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76" r:id="rId11"/>
    <p:sldId id="266" r:id="rId12"/>
    <p:sldId id="267" r:id="rId13"/>
    <p:sldId id="268" r:id="rId14"/>
    <p:sldId id="269" r:id="rId15"/>
    <p:sldId id="282" r:id="rId16"/>
    <p:sldId id="270" r:id="rId17"/>
    <p:sldId id="271" r:id="rId18"/>
    <p:sldId id="272" r:id="rId19"/>
    <p:sldId id="277" r:id="rId20"/>
    <p:sldId id="273" r:id="rId21"/>
    <p:sldId id="274" r:id="rId22"/>
    <p:sldId id="279" r:id="rId23"/>
    <p:sldId id="275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20"/>
    <p:restoredTop sz="94558"/>
  </p:normalViewPr>
  <p:slideViewPr>
    <p:cSldViewPr snapToGrid="0" snapToObjects="1" showGuides="1">
      <p:cViewPr varScale="1">
        <p:scale>
          <a:sx n="121" d="100"/>
          <a:sy n="121" d="100"/>
        </p:scale>
        <p:origin x="147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 (CSD)" userId="54a3fc38-bcd8-4812-b887-b84a314b9e17" providerId="ADAL" clId="{6A090CE8-C3DA-A44F-9E77-157BE60FDEDE}"/>
    <pc:docChg chg="undo redo custSel modSld">
      <pc:chgData name="Andrej Bogdanov (CSD)" userId="54a3fc38-bcd8-4812-b887-b84a314b9e17" providerId="ADAL" clId="{6A090CE8-C3DA-A44F-9E77-157BE60FDEDE}" dt="2021-11-08T01:20:10.602" v="168" actId="1076"/>
      <pc:docMkLst>
        <pc:docMk/>
      </pc:docMkLst>
      <pc:sldChg chg="addSp delSp">
        <pc:chgData name="Andrej Bogdanov (CSD)" userId="54a3fc38-bcd8-4812-b887-b84a314b9e17" providerId="ADAL" clId="{6A090CE8-C3DA-A44F-9E77-157BE60FDEDE}" dt="2021-11-03T23:08:44.612" v="11"/>
        <pc:sldMkLst>
          <pc:docMk/>
          <pc:sldMk cId="245390267" sldId="259"/>
        </pc:sldMkLst>
        <pc:grpChg chg="add del">
          <ac:chgData name="Andrej Bogdanov (CSD)" userId="54a3fc38-bcd8-4812-b887-b84a314b9e17" providerId="ADAL" clId="{6A090CE8-C3DA-A44F-9E77-157BE60FDEDE}" dt="2021-11-03T23:08:44.612" v="11"/>
          <ac:grpSpMkLst>
            <pc:docMk/>
            <pc:sldMk cId="245390267" sldId="259"/>
            <ac:grpSpMk id="15" creationId="{7957DAC9-1A2E-C444-A1CE-EBABCA22D495}"/>
          </ac:grpSpMkLst>
        </pc:grpChg>
        <pc:grpChg chg="add">
          <ac:chgData name="Andrej Bogdanov (CSD)" userId="54a3fc38-bcd8-4812-b887-b84a314b9e17" providerId="ADAL" clId="{6A090CE8-C3DA-A44F-9E77-157BE60FDEDE}" dt="2021-11-03T23:08:44.612" v="11"/>
          <ac:grpSpMkLst>
            <pc:docMk/>
            <pc:sldMk cId="245390267" sldId="259"/>
            <ac:grpSpMk id="18" creationId="{E6BFA691-7401-774E-95B8-AAB7F76354E4}"/>
          </ac:grpSpMkLst>
        </pc:grpChg>
        <pc:inkChg chg="add">
          <ac:chgData name="Andrej Bogdanov (CSD)" userId="54a3fc38-bcd8-4812-b887-b84a314b9e17" providerId="ADAL" clId="{6A090CE8-C3DA-A44F-9E77-157BE60FDEDE}" dt="2021-11-03T23:08:06.555" v="0"/>
          <ac:inkMkLst>
            <pc:docMk/>
            <pc:sldMk cId="245390267" sldId="259"/>
            <ac:inkMk id="7" creationId="{5282070B-9635-4B41-BBA5-E087E5FC509E}"/>
          </ac:inkMkLst>
        </pc:inkChg>
        <pc:inkChg chg="add del">
          <ac:chgData name="Andrej Bogdanov (CSD)" userId="54a3fc38-bcd8-4812-b887-b84a314b9e17" providerId="ADAL" clId="{6A090CE8-C3DA-A44F-9E77-157BE60FDEDE}" dt="2021-11-03T23:08:20.122" v="2" actId="478"/>
          <ac:inkMkLst>
            <pc:docMk/>
            <pc:sldMk cId="245390267" sldId="259"/>
            <ac:inkMk id="10" creationId="{1A00DF67-1C1E-BF40-BF8C-E828693EBBCC}"/>
          </ac:inkMkLst>
        </pc:inkChg>
        <pc:inkChg chg="add del">
          <ac:chgData name="Andrej Bogdanov (CSD)" userId="54a3fc38-bcd8-4812-b887-b84a314b9e17" providerId="ADAL" clId="{6A090CE8-C3DA-A44F-9E77-157BE60FDEDE}" dt="2021-11-03T23:08:31.599" v="4" actId="478"/>
          <ac:inkMkLst>
            <pc:docMk/>
            <pc:sldMk cId="245390267" sldId="259"/>
            <ac:inkMk id="11" creationId="{B73C820D-EDFE-714F-B16B-E02587E6DE02}"/>
          </ac:inkMkLst>
        </pc:inkChg>
        <pc:inkChg chg="add">
          <ac:chgData name="Andrej Bogdanov (CSD)" userId="54a3fc38-bcd8-4812-b887-b84a314b9e17" providerId="ADAL" clId="{6A090CE8-C3DA-A44F-9E77-157BE60FDEDE}" dt="2021-11-03T23:08:35.809" v="5"/>
          <ac:inkMkLst>
            <pc:docMk/>
            <pc:sldMk cId="245390267" sldId="259"/>
            <ac:inkMk id="12" creationId="{B07C6BE4-6D89-8A49-A6F5-AB4E73B0C963}"/>
          </ac:inkMkLst>
        </pc:inkChg>
        <pc:inkChg chg="add topLvl">
          <ac:chgData name="Andrej Bogdanov (CSD)" userId="54a3fc38-bcd8-4812-b887-b84a314b9e17" providerId="ADAL" clId="{6A090CE8-C3DA-A44F-9E77-157BE60FDEDE}" dt="2021-11-03T23:08:44.612" v="11"/>
          <ac:inkMkLst>
            <pc:docMk/>
            <pc:sldMk cId="245390267" sldId="259"/>
            <ac:inkMk id="13" creationId="{53A9EB28-1240-8D44-93AD-04BA34BA94E7}"/>
          </ac:inkMkLst>
        </pc:inkChg>
        <pc:inkChg chg="add topLvl">
          <ac:chgData name="Andrej Bogdanov (CSD)" userId="54a3fc38-bcd8-4812-b887-b84a314b9e17" providerId="ADAL" clId="{6A090CE8-C3DA-A44F-9E77-157BE60FDEDE}" dt="2021-11-03T23:08:44.612" v="11"/>
          <ac:inkMkLst>
            <pc:docMk/>
            <pc:sldMk cId="245390267" sldId="259"/>
            <ac:inkMk id="14" creationId="{6917E82C-B207-6443-A5EF-2D59F63D9A02}"/>
          </ac:inkMkLst>
        </pc:inkChg>
        <pc:inkChg chg="add">
          <ac:chgData name="Andrej Bogdanov (CSD)" userId="54a3fc38-bcd8-4812-b887-b84a314b9e17" providerId="ADAL" clId="{6A090CE8-C3DA-A44F-9E77-157BE60FDEDE}" dt="2021-11-03T23:08:43.533" v="9"/>
          <ac:inkMkLst>
            <pc:docMk/>
            <pc:sldMk cId="245390267" sldId="259"/>
            <ac:inkMk id="16" creationId="{2410970F-5122-3241-8EEB-C90D458D186A}"/>
          </ac:inkMkLst>
        </pc:inkChg>
        <pc:inkChg chg="add">
          <ac:chgData name="Andrej Bogdanov (CSD)" userId="54a3fc38-bcd8-4812-b887-b84a314b9e17" providerId="ADAL" clId="{6A090CE8-C3DA-A44F-9E77-157BE60FDEDE}" dt="2021-11-03T23:08:43.856" v="10"/>
          <ac:inkMkLst>
            <pc:docMk/>
            <pc:sldMk cId="245390267" sldId="259"/>
            <ac:inkMk id="17" creationId="{0C758C5A-3926-474D-ABC4-9BA0FED4EF67}"/>
          </ac:inkMkLst>
        </pc:inkChg>
      </pc:sldChg>
      <pc:sldChg chg="addSp delSp modSp">
        <pc:chgData name="Andrej Bogdanov (CSD)" userId="54a3fc38-bcd8-4812-b887-b84a314b9e17" providerId="ADAL" clId="{6A090CE8-C3DA-A44F-9E77-157BE60FDEDE}" dt="2021-11-03T23:21:36.262" v="56"/>
        <pc:sldMkLst>
          <pc:docMk/>
          <pc:sldMk cId="1449321409" sldId="260"/>
        </pc:sldMkLst>
        <pc:spChg chg="add del">
          <ac:chgData name="Andrej Bogdanov (CSD)" userId="54a3fc38-bcd8-4812-b887-b84a314b9e17" providerId="ADAL" clId="{6A090CE8-C3DA-A44F-9E77-157BE60FDEDE}" dt="2021-11-03T23:19:00.474" v="31" actId="34122"/>
          <ac:spMkLst>
            <pc:docMk/>
            <pc:sldMk cId="1449321409" sldId="260"/>
            <ac:spMk id="39" creationId="{73FC6D72-30EA-45A9-AA39-517921201BD7}"/>
          </ac:spMkLst>
        </pc:spChg>
        <pc:grpChg chg="add del">
          <ac:chgData name="Andrej Bogdanov (CSD)" userId="54a3fc38-bcd8-4812-b887-b84a314b9e17" providerId="ADAL" clId="{6A090CE8-C3DA-A44F-9E77-157BE60FDEDE}" dt="2021-11-03T23:17:59.209" v="16"/>
          <ac:grpSpMkLst>
            <pc:docMk/>
            <pc:sldMk cId="1449321409" sldId="260"/>
            <ac:grpSpMk id="4" creationId="{FB69CB68-19A8-DB41-A335-441F295D9F61}"/>
          </ac:grpSpMkLst>
        </pc:grpChg>
        <pc:grpChg chg="add del">
          <ac:chgData name="Andrej Bogdanov (CSD)" userId="54a3fc38-bcd8-4812-b887-b84a314b9e17" providerId="ADAL" clId="{6A090CE8-C3DA-A44F-9E77-157BE60FDEDE}" dt="2021-11-03T23:18:00.868" v="19"/>
          <ac:grpSpMkLst>
            <pc:docMk/>
            <pc:sldMk cId="1449321409" sldId="260"/>
            <ac:grpSpMk id="6" creationId="{1CFB82FC-CAEF-C740-8FF5-4913C1917B21}"/>
          </ac:grpSpMkLst>
        </pc:grpChg>
        <pc:grpChg chg="add del">
          <ac:chgData name="Andrej Bogdanov (CSD)" userId="54a3fc38-bcd8-4812-b887-b84a314b9e17" providerId="ADAL" clId="{6A090CE8-C3DA-A44F-9E77-157BE60FDEDE}" dt="2021-11-03T23:18:08.616" v="22"/>
          <ac:grpSpMkLst>
            <pc:docMk/>
            <pc:sldMk cId="1449321409" sldId="260"/>
            <ac:grpSpMk id="9" creationId="{08388806-8DE5-3346-A41F-A0CFA87726C1}"/>
          </ac:grpSpMkLst>
        </pc:grpChg>
        <pc:grpChg chg="add del">
          <ac:chgData name="Andrej Bogdanov (CSD)" userId="54a3fc38-bcd8-4812-b887-b84a314b9e17" providerId="ADAL" clId="{6A090CE8-C3DA-A44F-9E77-157BE60FDEDE}" dt="2021-11-03T23:18:41.413" v="28"/>
          <ac:grpSpMkLst>
            <pc:docMk/>
            <pc:sldMk cId="1449321409" sldId="260"/>
            <ac:grpSpMk id="12" creationId="{19FBB702-3C86-F345-8CBF-20B2BBA9AFAD}"/>
          </ac:grpSpMkLst>
        </pc:grpChg>
        <pc:grpChg chg="add del">
          <ac:chgData name="Andrej Bogdanov (CSD)" userId="54a3fc38-bcd8-4812-b887-b84a314b9e17" providerId="ADAL" clId="{6A090CE8-C3DA-A44F-9E77-157BE60FDEDE}" dt="2021-11-03T23:21:27.164" v="54"/>
          <ac:grpSpMkLst>
            <pc:docMk/>
            <pc:sldMk cId="1449321409" sldId="260"/>
            <ac:grpSpMk id="14" creationId="{01C6A43B-5320-FC4D-86CA-121D723A2168}"/>
          </ac:grpSpMkLst>
        </pc:grpChg>
        <pc:grpChg chg="add del mod">
          <ac:chgData name="Andrej Bogdanov (CSD)" userId="54a3fc38-bcd8-4812-b887-b84a314b9e17" providerId="ADAL" clId="{6A090CE8-C3DA-A44F-9E77-157BE60FDEDE}" dt="2021-11-03T23:20:12.681" v="37"/>
          <ac:grpSpMkLst>
            <pc:docMk/>
            <pc:sldMk cId="1449321409" sldId="260"/>
            <ac:grpSpMk id="19" creationId="{29D7B2F7-7E17-7045-90F9-3D1E9B68BA57}"/>
          </ac:grpSpMkLst>
        </pc:grpChg>
        <pc:grpChg chg="add del">
          <ac:chgData name="Andrej Bogdanov (CSD)" userId="54a3fc38-bcd8-4812-b887-b84a314b9e17" providerId="ADAL" clId="{6A090CE8-C3DA-A44F-9E77-157BE60FDEDE}" dt="2021-11-03T23:20:42.641" v="42"/>
          <ac:grpSpMkLst>
            <pc:docMk/>
            <pc:sldMk cId="1449321409" sldId="260"/>
            <ac:grpSpMk id="21" creationId="{A53A6758-A448-4C4A-B45F-010EE63F106F}"/>
          </ac:grpSpMkLst>
        </pc:grpChg>
        <pc:grpChg chg="add del">
          <ac:chgData name="Andrej Bogdanov (CSD)" userId="54a3fc38-bcd8-4812-b887-b84a314b9e17" providerId="ADAL" clId="{6A090CE8-C3DA-A44F-9E77-157BE60FDEDE}" dt="2021-11-03T23:21:13.888" v="49"/>
          <ac:grpSpMkLst>
            <pc:docMk/>
            <pc:sldMk cId="1449321409" sldId="260"/>
            <ac:grpSpMk id="26" creationId="{EB27F7D0-EF7F-6B40-8A5B-6C6E98E339EA}"/>
          </ac:grpSpMkLst>
        </pc:grpChg>
        <pc:grpChg chg="add del">
          <ac:chgData name="Andrej Bogdanov (CSD)" userId="54a3fc38-bcd8-4812-b887-b84a314b9e17" providerId="ADAL" clId="{6A090CE8-C3DA-A44F-9E77-157BE60FDEDE}" dt="2021-11-03T23:21:36.262" v="56"/>
          <ac:grpSpMkLst>
            <pc:docMk/>
            <pc:sldMk cId="1449321409" sldId="260"/>
            <ac:grpSpMk id="28" creationId="{8A762EF1-B0D7-C14E-9023-845E980425A9}"/>
          </ac:grpSpMkLst>
        </pc:grpChg>
        <pc:grpChg chg="add">
          <ac:chgData name="Andrej Bogdanov (CSD)" userId="54a3fc38-bcd8-4812-b887-b84a314b9e17" providerId="ADAL" clId="{6A090CE8-C3DA-A44F-9E77-157BE60FDEDE}" dt="2021-11-03T23:21:36.262" v="56"/>
          <ac:grpSpMkLst>
            <pc:docMk/>
            <pc:sldMk cId="1449321409" sldId="260"/>
            <ac:grpSpMk id="31" creationId="{0AF107AA-D39C-284D-8B0D-EC5FB297170E}"/>
          </ac:grpSpMkLst>
        </pc:grpChg>
        <pc:inkChg chg="add mo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" creationId="{B59CC4F8-99ED-8C45-89C1-8C8215786DA9}"/>
          </ac:inkMkLst>
        </pc:inkChg>
        <pc:inkChg chg="add mo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3" creationId="{008B08AA-D599-0D4A-98DE-6EC9765D13B9}"/>
          </ac:inkMkLst>
        </pc:inkChg>
        <pc:inkChg chg="add mod topLvl">
          <ac:chgData name="Andrej Bogdanov (CSD)" userId="54a3fc38-bcd8-4812-b887-b84a314b9e17" providerId="ADAL" clId="{6A090CE8-C3DA-A44F-9E77-157BE60FDEDE}" dt="2021-11-03T23:21:06.248" v="43" actId="1076"/>
          <ac:inkMkLst>
            <pc:docMk/>
            <pc:sldMk cId="1449321409" sldId="260"/>
            <ac:inkMk id="5" creationId="{5A80D1C0-A514-AF45-939A-D4AF41FE2671}"/>
          </ac:inkMkLst>
        </pc:inkChg>
        <pc:inkChg chg="add del topLvl">
          <ac:chgData name="Andrej Bogdanov (CSD)" userId="54a3fc38-bcd8-4812-b887-b84a314b9e17" providerId="ADAL" clId="{6A090CE8-C3DA-A44F-9E77-157BE60FDEDE}" dt="2021-11-03T23:18:25.130" v="24"/>
          <ac:inkMkLst>
            <pc:docMk/>
            <pc:sldMk cId="1449321409" sldId="260"/>
            <ac:inkMk id="7" creationId="{C2D88C5F-1EC4-D84E-B48C-4F131C3BA20B}"/>
          </ac:inkMkLst>
        </pc:inkChg>
        <pc:inkChg chg="add del topLvl">
          <ac:chgData name="Andrej Bogdanov (CSD)" userId="54a3fc38-bcd8-4812-b887-b84a314b9e17" providerId="ADAL" clId="{6A090CE8-C3DA-A44F-9E77-157BE60FDEDE}" dt="2021-11-03T23:18:23.927" v="23"/>
          <ac:inkMkLst>
            <pc:docMk/>
            <pc:sldMk cId="1449321409" sldId="260"/>
            <ac:inkMk id="8" creationId="{788A11F4-374E-DA4D-AE79-A62627F157BD}"/>
          </ac:inkMkLst>
        </pc:inkChg>
        <pc:inkChg chg="add del">
          <ac:chgData name="Andrej Bogdanov (CSD)" userId="54a3fc38-bcd8-4812-b887-b84a314b9e17" providerId="ADAL" clId="{6A090CE8-C3DA-A44F-9E77-157BE60FDEDE}" dt="2021-11-03T23:18:33.509" v="25"/>
          <ac:inkMkLst>
            <pc:docMk/>
            <pc:sldMk cId="1449321409" sldId="260"/>
            <ac:inkMk id="10" creationId="{B2925BCB-F783-FD48-A4DC-41787ABF70A6}"/>
          </ac:inkMkLst>
        </pc:inkChg>
        <pc:inkChg chg="add del">
          <ac:chgData name="Andrej Bogdanov (CSD)" userId="54a3fc38-bcd8-4812-b887-b84a314b9e17" providerId="ADAL" clId="{6A090CE8-C3DA-A44F-9E77-157BE60FDEDE}" dt="2021-11-03T23:18:33.517" v="26"/>
          <ac:inkMkLst>
            <pc:docMk/>
            <pc:sldMk cId="1449321409" sldId="260"/>
            <ac:inkMk id="11" creationId="{E27C2EFD-EFC6-D140-930D-93A1D71FD7A5}"/>
          </ac:inkMkLst>
        </pc:inkChg>
        <pc:inkChg chg="add del">
          <ac:chgData name="Andrej Bogdanov (CSD)" userId="54a3fc38-bcd8-4812-b887-b84a314b9e17" providerId="ADAL" clId="{6A090CE8-C3DA-A44F-9E77-157BE60FDEDE}" dt="2021-11-03T23:20:28.725" v="39"/>
          <ac:inkMkLst>
            <pc:docMk/>
            <pc:sldMk cId="1449321409" sldId="260"/>
            <ac:inkMk id="13" creationId="{A5451B45-6140-BF42-8630-C966F7DC5FD8}"/>
          </ac:inkMkLst>
        </pc:inkChg>
        <pc:inkChg chg="add del topLvl">
          <ac:chgData name="Andrej Bogdanov (CSD)" userId="54a3fc38-bcd8-4812-b887-b84a314b9e17" providerId="ADAL" clId="{6A090CE8-C3DA-A44F-9E77-157BE60FDEDE}" dt="2021-11-03T23:20:12.681" v="37"/>
          <ac:inkMkLst>
            <pc:docMk/>
            <pc:sldMk cId="1449321409" sldId="260"/>
            <ac:inkMk id="16" creationId="{D3FD6DB8-47C5-714B-BC37-E33AB24E42CB}"/>
          </ac:inkMkLst>
        </pc:inkChg>
        <pc:inkChg chg="add del topLvl">
          <ac:chgData name="Andrej Bogdanov (CSD)" userId="54a3fc38-bcd8-4812-b887-b84a314b9e17" providerId="ADAL" clId="{6A090CE8-C3DA-A44F-9E77-157BE60FDEDE}" dt="2021-11-03T23:20:05.665" v="36" actId="478"/>
          <ac:inkMkLst>
            <pc:docMk/>
            <pc:sldMk cId="1449321409" sldId="260"/>
            <ac:inkMk id="17" creationId="{713199B4-4276-104B-BE75-516440F23B8B}"/>
          </ac:inkMkLst>
        </pc:inkChg>
        <pc:inkChg chg="add del topLvl">
          <ac:chgData name="Andrej Bogdanov (CSD)" userId="54a3fc38-bcd8-4812-b887-b84a314b9e17" providerId="ADAL" clId="{6A090CE8-C3DA-A44F-9E77-157BE60FDEDE}" dt="2021-11-03T23:20:27.741" v="38"/>
          <ac:inkMkLst>
            <pc:docMk/>
            <pc:sldMk cId="1449321409" sldId="260"/>
            <ac:inkMk id="18" creationId="{02C9A518-6B90-7545-A1FD-092213AD0F9B}"/>
          </ac:inkMkLst>
        </pc:inkChg>
        <pc:inkChg chg="add del topLvl">
          <ac:chgData name="Andrej Bogdanov (CSD)" userId="54a3fc38-bcd8-4812-b887-b84a314b9e17" providerId="ADAL" clId="{6A090CE8-C3DA-A44F-9E77-157BE60FDEDE}" dt="2021-11-03T23:20:42.641" v="42"/>
          <ac:inkMkLst>
            <pc:docMk/>
            <pc:sldMk cId="1449321409" sldId="260"/>
            <ac:inkMk id="20" creationId="{8F9F5B0F-A9C4-5A4B-9551-7C5A6EF11747}"/>
          </ac:inkMkLst>
        </pc:inkChg>
        <pc:inkChg chg="add del topLvl">
          <ac:chgData name="Andrej Bogdanov (CSD)" userId="54a3fc38-bcd8-4812-b887-b84a314b9e17" providerId="ADAL" clId="{6A090CE8-C3DA-A44F-9E77-157BE60FDEDE}" dt="2021-11-03T23:21:20.345" v="52"/>
          <ac:inkMkLst>
            <pc:docMk/>
            <pc:sldMk cId="1449321409" sldId="260"/>
            <ac:inkMk id="22" creationId="{D7D508A6-7996-614D-8648-F5A9D987C8AE}"/>
          </ac:inkMkLst>
        </pc:inkChg>
        <pc:inkChg chg="add del topLvl">
          <ac:chgData name="Andrej Bogdanov (CSD)" userId="54a3fc38-bcd8-4812-b887-b84a314b9e17" providerId="ADAL" clId="{6A090CE8-C3DA-A44F-9E77-157BE60FDEDE}" dt="2021-11-03T23:21:18.735" v="51"/>
          <ac:inkMkLst>
            <pc:docMk/>
            <pc:sldMk cId="1449321409" sldId="260"/>
            <ac:inkMk id="23" creationId="{B627DCCA-3BDA-2E4B-9802-8B3BDDACF838}"/>
          </ac:inkMkLst>
        </pc:inkChg>
        <pc:inkChg chg="add del topLvl">
          <ac:chgData name="Andrej Bogdanov (CSD)" userId="54a3fc38-bcd8-4812-b887-b84a314b9e17" providerId="ADAL" clId="{6A090CE8-C3DA-A44F-9E77-157BE60FDEDE}" dt="2021-11-03T23:21:17.256" v="50"/>
          <ac:inkMkLst>
            <pc:docMk/>
            <pc:sldMk cId="1449321409" sldId="260"/>
            <ac:inkMk id="24" creationId="{14060737-87B9-3F4F-81E0-E31B984B39E7}"/>
          </ac:inkMkLst>
        </pc:inkChg>
        <pc:inkChg chg="add del topLvl">
          <ac:chgData name="Andrej Bogdanov (CSD)" userId="54a3fc38-bcd8-4812-b887-b84a314b9e17" providerId="ADAL" clId="{6A090CE8-C3DA-A44F-9E77-157BE60FDEDE}" dt="2021-11-03T23:21:13.888" v="49"/>
          <ac:inkMkLst>
            <pc:docMk/>
            <pc:sldMk cId="1449321409" sldId="260"/>
            <ac:inkMk id="25" creationId="{CE79F7AD-2765-8F42-B8B4-050EA1CB0222}"/>
          </ac:inkMkLst>
        </pc:inkChg>
        <pc:inkChg chg="ad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7" creationId="{76A66180-E413-C64F-BA46-1D778131D448}"/>
          </ac:inkMkLst>
        </pc:inkChg>
        <pc:inkChg chg="ad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9" creationId="{C2308C6B-7C85-0F49-BF6A-EABFB85A90A6}"/>
          </ac:inkMkLst>
        </pc:inkChg>
      </pc:sldChg>
      <pc:sldChg chg="addSp delSp">
        <pc:chgData name="Andrej Bogdanov (CSD)" userId="54a3fc38-bcd8-4812-b887-b84a314b9e17" providerId="ADAL" clId="{6A090CE8-C3DA-A44F-9E77-157BE60FDEDE}" dt="2021-11-03T23:42:56.275" v="130"/>
        <pc:sldMkLst>
          <pc:docMk/>
          <pc:sldMk cId="1809566681" sldId="261"/>
        </pc:sldMkLst>
        <pc:grpChg chg="add del">
          <ac:chgData name="Andrej Bogdanov (CSD)" userId="54a3fc38-bcd8-4812-b887-b84a314b9e17" providerId="ADAL" clId="{6A090CE8-C3DA-A44F-9E77-157BE60FDEDE}" dt="2021-11-03T23:39:36.118" v="65"/>
          <ac:grpSpMkLst>
            <pc:docMk/>
            <pc:sldMk cId="1809566681" sldId="261"/>
            <ac:grpSpMk id="19" creationId="{9D9A44B4-253F-4B49-9854-B83B9B757759}"/>
          </ac:grpSpMkLst>
        </pc:grpChg>
        <pc:grpChg chg="add del">
          <ac:chgData name="Andrej Bogdanov (CSD)" userId="54a3fc38-bcd8-4812-b887-b84a314b9e17" providerId="ADAL" clId="{6A090CE8-C3DA-A44F-9E77-157BE60FDEDE}" dt="2021-11-03T23:39:40.718" v="69"/>
          <ac:grpSpMkLst>
            <pc:docMk/>
            <pc:sldMk cId="1809566681" sldId="261"/>
            <ac:grpSpMk id="26" creationId="{769A148E-1E7E-A749-BEDA-F454F11DEF1B}"/>
          </ac:grpSpMkLst>
        </pc:grpChg>
        <pc:grpChg chg="add del">
          <ac:chgData name="Andrej Bogdanov (CSD)" userId="54a3fc38-bcd8-4812-b887-b84a314b9e17" providerId="ADAL" clId="{6A090CE8-C3DA-A44F-9E77-157BE60FDEDE}" dt="2021-11-03T23:39:41.726" v="71"/>
          <ac:grpSpMkLst>
            <pc:docMk/>
            <pc:sldMk cId="1809566681" sldId="261"/>
            <ac:grpSpMk id="28" creationId="{E28A5CDE-2F6F-5445-AD08-347827E08CD4}"/>
          </ac:grpSpMkLst>
        </pc:grpChg>
        <pc:grpChg chg="add del">
          <ac:chgData name="Andrej Bogdanov (CSD)" userId="54a3fc38-bcd8-4812-b887-b84a314b9e17" providerId="ADAL" clId="{6A090CE8-C3DA-A44F-9E77-157BE60FDEDE}" dt="2021-11-03T23:39:44.379" v="75"/>
          <ac:grpSpMkLst>
            <pc:docMk/>
            <pc:sldMk cId="1809566681" sldId="261"/>
            <ac:grpSpMk id="30" creationId="{A5122BC8-E821-3E4E-8317-DCE11D27F56B}"/>
          </ac:grpSpMkLst>
        </pc:grpChg>
        <pc:grpChg chg="add">
          <ac:chgData name="Andrej Bogdanov (CSD)" userId="54a3fc38-bcd8-4812-b887-b84a314b9e17" providerId="ADAL" clId="{6A090CE8-C3DA-A44F-9E77-157BE60FDEDE}" dt="2021-11-03T23:39:44.379" v="75"/>
          <ac:grpSpMkLst>
            <pc:docMk/>
            <pc:sldMk cId="1809566681" sldId="261"/>
            <ac:grpSpMk id="34" creationId="{BD65BBE4-9115-A34E-ACAA-74F4CF3E1BE7}"/>
          </ac:grpSpMkLst>
        </pc:grpChg>
        <pc:grpChg chg="add del">
          <ac:chgData name="Andrej Bogdanov (CSD)" userId="54a3fc38-bcd8-4812-b887-b84a314b9e17" providerId="ADAL" clId="{6A090CE8-C3DA-A44F-9E77-157BE60FDEDE}" dt="2021-11-03T23:42:23.277" v="93"/>
          <ac:grpSpMkLst>
            <pc:docMk/>
            <pc:sldMk cId="1809566681" sldId="261"/>
            <ac:grpSpMk id="51" creationId="{FC102D0F-768B-454E-AF8A-49E8C685FC96}"/>
          </ac:grpSpMkLst>
        </pc:grpChg>
        <pc:grpChg chg="add del">
          <ac:chgData name="Andrej Bogdanov (CSD)" userId="54a3fc38-bcd8-4812-b887-b84a314b9e17" providerId="ADAL" clId="{6A090CE8-C3DA-A44F-9E77-157BE60FDEDE}" dt="2021-11-03T23:42:56.275" v="130"/>
          <ac:grpSpMkLst>
            <pc:docMk/>
            <pc:sldMk cId="1809566681" sldId="261"/>
            <ac:grpSpMk id="79" creationId="{F87A666C-AF76-7146-B385-098E8813D105}"/>
          </ac:grpSpMkLst>
        </pc:grpChg>
        <pc:grpChg chg="add">
          <ac:chgData name="Andrej Bogdanov (CSD)" userId="54a3fc38-bcd8-4812-b887-b84a314b9e17" providerId="ADAL" clId="{6A090CE8-C3DA-A44F-9E77-157BE60FDEDE}" dt="2021-11-03T23:42:56.275" v="130"/>
          <ac:grpSpMkLst>
            <pc:docMk/>
            <pc:sldMk cId="1809566681" sldId="261"/>
            <ac:grpSpMk id="86" creationId="{E10D8A27-4DBB-6042-8306-AF9DF746CBC6}"/>
          </ac:grpSpMkLst>
        </pc:grpChg>
        <pc:inkChg chg="add del">
          <ac:chgData name="Andrej Bogdanov (CSD)" userId="54a3fc38-bcd8-4812-b887-b84a314b9e17" providerId="ADAL" clId="{6A090CE8-C3DA-A44F-9E77-157BE60FDEDE}" dt="2021-11-03T23:39:52.771" v="76"/>
          <ac:inkMkLst>
            <pc:docMk/>
            <pc:sldMk cId="1809566681" sldId="261"/>
            <ac:inkMk id="3" creationId="{DA90E898-4A52-0746-B00E-F824B390143C}"/>
          </ac:inkMkLst>
        </pc:inkChg>
        <pc:inkChg chg="add">
          <ac:chgData name="Andrej Bogdanov (CSD)" userId="54a3fc38-bcd8-4812-b887-b84a314b9e17" providerId="ADAL" clId="{6A090CE8-C3DA-A44F-9E77-157BE60FDEDE}" dt="2021-11-03T23:39:09.903" v="58"/>
          <ac:inkMkLst>
            <pc:docMk/>
            <pc:sldMk cId="1809566681" sldId="261"/>
            <ac:inkMk id="9" creationId="{19EB88FB-7D19-5943-82CB-A37E92C8CFCC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4" creationId="{2C27B192-7EFA-4540-8CEB-F2085D2E0C5E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5" creationId="{46C9CBF4-EE6B-DA42-A558-CDB7A005E051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6" creationId="{15A3CFF0-BA42-F84B-8DE4-CD1155385E19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7" creationId="{A416F5A7-2E13-DB4C-9083-F2CDF5D59415}"/>
          </ac:inkMkLst>
        </pc:inkChg>
        <pc:inkChg chg="add del topLvl">
          <ac:chgData name="Andrej Bogdanov (CSD)" userId="54a3fc38-bcd8-4812-b887-b84a314b9e17" providerId="ADAL" clId="{6A090CE8-C3DA-A44F-9E77-157BE60FDEDE}" dt="2021-11-03T23:39:36.118" v="65"/>
          <ac:inkMkLst>
            <pc:docMk/>
            <pc:sldMk cId="1809566681" sldId="261"/>
            <ac:inkMk id="18" creationId="{CBEF3FAA-8F3D-FF42-BF67-195A397FF6F1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1" creationId="{4A65B3C1-6991-0245-A904-BBA584000323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7" creationId="{66640141-18D1-764B-BC6E-C870FACE71A9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9" creationId="{2CF0C548-F106-B24F-B147-494AB8450725}"/>
          </ac:inkMkLst>
        </pc:inkChg>
        <pc:inkChg chg="add">
          <ac:chgData name="Andrej Bogdanov (CSD)" userId="54a3fc38-bcd8-4812-b887-b84a314b9e17" providerId="ADAL" clId="{6A090CE8-C3DA-A44F-9E77-157BE60FDEDE}" dt="2021-11-03T23:39:42.099" v="72"/>
          <ac:inkMkLst>
            <pc:docMk/>
            <pc:sldMk cId="1809566681" sldId="261"/>
            <ac:inkMk id="31" creationId="{C3C18449-145A-8949-AF59-79CF2A2D0E2F}"/>
          </ac:inkMkLst>
        </pc:inkChg>
        <pc:inkChg chg="add">
          <ac:chgData name="Andrej Bogdanov (CSD)" userId="54a3fc38-bcd8-4812-b887-b84a314b9e17" providerId="ADAL" clId="{6A090CE8-C3DA-A44F-9E77-157BE60FDEDE}" dt="2021-11-03T23:39:42.827" v="73"/>
          <ac:inkMkLst>
            <pc:docMk/>
            <pc:sldMk cId="1809566681" sldId="261"/>
            <ac:inkMk id="32" creationId="{811D7C55-36E9-654E-93C9-D403F156E96F}"/>
          </ac:inkMkLst>
        </pc:inkChg>
        <pc:inkChg chg="add">
          <ac:chgData name="Andrej Bogdanov (CSD)" userId="54a3fc38-bcd8-4812-b887-b84a314b9e17" providerId="ADAL" clId="{6A090CE8-C3DA-A44F-9E77-157BE60FDEDE}" dt="2021-11-03T23:39:43.648" v="74"/>
          <ac:inkMkLst>
            <pc:docMk/>
            <pc:sldMk cId="1809566681" sldId="261"/>
            <ac:inkMk id="33" creationId="{23C427DC-BB22-3448-BCD3-6B4427204CF3}"/>
          </ac:inkMkLst>
        </pc:inkChg>
        <pc:inkChg chg="add">
          <ac:chgData name="Andrej Bogdanov (CSD)" userId="54a3fc38-bcd8-4812-b887-b84a314b9e17" providerId="ADAL" clId="{6A090CE8-C3DA-A44F-9E77-157BE60FDEDE}" dt="2021-11-03T23:41:49.875" v="77"/>
          <ac:inkMkLst>
            <pc:docMk/>
            <pc:sldMk cId="1809566681" sldId="261"/>
            <ac:inkMk id="42" creationId="{A2AD53CB-0CA4-B646-967C-AE7C6549C6DB}"/>
          </ac:inkMkLst>
        </pc:inkChg>
        <pc:inkChg chg="add">
          <ac:chgData name="Andrej Bogdanov (CSD)" userId="54a3fc38-bcd8-4812-b887-b84a314b9e17" providerId="ADAL" clId="{6A090CE8-C3DA-A44F-9E77-157BE60FDEDE}" dt="2021-11-03T23:41:50.738" v="78"/>
          <ac:inkMkLst>
            <pc:docMk/>
            <pc:sldMk cId="1809566681" sldId="261"/>
            <ac:inkMk id="43" creationId="{42180A95-15FF-E546-B53A-DE92771F202F}"/>
          </ac:inkMkLst>
        </pc:inkChg>
        <pc:inkChg chg="add del">
          <ac:chgData name="Andrej Bogdanov (CSD)" userId="54a3fc38-bcd8-4812-b887-b84a314b9e17" providerId="ADAL" clId="{6A090CE8-C3DA-A44F-9E77-157BE60FDEDE}" dt="2021-11-03T23:42:16.745" v="86"/>
          <ac:inkMkLst>
            <pc:docMk/>
            <pc:sldMk cId="1809566681" sldId="261"/>
            <ac:inkMk id="44" creationId="{7836C136-44B3-5C49-ACC8-176127A663F2}"/>
          </ac:inkMkLst>
        </pc:inkChg>
        <pc:inkChg chg="add del">
          <ac:chgData name="Andrej Bogdanov (CSD)" userId="54a3fc38-bcd8-4812-b887-b84a314b9e17" providerId="ADAL" clId="{6A090CE8-C3DA-A44F-9E77-157BE60FDEDE}" dt="2021-11-03T23:42:16.750" v="88"/>
          <ac:inkMkLst>
            <pc:docMk/>
            <pc:sldMk cId="1809566681" sldId="261"/>
            <ac:inkMk id="45" creationId="{A0654E55-994E-5041-9C0F-7657E3819C2F}"/>
          </ac:inkMkLst>
        </pc:inkChg>
        <pc:inkChg chg="add del">
          <ac:chgData name="Andrej Bogdanov (CSD)" userId="54a3fc38-bcd8-4812-b887-b84a314b9e17" providerId="ADAL" clId="{6A090CE8-C3DA-A44F-9E77-157BE60FDEDE}" dt="2021-11-03T23:42:16.748" v="87"/>
          <ac:inkMkLst>
            <pc:docMk/>
            <pc:sldMk cId="1809566681" sldId="261"/>
            <ac:inkMk id="46" creationId="{DF24D5EB-A645-4743-B83A-333E21509C42}"/>
          </ac:inkMkLst>
        </pc:inkChg>
        <pc:inkChg chg="add del">
          <ac:chgData name="Andrej Bogdanov (CSD)" userId="54a3fc38-bcd8-4812-b887-b84a314b9e17" providerId="ADAL" clId="{6A090CE8-C3DA-A44F-9E77-157BE60FDEDE}" dt="2021-11-03T23:42:10.311" v="84"/>
          <ac:inkMkLst>
            <pc:docMk/>
            <pc:sldMk cId="1809566681" sldId="261"/>
            <ac:inkMk id="47" creationId="{F00EB4B3-7A3A-D846-9484-91E1624B9319}"/>
          </ac:inkMkLst>
        </pc:inkChg>
        <pc:inkChg chg="add del topLvl">
          <ac:chgData name="Andrej Bogdanov (CSD)" userId="54a3fc38-bcd8-4812-b887-b84a314b9e17" providerId="ADAL" clId="{6A090CE8-C3DA-A44F-9E77-157BE60FDEDE}" dt="2021-11-03T23:42:24.422" v="95"/>
          <ac:inkMkLst>
            <pc:docMk/>
            <pc:sldMk cId="1809566681" sldId="261"/>
            <ac:inkMk id="48" creationId="{EDC3D760-9558-DA4C-9C6C-B92DA2EB9BF7}"/>
          </ac:inkMkLst>
        </pc:inkChg>
        <pc:inkChg chg="add del topLvl">
          <ac:chgData name="Andrej Bogdanov (CSD)" userId="54a3fc38-bcd8-4812-b887-b84a314b9e17" providerId="ADAL" clId="{6A090CE8-C3DA-A44F-9E77-157BE60FDEDE}" dt="2021-11-03T23:42:23.524" v="94"/>
          <ac:inkMkLst>
            <pc:docMk/>
            <pc:sldMk cId="1809566681" sldId="261"/>
            <ac:inkMk id="49" creationId="{1C3170C4-5425-B347-9AB6-B92EC95CF768}"/>
          </ac:inkMkLst>
        </pc:inkChg>
        <pc:inkChg chg="add del topLvl">
          <ac:chgData name="Andrej Bogdanov (CSD)" userId="54a3fc38-bcd8-4812-b887-b84a314b9e17" providerId="ADAL" clId="{6A090CE8-C3DA-A44F-9E77-157BE60FDEDE}" dt="2021-11-03T23:42:23.277" v="93"/>
          <ac:inkMkLst>
            <pc:docMk/>
            <pc:sldMk cId="1809566681" sldId="261"/>
            <ac:inkMk id="50" creationId="{7DCEDF03-163B-E346-9676-633451F08FF5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2" creationId="{FFC04A0B-4689-214E-8D54-118404520F5D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3" creationId="{79D40345-BD50-304E-95B1-E1F7BD47123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4" creationId="{A94A7786-5F4C-6F41-A93D-09C6E82FC59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5" creationId="{7BCFC931-906D-FC4A-89A5-F5CF2BEE992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6" creationId="{0CB2F670-339D-FE42-B1EB-2493847FDA13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7" creationId="{6EE13BA3-0181-3C43-A8FE-DE3AB48BD74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8" creationId="{B03D92CE-C756-BE43-8777-A07369D48C46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9" creationId="{ED1382D3-C462-8E4F-ACD8-CB9C70B394F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0" creationId="{D1456F26-C784-874E-B30A-73FB9F84D39E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1" creationId="{A626369C-3E72-D048-B462-6AFA341EE33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2" creationId="{E2E7F72A-B113-A747-AEA6-A8C059C3AEDB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3" creationId="{60F0E497-9F10-6248-9504-E75A4618007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4" creationId="{9A5589F5-FB9A-5E40-B25E-AF17DBBD1C4B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5" creationId="{204AECA6-6FB2-A84D-939A-E4F1312933F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6" creationId="{D25DFF4C-CA30-E04C-AFE9-9AACA680B9AC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7" creationId="{D991F89A-946F-B740-B637-3C38D912EC25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8" creationId="{600BA523-1A96-D44B-A94B-383168FDEE1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9" creationId="{64B1A530-FF38-B248-8788-298FC642008F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0" creationId="{50707991-EC6F-494F-A98F-A4E8FC6592D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1" creationId="{7E927E45-731E-ED43-8DB9-3E8CBD7A635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2" creationId="{E2045124-E1B3-0048-960F-3004858AB93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3" creationId="{BCB851D2-2299-A441-8225-5FF68C35FC68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4" creationId="{CC422BA9-B76C-B744-93C4-8DA54F1D732D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5" creationId="{BA32146D-CAB1-A24A-A0D9-4004536A83B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6" creationId="{53C0E772-A9A0-D545-99C1-55063A30D3D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7" creationId="{2CB7AB28-E18D-894A-B388-2C4602FC48C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8" creationId="{8CD1C3BD-8C52-3246-BB9B-4EEE1AF1C87E}"/>
          </ac:inkMkLst>
        </pc:inkChg>
        <pc:inkChg chg="add">
          <ac:chgData name="Andrej Bogdanov (CSD)" userId="54a3fc38-bcd8-4812-b887-b84a314b9e17" providerId="ADAL" clId="{6A090CE8-C3DA-A44F-9E77-157BE60FDEDE}" dt="2021-11-03T23:42:52.912" v="124"/>
          <ac:inkMkLst>
            <pc:docMk/>
            <pc:sldMk cId="1809566681" sldId="261"/>
            <ac:inkMk id="80" creationId="{7A3824D0-F2CF-244B-97E3-21CB675843F8}"/>
          </ac:inkMkLst>
        </pc:inkChg>
        <pc:inkChg chg="add">
          <ac:chgData name="Andrej Bogdanov (CSD)" userId="54a3fc38-bcd8-4812-b887-b84a314b9e17" providerId="ADAL" clId="{6A090CE8-C3DA-A44F-9E77-157BE60FDEDE}" dt="2021-11-03T23:42:53.668" v="125"/>
          <ac:inkMkLst>
            <pc:docMk/>
            <pc:sldMk cId="1809566681" sldId="261"/>
            <ac:inkMk id="81" creationId="{3D85C57E-DA0B-6543-B497-7DA5AA39A3DE}"/>
          </ac:inkMkLst>
        </pc:inkChg>
        <pc:inkChg chg="add">
          <ac:chgData name="Andrej Bogdanov (CSD)" userId="54a3fc38-bcd8-4812-b887-b84a314b9e17" providerId="ADAL" clId="{6A090CE8-C3DA-A44F-9E77-157BE60FDEDE}" dt="2021-11-03T23:42:54.242" v="126"/>
          <ac:inkMkLst>
            <pc:docMk/>
            <pc:sldMk cId="1809566681" sldId="261"/>
            <ac:inkMk id="82" creationId="{69DDBE84-034F-1A4F-A533-9F59AF951AF7}"/>
          </ac:inkMkLst>
        </pc:inkChg>
        <pc:inkChg chg="add">
          <ac:chgData name="Andrej Bogdanov (CSD)" userId="54a3fc38-bcd8-4812-b887-b84a314b9e17" providerId="ADAL" clId="{6A090CE8-C3DA-A44F-9E77-157BE60FDEDE}" dt="2021-11-03T23:42:54.682" v="127"/>
          <ac:inkMkLst>
            <pc:docMk/>
            <pc:sldMk cId="1809566681" sldId="261"/>
            <ac:inkMk id="83" creationId="{34D635A8-D5FE-8F46-9260-93E5B1C2BCAC}"/>
          </ac:inkMkLst>
        </pc:inkChg>
        <pc:inkChg chg="add">
          <ac:chgData name="Andrej Bogdanov (CSD)" userId="54a3fc38-bcd8-4812-b887-b84a314b9e17" providerId="ADAL" clId="{6A090CE8-C3DA-A44F-9E77-157BE60FDEDE}" dt="2021-11-03T23:42:55.110" v="128"/>
          <ac:inkMkLst>
            <pc:docMk/>
            <pc:sldMk cId="1809566681" sldId="261"/>
            <ac:inkMk id="84" creationId="{69B86552-4DB9-964F-8D6D-8DAACDB7D629}"/>
          </ac:inkMkLst>
        </pc:inkChg>
        <pc:inkChg chg="add">
          <ac:chgData name="Andrej Bogdanov (CSD)" userId="54a3fc38-bcd8-4812-b887-b84a314b9e17" providerId="ADAL" clId="{6A090CE8-C3DA-A44F-9E77-157BE60FDEDE}" dt="2021-11-03T23:42:55.525" v="129"/>
          <ac:inkMkLst>
            <pc:docMk/>
            <pc:sldMk cId="1809566681" sldId="261"/>
            <ac:inkMk id="85" creationId="{C48353C2-4496-E54C-85F3-77E389C5A2ED}"/>
          </ac:inkMkLst>
        </pc:inkChg>
      </pc:sldChg>
      <pc:sldChg chg="addAnim delAnim">
        <pc:chgData name="Andrej Bogdanov (CSD)" userId="54a3fc38-bcd8-4812-b887-b84a314b9e17" providerId="ADAL" clId="{6A090CE8-C3DA-A44F-9E77-157BE60FDEDE}" dt="2021-11-08T01:09:23.579" v="165" actId="27704"/>
        <pc:sldMkLst>
          <pc:docMk/>
          <pc:sldMk cId="3466559493" sldId="262"/>
        </pc:sldMkLst>
      </pc:sldChg>
      <pc:sldChg chg="addSp delSp modSp">
        <pc:chgData name="Andrej Bogdanov (CSD)" userId="54a3fc38-bcd8-4812-b887-b84a314b9e17" providerId="ADAL" clId="{6A090CE8-C3DA-A44F-9E77-157BE60FDEDE}" dt="2021-11-04T03:02:23.728" v="161" actId="478"/>
        <pc:sldMkLst>
          <pc:docMk/>
          <pc:sldMk cId="3266275743" sldId="270"/>
        </pc:sldMkLst>
        <pc:grpChg chg="add del">
          <ac:chgData name="Andrej Bogdanov (CSD)" userId="54a3fc38-bcd8-4812-b887-b84a314b9e17" providerId="ADAL" clId="{6A090CE8-C3DA-A44F-9E77-157BE60FDEDE}" dt="2021-11-04T03:01:52.365" v="153"/>
          <ac:grpSpMkLst>
            <pc:docMk/>
            <pc:sldMk cId="3266275743" sldId="270"/>
            <ac:grpSpMk id="17" creationId="{17D292EB-D079-674A-881A-3F011C393618}"/>
          </ac:grpSpMkLst>
        </pc:grpChg>
        <pc:grpChg chg="add del">
          <ac:chgData name="Andrej Bogdanov (CSD)" userId="54a3fc38-bcd8-4812-b887-b84a314b9e17" providerId="ADAL" clId="{6A090CE8-C3DA-A44F-9E77-157BE60FDEDE}" dt="2021-11-04T03:02:11.403" v="157"/>
          <ac:grpSpMkLst>
            <pc:docMk/>
            <pc:sldMk cId="3266275743" sldId="270"/>
            <ac:grpSpMk id="19" creationId="{C94B3034-3B7A-E047-9490-E032D897A1C4}"/>
          </ac:grpSpMkLst>
        </pc:grpChg>
        <pc:grpChg chg="add del">
          <ac:chgData name="Andrej Bogdanov (CSD)" userId="54a3fc38-bcd8-4812-b887-b84a314b9e17" providerId="ADAL" clId="{6A090CE8-C3DA-A44F-9E77-157BE60FDEDE}" dt="2021-11-04T03:02:18.051" v="160"/>
          <ac:grpSpMkLst>
            <pc:docMk/>
            <pc:sldMk cId="3266275743" sldId="270"/>
            <ac:grpSpMk id="23" creationId="{4272137D-124F-1D47-BE6A-38906B20BB24}"/>
          </ac:grpSpMkLst>
        </pc:grpChg>
        <pc:inkChg chg="add del">
          <ac:chgData name="Andrej Bogdanov (CSD)" userId="54a3fc38-bcd8-4812-b887-b84a314b9e17" providerId="ADAL" clId="{6A090CE8-C3DA-A44F-9E77-157BE60FDEDE}" dt="2021-11-04T03:00:24.107" v="134"/>
          <ac:inkMkLst>
            <pc:docMk/>
            <pc:sldMk cId="3266275743" sldId="270"/>
            <ac:inkMk id="4" creationId="{BC897643-75BD-6840-AACC-4488A78E41CF}"/>
          </ac:inkMkLst>
        </pc:inkChg>
        <pc:inkChg chg="add del">
          <ac:chgData name="Andrej Bogdanov (CSD)" userId="54a3fc38-bcd8-4812-b887-b84a314b9e17" providerId="ADAL" clId="{6A090CE8-C3DA-A44F-9E77-157BE60FDEDE}" dt="2021-11-04T03:00:23.887" v="133"/>
          <ac:inkMkLst>
            <pc:docMk/>
            <pc:sldMk cId="3266275743" sldId="270"/>
            <ac:inkMk id="5" creationId="{A9108A2C-B488-4841-82CD-31A67EAF2EBD}"/>
          </ac:inkMkLst>
        </pc:inkChg>
        <pc:inkChg chg="add del">
          <ac:chgData name="Andrej Bogdanov (CSD)" userId="54a3fc38-bcd8-4812-b887-b84a314b9e17" providerId="ADAL" clId="{6A090CE8-C3DA-A44F-9E77-157BE60FDEDE}" dt="2021-11-04T03:00:53.878" v="142"/>
          <ac:inkMkLst>
            <pc:docMk/>
            <pc:sldMk cId="3266275743" sldId="270"/>
            <ac:inkMk id="6" creationId="{7213B949-D30D-4C41-816C-9E94DC6AD911}"/>
          </ac:inkMkLst>
        </pc:inkChg>
        <pc:inkChg chg="add del">
          <ac:chgData name="Andrej Bogdanov (CSD)" userId="54a3fc38-bcd8-4812-b887-b84a314b9e17" providerId="ADAL" clId="{6A090CE8-C3DA-A44F-9E77-157BE60FDEDE}" dt="2021-11-04T03:00:52.780" v="141"/>
          <ac:inkMkLst>
            <pc:docMk/>
            <pc:sldMk cId="3266275743" sldId="270"/>
            <ac:inkMk id="7" creationId="{69B47FB1-52BF-DB46-8088-997BC7BFDE25}"/>
          </ac:inkMkLst>
        </pc:inkChg>
        <pc:inkChg chg="add del">
          <ac:chgData name="Andrej Bogdanov (CSD)" userId="54a3fc38-bcd8-4812-b887-b84a314b9e17" providerId="ADAL" clId="{6A090CE8-C3DA-A44F-9E77-157BE60FDEDE}" dt="2021-11-04T03:00:51.832" v="139"/>
          <ac:inkMkLst>
            <pc:docMk/>
            <pc:sldMk cId="3266275743" sldId="270"/>
            <ac:inkMk id="8" creationId="{2ABCD472-03CD-8E48-88E3-E2FF7449CC71}"/>
          </ac:inkMkLst>
        </pc:inkChg>
        <pc:inkChg chg="add del">
          <ac:chgData name="Andrej Bogdanov (CSD)" userId="54a3fc38-bcd8-4812-b887-b84a314b9e17" providerId="ADAL" clId="{6A090CE8-C3DA-A44F-9E77-157BE60FDEDE}" dt="2021-11-04T03:00:51.838" v="140"/>
          <ac:inkMkLst>
            <pc:docMk/>
            <pc:sldMk cId="3266275743" sldId="270"/>
            <ac:inkMk id="9" creationId="{DF865C18-A567-2C4D-91DF-E982F1EB292B}"/>
          </ac:inkMkLst>
        </pc:inkChg>
        <pc:inkChg chg="add del">
          <ac:chgData name="Andrej Bogdanov (CSD)" userId="54a3fc38-bcd8-4812-b887-b84a314b9e17" providerId="ADAL" clId="{6A090CE8-C3DA-A44F-9E77-157BE60FDEDE}" dt="2021-11-04T03:01:07.353" v="144"/>
          <ac:inkMkLst>
            <pc:docMk/>
            <pc:sldMk cId="3266275743" sldId="270"/>
            <ac:inkMk id="10" creationId="{09FFDB75-7E59-234F-9752-8C3E65399F5B}"/>
          </ac:inkMkLst>
        </pc:inkChg>
        <pc:inkChg chg="add">
          <ac:chgData name="Andrej Bogdanov (CSD)" userId="54a3fc38-bcd8-4812-b887-b84a314b9e17" providerId="ADAL" clId="{6A090CE8-C3DA-A44F-9E77-157BE60FDEDE}" dt="2021-11-04T03:01:09.796" v="145"/>
          <ac:inkMkLst>
            <pc:docMk/>
            <pc:sldMk cId="3266275743" sldId="270"/>
            <ac:inkMk id="11" creationId="{D0906015-8CB7-9342-99FC-5CB600885D54}"/>
          </ac:inkMkLst>
        </pc:inkChg>
        <pc:inkChg chg="add">
          <ac:chgData name="Andrej Bogdanov (CSD)" userId="54a3fc38-bcd8-4812-b887-b84a314b9e17" providerId="ADAL" clId="{6A090CE8-C3DA-A44F-9E77-157BE60FDEDE}" dt="2021-11-04T03:01:13.868" v="146"/>
          <ac:inkMkLst>
            <pc:docMk/>
            <pc:sldMk cId="3266275743" sldId="270"/>
            <ac:inkMk id="12" creationId="{186F04DA-2239-1441-8796-AE8849FAA6EC}"/>
          </ac:inkMkLst>
        </pc:inkChg>
        <pc:inkChg chg="add del mod">
          <ac:chgData name="Andrej Bogdanov (CSD)" userId="54a3fc38-bcd8-4812-b887-b84a314b9e17" providerId="ADAL" clId="{6A090CE8-C3DA-A44F-9E77-157BE60FDEDE}" dt="2021-11-04T03:02:23.728" v="161" actId="478"/>
          <ac:inkMkLst>
            <pc:docMk/>
            <pc:sldMk cId="3266275743" sldId="270"/>
            <ac:inkMk id="14" creationId="{47FFA59F-1A52-0341-8377-796DA81E9A16}"/>
          </ac:inkMkLst>
        </pc:inkChg>
        <pc:inkChg chg="add del topLvl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15" creationId="{AE684A4E-1189-C24E-B946-639294BD3155}"/>
          </ac:inkMkLst>
        </pc:inkChg>
        <pc:inkChg chg="add del topLvl">
          <ac:chgData name="Andrej Bogdanov (CSD)" userId="54a3fc38-bcd8-4812-b887-b84a314b9e17" providerId="ADAL" clId="{6A090CE8-C3DA-A44F-9E77-157BE60FDEDE}" dt="2021-11-04T03:02:11.397" v="156"/>
          <ac:inkMkLst>
            <pc:docMk/>
            <pc:sldMk cId="3266275743" sldId="270"/>
            <ac:inkMk id="16" creationId="{C736421E-99E0-D54B-BE34-C9614BD37E56}"/>
          </ac:inkMkLst>
        </pc:inkChg>
        <pc:inkChg chg="add topLvl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18" creationId="{9EE53792-AD76-6D46-B3CE-E07AC0F09562}"/>
          </ac:inkMkLst>
        </pc:inkChg>
        <pc:inkChg chg="add topLvl">
          <ac:chgData name="Andrej Bogdanov (CSD)" userId="54a3fc38-bcd8-4812-b887-b84a314b9e17" providerId="ADAL" clId="{6A090CE8-C3DA-A44F-9E77-157BE60FDEDE}" dt="2021-11-04T03:02:18.051" v="160"/>
          <ac:inkMkLst>
            <pc:docMk/>
            <pc:sldMk cId="3266275743" sldId="270"/>
            <ac:inkMk id="20" creationId="{E005015B-FA49-0549-B715-7EBB9574B246}"/>
          </ac:inkMkLst>
        </pc:inkChg>
        <pc:inkChg chg="add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21" creationId="{63682140-6144-C841-9110-CD3408AF6729}"/>
          </ac:inkMkLst>
        </pc:inkChg>
        <pc:inkChg chg="add del topLvl">
          <ac:chgData name="Andrej Bogdanov (CSD)" userId="54a3fc38-bcd8-4812-b887-b84a314b9e17" providerId="ADAL" clId="{6A090CE8-C3DA-A44F-9E77-157BE60FDEDE}" dt="2021-11-04T03:02:18.051" v="160"/>
          <ac:inkMkLst>
            <pc:docMk/>
            <pc:sldMk cId="3266275743" sldId="270"/>
            <ac:inkMk id="22" creationId="{10C531D4-81AA-564A-A844-70BD3CDCEE10}"/>
          </ac:inkMkLst>
        </pc:inkChg>
      </pc:sldChg>
      <pc:sldChg chg="modSp">
        <pc:chgData name="Andrej Bogdanov (CSD)" userId="54a3fc38-bcd8-4812-b887-b84a314b9e17" providerId="ADAL" clId="{6A090CE8-C3DA-A44F-9E77-157BE60FDEDE}" dt="2021-11-08T01:20:10.602" v="168" actId="1076"/>
        <pc:sldMkLst>
          <pc:docMk/>
          <pc:sldMk cId="3020980745" sldId="273"/>
        </pc:sldMkLst>
        <pc:cxnChg chg="mod">
          <ac:chgData name="Andrej Bogdanov (CSD)" userId="54a3fc38-bcd8-4812-b887-b84a314b9e17" providerId="ADAL" clId="{6A090CE8-C3DA-A44F-9E77-157BE60FDEDE}" dt="2021-11-08T01:20:10.602" v="168" actId="1076"/>
          <ac:cxnSpMkLst>
            <pc:docMk/>
            <pc:sldMk cId="3020980745" sldId="273"/>
            <ac:cxnSpMk id="8" creationId="{5FA79900-9284-B948-ABE9-88B29A68C712}"/>
          </ac:cxnSpMkLst>
        </pc:cxnChg>
      </pc:sldChg>
    </pc:docChg>
  </pc:docChgLst>
  <pc:docChgLst>
    <pc:chgData name="Andrej Bogdanov (CSD)" userId="54a3fc38-bcd8-4812-b887-b84a314b9e17" providerId="ADAL" clId="{4D26054B-EA53-9D42-956C-3D71475503BF}"/>
    <pc:docChg chg="undo custSel delSld modSld">
      <pc:chgData name="Andrej Bogdanov (CSD)" userId="54a3fc38-bcd8-4812-b887-b84a314b9e17" providerId="ADAL" clId="{4D26054B-EA53-9D42-956C-3D71475503BF}" dt="2022-06-01T03:27:11.372" v="45"/>
      <pc:docMkLst>
        <pc:docMk/>
      </pc:docMkLst>
      <pc:sldChg chg="addSp delSp modSp">
        <pc:chgData name="Andrej Bogdanov (CSD)" userId="54a3fc38-bcd8-4812-b887-b84a314b9e17" providerId="ADAL" clId="{4D26054B-EA53-9D42-956C-3D71475503BF}" dt="2022-06-01T03:27:11.372" v="45"/>
        <pc:sldMkLst>
          <pc:docMk/>
          <pc:sldMk cId="1157423192" sldId="258"/>
        </pc:sldMkLst>
        <pc:inkChg chg="add del mod modStrokes">
          <ac:chgData name="Andrej Bogdanov (CSD)" userId="54a3fc38-bcd8-4812-b887-b84a314b9e17" providerId="ADAL" clId="{4D26054B-EA53-9D42-956C-3D71475503BF}" dt="2022-06-01T03:27:11.372" v="45"/>
          <ac:inkMkLst>
            <pc:docMk/>
            <pc:sldMk cId="1157423192" sldId="258"/>
            <ac:inkMk id="2" creationId="{9189434F-A808-30A1-DBB9-E7205499C1E4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466783404" sldId="26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466783404" sldId="264"/>
            <ac:inkMk id="6" creationId="{C920885C-70CE-6F08-87E8-5FDDEDB66ACC}"/>
          </ac:inkMkLst>
        </pc:inkChg>
      </pc:sldChg>
      <pc:sldChg chg="addSp">
        <pc:chgData name="Andrej Bogdanov (CSD)" userId="54a3fc38-bcd8-4812-b887-b84a314b9e17" providerId="ADAL" clId="{4D26054B-EA53-9D42-956C-3D71475503BF}" dt="2022-05-31T00:23:38.626" v="2" actId="7634"/>
        <pc:sldMkLst>
          <pc:docMk/>
          <pc:sldMk cId="2121186303" sldId="266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121186303" sldId="266"/>
            <ac:inkMk id="10" creationId="{8BFB7777-52C7-C577-989E-A8CC62C2FF7F}"/>
          </ac:inkMkLst>
        </pc:inkChg>
        <pc:inkChg chg="add">
          <ac:chgData name="Andrej Bogdanov (CSD)" userId="54a3fc38-bcd8-4812-b887-b84a314b9e17" providerId="ADAL" clId="{4D26054B-EA53-9D42-956C-3D71475503BF}" dt="2022-05-31T00:23:38.626" v="2" actId="7634"/>
          <ac:inkMkLst>
            <pc:docMk/>
            <pc:sldMk cId="2121186303" sldId="266"/>
            <ac:inkMk id="18" creationId="{6BAA62D4-AD9B-8E65-BEC0-2BAA37EB732C}"/>
          </ac:inkMkLst>
        </pc:inkChg>
      </pc:sldChg>
      <pc:sldChg chg="addSp">
        <pc:chgData name="Andrej Bogdanov (CSD)" userId="54a3fc38-bcd8-4812-b887-b84a314b9e17" providerId="ADAL" clId="{4D26054B-EA53-9D42-956C-3D71475503BF}" dt="2022-05-31T00:23:38.626" v="2" actId="7634"/>
        <pc:sldMkLst>
          <pc:docMk/>
          <pc:sldMk cId="1838421540" sldId="267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1838421540" sldId="267"/>
            <ac:inkMk id="3" creationId="{BA943BA5-C8D8-374A-9549-FBFF0E530EC6}"/>
          </ac:inkMkLst>
        </pc:inkChg>
        <pc:inkChg chg="add">
          <ac:chgData name="Andrej Bogdanov (CSD)" userId="54a3fc38-bcd8-4812-b887-b84a314b9e17" providerId="ADAL" clId="{4D26054B-EA53-9D42-956C-3D71475503BF}" dt="2022-05-31T00:23:38.626" v="2" actId="7634"/>
          <ac:inkMkLst>
            <pc:docMk/>
            <pc:sldMk cId="1838421540" sldId="267"/>
            <ac:inkMk id="4" creationId="{293025BD-AFE3-6683-A6AE-02D658F8C196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3266275743" sldId="270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3266275743" sldId="270"/>
            <ac:inkMk id="5" creationId="{A8237105-B0B0-A36D-3087-CE9150D7EA0E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975858390" sldId="271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975858390" sldId="271"/>
            <ac:inkMk id="6" creationId="{A1E09F51-8582-3BE2-9CCD-06FBE4B21C2A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914224822" sldId="272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914224822" sldId="272"/>
            <ac:inkMk id="2" creationId="{0AC72876-FDA5-ACC6-654D-8EB114E38880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701255215" sldId="27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701255215" sldId="274"/>
            <ac:inkMk id="7" creationId="{4E52C962-98B3-FA29-1C3C-B1AA809A54A7}"/>
          </ac:inkMkLst>
        </pc:inkChg>
      </pc:sldChg>
      <pc:sldChg chg="del">
        <pc:chgData name="Andrej Bogdanov (CSD)" userId="54a3fc38-bcd8-4812-b887-b84a314b9e17" providerId="ADAL" clId="{4D26054B-EA53-9D42-956C-3D71475503BF}" dt="2022-05-30T22:46:26.392" v="0" actId="2696"/>
        <pc:sldMkLst>
          <pc:docMk/>
          <pc:sldMk cId="4176509041" sldId="275"/>
        </pc:sldMkLst>
      </pc:sldChg>
      <pc:sldChg chg="addSp delSp modSp">
        <pc:chgData name="Andrej Bogdanov (CSD)" userId="54a3fc38-bcd8-4812-b887-b84a314b9e17" providerId="ADAL" clId="{4D26054B-EA53-9D42-956C-3D71475503BF}" dt="2022-06-01T03:26:54.826" v="41"/>
        <pc:sldMkLst>
          <pc:docMk/>
          <pc:sldMk cId="4244984495" sldId="279"/>
        </pc:sldMkLst>
        <pc:inkChg chg="add del">
          <ac:chgData name="Andrej Bogdanov (CSD)" userId="54a3fc38-bcd8-4812-b887-b84a314b9e17" providerId="ADAL" clId="{4D26054B-EA53-9D42-956C-3D71475503BF}" dt="2022-06-01T03:26:23.525" v="39"/>
          <ac:inkMkLst>
            <pc:docMk/>
            <pc:sldMk cId="4244984495" sldId="279"/>
            <ac:inkMk id="3" creationId="{F2786F9E-1086-B143-AD0C-37B4B5803B7A}"/>
          </ac:inkMkLst>
        </pc:inkChg>
        <pc:inkChg chg="add del">
          <ac:chgData name="Andrej Bogdanov (CSD)" userId="54a3fc38-bcd8-4812-b887-b84a314b9e17" providerId="ADAL" clId="{4D26054B-EA53-9D42-956C-3D71475503BF}" dt="2022-06-01T03:26:04.599" v="14"/>
          <ac:inkMkLst>
            <pc:docMk/>
            <pc:sldMk cId="4244984495" sldId="279"/>
            <ac:inkMk id="46" creationId="{A28226D2-8DC7-CC42-8763-321FF8214E7B}"/>
          </ac:inkMkLst>
        </pc:inkChg>
        <pc:inkChg chg="add del">
          <ac:chgData name="Andrej Bogdanov (CSD)" userId="54a3fc38-bcd8-4812-b887-b84a314b9e17" providerId="ADAL" clId="{4D26054B-EA53-9D42-956C-3D71475503BF}" dt="2022-06-01T03:26:05.081" v="15"/>
          <ac:inkMkLst>
            <pc:docMk/>
            <pc:sldMk cId="4244984495" sldId="279"/>
            <ac:inkMk id="47" creationId="{A591876F-F747-D848-949F-61651296E980}"/>
          </ac:inkMkLst>
        </pc:inkChg>
        <pc:inkChg chg="add del">
          <ac:chgData name="Andrej Bogdanov (CSD)" userId="54a3fc38-bcd8-4812-b887-b84a314b9e17" providerId="ADAL" clId="{4D26054B-EA53-9D42-956C-3D71475503BF}" dt="2022-06-01T03:26:06.025" v="16"/>
          <ac:inkMkLst>
            <pc:docMk/>
            <pc:sldMk cId="4244984495" sldId="279"/>
            <ac:inkMk id="48" creationId="{BAAECA77-6774-CA4A-97AF-ABC8A68368B2}"/>
          </ac:inkMkLst>
        </pc:inkChg>
        <pc:inkChg chg="add mod modStrokes">
          <ac:chgData name="Andrej Bogdanov (CSD)" userId="54a3fc38-bcd8-4812-b887-b84a314b9e17" providerId="ADAL" clId="{4D26054B-EA53-9D42-956C-3D71475503BF}" dt="2022-06-01T03:26:20.902" v="37"/>
          <ac:inkMkLst>
            <pc:docMk/>
            <pc:sldMk cId="4244984495" sldId="279"/>
            <ac:inkMk id="57" creationId="{14FC526E-223E-E990-C08E-59CEF10DD1F6}"/>
          </ac:inkMkLst>
        </pc:inkChg>
        <pc:inkChg chg="add mod modStrokes">
          <ac:chgData name="Andrej Bogdanov (CSD)" userId="54a3fc38-bcd8-4812-b887-b84a314b9e17" providerId="ADAL" clId="{4D26054B-EA53-9D42-956C-3D71475503BF}" dt="2022-06-01T03:26:54.826" v="41"/>
          <ac:inkMkLst>
            <pc:docMk/>
            <pc:sldMk cId="4244984495" sldId="279"/>
            <ac:inkMk id="58" creationId="{3137CFC7-1D29-8192-4EFD-DE85B532719E}"/>
          </ac:inkMkLst>
        </pc:inkChg>
      </pc:sldChg>
      <pc:sldChg chg="addSp delSp modSp">
        <pc:chgData name="Andrej Bogdanov (CSD)" userId="54a3fc38-bcd8-4812-b887-b84a314b9e17" providerId="ADAL" clId="{4D26054B-EA53-9D42-956C-3D71475503BF}" dt="2022-06-01T03:25:51.057" v="6"/>
        <pc:sldMkLst>
          <pc:docMk/>
          <pc:sldMk cId="618684972" sldId="280"/>
        </pc:sldMkLst>
        <pc:inkChg chg="add del mod modStrokes">
          <ac:chgData name="Andrej Bogdanov (CSD)" userId="54a3fc38-bcd8-4812-b887-b84a314b9e17" providerId="ADAL" clId="{4D26054B-EA53-9D42-956C-3D71475503BF}" dt="2022-06-01T03:25:51.057" v="6"/>
          <ac:inkMkLst>
            <pc:docMk/>
            <pc:sldMk cId="618684972" sldId="280"/>
            <ac:inkMk id="2" creationId="{D9EB3005-B37F-79A0-E92E-AE4999707F83}"/>
          </ac:inkMkLst>
        </pc:inkChg>
      </pc:sldChg>
      <pc:sldChg chg="addSp modSp">
        <pc:chgData name="Andrej Bogdanov (CSD)" userId="54a3fc38-bcd8-4812-b887-b84a314b9e17" providerId="ADAL" clId="{4D26054B-EA53-9D42-956C-3D71475503BF}" dt="2022-06-01T03:25:56.109" v="7"/>
        <pc:sldMkLst>
          <pc:docMk/>
          <pc:sldMk cId="1294068985" sldId="281"/>
        </pc:sldMkLst>
        <pc:inkChg chg="add mod modStrokes">
          <ac:chgData name="Andrej Bogdanov (CSD)" userId="54a3fc38-bcd8-4812-b887-b84a314b9e17" providerId="ADAL" clId="{4D26054B-EA53-9D42-956C-3D71475503BF}" dt="2022-06-01T03:25:56.109" v="7"/>
          <ac:inkMkLst>
            <pc:docMk/>
            <pc:sldMk cId="1294068985" sldId="281"/>
            <ac:inkMk id="3" creationId="{85C19B6A-534B-04AA-4BE4-69DF1D74E448}"/>
          </ac:inkMkLst>
        </pc:inkChg>
      </pc:sldChg>
      <pc:sldChg chg="addSp modSp">
        <pc:chgData name="Andrej Bogdanov (CSD)" userId="54a3fc38-bcd8-4812-b887-b84a314b9e17" providerId="ADAL" clId="{4D26054B-EA53-9D42-956C-3D71475503BF}" dt="2022-06-01T03:27:00.934" v="43"/>
        <pc:sldMkLst>
          <pc:docMk/>
          <pc:sldMk cId="788081295" sldId="282"/>
        </pc:sldMkLst>
        <pc:inkChg chg="add mod modStrokes">
          <ac:chgData name="Andrej Bogdanov (CSD)" userId="54a3fc38-bcd8-4812-b887-b84a314b9e17" providerId="ADAL" clId="{4D26054B-EA53-9D42-956C-3D71475503BF}" dt="2022-06-01T03:27:00.934" v="43"/>
          <ac:inkMkLst>
            <pc:docMk/>
            <pc:sldMk cId="788081295" sldId="282"/>
            <ac:inkMk id="3" creationId="{7F7E00FC-C9E2-9B2B-B4A5-3B735D2E23FE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534719078" sldId="283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534719078" sldId="283"/>
            <ac:inkMk id="2" creationId="{B770F6EC-C8BC-D81C-F423-E4EEB42A0060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1916423399" sldId="28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1916423399" sldId="284"/>
            <ac:inkMk id="3" creationId="{91A3FD09-4431-3A4A-D9C7-B8E4C8C6FCCA}"/>
          </ac:inkMkLst>
        </pc:inkChg>
      </pc:sldChg>
    </pc:docChg>
  </pc:docChgLst>
  <pc:docChgLst>
    <pc:chgData name="Andrej Bogdanov" userId="896fc40a-cbdd-4f42-a373-b4d25dd81a07" providerId="ADAL" clId="{D89EC9DA-6BDA-DC47-86CB-DE2F067E12C8}"/>
    <pc:docChg chg="modSld">
      <pc:chgData name="Andrej Bogdanov" userId="896fc40a-cbdd-4f42-a373-b4d25dd81a07" providerId="ADAL" clId="{D89EC9DA-6BDA-DC47-86CB-DE2F067E12C8}" dt="2023-02-26T15:24:34.145" v="5" actId="20577"/>
      <pc:docMkLst>
        <pc:docMk/>
      </pc:docMkLst>
      <pc:sldChg chg="addSp modSp mod">
        <pc:chgData name="Andrej Bogdanov" userId="896fc40a-cbdd-4f42-a373-b4d25dd81a07" providerId="ADAL" clId="{D89EC9DA-6BDA-DC47-86CB-DE2F067E12C8}" dt="2023-02-26T15:24:34.145" v="5" actId="20577"/>
        <pc:sldMkLst>
          <pc:docMk/>
          <pc:sldMk cId="2798753424" sldId="258"/>
        </pc:sldMkLst>
        <pc:spChg chg="add mod">
          <ac:chgData name="Andrej Bogdanov" userId="896fc40a-cbdd-4f42-a373-b4d25dd81a07" providerId="ADAL" clId="{D89EC9DA-6BDA-DC47-86CB-DE2F067E12C8}" dt="2023-02-26T15:24:34.145" v="5" actId="20577"/>
          <ac:spMkLst>
            <pc:docMk/>
            <pc:sldMk cId="2798753424" sldId="258"/>
            <ac:spMk id="2" creationId="{68F33B88-EAB5-90E9-7AB1-30593C04666F}"/>
          </ac:spMkLst>
        </pc:spChg>
      </pc:sldChg>
    </pc:docChg>
  </pc:docChgLst>
  <pc:docChgLst>
    <pc:chgData name="Andrej Bogdanov" userId="896fc40a-cbdd-4f42-a373-b4d25dd81a07" providerId="ADAL" clId="{9FCE5C8E-1A23-1241-AED5-909595EDDDA7}"/>
    <pc:docChg chg="custSel addSld modSld">
      <pc:chgData name="Andrej Bogdanov" userId="896fc40a-cbdd-4f42-a373-b4d25dd81a07" providerId="ADAL" clId="{9FCE5C8E-1A23-1241-AED5-909595EDDDA7}" dt="2023-04-03T04:28:58.861" v="183"/>
      <pc:docMkLst>
        <pc:docMk/>
      </pc:docMkLst>
      <pc:sldChg chg="addSp modSp">
        <pc:chgData name="Andrej Bogdanov" userId="896fc40a-cbdd-4f42-a373-b4d25dd81a07" providerId="ADAL" clId="{9FCE5C8E-1A23-1241-AED5-909595EDDDA7}" dt="2023-04-03T03:29:42.518" v="30" actId="7634"/>
        <pc:sldMkLst>
          <pc:docMk/>
          <pc:sldMk cId="3248213563" sldId="267"/>
        </pc:sldMkLst>
        <pc:inkChg chg="add mod modStrokes">
          <ac:chgData name="Andrej Bogdanov" userId="896fc40a-cbdd-4f42-a373-b4d25dd81a07" providerId="ADAL" clId="{9FCE5C8E-1A23-1241-AED5-909595EDDDA7}" dt="2023-04-03T03:29:23.423" v="29"/>
          <ac:inkMkLst>
            <pc:docMk/>
            <pc:sldMk cId="3248213563" sldId="267"/>
            <ac:inkMk id="15" creationId="{5D4DF414-8AF8-1919-788D-61142494504C}"/>
          </ac:inkMkLst>
        </pc:inkChg>
        <pc:inkChg chg="add">
          <ac:chgData name="Andrej Bogdanov" userId="896fc40a-cbdd-4f42-a373-b4d25dd81a07" providerId="ADAL" clId="{9FCE5C8E-1A23-1241-AED5-909595EDDDA7}" dt="2023-04-03T03:29:11.990" v="28" actId="7634"/>
          <ac:inkMkLst>
            <pc:docMk/>
            <pc:sldMk cId="3248213563" sldId="267"/>
            <ac:inkMk id="16" creationId="{82580055-AE5F-F304-4F6C-39A4455666FB}"/>
          </ac:inkMkLst>
        </pc:inkChg>
        <pc:inkChg chg="add">
          <ac:chgData name="Andrej Bogdanov" userId="896fc40a-cbdd-4f42-a373-b4d25dd81a07" providerId="ADAL" clId="{9FCE5C8E-1A23-1241-AED5-909595EDDDA7}" dt="2023-04-03T03:29:42.518" v="30" actId="7634"/>
          <ac:inkMkLst>
            <pc:docMk/>
            <pc:sldMk cId="3248213563" sldId="267"/>
            <ac:inkMk id="17" creationId="{262AE015-E49C-FE9D-37FA-E8CEECA2B87D}"/>
          </ac:inkMkLst>
        </pc:inkChg>
      </pc:sldChg>
      <pc:sldChg chg="addSp modSp">
        <pc:chgData name="Andrej Bogdanov" userId="896fc40a-cbdd-4f42-a373-b4d25dd81a07" providerId="ADAL" clId="{9FCE5C8E-1A23-1241-AED5-909595EDDDA7}" dt="2023-04-03T03:58:27.261" v="45"/>
        <pc:sldMkLst>
          <pc:docMk/>
          <pc:sldMk cId="3857335071" sldId="268"/>
        </pc:sldMkLst>
        <pc:inkChg chg="add mod modStrokes">
          <ac:chgData name="Andrej Bogdanov" userId="896fc40a-cbdd-4f42-a373-b4d25dd81a07" providerId="ADAL" clId="{9FCE5C8E-1A23-1241-AED5-909595EDDDA7}" dt="2023-04-03T03:56:52.108" v="42" actId="1076"/>
          <ac:inkMkLst>
            <pc:docMk/>
            <pc:sldMk cId="3857335071" sldId="268"/>
            <ac:inkMk id="20" creationId="{FAA086D6-8178-D298-74AB-4E01A5BC943F}"/>
          </ac:inkMkLst>
        </pc:inkChg>
        <pc:inkChg chg="add">
          <ac:chgData name="Andrej Bogdanov" userId="896fc40a-cbdd-4f42-a373-b4d25dd81a07" providerId="ADAL" clId="{9FCE5C8E-1A23-1241-AED5-909595EDDDA7}" dt="2023-04-03T03:56:21.669" v="40" actId="7634"/>
          <ac:inkMkLst>
            <pc:docMk/>
            <pc:sldMk cId="3857335071" sldId="268"/>
            <ac:inkMk id="21" creationId="{86A36A1A-0252-6AA5-7479-924CD8E9F508}"/>
          </ac:inkMkLst>
        </pc:inkChg>
        <pc:inkChg chg="add mod modStrokes">
          <ac:chgData name="Andrej Bogdanov" userId="896fc40a-cbdd-4f42-a373-b4d25dd81a07" providerId="ADAL" clId="{9FCE5C8E-1A23-1241-AED5-909595EDDDA7}" dt="2023-04-03T03:58:27.261" v="45"/>
          <ac:inkMkLst>
            <pc:docMk/>
            <pc:sldMk cId="3857335071" sldId="268"/>
            <ac:inkMk id="22" creationId="{FB2704AF-B141-07A6-E025-C379A3736CCC}"/>
          </ac:inkMkLst>
        </pc:inkChg>
        <pc:inkChg chg="add">
          <ac:chgData name="Andrej Bogdanov" userId="896fc40a-cbdd-4f42-a373-b4d25dd81a07" providerId="ADAL" clId="{9FCE5C8E-1A23-1241-AED5-909595EDDDA7}" dt="2023-04-03T03:58:24.567" v="44" actId="7634"/>
          <ac:inkMkLst>
            <pc:docMk/>
            <pc:sldMk cId="3857335071" sldId="268"/>
            <ac:inkMk id="23" creationId="{709E0AF4-6052-80AC-169B-45C956665BDC}"/>
          </ac:inkMkLst>
        </pc:inkChg>
      </pc:sldChg>
      <pc:sldChg chg="addSp delSp modSp">
        <pc:chgData name="Andrej Bogdanov" userId="896fc40a-cbdd-4f42-a373-b4d25dd81a07" providerId="ADAL" clId="{9FCE5C8E-1A23-1241-AED5-909595EDDDA7}" dt="2023-04-03T04:03:50.324" v="65" actId="7634"/>
        <pc:sldMkLst>
          <pc:docMk/>
          <pc:sldMk cId="1082842737" sldId="269"/>
        </pc:sldMkLst>
        <pc:inkChg chg="add del mod modStrokes">
          <ac:chgData name="Andrej Bogdanov" userId="896fc40a-cbdd-4f42-a373-b4d25dd81a07" providerId="ADAL" clId="{9FCE5C8E-1A23-1241-AED5-909595EDDDA7}" dt="2023-04-03T03:59:25.692" v="59"/>
          <ac:inkMkLst>
            <pc:docMk/>
            <pc:sldMk cId="1082842737" sldId="269"/>
            <ac:inkMk id="19" creationId="{8A933489-B36D-50CD-0A26-496306D850C7}"/>
          </ac:inkMkLst>
        </pc:inkChg>
        <pc:inkChg chg="add del mod modStrokes">
          <ac:chgData name="Andrej Bogdanov" userId="896fc40a-cbdd-4f42-a373-b4d25dd81a07" providerId="ADAL" clId="{9FCE5C8E-1A23-1241-AED5-909595EDDDA7}" dt="2023-04-03T04:00:48.194" v="62"/>
          <ac:inkMkLst>
            <pc:docMk/>
            <pc:sldMk cId="1082842737" sldId="269"/>
            <ac:inkMk id="20" creationId="{B8D5C813-58D5-B625-D4B8-EAFFF3BBDDDA}"/>
          </ac:inkMkLst>
        </pc:inkChg>
        <pc:inkChg chg="add del mod modStrokes">
          <ac:chgData name="Andrej Bogdanov" userId="896fc40a-cbdd-4f42-a373-b4d25dd81a07" providerId="ADAL" clId="{9FCE5C8E-1A23-1241-AED5-909595EDDDA7}" dt="2023-04-03T03:58:56.332" v="51"/>
          <ac:inkMkLst>
            <pc:docMk/>
            <pc:sldMk cId="1082842737" sldId="269"/>
            <ac:inkMk id="21" creationId="{0AED7501-9E46-EB32-6B7E-63D557BAEBBA}"/>
          </ac:inkMkLst>
        </pc:inkChg>
        <pc:inkChg chg="add del mod modStrokes">
          <ac:chgData name="Andrej Bogdanov" userId="896fc40a-cbdd-4f42-a373-b4d25dd81a07" providerId="ADAL" clId="{9FCE5C8E-1A23-1241-AED5-909595EDDDA7}" dt="2023-04-03T03:59:03.882" v="53"/>
          <ac:inkMkLst>
            <pc:docMk/>
            <pc:sldMk cId="1082842737" sldId="269"/>
            <ac:inkMk id="22" creationId="{9449FCD8-119A-39A0-7553-6172D53E2A3E}"/>
          </ac:inkMkLst>
        </pc:inkChg>
        <pc:inkChg chg="add del">
          <ac:chgData name="Andrej Bogdanov" userId="896fc40a-cbdd-4f42-a373-b4d25dd81a07" providerId="ADAL" clId="{9FCE5C8E-1A23-1241-AED5-909595EDDDA7}" dt="2023-04-03T03:59:16.124" v="56"/>
          <ac:inkMkLst>
            <pc:docMk/>
            <pc:sldMk cId="1082842737" sldId="269"/>
            <ac:inkMk id="23" creationId="{67485D9D-A889-BD67-6766-3363D13B3981}"/>
          </ac:inkMkLst>
        </pc:inkChg>
        <pc:inkChg chg="add">
          <ac:chgData name="Andrej Bogdanov" userId="896fc40a-cbdd-4f42-a373-b4d25dd81a07" providerId="ADAL" clId="{9FCE5C8E-1A23-1241-AED5-909595EDDDA7}" dt="2023-04-03T04:00:32.935" v="60" actId="7634"/>
          <ac:inkMkLst>
            <pc:docMk/>
            <pc:sldMk cId="1082842737" sldId="269"/>
            <ac:inkMk id="24" creationId="{DC4564F1-9B4E-AFBB-6B19-1220B0F1E106}"/>
          </ac:inkMkLst>
        </pc:inkChg>
        <pc:inkChg chg="add">
          <ac:chgData name="Andrej Bogdanov" userId="896fc40a-cbdd-4f42-a373-b4d25dd81a07" providerId="ADAL" clId="{9FCE5C8E-1A23-1241-AED5-909595EDDDA7}" dt="2023-04-03T04:01:20.537" v="63" actId="7634"/>
          <ac:inkMkLst>
            <pc:docMk/>
            <pc:sldMk cId="1082842737" sldId="269"/>
            <ac:inkMk id="25" creationId="{4C8B4FED-3F3A-155D-2643-EB4392850189}"/>
          </ac:inkMkLst>
        </pc:inkChg>
        <pc:inkChg chg="add">
          <ac:chgData name="Andrej Bogdanov" userId="896fc40a-cbdd-4f42-a373-b4d25dd81a07" providerId="ADAL" clId="{9FCE5C8E-1A23-1241-AED5-909595EDDDA7}" dt="2023-04-03T04:02:34.361" v="64" actId="7634"/>
          <ac:inkMkLst>
            <pc:docMk/>
            <pc:sldMk cId="1082842737" sldId="269"/>
            <ac:inkMk id="26" creationId="{E90DA39B-8DB9-F893-A736-D458F6538FCE}"/>
          </ac:inkMkLst>
        </pc:inkChg>
        <pc:inkChg chg="add">
          <ac:chgData name="Andrej Bogdanov" userId="896fc40a-cbdd-4f42-a373-b4d25dd81a07" providerId="ADAL" clId="{9FCE5C8E-1A23-1241-AED5-909595EDDDA7}" dt="2023-04-03T04:03:50.324" v="65" actId="7634"/>
          <ac:inkMkLst>
            <pc:docMk/>
            <pc:sldMk cId="1082842737" sldId="269"/>
            <ac:inkMk id="27" creationId="{04C6B6F4-529A-F798-37BA-73CA12C8A9D2}"/>
          </ac:inkMkLst>
        </pc:inkChg>
      </pc:sldChg>
      <pc:sldChg chg="addSp modSp">
        <pc:chgData name="Andrej Bogdanov" userId="896fc40a-cbdd-4f42-a373-b4d25dd81a07" providerId="ADAL" clId="{9FCE5C8E-1A23-1241-AED5-909595EDDDA7}" dt="2023-04-03T04:08:38.923" v="91" actId="7634"/>
        <pc:sldMkLst>
          <pc:docMk/>
          <pc:sldMk cId="3441370181" sldId="270"/>
        </pc:sldMkLst>
        <pc:inkChg chg="add mod modStrokes">
          <ac:chgData name="Andrej Bogdanov" userId="896fc40a-cbdd-4f42-a373-b4d25dd81a07" providerId="ADAL" clId="{9FCE5C8E-1A23-1241-AED5-909595EDDDA7}" dt="2023-04-03T04:08:12.680" v="90"/>
          <ac:inkMkLst>
            <pc:docMk/>
            <pc:sldMk cId="3441370181" sldId="270"/>
            <ac:inkMk id="4" creationId="{684C288D-44BE-BBDE-A534-92B3918CC9E8}"/>
          </ac:inkMkLst>
        </pc:inkChg>
        <pc:inkChg chg="add">
          <ac:chgData name="Andrej Bogdanov" userId="896fc40a-cbdd-4f42-a373-b4d25dd81a07" providerId="ADAL" clId="{9FCE5C8E-1A23-1241-AED5-909595EDDDA7}" dt="2023-04-03T04:07:00.576" v="83" actId="7634"/>
          <ac:inkMkLst>
            <pc:docMk/>
            <pc:sldMk cId="3441370181" sldId="270"/>
            <ac:inkMk id="5" creationId="{BD0F337E-1C8D-A593-DB28-63997C22622F}"/>
          </ac:inkMkLst>
        </pc:inkChg>
        <pc:inkChg chg="add">
          <ac:chgData name="Andrej Bogdanov" userId="896fc40a-cbdd-4f42-a373-b4d25dd81a07" providerId="ADAL" clId="{9FCE5C8E-1A23-1241-AED5-909595EDDDA7}" dt="2023-04-03T04:08:09.982" v="89" actId="7634"/>
          <ac:inkMkLst>
            <pc:docMk/>
            <pc:sldMk cId="3441370181" sldId="270"/>
            <ac:inkMk id="6" creationId="{C8C1FE9C-C150-C992-48E4-856B7908420C}"/>
          </ac:inkMkLst>
        </pc:inkChg>
        <pc:inkChg chg="add">
          <ac:chgData name="Andrej Bogdanov" userId="896fc40a-cbdd-4f42-a373-b4d25dd81a07" providerId="ADAL" clId="{9FCE5C8E-1A23-1241-AED5-909595EDDDA7}" dt="2023-04-03T04:08:38.923" v="91" actId="7634"/>
          <ac:inkMkLst>
            <pc:docMk/>
            <pc:sldMk cId="3441370181" sldId="270"/>
            <ac:inkMk id="7" creationId="{6E244039-88DA-DCD9-758A-91224E9A3CB0}"/>
          </ac:inkMkLst>
        </pc:inkChg>
      </pc:sldChg>
      <pc:sldChg chg="addSp modSp">
        <pc:chgData name="Andrej Bogdanov" userId="896fc40a-cbdd-4f42-a373-b4d25dd81a07" providerId="ADAL" clId="{9FCE5C8E-1A23-1241-AED5-909595EDDDA7}" dt="2023-04-03T04:11:47.011" v="113" actId="7634"/>
        <pc:sldMkLst>
          <pc:docMk/>
          <pc:sldMk cId="4203054799" sldId="271"/>
        </pc:sldMkLst>
        <pc:inkChg chg="add mod modStrokes">
          <ac:chgData name="Andrej Bogdanov" userId="896fc40a-cbdd-4f42-a373-b4d25dd81a07" providerId="ADAL" clId="{9FCE5C8E-1A23-1241-AED5-909595EDDDA7}" dt="2023-04-03T04:10:15.046" v="112" actId="1076"/>
          <ac:inkMkLst>
            <pc:docMk/>
            <pc:sldMk cId="4203054799" sldId="271"/>
            <ac:inkMk id="3" creationId="{5AB9DFE8-030D-6DE2-EA0D-995147E4ABB1}"/>
          </ac:inkMkLst>
        </pc:inkChg>
        <pc:inkChg chg="add">
          <ac:chgData name="Andrej Bogdanov" userId="896fc40a-cbdd-4f42-a373-b4d25dd81a07" providerId="ADAL" clId="{9FCE5C8E-1A23-1241-AED5-909595EDDDA7}" dt="2023-04-03T04:09:41.019" v="96" actId="7634"/>
          <ac:inkMkLst>
            <pc:docMk/>
            <pc:sldMk cId="4203054799" sldId="271"/>
            <ac:inkMk id="5" creationId="{E473948E-5AD3-CDE2-4744-5FF367B98971}"/>
          </ac:inkMkLst>
        </pc:inkChg>
        <pc:inkChg chg="add">
          <ac:chgData name="Andrej Bogdanov" userId="896fc40a-cbdd-4f42-a373-b4d25dd81a07" providerId="ADAL" clId="{9FCE5C8E-1A23-1241-AED5-909595EDDDA7}" dt="2023-04-03T04:11:47.011" v="113" actId="7634"/>
          <ac:inkMkLst>
            <pc:docMk/>
            <pc:sldMk cId="4203054799" sldId="271"/>
            <ac:inkMk id="6" creationId="{77008F73-FD27-1FF2-3063-EB28C6E23F03}"/>
          </ac:inkMkLst>
        </pc:inkChg>
      </pc:sldChg>
      <pc:sldChg chg="addSp delSp modSp">
        <pc:chgData name="Andrej Bogdanov" userId="896fc40a-cbdd-4f42-a373-b4d25dd81a07" providerId="ADAL" clId="{9FCE5C8E-1A23-1241-AED5-909595EDDDA7}" dt="2023-04-03T04:15:03.212" v="121" actId="7634"/>
        <pc:sldMkLst>
          <pc:docMk/>
          <pc:sldMk cId="3062855115" sldId="272"/>
        </pc:sldMkLst>
        <pc:inkChg chg="add del mod modStrokes">
          <ac:chgData name="Andrej Bogdanov" userId="896fc40a-cbdd-4f42-a373-b4d25dd81a07" providerId="ADAL" clId="{9FCE5C8E-1A23-1241-AED5-909595EDDDA7}" dt="2023-04-03T04:13:05.463" v="120"/>
          <ac:inkMkLst>
            <pc:docMk/>
            <pc:sldMk cId="3062855115" sldId="272"/>
            <ac:inkMk id="4" creationId="{9BF80A22-E3AB-C682-9A03-D2054D294D3B}"/>
          </ac:inkMkLst>
        </pc:inkChg>
        <pc:inkChg chg="add del">
          <ac:chgData name="Andrej Bogdanov" userId="896fc40a-cbdd-4f42-a373-b4d25dd81a07" providerId="ADAL" clId="{9FCE5C8E-1A23-1241-AED5-909595EDDDA7}" dt="2023-04-03T04:12:12.701" v="118"/>
          <ac:inkMkLst>
            <pc:docMk/>
            <pc:sldMk cId="3062855115" sldId="272"/>
            <ac:inkMk id="6" creationId="{EFB0CA0A-14A2-BACD-14C2-2FCE1CA2FE18}"/>
          </ac:inkMkLst>
        </pc:inkChg>
        <pc:inkChg chg="add">
          <ac:chgData name="Andrej Bogdanov" userId="896fc40a-cbdd-4f42-a373-b4d25dd81a07" providerId="ADAL" clId="{9FCE5C8E-1A23-1241-AED5-909595EDDDA7}" dt="2023-04-03T04:12:39.407" v="119" actId="7634"/>
          <ac:inkMkLst>
            <pc:docMk/>
            <pc:sldMk cId="3062855115" sldId="272"/>
            <ac:inkMk id="7" creationId="{DC8501BD-B7D1-DA92-5E3B-7A8EF532A4E9}"/>
          </ac:inkMkLst>
        </pc:inkChg>
        <pc:inkChg chg="add">
          <ac:chgData name="Andrej Bogdanov" userId="896fc40a-cbdd-4f42-a373-b4d25dd81a07" providerId="ADAL" clId="{9FCE5C8E-1A23-1241-AED5-909595EDDDA7}" dt="2023-04-03T04:15:03.212" v="121" actId="7634"/>
          <ac:inkMkLst>
            <pc:docMk/>
            <pc:sldMk cId="3062855115" sldId="272"/>
            <ac:inkMk id="9" creationId="{5924DCE0-6B9A-F685-622B-CF480E71E1B3}"/>
          </ac:inkMkLst>
        </pc:inkChg>
      </pc:sldChg>
      <pc:sldChg chg="addSp modSp">
        <pc:chgData name="Andrej Bogdanov" userId="896fc40a-cbdd-4f42-a373-b4d25dd81a07" providerId="ADAL" clId="{9FCE5C8E-1A23-1241-AED5-909595EDDDA7}" dt="2023-04-03T04:16:44.473" v="134" actId="1076"/>
        <pc:sldMkLst>
          <pc:docMk/>
          <pc:sldMk cId="1060946604" sldId="273"/>
        </pc:sldMkLst>
        <pc:inkChg chg="add mod modStrokes">
          <ac:chgData name="Andrej Bogdanov" userId="896fc40a-cbdd-4f42-a373-b4d25dd81a07" providerId="ADAL" clId="{9FCE5C8E-1A23-1241-AED5-909595EDDDA7}" dt="2023-04-03T04:15:59.850" v="131"/>
          <ac:inkMkLst>
            <pc:docMk/>
            <pc:sldMk cId="1060946604" sldId="273"/>
            <ac:inkMk id="6" creationId="{E78F51D3-582E-9643-54D1-80D3F6366BF3}"/>
          </ac:inkMkLst>
        </pc:inkChg>
        <pc:inkChg chg="add">
          <ac:chgData name="Andrej Bogdanov" userId="896fc40a-cbdd-4f42-a373-b4d25dd81a07" providerId="ADAL" clId="{9FCE5C8E-1A23-1241-AED5-909595EDDDA7}" dt="2023-04-03T04:15:54.785" v="130" actId="7634"/>
          <ac:inkMkLst>
            <pc:docMk/>
            <pc:sldMk cId="1060946604" sldId="273"/>
            <ac:inkMk id="7" creationId="{DC231B78-2CD5-8EAF-8BB7-A368FAC1E30D}"/>
          </ac:inkMkLst>
        </pc:inkChg>
        <pc:inkChg chg="add">
          <ac:chgData name="Andrej Bogdanov" userId="896fc40a-cbdd-4f42-a373-b4d25dd81a07" providerId="ADAL" clId="{9FCE5C8E-1A23-1241-AED5-909595EDDDA7}" dt="2023-04-03T04:16:07.783" v="132" actId="7634"/>
          <ac:inkMkLst>
            <pc:docMk/>
            <pc:sldMk cId="1060946604" sldId="273"/>
            <ac:inkMk id="8" creationId="{FAD5B1A6-7735-20CB-16ED-50A76B2843DC}"/>
          </ac:inkMkLst>
        </pc:inkChg>
        <pc:inkChg chg="add mod">
          <ac:chgData name="Andrej Bogdanov" userId="896fc40a-cbdd-4f42-a373-b4d25dd81a07" providerId="ADAL" clId="{9FCE5C8E-1A23-1241-AED5-909595EDDDA7}" dt="2023-04-03T04:16:44.473" v="134" actId="1076"/>
          <ac:inkMkLst>
            <pc:docMk/>
            <pc:sldMk cId="1060946604" sldId="273"/>
            <ac:inkMk id="23" creationId="{E8441081-86EE-2E46-7E89-3DC1FC20EC34}"/>
          </ac:inkMkLst>
        </pc:inkChg>
      </pc:sldChg>
      <pc:sldChg chg="addSp modSp">
        <pc:chgData name="Andrej Bogdanov" userId="896fc40a-cbdd-4f42-a373-b4d25dd81a07" providerId="ADAL" clId="{9FCE5C8E-1A23-1241-AED5-909595EDDDA7}" dt="2023-04-03T04:18:40.159" v="145" actId="7634"/>
        <pc:sldMkLst>
          <pc:docMk/>
          <pc:sldMk cId="1029352248" sldId="274"/>
        </pc:sldMkLst>
        <pc:inkChg chg="add mod modStrokes">
          <ac:chgData name="Andrej Bogdanov" userId="896fc40a-cbdd-4f42-a373-b4d25dd81a07" providerId="ADAL" clId="{9FCE5C8E-1A23-1241-AED5-909595EDDDA7}" dt="2023-04-03T04:17:23.777" v="144"/>
          <ac:inkMkLst>
            <pc:docMk/>
            <pc:sldMk cId="1029352248" sldId="274"/>
            <ac:inkMk id="3" creationId="{695BE964-661A-51E0-8053-8FEDBF38D8C8}"/>
          </ac:inkMkLst>
        </pc:inkChg>
        <pc:inkChg chg="add">
          <ac:chgData name="Andrej Bogdanov" userId="896fc40a-cbdd-4f42-a373-b4d25dd81a07" providerId="ADAL" clId="{9FCE5C8E-1A23-1241-AED5-909595EDDDA7}" dt="2023-04-03T04:18:40.159" v="145" actId="7634"/>
          <ac:inkMkLst>
            <pc:docMk/>
            <pc:sldMk cId="1029352248" sldId="274"/>
            <ac:inkMk id="4" creationId="{7C22B13B-3B13-93A1-BD64-1842587857B1}"/>
          </ac:inkMkLst>
        </pc:inkChg>
      </pc:sldChg>
      <pc:sldChg chg="addSp modSp">
        <pc:chgData name="Andrej Bogdanov" userId="896fc40a-cbdd-4f42-a373-b4d25dd81a07" providerId="ADAL" clId="{9FCE5C8E-1A23-1241-AED5-909595EDDDA7}" dt="2023-04-03T04:20:22.545" v="155"/>
        <pc:sldMkLst>
          <pc:docMk/>
          <pc:sldMk cId="2758830879" sldId="275"/>
        </pc:sldMkLst>
        <pc:inkChg chg="add mod modStrokes">
          <ac:chgData name="Andrej Bogdanov" userId="896fc40a-cbdd-4f42-a373-b4d25dd81a07" providerId="ADAL" clId="{9FCE5C8E-1A23-1241-AED5-909595EDDDA7}" dt="2023-04-03T04:19:45.910" v="153"/>
          <ac:inkMkLst>
            <pc:docMk/>
            <pc:sldMk cId="2758830879" sldId="275"/>
            <ac:inkMk id="3" creationId="{E879F5E8-2721-CD32-DB5D-DA93E9792142}"/>
          </ac:inkMkLst>
        </pc:inkChg>
        <pc:inkChg chg="add mod modStrokes">
          <ac:chgData name="Andrej Bogdanov" userId="896fc40a-cbdd-4f42-a373-b4d25dd81a07" providerId="ADAL" clId="{9FCE5C8E-1A23-1241-AED5-909595EDDDA7}" dt="2023-04-03T04:20:22.545" v="155"/>
          <ac:inkMkLst>
            <pc:docMk/>
            <pc:sldMk cId="2758830879" sldId="275"/>
            <ac:inkMk id="4" creationId="{4E4DB3E7-CCC5-2A38-AE24-C820DB05CA9F}"/>
          </ac:inkMkLst>
        </pc:inkChg>
      </pc:sldChg>
      <pc:sldChg chg="addSp modSp">
        <pc:chgData name="Andrej Bogdanov" userId="896fc40a-cbdd-4f42-a373-b4d25dd81a07" providerId="ADAL" clId="{9FCE5C8E-1A23-1241-AED5-909595EDDDA7}" dt="2023-04-03T04:15:10.111" v="122"/>
        <pc:sldMkLst>
          <pc:docMk/>
          <pc:sldMk cId="3076614698" sldId="277"/>
        </pc:sldMkLst>
        <pc:inkChg chg="add mod modStrokes">
          <ac:chgData name="Andrej Bogdanov" userId="896fc40a-cbdd-4f42-a373-b4d25dd81a07" providerId="ADAL" clId="{9FCE5C8E-1A23-1241-AED5-909595EDDDA7}" dt="2023-04-03T04:15:10.111" v="122"/>
          <ac:inkMkLst>
            <pc:docMk/>
            <pc:sldMk cId="3076614698" sldId="277"/>
            <ac:inkMk id="4" creationId="{FE0B19EE-9F52-8EC3-6AF4-653A5CE6B37E}"/>
          </ac:inkMkLst>
        </pc:inkChg>
      </pc:sldChg>
      <pc:sldChg chg="addSp delSp modSp">
        <pc:chgData name="Andrej Bogdanov" userId="896fc40a-cbdd-4f42-a373-b4d25dd81a07" providerId="ADAL" clId="{9FCE5C8E-1A23-1241-AED5-909595EDDDA7}" dt="2023-04-03T04:19:24.076" v="152"/>
        <pc:sldMkLst>
          <pc:docMk/>
          <pc:sldMk cId="2870387705" sldId="279"/>
        </pc:sldMkLst>
        <pc:inkChg chg="add del">
          <ac:chgData name="Andrej Bogdanov" userId="896fc40a-cbdd-4f42-a373-b4d25dd81a07" providerId="ADAL" clId="{9FCE5C8E-1A23-1241-AED5-909595EDDDA7}" dt="2023-04-03T04:19:08.660" v="147"/>
          <ac:inkMkLst>
            <pc:docMk/>
            <pc:sldMk cId="2870387705" sldId="279"/>
            <ac:inkMk id="6" creationId="{61059CF6-8340-B761-88A4-13B980B7CD98}"/>
          </ac:inkMkLst>
        </pc:inkChg>
        <pc:inkChg chg="add del mod modStrokes">
          <ac:chgData name="Andrej Bogdanov" userId="896fc40a-cbdd-4f42-a373-b4d25dd81a07" providerId="ADAL" clId="{9FCE5C8E-1A23-1241-AED5-909595EDDDA7}" dt="2023-04-03T04:19:24.076" v="152"/>
          <ac:inkMkLst>
            <pc:docMk/>
            <pc:sldMk cId="2870387705" sldId="279"/>
            <ac:inkMk id="7" creationId="{629CCE6B-7482-8B5C-A1CB-DD8B677E2FD3}"/>
          </ac:inkMkLst>
        </pc:inkChg>
        <pc:inkChg chg="add mod modStrokes">
          <ac:chgData name="Andrej Bogdanov" userId="896fc40a-cbdd-4f42-a373-b4d25dd81a07" providerId="ADAL" clId="{9FCE5C8E-1A23-1241-AED5-909595EDDDA7}" dt="2023-04-03T04:19:10.187" v="149"/>
          <ac:inkMkLst>
            <pc:docMk/>
            <pc:sldMk cId="2870387705" sldId="279"/>
            <ac:inkMk id="8" creationId="{29831D9C-26EB-C996-9058-6C7AE3D77F69}"/>
          </ac:inkMkLst>
        </pc:inkChg>
        <pc:inkChg chg="add">
          <ac:chgData name="Andrej Bogdanov" userId="896fc40a-cbdd-4f42-a373-b4d25dd81a07" providerId="ADAL" clId="{9FCE5C8E-1A23-1241-AED5-909595EDDDA7}" dt="2023-04-03T04:19:19.481" v="151" actId="22"/>
          <ac:inkMkLst>
            <pc:docMk/>
            <pc:sldMk cId="2870387705" sldId="279"/>
            <ac:inkMk id="22" creationId="{87704E1C-7FA3-4BAA-815D-1086E69F2AB3}"/>
          </ac:inkMkLst>
        </pc:inkChg>
      </pc:sldChg>
      <pc:sldChg chg="addSp delSp modSp">
        <pc:chgData name="Andrej Bogdanov" userId="896fc40a-cbdd-4f42-a373-b4d25dd81a07" providerId="ADAL" clId="{9FCE5C8E-1A23-1241-AED5-909595EDDDA7}" dt="2023-04-03T04:28:30.752" v="180"/>
        <pc:sldMkLst>
          <pc:docMk/>
          <pc:sldMk cId="3925994438" sldId="280"/>
        </pc:sldMkLst>
        <pc:inkChg chg="add">
          <ac:chgData name="Andrej Bogdanov" userId="896fc40a-cbdd-4f42-a373-b4d25dd81a07" providerId="ADAL" clId="{9FCE5C8E-1A23-1241-AED5-909595EDDDA7}" dt="2023-04-03T04:22:57.810" v="176" actId="7634"/>
          <ac:inkMkLst>
            <pc:docMk/>
            <pc:sldMk cId="3925994438" sldId="280"/>
            <ac:inkMk id="6" creationId="{5D263C65-EB22-589B-888E-5DC5A96E57F5}"/>
          </ac:inkMkLst>
        </pc:inkChg>
        <pc:inkChg chg="add del">
          <ac:chgData name="Andrej Bogdanov" userId="896fc40a-cbdd-4f42-a373-b4d25dd81a07" providerId="ADAL" clId="{9FCE5C8E-1A23-1241-AED5-909595EDDDA7}" dt="2023-03-31T22:35:25.818" v="18"/>
          <ac:inkMkLst>
            <pc:docMk/>
            <pc:sldMk cId="3925994438" sldId="280"/>
            <ac:inkMk id="6" creationId="{BAAC089B-C3F1-6EFB-F735-4C504ABF21E8}"/>
          </ac:inkMkLst>
        </pc:inkChg>
        <pc:inkChg chg="add">
          <ac:chgData name="Andrej Bogdanov" userId="896fc40a-cbdd-4f42-a373-b4d25dd81a07" providerId="ADAL" clId="{9FCE5C8E-1A23-1241-AED5-909595EDDDA7}" dt="2023-04-03T04:25:19.921" v="177" actId="7634"/>
          <ac:inkMkLst>
            <pc:docMk/>
            <pc:sldMk cId="3925994438" sldId="280"/>
            <ac:inkMk id="7" creationId="{1AD00240-D381-D065-21F0-4C5B20CE88F2}"/>
          </ac:inkMkLst>
        </pc:inkChg>
        <pc:inkChg chg="add del">
          <ac:chgData name="Andrej Bogdanov" userId="896fc40a-cbdd-4f42-a373-b4d25dd81a07" providerId="ADAL" clId="{9FCE5C8E-1A23-1241-AED5-909595EDDDA7}" dt="2023-03-31T22:35:25.820" v="19"/>
          <ac:inkMkLst>
            <pc:docMk/>
            <pc:sldMk cId="3925994438" sldId="280"/>
            <ac:inkMk id="7" creationId="{95E4159D-3E6E-7EE2-C5CF-EE7680E91616}"/>
          </ac:inkMkLst>
        </pc:inkChg>
        <pc:inkChg chg="add del">
          <ac:chgData name="Andrej Bogdanov" userId="896fc40a-cbdd-4f42-a373-b4d25dd81a07" providerId="ADAL" clId="{9FCE5C8E-1A23-1241-AED5-909595EDDDA7}" dt="2023-03-31T22:35:25.815" v="17"/>
          <ac:inkMkLst>
            <pc:docMk/>
            <pc:sldMk cId="3925994438" sldId="280"/>
            <ac:inkMk id="8" creationId="{070154FC-A58A-55ED-1E60-E620A8E5750F}"/>
          </ac:inkMkLst>
        </pc:inkChg>
        <pc:inkChg chg="add mod modStrokes">
          <ac:chgData name="Andrej Bogdanov" userId="896fc40a-cbdd-4f42-a373-b4d25dd81a07" providerId="ADAL" clId="{9FCE5C8E-1A23-1241-AED5-909595EDDDA7}" dt="2023-04-03T04:28:30.752" v="180"/>
          <ac:inkMkLst>
            <pc:docMk/>
            <pc:sldMk cId="3925994438" sldId="280"/>
            <ac:inkMk id="8" creationId="{335C6665-E3E1-4F30-3F7F-032B18961BCD}"/>
          </ac:inkMkLst>
        </pc:inkChg>
      </pc:sldChg>
      <pc:sldChg chg="addSp delSp modSp">
        <pc:chgData name="Andrej Bogdanov" userId="896fc40a-cbdd-4f42-a373-b4d25dd81a07" providerId="ADAL" clId="{9FCE5C8E-1A23-1241-AED5-909595EDDDA7}" dt="2023-04-03T04:28:58.861" v="183"/>
        <pc:sldMkLst>
          <pc:docMk/>
          <pc:sldMk cId="318359416" sldId="281"/>
        </pc:sldMkLst>
        <pc:inkChg chg="add mod modStrokes">
          <ac:chgData name="Andrej Bogdanov" userId="896fc40a-cbdd-4f42-a373-b4d25dd81a07" providerId="ADAL" clId="{9FCE5C8E-1A23-1241-AED5-909595EDDDA7}" dt="2023-04-03T04:21:18.083" v="173"/>
          <ac:inkMkLst>
            <pc:docMk/>
            <pc:sldMk cId="318359416" sldId="281"/>
            <ac:inkMk id="10" creationId="{3DCE24F8-C436-75E5-EFEF-B356DDBC1FE0}"/>
          </ac:inkMkLst>
        </pc:inkChg>
        <pc:inkChg chg="add mod modStrokes">
          <ac:chgData name="Andrej Bogdanov" userId="896fc40a-cbdd-4f42-a373-b4d25dd81a07" providerId="ADAL" clId="{9FCE5C8E-1A23-1241-AED5-909595EDDDA7}" dt="2023-04-03T04:21:15.106" v="171"/>
          <ac:inkMkLst>
            <pc:docMk/>
            <pc:sldMk cId="318359416" sldId="281"/>
            <ac:inkMk id="11" creationId="{588A29F5-F7F3-BE54-C97B-F2FA0E6DF5F8}"/>
          </ac:inkMkLst>
        </pc:inkChg>
        <pc:inkChg chg="add del">
          <ac:chgData name="Andrej Bogdanov" userId="896fc40a-cbdd-4f42-a373-b4d25dd81a07" providerId="ADAL" clId="{9FCE5C8E-1A23-1241-AED5-909595EDDDA7}" dt="2023-03-31T22:35:00.137" v="11"/>
          <ac:inkMkLst>
            <pc:docMk/>
            <pc:sldMk cId="318359416" sldId="281"/>
            <ac:inkMk id="11" creationId="{97B9E149-9473-D772-1E35-DC625480500D}"/>
          </ac:inkMkLst>
        </pc:inkChg>
        <pc:inkChg chg="add del mod modStrokes">
          <ac:chgData name="Andrej Bogdanov" userId="896fc40a-cbdd-4f42-a373-b4d25dd81a07" providerId="ADAL" clId="{9FCE5C8E-1A23-1241-AED5-909595EDDDA7}" dt="2023-04-03T04:20:42.210" v="167"/>
          <ac:inkMkLst>
            <pc:docMk/>
            <pc:sldMk cId="318359416" sldId="281"/>
            <ac:inkMk id="12" creationId="{C4BCD865-52B6-ED69-71CE-277C27D655EC}"/>
          </ac:inkMkLst>
        </pc:inkChg>
        <pc:inkChg chg="add mod modStrokes">
          <ac:chgData name="Andrej Bogdanov" userId="896fc40a-cbdd-4f42-a373-b4d25dd81a07" providerId="ADAL" clId="{9FCE5C8E-1A23-1241-AED5-909595EDDDA7}" dt="2023-04-03T04:21:33.748" v="175"/>
          <ac:inkMkLst>
            <pc:docMk/>
            <pc:sldMk cId="318359416" sldId="281"/>
            <ac:inkMk id="13" creationId="{8A54F67A-3A25-69E4-AC1A-EA0E8E76439D}"/>
          </ac:inkMkLst>
        </pc:inkChg>
        <pc:inkChg chg="add mod">
          <ac:chgData name="Andrej Bogdanov" userId="896fc40a-cbdd-4f42-a373-b4d25dd81a07" providerId="ADAL" clId="{9FCE5C8E-1A23-1241-AED5-909595EDDDA7}" dt="2023-04-03T04:25:32.369" v="178" actId="1076"/>
          <ac:inkMkLst>
            <pc:docMk/>
            <pc:sldMk cId="318359416" sldId="281"/>
            <ac:inkMk id="14" creationId="{7B16287A-0440-DBB6-A7C8-6C76F3EA6677}"/>
          </ac:inkMkLst>
        </pc:inkChg>
        <pc:inkChg chg="add mod modStrokes">
          <ac:chgData name="Andrej Bogdanov" userId="896fc40a-cbdd-4f42-a373-b4d25dd81a07" providerId="ADAL" clId="{9FCE5C8E-1A23-1241-AED5-909595EDDDA7}" dt="2023-04-03T04:28:58.861" v="183"/>
          <ac:inkMkLst>
            <pc:docMk/>
            <pc:sldMk cId="318359416" sldId="281"/>
            <ac:inkMk id="15" creationId="{A176DB00-0F91-01A4-1198-2B6C28BC1ACA}"/>
          </ac:inkMkLst>
        </pc:inkChg>
        <pc:inkChg chg="add">
          <ac:chgData name="Andrej Bogdanov" userId="896fc40a-cbdd-4f42-a373-b4d25dd81a07" providerId="ADAL" clId="{9FCE5C8E-1A23-1241-AED5-909595EDDDA7}" dt="2023-04-03T04:28:55.514" v="182" actId="7634"/>
          <ac:inkMkLst>
            <pc:docMk/>
            <pc:sldMk cId="318359416" sldId="281"/>
            <ac:inkMk id="16" creationId="{8769AF2E-D0D1-0D2D-6A47-B38AE9B31FCF}"/>
          </ac:inkMkLst>
        </pc:inkChg>
      </pc:sldChg>
      <pc:sldChg chg="addSp modSp new">
        <pc:chgData name="Andrej Bogdanov" userId="896fc40a-cbdd-4f42-a373-b4d25dd81a07" providerId="ADAL" clId="{9FCE5C8E-1A23-1241-AED5-909595EDDDA7}" dt="2023-04-03T04:06:00.666" v="81" actId="7634"/>
        <pc:sldMkLst>
          <pc:docMk/>
          <pc:sldMk cId="751797264" sldId="282"/>
        </pc:sldMkLst>
        <pc:inkChg chg="add mod modStrokes">
          <ac:chgData name="Andrej Bogdanov" userId="896fc40a-cbdd-4f42-a373-b4d25dd81a07" providerId="ADAL" clId="{9FCE5C8E-1A23-1241-AED5-909595EDDDA7}" dt="2023-04-03T04:05:03.410" v="80"/>
          <ac:inkMkLst>
            <pc:docMk/>
            <pc:sldMk cId="751797264" sldId="282"/>
            <ac:inkMk id="2" creationId="{CCFF2D19-592D-0B2A-37D8-C60EA385D2F7}"/>
          </ac:inkMkLst>
        </pc:inkChg>
        <pc:inkChg chg="add">
          <ac:chgData name="Andrej Bogdanov" userId="896fc40a-cbdd-4f42-a373-b4d25dd81a07" providerId="ADAL" clId="{9FCE5C8E-1A23-1241-AED5-909595EDDDA7}" dt="2023-04-03T04:04:57.075" v="74" actId="7634"/>
          <ac:inkMkLst>
            <pc:docMk/>
            <pc:sldMk cId="751797264" sldId="282"/>
            <ac:inkMk id="3" creationId="{82B74206-7D13-6AE7-2D5A-08AB4DE855E9}"/>
          </ac:inkMkLst>
        </pc:inkChg>
        <pc:inkChg chg="add">
          <ac:chgData name="Andrej Bogdanov" userId="896fc40a-cbdd-4f42-a373-b4d25dd81a07" providerId="ADAL" clId="{9FCE5C8E-1A23-1241-AED5-909595EDDDA7}" dt="2023-04-03T04:06:00.666" v="81" actId="7634"/>
          <ac:inkMkLst>
            <pc:docMk/>
            <pc:sldMk cId="751797264" sldId="282"/>
            <ac:inkMk id="4" creationId="{1941DD67-92BB-B792-1461-ED388456D6B0}"/>
          </ac:inkMkLst>
        </pc:inkChg>
      </pc:sldChg>
    </pc:docChg>
  </pc:docChgLst>
  <pc:docChgLst>
    <pc:chgData name="Andrej Bogdanov" userId="896fc40a-cbdd-4f42-a373-b4d25dd81a07" providerId="ADAL" clId="{319C46B1-0A45-A641-A676-4634DA8CA050}"/>
    <pc:docChg chg="undo custSel addSld modSld sldOrd">
      <pc:chgData name="Andrej Bogdanov" userId="896fc40a-cbdd-4f42-a373-b4d25dd81a07" providerId="ADAL" clId="{319C46B1-0A45-A641-A676-4634DA8CA050}" dt="2023-03-27T19:09:21.776" v="1312"/>
      <pc:docMkLst>
        <pc:docMk/>
      </pc:docMkLst>
      <pc:sldChg chg="modSp mod">
        <pc:chgData name="Andrej Bogdanov" userId="896fc40a-cbdd-4f42-a373-b4d25dd81a07" providerId="ADAL" clId="{319C46B1-0A45-A641-A676-4634DA8CA050}" dt="2023-03-27T16:27:23.944" v="41" actId="14100"/>
        <pc:sldMkLst>
          <pc:docMk/>
          <pc:sldMk cId="2816247312" sldId="257"/>
        </pc:sldMkLst>
        <pc:spChg chg="mod">
          <ac:chgData name="Andrej Bogdanov" userId="896fc40a-cbdd-4f42-a373-b4d25dd81a07" providerId="ADAL" clId="{319C46B1-0A45-A641-A676-4634DA8CA050}" dt="2023-03-27T16:27:23.944" v="41" actId="14100"/>
          <ac:spMkLst>
            <pc:docMk/>
            <pc:sldMk cId="2816247312" sldId="257"/>
            <ac:spMk id="2" creationId="{29ABCCF6-359C-9642-A5F4-DD644D7BEB04}"/>
          </ac:spMkLst>
        </pc:spChg>
      </pc:sldChg>
      <pc:sldChg chg="addSp delSp modSp mod">
        <pc:chgData name="Andrej Bogdanov" userId="896fc40a-cbdd-4f42-a373-b4d25dd81a07" providerId="ADAL" clId="{319C46B1-0A45-A641-A676-4634DA8CA050}" dt="2023-03-27T18:07:43.987" v="213" actId="1076"/>
        <pc:sldMkLst>
          <pc:docMk/>
          <pc:sldMk cId="2798753424" sldId="258"/>
        </pc:sldMkLst>
        <pc:spChg chg="del mod">
          <ac:chgData name="Andrej Bogdanov" userId="896fc40a-cbdd-4f42-a373-b4d25dd81a07" providerId="ADAL" clId="{319C46B1-0A45-A641-A676-4634DA8CA050}" dt="2023-03-27T16:29:07.066" v="58" actId="478"/>
          <ac:spMkLst>
            <pc:docMk/>
            <pc:sldMk cId="2798753424" sldId="258"/>
            <ac:spMk id="2" creationId="{68F33B88-EAB5-90E9-7AB1-30593C04666F}"/>
          </ac:spMkLst>
        </pc:spChg>
        <pc:spChg chg="add mod">
          <ac:chgData name="Andrej Bogdanov" userId="896fc40a-cbdd-4f42-a373-b4d25dd81a07" providerId="ADAL" clId="{319C46B1-0A45-A641-A676-4634DA8CA050}" dt="2023-03-27T16:29:32.552" v="60" actId="1076"/>
          <ac:spMkLst>
            <pc:docMk/>
            <pc:sldMk cId="2798753424" sldId="258"/>
            <ac:spMk id="3" creationId="{0C304868-EE64-DB25-7222-A703C37D7D4B}"/>
          </ac:spMkLst>
        </pc:spChg>
        <pc:spChg chg="add mod">
          <ac:chgData name="Andrej Bogdanov" userId="896fc40a-cbdd-4f42-a373-b4d25dd81a07" providerId="ADAL" clId="{319C46B1-0A45-A641-A676-4634DA8CA050}" dt="2023-03-27T16:29:32.552" v="60" actId="1076"/>
          <ac:spMkLst>
            <pc:docMk/>
            <pc:sldMk cId="2798753424" sldId="258"/>
            <ac:spMk id="4" creationId="{3A98DDF6-0D33-64B7-CF05-9203F1BB67FF}"/>
          </ac:spMkLst>
        </pc:spChg>
        <pc:spChg chg="add mod">
          <ac:chgData name="Andrej Bogdanov" userId="896fc40a-cbdd-4f42-a373-b4d25dd81a07" providerId="ADAL" clId="{319C46B1-0A45-A641-A676-4634DA8CA050}" dt="2023-03-27T16:29:32.552" v="60" actId="1076"/>
          <ac:spMkLst>
            <pc:docMk/>
            <pc:sldMk cId="2798753424" sldId="258"/>
            <ac:spMk id="5" creationId="{5E7B651A-E42B-ECEB-9023-F43924D699B5}"/>
          </ac:spMkLst>
        </pc:spChg>
        <pc:spChg chg="add mod">
          <ac:chgData name="Andrej Bogdanov" userId="896fc40a-cbdd-4f42-a373-b4d25dd81a07" providerId="ADAL" clId="{319C46B1-0A45-A641-A676-4634DA8CA050}" dt="2023-03-27T16:29:32.552" v="60" actId="1076"/>
          <ac:spMkLst>
            <pc:docMk/>
            <pc:sldMk cId="2798753424" sldId="258"/>
            <ac:spMk id="6" creationId="{71380DEE-187B-E940-A292-CBB1FB4E10C2}"/>
          </ac:spMkLst>
        </pc:spChg>
        <pc:spChg chg="add mod">
          <ac:chgData name="Andrej Bogdanov" userId="896fc40a-cbdd-4f42-a373-b4d25dd81a07" providerId="ADAL" clId="{319C46B1-0A45-A641-A676-4634DA8CA050}" dt="2023-03-27T16:29:32.552" v="60" actId="1076"/>
          <ac:spMkLst>
            <pc:docMk/>
            <pc:sldMk cId="2798753424" sldId="258"/>
            <ac:spMk id="7" creationId="{A92E0A51-16FA-36FA-2EF9-8613D5C67C56}"/>
          </ac:spMkLst>
        </pc:spChg>
        <pc:spChg chg="add mod">
          <ac:chgData name="Andrej Bogdanov" userId="896fc40a-cbdd-4f42-a373-b4d25dd81a07" providerId="ADAL" clId="{319C46B1-0A45-A641-A676-4634DA8CA050}" dt="2023-03-27T16:29:32.552" v="60" actId="1076"/>
          <ac:spMkLst>
            <pc:docMk/>
            <pc:sldMk cId="2798753424" sldId="258"/>
            <ac:spMk id="12" creationId="{3F2D03C1-D27B-4C2C-ED59-49347648C527}"/>
          </ac:spMkLst>
        </pc:spChg>
        <pc:spChg chg="add mod">
          <ac:chgData name="Andrej Bogdanov" userId="896fc40a-cbdd-4f42-a373-b4d25dd81a07" providerId="ADAL" clId="{319C46B1-0A45-A641-A676-4634DA8CA050}" dt="2023-03-27T16:29:32.552" v="60" actId="1076"/>
          <ac:spMkLst>
            <pc:docMk/>
            <pc:sldMk cId="2798753424" sldId="258"/>
            <ac:spMk id="13" creationId="{E8D394B1-522B-BE09-108A-D9347A5CD79A}"/>
          </ac:spMkLst>
        </pc:spChg>
        <pc:spChg chg="add mod">
          <ac:chgData name="Andrej Bogdanov" userId="896fc40a-cbdd-4f42-a373-b4d25dd81a07" providerId="ADAL" clId="{319C46B1-0A45-A641-A676-4634DA8CA050}" dt="2023-03-27T16:29:32.552" v="60" actId="1076"/>
          <ac:spMkLst>
            <pc:docMk/>
            <pc:sldMk cId="2798753424" sldId="258"/>
            <ac:spMk id="14" creationId="{270C79E8-5E34-9571-087F-AC6EEAF7B12E}"/>
          </ac:spMkLst>
        </pc:spChg>
        <pc:spChg chg="add mod">
          <ac:chgData name="Andrej Bogdanov" userId="896fc40a-cbdd-4f42-a373-b4d25dd81a07" providerId="ADAL" clId="{319C46B1-0A45-A641-A676-4634DA8CA050}" dt="2023-03-27T16:29:32.552" v="60" actId="1076"/>
          <ac:spMkLst>
            <pc:docMk/>
            <pc:sldMk cId="2798753424" sldId="258"/>
            <ac:spMk id="15" creationId="{006FF921-76A7-851F-1FC4-005B62CF8319}"/>
          </ac:spMkLst>
        </pc:spChg>
        <pc:spChg chg="add mod">
          <ac:chgData name="Andrej Bogdanov" userId="896fc40a-cbdd-4f42-a373-b4d25dd81a07" providerId="ADAL" clId="{319C46B1-0A45-A641-A676-4634DA8CA050}" dt="2023-03-27T16:29:32.552" v="60" actId="1076"/>
          <ac:spMkLst>
            <pc:docMk/>
            <pc:sldMk cId="2798753424" sldId="258"/>
            <ac:spMk id="16" creationId="{BB74323A-C899-85C2-43E4-24E50CCF97B3}"/>
          </ac:spMkLst>
        </pc:spChg>
        <pc:spChg chg="add mod">
          <ac:chgData name="Andrej Bogdanov" userId="896fc40a-cbdd-4f42-a373-b4d25dd81a07" providerId="ADAL" clId="{319C46B1-0A45-A641-A676-4634DA8CA050}" dt="2023-03-27T18:07:43.987" v="213" actId="1076"/>
          <ac:spMkLst>
            <pc:docMk/>
            <pc:sldMk cId="2798753424" sldId="258"/>
            <ac:spMk id="17" creationId="{A69D769D-664B-07FA-F6E8-E06931894331}"/>
          </ac:spMkLst>
        </pc:spChg>
        <pc:spChg chg="add mod">
          <ac:chgData name="Andrej Bogdanov" userId="896fc40a-cbdd-4f42-a373-b4d25dd81a07" providerId="ADAL" clId="{319C46B1-0A45-A641-A676-4634DA8CA050}" dt="2023-03-27T18:07:43.987" v="213" actId="1076"/>
          <ac:spMkLst>
            <pc:docMk/>
            <pc:sldMk cId="2798753424" sldId="258"/>
            <ac:spMk id="18" creationId="{B0DB8D9B-9B7D-F194-6FDD-2855A003879B}"/>
          </ac:spMkLst>
        </pc:spChg>
        <pc:spChg chg="add mod">
          <ac:chgData name="Andrej Bogdanov" userId="896fc40a-cbdd-4f42-a373-b4d25dd81a07" providerId="ADAL" clId="{319C46B1-0A45-A641-A676-4634DA8CA050}" dt="2023-03-27T18:07:43.987" v="213" actId="1076"/>
          <ac:spMkLst>
            <pc:docMk/>
            <pc:sldMk cId="2798753424" sldId="258"/>
            <ac:spMk id="19" creationId="{91CD6F55-26FC-49BB-52A4-2E70ECD75E03}"/>
          </ac:spMkLst>
        </pc:spChg>
        <pc:cxnChg chg="add mod">
          <ac:chgData name="Andrej Bogdanov" userId="896fc40a-cbdd-4f42-a373-b4d25dd81a07" providerId="ADAL" clId="{319C46B1-0A45-A641-A676-4634DA8CA050}" dt="2023-03-27T16:29:32.552" v="60" actId="1076"/>
          <ac:cxnSpMkLst>
            <pc:docMk/>
            <pc:sldMk cId="2798753424" sldId="258"/>
            <ac:cxnSpMk id="8" creationId="{ACEF6663-3EA3-0FB7-3B4B-835CBC45C722}"/>
          </ac:cxnSpMkLst>
        </pc:cxnChg>
        <pc:cxnChg chg="add mod">
          <ac:chgData name="Andrej Bogdanov" userId="896fc40a-cbdd-4f42-a373-b4d25dd81a07" providerId="ADAL" clId="{319C46B1-0A45-A641-A676-4634DA8CA050}" dt="2023-03-27T16:29:32.552" v="60" actId="1076"/>
          <ac:cxnSpMkLst>
            <pc:docMk/>
            <pc:sldMk cId="2798753424" sldId="258"/>
            <ac:cxnSpMk id="9" creationId="{1022A552-DFA4-DA84-7C07-EEB74A6CF8FA}"/>
          </ac:cxnSpMkLst>
        </pc:cxnChg>
        <pc:cxnChg chg="add mod">
          <ac:chgData name="Andrej Bogdanov" userId="896fc40a-cbdd-4f42-a373-b4d25dd81a07" providerId="ADAL" clId="{319C46B1-0A45-A641-A676-4634DA8CA050}" dt="2023-03-27T16:29:32.552" v="60" actId="1076"/>
          <ac:cxnSpMkLst>
            <pc:docMk/>
            <pc:sldMk cId="2798753424" sldId="258"/>
            <ac:cxnSpMk id="10" creationId="{8AB108DE-943C-63E1-BC51-CE389F499F4C}"/>
          </ac:cxnSpMkLst>
        </pc:cxnChg>
        <pc:cxnChg chg="add mod">
          <ac:chgData name="Andrej Bogdanov" userId="896fc40a-cbdd-4f42-a373-b4d25dd81a07" providerId="ADAL" clId="{319C46B1-0A45-A641-A676-4634DA8CA050}" dt="2023-03-27T16:29:32.552" v="60" actId="1076"/>
          <ac:cxnSpMkLst>
            <pc:docMk/>
            <pc:sldMk cId="2798753424" sldId="258"/>
            <ac:cxnSpMk id="11" creationId="{2CB171EB-6D7D-0119-4787-113AFE95ACED}"/>
          </ac:cxnSpMkLst>
        </pc:cxnChg>
      </pc:sldChg>
      <pc:sldChg chg="addSp delSp modSp new mod">
        <pc:chgData name="Andrej Bogdanov" userId="896fc40a-cbdd-4f42-a373-b4d25dd81a07" providerId="ADAL" clId="{319C46B1-0A45-A641-A676-4634DA8CA050}" dt="2023-03-27T18:15:33.188" v="436" actId="208"/>
        <pc:sldMkLst>
          <pc:docMk/>
          <pc:sldMk cId="158404590" sldId="259"/>
        </pc:sldMkLst>
        <pc:spChg chg="add mod">
          <ac:chgData name="Andrej Bogdanov" userId="896fc40a-cbdd-4f42-a373-b4d25dd81a07" providerId="ADAL" clId="{319C46B1-0A45-A641-A676-4634DA8CA050}" dt="2023-03-27T18:01:34.980" v="148" actId="1076"/>
          <ac:spMkLst>
            <pc:docMk/>
            <pc:sldMk cId="158404590" sldId="259"/>
            <ac:spMk id="2" creationId="{EDDA0502-3B08-0FA5-2F3F-258441D57384}"/>
          </ac:spMkLst>
        </pc:spChg>
        <pc:spChg chg="add mod">
          <ac:chgData name="Andrej Bogdanov" userId="896fc40a-cbdd-4f42-a373-b4d25dd81a07" providerId="ADAL" clId="{319C46B1-0A45-A641-A676-4634DA8CA050}" dt="2023-03-27T18:01:34.980" v="148" actId="1076"/>
          <ac:spMkLst>
            <pc:docMk/>
            <pc:sldMk cId="158404590" sldId="259"/>
            <ac:spMk id="3" creationId="{4CB22106-85C8-F6C8-D8C0-520CA8B37F26}"/>
          </ac:spMkLst>
        </pc:spChg>
        <pc:spChg chg="add mod">
          <ac:chgData name="Andrej Bogdanov" userId="896fc40a-cbdd-4f42-a373-b4d25dd81a07" providerId="ADAL" clId="{319C46B1-0A45-A641-A676-4634DA8CA050}" dt="2023-03-27T18:01:34.980" v="148" actId="1076"/>
          <ac:spMkLst>
            <pc:docMk/>
            <pc:sldMk cId="158404590" sldId="259"/>
            <ac:spMk id="4" creationId="{B4532B68-4BB2-1004-F647-7EE98314B546}"/>
          </ac:spMkLst>
        </pc:spChg>
        <pc:spChg chg="add mod">
          <ac:chgData name="Andrej Bogdanov" userId="896fc40a-cbdd-4f42-a373-b4d25dd81a07" providerId="ADAL" clId="{319C46B1-0A45-A641-A676-4634DA8CA050}" dt="2023-03-27T18:01:34.980" v="148" actId="1076"/>
          <ac:spMkLst>
            <pc:docMk/>
            <pc:sldMk cId="158404590" sldId="259"/>
            <ac:spMk id="5" creationId="{B0462A09-9176-7ED9-5ABD-EAAC15E1BDAF}"/>
          </ac:spMkLst>
        </pc:spChg>
        <pc:spChg chg="add mod">
          <ac:chgData name="Andrej Bogdanov" userId="896fc40a-cbdd-4f42-a373-b4d25dd81a07" providerId="ADAL" clId="{319C46B1-0A45-A641-A676-4634DA8CA050}" dt="2023-03-27T18:01:34.980" v="148" actId="1076"/>
          <ac:spMkLst>
            <pc:docMk/>
            <pc:sldMk cId="158404590" sldId="259"/>
            <ac:spMk id="6" creationId="{87F52549-8E04-6917-47EC-F74B656BCE9B}"/>
          </ac:spMkLst>
        </pc:spChg>
        <pc:spChg chg="add mod">
          <ac:chgData name="Andrej Bogdanov" userId="896fc40a-cbdd-4f42-a373-b4d25dd81a07" providerId="ADAL" clId="{319C46B1-0A45-A641-A676-4634DA8CA050}" dt="2023-03-27T18:01:39.559" v="150" actId="1076"/>
          <ac:spMkLst>
            <pc:docMk/>
            <pc:sldMk cId="158404590" sldId="259"/>
            <ac:spMk id="11" creationId="{9F98DDAB-6813-27B2-8C10-42724D2D4EAD}"/>
          </ac:spMkLst>
        </pc:spChg>
        <pc:spChg chg="add mod">
          <ac:chgData name="Andrej Bogdanov" userId="896fc40a-cbdd-4f42-a373-b4d25dd81a07" providerId="ADAL" clId="{319C46B1-0A45-A641-A676-4634DA8CA050}" dt="2023-03-27T18:01:34.980" v="148" actId="1076"/>
          <ac:spMkLst>
            <pc:docMk/>
            <pc:sldMk cId="158404590" sldId="259"/>
            <ac:spMk id="12" creationId="{764E96DA-BED1-6D4E-ACD0-D801B4F3C6FA}"/>
          </ac:spMkLst>
        </pc:spChg>
        <pc:spChg chg="add del mod">
          <ac:chgData name="Andrej Bogdanov" userId="896fc40a-cbdd-4f42-a373-b4d25dd81a07" providerId="ADAL" clId="{319C46B1-0A45-A641-A676-4634DA8CA050}" dt="2023-03-27T18:15:09.208" v="435" actId="478"/>
          <ac:spMkLst>
            <pc:docMk/>
            <pc:sldMk cId="158404590" sldId="259"/>
            <ac:spMk id="13" creationId="{9EC376CD-56AC-0545-DC64-32A55701F712}"/>
          </ac:spMkLst>
        </pc:spChg>
        <pc:spChg chg="add mod">
          <ac:chgData name="Andrej Bogdanov" userId="896fc40a-cbdd-4f42-a373-b4d25dd81a07" providerId="ADAL" clId="{319C46B1-0A45-A641-A676-4634DA8CA050}" dt="2023-03-27T18:01:34.980" v="148" actId="1076"/>
          <ac:spMkLst>
            <pc:docMk/>
            <pc:sldMk cId="158404590" sldId="259"/>
            <ac:spMk id="14" creationId="{A73DB7AF-4269-9075-F1E6-1BE93BC2F514}"/>
          </ac:spMkLst>
        </pc:spChg>
        <pc:spChg chg="add del mod">
          <ac:chgData name="Andrej Bogdanov" userId="896fc40a-cbdd-4f42-a373-b4d25dd81a07" providerId="ADAL" clId="{319C46B1-0A45-A641-A676-4634DA8CA050}" dt="2023-03-27T18:15:08.886" v="434" actId="478"/>
          <ac:spMkLst>
            <pc:docMk/>
            <pc:sldMk cId="158404590" sldId="259"/>
            <ac:spMk id="15" creationId="{55BC8E25-F98D-D50B-BE53-E4DA01107814}"/>
          </ac:spMkLst>
        </pc:spChg>
        <pc:spChg chg="add mod">
          <ac:chgData name="Andrej Bogdanov" userId="896fc40a-cbdd-4f42-a373-b4d25dd81a07" providerId="ADAL" clId="{319C46B1-0A45-A641-A676-4634DA8CA050}" dt="2023-03-27T18:04:40.457" v="211" actId="1037"/>
          <ac:spMkLst>
            <pc:docMk/>
            <pc:sldMk cId="158404590" sldId="259"/>
            <ac:spMk id="16" creationId="{59AAFB9C-11AB-B427-E98E-31C26C5263EC}"/>
          </ac:spMkLst>
        </pc:spChg>
        <pc:spChg chg="add mod">
          <ac:chgData name="Andrej Bogdanov" userId="896fc40a-cbdd-4f42-a373-b4d25dd81a07" providerId="ADAL" clId="{319C46B1-0A45-A641-A676-4634DA8CA050}" dt="2023-03-27T18:04:40.457" v="211" actId="1037"/>
          <ac:spMkLst>
            <pc:docMk/>
            <pc:sldMk cId="158404590" sldId="259"/>
            <ac:spMk id="17" creationId="{D50F106E-8C91-5D85-FFDD-596FB97640ED}"/>
          </ac:spMkLst>
        </pc:spChg>
        <pc:spChg chg="add mod">
          <ac:chgData name="Andrej Bogdanov" userId="896fc40a-cbdd-4f42-a373-b4d25dd81a07" providerId="ADAL" clId="{319C46B1-0A45-A641-A676-4634DA8CA050}" dt="2023-03-27T18:04:40.457" v="211" actId="1037"/>
          <ac:spMkLst>
            <pc:docMk/>
            <pc:sldMk cId="158404590" sldId="259"/>
            <ac:spMk id="18" creationId="{16E678E4-805F-C066-5725-ADAF4DA1DB13}"/>
          </ac:spMkLst>
        </pc:spChg>
        <pc:spChg chg="add mod">
          <ac:chgData name="Andrej Bogdanov" userId="896fc40a-cbdd-4f42-a373-b4d25dd81a07" providerId="ADAL" clId="{319C46B1-0A45-A641-A676-4634DA8CA050}" dt="2023-03-27T18:04:34.338" v="190" actId="1038"/>
          <ac:spMkLst>
            <pc:docMk/>
            <pc:sldMk cId="158404590" sldId="259"/>
            <ac:spMk id="19" creationId="{0C8AACE7-7ABF-30C0-9440-227160ECE9D8}"/>
          </ac:spMkLst>
        </pc:spChg>
        <pc:spChg chg="add mod">
          <ac:chgData name="Andrej Bogdanov" userId="896fc40a-cbdd-4f42-a373-b4d25dd81a07" providerId="ADAL" clId="{319C46B1-0A45-A641-A676-4634DA8CA050}" dt="2023-03-27T18:04:34.338" v="190" actId="1038"/>
          <ac:spMkLst>
            <pc:docMk/>
            <pc:sldMk cId="158404590" sldId="259"/>
            <ac:spMk id="20" creationId="{1AB1B982-B9EC-9BEC-805D-C1517BFDE3AA}"/>
          </ac:spMkLst>
        </pc:spChg>
        <pc:spChg chg="add mod">
          <ac:chgData name="Andrej Bogdanov" userId="896fc40a-cbdd-4f42-a373-b4d25dd81a07" providerId="ADAL" clId="{319C46B1-0A45-A641-A676-4634DA8CA050}" dt="2023-03-27T18:04:34.338" v="190" actId="1038"/>
          <ac:spMkLst>
            <pc:docMk/>
            <pc:sldMk cId="158404590" sldId="259"/>
            <ac:spMk id="21" creationId="{31B0915E-DCE4-ADF0-5C6C-5D0B0DEE1B50}"/>
          </ac:spMkLst>
        </pc:spChg>
        <pc:spChg chg="add mod">
          <ac:chgData name="Andrej Bogdanov" userId="896fc40a-cbdd-4f42-a373-b4d25dd81a07" providerId="ADAL" clId="{319C46B1-0A45-A641-A676-4634DA8CA050}" dt="2023-03-27T18:04:34.338" v="190" actId="1038"/>
          <ac:spMkLst>
            <pc:docMk/>
            <pc:sldMk cId="158404590" sldId="259"/>
            <ac:spMk id="22" creationId="{E466E295-D569-5BED-79A1-D6FA873BF068}"/>
          </ac:spMkLst>
        </pc:spChg>
        <pc:spChg chg="add del mod">
          <ac:chgData name="Andrej Bogdanov" userId="896fc40a-cbdd-4f42-a373-b4d25dd81a07" providerId="ADAL" clId="{319C46B1-0A45-A641-A676-4634DA8CA050}" dt="2023-03-27T18:02:00.498" v="154" actId="478"/>
          <ac:spMkLst>
            <pc:docMk/>
            <pc:sldMk cId="158404590" sldId="259"/>
            <ac:spMk id="23" creationId="{6ABD265A-58FA-8A96-731F-AA31A5AAC400}"/>
          </ac:spMkLst>
        </pc:spChg>
        <pc:spChg chg="add mod">
          <ac:chgData name="Andrej Bogdanov" userId="896fc40a-cbdd-4f42-a373-b4d25dd81a07" providerId="ADAL" clId="{319C46B1-0A45-A641-A676-4634DA8CA050}" dt="2023-03-27T18:04:34.338" v="190" actId="1038"/>
          <ac:spMkLst>
            <pc:docMk/>
            <pc:sldMk cId="158404590" sldId="259"/>
            <ac:spMk id="28" creationId="{061F6904-ED38-6B82-C72D-853AB9E10936}"/>
          </ac:spMkLst>
        </pc:spChg>
        <pc:spChg chg="add mod">
          <ac:chgData name="Andrej Bogdanov" userId="896fc40a-cbdd-4f42-a373-b4d25dd81a07" providerId="ADAL" clId="{319C46B1-0A45-A641-A676-4634DA8CA050}" dt="2023-03-27T18:04:34.338" v="190" actId="1038"/>
          <ac:spMkLst>
            <pc:docMk/>
            <pc:sldMk cId="158404590" sldId="259"/>
            <ac:spMk id="29" creationId="{52FCAA49-5FF9-AED6-F5AC-97CE1FCD5184}"/>
          </ac:spMkLst>
        </pc:spChg>
        <pc:spChg chg="add mod">
          <ac:chgData name="Andrej Bogdanov" userId="896fc40a-cbdd-4f42-a373-b4d25dd81a07" providerId="ADAL" clId="{319C46B1-0A45-A641-A676-4634DA8CA050}" dt="2023-03-27T18:04:34.338" v="190" actId="1038"/>
          <ac:spMkLst>
            <pc:docMk/>
            <pc:sldMk cId="158404590" sldId="259"/>
            <ac:spMk id="30" creationId="{21923863-1649-2E83-E2DC-1AB0CB66DFD1}"/>
          </ac:spMkLst>
        </pc:spChg>
        <pc:spChg chg="add mod">
          <ac:chgData name="Andrej Bogdanov" userId="896fc40a-cbdd-4f42-a373-b4d25dd81a07" providerId="ADAL" clId="{319C46B1-0A45-A641-A676-4634DA8CA050}" dt="2023-03-27T18:04:34.338" v="190" actId="1038"/>
          <ac:spMkLst>
            <pc:docMk/>
            <pc:sldMk cId="158404590" sldId="259"/>
            <ac:spMk id="31" creationId="{21E68F04-03E4-DE27-014A-6157BB20C417}"/>
          </ac:spMkLst>
        </pc:spChg>
        <pc:spChg chg="add del mod">
          <ac:chgData name="Andrej Bogdanov" userId="896fc40a-cbdd-4f42-a373-b4d25dd81a07" providerId="ADAL" clId="{319C46B1-0A45-A641-A676-4634DA8CA050}" dt="2023-03-27T18:01:55.414" v="153" actId="478"/>
          <ac:spMkLst>
            <pc:docMk/>
            <pc:sldMk cId="158404590" sldId="259"/>
            <ac:spMk id="32" creationId="{52C6C2F8-DA83-6CF5-5D50-396A98AC5F70}"/>
          </ac:spMkLst>
        </pc:spChg>
        <pc:spChg chg="add mod">
          <ac:chgData name="Andrej Bogdanov" userId="896fc40a-cbdd-4f42-a373-b4d25dd81a07" providerId="ADAL" clId="{319C46B1-0A45-A641-A676-4634DA8CA050}" dt="2023-03-27T18:04:34.338" v="190" actId="1038"/>
          <ac:spMkLst>
            <pc:docMk/>
            <pc:sldMk cId="158404590" sldId="259"/>
            <ac:spMk id="33" creationId="{7B6B2C72-6D37-D61F-9759-565A62290A2F}"/>
          </ac:spMkLst>
        </pc:spChg>
        <pc:spChg chg="add mod">
          <ac:chgData name="Andrej Bogdanov" userId="896fc40a-cbdd-4f42-a373-b4d25dd81a07" providerId="ADAL" clId="{319C46B1-0A45-A641-A676-4634DA8CA050}" dt="2023-03-27T18:04:34.338" v="190" actId="1038"/>
          <ac:spMkLst>
            <pc:docMk/>
            <pc:sldMk cId="158404590" sldId="259"/>
            <ac:spMk id="34" creationId="{B9495772-5A38-0003-2465-95B2B24CA288}"/>
          </ac:spMkLst>
        </pc:spChg>
        <pc:spChg chg="add mod">
          <ac:chgData name="Andrej Bogdanov" userId="896fc40a-cbdd-4f42-a373-b4d25dd81a07" providerId="ADAL" clId="{319C46B1-0A45-A641-A676-4634DA8CA050}" dt="2023-03-27T18:04:34.338" v="190" actId="1038"/>
          <ac:spMkLst>
            <pc:docMk/>
            <pc:sldMk cId="158404590" sldId="259"/>
            <ac:spMk id="37" creationId="{588200E9-F46B-FC9F-DCE4-C911F54DE9F6}"/>
          </ac:spMkLst>
        </pc:spChg>
        <pc:spChg chg="add mod">
          <ac:chgData name="Andrej Bogdanov" userId="896fc40a-cbdd-4f42-a373-b4d25dd81a07" providerId="ADAL" clId="{319C46B1-0A45-A641-A676-4634DA8CA050}" dt="2023-03-27T18:04:34.338" v="190" actId="1038"/>
          <ac:spMkLst>
            <pc:docMk/>
            <pc:sldMk cId="158404590" sldId="259"/>
            <ac:spMk id="38" creationId="{0E52A155-F17C-9EF0-4B74-CA91983D59DC}"/>
          </ac:spMkLst>
        </pc:spChg>
        <pc:spChg chg="add mod">
          <ac:chgData name="Andrej Bogdanov" userId="896fc40a-cbdd-4f42-a373-b4d25dd81a07" providerId="ADAL" clId="{319C46B1-0A45-A641-A676-4634DA8CA050}" dt="2023-03-27T18:15:33.188" v="436" actId="208"/>
          <ac:spMkLst>
            <pc:docMk/>
            <pc:sldMk cId="158404590" sldId="259"/>
            <ac:spMk id="41" creationId="{C6A8927C-D0D7-2605-A95A-09510A659C8A}"/>
          </ac:spMkLst>
        </pc:spChg>
        <pc:spChg chg="add mod">
          <ac:chgData name="Andrej Bogdanov" userId="896fc40a-cbdd-4f42-a373-b4d25dd81a07" providerId="ADAL" clId="{319C46B1-0A45-A641-A676-4634DA8CA050}" dt="2023-03-27T18:15:33.188" v="436" actId="208"/>
          <ac:spMkLst>
            <pc:docMk/>
            <pc:sldMk cId="158404590" sldId="259"/>
            <ac:spMk id="42" creationId="{36073819-245C-33DD-DC4C-E65A6699EFC2}"/>
          </ac:spMkLst>
        </pc:spChg>
        <pc:cxnChg chg="add mod">
          <ac:chgData name="Andrej Bogdanov" userId="896fc40a-cbdd-4f42-a373-b4d25dd81a07" providerId="ADAL" clId="{319C46B1-0A45-A641-A676-4634DA8CA050}" dt="2023-03-27T18:01:34.980" v="148" actId="1076"/>
          <ac:cxnSpMkLst>
            <pc:docMk/>
            <pc:sldMk cId="158404590" sldId="259"/>
            <ac:cxnSpMk id="7" creationId="{F0EE2E65-CB5A-2A6E-6E69-A7B156B16BA9}"/>
          </ac:cxnSpMkLst>
        </pc:cxnChg>
        <pc:cxnChg chg="add mod">
          <ac:chgData name="Andrej Bogdanov" userId="896fc40a-cbdd-4f42-a373-b4d25dd81a07" providerId="ADAL" clId="{319C46B1-0A45-A641-A676-4634DA8CA050}" dt="2023-03-27T18:01:34.980" v="148" actId="1076"/>
          <ac:cxnSpMkLst>
            <pc:docMk/>
            <pc:sldMk cId="158404590" sldId="259"/>
            <ac:cxnSpMk id="8" creationId="{90601CB1-0289-61BF-7DB1-2572E14346C0}"/>
          </ac:cxnSpMkLst>
        </pc:cxnChg>
        <pc:cxnChg chg="add mod">
          <ac:chgData name="Andrej Bogdanov" userId="896fc40a-cbdd-4f42-a373-b4d25dd81a07" providerId="ADAL" clId="{319C46B1-0A45-A641-A676-4634DA8CA050}" dt="2023-03-27T18:01:34.980" v="148" actId="1076"/>
          <ac:cxnSpMkLst>
            <pc:docMk/>
            <pc:sldMk cId="158404590" sldId="259"/>
            <ac:cxnSpMk id="9" creationId="{6A1F811E-3B9D-EAF7-B069-6FA5183D87F6}"/>
          </ac:cxnSpMkLst>
        </pc:cxnChg>
        <pc:cxnChg chg="add mod">
          <ac:chgData name="Andrej Bogdanov" userId="896fc40a-cbdd-4f42-a373-b4d25dd81a07" providerId="ADAL" clId="{319C46B1-0A45-A641-A676-4634DA8CA050}" dt="2023-03-27T18:01:34.980" v="148" actId="1076"/>
          <ac:cxnSpMkLst>
            <pc:docMk/>
            <pc:sldMk cId="158404590" sldId="259"/>
            <ac:cxnSpMk id="10" creationId="{77D4E128-6CDD-329A-B5A2-8E408CD3599E}"/>
          </ac:cxnSpMkLst>
        </pc:cxnChg>
        <pc:cxnChg chg="add mod">
          <ac:chgData name="Andrej Bogdanov" userId="896fc40a-cbdd-4f42-a373-b4d25dd81a07" providerId="ADAL" clId="{319C46B1-0A45-A641-A676-4634DA8CA050}" dt="2023-03-27T18:04:34.338" v="190" actId="1038"/>
          <ac:cxnSpMkLst>
            <pc:docMk/>
            <pc:sldMk cId="158404590" sldId="259"/>
            <ac:cxnSpMk id="24" creationId="{FEBD51A0-ED97-27D2-33F5-A62EC11CE4EF}"/>
          </ac:cxnSpMkLst>
        </pc:cxnChg>
        <pc:cxnChg chg="add mod">
          <ac:chgData name="Andrej Bogdanov" userId="896fc40a-cbdd-4f42-a373-b4d25dd81a07" providerId="ADAL" clId="{319C46B1-0A45-A641-A676-4634DA8CA050}" dt="2023-03-27T18:04:34.338" v="190" actId="1038"/>
          <ac:cxnSpMkLst>
            <pc:docMk/>
            <pc:sldMk cId="158404590" sldId="259"/>
            <ac:cxnSpMk id="25" creationId="{605DFD45-3C22-5D25-6577-761F35320152}"/>
          </ac:cxnSpMkLst>
        </pc:cxnChg>
        <pc:cxnChg chg="add del mod">
          <ac:chgData name="Andrej Bogdanov" userId="896fc40a-cbdd-4f42-a373-b4d25dd81a07" providerId="ADAL" clId="{319C46B1-0A45-A641-A676-4634DA8CA050}" dt="2023-03-27T18:03:31.649" v="173" actId="478"/>
          <ac:cxnSpMkLst>
            <pc:docMk/>
            <pc:sldMk cId="158404590" sldId="259"/>
            <ac:cxnSpMk id="26" creationId="{E453AD27-210B-E843-5B55-08921BD517C3}"/>
          </ac:cxnSpMkLst>
        </pc:cxnChg>
        <pc:cxnChg chg="add mod">
          <ac:chgData name="Andrej Bogdanov" userId="896fc40a-cbdd-4f42-a373-b4d25dd81a07" providerId="ADAL" clId="{319C46B1-0A45-A641-A676-4634DA8CA050}" dt="2023-03-27T18:04:34.338" v="190" actId="1038"/>
          <ac:cxnSpMkLst>
            <pc:docMk/>
            <pc:sldMk cId="158404590" sldId="259"/>
            <ac:cxnSpMk id="27" creationId="{598001DD-31D9-8D5F-7B8A-F798CAB32F1D}"/>
          </ac:cxnSpMkLst>
        </pc:cxnChg>
        <pc:cxnChg chg="add del mod">
          <ac:chgData name="Andrej Bogdanov" userId="896fc40a-cbdd-4f42-a373-b4d25dd81a07" providerId="ADAL" clId="{319C46B1-0A45-A641-A676-4634DA8CA050}" dt="2023-03-27T18:03:05.126" v="168" actId="478"/>
          <ac:cxnSpMkLst>
            <pc:docMk/>
            <pc:sldMk cId="158404590" sldId="259"/>
            <ac:cxnSpMk id="35" creationId="{1B978A2D-B71F-41D8-2F60-FC3D8E3C3C8E}"/>
          </ac:cxnSpMkLst>
        </pc:cxnChg>
        <pc:cxnChg chg="add mod">
          <ac:chgData name="Andrej Bogdanov" userId="896fc40a-cbdd-4f42-a373-b4d25dd81a07" providerId="ADAL" clId="{319C46B1-0A45-A641-A676-4634DA8CA050}" dt="2023-03-27T18:04:34.338" v="190" actId="1038"/>
          <ac:cxnSpMkLst>
            <pc:docMk/>
            <pc:sldMk cId="158404590" sldId="259"/>
            <ac:cxnSpMk id="36" creationId="{653552DD-359A-4DED-2492-35FCE86B514E}"/>
          </ac:cxnSpMkLst>
        </pc:cxnChg>
        <pc:cxnChg chg="add mod">
          <ac:chgData name="Andrej Bogdanov" userId="896fc40a-cbdd-4f42-a373-b4d25dd81a07" providerId="ADAL" clId="{319C46B1-0A45-A641-A676-4634DA8CA050}" dt="2023-03-27T18:04:34.338" v="190" actId="1038"/>
          <ac:cxnSpMkLst>
            <pc:docMk/>
            <pc:sldMk cId="158404590" sldId="259"/>
            <ac:cxnSpMk id="39" creationId="{E154A9E8-20EE-1722-EF6E-E7260BA27DF8}"/>
          </ac:cxnSpMkLst>
        </pc:cxnChg>
      </pc:sldChg>
      <pc:sldChg chg="addSp modSp new mod">
        <pc:chgData name="Andrej Bogdanov" userId="896fc40a-cbdd-4f42-a373-b4d25dd81a07" providerId="ADAL" clId="{319C46B1-0A45-A641-A676-4634DA8CA050}" dt="2023-03-27T18:09:48.829" v="297" actId="20577"/>
        <pc:sldMkLst>
          <pc:docMk/>
          <pc:sldMk cId="3209327806" sldId="260"/>
        </pc:sldMkLst>
        <pc:spChg chg="add mod">
          <ac:chgData name="Andrej Bogdanov" userId="896fc40a-cbdd-4f42-a373-b4d25dd81a07" providerId="ADAL" clId="{319C46B1-0A45-A641-A676-4634DA8CA050}" dt="2023-03-27T18:09:48.829" v="297" actId="20577"/>
          <ac:spMkLst>
            <pc:docMk/>
            <pc:sldMk cId="3209327806" sldId="260"/>
            <ac:spMk id="2" creationId="{A0FC0503-A9B2-BC9F-01B4-1708DD31CD72}"/>
          </ac:spMkLst>
        </pc:spChg>
      </pc:sldChg>
      <pc:sldChg chg="addSp modSp new mod">
        <pc:chgData name="Andrej Bogdanov" userId="896fc40a-cbdd-4f42-a373-b4d25dd81a07" providerId="ADAL" clId="{319C46B1-0A45-A641-A676-4634DA8CA050}" dt="2023-03-27T18:11:17.402" v="366" actId="20577"/>
        <pc:sldMkLst>
          <pc:docMk/>
          <pc:sldMk cId="1222232352" sldId="261"/>
        </pc:sldMkLst>
        <pc:spChg chg="add mod">
          <ac:chgData name="Andrej Bogdanov" userId="896fc40a-cbdd-4f42-a373-b4d25dd81a07" providerId="ADAL" clId="{319C46B1-0A45-A641-A676-4634DA8CA050}" dt="2023-03-27T18:10:35.783" v="330" actId="20577"/>
          <ac:spMkLst>
            <pc:docMk/>
            <pc:sldMk cId="1222232352" sldId="261"/>
            <ac:spMk id="2" creationId="{70DC1463-BC66-D738-1A3C-EEF0A9D1945A}"/>
          </ac:spMkLst>
        </pc:spChg>
        <pc:spChg chg="add mod">
          <ac:chgData name="Andrej Bogdanov" userId="896fc40a-cbdd-4f42-a373-b4d25dd81a07" providerId="ADAL" clId="{319C46B1-0A45-A641-A676-4634DA8CA050}" dt="2023-03-27T18:11:17.402" v="366" actId="20577"/>
          <ac:spMkLst>
            <pc:docMk/>
            <pc:sldMk cId="1222232352" sldId="261"/>
            <ac:spMk id="3" creationId="{D22687D9-8B9C-F552-F3E5-F59AABA36908}"/>
          </ac:spMkLst>
        </pc:spChg>
      </pc:sldChg>
      <pc:sldChg chg="addSp modSp new mod">
        <pc:chgData name="Andrej Bogdanov" userId="896fc40a-cbdd-4f42-a373-b4d25dd81a07" providerId="ADAL" clId="{319C46B1-0A45-A641-A676-4634DA8CA050}" dt="2023-03-27T18:14:05.913" v="428" actId="20577"/>
        <pc:sldMkLst>
          <pc:docMk/>
          <pc:sldMk cId="3548143291" sldId="262"/>
        </pc:sldMkLst>
        <pc:spChg chg="add mod">
          <ac:chgData name="Andrej Bogdanov" userId="896fc40a-cbdd-4f42-a373-b4d25dd81a07" providerId="ADAL" clId="{319C46B1-0A45-A641-A676-4634DA8CA050}" dt="2023-03-27T18:14:05.913" v="428" actId="20577"/>
          <ac:spMkLst>
            <pc:docMk/>
            <pc:sldMk cId="3548143291" sldId="262"/>
            <ac:spMk id="2" creationId="{59668CA9-0EE9-C5BB-9522-AE78D4DFA493}"/>
          </ac:spMkLst>
        </pc:spChg>
      </pc:sldChg>
      <pc:sldChg chg="addSp delSp modSp new mod ord">
        <pc:chgData name="Andrej Bogdanov" userId="896fc40a-cbdd-4f42-a373-b4d25dd81a07" providerId="ADAL" clId="{319C46B1-0A45-A641-A676-4634DA8CA050}" dt="2023-03-27T18:16:00.123" v="455" actId="1076"/>
        <pc:sldMkLst>
          <pc:docMk/>
          <pc:sldMk cId="1104822888" sldId="263"/>
        </pc:sldMkLst>
        <pc:spChg chg="add del mod">
          <ac:chgData name="Andrej Bogdanov" userId="896fc40a-cbdd-4f42-a373-b4d25dd81a07" providerId="ADAL" clId="{319C46B1-0A45-A641-A676-4634DA8CA050}" dt="2023-03-27T18:14:01.468" v="418" actId="21"/>
          <ac:spMkLst>
            <pc:docMk/>
            <pc:sldMk cId="1104822888" sldId="263"/>
            <ac:spMk id="2" creationId="{91E604EE-31B6-C5B1-043A-1B20D1D200F2}"/>
          </ac:spMkLst>
        </pc:spChg>
        <pc:spChg chg="add del mod">
          <ac:chgData name="Andrej Bogdanov" userId="896fc40a-cbdd-4f42-a373-b4d25dd81a07" providerId="ADAL" clId="{319C46B1-0A45-A641-A676-4634DA8CA050}" dt="2023-03-27T18:14:56.945" v="431" actId="478"/>
          <ac:spMkLst>
            <pc:docMk/>
            <pc:sldMk cId="1104822888" sldId="263"/>
            <ac:spMk id="3" creationId="{BE44C401-F5CA-214F-26B0-D8715EC1E2FF}"/>
          </ac:spMkLst>
        </pc:spChg>
        <pc:spChg chg="add mod">
          <ac:chgData name="Andrej Bogdanov" userId="896fc40a-cbdd-4f42-a373-b4d25dd81a07" providerId="ADAL" clId="{319C46B1-0A45-A641-A676-4634DA8CA050}" dt="2023-03-27T18:16:00.123" v="455" actId="1076"/>
          <ac:spMkLst>
            <pc:docMk/>
            <pc:sldMk cId="1104822888" sldId="263"/>
            <ac:spMk id="4" creationId="{47D41517-29A5-815A-E0E4-CCA78F6AF82C}"/>
          </ac:spMkLst>
        </pc:spChg>
        <pc:spChg chg="add mod">
          <ac:chgData name="Andrej Bogdanov" userId="896fc40a-cbdd-4f42-a373-b4d25dd81a07" providerId="ADAL" clId="{319C46B1-0A45-A641-A676-4634DA8CA050}" dt="2023-03-27T18:16:00.123" v="455" actId="1076"/>
          <ac:spMkLst>
            <pc:docMk/>
            <pc:sldMk cId="1104822888" sldId="263"/>
            <ac:spMk id="5" creationId="{466AFEB0-2821-1F2A-69E7-3A1ACBCA4F26}"/>
          </ac:spMkLst>
        </pc:spChg>
        <pc:spChg chg="add mod">
          <ac:chgData name="Andrej Bogdanov" userId="896fc40a-cbdd-4f42-a373-b4d25dd81a07" providerId="ADAL" clId="{319C46B1-0A45-A641-A676-4634DA8CA050}" dt="2023-03-27T18:16:00.123" v="455" actId="1076"/>
          <ac:spMkLst>
            <pc:docMk/>
            <pc:sldMk cId="1104822888" sldId="263"/>
            <ac:spMk id="6" creationId="{633E6BA6-B66B-C501-A6DB-4D14F536C344}"/>
          </ac:spMkLst>
        </pc:spChg>
        <pc:spChg chg="add mod">
          <ac:chgData name="Andrej Bogdanov" userId="896fc40a-cbdd-4f42-a373-b4d25dd81a07" providerId="ADAL" clId="{319C46B1-0A45-A641-A676-4634DA8CA050}" dt="2023-03-27T18:16:00.123" v="455" actId="1076"/>
          <ac:spMkLst>
            <pc:docMk/>
            <pc:sldMk cId="1104822888" sldId="263"/>
            <ac:spMk id="7" creationId="{AA04C09F-5484-4F7F-2EA0-A1A57C899D7B}"/>
          </ac:spMkLst>
        </pc:spChg>
        <pc:spChg chg="add mod">
          <ac:chgData name="Andrej Bogdanov" userId="896fc40a-cbdd-4f42-a373-b4d25dd81a07" providerId="ADAL" clId="{319C46B1-0A45-A641-A676-4634DA8CA050}" dt="2023-03-27T18:16:00.123" v="455" actId="1076"/>
          <ac:spMkLst>
            <pc:docMk/>
            <pc:sldMk cId="1104822888" sldId="263"/>
            <ac:spMk id="8" creationId="{F5E8028D-7A10-B7A2-DA9B-3166E89D812C}"/>
          </ac:spMkLst>
        </pc:spChg>
        <pc:spChg chg="add mod">
          <ac:chgData name="Andrej Bogdanov" userId="896fc40a-cbdd-4f42-a373-b4d25dd81a07" providerId="ADAL" clId="{319C46B1-0A45-A641-A676-4634DA8CA050}" dt="2023-03-27T18:16:00.123" v="455" actId="1076"/>
          <ac:spMkLst>
            <pc:docMk/>
            <pc:sldMk cId="1104822888" sldId="263"/>
            <ac:spMk id="9" creationId="{4F3E6FE7-4FED-174A-0246-F2B8C68399E2}"/>
          </ac:spMkLst>
        </pc:spChg>
        <pc:spChg chg="add mod">
          <ac:chgData name="Andrej Bogdanov" userId="896fc40a-cbdd-4f42-a373-b4d25dd81a07" providerId="ADAL" clId="{319C46B1-0A45-A641-A676-4634DA8CA050}" dt="2023-03-27T18:16:00.123" v="455" actId="1076"/>
          <ac:spMkLst>
            <pc:docMk/>
            <pc:sldMk cId="1104822888" sldId="263"/>
            <ac:spMk id="10" creationId="{6EC870BD-B064-E674-098B-27A438364CBC}"/>
          </ac:spMkLst>
        </pc:spChg>
        <pc:spChg chg="add mod">
          <ac:chgData name="Andrej Bogdanov" userId="896fc40a-cbdd-4f42-a373-b4d25dd81a07" providerId="ADAL" clId="{319C46B1-0A45-A641-A676-4634DA8CA050}" dt="2023-03-27T18:16:00.123" v="455" actId="1076"/>
          <ac:spMkLst>
            <pc:docMk/>
            <pc:sldMk cId="1104822888" sldId="263"/>
            <ac:spMk id="11" creationId="{D70161A8-5603-6FEC-6E76-385F392DC363}"/>
          </ac:spMkLst>
        </pc:spChg>
        <pc:spChg chg="add mod">
          <ac:chgData name="Andrej Bogdanov" userId="896fc40a-cbdd-4f42-a373-b4d25dd81a07" providerId="ADAL" clId="{319C46B1-0A45-A641-A676-4634DA8CA050}" dt="2023-03-27T18:15:55.084" v="454" actId="20577"/>
          <ac:spMkLst>
            <pc:docMk/>
            <pc:sldMk cId="1104822888" sldId="263"/>
            <ac:spMk id="12" creationId="{F5B377F0-4506-CDD2-5534-8BBC25C1B6F3}"/>
          </ac:spMkLst>
        </pc:spChg>
      </pc:sldChg>
      <pc:sldChg chg="addSp delSp modSp new mod">
        <pc:chgData name="Andrej Bogdanov" userId="896fc40a-cbdd-4f42-a373-b4d25dd81a07" providerId="ADAL" clId="{319C46B1-0A45-A641-A676-4634DA8CA050}" dt="2023-03-27T18:17:35.760" v="548" actId="207"/>
        <pc:sldMkLst>
          <pc:docMk/>
          <pc:sldMk cId="2304878755" sldId="264"/>
        </pc:sldMkLst>
        <pc:spChg chg="add mod">
          <ac:chgData name="Andrej Bogdanov" userId="896fc40a-cbdd-4f42-a373-b4d25dd81a07" providerId="ADAL" clId="{319C46B1-0A45-A641-A676-4634DA8CA050}" dt="2023-03-27T18:16:41.267" v="473" actId="20577"/>
          <ac:spMkLst>
            <pc:docMk/>
            <pc:sldMk cId="2304878755" sldId="264"/>
            <ac:spMk id="2" creationId="{CBCB1217-B095-358F-BA00-5496C15AA378}"/>
          </ac:spMkLst>
        </pc:spChg>
        <pc:spChg chg="add mod">
          <ac:chgData name="Andrej Bogdanov" userId="896fc40a-cbdd-4f42-a373-b4d25dd81a07" providerId="ADAL" clId="{319C46B1-0A45-A641-A676-4634DA8CA050}" dt="2023-03-27T18:17:02.804" v="509" actId="1036"/>
          <ac:spMkLst>
            <pc:docMk/>
            <pc:sldMk cId="2304878755" sldId="264"/>
            <ac:spMk id="3" creationId="{68BD1CE2-6EAC-5B3B-B068-B62D4A32E975}"/>
          </ac:spMkLst>
        </pc:spChg>
        <pc:spChg chg="add mod">
          <ac:chgData name="Andrej Bogdanov" userId="896fc40a-cbdd-4f42-a373-b4d25dd81a07" providerId="ADAL" clId="{319C46B1-0A45-A641-A676-4634DA8CA050}" dt="2023-03-27T18:17:02.804" v="509" actId="1036"/>
          <ac:spMkLst>
            <pc:docMk/>
            <pc:sldMk cId="2304878755" sldId="264"/>
            <ac:spMk id="4" creationId="{81E3342C-3D06-0F2F-4D50-7F62AC75D493}"/>
          </ac:spMkLst>
        </pc:spChg>
        <pc:spChg chg="add mod">
          <ac:chgData name="Andrej Bogdanov" userId="896fc40a-cbdd-4f42-a373-b4d25dd81a07" providerId="ADAL" clId="{319C46B1-0A45-A641-A676-4634DA8CA050}" dt="2023-03-27T18:17:02.804" v="509" actId="1036"/>
          <ac:spMkLst>
            <pc:docMk/>
            <pc:sldMk cId="2304878755" sldId="264"/>
            <ac:spMk id="5" creationId="{B406D014-6FD7-F68B-B564-A5B3A658B58C}"/>
          </ac:spMkLst>
        </pc:spChg>
        <pc:spChg chg="add mod">
          <ac:chgData name="Andrej Bogdanov" userId="896fc40a-cbdd-4f42-a373-b4d25dd81a07" providerId="ADAL" clId="{319C46B1-0A45-A641-A676-4634DA8CA050}" dt="2023-03-27T18:17:02.804" v="509" actId="1036"/>
          <ac:spMkLst>
            <pc:docMk/>
            <pc:sldMk cId="2304878755" sldId="264"/>
            <ac:spMk id="6" creationId="{F82E1C4F-B5CB-3A06-14E4-4908959286B4}"/>
          </ac:spMkLst>
        </pc:spChg>
        <pc:spChg chg="add mod">
          <ac:chgData name="Andrej Bogdanov" userId="896fc40a-cbdd-4f42-a373-b4d25dd81a07" providerId="ADAL" clId="{319C46B1-0A45-A641-A676-4634DA8CA050}" dt="2023-03-27T18:17:02.804" v="509" actId="1036"/>
          <ac:spMkLst>
            <pc:docMk/>
            <pc:sldMk cId="2304878755" sldId="264"/>
            <ac:spMk id="7" creationId="{147BBA2B-E5C8-01D1-4AD3-F6E26D333420}"/>
          </ac:spMkLst>
        </pc:spChg>
        <pc:spChg chg="add mod">
          <ac:chgData name="Andrej Bogdanov" userId="896fc40a-cbdd-4f42-a373-b4d25dd81a07" providerId="ADAL" clId="{319C46B1-0A45-A641-A676-4634DA8CA050}" dt="2023-03-27T18:17:02.804" v="509" actId="1036"/>
          <ac:spMkLst>
            <pc:docMk/>
            <pc:sldMk cId="2304878755" sldId="264"/>
            <ac:spMk id="8" creationId="{567A295D-3FB7-4766-45AD-D6873685416A}"/>
          </ac:spMkLst>
        </pc:spChg>
        <pc:spChg chg="add mod">
          <ac:chgData name="Andrej Bogdanov" userId="896fc40a-cbdd-4f42-a373-b4d25dd81a07" providerId="ADAL" clId="{319C46B1-0A45-A641-A676-4634DA8CA050}" dt="2023-03-27T18:17:02.804" v="509" actId="1036"/>
          <ac:spMkLst>
            <pc:docMk/>
            <pc:sldMk cId="2304878755" sldId="264"/>
            <ac:spMk id="9" creationId="{3B506797-6888-8675-E104-3E81C9061509}"/>
          </ac:spMkLst>
        </pc:spChg>
        <pc:spChg chg="add mod">
          <ac:chgData name="Andrej Bogdanov" userId="896fc40a-cbdd-4f42-a373-b4d25dd81a07" providerId="ADAL" clId="{319C46B1-0A45-A641-A676-4634DA8CA050}" dt="2023-03-27T18:17:02.804" v="509" actId="1036"/>
          <ac:spMkLst>
            <pc:docMk/>
            <pc:sldMk cId="2304878755" sldId="264"/>
            <ac:spMk id="10" creationId="{387C6EA6-0B9C-E85A-EC91-C50A946A3F72}"/>
          </ac:spMkLst>
        </pc:spChg>
        <pc:spChg chg="add mod">
          <ac:chgData name="Andrej Bogdanov" userId="896fc40a-cbdd-4f42-a373-b4d25dd81a07" providerId="ADAL" clId="{319C46B1-0A45-A641-A676-4634DA8CA050}" dt="2023-03-27T18:17:02.804" v="509" actId="1036"/>
          <ac:spMkLst>
            <pc:docMk/>
            <pc:sldMk cId="2304878755" sldId="264"/>
            <ac:spMk id="11" creationId="{3EE3D2CF-53CC-44CF-8F8F-80C636537678}"/>
          </ac:spMkLst>
        </pc:spChg>
        <pc:spChg chg="add mod">
          <ac:chgData name="Andrej Bogdanov" userId="896fc40a-cbdd-4f42-a373-b4d25dd81a07" providerId="ADAL" clId="{319C46B1-0A45-A641-A676-4634DA8CA050}" dt="2023-03-27T18:17:02.804" v="509" actId="1036"/>
          <ac:spMkLst>
            <pc:docMk/>
            <pc:sldMk cId="2304878755" sldId="264"/>
            <ac:spMk id="12" creationId="{B1D63577-9F8F-3B5E-9286-63FF7C8FF6DB}"/>
          </ac:spMkLst>
        </pc:spChg>
        <pc:spChg chg="add mod">
          <ac:chgData name="Andrej Bogdanov" userId="896fc40a-cbdd-4f42-a373-b4d25dd81a07" providerId="ADAL" clId="{319C46B1-0A45-A641-A676-4634DA8CA050}" dt="2023-03-27T18:17:02.804" v="509" actId="1036"/>
          <ac:spMkLst>
            <pc:docMk/>
            <pc:sldMk cId="2304878755" sldId="264"/>
            <ac:spMk id="13" creationId="{6E69B84A-8178-D961-5997-72B41C27297C}"/>
          </ac:spMkLst>
        </pc:spChg>
        <pc:spChg chg="add mod">
          <ac:chgData name="Andrej Bogdanov" userId="896fc40a-cbdd-4f42-a373-b4d25dd81a07" providerId="ADAL" clId="{319C46B1-0A45-A641-A676-4634DA8CA050}" dt="2023-03-27T18:17:02.804" v="509" actId="1036"/>
          <ac:spMkLst>
            <pc:docMk/>
            <pc:sldMk cId="2304878755" sldId="264"/>
            <ac:spMk id="14" creationId="{F3AF5BA0-8B58-91EB-C007-E14530168151}"/>
          </ac:spMkLst>
        </pc:spChg>
        <pc:spChg chg="add mod">
          <ac:chgData name="Andrej Bogdanov" userId="896fc40a-cbdd-4f42-a373-b4d25dd81a07" providerId="ADAL" clId="{319C46B1-0A45-A641-A676-4634DA8CA050}" dt="2023-03-27T18:17:02.804" v="509" actId="1036"/>
          <ac:spMkLst>
            <pc:docMk/>
            <pc:sldMk cId="2304878755" sldId="264"/>
            <ac:spMk id="15" creationId="{4E3A5BA9-E61C-1944-863D-4F88AC58362D}"/>
          </ac:spMkLst>
        </pc:spChg>
        <pc:spChg chg="add mod">
          <ac:chgData name="Andrej Bogdanov" userId="896fc40a-cbdd-4f42-a373-b4d25dd81a07" providerId="ADAL" clId="{319C46B1-0A45-A641-A676-4634DA8CA050}" dt="2023-03-27T18:17:02.804" v="509" actId="1036"/>
          <ac:spMkLst>
            <pc:docMk/>
            <pc:sldMk cId="2304878755" sldId="264"/>
            <ac:spMk id="16" creationId="{8D1B6DB1-19CA-C83F-D820-C9BA3407CAA0}"/>
          </ac:spMkLst>
        </pc:spChg>
        <pc:spChg chg="add mod">
          <ac:chgData name="Andrej Bogdanov" userId="896fc40a-cbdd-4f42-a373-b4d25dd81a07" providerId="ADAL" clId="{319C46B1-0A45-A641-A676-4634DA8CA050}" dt="2023-03-27T18:17:02.804" v="509" actId="1036"/>
          <ac:spMkLst>
            <pc:docMk/>
            <pc:sldMk cId="2304878755" sldId="264"/>
            <ac:spMk id="21" creationId="{C7FC583B-3520-1BBD-16F8-A5CA2A36C708}"/>
          </ac:spMkLst>
        </pc:spChg>
        <pc:spChg chg="add mod">
          <ac:chgData name="Andrej Bogdanov" userId="896fc40a-cbdd-4f42-a373-b4d25dd81a07" providerId="ADAL" clId="{319C46B1-0A45-A641-A676-4634DA8CA050}" dt="2023-03-27T18:17:35.760" v="548" actId="207"/>
          <ac:spMkLst>
            <pc:docMk/>
            <pc:sldMk cId="2304878755" sldId="264"/>
            <ac:spMk id="24" creationId="{3FEA214C-89D8-3343-8C5C-51F44FB72CCC}"/>
          </ac:spMkLst>
        </pc:spChg>
        <pc:inkChg chg="add mod">
          <ac:chgData name="Andrej Bogdanov" userId="896fc40a-cbdd-4f42-a373-b4d25dd81a07" providerId="ADAL" clId="{319C46B1-0A45-A641-A676-4634DA8CA050}" dt="2023-03-27T18:17:02.804" v="509" actId="1036"/>
          <ac:inkMkLst>
            <pc:docMk/>
            <pc:sldMk cId="2304878755" sldId="264"/>
            <ac:inkMk id="22" creationId="{FB4563F3-D71F-2115-BC54-BAF179DC1DD2}"/>
          </ac:inkMkLst>
        </pc:inkChg>
        <pc:inkChg chg="add del mod">
          <ac:chgData name="Andrej Bogdanov" userId="896fc40a-cbdd-4f42-a373-b4d25dd81a07" providerId="ADAL" clId="{319C46B1-0A45-A641-A676-4634DA8CA050}" dt="2023-03-27T18:17:24.024" v="513" actId="478"/>
          <ac:inkMkLst>
            <pc:docMk/>
            <pc:sldMk cId="2304878755" sldId="264"/>
            <ac:inkMk id="23" creationId="{3311292C-30D8-FC22-6501-F67ECE04914A}"/>
          </ac:inkMkLst>
        </pc:inkChg>
        <pc:cxnChg chg="add mod">
          <ac:chgData name="Andrej Bogdanov" userId="896fc40a-cbdd-4f42-a373-b4d25dd81a07" providerId="ADAL" clId="{319C46B1-0A45-A641-A676-4634DA8CA050}" dt="2023-03-27T18:17:02.804" v="509" actId="1036"/>
          <ac:cxnSpMkLst>
            <pc:docMk/>
            <pc:sldMk cId="2304878755" sldId="264"/>
            <ac:cxnSpMk id="17" creationId="{B26162FE-91AE-226E-C185-D262894EB870}"/>
          </ac:cxnSpMkLst>
        </pc:cxnChg>
        <pc:cxnChg chg="add mod">
          <ac:chgData name="Andrej Bogdanov" userId="896fc40a-cbdd-4f42-a373-b4d25dd81a07" providerId="ADAL" clId="{319C46B1-0A45-A641-A676-4634DA8CA050}" dt="2023-03-27T18:17:02.804" v="509" actId="1036"/>
          <ac:cxnSpMkLst>
            <pc:docMk/>
            <pc:sldMk cId="2304878755" sldId="264"/>
            <ac:cxnSpMk id="18" creationId="{97EA3953-E2D1-8F3C-C0C8-7363C0712368}"/>
          </ac:cxnSpMkLst>
        </pc:cxnChg>
        <pc:cxnChg chg="add mod">
          <ac:chgData name="Andrej Bogdanov" userId="896fc40a-cbdd-4f42-a373-b4d25dd81a07" providerId="ADAL" clId="{319C46B1-0A45-A641-A676-4634DA8CA050}" dt="2023-03-27T18:17:02.804" v="509" actId="1036"/>
          <ac:cxnSpMkLst>
            <pc:docMk/>
            <pc:sldMk cId="2304878755" sldId="264"/>
            <ac:cxnSpMk id="19" creationId="{922B2A6C-ADDA-977A-180C-301267CB9E46}"/>
          </ac:cxnSpMkLst>
        </pc:cxnChg>
        <pc:cxnChg chg="add mod">
          <ac:chgData name="Andrej Bogdanov" userId="896fc40a-cbdd-4f42-a373-b4d25dd81a07" providerId="ADAL" clId="{319C46B1-0A45-A641-A676-4634DA8CA050}" dt="2023-03-27T18:17:02.804" v="509" actId="1036"/>
          <ac:cxnSpMkLst>
            <pc:docMk/>
            <pc:sldMk cId="2304878755" sldId="264"/>
            <ac:cxnSpMk id="20" creationId="{5F04A811-A5E8-C7DC-8CFE-44F2FB1DFEDC}"/>
          </ac:cxnSpMkLst>
        </pc:cxnChg>
      </pc:sldChg>
      <pc:sldChg chg="new">
        <pc:chgData name="Andrej Bogdanov" userId="896fc40a-cbdd-4f42-a373-b4d25dd81a07" providerId="ADAL" clId="{319C46B1-0A45-A641-A676-4634DA8CA050}" dt="2023-03-27T18:17:38.353" v="549" actId="680"/>
        <pc:sldMkLst>
          <pc:docMk/>
          <pc:sldMk cId="4225802086" sldId="265"/>
        </pc:sldMkLst>
      </pc:sldChg>
      <pc:sldChg chg="addSp modSp new mod">
        <pc:chgData name="Andrej Bogdanov" userId="896fc40a-cbdd-4f42-a373-b4d25dd81a07" providerId="ADAL" clId="{319C46B1-0A45-A641-A676-4634DA8CA050}" dt="2023-03-27T18:18:35.545" v="598" actId="20577"/>
        <pc:sldMkLst>
          <pc:docMk/>
          <pc:sldMk cId="1171771231" sldId="266"/>
        </pc:sldMkLst>
        <pc:spChg chg="add mod">
          <ac:chgData name="Andrej Bogdanov" userId="896fc40a-cbdd-4f42-a373-b4d25dd81a07" providerId="ADAL" clId="{319C46B1-0A45-A641-A676-4634DA8CA050}" dt="2023-03-27T18:18:35.545" v="598" actId="20577"/>
          <ac:spMkLst>
            <pc:docMk/>
            <pc:sldMk cId="1171771231" sldId="266"/>
            <ac:spMk id="2" creationId="{0E26CDA9-8612-4A2A-C197-B78D41EE4E3D}"/>
          </ac:spMkLst>
        </pc:spChg>
      </pc:sldChg>
      <pc:sldChg chg="addSp delSp modSp new mod">
        <pc:chgData name="Andrej Bogdanov" userId="896fc40a-cbdd-4f42-a373-b4d25dd81a07" providerId="ADAL" clId="{319C46B1-0A45-A641-A676-4634DA8CA050}" dt="2023-03-27T18:44:39.665" v="891" actId="1076"/>
        <pc:sldMkLst>
          <pc:docMk/>
          <pc:sldMk cId="3248213563" sldId="267"/>
        </pc:sldMkLst>
        <pc:spChg chg="add mod">
          <ac:chgData name="Andrej Bogdanov" userId="896fc40a-cbdd-4f42-a373-b4d25dd81a07" providerId="ADAL" clId="{319C46B1-0A45-A641-A676-4634DA8CA050}" dt="2023-03-27T18:29:53.507" v="608" actId="20577"/>
          <ac:spMkLst>
            <pc:docMk/>
            <pc:sldMk cId="3248213563" sldId="267"/>
            <ac:spMk id="2" creationId="{D6189538-7CB6-0076-CF8F-B4CFFDA92768}"/>
          </ac:spMkLst>
        </pc:spChg>
        <pc:spChg chg="add mod topLvl">
          <ac:chgData name="Andrej Bogdanov" userId="896fc40a-cbdd-4f42-a373-b4d25dd81a07" providerId="ADAL" clId="{319C46B1-0A45-A641-A676-4634DA8CA050}" dt="2023-03-27T18:40:45.777" v="755" actId="1035"/>
          <ac:spMkLst>
            <pc:docMk/>
            <pc:sldMk cId="3248213563" sldId="267"/>
            <ac:spMk id="3" creationId="{B6F3774B-1871-E06D-28C8-E40480EACB5B}"/>
          </ac:spMkLst>
        </pc:spChg>
        <pc:spChg chg="add mod topLvl">
          <ac:chgData name="Andrej Bogdanov" userId="896fc40a-cbdd-4f42-a373-b4d25dd81a07" providerId="ADAL" clId="{319C46B1-0A45-A641-A676-4634DA8CA050}" dt="2023-03-27T18:40:45.777" v="755" actId="1035"/>
          <ac:spMkLst>
            <pc:docMk/>
            <pc:sldMk cId="3248213563" sldId="267"/>
            <ac:spMk id="4" creationId="{859EF749-CC8B-C6E5-5A1D-3348D3D1D611}"/>
          </ac:spMkLst>
        </pc:spChg>
        <pc:spChg chg="add mod topLvl">
          <ac:chgData name="Andrej Bogdanov" userId="896fc40a-cbdd-4f42-a373-b4d25dd81a07" providerId="ADAL" clId="{319C46B1-0A45-A641-A676-4634DA8CA050}" dt="2023-03-27T18:40:45.777" v="755" actId="1035"/>
          <ac:spMkLst>
            <pc:docMk/>
            <pc:sldMk cId="3248213563" sldId="267"/>
            <ac:spMk id="5" creationId="{4AD337B5-E248-4D14-1C75-D266F06C9E73}"/>
          </ac:spMkLst>
        </pc:spChg>
        <pc:spChg chg="add mod topLvl">
          <ac:chgData name="Andrej Bogdanov" userId="896fc40a-cbdd-4f42-a373-b4d25dd81a07" providerId="ADAL" clId="{319C46B1-0A45-A641-A676-4634DA8CA050}" dt="2023-03-27T18:40:45.777" v="755" actId="1035"/>
          <ac:spMkLst>
            <pc:docMk/>
            <pc:sldMk cId="3248213563" sldId="267"/>
            <ac:spMk id="6" creationId="{AD17779B-7F21-E1AA-8523-7B7620424AF5}"/>
          </ac:spMkLst>
        </pc:spChg>
        <pc:spChg chg="add mod">
          <ac:chgData name="Andrej Bogdanov" userId="896fc40a-cbdd-4f42-a373-b4d25dd81a07" providerId="ADAL" clId="{319C46B1-0A45-A641-A676-4634DA8CA050}" dt="2023-03-27T18:40:45.777" v="755" actId="1035"/>
          <ac:spMkLst>
            <pc:docMk/>
            <pc:sldMk cId="3248213563" sldId="267"/>
            <ac:spMk id="11" creationId="{38BAA241-8189-EBBD-B68F-5348A2E369F6}"/>
          </ac:spMkLst>
        </pc:spChg>
        <pc:spChg chg="add mod">
          <ac:chgData name="Andrej Bogdanov" userId="896fc40a-cbdd-4f42-a373-b4d25dd81a07" providerId="ADAL" clId="{319C46B1-0A45-A641-A676-4634DA8CA050}" dt="2023-03-27T18:40:45.777" v="755" actId="1035"/>
          <ac:spMkLst>
            <pc:docMk/>
            <pc:sldMk cId="3248213563" sldId="267"/>
            <ac:spMk id="12" creationId="{D3037D3A-4507-F6FE-6064-89F90CA1B009}"/>
          </ac:spMkLst>
        </pc:spChg>
        <pc:spChg chg="add mod">
          <ac:chgData name="Andrej Bogdanov" userId="896fc40a-cbdd-4f42-a373-b4d25dd81a07" providerId="ADAL" clId="{319C46B1-0A45-A641-A676-4634DA8CA050}" dt="2023-03-27T18:40:45.777" v="755" actId="1035"/>
          <ac:spMkLst>
            <pc:docMk/>
            <pc:sldMk cId="3248213563" sldId="267"/>
            <ac:spMk id="13" creationId="{FA76BB89-AA0A-F388-8A79-4844AF013A76}"/>
          </ac:spMkLst>
        </pc:spChg>
        <pc:spChg chg="add mod">
          <ac:chgData name="Andrej Bogdanov" userId="896fc40a-cbdd-4f42-a373-b4d25dd81a07" providerId="ADAL" clId="{319C46B1-0A45-A641-A676-4634DA8CA050}" dt="2023-03-27T18:40:45.777" v="755" actId="1035"/>
          <ac:spMkLst>
            <pc:docMk/>
            <pc:sldMk cId="3248213563" sldId="267"/>
            <ac:spMk id="14" creationId="{3F5645DB-DCBD-C68F-D8B6-1CE3E865B00F}"/>
          </ac:spMkLst>
        </pc:spChg>
        <pc:spChg chg="add del mod">
          <ac:chgData name="Andrej Bogdanov" userId="896fc40a-cbdd-4f42-a373-b4d25dd81a07" providerId="ADAL" clId="{319C46B1-0A45-A641-A676-4634DA8CA050}" dt="2023-03-27T18:34:31.442" v="653" actId="11529"/>
          <ac:spMkLst>
            <pc:docMk/>
            <pc:sldMk cId="3248213563" sldId="267"/>
            <ac:spMk id="21" creationId="{20F2CF76-5B99-9323-1C16-2B27D1BB89AC}"/>
          </ac:spMkLst>
        </pc:spChg>
        <pc:spChg chg="add mod">
          <ac:chgData name="Andrej Bogdanov" userId="896fc40a-cbdd-4f42-a373-b4d25dd81a07" providerId="ADAL" clId="{319C46B1-0A45-A641-A676-4634DA8CA050}" dt="2023-03-27T18:40:45.777" v="755" actId="1035"/>
          <ac:spMkLst>
            <pc:docMk/>
            <pc:sldMk cId="3248213563" sldId="267"/>
            <ac:spMk id="22" creationId="{D7B1BB57-B4A1-05C1-7D57-E0117AAB259F}"/>
          </ac:spMkLst>
        </pc:spChg>
        <pc:spChg chg="add del mod">
          <ac:chgData name="Andrej Bogdanov" userId="896fc40a-cbdd-4f42-a373-b4d25dd81a07" providerId="ADAL" clId="{319C46B1-0A45-A641-A676-4634DA8CA050}" dt="2023-03-27T18:36:20.360" v="667" actId="478"/>
          <ac:spMkLst>
            <pc:docMk/>
            <pc:sldMk cId="3248213563" sldId="267"/>
            <ac:spMk id="23" creationId="{62402AD2-E4F0-2EF9-616D-65BA17FE3244}"/>
          </ac:spMkLst>
        </pc:spChg>
        <pc:spChg chg="add mod">
          <ac:chgData name="Andrej Bogdanov" userId="896fc40a-cbdd-4f42-a373-b4d25dd81a07" providerId="ADAL" clId="{319C46B1-0A45-A641-A676-4634DA8CA050}" dt="2023-03-27T18:40:27.766" v="750" actId="1035"/>
          <ac:spMkLst>
            <pc:docMk/>
            <pc:sldMk cId="3248213563" sldId="267"/>
            <ac:spMk id="25" creationId="{92237776-F6CF-8A0A-DB46-B605540FC7DB}"/>
          </ac:spMkLst>
        </pc:spChg>
        <pc:spChg chg="add mod">
          <ac:chgData name="Andrej Bogdanov" userId="896fc40a-cbdd-4f42-a373-b4d25dd81a07" providerId="ADAL" clId="{319C46B1-0A45-A641-A676-4634DA8CA050}" dt="2023-03-27T18:40:27.766" v="750" actId="1035"/>
          <ac:spMkLst>
            <pc:docMk/>
            <pc:sldMk cId="3248213563" sldId="267"/>
            <ac:spMk id="26" creationId="{6490F31C-CEFC-D6E0-EBAA-62D30AB83100}"/>
          </ac:spMkLst>
        </pc:spChg>
        <pc:spChg chg="add mod">
          <ac:chgData name="Andrej Bogdanov" userId="896fc40a-cbdd-4f42-a373-b4d25dd81a07" providerId="ADAL" clId="{319C46B1-0A45-A641-A676-4634DA8CA050}" dt="2023-03-27T18:40:27.766" v="750" actId="1035"/>
          <ac:spMkLst>
            <pc:docMk/>
            <pc:sldMk cId="3248213563" sldId="267"/>
            <ac:spMk id="27" creationId="{9229DA37-0023-50AD-B61E-E4646C00B506}"/>
          </ac:spMkLst>
        </pc:spChg>
        <pc:spChg chg="add mod">
          <ac:chgData name="Andrej Bogdanov" userId="896fc40a-cbdd-4f42-a373-b4d25dd81a07" providerId="ADAL" clId="{319C46B1-0A45-A641-A676-4634DA8CA050}" dt="2023-03-27T18:40:27.766" v="750" actId="1035"/>
          <ac:spMkLst>
            <pc:docMk/>
            <pc:sldMk cId="3248213563" sldId="267"/>
            <ac:spMk id="28" creationId="{B9F191E0-C69E-4069-7D77-6ADB1EB5BF95}"/>
          </ac:spMkLst>
        </pc:spChg>
        <pc:spChg chg="add mod">
          <ac:chgData name="Andrej Bogdanov" userId="896fc40a-cbdd-4f42-a373-b4d25dd81a07" providerId="ADAL" clId="{319C46B1-0A45-A641-A676-4634DA8CA050}" dt="2023-03-27T18:40:27.766" v="750" actId="1035"/>
          <ac:spMkLst>
            <pc:docMk/>
            <pc:sldMk cId="3248213563" sldId="267"/>
            <ac:spMk id="33" creationId="{E04268B8-3A2D-4DC6-E47C-3654578C6832}"/>
          </ac:spMkLst>
        </pc:spChg>
        <pc:spChg chg="add mod">
          <ac:chgData name="Andrej Bogdanov" userId="896fc40a-cbdd-4f42-a373-b4d25dd81a07" providerId="ADAL" clId="{319C46B1-0A45-A641-A676-4634DA8CA050}" dt="2023-03-27T18:40:27.766" v="750" actId="1035"/>
          <ac:spMkLst>
            <pc:docMk/>
            <pc:sldMk cId="3248213563" sldId="267"/>
            <ac:spMk id="34" creationId="{EC93D32F-3EDE-06FF-FE9D-DFBFC1A52321}"/>
          </ac:spMkLst>
        </pc:spChg>
        <pc:spChg chg="add mod">
          <ac:chgData name="Andrej Bogdanov" userId="896fc40a-cbdd-4f42-a373-b4d25dd81a07" providerId="ADAL" clId="{319C46B1-0A45-A641-A676-4634DA8CA050}" dt="2023-03-27T18:40:27.766" v="750" actId="1035"/>
          <ac:spMkLst>
            <pc:docMk/>
            <pc:sldMk cId="3248213563" sldId="267"/>
            <ac:spMk id="35" creationId="{69DA3AB1-31A7-22EC-0204-7CAF14278F6C}"/>
          </ac:spMkLst>
        </pc:spChg>
        <pc:spChg chg="add mod">
          <ac:chgData name="Andrej Bogdanov" userId="896fc40a-cbdd-4f42-a373-b4d25dd81a07" providerId="ADAL" clId="{319C46B1-0A45-A641-A676-4634DA8CA050}" dt="2023-03-27T18:40:27.766" v="750" actId="1035"/>
          <ac:spMkLst>
            <pc:docMk/>
            <pc:sldMk cId="3248213563" sldId="267"/>
            <ac:spMk id="36" creationId="{67069997-04DF-A1FD-0E3B-FFC62676FE22}"/>
          </ac:spMkLst>
        </pc:spChg>
        <pc:spChg chg="add del mod">
          <ac:chgData name="Andrej Bogdanov" userId="896fc40a-cbdd-4f42-a373-b4d25dd81a07" providerId="ADAL" clId="{319C46B1-0A45-A641-A676-4634DA8CA050}" dt="2023-03-27T18:37:14.565" v="672" actId="478"/>
          <ac:spMkLst>
            <pc:docMk/>
            <pc:sldMk cId="3248213563" sldId="267"/>
            <ac:spMk id="37" creationId="{E65E99C9-F756-7200-8AD2-9D0BDCB1BFBD}"/>
          </ac:spMkLst>
        </pc:spChg>
        <pc:spChg chg="add mod">
          <ac:chgData name="Andrej Bogdanov" userId="896fc40a-cbdd-4f42-a373-b4d25dd81a07" providerId="ADAL" clId="{319C46B1-0A45-A641-A676-4634DA8CA050}" dt="2023-03-27T18:40:27.766" v="750" actId="1035"/>
          <ac:spMkLst>
            <pc:docMk/>
            <pc:sldMk cId="3248213563" sldId="267"/>
            <ac:spMk id="39" creationId="{9B72439B-2379-50F3-F2A6-306706A8AF47}"/>
          </ac:spMkLst>
        </pc:spChg>
        <pc:spChg chg="add mod">
          <ac:chgData name="Andrej Bogdanov" userId="896fc40a-cbdd-4f42-a373-b4d25dd81a07" providerId="ADAL" clId="{319C46B1-0A45-A641-A676-4634DA8CA050}" dt="2023-03-27T18:40:27.766" v="750" actId="1035"/>
          <ac:spMkLst>
            <pc:docMk/>
            <pc:sldMk cId="3248213563" sldId="267"/>
            <ac:spMk id="42" creationId="{AB1C2D37-89A9-9552-F67F-1CA3BC431FF2}"/>
          </ac:spMkLst>
        </pc:spChg>
        <pc:spChg chg="add mod">
          <ac:chgData name="Andrej Bogdanov" userId="896fc40a-cbdd-4f42-a373-b4d25dd81a07" providerId="ADAL" clId="{319C46B1-0A45-A641-A676-4634DA8CA050}" dt="2023-03-27T18:40:14.529" v="744" actId="1035"/>
          <ac:spMkLst>
            <pc:docMk/>
            <pc:sldMk cId="3248213563" sldId="267"/>
            <ac:spMk id="43" creationId="{DD9D0257-8EDC-CC29-508A-A26838476BAF}"/>
          </ac:spMkLst>
        </pc:spChg>
        <pc:spChg chg="add mod">
          <ac:chgData name="Andrej Bogdanov" userId="896fc40a-cbdd-4f42-a373-b4d25dd81a07" providerId="ADAL" clId="{319C46B1-0A45-A641-A676-4634DA8CA050}" dt="2023-03-27T18:40:14.529" v="744" actId="1035"/>
          <ac:spMkLst>
            <pc:docMk/>
            <pc:sldMk cId="3248213563" sldId="267"/>
            <ac:spMk id="44" creationId="{B57A2C46-0C64-C885-D0C5-649905180393}"/>
          </ac:spMkLst>
        </pc:spChg>
        <pc:spChg chg="add mod">
          <ac:chgData name="Andrej Bogdanov" userId="896fc40a-cbdd-4f42-a373-b4d25dd81a07" providerId="ADAL" clId="{319C46B1-0A45-A641-A676-4634DA8CA050}" dt="2023-03-27T18:44:39.665" v="891" actId="1076"/>
          <ac:spMkLst>
            <pc:docMk/>
            <pc:sldMk cId="3248213563" sldId="267"/>
            <ac:spMk id="45" creationId="{0F20709D-5D65-C39F-8836-66A33E1D16CC}"/>
          </ac:spMkLst>
        </pc:spChg>
        <pc:grpChg chg="add del mod">
          <ac:chgData name="Andrej Bogdanov" userId="896fc40a-cbdd-4f42-a373-b4d25dd81a07" providerId="ADAL" clId="{319C46B1-0A45-A641-A676-4634DA8CA050}" dt="2023-03-27T18:31:11.326" v="619" actId="165"/>
          <ac:grpSpMkLst>
            <pc:docMk/>
            <pc:sldMk cId="3248213563" sldId="267"/>
            <ac:grpSpMk id="15" creationId="{889F1559-FE9E-E195-D4FB-B742540B4C6C}"/>
          </ac:grpSpMkLst>
        </pc:grpChg>
        <pc:cxnChg chg="add mod topLvl">
          <ac:chgData name="Andrej Bogdanov" userId="896fc40a-cbdd-4f42-a373-b4d25dd81a07" providerId="ADAL" clId="{319C46B1-0A45-A641-A676-4634DA8CA050}" dt="2023-03-27T18:40:45.777" v="755" actId="1035"/>
          <ac:cxnSpMkLst>
            <pc:docMk/>
            <pc:sldMk cId="3248213563" sldId="267"/>
            <ac:cxnSpMk id="7" creationId="{45458D87-18EE-5D5C-E188-841894FB1525}"/>
          </ac:cxnSpMkLst>
        </pc:cxnChg>
        <pc:cxnChg chg="add mod topLvl">
          <ac:chgData name="Andrej Bogdanov" userId="896fc40a-cbdd-4f42-a373-b4d25dd81a07" providerId="ADAL" clId="{319C46B1-0A45-A641-A676-4634DA8CA050}" dt="2023-03-27T18:40:45.777" v="755" actId="1035"/>
          <ac:cxnSpMkLst>
            <pc:docMk/>
            <pc:sldMk cId="3248213563" sldId="267"/>
            <ac:cxnSpMk id="8" creationId="{9984904B-F32F-523E-AF50-FB6560D5CAF0}"/>
          </ac:cxnSpMkLst>
        </pc:cxnChg>
        <pc:cxnChg chg="add mod topLvl">
          <ac:chgData name="Andrej Bogdanov" userId="896fc40a-cbdd-4f42-a373-b4d25dd81a07" providerId="ADAL" clId="{319C46B1-0A45-A641-A676-4634DA8CA050}" dt="2023-03-27T18:40:45.777" v="755" actId="1035"/>
          <ac:cxnSpMkLst>
            <pc:docMk/>
            <pc:sldMk cId="3248213563" sldId="267"/>
            <ac:cxnSpMk id="9" creationId="{2F8A2A00-4265-C14E-64CF-0672BA50D4F4}"/>
          </ac:cxnSpMkLst>
        </pc:cxnChg>
        <pc:cxnChg chg="add mod topLvl">
          <ac:chgData name="Andrej Bogdanov" userId="896fc40a-cbdd-4f42-a373-b4d25dd81a07" providerId="ADAL" clId="{319C46B1-0A45-A641-A676-4634DA8CA050}" dt="2023-03-27T18:40:45.777" v="755" actId="1035"/>
          <ac:cxnSpMkLst>
            <pc:docMk/>
            <pc:sldMk cId="3248213563" sldId="267"/>
            <ac:cxnSpMk id="10" creationId="{84448E17-95FE-517F-94B8-E80C1CB9F470}"/>
          </ac:cxnSpMkLst>
        </pc:cxnChg>
        <pc:cxnChg chg="add del mod">
          <ac:chgData name="Andrej Bogdanov" userId="896fc40a-cbdd-4f42-a373-b4d25dd81a07" providerId="ADAL" clId="{319C46B1-0A45-A641-A676-4634DA8CA050}" dt="2023-03-27T18:34:12.990" v="649" actId="478"/>
          <ac:cxnSpMkLst>
            <pc:docMk/>
            <pc:sldMk cId="3248213563" sldId="267"/>
            <ac:cxnSpMk id="20" creationId="{61DD658F-0EB9-8DBB-E6D2-9417A5CA4E3B}"/>
          </ac:cxnSpMkLst>
        </pc:cxnChg>
        <pc:cxnChg chg="add mod">
          <ac:chgData name="Andrej Bogdanov" userId="896fc40a-cbdd-4f42-a373-b4d25dd81a07" providerId="ADAL" clId="{319C46B1-0A45-A641-A676-4634DA8CA050}" dt="2023-03-27T18:40:45.777" v="755" actId="1035"/>
          <ac:cxnSpMkLst>
            <pc:docMk/>
            <pc:sldMk cId="3248213563" sldId="267"/>
            <ac:cxnSpMk id="24" creationId="{72D73C9D-21B9-3E13-F86D-FAD03A2C692A}"/>
          </ac:cxnSpMkLst>
        </pc:cxnChg>
        <pc:cxnChg chg="add mod">
          <ac:chgData name="Andrej Bogdanov" userId="896fc40a-cbdd-4f42-a373-b4d25dd81a07" providerId="ADAL" clId="{319C46B1-0A45-A641-A676-4634DA8CA050}" dt="2023-03-27T18:40:27.766" v="750" actId="1035"/>
          <ac:cxnSpMkLst>
            <pc:docMk/>
            <pc:sldMk cId="3248213563" sldId="267"/>
            <ac:cxnSpMk id="29" creationId="{502F9FB6-D7CD-A689-3C33-4423E679CD73}"/>
          </ac:cxnSpMkLst>
        </pc:cxnChg>
        <pc:cxnChg chg="add mod">
          <ac:chgData name="Andrej Bogdanov" userId="896fc40a-cbdd-4f42-a373-b4d25dd81a07" providerId="ADAL" clId="{319C46B1-0A45-A641-A676-4634DA8CA050}" dt="2023-03-27T18:40:27.766" v="750" actId="1035"/>
          <ac:cxnSpMkLst>
            <pc:docMk/>
            <pc:sldMk cId="3248213563" sldId="267"/>
            <ac:cxnSpMk id="30" creationId="{B7ED904C-DB21-6CA1-5FFB-5967DB6303C9}"/>
          </ac:cxnSpMkLst>
        </pc:cxnChg>
        <pc:cxnChg chg="add mod">
          <ac:chgData name="Andrej Bogdanov" userId="896fc40a-cbdd-4f42-a373-b4d25dd81a07" providerId="ADAL" clId="{319C46B1-0A45-A641-A676-4634DA8CA050}" dt="2023-03-27T18:40:27.766" v="750" actId="1035"/>
          <ac:cxnSpMkLst>
            <pc:docMk/>
            <pc:sldMk cId="3248213563" sldId="267"/>
            <ac:cxnSpMk id="31" creationId="{1DF3EA18-5657-BDED-1F76-06A043F45230}"/>
          </ac:cxnSpMkLst>
        </pc:cxnChg>
        <pc:cxnChg chg="add mod">
          <ac:chgData name="Andrej Bogdanov" userId="896fc40a-cbdd-4f42-a373-b4d25dd81a07" providerId="ADAL" clId="{319C46B1-0A45-A641-A676-4634DA8CA050}" dt="2023-03-27T18:40:27.766" v="750" actId="1035"/>
          <ac:cxnSpMkLst>
            <pc:docMk/>
            <pc:sldMk cId="3248213563" sldId="267"/>
            <ac:cxnSpMk id="32" creationId="{403E0D5D-857F-BCE0-669D-4154504659FB}"/>
          </ac:cxnSpMkLst>
        </pc:cxnChg>
        <pc:cxnChg chg="add mod">
          <ac:chgData name="Andrej Bogdanov" userId="896fc40a-cbdd-4f42-a373-b4d25dd81a07" providerId="ADAL" clId="{319C46B1-0A45-A641-A676-4634DA8CA050}" dt="2023-03-27T18:40:27.766" v="750" actId="1035"/>
          <ac:cxnSpMkLst>
            <pc:docMk/>
            <pc:sldMk cId="3248213563" sldId="267"/>
            <ac:cxnSpMk id="38" creationId="{6386A187-F5AC-DC8D-665A-1C784569B067}"/>
          </ac:cxnSpMkLst>
        </pc:cxnChg>
        <pc:cxnChg chg="add mod">
          <ac:chgData name="Andrej Bogdanov" userId="896fc40a-cbdd-4f42-a373-b4d25dd81a07" providerId="ADAL" clId="{319C46B1-0A45-A641-A676-4634DA8CA050}" dt="2023-03-27T18:40:27.766" v="750" actId="1035"/>
          <ac:cxnSpMkLst>
            <pc:docMk/>
            <pc:sldMk cId="3248213563" sldId="267"/>
            <ac:cxnSpMk id="41" creationId="{05BF295C-29A1-9A1C-FDF7-E64D83557CB4}"/>
          </ac:cxnSpMkLst>
        </pc:cxnChg>
      </pc:sldChg>
      <pc:sldChg chg="addSp modSp new mod">
        <pc:chgData name="Andrej Bogdanov" userId="896fc40a-cbdd-4f42-a373-b4d25dd81a07" providerId="ADAL" clId="{319C46B1-0A45-A641-A676-4634DA8CA050}" dt="2023-03-27T18:43:04.905" v="845" actId="20577"/>
        <pc:sldMkLst>
          <pc:docMk/>
          <pc:sldMk cId="3857335071" sldId="268"/>
        </pc:sldMkLst>
        <pc:spChg chg="add mod">
          <ac:chgData name="Andrej Bogdanov" userId="896fc40a-cbdd-4f42-a373-b4d25dd81a07" providerId="ADAL" clId="{319C46B1-0A45-A641-A676-4634DA8CA050}" dt="2023-03-27T18:41:54.486" v="798" actId="20577"/>
          <ac:spMkLst>
            <pc:docMk/>
            <pc:sldMk cId="3857335071" sldId="268"/>
            <ac:spMk id="2" creationId="{78971082-7C1C-2050-E88C-8DBC34D356FF}"/>
          </ac:spMkLst>
        </pc:spChg>
        <pc:spChg chg="add mod">
          <ac:chgData name="Andrej Bogdanov" userId="896fc40a-cbdd-4f42-a373-b4d25dd81a07" providerId="ADAL" clId="{319C46B1-0A45-A641-A676-4634DA8CA050}" dt="2023-03-27T18:43:04.905" v="845" actId="20577"/>
          <ac:spMkLst>
            <pc:docMk/>
            <pc:sldMk cId="3857335071" sldId="268"/>
            <ac:spMk id="3" creationId="{DA2757C6-F09E-3CFF-F84F-524117897EF5}"/>
          </ac:spMkLst>
        </pc:spChg>
      </pc:sldChg>
      <pc:sldChg chg="addSp modSp new mod">
        <pc:chgData name="Andrej Bogdanov" userId="896fc40a-cbdd-4f42-a373-b4d25dd81a07" providerId="ADAL" clId="{319C46B1-0A45-A641-A676-4634DA8CA050}" dt="2023-03-27T18:43:39.170" v="868" actId="20577"/>
        <pc:sldMkLst>
          <pc:docMk/>
          <pc:sldMk cId="1082842737" sldId="269"/>
        </pc:sldMkLst>
        <pc:spChg chg="add mod">
          <ac:chgData name="Andrej Bogdanov" userId="896fc40a-cbdd-4f42-a373-b4d25dd81a07" providerId="ADAL" clId="{319C46B1-0A45-A641-A676-4634DA8CA050}" dt="2023-03-27T18:43:39.170" v="868" actId="20577"/>
          <ac:spMkLst>
            <pc:docMk/>
            <pc:sldMk cId="1082842737" sldId="269"/>
            <ac:spMk id="2" creationId="{E5542797-9AD9-C23D-F959-9A4780FD8BCC}"/>
          </ac:spMkLst>
        </pc:spChg>
      </pc:sldChg>
      <pc:sldChg chg="addSp modSp new mod">
        <pc:chgData name="Andrej Bogdanov" userId="896fc40a-cbdd-4f42-a373-b4d25dd81a07" providerId="ADAL" clId="{319C46B1-0A45-A641-A676-4634DA8CA050}" dt="2023-03-27T18:46:20.983" v="1003" actId="20577"/>
        <pc:sldMkLst>
          <pc:docMk/>
          <pc:sldMk cId="3441370181" sldId="270"/>
        </pc:sldMkLst>
        <pc:spChg chg="add mod">
          <ac:chgData name="Andrej Bogdanov" userId="896fc40a-cbdd-4f42-a373-b4d25dd81a07" providerId="ADAL" clId="{319C46B1-0A45-A641-A676-4634DA8CA050}" dt="2023-03-27T18:44:45.396" v="905" actId="20577"/>
          <ac:spMkLst>
            <pc:docMk/>
            <pc:sldMk cId="3441370181" sldId="270"/>
            <ac:spMk id="2" creationId="{BA586C81-B444-48E2-D651-2D121394367C}"/>
          </ac:spMkLst>
        </pc:spChg>
        <pc:spChg chg="add mod">
          <ac:chgData name="Andrej Bogdanov" userId="896fc40a-cbdd-4f42-a373-b4d25dd81a07" providerId="ADAL" clId="{319C46B1-0A45-A641-A676-4634DA8CA050}" dt="2023-03-27T18:46:20.983" v="1003" actId="20577"/>
          <ac:spMkLst>
            <pc:docMk/>
            <pc:sldMk cId="3441370181" sldId="270"/>
            <ac:spMk id="3" creationId="{60D78A94-39E0-A2AD-6047-C4C05BE2C573}"/>
          </ac:spMkLst>
        </pc:spChg>
      </pc:sldChg>
      <pc:sldChg chg="addSp modSp new mod">
        <pc:chgData name="Andrej Bogdanov" userId="896fc40a-cbdd-4f42-a373-b4d25dd81a07" providerId="ADAL" clId="{319C46B1-0A45-A641-A676-4634DA8CA050}" dt="2023-03-27T18:56:07.215" v="1075" actId="1076"/>
        <pc:sldMkLst>
          <pc:docMk/>
          <pc:sldMk cId="4203054799" sldId="271"/>
        </pc:sldMkLst>
        <pc:spChg chg="add mod">
          <ac:chgData name="Andrej Bogdanov" userId="896fc40a-cbdd-4f42-a373-b4d25dd81a07" providerId="ADAL" clId="{319C46B1-0A45-A641-A676-4634DA8CA050}" dt="2023-03-27T18:55:01.349" v="1051"/>
          <ac:spMkLst>
            <pc:docMk/>
            <pc:sldMk cId="4203054799" sldId="271"/>
            <ac:spMk id="2" creationId="{8B627A07-AB22-812C-5F73-50D61189C6BC}"/>
          </ac:spMkLst>
        </pc:spChg>
        <pc:spChg chg="add mod">
          <ac:chgData name="Andrej Bogdanov" userId="896fc40a-cbdd-4f42-a373-b4d25dd81a07" providerId="ADAL" clId="{319C46B1-0A45-A641-A676-4634DA8CA050}" dt="2023-03-27T18:56:07.215" v="1075" actId="1076"/>
          <ac:spMkLst>
            <pc:docMk/>
            <pc:sldMk cId="4203054799" sldId="271"/>
            <ac:spMk id="4" creationId="{ABBEC920-0373-3E7A-C53A-AB38B932AEA6}"/>
          </ac:spMkLst>
        </pc:spChg>
      </pc:sldChg>
      <pc:sldChg chg="addSp delSp modSp new mod">
        <pc:chgData name="Andrej Bogdanov" userId="896fc40a-cbdd-4f42-a373-b4d25dd81a07" providerId="ADAL" clId="{319C46B1-0A45-A641-A676-4634DA8CA050}" dt="2023-03-27T19:02:27.443" v="1147" actId="1076"/>
        <pc:sldMkLst>
          <pc:docMk/>
          <pc:sldMk cId="3062855115" sldId="272"/>
        </pc:sldMkLst>
        <pc:spChg chg="add mod">
          <ac:chgData name="Andrej Bogdanov" userId="896fc40a-cbdd-4f42-a373-b4d25dd81a07" providerId="ADAL" clId="{319C46B1-0A45-A641-A676-4634DA8CA050}" dt="2023-03-27T18:56:59.704" v="1097" actId="20577"/>
          <ac:spMkLst>
            <pc:docMk/>
            <pc:sldMk cId="3062855115" sldId="272"/>
            <ac:spMk id="2" creationId="{67D9C972-97C9-BFC6-184F-655E7061A2A4}"/>
          </ac:spMkLst>
        </pc:spChg>
        <pc:spChg chg="add mod">
          <ac:chgData name="Andrej Bogdanov" userId="896fc40a-cbdd-4f42-a373-b4d25dd81a07" providerId="ADAL" clId="{319C46B1-0A45-A641-A676-4634DA8CA050}" dt="2023-03-27T19:02:27.443" v="1147" actId="1076"/>
          <ac:spMkLst>
            <pc:docMk/>
            <pc:sldMk cId="3062855115" sldId="272"/>
            <ac:spMk id="3" creationId="{C4C2439F-FA1F-3937-4D69-3F5DF7DC10B4}"/>
          </ac:spMkLst>
        </pc:spChg>
        <pc:spChg chg="add del mod">
          <ac:chgData name="Andrej Bogdanov" userId="896fc40a-cbdd-4f42-a373-b4d25dd81a07" providerId="ADAL" clId="{319C46B1-0A45-A641-A676-4634DA8CA050}" dt="2023-03-27T18:58:58.635" v="1101" actId="478"/>
          <ac:spMkLst>
            <pc:docMk/>
            <pc:sldMk cId="3062855115" sldId="272"/>
            <ac:spMk id="4" creationId="{90CE66A4-593E-61BC-F357-C31810081DCF}"/>
          </ac:spMkLst>
        </pc:spChg>
        <pc:spChg chg="add mod">
          <ac:chgData name="Andrej Bogdanov" userId="896fc40a-cbdd-4f42-a373-b4d25dd81a07" providerId="ADAL" clId="{319C46B1-0A45-A641-A676-4634DA8CA050}" dt="2023-03-27T19:02:27.443" v="1147" actId="1076"/>
          <ac:spMkLst>
            <pc:docMk/>
            <pc:sldMk cId="3062855115" sldId="272"/>
            <ac:spMk id="5" creationId="{1650392D-92C0-269D-9256-9F1114DF8968}"/>
          </ac:spMkLst>
        </pc:spChg>
        <pc:spChg chg="add del mod">
          <ac:chgData name="Andrej Bogdanov" userId="896fc40a-cbdd-4f42-a373-b4d25dd81a07" providerId="ADAL" clId="{319C46B1-0A45-A641-A676-4634DA8CA050}" dt="2023-03-27T18:58:58.635" v="1101" actId="478"/>
          <ac:spMkLst>
            <pc:docMk/>
            <pc:sldMk cId="3062855115" sldId="272"/>
            <ac:spMk id="6" creationId="{40D22EEC-07CD-F7E3-23A2-651C3E273152}"/>
          </ac:spMkLst>
        </pc:spChg>
        <pc:spChg chg="add del mod">
          <ac:chgData name="Andrej Bogdanov" userId="896fc40a-cbdd-4f42-a373-b4d25dd81a07" providerId="ADAL" clId="{319C46B1-0A45-A641-A676-4634DA8CA050}" dt="2023-03-27T18:59:05.876" v="1104" actId="478"/>
          <ac:spMkLst>
            <pc:docMk/>
            <pc:sldMk cId="3062855115" sldId="272"/>
            <ac:spMk id="7" creationId="{08A4D7B3-30ED-20E9-2683-3F09B01E80EA}"/>
          </ac:spMkLst>
        </pc:spChg>
        <pc:spChg chg="add mod">
          <ac:chgData name="Andrej Bogdanov" userId="896fc40a-cbdd-4f42-a373-b4d25dd81a07" providerId="ADAL" clId="{319C46B1-0A45-A641-A676-4634DA8CA050}" dt="2023-03-27T19:02:27.443" v="1147" actId="1076"/>
          <ac:spMkLst>
            <pc:docMk/>
            <pc:sldMk cId="3062855115" sldId="272"/>
            <ac:spMk id="8" creationId="{B6AC4362-C773-15FA-369D-62A1294C9DBE}"/>
          </ac:spMkLst>
        </pc:spChg>
        <pc:spChg chg="add del mod">
          <ac:chgData name="Andrej Bogdanov" userId="896fc40a-cbdd-4f42-a373-b4d25dd81a07" providerId="ADAL" clId="{319C46B1-0A45-A641-A676-4634DA8CA050}" dt="2023-03-27T18:59:14.291" v="1107" actId="478"/>
          <ac:spMkLst>
            <pc:docMk/>
            <pc:sldMk cId="3062855115" sldId="272"/>
            <ac:spMk id="9" creationId="{DE8782BF-AD11-1758-A876-08540442B839}"/>
          </ac:spMkLst>
        </pc:spChg>
        <pc:spChg chg="add mod">
          <ac:chgData name="Andrej Bogdanov" userId="896fc40a-cbdd-4f42-a373-b4d25dd81a07" providerId="ADAL" clId="{319C46B1-0A45-A641-A676-4634DA8CA050}" dt="2023-03-27T19:02:27.443" v="1147" actId="1076"/>
          <ac:spMkLst>
            <pc:docMk/>
            <pc:sldMk cId="3062855115" sldId="272"/>
            <ac:spMk id="10" creationId="{5BA86613-E8FF-C074-658A-5D0D5E8C1EDB}"/>
          </ac:spMkLst>
        </pc:spChg>
        <pc:spChg chg="add mod">
          <ac:chgData name="Andrej Bogdanov" userId="896fc40a-cbdd-4f42-a373-b4d25dd81a07" providerId="ADAL" clId="{319C46B1-0A45-A641-A676-4634DA8CA050}" dt="2023-03-27T19:02:20.721" v="1146" actId="1076"/>
          <ac:spMkLst>
            <pc:docMk/>
            <pc:sldMk cId="3062855115" sldId="272"/>
            <ac:spMk id="11" creationId="{DE8A8C50-8B70-6F6D-9442-07CF4B1D9B3A}"/>
          </ac:spMkLst>
        </pc:spChg>
        <pc:spChg chg="add mod">
          <ac:chgData name="Andrej Bogdanov" userId="896fc40a-cbdd-4f42-a373-b4d25dd81a07" providerId="ADAL" clId="{319C46B1-0A45-A641-A676-4634DA8CA050}" dt="2023-03-27T19:02:20.721" v="1146" actId="1076"/>
          <ac:spMkLst>
            <pc:docMk/>
            <pc:sldMk cId="3062855115" sldId="272"/>
            <ac:spMk id="12" creationId="{F3B5F7DE-E5F4-3C72-6491-5F997F10DBB4}"/>
          </ac:spMkLst>
        </pc:spChg>
        <pc:spChg chg="add mod">
          <ac:chgData name="Andrej Bogdanov" userId="896fc40a-cbdd-4f42-a373-b4d25dd81a07" providerId="ADAL" clId="{319C46B1-0A45-A641-A676-4634DA8CA050}" dt="2023-03-27T19:02:20.721" v="1146" actId="1076"/>
          <ac:spMkLst>
            <pc:docMk/>
            <pc:sldMk cId="3062855115" sldId="272"/>
            <ac:spMk id="13" creationId="{C7243C83-7A17-9C47-CC95-4EEFECDB5CB3}"/>
          </ac:spMkLst>
        </pc:spChg>
        <pc:spChg chg="add mod">
          <ac:chgData name="Andrej Bogdanov" userId="896fc40a-cbdd-4f42-a373-b4d25dd81a07" providerId="ADAL" clId="{319C46B1-0A45-A641-A676-4634DA8CA050}" dt="2023-03-27T19:02:20.721" v="1146" actId="1076"/>
          <ac:spMkLst>
            <pc:docMk/>
            <pc:sldMk cId="3062855115" sldId="272"/>
            <ac:spMk id="14" creationId="{57151898-CE36-DBE2-EBA3-334AC806706C}"/>
          </ac:spMkLst>
        </pc:spChg>
        <pc:spChg chg="add mod">
          <ac:chgData name="Andrej Bogdanov" userId="896fc40a-cbdd-4f42-a373-b4d25dd81a07" providerId="ADAL" clId="{319C46B1-0A45-A641-A676-4634DA8CA050}" dt="2023-03-27T19:02:27.443" v="1147" actId="1076"/>
          <ac:spMkLst>
            <pc:docMk/>
            <pc:sldMk cId="3062855115" sldId="272"/>
            <ac:spMk id="15" creationId="{15BCC360-3F0A-AAE1-4B57-15313EA92BD5}"/>
          </ac:spMkLst>
        </pc:spChg>
        <pc:spChg chg="add mod">
          <ac:chgData name="Andrej Bogdanov" userId="896fc40a-cbdd-4f42-a373-b4d25dd81a07" providerId="ADAL" clId="{319C46B1-0A45-A641-A676-4634DA8CA050}" dt="2023-03-27T19:02:27.443" v="1147" actId="1076"/>
          <ac:spMkLst>
            <pc:docMk/>
            <pc:sldMk cId="3062855115" sldId="272"/>
            <ac:spMk id="16" creationId="{68A96FAB-5FC1-54ED-599D-3312933EF4B1}"/>
          </ac:spMkLst>
        </pc:spChg>
        <pc:spChg chg="add mod">
          <ac:chgData name="Andrej Bogdanov" userId="896fc40a-cbdd-4f42-a373-b4d25dd81a07" providerId="ADAL" clId="{319C46B1-0A45-A641-A676-4634DA8CA050}" dt="2023-03-27T19:02:27.443" v="1147" actId="1076"/>
          <ac:spMkLst>
            <pc:docMk/>
            <pc:sldMk cId="3062855115" sldId="272"/>
            <ac:spMk id="17" creationId="{7AB396EC-0A2F-F700-B8B4-7BCBA1D97062}"/>
          </ac:spMkLst>
        </pc:spChg>
        <pc:spChg chg="add mod">
          <ac:chgData name="Andrej Bogdanov" userId="896fc40a-cbdd-4f42-a373-b4d25dd81a07" providerId="ADAL" clId="{319C46B1-0A45-A641-A676-4634DA8CA050}" dt="2023-03-27T19:02:27.443" v="1147" actId="1076"/>
          <ac:spMkLst>
            <pc:docMk/>
            <pc:sldMk cId="3062855115" sldId="272"/>
            <ac:spMk id="18" creationId="{BE50B726-9860-D410-D36A-750D0C3E8737}"/>
          </ac:spMkLst>
        </pc:spChg>
        <pc:spChg chg="add mod">
          <ac:chgData name="Andrej Bogdanov" userId="896fc40a-cbdd-4f42-a373-b4d25dd81a07" providerId="ADAL" clId="{319C46B1-0A45-A641-A676-4634DA8CA050}" dt="2023-03-27T19:02:20.721" v="1146" actId="1076"/>
          <ac:spMkLst>
            <pc:docMk/>
            <pc:sldMk cId="3062855115" sldId="272"/>
            <ac:spMk id="19" creationId="{BB3B0174-F51C-FDA0-AAC4-9A61E1EF39E1}"/>
          </ac:spMkLst>
        </pc:spChg>
        <pc:spChg chg="add mod">
          <ac:chgData name="Andrej Bogdanov" userId="896fc40a-cbdd-4f42-a373-b4d25dd81a07" providerId="ADAL" clId="{319C46B1-0A45-A641-A676-4634DA8CA050}" dt="2023-03-27T19:02:20.721" v="1146" actId="1076"/>
          <ac:spMkLst>
            <pc:docMk/>
            <pc:sldMk cId="3062855115" sldId="272"/>
            <ac:spMk id="20" creationId="{FE522D17-90D5-D60E-F23F-349AE607D4E9}"/>
          </ac:spMkLst>
        </pc:spChg>
        <pc:spChg chg="add mod">
          <ac:chgData name="Andrej Bogdanov" userId="896fc40a-cbdd-4f42-a373-b4d25dd81a07" providerId="ADAL" clId="{319C46B1-0A45-A641-A676-4634DA8CA050}" dt="2023-03-27T19:02:20.721" v="1146" actId="1076"/>
          <ac:spMkLst>
            <pc:docMk/>
            <pc:sldMk cId="3062855115" sldId="272"/>
            <ac:spMk id="21" creationId="{6AB6EE96-548B-2DB8-ECCC-52AA00812C98}"/>
          </ac:spMkLst>
        </pc:spChg>
        <pc:spChg chg="add mod">
          <ac:chgData name="Andrej Bogdanov" userId="896fc40a-cbdd-4f42-a373-b4d25dd81a07" providerId="ADAL" clId="{319C46B1-0A45-A641-A676-4634DA8CA050}" dt="2023-03-27T19:02:20.721" v="1146" actId="1076"/>
          <ac:spMkLst>
            <pc:docMk/>
            <pc:sldMk cId="3062855115" sldId="272"/>
            <ac:spMk id="22" creationId="{7862190F-CFA9-3897-77DB-D0AF27B07C24}"/>
          </ac:spMkLst>
        </pc:spChg>
      </pc:sldChg>
      <pc:sldChg chg="addSp delSp modSp new mod">
        <pc:chgData name="Andrej Bogdanov" userId="896fc40a-cbdd-4f42-a373-b4d25dd81a07" providerId="ADAL" clId="{319C46B1-0A45-A641-A676-4634DA8CA050}" dt="2023-03-27T19:07:56.399" v="1290" actId="1076"/>
        <pc:sldMkLst>
          <pc:docMk/>
          <pc:sldMk cId="1060946604" sldId="273"/>
        </pc:sldMkLst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2" creationId="{A04BC681-76ED-4661-02BC-E330B797EA0D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3" creationId="{65E93343-E76B-9F4B-14E3-0DE38D5CFF33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4" creationId="{43632C7A-B52B-F319-1B65-41A8832C626E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5" creationId="{6E0E001A-B19F-76E4-0987-982E68D60FDB}"/>
          </ac:spMkLst>
        </pc:spChg>
        <pc:spChg chg="add del mod">
          <ac:chgData name="Andrej Bogdanov" userId="896fc40a-cbdd-4f42-a373-b4d25dd81a07" providerId="ADAL" clId="{319C46B1-0A45-A641-A676-4634DA8CA050}" dt="2023-03-27T19:03:45.058" v="1187" actId="478"/>
          <ac:spMkLst>
            <pc:docMk/>
            <pc:sldMk cId="1060946604" sldId="273"/>
            <ac:spMk id="6" creationId="{4619D95F-316F-05AC-63A8-587FAC53CF7B}"/>
          </ac:spMkLst>
        </pc:spChg>
        <pc:spChg chg="add del mod">
          <ac:chgData name="Andrej Bogdanov" userId="896fc40a-cbdd-4f42-a373-b4d25dd81a07" providerId="ADAL" clId="{319C46B1-0A45-A641-A676-4634DA8CA050}" dt="2023-03-27T19:03:45.818" v="1188" actId="478"/>
          <ac:spMkLst>
            <pc:docMk/>
            <pc:sldMk cId="1060946604" sldId="273"/>
            <ac:spMk id="7" creationId="{331C2B15-F19B-452D-8B2E-E5185F073A17}"/>
          </ac:spMkLst>
        </pc:spChg>
        <pc:spChg chg="add del mod">
          <ac:chgData name="Andrej Bogdanov" userId="896fc40a-cbdd-4f42-a373-b4d25dd81a07" providerId="ADAL" clId="{319C46B1-0A45-A641-A676-4634DA8CA050}" dt="2023-03-27T19:03:46.771" v="1189" actId="478"/>
          <ac:spMkLst>
            <pc:docMk/>
            <pc:sldMk cId="1060946604" sldId="273"/>
            <ac:spMk id="8" creationId="{03348781-D34D-B563-337E-68CC7DBC0FC5}"/>
          </ac:spMkLst>
        </pc:spChg>
        <pc:spChg chg="add del mod">
          <ac:chgData name="Andrej Bogdanov" userId="896fc40a-cbdd-4f42-a373-b4d25dd81a07" providerId="ADAL" clId="{319C46B1-0A45-A641-A676-4634DA8CA050}" dt="2023-03-27T19:03:47.674" v="1190" actId="478"/>
          <ac:spMkLst>
            <pc:docMk/>
            <pc:sldMk cId="1060946604" sldId="273"/>
            <ac:spMk id="9" creationId="{09313870-0441-EE84-8735-DDA6E2E503A7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10" creationId="{8EF278FE-631D-BBCE-948A-A2FAC557F385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11" creationId="{17351B7A-CF6B-D5A7-3C32-E730E216F590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12" creationId="{5F6BB942-F65D-7BBD-6ED7-3CABFC6F8EDD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13" creationId="{D61EB9CE-CFE5-3954-A294-DDDAA0CD492E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14" creationId="{E0E6596E-71E1-54BC-AA22-BA80D260AF9C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15" creationId="{197E36AC-3F85-5426-B314-AC858CCD5821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16" creationId="{E7538CF6-D3B6-6907-26FC-CA36335EE419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17" creationId="{00A3D536-4265-087B-0B03-DCCF33B71D6A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18" creationId="{98E4418B-2CDF-CCF0-249D-0310DD54A102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19" creationId="{F4B7C39A-FFDB-8E2D-B8D2-B63E2A606FF3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20" creationId="{7796A148-FEED-3211-3595-B67B192080B4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21" creationId="{4E756EE5-7043-22D8-9096-B81F34139359}"/>
          </ac:spMkLst>
        </pc:spChg>
        <pc:spChg chg="add del mod">
          <ac:chgData name="Andrej Bogdanov" userId="896fc40a-cbdd-4f42-a373-b4d25dd81a07" providerId="ADAL" clId="{319C46B1-0A45-A641-A676-4634DA8CA050}" dt="2023-03-27T19:03:31.868" v="1180" actId="478"/>
          <ac:spMkLst>
            <pc:docMk/>
            <pc:sldMk cId="1060946604" sldId="273"/>
            <ac:spMk id="22" creationId="{87162614-C771-33A1-515E-1BED6BB1F2D4}"/>
          </ac:spMkLst>
        </pc:spChg>
        <pc:spChg chg="add del mod">
          <ac:chgData name="Andrej Bogdanov" userId="896fc40a-cbdd-4f42-a373-b4d25dd81a07" providerId="ADAL" clId="{319C46B1-0A45-A641-A676-4634DA8CA050}" dt="2023-03-27T19:03:31.868" v="1180" actId="478"/>
          <ac:spMkLst>
            <pc:docMk/>
            <pc:sldMk cId="1060946604" sldId="273"/>
            <ac:spMk id="23" creationId="{90A1E4C3-8976-557A-C972-17A171894765}"/>
          </ac:spMkLst>
        </pc:spChg>
        <pc:spChg chg="add del mod">
          <ac:chgData name="Andrej Bogdanov" userId="896fc40a-cbdd-4f42-a373-b4d25dd81a07" providerId="ADAL" clId="{319C46B1-0A45-A641-A676-4634DA8CA050}" dt="2023-03-27T19:03:31.868" v="1180" actId="478"/>
          <ac:spMkLst>
            <pc:docMk/>
            <pc:sldMk cId="1060946604" sldId="273"/>
            <ac:spMk id="24" creationId="{2303A06C-EFBF-F9D4-DB5A-3183EA69ADC8}"/>
          </ac:spMkLst>
        </pc:spChg>
        <pc:spChg chg="add del mod">
          <ac:chgData name="Andrej Bogdanov" userId="896fc40a-cbdd-4f42-a373-b4d25dd81a07" providerId="ADAL" clId="{319C46B1-0A45-A641-A676-4634DA8CA050}" dt="2023-03-27T19:03:31.868" v="1180" actId="478"/>
          <ac:spMkLst>
            <pc:docMk/>
            <pc:sldMk cId="1060946604" sldId="273"/>
            <ac:spMk id="25" creationId="{18F50301-4CFE-9D44-B6BC-5B587B0A37CA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26" creationId="{F0934568-C369-BC87-1913-78651A953C13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27" creationId="{76A54F12-B69D-4C97-9A3D-2B7E4C6B18C5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28" creationId="{5D72D0E5-68A5-7E21-890B-EA2B38497EE7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29" creationId="{6FB62A31-6C32-2E61-5F35-81718C2AFCD9}"/>
          </ac:spMkLst>
        </pc:spChg>
        <pc:spChg chg="add del mod">
          <ac:chgData name="Andrej Bogdanov" userId="896fc40a-cbdd-4f42-a373-b4d25dd81a07" providerId="ADAL" clId="{319C46B1-0A45-A641-A676-4634DA8CA050}" dt="2023-03-27T19:03:43.733" v="1186" actId="478"/>
          <ac:spMkLst>
            <pc:docMk/>
            <pc:sldMk cId="1060946604" sldId="273"/>
            <ac:spMk id="30" creationId="{FF565482-3D6D-4C1F-7FAE-E113B7FCE032}"/>
          </ac:spMkLst>
        </pc:spChg>
        <pc:spChg chg="add del mod">
          <ac:chgData name="Andrej Bogdanov" userId="896fc40a-cbdd-4f42-a373-b4d25dd81a07" providerId="ADAL" clId="{319C46B1-0A45-A641-A676-4634DA8CA050}" dt="2023-03-27T19:03:42.871" v="1185" actId="478"/>
          <ac:spMkLst>
            <pc:docMk/>
            <pc:sldMk cId="1060946604" sldId="273"/>
            <ac:spMk id="31" creationId="{E3DB0DF8-99A8-4152-360A-DAEF184225A1}"/>
          </ac:spMkLst>
        </pc:spChg>
        <pc:spChg chg="add del mod">
          <ac:chgData name="Andrej Bogdanov" userId="896fc40a-cbdd-4f42-a373-b4d25dd81a07" providerId="ADAL" clId="{319C46B1-0A45-A641-A676-4634DA8CA050}" dt="2023-03-27T19:03:42.109" v="1184" actId="478"/>
          <ac:spMkLst>
            <pc:docMk/>
            <pc:sldMk cId="1060946604" sldId="273"/>
            <ac:spMk id="32" creationId="{F8CA26A9-4661-500C-49C7-B5E546683674}"/>
          </ac:spMkLst>
        </pc:spChg>
        <pc:spChg chg="add del mod">
          <ac:chgData name="Andrej Bogdanov" userId="896fc40a-cbdd-4f42-a373-b4d25dd81a07" providerId="ADAL" clId="{319C46B1-0A45-A641-A676-4634DA8CA050}" dt="2023-03-27T19:03:41.135" v="1183" actId="478"/>
          <ac:spMkLst>
            <pc:docMk/>
            <pc:sldMk cId="1060946604" sldId="273"/>
            <ac:spMk id="33" creationId="{414A1318-2853-C5CB-8C59-96C08CD0A2CB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34" creationId="{56C968DE-62E7-D2EC-AA4A-6728A3A8EED2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35" creationId="{342BE669-BDA5-2CB1-DC1F-53A10BE226A5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36" creationId="{000E659C-FCE9-B7F5-9DDE-C1C60643BBD1}"/>
          </ac:spMkLst>
        </pc:spChg>
        <pc:spChg chg="add mod">
          <ac:chgData name="Andrej Bogdanov" userId="896fc40a-cbdd-4f42-a373-b4d25dd81a07" providerId="ADAL" clId="{319C46B1-0A45-A641-A676-4634DA8CA050}" dt="2023-03-27T19:07:56.399" v="1290" actId="1076"/>
          <ac:spMkLst>
            <pc:docMk/>
            <pc:sldMk cId="1060946604" sldId="273"/>
            <ac:spMk id="37" creationId="{DA9C2C28-C3F7-5339-F638-020EF9CF0F32}"/>
          </ac:spMkLst>
        </pc:spChg>
        <pc:spChg chg="add del mod">
          <ac:chgData name="Andrej Bogdanov" userId="896fc40a-cbdd-4f42-a373-b4d25dd81a07" providerId="ADAL" clId="{319C46B1-0A45-A641-A676-4634DA8CA050}" dt="2023-03-27T19:05:01.082" v="1231" actId="478"/>
          <ac:spMkLst>
            <pc:docMk/>
            <pc:sldMk cId="1060946604" sldId="273"/>
            <ac:spMk id="50" creationId="{AA66DB99-267E-A833-D4B4-40EC8FB66A7F}"/>
          </ac:spMkLst>
        </pc:spChg>
        <pc:spChg chg="add del mod">
          <ac:chgData name="Andrej Bogdanov" userId="896fc40a-cbdd-4f42-a373-b4d25dd81a07" providerId="ADAL" clId="{319C46B1-0A45-A641-A676-4634DA8CA050}" dt="2023-03-27T19:05:02.080" v="1232" actId="478"/>
          <ac:spMkLst>
            <pc:docMk/>
            <pc:sldMk cId="1060946604" sldId="273"/>
            <ac:spMk id="51" creationId="{435CC212-A081-1F53-9B6C-3CA858F5FC97}"/>
          </ac:spMkLst>
        </pc:spChg>
        <pc:spChg chg="add del mod">
          <ac:chgData name="Andrej Bogdanov" userId="896fc40a-cbdd-4f42-a373-b4d25dd81a07" providerId="ADAL" clId="{319C46B1-0A45-A641-A676-4634DA8CA050}" dt="2023-03-27T19:05:03.907" v="1233" actId="478"/>
          <ac:spMkLst>
            <pc:docMk/>
            <pc:sldMk cId="1060946604" sldId="273"/>
            <ac:spMk id="52" creationId="{5EE4C60E-92D7-EA63-3098-E970BF776B3B}"/>
          </ac:spMkLst>
        </pc:spChg>
        <pc:spChg chg="add del mod">
          <ac:chgData name="Andrej Bogdanov" userId="896fc40a-cbdd-4f42-a373-b4d25dd81a07" providerId="ADAL" clId="{319C46B1-0A45-A641-A676-4634DA8CA050}" dt="2023-03-27T19:05:04.826" v="1234" actId="478"/>
          <ac:spMkLst>
            <pc:docMk/>
            <pc:sldMk cId="1060946604" sldId="273"/>
            <ac:spMk id="53" creationId="{0E2A3DAE-F038-A808-A53B-67A6E9B13FC0}"/>
          </ac:spMkLst>
        </pc:spChg>
        <pc:spChg chg="add del mod">
          <ac:chgData name="Andrej Bogdanov" userId="896fc40a-cbdd-4f42-a373-b4d25dd81a07" providerId="ADAL" clId="{319C46B1-0A45-A641-A676-4634DA8CA050}" dt="2023-03-27T19:05:00.013" v="1230" actId="478"/>
          <ac:spMkLst>
            <pc:docMk/>
            <pc:sldMk cId="1060946604" sldId="273"/>
            <ac:spMk id="54" creationId="{667C3A17-5FA4-D80E-EAE4-375D53FD00FC}"/>
          </ac:spMkLst>
        </pc:spChg>
        <pc:spChg chg="add del mod">
          <ac:chgData name="Andrej Bogdanov" userId="896fc40a-cbdd-4f42-a373-b4d25dd81a07" providerId="ADAL" clId="{319C46B1-0A45-A641-A676-4634DA8CA050}" dt="2023-03-27T19:04:58.989" v="1229" actId="478"/>
          <ac:spMkLst>
            <pc:docMk/>
            <pc:sldMk cId="1060946604" sldId="273"/>
            <ac:spMk id="55" creationId="{31D41ED0-34C2-1332-4A48-3F3580CA8FF7}"/>
          </ac:spMkLst>
        </pc:spChg>
        <pc:spChg chg="add del mod">
          <ac:chgData name="Andrej Bogdanov" userId="896fc40a-cbdd-4f42-a373-b4d25dd81a07" providerId="ADAL" clId="{319C46B1-0A45-A641-A676-4634DA8CA050}" dt="2023-03-27T19:04:57.970" v="1228" actId="478"/>
          <ac:spMkLst>
            <pc:docMk/>
            <pc:sldMk cId="1060946604" sldId="273"/>
            <ac:spMk id="56" creationId="{761C4621-CA42-B691-69C0-62436F5CF7A1}"/>
          </ac:spMkLst>
        </pc:spChg>
        <pc:spChg chg="add del mod">
          <ac:chgData name="Andrej Bogdanov" userId="896fc40a-cbdd-4f42-a373-b4d25dd81a07" providerId="ADAL" clId="{319C46B1-0A45-A641-A676-4634DA8CA050}" dt="2023-03-27T19:04:57.112" v="1227" actId="478"/>
          <ac:spMkLst>
            <pc:docMk/>
            <pc:sldMk cId="1060946604" sldId="273"/>
            <ac:spMk id="57" creationId="{D1E4260B-5059-808B-5414-0CD475EF1458}"/>
          </ac:spMkLst>
        </pc:spChg>
        <pc:spChg chg="add del mod">
          <ac:chgData name="Andrej Bogdanov" userId="896fc40a-cbdd-4f42-a373-b4d25dd81a07" providerId="ADAL" clId="{319C46B1-0A45-A641-A676-4634DA8CA050}" dt="2023-03-27T19:05:29.815" v="1240" actId="478"/>
          <ac:spMkLst>
            <pc:docMk/>
            <pc:sldMk cId="1060946604" sldId="273"/>
            <ac:spMk id="62" creationId="{9EC89E47-CD8B-989E-CD3C-BB86A0ED94DD}"/>
          </ac:spMkLst>
        </pc:spChg>
        <pc:spChg chg="add del mod">
          <ac:chgData name="Andrej Bogdanov" userId="896fc40a-cbdd-4f42-a373-b4d25dd81a07" providerId="ADAL" clId="{319C46B1-0A45-A641-A676-4634DA8CA050}" dt="2023-03-27T19:05:28.858" v="1239" actId="478"/>
          <ac:spMkLst>
            <pc:docMk/>
            <pc:sldMk cId="1060946604" sldId="273"/>
            <ac:spMk id="63" creationId="{DD604E4A-4662-ABBB-B5CF-B7C4906B0AE2}"/>
          </ac:spMkLst>
        </pc:spChg>
        <pc:spChg chg="add del mod">
          <ac:chgData name="Andrej Bogdanov" userId="896fc40a-cbdd-4f42-a373-b4d25dd81a07" providerId="ADAL" clId="{319C46B1-0A45-A641-A676-4634DA8CA050}" dt="2023-03-27T19:05:30.844" v="1241" actId="478"/>
          <ac:spMkLst>
            <pc:docMk/>
            <pc:sldMk cId="1060946604" sldId="273"/>
            <ac:spMk id="64" creationId="{0687BEE9-14EC-10CC-5A07-D0D59623842A}"/>
          </ac:spMkLst>
        </pc:spChg>
        <pc:spChg chg="add del mod">
          <ac:chgData name="Andrej Bogdanov" userId="896fc40a-cbdd-4f42-a373-b4d25dd81a07" providerId="ADAL" clId="{319C46B1-0A45-A641-A676-4634DA8CA050}" dt="2023-03-27T19:05:31.825" v="1242" actId="478"/>
          <ac:spMkLst>
            <pc:docMk/>
            <pc:sldMk cId="1060946604" sldId="273"/>
            <ac:spMk id="65" creationId="{97D556B7-3271-979F-45A1-CA53527AFFAC}"/>
          </ac:spMkLst>
        </pc:spChg>
        <pc:spChg chg="add del mod">
          <ac:chgData name="Andrej Bogdanov" userId="896fc40a-cbdd-4f42-a373-b4d25dd81a07" providerId="ADAL" clId="{319C46B1-0A45-A641-A676-4634DA8CA050}" dt="2023-03-27T19:05:36.133" v="1246" actId="478"/>
          <ac:spMkLst>
            <pc:docMk/>
            <pc:sldMk cId="1060946604" sldId="273"/>
            <ac:spMk id="66" creationId="{9A2D4588-05B2-AD6B-70A0-4E028BDBEF88}"/>
          </ac:spMkLst>
        </pc:spChg>
        <pc:spChg chg="add del mod">
          <ac:chgData name="Andrej Bogdanov" userId="896fc40a-cbdd-4f42-a373-b4d25dd81a07" providerId="ADAL" clId="{319C46B1-0A45-A641-A676-4634DA8CA050}" dt="2023-03-27T19:05:35.113" v="1245" actId="478"/>
          <ac:spMkLst>
            <pc:docMk/>
            <pc:sldMk cId="1060946604" sldId="273"/>
            <ac:spMk id="67" creationId="{1480580D-819B-7F1F-C5BC-341AC39C64B7}"/>
          </ac:spMkLst>
        </pc:spChg>
        <pc:spChg chg="add del mod">
          <ac:chgData name="Andrej Bogdanov" userId="896fc40a-cbdd-4f42-a373-b4d25dd81a07" providerId="ADAL" clId="{319C46B1-0A45-A641-A676-4634DA8CA050}" dt="2023-03-27T19:05:34.223" v="1244" actId="478"/>
          <ac:spMkLst>
            <pc:docMk/>
            <pc:sldMk cId="1060946604" sldId="273"/>
            <ac:spMk id="68" creationId="{7BD70D32-B25A-CA5D-15F4-2837113FD6F4}"/>
          </ac:spMkLst>
        </pc:spChg>
        <pc:spChg chg="add del mod">
          <ac:chgData name="Andrej Bogdanov" userId="896fc40a-cbdd-4f42-a373-b4d25dd81a07" providerId="ADAL" clId="{319C46B1-0A45-A641-A676-4634DA8CA050}" dt="2023-03-27T19:05:33.015" v="1243" actId="478"/>
          <ac:spMkLst>
            <pc:docMk/>
            <pc:sldMk cId="1060946604" sldId="273"/>
            <ac:spMk id="69" creationId="{2F6E04A3-0336-D325-AE34-6ACBFB342740}"/>
          </ac:spMkLst>
        </pc:sp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39" creationId="{B7546707-DCF8-FCD6-F380-A895BCD830AA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41" creationId="{3802EED6-73F9-8E38-80E1-B779FB151E26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44" creationId="{C4B70E77-4CF7-30A9-CC6C-74D6BEA78AE9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47" creationId="{5DAB5F1D-63F7-57AD-228B-BD9E2E81EE79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58" creationId="{BF68A08F-E001-AFB7-3707-9A62F82132ED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59" creationId="{80944184-3A99-076F-0B67-B12FEA633C74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60" creationId="{4DE615C3-6183-0D4D-C530-83920921A958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61" creationId="{D98EA04F-494E-9AD6-8803-FB130B97408A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70" creationId="{7348940F-6905-5B0B-567B-5027F11FE8AE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71" creationId="{73B8C22B-5853-575D-57EF-C3A4319C0D0B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72" creationId="{AFC69335-3D93-0931-DDED-5805CAF4A0EA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73" creationId="{E0442502-7AA5-682A-E1C3-DA7E0D128806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74" creationId="{D7A3799D-4235-CFB6-631D-B0069CD7BE46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77" creationId="{8AD8BBAD-EB5D-0AC3-582E-6A08017CD6DF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80" creationId="{8F4E06CB-EE92-71ED-61A5-794BBB3AE627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81" creationId="{1807BBE9-5E0B-E8F6-561C-41557F4C5CE3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86" creationId="{81CAD603-6FA0-C1C0-9287-A645F00118B2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90" creationId="{71D6EEE5-E4E7-DA26-52F1-527785951B2F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93" creationId="{F0B86B9D-BDD5-1ECB-4152-2497E34E5EB6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96" creationId="{4179486F-87F6-F14D-89BD-00C98DB0984E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99" creationId="{E235B23D-CEC9-CDDD-E2B6-D62507688AB5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102" creationId="{117DAEC0-6DB9-08A7-C5CF-9BCA789190C7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107" creationId="{F8889B33-1663-707A-1148-49FEC5BC70FE}"/>
          </ac:cxnSpMkLst>
        </pc:cxnChg>
        <pc:cxnChg chg="add mod">
          <ac:chgData name="Andrej Bogdanov" userId="896fc40a-cbdd-4f42-a373-b4d25dd81a07" providerId="ADAL" clId="{319C46B1-0A45-A641-A676-4634DA8CA050}" dt="2023-03-27T19:07:56.399" v="1290" actId="1076"/>
          <ac:cxnSpMkLst>
            <pc:docMk/>
            <pc:sldMk cId="1060946604" sldId="273"/>
            <ac:cxnSpMk id="108" creationId="{D1D3D0A2-4EEE-B01D-AED0-5A8DDF991CFA}"/>
          </ac:cxnSpMkLst>
        </pc:cxnChg>
      </pc:sldChg>
      <pc:sldChg chg="addSp modSp new mod">
        <pc:chgData name="Andrej Bogdanov" userId="896fc40a-cbdd-4f42-a373-b4d25dd81a07" providerId="ADAL" clId="{319C46B1-0A45-A641-A676-4634DA8CA050}" dt="2023-03-27T19:08:29.779" v="1310" actId="20577"/>
        <pc:sldMkLst>
          <pc:docMk/>
          <pc:sldMk cId="1029352248" sldId="274"/>
        </pc:sldMkLst>
        <pc:spChg chg="add mod">
          <ac:chgData name="Andrej Bogdanov" userId="896fc40a-cbdd-4f42-a373-b4d25dd81a07" providerId="ADAL" clId="{319C46B1-0A45-A641-A676-4634DA8CA050}" dt="2023-03-27T19:08:29.779" v="1310" actId="20577"/>
          <ac:spMkLst>
            <pc:docMk/>
            <pc:sldMk cId="1029352248" sldId="274"/>
            <ac:spMk id="2" creationId="{2475EA28-1066-CCB8-647F-D5327A0DBFC3}"/>
          </ac:spMkLst>
        </pc:spChg>
      </pc:sldChg>
      <pc:sldChg chg="addSp modSp new">
        <pc:chgData name="Andrej Bogdanov" userId="896fc40a-cbdd-4f42-a373-b4d25dd81a07" providerId="ADAL" clId="{319C46B1-0A45-A641-A676-4634DA8CA050}" dt="2023-03-27T19:09:21.776" v="1312"/>
        <pc:sldMkLst>
          <pc:docMk/>
          <pc:sldMk cId="2758830879" sldId="275"/>
        </pc:sldMkLst>
        <pc:spChg chg="add mod">
          <ac:chgData name="Andrej Bogdanov" userId="896fc40a-cbdd-4f42-a373-b4d25dd81a07" providerId="ADAL" clId="{319C46B1-0A45-A641-A676-4634DA8CA050}" dt="2023-03-27T19:09:21.776" v="1312"/>
          <ac:spMkLst>
            <pc:docMk/>
            <pc:sldMk cId="2758830879" sldId="275"/>
            <ac:spMk id="2" creationId="{E66D3E9C-9A42-06E9-FA39-1B62344A6599}"/>
          </ac:spMkLst>
        </pc:spChg>
      </pc:sldChg>
    </pc:docChg>
  </pc:docChgLst>
  <pc:docChgLst>
    <pc:chgData name="Andrej Bogdanov" userId="896fc40a-cbdd-4f42-a373-b4d25dd81a07" providerId="ADAL" clId="{C15D7514-E3CA-EC4C-AE8E-A1FD2DD6EC2C}"/>
    <pc:docChg chg="undo custSel modSld">
      <pc:chgData name="Andrej Bogdanov" userId="896fc40a-cbdd-4f42-a373-b4d25dd81a07" providerId="ADAL" clId="{C15D7514-E3CA-EC4C-AE8E-A1FD2DD6EC2C}" dt="2023-03-30T20:22:47.530" v="156" actId="7634"/>
      <pc:docMkLst>
        <pc:docMk/>
      </pc:docMkLst>
      <pc:sldChg chg="addSp modSp">
        <pc:chgData name="Andrej Bogdanov" userId="896fc40a-cbdd-4f42-a373-b4d25dd81a07" providerId="ADAL" clId="{C15D7514-E3CA-EC4C-AE8E-A1FD2DD6EC2C}" dt="2023-03-30T19:46:25.978" v="18" actId="7634"/>
        <pc:sldMkLst>
          <pc:docMk/>
          <pc:sldMk cId="2798753424" sldId="258"/>
        </pc:sldMkLst>
        <pc:inkChg chg="add mod modStrokes">
          <ac:chgData name="Andrej Bogdanov" userId="896fc40a-cbdd-4f42-a373-b4d25dd81a07" providerId="ADAL" clId="{C15D7514-E3CA-EC4C-AE8E-A1FD2DD6EC2C}" dt="2023-03-30T19:45:27.287" v="17"/>
          <ac:inkMkLst>
            <pc:docMk/>
            <pc:sldMk cId="2798753424" sldId="258"/>
            <ac:inkMk id="2" creationId="{0AE36408-F7DD-9BE2-E4CD-617C275A20B4}"/>
          </ac:inkMkLst>
        </pc:inkChg>
        <pc:inkChg chg="add">
          <ac:chgData name="Andrej Bogdanov" userId="896fc40a-cbdd-4f42-a373-b4d25dd81a07" providerId="ADAL" clId="{C15D7514-E3CA-EC4C-AE8E-A1FD2DD6EC2C}" dt="2023-03-30T19:45:20.509" v="16" actId="7634"/>
          <ac:inkMkLst>
            <pc:docMk/>
            <pc:sldMk cId="2798753424" sldId="258"/>
            <ac:inkMk id="20" creationId="{92D8FC98-F7D5-0AAC-B79E-685A0E0E6933}"/>
          </ac:inkMkLst>
        </pc:inkChg>
        <pc:inkChg chg="add">
          <ac:chgData name="Andrej Bogdanov" userId="896fc40a-cbdd-4f42-a373-b4d25dd81a07" providerId="ADAL" clId="{C15D7514-E3CA-EC4C-AE8E-A1FD2DD6EC2C}" dt="2023-03-30T19:46:25.978" v="18" actId="7634"/>
          <ac:inkMkLst>
            <pc:docMk/>
            <pc:sldMk cId="2798753424" sldId="258"/>
            <ac:inkMk id="21" creationId="{69412D41-9AA8-DEED-CC73-6A28268166B7}"/>
          </ac:inkMkLst>
        </pc:inkChg>
      </pc:sldChg>
      <pc:sldChg chg="addSp modSp">
        <pc:chgData name="Andrej Bogdanov" userId="896fc40a-cbdd-4f42-a373-b4d25dd81a07" providerId="ADAL" clId="{C15D7514-E3CA-EC4C-AE8E-A1FD2DD6EC2C}" dt="2023-03-30T19:47:30.037" v="26" actId="7634"/>
        <pc:sldMkLst>
          <pc:docMk/>
          <pc:sldMk cId="158404590" sldId="259"/>
        </pc:sldMkLst>
        <pc:inkChg chg="add mod modStrokes">
          <ac:chgData name="Andrej Bogdanov" userId="896fc40a-cbdd-4f42-a373-b4d25dd81a07" providerId="ADAL" clId="{C15D7514-E3CA-EC4C-AE8E-A1FD2DD6EC2C}" dt="2023-03-30T19:46:45.519" v="25"/>
          <ac:inkMkLst>
            <pc:docMk/>
            <pc:sldMk cId="158404590" sldId="259"/>
            <ac:inkMk id="23" creationId="{438FB2EB-B559-FFAB-4E02-97D84DDD1606}"/>
          </ac:inkMkLst>
        </pc:inkChg>
        <pc:inkChg chg="add">
          <ac:chgData name="Andrej Bogdanov" userId="896fc40a-cbdd-4f42-a373-b4d25dd81a07" providerId="ADAL" clId="{C15D7514-E3CA-EC4C-AE8E-A1FD2DD6EC2C}" dt="2023-03-30T19:47:30.037" v="26" actId="7634"/>
          <ac:inkMkLst>
            <pc:docMk/>
            <pc:sldMk cId="158404590" sldId="259"/>
            <ac:inkMk id="26" creationId="{FD29D526-8248-FD21-89DF-CDDC4E7E2D41}"/>
          </ac:inkMkLst>
        </pc:inkChg>
      </pc:sldChg>
      <pc:sldChg chg="addSp modSp">
        <pc:chgData name="Andrej Bogdanov" userId="896fc40a-cbdd-4f42-a373-b4d25dd81a07" providerId="ADAL" clId="{C15D7514-E3CA-EC4C-AE8E-A1FD2DD6EC2C}" dt="2023-03-30T19:51:52.827" v="47" actId="7634"/>
        <pc:sldMkLst>
          <pc:docMk/>
          <pc:sldMk cId="3209327806" sldId="260"/>
        </pc:sldMkLst>
        <pc:inkChg chg="add mod modStrokes">
          <ac:chgData name="Andrej Bogdanov" userId="896fc40a-cbdd-4f42-a373-b4d25dd81a07" providerId="ADAL" clId="{C15D7514-E3CA-EC4C-AE8E-A1FD2DD6EC2C}" dt="2023-03-30T19:50:16.728" v="46" actId="1076"/>
          <ac:inkMkLst>
            <pc:docMk/>
            <pc:sldMk cId="3209327806" sldId="260"/>
            <ac:inkMk id="3" creationId="{030CB9DA-4C69-F830-41B3-C23C4A53BC6F}"/>
          </ac:inkMkLst>
        </pc:inkChg>
        <pc:inkChg chg="add mod">
          <ac:chgData name="Andrej Bogdanov" userId="896fc40a-cbdd-4f42-a373-b4d25dd81a07" providerId="ADAL" clId="{C15D7514-E3CA-EC4C-AE8E-A1FD2DD6EC2C}" dt="2023-03-30T19:48:11.925" v="35" actId="1076"/>
          <ac:inkMkLst>
            <pc:docMk/>
            <pc:sldMk cId="3209327806" sldId="260"/>
            <ac:inkMk id="4" creationId="{7DF444F7-1E6E-36F1-E0E5-C7158FB147DD}"/>
          </ac:inkMkLst>
        </pc:inkChg>
        <pc:inkChg chg="add">
          <ac:chgData name="Andrej Bogdanov" userId="896fc40a-cbdd-4f42-a373-b4d25dd81a07" providerId="ADAL" clId="{C15D7514-E3CA-EC4C-AE8E-A1FD2DD6EC2C}" dt="2023-03-30T19:49:01.087" v="40" actId="7634"/>
          <ac:inkMkLst>
            <pc:docMk/>
            <pc:sldMk cId="3209327806" sldId="260"/>
            <ac:inkMk id="5" creationId="{2303D7E6-17F7-35B4-6623-5096555E7FCB}"/>
          </ac:inkMkLst>
        </pc:inkChg>
        <pc:inkChg chg="add">
          <ac:chgData name="Andrej Bogdanov" userId="896fc40a-cbdd-4f42-a373-b4d25dd81a07" providerId="ADAL" clId="{C15D7514-E3CA-EC4C-AE8E-A1FD2DD6EC2C}" dt="2023-03-30T19:51:52.827" v="47" actId="7634"/>
          <ac:inkMkLst>
            <pc:docMk/>
            <pc:sldMk cId="3209327806" sldId="260"/>
            <ac:inkMk id="6" creationId="{BD7D18AF-F82E-9F92-8798-5FCD871C101E}"/>
          </ac:inkMkLst>
        </pc:inkChg>
      </pc:sldChg>
      <pc:sldChg chg="addSp modSp">
        <pc:chgData name="Andrej Bogdanov" userId="896fc40a-cbdd-4f42-a373-b4d25dd81a07" providerId="ADAL" clId="{C15D7514-E3CA-EC4C-AE8E-A1FD2DD6EC2C}" dt="2023-03-30T19:55:44.597" v="61" actId="7634"/>
        <pc:sldMkLst>
          <pc:docMk/>
          <pc:sldMk cId="1222232352" sldId="261"/>
        </pc:sldMkLst>
        <pc:spChg chg="mod">
          <ac:chgData name="Andrej Bogdanov" userId="896fc40a-cbdd-4f42-a373-b4d25dd81a07" providerId="ADAL" clId="{C15D7514-E3CA-EC4C-AE8E-A1FD2DD6EC2C}" dt="2023-03-30T19:52:04.962" v="49" actId="1076"/>
          <ac:spMkLst>
            <pc:docMk/>
            <pc:sldMk cId="1222232352" sldId="261"/>
            <ac:spMk id="3" creationId="{D22687D9-8B9C-F552-F3E5-F59AABA36908}"/>
          </ac:spMkLst>
        </pc:spChg>
        <pc:inkChg chg="add mod modStrokes">
          <ac:chgData name="Andrej Bogdanov" userId="896fc40a-cbdd-4f42-a373-b4d25dd81a07" providerId="ADAL" clId="{C15D7514-E3CA-EC4C-AE8E-A1FD2DD6EC2C}" dt="2023-03-30T19:54:20.403" v="60"/>
          <ac:inkMkLst>
            <pc:docMk/>
            <pc:sldMk cId="1222232352" sldId="261"/>
            <ac:inkMk id="4" creationId="{B064478F-B711-0EED-CAE2-DE8A7DDBDD6B}"/>
          </ac:inkMkLst>
        </pc:inkChg>
        <pc:inkChg chg="add">
          <ac:chgData name="Andrej Bogdanov" userId="896fc40a-cbdd-4f42-a373-b4d25dd81a07" providerId="ADAL" clId="{C15D7514-E3CA-EC4C-AE8E-A1FD2DD6EC2C}" dt="2023-03-30T19:53:05.877" v="54" actId="7634"/>
          <ac:inkMkLst>
            <pc:docMk/>
            <pc:sldMk cId="1222232352" sldId="261"/>
            <ac:inkMk id="5" creationId="{B86D581F-193B-5740-65DE-889A8C9EF201}"/>
          </ac:inkMkLst>
        </pc:inkChg>
        <pc:inkChg chg="add">
          <ac:chgData name="Andrej Bogdanov" userId="896fc40a-cbdd-4f42-a373-b4d25dd81a07" providerId="ADAL" clId="{C15D7514-E3CA-EC4C-AE8E-A1FD2DD6EC2C}" dt="2023-03-30T19:54:11.132" v="56" actId="7634"/>
          <ac:inkMkLst>
            <pc:docMk/>
            <pc:sldMk cId="1222232352" sldId="261"/>
            <ac:inkMk id="6" creationId="{F6F638D9-FFF8-E2AE-8113-C1B28D528DA5}"/>
          </ac:inkMkLst>
        </pc:inkChg>
        <pc:inkChg chg="add">
          <ac:chgData name="Andrej Bogdanov" userId="896fc40a-cbdd-4f42-a373-b4d25dd81a07" providerId="ADAL" clId="{C15D7514-E3CA-EC4C-AE8E-A1FD2DD6EC2C}" dt="2023-03-30T19:55:44.597" v="61" actId="7634"/>
          <ac:inkMkLst>
            <pc:docMk/>
            <pc:sldMk cId="1222232352" sldId="261"/>
            <ac:inkMk id="7" creationId="{03FB5AAF-7BD7-BF57-4B0D-AD5C698D3E25}"/>
          </ac:inkMkLst>
        </pc:inkChg>
      </pc:sldChg>
      <pc:sldChg chg="addSp delSp modSp">
        <pc:chgData name="Andrej Bogdanov" userId="896fc40a-cbdd-4f42-a373-b4d25dd81a07" providerId="ADAL" clId="{C15D7514-E3CA-EC4C-AE8E-A1FD2DD6EC2C}" dt="2023-03-30T20:10:46.964" v="109" actId="7634"/>
        <pc:sldMkLst>
          <pc:docMk/>
          <pc:sldMk cId="3548143291" sldId="262"/>
        </pc:sldMkLst>
        <pc:inkChg chg="add mod modStrokes">
          <ac:chgData name="Andrej Bogdanov" userId="896fc40a-cbdd-4f42-a373-b4d25dd81a07" providerId="ADAL" clId="{C15D7514-E3CA-EC4C-AE8E-A1FD2DD6EC2C}" dt="2023-03-30T20:06:50.782" v="108" actId="1076"/>
          <ac:inkMkLst>
            <pc:docMk/>
            <pc:sldMk cId="3548143291" sldId="262"/>
            <ac:inkMk id="3" creationId="{0F37DFB2-58C9-9242-457D-0D090E84129E}"/>
          </ac:inkMkLst>
        </pc:inkChg>
        <pc:inkChg chg="add del">
          <ac:chgData name="Andrej Bogdanov" userId="896fc40a-cbdd-4f42-a373-b4d25dd81a07" providerId="ADAL" clId="{C15D7514-E3CA-EC4C-AE8E-A1FD2DD6EC2C}" dt="2023-03-30T20:05:46.927" v="92"/>
          <ac:inkMkLst>
            <pc:docMk/>
            <pc:sldMk cId="3548143291" sldId="262"/>
            <ac:inkMk id="4" creationId="{025AF0CA-3835-4799-1EE6-A9FB803A14B1}"/>
          </ac:inkMkLst>
        </pc:inkChg>
        <pc:inkChg chg="add mod">
          <ac:chgData name="Andrej Bogdanov" userId="896fc40a-cbdd-4f42-a373-b4d25dd81a07" providerId="ADAL" clId="{C15D7514-E3CA-EC4C-AE8E-A1FD2DD6EC2C}" dt="2023-03-30T20:06:34.501" v="107" actId="1076"/>
          <ac:inkMkLst>
            <pc:docMk/>
            <pc:sldMk cId="3548143291" sldId="262"/>
            <ac:inkMk id="5" creationId="{107DD6C2-276B-5CAD-0065-C25B16DABA49}"/>
          </ac:inkMkLst>
        </pc:inkChg>
        <pc:inkChg chg="add">
          <ac:chgData name="Andrej Bogdanov" userId="896fc40a-cbdd-4f42-a373-b4d25dd81a07" providerId="ADAL" clId="{C15D7514-E3CA-EC4C-AE8E-A1FD2DD6EC2C}" dt="2023-03-30T20:10:46.964" v="109" actId="7634"/>
          <ac:inkMkLst>
            <pc:docMk/>
            <pc:sldMk cId="3548143291" sldId="262"/>
            <ac:inkMk id="6" creationId="{54D6B667-50F5-D453-4E49-1D24977B10CC}"/>
          </ac:inkMkLst>
        </pc:inkChg>
      </pc:sldChg>
      <pc:sldChg chg="addSp delSp modSp">
        <pc:chgData name="Andrej Bogdanov" userId="896fc40a-cbdd-4f42-a373-b4d25dd81a07" providerId="ADAL" clId="{C15D7514-E3CA-EC4C-AE8E-A1FD2DD6EC2C}" dt="2023-03-30T20:05:28.589" v="84" actId="7634"/>
        <pc:sldMkLst>
          <pc:docMk/>
          <pc:sldMk cId="1104822888" sldId="263"/>
        </pc:sldMkLst>
        <pc:inkChg chg="add del mod modStrokes">
          <ac:chgData name="Andrej Bogdanov" userId="896fc40a-cbdd-4f42-a373-b4d25dd81a07" providerId="ADAL" clId="{C15D7514-E3CA-EC4C-AE8E-A1FD2DD6EC2C}" dt="2023-03-30T19:56:43.277" v="72"/>
          <ac:inkMkLst>
            <pc:docMk/>
            <pc:sldMk cId="1104822888" sldId="263"/>
            <ac:inkMk id="2" creationId="{97FD603A-2314-B6D1-A4EE-3F054C6440DD}"/>
          </ac:inkMkLst>
        </pc:inkChg>
        <pc:inkChg chg="add mod modStrokes">
          <ac:chgData name="Andrej Bogdanov" userId="896fc40a-cbdd-4f42-a373-b4d25dd81a07" providerId="ADAL" clId="{C15D7514-E3CA-EC4C-AE8E-A1FD2DD6EC2C}" dt="2023-03-30T19:56:01.358" v="64"/>
          <ac:inkMkLst>
            <pc:docMk/>
            <pc:sldMk cId="1104822888" sldId="263"/>
            <ac:inkMk id="3" creationId="{8AD40D5F-5E5C-6C02-CCB7-C7687B96FDB5}"/>
          </ac:inkMkLst>
        </pc:inkChg>
        <pc:inkChg chg="add del">
          <ac:chgData name="Andrej Bogdanov" userId="896fc40a-cbdd-4f42-a373-b4d25dd81a07" providerId="ADAL" clId="{C15D7514-E3CA-EC4C-AE8E-A1FD2DD6EC2C}" dt="2023-03-30T19:57:07.215" v="76"/>
          <ac:inkMkLst>
            <pc:docMk/>
            <pc:sldMk cId="1104822888" sldId="263"/>
            <ac:inkMk id="14" creationId="{590A6365-A9B3-E113-81A6-F9310787F06B}"/>
          </ac:inkMkLst>
        </pc:inkChg>
        <pc:inkChg chg="add mod modStrokes">
          <ac:chgData name="Andrej Bogdanov" userId="896fc40a-cbdd-4f42-a373-b4d25dd81a07" providerId="ADAL" clId="{C15D7514-E3CA-EC4C-AE8E-A1FD2DD6EC2C}" dt="2023-03-30T20:02:07.612" v="80"/>
          <ac:inkMkLst>
            <pc:docMk/>
            <pc:sldMk cId="1104822888" sldId="263"/>
            <ac:inkMk id="14" creationId="{D22BDC38-1654-5227-4B21-DC8678BB0EA2}"/>
          </ac:inkMkLst>
        </pc:inkChg>
        <pc:inkChg chg="add mod modStrokes">
          <ac:chgData name="Andrej Bogdanov" userId="896fc40a-cbdd-4f42-a373-b4d25dd81a07" providerId="ADAL" clId="{C15D7514-E3CA-EC4C-AE8E-A1FD2DD6EC2C}" dt="2023-03-30T20:04:47.771" v="83"/>
          <ac:inkMkLst>
            <pc:docMk/>
            <pc:sldMk cId="1104822888" sldId="263"/>
            <ac:inkMk id="15" creationId="{51D0A416-9C70-C86D-9EF1-E647580285D4}"/>
          </ac:inkMkLst>
        </pc:inkChg>
        <pc:inkChg chg="add del">
          <ac:chgData name="Andrej Bogdanov" userId="896fc40a-cbdd-4f42-a373-b4d25dd81a07" providerId="ADAL" clId="{C15D7514-E3CA-EC4C-AE8E-A1FD2DD6EC2C}" dt="2023-03-30T19:57:08.407" v="78"/>
          <ac:inkMkLst>
            <pc:docMk/>
            <pc:sldMk cId="1104822888" sldId="263"/>
            <ac:inkMk id="15" creationId="{E1DBC9A2-7664-4515-E0C2-6E4A2375384D}"/>
          </ac:inkMkLst>
        </pc:inkChg>
        <pc:inkChg chg="add del">
          <ac:chgData name="Andrej Bogdanov" userId="896fc40a-cbdd-4f42-a373-b4d25dd81a07" providerId="ADAL" clId="{C15D7514-E3CA-EC4C-AE8E-A1FD2DD6EC2C}" dt="2023-03-30T19:57:08.401" v="77"/>
          <ac:inkMkLst>
            <pc:docMk/>
            <pc:sldMk cId="1104822888" sldId="263"/>
            <ac:inkMk id="16" creationId="{405D4FF7-5BD2-E8EE-7A88-9DE5C28A77FD}"/>
          </ac:inkMkLst>
        </pc:inkChg>
        <pc:inkChg chg="add">
          <ac:chgData name="Andrej Bogdanov" userId="896fc40a-cbdd-4f42-a373-b4d25dd81a07" providerId="ADAL" clId="{C15D7514-E3CA-EC4C-AE8E-A1FD2DD6EC2C}" dt="2023-03-30T20:04:45.005" v="82" actId="7634"/>
          <ac:inkMkLst>
            <pc:docMk/>
            <pc:sldMk cId="1104822888" sldId="263"/>
            <ac:inkMk id="20" creationId="{6AE01355-97CF-BD3C-F0F1-50605AA6FBA8}"/>
          </ac:inkMkLst>
        </pc:inkChg>
        <pc:inkChg chg="add">
          <ac:chgData name="Andrej Bogdanov" userId="896fc40a-cbdd-4f42-a373-b4d25dd81a07" providerId="ADAL" clId="{C15D7514-E3CA-EC4C-AE8E-A1FD2DD6EC2C}" dt="2023-03-30T20:05:28.589" v="84" actId="7634"/>
          <ac:inkMkLst>
            <pc:docMk/>
            <pc:sldMk cId="1104822888" sldId="263"/>
            <ac:inkMk id="31" creationId="{709E9EB7-7FC5-6395-2954-9D5537EA9899}"/>
          </ac:inkMkLst>
        </pc:inkChg>
      </pc:sldChg>
      <pc:sldChg chg="addSp">
        <pc:chgData name="Andrej Bogdanov" userId="896fc40a-cbdd-4f42-a373-b4d25dd81a07" providerId="ADAL" clId="{C15D7514-E3CA-EC4C-AE8E-A1FD2DD6EC2C}" dt="2023-03-29T15:14:02.781" v="1" actId="7634"/>
        <pc:sldMkLst>
          <pc:docMk/>
          <pc:sldMk cId="2304878755" sldId="264"/>
        </pc:sldMkLst>
        <pc:inkChg chg="add">
          <ac:chgData name="Andrej Bogdanov" userId="896fc40a-cbdd-4f42-a373-b4d25dd81a07" providerId="ADAL" clId="{C15D7514-E3CA-EC4C-AE8E-A1FD2DD6EC2C}" dt="2023-03-29T15:14:02.781" v="1" actId="7634"/>
          <ac:inkMkLst>
            <pc:docMk/>
            <pc:sldMk cId="2304878755" sldId="264"/>
            <ac:inkMk id="23" creationId="{0B42DEF3-AFC2-B6AC-E205-226AD3EC48B2}"/>
          </ac:inkMkLst>
        </pc:inkChg>
      </pc:sldChg>
      <pc:sldChg chg="addSp delSp modSp">
        <pc:chgData name="Andrej Bogdanov" userId="896fc40a-cbdd-4f42-a373-b4d25dd81a07" providerId="ADAL" clId="{C15D7514-E3CA-EC4C-AE8E-A1FD2DD6EC2C}" dt="2023-03-30T20:15:37.406" v="140" actId="7634"/>
        <pc:sldMkLst>
          <pc:docMk/>
          <pc:sldMk cId="4225802086" sldId="265"/>
        </pc:sldMkLst>
        <pc:inkChg chg="add mod modStrokes">
          <ac:chgData name="Andrej Bogdanov" userId="896fc40a-cbdd-4f42-a373-b4d25dd81a07" providerId="ADAL" clId="{C15D7514-E3CA-EC4C-AE8E-A1FD2DD6EC2C}" dt="2023-03-30T20:15:27.474" v="139"/>
          <ac:inkMkLst>
            <pc:docMk/>
            <pc:sldMk cId="4225802086" sldId="265"/>
            <ac:inkMk id="2" creationId="{9BFF3B73-C578-3EC6-4CA5-E78A14F44214}"/>
          </ac:inkMkLst>
        </pc:inkChg>
        <pc:inkChg chg="add del">
          <ac:chgData name="Andrej Bogdanov" userId="896fc40a-cbdd-4f42-a373-b4d25dd81a07" providerId="ADAL" clId="{C15D7514-E3CA-EC4C-AE8E-A1FD2DD6EC2C}" dt="2023-03-30T20:11:20.717" v="122"/>
          <ac:inkMkLst>
            <pc:docMk/>
            <pc:sldMk cId="4225802086" sldId="265"/>
            <ac:inkMk id="3" creationId="{1D813BDE-B68D-BF39-8C58-A65FA7B6D5D1}"/>
          </ac:inkMkLst>
        </pc:inkChg>
        <pc:inkChg chg="add mod">
          <ac:chgData name="Andrej Bogdanov" userId="896fc40a-cbdd-4f42-a373-b4d25dd81a07" providerId="ADAL" clId="{C15D7514-E3CA-EC4C-AE8E-A1FD2DD6EC2C}" dt="2023-03-30T20:15:21.753" v="137" actId="1076"/>
          <ac:inkMkLst>
            <pc:docMk/>
            <pc:sldMk cId="4225802086" sldId="265"/>
            <ac:inkMk id="4" creationId="{3277D830-C77C-01BA-D879-AEFBD5CCFD71}"/>
          </ac:inkMkLst>
        </pc:inkChg>
        <pc:inkChg chg="add mod">
          <ac:chgData name="Andrej Bogdanov" userId="896fc40a-cbdd-4f42-a373-b4d25dd81a07" providerId="ADAL" clId="{C15D7514-E3CA-EC4C-AE8E-A1FD2DD6EC2C}" dt="2023-03-30T20:15:21.753" v="137" actId="1076"/>
          <ac:inkMkLst>
            <pc:docMk/>
            <pc:sldMk cId="4225802086" sldId="265"/>
            <ac:inkMk id="5" creationId="{DD8BF291-E639-13D1-96F9-3F4BB890EDDA}"/>
          </ac:inkMkLst>
        </pc:inkChg>
        <pc:inkChg chg="add mod">
          <ac:chgData name="Andrej Bogdanov" userId="896fc40a-cbdd-4f42-a373-b4d25dd81a07" providerId="ADAL" clId="{C15D7514-E3CA-EC4C-AE8E-A1FD2DD6EC2C}" dt="2023-03-30T20:15:21.753" v="137" actId="1076"/>
          <ac:inkMkLst>
            <pc:docMk/>
            <pc:sldMk cId="4225802086" sldId="265"/>
            <ac:inkMk id="6" creationId="{2BB216B2-A7D8-254C-182D-F96156DF36F7}"/>
          </ac:inkMkLst>
        </pc:inkChg>
        <pc:inkChg chg="add mod">
          <ac:chgData name="Andrej Bogdanov" userId="896fc40a-cbdd-4f42-a373-b4d25dd81a07" providerId="ADAL" clId="{C15D7514-E3CA-EC4C-AE8E-A1FD2DD6EC2C}" dt="2023-03-30T20:15:21.753" v="137" actId="1076"/>
          <ac:inkMkLst>
            <pc:docMk/>
            <pc:sldMk cId="4225802086" sldId="265"/>
            <ac:inkMk id="7" creationId="{C1353C7C-3705-C815-9DDC-8F2C206FDA34}"/>
          </ac:inkMkLst>
        </pc:inkChg>
        <pc:inkChg chg="add">
          <ac:chgData name="Andrej Bogdanov" userId="896fc40a-cbdd-4f42-a373-b4d25dd81a07" providerId="ADAL" clId="{C15D7514-E3CA-EC4C-AE8E-A1FD2DD6EC2C}" dt="2023-03-30T20:15:37.406" v="140" actId="7634"/>
          <ac:inkMkLst>
            <pc:docMk/>
            <pc:sldMk cId="4225802086" sldId="265"/>
            <ac:inkMk id="8" creationId="{9AB0FDE6-391A-EA9F-CDCC-785C024FF3C6}"/>
          </ac:inkMkLst>
        </pc:inkChg>
      </pc:sldChg>
      <pc:sldChg chg="addSp modSp">
        <pc:chgData name="Andrej Bogdanov" userId="896fc40a-cbdd-4f42-a373-b4d25dd81a07" providerId="ADAL" clId="{C15D7514-E3CA-EC4C-AE8E-A1FD2DD6EC2C}" dt="2023-03-30T20:22:47.530" v="156" actId="7634"/>
        <pc:sldMkLst>
          <pc:docMk/>
          <pc:sldMk cId="1171771231" sldId="266"/>
        </pc:sldMkLst>
        <pc:inkChg chg="add mod modStrokes">
          <ac:chgData name="Andrej Bogdanov" userId="896fc40a-cbdd-4f42-a373-b4d25dd81a07" providerId="ADAL" clId="{C15D7514-E3CA-EC4C-AE8E-A1FD2DD6EC2C}" dt="2023-03-30T20:21:26.325" v="155"/>
          <ac:inkMkLst>
            <pc:docMk/>
            <pc:sldMk cId="1171771231" sldId="266"/>
            <ac:inkMk id="3" creationId="{5C4ED01A-21E8-80FC-95AD-995F5C07E6CF}"/>
          </ac:inkMkLst>
        </pc:inkChg>
        <pc:inkChg chg="add">
          <ac:chgData name="Andrej Bogdanov" userId="896fc40a-cbdd-4f42-a373-b4d25dd81a07" providerId="ADAL" clId="{C15D7514-E3CA-EC4C-AE8E-A1FD2DD6EC2C}" dt="2023-03-30T20:22:47.530" v="156" actId="7634"/>
          <ac:inkMkLst>
            <pc:docMk/>
            <pc:sldMk cId="1171771231" sldId="266"/>
            <ac:inkMk id="4" creationId="{1730EFAE-84A8-1128-1195-7C2CCC50CBCD}"/>
          </ac:inkMkLst>
        </pc:inkChg>
      </pc:sldChg>
      <pc:sldChg chg="addSp modSp">
        <pc:chgData name="Andrej Bogdanov" userId="896fc40a-cbdd-4f42-a373-b4d25dd81a07" providerId="ADAL" clId="{C15D7514-E3CA-EC4C-AE8E-A1FD2DD6EC2C}" dt="2023-03-30T20:22:47.530" v="156" actId="7634"/>
        <pc:sldMkLst>
          <pc:docMk/>
          <pc:sldMk cId="3967828189" sldId="276"/>
        </pc:sldMkLst>
        <pc:inkChg chg="add mod modStrokes">
          <ac:chgData name="Andrej Bogdanov" userId="896fc40a-cbdd-4f42-a373-b4d25dd81a07" providerId="ADAL" clId="{C15D7514-E3CA-EC4C-AE8E-A1FD2DD6EC2C}" dt="2023-03-30T20:18:29.348" v="144"/>
          <ac:inkMkLst>
            <pc:docMk/>
            <pc:sldMk cId="3967828189" sldId="276"/>
            <ac:inkMk id="2" creationId="{38F47957-27FC-25AB-55D9-29E99773DF51}"/>
          </ac:inkMkLst>
        </pc:inkChg>
        <pc:inkChg chg="add">
          <ac:chgData name="Andrej Bogdanov" userId="896fc40a-cbdd-4f42-a373-b4d25dd81a07" providerId="ADAL" clId="{C15D7514-E3CA-EC4C-AE8E-A1FD2DD6EC2C}" dt="2023-03-30T20:18:09.537" v="142" actId="7634"/>
          <ac:inkMkLst>
            <pc:docMk/>
            <pc:sldMk cId="3967828189" sldId="276"/>
            <ac:inkMk id="3" creationId="{DE7D3F33-E3D3-ECFE-AF35-A7D192E78EE9}"/>
          </ac:inkMkLst>
        </pc:inkChg>
        <pc:inkChg chg="add mod modStrokes">
          <ac:chgData name="Andrej Bogdanov" userId="896fc40a-cbdd-4f42-a373-b4d25dd81a07" providerId="ADAL" clId="{C15D7514-E3CA-EC4C-AE8E-A1FD2DD6EC2C}" dt="2023-03-30T20:20:01.148" v="148"/>
          <ac:inkMkLst>
            <pc:docMk/>
            <pc:sldMk cId="3967828189" sldId="276"/>
            <ac:inkMk id="4" creationId="{39AF1C0A-4617-07D6-50E2-B53E9E79E932}"/>
          </ac:inkMkLst>
        </pc:inkChg>
        <pc:inkChg chg="add">
          <ac:chgData name="Andrej Bogdanov" userId="896fc40a-cbdd-4f42-a373-b4d25dd81a07" providerId="ADAL" clId="{C15D7514-E3CA-EC4C-AE8E-A1FD2DD6EC2C}" dt="2023-03-30T20:19:56.572" v="146" actId="7634"/>
          <ac:inkMkLst>
            <pc:docMk/>
            <pc:sldMk cId="3967828189" sldId="276"/>
            <ac:inkMk id="5" creationId="{5ED3EEF2-A1A3-B581-9F16-08A40EEA970B}"/>
          </ac:inkMkLst>
        </pc:inkChg>
        <pc:inkChg chg="add mod modStrokes">
          <ac:chgData name="Andrej Bogdanov" userId="896fc40a-cbdd-4f42-a373-b4d25dd81a07" providerId="ADAL" clId="{C15D7514-E3CA-EC4C-AE8E-A1FD2DD6EC2C}" dt="2023-03-30T20:20:29.596" v="153"/>
          <ac:inkMkLst>
            <pc:docMk/>
            <pc:sldMk cId="3967828189" sldId="276"/>
            <ac:inkMk id="8" creationId="{47DF3514-6619-CCE9-ECDF-511EB6F9D211}"/>
          </ac:inkMkLst>
        </pc:inkChg>
        <pc:inkChg chg="add">
          <ac:chgData name="Andrej Bogdanov" userId="896fc40a-cbdd-4f42-a373-b4d25dd81a07" providerId="ADAL" clId="{C15D7514-E3CA-EC4C-AE8E-A1FD2DD6EC2C}" dt="2023-03-30T20:20:54.630" v="154" actId="7634"/>
          <ac:inkMkLst>
            <pc:docMk/>
            <pc:sldMk cId="3967828189" sldId="276"/>
            <ac:inkMk id="9" creationId="{C3D36703-F43E-7FB4-BC8D-206C947A778B}"/>
          </ac:inkMkLst>
        </pc:inkChg>
        <pc:inkChg chg="add">
          <ac:chgData name="Andrej Bogdanov" userId="896fc40a-cbdd-4f42-a373-b4d25dd81a07" providerId="ADAL" clId="{C15D7514-E3CA-EC4C-AE8E-A1FD2DD6EC2C}" dt="2023-03-30T20:22:47.530" v="156" actId="7634"/>
          <ac:inkMkLst>
            <pc:docMk/>
            <pc:sldMk cId="3967828189" sldId="276"/>
            <ac:inkMk id="10" creationId="{5536A8A5-9A6A-6C0C-C44F-FD8DC3FC8C11}"/>
          </ac:inkMkLst>
        </pc:inkChg>
      </pc:sldChg>
    </pc:docChg>
  </pc:docChgLst>
  <pc:docChgLst>
    <pc:chgData name="Andrej Bogdanov" userId="896fc40a-cbdd-4f42-a373-b4d25dd81a07" providerId="ADAL" clId="{0884E687-DE33-5449-83B6-861753F3EBC9}"/>
    <pc:docChg chg="undo custSel addSld modSld">
      <pc:chgData name="Andrej Bogdanov" userId="896fc40a-cbdd-4f42-a373-b4d25dd81a07" providerId="ADAL" clId="{0884E687-DE33-5449-83B6-861753F3EBC9}" dt="2023-03-30T20:00:12.410" v="475" actId="1076"/>
      <pc:docMkLst>
        <pc:docMk/>
      </pc:docMkLst>
      <pc:sldChg chg="addSp delSp modSp mod">
        <pc:chgData name="Andrej Bogdanov" userId="896fc40a-cbdd-4f42-a373-b4d25dd81a07" providerId="ADAL" clId="{0884E687-DE33-5449-83B6-861753F3EBC9}" dt="2023-03-30T20:00:12.410" v="475" actId="1076"/>
        <pc:sldMkLst>
          <pc:docMk/>
          <pc:sldMk cId="1104822888" sldId="263"/>
        </pc:sldMkLst>
        <pc:spChg chg="add mod">
          <ac:chgData name="Andrej Bogdanov" userId="896fc40a-cbdd-4f42-a373-b4d25dd81a07" providerId="ADAL" clId="{0884E687-DE33-5449-83B6-861753F3EBC9}" dt="2023-03-30T20:00:04.592" v="472" actId="1076"/>
          <ac:spMkLst>
            <pc:docMk/>
            <pc:sldMk cId="1104822888" sldId="263"/>
            <ac:spMk id="2" creationId="{2E378BF3-F719-8D46-C834-A4C7BC5F451A}"/>
          </ac:spMkLst>
        </pc:spChg>
        <pc:spChg chg="add del mod">
          <ac:chgData name="Andrej Bogdanov" userId="896fc40a-cbdd-4f42-a373-b4d25dd81a07" providerId="ADAL" clId="{0884E687-DE33-5449-83B6-861753F3EBC9}" dt="2023-03-30T19:58:55.778" v="433" actId="478"/>
          <ac:spMkLst>
            <pc:docMk/>
            <pc:sldMk cId="1104822888" sldId="263"/>
            <ac:spMk id="3" creationId="{764CBFC7-E432-00D2-6715-0873DC789DB3}"/>
          </ac:spMkLst>
        </pc:spChg>
        <pc:spChg chg="mod">
          <ac:chgData name="Andrej Bogdanov" userId="896fc40a-cbdd-4f42-a373-b4d25dd81a07" providerId="ADAL" clId="{0884E687-DE33-5449-83B6-861753F3EBC9}" dt="2023-03-30T19:57:58.022" v="425" actId="1076"/>
          <ac:spMkLst>
            <pc:docMk/>
            <pc:sldMk cId="1104822888" sldId="263"/>
            <ac:spMk id="4" creationId="{47D41517-29A5-815A-E0E4-CCA78F6AF82C}"/>
          </ac:spMkLst>
        </pc:spChg>
        <pc:spChg chg="mod">
          <ac:chgData name="Andrej Bogdanov" userId="896fc40a-cbdd-4f42-a373-b4d25dd81a07" providerId="ADAL" clId="{0884E687-DE33-5449-83B6-861753F3EBC9}" dt="2023-03-30T19:57:58.022" v="425" actId="1076"/>
          <ac:spMkLst>
            <pc:docMk/>
            <pc:sldMk cId="1104822888" sldId="263"/>
            <ac:spMk id="5" creationId="{466AFEB0-2821-1F2A-69E7-3A1ACBCA4F26}"/>
          </ac:spMkLst>
        </pc:spChg>
        <pc:spChg chg="mod">
          <ac:chgData name="Andrej Bogdanov" userId="896fc40a-cbdd-4f42-a373-b4d25dd81a07" providerId="ADAL" clId="{0884E687-DE33-5449-83B6-861753F3EBC9}" dt="2023-03-30T19:57:58.022" v="425" actId="1076"/>
          <ac:spMkLst>
            <pc:docMk/>
            <pc:sldMk cId="1104822888" sldId="263"/>
            <ac:spMk id="6" creationId="{633E6BA6-B66B-C501-A6DB-4D14F536C344}"/>
          </ac:spMkLst>
        </pc:spChg>
        <pc:spChg chg="mod">
          <ac:chgData name="Andrej Bogdanov" userId="896fc40a-cbdd-4f42-a373-b4d25dd81a07" providerId="ADAL" clId="{0884E687-DE33-5449-83B6-861753F3EBC9}" dt="2023-03-30T19:57:58.022" v="425" actId="1076"/>
          <ac:spMkLst>
            <pc:docMk/>
            <pc:sldMk cId="1104822888" sldId="263"/>
            <ac:spMk id="7" creationId="{AA04C09F-5484-4F7F-2EA0-A1A57C899D7B}"/>
          </ac:spMkLst>
        </pc:spChg>
        <pc:spChg chg="mod">
          <ac:chgData name="Andrej Bogdanov" userId="896fc40a-cbdd-4f42-a373-b4d25dd81a07" providerId="ADAL" clId="{0884E687-DE33-5449-83B6-861753F3EBC9}" dt="2023-03-30T19:57:58.022" v="425" actId="1076"/>
          <ac:spMkLst>
            <pc:docMk/>
            <pc:sldMk cId="1104822888" sldId="263"/>
            <ac:spMk id="8" creationId="{F5E8028D-7A10-B7A2-DA9B-3166E89D812C}"/>
          </ac:spMkLst>
        </pc:spChg>
        <pc:spChg chg="mod">
          <ac:chgData name="Andrej Bogdanov" userId="896fc40a-cbdd-4f42-a373-b4d25dd81a07" providerId="ADAL" clId="{0884E687-DE33-5449-83B6-861753F3EBC9}" dt="2023-03-30T19:57:58.022" v="425" actId="1076"/>
          <ac:spMkLst>
            <pc:docMk/>
            <pc:sldMk cId="1104822888" sldId="263"/>
            <ac:spMk id="9" creationId="{4F3E6FE7-4FED-174A-0246-F2B8C68399E2}"/>
          </ac:spMkLst>
        </pc:spChg>
        <pc:spChg chg="mod">
          <ac:chgData name="Andrej Bogdanov" userId="896fc40a-cbdd-4f42-a373-b4d25dd81a07" providerId="ADAL" clId="{0884E687-DE33-5449-83B6-861753F3EBC9}" dt="2023-03-30T19:57:58.022" v="425" actId="1076"/>
          <ac:spMkLst>
            <pc:docMk/>
            <pc:sldMk cId="1104822888" sldId="263"/>
            <ac:spMk id="10" creationId="{6EC870BD-B064-E674-098B-27A438364CBC}"/>
          </ac:spMkLst>
        </pc:spChg>
        <pc:spChg chg="mod">
          <ac:chgData name="Andrej Bogdanov" userId="896fc40a-cbdd-4f42-a373-b4d25dd81a07" providerId="ADAL" clId="{0884E687-DE33-5449-83B6-861753F3EBC9}" dt="2023-03-30T19:57:58.022" v="425" actId="1076"/>
          <ac:spMkLst>
            <pc:docMk/>
            <pc:sldMk cId="1104822888" sldId="263"/>
            <ac:spMk id="11" creationId="{D70161A8-5603-6FEC-6E76-385F392DC363}"/>
          </ac:spMkLst>
        </pc:spChg>
        <pc:spChg chg="add mod">
          <ac:chgData name="Andrej Bogdanov" userId="896fc40a-cbdd-4f42-a373-b4d25dd81a07" providerId="ADAL" clId="{0884E687-DE33-5449-83B6-861753F3EBC9}" dt="2023-03-30T20:00:04.592" v="472" actId="1076"/>
          <ac:spMkLst>
            <pc:docMk/>
            <pc:sldMk cId="1104822888" sldId="263"/>
            <ac:spMk id="13" creationId="{E3D5B4F3-D448-44A0-56BF-9D6D7C3242C4}"/>
          </ac:spMkLst>
        </pc:spChg>
        <pc:spChg chg="add del mod">
          <ac:chgData name="Andrej Bogdanov" userId="896fc40a-cbdd-4f42-a373-b4d25dd81a07" providerId="ADAL" clId="{0884E687-DE33-5449-83B6-861753F3EBC9}" dt="2023-03-30T19:58:58.219" v="434" actId="478"/>
          <ac:spMkLst>
            <pc:docMk/>
            <pc:sldMk cId="1104822888" sldId="263"/>
            <ac:spMk id="14" creationId="{3A76957D-31E9-54C2-81C4-991C85260E9F}"/>
          </ac:spMkLst>
        </pc:spChg>
        <pc:spChg chg="add del mod">
          <ac:chgData name="Andrej Bogdanov" userId="896fc40a-cbdd-4f42-a373-b4d25dd81a07" providerId="ADAL" clId="{0884E687-DE33-5449-83B6-861753F3EBC9}" dt="2023-03-30T19:58:58.219" v="434" actId="478"/>
          <ac:spMkLst>
            <pc:docMk/>
            <pc:sldMk cId="1104822888" sldId="263"/>
            <ac:spMk id="15" creationId="{FB23490F-6D0F-6BB5-A3B0-C5249912DB71}"/>
          </ac:spMkLst>
        </pc:spChg>
        <pc:spChg chg="add mod">
          <ac:chgData name="Andrej Bogdanov" userId="896fc40a-cbdd-4f42-a373-b4d25dd81a07" providerId="ADAL" clId="{0884E687-DE33-5449-83B6-861753F3EBC9}" dt="2023-03-30T20:00:04.592" v="472" actId="1076"/>
          <ac:spMkLst>
            <pc:docMk/>
            <pc:sldMk cId="1104822888" sldId="263"/>
            <ac:spMk id="16" creationId="{23A933AC-E6F4-E5E5-6471-286921A8EB4C}"/>
          </ac:spMkLst>
        </pc:spChg>
        <pc:spChg chg="add mod">
          <ac:chgData name="Andrej Bogdanov" userId="896fc40a-cbdd-4f42-a373-b4d25dd81a07" providerId="ADAL" clId="{0884E687-DE33-5449-83B6-861753F3EBC9}" dt="2023-03-30T20:00:04.592" v="472" actId="1076"/>
          <ac:spMkLst>
            <pc:docMk/>
            <pc:sldMk cId="1104822888" sldId="263"/>
            <ac:spMk id="17" creationId="{10469D56-294D-FF31-3252-9BDF1D532606}"/>
          </ac:spMkLst>
        </pc:spChg>
        <pc:spChg chg="add mod">
          <ac:chgData name="Andrej Bogdanov" userId="896fc40a-cbdd-4f42-a373-b4d25dd81a07" providerId="ADAL" clId="{0884E687-DE33-5449-83B6-861753F3EBC9}" dt="2023-03-30T20:00:04.592" v="472" actId="1076"/>
          <ac:spMkLst>
            <pc:docMk/>
            <pc:sldMk cId="1104822888" sldId="263"/>
            <ac:spMk id="18" creationId="{9E1BF451-CE24-2A18-4AF5-1671D98F96E6}"/>
          </ac:spMkLst>
        </pc:spChg>
        <pc:spChg chg="add mod">
          <ac:chgData name="Andrej Bogdanov" userId="896fc40a-cbdd-4f42-a373-b4d25dd81a07" providerId="ADAL" clId="{0884E687-DE33-5449-83B6-861753F3EBC9}" dt="2023-03-30T20:00:04.592" v="472" actId="1076"/>
          <ac:spMkLst>
            <pc:docMk/>
            <pc:sldMk cId="1104822888" sldId="263"/>
            <ac:spMk id="19" creationId="{C66D02BC-AEC9-9FFB-5107-348FF46C0780}"/>
          </ac:spMkLst>
        </pc:spChg>
        <pc:spChg chg="add del mod">
          <ac:chgData name="Andrej Bogdanov" userId="896fc40a-cbdd-4f42-a373-b4d25dd81a07" providerId="ADAL" clId="{0884E687-DE33-5449-83B6-861753F3EBC9}" dt="2023-03-30T19:59:18.090" v="439" actId="478"/>
          <ac:spMkLst>
            <pc:docMk/>
            <pc:sldMk cId="1104822888" sldId="263"/>
            <ac:spMk id="20" creationId="{FBD6D7A7-4261-37CE-D49B-EF07E4C7F5C4}"/>
          </ac:spMkLst>
        </pc:spChg>
        <pc:spChg chg="add mod">
          <ac:chgData name="Andrej Bogdanov" userId="896fc40a-cbdd-4f42-a373-b4d25dd81a07" providerId="ADAL" clId="{0884E687-DE33-5449-83B6-861753F3EBC9}" dt="2023-03-30T20:00:04.592" v="472" actId="1076"/>
          <ac:spMkLst>
            <pc:docMk/>
            <pc:sldMk cId="1104822888" sldId="263"/>
            <ac:spMk id="21" creationId="{FCAE26BC-2AA9-DF58-1537-158943052C34}"/>
          </ac:spMkLst>
        </pc:spChg>
        <pc:spChg chg="add mod">
          <ac:chgData name="Andrej Bogdanov" userId="896fc40a-cbdd-4f42-a373-b4d25dd81a07" providerId="ADAL" clId="{0884E687-DE33-5449-83B6-861753F3EBC9}" dt="2023-03-30T20:00:04.592" v="472" actId="1076"/>
          <ac:spMkLst>
            <pc:docMk/>
            <pc:sldMk cId="1104822888" sldId="263"/>
            <ac:spMk id="22" creationId="{2B5B0C3C-9F42-7622-F3B2-5FB6AF00A454}"/>
          </ac:spMkLst>
        </pc:spChg>
        <pc:spChg chg="add mod">
          <ac:chgData name="Andrej Bogdanov" userId="896fc40a-cbdd-4f42-a373-b4d25dd81a07" providerId="ADAL" clId="{0884E687-DE33-5449-83B6-861753F3EBC9}" dt="2023-03-30T20:00:12.410" v="475" actId="1076"/>
          <ac:spMkLst>
            <pc:docMk/>
            <pc:sldMk cId="1104822888" sldId="263"/>
            <ac:spMk id="23" creationId="{7A6A22C0-D346-B4C7-4CDE-22A428B298EF}"/>
          </ac:spMkLst>
        </pc:spChg>
        <pc:spChg chg="add mod">
          <ac:chgData name="Andrej Bogdanov" userId="896fc40a-cbdd-4f42-a373-b4d25dd81a07" providerId="ADAL" clId="{0884E687-DE33-5449-83B6-861753F3EBC9}" dt="2023-03-30T20:00:12.410" v="475" actId="1076"/>
          <ac:spMkLst>
            <pc:docMk/>
            <pc:sldMk cId="1104822888" sldId="263"/>
            <ac:spMk id="24" creationId="{E2936F52-CDEF-CD3C-3B6A-5E6FFC95246D}"/>
          </ac:spMkLst>
        </pc:spChg>
        <pc:spChg chg="add mod">
          <ac:chgData name="Andrej Bogdanov" userId="896fc40a-cbdd-4f42-a373-b4d25dd81a07" providerId="ADAL" clId="{0884E687-DE33-5449-83B6-861753F3EBC9}" dt="2023-03-30T20:00:12.410" v="475" actId="1076"/>
          <ac:spMkLst>
            <pc:docMk/>
            <pc:sldMk cId="1104822888" sldId="263"/>
            <ac:spMk id="25" creationId="{92C21CFA-E14D-E512-2F93-B530D94DCA2E}"/>
          </ac:spMkLst>
        </pc:spChg>
        <pc:spChg chg="add mod">
          <ac:chgData name="Andrej Bogdanov" userId="896fc40a-cbdd-4f42-a373-b4d25dd81a07" providerId="ADAL" clId="{0884E687-DE33-5449-83B6-861753F3EBC9}" dt="2023-03-30T20:00:12.410" v="475" actId="1076"/>
          <ac:spMkLst>
            <pc:docMk/>
            <pc:sldMk cId="1104822888" sldId="263"/>
            <ac:spMk id="26" creationId="{0CBE4479-C195-F7DE-270F-3E07089881CD}"/>
          </ac:spMkLst>
        </pc:spChg>
        <pc:spChg chg="add mod">
          <ac:chgData name="Andrej Bogdanov" userId="896fc40a-cbdd-4f42-a373-b4d25dd81a07" providerId="ADAL" clId="{0884E687-DE33-5449-83B6-861753F3EBC9}" dt="2023-03-30T20:00:12.410" v="475" actId="1076"/>
          <ac:spMkLst>
            <pc:docMk/>
            <pc:sldMk cId="1104822888" sldId="263"/>
            <ac:spMk id="27" creationId="{554D1779-09BD-FB85-A816-A33364B68862}"/>
          </ac:spMkLst>
        </pc:spChg>
        <pc:spChg chg="add mod">
          <ac:chgData name="Andrej Bogdanov" userId="896fc40a-cbdd-4f42-a373-b4d25dd81a07" providerId="ADAL" clId="{0884E687-DE33-5449-83B6-861753F3EBC9}" dt="2023-03-30T20:00:12.410" v="475" actId="1076"/>
          <ac:spMkLst>
            <pc:docMk/>
            <pc:sldMk cId="1104822888" sldId="263"/>
            <ac:spMk id="28" creationId="{F989EDF7-A3E8-C47D-49C7-7D15EA443B5C}"/>
          </ac:spMkLst>
        </pc:spChg>
        <pc:spChg chg="add mod">
          <ac:chgData name="Andrej Bogdanov" userId="896fc40a-cbdd-4f42-a373-b4d25dd81a07" providerId="ADAL" clId="{0884E687-DE33-5449-83B6-861753F3EBC9}" dt="2023-03-30T20:00:12.410" v="475" actId="1076"/>
          <ac:spMkLst>
            <pc:docMk/>
            <pc:sldMk cId="1104822888" sldId="263"/>
            <ac:spMk id="29" creationId="{A29015C2-DD59-5AAA-8BF3-5B92279E8D92}"/>
          </ac:spMkLst>
        </pc:spChg>
        <pc:spChg chg="add mod">
          <ac:chgData name="Andrej Bogdanov" userId="896fc40a-cbdd-4f42-a373-b4d25dd81a07" providerId="ADAL" clId="{0884E687-DE33-5449-83B6-861753F3EBC9}" dt="2023-03-30T20:00:12.410" v="475" actId="1076"/>
          <ac:spMkLst>
            <pc:docMk/>
            <pc:sldMk cId="1104822888" sldId="263"/>
            <ac:spMk id="30" creationId="{E5E46EEE-CFB4-5B20-E8B5-2A69047039BB}"/>
          </ac:spMkLst>
        </pc:spChg>
        <pc:inkChg chg="del">
          <ac:chgData name="Andrej Bogdanov" userId="896fc40a-cbdd-4f42-a373-b4d25dd81a07" providerId="ADAL" clId="{0884E687-DE33-5449-83B6-861753F3EBC9}" dt="2023-03-30T19:58:09.562" v="426" actId="478"/>
          <ac:inkMkLst>
            <pc:docMk/>
            <pc:sldMk cId="1104822888" sldId="263"/>
            <ac:inkMk id="3" creationId="{8AD40D5F-5E5C-6C02-CCB7-C7687B96FDB5}"/>
          </ac:inkMkLst>
        </pc:inkChg>
      </pc:sldChg>
      <pc:sldChg chg="addSp modSp">
        <pc:chgData name="Andrej Bogdanov" userId="896fc40a-cbdd-4f42-a373-b4d25dd81a07" providerId="ADAL" clId="{0884E687-DE33-5449-83B6-861753F3EBC9}" dt="2023-03-30T19:29:12.082" v="50"/>
        <pc:sldMkLst>
          <pc:docMk/>
          <pc:sldMk cId="2758830879" sldId="275"/>
        </pc:sldMkLst>
        <pc:spChg chg="add mod">
          <ac:chgData name="Andrej Bogdanov" userId="896fc40a-cbdd-4f42-a373-b4d25dd81a07" providerId="ADAL" clId="{0884E687-DE33-5449-83B6-861753F3EBC9}" dt="2023-03-30T19:29:12.082" v="50"/>
          <ac:spMkLst>
            <pc:docMk/>
            <pc:sldMk cId="2758830879" sldId="275"/>
            <ac:spMk id="2" creationId="{EEB63E43-8720-AE5D-3D52-D97C37E37C6A}"/>
          </ac:spMkLst>
        </pc:spChg>
      </pc:sldChg>
      <pc:sldChg chg="addSp modSp new mod">
        <pc:chgData name="Andrej Bogdanov" userId="896fc40a-cbdd-4f42-a373-b4d25dd81a07" providerId="ADAL" clId="{0884E687-DE33-5449-83B6-861753F3EBC9}" dt="2023-03-30T19:04:09.609" v="48" actId="1076"/>
        <pc:sldMkLst>
          <pc:docMk/>
          <pc:sldMk cId="3076614698" sldId="277"/>
        </pc:sldMkLst>
        <pc:spChg chg="add mod">
          <ac:chgData name="Andrej Bogdanov" userId="896fc40a-cbdd-4f42-a373-b4d25dd81a07" providerId="ADAL" clId="{0884E687-DE33-5449-83B6-861753F3EBC9}" dt="2023-03-30T19:03:53.264" v="22" actId="20577"/>
          <ac:spMkLst>
            <pc:docMk/>
            <pc:sldMk cId="3076614698" sldId="277"/>
            <ac:spMk id="2" creationId="{717B07FA-3306-54B0-10A2-1A2C9E435901}"/>
          </ac:spMkLst>
        </pc:spChg>
        <pc:spChg chg="add mod">
          <ac:chgData name="Andrej Bogdanov" userId="896fc40a-cbdd-4f42-a373-b4d25dd81a07" providerId="ADAL" clId="{0884E687-DE33-5449-83B6-861753F3EBC9}" dt="2023-03-30T19:04:09.609" v="48" actId="1076"/>
          <ac:spMkLst>
            <pc:docMk/>
            <pc:sldMk cId="3076614698" sldId="277"/>
            <ac:spMk id="3" creationId="{E97A8C74-A5C4-4802-590D-6E83E5615432}"/>
          </ac:spMkLst>
        </pc:spChg>
      </pc:sldChg>
      <pc:sldChg chg="new">
        <pc:chgData name="Andrej Bogdanov" userId="896fc40a-cbdd-4f42-a373-b4d25dd81a07" providerId="ADAL" clId="{0884E687-DE33-5449-83B6-861753F3EBC9}" dt="2023-03-30T19:03:27.115" v="1" actId="680"/>
        <pc:sldMkLst>
          <pc:docMk/>
          <pc:sldMk cId="3211260699" sldId="278"/>
        </pc:sldMkLst>
      </pc:sldChg>
      <pc:sldChg chg="add">
        <pc:chgData name="Andrej Bogdanov" userId="896fc40a-cbdd-4f42-a373-b4d25dd81a07" providerId="ADAL" clId="{0884E687-DE33-5449-83B6-861753F3EBC9}" dt="2023-03-30T19:13:57.880" v="49"/>
        <pc:sldMkLst>
          <pc:docMk/>
          <pc:sldMk cId="2870387705" sldId="279"/>
        </pc:sldMkLst>
      </pc:sldChg>
      <pc:sldChg chg="addSp delSp modSp new mod">
        <pc:chgData name="Andrej Bogdanov" userId="896fc40a-cbdd-4f42-a373-b4d25dd81a07" providerId="ADAL" clId="{0884E687-DE33-5449-83B6-861753F3EBC9}" dt="2023-03-30T19:42:48.793" v="417" actId="2711"/>
        <pc:sldMkLst>
          <pc:docMk/>
          <pc:sldMk cId="3925994438" sldId="280"/>
        </pc:sldMkLst>
        <pc:spChg chg="add mod">
          <ac:chgData name="Andrej Bogdanov" userId="896fc40a-cbdd-4f42-a373-b4d25dd81a07" providerId="ADAL" clId="{0884E687-DE33-5449-83B6-861753F3EBC9}" dt="2023-03-30T19:29:29.832" v="53" actId="1076"/>
          <ac:spMkLst>
            <pc:docMk/>
            <pc:sldMk cId="3925994438" sldId="280"/>
            <ac:spMk id="2" creationId="{109F2667-DAB3-6161-226B-24E335D0515E}"/>
          </ac:spMkLst>
        </pc:spChg>
        <pc:spChg chg="add mod">
          <ac:chgData name="Andrej Bogdanov" userId="896fc40a-cbdd-4f42-a373-b4d25dd81a07" providerId="ADAL" clId="{0884E687-DE33-5449-83B6-861753F3EBC9}" dt="2023-03-30T19:29:29.832" v="53" actId="1076"/>
          <ac:spMkLst>
            <pc:docMk/>
            <pc:sldMk cId="3925994438" sldId="280"/>
            <ac:spMk id="3" creationId="{EA831B76-1B1D-D59E-ABB3-6669AD38D65B}"/>
          </ac:spMkLst>
        </pc:spChg>
        <pc:spChg chg="add mod">
          <ac:chgData name="Andrej Bogdanov" userId="896fc40a-cbdd-4f42-a373-b4d25dd81a07" providerId="ADAL" clId="{0884E687-DE33-5449-83B6-861753F3EBC9}" dt="2023-03-30T19:29:29.832" v="53" actId="1076"/>
          <ac:spMkLst>
            <pc:docMk/>
            <pc:sldMk cId="3925994438" sldId="280"/>
            <ac:spMk id="4" creationId="{B66DC556-6F70-0B92-AE41-6B389C728266}"/>
          </ac:spMkLst>
        </pc:spChg>
        <pc:spChg chg="add mod">
          <ac:chgData name="Andrej Bogdanov" userId="896fc40a-cbdd-4f42-a373-b4d25dd81a07" providerId="ADAL" clId="{0884E687-DE33-5449-83B6-861753F3EBC9}" dt="2023-03-30T19:29:29.832" v="53" actId="1076"/>
          <ac:spMkLst>
            <pc:docMk/>
            <pc:sldMk cId="3925994438" sldId="280"/>
            <ac:spMk id="5" creationId="{856B772B-56F5-FA5C-CB0C-A55E1E3DB2DA}"/>
          </ac:spMkLst>
        </pc:spChg>
        <pc:spChg chg="add del mod">
          <ac:chgData name="Andrej Bogdanov" userId="896fc40a-cbdd-4f42-a373-b4d25dd81a07" providerId="ADAL" clId="{0884E687-DE33-5449-83B6-861753F3EBC9}" dt="2023-03-30T19:29:38.848" v="55" actId="478"/>
          <ac:spMkLst>
            <pc:docMk/>
            <pc:sldMk cId="3925994438" sldId="280"/>
            <ac:spMk id="6" creationId="{792628D2-0F24-4EAD-0C5B-2CA39F46392F}"/>
          </ac:spMkLst>
        </pc:spChg>
        <pc:spChg chg="add del mod">
          <ac:chgData name="Andrej Bogdanov" userId="896fc40a-cbdd-4f42-a373-b4d25dd81a07" providerId="ADAL" clId="{0884E687-DE33-5449-83B6-861753F3EBC9}" dt="2023-03-30T19:29:38.848" v="55" actId="478"/>
          <ac:spMkLst>
            <pc:docMk/>
            <pc:sldMk cId="3925994438" sldId="280"/>
            <ac:spMk id="7" creationId="{C5C1491B-6A85-80DE-45BB-7B3A66BB8B38}"/>
          </ac:spMkLst>
        </pc:spChg>
        <pc:spChg chg="add del mod">
          <ac:chgData name="Andrej Bogdanov" userId="896fc40a-cbdd-4f42-a373-b4d25dd81a07" providerId="ADAL" clId="{0884E687-DE33-5449-83B6-861753F3EBC9}" dt="2023-03-30T19:29:38.848" v="55" actId="478"/>
          <ac:spMkLst>
            <pc:docMk/>
            <pc:sldMk cId="3925994438" sldId="280"/>
            <ac:spMk id="8" creationId="{03491699-F682-B7D6-D64F-0EB4168533C9}"/>
          </ac:spMkLst>
        </pc:spChg>
        <pc:spChg chg="add del mod">
          <ac:chgData name="Andrej Bogdanov" userId="896fc40a-cbdd-4f42-a373-b4d25dd81a07" providerId="ADAL" clId="{0884E687-DE33-5449-83B6-861753F3EBC9}" dt="2023-03-30T19:29:38.848" v="55" actId="478"/>
          <ac:spMkLst>
            <pc:docMk/>
            <pc:sldMk cId="3925994438" sldId="280"/>
            <ac:spMk id="9" creationId="{A8FEB442-DCA4-854E-9865-61B1FA037C0F}"/>
          </ac:spMkLst>
        </pc:spChg>
        <pc:spChg chg="add del mod">
          <ac:chgData name="Andrej Bogdanov" userId="896fc40a-cbdd-4f42-a373-b4d25dd81a07" providerId="ADAL" clId="{0884E687-DE33-5449-83B6-861753F3EBC9}" dt="2023-03-30T19:29:33.712" v="54" actId="478"/>
          <ac:spMkLst>
            <pc:docMk/>
            <pc:sldMk cId="3925994438" sldId="280"/>
            <ac:spMk id="10" creationId="{D46F7386-ABF1-B988-92F5-32C200B354D6}"/>
          </ac:spMkLst>
        </pc:spChg>
        <pc:spChg chg="add del mod">
          <ac:chgData name="Andrej Bogdanov" userId="896fc40a-cbdd-4f42-a373-b4d25dd81a07" providerId="ADAL" clId="{0884E687-DE33-5449-83B6-861753F3EBC9}" dt="2023-03-30T19:29:33.712" v="54" actId="478"/>
          <ac:spMkLst>
            <pc:docMk/>
            <pc:sldMk cId="3925994438" sldId="280"/>
            <ac:spMk id="11" creationId="{7C714D3B-0B35-7AB5-7047-DAD608BD3312}"/>
          </ac:spMkLst>
        </pc:spChg>
        <pc:spChg chg="add del mod">
          <ac:chgData name="Andrej Bogdanov" userId="896fc40a-cbdd-4f42-a373-b4d25dd81a07" providerId="ADAL" clId="{0884E687-DE33-5449-83B6-861753F3EBC9}" dt="2023-03-30T19:29:33.712" v="54" actId="478"/>
          <ac:spMkLst>
            <pc:docMk/>
            <pc:sldMk cId="3925994438" sldId="280"/>
            <ac:spMk id="12" creationId="{3DD94382-B095-343A-6850-15D5721185F1}"/>
          </ac:spMkLst>
        </pc:spChg>
        <pc:spChg chg="add del mod">
          <ac:chgData name="Andrej Bogdanov" userId="896fc40a-cbdd-4f42-a373-b4d25dd81a07" providerId="ADAL" clId="{0884E687-DE33-5449-83B6-861753F3EBC9}" dt="2023-03-30T19:29:33.712" v="54" actId="478"/>
          <ac:spMkLst>
            <pc:docMk/>
            <pc:sldMk cId="3925994438" sldId="280"/>
            <ac:spMk id="13" creationId="{5299CA83-291A-41D7-FD1E-F4EC232C669D}"/>
          </ac:spMkLst>
        </pc:spChg>
        <pc:spChg chg="add mod">
          <ac:chgData name="Andrej Bogdanov" userId="896fc40a-cbdd-4f42-a373-b4d25dd81a07" providerId="ADAL" clId="{0884E687-DE33-5449-83B6-861753F3EBC9}" dt="2023-03-30T19:29:29.832" v="53" actId="1076"/>
          <ac:spMkLst>
            <pc:docMk/>
            <pc:sldMk cId="3925994438" sldId="280"/>
            <ac:spMk id="14" creationId="{2286961D-39CA-438B-83ED-8AB549D6FF68}"/>
          </ac:spMkLst>
        </pc:spChg>
        <pc:spChg chg="add mod">
          <ac:chgData name="Andrej Bogdanov" userId="896fc40a-cbdd-4f42-a373-b4d25dd81a07" providerId="ADAL" clId="{0884E687-DE33-5449-83B6-861753F3EBC9}" dt="2023-03-30T19:29:29.832" v="53" actId="1076"/>
          <ac:spMkLst>
            <pc:docMk/>
            <pc:sldMk cId="3925994438" sldId="280"/>
            <ac:spMk id="15" creationId="{D591F580-74BC-8403-2DC1-03119E698B1C}"/>
          </ac:spMkLst>
        </pc:spChg>
        <pc:spChg chg="add mod">
          <ac:chgData name="Andrej Bogdanov" userId="896fc40a-cbdd-4f42-a373-b4d25dd81a07" providerId="ADAL" clId="{0884E687-DE33-5449-83B6-861753F3EBC9}" dt="2023-03-30T19:29:29.832" v="53" actId="1076"/>
          <ac:spMkLst>
            <pc:docMk/>
            <pc:sldMk cId="3925994438" sldId="280"/>
            <ac:spMk id="16" creationId="{279B929B-53C1-655C-3B09-6F7E472C3FD4}"/>
          </ac:spMkLst>
        </pc:spChg>
        <pc:spChg chg="add mod">
          <ac:chgData name="Andrej Bogdanov" userId="896fc40a-cbdd-4f42-a373-b4d25dd81a07" providerId="ADAL" clId="{0884E687-DE33-5449-83B6-861753F3EBC9}" dt="2023-03-30T19:29:29.832" v="53" actId="1076"/>
          <ac:spMkLst>
            <pc:docMk/>
            <pc:sldMk cId="3925994438" sldId="280"/>
            <ac:spMk id="17" creationId="{53C38F0B-BB32-9D01-0C77-7940712B149C}"/>
          </ac:spMkLst>
        </pc:spChg>
        <pc:spChg chg="add mod">
          <ac:chgData name="Andrej Bogdanov" userId="896fc40a-cbdd-4f42-a373-b4d25dd81a07" providerId="ADAL" clId="{0884E687-DE33-5449-83B6-861753F3EBC9}" dt="2023-03-30T19:29:29.832" v="53" actId="1076"/>
          <ac:spMkLst>
            <pc:docMk/>
            <pc:sldMk cId="3925994438" sldId="280"/>
            <ac:spMk id="18" creationId="{9C0807D2-08B3-A568-D02D-D4990CBB4889}"/>
          </ac:spMkLst>
        </pc:spChg>
        <pc:spChg chg="add mod">
          <ac:chgData name="Andrej Bogdanov" userId="896fc40a-cbdd-4f42-a373-b4d25dd81a07" providerId="ADAL" clId="{0884E687-DE33-5449-83B6-861753F3EBC9}" dt="2023-03-30T19:29:29.832" v="53" actId="1076"/>
          <ac:spMkLst>
            <pc:docMk/>
            <pc:sldMk cId="3925994438" sldId="280"/>
            <ac:spMk id="19" creationId="{564C489B-0287-4613-AEE3-DA5CCEF8630E}"/>
          </ac:spMkLst>
        </pc:spChg>
        <pc:spChg chg="add mod">
          <ac:chgData name="Andrej Bogdanov" userId="896fc40a-cbdd-4f42-a373-b4d25dd81a07" providerId="ADAL" clId="{0884E687-DE33-5449-83B6-861753F3EBC9}" dt="2023-03-30T19:29:29.832" v="53" actId="1076"/>
          <ac:spMkLst>
            <pc:docMk/>
            <pc:sldMk cId="3925994438" sldId="280"/>
            <ac:spMk id="20" creationId="{EF3DC9D6-0D8E-39CD-E3DC-F6D0F25E926B}"/>
          </ac:spMkLst>
        </pc:spChg>
        <pc:spChg chg="add mod">
          <ac:chgData name="Andrej Bogdanov" userId="896fc40a-cbdd-4f42-a373-b4d25dd81a07" providerId="ADAL" clId="{0884E687-DE33-5449-83B6-861753F3EBC9}" dt="2023-03-30T19:29:29.832" v="53" actId="1076"/>
          <ac:spMkLst>
            <pc:docMk/>
            <pc:sldMk cId="3925994438" sldId="280"/>
            <ac:spMk id="21" creationId="{81FF8D60-FD0C-A2D6-7869-D3CAE42688F7}"/>
          </ac:spMkLst>
        </pc:spChg>
        <pc:spChg chg="add mod">
          <ac:chgData name="Andrej Bogdanov" userId="896fc40a-cbdd-4f42-a373-b4d25dd81a07" providerId="ADAL" clId="{0884E687-DE33-5449-83B6-861753F3EBC9}" dt="2023-03-30T19:29:29.832" v="53" actId="1076"/>
          <ac:spMkLst>
            <pc:docMk/>
            <pc:sldMk cId="3925994438" sldId="280"/>
            <ac:spMk id="22" creationId="{74E2FD80-052B-F8E8-99AA-5C8A7A4EC0D8}"/>
          </ac:spMkLst>
        </pc:spChg>
        <pc:spChg chg="add mod">
          <ac:chgData name="Andrej Bogdanov" userId="896fc40a-cbdd-4f42-a373-b4d25dd81a07" providerId="ADAL" clId="{0884E687-DE33-5449-83B6-861753F3EBC9}" dt="2023-03-30T19:29:29.832" v="53" actId="1076"/>
          <ac:spMkLst>
            <pc:docMk/>
            <pc:sldMk cId="3925994438" sldId="280"/>
            <ac:spMk id="23" creationId="{181A9071-40C1-F941-4E02-8F320B97EC63}"/>
          </ac:spMkLst>
        </pc:spChg>
        <pc:spChg chg="add mod">
          <ac:chgData name="Andrej Bogdanov" userId="896fc40a-cbdd-4f42-a373-b4d25dd81a07" providerId="ADAL" clId="{0884E687-DE33-5449-83B6-861753F3EBC9}" dt="2023-03-30T19:29:29.832" v="53" actId="1076"/>
          <ac:spMkLst>
            <pc:docMk/>
            <pc:sldMk cId="3925994438" sldId="280"/>
            <ac:spMk id="24" creationId="{36AD407C-1115-9A92-D34A-70AB9ED04D8C}"/>
          </ac:spMkLst>
        </pc:spChg>
        <pc:spChg chg="add mod">
          <ac:chgData name="Andrej Bogdanov" userId="896fc40a-cbdd-4f42-a373-b4d25dd81a07" providerId="ADAL" clId="{0884E687-DE33-5449-83B6-861753F3EBC9}" dt="2023-03-30T19:29:29.832" v="53" actId="1076"/>
          <ac:spMkLst>
            <pc:docMk/>
            <pc:sldMk cId="3925994438" sldId="280"/>
            <ac:spMk id="25" creationId="{C8BDEC7B-9989-E0C1-DE90-36CB79723E9B}"/>
          </ac:spMkLst>
        </pc:spChg>
        <pc:spChg chg="add del mod">
          <ac:chgData name="Andrej Bogdanov" userId="896fc40a-cbdd-4f42-a373-b4d25dd81a07" providerId="ADAL" clId="{0884E687-DE33-5449-83B6-861753F3EBC9}" dt="2023-03-30T19:29:46.131" v="57"/>
          <ac:spMkLst>
            <pc:docMk/>
            <pc:sldMk cId="3925994438" sldId="280"/>
            <ac:spMk id="50" creationId="{7DA50F23-3DAF-09FA-E547-00734AC4A3D5}"/>
          </ac:spMkLst>
        </pc:spChg>
        <pc:spChg chg="add del mod">
          <ac:chgData name="Andrej Bogdanov" userId="896fc40a-cbdd-4f42-a373-b4d25dd81a07" providerId="ADAL" clId="{0884E687-DE33-5449-83B6-861753F3EBC9}" dt="2023-03-30T19:29:46.131" v="57"/>
          <ac:spMkLst>
            <pc:docMk/>
            <pc:sldMk cId="3925994438" sldId="280"/>
            <ac:spMk id="51" creationId="{C27803A4-45F2-04C5-BCEB-5DC3736CBCB1}"/>
          </ac:spMkLst>
        </pc:spChg>
        <pc:spChg chg="add del mod">
          <ac:chgData name="Andrej Bogdanov" userId="896fc40a-cbdd-4f42-a373-b4d25dd81a07" providerId="ADAL" clId="{0884E687-DE33-5449-83B6-861753F3EBC9}" dt="2023-03-30T19:29:46.131" v="57"/>
          <ac:spMkLst>
            <pc:docMk/>
            <pc:sldMk cId="3925994438" sldId="280"/>
            <ac:spMk id="52" creationId="{81FA09E2-E5E7-8BCD-BDB3-3A8D60ED87E2}"/>
          </ac:spMkLst>
        </pc:spChg>
        <pc:spChg chg="add del mod">
          <ac:chgData name="Andrej Bogdanov" userId="896fc40a-cbdd-4f42-a373-b4d25dd81a07" providerId="ADAL" clId="{0884E687-DE33-5449-83B6-861753F3EBC9}" dt="2023-03-30T19:29:46.131" v="57"/>
          <ac:spMkLst>
            <pc:docMk/>
            <pc:sldMk cId="3925994438" sldId="280"/>
            <ac:spMk id="53" creationId="{A9FD7B8B-5855-BE20-6E29-AF38B9624BDD}"/>
          </ac:spMkLst>
        </pc:spChg>
        <pc:spChg chg="add del mod">
          <ac:chgData name="Andrej Bogdanov" userId="896fc40a-cbdd-4f42-a373-b4d25dd81a07" providerId="ADAL" clId="{0884E687-DE33-5449-83B6-861753F3EBC9}" dt="2023-03-30T19:30:59.913" v="104" actId="478"/>
          <ac:spMkLst>
            <pc:docMk/>
            <pc:sldMk cId="3925994438" sldId="280"/>
            <ac:spMk id="57" creationId="{D24EA420-6A4C-ABF5-FCF1-961C2AA7D5F9}"/>
          </ac:spMkLst>
        </pc:spChg>
        <pc:spChg chg="add mod">
          <ac:chgData name="Andrej Bogdanov" userId="896fc40a-cbdd-4f42-a373-b4d25dd81a07" providerId="ADAL" clId="{0884E687-DE33-5449-83B6-861753F3EBC9}" dt="2023-03-30T19:30:51.870" v="100" actId="1076"/>
          <ac:spMkLst>
            <pc:docMk/>
            <pc:sldMk cId="3925994438" sldId="280"/>
            <ac:spMk id="58" creationId="{7D373C00-1F67-74DE-94B3-421A60E9C1A9}"/>
          </ac:spMkLst>
        </pc:spChg>
        <pc:spChg chg="add del mod">
          <ac:chgData name="Andrej Bogdanov" userId="896fc40a-cbdd-4f42-a373-b4d25dd81a07" providerId="ADAL" clId="{0884E687-DE33-5449-83B6-861753F3EBC9}" dt="2023-03-30T19:30:58.456" v="103" actId="478"/>
          <ac:spMkLst>
            <pc:docMk/>
            <pc:sldMk cId="3925994438" sldId="280"/>
            <ac:spMk id="59" creationId="{5A5E0DD4-C11C-DF4B-AB67-969AE929B468}"/>
          </ac:spMkLst>
        </pc:spChg>
        <pc:spChg chg="add mod">
          <ac:chgData name="Andrej Bogdanov" userId="896fc40a-cbdd-4f42-a373-b4d25dd81a07" providerId="ADAL" clId="{0884E687-DE33-5449-83B6-861753F3EBC9}" dt="2023-03-30T19:30:51.870" v="100" actId="1076"/>
          <ac:spMkLst>
            <pc:docMk/>
            <pc:sldMk cId="3925994438" sldId="280"/>
            <ac:spMk id="60" creationId="{26F5E9CB-61F8-5FD5-4ECB-B59E502EFD8C}"/>
          </ac:spMkLst>
        </pc:spChg>
        <pc:spChg chg="add del mod">
          <ac:chgData name="Andrej Bogdanov" userId="896fc40a-cbdd-4f42-a373-b4d25dd81a07" providerId="ADAL" clId="{0884E687-DE33-5449-83B6-861753F3EBC9}" dt="2023-03-30T19:30:56.936" v="102" actId="478"/>
          <ac:spMkLst>
            <pc:docMk/>
            <pc:sldMk cId="3925994438" sldId="280"/>
            <ac:spMk id="61" creationId="{5F17071A-45F6-BCB4-3CBD-5AD6418AF234}"/>
          </ac:spMkLst>
        </pc:spChg>
        <pc:spChg chg="add mod">
          <ac:chgData name="Andrej Bogdanov" userId="896fc40a-cbdd-4f42-a373-b4d25dd81a07" providerId="ADAL" clId="{0884E687-DE33-5449-83B6-861753F3EBC9}" dt="2023-03-30T19:30:51.870" v="100" actId="1076"/>
          <ac:spMkLst>
            <pc:docMk/>
            <pc:sldMk cId="3925994438" sldId="280"/>
            <ac:spMk id="62" creationId="{B26292FE-3CE9-825C-15AF-2AD3F1D7D229}"/>
          </ac:spMkLst>
        </pc:spChg>
        <pc:spChg chg="add del mod">
          <ac:chgData name="Andrej Bogdanov" userId="896fc40a-cbdd-4f42-a373-b4d25dd81a07" providerId="ADAL" clId="{0884E687-DE33-5449-83B6-861753F3EBC9}" dt="2023-03-30T19:30:55.319" v="101" actId="478"/>
          <ac:spMkLst>
            <pc:docMk/>
            <pc:sldMk cId="3925994438" sldId="280"/>
            <ac:spMk id="63" creationId="{6F5C40FE-41D5-0A14-4552-A6CA8741C5CC}"/>
          </ac:spMkLst>
        </pc:spChg>
        <pc:spChg chg="add mod">
          <ac:chgData name="Andrej Bogdanov" userId="896fc40a-cbdd-4f42-a373-b4d25dd81a07" providerId="ADAL" clId="{0884E687-DE33-5449-83B6-861753F3EBC9}" dt="2023-03-30T19:30:51.870" v="100" actId="1076"/>
          <ac:spMkLst>
            <pc:docMk/>
            <pc:sldMk cId="3925994438" sldId="280"/>
            <ac:spMk id="64" creationId="{2C5BD659-1184-5A22-7DCB-A6F06981AA6C}"/>
          </ac:spMkLst>
        </pc:spChg>
        <pc:spChg chg="add del mod">
          <ac:chgData name="Andrej Bogdanov" userId="896fc40a-cbdd-4f42-a373-b4d25dd81a07" providerId="ADAL" clId="{0884E687-DE33-5449-83B6-861753F3EBC9}" dt="2023-03-30T19:31:12.847" v="107" actId="478"/>
          <ac:spMkLst>
            <pc:docMk/>
            <pc:sldMk cId="3925994438" sldId="280"/>
            <ac:spMk id="65" creationId="{0B6EB12F-47CE-1442-69DD-D13A46EB261E}"/>
          </ac:spMkLst>
        </pc:spChg>
        <pc:spChg chg="add mod">
          <ac:chgData name="Andrej Bogdanov" userId="896fc40a-cbdd-4f42-a373-b4d25dd81a07" providerId="ADAL" clId="{0884E687-DE33-5449-83B6-861753F3EBC9}" dt="2023-03-30T19:31:10.911" v="106" actId="1076"/>
          <ac:spMkLst>
            <pc:docMk/>
            <pc:sldMk cId="3925994438" sldId="280"/>
            <ac:spMk id="66" creationId="{BB4208FB-E463-B3B5-2579-0CD8AE0A6AC7}"/>
          </ac:spMkLst>
        </pc:spChg>
        <pc:spChg chg="add mod">
          <ac:chgData name="Andrej Bogdanov" userId="896fc40a-cbdd-4f42-a373-b4d25dd81a07" providerId="ADAL" clId="{0884E687-DE33-5449-83B6-861753F3EBC9}" dt="2023-03-30T19:31:10.911" v="106" actId="1076"/>
          <ac:spMkLst>
            <pc:docMk/>
            <pc:sldMk cId="3925994438" sldId="280"/>
            <ac:spMk id="67" creationId="{8DC6F33C-6FDE-4094-A3A1-E413FF59312B}"/>
          </ac:spMkLst>
        </pc:spChg>
        <pc:spChg chg="add mod">
          <ac:chgData name="Andrej Bogdanov" userId="896fc40a-cbdd-4f42-a373-b4d25dd81a07" providerId="ADAL" clId="{0884E687-DE33-5449-83B6-861753F3EBC9}" dt="2023-03-30T19:31:10.911" v="106" actId="1076"/>
          <ac:spMkLst>
            <pc:docMk/>
            <pc:sldMk cId="3925994438" sldId="280"/>
            <ac:spMk id="68" creationId="{9DF7A758-269B-6152-AF98-3FEDADD649F8}"/>
          </ac:spMkLst>
        </pc:spChg>
        <pc:spChg chg="add del mod">
          <ac:chgData name="Andrej Bogdanov" userId="896fc40a-cbdd-4f42-a373-b4d25dd81a07" providerId="ADAL" clId="{0884E687-DE33-5449-83B6-861753F3EBC9}" dt="2023-03-30T19:31:14.368" v="108" actId="478"/>
          <ac:spMkLst>
            <pc:docMk/>
            <pc:sldMk cId="3925994438" sldId="280"/>
            <ac:spMk id="69" creationId="{8A9C32D9-5735-90E3-3C38-C2718A420B79}"/>
          </ac:spMkLst>
        </pc:spChg>
        <pc:spChg chg="add mod">
          <ac:chgData name="Andrej Bogdanov" userId="896fc40a-cbdd-4f42-a373-b4d25dd81a07" providerId="ADAL" clId="{0884E687-DE33-5449-83B6-861753F3EBC9}" dt="2023-03-30T19:31:10.911" v="106" actId="1076"/>
          <ac:spMkLst>
            <pc:docMk/>
            <pc:sldMk cId="3925994438" sldId="280"/>
            <ac:spMk id="70" creationId="{24EDA345-37ED-C333-B4C1-6AC1EE8F646B}"/>
          </ac:spMkLst>
        </pc:spChg>
        <pc:spChg chg="add mod">
          <ac:chgData name="Andrej Bogdanov" userId="896fc40a-cbdd-4f42-a373-b4d25dd81a07" providerId="ADAL" clId="{0884E687-DE33-5449-83B6-861753F3EBC9}" dt="2023-03-30T19:31:10.911" v="106" actId="1076"/>
          <ac:spMkLst>
            <pc:docMk/>
            <pc:sldMk cId="3925994438" sldId="280"/>
            <ac:spMk id="71" creationId="{61082089-27B8-3F34-9187-B4F4F602869D}"/>
          </ac:spMkLst>
        </pc:spChg>
        <pc:spChg chg="add mod">
          <ac:chgData name="Andrej Bogdanov" userId="896fc40a-cbdd-4f42-a373-b4d25dd81a07" providerId="ADAL" clId="{0884E687-DE33-5449-83B6-861753F3EBC9}" dt="2023-03-30T19:31:10.911" v="106" actId="1076"/>
          <ac:spMkLst>
            <pc:docMk/>
            <pc:sldMk cId="3925994438" sldId="280"/>
            <ac:spMk id="72" creationId="{1F42492B-91CC-FC3E-9A0D-589CBF56B3F1}"/>
          </ac:spMkLst>
        </pc:spChg>
        <pc:spChg chg="add del mod">
          <ac:chgData name="Andrej Bogdanov" userId="896fc40a-cbdd-4f42-a373-b4d25dd81a07" providerId="ADAL" clId="{0884E687-DE33-5449-83B6-861753F3EBC9}" dt="2023-03-30T19:31:15.960" v="109" actId="478"/>
          <ac:spMkLst>
            <pc:docMk/>
            <pc:sldMk cId="3925994438" sldId="280"/>
            <ac:spMk id="73" creationId="{4854DC2F-5130-1401-A0CC-F3CA7D9827F7}"/>
          </ac:spMkLst>
        </pc:spChg>
        <pc:spChg chg="add mod">
          <ac:chgData name="Andrej Bogdanov" userId="896fc40a-cbdd-4f42-a373-b4d25dd81a07" providerId="ADAL" clId="{0884E687-DE33-5449-83B6-861753F3EBC9}" dt="2023-03-30T19:31:10.911" v="106" actId="1076"/>
          <ac:spMkLst>
            <pc:docMk/>
            <pc:sldMk cId="3925994438" sldId="280"/>
            <ac:spMk id="74" creationId="{F9AB1F5F-B475-3D81-E8BE-84BA4CE8225C}"/>
          </ac:spMkLst>
        </pc:spChg>
        <pc:spChg chg="add mod">
          <ac:chgData name="Andrej Bogdanov" userId="896fc40a-cbdd-4f42-a373-b4d25dd81a07" providerId="ADAL" clId="{0884E687-DE33-5449-83B6-861753F3EBC9}" dt="2023-03-30T19:31:10.911" v="106" actId="1076"/>
          <ac:spMkLst>
            <pc:docMk/>
            <pc:sldMk cId="3925994438" sldId="280"/>
            <ac:spMk id="75" creationId="{F4D00419-DA06-6ED8-4A79-FB1F125BBC65}"/>
          </ac:spMkLst>
        </pc:spChg>
        <pc:spChg chg="add mod">
          <ac:chgData name="Andrej Bogdanov" userId="896fc40a-cbdd-4f42-a373-b4d25dd81a07" providerId="ADAL" clId="{0884E687-DE33-5449-83B6-861753F3EBC9}" dt="2023-03-30T19:31:10.911" v="106" actId="1076"/>
          <ac:spMkLst>
            <pc:docMk/>
            <pc:sldMk cId="3925994438" sldId="280"/>
            <ac:spMk id="76" creationId="{9344CD38-5761-D9E3-0F55-98668407F9BD}"/>
          </ac:spMkLst>
        </pc:spChg>
        <pc:spChg chg="add del mod">
          <ac:chgData name="Andrej Bogdanov" userId="896fc40a-cbdd-4f42-a373-b4d25dd81a07" providerId="ADAL" clId="{0884E687-DE33-5449-83B6-861753F3EBC9}" dt="2023-03-30T19:31:17.469" v="110" actId="478"/>
          <ac:spMkLst>
            <pc:docMk/>
            <pc:sldMk cId="3925994438" sldId="280"/>
            <ac:spMk id="77" creationId="{CC07889C-F149-E4A5-3D71-D9EC44D78C3B}"/>
          </ac:spMkLst>
        </pc:spChg>
        <pc:spChg chg="add mod">
          <ac:chgData name="Andrej Bogdanov" userId="896fc40a-cbdd-4f42-a373-b4d25dd81a07" providerId="ADAL" clId="{0884E687-DE33-5449-83B6-861753F3EBC9}" dt="2023-03-30T19:31:10.911" v="106" actId="1076"/>
          <ac:spMkLst>
            <pc:docMk/>
            <pc:sldMk cId="3925994438" sldId="280"/>
            <ac:spMk id="78" creationId="{38B53CA0-7124-9C6A-365B-0DA6B9217438}"/>
          </ac:spMkLst>
        </pc:spChg>
        <pc:spChg chg="add mod">
          <ac:chgData name="Andrej Bogdanov" userId="896fc40a-cbdd-4f42-a373-b4d25dd81a07" providerId="ADAL" clId="{0884E687-DE33-5449-83B6-861753F3EBC9}" dt="2023-03-30T19:31:10.911" v="106" actId="1076"/>
          <ac:spMkLst>
            <pc:docMk/>
            <pc:sldMk cId="3925994438" sldId="280"/>
            <ac:spMk id="79" creationId="{6B6756B1-24BC-60BA-6326-3957DE12DAD9}"/>
          </ac:spMkLst>
        </pc:spChg>
        <pc:spChg chg="add mod">
          <ac:chgData name="Andrej Bogdanov" userId="896fc40a-cbdd-4f42-a373-b4d25dd81a07" providerId="ADAL" clId="{0884E687-DE33-5449-83B6-861753F3EBC9}" dt="2023-03-30T19:31:10.911" v="106" actId="1076"/>
          <ac:spMkLst>
            <pc:docMk/>
            <pc:sldMk cId="3925994438" sldId="280"/>
            <ac:spMk id="80" creationId="{9B914360-CD70-739D-5EC9-D7DA752AC6B4}"/>
          </ac:spMkLst>
        </pc:spChg>
        <pc:spChg chg="add del mod">
          <ac:chgData name="Andrej Bogdanov" userId="896fc40a-cbdd-4f42-a373-b4d25dd81a07" providerId="ADAL" clId="{0884E687-DE33-5449-83B6-861753F3EBC9}" dt="2023-03-30T19:32:32.132" v="197" actId="478"/>
          <ac:spMkLst>
            <pc:docMk/>
            <pc:sldMk cId="3925994438" sldId="280"/>
            <ac:spMk id="105" creationId="{5A56BA0F-31E7-E705-2D9C-D7B233D44362}"/>
          </ac:spMkLst>
        </pc:spChg>
        <pc:spChg chg="add del mod">
          <ac:chgData name="Andrej Bogdanov" userId="896fc40a-cbdd-4f42-a373-b4d25dd81a07" providerId="ADAL" clId="{0884E687-DE33-5449-83B6-861753F3EBC9}" dt="2023-03-30T19:32:32.132" v="197" actId="478"/>
          <ac:spMkLst>
            <pc:docMk/>
            <pc:sldMk cId="3925994438" sldId="280"/>
            <ac:spMk id="106" creationId="{AA52F59E-B80F-CB74-F906-F1687E748A57}"/>
          </ac:spMkLst>
        </pc:spChg>
        <pc:spChg chg="add del mod">
          <ac:chgData name="Andrej Bogdanov" userId="896fc40a-cbdd-4f42-a373-b4d25dd81a07" providerId="ADAL" clId="{0884E687-DE33-5449-83B6-861753F3EBC9}" dt="2023-03-30T19:32:32.132" v="197" actId="478"/>
          <ac:spMkLst>
            <pc:docMk/>
            <pc:sldMk cId="3925994438" sldId="280"/>
            <ac:spMk id="107" creationId="{2540CCCD-B410-9E6C-2F78-9F7419F95872}"/>
          </ac:spMkLst>
        </pc:spChg>
        <pc:spChg chg="add del mod">
          <ac:chgData name="Andrej Bogdanov" userId="896fc40a-cbdd-4f42-a373-b4d25dd81a07" providerId="ADAL" clId="{0884E687-DE33-5449-83B6-861753F3EBC9}" dt="2023-03-30T19:32:32.132" v="197" actId="478"/>
          <ac:spMkLst>
            <pc:docMk/>
            <pc:sldMk cId="3925994438" sldId="280"/>
            <ac:spMk id="108" creationId="{66D0EC2A-775E-7D22-739E-E71EF3449CFE}"/>
          </ac:spMkLst>
        </pc:spChg>
        <pc:spChg chg="add del mod">
          <ac:chgData name="Andrej Bogdanov" userId="896fc40a-cbdd-4f42-a373-b4d25dd81a07" providerId="ADAL" clId="{0884E687-DE33-5449-83B6-861753F3EBC9}" dt="2023-03-30T19:32:32.132" v="197" actId="478"/>
          <ac:spMkLst>
            <pc:docMk/>
            <pc:sldMk cId="3925994438" sldId="280"/>
            <ac:spMk id="109" creationId="{A7C7936F-3D7C-26D6-FC72-8667BE525F81}"/>
          </ac:spMkLst>
        </pc:spChg>
        <pc:spChg chg="add del mod">
          <ac:chgData name="Andrej Bogdanov" userId="896fc40a-cbdd-4f42-a373-b4d25dd81a07" providerId="ADAL" clId="{0884E687-DE33-5449-83B6-861753F3EBC9}" dt="2023-03-30T19:32:32.132" v="197" actId="478"/>
          <ac:spMkLst>
            <pc:docMk/>
            <pc:sldMk cId="3925994438" sldId="280"/>
            <ac:spMk id="110" creationId="{48D0675A-E5C7-0697-2565-78B429E25D5E}"/>
          </ac:spMkLst>
        </pc:spChg>
        <pc:spChg chg="add del mod">
          <ac:chgData name="Andrej Bogdanov" userId="896fc40a-cbdd-4f42-a373-b4d25dd81a07" providerId="ADAL" clId="{0884E687-DE33-5449-83B6-861753F3EBC9}" dt="2023-03-30T19:32:32.132" v="197" actId="478"/>
          <ac:spMkLst>
            <pc:docMk/>
            <pc:sldMk cId="3925994438" sldId="280"/>
            <ac:spMk id="111" creationId="{E55124FE-7AE0-1933-1E90-CF2753DE580C}"/>
          </ac:spMkLst>
        </pc:spChg>
        <pc:spChg chg="add del mod">
          <ac:chgData name="Andrej Bogdanov" userId="896fc40a-cbdd-4f42-a373-b4d25dd81a07" providerId="ADAL" clId="{0884E687-DE33-5449-83B6-861753F3EBC9}" dt="2023-03-30T19:32:32.132" v="197" actId="478"/>
          <ac:spMkLst>
            <pc:docMk/>
            <pc:sldMk cId="3925994438" sldId="280"/>
            <ac:spMk id="113" creationId="{20EF4730-D0F8-3F89-52E4-985B95551667}"/>
          </ac:spMkLst>
        </pc:spChg>
        <pc:spChg chg="add del mod">
          <ac:chgData name="Andrej Bogdanov" userId="896fc40a-cbdd-4f42-a373-b4d25dd81a07" providerId="ADAL" clId="{0884E687-DE33-5449-83B6-861753F3EBC9}" dt="2023-03-30T19:32:32.132" v="197" actId="478"/>
          <ac:spMkLst>
            <pc:docMk/>
            <pc:sldMk cId="3925994438" sldId="280"/>
            <ac:spMk id="114" creationId="{43FF622E-93C7-B801-DF57-5F3666206C44}"/>
          </ac:spMkLst>
        </pc:spChg>
        <pc:spChg chg="add del mod">
          <ac:chgData name="Andrej Bogdanov" userId="896fc40a-cbdd-4f42-a373-b4d25dd81a07" providerId="ADAL" clId="{0884E687-DE33-5449-83B6-861753F3EBC9}" dt="2023-03-30T19:32:32.132" v="197" actId="478"/>
          <ac:spMkLst>
            <pc:docMk/>
            <pc:sldMk cId="3925994438" sldId="280"/>
            <ac:spMk id="115" creationId="{74C97D75-44F5-41D5-B398-9FF8061BE950}"/>
          </ac:spMkLst>
        </pc:spChg>
        <pc:spChg chg="add del mod">
          <ac:chgData name="Andrej Bogdanov" userId="896fc40a-cbdd-4f42-a373-b4d25dd81a07" providerId="ADAL" clId="{0884E687-DE33-5449-83B6-861753F3EBC9}" dt="2023-03-30T19:32:32.132" v="197" actId="478"/>
          <ac:spMkLst>
            <pc:docMk/>
            <pc:sldMk cId="3925994438" sldId="280"/>
            <ac:spMk id="116" creationId="{5DA4A966-95FE-AD6D-3AB4-F9F90DACD6C4}"/>
          </ac:spMkLst>
        </pc:spChg>
        <pc:spChg chg="add del mod">
          <ac:chgData name="Andrej Bogdanov" userId="896fc40a-cbdd-4f42-a373-b4d25dd81a07" providerId="ADAL" clId="{0884E687-DE33-5449-83B6-861753F3EBC9}" dt="2023-03-30T19:32:32.132" v="197" actId="478"/>
          <ac:spMkLst>
            <pc:docMk/>
            <pc:sldMk cId="3925994438" sldId="280"/>
            <ac:spMk id="117" creationId="{84B558A4-186D-4F77-F39D-D552F04196A3}"/>
          </ac:spMkLst>
        </pc:spChg>
        <pc:spChg chg="add del mod">
          <ac:chgData name="Andrej Bogdanov" userId="896fc40a-cbdd-4f42-a373-b4d25dd81a07" providerId="ADAL" clId="{0884E687-DE33-5449-83B6-861753F3EBC9}" dt="2023-03-30T19:32:32.132" v="197" actId="478"/>
          <ac:spMkLst>
            <pc:docMk/>
            <pc:sldMk cId="3925994438" sldId="280"/>
            <ac:spMk id="118" creationId="{112E20D1-8A89-EF42-1FCD-06569A323968}"/>
          </ac:spMkLst>
        </pc:spChg>
        <pc:spChg chg="add del mod">
          <ac:chgData name="Andrej Bogdanov" userId="896fc40a-cbdd-4f42-a373-b4d25dd81a07" providerId="ADAL" clId="{0884E687-DE33-5449-83B6-861753F3EBC9}" dt="2023-03-30T19:32:32.132" v="197" actId="478"/>
          <ac:spMkLst>
            <pc:docMk/>
            <pc:sldMk cId="3925994438" sldId="280"/>
            <ac:spMk id="119" creationId="{CE923654-4CEB-1130-C6D1-11A4DF66E37B}"/>
          </ac:spMkLst>
        </pc:spChg>
        <pc:spChg chg="add del mod">
          <ac:chgData name="Andrej Bogdanov" userId="896fc40a-cbdd-4f42-a373-b4d25dd81a07" providerId="ADAL" clId="{0884E687-DE33-5449-83B6-861753F3EBC9}" dt="2023-03-30T19:32:32.132" v="197" actId="478"/>
          <ac:spMkLst>
            <pc:docMk/>
            <pc:sldMk cId="3925994438" sldId="280"/>
            <ac:spMk id="120" creationId="{C6B6ABF3-CC71-C28B-C5C2-8AEB30BA24F3}"/>
          </ac:spMkLst>
        </pc:spChg>
        <pc:spChg chg="add mod">
          <ac:chgData name="Andrej Bogdanov" userId="896fc40a-cbdd-4f42-a373-b4d25dd81a07" providerId="ADAL" clId="{0884E687-DE33-5449-83B6-861753F3EBC9}" dt="2023-03-30T19:33:22.874" v="253" actId="1038"/>
          <ac:spMkLst>
            <pc:docMk/>
            <pc:sldMk cId="3925994438" sldId="280"/>
            <ac:spMk id="121" creationId="{B142919F-7799-53F1-E04C-A1769BDDA4DA}"/>
          </ac:spMkLst>
        </pc:spChg>
        <pc:spChg chg="add mod">
          <ac:chgData name="Andrej Bogdanov" userId="896fc40a-cbdd-4f42-a373-b4d25dd81a07" providerId="ADAL" clId="{0884E687-DE33-5449-83B6-861753F3EBC9}" dt="2023-03-30T19:33:22.874" v="253" actId="1038"/>
          <ac:spMkLst>
            <pc:docMk/>
            <pc:sldMk cId="3925994438" sldId="280"/>
            <ac:spMk id="122" creationId="{7FA2C776-35E5-E7A8-B62E-EC7749601941}"/>
          </ac:spMkLst>
        </pc:spChg>
        <pc:spChg chg="add mod">
          <ac:chgData name="Andrej Bogdanov" userId="896fc40a-cbdd-4f42-a373-b4d25dd81a07" providerId="ADAL" clId="{0884E687-DE33-5449-83B6-861753F3EBC9}" dt="2023-03-30T19:33:22.874" v="253" actId="1038"/>
          <ac:spMkLst>
            <pc:docMk/>
            <pc:sldMk cId="3925994438" sldId="280"/>
            <ac:spMk id="123" creationId="{D8725459-F67B-FA7A-1F0D-CCD3821204C9}"/>
          </ac:spMkLst>
        </pc:spChg>
        <pc:spChg chg="add mod">
          <ac:chgData name="Andrej Bogdanov" userId="896fc40a-cbdd-4f42-a373-b4d25dd81a07" providerId="ADAL" clId="{0884E687-DE33-5449-83B6-861753F3EBC9}" dt="2023-03-30T19:33:22.874" v="253" actId="1038"/>
          <ac:spMkLst>
            <pc:docMk/>
            <pc:sldMk cId="3925994438" sldId="280"/>
            <ac:spMk id="124" creationId="{D347718F-E767-8DB2-0F33-0ADA743FFE5F}"/>
          </ac:spMkLst>
        </pc:spChg>
        <pc:spChg chg="add mod">
          <ac:chgData name="Andrej Bogdanov" userId="896fc40a-cbdd-4f42-a373-b4d25dd81a07" providerId="ADAL" clId="{0884E687-DE33-5449-83B6-861753F3EBC9}" dt="2023-03-30T19:33:22.874" v="253" actId="1038"/>
          <ac:spMkLst>
            <pc:docMk/>
            <pc:sldMk cId="3925994438" sldId="280"/>
            <ac:spMk id="129" creationId="{02948958-C0BA-3F8C-D857-84A2D34E2779}"/>
          </ac:spMkLst>
        </pc:spChg>
        <pc:spChg chg="add mod">
          <ac:chgData name="Andrej Bogdanov" userId="896fc40a-cbdd-4f42-a373-b4d25dd81a07" providerId="ADAL" clId="{0884E687-DE33-5449-83B6-861753F3EBC9}" dt="2023-03-30T19:33:22.874" v="253" actId="1038"/>
          <ac:spMkLst>
            <pc:docMk/>
            <pc:sldMk cId="3925994438" sldId="280"/>
            <ac:spMk id="130" creationId="{5E369AD1-5161-0A9B-6734-33A00FFA05C3}"/>
          </ac:spMkLst>
        </pc:spChg>
        <pc:spChg chg="add mod">
          <ac:chgData name="Andrej Bogdanov" userId="896fc40a-cbdd-4f42-a373-b4d25dd81a07" providerId="ADAL" clId="{0884E687-DE33-5449-83B6-861753F3EBC9}" dt="2023-03-30T19:33:22.874" v="253" actId="1038"/>
          <ac:spMkLst>
            <pc:docMk/>
            <pc:sldMk cId="3925994438" sldId="280"/>
            <ac:spMk id="131" creationId="{5242B8D3-4EA3-E66D-A76D-60C672E79862}"/>
          </ac:spMkLst>
        </pc:spChg>
        <pc:spChg chg="add mod">
          <ac:chgData name="Andrej Bogdanov" userId="896fc40a-cbdd-4f42-a373-b4d25dd81a07" providerId="ADAL" clId="{0884E687-DE33-5449-83B6-861753F3EBC9}" dt="2023-03-30T19:33:22.874" v="253" actId="1038"/>
          <ac:spMkLst>
            <pc:docMk/>
            <pc:sldMk cId="3925994438" sldId="280"/>
            <ac:spMk id="132" creationId="{23194A5E-1D65-F7F7-E649-76B581A63629}"/>
          </ac:spMkLst>
        </pc:spChg>
        <pc:spChg chg="add mod">
          <ac:chgData name="Andrej Bogdanov" userId="896fc40a-cbdd-4f42-a373-b4d25dd81a07" providerId="ADAL" clId="{0884E687-DE33-5449-83B6-861753F3EBC9}" dt="2023-03-30T19:34:08.345" v="255" actId="1076"/>
          <ac:spMkLst>
            <pc:docMk/>
            <pc:sldMk cId="3925994438" sldId="280"/>
            <ac:spMk id="137" creationId="{235CF435-014F-6D42-2FA4-B6FD8C6000D7}"/>
          </ac:spMkLst>
        </pc:spChg>
        <pc:spChg chg="add mod">
          <ac:chgData name="Andrej Bogdanov" userId="896fc40a-cbdd-4f42-a373-b4d25dd81a07" providerId="ADAL" clId="{0884E687-DE33-5449-83B6-861753F3EBC9}" dt="2023-03-30T19:34:08.345" v="255" actId="1076"/>
          <ac:spMkLst>
            <pc:docMk/>
            <pc:sldMk cId="3925994438" sldId="280"/>
            <ac:spMk id="138" creationId="{2BADD8D2-BAC0-C502-6740-D1A7FD6C034B}"/>
          </ac:spMkLst>
        </pc:spChg>
        <pc:spChg chg="add mod">
          <ac:chgData name="Andrej Bogdanov" userId="896fc40a-cbdd-4f42-a373-b4d25dd81a07" providerId="ADAL" clId="{0884E687-DE33-5449-83B6-861753F3EBC9}" dt="2023-03-30T19:34:08.345" v="255" actId="1076"/>
          <ac:spMkLst>
            <pc:docMk/>
            <pc:sldMk cId="3925994438" sldId="280"/>
            <ac:spMk id="139" creationId="{1D47035B-3232-97C1-B051-CF8D741C0F4F}"/>
          </ac:spMkLst>
        </pc:spChg>
        <pc:spChg chg="add mod">
          <ac:chgData name="Andrej Bogdanov" userId="896fc40a-cbdd-4f42-a373-b4d25dd81a07" providerId="ADAL" clId="{0884E687-DE33-5449-83B6-861753F3EBC9}" dt="2023-03-30T19:34:08.345" v="255" actId="1076"/>
          <ac:spMkLst>
            <pc:docMk/>
            <pc:sldMk cId="3925994438" sldId="280"/>
            <ac:spMk id="140" creationId="{D6B2E5A2-9D75-1EC8-4015-1CC88D2E2EE4}"/>
          </ac:spMkLst>
        </pc:spChg>
        <pc:spChg chg="add mod">
          <ac:chgData name="Andrej Bogdanov" userId="896fc40a-cbdd-4f42-a373-b4d25dd81a07" providerId="ADAL" clId="{0884E687-DE33-5449-83B6-861753F3EBC9}" dt="2023-03-30T19:34:08.345" v="255" actId="1076"/>
          <ac:spMkLst>
            <pc:docMk/>
            <pc:sldMk cId="3925994438" sldId="280"/>
            <ac:spMk id="145" creationId="{AE34BA5A-246F-77C4-B560-DCE51503E28B}"/>
          </ac:spMkLst>
        </pc:spChg>
        <pc:spChg chg="add mod">
          <ac:chgData name="Andrej Bogdanov" userId="896fc40a-cbdd-4f42-a373-b4d25dd81a07" providerId="ADAL" clId="{0884E687-DE33-5449-83B6-861753F3EBC9}" dt="2023-03-30T19:34:08.345" v="255" actId="1076"/>
          <ac:spMkLst>
            <pc:docMk/>
            <pc:sldMk cId="3925994438" sldId="280"/>
            <ac:spMk id="146" creationId="{3D33BE14-887C-F4D9-94E1-561C07AB95DD}"/>
          </ac:spMkLst>
        </pc:spChg>
        <pc:spChg chg="add mod">
          <ac:chgData name="Andrej Bogdanov" userId="896fc40a-cbdd-4f42-a373-b4d25dd81a07" providerId="ADAL" clId="{0884E687-DE33-5449-83B6-861753F3EBC9}" dt="2023-03-30T19:34:08.345" v="255" actId="1076"/>
          <ac:spMkLst>
            <pc:docMk/>
            <pc:sldMk cId="3925994438" sldId="280"/>
            <ac:spMk id="147" creationId="{164E72EB-F65F-6B1F-65CD-0227B4556908}"/>
          </ac:spMkLst>
        </pc:spChg>
        <pc:spChg chg="add mod">
          <ac:chgData name="Andrej Bogdanov" userId="896fc40a-cbdd-4f42-a373-b4d25dd81a07" providerId="ADAL" clId="{0884E687-DE33-5449-83B6-861753F3EBC9}" dt="2023-03-30T19:34:08.345" v="255" actId="1076"/>
          <ac:spMkLst>
            <pc:docMk/>
            <pc:sldMk cId="3925994438" sldId="280"/>
            <ac:spMk id="148" creationId="{D565DB93-4645-9D37-7C13-A9D6301ED2AE}"/>
          </ac:spMkLst>
        </pc:spChg>
        <pc:spChg chg="add mod">
          <ac:chgData name="Andrej Bogdanov" userId="896fc40a-cbdd-4f42-a373-b4d25dd81a07" providerId="ADAL" clId="{0884E687-DE33-5449-83B6-861753F3EBC9}" dt="2023-03-30T19:38:02.928" v="300" actId="2085"/>
          <ac:spMkLst>
            <pc:docMk/>
            <pc:sldMk cId="3925994438" sldId="280"/>
            <ac:spMk id="187" creationId="{9BAEA5BE-860B-3B79-9B3B-0DD014DCDA60}"/>
          </ac:spMkLst>
        </pc:spChg>
        <pc:spChg chg="add mod">
          <ac:chgData name="Andrej Bogdanov" userId="896fc40a-cbdd-4f42-a373-b4d25dd81a07" providerId="ADAL" clId="{0884E687-DE33-5449-83B6-861753F3EBC9}" dt="2023-03-30T19:38:27.620" v="306" actId="1035"/>
          <ac:spMkLst>
            <pc:docMk/>
            <pc:sldMk cId="3925994438" sldId="280"/>
            <ac:spMk id="188" creationId="{3D209AFD-BEA6-10A1-E0F0-774A3B6CC05E}"/>
          </ac:spMkLst>
        </pc:spChg>
        <pc:spChg chg="add mod">
          <ac:chgData name="Andrej Bogdanov" userId="896fc40a-cbdd-4f42-a373-b4d25dd81a07" providerId="ADAL" clId="{0884E687-DE33-5449-83B6-861753F3EBC9}" dt="2023-03-30T19:42:40.348" v="416" actId="2711"/>
          <ac:spMkLst>
            <pc:docMk/>
            <pc:sldMk cId="3925994438" sldId="280"/>
            <ac:spMk id="189" creationId="{3EA4125B-BC83-F811-50FB-AE4A8744BC60}"/>
          </ac:spMkLst>
        </pc:spChg>
        <pc:spChg chg="add mod">
          <ac:chgData name="Andrej Bogdanov" userId="896fc40a-cbdd-4f42-a373-b4d25dd81a07" providerId="ADAL" clId="{0884E687-DE33-5449-83B6-861753F3EBC9}" dt="2023-03-30T19:42:40.348" v="416" actId="2711"/>
          <ac:spMkLst>
            <pc:docMk/>
            <pc:sldMk cId="3925994438" sldId="280"/>
            <ac:spMk id="190" creationId="{E0F06670-C998-068A-A22D-8289E1E08A85}"/>
          </ac:spMkLst>
        </pc:spChg>
        <pc:spChg chg="add mod">
          <ac:chgData name="Andrej Bogdanov" userId="896fc40a-cbdd-4f42-a373-b4d25dd81a07" providerId="ADAL" clId="{0884E687-DE33-5449-83B6-861753F3EBC9}" dt="2023-03-30T19:42:40.348" v="416" actId="2711"/>
          <ac:spMkLst>
            <pc:docMk/>
            <pc:sldMk cId="3925994438" sldId="280"/>
            <ac:spMk id="191" creationId="{57F3F65F-B21B-5A47-EF6D-A7C6E239FB11}"/>
          </ac:spMkLst>
        </pc:spChg>
        <pc:spChg chg="add mod">
          <ac:chgData name="Andrej Bogdanov" userId="896fc40a-cbdd-4f42-a373-b4d25dd81a07" providerId="ADAL" clId="{0884E687-DE33-5449-83B6-861753F3EBC9}" dt="2023-03-30T19:42:40.348" v="416" actId="2711"/>
          <ac:spMkLst>
            <pc:docMk/>
            <pc:sldMk cId="3925994438" sldId="280"/>
            <ac:spMk id="192" creationId="{7C0E2B76-6D2B-19E0-43A4-08E003E443E3}"/>
          </ac:spMkLst>
        </pc:spChg>
        <pc:spChg chg="add mod">
          <ac:chgData name="Andrej Bogdanov" userId="896fc40a-cbdd-4f42-a373-b4d25dd81a07" providerId="ADAL" clId="{0884E687-DE33-5449-83B6-861753F3EBC9}" dt="2023-03-30T19:42:40.348" v="416" actId="2711"/>
          <ac:spMkLst>
            <pc:docMk/>
            <pc:sldMk cId="3925994438" sldId="280"/>
            <ac:spMk id="193" creationId="{3A348FF8-5108-3110-4DA5-E3B01D0D0352}"/>
          </ac:spMkLst>
        </pc:spChg>
        <pc:spChg chg="add mod">
          <ac:chgData name="Andrej Bogdanov" userId="896fc40a-cbdd-4f42-a373-b4d25dd81a07" providerId="ADAL" clId="{0884E687-DE33-5449-83B6-861753F3EBC9}" dt="2023-03-30T19:42:40.348" v="416" actId="2711"/>
          <ac:spMkLst>
            <pc:docMk/>
            <pc:sldMk cId="3925994438" sldId="280"/>
            <ac:spMk id="194" creationId="{5D800BE3-C7B7-E1E7-85F1-1538C9EBF747}"/>
          </ac:spMkLst>
        </pc:spChg>
        <pc:spChg chg="add mod">
          <ac:chgData name="Andrej Bogdanov" userId="896fc40a-cbdd-4f42-a373-b4d25dd81a07" providerId="ADAL" clId="{0884E687-DE33-5449-83B6-861753F3EBC9}" dt="2023-03-30T19:42:40.348" v="416" actId="2711"/>
          <ac:spMkLst>
            <pc:docMk/>
            <pc:sldMk cId="3925994438" sldId="280"/>
            <ac:spMk id="195" creationId="{0E3A9D3C-0766-A55C-C142-EDD0FD29F22C}"/>
          </ac:spMkLst>
        </pc:spChg>
        <pc:spChg chg="add mod">
          <ac:chgData name="Andrej Bogdanov" userId="896fc40a-cbdd-4f42-a373-b4d25dd81a07" providerId="ADAL" clId="{0884E687-DE33-5449-83B6-861753F3EBC9}" dt="2023-03-30T19:42:40.348" v="416" actId="2711"/>
          <ac:spMkLst>
            <pc:docMk/>
            <pc:sldMk cId="3925994438" sldId="280"/>
            <ac:spMk id="196" creationId="{FEB99B17-7CEF-228F-53D5-331BD40F87F8}"/>
          </ac:spMkLst>
        </pc:spChg>
        <pc:spChg chg="add mod">
          <ac:chgData name="Andrej Bogdanov" userId="896fc40a-cbdd-4f42-a373-b4d25dd81a07" providerId="ADAL" clId="{0884E687-DE33-5449-83B6-861753F3EBC9}" dt="2023-03-30T19:42:48.793" v="417" actId="2711"/>
          <ac:spMkLst>
            <pc:docMk/>
            <pc:sldMk cId="3925994438" sldId="280"/>
            <ac:spMk id="197" creationId="{D0B951B5-081B-CAFD-A42D-FAD0D0D1A60B}"/>
          </ac:spMkLst>
        </pc:spChg>
        <pc:spChg chg="add mod">
          <ac:chgData name="Andrej Bogdanov" userId="896fc40a-cbdd-4f42-a373-b4d25dd81a07" providerId="ADAL" clId="{0884E687-DE33-5449-83B6-861753F3EBC9}" dt="2023-03-30T19:42:48.793" v="417" actId="2711"/>
          <ac:spMkLst>
            <pc:docMk/>
            <pc:sldMk cId="3925994438" sldId="280"/>
            <ac:spMk id="198" creationId="{54154D3D-9370-B154-B1F2-E199329FA504}"/>
          </ac:spMkLst>
        </pc:spChg>
        <pc:spChg chg="add mod">
          <ac:chgData name="Andrej Bogdanov" userId="896fc40a-cbdd-4f42-a373-b4d25dd81a07" providerId="ADAL" clId="{0884E687-DE33-5449-83B6-861753F3EBC9}" dt="2023-03-30T19:42:48.793" v="417" actId="2711"/>
          <ac:spMkLst>
            <pc:docMk/>
            <pc:sldMk cId="3925994438" sldId="280"/>
            <ac:spMk id="199" creationId="{527FAF70-C955-F2DD-DB29-309DC0509D64}"/>
          </ac:spMkLst>
        </pc:spChg>
        <pc:spChg chg="add mod">
          <ac:chgData name="Andrej Bogdanov" userId="896fc40a-cbdd-4f42-a373-b4d25dd81a07" providerId="ADAL" clId="{0884E687-DE33-5449-83B6-861753F3EBC9}" dt="2023-03-30T19:42:48.793" v="417" actId="2711"/>
          <ac:spMkLst>
            <pc:docMk/>
            <pc:sldMk cId="3925994438" sldId="280"/>
            <ac:spMk id="200" creationId="{BAAB5779-E3AE-D105-D163-50E89D6F18F0}"/>
          </ac:spMkLst>
        </pc:spChg>
        <pc:spChg chg="add mod">
          <ac:chgData name="Andrej Bogdanov" userId="896fc40a-cbdd-4f42-a373-b4d25dd81a07" providerId="ADAL" clId="{0884E687-DE33-5449-83B6-861753F3EBC9}" dt="2023-03-30T19:42:48.793" v="417" actId="2711"/>
          <ac:spMkLst>
            <pc:docMk/>
            <pc:sldMk cId="3925994438" sldId="280"/>
            <ac:spMk id="201" creationId="{C78B01B5-576F-F99F-7029-95ECB17D3214}"/>
          </ac:spMkLst>
        </pc:spChg>
        <pc:spChg chg="add mod">
          <ac:chgData name="Andrej Bogdanov" userId="896fc40a-cbdd-4f42-a373-b4d25dd81a07" providerId="ADAL" clId="{0884E687-DE33-5449-83B6-861753F3EBC9}" dt="2023-03-30T19:42:48.793" v="417" actId="2711"/>
          <ac:spMkLst>
            <pc:docMk/>
            <pc:sldMk cId="3925994438" sldId="280"/>
            <ac:spMk id="202" creationId="{BFABE386-346A-9A12-C290-9E1C821847B4}"/>
          </ac:spMkLst>
        </pc:spChg>
        <pc:spChg chg="add mod">
          <ac:chgData name="Andrej Bogdanov" userId="896fc40a-cbdd-4f42-a373-b4d25dd81a07" providerId="ADAL" clId="{0884E687-DE33-5449-83B6-861753F3EBC9}" dt="2023-03-30T19:42:48.793" v="417" actId="2711"/>
          <ac:spMkLst>
            <pc:docMk/>
            <pc:sldMk cId="3925994438" sldId="280"/>
            <ac:spMk id="203" creationId="{AEB55FF7-4411-8E93-032D-C0C5A62E3F50}"/>
          </ac:spMkLst>
        </pc:spChg>
        <pc:spChg chg="add mod">
          <ac:chgData name="Andrej Bogdanov" userId="896fc40a-cbdd-4f42-a373-b4d25dd81a07" providerId="ADAL" clId="{0884E687-DE33-5449-83B6-861753F3EBC9}" dt="2023-03-30T19:42:48.793" v="417" actId="2711"/>
          <ac:spMkLst>
            <pc:docMk/>
            <pc:sldMk cId="3925994438" sldId="280"/>
            <ac:spMk id="204" creationId="{819EE438-5601-0CA0-77F4-3DF6B31E4979}"/>
          </ac:spMkLst>
        </pc:sp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26" creationId="{E1FC6AD4-A629-17CC-4375-DC90F35E327E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27" creationId="{C5B1FD8F-EF72-D9C2-8C2D-827AE9A88646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28" creationId="{B9F2F8A5-3C90-A45A-7330-87F41F057960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29" creationId="{FDFC3E91-7F33-1FDA-ADC9-A22D2398158D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30" creationId="{EB5FD7CE-7DD3-7DBF-1CAC-F956D61B59A2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31" creationId="{D6972C1B-BA78-51D4-46FD-FDCAAB92EB8A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32" creationId="{24593F86-84E1-25E1-994C-A3337C44BF03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33" creationId="{946A050A-3729-CDC4-438E-59300341D0D9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34" creationId="{DA94E9FE-3721-0F74-BCAA-250295312173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35" creationId="{DCB1F5ED-DA3D-0983-440D-A61C76CF6A17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36" creationId="{4E7F6274-076A-956C-AF74-AE0515012EDD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37" creationId="{DF520E48-D9D7-4897-5145-B44303F8A0E4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38" creationId="{21AD115F-6952-A5DB-13D0-83F914EC7372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39" creationId="{55BBC01D-DF20-7882-6F8B-FC008C4DE453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40" creationId="{89669039-091A-A6B8-0D2D-9B00B7B30D23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41" creationId="{F58ED994-D4A3-D75C-4BE9-5694F921E559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42" creationId="{9DE82BA8-F903-4DBD-A87C-2F76D0AFFF59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43" creationId="{7C59D752-33AA-2DE0-C260-427B9C05DF11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44" creationId="{670331D7-1A29-1B28-3783-186F84A1AC95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45" creationId="{AC3C206A-62BA-5495-DC15-D34600C47539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46" creationId="{10523B75-EC13-B482-661A-490E168ED84F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47" creationId="{7F2067F9-CF2F-E9E2-7DD2-31D622C3A630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48" creationId="{6F95962B-83C2-E5D5-8BC2-D755894FD0F0}"/>
          </ac:cxnSpMkLst>
        </pc:cxnChg>
        <pc:cxnChg chg="add mod">
          <ac:chgData name="Andrej Bogdanov" userId="896fc40a-cbdd-4f42-a373-b4d25dd81a07" providerId="ADAL" clId="{0884E687-DE33-5449-83B6-861753F3EBC9}" dt="2023-03-30T19:29:29.832" v="53" actId="1076"/>
          <ac:cxnSpMkLst>
            <pc:docMk/>
            <pc:sldMk cId="3925994438" sldId="280"/>
            <ac:cxnSpMk id="49" creationId="{249690BF-6FD8-EC1D-402E-19B04438BE76}"/>
          </ac:cxnSpMkLst>
        </pc:cxnChg>
        <pc:cxnChg chg="add del mod">
          <ac:chgData name="Andrej Bogdanov" userId="896fc40a-cbdd-4f42-a373-b4d25dd81a07" providerId="ADAL" clId="{0884E687-DE33-5449-83B6-861753F3EBC9}" dt="2023-03-30T19:29:46.131" v="57"/>
          <ac:cxnSpMkLst>
            <pc:docMk/>
            <pc:sldMk cId="3925994438" sldId="280"/>
            <ac:cxnSpMk id="54" creationId="{8588F4C2-A6B5-FBC8-1523-1DECD78F0F05}"/>
          </ac:cxnSpMkLst>
        </pc:cxnChg>
        <pc:cxnChg chg="add del mod">
          <ac:chgData name="Andrej Bogdanov" userId="896fc40a-cbdd-4f42-a373-b4d25dd81a07" providerId="ADAL" clId="{0884E687-DE33-5449-83B6-861753F3EBC9}" dt="2023-03-30T19:29:46.131" v="57"/>
          <ac:cxnSpMkLst>
            <pc:docMk/>
            <pc:sldMk cId="3925994438" sldId="280"/>
            <ac:cxnSpMk id="55" creationId="{EE67AEF2-F067-F705-82F9-D6170060729B}"/>
          </ac:cxnSpMkLst>
        </pc:cxnChg>
        <pc:cxnChg chg="add del mod">
          <ac:chgData name="Andrej Bogdanov" userId="896fc40a-cbdd-4f42-a373-b4d25dd81a07" providerId="ADAL" clId="{0884E687-DE33-5449-83B6-861753F3EBC9}" dt="2023-03-30T19:29:46.131" v="57"/>
          <ac:cxnSpMkLst>
            <pc:docMk/>
            <pc:sldMk cId="3925994438" sldId="280"/>
            <ac:cxnSpMk id="56" creationId="{440102D6-7488-ED01-ADD8-E778A382F83D}"/>
          </ac:cxnSpMkLst>
        </pc:cxnChg>
        <pc:cxnChg chg="add mod">
          <ac:chgData name="Andrej Bogdanov" userId="896fc40a-cbdd-4f42-a373-b4d25dd81a07" providerId="ADAL" clId="{0884E687-DE33-5449-83B6-861753F3EBC9}" dt="2023-03-30T19:31:10.911" v="106" actId="1076"/>
          <ac:cxnSpMkLst>
            <pc:docMk/>
            <pc:sldMk cId="3925994438" sldId="280"/>
            <ac:cxnSpMk id="81" creationId="{67B2069F-CD1C-0592-7496-5E7AC8BC4435}"/>
          </ac:cxnSpMkLst>
        </pc:cxnChg>
        <pc:cxnChg chg="add mod">
          <ac:chgData name="Andrej Bogdanov" userId="896fc40a-cbdd-4f42-a373-b4d25dd81a07" providerId="ADAL" clId="{0884E687-DE33-5449-83B6-861753F3EBC9}" dt="2023-03-30T19:31:14.368" v="108" actId="478"/>
          <ac:cxnSpMkLst>
            <pc:docMk/>
            <pc:sldMk cId="3925994438" sldId="280"/>
            <ac:cxnSpMk id="82" creationId="{36FBA91C-DE2D-26CA-60FA-DC30C1CCBC20}"/>
          </ac:cxnSpMkLst>
        </pc:cxnChg>
        <pc:cxnChg chg="add mod">
          <ac:chgData name="Andrej Bogdanov" userId="896fc40a-cbdd-4f42-a373-b4d25dd81a07" providerId="ADAL" clId="{0884E687-DE33-5449-83B6-861753F3EBC9}" dt="2023-03-30T19:31:10.911" v="106" actId="1076"/>
          <ac:cxnSpMkLst>
            <pc:docMk/>
            <pc:sldMk cId="3925994438" sldId="280"/>
            <ac:cxnSpMk id="83" creationId="{F387680E-4603-DD48-877B-7DB48B83FB70}"/>
          </ac:cxnSpMkLst>
        </pc:cxnChg>
        <pc:cxnChg chg="add mod">
          <ac:chgData name="Andrej Bogdanov" userId="896fc40a-cbdd-4f42-a373-b4d25dd81a07" providerId="ADAL" clId="{0884E687-DE33-5449-83B6-861753F3EBC9}" dt="2023-03-30T19:31:10.911" v="106" actId="1076"/>
          <ac:cxnSpMkLst>
            <pc:docMk/>
            <pc:sldMk cId="3925994438" sldId="280"/>
            <ac:cxnSpMk id="84" creationId="{8E439F59-5125-5E3D-233E-C0A30EB21A4D}"/>
          </ac:cxnSpMkLst>
        </pc:cxnChg>
        <pc:cxnChg chg="add mod">
          <ac:chgData name="Andrej Bogdanov" userId="896fc40a-cbdd-4f42-a373-b4d25dd81a07" providerId="ADAL" clId="{0884E687-DE33-5449-83B6-861753F3EBC9}" dt="2023-03-30T19:31:10.911" v="106" actId="1076"/>
          <ac:cxnSpMkLst>
            <pc:docMk/>
            <pc:sldMk cId="3925994438" sldId="280"/>
            <ac:cxnSpMk id="85" creationId="{A853A9AA-AE9C-193C-F139-69FF65DB1497}"/>
          </ac:cxnSpMkLst>
        </pc:cxnChg>
        <pc:cxnChg chg="add mod">
          <ac:chgData name="Andrej Bogdanov" userId="896fc40a-cbdd-4f42-a373-b4d25dd81a07" providerId="ADAL" clId="{0884E687-DE33-5449-83B6-861753F3EBC9}" dt="2023-03-30T19:31:10.911" v="106" actId="1076"/>
          <ac:cxnSpMkLst>
            <pc:docMk/>
            <pc:sldMk cId="3925994438" sldId="280"/>
            <ac:cxnSpMk id="86" creationId="{DFD053E4-4752-E923-4A75-33FEE72AA0FF}"/>
          </ac:cxnSpMkLst>
        </pc:cxnChg>
        <pc:cxnChg chg="add mod">
          <ac:chgData name="Andrej Bogdanov" userId="896fc40a-cbdd-4f42-a373-b4d25dd81a07" providerId="ADAL" clId="{0884E687-DE33-5449-83B6-861753F3EBC9}" dt="2023-03-30T19:31:10.911" v="106" actId="1076"/>
          <ac:cxnSpMkLst>
            <pc:docMk/>
            <pc:sldMk cId="3925994438" sldId="280"/>
            <ac:cxnSpMk id="87" creationId="{987DA06A-4E33-17E4-A96C-49FF0948871F}"/>
          </ac:cxnSpMkLst>
        </pc:cxnChg>
        <pc:cxnChg chg="add mod">
          <ac:chgData name="Andrej Bogdanov" userId="896fc40a-cbdd-4f42-a373-b4d25dd81a07" providerId="ADAL" clId="{0884E687-DE33-5449-83B6-861753F3EBC9}" dt="2023-03-30T19:31:10.911" v="106" actId="1076"/>
          <ac:cxnSpMkLst>
            <pc:docMk/>
            <pc:sldMk cId="3925994438" sldId="280"/>
            <ac:cxnSpMk id="88" creationId="{A67BB059-944D-41F0-27BA-708B5645816C}"/>
          </ac:cxnSpMkLst>
        </pc:cxnChg>
        <pc:cxnChg chg="add mod">
          <ac:chgData name="Andrej Bogdanov" userId="896fc40a-cbdd-4f42-a373-b4d25dd81a07" providerId="ADAL" clId="{0884E687-DE33-5449-83B6-861753F3EBC9}" dt="2023-03-30T19:31:10.911" v="106" actId="1076"/>
          <ac:cxnSpMkLst>
            <pc:docMk/>
            <pc:sldMk cId="3925994438" sldId="280"/>
            <ac:cxnSpMk id="89" creationId="{A2479C46-26A4-9D82-8DD7-13C8BBF3AA58}"/>
          </ac:cxnSpMkLst>
        </pc:cxnChg>
        <pc:cxnChg chg="add mod">
          <ac:chgData name="Andrej Bogdanov" userId="896fc40a-cbdd-4f42-a373-b4d25dd81a07" providerId="ADAL" clId="{0884E687-DE33-5449-83B6-861753F3EBC9}" dt="2023-03-30T19:31:10.911" v="106" actId="1076"/>
          <ac:cxnSpMkLst>
            <pc:docMk/>
            <pc:sldMk cId="3925994438" sldId="280"/>
            <ac:cxnSpMk id="90" creationId="{8DBB4CC4-5742-1259-2898-B74F2C9D4F2A}"/>
          </ac:cxnSpMkLst>
        </pc:cxnChg>
        <pc:cxnChg chg="add mod">
          <ac:chgData name="Andrej Bogdanov" userId="896fc40a-cbdd-4f42-a373-b4d25dd81a07" providerId="ADAL" clId="{0884E687-DE33-5449-83B6-861753F3EBC9}" dt="2023-03-30T19:31:10.911" v="106" actId="1076"/>
          <ac:cxnSpMkLst>
            <pc:docMk/>
            <pc:sldMk cId="3925994438" sldId="280"/>
            <ac:cxnSpMk id="91" creationId="{9598011C-8257-E9FA-8788-35FF84BBA321}"/>
          </ac:cxnSpMkLst>
        </pc:cxnChg>
        <pc:cxnChg chg="add mod">
          <ac:chgData name="Andrej Bogdanov" userId="896fc40a-cbdd-4f42-a373-b4d25dd81a07" providerId="ADAL" clId="{0884E687-DE33-5449-83B6-861753F3EBC9}" dt="2023-03-30T19:31:10.911" v="106" actId="1076"/>
          <ac:cxnSpMkLst>
            <pc:docMk/>
            <pc:sldMk cId="3925994438" sldId="280"/>
            <ac:cxnSpMk id="92" creationId="{985D8361-CD51-9CE5-592D-AD698CDFF4CA}"/>
          </ac:cxnSpMkLst>
        </pc:cxnChg>
        <pc:cxnChg chg="add mod">
          <ac:chgData name="Andrej Bogdanov" userId="896fc40a-cbdd-4f42-a373-b4d25dd81a07" providerId="ADAL" clId="{0884E687-DE33-5449-83B6-861753F3EBC9}" dt="2023-03-30T19:31:12.847" v="107" actId="478"/>
          <ac:cxnSpMkLst>
            <pc:docMk/>
            <pc:sldMk cId="3925994438" sldId="280"/>
            <ac:cxnSpMk id="93" creationId="{20063F3A-E151-D713-A8BD-F1631F4546C5}"/>
          </ac:cxnSpMkLst>
        </pc:cxnChg>
        <pc:cxnChg chg="add mod">
          <ac:chgData name="Andrej Bogdanov" userId="896fc40a-cbdd-4f42-a373-b4d25dd81a07" providerId="ADAL" clId="{0884E687-DE33-5449-83B6-861753F3EBC9}" dt="2023-03-30T19:31:10.911" v="106" actId="1076"/>
          <ac:cxnSpMkLst>
            <pc:docMk/>
            <pc:sldMk cId="3925994438" sldId="280"/>
            <ac:cxnSpMk id="94" creationId="{E3669B7E-EA7C-DA40-B75F-8B9457ECF273}"/>
          </ac:cxnSpMkLst>
        </pc:cxnChg>
        <pc:cxnChg chg="add mod">
          <ac:chgData name="Andrej Bogdanov" userId="896fc40a-cbdd-4f42-a373-b4d25dd81a07" providerId="ADAL" clId="{0884E687-DE33-5449-83B6-861753F3EBC9}" dt="2023-03-30T19:31:15.960" v="109" actId="478"/>
          <ac:cxnSpMkLst>
            <pc:docMk/>
            <pc:sldMk cId="3925994438" sldId="280"/>
            <ac:cxnSpMk id="95" creationId="{93C2939C-32D2-3EF8-6216-81ED825B394F}"/>
          </ac:cxnSpMkLst>
        </pc:cxnChg>
        <pc:cxnChg chg="add mod">
          <ac:chgData name="Andrej Bogdanov" userId="896fc40a-cbdd-4f42-a373-b4d25dd81a07" providerId="ADAL" clId="{0884E687-DE33-5449-83B6-861753F3EBC9}" dt="2023-03-30T19:31:10.911" v="106" actId="1076"/>
          <ac:cxnSpMkLst>
            <pc:docMk/>
            <pc:sldMk cId="3925994438" sldId="280"/>
            <ac:cxnSpMk id="96" creationId="{FE0FAB3A-C7AE-3E9E-308B-C2F2D9AF6B03}"/>
          </ac:cxnSpMkLst>
        </pc:cxnChg>
        <pc:cxnChg chg="add mod">
          <ac:chgData name="Andrej Bogdanov" userId="896fc40a-cbdd-4f42-a373-b4d25dd81a07" providerId="ADAL" clId="{0884E687-DE33-5449-83B6-861753F3EBC9}" dt="2023-03-30T19:31:14.368" v="108" actId="478"/>
          <ac:cxnSpMkLst>
            <pc:docMk/>
            <pc:sldMk cId="3925994438" sldId="280"/>
            <ac:cxnSpMk id="97" creationId="{31A16085-D060-FD03-673F-63179736C8FF}"/>
          </ac:cxnSpMkLst>
        </pc:cxnChg>
        <pc:cxnChg chg="add mod">
          <ac:chgData name="Andrej Bogdanov" userId="896fc40a-cbdd-4f42-a373-b4d25dd81a07" providerId="ADAL" clId="{0884E687-DE33-5449-83B6-861753F3EBC9}" dt="2023-03-30T19:31:10.911" v="106" actId="1076"/>
          <ac:cxnSpMkLst>
            <pc:docMk/>
            <pc:sldMk cId="3925994438" sldId="280"/>
            <ac:cxnSpMk id="98" creationId="{F2564466-E587-95B2-D3DF-1703416FBA8D}"/>
          </ac:cxnSpMkLst>
        </pc:cxnChg>
        <pc:cxnChg chg="add mod">
          <ac:chgData name="Andrej Bogdanov" userId="896fc40a-cbdd-4f42-a373-b4d25dd81a07" providerId="ADAL" clId="{0884E687-DE33-5449-83B6-861753F3EBC9}" dt="2023-03-30T19:31:17.469" v="110" actId="478"/>
          <ac:cxnSpMkLst>
            <pc:docMk/>
            <pc:sldMk cId="3925994438" sldId="280"/>
            <ac:cxnSpMk id="99" creationId="{30B0EDD7-692A-563E-E1A1-FB454DAE3750}"/>
          </ac:cxnSpMkLst>
        </pc:cxnChg>
        <pc:cxnChg chg="add mod">
          <ac:chgData name="Andrej Bogdanov" userId="896fc40a-cbdd-4f42-a373-b4d25dd81a07" providerId="ADAL" clId="{0884E687-DE33-5449-83B6-861753F3EBC9}" dt="2023-03-30T19:31:10.911" v="106" actId="1076"/>
          <ac:cxnSpMkLst>
            <pc:docMk/>
            <pc:sldMk cId="3925994438" sldId="280"/>
            <ac:cxnSpMk id="100" creationId="{782EB069-F4E2-008D-7AEF-878A2C113E92}"/>
          </ac:cxnSpMkLst>
        </pc:cxnChg>
        <pc:cxnChg chg="add mod">
          <ac:chgData name="Andrej Bogdanov" userId="896fc40a-cbdd-4f42-a373-b4d25dd81a07" providerId="ADAL" clId="{0884E687-DE33-5449-83B6-861753F3EBC9}" dt="2023-03-30T19:31:14.368" v="108" actId="478"/>
          <ac:cxnSpMkLst>
            <pc:docMk/>
            <pc:sldMk cId="3925994438" sldId="280"/>
            <ac:cxnSpMk id="101" creationId="{A17E626E-158E-699A-D36D-35F8B9C75978}"/>
          </ac:cxnSpMkLst>
        </pc:cxnChg>
        <pc:cxnChg chg="add mod">
          <ac:chgData name="Andrej Bogdanov" userId="896fc40a-cbdd-4f42-a373-b4d25dd81a07" providerId="ADAL" clId="{0884E687-DE33-5449-83B6-861753F3EBC9}" dt="2023-03-30T19:31:15.960" v="109" actId="478"/>
          <ac:cxnSpMkLst>
            <pc:docMk/>
            <pc:sldMk cId="3925994438" sldId="280"/>
            <ac:cxnSpMk id="102" creationId="{9DC56720-DFA8-B326-502F-3B540B7D75B4}"/>
          </ac:cxnSpMkLst>
        </pc:cxnChg>
        <pc:cxnChg chg="add mod">
          <ac:chgData name="Andrej Bogdanov" userId="896fc40a-cbdd-4f42-a373-b4d25dd81a07" providerId="ADAL" clId="{0884E687-DE33-5449-83B6-861753F3EBC9}" dt="2023-03-30T19:31:10.911" v="106" actId="1076"/>
          <ac:cxnSpMkLst>
            <pc:docMk/>
            <pc:sldMk cId="3925994438" sldId="280"/>
            <ac:cxnSpMk id="103" creationId="{F76FC5EA-BB87-6FC0-4DE5-5A2719B7D3F4}"/>
          </ac:cxnSpMkLst>
        </pc:cxnChg>
        <pc:cxnChg chg="add mod">
          <ac:chgData name="Andrej Bogdanov" userId="896fc40a-cbdd-4f42-a373-b4d25dd81a07" providerId="ADAL" clId="{0884E687-DE33-5449-83B6-861753F3EBC9}" dt="2023-03-30T19:31:10.911" v="106" actId="1076"/>
          <ac:cxnSpMkLst>
            <pc:docMk/>
            <pc:sldMk cId="3925994438" sldId="280"/>
            <ac:cxnSpMk id="104" creationId="{E2532B0E-7C41-CCF2-9BBD-DA12C96EBA98}"/>
          </ac:cxnSpMkLst>
        </pc:cxnChg>
        <pc:cxnChg chg="add del mod">
          <ac:chgData name="Andrej Bogdanov" userId="896fc40a-cbdd-4f42-a373-b4d25dd81a07" providerId="ADAL" clId="{0884E687-DE33-5449-83B6-861753F3EBC9}" dt="2023-03-30T19:32:32.132" v="197" actId="478"/>
          <ac:cxnSpMkLst>
            <pc:docMk/>
            <pc:sldMk cId="3925994438" sldId="280"/>
            <ac:cxnSpMk id="112" creationId="{8D89C6D4-2710-53BF-69F3-17732D28132A}"/>
          </ac:cxnSpMkLst>
        </pc:cxnChg>
        <pc:cxnChg chg="add mod">
          <ac:chgData name="Andrej Bogdanov" userId="896fc40a-cbdd-4f42-a373-b4d25dd81a07" providerId="ADAL" clId="{0884E687-DE33-5449-83B6-861753F3EBC9}" dt="2023-03-30T19:33:22.874" v="253" actId="1038"/>
          <ac:cxnSpMkLst>
            <pc:docMk/>
            <pc:sldMk cId="3925994438" sldId="280"/>
            <ac:cxnSpMk id="125" creationId="{D20748F1-D939-A787-336A-9F3EBB3404D9}"/>
          </ac:cxnSpMkLst>
        </pc:cxnChg>
        <pc:cxnChg chg="add mod">
          <ac:chgData name="Andrej Bogdanov" userId="896fc40a-cbdd-4f42-a373-b4d25dd81a07" providerId="ADAL" clId="{0884E687-DE33-5449-83B6-861753F3EBC9}" dt="2023-03-30T19:33:22.874" v="253" actId="1038"/>
          <ac:cxnSpMkLst>
            <pc:docMk/>
            <pc:sldMk cId="3925994438" sldId="280"/>
            <ac:cxnSpMk id="126" creationId="{B2CDBE86-9351-48E8-B4E5-521B879469C6}"/>
          </ac:cxnSpMkLst>
        </pc:cxnChg>
        <pc:cxnChg chg="add mod">
          <ac:chgData name="Andrej Bogdanov" userId="896fc40a-cbdd-4f42-a373-b4d25dd81a07" providerId="ADAL" clId="{0884E687-DE33-5449-83B6-861753F3EBC9}" dt="2023-03-30T19:33:22.874" v="253" actId="1038"/>
          <ac:cxnSpMkLst>
            <pc:docMk/>
            <pc:sldMk cId="3925994438" sldId="280"/>
            <ac:cxnSpMk id="127" creationId="{59769CC9-C285-B6BD-F3FD-FDAD27C34F65}"/>
          </ac:cxnSpMkLst>
        </pc:cxnChg>
        <pc:cxnChg chg="add mod">
          <ac:chgData name="Andrej Bogdanov" userId="896fc40a-cbdd-4f42-a373-b4d25dd81a07" providerId="ADAL" clId="{0884E687-DE33-5449-83B6-861753F3EBC9}" dt="2023-03-30T19:33:22.874" v="253" actId="1038"/>
          <ac:cxnSpMkLst>
            <pc:docMk/>
            <pc:sldMk cId="3925994438" sldId="280"/>
            <ac:cxnSpMk id="128" creationId="{CBE2B0ED-2B61-6A1B-C107-D18875301A0B}"/>
          </ac:cxnSpMkLst>
        </pc:cxnChg>
        <pc:cxnChg chg="add mod">
          <ac:chgData name="Andrej Bogdanov" userId="896fc40a-cbdd-4f42-a373-b4d25dd81a07" providerId="ADAL" clId="{0884E687-DE33-5449-83B6-861753F3EBC9}" dt="2023-03-30T19:33:22.874" v="253" actId="1038"/>
          <ac:cxnSpMkLst>
            <pc:docMk/>
            <pc:sldMk cId="3925994438" sldId="280"/>
            <ac:cxnSpMk id="133" creationId="{9F4EA97E-7CE8-3A59-69B7-75D806AF0FB7}"/>
          </ac:cxnSpMkLst>
        </pc:cxnChg>
        <pc:cxnChg chg="add mod">
          <ac:chgData name="Andrej Bogdanov" userId="896fc40a-cbdd-4f42-a373-b4d25dd81a07" providerId="ADAL" clId="{0884E687-DE33-5449-83B6-861753F3EBC9}" dt="2023-03-30T19:33:22.874" v="253" actId="1038"/>
          <ac:cxnSpMkLst>
            <pc:docMk/>
            <pc:sldMk cId="3925994438" sldId="280"/>
            <ac:cxnSpMk id="134" creationId="{3468E5AB-638F-98CC-0B76-CD659B9745C3}"/>
          </ac:cxnSpMkLst>
        </pc:cxnChg>
        <pc:cxnChg chg="add mod">
          <ac:chgData name="Andrej Bogdanov" userId="896fc40a-cbdd-4f42-a373-b4d25dd81a07" providerId="ADAL" clId="{0884E687-DE33-5449-83B6-861753F3EBC9}" dt="2023-03-30T19:33:22.874" v="253" actId="1038"/>
          <ac:cxnSpMkLst>
            <pc:docMk/>
            <pc:sldMk cId="3925994438" sldId="280"/>
            <ac:cxnSpMk id="135" creationId="{75FD34B7-0083-56D5-935F-D8FF459C4DD8}"/>
          </ac:cxnSpMkLst>
        </pc:cxnChg>
        <pc:cxnChg chg="add mod">
          <ac:chgData name="Andrej Bogdanov" userId="896fc40a-cbdd-4f42-a373-b4d25dd81a07" providerId="ADAL" clId="{0884E687-DE33-5449-83B6-861753F3EBC9}" dt="2023-03-30T19:33:22.874" v="253" actId="1038"/>
          <ac:cxnSpMkLst>
            <pc:docMk/>
            <pc:sldMk cId="3925994438" sldId="280"/>
            <ac:cxnSpMk id="136" creationId="{3D44D37B-FB69-0DE4-681A-FB74871C1C6B}"/>
          </ac:cxnSpMkLst>
        </pc:cxnChg>
        <pc:cxnChg chg="add mod">
          <ac:chgData name="Andrej Bogdanov" userId="896fc40a-cbdd-4f42-a373-b4d25dd81a07" providerId="ADAL" clId="{0884E687-DE33-5449-83B6-861753F3EBC9}" dt="2023-03-30T19:34:08.345" v="255" actId="1076"/>
          <ac:cxnSpMkLst>
            <pc:docMk/>
            <pc:sldMk cId="3925994438" sldId="280"/>
            <ac:cxnSpMk id="141" creationId="{4AFBA3CF-5D0C-3164-79D1-EE1D1F26EF12}"/>
          </ac:cxnSpMkLst>
        </pc:cxnChg>
        <pc:cxnChg chg="add mod">
          <ac:chgData name="Andrej Bogdanov" userId="896fc40a-cbdd-4f42-a373-b4d25dd81a07" providerId="ADAL" clId="{0884E687-DE33-5449-83B6-861753F3EBC9}" dt="2023-03-30T19:34:08.345" v="255" actId="1076"/>
          <ac:cxnSpMkLst>
            <pc:docMk/>
            <pc:sldMk cId="3925994438" sldId="280"/>
            <ac:cxnSpMk id="142" creationId="{4106C68B-40BA-1010-D811-5270B9C517E6}"/>
          </ac:cxnSpMkLst>
        </pc:cxnChg>
        <pc:cxnChg chg="add mod">
          <ac:chgData name="Andrej Bogdanov" userId="896fc40a-cbdd-4f42-a373-b4d25dd81a07" providerId="ADAL" clId="{0884E687-DE33-5449-83B6-861753F3EBC9}" dt="2023-03-30T19:34:08.345" v="255" actId="1076"/>
          <ac:cxnSpMkLst>
            <pc:docMk/>
            <pc:sldMk cId="3925994438" sldId="280"/>
            <ac:cxnSpMk id="143" creationId="{ADE007FA-EBA6-9889-A023-FAB6DC9BDE3B}"/>
          </ac:cxnSpMkLst>
        </pc:cxnChg>
        <pc:cxnChg chg="add mod">
          <ac:chgData name="Andrej Bogdanov" userId="896fc40a-cbdd-4f42-a373-b4d25dd81a07" providerId="ADAL" clId="{0884E687-DE33-5449-83B6-861753F3EBC9}" dt="2023-03-30T19:34:08.345" v="255" actId="1076"/>
          <ac:cxnSpMkLst>
            <pc:docMk/>
            <pc:sldMk cId="3925994438" sldId="280"/>
            <ac:cxnSpMk id="144" creationId="{F9CE086C-781B-69D1-A8E3-5887E3140099}"/>
          </ac:cxnSpMkLst>
        </pc:cxnChg>
        <pc:cxnChg chg="add mod">
          <ac:chgData name="Andrej Bogdanov" userId="896fc40a-cbdd-4f42-a373-b4d25dd81a07" providerId="ADAL" clId="{0884E687-DE33-5449-83B6-861753F3EBC9}" dt="2023-03-30T19:34:08.345" v="255" actId="1076"/>
          <ac:cxnSpMkLst>
            <pc:docMk/>
            <pc:sldMk cId="3925994438" sldId="280"/>
            <ac:cxnSpMk id="149" creationId="{10ADC5DF-B2E2-D18E-E1D5-E2729A430E73}"/>
          </ac:cxnSpMkLst>
        </pc:cxnChg>
        <pc:cxnChg chg="add mod">
          <ac:chgData name="Andrej Bogdanov" userId="896fc40a-cbdd-4f42-a373-b4d25dd81a07" providerId="ADAL" clId="{0884E687-DE33-5449-83B6-861753F3EBC9}" dt="2023-03-30T19:34:08.345" v="255" actId="1076"/>
          <ac:cxnSpMkLst>
            <pc:docMk/>
            <pc:sldMk cId="3925994438" sldId="280"/>
            <ac:cxnSpMk id="150" creationId="{843EEC52-6304-63D2-E501-C0DC7D8DE1BE}"/>
          </ac:cxnSpMkLst>
        </pc:cxnChg>
        <pc:cxnChg chg="add mod">
          <ac:chgData name="Andrej Bogdanov" userId="896fc40a-cbdd-4f42-a373-b4d25dd81a07" providerId="ADAL" clId="{0884E687-DE33-5449-83B6-861753F3EBC9}" dt="2023-03-30T19:34:08.345" v="255" actId="1076"/>
          <ac:cxnSpMkLst>
            <pc:docMk/>
            <pc:sldMk cId="3925994438" sldId="280"/>
            <ac:cxnSpMk id="151" creationId="{06F0FFC0-6362-8DC1-6964-8F4E3DF68CCD}"/>
          </ac:cxnSpMkLst>
        </pc:cxnChg>
        <pc:cxnChg chg="add mod">
          <ac:chgData name="Andrej Bogdanov" userId="896fc40a-cbdd-4f42-a373-b4d25dd81a07" providerId="ADAL" clId="{0884E687-DE33-5449-83B6-861753F3EBC9}" dt="2023-03-30T19:34:08.345" v="255" actId="1076"/>
          <ac:cxnSpMkLst>
            <pc:docMk/>
            <pc:sldMk cId="3925994438" sldId="280"/>
            <ac:cxnSpMk id="152" creationId="{905A3285-4DC1-07F1-97B3-1B669B8CB65A}"/>
          </ac:cxnSpMkLst>
        </pc:cxnChg>
        <pc:cxnChg chg="add mod">
          <ac:chgData name="Andrej Bogdanov" userId="896fc40a-cbdd-4f42-a373-b4d25dd81a07" providerId="ADAL" clId="{0884E687-DE33-5449-83B6-861753F3EBC9}" dt="2023-03-30T19:34:45.665" v="264" actId="14100"/>
          <ac:cxnSpMkLst>
            <pc:docMk/>
            <pc:sldMk cId="3925994438" sldId="280"/>
            <ac:cxnSpMk id="153" creationId="{2CB4FFDC-8C32-2B17-57B8-A8FF8555F2AC}"/>
          </ac:cxnSpMkLst>
        </pc:cxnChg>
        <pc:cxnChg chg="add del mod">
          <ac:chgData name="Andrej Bogdanov" userId="896fc40a-cbdd-4f42-a373-b4d25dd81a07" providerId="ADAL" clId="{0884E687-DE33-5449-83B6-861753F3EBC9}" dt="2023-03-30T19:34:38.989" v="261" actId="478"/>
          <ac:cxnSpMkLst>
            <pc:docMk/>
            <pc:sldMk cId="3925994438" sldId="280"/>
            <ac:cxnSpMk id="156" creationId="{C5831F27-4472-C103-F2B5-70F17CFAEDD7}"/>
          </ac:cxnSpMkLst>
        </pc:cxnChg>
        <pc:cxnChg chg="add del mod">
          <ac:chgData name="Andrej Bogdanov" userId="896fc40a-cbdd-4f42-a373-b4d25dd81a07" providerId="ADAL" clId="{0884E687-DE33-5449-83B6-861753F3EBC9}" dt="2023-03-30T19:34:42.890" v="263" actId="478"/>
          <ac:cxnSpMkLst>
            <pc:docMk/>
            <pc:sldMk cId="3925994438" sldId="280"/>
            <ac:cxnSpMk id="157" creationId="{0D5C0681-748E-6871-1C71-F19406558D1D}"/>
          </ac:cxnSpMkLst>
        </pc:cxnChg>
        <pc:cxnChg chg="add mod">
          <ac:chgData name="Andrej Bogdanov" userId="896fc40a-cbdd-4f42-a373-b4d25dd81a07" providerId="ADAL" clId="{0884E687-DE33-5449-83B6-861753F3EBC9}" dt="2023-03-30T19:35:10.968" v="271" actId="14100"/>
          <ac:cxnSpMkLst>
            <pc:docMk/>
            <pc:sldMk cId="3925994438" sldId="280"/>
            <ac:cxnSpMk id="159" creationId="{D6B02213-1BCB-B3EA-3252-65149219DAA7}"/>
          </ac:cxnSpMkLst>
        </pc:cxnChg>
        <pc:cxnChg chg="add mod">
          <ac:chgData name="Andrej Bogdanov" userId="896fc40a-cbdd-4f42-a373-b4d25dd81a07" providerId="ADAL" clId="{0884E687-DE33-5449-83B6-861753F3EBC9}" dt="2023-03-30T19:35:03.518" v="270" actId="14100"/>
          <ac:cxnSpMkLst>
            <pc:docMk/>
            <pc:sldMk cId="3925994438" sldId="280"/>
            <ac:cxnSpMk id="161" creationId="{38EEB803-DE16-94B7-8281-86B9B84A5F10}"/>
          </ac:cxnSpMkLst>
        </pc:cxnChg>
        <pc:cxnChg chg="add mod">
          <ac:chgData name="Andrej Bogdanov" userId="896fc40a-cbdd-4f42-a373-b4d25dd81a07" providerId="ADAL" clId="{0884E687-DE33-5449-83B6-861753F3EBC9}" dt="2023-03-30T19:35:26.004" v="275" actId="14100"/>
          <ac:cxnSpMkLst>
            <pc:docMk/>
            <pc:sldMk cId="3925994438" sldId="280"/>
            <ac:cxnSpMk id="164" creationId="{F94EF065-ACA1-8E73-AF56-69CCB6397601}"/>
          </ac:cxnSpMkLst>
        </pc:cxnChg>
        <pc:cxnChg chg="add mod">
          <ac:chgData name="Andrej Bogdanov" userId="896fc40a-cbdd-4f42-a373-b4d25dd81a07" providerId="ADAL" clId="{0884E687-DE33-5449-83B6-861753F3EBC9}" dt="2023-03-30T19:35:44.987" v="277" actId="1076"/>
          <ac:cxnSpMkLst>
            <pc:docMk/>
            <pc:sldMk cId="3925994438" sldId="280"/>
            <ac:cxnSpMk id="167" creationId="{1BA18264-D2B2-ED8B-1F72-AF2D9A15E9FB}"/>
          </ac:cxnSpMkLst>
        </pc:cxnChg>
        <pc:cxnChg chg="add mod">
          <ac:chgData name="Andrej Bogdanov" userId="896fc40a-cbdd-4f42-a373-b4d25dd81a07" providerId="ADAL" clId="{0884E687-DE33-5449-83B6-861753F3EBC9}" dt="2023-03-30T19:35:44.987" v="277" actId="1076"/>
          <ac:cxnSpMkLst>
            <pc:docMk/>
            <pc:sldMk cId="3925994438" sldId="280"/>
            <ac:cxnSpMk id="168" creationId="{5FAA9ABB-FB43-511A-5CBE-CBDAC2712881}"/>
          </ac:cxnSpMkLst>
        </pc:cxnChg>
        <pc:cxnChg chg="add mod">
          <ac:chgData name="Andrej Bogdanov" userId="896fc40a-cbdd-4f42-a373-b4d25dd81a07" providerId="ADAL" clId="{0884E687-DE33-5449-83B6-861753F3EBC9}" dt="2023-03-30T19:35:44.987" v="277" actId="1076"/>
          <ac:cxnSpMkLst>
            <pc:docMk/>
            <pc:sldMk cId="3925994438" sldId="280"/>
            <ac:cxnSpMk id="169" creationId="{D78ADF31-9AB3-ADCA-EAEC-EC086279220F}"/>
          </ac:cxnSpMkLst>
        </pc:cxnChg>
        <pc:cxnChg chg="add mod">
          <ac:chgData name="Andrej Bogdanov" userId="896fc40a-cbdd-4f42-a373-b4d25dd81a07" providerId="ADAL" clId="{0884E687-DE33-5449-83B6-861753F3EBC9}" dt="2023-03-30T19:35:44.987" v="277" actId="1076"/>
          <ac:cxnSpMkLst>
            <pc:docMk/>
            <pc:sldMk cId="3925994438" sldId="280"/>
            <ac:cxnSpMk id="170" creationId="{2F514729-93D3-E53D-FF77-3A533C6D5197}"/>
          </ac:cxnSpMkLst>
        </pc:cxnChg>
        <pc:cxnChg chg="add mod">
          <ac:chgData name="Andrej Bogdanov" userId="896fc40a-cbdd-4f42-a373-b4d25dd81a07" providerId="ADAL" clId="{0884E687-DE33-5449-83B6-861753F3EBC9}" dt="2023-03-30T19:37:25.901" v="296"/>
          <ac:cxnSpMkLst>
            <pc:docMk/>
            <pc:sldMk cId="3925994438" sldId="280"/>
            <ac:cxnSpMk id="171" creationId="{5A9AFD82-9F77-E6E7-AC2F-982626A75F3D}"/>
          </ac:cxnSpMkLst>
        </pc:cxnChg>
        <pc:cxnChg chg="add mod">
          <ac:chgData name="Andrej Bogdanov" userId="896fc40a-cbdd-4f42-a373-b4d25dd81a07" providerId="ADAL" clId="{0884E687-DE33-5449-83B6-861753F3EBC9}" dt="2023-03-30T19:37:25.901" v="296"/>
          <ac:cxnSpMkLst>
            <pc:docMk/>
            <pc:sldMk cId="3925994438" sldId="280"/>
            <ac:cxnSpMk id="174" creationId="{AAA46C3F-48BD-40B8-D860-AC2419ABDD8E}"/>
          </ac:cxnSpMkLst>
        </pc:cxnChg>
        <pc:cxnChg chg="add mod">
          <ac:chgData name="Andrej Bogdanov" userId="896fc40a-cbdd-4f42-a373-b4d25dd81a07" providerId="ADAL" clId="{0884E687-DE33-5449-83B6-861753F3EBC9}" dt="2023-03-30T19:37:25.901" v="296"/>
          <ac:cxnSpMkLst>
            <pc:docMk/>
            <pc:sldMk cId="3925994438" sldId="280"/>
            <ac:cxnSpMk id="177" creationId="{5807EF8C-379E-29CC-01FA-C7043027865B}"/>
          </ac:cxnSpMkLst>
        </pc:cxnChg>
        <pc:cxnChg chg="add mod">
          <ac:chgData name="Andrej Bogdanov" userId="896fc40a-cbdd-4f42-a373-b4d25dd81a07" providerId="ADAL" clId="{0884E687-DE33-5449-83B6-861753F3EBC9}" dt="2023-03-30T19:37:25.901" v="296"/>
          <ac:cxnSpMkLst>
            <pc:docMk/>
            <pc:sldMk cId="3925994438" sldId="280"/>
            <ac:cxnSpMk id="180" creationId="{AAE193F0-A77F-C089-B827-C5F180E123F2}"/>
          </ac:cxnSpMkLst>
        </pc:cxnChg>
        <pc:cxnChg chg="add mod">
          <ac:chgData name="Andrej Bogdanov" userId="896fc40a-cbdd-4f42-a373-b4d25dd81a07" providerId="ADAL" clId="{0884E687-DE33-5449-83B6-861753F3EBC9}" dt="2023-03-30T19:37:25.901" v="296"/>
          <ac:cxnSpMkLst>
            <pc:docMk/>
            <pc:sldMk cId="3925994438" sldId="280"/>
            <ac:cxnSpMk id="183" creationId="{4CF3B036-AE80-CF66-54BD-DB7F36F6CF35}"/>
          </ac:cxnSpMkLst>
        </pc:cxnChg>
        <pc:cxnChg chg="add mod">
          <ac:chgData name="Andrej Bogdanov" userId="896fc40a-cbdd-4f42-a373-b4d25dd81a07" providerId="ADAL" clId="{0884E687-DE33-5449-83B6-861753F3EBC9}" dt="2023-03-30T19:37:25.901" v="296"/>
          <ac:cxnSpMkLst>
            <pc:docMk/>
            <pc:sldMk cId="3925994438" sldId="280"/>
            <ac:cxnSpMk id="184" creationId="{066D3947-2D94-DF3F-55F9-99CA33B36F38}"/>
          </ac:cxnSpMkLst>
        </pc:cxnChg>
        <pc:cxnChg chg="add mod">
          <ac:chgData name="Andrej Bogdanov" userId="896fc40a-cbdd-4f42-a373-b4d25dd81a07" providerId="ADAL" clId="{0884E687-DE33-5449-83B6-861753F3EBC9}" dt="2023-03-30T19:37:25.901" v="296"/>
          <ac:cxnSpMkLst>
            <pc:docMk/>
            <pc:sldMk cId="3925994438" sldId="280"/>
            <ac:cxnSpMk id="185" creationId="{B0F49037-53B2-A06B-9FB6-3E0EB226C55A}"/>
          </ac:cxnSpMkLst>
        </pc:cxnChg>
        <pc:cxnChg chg="add mod">
          <ac:chgData name="Andrej Bogdanov" userId="896fc40a-cbdd-4f42-a373-b4d25dd81a07" providerId="ADAL" clId="{0884E687-DE33-5449-83B6-861753F3EBC9}" dt="2023-03-30T19:37:25.901" v="296"/>
          <ac:cxnSpMkLst>
            <pc:docMk/>
            <pc:sldMk cId="3925994438" sldId="280"/>
            <ac:cxnSpMk id="186" creationId="{F4055F4D-AF45-67C4-23FB-732ADDAB3347}"/>
          </ac:cxnSpMkLst>
        </pc:cxnChg>
      </pc:sldChg>
      <pc:sldChg chg="addSp modSp new mod">
        <pc:chgData name="Andrej Bogdanov" userId="896fc40a-cbdd-4f42-a373-b4d25dd81a07" providerId="ADAL" clId="{0884E687-DE33-5449-83B6-861753F3EBC9}" dt="2023-03-30T19:43:19.010" v="424" actId="1038"/>
        <pc:sldMkLst>
          <pc:docMk/>
          <pc:sldMk cId="318359416" sldId="281"/>
        </pc:sldMkLst>
        <pc:spChg chg="add mod">
          <ac:chgData name="Andrej Bogdanov" userId="896fc40a-cbdd-4f42-a373-b4d25dd81a07" providerId="ADAL" clId="{0884E687-DE33-5449-83B6-861753F3EBC9}" dt="2023-03-30T19:43:19.010" v="424" actId="1038"/>
          <ac:spMkLst>
            <pc:docMk/>
            <pc:sldMk cId="318359416" sldId="281"/>
            <ac:spMk id="2" creationId="{4C97D3FE-88AC-D831-1DE3-A0C673461C5B}"/>
          </ac:spMkLst>
        </pc:spChg>
        <pc:spChg chg="add mod">
          <ac:chgData name="Andrej Bogdanov" userId="896fc40a-cbdd-4f42-a373-b4d25dd81a07" providerId="ADAL" clId="{0884E687-DE33-5449-83B6-861753F3EBC9}" dt="2023-03-30T19:43:19.010" v="424" actId="1038"/>
          <ac:spMkLst>
            <pc:docMk/>
            <pc:sldMk cId="318359416" sldId="281"/>
            <ac:spMk id="3" creationId="{C316DDB8-9865-F7F1-C09D-4C7C28E654B0}"/>
          </ac:spMkLst>
        </pc:spChg>
        <pc:spChg chg="add mod">
          <ac:chgData name="Andrej Bogdanov" userId="896fc40a-cbdd-4f42-a373-b4d25dd81a07" providerId="ADAL" clId="{0884E687-DE33-5449-83B6-861753F3EBC9}" dt="2023-03-30T19:43:19.010" v="424" actId="1038"/>
          <ac:spMkLst>
            <pc:docMk/>
            <pc:sldMk cId="318359416" sldId="281"/>
            <ac:spMk id="4" creationId="{3FD49928-1A63-C411-E1DA-E64080C48842}"/>
          </ac:spMkLst>
        </pc:spChg>
        <pc:spChg chg="add mod">
          <ac:chgData name="Andrej Bogdanov" userId="896fc40a-cbdd-4f42-a373-b4d25dd81a07" providerId="ADAL" clId="{0884E687-DE33-5449-83B6-861753F3EBC9}" dt="2023-03-30T19:43:19.010" v="424" actId="1038"/>
          <ac:spMkLst>
            <pc:docMk/>
            <pc:sldMk cId="318359416" sldId="281"/>
            <ac:spMk id="5" creationId="{E18356C4-F416-19C7-5706-7461A62EE4A8}"/>
          </ac:spMkLst>
        </pc:spChg>
        <pc:spChg chg="add mod">
          <ac:chgData name="Andrej Bogdanov" userId="896fc40a-cbdd-4f42-a373-b4d25dd81a07" providerId="ADAL" clId="{0884E687-DE33-5449-83B6-861753F3EBC9}" dt="2023-03-30T19:43:19.010" v="424" actId="1038"/>
          <ac:spMkLst>
            <pc:docMk/>
            <pc:sldMk cId="318359416" sldId="281"/>
            <ac:spMk id="6" creationId="{85912082-4719-F73C-9A17-766F87A2E639}"/>
          </ac:spMkLst>
        </pc:spChg>
        <pc:spChg chg="add mod">
          <ac:chgData name="Andrej Bogdanov" userId="896fc40a-cbdd-4f42-a373-b4d25dd81a07" providerId="ADAL" clId="{0884E687-DE33-5449-83B6-861753F3EBC9}" dt="2023-03-30T19:43:19.010" v="424" actId="1038"/>
          <ac:spMkLst>
            <pc:docMk/>
            <pc:sldMk cId="318359416" sldId="281"/>
            <ac:spMk id="7" creationId="{DC37D640-8C9C-4F54-7AD5-73A205F16872}"/>
          </ac:spMkLst>
        </pc:spChg>
        <pc:spChg chg="add mod">
          <ac:chgData name="Andrej Bogdanov" userId="896fc40a-cbdd-4f42-a373-b4d25dd81a07" providerId="ADAL" clId="{0884E687-DE33-5449-83B6-861753F3EBC9}" dt="2023-03-30T19:43:19.010" v="424" actId="1038"/>
          <ac:spMkLst>
            <pc:docMk/>
            <pc:sldMk cId="318359416" sldId="281"/>
            <ac:spMk id="8" creationId="{E2A5FD37-DDFC-3E9A-2E84-74303A1E86CE}"/>
          </ac:spMkLst>
        </pc:spChg>
        <pc:spChg chg="add mod">
          <ac:chgData name="Andrej Bogdanov" userId="896fc40a-cbdd-4f42-a373-b4d25dd81a07" providerId="ADAL" clId="{0884E687-DE33-5449-83B6-861753F3EBC9}" dt="2023-03-30T19:43:19.010" v="424" actId="1038"/>
          <ac:spMkLst>
            <pc:docMk/>
            <pc:sldMk cId="318359416" sldId="281"/>
            <ac:spMk id="9" creationId="{8BAA910D-7858-67C7-9A44-B4C5682798BE}"/>
          </ac:spMkLst>
        </pc:spChg>
      </pc:sldChg>
    </pc:docChg>
  </pc:docChgLst>
  <pc:docChgLst>
    <pc:chgData name="Andrej Bogdanov (CSD)" userId="54a3fc38-bcd8-4812-b887-b84a314b9e17" providerId="ADAL" clId="{75AB4380-57EE-BC4E-B3C4-4B2B77FF2313}"/>
    <pc:docChg chg="custSel addSld delSld modSld sldOrd">
      <pc:chgData name="Andrej Bogdanov (CSD)" userId="54a3fc38-bcd8-4812-b887-b84a314b9e17" providerId="ADAL" clId="{75AB4380-57EE-BC4E-B3C4-4B2B77FF2313}" dt="2021-12-12T13:02:13.436" v="948" actId="207"/>
      <pc:docMkLst>
        <pc:docMk/>
      </pc:docMkLst>
      <pc:sldChg chg="modSp mod">
        <pc:chgData name="Andrej Bogdanov (CSD)" userId="54a3fc38-bcd8-4812-b887-b84a314b9e17" providerId="ADAL" clId="{75AB4380-57EE-BC4E-B3C4-4B2B77FF2313}" dt="2021-12-12T08:36:46.328" v="35" actId="114"/>
        <pc:sldMkLst>
          <pc:docMk/>
          <pc:sldMk cId="2816247312" sldId="257"/>
        </pc:sldMkLst>
        <pc:spChg chg="mod">
          <ac:chgData name="Andrej Bogdanov (CSD)" userId="54a3fc38-bcd8-4812-b887-b84a314b9e17" providerId="ADAL" clId="{75AB4380-57EE-BC4E-B3C4-4B2B77FF2313}" dt="2021-12-12T08:36:46.328" v="35" actId="114"/>
          <ac:spMkLst>
            <pc:docMk/>
            <pc:sldMk cId="2816247312" sldId="257"/>
            <ac:spMk id="7" creationId="{E3358C16-8D3E-BA48-9660-11C6DDA58778}"/>
          </ac:spMkLst>
        </pc:spChg>
        <pc:spChg chg="mod">
          <ac:chgData name="Andrej Bogdanov (CSD)" userId="54a3fc38-bcd8-4812-b887-b84a314b9e17" providerId="ADAL" clId="{75AB4380-57EE-BC4E-B3C4-4B2B77FF2313}" dt="2021-12-12T08:35:13.413" v="7" actId="20577"/>
          <ac:spMkLst>
            <pc:docMk/>
            <pc:sldMk cId="2816247312" sldId="257"/>
            <ac:spMk id="8" creationId="{DE3E8401-3650-764D-8454-22E5C16F818C}"/>
          </ac:spMkLst>
        </pc:spChg>
      </pc:sldChg>
      <pc:sldChg chg="addSp delSp modSp mod ord modAnim">
        <pc:chgData name="Andrej Bogdanov (CSD)" userId="54a3fc38-bcd8-4812-b887-b84a314b9e17" providerId="ADAL" clId="{75AB4380-57EE-BC4E-B3C4-4B2B77FF2313}" dt="2021-12-12T12:59:47.959" v="885"/>
        <pc:sldMkLst>
          <pc:docMk/>
          <pc:sldMk cId="1157423192" sldId="258"/>
        </pc:sldMkLst>
        <pc:spChg chg="del mod">
          <ac:chgData name="Andrej Bogdanov (CSD)" userId="54a3fc38-bcd8-4812-b887-b84a314b9e17" providerId="ADAL" clId="{75AB4380-57EE-BC4E-B3C4-4B2B77FF2313}" dt="2021-12-12T09:13:33.520" v="362" actId="478"/>
          <ac:spMkLst>
            <pc:docMk/>
            <pc:sldMk cId="1157423192" sldId="258"/>
            <ac:spMk id="2" creationId="{1B72D5E5-CCA2-2E44-9996-F4955381A3EA}"/>
          </ac:spMkLst>
        </pc:spChg>
        <pc:spChg chg="del mod">
          <ac:chgData name="Andrej Bogdanov (CSD)" userId="54a3fc38-bcd8-4812-b887-b84a314b9e17" providerId="ADAL" clId="{75AB4380-57EE-BC4E-B3C4-4B2B77FF2313}" dt="2021-12-12T09:18:01.011" v="435" actId="478"/>
          <ac:spMkLst>
            <pc:docMk/>
            <pc:sldMk cId="1157423192" sldId="258"/>
            <ac:spMk id="3" creationId="{5CFAD422-DD71-1E4D-A7C2-AE7BF94D0812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4" creationId="{F0EBF4B0-3200-F84A-95DC-0D53ED1712D4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5" creationId="{72355D3F-9279-3E4E-996C-13A895CF6AA1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6" creationId="{76CAEFDE-A89A-9941-A420-A0115AE6E5CB}"/>
          </ac:spMkLst>
        </pc:spChg>
        <pc:spChg chg="del mod">
          <ac:chgData name="Andrej Bogdanov (CSD)" userId="54a3fc38-bcd8-4812-b887-b84a314b9e17" providerId="ADAL" clId="{75AB4380-57EE-BC4E-B3C4-4B2B77FF2313}" dt="2021-12-12T09:21:30.787" v="468" actId="478"/>
          <ac:spMkLst>
            <pc:docMk/>
            <pc:sldMk cId="1157423192" sldId="258"/>
            <ac:spMk id="7" creationId="{02F39C16-5383-A240-A9A1-F979157807C7}"/>
          </ac:spMkLst>
        </pc:spChg>
        <pc:spChg chg="del mod">
          <ac:chgData name="Andrej Bogdanov (CSD)" userId="54a3fc38-bcd8-4812-b887-b84a314b9e17" providerId="ADAL" clId="{75AB4380-57EE-BC4E-B3C4-4B2B77FF2313}" dt="2021-12-12T09:15:16.036" v="432" actId="478"/>
          <ac:spMkLst>
            <pc:docMk/>
            <pc:sldMk cId="1157423192" sldId="258"/>
            <ac:spMk id="8" creationId="{EF1ECB9F-CCFC-9448-A451-5D458FFBC150}"/>
          </ac:spMkLst>
        </pc:spChg>
        <pc:spChg chg="del mod">
          <ac:chgData name="Andrej Bogdanov (CSD)" userId="54a3fc38-bcd8-4812-b887-b84a314b9e17" providerId="ADAL" clId="{75AB4380-57EE-BC4E-B3C4-4B2B77FF2313}" dt="2021-12-12T09:15:16.036" v="432" actId="478"/>
          <ac:spMkLst>
            <pc:docMk/>
            <pc:sldMk cId="1157423192" sldId="258"/>
            <ac:spMk id="9" creationId="{17546E32-4989-024D-8DB7-7CA67EB0CCCB}"/>
          </ac:spMkLst>
        </pc:spChg>
        <pc:spChg chg="add mod">
          <ac:chgData name="Andrej Bogdanov (CSD)" userId="54a3fc38-bcd8-4812-b887-b84a314b9e17" providerId="ADAL" clId="{75AB4380-57EE-BC4E-B3C4-4B2B77FF2313}" dt="2021-12-12T12:33:23.458" v="712" actId="207"/>
          <ac:spMkLst>
            <pc:docMk/>
            <pc:sldMk cId="1157423192" sldId="258"/>
            <ac:spMk id="11" creationId="{7679F695-1F49-5844-AF73-FE7349426F3C}"/>
          </ac:spMkLst>
        </pc:spChg>
        <pc:spChg chg="add mod">
          <ac:chgData name="Andrej Bogdanov (CSD)" userId="54a3fc38-bcd8-4812-b887-b84a314b9e17" providerId="ADAL" clId="{75AB4380-57EE-BC4E-B3C4-4B2B77FF2313}" dt="2021-12-12T09:19:22.729" v="445"/>
          <ac:spMkLst>
            <pc:docMk/>
            <pc:sldMk cId="1157423192" sldId="258"/>
            <ac:spMk id="12" creationId="{E9052321-158E-1E47-94BD-448B6D6BB7F9}"/>
          </ac:spMkLst>
        </pc:spChg>
        <pc:spChg chg="add mod">
          <ac:chgData name="Andrej Bogdanov (CSD)" userId="54a3fc38-bcd8-4812-b887-b84a314b9e17" providerId="ADAL" clId="{75AB4380-57EE-BC4E-B3C4-4B2B77FF2313}" dt="2021-12-12T12:33:26.387" v="713" actId="207"/>
          <ac:spMkLst>
            <pc:docMk/>
            <pc:sldMk cId="1157423192" sldId="258"/>
            <ac:spMk id="13" creationId="{710042CE-BAFC-2D4F-BD38-32C60CE8084A}"/>
          </ac:spMkLst>
        </pc:spChg>
        <pc:spChg chg="add mod topLvl">
          <ac:chgData name="Andrej Bogdanov (CSD)" userId="54a3fc38-bcd8-4812-b887-b84a314b9e17" providerId="ADAL" clId="{75AB4380-57EE-BC4E-B3C4-4B2B77FF2313}" dt="2021-12-12T12:39:32.177" v="735" actId="165"/>
          <ac:spMkLst>
            <pc:docMk/>
            <pc:sldMk cId="1157423192" sldId="258"/>
            <ac:spMk id="18" creationId="{47F5152D-7EB0-B443-9819-E00760A3CB9C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19" creationId="{36E138AC-93D9-714C-8C0B-FB678FA25470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20" creationId="{F8CEC56C-A7EE-4F43-9DA9-BD182008CF9E}"/>
          </ac:spMkLst>
        </pc:spChg>
        <pc:spChg chg="add del">
          <ac:chgData name="Andrej Bogdanov (CSD)" userId="54a3fc38-bcd8-4812-b887-b84a314b9e17" providerId="ADAL" clId="{75AB4380-57EE-BC4E-B3C4-4B2B77FF2313}" dt="2021-12-12T12:30:21.760" v="680" actId="478"/>
          <ac:spMkLst>
            <pc:docMk/>
            <pc:sldMk cId="1157423192" sldId="258"/>
            <ac:spMk id="23" creationId="{7E6FF9BD-6324-CA44-9F92-475481E7ACD9}"/>
          </ac:spMkLst>
        </pc:spChg>
        <pc:spChg chg="add del">
          <ac:chgData name="Andrej Bogdanov (CSD)" userId="54a3fc38-bcd8-4812-b887-b84a314b9e17" providerId="ADAL" clId="{75AB4380-57EE-BC4E-B3C4-4B2B77FF2313}" dt="2021-12-12T12:30:29.136" v="682" actId="478"/>
          <ac:spMkLst>
            <pc:docMk/>
            <pc:sldMk cId="1157423192" sldId="258"/>
            <ac:spMk id="24" creationId="{39953560-6D47-C849-9A1F-06CD9783AC86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36" creationId="{D42AA6FF-2FCB-B64C-9883-A0C19806379B}"/>
          </ac:spMkLst>
        </pc:spChg>
        <pc:spChg chg="add del mod">
          <ac:chgData name="Andrej Bogdanov (CSD)" userId="54a3fc38-bcd8-4812-b887-b84a314b9e17" providerId="ADAL" clId="{75AB4380-57EE-BC4E-B3C4-4B2B77FF2313}" dt="2021-12-12T12:41:00.409" v="759" actId="478"/>
          <ac:spMkLst>
            <pc:docMk/>
            <pc:sldMk cId="1157423192" sldId="258"/>
            <ac:spMk id="40" creationId="{7BAAA7C5-D4F1-DC48-9551-826E61A13D74}"/>
          </ac:spMkLst>
        </pc:spChg>
        <pc:spChg chg="add mod">
          <ac:chgData name="Andrej Bogdanov (CSD)" userId="54a3fc38-bcd8-4812-b887-b84a314b9e17" providerId="ADAL" clId="{75AB4380-57EE-BC4E-B3C4-4B2B77FF2313}" dt="2021-12-12T12:59:21.040" v="882" actId="1035"/>
          <ac:spMkLst>
            <pc:docMk/>
            <pc:sldMk cId="1157423192" sldId="258"/>
            <ac:spMk id="42" creationId="{8B9CB16E-C95D-F740-8111-DC477FA87665}"/>
          </ac:spMkLst>
        </pc:spChg>
        <pc:spChg chg="add mod">
          <ac:chgData name="Andrej Bogdanov (CSD)" userId="54a3fc38-bcd8-4812-b887-b84a314b9e17" providerId="ADAL" clId="{75AB4380-57EE-BC4E-B3C4-4B2B77FF2313}" dt="2021-12-12T12:59:39.596" v="884" actId="207"/>
          <ac:spMkLst>
            <pc:docMk/>
            <pc:sldMk cId="1157423192" sldId="258"/>
            <ac:spMk id="43" creationId="{6B7174D2-F116-1242-B93A-894B9567AACE}"/>
          </ac:spMkLst>
        </pc:spChg>
        <pc:spChg chg="add mod">
          <ac:chgData name="Andrej Bogdanov (CSD)" userId="54a3fc38-bcd8-4812-b887-b84a314b9e17" providerId="ADAL" clId="{75AB4380-57EE-BC4E-B3C4-4B2B77FF2313}" dt="2021-12-12T12:59:18.596" v="880" actId="1036"/>
          <ac:spMkLst>
            <pc:docMk/>
            <pc:sldMk cId="1157423192" sldId="258"/>
            <ac:spMk id="44" creationId="{97EF00DC-39EE-5D43-9B51-B66DB5DBC9E6}"/>
          </ac:spMkLst>
        </pc:spChg>
        <pc:grpChg chg="add del">
          <ac:chgData name="Andrej Bogdanov (CSD)" userId="54a3fc38-bcd8-4812-b887-b84a314b9e17" providerId="ADAL" clId="{75AB4380-57EE-BC4E-B3C4-4B2B77FF2313}" dt="2021-12-12T12:39:32.177" v="735" actId="165"/>
          <ac:grpSpMkLst>
            <pc:docMk/>
            <pc:sldMk cId="1157423192" sldId="258"/>
            <ac:grpSpMk id="37" creationId="{C3512CCD-387B-AD47-88C0-5AD508554BA0}"/>
          </ac:grpSpMkLst>
        </pc:grpChg>
        <pc:grpChg chg="add">
          <ac:chgData name="Andrej Bogdanov (CSD)" userId="54a3fc38-bcd8-4812-b887-b84a314b9e17" providerId="ADAL" clId="{75AB4380-57EE-BC4E-B3C4-4B2B77FF2313}" dt="2021-12-12T12:33:38.384" v="715" actId="164"/>
          <ac:grpSpMkLst>
            <pc:docMk/>
            <pc:sldMk cId="1157423192" sldId="258"/>
            <ac:grpSpMk id="38" creationId="{D8C0832C-FC52-D547-B01B-98844C4F6ABF}"/>
          </ac:grpSpMkLst>
        </pc:grpChg>
        <pc:grpChg chg="add">
          <ac:chgData name="Andrej Bogdanov (CSD)" userId="54a3fc38-bcd8-4812-b887-b84a314b9e17" providerId="ADAL" clId="{75AB4380-57EE-BC4E-B3C4-4B2B77FF2313}" dt="2021-12-12T12:33:41.287" v="716" actId="164"/>
          <ac:grpSpMkLst>
            <pc:docMk/>
            <pc:sldMk cId="1157423192" sldId="258"/>
            <ac:grpSpMk id="39" creationId="{4F57B1E1-CF26-F641-A9C1-5452D2C04534}"/>
          </ac:grpSpMkLst>
        </pc:grpChg>
        <pc:grpChg chg="add mod">
          <ac:chgData name="Andrej Bogdanov (CSD)" userId="54a3fc38-bcd8-4812-b887-b84a314b9e17" providerId="ADAL" clId="{75AB4380-57EE-BC4E-B3C4-4B2B77FF2313}" dt="2021-12-12T12:59:15.028" v="876" actId="1035"/>
          <ac:grpSpMkLst>
            <pc:docMk/>
            <pc:sldMk cId="1157423192" sldId="258"/>
            <ac:grpSpMk id="45" creationId="{99E755C2-4623-0E44-88FF-0FB6AD670ABA}"/>
          </ac:grpSpMkLst>
        </pc:grpChg>
        <pc:cxnChg chg="add mod topLvl">
          <ac:chgData name="Andrej Bogdanov (CSD)" userId="54a3fc38-bcd8-4812-b887-b84a314b9e17" providerId="ADAL" clId="{75AB4380-57EE-BC4E-B3C4-4B2B77FF2313}" dt="2021-12-12T12:39:32.177" v="735" actId="165"/>
          <ac:cxnSpMkLst>
            <pc:docMk/>
            <pc:sldMk cId="1157423192" sldId="258"/>
            <ac:cxnSpMk id="15" creationId="{C719F5CF-435C-2047-A6FD-A95BC0D0989C}"/>
          </ac:cxnSpMkLst>
        </pc:cxnChg>
        <pc:cxnChg chg="add mod">
          <ac:chgData name="Andrej Bogdanov (CSD)" userId="54a3fc38-bcd8-4812-b887-b84a314b9e17" providerId="ADAL" clId="{75AB4380-57EE-BC4E-B3C4-4B2B77FF2313}" dt="2021-12-12T12:33:17.937" v="711" actId="1035"/>
          <ac:cxnSpMkLst>
            <pc:docMk/>
            <pc:sldMk cId="1157423192" sldId="258"/>
            <ac:cxnSpMk id="16" creationId="{1B1400A7-5761-4542-A9F3-0DC591BCD1B7}"/>
          </ac:cxnSpMkLst>
        </pc:cxnChg>
        <pc:cxnChg chg="add mod">
          <ac:chgData name="Andrej Bogdanov (CSD)" userId="54a3fc38-bcd8-4812-b887-b84a314b9e17" providerId="ADAL" clId="{75AB4380-57EE-BC4E-B3C4-4B2B77FF2313}" dt="2021-12-12T12:33:17.937" v="711" actId="1035"/>
          <ac:cxnSpMkLst>
            <pc:docMk/>
            <pc:sldMk cId="1157423192" sldId="258"/>
            <ac:cxnSpMk id="22" creationId="{E730000D-FE80-F04C-A2C5-CE4C6493E8C9}"/>
          </ac:cxnSpMkLst>
        </pc:cxnChg>
        <pc:cxnChg chg="add del mod">
          <ac:chgData name="Andrej Bogdanov (CSD)" userId="54a3fc38-bcd8-4812-b887-b84a314b9e17" providerId="ADAL" clId="{75AB4380-57EE-BC4E-B3C4-4B2B77FF2313}" dt="2021-12-12T12:30:47.412" v="685" actId="478"/>
          <ac:cxnSpMkLst>
            <pc:docMk/>
            <pc:sldMk cId="1157423192" sldId="258"/>
            <ac:cxnSpMk id="26" creationId="{D7C9FE6A-C7B2-8041-A1B6-D3DEAA01A043}"/>
          </ac:cxnSpMkLst>
        </pc:cxnChg>
        <pc:cxnChg chg="add del mod">
          <ac:chgData name="Andrej Bogdanov (CSD)" userId="54a3fc38-bcd8-4812-b887-b84a314b9e17" providerId="ADAL" clId="{75AB4380-57EE-BC4E-B3C4-4B2B77FF2313}" dt="2021-12-12T12:31:59.979" v="693" actId="478"/>
          <ac:cxnSpMkLst>
            <pc:docMk/>
            <pc:sldMk cId="1157423192" sldId="258"/>
            <ac:cxnSpMk id="29" creationId="{80AC7BD7-F42D-E94D-A9F9-C1A4E09F6F62}"/>
          </ac:cxnSpMkLst>
        </pc:cxnChg>
      </pc:sldChg>
      <pc:sldChg chg="del">
        <pc:chgData name="Andrej Bogdanov (CSD)" userId="54a3fc38-bcd8-4812-b887-b84a314b9e17" providerId="ADAL" clId="{75AB4380-57EE-BC4E-B3C4-4B2B77FF2313}" dt="2021-12-12T08:37:01.090" v="36" actId="2696"/>
        <pc:sldMkLst>
          <pc:docMk/>
          <pc:sldMk cId="245390267" sldId="259"/>
        </pc:sldMkLst>
      </pc:sldChg>
      <pc:sldChg chg="addSp delSp modSp mod ord delAnim modAnim">
        <pc:chgData name="Andrej Bogdanov (CSD)" userId="54a3fc38-bcd8-4812-b887-b84a314b9e17" providerId="ADAL" clId="{75AB4380-57EE-BC4E-B3C4-4B2B77FF2313}" dt="2021-12-12T09:05:47.596" v="350"/>
        <pc:sldMkLst>
          <pc:docMk/>
          <pc:sldMk cId="1449321409" sldId="260"/>
        </pc:sldMkLst>
        <pc:spChg chg="del">
          <ac:chgData name="Andrej Bogdanov (CSD)" userId="54a3fc38-bcd8-4812-b887-b84a314b9e17" providerId="ADAL" clId="{75AB4380-57EE-BC4E-B3C4-4B2B77FF2313}" dt="2021-12-12T08:44:56.745" v="176" actId="478"/>
          <ac:spMkLst>
            <pc:docMk/>
            <pc:sldMk cId="1449321409" sldId="260"/>
            <ac:spMk id="24" creationId="{2FB79926-F2AE-BF48-B3AD-B97BD957EBFC}"/>
          </ac:spMkLst>
        </pc:spChg>
        <pc:grpChg chg="del">
          <ac:chgData name="Andrej Bogdanov (CSD)" userId="54a3fc38-bcd8-4812-b887-b84a314b9e17" providerId="ADAL" clId="{75AB4380-57EE-BC4E-B3C4-4B2B77FF2313}" dt="2021-12-12T08:45:00.406" v="177" actId="478"/>
          <ac:grpSpMkLst>
            <pc:docMk/>
            <pc:sldMk cId="1449321409" sldId="260"/>
            <ac:grpSpMk id="2" creationId="{A63C1EBC-FF6B-C94C-996A-E0AD224E21C3}"/>
          </ac:grpSpMkLst>
        </pc:grpChg>
        <pc:grpChg chg="add">
          <ac:chgData name="Andrej Bogdanov (CSD)" userId="54a3fc38-bcd8-4812-b887-b84a314b9e17" providerId="ADAL" clId="{75AB4380-57EE-BC4E-B3C4-4B2B77FF2313}" dt="2021-12-12T09:05:44.152" v="349" actId="164"/>
          <ac:grpSpMkLst>
            <pc:docMk/>
            <pc:sldMk cId="1449321409" sldId="260"/>
            <ac:grpSpMk id="3" creationId="{D97616A8-7848-144E-8866-57C7375482B5}"/>
          </ac:grpSpMkLst>
        </pc:grpChg>
        <pc:cxnChg chg="mod">
          <ac:chgData name="Andrej Bogdanov (CSD)" userId="54a3fc38-bcd8-4812-b887-b84a314b9e17" providerId="ADAL" clId="{75AB4380-57EE-BC4E-B3C4-4B2B77FF2313}" dt="2021-12-12T08:45:00.406" v="177" actId="478"/>
          <ac:cxnSpMkLst>
            <pc:docMk/>
            <pc:sldMk cId="1449321409" sldId="260"/>
            <ac:cxnSpMk id="20" creationId="{4C5656C2-3E91-6B43-8076-A360E98F80DC}"/>
          </ac:cxnSpMkLst>
        </pc:cxnChg>
      </pc:sldChg>
      <pc:sldChg chg="delSp del mod">
        <pc:chgData name="Andrej Bogdanov (CSD)" userId="54a3fc38-bcd8-4812-b887-b84a314b9e17" providerId="ADAL" clId="{75AB4380-57EE-BC4E-B3C4-4B2B77FF2313}" dt="2021-12-12T13:01:52.141" v="938" actId="2696"/>
        <pc:sldMkLst>
          <pc:docMk/>
          <pc:sldMk cId="1809566681" sldId="261"/>
        </pc:sldMkLst>
        <pc:spChg chg="del">
          <ac:chgData name="Andrej Bogdanov (CSD)" userId="54a3fc38-bcd8-4812-b887-b84a314b9e17" providerId="ADAL" clId="{75AB4380-57EE-BC4E-B3C4-4B2B77FF2313}" dt="2021-12-12T08:37:41.627" v="64" actId="478"/>
          <ac:spMkLst>
            <pc:docMk/>
            <pc:sldMk cId="1809566681" sldId="261"/>
            <ac:spMk id="22" creationId="{6D585396-9113-8F45-92AD-B192A0939D98}"/>
          </ac:spMkLst>
        </pc:spChg>
      </pc:sldChg>
      <pc:sldChg chg="modSp mod">
        <pc:chgData name="Andrej Bogdanov (CSD)" userId="54a3fc38-bcd8-4812-b887-b84a314b9e17" providerId="ADAL" clId="{75AB4380-57EE-BC4E-B3C4-4B2B77FF2313}" dt="2021-12-12T13:02:13.436" v="948" actId="207"/>
        <pc:sldMkLst>
          <pc:docMk/>
          <pc:sldMk cId="3661820710" sldId="263"/>
        </pc:sldMkLst>
        <pc:spChg chg="mod">
          <ac:chgData name="Andrej Bogdanov (CSD)" userId="54a3fc38-bcd8-4812-b887-b84a314b9e17" providerId="ADAL" clId="{75AB4380-57EE-BC4E-B3C4-4B2B77FF2313}" dt="2021-12-12T13:02:13.436" v="948" actId="207"/>
          <ac:spMkLst>
            <pc:docMk/>
            <pc:sldMk cId="3661820710" sldId="263"/>
            <ac:spMk id="2" creationId="{71B4A1D6-7C9A-9547-9331-8F2BE8C98C11}"/>
          </ac:spMkLst>
        </pc:spChg>
      </pc:sldChg>
      <pc:sldChg chg="addSp delSp modSp new mod">
        <pc:chgData name="Andrej Bogdanov (CSD)" userId="54a3fc38-bcd8-4812-b887-b84a314b9e17" providerId="ADAL" clId="{75AB4380-57EE-BC4E-B3C4-4B2B77FF2313}" dt="2021-12-12T12:41:26.192" v="780" actId="1036"/>
        <pc:sldMkLst>
          <pc:docMk/>
          <pc:sldMk cId="677878896" sldId="277"/>
        </pc:sldMkLst>
        <pc:spChg chg="add del mod">
          <ac:chgData name="Andrej Bogdanov (CSD)" userId="54a3fc38-bcd8-4812-b887-b84a314b9e17" providerId="ADAL" clId="{75AB4380-57EE-BC4E-B3C4-4B2B77FF2313}" dt="2021-12-12T09:19:15.819" v="444" actId="21"/>
          <ac:spMkLst>
            <pc:docMk/>
            <pc:sldMk cId="677878896" sldId="277"/>
            <ac:spMk id="2" creationId="{E3638969-BEEA-8C4C-96E0-9438CBCC347C}"/>
          </ac:spMkLst>
        </pc:spChg>
        <pc:spChg chg="add mod">
          <ac:chgData name="Andrej Bogdanov (CSD)" userId="54a3fc38-bcd8-4812-b887-b84a314b9e17" providerId="ADAL" clId="{75AB4380-57EE-BC4E-B3C4-4B2B77FF2313}" dt="2021-12-12T12:41:26.192" v="780" actId="1036"/>
          <ac:spMkLst>
            <pc:docMk/>
            <pc:sldMk cId="677878896" sldId="277"/>
            <ac:spMk id="3" creationId="{F4518B37-7CCF-F149-B2E7-A420FAFA1D5A}"/>
          </ac:spMkLst>
        </pc:spChg>
        <pc:spChg chg="add mod">
          <ac:chgData name="Andrej Bogdanov (CSD)" userId="54a3fc38-bcd8-4812-b887-b84a314b9e17" providerId="ADAL" clId="{75AB4380-57EE-BC4E-B3C4-4B2B77FF2313}" dt="2021-12-12T12:27:32.708" v="600" actId="1076"/>
          <ac:spMkLst>
            <pc:docMk/>
            <pc:sldMk cId="677878896" sldId="277"/>
            <ac:spMk id="4" creationId="{B68AC9CD-D630-3B46-9F33-1E279464255C}"/>
          </ac:spMkLst>
        </pc:spChg>
        <pc:spChg chg="add mod">
          <ac:chgData name="Andrej Bogdanov (CSD)" userId="54a3fc38-bcd8-4812-b887-b84a314b9e17" providerId="ADAL" clId="{75AB4380-57EE-BC4E-B3C4-4B2B77FF2313}" dt="2021-12-12T12:27:11.213" v="581" actId="1076"/>
          <ac:spMkLst>
            <pc:docMk/>
            <pc:sldMk cId="677878896" sldId="277"/>
            <ac:spMk id="5" creationId="{79E477D0-391F-7946-B1C3-415CCDD66CD4}"/>
          </ac:spMkLst>
        </pc:spChg>
        <pc:spChg chg="add mod">
          <ac:chgData name="Andrej Bogdanov (CSD)" userId="54a3fc38-bcd8-4812-b887-b84a314b9e17" providerId="ADAL" clId="{75AB4380-57EE-BC4E-B3C4-4B2B77FF2313}" dt="2021-12-12T12:41:14.041" v="771" actId="1035"/>
          <ac:spMkLst>
            <pc:docMk/>
            <pc:sldMk cId="677878896" sldId="277"/>
            <ac:spMk id="6" creationId="{816813CE-A181-4348-8D7A-5E12DA602F25}"/>
          </ac:spMkLst>
        </pc:spChg>
        <pc:spChg chg="add mod">
          <ac:chgData name="Andrej Bogdanov (CSD)" userId="54a3fc38-bcd8-4812-b887-b84a314b9e17" providerId="ADAL" clId="{75AB4380-57EE-BC4E-B3C4-4B2B77FF2313}" dt="2021-12-12T09:21:56.555" v="514" actId="1035"/>
          <ac:spMkLst>
            <pc:docMk/>
            <pc:sldMk cId="677878896" sldId="277"/>
            <ac:spMk id="7" creationId="{04AFD0C6-BA75-AA44-BAC4-31A1FC83E285}"/>
          </ac:spMkLst>
        </pc:spChg>
        <pc:spChg chg="add mod">
          <ac:chgData name="Andrej Bogdanov (CSD)" userId="54a3fc38-bcd8-4812-b887-b84a314b9e17" providerId="ADAL" clId="{75AB4380-57EE-BC4E-B3C4-4B2B77FF2313}" dt="2021-12-12T12:27:27.541" v="599" actId="1037"/>
          <ac:spMkLst>
            <pc:docMk/>
            <pc:sldMk cId="677878896" sldId="277"/>
            <ac:spMk id="8" creationId="{892BC8D6-E830-CA4A-A21E-5DA44E3A4C78}"/>
          </ac:spMkLst>
        </pc:spChg>
        <pc:spChg chg="add mod">
          <ac:chgData name="Andrej Bogdanov (CSD)" userId="54a3fc38-bcd8-4812-b887-b84a314b9e17" providerId="ADAL" clId="{75AB4380-57EE-BC4E-B3C4-4B2B77FF2313}" dt="2021-12-12T12:27:22.201" v="585" actId="688"/>
          <ac:spMkLst>
            <pc:docMk/>
            <pc:sldMk cId="677878896" sldId="277"/>
            <ac:spMk id="9" creationId="{7B7A7D8C-23F0-F846-892D-03DB1F729796}"/>
          </ac:spMkLst>
        </pc:spChg>
        <pc:spChg chg="add mod">
          <ac:chgData name="Andrej Bogdanov (CSD)" userId="54a3fc38-bcd8-4812-b887-b84a314b9e17" providerId="ADAL" clId="{75AB4380-57EE-BC4E-B3C4-4B2B77FF2313}" dt="2021-12-12T12:41:22.781" v="775" actId="1038"/>
          <ac:spMkLst>
            <pc:docMk/>
            <pc:sldMk cId="677878896" sldId="277"/>
            <ac:spMk id="10" creationId="{21D870EF-3DEC-734C-B294-E15B23981F16}"/>
          </ac:spMkLst>
        </pc:spChg>
        <pc:spChg chg="add mod">
          <ac:chgData name="Andrej Bogdanov (CSD)" userId="54a3fc38-bcd8-4812-b887-b84a314b9e17" providerId="ADAL" clId="{75AB4380-57EE-BC4E-B3C4-4B2B77FF2313}" dt="2021-12-12T12:27:16.721" v="583" actId="1076"/>
          <ac:spMkLst>
            <pc:docMk/>
            <pc:sldMk cId="677878896" sldId="277"/>
            <ac:spMk id="11" creationId="{CAD5C2E0-81CD-FB49-91A2-D4088DC2A7B0}"/>
          </ac:spMkLst>
        </pc:spChg>
        <pc:spChg chg="add mod">
          <ac:chgData name="Andrej Bogdanov (CSD)" userId="54a3fc38-bcd8-4812-b887-b84a314b9e17" providerId="ADAL" clId="{75AB4380-57EE-BC4E-B3C4-4B2B77FF2313}" dt="2021-12-12T12:41:10.598" v="761" actId="1076"/>
          <ac:spMkLst>
            <pc:docMk/>
            <pc:sldMk cId="677878896" sldId="277"/>
            <ac:spMk id="12" creationId="{16046555-0FBE-A94B-B150-04F886E4DD59}"/>
          </ac:spMkLst>
        </pc:spChg>
      </pc:sldChg>
      <pc:sldChg chg="modSp add mod">
        <pc:chgData name="Andrej Bogdanov (CSD)" userId="54a3fc38-bcd8-4812-b887-b84a314b9e17" providerId="ADAL" clId="{75AB4380-57EE-BC4E-B3C4-4B2B77FF2313}" dt="2021-12-12T12:59:57.036" v="891" actId="20577"/>
        <pc:sldMkLst>
          <pc:docMk/>
          <pc:sldMk cId="435714625" sldId="278"/>
        </pc:sldMkLst>
        <pc:spChg chg="mod">
          <ac:chgData name="Andrej Bogdanov (CSD)" userId="54a3fc38-bcd8-4812-b887-b84a314b9e17" providerId="ADAL" clId="{75AB4380-57EE-BC4E-B3C4-4B2B77FF2313}" dt="2021-12-12T12:59:57.036" v="891" actId="20577"/>
          <ac:spMkLst>
            <pc:docMk/>
            <pc:sldMk cId="435714625" sldId="278"/>
            <ac:spMk id="2" creationId="{1B72D5E5-CCA2-2E44-9996-F4955381A3EA}"/>
          </ac:spMkLst>
        </pc:spChg>
        <pc:spChg chg="mod">
          <ac:chgData name="Andrej Bogdanov (CSD)" userId="54a3fc38-bcd8-4812-b887-b84a314b9e17" providerId="ADAL" clId="{75AB4380-57EE-BC4E-B3C4-4B2B77FF2313}" dt="2021-12-12T12:40:48.508" v="755" actId="20577"/>
          <ac:spMkLst>
            <pc:docMk/>
            <pc:sldMk cId="435714625" sldId="278"/>
            <ac:spMk id="3" creationId="{5CFAD422-DD71-1E4D-A7C2-AE7BF94D0812}"/>
          </ac:spMkLst>
        </pc:spChg>
        <pc:spChg chg="mod">
          <ac:chgData name="Andrej Bogdanov (CSD)" userId="54a3fc38-bcd8-4812-b887-b84a314b9e17" providerId="ADAL" clId="{75AB4380-57EE-BC4E-B3C4-4B2B77FF2313}" dt="2021-12-12T12:34:19.784" v="729" actId="20577"/>
          <ac:spMkLst>
            <pc:docMk/>
            <pc:sldMk cId="435714625" sldId="278"/>
            <ac:spMk id="8" creationId="{EF1ECB9F-CCFC-9448-A451-5D458FFBC150}"/>
          </ac:spMkLst>
        </pc:spChg>
      </pc:sldChg>
      <pc:sldChg chg="addSp modSp new mod modAnim">
        <pc:chgData name="Andrej Bogdanov (CSD)" userId="54a3fc38-bcd8-4812-b887-b84a314b9e17" providerId="ADAL" clId="{75AB4380-57EE-BC4E-B3C4-4B2B77FF2313}" dt="2021-12-12T13:01:46.056" v="937" actId="1076"/>
        <pc:sldMkLst>
          <pc:docMk/>
          <pc:sldMk cId="4244984495" sldId="279"/>
        </pc:sldMkLst>
        <pc:spChg chg="mod">
          <ac:chgData name="Andrej Bogdanov (CSD)" userId="54a3fc38-bcd8-4812-b887-b84a314b9e17" providerId="ADAL" clId="{75AB4380-57EE-BC4E-B3C4-4B2B77FF2313}" dt="2021-12-12T13:00:25.766" v="893"/>
          <ac:spMkLst>
            <pc:docMk/>
            <pc:sldMk cId="4244984495" sldId="279"/>
            <ac:spMk id="6" creationId="{1C294CF1-C648-7341-A4C9-8692D9BCAA6F}"/>
          </ac:spMkLst>
        </pc:spChg>
        <pc:spChg chg="add mod">
          <ac:chgData name="Andrej Bogdanov (CSD)" userId="54a3fc38-bcd8-4812-b887-b84a314b9e17" providerId="ADAL" clId="{75AB4380-57EE-BC4E-B3C4-4B2B77FF2313}" dt="2021-12-12T13:00:37.836" v="895"/>
          <ac:spMkLst>
            <pc:docMk/>
            <pc:sldMk cId="4244984495" sldId="279"/>
            <ac:spMk id="8" creationId="{5B34FF06-DA15-6244-B8BE-4F7F67FC84EF}"/>
          </ac:spMkLst>
        </pc:spChg>
        <pc:spChg chg="add mod">
          <ac:chgData name="Andrej Bogdanov (CSD)" userId="54a3fc38-bcd8-4812-b887-b84a314b9e17" providerId="ADAL" clId="{75AB4380-57EE-BC4E-B3C4-4B2B77FF2313}" dt="2021-12-12T13:00:46.782" v="896"/>
          <ac:spMkLst>
            <pc:docMk/>
            <pc:sldMk cId="4244984495" sldId="279"/>
            <ac:spMk id="9" creationId="{FD962B0F-285E-1F40-9CE0-FBB13FFB67E7}"/>
          </ac:spMkLst>
        </pc:spChg>
        <pc:grpChg chg="add mod">
          <ac:chgData name="Andrej Bogdanov (CSD)" userId="54a3fc38-bcd8-4812-b887-b84a314b9e17" providerId="ADAL" clId="{75AB4380-57EE-BC4E-B3C4-4B2B77FF2313}" dt="2021-12-12T13:00:25.766" v="893"/>
          <ac:grpSpMkLst>
            <pc:docMk/>
            <pc:sldMk cId="4244984495" sldId="279"/>
            <ac:grpSpMk id="4" creationId="{C903C5A7-EB68-ED46-81B7-FBF8551F9A88}"/>
          </ac:grpSpMkLst>
        </pc:grpChg>
        <pc:grpChg chg="add mod">
          <ac:chgData name="Andrej Bogdanov (CSD)" userId="54a3fc38-bcd8-4812-b887-b84a314b9e17" providerId="ADAL" clId="{75AB4380-57EE-BC4E-B3C4-4B2B77FF2313}" dt="2021-12-12T13:01:31.191" v="935" actId="1037"/>
          <ac:grpSpMkLst>
            <pc:docMk/>
            <pc:sldMk cId="4244984495" sldId="279"/>
            <ac:grpSpMk id="10" creationId="{4FCAB8AF-E841-D946-B0EF-A2EB279C889C}"/>
          </ac:grpSpMkLst>
        </pc:grpChg>
        <pc:grpChg chg="mod">
          <ac:chgData name="Andrej Bogdanov (CSD)" userId="54a3fc38-bcd8-4812-b887-b84a314b9e17" providerId="ADAL" clId="{75AB4380-57EE-BC4E-B3C4-4B2B77FF2313}" dt="2021-12-12T13:01:06.905" v="897"/>
          <ac:grpSpMkLst>
            <pc:docMk/>
            <pc:sldMk cId="4244984495" sldId="279"/>
            <ac:grpSpMk id="12" creationId="{2B8FC841-6688-CF44-B6C7-E92B1DCA4AF0}"/>
          </ac:grpSpMkLst>
        </pc:grpChg>
        <pc:grpChg chg="add mod">
          <ac:chgData name="Andrej Bogdanov (CSD)" userId="54a3fc38-bcd8-4812-b887-b84a314b9e17" providerId="ADAL" clId="{75AB4380-57EE-BC4E-B3C4-4B2B77FF2313}" dt="2021-12-12T13:01:46.056" v="937" actId="1076"/>
          <ac:grpSpMkLst>
            <pc:docMk/>
            <pc:sldMk cId="4244984495" sldId="279"/>
            <ac:grpSpMk id="23" creationId="{EEE60C21-D054-FC45-92C8-CF5C5688C4AC}"/>
          </ac:grpSpMkLst>
        </pc:grpChg>
        <pc:inkChg chg="add 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2" creationId="{D703C7C2-1B87-D442-A363-ACE06DD54573}"/>
          </ac:inkMkLst>
        </pc:inkChg>
        <pc:inkChg chg="add 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3" creationId="{F2786F9E-1086-B143-AD0C-37B4B5803B7A}"/>
          </ac:inkMkLst>
        </pc:inkChg>
        <pc:inkChg chg="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5" creationId="{B662DA4A-8E9B-D64E-B10A-ECF63A3258F8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1" creationId="{A75F9C9B-A014-9947-9C6B-3B089C3C46B3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3" creationId="{D080B1FF-63DC-C94B-B171-5CCD9674D98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4" creationId="{74F73B3F-587B-7C4C-9E88-C639E5A59F8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5" creationId="{40096676-AB4E-0748-ACFA-BD34D1B4270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6" creationId="{7277920A-5544-AE47-BD31-948B105E4027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7" creationId="{364F3763-009A-C149-9B04-79F529FC7935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8" creationId="{4934B756-08DA-A745-AA7F-93014775BA4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9" creationId="{1D1AEA80-F9C9-1844-88AF-82F47F3025B5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0" creationId="{F4608C3D-388D-BF44-BB85-B2419FC4F28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1" creationId="{7C4796EC-B181-0D47-A2AE-9CBCFF97C3B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2" creationId="{89631D1A-AE23-354B-9642-5632FF097B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4" creationId="{2A53DAFE-87FF-214A-BE81-91190A161D8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5" creationId="{01181ECE-E1ED-C34D-B1CC-CDD04B7A9895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6" creationId="{CEB45169-2DDD-7B46-941C-BE38124FD9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7" creationId="{9FA8438F-E9F9-D84E-906E-84214C1682ED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8" creationId="{F582C02D-CE7C-B047-83C8-BB195CBE35C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9" creationId="{11AF47E7-D985-2E41-9924-F771A5816DA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0" creationId="{7D4320B3-09F2-8649-8B8E-6A6E5F73323F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1" creationId="{BC146B2B-079A-484D-A109-EAC3D7ECFA0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2" creationId="{6C638354-D5E1-AC46-B986-AD5F807AEDFC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3" creationId="{9D10BD59-6C1C-0A4D-95A2-A7394365A2F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4" creationId="{8EF19B16-9D6E-CE40-B339-5C32B1394007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5" creationId="{F484AFAF-BD01-FE4C-9A01-D666958531FE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6" creationId="{675C107B-1BE8-BA4E-B7BB-326646296D3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7" creationId="{68059FF5-63F8-6E43-BEAA-D8BB931C7543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8" creationId="{66B13611-7F42-8C44-8D6A-8205FA65027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9" creationId="{2C15148C-E878-1347-984B-293E2DBCBC8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0" creationId="{E45207B3-BBBB-BC4E-A1B5-D12ADD6192EC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1" creationId="{B3026760-B807-594F-9E31-5CA3869B8DB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2" creationId="{09A58E8C-4496-B941-9D65-B338CE4E3F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3" creationId="{2696BB23-BCC6-8044-B52F-4A30462CFCC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4" creationId="{9262B21C-1FE4-0F4E-B309-BA8204B6A48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5" creationId="{37BA7513-8AF5-9F4C-878C-D73C07AB4DD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6" creationId="{A28226D2-8DC7-CC42-8763-321FF8214E7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7" creationId="{A591876F-F747-D848-949F-61651296E980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8" creationId="{BAAECA77-6774-CA4A-97AF-ABC8A68368B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9" creationId="{AA1F4445-D6A0-874E-9CB5-F548781FCD66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0" creationId="{1D413873-92E8-D342-BD59-BCF3D8007BAE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1" creationId="{3965AE86-3927-284C-BF9A-1ABFF1217A7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2" creationId="{B7DEBD5B-146B-114A-A8BE-C3025B9622FF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3" creationId="{7DC82FD4-9C26-9742-A273-3C13AD7ECC40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4" creationId="{4C2B6010-F631-4C4C-A074-C1385DA41D75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5" creationId="{3211AE98-F0FC-DE41-B6D3-7505C2CBDBE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6" creationId="{C75940C5-EC61-5F4B-8773-E5DED6E1DCB1}"/>
          </ac:inkMkLst>
        </pc:inkChg>
        <pc:cxnChg chg="add mod">
          <ac:chgData name="Andrej Bogdanov (CSD)" userId="54a3fc38-bcd8-4812-b887-b84a314b9e17" providerId="ADAL" clId="{75AB4380-57EE-BC4E-B3C4-4B2B77FF2313}" dt="2021-12-12T13:00:25.766" v="893"/>
          <ac:cxnSpMkLst>
            <pc:docMk/>
            <pc:sldMk cId="4244984495" sldId="279"/>
            <ac:cxnSpMk id="7" creationId="{85FEB93D-FD2B-C446-8CED-B0BD4355F45B}"/>
          </ac:cxnSpMkLst>
        </pc:cxnChg>
      </pc:sldChg>
    </pc:docChg>
  </pc:docChgLst>
  <pc:docChgLst>
    <pc:chgData name="Andrej Bogdanov" userId="896fc40a-cbdd-4f42-a373-b4d25dd81a07" providerId="ADAL" clId="{67E26F10-DB95-5E42-BBD0-885D726B007D}"/>
    <pc:docChg chg="custSel delSld modSld">
      <pc:chgData name="Andrej Bogdanov" userId="896fc40a-cbdd-4f42-a373-b4d25dd81a07" providerId="ADAL" clId="{67E26F10-DB95-5E42-BBD0-885D726B007D}" dt="2023-03-31T19:32:08.271" v="36" actId="2696"/>
      <pc:docMkLst>
        <pc:docMk/>
      </pc:docMkLst>
      <pc:sldChg chg="addSp delSp modSp mod">
        <pc:chgData name="Andrej Bogdanov" userId="896fc40a-cbdd-4f42-a373-b4d25dd81a07" providerId="ADAL" clId="{67E26F10-DB95-5E42-BBD0-885D726B007D}" dt="2023-03-31T19:31:21.149" v="5" actId="1076"/>
        <pc:sldMkLst>
          <pc:docMk/>
          <pc:sldMk cId="3857335071" sldId="268"/>
        </pc:sldMkLst>
        <pc:spChg chg="mod">
          <ac:chgData name="Andrej Bogdanov" userId="896fc40a-cbdd-4f42-a373-b4d25dd81a07" providerId="ADAL" clId="{67E26F10-DB95-5E42-BBD0-885D726B007D}" dt="2023-03-31T19:31:13.515" v="4" actId="14100"/>
          <ac:spMkLst>
            <pc:docMk/>
            <pc:sldMk cId="3857335071" sldId="268"/>
            <ac:spMk id="3" creationId="{DA2757C6-F09E-3CFF-F84F-524117897EF5}"/>
          </ac:spMkLst>
        </pc:spChg>
        <pc:spChg chg="add mod">
          <ac:chgData name="Andrej Bogdanov" userId="896fc40a-cbdd-4f42-a373-b4d25dd81a07" providerId="ADAL" clId="{67E26F10-DB95-5E42-BBD0-885D726B007D}" dt="2023-03-31T19:31:21.149" v="5" actId="1076"/>
          <ac:spMkLst>
            <pc:docMk/>
            <pc:sldMk cId="3857335071" sldId="268"/>
            <ac:spMk id="4" creationId="{B362F0B1-9E34-C5DD-E925-D38B2509882C}"/>
          </ac:spMkLst>
        </pc:spChg>
        <pc:spChg chg="add mod">
          <ac:chgData name="Andrej Bogdanov" userId="896fc40a-cbdd-4f42-a373-b4d25dd81a07" providerId="ADAL" clId="{67E26F10-DB95-5E42-BBD0-885D726B007D}" dt="2023-03-31T19:31:21.149" v="5" actId="1076"/>
          <ac:spMkLst>
            <pc:docMk/>
            <pc:sldMk cId="3857335071" sldId="268"/>
            <ac:spMk id="5" creationId="{49F12D97-8EF2-37AF-C938-BB665895B625}"/>
          </ac:spMkLst>
        </pc:spChg>
        <pc:spChg chg="add mod">
          <ac:chgData name="Andrej Bogdanov" userId="896fc40a-cbdd-4f42-a373-b4d25dd81a07" providerId="ADAL" clId="{67E26F10-DB95-5E42-BBD0-885D726B007D}" dt="2023-03-31T19:31:21.149" v="5" actId="1076"/>
          <ac:spMkLst>
            <pc:docMk/>
            <pc:sldMk cId="3857335071" sldId="268"/>
            <ac:spMk id="6" creationId="{D6F5AE85-6376-8853-18AD-17640CB79242}"/>
          </ac:spMkLst>
        </pc:spChg>
        <pc:spChg chg="add mod">
          <ac:chgData name="Andrej Bogdanov" userId="896fc40a-cbdd-4f42-a373-b4d25dd81a07" providerId="ADAL" clId="{67E26F10-DB95-5E42-BBD0-885D726B007D}" dt="2023-03-31T19:31:21.149" v="5" actId="1076"/>
          <ac:spMkLst>
            <pc:docMk/>
            <pc:sldMk cId="3857335071" sldId="268"/>
            <ac:spMk id="7" creationId="{2D3C98F7-FCC9-0DFA-C0AA-32B22EB98CBF}"/>
          </ac:spMkLst>
        </pc:spChg>
        <pc:spChg chg="add mod">
          <ac:chgData name="Andrej Bogdanov" userId="896fc40a-cbdd-4f42-a373-b4d25dd81a07" providerId="ADAL" clId="{67E26F10-DB95-5E42-BBD0-885D726B007D}" dt="2023-03-31T19:31:21.149" v="5" actId="1076"/>
          <ac:spMkLst>
            <pc:docMk/>
            <pc:sldMk cId="3857335071" sldId="268"/>
            <ac:spMk id="12" creationId="{2E702EA7-62AE-0F84-A0F9-0A0345734B49}"/>
          </ac:spMkLst>
        </pc:spChg>
        <pc:spChg chg="add mod">
          <ac:chgData name="Andrej Bogdanov" userId="896fc40a-cbdd-4f42-a373-b4d25dd81a07" providerId="ADAL" clId="{67E26F10-DB95-5E42-BBD0-885D726B007D}" dt="2023-03-31T19:31:21.149" v="5" actId="1076"/>
          <ac:spMkLst>
            <pc:docMk/>
            <pc:sldMk cId="3857335071" sldId="268"/>
            <ac:spMk id="13" creationId="{291F07F2-C3BC-6E4F-72F8-221DC97152F6}"/>
          </ac:spMkLst>
        </pc:spChg>
        <pc:spChg chg="add mod">
          <ac:chgData name="Andrej Bogdanov" userId="896fc40a-cbdd-4f42-a373-b4d25dd81a07" providerId="ADAL" clId="{67E26F10-DB95-5E42-BBD0-885D726B007D}" dt="2023-03-31T19:31:21.149" v="5" actId="1076"/>
          <ac:spMkLst>
            <pc:docMk/>
            <pc:sldMk cId="3857335071" sldId="268"/>
            <ac:spMk id="14" creationId="{C8CE5429-5BFA-95AF-F338-9F73BF668EB8}"/>
          </ac:spMkLst>
        </pc:spChg>
        <pc:spChg chg="add mod">
          <ac:chgData name="Andrej Bogdanov" userId="896fc40a-cbdd-4f42-a373-b4d25dd81a07" providerId="ADAL" clId="{67E26F10-DB95-5E42-BBD0-885D726B007D}" dt="2023-03-31T19:31:21.149" v="5" actId="1076"/>
          <ac:spMkLst>
            <pc:docMk/>
            <pc:sldMk cId="3857335071" sldId="268"/>
            <ac:spMk id="15" creationId="{0FD1F6B0-C6D9-FFF8-295B-C6E471DDA829}"/>
          </ac:spMkLst>
        </pc:spChg>
        <pc:spChg chg="add mod">
          <ac:chgData name="Andrej Bogdanov" userId="896fc40a-cbdd-4f42-a373-b4d25dd81a07" providerId="ADAL" clId="{67E26F10-DB95-5E42-BBD0-885D726B007D}" dt="2023-03-31T19:31:21.149" v="5" actId="1076"/>
          <ac:spMkLst>
            <pc:docMk/>
            <pc:sldMk cId="3857335071" sldId="268"/>
            <ac:spMk id="17" creationId="{C470CF43-0CA0-EE2E-5D27-A0BB49B493F8}"/>
          </ac:spMkLst>
        </pc:spChg>
        <pc:spChg chg="add mod">
          <ac:chgData name="Andrej Bogdanov" userId="896fc40a-cbdd-4f42-a373-b4d25dd81a07" providerId="ADAL" clId="{67E26F10-DB95-5E42-BBD0-885D726B007D}" dt="2023-03-31T19:31:21.149" v="5" actId="1076"/>
          <ac:spMkLst>
            <pc:docMk/>
            <pc:sldMk cId="3857335071" sldId="268"/>
            <ac:spMk id="19" creationId="{C719FB62-E212-FE67-5D8A-418B291FC4E9}"/>
          </ac:spMkLst>
        </pc:spChg>
        <pc:spChg chg="add del mod">
          <ac:chgData name="Andrej Bogdanov" userId="896fc40a-cbdd-4f42-a373-b4d25dd81a07" providerId="ADAL" clId="{67E26F10-DB95-5E42-BBD0-885D726B007D}" dt="2023-03-31T19:31:05.714" v="2" actId="478"/>
          <ac:spMkLst>
            <pc:docMk/>
            <pc:sldMk cId="3857335071" sldId="268"/>
            <ac:spMk id="20" creationId="{D7B69D1D-9994-A6D7-C14B-241BA4BF0FAC}"/>
          </ac:spMkLst>
        </pc:spChg>
        <pc:cxnChg chg="add mod">
          <ac:chgData name="Andrej Bogdanov" userId="896fc40a-cbdd-4f42-a373-b4d25dd81a07" providerId="ADAL" clId="{67E26F10-DB95-5E42-BBD0-885D726B007D}" dt="2023-03-31T19:31:21.149" v="5" actId="1076"/>
          <ac:cxnSpMkLst>
            <pc:docMk/>
            <pc:sldMk cId="3857335071" sldId="268"/>
            <ac:cxnSpMk id="8" creationId="{DF518CB0-FC40-A3C5-9062-006D9B731F4F}"/>
          </ac:cxnSpMkLst>
        </pc:cxnChg>
        <pc:cxnChg chg="add mod">
          <ac:chgData name="Andrej Bogdanov" userId="896fc40a-cbdd-4f42-a373-b4d25dd81a07" providerId="ADAL" clId="{67E26F10-DB95-5E42-BBD0-885D726B007D}" dt="2023-03-31T19:31:21.149" v="5" actId="1076"/>
          <ac:cxnSpMkLst>
            <pc:docMk/>
            <pc:sldMk cId="3857335071" sldId="268"/>
            <ac:cxnSpMk id="9" creationId="{A32E744B-0234-9A63-1590-09F4D4114D2C}"/>
          </ac:cxnSpMkLst>
        </pc:cxnChg>
        <pc:cxnChg chg="add mod">
          <ac:chgData name="Andrej Bogdanov" userId="896fc40a-cbdd-4f42-a373-b4d25dd81a07" providerId="ADAL" clId="{67E26F10-DB95-5E42-BBD0-885D726B007D}" dt="2023-03-31T19:31:21.149" v="5" actId="1076"/>
          <ac:cxnSpMkLst>
            <pc:docMk/>
            <pc:sldMk cId="3857335071" sldId="268"/>
            <ac:cxnSpMk id="10" creationId="{9EE070B7-193E-9422-6095-5A82863361DC}"/>
          </ac:cxnSpMkLst>
        </pc:cxnChg>
        <pc:cxnChg chg="add mod">
          <ac:chgData name="Andrej Bogdanov" userId="896fc40a-cbdd-4f42-a373-b4d25dd81a07" providerId="ADAL" clId="{67E26F10-DB95-5E42-BBD0-885D726B007D}" dt="2023-03-31T19:31:21.149" v="5" actId="1076"/>
          <ac:cxnSpMkLst>
            <pc:docMk/>
            <pc:sldMk cId="3857335071" sldId="268"/>
            <ac:cxnSpMk id="11" creationId="{23393DDC-E628-7504-E2EB-81050F009984}"/>
          </ac:cxnSpMkLst>
        </pc:cxnChg>
        <pc:cxnChg chg="add mod">
          <ac:chgData name="Andrej Bogdanov" userId="896fc40a-cbdd-4f42-a373-b4d25dd81a07" providerId="ADAL" clId="{67E26F10-DB95-5E42-BBD0-885D726B007D}" dt="2023-03-31T19:31:21.149" v="5" actId="1076"/>
          <ac:cxnSpMkLst>
            <pc:docMk/>
            <pc:sldMk cId="3857335071" sldId="268"/>
            <ac:cxnSpMk id="16" creationId="{DB9B4BCF-953A-033A-26EA-BCF8B7FF7373}"/>
          </ac:cxnSpMkLst>
        </pc:cxnChg>
        <pc:cxnChg chg="add mod">
          <ac:chgData name="Andrej Bogdanov" userId="896fc40a-cbdd-4f42-a373-b4d25dd81a07" providerId="ADAL" clId="{67E26F10-DB95-5E42-BBD0-885D726B007D}" dt="2023-03-31T19:31:21.149" v="5" actId="1076"/>
          <ac:cxnSpMkLst>
            <pc:docMk/>
            <pc:sldMk cId="3857335071" sldId="268"/>
            <ac:cxnSpMk id="18" creationId="{EF0E2C07-B0F5-1013-7FAD-BFA5510953D2}"/>
          </ac:cxnSpMkLst>
        </pc:cxnChg>
      </pc:sldChg>
      <pc:sldChg chg="addSp delSp modSp mod">
        <pc:chgData name="Andrej Bogdanov" userId="896fc40a-cbdd-4f42-a373-b4d25dd81a07" providerId="ADAL" clId="{67E26F10-DB95-5E42-BBD0-885D726B007D}" dt="2023-03-31T19:31:59.816" v="35" actId="478"/>
        <pc:sldMkLst>
          <pc:docMk/>
          <pc:sldMk cId="1082842737" sldId="269"/>
        </pc:sldMkLst>
        <pc:spChg chg="add mod">
          <ac:chgData name="Andrej Bogdanov" userId="896fc40a-cbdd-4f42-a373-b4d25dd81a07" providerId="ADAL" clId="{67E26F10-DB95-5E42-BBD0-885D726B007D}" dt="2023-03-31T19:31:28.660" v="6"/>
          <ac:spMkLst>
            <pc:docMk/>
            <pc:sldMk cId="1082842737" sldId="269"/>
            <ac:spMk id="3" creationId="{D580349E-1CF3-397E-B874-9D46695C9634}"/>
          </ac:spMkLst>
        </pc:spChg>
        <pc:spChg chg="add mod">
          <ac:chgData name="Andrej Bogdanov" userId="896fc40a-cbdd-4f42-a373-b4d25dd81a07" providerId="ADAL" clId="{67E26F10-DB95-5E42-BBD0-885D726B007D}" dt="2023-03-31T19:31:28.660" v="6"/>
          <ac:spMkLst>
            <pc:docMk/>
            <pc:sldMk cId="1082842737" sldId="269"/>
            <ac:spMk id="4" creationId="{A1DF1A85-6082-D1FE-F317-E9130894E664}"/>
          </ac:spMkLst>
        </pc:spChg>
        <pc:spChg chg="add mod">
          <ac:chgData name="Andrej Bogdanov" userId="896fc40a-cbdd-4f42-a373-b4d25dd81a07" providerId="ADAL" clId="{67E26F10-DB95-5E42-BBD0-885D726B007D}" dt="2023-03-31T19:31:28.660" v="6"/>
          <ac:spMkLst>
            <pc:docMk/>
            <pc:sldMk cId="1082842737" sldId="269"/>
            <ac:spMk id="5" creationId="{1104BEF2-59A8-C05B-2AAF-C62EE1DC4107}"/>
          </ac:spMkLst>
        </pc:spChg>
        <pc:spChg chg="add mod">
          <ac:chgData name="Andrej Bogdanov" userId="896fc40a-cbdd-4f42-a373-b4d25dd81a07" providerId="ADAL" clId="{67E26F10-DB95-5E42-BBD0-885D726B007D}" dt="2023-03-31T19:31:28.660" v="6"/>
          <ac:spMkLst>
            <pc:docMk/>
            <pc:sldMk cId="1082842737" sldId="269"/>
            <ac:spMk id="6" creationId="{BED27DF6-75C0-86EA-2D82-524F3D18ED4A}"/>
          </ac:spMkLst>
        </pc:spChg>
        <pc:spChg chg="add mod">
          <ac:chgData name="Andrej Bogdanov" userId="896fc40a-cbdd-4f42-a373-b4d25dd81a07" providerId="ADAL" clId="{67E26F10-DB95-5E42-BBD0-885D726B007D}" dt="2023-03-31T19:31:28.660" v="6"/>
          <ac:spMkLst>
            <pc:docMk/>
            <pc:sldMk cId="1082842737" sldId="269"/>
            <ac:spMk id="11" creationId="{ACB75067-3B48-7546-F5F1-E2B66D6FF4A1}"/>
          </ac:spMkLst>
        </pc:spChg>
        <pc:spChg chg="add mod">
          <ac:chgData name="Andrej Bogdanov" userId="896fc40a-cbdd-4f42-a373-b4d25dd81a07" providerId="ADAL" clId="{67E26F10-DB95-5E42-BBD0-885D726B007D}" dt="2023-03-31T19:31:28.660" v="6"/>
          <ac:spMkLst>
            <pc:docMk/>
            <pc:sldMk cId="1082842737" sldId="269"/>
            <ac:spMk id="12" creationId="{1156CD78-2184-5094-737E-E37BCE8D777C}"/>
          </ac:spMkLst>
        </pc:spChg>
        <pc:spChg chg="add mod">
          <ac:chgData name="Andrej Bogdanov" userId="896fc40a-cbdd-4f42-a373-b4d25dd81a07" providerId="ADAL" clId="{67E26F10-DB95-5E42-BBD0-885D726B007D}" dt="2023-03-31T19:31:28.660" v="6"/>
          <ac:spMkLst>
            <pc:docMk/>
            <pc:sldMk cId="1082842737" sldId="269"/>
            <ac:spMk id="13" creationId="{C2990FF2-BCD2-64BB-D9AF-215D044D766A}"/>
          </ac:spMkLst>
        </pc:spChg>
        <pc:spChg chg="add mod">
          <ac:chgData name="Andrej Bogdanov" userId="896fc40a-cbdd-4f42-a373-b4d25dd81a07" providerId="ADAL" clId="{67E26F10-DB95-5E42-BBD0-885D726B007D}" dt="2023-03-31T19:31:28.660" v="6"/>
          <ac:spMkLst>
            <pc:docMk/>
            <pc:sldMk cId="1082842737" sldId="269"/>
            <ac:spMk id="14" creationId="{0A60CC6C-7D24-BB86-6336-E692F1751BA3}"/>
          </ac:spMkLst>
        </pc:spChg>
        <pc:spChg chg="add mod">
          <ac:chgData name="Andrej Bogdanov" userId="896fc40a-cbdd-4f42-a373-b4d25dd81a07" providerId="ADAL" clId="{67E26F10-DB95-5E42-BBD0-885D726B007D}" dt="2023-03-31T19:31:28.660" v="6"/>
          <ac:spMkLst>
            <pc:docMk/>
            <pc:sldMk cId="1082842737" sldId="269"/>
            <ac:spMk id="16" creationId="{78262E19-C0B8-61A4-70AA-BEF873B7D4DF}"/>
          </ac:spMkLst>
        </pc:spChg>
        <pc:spChg chg="add mod">
          <ac:chgData name="Andrej Bogdanov" userId="896fc40a-cbdd-4f42-a373-b4d25dd81a07" providerId="ADAL" clId="{67E26F10-DB95-5E42-BBD0-885D726B007D}" dt="2023-03-31T19:31:28.660" v="6"/>
          <ac:spMkLst>
            <pc:docMk/>
            <pc:sldMk cId="1082842737" sldId="269"/>
            <ac:spMk id="18" creationId="{9D5AAA36-8C4E-C053-A7AD-D5EB6D371976}"/>
          </ac:spMkLst>
        </pc:spChg>
        <pc:spChg chg="add del mod">
          <ac:chgData name="Andrej Bogdanov" userId="896fc40a-cbdd-4f42-a373-b4d25dd81a07" providerId="ADAL" clId="{67E26F10-DB95-5E42-BBD0-885D726B007D}" dt="2023-03-31T19:31:59.816" v="35" actId="478"/>
          <ac:spMkLst>
            <pc:docMk/>
            <pc:sldMk cId="1082842737" sldId="269"/>
            <ac:spMk id="20" creationId="{00ABB294-2227-B8A1-7CD5-2411101C29E5}"/>
          </ac:spMkLst>
        </pc:spChg>
        <pc:cxnChg chg="add mod">
          <ac:chgData name="Andrej Bogdanov" userId="896fc40a-cbdd-4f42-a373-b4d25dd81a07" providerId="ADAL" clId="{67E26F10-DB95-5E42-BBD0-885D726B007D}" dt="2023-03-31T19:31:28.660" v="6"/>
          <ac:cxnSpMkLst>
            <pc:docMk/>
            <pc:sldMk cId="1082842737" sldId="269"/>
            <ac:cxnSpMk id="7" creationId="{09B621F6-F65F-218C-F3F4-E937EDD35FC2}"/>
          </ac:cxnSpMkLst>
        </pc:cxnChg>
        <pc:cxnChg chg="add mod">
          <ac:chgData name="Andrej Bogdanov" userId="896fc40a-cbdd-4f42-a373-b4d25dd81a07" providerId="ADAL" clId="{67E26F10-DB95-5E42-BBD0-885D726B007D}" dt="2023-03-31T19:31:28.660" v="6"/>
          <ac:cxnSpMkLst>
            <pc:docMk/>
            <pc:sldMk cId="1082842737" sldId="269"/>
            <ac:cxnSpMk id="8" creationId="{7E5C4EEC-0533-D910-EAC6-A1AB3EB25829}"/>
          </ac:cxnSpMkLst>
        </pc:cxnChg>
        <pc:cxnChg chg="add mod">
          <ac:chgData name="Andrej Bogdanov" userId="896fc40a-cbdd-4f42-a373-b4d25dd81a07" providerId="ADAL" clId="{67E26F10-DB95-5E42-BBD0-885D726B007D}" dt="2023-03-31T19:31:28.660" v="6"/>
          <ac:cxnSpMkLst>
            <pc:docMk/>
            <pc:sldMk cId="1082842737" sldId="269"/>
            <ac:cxnSpMk id="9" creationId="{1B4A0D2B-1FD1-FF76-0E29-6CB739441F55}"/>
          </ac:cxnSpMkLst>
        </pc:cxnChg>
        <pc:cxnChg chg="add mod">
          <ac:chgData name="Andrej Bogdanov" userId="896fc40a-cbdd-4f42-a373-b4d25dd81a07" providerId="ADAL" clId="{67E26F10-DB95-5E42-BBD0-885D726B007D}" dt="2023-03-31T19:31:28.660" v="6"/>
          <ac:cxnSpMkLst>
            <pc:docMk/>
            <pc:sldMk cId="1082842737" sldId="269"/>
            <ac:cxnSpMk id="10" creationId="{B38502F0-C487-42EE-D5F3-00B7037E5A70}"/>
          </ac:cxnSpMkLst>
        </pc:cxnChg>
        <pc:cxnChg chg="add mod">
          <ac:chgData name="Andrej Bogdanov" userId="896fc40a-cbdd-4f42-a373-b4d25dd81a07" providerId="ADAL" clId="{67E26F10-DB95-5E42-BBD0-885D726B007D}" dt="2023-03-31T19:31:28.660" v="6"/>
          <ac:cxnSpMkLst>
            <pc:docMk/>
            <pc:sldMk cId="1082842737" sldId="269"/>
            <ac:cxnSpMk id="15" creationId="{4DBB4950-BA38-BB7A-0D19-DDDB40AA2667}"/>
          </ac:cxnSpMkLst>
        </pc:cxnChg>
        <pc:cxnChg chg="add mod">
          <ac:chgData name="Andrej Bogdanov" userId="896fc40a-cbdd-4f42-a373-b4d25dd81a07" providerId="ADAL" clId="{67E26F10-DB95-5E42-BBD0-885D726B007D}" dt="2023-03-31T19:31:28.660" v="6"/>
          <ac:cxnSpMkLst>
            <pc:docMk/>
            <pc:sldMk cId="1082842737" sldId="269"/>
            <ac:cxnSpMk id="17" creationId="{E35DBD2E-6FA2-279E-F43B-96657E27C11A}"/>
          </ac:cxnSpMkLst>
        </pc:cxnChg>
      </pc:sldChg>
      <pc:sldChg chg="modSp mod">
        <pc:chgData name="Andrej Bogdanov" userId="896fc40a-cbdd-4f42-a373-b4d25dd81a07" providerId="ADAL" clId="{67E26F10-DB95-5E42-BBD0-885D726B007D}" dt="2023-03-31T19:31:40.383" v="30" actId="1036"/>
        <pc:sldMkLst>
          <pc:docMk/>
          <pc:sldMk cId="3441370181" sldId="270"/>
        </pc:sldMkLst>
        <pc:spChg chg="mod">
          <ac:chgData name="Andrej Bogdanov" userId="896fc40a-cbdd-4f42-a373-b4d25dd81a07" providerId="ADAL" clId="{67E26F10-DB95-5E42-BBD0-885D726B007D}" dt="2023-03-31T19:31:40.383" v="30" actId="1036"/>
          <ac:spMkLst>
            <pc:docMk/>
            <pc:sldMk cId="3441370181" sldId="270"/>
            <ac:spMk id="3" creationId="{60D78A94-39E0-A2AD-6047-C4C05BE2C573}"/>
          </ac:spMkLst>
        </pc:spChg>
      </pc:sldChg>
      <pc:sldChg chg="del">
        <pc:chgData name="Andrej Bogdanov" userId="896fc40a-cbdd-4f42-a373-b4d25dd81a07" providerId="ADAL" clId="{67E26F10-DB95-5E42-BBD0-885D726B007D}" dt="2023-03-31T19:32:08.271" v="36" actId="2696"/>
        <pc:sldMkLst>
          <pc:docMk/>
          <pc:sldMk cId="3211260699" sldId="278"/>
        </pc:sldMkLst>
      </pc:sldChg>
    </pc:docChg>
  </pc:docChgLst>
  <pc:docChgLst>
    <pc:chgData name="Andrej Bogdanov (CSD)" userId="54a3fc38-bcd8-4812-b887-b84a314b9e17" providerId="ADAL" clId="{1F8AD84F-0D04-9849-A5A9-A5A39F7687EB}"/>
    <pc:docChg chg="undo redo custSel addSld delSld modSld sldOrd">
      <pc:chgData name="Andrej Bogdanov (CSD)" userId="54a3fc38-bcd8-4812-b887-b84a314b9e17" providerId="ADAL" clId="{1F8AD84F-0D04-9849-A5A9-A5A39F7687EB}" dt="2021-11-08T01:50:25.685" v="6122"/>
      <pc:docMkLst>
        <pc:docMk/>
      </pc:docMkLst>
      <pc:sldChg chg="addSp delSp modSp mod modAnim">
        <pc:chgData name="Andrej Bogdanov (CSD)" userId="54a3fc38-bcd8-4812-b887-b84a314b9e17" providerId="ADAL" clId="{1F8AD84F-0D04-9849-A5A9-A5A39F7687EB}" dt="2021-11-04T22:03:36.613" v="5490" actId="1038"/>
        <pc:sldMkLst>
          <pc:docMk/>
          <pc:sldMk cId="245390267" sldId="259"/>
        </pc:sldMkLst>
        <pc:spChg chg="del mod">
          <ac:chgData name="Andrej Bogdanov (CSD)" userId="54a3fc38-bcd8-4812-b887-b84a314b9e17" providerId="ADAL" clId="{1F8AD84F-0D04-9849-A5A9-A5A39F7687EB}" dt="2021-11-04T22:03:18.078" v="5459" actId="478"/>
          <ac:spMkLst>
            <pc:docMk/>
            <pc:sldMk cId="245390267" sldId="259"/>
            <ac:spMk id="2" creationId="{5060D0FC-59DC-EF4B-889B-4EBE31C08B6C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3" creationId="{8DE57FE7-1E86-1A41-AACC-B2877F16FA96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4" creationId="{025CA3F5-4C69-3348-9819-0FDE3438B177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5" creationId="{11CE7D7F-BE7D-A546-84D0-3EFCDF9DD396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6" creationId="{5B6306BA-382E-3943-B301-9AE4AA0D3953}"/>
          </ac:spMkLst>
        </pc:spChg>
        <pc:spChg chg="add del">
          <ac:chgData name="Andrej Bogdanov (CSD)" userId="54a3fc38-bcd8-4812-b887-b84a314b9e17" providerId="ADAL" clId="{1F8AD84F-0D04-9849-A5A9-A5A39F7687EB}" dt="2021-11-03T23:06:56.619" v="37" actId="478"/>
          <ac:spMkLst>
            <pc:docMk/>
            <pc:sldMk cId="245390267" sldId="259"/>
            <ac:spMk id="7" creationId="{C76AACB4-BF05-C440-A687-C439238FF186}"/>
          </ac:spMkLst>
        </pc:spChg>
        <pc:spChg chg="add 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9" creationId="{3A6D85F2-A4AC-0C42-8D41-9E98C4D9619C}"/>
          </ac:spMkLst>
        </pc:spChg>
        <pc:spChg chg="add del mod">
          <ac:chgData name="Andrej Bogdanov (CSD)" userId="54a3fc38-bcd8-4812-b887-b84a314b9e17" providerId="ADAL" clId="{1F8AD84F-0D04-9849-A5A9-A5A39F7687EB}" dt="2021-11-03T23:07:21.059" v="41" actId="478"/>
          <ac:spMkLst>
            <pc:docMk/>
            <pc:sldMk cId="245390267" sldId="259"/>
            <ac:spMk id="10" creationId="{CB29276C-685E-2C42-ADF9-0C2D03778A85}"/>
          </ac:spMkLst>
        </pc:spChg>
        <pc:spChg chg="add mod">
          <ac:chgData name="Andrej Bogdanov (CSD)" userId="54a3fc38-bcd8-4812-b887-b84a314b9e17" providerId="ADAL" clId="{1F8AD84F-0D04-9849-A5A9-A5A39F7687EB}" dt="2021-11-03T23:13:01.907" v="277" actId="1038"/>
          <ac:spMkLst>
            <pc:docMk/>
            <pc:sldMk cId="245390267" sldId="259"/>
            <ac:spMk id="19" creationId="{469C386E-9B24-9C4B-B3A8-8E57EFAB29BC}"/>
          </ac:spMkLst>
        </pc:spChg>
        <pc:spChg chg="add mod">
          <ac:chgData name="Andrej Bogdanov (CSD)" userId="54a3fc38-bcd8-4812-b887-b84a314b9e17" providerId="ADAL" clId="{1F8AD84F-0D04-9849-A5A9-A5A39F7687EB}" dt="2021-11-03T23:13:33.199" v="293" actId="1076"/>
          <ac:spMkLst>
            <pc:docMk/>
            <pc:sldMk cId="245390267" sldId="259"/>
            <ac:spMk id="20" creationId="{6F1D0AB9-104E-9340-AC57-2D4400F0A904}"/>
          </ac:spMkLst>
        </pc:spChg>
        <pc:spChg chg="add mod">
          <ac:chgData name="Andrej Bogdanov (CSD)" userId="54a3fc38-bcd8-4812-b887-b84a314b9e17" providerId="ADAL" clId="{1F8AD84F-0D04-9849-A5A9-A5A39F7687EB}" dt="2021-11-04T22:03:36.613" v="5490" actId="1038"/>
          <ac:spMkLst>
            <pc:docMk/>
            <pc:sldMk cId="245390267" sldId="259"/>
            <ac:spMk id="21" creationId="{3C39CD1B-1D7C-4445-B9E5-BA03E1167270}"/>
          </ac:spMkLst>
        </pc:spChg>
        <pc:grpChg chg="add mod">
          <ac:chgData name="Andrej Bogdanov (CSD)" userId="54a3fc38-bcd8-4812-b887-b84a314b9e17" providerId="ADAL" clId="{1F8AD84F-0D04-9849-A5A9-A5A39F7687EB}" dt="2021-11-04T22:03:33.627" v="5487" actId="1038"/>
          <ac:grpSpMkLst>
            <pc:docMk/>
            <pc:sldMk cId="245390267" sldId="259"/>
            <ac:grpSpMk id="15" creationId="{0B11FA1C-CE81-A847-B6FB-7192FC50EAC4}"/>
          </ac:grpSpMkLst>
        </pc:grpChg>
        <pc:grpChg chg="mod">
          <ac:chgData name="Andrej Bogdanov (CSD)" userId="54a3fc38-bcd8-4812-b887-b84a314b9e17" providerId="ADAL" clId="{1F8AD84F-0D04-9849-A5A9-A5A39F7687EB}" dt="2021-11-04T22:03:26.055" v="5474" actId="1035"/>
          <ac:grpSpMkLst>
            <pc:docMk/>
            <pc:sldMk cId="245390267" sldId="259"/>
            <ac:grpSpMk id="18" creationId="{E6BFA691-7401-774E-95B8-AAB7F76354E4}"/>
          </ac:grpSpMkLst>
        </pc:grpChg>
        <pc:inkChg chg="del">
          <ac:chgData name="Andrej Bogdanov (CSD)" userId="54a3fc38-bcd8-4812-b887-b84a314b9e17" providerId="ADAL" clId="{1F8AD84F-0D04-9849-A5A9-A5A39F7687EB}" dt="2021-11-03T23:09:36.916" v="180" actId="478"/>
          <ac:inkMkLst>
            <pc:docMk/>
            <pc:sldMk cId="245390267" sldId="259"/>
            <ac:inkMk id="7" creationId="{5282070B-9635-4B41-BBA5-E087E5FC509E}"/>
          </ac:inkMkLst>
        </pc:inkChg>
        <pc:inkChg chg="del">
          <ac:chgData name="Andrej Bogdanov (CSD)" userId="54a3fc38-bcd8-4812-b887-b84a314b9e17" providerId="ADAL" clId="{1F8AD84F-0D04-9849-A5A9-A5A39F7687EB}" dt="2021-11-03T23:09:33.774" v="179" actId="478"/>
          <ac:inkMkLst>
            <pc:docMk/>
            <pc:sldMk cId="245390267" sldId="259"/>
            <ac:inkMk id="12" creationId="{B07C6BE4-6D89-8A49-A6F5-AB4E73B0C963}"/>
          </ac:inkMkLst>
        </pc:inkChg>
        <pc:cxnChg chg="mod">
          <ac:chgData name="Andrej Bogdanov (CSD)" userId="54a3fc38-bcd8-4812-b887-b84a314b9e17" providerId="ADAL" clId="{1F8AD84F-0D04-9849-A5A9-A5A39F7687EB}" dt="2021-11-03T23:12:37.968" v="241" actId="14100"/>
          <ac:cxnSpMkLst>
            <pc:docMk/>
            <pc:sldMk cId="245390267" sldId="259"/>
            <ac:cxnSpMk id="8" creationId="{8AB00E24-F865-AC4D-964B-1F17B1121878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8T01:50:25.685" v="6122"/>
        <pc:sldMkLst>
          <pc:docMk/>
          <pc:sldMk cId="1449321409" sldId="260"/>
        </pc:sldMkLst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2" creationId="{F5FF4A14-4019-EB40-9CF1-C8375614C23B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3" creationId="{6DDDDBA0-5445-0D41-95B5-43981AFCEAD6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6" creationId="{D6CDA201-45B4-5A4F-9782-193BFDCEA567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7" creationId="{8A95B01B-FDB4-0842-85F9-A93E6BECB0C9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9" creationId="{EDF7DBCE-0494-C74D-BA27-A22BE691F527}"/>
          </ac:spMkLst>
        </pc:spChg>
        <pc:spChg chg="add mod">
          <ac:chgData name="Andrej Bogdanov (CSD)" userId="54a3fc38-bcd8-4812-b887-b84a314b9e17" providerId="ADAL" clId="{1F8AD84F-0D04-9849-A5A9-A5A39F7687EB}" dt="2021-11-04T21:08:10.310" v="4971" actId="1076"/>
          <ac:spMkLst>
            <pc:docMk/>
            <pc:sldMk cId="1449321409" sldId="260"/>
            <ac:spMk id="24" creationId="{2FB79926-F2AE-BF48-B3AD-B97BD957EBFC}"/>
          </ac:spMkLst>
        </pc:spChg>
        <pc:grpChg chg="add">
          <ac:chgData name="Andrej Bogdanov (CSD)" userId="54a3fc38-bcd8-4812-b887-b84a314b9e17" providerId="ADAL" clId="{1F8AD84F-0D04-9849-A5A9-A5A39F7687EB}" dt="2021-11-08T01:50:18.873" v="6121" actId="164"/>
          <ac:grpSpMkLst>
            <pc:docMk/>
            <pc:sldMk cId="1449321409" sldId="260"/>
            <ac:grpSpMk id="2" creationId="{A63C1EBC-FF6B-C94C-996A-E0AD224E21C3}"/>
          </ac:grpSpMkLst>
        </pc:grpChg>
        <pc:grpChg chg="del mod">
          <ac:chgData name="Andrej Bogdanov (CSD)" userId="54a3fc38-bcd8-4812-b887-b84a314b9e17" providerId="ADAL" clId="{1F8AD84F-0D04-9849-A5A9-A5A39F7687EB}" dt="2021-11-03T23:22:57.257" v="348"/>
          <ac:grpSpMkLst>
            <pc:docMk/>
            <pc:sldMk cId="1449321409" sldId="260"/>
            <ac:grpSpMk id="31" creationId="{0AF107AA-D39C-284D-8B0D-EC5FB297170E}"/>
          </ac:grpSpMkLst>
        </pc:grpChg>
        <pc:inkChg chg="del mod">
          <ac:chgData name="Andrej Bogdanov (CSD)" userId="54a3fc38-bcd8-4812-b887-b84a314b9e17" providerId="ADAL" clId="{1F8AD84F-0D04-9849-A5A9-A5A39F7687EB}" dt="2021-11-03T23:22:57.257" v="348"/>
          <ac:inkMkLst>
            <pc:docMk/>
            <pc:sldMk cId="1449321409" sldId="260"/>
            <ac:inkMk id="2" creationId="{B59CC4F8-99ED-8C45-89C1-8C8215786DA9}"/>
          </ac:inkMkLst>
        </pc:inkChg>
        <pc:inkChg chg="del">
          <ac:chgData name="Andrej Bogdanov (CSD)" userId="54a3fc38-bcd8-4812-b887-b84a314b9e17" providerId="ADAL" clId="{1F8AD84F-0D04-9849-A5A9-A5A39F7687EB}" dt="2021-11-03T23:22:17.725" v="339" actId="478"/>
          <ac:inkMkLst>
            <pc:docMk/>
            <pc:sldMk cId="1449321409" sldId="260"/>
            <ac:inkMk id="3" creationId="{008B08AA-D599-0D4A-98DE-6EC9765D13B9}"/>
          </ac:inkMkLst>
        </pc:inkChg>
        <pc:inkChg chg="add del">
          <ac:chgData name="Andrej Bogdanov (CSD)" userId="54a3fc38-bcd8-4812-b887-b84a314b9e17" providerId="ADAL" clId="{1F8AD84F-0D04-9849-A5A9-A5A39F7687EB}" dt="2021-11-03T23:22:48.359" v="342"/>
          <ac:inkMkLst>
            <pc:docMk/>
            <pc:sldMk cId="1449321409" sldId="260"/>
            <ac:inkMk id="4" creationId="{7CBFE955-BADC-7843-8C95-8E18DFBF142D}"/>
          </ac:inkMkLst>
        </pc:inkChg>
        <pc:inkChg chg="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5" creationId="{5A80D1C0-A514-AF45-939A-D4AF41FE2671}"/>
          </ac:inkMkLst>
        </pc:inkChg>
        <pc:inkChg chg="add del">
          <ac:chgData name="Andrej Bogdanov (CSD)" userId="54a3fc38-bcd8-4812-b887-b84a314b9e17" providerId="ADAL" clId="{1F8AD84F-0D04-9849-A5A9-A5A39F7687EB}" dt="2021-11-03T23:22:49.129" v="343"/>
          <ac:inkMkLst>
            <pc:docMk/>
            <pc:sldMk cId="1449321409" sldId="260"/>
            <ac:inkMk id="6" creationId="{66215ABE-72EB-D046-B548-DFDDDB1F74C4}"/>
          </ac:inkMkLst>
        </pc:inkChg>
        <pc:inkChg chg="add 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7" creationId="{EB0EAF7C-5668-9640-A24A-986396843DF5}"/>
          </ac:inkMkLst>
        </pc:inkChg>
        <pc:inkChg chg="add del mod">
          <ac:chgData name="Andrej Bogdanov (CSD)" userId="54a3fc38-bcd8-4812-b887-b84a314b9e17" providerId="ADAL" clId="{1F8AD84F-0D04-9849-A5A9-A5A39F7687EB}" dt="2021-11-03T23:22:52.361" v="345"/>
          <ac:inkMkLst>
            <pc:docMk/>
            <pc:sldMk cId="1449321409" sldId="260"/>
            <ac:inkMk id="8" creationId="{4DFB1333-D50F-E24A-95BF-AB9442F58234}"/>
          </ac:inkMkLst>
        </pc:inkChg>
        <pc:inkChg chg="add del mod">
          <ac:chgData name="Andrej Bogdanov (CSD)" userId="54a3fc38-bcd8-4812-b887-b84a314b9e17" providerId="ADAL" clId="{1F8AD84F-0D04-9849-A5A9-A5A39F7687EB}" dt="2021-11-03T23:22:53.181" v="346"/>
          <ac:inkMkLst>
            <pc:docMk/>
            <pc:sldMk cId="1449321409" sldId="260"/>
            <ac:inkMk id="9" creationId="{1D7E4BFC-5F35-6847-8242-3D3EDB8189C0}"/>
          </ac:inkMkLst>
        </pc:inkChg>
        <pc:inkChg chg="add del mod">
          <ac:chgData name="Andrej Bogdanov (CSD)" userId="54a3fc38-bcd8-4812-b887-b84a314b9e17" providerId="ADAL" clId="{1F8AD84F-0D04-9849-A5A9-A5A39F7687EB}" dt="2021-11-03T23:22:54.080" v="347"/>
          <ac:inkMkLst>
            <pc:docMk/>
            <pc:sldMk cId="1449321409" sldId="260"/>
            <ac:inkMk id="10" creationId="{850792BE-11BF-2B47-B9BC-1AE77C6859A8}"/>
          </ac:inkMkLst>
        </pc:inkChg>
        <pc:inkChg chg="add 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11" creationId="{69A84CD2-6FF5-9549-8758-B3C6ABD7D6F7}"/>
          </ac:inkMkLst>
        </pc:inkChg>
        <pc:inkChg chg="del">
          <ac:chgData name="Andrej Bogdanov (CSD)" userId="54a3fc38-bcd8-4812-b887-b84a314b9e17" providerId="ADAL" clId="{1F8AD84F-0D04-9849-A5A9-A5A39F7687EB}" dt="2021-11-03T23:22:47.359" v="341"/>
          <ac:inkMkLst>
            <pc:docMk/>
            <pc:sldMk cId="1449321409" sldId="260"/>
            <ac:inkMk id="27" creationId="{76A66180-E413-C64F-BA46-1D778131D448}"/>
          </ac:inkMkLst>
        </pc:inkChg>
        <pc:inkChg chg="del mod">
          <ac:chgData name="Andrej Bogdanov (CSD)" userId="54a3fc38-bcd8-4812-b887-b84a314b9e17" providerId="ADAL" clId="{1F8AD84F-0D04-9849-A5A9-A5A39F7687EB}" dt="2021-11-03T23:22:51.737" v="344"/>
          <ac:inkMkLst>
            <pc:docMk/>
            <pc:sldMk cId="1449321409" sldId="260"/>
            <ac:inkMk id="29" creationId="{C2308C6B-7C85-0F49-BF6A-EABFB85A90A6}"/>
          </ac:inkMkLst>
        </pc:inkChg>
        <pc:cxnChg chg="add mod">
          <ac:chgData name="Andrej Bogdanov (CSD)" userId="54a3fc38-bcd8-4812-b887-b84a314b9e17" providerId="ADAL" clId="{1F8AD84F-0D04-9849-A5A9-A5A39F7687EB}" dt="2021-11-03T23:28:23.335" v="454" actId="1036"/>
          <ac:cxnSpMkLst>
            <pc:docMk/>
            <pc:sldMk cId="1449321409" sldId="260"/>
            <ac:cxnSpMk id="20" creationId="{4C5656C2-3E91-6B43-8076-A360E98F80DC}"/>
          </ac:cxnSpMkLst>
        </pc:cxnChg>
        <pc:cxnChg chg="add mod">
          <ac:chgData name="Andrej Bogdanov (CSD)" userId="54a3fc38-bcd8-4812-b887-b84a314b9e17" providerId="ADAL" clId="{1F8AD84F-0D04-9849-A5A9-A5A39F7687EB}" dt="2021-11-03T23:28:23.335" v="454" actId="1036"/>
          <ac:cxnSpMkLst>
            <pc:docMk/>
            <pc:sldMk cId="1449321409" sldId="260"/>
            <ac:cxnSpMk id="21" creationId="{E441F70B-75CE-4A43-A439-4675C089E24D}"/>
          </ac:cxnSpMkLst>
        </pc:cxnChg>
        <pc:cxnChg chg="add del mod">
          <ac:chgData name="Andrej Bogdanov (CSD)" userId="54a3fc38-bcd8-4812-b887-b84a314b9e17" providerId="ADAL" clId="{1F8AD84F-0D04-9849-A5A9-A5A39F7687EB}" dt="2021-11-03T23:26:47.943" v="408" actId="478"/>
          <ac:cxnSpMkLst>
            <pc:docMk/>
            <pc:sldMk cId="1449321409" sldId="260"/>
            <ac:cxnSpMk id="23" creationId="{BDEAA6E5-7703-5648-A361-6CCB3F151407}"/>
          </ac:cxnSpMkLst>
        </pc:cxnChg>
      </pc:sldChg>
      <pc:sldChg chg="addSp delSp modSp new mod ord modAnim">
        <pc:chgData name="Andrej Bogdanov (CSD)" userId="54a3fc38-bcd8-4812-b887-b84a314b9e17" providerId="ADAL" clId="{1F8AD84F-0D04-9849-A5A9-A5A39F7687EB}" dt="2021-11-03T23:44:15.575" v="810"/>
        <pc:sldMkLst>
          <pc:docMk/>
          <pc:sldMk cId="1809566681" sldId="261"/>
        </pc:sldMkLst>
        <pc:spChg chg="add mod">
          <ac:chgData name="Andrej Bogdanov (CSD)" userId="54a3fc38-bcd8-4812-b887-b84a314b9e17" providerId="ADAL" clId="{1F8AD84F-0D04-9849-A5A9-A5A39F7687EB}" dt="2021-11-03T23:33:33.548" v="538" actId="1036"/>
          <ac:spMkLst>
            <pc:docMk/>
            <pc:sldMk cId="1809566681" sldId="261"/>
            <ac:spMk id="7" creationId="{792F2ACB-6B8D-DD41-8870-79D77375F0CE}"/>
          </ac:spMkLst>
        </pc:spChg>
        <pc:spChg chg="add mod">
          <ac:chgData name="Andrej Bogdanov (CSD)" userId="54a3fc38-bcd8-4812-b887-b84a314b9e17" providerId="ADAL" clId="{1F8AD84F-0D04-9849-A5A9-A5A39F7687EB}" dt="2021-11-03T23:38:13.968" v="736" actId="1076"/>
          <ac:spMkLst>
            <pc:docMk/>
            <pc:sldMk cId="1809566681" sldId="261"/>
            <ac:spMk id="8" creationId="{CCC6A905-77CA-4C41-A09D-29293E846224}"/>
          </ac:spMkLst>
        </pc:spChg>
        <pc:spChg chg="add del mod">
          <ac:chgData name="Andrej Bogdanov (CSD)" userId="54a3fc38-bcd8-4812-b887-b84a314b9e17" providerId="ADAL" clId="{1F8AD84F-0D04-9849-A5A9-A5A39F7687EB}" dt="2021-11-03T23:35:49.475" v="569" actId="478"/>
          <ac:spMkLst>
            <pc:docMk/>
            <pc:sldMk cId="1809566681" sldId="261"/>
            <ac:spMk id="9" creationId="{FA52B195-994A-6A45-B6D2-3FC7F7B68E10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13" creationId="{0B063320-8273-7744-8D1C-CC6D94192079}"/>
          </ac:spMkLst>
        </pc:spChg>
        <pc:spChg chg="add del mod">
          <ac:chgData name="Andrej Bogdanov (CSD)" userId="54a3fc38-bcd8-4812-b887-b84a314b9e17" providerId="ADAL" clId="{1F8AD84F-0D04-9849-A5A9-A5A39F7687EB}" dt="2021-11-03T23:36:38.297" v="644" actId="478"/>
          <ac:spMkLst>
            <pc:docMk/>
            <pc:sldMk cId="1809566681" sldId="261"/>
            <ac:spMk id="14" creationId="{9184D1E3-DCAE-0542-A535-AEECE701AD63}"/>
          </ac:spMkLst>
        </pc:spChg>
        <pc:spChg chg="add del mod">
          <ac:chgData name="Andrej Bogdanov (CSD)" userId="54a3fc38-bcd8-4812-b887-b84a314b9e17" providerId="ADAL" clId="{1F8AD84F-0D04-9849-A5A9-A5A39F7687EB}" dt="2021-11-03T23:36:40.522" v="645" actId="478"/>
          <ac:spMkLst>
            <pc:docMk/>
            <pc:sldMk cId="1809566681" sldId="261"/>
            <ac:spMk id="15" creationId="{67110628-60AD-654B-BBB5-8E786A638481}"/>
          </ac:spMkLst>
        </pc:spChg>
        <pc:spChg chg="add del mod">
          <ac:chgData name="Andrej Bogdanov (CSD)" userId="54a3fc38-bcd8-4812-b887-b84a314b9e17" providerId="ADAL" clId="{1F8AD84F-0D04-9849-A5A9-A5A39F7687EB}" dt="2021-11-03T23:35:44.689" v="567" actId="478"/>
          <ac:spMkLst>
            <pc:docMk/>
            <pc:sldMk cId="1809566681" sldId="261"/>
            <ac:spMk id="16" creationId="{69806628-4011-E940-B049-756AA24F7D87}"/>
          </ac:spMkLst>
        </pc:spChg>
        <pc:spChg chg="add del mod">
          <ac:chgData name="Andrej Bogdanov (CSD)" userId="54a3fc38-bcd8-4812-b887-b84a314b9e17" providerId="ADAL" clId="{1F8AD84F-0D04-9849-A5A9-A5A39F7687EB}" dt="2021-11-03T23:35:38.124" v="565" actId="478"/>
          <ac:spMkLst>
            <pc:docMk/>
            <pc:sldMk cId="1809566681" sldId="261"/>
            <ac:spMk id="17" creationId="{A2B29FED-7214-3049-8642-D161875EA93A}"/>
          </ac:spMkLst>
        </pc:spChg>
        <pc:spChg chg="add del mod">
          <ac:chgData name="Andrej Bogdanov (CSD)" userId="54a3fc38-bcd8-4812-b887-b84a314b9e17" providerId="ADAL" clId="{1F8AD84F-0D04-9849-A5A9-A5A39F7687EB}" dt="2021-11-03T23:35:56.725" v="571" actId="478"/>
          <ac:spMkLst>
            <pc:docMk/>
            <pc:sldMk cId="1809566681" sldId="261"/>
            <ac:spMk id="19" creationId="{D688AED9-C51F-454A-B913-11EFF9A7080A}"/>
          </ac:spMkLst>
        </pc:spChg>
        <pc:spChg chg="add mod">
          <ac:chgData name="Andrej Bogdanov (CSD)" userId="54a3fc38-bcd8-4812-b887-b84a314b9e17" providerId="ADAL" clId="{1F8AD84F-0D04-9849-A5A9-A5A39F7687EB}" dt="2021-11-03T23:36:52.166" v="667" actId="20577"/>
          <ac:spMkLst>
            <pc:docMk/>
            <pc:sldMk cId="1809566681" sldId="261"/>
            <ac:spMk id="22" creationId="{6D585396-9113-8F45-92AD-B192A0939D98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23" creationId="{31C5F24B-2F04-6B49-8C7D-DDAAF0DA272C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24" creationId="{99AADF86-6110-A440-9CE8-95F72F68246B}"/>
          </ac:spMkLst>
        </pc:spChg>
        <pc:grpChg chg="add mod">
          <ac:chgData name="Andrej Bogdanov (CSD)" userId="54a3fc38-bcd8-4812-b887-b84a314b9e17" providerId="ADAL" clId="{1F8AD84F-0D04-9849-A5A9-A5A39F7687EB}" dt="2021-11-03T23:38:11.431" v="735" actId="1076"/>
          <ac:grpSpMkLst>
            <pc:docMk/>
            <pc:sldMk cId="1809566681" sldId="261"/>
            <ac:grpSpMk id="2" creationId="{6FCBD3D0-5806-5343-8531-42985A7A0ACE}"/>
          </ac:grpSpMkLst>
        </pc:grpChg>
        <pc:grpChg chg="add mod">
          <ac:chgData name="Andrej Bogdanov (CSD)" userId="54a3fc38-bcd8-4812-b887-b84a314b9e17" providerId="ADAL" clId="{1F8AD84F-0D04-9849-A5A9-A5A39F7687EB}" dt="2021-11-03T23:41:16.920" v="799" actId="1036"/>
          <ac:grpSpMkLst>
            <pc:docMk/>
            <pc:sldMk cId="1809566681" sldId="261"/>
            <ac:grpSpMk id="3" creationId="{A08800FC-60A0-D243-9E6B-98159C183886}"/>
          </ac:grpSpMkLst>
        </pc:grpChg>
        <pc:grpChg chg="mod">
          <ac:chgData name="Andrej Bogdanov (CSD)" userId="54a3fc38-bcd8-4812-b887-b84a314b9e17" providerId="ADAL" clId="{1F8AD84F-0D04-9849-A5A9-A5A39F7687EB}" dt="2021-11-03T23:40:13.209" v="741" actId="1036"/>
          <ac:grpSpMkLst>
            <pc:docMk/>
            <pc:sldMk cId="1809566681" sldId="261"/>
            <ac:grpSpMk id="34" creationId="{BD65BBE4-9115-A34E-ACAA-74F4CF3E1BE7}"/>
          </ac:grpSpMkLst>
        </pc:grpChg>
        <pc:inkChg chg="del 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3" creationId="{10D19999-A716-6444-BBF3-B5877548F9F7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4" creationId="{7BDCB9DE-64B8-8B4F-8E93-62D28C11AF88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5" creationId="{BD1C203A-8CB8-1048-8CE0-C7B3CD247CFC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6" creationId="{53287393-509B-7C43-B234-916B55BA7119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0" creationId="{A38E8FC2-8D4E-1044-8539-778079215792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1" creationId="{7F685DFD-6742-2E48-AC91-23D14FE4ECA1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2" creationId="{2E30A220-4258-3245-B466-6806757858FD}"/>
          </ac:inkMkLst>
        </pc:inkChg>
        <pc:inkChg chg="add 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25" creationId="{39DA65E5-2CC9-8442-BBB0-A0408BECB0CA}"/>
          </ac:inkMkLst>
        </pc:inkChg>
        <pc:cxnChg chg="add del mod">
          <ac:chgData name="Andrej Bogdanov (CSD)" userId="54a3fc38-bcd8-4812-b887-b84a314b9e17" providerId="ADAL" clId="{1F8AD84F-0D04-9849-A5A9-A5A39F7687EB}" dt="2021-11-03T23:35:39.985" v="566" actId="478"/>
          <ac:cxnSpMkLst>
            <pc:docMk/>
            <pc:sldMk cId="1809566681" sldId="261"/>
            <ac:cxnSpMk id="18" creationId="{69E29B53-1015-AF4E-92AA-737FDCDBD21F}"/>
          </ac:cxnSpMkLst>
        </pc:cxnChg>
        <pc:cxnChg chg="add mod">
          <ac:chgData name="Andrej Bogdanov (CSD)" userId="54a3fc38-bcd8-4812-b887-b84a314b9e17" providerId="ADAL" clId="{1F8AD84F-0D04-9849-A5A9-A5A39F7687EB}" dt="2021-11-03T23:41:16.920" v="799" actId="1036"/>
          <ac:cxnSpMkLst>
            <pc:docMk/>
            <pc:sldMk cId="1809566681" sldId="261"/>
            <ac:cxnSpMk id="20" creationId="{43BBE9E8-CE14-E441-B90C-9489DCB05889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8T01:46:23.542" v="6113"/>
        <pc:sldMkLst>
          <pc:docMk/>
          <pc:sldMk cId="3466559493" sldId="262"/>
        </pc:sldMkLst>
        <pc:spChg chg="add mod">
          <ac:chgData name="Andrej Bogdanov (CSD)" userId="54a3fc38-bcd8-4812-b887-b84a314b9e17" providerId="ADAL" clId="{1F8AD84F-0D04-9849-A5A9-A5A39F7687EB}" dt="2021-11-03T23:45:06.545" v="856" actId="20577"/>
          <ac:spMkLst>
            <pc:docMk/>
            <pc:sldMk cId="3466559493" sldId="262"/>
            <ac:spMk id="2" creationId="{1125445E-B336-6D48-BEB0-48037AA58CE7}"/>
          </ac:spMkLst>
        </pc:spChg>
        <pc:spChg chg="add mod">
          <ac:chgData name="Andrej Bogdanov (CSD)" userId="54a3fc38-bcd8-4812-b887-b84a314b9e17" providerId="ADAL" clId="{1F8AD84F-0D04-9849-A5A9-A5A39F7687EB}" dt="2021-11-03T23:56:39.760" v="1320" actId="1035"/>
          <ac:spMkLst>
            <pc:docMk/>
            <pc:sldMk cId="3466559493" sldId="262"/>
            <ac:spMk id="3" creationId="{0476587A-42A3-0147-8C39-106C2F740329}"/>
          </ac:spMkLst>
        </pc:spChg>
        <pc:spChg chg="add mod">
          <ac:chgData name="Andrej Bogdanov (CSD)" userId="54a3fc38-bcd8-4812-b887-b84a314b9e17" providerId="ADAL" clId="{1F8AD84F-0D04-9849-A5A9-A5A39F7687EB}" dt="2021-11-03T23:58:24.138" v="1353" actId="20577"/>
          <ac:spMkLst>
            <pc:docMk/>
            <pc:sldMk cId="3466559493" sldId="262"/>
            <ac:spMk id="4" creationId="{D0E62C36-E0C2-3B46-82E0-9EF85C863B97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5" creationId="{A6BC4C54-2952-1E49-B90A-FE11B80DAD3A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6" creationId="{E1673610-2EC3-1C4C-8169-7AD064C6759F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7" creationId="{C2FD9830-6924-2949-8521-E4F56AC3AB58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8" creationId="{7087696E-2DA8-1B40-B7C2-483DD953F828}"/>
          </ac:spMkLst>
        </pc:spChg>
        <pc:spChg chg="add mod">
          <ac:chgData name="Andrej Bogdanov (CSD)" userId="54a3fc38-bcd8-4812-b887-b84a314b9e17" providerId="ADAL" clId="{1F8AD84F-0D04-9849-A5A9-A5A39F7687EB}" dt="2021-11-04T22:02:17.063" v="5452" actId="1035"/>
          <ac:spMkLst>
            <pc:docMk/>
            <pc:sldMk cId="3466559493" sldId="262"/>
            <ac:spMk id="10" creationId="{F7DA1DED-F759-1844-BAE3-3053D2FF02AE}"/>
          </ac:spMkLst>
        </pc:spChg>
        <pc:spChg chg="add del mod">
          <ac:chgData name="Andrej Bogdanov (CSD)" userId="54a3fc38-bcd8-4812-b887-b84a314b9e17" providerId="ADAL" clId="{1F8AD84F-0D04-9849-A5A9-A5A39F7687EB}" dt="2021-11-03T23:57:12.767" v="1335" actId="478"/>
          <ac:spMkLst>
            <pc:docMk/>
            <pc:sldMk cId="3466559493" sldId="262"/>
            <ac:spMk id="12" creationId="{A870C292-40C7-7542-AB7F-C2F92BC98F0E}"/>
          </ac:spMkLst>
        </pc:spChg>
        <pc:spChg chg="add mod">
          <ac:chgData name="Andrej Bogdanov (CSD)" userId="54a3fc38-bcd8-4812-b887-b84a314b9e17" providerId="ADAL" clId="{1F8AD84F-0D04-9849-A5A9-A5A39F7687EB}" dt="2021-11-03T23:58:05.829" v="1347" actId="208"/>
          <ac:spMkLst>
            <pc:docMk/>
            <pc:sldMk cId="3466559493" sldId="262"/>
            <ac:spMk id="13" creationId="{BA444B6C-E155-0A46-96CC-8ADCEFFD77C3}"/>
          </ac:spMkLst>
        </pc:spChg>
        <pc:spChg chg="add del mod">
          <ac:chgData name="Andrej Bogdanov (CSD)" userId="54a3fc38-bcd8-4812-b887-b84a314b9e17" providerId="ADAL" clId="{1F8AD84F-0D04-9849-A5A9-A5A39F7687EB}" dt="2021-11-04T00:11:49.473" v="1770" actId="21"/>
          <ac:spMkLst>
            <pc:docMk/>
            <pc:sldMk cId="3466559493" sldId="262"/>
            <ac:spMk id="14" creationId="{517AA2B1-85BF-B244-8CCF-5D4FA1618A79}"/>
          </ac:spMkLst>
        </pc:spChg>
        <pc:grpChg chg="add mod">
          <ac:chgData name="Andrej Bogdanov (CSD)" userId="54a3fc38-bcd8-4812-b887-b84a314b9e17" providerId="ADAL" clId="{1F8AD84F-0D04-9849-A5A9-A5A39F7687EB}" dt="2021-11-03T23:58:23.758" v="1352" actId="20577"/>
          <ac:grpSpMkLst>
            <pc:docMk/>
            <pc:sldMk cId="3466559493" sldId="262"/>
            <ac:grpSpMk id="9" creationId="{0A25E715-6F08-394F-A043-5B7587B8D0B7}"/>
          </ac:grpSpMkLst>
        </pc:grpChg>
        <pc:grpChg chg="add mod">
          <ac:chgData name="Andrej Bogdanov (CSD)" userId="54a3fc38-bcd8-4812-b887-b84a314b9e17" providerId="ADAL" clId="{1F8AD84F-0D04-9849-A5A9-A5A39F7687EB}" dt="2021-11-03T23:58:23.758" v="1352" actId="20577"/>
          <ac:grpSpMkLst>
            <pc:docMk/>
            <pc:sldMk cId="3466559493" sldId="262"/>
            <ac:grpSpMk id="11" creationId="{BADAD0E4-0E4C-CD48-A4B2-185C9742FE9E}"/>
          </ac:grpSpMkLst>
        </pc:grpChg>
      </pc:sldChg>
      <pc:sldChg chg="addSp modSp new mod">
        <pc:chgData name="Andrej Bogdanov (CSD)" userId="54a3fc38-bcd8-4812-b887-b84a314b9e17" providerId="ADAL" clId="{1F8AD84F-0D04-9849-A5A9-A5A39F7687EB}" dt="2021-11-04T00:02:04.821" v="1534" actId="1036"/>
        <pc:sldMkLst>
          <pc:docMk/>
          <pc:sldMk cId="3661820710" sldId="263"/>
        </pc:sldMkLst>
        <pc:spChg chg="add mod">
          <ac:chgData name="Andrej Bogdanov (CSD)" userId="54a3fc38-bcd8-4812-b887-b84a314b9e17" providerId="ADAL" clId="{1F8AD84F-0D04-9849-A5A9-A5A39F7687EB}" dt="2021-11-04T00:02:04.821" v="1534" actId="1036"/>
          <ac:spMkLst>
            <pc:docMk/>
            <pc:sldMk cId="3661820710" sldId="263"/>
            <ac:spMk id="2" creationId="{71B4A1D6-7C9A-9547-9331-8F2BE8C98C11}"/>
          </ac:spMkLst>
        </pc:spChg>
      </pc:sldChg>
      <pc:sldChg chg="addSp modSp new mod">
        <pc:chgData name="Andrej Bogdanov (CSD)" userId="54a3fc38-bcd8-4812-b887-b84a314b9e17" providerId="ADAL" clId="{1F8AD84F-0D04-9849-A5A9-A5A39F7687EB}" dt="2021-11-04T02:48:39.230" v="2583" actId="20577"/>
        <pc:sldMkLst>
          <pc:docMk/>
          <pc:sldMk cId="466783404" sldId="264"/>
        </pc:sldMkLst>
        <pc:spChg chg="add mod">
          <ac:chgData name="Andrej Bogdanov (CSD)" userId="54a3fc38-bcd8-4812-b887-b84a314b9e17" providerId="ADAL" clId="{1F8AD84F-0D04-9849-A5A9-A5A39F7687EB}" dt="2021-11-04T02:48:39.230" v="2583" actId="20577"/>
          <ac:spMkLst>
            <pc:docMk/>
            <pc:sldMk cId="466783404" sldId="264"/>
            <ac:spMk id="2" creationId="{0E556BDF-5145-A542-8BA2-B0612260F1C3}"/>
          </ac:spMkLst>
        </pc:spChg>
        <pc:spChg chg="add mod">
          <ac:chgData name="Andrej Bogdanov (CSD)" userId="54a3fc38-bcd8-4812-b887-b84a314b9e17" providerId="ADAL" clId="{1F8AD84F-0D04-9849-A5A9-A5A39F7687EB}" dt="2021-11-04T00:05:40.072" v="1598" actId="1076"/>
          <ac:spMkLst>
            <pc:docMk/>
            <pc:sldMk cId="466783404" sldId="264"/>
            <ac:spMk id="3" creationId="{A4530780-DDBF-2D44-B1C7-51298DF72F50}"/>
          </ac:spMkLst>
        </pc:spChg>
        <pc:spChg chg="add mod">
          <ac:chgData name="Andrej Bogdanov (CSD)" userId="54a3fc38-bcd8-4812-b887-b84a314b9e17" providerId="ADAL" clId="{1F8AD84F-0D04-9849-A5A9-A5A39F7687EB}" dt="2021-11-04T00:05:37.329" v="1597" actId="1076"/>
          <ac:spMkLst>
            <pc:docMk/>
            <pc:sldMk cId="466783404" sldId="264"/>
            <ac:spMk id="4" creationId="{90094B8C-D64A-8C45-82F4-BC8E3F6DFA92}"/>
          </ac:spMkLst>
        </pc:spChg>
        <pc:spChg chg="add mod">
          <ac:chgData name="Andrej Bogdanov (CSD)" userId="54a3fc38-bcd8-4812-b887-b84a314b9e17" providerId="ADAL" clId="{1F8AD84F-0D04-9849-A5A9-A5A39F7687EB}" dt="2021-11-04T00:06:58.262" v="1640" actId="1036"/>
          <ac:spMkLst>
            <pc:docMk/>
            <pc:sldMk cId="466783404" sldId="264"/>
            <ac:spMk id="5" creationId="{D4CFB8E3-D8AF-2646-9249-D470D9CF1AAC}"/>
          </ac:spMkLst>
        </pc:spChg>
      </pc:sldChg>
      <pc:sldChg chg="addSp delSp modSp new mod modAnim">
        <pc:chgData name="Andrej Bogdanov (CSD)" userId="54a3fc38-bcd8-4812-b887-b84a314b9e17" providerId="ADAL" clId="{1F8AD84F-0D04-9849-A5A9-A5A39F7687EB}" dt="2021-11-05T03:45:04.776" v="5577" actId="1036"/>
        <pc:sldMkLst>
          <pc:docMk/>
          <pc:sldMk cId="3523800224" sldId="265"/>
        </pc:sldMkLst>
        <pc:spChg chg="add mod">
          <ac:chgData name="Andrej Bogdanov (CSD)" userId="54a3fc38-bcd8-4812-b887-b84a314b9e17" providerId="ADAL" clId="{1F8AD84F-0D04-9849-A5A9-A5A39F7687EB}" dt="2021-11-04T00:12:33.733" v="1779" actId="207"/>
          <ac:spMkLst>
            <pc:docMk/>
            <pc:sldMk cId="3523800224" sldId="265"/>
            <ac:spMk id="2" creationId="{9D982AA2-6A56-4D4D-9F36-5952BFBE9927}"/>
          </ac:spMkLst>
        </pc:spChg>
        <pc:spChg chg="add del mod">
          <ac:chgData name="Andrej Bogdanov (CSD)" userId="54a3fc38-bcd8-4812-b887-b84a314b9e17" providerId="ADAL" clId="{1F8AD84F-0D04-9849-A5A9-A5A39F7687EB}" dt="2021-11-04T00:10:24.391" v="1701" actId="478"/>
          <ac:spMkLst>
            <pc:docMk/>
            <pc:sldMk cId="3523800224" sldId="265"/>
            <ac:spMk id="4" creationId="{6D27EC7E-82F5-FA40-BD11-EA49153E4ABB}"/>
          </ac:spMkLst>
        </pc:spChg>
        <pc:spChg chg="add mod">
          <ac:chgData name="Andrej Bogdanov (CSD)" userId="54a3fc38-bcd8-4812-b887-b84a314b9e17" providerId="ADAL" clId="{1F8AD84F-0D04-9849-A5A9-A5A39F7687EB}" dt="2021-11-04T00:10:51.721" v="1744" actId="1076"/>
          <ac:spMkLst>
            <pc:docMk/>
            <pc:sldMk cId="3523800224" sldId="265"/>
            <ac:spMk id="5" creationId="{6EF4515F-2713-A04B-A879-A57A1B6D456C}"/>
          </ac:spMkLst>
        </pc:spChg>
        <pc:spChg chg="add mod">
          <ac:chgData name="Andrej Bogdanov (CSD)" userId="54a3fc38-bcd8-4812-b887-b84a314b9e17" providerId="ADAL" clId="{1F8AD84F-0D04-9849-A5A9-A5A39F7687EB}" dt="2021-11-04T00:10:49.199" v="1743" actId="1076"/>
          <ac:spMkLst>
            <pc:docMk/>
            <pc:sldMk cId="3523800224" sldId="265"/>
            <ac:spMk id="6" creationId="{FF6CEA0B-FCDE-D642-BF7A-169636FC889E}"/>
          </ac:spMkLst>
        </pc:spChg>
        <pc:spChg chg="add mod">
          <ac:chgData name="Andrej Bogdanov (CSD)" userId="54a3fc38-bcd8-4812-b887-b84a314b9e17" providerId="ADAL" clId="{1F8AD84F-0D04-9849-A5A9-A5A39F7687EB}" dt="2021-11-05T03:45:04.776" v="5577" actId="1036"/>
          <ac:spMkLst>
            <pc:docMk/>
            <pc:sldMk cId="3523800224" sldId="265"/>
            <ac:spMk id="7" creationId="{107F1C61-ACB5-AB49-85D9-60BCF5F26AC2}"/>
          </ac:spMkLst>
        </pc:spChg>
        <pc:spChg chg="add del">
          <ac:chgData name="Andrej Bogdanov (CSD)" userId="54a3fc38-bcd8-4812-b887-b84a314b9e17" providerId="ADAL" clId="{1F8AD84F-0D04-9849-A5A9-A5A39F7687EB}" dt="2021-11-04T00:11:43.301" v="1767" actId="21"/>
          <ac:spMkLst>
            <pc:docMk/>
            <pc:sldMk cId="3523800224" sldId="265"/>
            <ac:spMk id="8" creationId="{F95171A7-1291-F845-A4E0-E2205BA147ED}"/>
          </ac:spMkLst>
        </pc:spChg>
        <pc:spChg chg="add mod">
          <ac:chgData name="Andrej Bogdanov (CSD)" userId="54a3fc38-bcd8-4812-b887-b84a314b9e17" providerId="ADAL" clId="{1F8AD84F-0D04-9849-A5A9-A5A39F7687EB}" dt="2021-11-04T00:12:22.992" v="1776" actId="207"/>
          <ac:spMkLst>
            <pc:docMk/>
            <pc:sldMk cId="3523800224" sldId="265"/>
            <ac:spMk id="9" creationId="{58756254-33E7-524C-8C40-5D34A3F459D8}"/>
          </ac:spMkLst>
        </pc:spChg>
        <pc:spChg chg="add mod">
          <ac:chgData name="Andrej Bogdanov (CSD)" userId="54a3fc38-bcd8-4812-b887-b84a314b9e17" providerId="ADAL" clId="{1F8AD84F-0D04-9849-A5A9-A5A39F7687EB}" dt="2021-11-04T00:12:27.510" v="1778" actId="1076"/>
          <ac:spMkLst>
            <pc:docMk/>
            <pc:sldMk cId="3523800224" sldId="265"/>
            <ac:spMk id="10" creationId="{5A7E5185-5DE5-904A-AEB7-E963B96D45D2}"/>
          </ac:spMkLst>
        </pc:spChg>
        <pc:grpChg chg="add">
          <ac:chgData name="Andrej Bogdanov (CSD)" userId="54a3fc38-bcd8-4812-b887-b84a314b9e17" providerId="ADAL" clId="{1F8AD84F-0D04-9849-A5A9-A5A39F7687EB}" dt="2021-11-04T00:12:36.404" v="1780" actId="164"/>
          <ac:grpSpMkLst>
            <pc:docMk/>
            <pc:sldMk cId="3523800224" sldId="265"/>
            <ac:grpSpMk id="11" creationId="{D32596C6-A2C5-984F-9D82-F7755259B806}"/>
          </ac:grpSpMkLst>
        </pc:grpChg>
      </pc:sldChg>
      <pc:sldChg chg="addSp delSp modSp new mod modAnim">
        <pc:chgData name="Andrej Bogdanov (CSD)" userId="54a3fc38-bcd8-4812-b887-b84a314b9e17" providerId="ADAL" clId="{1F8AD84F-0D04-9849-A5A9-A5A39F7687EB}" dt="2021-11-04T19:49:05.314" v="3362" actId="20577"/>
        <pc:sldMkLst>
          <pc:docMk/>
          <pc:sldMk cId="2121186303" sldId="266"/>
        </pc:sldMkLst>
        <pc:spChg chg="add mod">
          <ac:chgData name="Andrej Bogdanov (CSD)" userId="54a3fc38-bcd8-4812-b887-b84a314b9e17" providerId="ADAL" clId="{1F8AD84F-0D04-9849-A5A9-A5A39F7687EB}" dt="2021-11-04T02:48:17.758" v="2576" actId="20577"/>
          <ac:spMkLst>
            <pc:docMk/>
            <pc:sldMk cId="2121186303" sldId="266"/>
            <ac:spMk id="2" creationId="{5392B334-85E2-3645-BFC3-13748FF67760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3" creationId="{7779168C-E94D-624E-A60B-1F7BB62263C9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4" creationId="{DA589E64-84BC-9A44-A931-D3047CE59FC0}"/>
          </ac:spMkLst>
        </pc:spChg>
        <pc:spChg chg="add mod">
          <ac:chgData name="Andrej Bogdanov (CSD)" userId="54a3fc38-bcd8-4812-b887-b84a314b9e17" providerId="ADAL" clId="{1F8AD84F-0D04-9849-A5A9-A5A39F7687EB}" dt="2021-11-04T19:49:05.314" v="3362" actId="20577"/>
          <ac:spMkLst>
            <pc:docMk/>
            <pc:sldMk cId="2121186303" sldId="266"/>
            <ac:spMk id="5" creationId="{794170F5-34CC-CF48-9637-4ABED71235F2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6" creationId="{A745BC7A-47F4-F04D-BDFF-B6737065D9DE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7" creationId="{C86B359A-AB79-DA43-9E21-6D4E7C7D20FD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8" creationId="{12E2F069-FEB8-D04F-8910-224C671A39FE}"/>
          </ac:spMkLst>
        </pc:spChg>
        <pc:spChg chg="add mod">
          <ac:chgData name="Andrej Bogdanov (CSD)" userId="54a3fc38-bcd8-4812-b887-b84a314b9e17" providerId="ADAL" clId="{1F8AD84F-0D04-9849-A5A9-A5A39F7687EB}" dt="2021-11-04T02:28:44.055" v="1917" actId="1076"/>
          <ac:spMkLst>
            <pc:docMk/>
            <pc:sldMk cId="2121186303" sldId="266"/>
            <ac:spMk id="9" creationId="{093A1C7D-17CD-9B48-B1F1-2FC261076B5D}"/>
          </ac:spMkLst>
        </pc:spChg>
        <pc:spChg chg="add del mod">
          <ac:chgData name="Andrej Bogdanov (CSD)" userId="54a3fc38-bcd8-4812-b887-b84a314b9e17" providerId="ADAL" clId="{1F8AD84F-0D04-9849-A5A9-A5A39F7687EB}" dt="2021-11-04T02:29:19.225" v="1924" actId="478"/>
          <ac:spMkLst>
            <pc:docMk/>
            <pc:sldMk cId="2121186303" sldId="266"/>
            <ac:spMk id="10" creationId="{A80E1F6D-CC77-BC46-BDEB-3ACAF0A2ED36}"/>
          </ac:spMkLst>
        </pc:spChg>
        <pc:spChg chg="add mod">
          <ac:chgData name="Andrej Bogdanov (CSD)" userId="54a3fc38-bcd8-4812-b887-b84a314b9e17" providerId="ADAL" clId="{1F8AD84F-0D04-9849-A5A9-A5A39F7687EB}" dt="2021-11-04T02:29:29.674" v="1949"/>
          <ac:spMkLst>
            <pc:docMk/>
            <pc:sldMk cId="2121186303" sldId="266"/>
            <ac:spMk id="11" creationId="{E1DD8925-6479-114F-A14D-50C2294C29B5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2" creationId="{29725AB2-5F3D-1B44-8231-FFBF5A0E344D}"/>
          </ac:spMkLst>
        </pc:spChg>
        <pc:spChg chg="add mod">
          <ac:chgData name="Andrej Bogdanov (CSD)" userId="54a3fc38-bcd8-4812-b887-b84a314b9e17" providerId="ADAL" clId="{1F8AD84F-0D04-9849-A5A9-A5A39F7687EB}" dt="2021-11-04T02:29:36.754" v="1962" actId="20577"/>
          <ac:spMkLst>
            <pc:docMk/>
            <pc:sldMk cId="2121186303" sldId="266"/>
            <ac:spMk id="13" creationId="{94E8F43B-F51E-1248-8B76-67A770A9425F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4" creationId="{267C5DD7-5468-4147-A144-395345E0E75C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5" creationId="{4444FF96-62BA-DE47-9FE9-D03AD988ED86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6" creationId="{5380B6E8-B380-7C4D-89B7-2FCD15CA35B3}"/>
          </ac:spMkLst>
        </pc:spChg>
        <pc:grpChg chg="add">
          <ac:chgData name="Andrej Bogdanov (CSD)" userId="54a3fc38-bcd8-4812-b887-b84a314b9e17" providerId="ADAL" clId="{1F8AD84F-0D04-9849-A5A9-A5A39F7687EB}" dt="2021-11-04T02:30:10.594" v="1963" actId="164"/>
          <ac:grpSpMkLst>
            <pc:docMk/>
            <pc:sldMk cId="2121186303" sldId="266"/>
            <ac:grpSpMk id="17" creationId="{112E8EDA-72D8-C143-8DA4-CA4D746C56D2}"/>
          </ac:grpSpMkLst>
        </pc:grpChg>
      </pc:sldChg>
      <pc:sldChg chg="addSp delSp modSp add mod delAnim modAnim">
        <pc:chgData name="Andrej Bogdanov (CSD)" userId="54a3fc38-bcd8-4812-b887-b84a314b9e17" providerId="ADAL" clId="{1F8AD84F-0D04-9849-A5A9-A5A39F7687EB}" dt="2021-11-08T01:45:16.774" v="6107"/>
        <pc:sldMkLst>
          <pc:docMk/>
          <pc:sldMk cId="1838421540" sldId="267"/>
        </pc:sldMkLst>
        <pc:spChg chg="mod">
          <ac:chgData name="Andrej Bogdanov (CSD)" userId="54a3fc38-bcd8-4812-b887-b84a314b9e17" providerId="ADAL" clId="{1F8AD84F-0D04-9849-A5A9-A5A39F7687EB}" dt="2021-11-04T02:48:44.837" v="2590" actId="20577"/>
          <ac:spMkLst>
            <pc:docMk/>
            <pc:sldMk cId="1838421540" sldId="267"/>
            <ac:spMk id="2" creationId="{5392B334-85E2-3645-BFC3-13748FF67760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3" creationId="{7779168C-E94D-624E-A60B-1F7BB62263C9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4" creationId="{DA589E64-84BC-9A44-A931-D3047CE59FC0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5" creationId="{794170F5-34CC-CF48-9637-4ABED71235F2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6" creationId="{A745BC7A-47F4-F04D-BDFF-B6737065D9DE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7" creationId="{C86B359A-AB79-DA43-9E21-6D4E7C7D20FD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8" creationId="{12E2F069-FEB8-D04F-8910-224C671A39FE}"/>
          </ac:spMkLst>
        </pc:spChg>
        <pc:spChg chg="add mod">
          <ac:chgData name="Andrej Bogdanov (CSD)" userId="54a3fc38-bcd8-4812-b887-b84a314b9e17" providerId="ADAL" clId="{1F8AD84F-0D04-9849-A5A9-A5A39F7687EB}" dt="2021-11-04T02:35:23.360" v="2252" actId="1076"/>
          <ac:spMkLst>
            <pc:docMk/>
            <pc:sldMk cId="1838421540" sldId="267"/>
            <ac:spMk id="10" creationId="{AD7D2841-7D2F-7A44-9CC3-9980F86CCECD}"/>
          </ac:spMkLst>
        </pc:spChg>
        <pc:spChg chg="add mod">
          <ac:chgData name="Andrej Bogdanov (CSD)" userId="54a3fc38-bcd8-4812-b887-b84a314b9e17" providerId="ADAL" clId="{1F8AD84F-0D04-9849-A5A9-A5A39F7687EB}" dt="2021-11-04T22:01:49.203" v="5446" actId="2711"/>
          <ac:spMkLst>
            <pc:docMk/>
            <pc:sldMk cId="1838421540" sldId="267"/>
            <ac:spMk id="11" creationId="{AE9033BE-B169-1340-B4C9-CD16AD10C088}"/>
          </ac:spMkLst>
        </pc:spChg>
        <pc:spChg chg="add mod">
          <ac:chgData name="Andrej Bogdanov (CSD)" userId="54a3fc38-bcd8-4812-b887-b84a314b9e17" providerId="ADAL" clId="{1F8AD84F-0D04-9849-A5A9-A5A39F7687EB}" dt="2021-11-04T02:35:30.378" v="2281" actId="1036"/>
          <ac:spMkLst>
            <pc:docMk/>
            <pc:sldMk cId="1838421540" sldId="267"/>
            <ac:spMk id="18" creationId="{8AF1B0A9-930B-234E-A32E-999815D7B38F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19" creationId="{C5461A95-7F8F-AA44-9B3F-3E5695B9541C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0" creationId="{BAD973E5-0BE4-7440-AE45-EA7C51704569}"/>
          </ac:spMkLst>
        </pc:spChg>
        <pc:spChg chg="add del mod">
          <ac:chgData name="Andrej Bogdanov (CSD)" userId="54a3fc38-bcd8-4812-b887-b84a314b9e17" providerId="ADAL" clId="{1F8AD84F-0D04-9849-A5A9-A5A39F7687EB}" dt="2021-11-04T02:37:56.921" v="2371" actId="478"/>
          <ac:spMkLst>
            <pc:docMk/>
            <pc:sldMk cId="1838421540" sldId="267"/>
            <ac:spMk id="21" creationId="{68076D79-2482-BC48-9A9C-9BE73F507270}"/>
          </ac:spMkLst>
        </pc:spChg>
        <pc:spChg chg="add mod">
          <ac:chgData name="Andrej Bogdanov (CSD)" userId="54a3fc38-bcd8-4812-b887-b84a314b9e17" providerId="ADAL" clId="{1F8AD84F-0D04-9849-A5A9-A5A39F7687EB}" dt="2021-11-04T02:37:53.063" v="2369" actId="688"/>
          <ac:spMkLst>
            <pc:docMk/>
            <pc:sldMk cId="1838421540" sldId="267"/>
            <ac:spMk id="22" creationId="{7FB04F9E-130C-564E-9D87-A48B75E4E9FB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3" creationId="{15C4D3FA-0250-F64A-9DEA-09BAB35065BC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4" creationId="{FCD6917F-D012-1D44-9FEB-3F6FE7FFC835}"/>
          </ac:spMkLst>
        </pc:spChg>
        <pc:spChg chg="add mod">
          <ac:chgData name="Andrej Bogdanov (CSD)" userId="54a3fc38-bcd8-4812-b887-b84a314b9e17" providerId="ADAL" clId="{1F8AD84F-0D04-9849-A5A9-A5A39F7687EB}" dt="2021-11-04T02:39:10.092" v="2456" actId="1036"/>
          <ac:spMkLst>
            <pc:docMk/>
            <pc:sldMk cId="1838421540" sldId="267"/>
            <ac:spMk id="25" creationId="{C73462AA-238F-3143-87A1-4C24534E8EC8}"/>
          </ac:spMkLst>
        </pc:spChg>
        <pc:grpChg chg="del">
          <ac:chgData name="Andrej Bogdanov (CSD)" userId="54a3fc38-bcd8-4812-b887-b84a314b9e17" providerId="ADAL" clId="{1F8AD84F-0D04-9849-A5A9-A5A39F7687EB}" dt="2021-11-04T02:33:38.522" v="1966" actId="478"/>
          <ac:grpSpMkLst>
            <pc:docMk/>
            <pc:sldMk cId="1838421540" sldId="267"/>
            <ac:grpSpMk id="17" creationId="{112E8EDA-72D8-C143-8DA4-CA4D746C56D2}"/>
          </ac:grpSpMkLst>
        </pc:grpChg>
      </pc:sldChg>
      <pc:sldChg chg="addSp delSp modSp new mod">
        <pc:chgData name="Andrej Bogdanov (CSD)" userId="54a3fc38-bcd8-4812-b887-b84a314b9e17" providerId="ADAL" clId="{1F8AD84F-0D04-9849-A5A9-A5A39F7687EB}" dt="2021-11-04T20:13:59.621" v="3835" actId="20577"/>
        <pc:sldMkLst>
          <pc:docMk/>
          <pc:sldMk cId="4282085880" sldId="268"/>
        </pc:sldMkLst>
        <pc:spChg chg="add mod">
          <ac:chgData name="Andrej Bogdanov (CSD)" userId="54a3fc38-bcd8-4812-b887-b84a314b9e17" providerId="ADAL" clId="{1F8AD84F-0D04-9849-A5A9-A5A39F7687EB}" dt="2021-11-04T02:58:16.582" v="2771" actId="20577"/>
          <ac:spMkLst>
            <pc:docMk/>
            <pc:sldMk cId="4282085880" sldId="268"/>
            <ac:spMk id="2" creationId="{75A0FA04-AD8B-7D47-8CCF-1FF910B1185D}"/>
          </ac:spMkLst>
        </pc:spChg>
        <pc:spChg chg="add del mod">
          <ac:chgData name="Andrej Bogdanov (CSD)" userId="54a3fc38-bcd8-4812-b887-b84a314b9e17" providerId="ADAL" clId="{1F8AD84F-0D04-9849-A5A9-A5A39F7687EB}" dt="2021-11-04T19:50:52.445" v="3364" actId="478"/>
          <ac:spMkLst>
            <pc:docMk/>
            <pc:sldMk cId="4282085880" sldId="268"/>
            <ac:spMk id="3" creationId="{411789A7-0DC1-4844-A61A-3D8FC8D9F116}"/>
          </ac:spMkLst>
        </pc:spChg>
        <pc:spChg chg="add del mod">
          <ac:chgData name="Andrej Bogdanov (CSD)" userId="54a3fc38-bcd8-4812-b887-b84a314b9e17" providerId="ADAL" clId="{1F8AD84F-0D04-9849-A5A9-A5A39F7687EB}" dt="2021-11-04T19:50:54.843" v="3365" actId="478"/>
          <ac:spMkLst>
            <pc:docMk/>
            <pc:sldMk cId="4282085880" sldId="268"/>
            <ac:spMk id="4" creationId="{B34C3357-A668-5340-8F91-22D42579DB01}"/>
          </ac:spMkLst>
        </pc:spChg>
        <pc:spChg chg="add del mod">
          <ac:chgData name="Andrej Bogdanov (CSD)" userId="54a3fc38-bcd8-4812-b887-b84a314b9e17" providerId="ADAL" clId="{1F8AD84F-0D04-9849-A5A9-A5A39F7687EB}" dt="2021-11-04T19:50:57.534" v="3366" actId="478"/>
          <ac:spMkLst>
            <pc:docMk/>
            <pc:sldMk cId="4282085880" sldId="268"/>
            <ac:spMk id="5" creationId="{B31FA6C4-F0C0-1247-9525-EF4C32094E0D}"/>
          </ac:spMkLst>
        </pc:spChg>
        <pc:spChg chg="add del mod">
          <ac:chgData name="Andrej Bogdanov (CSD)" userId="54a3fc38-bcd8-4812-b887-b84a314b9e17" providerId="ADAL" clId="{1F8AD84F-0D04-9849-A5A9-A5A39F7687EB}" dt="2021-11-04T19:50:59.495" v="3367" actId="478"/>
          <ac:spMkLst>
            <pc:docMk/>
            <pc:sldMk cId="4282085880" sldId="268"/>
            <ac:spMk id="6" creationId="{6DC13EA5-A4A9-5E41-9552-9D4DC6F08C24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9" creationId="{AFC46413-373B-D342-9FA9-E640F13D8E37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10" creationId="{84A75F1B-AF8C-D94F-BD0D-D7ED5ED2CB2E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11" creationId="{C706B19E-99CD-8344-8304-D98C7390E12F}"/>
          </ac:spMkLst>
        </pc:spChg>
        <pc:spChg chg="add mod">
          <ac:chgData name="Andrej Bogdanov (CSD)" userId="54a3fc38-bcd8-4812-b887-b84a314b9e17" providerId="ADAL" clId="{1F8AD84F-0D04-9849-A5A9-A5A39F7687EB}" dt="2021-11-04T20:13:59.621" v="3835" actId="20577"/>
          <ac:spMkLst>
            <pc:docMk/>
            <pc:sldMk cId="4282085880" sldId="268"/>
            <ac:spMk id="12" creationId="{F9F53917-8E37-474C-862B-B977367CD7CA}"/>
          </ac:spMkLst>
        </pc:spChg>
        <pc:spChg chg="add mod">
          <ac:chgData name="Andrej Bogdanov (CSD)" userId="54a3fc38-bcd8-4812-b887-b84a314b9e17" providerId="ADAL" clId="{1F8AD84F-0D04-9849-A5A9-A5A39F7687EB}" dt="2021-11-04T20:04:14.963" v="3733" actId="1076"/>
          <ac:spMkLst>
            <pc:docMk/>
            <pc:sldMk cId="4282085880" sldId="268"/>
            <ac:spMk id="13" creationId="{0736290F-71F7-EC4D-A1C0-B5CBE97348F9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4" creationId="{4C726D0A-A0E5-B04F-85AF-A5D8ECD2106D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5" creationId="{0174C10E-87F8-0E4B-B815-C669A49DF0A7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6" creationId="{CE0F0537-0DEC-D346-8CF8-D6DE8F813566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7" creationId="{5A4688C6-F164-C04B-9486-4B17F9859611}"/>
          </ac:spMkLst>
        </pc:spChg>
        <pc:spChg chg="add del mod">
          <ac:chgData name="Andrej Bogdanov (CSD)" userId="54a3fc38-bcd8-4812-b887-b84a314b9e17" providerId="ADAL" clId="{1F8AD84F-0D04-9849-A5A9-A5A39F7687EB}" dt="2021-11-04T20:02:40.725" v="3657" actId="478"/>
          <ac:spMkLst>
            <pc:docMk/>
            <pc:sldMk cId="4282085880" sldId="268"/>
            <ac:spMk id="19" creationId="{DE7A150B-8B28-1848-B8DD-FA8EECD57880}"/>
          </ac:spMkLst>
        </pc:spChg>
        <pc:spChg chg="add mod">
          <ac:chgData name="Andrej Bogdanov (CSD)" userId="54a3fc38-bcd8-4812-b887-b84a314b9e17" providerId="ADAL" clId="{1F8AD84F-0D04-9849-A5A9-A5A39F7687EB}" dt="2021-11-04T20:11:08.646" v="3774" actId="1035"/>
          <ac:spMkLst>
            <pc:docMk/>
            <pc:sldMk cId="4282085880" sldId="268"/>
            <ac:spMk id="20" creationId="{C6DE97AF-45F6-0446-A0A9-6E68B9F47AC8}"/>
          </ac:spMkLst>
        </pc:spChg>
        <pc:spChg chg="add mod">
          <ac:chgData name="Andrej Bogdanov (CSD)" userId="54a3fc38-bcd8-4812-b887-b84a314b9e17" providerId="ADAL" clId="{1F8AD84F-0D04-9849-A5A9-A5A39F7687EB}" dt="2021-11-04T20:03:16.216" v="3706" actId="1076"/>
          <ac:spMkLst>
            <pc:docMk/>
            <pc:sldMk cId="4282085880" sldId="268"/>
            <ac:spMk id="21" creationId="{AB867519-1C28-D446-AB6F-82803F14FE40}"/>
          </ac:spMkLst>
        </pc:spChg>
        <pc:spChg chg="add mod">
          <ac:chgData name="Andrej Bogdanov (CSD)" userId="54a3fc38-bcd8-4812-b887-b84a314b9e17" providerId="ADAL" clId="{1F8AD84F-0D04-9849-A5A9-A5A39F7687EB}" dt="2021-11-04T20:03:51.535" v="3720" actId="1038"/>
          <ac:spMkLst>
            <pc:docMk/>
            <pc:sldMk cId="4282085880" sldId="268"/>
            <ac:spMk id="22" creationId="{A1EDDC2E-67D7-8640-AC07-06069F6D2681}"/>
          </ac:spMkLst>
        </pc:spChg>
        <pc:spChg chg="add mod">
          <ac:chgData name="Andrej Bogdanov (CSD)" userId="54a3fc38-bcd8-4812-b887-b84a314b9e17" providerId="ADAL" clId="{1F8AD84F-0D04-9849-A5A9-A5A39F7687EB}" dt="2021-11-04T20:04:34.265" v="3740" actId="114"/>
          <ac:spMkLst>
            <pc:docMk/>
            <pc:sldMk cId="4282085880" sldId="268"/>
            <ac:spMk id="23" creationId="{94FEF3C0-53D3-6E47-B4E1-1E7E81C06325}"/>
          </ac:spMkLst>
        </pc:spChg>
        <pc:spChg chg="add mod">
          <ac:chgData name="Andrej Bogdanov (CSD)" userId="54a3fc38-bcd8-4812-b887-b84a314b9e17" providerId="ADAL" clId="{1F8AD84F-0D04-9849-A5A9-A5A39F7687EB}" dt="2021-11-04T20:04:46.386" v="3741" actId="1076"/>
          <ac:spMkLst>
            <pc:docMk/>
            <pc:sldMk cId="4282085880" sldId="268"/>
            <ac:spMk id="24" creationId="{D080F194-156D-1B4D-9C91-F439091DAEE3}"/>
          </ac:spMkLst>
        </pc:spChg>
        <pc:cxnChg chg="add del mod">
          <ac:chgData name="Andrej Bogdanov (CSD)" userId="54a3fc38-bcd8-4812-b887-b84a314b9e17" providerId="ADAL" clId="{1F8AD84F-0D04-9849-A5A9-A5A39F7687EB}" dt="2021-11-04T19:51:01.719" v="3368" actId="478"/>
          <ac:cxnSpMkLst>
            <pc:docMk/>
            <pc:sldMk cId="4282085880" sldId="268"/>
            <ac:cxnSpMk id="8" creationId="{5FA79900-9284-B948-ABE9-88B29A68C712}"/>
          </ac:cxnSpMkLst>
        </pc:cxnChg>
      </pc:sldChg>
      <pc:sldChg chg="addSp modSp new del mod">
        <pc:chgData name="Andrej Bogdanov (CSD)" userId="54a3fc38-bcd8-4812-b887-b84a314b9e17" providerId="ADAL" clId="{1F8AD84F-0D04-9849-A5A9-A5A39F7687EB}" dt="2021-11-04T20:14:48.707" v="3842" actId="2696"/>
        <pc:sldMkLst>
          <pc:docMk/>
          <pc:sldMk cId="1070739595" sldId="269"/>
        </pc:sldMkLst>
        <pc:spChg chg="add mod">
          <ac:chgData name="Andrej Bogdanov (CSD)" userId="54a3fc38-bcd8-4812-b887-b84a314b9e17" providerId="ADAL" clId="{1F8AD84F-0D04-9849-A5A9-A5A39F7687EB}" dt="2021-11-04T20:14:42.143" v="3841" actId="1035"/>
          <ac:spMkLst>
            <pc:docMk/>
            <pc:sldMk cId="1070739595" sldId="269"/>
            <ac:spMk id="2" creationId="{FAE8C55F-CC86-004E-8347-57E2CCA5469A}"/>
          </ac:spMkLst>
        </pc:spChg>
      </pc:sldChg>
      <pc:sldChg chg="addSp delSp modSp new mod modAnim">
        <pc:chgData name="Andrej Bogdanov (CSD)" userId="54a3fc38-bcd8-4812-b887-b84a314b9e17" providerId="ADAL" clId="{1F8AD84F-0D04-9849-A5A9-A5A39F7687EB}" dt="2021-11-05T03:44:11.752" v="5570" actId="2711"/>
        <pc:sldMkLst>
          <pc:docMk/>
          <pc:sldMk cId="3266275743" sldId="270"/>
        </pc:sldMkLst>
        <pc:spChg chg="add mod">
          <ac:chgData name="Andrej Bogdanov (CSD)" userId="54a3fc38-bcd8-4812-b887-b84a314b9e17" providerId="ADAL" clId="{1F8AD84F-0D04-9849-A5A9-A5A39F7687EB}" dt="2021-11-04T03:07:10.268" v="2810" actId="20577"/>
          <ac:spMkLst>
            <pc:docMk/>
            <pc:sldMk cId="3266275743" sldId="270"/>
            <ac:spMk id="2" creationId="{D7A1F171-D6D2-A945-91E0-EFD1F3FA6EDB}"/>
          </ac:spMkLst>
        </pc:spChg>
        <pc:spChg chg="add mod">
          <ac:chgData name="Andrej Bogdanov (CSD)" userId="54a3fc38-bcd8-4812-b887-b84a314b9e17" providerId="ADAL" clId="{1F8AD84F-0D04-9849-A5A9-A5A39F7687EB}" dt="2021-11-05T03:44:11.752" v="5570" actId="2711"/>
          <ac:spMkLst>
            <pc:docMk/>
            <pc:sldMk cId="3266275743" sldId="270"/>
            <ac:spMk id="3" creationId="{D3B6D5FF-95DB-7541-B5C9-D02CDDE74046}"/>
          </ac:spMkLst>
        </pc:spChg>
        <pc:spChg chg="add mod">
          <ac:chgData name="Andrej Bogdanov (CSD)" userId="54a3fc38-bcd8-4812-b887-b84a314b9e17" providerId="ADAL" clId="{1F8AD84F-0D04-9849-A5A9-A5A39F7687EB}" dt="2021-11-04T03:08:33.010" v="2819" actId="1076"/>
          <ac:spMkLst>
            <pc:docMk/>
            <pc:sldMk cId="3266275743" sldId="270"/>
            <ac:spMk id="13" creationId="{CFA80FAD-82DC-6642-AC33-9D4C29E11D8F}"/>
          </ac:spMkLst>
        </pc:spChg>
        <pc:spChg chg="add mod">
          <ac:chgData name="Andrej Bogdanov (CSD)" userId="54a3fc38-bcd8-4812-b887-b84a314b9e17" providerId="ADAL" clId="{1F8AD84F-0D04-9849-A5A9-A5A39F7687EB}" dt="2021-11-04T03:09:26.151" v="2847" actId="1076"/>
          <ac:spMkLst>
            <pc:docMk/>
            <pc:sldMk cId="3266275743" sldId="270"/>
            <ac:spMk id="17" creationId="{03874DC8-25CE-6A46-A545-14EE06C28AAB}"/>
          </ac:spMkLst>
        </pc:spChg>
        <pc:grpChg chg="add mod">
          <ac:chgData name="Andrej Bogdanov (CSD)" userId="54a3fc38-bcd8-4812-b887-b84a314b9e17" providerId="ADAL" clId="{1F8AD84F-0D04-9849-A5A9-A5A39F7687EB}" dt="2021-11-04T03:07:03.632" v="2809" actId="1076"/>
          <ac:grpSpMkLst>
            <pc:docMk/>
            <pc:sldMk cId="3266275743" sldId="270"/>
            <ac:grpSpMk id="4" creationId="{20ED7BE1-1BE1-E642-B345-4A05FD026688}"/>
          </ac:grpSpMkLst>
        </pc:grpChg>
        <pc:grpChg chg="add">
          <ac:chgData name="Andrej Bogdanov (CSD)" userId="54a3fc38-bcd8-4812-b887-b84a314b9e17" providerId="ADAL" clId="{1F8AD84F-0D04-9849-A5A9-A5A39F7687EB}" dt="2021-11-04T03:09:33.566" v="2848" actId="164"/>
          <ac:grpSpMkLst>
            <pc:docMk/>
            <pc:sldMk cId="3266275743" sldId="270"/>
            <ac:grpSpMk id="6" creationId="{6A3715DD-95B4-3D41-B899-8204B61F7EC2}"/>
          </ac:grpSpMkLst>
        </pc:grpChg>
        <pc:grpChg chg="add">
          <ac:chgData name="Andrej Bogdanov (CSD)" userId="54a3fc38-bcd8-4812-b887-b84a314b9e17" providerId="ADAL" clId="{1F8AD84F-0D04-9849-A5A9-A5A39F7687EB}" dt="2021-11-04T03:09:36.384" v="2849" actId="164"/>
          <ac:grpSpMkLst>
            <pc:docMk/>
            <pc:sldMk cId="3266275743" sldId="270"/>
            <ac:grpSpMk id="7" creationId="{99B4E1C3-38F4-3F4D-9D61-F72B6D9354D0}"/>
          </ac:grpSpMkLst>
        </pc:grpChg>
        <pc:inkChg chg="add mod">
          <ac:chgData name="Andrej Bogdanov (CSD)" userId="54a3fc38-bcd8-4812-b887-b84a314b9e17" providerId="ADAL" clId="{1F8AD84F-0D04-9849-A5A9-A5A39F7687EB}" dt="2021-11-04T03:06:59.868" v="2808" actId="1076"/>
          <ac:inkMkLst>
            <pc:docMk/>
            <pc:sldMk cId="3266275743" sldId="270"/>
            <ac:inkMk id="10" creationId="{793EA2C0-19F7-E24F-AA16-A2F34273FCE9}"/>
          </ac:inkMkLst>
        </pc:inkChg>
        <pc:inkChg chg="del">
          <ac:chgData name="Andrej Bogdanov (CSD)" userId="54a3fc38-bcd8-4812-b887-b84a314b9e17" providerId="ADAL" clId="{1F8AD84F-0D04-9849-A5A9-A5A39F7687EB}" dt="2021-11-04T03:06:50.578" v="2805" actId="478"/>
          <ac:inkMkLst>
            <pc:docMk/>
            <pc:sldMk cId="3266275743" sldId="270"/>
            <ac:inkMk id="11" creationId="{D0906015-8CB7-9342-99FC-5CB600885D54}"/>
          </ac:inkMkLst>
        </pc:inkChg>
        <pc:inkChg chg="mod">
          <ac:chgData name="Andrej Bogdanov (CSD)" userId="54a3fc38-bcd8-4812-b887-b84a314b9e17" providerId="ADAL" clId="{1F8AD84F-0D04-9849-A5A9-A5A39F7687EB}" dt="2021-11-04T03:06:56.990" v="2806" actId="1076"/>
          <ac:inkMkLst>
            <pc:docMk/>
            <pc:sldMk cId="3266275743" sldId="270"/>
            <ac:inkMk id="12" creationId="{186F04DA-2239-1441-8796-AE8849FAA6EC}"/>
          </ac:inkMkLst>
        </pc:inkChg>
        <pc:inkChg chg="add mod">
          <ac:chgData name="Andrej Bogdanov (CSD)" userId="54a3fc38-bcd8-4812-b887-b84a314b9e17" providerId="ADAL" clId="{1F8AD84F-0D04-9849-A5A9-A5A39F7687EB}" dt="2021-11-04T03:08:42.427" v="2821" actId="1076"/>
          <ac:inkMkLst>
            <pc:docMk/>
            <pc:sldMk cId="3266275743" sldId="270"/>
            <ac:inkMk id="14" creationId="{A4C81DB8-9A53-3840-AEEB-33BE861481ED}"/>
          </ac:inkMkLst>
        </pc:inkChg>
        <pc:inkChg chg="add mod">
          <ac:chgData name="Andrej Bogdanov (CSD)" userId="54a3fc38-bcd8-4812-b887-b84a314b9e17" providerId="ADAL" clId="{1F8AD84F-0D04-9849-A5A9-A5A39F7687EB}" dt="2021-11-04T03:08:42.427" v="2821" actId="1076"/>
          <ac:inkMkLst>
            <pc:docMk/>
            <pc:sldMk cId="3266275743" sldId="270"/>
            <ac:inkMk id="15" creationId="{0DF5E7D8-80F8-9045-8C9C-C1C8A92A240A}"/>
          </ac:inkMkLst>
        </pc:inkChg>
        <pc:inkChg chg="add mod">
          <ac:chgData name="Andrej Bogdanov (CSD)" userId="54a3fc38-bcd8-4812-b887-b84a314b9e17" providerId="ADAL" clId="{1F8AD84F-0D04-9849-A5A9-A5A39F7687EB}" dt="2021-11-04T05:21:15.374" v="3354" actId="1036"/>
          <ac:inkMkLst>
            <pc:docMk/>
            <pc:sldMk cId="3266275743" sldId="270"/>
            <ac:inkMk id="16" creationId="{5374D1DE-8A48-6940-9BD7-E1B4E7B24134}"/>
          </ac:inkMkLst>
        </pc:inkChg>
      </pc:sldChg>
      <pc:sldChg chg="addSp delSp modSp new mod delAnim modAnim">
        <pc:chgData name="Andrej Bogdanov (CSD)" userId="54a3fc38-bcd8-4812-b887-b84a314b9e17" providerId="ADAL" clId="{1F8AD84F-0D04-9849-A5A9-A5A39F7687EB}" dt="2021-11-08T01:48:10.336" v="6120"/>
        <pc:sldMkLst>
          <pc:docMk/>
          <pc:sldMk cId="2975858390" sldId="271"/>
        </pc:sldMkLst>
        <pc:spChg chg="add mod">
          <ac:chgData name="Andrej Bogdanov (CSD)" userId="54a3fc38-bcd8-4812-b887-b84a314b9e17" providerId="ADAL" clId="{1F8AD84F-0D04-9849-A5A9-A5A39F7687EB}" dt="2021-11-04T03:10:17.411" v="2869" actId="20577"/>
          <ac:spMkLst>
            <pc:docMk/>
            <pc:sldMk cId="2975858390" sldId="271"/>
            <ac:spMk id="2" creationId="{1B3D5803-7A67-1C4B-8071-5949A7043C3D}"/>
          </ac:spMkLst>
        </pc:spChg>
        <pc:spChg chg="add del mod">
          <ac:chgData name="Andrej Bogdanov (CSD)" userId="54a3fc38-bcd8-4812-b887-b84a314b9e17" providerId="ADAL" clId="{1F8AD84F-0D04-9849-A5A9-A5A39F7687EB}" dt="2021-11-04T03:10:54.257" v="2883" actId="478"/>
          <ac:spMkLst>
            <pc:docMk/>
            <pc:sldMk cId="2975858390" sldId="271"/>
            <ac:spMk id="3" creationId="{0DCE7E8B-0820-144F-9DE6-2CE2A2A099BA}"/>
          </ac:spMkLst>
        </pc:spChg>
        <pc:spChg chg="add mod">
          <ac:chgData name="Andrej Bogdanov (CSD)" userId="54a3fc38-bcd8-4812-b887-b84a314b9e17" providerId="ADAL" clId="{1F8AD84F-0D04-9849-A5A9-A5A39F7687EB}" dt="2021-11-05T03:44:31.132" v="5573" actId="255"/>
          <ac:spMkLst>
            <pc:docMk/>
            <pc:sldMk cId="2975858390" sldId="271"/>
            <ac:spMk id="4" creationId="{B2325E7D-9AAB-844E-91A7-A8728273D538}"/>
          </ac:spMkLst>
        </pc:spChg>
        <pc:spChg chg="add del mod">
          <ac:chgData name="Andrej Bogdanov (CSD)" userId="54a3fc38-bcd8-4812-b887-b84a314b9e17" providerId="ADAL" clId="{1F8AD84F-0D04-9849-A5A9-A5A39F7687EB}" dt="2021-11-04T03:11:31.158" v="2910" actId="478"/>
          <ac:spMkLst>
            <pc:docMk/>
            <pc:sldMk cId="2975858390" sldId="271"/>
            <ac:spMk id="5" creationId="{7E00F7BA-3DB3-2143-9AE8-51BBB0678324}"/>
          </ac:spMkLst>
        </pc:spChg>
        <pc:spChg chg="add del mod">
          <ac:chgData name="Andrej Bogdanov (CSD)" userId="54a3fc38-bcd8-4812-b887-b84a314b9e17" providerId="ADAL" clId="{1F8AD84F-0D04-9849-A5A9-A5A39F7687EB}" dt="2021-11-04T03:11:37.987" v="2914" actId="478"/>
          <ac:spMkLst>
            <pc:docMk/>
            <pc:sldMk cId="2975858390" sldId="271"/>
            <ac:spMk id="6" creationId="{F2E3F56B-E12F-2F44-82CD-46616F25C454}"/>
          </ac:spMkLst>
        </pc:spChg>
        <pc:spChg chg="add mod">
          <ac:chgData name="Andrej Bogdanov (CSD)" userId="54a3fc38-bcd8-4812-b887-b84a314b9e17" providerId="ADAL" clId="{1F8AD84F-0D04-9849-A5A9-A5A39F7687EB}" dt="2021-11-04T20:21:44.202" v="4059" actId="1036"/>
          <ac:spMkLst>
            <pc:docMk/>
            <pc:sldMk cId="2975858390" sldId="271"/>
            <ac:spMk id="7" creationId="{39BCA5DD-B485-474B-B74F-F1D2D0E07142}"/>
          </ac:spMkLst>
        </pc:spChg>
        <pc:spChg chg="add mod">
          <ac:chgData name="Andrej Bogdanov (CSD)" userId="54a3fc38-bcd8-4812-b887-b84a314b9e17" providerId="ADAL" clId="{1F8AD84F-0D04-9849-A5A9-A5A39F7687EB}" dt="2021-11-04T20:32:36.840" v="4206" actId="114"/>
          <ac:spMkLst>
            <pc:docMk/>
            <pc:sldMk cId="2975858390" sldId="271"/>
            <ac:spMk id="18" creationId="{7957F5AD-CE20-E04D-B71E-08A2680186DC}"/>
          </ac:spMkLst>
        </pc:spChg>
        <pc:spChg chg="add mod">
          <ac:chgData name="Andrej Bogdanov (CSD)" userId="54a3fc38-bcd8-4812-b887-b84a314b9e17" providerId="ADAL" clId="{1F8AD84F-0D04-9849-A5A9-A5A39F7687EB}" dt="2021-11-04T20:21:53.344" v="4061" actId="207"/>
          <ac:spMkLst>
            <pc:docMk/>
            <pc:sldMk cId="2975858390" sldId="271"/>
            <ac:spMk id="19" creationId="{6A520D7B-7388-1544-81C6-27AA2A56D157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0" creationId="{B83705D7-D904-5B4E-828F-54735B3A3A64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1" creationId="{E114C3E4-211B-F047-88FC-CA6324221812}"/>
          </ac:spMkLst>
        </pc:spChg>
        <pc:spChg chg="add del">
          <ac:chgData name="Andrej Bogdanov (CSD)" userId="54a3fc38-bcd8-4812-b887-b84a314b9e17" providerId="ADAL" clId="{1F8AD84F-0D04-9849-A5A9-A5A39F7687EB}" dt="2021-11-04T03:28:50.439" v="3135" actId="478"/>
          <ac:spMkLst>
            <pc:docMk/>
            <pc:sldMk cId="2975858390" sldId="271"/>
            <ac:spMk id="23" creationId="{35388C67-50A0-1D47-88DC-1BC2355DBB5A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4" creationId="{A1DD94AB-75C2-EA43-8D48-59C7ABA4B29B}"/>
          </ac:spMkLst>
        </pc:spChg>
        <pc:spChg chg="add mod">
          <ac:chgData name="Andrej Bogdanov (CSD)" userId="54a3fc38-bcd8-4812-b887-b84a314b9e17" providerId="ADAL" clId="{1F8AD84F-0D04-9849-A5A9-A5A39F7687EB}" dt="2021-11-04T20:47:00.334" v="4435" actId="20577"/>
          <ac:spMkLst>
            <pc:docMk/>
            <pc:sldMk cId="2975858390" sldId="271"/>
            <ac:spMk id="25" creationId="{BF8E37F4-89A5-B949-A7C0-C4E5E53E4A34}"/>
          </ac:spMkLst>
        </pc:spChg>
        <pc:spChg chg="add mod">
          <ac:chgData name="Andrej Bogdanov (CSD)" userId="54a3fc38-bcd8-4812-b887-b84a314b9e17" providerId="ADAL" clId="{1F8AD84F-0D04-9849-A5A9-A5A39F7687EB}" dt="2021-11-04T20:47:12.315" v="4444" actId="20577"/>
          <ac:spMkLst>
            <pc:docMk/>
            <pc:sldMk cId="2975858390" sldId="271"/>
            <ac:spMk id="30" creationId="{FCDF9133-B32E-7B43-94A2-E314627ED1F8}"/>
          </ac:spMkLst>
        </pc:spChg>
        <pc:spChg chg="add mod">
          <ac:chgData name="Andrej Bogdanov (CSD)" userId="54a3fc38-bcd8-4812-b887-b84a314b9e17" providerId="ADAL" clId="{1F8AD84F-0D04-9849-A5A9-A5A39F7687EB}" dt="2021-11-04T20:20:41.224" v="4027" actId="1076"/>
          <ac:spMkLst>
            <pc:docMk/>
            <pc:sldMk cId="2975858390" sldId="271"/>
            <ac:spMk id="34" creationId="{9EC9CC09-BF59-A744-A733-4FDC375468B9}"/>
          </ac:spMkLst>
        </pc:spChg>
        <pc:grpChg chg="add">
          <ac:chgData name="Andrej Bogdanov (CSD)" userId="54a3fc38-bcd8-4812-b887-b84a314b9e17" providerId="ADAL" clId="{1F8AD84F-0D04-9849-A5A9-A5A39F7687EB}" dt="2021-11-08T01:45:49.347" v="6108" actId="164"/>
          <ac:grpSpMkLst>
            <pc:docMk/>
            <pc:sldMk cId="2975858390" sldId="271"/>
            <ac:grpSpMk id="3" creationId="{792C11C6-23ED-C045-8C81-76FFEA997FF0}"/>
          </ac:grpSpMkLst>
        </pc:grpChg>
        <pc:grpChg chg="add">
          <ac:chgData name="Andrej Bogdanov (CSD)" userId="54a3fc38-bcd8-4812-b887-b84a314b9e17" providerId="ADAL" clId="{1F8AD84F-0D04-9849-A5A9-A5A39F7687EB}" dt="2021-11-08T01:47:58.989" v="6118" actId="164"/>
          <ac:grpSpMkLst>
            <pc:docMk/>
            <pc:sldMk cId="2975858390" sldId="271"/>
            <ac:grpSpMk id="5" creationId="{B2025487-CADD-6245-8685-AA8E61C28FA2}"/>
          </ac:grpSpMkLst>
        </pc:grpChg>
        <pc:grpChg chg="add del mod">
          <ac:chgData name="Andrej Bogdanov (CSD)" userId="54a3fc38-bcd8-4812-b887-b84a314b9e17" providerId="ADAL" clId="{1F8AD84F-0D04-9849-A5A9-A5A39F7687EB}" dt="2021-11-04T03:24:31.481" v="3034" actId="165"/>
          <ac:grpSpMkLst>
            <pc:docMk/>
            <pc:sldMk cId="2975858390" sldId="271"/>
            <ac:grpSpMk id="11" creationId="{F24C75E8-6A06-A843-B134-466DB992BA07}"/>
          </ac:grpSpMkLst>
        </pc:grpChg>
        <pc:grpChg chg="mod topLvl">
          <ac:chgData name="Andrej Bogdanov (CSD)" userId="54a3fc38-bcd8-4812-b887-b84a314b9e17" providerId="ADAL" clId="{1F8AD84F-0D04-9849-A5A9-A5A39F7687EB}" dt="2021-11-04T20:21:44.202" v="4059" actId="1036"/>
          <ac:grpSpMkLst>
            <pc:docMk/>
            <pc:sldMk cId="2975858390" sldId="271"/>
            <ac:grpSpMk id="13" creationId="{89D2D568-5A66-DF4A-913D-5550E4C246B7}"/>
          </ac:grpSpMkLst>
        </pc:grpChg>
        <pc:grpChg chg="add mod">
          <ac:chgData name="Andrej Bogdanov (CSD)" userId="54a3fc38-bcd8-4812-b887-b84a314b9e17" providerId="ADAL" clId="{1F8AD84F-0D04-9849-A5A9-A5A39F7687EB}" dt="2021-11-04T05:18:43.037" v="3290" actId="1076"/>
          <ac:grpSpMkLst>
            <pc:docMk/>
            <pc:sldMk cId="2975858390" sldId="271"/>
            <ac:grpSpMk id="26" creationId="{FD257F4B-9E2F-AF44-A158-9AA7276253D7}"/>
          </ac:grpSpMkLst>
        </pc:grpChg>
        <pc:grpChg chg="add">
          <ac:chgData name="Andrej Bogdanov (CSD)" userId="54a3fc38-bcd8-4812-b887-b84a314b9e17" providerId="ADAL" clId="{1F8AD84F-0D04-9849-A5A9-A5A39F7687EB}" dt="2021-11-04T05:20:00.773" v="3344" actId="164"/>
          <ac:grpSpMkLst>
            <pc:docMk/>
            <pc:sldMk cId="2975858390" sldId="271"/>
            <ac:grpSpMk id="32" creationId="{8E31D1C9-D2EC-CC40-B8E4-A3236B64E591}"/>
          </ac:grpSpMkLst>
        </pc:grpChg>
        <pc:grpChg chg="add">
          <ac:chgData name="Andrej Bogdanov (CSD)" userId="54a3fc38-bcd8-4812-b887-b84a314b9e17" providerId="ADAL" clId="{1F8AD84F-0D04-9849-A5A9-A5A39F7687EB}" dt="2021-11-04T05:20:10.558" v="3345" actId="164"/>
          <ac:grpSpMkLst>
            <pc:docMk/>
            <pc:sldMk cId="2975858390" sldId="271"/>
            <ac:grpSpMk id="33" creationId="{F1942BAF-CAEE-0B44-B0FD-A4A5D1BE561D}"/>
          </ac:grpSpMkLst>
        </pc:grp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8" creationId="{7E33D3AF-8E3A-8344-9953-EA42E6EEA31C}"/>
          </ac:inkMkLst>
        </pc:ink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9" creationId="{3833B60F-136D-2749-A163-3D416AE61D87}"/>
          </ac:inkMkLst>
        </pc:ink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10" creationId="{805EAEF9-CF4B-1D49-8B7A-17C62159CB40}"/>
          </ac:inkMkLst>
        </pc:inkChg>
        <pc:inkChg chg="del mod topLvl">
          <ac:chgData name="Andrej Bogdanov (CSD)" userId="54a3fc38-bcd8-4812-b887-b84a314b9e17" providerId="ADAL" clId="{1F8AD84F-0D04-9849-A5A9-A5A39F7687EB}" dt="2021-11-04T03:24:34.432" v="3036" actId="478"/>
          <ac:inkMkLst>
            <pc:docMk/>
            <pc:sldMk cId="2975858390" sldId="271"/>
            <ac:inkMk id="12" creationId="{5A5CB361-64DC-574C-85BA-B1271531D83F}"/>
          </ac:inkMkLst>
        </pc:inkChg>
        <pc:inkChg chg="del mod topLvl">
          <ac:chgData name="Andrej Bogdanov (CSD)" userId="54a3fc38-bcd8-4812-b887-b84a314b9e17" providerId="ADAL" clId="{1F8AD84F-0D04-9849-A5A9-A5A39F7687EB}" dt="2021-11-04T03:24:33.057" v="3035" actId="478"/>
          <ac:inkMkLst>
            <pc:docMk/>
            <pc:sldMk cId="2975858390" sldId="271"/>
            <ac:inkMk id="14" creationId="{71CF5AD1-5370-114F-9DD4-DFEF9C70F3E9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5" creationId="{AFC8E2AA-047B-BF4E-83E0-655D3803802A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6" creationId="{59828E96-A6F5-6D41-BAE8-2DAE7E41CF0A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7" creationId="{E3CFD1AF-8036-4846-B4CC-E60B7150DA6F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7" creationId="{2BC14CC1-5F4B-3A44-BD60-0E27DED38B9E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8" creationId="{DE317F07-A0B0-574E-81F6-35DA03B5C7AA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9" creationId="{CE09FBE7-0DBF-CF46-A1CF-DC108244C033}"/>
          </ac:inkMkLst>
        </pc:inkChg>
        <pc:cxnChg chg="add mod">
          <ac:chgData name="Andrej Bogdanov (CSD)" userId="54a3fc38-bcd8-4812-b887-b84a314b9e17" providerId="ADAL" clId="{1F8AD84F-0D04-9849-A5A9-A5A39F7687EB}" dt="2021-11-08T01:48:05.459" v="6119" actId="1037"/>
          <ac:cxnSpMkLst>
            <pc:docMk/>
            <pc:sldMk cId="2975858390" sldId="271"/>
            <ac:cxnSpMk id="31" creationId="{2A914545-E653-4147-BF6D-5A2F185BD91E}"/>
          </ac:cxnSpMkLst>
        </pc:cxnChg>
      </pc:sldChg>
      <pc:sldChg chg="addSp delSp modSp new mod">
        <pc:chgData name="Andrej Bogdanov (CSD)" userId="54a3fc38-bcd8-4812-b887-b84a314b9e17" providerId="ADAL" clId="{1F8AD84F-0D04-9849-A5A9-A5A39F7687EB}" dt="2021-11-04T20:51:39.038" v="4510" actId="20577"/>
        <pc:sldMkLst>
          <pc:docMk/>
          <pc:sldMk cId="2914224822" sldId="272"/>
        </pc:sldMkLst>
        <pc:spChg chg="add mod">
          <ac:chgData name="Andrej Bogdanov (CSD)" userId="54a3fc38-bcd8-4812-b887-b84a314b9e17" providerId="ADAL" clId="{1F8AD84F-0D04-9849-A5A9-A5A39F7687EB}" dt="2021-11-04T20:45:56.154" v="4386" actId="1035"/>
          <ac:spMkLst>
            <pc:docMk/>
            <pc:sldMk cId="2914224822" sldId="272"/>
            <ac:spMk id="38" creationId="{F7E9EABB-AD2C-3648-8E21-2604604684F0}"/>
          </ac:spMkLst>
        </pc:spChg>
        <pc:spChg chg="add mod">
          <ac:chgData name="Andrej Bogdanov (CSD)" userId="54a3fc38-bcd8-4812-b887-b84a314b9e17" providerId="ADAL" clId="{1F8AD84F-0D04-9849-A5A9-A5A39F7687EB}" dt="2021-11-04T20:51:39.038" v="4510" actId="20577"/>
          <ac:spMkLst>
            <pc:docMk/>
            <pc:sldMk cId="2914224822" sldId="272"/>
            <ac:spMk id="40" creationId="{7AE854E7-F7F3-4948-95B6-C37436854A5C}"/>
          </ac:spMkLst>
        </pc:spChg>
        <pc:grpChg chg="add mod">
          <ac:chgData name="Andrej Bogdanov (CSD)" userId="54a3fc38-bcd8-4812-b887-b84a314b9e17" providerId="ADAL" clId="{1F8AD84F-0D04-9849-A5A9-A5A39F7687EB}" dt="2021-11-04T20:45:56.154" v="4386" actId="1035"/>
          <ac:grpSpMkLst>
            <pc:docMk/>
            <pc:sldMk cId="2914224822" sldId="272"/>
            <ac:grpSpMk id="31" creationId="{1E8FBF75-7913-094E-A9F1-9914A3B321BB}"/>
          </ac:grpSpMkLst>
        </pc:grpChg>
        <pc:grpChg chg="add mod">
          <ac:chgData name="Andrej Bogdanov (CSD)" userId="54a3fc38-bcd8-4812-b887-b84a314b9e17" providerId="ADAL" clId="{1F8AD84F-0D04-9849-A5A9-A5A39F7687EB}" dt="2021-11-04T20:45:56.154" v="4386" actId="1035"/>
          <ac:grpSpMkLst>
            <pc:docMk/>
            <pc:sldMk cId="2914224822" sldId="272"/>
            <ac:grpSpMk id="32" creationId="{A4741C01-0F79-9849-8AE4-9FDF26B451A1}"/>
          </ac:grpSpMkLst>
        </pc:grpChg>
        <pc:inkChg chg="add del mod">
          <ac:chgData name="Andrej Bogdanov (CSD)" userId="54a3fc38-bcd8-4812-b887-b84a314b9e17" providerId="ADAL" clId="{1F8AD84F-0D04-9849-A5A9-A5A39F7687EB}" dt="2021-11-04T20:28:57.031" v="4158"/>
          <ac:inkMkLst>
            <pc:docMk/>
            <pc:sldMk cId="2914224822" sldId="272"/>
            <ac:inkMk id="2" creationId="{FCBA11B0-9282-8846-8752-DF29F105F1D0}"/>
          </ac:inkMkLst>
        </pc:inkChg>
        <pc:inkChg chg="add del">
          <ac:chgData name="Andrej Bogdanov (CSD)" userId="54a3fc38-bcd8-4812-b887-b84a314b9e17" providerId="ADAL" clId="{1F8AD84F-0D04-9849-A5A9-A5A39F7687EB}" dt="2021-11-04T20:29:00.840" v="4159"/>
          <ac:inkMkLst>
            <pc:docMk/>
            <pc:sldMk cId="2914224822" sldId="272"/>
            <ac:inkMk id="18" creationId="{17BFC3EC-3DC2-C04B-8D07-85B6C77D5889}"/>
          </ac:inkMkLst>
        </pc:inkChg>
        <pc:inkChg chg="add del">
          <ac:chgData name="Andrej Bogdanov (CSD)" userId="54a3fc38-bcd8-4812-b887-b84a314b9e17" providerId="ADAL" clId="{1F8AD84F-0D04-9849-A5A9-A5A39F7687EB}" dt="2021-11-04T20:29:02.008" v="4160"/>
          <ac:inkMkLst>
            <pc:docMk/>
            <pc:sldMk cId="2914224822" sldId="272"/>
            <ac:inkMk id="19" creationId="{66FF6672-D086-7C46-A1D1-7E7E8D393237}"/>
          </ac:inkMkLst>
        </pc:inkChg>
        <pc:inkChg chg="add mod">
          <ac:chgData name="Andrej Bogdanov (CSD)" userId="54a3fc38-bcd8-4812-b887-b84a314b9e17" providerId="ADAL" clId="{1F8AD84F-0D04-9849-A5A9-A5A39F7687EB}" dt="2021-11-04T20:45:56.154" v="4386" actId="1035"/>
          <ac:inkMkLst>
            <pc:docMk/>
            <pc:sldMk cId="2914224822" sldId="272"/>
            <ac:inkMk id="20" creationId="{DB3E9D74-AB0A-4E44-A3A1-9C3B4E7AA970}"/>
          </ac:inkMkLst>
        </pc:inkChg>
        <pc:inkChg chg="add mod">
          <ac:chgData name="Andrej Bogdanov (CSD)" userId="54a3fc38-bcd8-4812-b887-b84a314b9e17" providerId="ADAL" clId="{1F8AD84F-0D04-9849-A5A9-A5A39F7687EB}" dt="2021-11-04T20:45:56.154" v="4386" actId="1035"/>
          <ac:inkMkLst>
            <pc:docMk/>
            <pc:sldMk cId="2914224822" sldId="272"/>
            <ac:inkMk id="21" creationId="{94845B24-6974-4548-B329-ABE88598EE38}"/>
          </ac:inkMkLst>
        </pc:inkChg>
        <pc:cxnChg chg="add mod">
          <ac:chgData name="Andrej Bogdanov (CSD)" userId="54a3fc38-bcd8-4812-b887-b84a314b9e17" providerId="ADAL" clId="{1F8AD84F-0D04-9849-A5A9-A5A39F7687EB}" dt="2021-11-04T20:37:36.401" v="4239" actId="692"/>
          <ac:cxnSpMkLst>
            <pc:docMk/>
            <pc:sldMk cId="2914224822" sldId="272"/>
            <ac:cxnSpMk id="4" creationId="{64FEE290-7843-5248-8A39-53313AF3D6C7}"/>
          </ac:cxnSpMkLst>
        </pc:cxnChg>
        <pc:cxnChg chg="add del mod">
          <ac:chgData name="Andrej Bogdanov (CSD)" userId="54a3fc38-bcd8-4812-b887-b84a314b9e17" providerId="ADAL" clId="{1F8AD84F-0D04-9849-A5A9-A5A39F7687EB}" dt="2021-11-04T20:30:05.732" v="4176" actId="478"/>
          <ac:cxnSpMkLst>
            <pc:docMk/>
            <pc:sldMk cId="2914224822" sldId="272"/>
            <ac:cxnSpMk id="6" creationId="{7EE222D6-1EB4-4248-A279-85AF26B60D9A}"/>
          </ac:cxnSpMkLst>
        </pc:cxnChg>
        <pc:cxnChg chg="add mod">
          <ac:chgData name="Andrej Bogdanov (CSD)" userId="54a3fc38-bcd8-4812-b887-b84a314b9e17" providerId="ADAL" clId="{1F8AD84F-0D04-9849-A5A9-A5A39F7687EB}" dt="2021-11-04T20:37:51.550" v="4241" actId="1036"/>
          <ac:cxnSpMkLst>
            <pc:docMk/>
            <pc:sldMk cId="2914224822" sldId="272"/>
            <ac:cxnSpMk id="9" creationId="{E2C36953-7E81-2845-B55D-057E582D4D9A}"/>
          </ac:cxnSpMkLst>
        </pc:cxnChg>
        <pc:cxnChg chg="add del mod">
          <ac:chgData name="Andrej Bogdanov (CSD)" userId="54a3fc38-bcd8-4812-b887-b84a314b9e17" providerId="ADAL" clId="{1F8AD84F-0D04-9849-A5A9-A5A39F7687EB}" dt="2021-11-04T20:30:05.732" v="4176" actId="478"/>
          <ac:cxnSpMkLst>
            <pc:docMk/>
            <pc:sldMk cId="2914224822" sldId="272"/>
            <ac:cxnSpMk id="16" creationId="{22A2EF5D-76D2-6A47-8BA5-ECD50EAFC7E1}"/>
          </ac:cxnSpMkLst>
        </pc:cxnChg>
        <pc:cxnChg chg="add mod">
          <ac:chgData name="Andrej Bogdanov (CSD)" userId="54a3fc38-bcd8-4812-b887-b84a314b9e17" providerId="ADAL" clId="{1F8AD84F-0D04-9849-A5A9-A5A39F7687EB}" dt="2021-11-04T20:37:36.401" v="4239" actId="692"/>
          <ac:cxnSpMkLst>
            <pc:docMk/>
            <pc:sldMk cId="2914224822" sldId="272"/>
            <ac:cxnSpMk id="26" creationId="{B6458605-0259-B945-960C-59D63948A9B3}"/>
          </ac:cxnSpMkLst>
        </pc:cxnChg>
        <pc:cxnChg chg="add mod">
          <ac:chgData name="Andrej Bogdanov (CSD)" userId="54a3fc38-bcd8-4812-b887-b84a314b9e17" providerId="ADAL" clId="{1F8AD84F-0D04-9849-A5A9-A5A39F7687EB}" dt="2021-11-04T20:37:45.431" v="4240" actId="692"/>
          <ac:cxnSpMkLst>
            <pc:docMk/>
            <pc:sldMk cId="2914224822" sldId="272"/>
            <ac:cxnSpMk id="28" creationId="{1AF7A523-4181-2B47-A419-57C515297EF1}"/>
          </ac:cxnSpMkLst>
        </pc:cxnChg>
        <pc:cxnChg chg="add mod">
          <ac:chgData name="Andrej Bogdanov (CSD)" userId="54a3fc38-bcd8-4812-b887-b84a314b9e17" providerId="ADAL" clId="{1F8AD84F-0D04-9849-A5A9-A5A39F7687EB}" dt="2021-11-04T20:37:57.535" v="4242" actId="1036"/>
          <ac:cxnSpMkLst>
            <pc:docMk/>
            <pc:sldMk cId="2914224822" sldId="272"/>
            <ac:cxnSpMk id="29" creationId="{8C1E43C4-6F26-3049-BB37-9F79C3BC70E5}"/>
          </ac:cxnSpMkLst>
        </pc:cxnChg>
        <pc:cxnChg chg="add mod">
          <ac:chgData name="Andrej Bogdanov (CSD)" userId="54a3fc38-bcd8-4812-b887-b84a314b9e17" providerId="ADAL" clId="{1F8AD84F-0D04-9849-A5A9-A5A39F7687EB}" dt="2021-11-04T20:38:07.530" v="4243" actId="1035"/>
          <ac:cxnSpMkLst>
            <pc:docMk/>
            <pc:sldMk cId="2914224822" sldId="272"/>
            <ac:cxnSpMk id="30" creationId="{762E6ACF-5FEF-BE4E-95EC-445803151891}"/>
          </ac:cxnSpMkLst>
        </pc:cxnChg>
        <pc:cxnChg chg="add mod">
          <ac:chgData name="Andrej Bogdanov (CSD)" userId="54a3fc38-bcd8-4812-b887-b84a314b9e17" providerId="ADAL" clId="{1F8AD84F-0D04-9849-A5A9-A5A39F7687EB}" dt="2021-11-04T20:45:56.154" v="4386" actId="1035"/>
          <ac:cxnSpMkLst>
            <pc:docMk/>
            <pc:sldMk cId="2914224822" sldId="272"/>
            <ac:cxnSpMk id="34" creationId="{9FBC373E-67B2-554F-B31B-381CFB0A1C95}"/>
          </ac:cxnSpMkLst>
        </pc:cxnChg>
        <pc:cxnChg chg="add mod">
          <ac:chgData name="Andrej Bogdanov (CSD)" userId="54a3fc38-bcd8-4812-b887-b84a314b9e17" providerId="ADAL" clId="{1F8AD84F-0D04-9849-A5A9-A5A39F7687EB}" dt="2021-11-04T20:45:56.154" v="4386" actId="1035"/>
          <ac:cxnSpMkLst>
            <pc:docMk/>
            <pc:sldMk cId="2914224822" sldId="272"/>
            <ac:cxnSpMk id="42" creationId="{84E4DDDA-FA9A-9F4C-9AF7-196FD1C85FA5}"/>
          </ac:cxnSpMkLst>
        </pc:cxnChg>
      </pc:sldChg>
      <pc:sldChg chg="delSp modSp add mod">
        <pc:chgData name="Andrej Bogdanov (CSD)" userId="54a3fc38-bcd8-4812-b887-b84a314b9e17" providerId="ADAL" clId="{1F8AD84F-0D04-9849-A5A9-A5A39F7687EB}" dt="2021-11-04T20:19:24.306" v="4002" actId="1036"/>
        <pc:sldMkLst>
          <pc:docMk/>
          <pc:sldMk cId="3020980745" sldId="273"/>
        </pc:sldMkLst>
        <pc:spChg chg="del">
          <ac:chgData name="Andrej Bogdanov (CSD)" userId="54a3fc38-bcd8-4812-b887-b84a314b9e17" providerId="ADAL" clId="{1F8AD84F-0D04-9849-A5A9-A5A39F7687EB}" dt="2021-11-04T20:10:52.519" v="3764" actId="478"/>
          <ac:spMkLst>
            <pc:docMk/>
            <pc:sldMk cId="3020980745" sldId="273"/>
            <ac:spMk id="3" creationId="{411789A7-0DC1-4844-A61A-3D8FC8D9F116}"/>
          </ac:spMkLst>
        </pc:spChg>
        <pc:spChg chg="mod">
          <ac:chgData name="Andrej Bogdanov (CSD)" userId="54a3fc38-bcd8-4812-b887-b84a314b9e17" providerId="ADAL" clId="{1F8AD84F-0D04-9849-A5A9-A5A39F7687EB}" dt="2021-11-04T20:19:15.371" v="3981" actId="14100"/>
          <ac:spMkLst>
            <pc:docMk/>
            <pc:sldMk cId="3020980745" sldId="273"/>
            <ac:spMk id="4" creationId="{B34C3357-A668-5340-8F91-22D42579DB01}"/>
          </ac:spMkLst>
        </pc:spChg>
        <pc:spChg chg="mod">
          <ac:chgData name="Andrej Bogdanov (CSD)" userId="54a3fc38-bcd8-4812-b887-b84a314b9e17" providerId="ADAL" clId="{1F8AD84F-0D04-9849-A5A9-A5A39F7687EB}" dt="2021-11-04T20:19:24.306" v="4002" actId="1036"/>
          <ac:spMkLst>
            <pc:docMk/>
            <pc:sldMk cId="3020980745" sldId="273"/>
            <ac:spMk id="5" creationId="{B31FA6C4-F0C0-1247-9525-EF4C32094E0D}"/>
          </ac:spMkLst>
        </pc:spChg>
        <pc:spChg chg="mod">
          <ac:chgData name="Andrej Bogdanov (CSD)" userId="54a3fc38-bcd8-4812-b887-b84a314b9e17" providerId="ADAL" clId="{1F8AD84F-0D04-9849-A5A9-A5A39F7687EB}" dt="2021-11-04T20:19:24.306" v="4002" actId="1036"/>
          <ac:spMkLst>
            <pc:docMk/>
            <pc:sldMk cId="3020980745" sldId="273"/>
            <ac:spMk id="6" creationId="{6DC13EA5-A4A9-5E41-9552-9D4DC6F08C24}"/>
          </ac:spMkLst>
        </pc:spChg>
        <pc:cxnChg chg="mod">
          <ac:chgData name="Andrej Bogdanov (CSD)" userId="54a3fc38-bcd8-4812-b887-b84a314b9e17" providerId="ADAL" clId="{1F8AD84F-0D04-9849-A5A9-A5A39F7687EB}" dt="2021-11-04T20:19:24.306" v="4002" actId="1036"/>
          <ac:cxnSpMkLst>
            <pc:docMk/>
            <pc:sldMk cId="3020980745" sldId="273"/>
            <ac:cxnSpMk id="8" creationId="{5FA79900-9284-B948-ABE9-88B29A68C712}"/>
          </ac:cxnSpMkLst>
        </pc:cxnChg>
      </pc:sldChg>
      <pc:sldChg chg="addSp modSp new mod">
        <pc:chgData name="Andrej Bogdanov (CSD)" userId="54a3fc38-bcd8-4812-b887-b84a314b9e17" providerId="ADAL" clId="{1F8AD84F-0D04-9849-A5A9-A5A39F7687EB}" dt="2021-11-04T20:58:55.427" v="4676" actId="1036"/>
        <pc:sldMkLst>
          <pc:docMk/>
          <pc:sldMk cId="701255215" sldId="274"/>
        </pc:sldMkLst>
        <pc:spChg chg="add mod">
          <ac:chgData name="Andrej Bogdanov (CSD)" userId="54a3fc38-bcd8-4812-b887-b84a314b9e17" providerId="ADAL" clId="{1F8AD84F-0D04-9849-A5A9-A5A39F7687EB}" dt="2021-11-04T20:49:42.979" v="4483" actId="20577"/>
          <ac:spMkLst>
            <pc:docMk/>
            <pc:sldMk cId="701255215" sldId="274"/>
            <ac:spMk id="2" creationId="{356D0F72-9785-1445-8605-EE0E3A7D8C0E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3" creationId="{8E34F7B0-4B99-7945-9370-FE1DA63F87C5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4" creationId="{826DB7DD-C2B8-8F43-A4C4-FDA3C3421D27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5" creationId="{6852FBB5-3982-5D49-A9F1-CAE847D41FD2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6" creationId="{E3D4A7B1-B9B7-0346-8013-3C169B56530C}"/>
          </ac:spMkLst>
        </pc:spChg>
      </pc:sldChg>
      <pc:sldChg chg="addSp delSp modSp new mod delAnim modAnim">
        <pc:chgData name="Andrej Bogdanov (CSD)" userId="54a3fc38-bcd8-4812-b887-b84a314b9e17" providerId="ADAL" clId="{1F8AD84F-0D04-9849-A5A9-A5A39F7687EB}" dt="2021-11-04T22:04:04.686" v="5501" actId="1035"/>
        <pc:sldMkLst>
          <pc:docMk/>
          <pc:sldMk cId="4176509041" sldId="275"/>
        </pc:sldMkLst>
        <pc:spChg chg="add mod">
          <ac:chgData name="Andrej Bogdanov (CSD)" userId="54a3fc38-bcd8-4812-b887-b84a314b9e17" providerId="ADAL" clId="{1F8AD84F-0D04-9849-A5A9-A5A39F7687EB}" dt="2021-11-04T21:02:56.932" v="4831" actId="1076"/>
          <ac:spMkLst>
            <pc:docMk/>
            <pc:sldMk cId="4176509041" sldId="275"/>
            <ac:spMk id="5" creationId="{DF4FB8B1-76CF-8A4D-9D98-5D7371D250DC}"/>
          </ac:spMkLst>
        </pc:spChg>
        <pc:spChg chg="add mod">
          <ac:chgData name="Andrej Bogdanov (CSD)" userId="54a3fc38-bcd8-4812-b887-b84a314b9e17" providerId="ADAL" clId="{1F8AD84F-0D04-9849-A5A9-A5A39F7687EB}" dt="2021-11-04T22:04:04.686" v="5501" actId="1035"/>
          <ac:spMkLst>
            <pc:docMk/>
            <pc:sldMk cId="4176509041" sldId="275"/>
            <ac:spMk id="7" creationId="{D972C10A-1964-034A-A043-0F3A39B1BB66}"/>
          </ac:spMkLst>
        </pc:spChg>
        <pc:spChg chg="add mod">
          <ac:chgData name="Andrej Bogdanov (CSD)" userId="54a3fc38-bcd8-4812-b887-b84a314b9e17" providerId="ADAL" clId="{1F8AD84F-0D04-9849-A5A9-A5A39F7687EB}" dt="2021-11-04T22:04:04.686" v="5501" actId="1035"/>
          <ac:spMkLst>
            <pc:docMk/>
            <pc:sldMk cId="4176509041" sldId="275"/>
            <ac:spMk id="8" creationId="{5732C105-BB3E-704F-B9E7-CBDEDBA66ECF}"/>
          </ac:spMkLst>
        </pc:spChg>
        <pc:spChg chg="add mod">
          <ac:chgData name="Andrej Bogdanov (CSD)" userId="54a3fc38-bcd8-4812-b887-b84a314b9e17" providerId="ADAL" clId="{1F8AD84F-0D04-9849-A5A9-A5A39F7687EB}" dt="2021-11-04T21:03:36.943" v="4924" actId="1037"/>
          <ac:spMkLst>
            <pc:docMk/>
            <pc:sldMk cId="4176509041" sldId="275"/>
            <ac:spMk id="25" creationId="{8237802A-CDFF-B544-ADC4-FE1FECCB0682}"/>
          </ac:spMkLst>
        </pc:spChg>
        <pc:spChg chg="add mod">
          <ac:chgData name="Andrej Bogdanov (CSD)" userId="54a3fc38-bcd8-4812-b887-b84a314b9e17" providerId="ADAL" clId="{1F8AD84F-0D04-9849-A5A9-A5A39F7687EB}" dt="2021-11-04T21:04:46.225" v="4940" actId="1035"/>
          <ac:spMkLst>
            <pc:docMk/>
            <pc:sldMk cId="4176509041" sldId="275"/>
            <ac:spMk id="26" creationId="{DD85E761-EC6F-ED4F-B367-6EAAEA776763}"/>
          </ac:spMkLst>
        </pc:spChg>
        <pc:spChg chg="add mod">
          <ac:chgData name="Andrej Bogdanov (CSD)" userId="54a3fc38-bcd8-4812-b887-b84a314b9e17" providerId="ADAL" clId="{1F8AD84F-0D04-9849-A5A9-A5A39F7687EB}" dt="2021-11-04T21:04:52.021" v="4942" actId="1035"/>
          <ac:spMkLst>
            <pc:docMk/>
            <pc:sldMk cId="4176509041" sldId="275"/>
            <ac:spMk id="30" creationId="{561C7F8B-4FB6-6B46-B781-1071C36F7A3F}"/>
          </ac:spMkLst>
        </pc:spChg>
        <pc:spChg chg="add mod">
          <ac:chgData name="Andrej Bogdanov (CSD)" userId="54a3fc38-bcd8-4812-b887-b84a314b9e17" providerId="ADAL" clId="{1F8AD84F-0D04-9849-A5A9-A5A39F7687EB}" dt="2021-11-04T21:05:12.440" v="4958" actId="1036"/>
          <ac:spMkLst>
            <pc:docMk/>
            <pc:sldMk cId="4176509041" sldId="275"/>
            <ac:spMk id="33" creationId="{1DECED69-37F9-C34A-9E3F-09326140B5C4}"/>
          </ac:spMkLst>
        </pc:spChg>
        <pc:spChg chg="add mod">
          <ac:chgData name="Andrej Bogdanov (CSD)" userId="54a3fc38-bcd8-4812-b887-b84a314b9e17" providerId="ADAL" clId="{1F8AD84F-0D04-9849-A5A9-A5A39F7687EB}" dt="2021-11-04T21:06:46.227" v="4968" actId="207"/>
          <ac:spMkLst>
            <pc:docMk/>
            <pc:sldMk cId="4176509041" sldId="275"/>
            <ac:spMk id="34" creationId="{B89D16D1-B4BC-DF41-B0B4-C9852C58C6A6}"/>
          </ac:spMkLst>
        </pc:spChg>
        <pc:spChg chg="add mod">
          <ac:chgData name="Andrej Bogdanov (CSD)" userId="54a3fc38-bcd8-4812-b887-b84a314b9e17" providerId="ADAL" clId="{1F8AD84F-0D04-9849-A5A9-A5A39F7687EB}" dt="2021-11-04T22:03:52.135" v="5493" actId="1035"/>
          <ac:spMkLst>
            <pc:docMk/>
            <pc:sldMk cId="4176509041" sldId="275"/>
            <ac:spMk id="35" creationId="{56B96025-9E53-884C-8D8F-54F75706B02F}"/>
          </ac:spMkLst>
        </pc:spChg>
        <pc:spChg chg="add mod">
          <ac:chgData name="Andrej Bogdanov (CSD)" userId="54a3fc38-bcd8-4812-b887-b84a314b9e17" providerId="ADAL" clId="{1F8AD84F-0D04-9849-A5A9-A5A39F7687EB}" dt="2021-11-04T21:44:56.344" v="5169" actId="1076"/>
          <ac:spMkLst>
            <pc:docMk/>
            <pc:sldMk cId="4176509041" sldId="275"/>
            <ac:spMk id="36" creationId="{79002D09-18AF-7442-A8AD-1A773FBD9F69}"/>
          </ac:spMkLst>
        </pc:spChg>
        <pc:spChg chg="add mod">
          <ac:chgData name="Andrej Bogdanov (CSD)" userId="54a3fc38-bcd8-4812-b887-b84a314b9e17" providerId="ADAL" clId="{1F8AD84F-0D04-9849-A5A9-A5A39F7687EB}" dt="2021-11-04T22:03:54.698" v="5494" actId="1035"/>
          <ac:spMkLst>
            <pc:docMk/>
            <pc:sldMk cId="4176509041" sldId="275"/>
            <ac:spMk id="37" creationId="{701E4F2C-D9A5-1C41-933E-331E8281BD96}"/>
          </ac:spMkLst>
        </pc:spChg>
        <pc:spChg chg="add mod">
          <ac:chgData name="Andrej Bogdanov (CSD)" userId="54a3fc38-bcd8-4812-b887-b84a314b9e17" providerId="ADAL" clId="{1F8AD84F-0D04-9849-A5A9-A5A39F7687EB}" dt="2021-11-04T22:03:56.898" v="5495" actId="1036"/>
          <ac:spMkLst>
            <pc:docMk/>
            <pc:sldMk cId="4176509041" sldId="275"/>
            <ac:spMk id="38" creationId="{132192C3-4685-8244-8B67-396A36EE20C4}"/>
          </ac:spMkLst>
        </pc:spChg>
        <pc:spChg chg="add mod">
          <ac:chgData name="Andrej Bogdanov (CSD)" userId="54a3fc38-bcd8-4812-b887-b84a314b9e17" providerId="ADAL" clId="{1F8AD84F-0D04-9849-A5A9-A5A39F7687EB}" dt="2021-11-04T21:45:24.887" v="5174" actId="1076"/>
          <ac:spMkLst>
            <pc:docMk/>
            <pc:sldMk cId="4176509041" sldId="275"/>
            <ac:spMk id="39" creationId="{00A46286-A51D-6548-A1EC-F0BCA3EEBB1C}"/>
          </ac:spMkLst>
        </pc:spChg>
        <pc:spChg chg="add mod">
          <ac:chgData name="Andrej Bogdanov (CSD)" userId="54a3fc38-bcd8-4812-b887-b84a314b9e17" providerId="ADAL" clId="{1F8AD84F-0D04-9849-A5A9-A5A39F7687EB}" dt="2021-11-04T21:44:59.574" v="5170" actId="1076"/>
          <ac:spMkLst>
            <pc:docMk/>
            <pc:sldMk cId="4176509041" sldId="275"/>
            <ac:spMk id="40" creationId="{77A848C5-6869-BA44-8929-F872517A239C}"/>
          </ac:spMkLst>
        </pc:spChg>
        <pc:grpChg chg="add del mod">
          <ac:chgData name="Andrej Bogdanov (CSD)" userId="54a3fc38-bcd8-4812-b887-b84a314b9e17" providerId="ADAL" clId="{1F8AD84F-0D04-9849-A5A9-A5A39F7687EB}" dt="2021-11-04T21:01:51.651" v="4703" actId="478"/>
          <ac:grpSpMkLst>
            <pc:docMk/>
            <pc:sldMk cId="4176509041" sldId="275"/>
            <ac:grpSpMk id="9" creationId="{60F8648C-D2E8-FA45-BD90-A3AAC6C305B9}"/>
          </ac:grpSpMkLst>
        </pc:grpChg>
        <pc:grpChg chg="del mod">
          <ac:chgData name="Andrej Bogdanov (CSD)" userId="54a3fc38-bcd8-4812-b887-b84a314b9e17" providerId="ADAL" clId="{1F8AD84F-0D04-9849-A5A9-A5A39F7687EB}" dt="2021-11-04T21:01:48.805" v="4702" actId="478"/>
          <ac:grpSpMkLst>
            <pc:docMk/>
            <pc:sldMk cId="4176509041" sldId="275"/>
            <ac:grpSpMk id="11" creationId="{ED794A4A-C864-0345-A021-CB31FA73CB64}"/>
          </ac:grpSpMkLst>
        </pc:grpChg>
        <pc:grpChg chg="add">
          <ac:chgData name="Andrej Bogdanov (CSD)" userId="54a3fc38-bcd8-4812-b887-b84a314b9e17" providerId="ADAL" clId="{1F8AD84F-0D04-9849-A5A9-A5A39F7687EB}" dt="2021-11-04T21:46:02.615" v="5182" actId="164"/>
          <ac:grpSpMkLst>
            <pc:docMk/>
            <pc:sldMk cId="4176509041" sldId="275"/>
            <ac:grpSpMk id="43" creationId="{D9AEE434-D538-4E4C-AE72-7ADDE4EAE5BE}"/>
          </ac:grpSpMkLst>
        </pc:grpChg>
        <pc:grpChg chg="add">
          <ac:chgData name="Andrej Bogdanov (CSD)" userId="54a3fc38-bcd8-4812-b887-b84a314b9e17" providerId="ADAL" clId="{1F8AD84F-0D04-9849-A5A9-A5A39F7687EB}" dt="2021-11-04T21:46:08.497" v="5183" actId="164"/>
          <ac:grpSpMkLst>
            <pc:docMk/>
            <pc:sldMk cId="4176509041" sldId="275"/>
            <ac:grpSpMk id="44" creationId="{87946398-080C-BE41-90B8-2039B97F7759}"/>
          </ac:grpSpMkLst>
        </pc:grpChg>
        <pc:inkChg chg="add mod">
          <ac:chgData name="Andrej Bogdanov (CSD)" userId="54a3fc38-bcd8-4812-b887-b84a314b9e17" providerId="ADAL" clId="{1F8AD84F-0D04-9849-A5A9-A5A39F7687EB}" dt="2021-11-04T21:02:50.738" v="4829" actId="1038"/>
          <ac:inkMkLst>
            <pc:docMk/>
            <pc:sldMk cId="4176509041" sldId="275"/>
            <ac:inkMk id="2" creationId="{672B7307-945D-C84B-BA7E-94C27711BC6C}"/>
          </ac:inkMkLst>
        </pc:inkChg>
        <pc:inkChg chg="add mod">
          <ac:chgData name="Andrej Bogdanov (CSD)" userId="54a3fc38-bcd8-4812-b887-b84a314b9e17" providerId="ADAL" clId="{1F8AD84F-0D04-9849-A5A9-A5A39F7687EB}" dt="2021-11-04T21:02:33.361" v="4779" actId="1038"/>
          <ac:inkMkLst>
            <pc:docMk/>
            <pc:sldMk cId="4176509041" sldId="275"/>
            <ac:inkMk id="3" creationId="{A8B86046-0BDE-1741-9551-98D004F2AEC6}"/>
          </ac:inkMkLst>
        </pc:inkChg>
        <pc:inkChg chg="add mod">
          <ac:chgData name="Andrej Bogdanov (CSD)" userId="54a3fc38-bcd8-4812-b887-b84a314b9e17" providerId="ADAL" clId="{1F8AD84F-0D04-9849-A5A9-A5A39F7687EB}" dt="2021-11-04T21:02:39.968" v="4785" actId="1038"/>
          <ac:inkMkLst>
            <pc:docMk/>
            <pc:sldMk cId="4176509041" sldId="275"/>
            <ac:inkMk id="4" creationId="{D0A92851-412A-7946-B061-E28FC90DB6D6}"/>
          </ac:inkMkLst>
        </pc:inkChg>
        <pc:inkChg chg="mod topLvl">
          <ac:chgData name="Andrej Bogdanov (CSD)" userId="54a3fc38-bcd8-4812-b887-b84a314b9e17" providerId="ADAL" clId="{1F8AD84F-0D04-9849-A5A9-A5A39F7687EB}" dt="2021-11-04T21:03:06.724" v="4852" actId="1037"/>
          <ac:inkMkLst>
            <pc:docMk/>
            <pc:sldMk cId="4176509041" sldId="275"/>
            <ac:inkMk id="10" creationId="{F12115A2-B26C-AA48-9AC3-C0504DC1AD96}"/>
          </ac:inkMkLst>
        </pc:inkChg>
        <pc:inkChg chg="del mod">
          <ac:chgData name="Andrej Bogdanov (CSD)" userId="54a3fc38-bcd8-4812-b887-b84a314b9e17" providerId="ADAL" clId="{1F8AD84F-0D04-9849-A5A9-A5A39F7687EB}" dt="2021-11-04T21:01:48.805" v="4702" actId="478"/>
          <ac:inkMkLst>
            <pc:docMk/>
            <pc:sldMk cId="4176509041" sldId="275"/>
            <ac:inkMk id="12" creationId="{B6B05519-A80B-7141-9B5A-7771D8908918}"/>
          </ac:inkMkLst>
        </pc:inkChg>
        <pc:inkChg chg="del mod">
          <ac:chgData name="Andrej Bogdanov (CSD)" userId="54a3fc38-bcd8-4812-b887-b84a314b9e17" providerId="ADAL" clId="{1F8AD84F-0D04-9849-A5A9-A5A39F7687EB}" dt="2021-11-04T21:01:43.054" v="4700" actId="478"/>
          <ac:inkMkLst>
            <pc:docMk/>
            <pc:sldMk cId="4176509041" sldId="275"/>
            <ac:inkMk id="13" creationId="{08052FF7-DF96-4844-A17F-37902215E04E}"/>
          </ac:inkMkLst>
        </pc:inkChg>
        <pc:inkChg chg="del mod">
          <ac:chgData name="Andrej Bogdanov (CSD)" userId="54a3fc38-bcd8-4812-b887-b84a314b9e17" providerId="ADAL" clId="{1F8AD84F-0D04-9849-A5A9-A5A39F7687EB}" dt="2021-11-04T21:01:40.150" v="4699" actId="478"/>
          <ac:inkMkLst>
            <pc:docMk/>
            <pc:sldMk cId="4176509041" sldId="275"/>
            <ac:inkMk id="14" creationId="{9DC28446-844D-014D-87DD-0BCD3B6A9B85}"/>
          </ac:inkMkLst>
        </pc:inkChg>
        <pc:inkChg chg="del mod">
          <ac:chgData name="Andrej Bogdanov (CSD)" userId="54a3fc38-bcd8-4812-b887-b84a314b9e17" providerId="ADAL" clId="{1F8AD84F-0D04-9849-A5A9-A5A39F7687EB}" dt="2021-11-04T21:01:45.815" v="4701" actId="478"/>
          <ac:inkMkLst>
            <pc:docMk/>
            <pc:sldMk cId="4176509041" sldId="275"/>
            <ac:inkMk id="15" creationId="{DB57CB73-8DFD-4E47-A01E-0BA4FB8FE11B}"/>
          </ac:inkMkLst>
        </pc:inkChg>
        <pc:inkChg chg="del mod">
          <ac:chgData name="Andrej Bogdanov (CSD)" userId="54a3fc38-bcd8-4812-b887-b84a314b9e17" providerId="ADAL" clId="{1F8AD84F-0D04-9849-A5A9-A5A39F7687EB}" dt="2021-11-04T21:01:37.887" v="4698" actId="478"/>
          <ac:inkMkLst>
            <pc:docMk/>
            <pc:sldMk cId="4176509041" sldId="275"/>
            <ac:inkMk id="16" creationId="{8A1F17EA-17D2-AB48-B7DF-39B425300190}"/>
          </ac:inkMkLst>
        </pc:inkChg>
        <pc:inkChg chg="del mod topLvl">
          <ac:chgData name="Andrej Bogdanov (CSD)" userId="54a3fc38-bcd8-4812-b887-b84a314b9e17" providerId="ADAL" clId="{1F8AD84F-0D04-9849-A5A9-A5A39F7687EB}" dt="2021-11-04T21:01:51.651" v="4703" actId="478"/>
          <ac:inkMkLst>
            <pc:docMk/>
            <pc:sldMk cId="4176509041" sldId="275"/>
            <ac:inkMk id="17" creationId="{BBDA0F33-2F52-7349-8624-159419660F60}"/>
          </ac:inkMkLst>
        </pc:inkChg>
        <pc:inkChg chg="del mod">
          <ac:chgData name="Andrej Bogdanov (CSD)" userId="54a3fc38-bcd8-4812-b887-b84a314b9e17" providerId="ADAL" clId="{1F8AD84F-0D04-9849-A5A9-A5A39F7687EB}" dt="2021-11-04T21:01:35.658" v="4697" actId="478"/>
          <ac:inkMkLst>
            <pc:docMk/>
            <pc:sldMk cId="4176509041" sldId="275"/>
            <ac:inkMk id="18" creationId="{41D3A79E-7CFA-FB41-B5C7-A7C8066C0513}"/>
          </ac:inkMkLst>
        </pc:inkChg>
        <pc:inkChg chg="del mod">
          <ac:chgData name="Andrej Bogdanov (CSD)" userId="54a3fc38-bcd8-4812-b887-b84a314b9e17" providerId="ADAL" clId="{1F8AD84F-0D04-9849-A5A9-A5A39F7687EB}" dt="2021-11-04T21:01:33.354" v="4696" actId="478"/>
          <ac:inkMkLst>
            <pc:docMk/>
            <pc:sldMk cId="4176509041" sldId="275"/>
            <ac:inkMk id="19" creationId="{71DB4766-A08C-0C48-BDE7-FBDE98D8247A}"/>
          </ac:inkMkLst>
        </pc:inkChg>
        <pc:inkChg chg="del mod">
          <ac:chgData name="Andrej Bogdanov (CSD)" userId="54a3fc38-bcd8-4812-b887-b84a314b9e17" providerId="ADAL" clId="{1F8AD84F-0D04-9849-A5A9-A5A39F7687EB}" dt="2021-11-04T21:01:28.444" v="4694" actId="478"/>
          <ac:inkMkLst>
            <pc:docMk/>
            <pc:sldMk cId="4176509041" sldId="275"/>
            <ac:inkMk id="20" creationId="{293F3148-9DB6-594E-AAC8-EB09E71AE7DD}"/>
          </ac:inkMkLst>
        </pc:inkChg>
        <pc:inkChg chg="del mod">
          <ac:chgData name="Andrej Bogdanov (CSD)" userId="54a3fc38-bcd8-4812-b887-b84a314b9e17" providerId="ADAL" clId="{1F8AD84F-0D04-9849-A5A9-A5A39F7687EB}" dt="2021-11-04T21:01:31.705" v="4695" actId="478"/>
          <ac:inkMkLst>
            <pc:docMk/>
            <pc:sldMk cId="4176509041" sldId="275"/>
            <ac:inkMk id="21" creationId="{1DC5CEF8-8862-AA48-AF4F-195191D89676}"/>
          </ac:inkMkLst>
        </pc:inkChg>
        <pc:inkChg chg="add mod">
          <ac:chgData name="Andrej Bogdanov (CSD)" userId="54a3fc38-bcd8-4812-b887-b84a314b9e17" providerId="ADAL" clId="{1F8AD84F-0D04-9849-A5A9-A5A39F7687EB}" dt="2021-11-04T21:01:08.914" v="4679" actId="14100"/>
          <ac:inkMkLst>
            <pc:docMk/>
            <pc:sldMk cId="4176509041" sldId="275"/>
            <ac:inkMk id="22" creationId="{CE9A81CC-CEA5-694E-BC34-7653D4D91C0C}"/>
          </ac:inkMkLst>
        </pc:inkChg>
        <pc:inkChg chg="add mod">
          <ac:chgData name="Andrej Bogdanov (CSD)" userId="54a3fc38-bcd8-4812-b887-b84a314b9e17" providerId="ADAL" clId="{1F8AD84F-0D04-9849-A5A9-A5A39F7687EB}" dt="2021-11-04T21:02:33.361" v="4779" actId="1038"/>
          <ac:inkMkLst>
            <pc:docMk/>
            <pc:sldMk cId="4176509041" sldId="275"/>
            <ac:inkMk id="23" creationId="{E41EF63E-31B2-1242-A7C2-7DD7EF13C6AF}"/>
          </ac:inkMkLst>
        </pc:inkChg>
        <pc:cxnChg chg="add mod">
          <ac:chgData name="Andrej Bogdanov (CSD)" userId="54a3fc38-bcd8-4812-b887-b84a314b9e17" providerId="ADAL" clId="{1F8AD84F-0D04-9849-A5A9-A5A39F7687EB}" dt="2021-11-04T21:02:33.361" v="4779" actId="1038"/>
          <ac:cxnSpMkLst>
            <pc:docMk/>
            <pc:sldMk cId="4176509041" sldId="275"/>
            <ac:cxnSpMk id="6" creationId="{EF316C2B-94A0-1047-BBED-9E3FE24AFC00}"/>
          </ac:cxnSpMkLst>
        </pc:cxnChg>
        <pc:cxnChg chg="add mod">
          <ac:chgData name="Andrej Bogdanov (CSD)" userId="54a3fc38-bcd8-4812-b887-b84a314b9e17" providerId="ADAL" clId="{1F8AD84F-0D04-9849-A5A9-A5A39F7687EB}" dt="2021-11-04T21:04:46.225" v="4940" actId="1035"/>
          <ac:cxnSpMkLst>
            <pc:docMk/>
            <pc:sldMk cId="4176509041" sldId="275"/>
            <ac:cxnSpMk id="27" creationId="{AED80D82-C7B7-8647-A437-7BC0A18EF6B4}"/>
          </ac:cxnSpMkLst>
        </pc:cxnChg>
        <pc:cxnChg chg="add mod">
          <ac:chgData name="Andrej Bogdanov (CSD)" userId="54a3fc38-bcd8-4812-b887-b84a314b9e17" providerId="ADAL" clId="{1F8AD84F-0D04-9849-A5A9-A5A39F7687EB}" dt="2021-11-04T21:04:29.894" v="4928" actId="1076"/>
          <ac:cxnSpMkLst>
            <pc:docMk/>
            <pc:sldMk cId="4176509041" sldId="275"/>
            <ac:cxnSpMk id="28" creationId="{0CDCB915-D567-AE42-B992-C6259B3C1274}"/>
          </ac:cxnSpMkLst>
        </pc:cxnChg>
        <pc:cxnChg chg="add del mod">
          <ac:chgData name="Andrej Bogdanov (CSD)" userId="54a3fc38-bcd8-4812-b887-b84a314b9e17" providerId="ADAL" clId="{1F8AD84F-0D04-9849-A5A9-A5A39F7687EB}" dt="2021-11-04T21:05:00.784" v="4946" actId="478"/>
          <ac:cxnSpMkLst>
            <pc:docMk/>
            <pc:sldMk cId="4176509041" sldId="275"/>
            <ac:cxnSpMk id="31" creationId="{55BFFE3E-FE8F-D748-92E6-CA0EF8E4CE1F}"/>
          </ac:cxnSpMkLst>
        </pc:cxnChg>
        <pc:cxnChg chg="add mod">
          <ac:chgData name="Andrej Bogdanov (CSD)" userId="54a3fc38-bcd8-4812-b887-b84a314b9e17" providerId="ADAL" clId="{1F8AD84F-0D04-9849-A5A9-A5A39F7687EB}" dt="2021-11-04T21:04:59.137" v="4945" actId="1076"/>
          <ac:cxnSpMkLst>
            <pc:docMk/>
            <pc:sldMk cId="4176509041" sldId="275"/>
            <ac:cxnSpMk id="32" creationId="{AD5E0DB3-7755-8249-80C7-6317A5C1BE0C}"/>
          </ac:cxnSpMkLst>
        </pc:cxnChg>
        <pc:cxnChg chg="add mod">
          <ac:chgData name="Andrej Bogdanov (CSD)" userId="54a3fc38-bcd8-4812-b887-b84a314b9e17" providerId="ADAL" clId="{1F8AD84F-0D04-9849-A5A9-A5A39F7687EB}" dt="2021-11-04T21:45:47.439" v="5181" actId="14100"/>
          <ac:cxnSpMkLst>
            <pc:docMk/>
            <pc:sldMk cId="4176509041" sldId="275"/>
            <ac:cxnSpMk id="41" creationId="{1CD482DC-8DA9-2B4C-91A2-283F54EDB99A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5T18:27:09.019" v="6106"/>
        <pc:sldMkLst>
          <pc:docMk/>
          <pc:sldMk cId="1080409270" sldId="276"/>
        </pc:sldMkLst>
        <pc:spChg chg="add mod">
          <ac:chgData name="Andrej Bogdanov (CSD)" userId="54a3fc38-bcd8-4812-b887-b84a314b9e17" providerId="ADAL" clId="{1F8AD84F-0D04-9849-A5A9-A5A39F7687EB}" dt="2021-11-05T17:43:30.542" v="5602" actId="20577"/>
          <ac:spMkLst>
            <pc:docMk/>
            <pc:sldMk cId="1080409270" sldId="276"/>
            <ac:spMk id="2" creationId="{A4EB3F75-9375-5B47-A333-64389BF6466C}"/>
          </ac:spMkLst>
        </pc:spChg>
        <pc:spChg chg="add del mod">
          <ac:chgData name="Andrej Bogdanov (CSD)" userId="54a3fc38-bcd8-4812-b887-b84a314b9e17" providerId="ADAL" clId="{1F8AD84F-0D04-9849-A5A9-A5A39F7687EB}" dt="2021-11-05T17:43:38.729" v="5604" actId="478"/>
          <ac:spMkLst>
            <pc:docMk/>
            <pc:sldMk cId="1080409270" sldId="276"/>
            <ac:spMk id="3" creationId="{4A73206B-4B65-414B-A121-660394C0544A}"/>
          </ac:spMkLst>
        </pc:spChg>
        <pc:spChg chg="add del mod">
          <ac:chgData name="Andrej Bogdanov (CSD)" userId="54a3fc38-bcd8-4812-b887-b84a314b9e17" providerId="ADAL" clId="{1F8AD84F-0D04-9849-A5A9-A5A39F7687EB}" dt="2021-11-05T17:43:35.959" v="5603" actId="478"/>
          <ac:spMkLst>
            <pc:docMk/>
            <pc:sldMk cId="1080409270" sldId="276"/>
            <ac:spMk id="4" creationId="{16385561-F882-CD48-9FF4-A9FEE34979D7}"/>
          </ac:spMkLst>
        </pc:spChg>
        <pc:spChg chg="add mod">
          <ac:chgData name="Andrej Bogdanov (CSD)" userId="54a3fc38-bcd8-4812-b887-b84a314b9e17" providerId="ADAL" clId="{1F8AD84F-0D04-9849-A5A9-A5A39F7687EB}" dt="2021-11-05T18:14:44.780" v="5833" actId="1076"/>
          <ac:spMkLst>
            <pc:docMk/>
            <pc:sldMk cId="1080409270" sldId="276"/>
            <ac:spMk id="5" creationId="{C3DBEA9D-D1EB-A04F-9100-DAA9F0677F2B}"/>
          </ac:spMkLst>
        </pc:spChg>
        <pc:spChg chg="add mod">
          <ac:chgData name="Andrej Bogdanov (CSD)" userId="54a3fc38-bcd8-4812-b887-b84a314b9e17" providerId="ADAL" clId="{1F8AD84F-0D04-9849-A5A9-A5A39F7687EB}" dt="2021-11-05T18:15:48.073" v="5867" actId="1076"/>
          <ac:spMkLst>
            <pc:docMk/>
            <pc:sldMk cId="1080409270" sldId="276"/>
            <ac:spMk id="7" creationId="{5C09C46D-17B1-BA48-BE50-93B3661F3318}"/>
          </ac:spMkLst>
        </pc:spChg>
        <pc:spChg chg="add mod">
          <ac:chgData name="Andrej Bogdanov (CSD)" userId="54a3fc38-bcd8-4812-b887-b84a314b9e17" providerId="ADAL" clId="{1F8AD84F-0D04-9849-A5A9-A5A39F7687EB}" dt="2021-11-05T18:11:31.148" v="5741" actId="1035"/>
          <ac:spMkLst>
            <pc:docMk/>
            <pc:sldMk cId="1080409270" sldId="276"/>
            <ac:spMk id="10" creationId="{98F70CBC-7010-CF40-B42B-0EEDB7157512}"/>
          </ac:spMkLst>
        </pc:spChg>
        <pc:spChg chg="add mod">
          <ac:chgData name="Andrej Bogdanov (CSD)" userId="54a3fc38-bcd8-4812-b887-b84a314b9e17" providerId="ADAL" clId="{1F8AD84F-0D04-9849-A5A9-A5A39F7687EB}" dt="2021-11-05T18:11:31.148" v="5741" actId="1035"/>
          <ac:spMkLst>
            <pc:docMk/>
            <pc:sldMk cId="1080409270" sldId="276"/>
            <ac:spMk id="11" creationId="{C8EB46C6-6A07-E648-81CC-D7262AACBC0C}"/>
          </ac:spMkLst>
        </pc:spChg>
        <pc:spChg chg="add mod">
          <ac:chgData name="Andrej Bogdanov (CSD)" userId="54a3fc38-bcd8-4812-b887-b84a314b9e17" providerId="ADAL" clId="{1F8AD84F-0D04-9849-A5A9-A5A39F7687EB}" dt="2021-11-05T18:11:34.504" v="5742" actId="1076"/>
          <ac:spMkLst>
            <pc:docMk/>
            <pc:sldMk cId="1080409270" sldId="276"/>
            <ac:spMk id="14" creationId="{C7AF5BC3-C6DA-C448-8785-5280647B132E}"/>
          </ac:spMkLst>
        </pc:spChg>
        <pc:spChg chg="add mod">
          <ac:chgData name="Andrej Bogdanov (CSD)" userId="54a3fc38-bcd8-4812-b887-b84a314b9e17" providerId="ADAL" clId="{1F8AD84F-0D04-9849-A5A9-A5A39F7687EB}" dt="2021-11-05T18:12:28.130" v="5757" actId="1036"/>
          <ac:spMkLst>
            <pc:docMk/>
            <pc:sldMk cId="1080409270" sldId="276"/>
            <ac:spMk id="17" creationId="{F8F4ACC7-F7BF-7F46-A981-3B68829CF3F1}"/>
          </ac:spMkLst>
        </pc:spChg>
        <pc:spChg chg="add mod">
          <ac:chgData name="Andrej Bogdanov (CSD)" userId="54a3fc38-bcd8-4812-b887-b84a314b9e17" providerId="ADAL" clId="{1F8AD84F-0D04-9849-A5A9-A5A39F7687EB}" dt="2021-11-05T18:12:48.628" v="5766" actId="1076"/>
          <ac:spMkLst>
            <pc:docMk/>
            <pc:sldMk cId="1080409270" sldId="276"/>
            <ac:spMk id="18" creationId="{BC1DF497-593F-924F-BE61-1F046C6706BC}"/>
          </ac:spMkLst>
        </pc:spChg>
        <pc:spChg chg="add mod">
          <ac:chgData name="Andrej Bogdanov (CSD)" userId="54a3fc38-bcd8-4812-b887-b84a314b9e17" providerId="ADAL" clId="{1F8AD84F-0D04-9849-A5A9-A5A39F7687EB}" dt="2021-11-05T18:13:39.341" v="5820" actId="1037"/>
          <ac:spMkLst>
            <pc:docMk/>
            <pc:sldMk cId="1080409270" sldId="276"/>
            <ac:spMk id="19" creationId="{2F3D25D1-3C3E-1147-AAD0-CAB73E1609CB}"/>
          </ac:spMkLst>
        </pc:spChg>
        <pc:spChg chg="add mod">
          <ac:chgData name="Andrej Bogdanov (CSD)" userId="54a3fc38-bcd8-4812-b887-b84a314b9e17" providerId="ADAL" clId="{1F8AD84F-0D04-9849-A5A9-A5A39F7687EB}" dt="2021-11-05T18:17:46.507" v="5902" actId="1037"/>
          <ac:spMkLst>
            <pc:docMk/>
            <pc:sldMk cId="1080409270" sldId="276"/>
            <ac:spMk id="21" creationId="{37454940-FD18-824E-8B38-CBF2D9CCA894}"/>
          </ac:spMkLst>
        </pc:spChg>
        <pc:spChg chg="add mod">
          <ac:chgData name="Andrej Bogdanov (CSD)" userId="54a3fc38-bcd8-4812-b887-b84a314b9e17" providerId="ADAL" clId="{1F8AD84F-0D04-9849-A5A9-A5A39F7687EB}" dt="2021-11-05T18:15:57.824" v="5886" actId="1036"/>
          <ac:spMkLst>
            <pc:docMk/>
            <pc:sldMk cId="1080409270" sldId="276"/>
            <ac:spMk id="22" creationId="{E284511F-F0B4-5740-862B-70D3BC37BA2C}"/>
          </ac:spMkLst>
        </pc:spChg>
        <pc:spChg chg="add mod">
          <ac:chgData name="Andrej Bogdanov (CSD)" userId="54a3fc38-bcd8-4812-b887-b84a314b9e17" providerId="ADAL" clId="{1F8AD84F-0D04-9849-A5A9-A5A39F7687EB}" dt="2021-11-05T18:24:14.206" v="5994" actId="1076"/>
          <ac:spMkLst>
            <pc:docMk/>
            <pc:sldMk cId="1080409270" sldId="276"/>
            <ac:spMk id="27" creationId="{D5DD4CB1-D907-BC4D-B601-3AFE0F6BEA25}"/>
          </ac:spMkLst>
        </pc:spChg>
        <pc:spChg chg="add mod">
          <ac:chgData name="Andrej Bogdanov (CSD)" userId="54a3fc38-bcd8-4812-b887-b84a314b9e17" providerId="ADAL" clId="{1F8AD84F-0D04-9849-A5A9-A5A39F7687EB}" dt="2021-11-05T18:24:57.094" v="6104" actId="20577"/>
          <ac:spMkLst>
            <pc:docMk/>
            <pc:sldMk cId="1080409270" sldId="276"/>
            <ac:spMk id="28" creationId="{B5390B23-C3F0-3049-BF24-EB923E09A3CF}"/>
          </ac:spMkLst>
        </pc:spChg>
        <pc:grpChg chg="add">
          <ac:chgData name="Andrej Bogdanov (CSD)" userId="54a3fc38-bcd8-4812-b887-b84a314b9e17" providerId="ADAL" clId="{1F8AD84F-0D04-9849-A5A9-A5A39F7687EB}" dt="2021-11-05T18:19:55.245" v="5903" actId="164"/>
          <ac:grpSpMkLst>
            <pc:docMk/>
            <pc:sldMk cId="1080409270" sldId="276"/>
            <ac:grpSpMk id="23" creationId="{1C566B0A-F44F-1640-8EFF-F06C5AB238F1}"/>
          </ac:grpSpMkLst>
        </pc:grpChg>
        <pc:grpChg chg="add">
          <ac:chgData name="Andrej Bogdanov (CSD)" userId="54a3fc38-bcd8-4812-b887-b84a314b9e17" providerId="ADAL" clId="{1F8AD84F-0D04-9849-A5A9-A5A39F7687EB}" dt="2021-11-05T18:20:28.257" v="5909" actId="164"/>
          <ac:grpSpMkLst>
            <pc:docMk/>
            <pc:sldMk cId="1080409270" sldId="276"/>
            <ac:grpSpMk id="24" creationId="{60736675-F6E0-9E40-A726-7B062253E072}"/>
          </ac:grpSpMkLst>
        </pc:grpChg>
        <pc:grpChg chg="add">
          <ac:chgData name="Andrej Bogdanov (CSD)" userId="54a3fc38-bcd8-4812-b887-b84a314b9e17" providerId="ADAL" clId="{1F8AD84F-0D04-9849-A5A9-A5A39F7687EB}" dt="2021-11-05T18:20:43.735" v="5912" actId="164"/>
          <ac:grpSpMkLst>
            <pc:docMk/>
            <pc:sldMk cId="1080409270" sldId="276"/>
            <ac:grpSpMk id="25" creationId="{36E61D67-E503-0148-8292-6FAEB33577FC}"/>
          </ac:grpSpMkLst>
        </pc:grpChg>
        <pc:grpChg chg="add">
          <ac:chgData name="Andrej Bogdanov (CSD)" userId="54a3fc38-bcd8-4812-b887-b84a314b9e17" providerId="ADAL" clId="{1F8AD84F-0D04-9849-A5A9-A5A39F7687EB}" dt="2021-11-05T18:20:58.613" v="5914" actId="164"/>
          <ac:grpSpMkLst>
            <pc:docMk/>
            <pc:sldMk cId="1080409270" sldId="276"/>
            <ac:grpSpMk id="26" creationId="{B585858F-2006-8949-8559-2C0792498CCE}"/>
          </ac:grpSpMkLst>
        </pc:grpChg>
        <pc:cxnChg chg="add mod">
          <ac:chgData name="Andrej Bogdanov (CSD)" userId="54a3fc38-bcd8-4812-b887-b84a314b9e17" providerId="ADAL" clId="{1F8AD84F-0D04-9849-A5A9-A5A39F7687EB}" dt="2021-11-05T18:11:31.148" v="5741" actId="1035"/>
          <ac:cxnSpMkLst>
            <pc:docMk/>
            <pc:sldMk cId="1080409270" sldId="276"/>
            <ac:cxnSpMk id="9" creationId="{7926F6B0-C11F-D143-9F8B-057D5F726D1B}"/>
          </ac:cxnSpMkLst>
        </pc:cxnChg>
        <pc:cxnChg chg="add mod">
          <ac:chgData name="Andrej Bogdanov (CSD)" userId="54a3fc38-bcd8-4812-b887-b84a314b9e17" providerId="ADAL" clId="{1F8AD84F-0D04-9849-A5A9-A5A39F7687EB}" dt="2021-11-05T18:12:04.444" v="5744" actId="1582"/>
          <ac:cxnSpMkLst>
            <pc:docMk/>
            <pc:sldMk cId="1080409270" sldId="276"/>
            <ac:cxnSpMk id="16" creationId="{206EFF97-C777-5E4E-B7A8-715EC110805F}"/>
          </ac:cxnSpMkLst>
        </pc:cxnChg>
        <pc:cxnChg chg="add mod">
          <ac:chgData name="Andrej Bogdanov (CSD)" userId="54a3fc38-bcd8-4812-b887-b84a314b9e17" providerId="ADAL" clId="{1F8AD84F-0D04-9849-A5A9-A5A39F7687EB}" dt="2021-11-05T18:13:50.889" v="5824" actId="1036"/>
          <ac:cxnSpMkLst>
            <pc:docMk/>
            <pc:sldMk cId="1080409270" sldId="276"/>
            <ac:cxnSpMk id="20" creationId="{AF6AC11B-01BA-0A4F-B210-070818A02337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9:44:18.62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8120 11501 8544,'0'-12'-469,"0"1"0,2 0 1393,1-1 1,0 1-279,4-1 1,-3 1-86,4-1 1,-1 5-234,5-1 1,-4 4-71,-1-3 0,1 4-41,3-1 1,1-1 16,-1 2 1,0-1-178,1 4 0,4 0 143,3 0 0,-1 5-233,1 2 0,-1 4 29,1 0 0,-3 2-126,-4 2 0,-2 3-34,-2 5 1,1-1 148,-6 1 0,-4 5-441,-7 3 1,-3 2 184,-4 1 0,1-4-192,-5 1 0,1-2 156,-1 1 1,-3-5 216,3-6 0,2-5-108,-2 1 0,5-3 402,-2 0 1,8-6 164,0-2 26,5 2-220,-2-4 0,7 3-119,1-5 0,5 0 357,7 0 0,4 0-120,8 0 1,-2 0 109,6 0 0,-5-4-105,5 0 0,-4 0-38,3 4 0,-1-4-133,2 1 1,-3-1-191,-6 4 1,1 0-2280,0 0 1813,-5-5 0,-2 4 529,-4-3 0,-6 8 0,-1 2 0</inkml:trace>
  <inkml:trace contextRef="#ctx0" brushRef="#br0" timeOffset="1">14048 11398 8418,'-7'0'0,"1"0"-664,2 0 545,3 0 526,-4-5 55,5 4 226,0-4 825,0 5-1260,0 5 1,-1 1-224,-3 5 1,1 2 122,-4 2 0,0 2-72,0 2 1,0 2-19,3-2 1,3 3 26,-3 1 1,3 4-83,1-1 1,0 1 98,0-4 1,5 0 35,3-1 1,1-3-22,-2 0 0,3-5 17,-2 2 0,-2-4-75,2 0 1,-5-5 9,0 1 0,-1-4 21,-2 3-11,0-4-629,0 2 194,0-5-1118,0 5 735,0-4 734,0 4 0,5-10 0,1-1 0</inkml:trace>
  <inkml:trace contextRef="#ctx0" brushRef="#br0" timeOffset="2">19987 11649 8489,'0'-7'0,"0"-1"0,3 4 252,1-3 80,5-1 1,-3-2 12,6 2 0,-1-1 34,1 6 0,0-3-210,4 3 1,1 0 105,6-4 1,-1 4-100,-3-1 1,6 2 98,-2-2 0,-1 3-202,-3-3 0,-4 2 76,4 2 1,-5 2-74,1 2 0,-2-2-10,-2 6 1,-5-4-213,-2 3 1,-2 1-139,-2 3 1,0 1 159,0-1 1,-6 0-130,-1 1 0,-7 1 53,-1 2 1,-4-3-73,3 4 1,1-4 97,4 0 0,-1-5 74,1 1 1,3-4 74,1 3 1,3-4 335,-4 1 216,6-3-226,-3-1 409,5 0-610,5 5 1,1-2-18,6 4 0,-1-3-21,0 4 0,5-4-12,-1 3 0,5 1 11,-1 3 1,-1 1 0,1-1 1,-1 0-84,1 1 1,1 3 86,-5 0 0,1 1-147,-5-5 1,-1 0 35,-2 1 0,-3 3-175,-5 0 0,0 0 15,0-3 0,-9-1 105,-3 1 0,-7-1 48,0 1 1,-6-1-28,-2 0 1,-3-3 184,3 0 0,-3-6-177,3 2 1,-3-3 254,3-1 1,0 0 47,5 0 0,0 0 80,3 0 1,2 0-162,6 0 1,3-1-58,1-3 0,4 2-458,-1-6 295,3 6 0,6-4 69,3 6 0,2 0 0,1 0 0</inkml:trace>
  <inkml:trace contextRef="#ctx0" brushRef="#br0" timeOffset="37">8748 14162 8333,'0'-8'79,"0"1"1,2 3 227,1-4 0,-1 4 56,2-3 0,-3 3 157,-1-4 533,5 6-252,-4-8-927,9 8 154,-3-3 0,4 5 15,0 0 1,5 0 213,-1 0 1,5 4-45,-1 0 1,3 0-164,1-4 0,0 0 50,-1 0 1,0 4-96,-3-1 0,1 6 153,-4-1 0,-5 2-251,-3 1 0,-6 6-57,2 2 0,-4 3-99,-4 0 0,-4 1 110,-7 0 0,-3 0-146,-4 0 1,3-2 170,0-2 0,5-2 37,-2-6 1,4-1 451,0-2-159,6-3 112,1 0-22,5-4-32,0 5 0,5-10-78,3 0 0,6 0 117,1 4 0,5-1-274,-1-3 1,3 3 104,0-3 0,-2 3-227,-1 1 1,0 4 108,3-1 1,-3 6-77,0-1 0,-5 2 20,2 1 1,0 5-119,-1-1 1,-3 4 104,-5-4 0,-4 5-157,1-1 0,-3-1 232,-1 1 1,-1-5-64,-3 1 1,-6 2 419,-5-2 0,-6-3-168,2-5 0,-2 0 221,-2 0 0,-4 2-142,1-5 0,-2 0-80,1-4 0,3 0-206,-3 0 1,8-2-357,4-1 1,4 0-2066,3-5 2407,3 1 0,5 0 0,0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9:44:18.97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18559 1827 8095,'0'-6'-131,"0"0"-14,0 2 132,0 3 308,0-10 117,0 10-235,0-9 0,0 7 92,0-4 0,4 3 30,0-4 0,-1 5 55,-3-5-76,5 5 77,-3-7 221,3 9-399,-5-4 0,0 4 197,0-3 29,0 3-361,0-4 1,-2 6 107,-1 3 0,1 3-29,-1 8 0,0-1 67,-1 5 1,3-1-198,-3 1 1,3 3-33,1-3 1,0-1-54,0 1 0,0-2-48,0 2 0,0-1 146,0-3 0,0-2-91,0 2 0,0-6 66,0-1 1,0-4-91,0 3 103,0-4-21,0 2 313,0-5 1,0-5-248,0-3 0,4-3-71,0-4 0,6-3 73,1-5 1,1 0-158,3 0 1,1 2 134,-1 2 1,4-3-66,-3 3 0,3 3 31,-4 0 0,0 5 7,-3 3 1,-1-1 112,0 6 1,-3-1-106,0 4 121,-6 0 1,7 5-99,-5 3 0,4 5 101,-5 3 1,5 4-80,-4-1 0,3-1-129,-3 1 0,1 0 61,-1 4 0,-3 0-19,3-1 1,1-4-149,-1-3 1,0 2 52,-4-2 0,1-3-507,3-5 118,-3 1-1112,4 3 800,-5 1-953,0-6 1793,0-1 0,0 0 0,0 1 0</inkml:trace>
  <inkml:trace contextRef="#ctx0" brushRef="#br0" timeOffset="1">19061 1850 8044,'7'-5'0,"-2"4"845,-5-4 1028,0 5-1059,5 0-664,-4 0 0,9 4 58,-2-1 1,2 1-77,2-4 0,0 4-176,3 0 0,-1 0-422,5-4 310,-5 0 164,3 0 1,-1 0-1527,3 0 761,-2 0 389,4 0 368,-8-5 0,9-2 0,-4-4 0</inkml:trace>
  <inkml:trace contextRef="#ctx0" brushRef="#br0" timeOffset="2">19553 1588 8100,'-7'-7'2321,"2"2"-1310,5 5-592,5 0 1,-4 5 96,3 3 0,1 6-19,-1 1 0,4 7 365,-4 0-425,4 1-130,-6 5 1,3 0 215,-5 3-262,5 1 0,-4-1-146,3-1 0,-3-4 178,-1 0-132,5-1 1,-3-4 58,1-2 0,-1-2 194,-2-6-549,0 0 196,5 1-116,-4-1 0,5-1-403,-2-2-1670,-3 2 1068,4-8 401,1 3-2520,-5-5 3179,4 0 0,0 5 0,1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00:28.54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1702 2912 8276,'-5'-6'898,"3"1"127,-3 5-821,0 0 1,4 1 49,-3 3 0,-1 4 190,1 7 1,0-1-138,4 5 0,0 0 124,0 4 1,0 0-94,0-1 0,0 2-92,0 3 1,4 2-151,0 6 0,4 0 137,-5 3 1,5 2-239,-4 1 0,0 3 84,-4-6 0,0 3-94,0-2 0,0-5-4,0-4 0,1-4 77,3 0 1,-3-3 213,3-4-142,-3 3 1,0-10-151,3 4 261,-3-9-687,5 3 209,-6-8-583,0 3 322,0-5-797,0-5 0,-4 2-9,0-4 1304,-5-1 0,3-3 0,-6-1 0</inkml:trace>
  <inkml:trace contextRef="#ctx0" brushRef="#br0" timeOffset="1">1622 3015 8176,'-5'-11'205,"3"-1"141,-3 1 0,5-1 242,0 1 1,4 3-120,0 1 1,9-1-256,-2-3 0,4 3 45,1 1 1,1-1 18,6-4 1,4 1-35,-1 0 1,5 3-129,-4 0 0,4 6-8,0-2 1,-2 3-143,1 1 1,-3 1-131,3 3 1,-4 0 35,0 7-294,-6-2 326,1 13 0,-8-8 1,2 5-97,-2 1 19,-7-4 141,-1 6 0,-5-4-59,0 5 69,-5-1 44,-6-4 1,-7 5 384,-5 0-428,-5 0 1,-1 2 193,-5-2 1,-6-3-93,-2 7 0,2-4-980,-2-4 960,5-3-14,3-4 1,3-2-126,9-3 163,1 4 3,10-10-735,-1 4 15,6-5 1,4-5-380,9-3 0,11 2 1011,12-2 0,3-4 0,2-6 0</inkml:trace>
  <inkml:trace contextRef="#ctx0" brushRef="#br0" timeOffset="2">2376 3266 8029,'-7'0'1535,"2"0"-1037,5 0 0,0 5-124,0 3 0,0 2-11,0 2 0,0 4-60,0 3 0,4 3-116,0 1 0,3-1 42,-3 1 1,5 0-135,-1 0 1,-2-1 51,2-3 1,-5 1 256,5-5-238,-5 0 1,3-5 126,-2-2-196,-3 2-10,4-9 189,-5 5-123,-5-6 6,4 0-254,-9 0 0,7 0 105,-5 0 1,5-4 0,-5-1-114,-1-2 1,4 0 43,1-5 1,3 1 67,1-1 1,0-4-314,0-3 0,1-3 0,3 0 46,4-1 0,6 1-107,1 3 1,5-1 80,-1 5 1,4-1-5,4 5 1,-3-1 40,2 1 1,4 1-101,0 2 0,-1-1 3,2 6 1,-5-1 85,5 4 0,-7-4-90,-1 0 0,-2 0 90,-5 4 0,-5 0 332,-3 0 1,-5 0-181,5 0 701,-5 0 339,2 0-272,-5 0-301,0 5 1,-2-2-98,-1 5 0,0-1 157,-5 5 0,5-1-74,-5 0 1,5 6 17,0 2 1,1-1-132,2 1 1,0 0-189,0 4 1,0-4-35,0 0 1,5 0-142,3 4 1,2-4-35,2 0 1,0-5 94,4 1 1,-4-2-8,3-2 0,3-3 44,1-1 1,3-4-51,1 1 1,0-3 51,-1-1 1,5-5 18,0-3 0,-1-2 36,-3-1 1,0-2 9,0-2 0,-2 2 240,-2-2 0,-2-3-81,-6-1 1,-4-1 60,-3 1 1,-3-4-98,-1 0 0,-9 0-132,-3-4 0,-10 3 114,-1 1 1,-8 2-305,1 2 1,-7 2-380,-1 6 0,-4 5 310,4 2 1,0 4-555,4 4 0,5 2 323,2 5 1,8 5-1819,4-1 2281,7 0 0,3 2 0,5 0 0</inkml:trace>
  <inkml:trace contextRef="#ctx0" brushRef="#br0" timeOffset="3">3757 3301 6999,'-5'-7'1549,"-1"2"0,-2 5-1216,1 0 0,-1 1 22,-3 3 1,-1-1-103,1 4 1,0 2-28,-1 7 1,-4-4-61,-3 3 0,-3 5 32,-1 2 0,4 1-7,0 4 1,5-3 36,-1-1 0,2 3-139,2 1 0,4 0 39,4-4 1,3-4-201,3 0 1,5-5-26,7 1 0,4-2-30,8-2 0,-2-3 90,6-1 1,-1-4 27,5 1 0,-5-7-12,0-1 0,-3-9 29,4 2 0,-6-4 60,2 0 0,-5-2-50,-3-2 0,-2-3 98,-6 3 1,0-3-61,-4-5 0,-2 3-229,-5-3 1,-5-1-119,-2 2 1,-9-2-148,-3 1 1,-4 7-141,-3-3 0,-3 9 202,-6 3 0,5 4-146,-1 7 0,10 0 96,-2 0 0,8 1-534,0 3 960,7 3 0,3 4 0,5 0 0</inkml:trace>
  <inkml:trace contextRef="#ctx0" brushRef="#br0" timeOffset="4">4374 2798 8139,'-11'-18'-977,"-1"3"0,1 2 2286,0 2 1,4 3 272,3 1-859,-2 4 1,3-2 211,-4 5-766,4 0 1,-2 10 27,5 6 1,-4 5 35,1 6 1,-1 2 75,4 5-69,0 6-188,0 0 1,4 7-28,-1 3 0,5 2 35,-4 5 0,3 4-544,-3 0 1,0-29-1,0 0 310,0 29 0,1-1-44,-1-7 0,-3-6 59,3-5 1,-3-9 374,-1 1 1,-1-7-157,-3 0 1,-2-5-58,-6-3 0,1-2 88,-1-6 1,0-3-56,-4 0 1,4-6-339,-4 2 0,2-3-45,-1-1 1,-1-1-937,-3-3 1,-2-2 14,6-6 1268,0-4 0,-2-2 0,0-5 0</inkml:trace>
  <inkml:trace contextRef="#ctx0" brushRef="#br0" timeOffset="5">4054 3426 8139,'7'0'338,"3"0"1,-4 0-84,6 0 1,3 0 369,0 0 0,0 0-36,-3 0 1,4 0-180,3 0 1,2 0-251,-2 0 1,2 0 94,-2 0 1,2-1-382,-2-3 1,1 3 175,-5-3 1,4-1-1733,-4 1 950,1 0 732,-5 4 0,0-5 0,1-1 0</inkml:trace>
  <inkml:trace contextRef="#ctx0" brushRef="#br0" timeOffset="6">4728 3506 13844,'-10'-1'-4015,"2"-3"4015,-2 3 0,-1-9 0,-7 3 0</inkml:trace>
  <inkml:trace contextRef="#ctx0" brushRef="#br0" timeOffset="7">1827 4089 8234,'-14'-2'216,"3"-1"1,6 1 430,-3-1-1,6 1-279,-3 2 680,5 0 0,5 0-782,2 0 1,0 0-96,0 0 1,5 0 94,3 0 1,5 0-13,-1 0 1,8-1-33,3-3 0,3 3 42,2-3 0,4-1-143,3 1 1,2 0 108,2 4 1,0-3-137,-1-1 0,5 0 77,-1 4 1,5-1-344,-5-3 0,6 3 356,-2-3 1,2 3-228,-2 1 1,3-4-26,-3 0 0,7-1 119,1 1 0,3 3-75,-3-3 1,-27 3-1,1-1 69,-3 0 0,0 1 0,3 0 1,-1 0-96,27-2 0,2-3 104,-6 3 1,7-1-159,-7 4 0,1 0 107,-4 0 0,-4 0 102,-4 0 0,-2 0-76,-2 0 0,1 0 70,-4 0 0,0 0 37,-1 0 1,-1 0-80,5 0 0,-2 0 115,2 0 0,1 0-74,-5 0 1,-1 0-86,-6 0 0,0-1 78,-4-3 1,-4 3 1,-4-3 1,-5 2 258,1 2 1,-2 0-84,-2 0-213,-5 0 1,1 0 127,-3 0-975,-3 0 0,3 0 420,-8 0 1,-6 0-1823,-5 0 2194,-6 0 0,3 6 0,-4 0 0</inkml:trace>
  <inkml:trace contextRef="#ctx0" brushRef="#br0" timeOffset="8">6715 3244 8046,'-5'-12'742,"4"6"-332,-4-4 0,5 7 567,0-5-108,0 6-286,0-3 300,0 5 0,0 5-749,0 3 0,1 3-72,3 4 0,-1 3 80,4 5 0,-3 0-152,4-1 0,-4 1 103,3 0 0,-3 4-174,4-1 0,-5 1 71,5-4 0,-6 0-107,2 0 1,1-4 45,-1 0 0,0-5-37,-4 1 49,5-2 63,-4-2 0,4-3 105,-5-1-110,0-4 216,0 2 0,0-6 5,0-3-101,0-3 1,0-5-51,0-4 1,0 3-219,0-6 0,2-1-33,1-2 0,0-1 161,5 0 1,-1-1-198,5-3 1,-1 3 36,1-3 0,3 0-70,0 0 1,5 0 62,-1 4 1,-1 6 38,1 1 0,0 4-23,4 0 1,-4 5-6,0-1 0,-5 5 27,1 0 0,-1 1 33,1 2 0,-2 5-48,2 3 1,-2 2 33,-2 2 1,-3 0 230,0 4 1,-1 0 661,5 3 0,-5 3-619,1-3 1,-2 2-144,2 2 0,2 4 504,-2-1 1,1-3-70,-2-4-209,3 0-186,-3-1 0,0 2 156,1-4-160,-6-1 0,5-4 11,-3 1 1,-3-5 53,3 1-209,-3-6-244,-1 9-602,0-10 319,0 4-353,0-5 0,-5 0 1,-1 0-1</inkml:trace>
  <inkml:trace contextRef="#ctx0" brushRef="#br0" timeOffset="9">7618 3358 8033,'-5'-7'1018,"3"2"-567,-3 5 99,0 0 36,4 0-161,-4 0 1161,5 0-854,5 0-264,-4 0 0,9 0 232,-2 0 63,2 0-296,2 0-176,4 0 0,1 0-99,2 0 0,2 0 66,-2 0 1,3 0-76,1 0-115,-6-5 162,5 4-698,-9-9 1,4 7 317,-1-4 118,-9 4-1043,8-2-1533,-13 5-1052,3-5 3660,-5 4 0,-10-4 0,-3 5 0</inkml:trace>
  <inkml:trace contextRef="#ctx0" brushRef="#br0" timeOffset="10">8303 3244 8108,'-8'-14'0,"1"2"0,4 7-281,-1-3 212,3 6 1890,1-3-867,0 5 1,0 5-538,0 3 1,0 5-91,0 3 1,4 4-81,0-1 0,1-1-10,-1 1 1,1 0-103,2 4 1,3-4 101,-2 0 1,-2-1-264,2 1 1,-2 1 84,2-5 0,2 4-392,-2-4-121,-3 1 251,5-5 195,-9 0 42,4-4 333,-5-2-284,0-5 1,0-5 40,0-3 1,0 2-285,0-2 206,0 1 1,2-9 0,0 0-185,2-2 1,4-1 52,-5-4 1,6 0-78,-1 1 0,2-1 83,1 0 1,1 0 26,-1 0 1,1 5-98,-1 3 263,1 3-185,-1 5 10,0 2 34,-4 5 0,3 5 27,-3 3 0,-1 3-26,-3 4 0,2-1 64,-1 5 0,5 0-56,-1 4 0,-2-5-36,2-3 1,-1 2 31,5-2 0,-1-1 23,1-6 0,-1 0 25,0-4 1,1 4-40,-1-4 1,2 0 21,2-4 1,-2-2-22,2-2 0,2 2-110,-2-6 0,1 2 103,0-2 1,-2-4-60,5 4 1,-4-8 51,4 4 1,0-6-32,4 3 1,0-4-80,-1 4 1,-3-4 82,0 4 0,-5-1 152,2 5 1,-4 5-194,0 2 271,-6-3 0,3 7-60,-5 0 0,0 7 279,-4 8 0,0 3-139,0 5 0,0-1 99,0 1 1,0 0-180,0 0 1,0 1-69,0 3 1,0-3-617,0 3 0,0-7 288,0-1 0,0-4-1967,0 4 1007,0-5 1179,5 3 0,6-6 0,7 0 0</inkml:trace>
  <inkml:trace contextRef="#ctx0" brushRef="#br0" timeOffset="11">9719 3301 8119,'-6'-12'415,"1"6"1146,5 1 80,0 5 1,5 0-1240,2 0 0,0 0 410,0 0-361,6 0-166,0 0 0,5 0 134,-3 0 1,3 0-169,4 0 0,1 0-186,0 0 0,1-1-309,3-3 0,-3 1 225,3-4 0,0 3-405,0-4 1,-5 6 249,-7-2 0,-2-1-3013,-2 1 1303,0 0 1884,-4 4 0,-2 0 0</inkml:trace>
  <inkml:trace contextRef="#ctx0" brushRef="#br0" timeOffset="12">9708 3495 8361,'0'6'1914,"5"-1"-843,-4-5-634,9 0 0,-3 4-47,4 0 0,2 0 358,2-4 0,3 0 487,5 0-657,-1 0-274,1 0 1,1 0 62,3 0 1,-3-2-135,3-1 0,-3 0-662,-1-5 1,0 5 359,-1-5 0,0 4-1287,-3-3 0,-1 4 753,-3-1 0,-6-1-1545,2 1 2148,-7 1 0,6-3 0,-3 0 0</inkml:trace>
  <inkml:trace contextRef="#ctx0" brushRef="#br0" timeOffset="13">11250 3244 7444,'0'-12'-772,"0"1"1594,-6-1 0,0 2-187,-5 2 0,-1 0-217,1 4 0,-1-1 63,1 1 0,0 3-96,-1-3 1,-3 3 46,0 1 1,-6 0-36,2 0 1,-1 1-78,1 3 1,-3 2-134,3 5 0,-2 6 55,-2 2 1,0 3-181,0 0 1,4-1 57,0 2 1,5-3-28,-1 6 0,4-1 97,3-3 1,3 1-251,5 0 0,0 0 48,0 0 0,6 0-57,6-1 0,2 0 296,9-3 1,-2 1-73,10-4 0,-1-2 247,4-7 1,-1 2-91,-2-5 1,2 0-92,-3-4 0,-2 0-9,-1 0 0,-7 0-159,-1 0 0,-5-4-198,1 0 0,-2-4-372,-2 5 0,-3-1-2920,0 4 1649,-6 0 1788,3-5 0,-10 3 0,-1-3 0</inkml:trace>
  <inkml:trace contextRef="#ctx0" brushRef="#br0" timeOffset="14">11946 3312 8000,'-11'0'-414,"3"0"378,1 0 391,4 0 263,-2 0 898,5 0 0,5 0-1043,3 0 1,3 0-71,4 0 0,3 0 50,5 0 1,0 0-63,0 0 0,1-4-108,2 0 1,-2 1-150,3 3 0,-3-4 92,-1 0 1,-4-1-466,0 1 0,-5 3 219,1-3 0,-2 3-1007,-2 1 0,-3 0-2,0 0-2453,-6 0 3482,3 0 0,-15 0 0,-3 0 0</inkml:trace>
  <inkml:trace contextRef="#ctx0" brushRef="#br0" timeOffset="15">11843 3552 8166,'12'4'573,"-1"0"1,1-1-90,-1-3 0,7 0 305,5 0 1,1 0-83,6 0 0,-1 0 67,2 0 1,6 0-284,-3 0 1,-2-3-170,-6-1 0,2-4-268,-1 4 0,-2-3 66,-6 3 1,-1-4-963,-3 4 1,-6 1 555,3 3 1,-7 0-2972,2 0 3257,1 0 0,3-5 0,1-2 0</inkml:trace>
  <inkml:trace contextRef="#ctx0" brushRef="#br0" timeOffset="16">12997 3004 8109,'-8'-18'0,"1"3"851,4 2-452,-2 7 2074,5 1-1107,0 5-1096,0 5 1,0 2 90,0 9 1,0 3 110,0 7 1,0 3 2,0 6 0,0 0-144,0 3 0,4 0-141,0 8 0,3-3-92,-3 7 0,1-3-32,-1-2 1,-3 0 104,3-3 0,-3-4-126,-1-8 1,0-2 83,0-5 0,4-5 12,0-3 1,0-2-262,-4-2 107,0-5-1273,0 4 971,0-8-2961,0 3 2891,0-5 0,-5-5 0,-2-2 0</inkml:trace>
  <inkml:trace contextRef="#ctx0" brushRef="#br0" timeOffset="17">14265 3381 8149,'-7'0'1270,"2"0"-413,5 0 1,5 1-447,3 3 1,3-3 175,5 3 1,1-3-49,6-1 0,5 0-88,3 0 0,3 0-91,4 0 1,5 0-104,3 0 0,7 0-106,-3 0 1,4-1-59,3-3 0,-1 3 34,-3-3 1,4 3 113,-7 1 1,2-2-257,-10-1 1,1 1-90,-1-2 0,-3 3-50,-5 1 0,-3 0-17,-1 0 1,-6 0 77,-1 0 0,0 0-86,-4 0 1,-1-1 54,1-3 1,-5 3-239,1-3 0,-2 3 184,-2 1 0,1-2-5,-1-1 1,1 1-202,-1-1 96,0-4 1,0 5-337,-4-6 206,3 6-95,-8-4 308,3 1 1,-10 0-44,-3-2 0,-6 0 51,-1 4 0,-6 1 99,2-2 1,2-1 154,-2 2 0,1-2-68,-1 1 1,1 2 325,3-1 0,6-2-157,-2 1 1,3-1 649,0 1-318,-2 3 365,9-4-552,-4 5 0,6 0 1,3 0 1,2 0-103,6 0 1,4 3-6,3 1 1,4 4-143,4-4 1,-6 4 114,6 0 1,-6-3-189,6-1 0,-7 1 106,-1-1 1,-3 1-91,3-1 0,-5-3 60,1 3 1,-4-2-119,-3 2-40,2-3 156,-9 4 0,3 1-118,-8 1 0,-7 0 57,-8 0 1,-8 1-174,-3 3 1,-4 1 107,-5-1 0,6 0-364,-5 1 1,12-2 156,-1-2 1,4 0-570,8-4 1,4 4-2494,3-4 1932,5 5 1407,3-8 0,12 4 0,6-5 0</inkml:trace>
  <inkml:trace contextRef="#ctx0" brushRef="#br0" timeOffset="18">17108 3278 8069,'-6'-1'-390,"2"-3"1124,-2 2 830,5-3-539,-4 5-188,5 0 1,0 5-392,0 3 1,0 2-80,0 2 0,0-1-165,0 0 1,0 1-5,0-1 1,0 1 0,0-1 0,0 1-253,0-1 0,0 4 206,0 0-381,0 1 0,0-5-3,0 1-185,5-1 190,-4 0-95,9-4 259,-9-2 46,4-5 1,-3 0 20,2 0-41,-3 0 16,4-5 1,-1-2 13,-1-4 1,5 3-103,-4 1 1,4-5 92,-5-3 1,6-1-122,-1 0 1,2 2 52,1-5 1,0 5 28,-4-1 118,3-3 1,-5 10-41,3-4-11,-3 8 1,-5 0-39,0 8 1,0 3 126,0 4 0,0 0-90,0 1 1,0 3 28,0 0 1,5 1-83,3-5 0,-1 4-17,5 0 1,-2-1-87,9-6 0,-3 1 120,7-5 0,-2 0 17,5-4-15,-2 0 1,3 0-1,0-2 31,-2-2 1,-1 2-1,-1-6 1,-1 1 9,-3-5 0,1 1 99,-5-1-121,0 1 0,-3 0 19,-1-1-142,6-4 0,-8 3 124,2-2 0,-2 1 23,2-1-33,1 2 0,-5-2 233,1 7-244,-5 3 189,2 5 0,-2 1-17,1 3 0,0 4 122,-4 7 0,0-1-186,0 5 1,0 0 17,0 4 1,0-3-554,0 3 328,0-8 1,0 10 0,0-8-269,0 1 1,0-4-1348,0 1 842,0-2 383,0-7 513,5 4 0,1-4 0,6 6 0</inkml:trace>
  <inkml:trace contextRef="#ctx0" brushRef="#br0" timeOffset="19">18456 3266 7979,'-6'0'595,"-4"0"-282,8 0 1,-4 0 579,2 0 17,3 0-66,-4 0-40,5 0-445,5-5 0,1 4 78,6-3 0,4 3-86,3 1 1,-1 0-5,1 0 1,4-4-109,4 0 0,-1 1 0,-3 3 0,4-2-95,-1-2 0,2 3 44,-1-3 1,-3-1-237,3 1 0,-7 1 112,-1 3 1,-5-4-438,1 0 1,-2 0 179,-2 4 0,-3 0-1531,-1 0 357,-4 0-245,2 0 278,-5 0 0,-5 0 1334,-3 0 0,-7 5 0,-3 2 0</inkml:trace>
  <inkml:trace contextRef="#ctx0" brushRef="#br0" timeOffset="20">18410 3461 10443,'12'0'2514,"3"0"-1998,0 0 0,6 0 343,-2 0 0,2 0-124,2 0 0,1 0-295,3 0 1,-3 0-103,3 0 0,1-4-108,-2 0 1,5-1-177,-5 1 1,1 3 126,-4-3 1,-5 3-579,-3 1 1,0-2-365,-4-1 0,3 1-2414,-6-1-1263,-3 1 4438,0 2 0,-5 0 0</inkml:trace>
  <inkml:trace contextRef="#ctx0" brushRef="#br0" timeOffset="21">19690 3221 8041,'-7'0'-45,"-3"0"1226,9 0-340,-9 0 121,8 0-670,-3 0 0,5 1 71,0 3 0,0 2-60,0 6 1,0 0 62,0 3 1,0-1-83,0 5 1,0-1-18,0 1 1,0 2-177,0-6 0,0 4 93,0-4 0,2 0-194,1-3 0,-1 3 43,1 0 1,0-3-360,1-5 212,-3-4-202,4 7 231,-5-9 127,0 4 1,1-5 118,3 0-139,-3-5 1,6-1 41,-3-6 0,-2 1-11,6 0 0,-1-5-174,5 1 1,3-5 114,0 1 1,6-3-182,-2-1 0,2 2 19,2 2 0,0 2 102,0 6 0,-2 1 73,-2 2 0,2 2-91,-6 2 1,4 3 246,-4-3 1,0 8-60,-3 3 0,-2 3 93,-2 2 0,0 3 1,-4 0 0,1 6 12,-1-2 1,-3 2-170,3 2 0,-3 0-100,-1 0 0,0-2-29,0-2 1,0 2 86,0-6 1,0 4-212,0-4 0,0-3-129,0-5-65,0 1 1,0-1-188,0 1-1385,0-6 1085,0 4 1,2-6-862,2 0 1754,-3 0 0,9-6 0,-4 0 0</inkml:trace>
  <inkml:trace contextRef="#ctx0" brushRef="#br0" timeOffset="22">20329 3449 8043,'0'-11'1773,"0"4"-1145,0 2 1,4 4-207,0-3 1,1 3 650,-1-3-699,2 3 0,5 1 279,1 0 0,3-4-99,0 0 1,6 0-9,-2 4 1,2 0-164,2 0 0,0 0-124,0 0 1,-4-1-260,0-3 0,-1 3 92,1-3 1,1 3-1138,-5 1 543,0-5-912,-3 4 962,-1-4 1,-3 5-354,-1 0 1,-4-2-3027,1-1 3831,-3 1 0,4-8 0,1 4 0</inkml:trace>
  <inkml:trace contextRef="#ctx0" brushRef="#br0" timeOffset="23">21060 2981 8123,'0'-12'0,"0"1"288,0 5-314,0 1 4500,0 5-3983,0 5 1,0 5-63,0 5 0,0 5-161,0-1 1,4 7 120,0 0 0,-1 2-100,-3-1 0,0 2-13,0 5 1,0 1-39,0-1 1,0 1-192,0 4 0,-3-4 43,-1 3 0,-4-6-67,4-2 1,1-4 31,3 0 0,0-3 39,0-4 1,0 2-141,0-6 0,0 0 88,0-4 0,0-3-269,0 0 1,0-5 78,0 5 0,1-5-793,3 0 0,-2-1-902,6-2 0,-4 0 931,3 0 1,-3-2-637,4-1 1548,-1 1 0,5-8 0,-1 4 0</inkml:trace>
  <inkml:trace contextRef="#ctx0" brushRef="#br0" timeOffset="24">21494 3655 7902,'0'-7'5402,"0"2"-3950,0 5 735,5 0-987,-4 0-435,4 0-1206,-5 0 0,-5-5 0,-1-1 0</inkml:trace>
  <inkml:trace contextRef="#ctx0" brushRef="#br0" timeOffset="25">1519 8143 13090,'11'4'443,"1"0"1,-3-1-116,2-3 0,-5 0-117,10 0 1,-5 0 79,8 0 0,0 0-62,4 0 1,-1-3-93,-3-1 0,2 0 127,-2 4 1,3 0-212,1 0 0,-4-4 21,0 0 1,-2 1 22,3 3 0,1 0-119,-2 0 0,-1 0 83,1 0 0,0 0-95,4 0 0,-3-2 69,3-1 1,-3 1-27,7-1 0,1-3 78,-2 3 0,5-5-117,-4 4 0,-1-1 90,-3 1 1,0 3-133,0-3 0,0 3 79,-1 1 1,0-1-3,-3-3 1,3 3-85,-3-3 0,-2 3 91,2 1 0,-1 0-60,1 0 0,2 0 54,-6 0 0,5 0 10,-1 0 0,-1 0-12,1 0 0,-1 0 5,1 0 1,2-2-11,-2-2 1,-1 3-2,1-3 1,-5 3-17,1 1 1,-1 0 13,2 0 0,-4 0-14,3 0 1,-1 0 10,2 0 1,-4 0 10,4 0 0,-3 0-17,3 0 0,-4 0 45,4 0 1,0 1-12,-1 3 0,1-3 9,-5 3 0,4-2-26,0-2 1,2 0 13,-2 0 1,-2 0-2,2 0 0,3 0 4,1 0 0,2 0-40,2 0 1,-1 0 31,-3 0 0,2 0-36,-1 0 1,0 0 13,-1 0 1,1 0-1,-5 0 0,4 0-34,-3 0 1,3 0 24,-4 0 1,4 0-129,-4 0 0,4 0 115,-4 0 0,2 0 23,-2 0 1,-2 0-22,2 0 1,2 0 60,-2 0 0,4 0 128,-4 0-169,0 0 2,2 0 1,-3 0 29,5 0 1,-4 0-16,4 0 0,-4 0 45,4 0 1,-1 0-35,1 0 0,1 0 37,-4 0 0,3 0-33,-4 0 1,1 0-18,0 0 1,-2 0-21,5 0 1,-5 0-7,1 0 1,1 0-23,0 0 0,0 3 39,-1 1 0,-1 0-25,5-4 0,-5 0 29,1 0 1,2 4-9,-2 0 1,2-1 32,-2-3 0,-2 0 1,2 0 1,-2 2 21,-2 1 1,0-1 105,1 2 1,3-2-86,0 2 0,0-3-33,-3 3 1,-1-3 80,1-1 1,0 0-71,4 0 0,-4 4 56,4 0 0,-4 0-44,0-4 1,-1 0 152,1 0 1,-1 0-85,0 0-42,1 0 0,-1 0 180,1 0 0,-5 0 59,1 0-375,-1 0 101,0 0 1,-1 0-758,-2 0 357,-3 0-42,4 0 1,-6 0-609,-3 0 0,0 3 998,-7 1 0,-3 5 0,-9-3 0</inkml:trace>
  <inkml:trace contextRef="#ctx0" brushRef="#br0" timeOffset="26">6875 7241 8204,'0'-7'1770,"0"2"-1317,0 5 1,0 5-101,0 3 0,0 0-106,0 3 0,0-1-56,0 9 1,4-3 86,0 3 0,1 0-108,-1 3 0,-3 1 66,3 0 1,1 1-187,-1 3 0,0-3-4,-4 3 0,0 1-98,0-2 0,0 1-82,0-4 120,0 0 1,0-2 0,0-2 115,0-4 1,0-2-38,0-1-39,0-1 21,0-5-190,0 4 80,0-8 291,0 3-618,0-5 1,3-2 876,1-1 0,1 1-219,-1-1 1,-1 0-168,4-1 0,1 3-101,3-3 1,1 3 45,-1 1 1,6-1 133,2-3 1,2 3-135,2-3 0,0 3 100,0 1 0,0-2-71,-1-2 0,1 3-117,0-3 0,-1 2 108,-3-2 1,1 3-127,-5-3 0,1 1 77,-5 0-20,0 1-86,1-3 0,-5 5 93,1 0-678,-5 0 436,2 0 1,-7 0-1776,-1 0 1422,-4 0 0,-4 0 591,-1 0 0,1 5 0,0 2 0</inkml:trace>
  <inkml:trace contextRef="#ctx0" brushRef="#br0" timeOffset="27">7618 7287 8010,'0'-7'1173,"0"-3"-764,0 9 1,-2-4 217,-1 5 27,1 0-193,-3 0-140,5 0 0,-1 5-91,-3 2 1,3 4-41,-3 0 0,3 4 67,1 0 1,0 6-170,0-2 0,0 2 65,0 2 1,0 0-75,0 0 0,0 0-188,0 0 0,0-1 76,0 1 0,0 3-71,0-4 0,0 4 19,0-7 1,0 1 9,0-1 0,0-2 42,0-6 1,0 1 294,0-1-221,0-5 24,0 4-26,0-8 66,0 3 23,5-5 1,-3 0-34,6 0 84,-5 0 1,7-4-126,-3 0 0,4 0 126,0 4 0,0-3-113,1-1 0,1-4 6,2 4 0,-1-1 7,5 1 1,-4 3 12,4-3 0,-4 3-109,4 1 1,-5-4 79,1 0 1,2 1 27,-2 3-76,5 0 1,-7 0 0,4 0 34,-1 0 1,-3-4-199,2 0 150,-2 0 1,-6 4-982,1 0 559,-5 0-359,2 0 378,-5-5 1,-2 4-951,-1-3 1,-4-1 99,-4 1 1250,-1 0 0,1-1 0,0-1 0</inkml:trace>
  <inkml:trace contextRef="#ctx0" brushRef="#br0" timeOffset="28">7629 7504 7519,'12'0'3141,"-1"0"-2587,0 0 0,1 0 19,-1 0 1,4 0-132,1 0 1,-1 0-71,-4 0 1,6-4-96,2 0 0,-1-1-206,1 1 0,0 1-29,4-4 0,-4 3-2,0-4 1,-5 5-615,1-5 0,-2 5 330,-2 0 0,-3 0-2034,-1-1 940,-4 3 158,2-4 1,-7 1 106,-1 0 1073,-4 1 0,-9-3 0,-2 0 0</inkml:trace>
  <inkml:trace contextRef="#ctx0" brushRef="#br0" timeOffset="29">7629 7298 8028,'0'-6'562,"0"-1"-45,0 3-82,0 3 0,5-4-137,3 5 0,7-4 264,4 0 0,3-3-43,1 3 0,4-5-24,4 2 1,2-4-185,1 0 0,-3 3-82,-1 1 0,-3 0-177,3 0 1,-6-2 146,-1 5 0,-1 0-600,-7 4 1,-4 0 217,-3 0-2371,0 0 2554,-2 0 0,-1 0 0,-5 0 0</inkml:trace>
  <inkml:trace contextRef="#ctx0" brushRef="#br0" timeOffset="30">8383 7207 8051,'0'-12'871,"0"6"-91,0 1 147,0 5-525,0 5 1,-1 2-172,-3 9 1,1 1 126,-4 6 1,3 1-56,-4 3 0,4 2-237,-3 5 1,3-3-26,-4-1 1,1 0-148,-5 0 0,5 2-24,-1-6 1,2 5 114,-2-5 1,-1-3-248,6-4 1,-5-5-97,4 2-260,0-4 188,4 0-329,0-6-111,0-1-32,0-5 0,2-5 106,1-3 796,-1 3 0,8-10 0,-4 2 0</inkml:trace>
  <inkml:trace contextRef="#ctx0" brushRef="#br0" timeOffset="31">8383 7229 8051,'0'-11'180,"0"0"-180,0-1 0,0 5 1399,0-1-368,0 5-738,0-2 0,0 7 94,0 1 1,5 5-115,3 7 1,0-1 157,0 5 1,4 0-105,-1 4 0,0 4-181,5-1 0,0 5-5,-1-5 1,4 5-107,-3-4 1,4 1 14,-1-2 0,-1-2-145,1 3 1,-4-4-93,4-4 1,-5 1 64,1-5 0,-2 4 28,-2-3 1,-1-5 118,-2-3-226,-3-1 0,0 0 162,-4 3-497,5-9 76,-6 4 225,0 0-701,0-4 443,0 5-1729,0-6 1543,-6-6 0,0 0 679,-5-5 0,-6-1 0,-1 1 0</inkml:trace>
  <inkml:trace contextRef="#ctx0" brushRef="#br0" timeOffset="32">8269 7572 7524,'11'0'992,"1"0"0,-1 0-399,0 0 1,6 0-187,2 0 1,2 0-129,2 0 1,1-1-36,3-3 1,-2 1-314,6-4 0,-6 3-46,2-4 1,-3 5-52,-1-5 0,-2 4-999,-1-3 1,-3 4 1164,-1-1 0,-4-2 0,5 0 0</inkml:trace>
  <inkml:trace contextRef="#ctx0" brushRef="#br0" timeOffset="33">9022 7218 8147,'-6'-6'-167,"0"1"167,2 5 828,3 0 0,-8 5-248,5 2 1,-1 7-109,1 1 1,3 6-119,-3-2 0,3 4-77,1 3 1,0 0-81,0 4 1,0 1 73,0 3 1,0-4-225,0 1 0,0-6 129,0 2 1,0-4-82,0-4 1,0 1-71,0-5 1,0 0-62,0-3 0,1-5-261,3 1 1,-3-4 56,3 3-1190,-3-4 717,-1 2-486,5-5 418,-3 0 781,3-5 0,-5-6 0,0-7 0</inkml:trace>
  <inkml:trace contextRef="#ctx0" brushRef="#br0" timeOffset="34">8920 7469 8061,'6'-6'613,"0"1"167,-2 5 290,-3 0-645,10 0 0,-5 0-11,5 0 1,2 0-126,2 0 0,3 0 116,5 0 0,0 0-133,0 0 0,-1 0-193,1 0 1,-4-4-316,0 0 0,-1-3 268,1 3 1,-2-1-970,-6 1 1,0 3 58,1-3-1624,-1 3 1324,-4-5 1178,-2 5 0,-5-9 0,0 4 0</inkml:trace>
  <inkml:trace contextRef="#ctx0" brushRef="#br0" timeOffset="35">8931 7195 8206,'1'-7'0,"3"-1"0,-1 5 387,4 0 0,2 0-19,6-1 1,-1 3 340,5-3 1,2 3-165,5 1 0,2 0-40,3 0 0,2-4 119,-3 0 1,3-3-177,1 3 1,1-4-102,-1 4 1,-4-4-85,1 0 0,-7 2-232,-1-2 1,0 5 76,-4 0 1,-7-2-680,0 1 0,-7 0-505,3 4-589,-6 0 1665,-12 0 0,-9 5 0,-15 1 0</inkml:trace>
  <inkml:trace contextRef="#ctx0" brushRef="#br0" timeOffset="36">10233 7332 8151,'-6'0'0,"1"0"194,0 0 176,3 0 550,-3 0 626,5 0-1177,5 0 1,5 0 22,6 0 1,0 0-47,-1 0 0,3-1 170,5-3 1,0 2-154,0-6 0,0 5-121,-1 0 0,0-2-167,-3 1 0,-1 0 121,-3 4 1,-6-4-640,2 0 426,-2 1 0,-1 3-1980,-1 0 477,-4 0-162,2 0-935,-5 0 2617,-5 5 0,-1 1 0,-6 5 0</inkml:trace>
  <inkml:trace contextRef="#ctx0" brushRef="#br0" timeOffset="37">10210 7538 7996,'12'-4'779,"-1"0"1,4-1-151,1 1 0,4 2-193,-1-6 1,4 2 336,3-2 0,0-1-267,4 5 1,-4-1 147,0 2 0,-2 1-227,-1-1 1,-5 1-153,-3 2 0,-2 0-350,-2 0 0,-3 0-799,0 0-292,-6 0 924,3 0 0,-4 4 242,3 0 0,-3 5 0,5-3 0</inkml:trace>
  <inkml:trace contextRef="#ctx0" brushRef="#br0" timeOffset="38">11569 7241 8231,'-6'-7'1022,"1"2"-493,5 5-288,0 5 1,0 2 8,0 4 0,0 6 6,0 2 0,0 2 0,0 2 52,0 0-58,0 5-70,0-4 1,1 4-1,2-5 22,1 0-182,-1 0 1,-3-4 205,0 0 0,2-2-28,1 2 0,-1-1-46,1-3 0,0-2-64,1 2 0,-3-1 0,3 0-105,-3 1 82,-1-4 0,0-1-156,0-3-55,5-2-139,-3 6-795,3-10 581,-5 4 497,0-5 0,-5-5 0,-2-1 0</inkml:trace>
  <inkml:trace contextRef="#ctx0" brushRef="#br0" timeOffset="39">11478 7298 8191,'6'-11'0,"-1"-1"506,-5 1-305,5-1 1,-2 5 0,5 0 0,1 1 735,1 0-630,6 3-3,2-7 1,5 9 63,0-3-167,-1-3 0,5 6 92,0-3 1,3 3-142,-3 1 0,3 0 59,-3 0 1,5 1 0,-3 3 109,0 4-286,-1 2-111,-10 1 111,3 6 1,-8 1 122,2 5 1,-7-1-238,-4 1 1,-3 4-109,-1-1 1,0 2 0,-1-2 119,-3 0-60,-8 1 60,-5 1 0,-2-4-69,0 3 0,-3-3 1,-3-1 43,-1 0 0,5-4 45,-6 0 1,3-5-1,1 1-2,0-2-14,0-2 11,6-5-10,0 4 133,1-8 1,3 3-97,-2-5 1,6 0 6,1 0 10,6 0-286,-3 0-281,5 0 371,0-5-1180,0 3 873,5-8 0,6 5-132,8-2 643,3-4 0,1 0 0,-1-7 0</inkml:trace>
  <inkml:trace contextRef="#ctx0" brushRef="#br0" timeOffset="40">12232 7252 8195,'0'-7'440,"0"-1"0,-5 5 78,3-2 359,-3 5-335,5 0 1,0 5-174,0 3 184,0 2-246,0 2 0,0 4-65,0 3 1,0 3 118,0 1-205,0-1 1,0 1-142,0 0-6,0 0 175,0 5 1,0-4-337,0 3 100,0-3-523,0-1 445,0-1 0,0-4 52,0-3 0,0-2-67,0-1 1,0-1 43,0 0 34,0-4 1,0-1 5,0-2 22,0-3 230,0 4 556,0-5-523,5 0 1,-2 0-96,5 0 0,-1 0 13,5 0 184,4-5-184,2 4-59,0-9 1,3 8 42,-2-1 0,7-2 68,0 1-211,1 0 0,-4 0-166,0 0 24,-6 1 221,5 3 0,-9 0 62,2 0-1017,-2 0-619,-2-6 586,-5 5 414,4-4 103,-8 5-627,3 0 1,-6 0 255,-3 0 0,-3 0 780,-4 0 0,0-5 0,-1-1 0</inkml:trace>
  <inkml:trace contextRef="#ctx0" brushRef="#br0" timeOffset="41">12209 7492 8010,'6'0'67,"-1"-5"132,0 4 0,-2-4 143,5 5 280,-1 0 1,5 0 79,-1 0-147,6 0 0,-4 0-239,6 0 1,1-4-1,2-1 320,1-2-351,0 5-204,0-3 1,-5 0 88,3-2 1,-7 0 171,5-1-874,-5 6 0,1-5 0,-6 5-2067,-1-2-29,-6 0 1434,4-1 1194,-6 4 0,-11-9 0,-1 3 0</inkml:trace>
  <inkml:trace contextRef="#ctx0" brushRef="#br0" timeOffset="42">12220 7241 8211,'2'-8'24,"1"1"1,0 3 184,5-4-113,-1 6 0,6-7 626,2 5 0,-1-4-207,5 5 1,0-5 300,4 4-411,5-5-142,1 8 1,2-9-231,-1 2 107,0 3-1159,0-5 797,-2 9 0,-9-4 245,0 5-565,-5-5 0,2 3 155,-5-2-1609,-4 3 1996,3 1 0,-4 5 0,6 2 0</inkml:trace>
  <inkml:trace contextRef="#ctx0" brushRef="#br0" timeOffset="43">13225 7161 8096,'0'-12'899,"0"6"-499,-5 1 0,-1 5 35,-5 0 0,-1 0-142,1 0 0,-6 4 62,-2 0 1,-2 5-160,-2-2 0,0 3 40,0 2 0,0 3-28,0 0 1,1 5 57,-1 0 0,4 2-154,0 5 1,5-3 88,-2 3 0,0 1-210,1-2 0,1 5-102,6-5 1,-1 5-80,5-4 1,1-1-203,3-3 300,0 0 0,1-4 1,1-1 3,2-2 1,9-1 59,-2-3 1,5-5 73,-1 1 1,-1-5-90,5 0 1,0-1 179,4-2 1,0 0-75,-1 0 0,1-2 6,0-1 1,1 0-111,3-5 1,-3 1 74,3-5 1,-3 1-79,-1 0 0,-4-1 63,0 1 0,-5-1-15,1 1 0,-4 3-11,-3 1 1,-3-1 122,-5-3 0,0 3-103,0 0 0,-5 2 10,-3-2 0,-2 0-148,-1 4 147,-6 0-7,-1 4 0,-1-4-277,0 0 0,0 1 85,-4 3 0,2 0-327,2 0 1,-1 1 170,4 3 1,5-3-687,3 3-334,6-3 1353,-3-1 0,10 5 0,1 1 0</inkml:trace>
  <inkml:trace contextRef="#ctx0" brushRef="#br0" timeOffset="44">13488 7218 8211,'-4'-18'880,"0"3"-48,1 7-50,3-2-176,0 9 252,0-4-482,0 5-129,0 5 1,0 1 10,0 6 0,0 4 5,0 3 0,0 3-74,0 1 1,0 0 73,0-1 0,0 5-202,0 0 0,1 4-5,3 0 1,-2-3-196,6-2 1,-4-1 1,3-3 0,-4-3 51,1 0-381,2-5 183,-5 3-1340,9-6 1181,-8-4 0,4-2-728,-2-5 0,-3-2 25,3-1 1146,-3 1 0,4-13 0,2 2 0</inkml:trace>
  <inkml:trace contextRef="#ctx0" brushRef="#br0" timeOffset="45">13465 7172 8101,'7'-11'0,"3"3"116,-3 1 0,3 0-60,2 0 1,-1 0 783,1 4 1,0 0-279,4-5 0,1 6-103,6-2 1,-4 3-247,0 1 1,0 0 23,4 0 0,-1 1-180,-3 3 0,1 2 110,-5 6 0,1 0 32,-5 4-89,-5-4 1,3 6-1,-5-4-129,-1 1 1,-2 4-106,-1-4 0,-1 4 20,-3-3 0,-4 3-118,-7-4 1,2 4 112,-2-4 0,-3 4-65,-1-4 0,1 2 44,-1-2 0,5-1-54,-1 5 1,-1-5 114,0 1 0,3-2 44,5-1 0,-1 3 27,5 0 128,-5 0 1,8-3 543,-3-1-462,3 0 1,6 0 177,3-4 1,-2 2-83,2-5 1,-1 0-38,5-4 1,3 0-73,0 0 0,2 0-168,-2 0 1,3 0-204,4 0 0,1-4-362,0 0 0,-4-1-1152,0 1 1248,-5 3 1,6-5 0,-4 3-2446,-2-1 2883,-2 0 0,0-1 0,-1-1 0</inkml:trace>
  <inkml:trace contextRef="#ctx0" brushRef="#br0" timeOffset="46">14059 7207 8081,'-6'-12'0,"2"1"802,3 4-225,1 2 2646,0 5-2831,0 5 0,-2 2-95,-1 4 0,1 4-48,-1 1 1,1 4 38,2-1 0,-1 4-53,-3 3 0,3-1-135,-3 1 0,3 2 99,1-1 1,0-1-210,0-3 0,4-1-32,-1-3 1,6 1-8,-1-5 1,2 1-24,2-5 0,-1-1 113,0-2 1,2 1-38,2-6 1,-1 1 39,5-4 0,-1 0-177,1 0 0,3 0 102,-3 0 1,-2 0-313,2 0 1,-1-1-61,1-3 0,-1 2-202,-3-6 0,-2 4-435,2-3 0,-6 0 412,-1 0 0,-6-3-657,2 2 841,-3-2 1,-6 0-560,-2 2 1003,-4-2 0,-5 4 0,-2-6 0</inkml:trace>
  <inkml:trace contextRef="#ctx0" brushRef="#br0" timeOffset="47">14036 7469 7977,'-6'-6'464,"1"1"1,6 4 642,3-3-774,2 2 0,7-3 0,2 5 12,4 0 0,-1-3-136,1-1 1,0-4-177,4 4 1,0-3 94,0 3 0,-1-5-535,1 1 0,-4 3 125,0 2 0,-5-3-596,1 3 0,-7-6-1044,-4 1 1922,-3 3 0,-1-10 0,0 2 0</inkml:trace>
  <inkml:trace contextRef="#ctx0" brushRef="#br0" timeOffset="48">14036 7195 8064,'0'-11'1415,"0"3"-930,0 0 0,9 5-417,3-5 0,2 4 218,-3-3 0,5 0 292,3 0 0,3-2-258,1 5 0,1-4-86,3 5 1,-3-5-577,2 4 1,2-1 287,-1 1 0,-4 3-2074,-4-3 2128,-5 3 0,7 6 0,-3 1 0</inkml:trace>
  <inkml:trace contextRef="#ctx0" brushRef="#br0" timeOffset="49">14527 7218 6871,'0'-6'134,"0"1"389,0 5-225,0-6 214,0 5 129,0-4 130,0 0-214,0 4 66,0-4 97,0 5 1,0 5-519,0 2 0,0 5 6,0 3 1,0 3 35,0 5 1,-3 0-231,-1-1 0,-4 5 83,4 0 0,-3 3-200,3-3 1,-1 3 80,1-3 0,3 3 15,-3-3 0,3-4-9,1-4 1,1-5-143,3 1 1,-2-2 204,6-2 1,-1-5-16,5-2 0,-1 1 192,1-1 0,4 0-49,3-4 1,-1 0 20,1 0 0,0 0-98,4 0 1,0-1-35,0-3 0,-1 3-61,1-3 1,-5 1-179,-3-1 1,-2 3-92,-2-3 1,0 2-1034,-4-2-828,-2 3 1473,-5-9 1,-1 5-451,-3-3 0,-3-1 1104,-9 5 0,-1-10 0,-6 2 0</inkml:trace>
  <inkml:trace contextRef="#ctx0" brushRef="#br0" timeOffset="50">14504 7469 8509,'13'0'913,"2"0"-450,-2 0-161,9 0 0,-8 0 65,5 0 74,0 0-164,9 0 0,-4-1 62,2-3-190,-2 3 20,-1-9 0,-1 7-661,-3-4 401,3 4 1,-10-6-255,3 5 1,-6-3 40,-1 3-2001,-6-5 2305,4 3 0,-17-6 0,-1 1 0</inkml:trace>
  <inkml:trace contextRef="#ctx0" brushRef="#br0" timeOffset="51">14527 7218 8112,'5'-11'0,"2"4"0,4-3 408,1 9 1,3-8 283,0 5-454,0-5 264,2 8 1,1-9-377,4 9 112,1-10-30,0 10 0,4-9-111,-1 2 0,1 3-146,-4 1 0,0-1 0,0 2-1514,-1 0 1563,-4 2 0,4 1 0,-5 0 0</inkml:trace>
  <inkml:trace contextRef="#ctx0" brushRef="#br0" timeOffset="52">15247 7424 8074,'-8'-4'-210,"1"0"-258,4 0 2370,-2 4 1267,5 0-2892,5 0 0,1-1-81,6-3 1,1 3-61,2-3 0,-1-1-313,5 1 0,-1 0 200,1 4 0,2-1-623,-2-3 1,-1 3 296,1-3 0,-5 3-762,1 1 0,-2 0-19,-2 0 1084,1 0 0,-1-5 0,1-2 0</inkml:trace>
  <inkml:trace contextRef="#ctx0" brushRef="#br0" timeOffset="53">15932 6967 8043,'-6'-18'254,"-4"7"-254,8 5 0,-3 8 905,5 2 0,0-1-376,0 9 0,0-2 29,0 9 0,0 0-118,0 4 1,0 1-38,0 3 1,0 2-115,0 5 0,0 2-30,0 2 1,0-2-116,0 6 1,-4 0 86,1 4 0,-2-2-200,1-2 1,2-1 62,-1-3 1,1-8-148,2 1 1,0-6 68,0-2 1,0-5 98,0-3 0,0-2-32,0-2-212,0 1-542,0-6 370,0-1-61,0-5 1,4-1 141,0-3 0,0 1-2569,-4-4 2789,0-1 0,-5-8 0,-2-2 0</inkml:trace>
  <inkml:trace contextRef="#ctx0" brushRef="#br0" timeOffset="54">16823 7172 8198,'-10'-1'-70,"2"-3"299,3 3 338,0-4 1,4 6-121,-3 3 0,3 2 54,1 6 1,0 0-137,0 4 1,0 1 14,0 6 1,5 0-88,2 0 0,4 1-47,0 3 1,4-3-124,0 2 1,2-1 112,-2-3 1,2 4-259,2-3 0,1 2 102,-5-6 0,0-2-575,-3-2 100,-1 3 0,-1-6-971,-2 3-950,-3-7 1080,-5 2-164,0-9 636,0 5 764,-5-6 0,4-6 0,-4 0 0</inkml:trace>
  <inkml:trace contextRef="#ctx0" brushRef="#br0" timeOffset="55">17154 7172 8147,'0'-11'0,"4"3"565,0 1-22,0 4 362,-4-2-168,0 5-385,0 5 1,0 5-112,0 5 1,-6 6 139,-1-2 1,1 6-189,-2 2 0,0 5-147,-3-2 0,-2-1-185,-2 2 0,2-1 165,-2 4 0,2-4-127,2-4 0,-3-2 13,3-1 0,-2-5-154,9-3 0,-4-2 8,5-2 0,-1-3-853,4 0-797,0-6 1377,0 8 0,5-9-735,3 3 1242,2-8 0,1-2 0,1-5 0</inkml:trace>
  <inkml:trace contextRef="#ctx0" brushRef="#br0" timeOffset="56">17371 7207 8173,'0'-12'420,"0"1"1,0 3 363,0 0 467,0 6-352,0-3-438,0 15 1,-1-2-164,-3 7 1,3 3 32,-3 1 1,3 2-183,1 2 0,0 1 95,0 3 0,0-2-250,0 6 0,0-6 106,0 2 1,4-3-246,-1-1 0,1-4 116,-4 0 0,0-5-140,0 1 0,1-4-50,3-3-54,-3 2 200,5-9 61,-6 4 0,1-5-10,3 0 21,-3 6 0,5-5 445,-2 3-347,-3-3 1,9-1 163,-2 0 1,2 0-117,2 0 0,0 0-41,4 0 0,-4 0-36,3 0 0,3-4-4,1 0 1,2 0-108,-2 4 0,2-1 78,-2-3 0,-1 2-331,1-6 0,-4 6-42,4-2-1163,-5-2 906,3-1 1,-11 0-1701,-2-1 1003,-3 5 1,-6-5 204,-3 4 1087,-7 0 0,-3-1 0,-4-1 0</inkml:trace>
  <inkml:trace contextRef="#ctx0" brushRef="#br0" timeOffset="57">17337 7401 8058,'0'-7'-265,"5"2"220,3 5 1,2 0 758,1 0 1,2 0-102,2 0 0,3-4 16,5 1 1,0-1-97,-1 4 1,5-4-165,0 0 1,1-1-136,-2 1 0,-2 2 27,3-6 1,-7 4-332,-1-3 0,-5 3 120,1-4 1,-2 6-1592,-1-2 30,-6-2 1,-1 3 769,-5-4 1,-1 4-842,-3-1 1582,-2-2 0,-11 0 0,-1-6 0</inkml:trace>
  <inkml:trace contextRef="#ctx0" brushRef="#br0" timeOffset="58">17360 7138 8058,'0'-6'-533,"1"-1"372,3 4 1,6 1 1068,5-2 0,5 3-237,0 1 0,2-1-85,5-3 0,1 3-78,2-3 1,3-1-208,-2 1 1,1-3-424,-2 3 1,-2-1 184,-5 1 0,-2 3-1905,-2-3 491,3-3 1351,-9 6 0,-2-9 0,-6 4 0</inkml:trace>
  <inkml:trace contextRef="#ctx0" brushRef="#br0" timeOffset="59">17988 7161 8141,'0'-6'-648,"0"-1"259,0 3 1928,0 3-647,0-4-467,0 5 0,-4 6-115,0 6 1,-1 0 169,1 8 0,3-1-188,-3 3 0,3 5 69,1 0-280,0 4 61,0-6 99,0 2-367,0 1 0,0-4 167,0 3 1,0-3 332,0-1-763,0-5 276,5 3-339,-4-8 1,6 2 33,-3-7 234,-3 2-1554,4-4 918,0 1-641,-4-2 1461,4-5 0,-10-5 0,-1-2 0</inkml:trace>
  <inkml:trace contextRef="#ctx0" brushRef="#br0" timeOffset="60">17954 7115 8160,'11'-1'-371,"0"-3"0,2 3 1172,2-3 1,3 3-265,5 1 0,0 0-99,0 0 0,1 0-52,2 0 1,0 4-76,4-1 0,-4 6-146,0-1 0,-2-2 108,-1 2 0,-5-1-189,-3 5 0,-3-1 105,-5 1 1,-2-1-263,-5 1 0,-5 0 67,-2 3 1,-9-2-347,-3 2 0,-2 2 165,-2-2 0,0 2-30,0-2 1,-1-2-75,-2 2 1,3-3 62,0 0 0,1 2 226,7-3 1,1 3-109,6-6 1,0 2 391,4 1-273,0 1 1,5-1 423,3 1 0,6-1 15,5 1 0,6-1-191,-2 0 0,4 1 145,3-1 0,0 1-48,4-1 1,-3-3-320,3-1 0,-3-4 153,3 1 1,-4-3-666,0-1 0,-5 0 266,-2 0 0,-5 0-1191,1 0 0,-6 0 90,-2 0 1312,-4 0 0,7-5 0,-4-2 0</inkml:trace>
  <inkml:trace contextRef="#ctx0" brushRef="#br0" timeOffset="61">18742 7127 8016,'0'-7'-319,"0"2"-59,0 5 1116,0 5 1,0 3-247,0 7 0,0-1 210,0 5 0,0 1-265,0 7 0,0-3-22,0 3 0,3 1-190,1-2 0,4 5-179,-4-5 0,1 1-4,-1-4 0,-2-5 134,6-3 0,-6-2-252,2-2 0,-1-1 50,0-2 1,-1-2-512,1-2 269,-1-3-1843,-2 4 1146,0-5 0,-5-3 965,-3-1 0,-2-5 0,-2 3 0</inkml:trace>
  <inkml:trace contextRef="#ctx0" brushRef="#br0" timeOffset="62">18479 7115 8088,'11'-6'346,"1"1"-111,-1 5 1,6 0 69,2 0 0,7 0 66,5 0 1,3 0 204,4 0 0,-1-1-128,5-3 1,-2 1-214,2-4 1,-2 3-139,-6-4 1,-1 4 120,-3-3 1,-2 0-215,-5 0 1,-4-3 92,0 2 0,-6 2-62,-2-2 1,-1 4-43,-6-3 108,0 4-144,-4-2 147,0 5-24,0 5 0,0-2 121,0 4 1,0 5-78,0 3 1,0 5 10,0-1 1,0 3-45,0 1 1,0 1 9,0 2 1,0 0-122,0 4 0,0-3 127,0 3 1,0-3-264,0 3 0,0-4 67,0 0 0,1-3 9,3-4 1,-3 2 38,3-6 1,-2 0 84,-2-3 0,0-1-57,0 0 0,0-3 12,0 0-67,0-6 76,0 3 0,3-4 101,1 3-95,0-2 1,1 3 273,3-5 1,2 0-88,1 0 1,4-4 39,1 0 1,4-1-236,-1 1 0,3 2 52,0-6 0,5 4-151,0-3 1,3 3 130,-3-4 0,-1 2-408,-3-2 0,-1-1 155,-3 5 0,-3-3-597,-4 3 1,-2-1 285,-2 1 1,-3 2-676,-5-6 0,-3 4 271,-4-3 0,-1 4 930,-7-1 0,-8-2 0,-1 0 0</inkml:trace>
  <inkml:trace contextRef="#ctx0" brushRef="#br0" timeOffset="63">19039 7321 8226,'0'-7'340,"0"-3"167,0 9 0,1-4-96,3 5 0,3 0 348,8 0 1,1-1-61,7-3 0,-3 3-229,7-3 1,2 1-462,1-1 1,-1 3 85,2-3 1,-5-1-534,5 1 0,-7-1 377,-1 2 0,-2 1-1055,-5-1 503,-1-4-810,-4 1 0,-4-2 1423,-4 1 0,-6-1 0,-4-3 0</inkml:trace>
  <inkml:trace contextRef="#ctx0" brushRef="#br0" timeOffset="64">19084 7070 8193,'0'-12'0,"2"4"547,1 1 0,4 4-112,4 0 0,4 1 30,1 2 1,4 0-55,-1 0 1,6-4-90,2 1 0,3-1-280,-3 4 0,3 0 112,-3 0 1,4 0-435,-5 0 0,1 0 236,-4 0 1,-4 0-753,0 0 1,-5 1 392,1 3 0,-2-3-583,-2 3 1,1 1 346,-1-1 0,0 1 639,1-1 0,-1 2 0,1 6 0</inkml:trace>
  <inkml:trace contextRef="#ctx0" brushRef="#br0" timeOffset="65">19667 7092 8870,'6'2'870,"-2"1"0,-2 0-301,2 5 1,1 0-155,3 8 0,6-2 76,-3 5 1,5-4-117,-1 4 0,0 0-2,8 4 0,-3 3-55,7 1 1,-7 0-196,-1-4 1,0-1 122,4 1 0,-1 0 15,-3 0 0,1-5-288,-5-3 0,0-2 75,-3-2 1,2 1-360,-3-1 1,2-3-15,-9-1-520,5-4 1,-7 6-5,6-6-1752,-6 1 1581,3 1 0,-6-3-625,-3 1 1645,-2-1 0,-6-2 0,1 0 0</inkml:trace>
  <inkml:trace contextRef="#ctx0" brushRef="#br0" timeOffset="66">20146 7092 8147,'-5'-11'1363,"4"0"-862,-4 4 1,4 2-111,-3 5 0,-1 5 43,-3 3 0,-2 3-62,2 4 0,-6-1 36,-1 5 1,-6 6-117,-2 5 0,-5 3-95,-6 1 1,-1 4 58,1 0 0,-4 2-442,0-2 0,1-6-91,7 2 1,2-9 265,5-2 0,1-1-482,3-7 1,7 0 26,4-4-1655,6 1 1531,-4-1 0,8-4 590,2-4 0,7-1 0,7-2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00:28.61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1667 9125 8385,'-1'-6'281,"-3"2"-16,3-2 66,-4 5-66,5-5 228,0 6 132,-5 0 239,4-5-240,-4 4-403,5-4 177,0 5-386,5 5 186,-4 1 1,8 6 199,-5-1-226,5 6 43,-3 1 1,1 4-26,1 1 1,-5 3-181,0 4 184,4 1-167,-6 8 0,4-5 0,-4 2 87,3 2 0,-3 2-382,3 6-728,-2 5 865,-2-4 1,0 0-3,0-5-487,0-6 655,0-1 1,0-5-4,0-7 1,0 1-15,0-9 2,0 6 0,3-13 33,1 4 1036,0-3-1030,-4-3 631,5-1-388,-4-5-72,4 0-128,-5-5 1,0-1-165,0-6 62,0 1 0,-5-6 0,-1 0 0</inkml:trace>
  <inkml:trace contextRef="#ctx0" brushRef="#br0" timeOffset="1">1599 9091 8367,'0'-18'425,"0"7"0,0 1 0,1 3 167,3 1-217,2-4 0,3 7-6,3-4 0,0 0 49,7 0 1,7-2-92,-3 5 0,3-4 162,1 5-398,-3-1 1,8 4 332,-6 0-192,6 0-268,-8 0 0,4 1 138,-5 3 1,0-2-269,0 6 71,-1 0 4,1 8-102,-5-3 0,-1 7 0,-6-5 119,0-1 1,-4 3 0,-3-1-108,-3 2 217,-1-4-121,-10 8 102,2-10-80,-13 10 57,-2-4 0,-3 1-15,-4 0 0,1 0-13,-2 4 213,-2-6-858,4 5 615,-5-4 1,1-1-396,2-1 456,3-9-472,6 3 0,4-7 44,3 5 197,7-6-538,-2 3 903,9-5-436,-5 0-1014,17 0 327,1 0 992,16 0 0,1-5 0,6-1 0</inkml:trace>
  <inkml:trace contextRef="#ctx0" brushRef="#br0" timeOffset="2">2204 9571 8118,'-6'0'962,"1"0"585,5 0-919,0 5-434,0-4 0,0 9 240,0-2 0,4 6-196,-1 1 1,1 1 0,-4-2 131,0 2 0,4 3-202,0-4 1,0 4-140,-4-4 0,1 4-96,3-4-121,-3 1 1,4-5-35,-5 1 438,0-6-52,0 4-358,0-9 172,0 4 59,-5-5-394,4 0 45,-4 0 46,0-10 254,3 3 119,-3-5 0,5 2-132,0 2 0,0-3-33,0-4 150,5 2-123,2-8 4,4 3-199,6-10 1,0 4-60,6-3 255,5 3-136,-4 1 0,5 5 108,-2 3-125,-8 7 0,8 0 74,-8 4-29,-3 0-169,6 4 203,-9 0-52,3 0-168,-5 0 124,1 5 1,-2-2-65,-2 4-408,2-4 285,-9 7 223,4-4 0,-5 2-517,0-1 73,0-4 245,0 7-368,0-9 731,5 5 0,-4-6 0,5 0 0,-6 0 0,5 0 0,-4 0-70,4 0 129,-5 5-7,0-4 277,0 4 4258,0-5-3771,0 5-515,0 1 0,0 7 0,0 1 30,0 1 1,0 0-217,0-3 64,0-1 0,4 5 238,0-1-547,4 0 1,0-2 116,7 2 252,3-2-445,0 3 0,3-10-57,-2-2 205,8-2 9,-3-2 0,4 0 56,-5 0 22,5-6 1,-4-1 22,3-8 102,-3 2 0,-3-4-1,-2 6-62,-2-5 1,-6 2 119,1-5 0,-6 3-84,-2-3 100,-3 0 0,-1-2-264,0 2-128,-10-3 110,-3 9 1,-10-7-21,1 5 1,-6-3-525,-3 7 476,-7 2-1860,3 9 1605,-5 0 1,2 1-1,0 3-1130,1 3 735,7 4 773,7-5 0,5 7 0,3-6 0,-3 1 0</inkml:trace>
  <inkml:trace contextRef="#ctx0" brushRef="#br0" timeOffset="3">3415 9525 8051,'-5'-11'0,"3"4"431,-8 2 1,8 4 220,-6-3-258,6 3 0,-8-6 230,2 4-468,-2 1 1,-2-3 31,1 5 0,-6 2 1,0 0 26,-1 2 1,-2 6-1,3 2 258,-1 5-242,-1 0 59,1 9-165,2-7 0,5 9-47,-1-5 0,6 0 38,2 0 0,3 0-239,1 0-51,5-1 0,2-3 0,9-1 134,3-1 1,2-2-59,2-4 1,1-4 100,3-3 0,-3-3-83,3-1 1,1-5 0,-2-3 196,0-2 0,-2-3-144,-1-2 232,-6-3-97,0 0 1,-6 1-63,1 2 223,-6-3-228,-1-5 0,-5 4-353,0 0 0,-6 1-51,-6-1 292,1-3 0,-12 10-161,0-3 1,-1-1-346,-6 5 0,4-2 246,0 9 1,3 1-1123,4 3 863,-3 0 1,11 1 589,-1 3 0,11 2 0,7 5 0</inkml:trace>
  <inkml:trace contextRef="#ctx0" brushRef="#br0" timeOffset="4">3860 9045 8104,'-15'-10'282,"0"3"68,5 1 133,-1 6 1,9 0 0,-4 2 396,1 2-643,1 2-135,-1 10 135,3-3 0,-3 14 107,5-8 0,0 14 102,0-3-22,5 3-630,2 7 443,-1-5-30,4 10 1,-2-5-87,7 6 0,-2-1 0,2 0-141,-2-3 69,3 2 0,-8-13 111,7 12 0,-9-14-684,6 5 281,-6 0 59,-1-9 0,-5 1 0,0-7 4,0-3-1,0 0-303,0-1 1,-5-3 19,-2-5-431,-9 1 320,4-2 1,-6-1-330,3-5 1,1 0 371,-5 0 0,0-1-144,-4-3 676,0 3 0,0-14 0,0 2 0</inkml:trace>
  <inkml:trace contextRef="#ctx0" brushRef="#br0" timeOffset="5">3735 9628 8104,'16'0'0,"-2"0"-39,5 0 0,0-4 102,4 0 0,0 0 1,-2 4 128,-2 0-37,3-5 1,-5 4 40,2-3 0,2 3 743,-2 1-569,-2-5 1,4 4 128,-2-3 1,-2 3 557,-2 1-691,-2 0-87,-2 0 1,-5 1-449,-2 3-344,-2-3 13,-2 4 0,0-4-155,0 3 1,-2-3 654,-2 3 0,-2-3 0,-5-1 0</inkml:trace>
  <inkml:trace contextRef="#ctx0" brushRef="#br0" timeOffset="6">1759 10267 8289,'-7'0'-1208,"-3"0"1838,9 0 19,-4 0 100,5 0 0,5 0 271,3 0-673,7-5 1,0 4 35,8-3 279,-3 3-318,13-4 0,-4 4 268,6-3 0,-4 3-193,4 1 1,-2 0-140,9 0 1,-1 0 0,5 0 272,0 0-364,5 0-1231,1 0 1234,5 5 0,1-4-35,3 3 1,0-3-254,-27-1 0,0 0 0,1-2 0,0 0 114,3 0 1,0 0 80,2 1 0,-1-1-88,-4-1 0,0 0 0,0 1 0,0-1-109,-3 0 0,0-1 0,2 0 0,0 1-38,0 1 0,0 1 1,1 0-1,0 0 1,25-2-38,-5 1 235,-3 2-155,-11 0 0,-2 0-11,-4 0 191,-1 0 0,-5 4-70,-2 0 1,-3 0 17,-1-4 1186,-6 5-1235,0-4 1,-6 4 903,1-5-1516,-1 0 1,-3 0 229,-1 0 70,-4 0 291,2 0-718,-5 0 1,-5 5 0,-1 2 0</inkml:trace>
  <inkml:trace contextRef="#ctx0" brushRef="#br0" timeOffset="7">5688 9182 8082,'-5'-6'0,"2"-3"494,-5 5 35,6-5 366,-3 8-288,5-4-282,0 5-90,0 5-179,0 2 178,0 9 60,0 2-73,0 5 1,0 5-5,0 2 0,0-1 8,0 2 36,0-1-37,0 4-968,0 1 724,5-1-46,-4 0 247,4-5-377,0 4-40,-3-9 183,3 4 105,-5-5 0,3-5-87,1-3 0,0-2-163,-4-2 0,0 1-114,0-1-988,0-4 459,0-2-1558,0-5 2446,0-5 1,0-7 0,0-6 0</inkml:trace>
  <inkml:trace contextRef="#ctx0" brushRef="#br0" timeOffset="8">5505 9228 7644,'0'-11'-145,"1"3"576,3 0 0,-2 5 506,6-5-498,0 5 1,7-5-150,0 4 1,2-1 15,-2 1 1,3 1-54,4-4 1,1 4-8,0-1 1,0-1-155,0 1 0,0-1 90,0 2 0,-1 1-56,1-1 1,-1 3 80,-3 3 1,1 2-276,-5 3 1,1 2 0,-6-1-174,-3 5 186,-2-1-1,-5 3 78,0 1-144,0 0 56,-5 1 1,-1 3 63,-5-6 0,-6 4 30,-2-4 1,-3 4-29,0-4 0,3 4 23,0-3 1,1-2-1,-2-6 44,0 0 97,7 0 62,-4-2 1,9 3-155,1-5 56,4-1-54,-2-3 7,5 0 226,5 0-248,2 0 1,9 0 81,3 0-112,3 0 67,1 0-52,-1 0 0,5 0 0,0 0 16,-2 0 0,3 2-142,-1 2 22,-1-3 1,-3 9 137,0-2-271,0 2 0,-5-3 73,-3 1-96,-3 0-32,0 8 241,-6-3-67,-1 3 65,-5-4-45,0 4 16,-5-3 10,-1 8 0,-11-7-10,-2 5 22,-2-5 1,-2 7-4,0-6 0,-4 0-43,1-3-7,-1-1 26,-1 0 29,4 1-689,-4-6 451,10 4 0,2-8-114,5 1-1143,-1-1 947,6-2 0,1-2-149,5-1 1,2-4 710,6-4 0,5-6 0,9 0 0</inkml:trace>
  <inkml:trace contextRef="#ctx0" brushRef="#br0" timeOffset="9">6247 9205 8238,'-7'-7'747,"-1"-1"-371,5 5 102,-2-2 157,5 5-251,0 0 0,4 2-134,0 1 1,4 4-163,-5 4 1,6 2 118,-1 2 0,2-1-135,1 5 0,5-1 134,-1 1 1,0-3-420,-3-4 151,-1-1-20,0 1-542,1-1 0,-1-3 181,1-1 302,-1-4 0,-1 3-948,-2-2 1,2-3 1088,-2 3 0,-3-3 0,0-1 0</inkml:trace>
  <inkml:trace contextRef="#ctx0" brushRef="#br0" timeOffset="10">6715 9171 8234,'0'-11'0,"0"-1"0,0 1 488,0 4 63,0-3 265,0 9 156,0-4-588,0 0-71,0 4-126,0-5 1,-1 6-378,-3 0 0,-2 6 236,-5 1 0,-5 3-119,1 2 0,-1 3-162,0 0 1,2 2-334,-5-2 0,5-1 248,-1 5-1030,-2 0 814,9-1 1,-7-2-511,7-4 1046,3-1 0,-5 0 0,3 1 0</inkml:trace>
  <inkml:trace contextRef="#ctx0" brushRef="#br0" timeOffset="11">6464 9377 8234,'0'-7'592,"0"2"1178,0 5-1203,-5 0 160,4 5-317,-4 7 48,5 0-271,0 5 1,0-1 250,0 3-379,0-2 128,0 9 1,0-9 187,0 10-403,5-11 1,-3 11 120,6-8 13,-5-3 0,5 5 98,-4-6 1,4 0-152,-4-4 1,3-3 49,-3 0 0,1-4-4,-1 3-594,-3-4 237,4 2-603,-5-5 1,0 1 469,0 3 1,-1-3 390,-3 3 0,-2 2 0,-6 1 0</inkml:trace>
  <inkml:trace contextRef="#ctx0" brushRef="#br0" timeOffset="12">8063 9217 8211,'-6'-7'-387,"1"-3"343,0 9 0,0-9 584,-3 2 1,2 2-118,2-2 0,-1 4-127,-3-3 0,-2 4 55,2-1 1,2-1-32,-2 1 1,-1 1-22,-6 3 0,1 1-21,-5 3 1,4 2 39,-4 6 0,0 4-71,-4 3 1,0 6-90,0 2 0,1 5 90,-1-2 0,1-1-222,3 2 0,4-4 5,7 3 1,3-1-19,5 2 0,2-3-176,1-6 0,9 0 102,7-3 1,4-1-70,3-3 0,0-6 75,4 2 1,-1-7-33,2 0 0,0-3 79,-4-1 0,0 0-20,-4 0 1,-1-1-21,1-3 0,-4 2-2,0-6 1,-5 0 48,2-3 1,-4 1-14,0 2 0,-6-2 124,-2 2-119,-3-2-1,4 4 1,-4-4 221,3 2-207,-3 3 112,-6 0-134,4 5 0,-8 1 11,5 3 1,1 2 1,3 6 1,0-3 22,0 2 0,1-2 36,3 6 1,6-2-48,5-2 4,5-4 127,-2 3-129,10-4 0,-3 1 8,6-4-32,-6-1 1,8-2 17,-2 0 1,2-5-15,1-3 14,0-2 0,-5-3 0,-1-1 7,0-1 1,-5-2 121,0 2 0,-3 1-83,-8-5 0,0 4 156,-8-4 1,4 0-93,-4-4 0,-2 0-301,-6 0 0,-2-3 102,-5-1 1,-6 0-309,-2 5 1,-4 0-110,-3 3 293,-4 8 0,-4 5 18,0 6-21,-5 0 0,3 9-58,-2 3 1,7 7-654,5 0 408,7 2-1447,2 7 1312,11-4 0,1 4 650,5-5 0,0 4 0,0 0 0,0-1 0</inkml:trace>
  <inkml:trace contextRef="#ctx0" brushRef="#br0" timeOffset="13">8897 9171 8275,'0'-11'0,"-5"-1"856,-3 1-31,3 4 113,0 2-565,5 5 1,0 2-185,0 1 1,0 5 74,0 7 0,-1 3-13,-3 5 1,3 1-76,-3 3 0,3-1 64,1 8 0,0-2-277,0 6 1,0-6 91,0-2 0,0 0-205,0 0 1,0-6 63,0-5 1,3-1-120,1 1 1,1-4-276,-1-7 0,-1 1-626,4-5-1214,-4-1 974,7-3 1346,-4 0 0,1-10 0,-2-2 0</inkml:trace>
  <inkml:trace contextRef="#ctx0" brushRef="#br0" timeOffset="14">8874 9194 8206,'0'-23'0,"1"6"915,3 6 1,-1 5 470,4 6-1037,-4 0 0,7 1 0,-2 3 207,2 3 1,2 5-268,4 3 0,1 3 272,6 5-383,0-1 1,1 3 0,2 0-36,0 2 0,2 3 45,-1-3 1,-3-1-221,3-3 0,-3-4-277,-2 0 272,1-5 1,-4-1-1,-1-5-44,-1 0 1,-2-1 52,-4 0 0,1-4-405,-1 1 1,-3-2-75,-1 2-1785,-4-3 1027,2 4 61,-5-5 0,-5 0 1204,-3 0 0,-7 0 0,-3 0 0</inkml:trace>
  <inkml:trace contextRef="#ctx0" brushRef="#br0" timeOffset="15">9365 9160 8233,'0'-23'769,"0"1"-539,0 3 1,0 6 1586,0 6-649,0 4-841,0-2 0,-4 10 204,0 3-32,1 2-249,-2 7 0,3 0 0,-3 11 304,5 1-336,0 1 1,0 3-44,0-3 1,0 3 199,0 1-189,0 1 1,0-2-521,0-3 1,2 0-777,1-7 0,-1 1 632,1-8 1,-1-1-1150,-2-4 0,0 1 1627,0-1 0,5-5 0,1 0 0</inkml:trace>
  <inkml:trace contextRef="#ctx0" brushRef="#br0" timeOffset="16">9822 9148 8230,'0'-8'180,"0"1"233,0-1 430,0 2-505,0-4 1,0 10 48,0 0 0,0 5 2,0 6 1,-1 6 127,-3 2 1,1 2-177,-4 2 1,4 4-49,-1 0 1,2 0-82,-2 0 0,3-3 37,-3 3 1,3-3-307,1-1 1,0-4 153,0 0 0,3-5-379,1 1 1,0-6-139,-4-1 1,1-6-1095,3 2-1122,-3-3 1190,5-1-72,-6 0 1518,-6-5 0,0-1 0,-5-6 0</inkml:trace>
  <inkml:trace contextRef="#ctx0" brushRef="#br0" timeOffset="17">9399 9148 8230,'2'-10'246,"1"2"1,9 2 398,7 2 0,5 3 135,6-3 0,2 3-271,10 1 1,0-1-59,4-3 0,4 1-501,4-4 1,0 3 271,0-4 0,0 1 43,-4-5 0,-1 1-171,-3-1 1,-7 2 121,-5 3 0,-4-4-22,-8 4 0,-4 2-11,-3 1 1,-6 3-134,-1 1-138,-6 0 162,4 0 0,-8 5 234,-2 2 0,2 3-175,-6 2 0,4 4-226,-3 3 0,4 3 60,0 1 1,1 1-91,2 3 0,0 2 17,0 5 1,0 0 131,0 1 0,0-1-131,0 0 0,4-1 106,0-2 1,1 0-146,-1-4 0,-3-4 101,3-4 0,1-5 14,-1 1 0,0-2-79,-4-2 1,1-3-383,3-1-880,-3-4 569,4 2-1435,-5-5 1603,0 0 1,-4-5-396,0-3 1,-3-2 1027,3-1 0,-10-6 0,1-1 0</inkml:trace>
  <inkml:trace contextRef="#ctx0" brushRef="#br0" timeOffset="18">10130 9160 8174,'12'-18'463,"-1"1"0,6 2-236,2 0 1,2 0-1,2 3 1,0 1 452,0-1 1,0 5-188,-1-1 0,5 6 14,0-2 0,-1 2-132,-3 2 1,0 0-147,0 0 0,-4 6 15,0 1 0,-5 3-194,1 2 0,-3-1 38,-5 1 1,-2 3-150,-5 0 1,0 2-25,0-2 1,-9 1 132,-2 3 1,-8 3-377,0-3 1,-6 2 125,-2 2 0,-4 0-115,5 0 1,-1 0 87,4 0 1,2-4 189,2 0 0,2-4 21,6 4 0,4-4 175,4 4 0,1-5 57,2 1 1,7 2-102,4-2 0,2 0 346,6-3-300,0-1 1,4 1 0,0-2 6,-1-3 0,5 2-206,0-5 1,1 0-262,-2-4 0,-2 0-646,3 0 1,-7 0 481,-1 0 0,-5-1-343,2-3 0,-8 3-122,0-3 930,-5-3 0,2 1 0,-5-5 0</inkml:trace>
  <inkml:trace contextRef="#ctx0" brushRef="#br0" timeOffset="19">10975 9114 8203,'0'-18'2123,"0"3"-2629,0 7 104,0 3 1626,0 5-693,-5 5 1,0 3 117,-2 7 1,-2 3-156,5 5 1,-4 5-184,5 2 1,-5 3-169,4 1 1,-3 1 118,3-1 0,-1 0-386,1 0 1,1-3 166,-4-1 0,4-8-483,-1 1 0,-1-8 256,1 0 0,-1-2-957,2-2-1842,1-4 1350,-3-2 137,5-5 1496,0-5 0,5-2 0,2-4 0</inkml:trace>
  <inkml:trace contextRef="#ctx0" brushRef="#br0" timeOffset="20">10918 9080 8186,'0'-18'0,"0"3"0,2 2 693,1 1 1,-1 5-44,1-1 0,0 6 64,1-2 0,-2 4-187,6 4 1,0 2-211,3 5 0,0 6 142,1 2 1,1 3-133,2 0 0,1 6-91,3 3 1,3 2 23,-3 1 1,4 0-257,3 1 1,-3-1 87,0 0 0,0 0-324,-4 1 1,-3-6-218,0-3 0,-4-1 209,0-3 0,-2-4-17,-2-3 0,0-6-180,-4-1-1090,5-6 560,-8 4-241,4-6 1,-10 0 96,-2 0 1111,-3 0 0,-7-6 0,-1 0 0</inkml:trace>
  <inkml:trace contextRef="#ctx0" brushRef="#br0" timeOffset="21">10758 9468 8177,'6'-12'2113,"1"6"-1787,8 2 594,3 3 0,1 1 97,0 0-478,0 0-463,9-5 1,1 2 289,6-4-1183,-1 4 661,0-7 0,-3 9-1368,-1-3 1,-5 3 259,2 1 1264,-3 0 0,-6-5 0,-2-2 0</inkml:trace>
  <inkml:trace contextRef="#ctx0" brushRef="#br0" timeOffset="22">11524 9045 8943,'6'18'988,"0"4"-453,-2-3 1,-3 6-210,3 2 0,-3 1-41,-1-2 0,0 0-148,0 4 1,0-1 65,0 2 0,0-3-281,0-5 0,0-1 134,0 1 1,2-5-376,2-3 0,-3-2 73,3-2 1,-3-3-1247,-1 0 373,0-6-275,0 3 1394,0-5 0,-5-5 0,-2-1 0</inkml:trace>
  <inkml:trace contextRef="#ctx0" brushRef="#br0" timeOffset="23">11409 9114 8311,'6'-12'-242,"0"1"0,5 0 97,1-1 0,3 5 1017,0-1 0,5 5-187,-1 0 1,4 1-22,4 2 1,-3 0-173,3 0 1,1 0-189,-2 0 1,6 5 23,-2 3 0,-2 2-76,-1 2 1,-3 3-204,-1 0 1,-5 4 53,-3-4 1,-4 7-133,-3 1 1,-3 1-181,-5 6 0,-10-3 121,-5 3 1,-6 0-212,-1 0 0,-6 3 91,-3-3 0,-2 2 39,-1-1 1,0-3 108,-1-6 1,2 1-204,3 0 0,2-5-54,5-3 1,5-6 213,3-1 0,6-6-632,2 2 430,4-3 1,-1-1-643,8 0 0,4-1 2,7-3 945,3-2 0,10-11 0,1 0 0</inkml:trace>
  <inkml:trace contextRef="#ctx0" brushRef="#br0" timeOffset="24">12175 9045 8089,'-7'-23'0,"-3"11"1203,9-3-756,-4 13 1,0 0 134,-3 9 1,2 2-183,-2 10 0,6 0-77,-2 4 0,-1 5-101,1 3 1,-4 2-30,5 1 1,-1 4-210,4 0 1,0 0 129,0-4 1,0-1-238,0-2 1,4 2 110,-1-3 0,5-3 22,-4-4 1,0-2-21,-4-6 0,0 1-75,0-5-157,0 1-54,5-1-54,-4-5 350,4-1 0,5-10 0,3-1 0</inkml:trace>
  <inkml:trace contextRef="#ctx0" brushRef="#br0" timeOffset="25">12677 9182 8101,'0'-17'202,"5"0"1,-3 6 392,1-1 1,0 2-109,1 3 0,-3-4 754,3 4-798,-3 2 1,-6-4-138,-3 5 1,-3 0 56,-4 4 0,-3 5-126,-5 3 0,-5 3-74,-2 5 1,-2 1 47,2 6 0,-2 5-95,5 2 0,0 0-119,5 0 0,4 1 49,3 3 1,3 0-53,5 0 1,2-3 21,5-1 0,6-4-334,5 0 1,3-3 136,9-4 0,-1 0-34,8-7 0,-1 0 149,2-8 0,6 0 37,-3-4 0,-1 0-435,-3 0 1,1-4 179,3 0 0,-5-3-843,-2 3 0,-4-4 85,-4 4 1042,-3 1 0,-4-2 0,-1-2 0</inkml:trace>
  <inkml:trace contextRef="#ctx0" brushRef="#br0" timeOffset="26">13317 9148 8233,'-8'-8'-133,"1"1"1,3 4 106,-4 0 1,4 1 1200,-3 2-216,4 0-685,-7 0 1,9 5 76,-3 3 0,1 7 109,0 4 0,1 3-17,-2 1 1,3 1-99,1 2 1,0 0-208,0 4 1,4-4 235,0 0-659,0 3 330,-4-4-253,0 2 1,3-7-171,1-1 1,0-5 219,-4 1-342,0-8 280,5 3 19,-4-8-6,4 3-1883,-5-5 604,0 0 0,-1-5 1486,-3-3 0,-2-7 0,-5-3 0</inkml:trace>
  <inkml:trace contextRef="#ctx0" brushRef="#br0" timeOffset="27">12928 9125 8226,'17'-5'108,"2"-2"0,3 0 673,0 0 0,8 4-235,4-1 0,0-1-67,4 1 0,-2-3-214,-2 3 0,4-4 201,0 5 0,4-5-129,-4 4 0,-1-3-34,-7 3 0,2-5-54,-5 1 0,2-1-52,-6 2 1,1 0-76,-9 4 1,-4 1 281,-3-2-335,-5 3 1,5 4 69,-4 4 0,0 2-152,-4 10 1,-4 2 95,0 5 1,-1 2-67,2 3 1,1 5-107,-1-1 1,-3 3 122,3 0 0,-1-3-170,4 3 1,1-3 122,3-5 1,-3 2-95,3-5 0,2-1 107,2-3 0,-2-5-94,2-3 0,-4-2 46,3-2 0,-4-3-499,1-1 0,-2-4-1724,2 1 136,-3-3 937,4-1 1,-3-5 164,1-3 1033,-1 3 0,8-10 0,-4 2 0</inkml:trace>
  <inkml:trace contextRef="#ctx0" brushRef="#br0" timeOffset="28">13945 9160 8170,'0'-18'0,"0"1"300,0 6 0,0 3 512,0 1 1,-1 4 1,-3-1 0,1 8-315,-4 4 0,-1 3 40,-3 4 0,-5 4-224,1 8 0,0-2-183,4 6 0,4-2 142,3 2 0,3 2-159,1-3 1,5 2-81,3-2 0,3 2 184,4-5 0,3-2-351,5-6 0,-3-3 99,3-4 1,-3-2-94,7-2 0,-1-3 100,0-5 0,-2 0-95,3 0 1,2-4 73,2 0 1,-4-9-48,0 2 1,-3-3 156,-1 3 0,-5-6-52,-3-2 1,-4-3-149,-3 0 0,-3-2 137,-5-3 0,-5 1-512,-3-4 1,-7 2 209,-4-6 0,-4 7 155,-3-3 1,-5 4 2,-7 4 0,1 5-566,-4 6 0,4 0-141,-1 8 0,3 0 323,5 7 0,3 2 39,8 6 1,4-1-108,7 1 596,-2-1 0,9 0 0,-4 1 0</inkml:trace>
  <inkml:trace contextRef="#ctx0" brushRef="#br0" timeOffset="29">14527 9068 8118,'0'-18'0,"-3"6"0,-1 4 768,0 6 0,4-2-228,0 8 0,0 3-130,0 8 0,0 3-193,0 5 0,0 0 36,0 0 1,0 5-176,0 2 1,0 3 121,0 1 0,0-3-323,0-1 1,0-1 70,0 2 1,0-3-112,0-5 0,0-6 61,0-1 0,0-4-1100,0 0-1345,5-1 2547,-4-4 0,9 3 0,-3-4 0</inkml:trace>
  <inkml:trace contextRef="#ctx0" brushRef="#br0" timeOffset="30">14504 9045 8081,'0'-11'586,"0"5"1,2 0-153,2 6 0,-2 9 69,6 3 0,1 3 42,6 0 1,-2-1-121,2 5 0,3 0-54,1 4 1,-2 0-97,2 0 0,0 0-215,4-1 0,0 1 75,0 0 1,-4-1-65,0-3 1,-5 1-173,1-5 0,2 1 112,-2-5 0,-4-3-504,-3-1 380,0 1 0,-1 2-704,1-2 1,-6-2-34,2-2-2152,-3-3 1405,4 9 1597,-3-9 0,13-1 0,-2-6 0</inkml:trace>
  <inkml:trace contextRef="#ctx0" brushRef="#br0" timeOffset="31">14973 9034 7963,'-7'-18'416,"4"3"1,-2 2-45,1 2 1,0 3 631,4 1-256,0 4 197,-5-2-515,4 5 1,-6 1-165,3 3 0,3 2 33,-3 6 1,3 4-49,1 3 0,0 4 30,0 4 1,0 2-59,0 5 0,0 1-227,0-1 0,0-2 74,0 2 0,-1-6-400,-3 6 1,3-6-286,-3 2 1,3-8 344,1 1 0,0-4-160,0 0 1,0-3-207,0-4-548,0-1 1,1-1 82,3-2 1101,2-3 0,5 0 0,1 1 0</inkml:trace>
  <inkml:trace contextRef="#ctx0" brushRef="#br0" timeOffset="32">15144 9502 7950,'0'-11'2143,"1"4"-910,3 4-140,-3 1 1,6 2-492,-3 0 0,-3 2 745,3 1-465,-3-1-690,-1 8 35,0-9-1442,0 9-2446,0-8 3661,0 8 0,-5-9 0,-2 4 0</inkml:trace>
  <inkml:trace contextRef="#ctx0" brushRef="#br0" timeOffset="33">16012 8965 8137,'0'-11'-442,"0"5"1245,0 1 1,0 7-162,0 6 0,-5 4-233,-3 11 1,-2 4-26,-1 0 0,2 6-106,-3 1 0,7 0-66,-6 4 1,3-2 57,1-2 1,-2-4-298,5 1 1,-4-5-125,5 5 1,-1-7-174,4-1 1,0-2-846,0-5 806,0-1 0,-1-5-31,-3-2-434,2 2 244,-3-9 235,5 4-1438,0-5 1105,0-5 682,0 4 0,5-14 0,2 2 0</inkml:trace>
  <inkml:trace contextRef="#ctx0" brushRef="#br0" timeOffset="34">15989 8977 8137,'1'-22'-339,"3"3"1,-2 7 1598,1 4-771,4 5 0,-2 0 93,2 6 1,4 9-186,-4 7 1,2 2 205,-1 2 1,2 1-116,-3 3 1,5 2-197,3 5 1,-2 1-53,2-1 1,3-2-151,1 2 1,2-6-222,2 6 1,0-3 183,0-1 1,-2-3-120,-2-8 0,2 1 36,-6-5 0,0 0-263,-3-3 1,-2-1 95,-3 1 1,2-5-696,-5 1 348,0 0-764,-4-2 1,-5-1-112,-3-5 1,-2 0 1418,-1 0 0,-6 0 0,-1 0 0</inkml:trace>
  <inkml:trace contextRef="#ctx0" brushRef="#br0" timeOffset="35">15921 9422 8036,'-5'-6'1253,"3"1"-502,-3 5-377,5 0 0,5 0 73,3 0 0,3 0-172,5 0 0,1 0-31,6 0 1,4 0-476,0 0 0,8-5 223,-1-3 1,4-2-1087,0-1 0,-3 3 115,-1 0 979,0 1 0,-5-5 0,6 1 0</inkml:trace>
  <inkml:trace contextRef="#ctx0" brushRef="#br0" timeOffset="36">16880 8977 8091,'0'-23'0,"-5"5"465,4 2 0,-6 6 649,4 2-581,1 3 0,-8 1-201,3 0 1,-5 0-31,-3 4 0,-3 2-168,-5 2 1,-1 2 101,-3 5 0,3 1-149,-2-1 1,2 1 88,1-1 1,5 2-197,3 2 1,2-2-100,2 2 1,1-3-23,2 0 1,-1-1 104,5 1 0,0-1-110,4 1 0,0 3 52,0 0 1,2 2 107,1-2 1,8-1 80,4 5 1,5-5-97,-1 1 0,4-2 142,4-2 1,-3 0-77,2 1 1,-1 1 10,-3 2 1,1-2-65,0 2 0,-1-3 48,-3 0 1,0 1-101,-8 2 1,2-3 81,-9 4 0,3-2-105,-3 1 0,-5-2 27,-7 2 1,-3 1-120,-4 0 0,-7 3 68,-5-4 0,-4 0-144,0-4 0,3 1 19,2-1 1,-2-3-206,1-1 1,2-4-981,6 1 495,2-3-45,11-1 1,2-5 946,8-3 0,2-2 0,6-1 0</inkml:trace>
  <inkml:trace contextRef="#ctx0" brushRef="#br0" timeOffset="37">17325 8988 8048,'-5'-18'40,"-2"3"-310,2 8 1,-5 2 1866,3-1-999,-4 5 1,-4-4 134,-1 5-446,-4 0 1,4 1 79,-4 3 1,0-1-122,5 4 0,-2-3-143,2 4 1,6-1 99,-2 5 1,2-1-236,-2 1 1,4-1 109,3 0 1,3 1-208,1-1 1,0 1 28,0-1 1,0 1-39,0-1 0,5 0 165,3 1 1,6 3-12,1 0 1,5 2 58,-1-2 1,3-1-47,1 5 1,1-5 21,3 1 1,-3 2 1,2-2 1,-2 4-41,-1-4 0,-4 2-16,0-2 0,-5-2 31,2 2 1,-4-2 47,0-2 1,-6 2-50,-2 2 1,-3-2 114,-1 2 1,-5-3-100,-3 0 1,-7-1 3,-4 1 0,-4-1 12,-3 1 0,-4-1-148,-4 0 0,4-3-271,-1 0 1,2-5 152,-1 5 1,7-5-491,8 0 1,2-1-120,1-2 115,6 0 0,2-5 208,8-3 0,6-2-1032,5-2 1525,6 1 0,2-5 0,6-2 0</inkml:trace>
  <inkml:trace contextRef="#ctx0" brushRef="#br0" timeOffset="38">17622 9125 8048,'0'-11'278,"0"3"517,0 1 948,0 4-697,-5-2-468,-1 5 1,-4 1-145,2 3 0,-1 4-215,6 7 0,-5 1 12,4 3 0,0 3-179,4-3 1,2 6-15,1 2 0,4 1-116,4-1 1,1-3-215,-1 2 0,4-3 186,0-4 1,6-2-54,-2-6 1,2 1-9,2-1 0,0-5 220,0-2 1,0-3-76,0-1 1,-1 0 14,1 0 1,0-5 93,0-2 0,-2-3 142,-1-2 1,-4 1 77,-5-1 1,1-3-96,-1 0 0,-3-5-287,0 1 1,-6-7 127,2 0 0,-3-1-351,-1 4 0,-5-4 165,-3 1 0,2-1-165,-2 4 0,2 0-144,-1 1 0,1 4-1076,6 3-1264,0 2 2782,0 1 0,6 6 0,0 1 0</inkml:trace>
  <inkml:trace contextRef="#ctx0" brushRef="#br0" timeOffset="39">18376 9434 8027,'-11'0'0,"1"1"271,2 3 212,-2-3 453,9 4 33,-5-5 3036,6 0-3439,6 0-161,-5-5 1,5-1-109,-2-6 1,-3 1-185,3-1 0,-3 0 92,-1-4 0,0 0-223,0-3 0,0-3-328,0 3 0,-1-2 265,-3-2 0,2 0-394,-6 0 1,6-3 235,-2-1 0,2-5-120,2 2 0,0-2 73,0 2 1,0 3-24,0 8 115,0-3 258,0 10-154,0-5 0,4 16-21,0 5 0,5 5 58,-1 2 0,2 4-22,1 0 0,4 4-105,1-3 1,4-1 89,-1-4 1,4 1-57,3-1 1,0-4 22,4-4 0,-4-1 102,0-2 1,2 0 82,-1 0 1,-4-2-103,-4-1 1,-5-3 176,1-1 1,-4-3-115,-3 2 1,1 2 109,-5-2 0,-1 4-83,-3-3 0,2-1 216,2-3-69,-3 4-1,4-3-228,-5 9 1,0-3 87,0 8 0,0 7 115,0 8 1,0 3-77,0 1 0,0 1 39,0 3 0,0-2-60,0 5 1,-4 0-223,0 0 1,0 3 83,4-3 1,0-2-181,0-1 1,0 0-970,0-5 625,0-1 55,6-5-467,0-3 0,5 2 16,1-7 984,-1-3 0,1-5 0,-1 0 0</inkml:trace>
  <inkml:trace contextRef="#ctx0" brushRef="#br0" timeOffset="40">19061 9080 8104,'0'-12'1177,"0"6"0,-1 6-819,-3 7 0,2 4 256,-6 0 0,4 4-169,-3 0 0,0 6-7,0-2 1,0 2-52,4 2 1,1 4-306,-1 0 0,3 0 22,3 0 1,0-3-40,5 3 0,-1-3 89,5-1 1,-1-5-45,0-3 0,5-3-14,-1 0 1,1-4-101,0-1 0,-2-4-54,5 0 1,-5-1 7,1-2 1,1 0 47,0 0 1,3 0-1,-4 0 0,0-4 50,-4 0 1,1-5-183,-1 2 1,1 0-647,-1 0 780,-5-1 0,5-8 0,-5-2 0</inkml:trace>
  <inkml:trace contextRef="#ctx0" brushRef="#br0" timeOffset="41">18959 9331 8145,'1'-6'172,"3"2"1,3 2 295,9 2 0,-2 0 539,5 0 0,-4 0-446,4 0 1,4-3-159,3-1 1,5-4-496,-5 4 1,9-4 109,-5 0 0,1 2-220,-9-2 0,0 2 181,-3-2 0,-2-2-1099,-6 2 0,-3 2-1588,-1-2 2708,-4 1 0,-3-5 0,-7 1 0</inkml:trace>
  <inkml:trace contextRef="#ctx0" brushRef="#br0" timeOffset="42">18970 9057 8097,'0'-12'0,"5"1"338,3-1 1,7 5-144,4-1 0,5 4 864,-1-3 0,2 0-416,-6 0 0,7-3-217,0 2 1,6 2-240,-1-2 0,-2 4-129,1-3 0,-4 4-1057,0-1 1,-3-1 312,-4 2 686,-2-1 0,-1 4 0,2 0 0</inkml:trace>
  <inkml:trace contextRef="#ctx0" brushRef="#br0" timeOffset="43">20615 8840 8034,'0'-7'372,"-5"2"1,2 2 205,-5-1 0,5 0 46,-5 4 0,4 0-141,-3 0 0,0 1-64,0 3 1,-4-1-71,4 4 0,-3 1-66,-2 3 0,0 1-235,-4-1 0,-3 4 150,-7 0 0,0 5-150,-4-5 0,-4 4 121,-4-4 1,-4 4-286,4-4 0,0 2-16,3-2 0,7-2-260,5 2 275,1-2 1,10-2 80,1 0 0,4-3 167,7 0 1,7-6-117,4 2 0,6 1 186,6-1 1,4 1-39,4-1 1,6-3 53,1 3 1,4-3-156,-4-1 1,-4 0-124,-4 0 1,-8 0-195,1 0 0,-8 1-401,0 3 0,-6-3-2099,-1 3 1231,-6-2 932,3-2 1,-20 0 0,-4 0-1</inkml:trace>
  <inkml:trace contextRef="#ctx0" brushRef="#br0" timeOffset="44">20044 9308 8034,'7'6'102,"1"-2"1,5-3 293,6-1 0,2 2 596,2 2 0,1-3-198,3 3 1,2-3-318,5-1 1,0 1-149,1 3 0,-5-3-85,1 3 1,-7-3-605,-1-1 0,-2 4 215,-6 0-215,1 0 0,-5-4-1051,0 0-1571,-4 0 2982,3 0 0,-4 0 0,6 0 0</inkml:trace>
  <inkml:trace contextRef="#ctx0" brushRef="#br0" timeOffset="45">21037 8748 8028,'0'-35'0,"0"7"1237,0 13-361,0 7 94,0 3-198,0 5-329,0 10 0,0-1-60,0 10 1,0 1 81,0 7 1,0 2-160,0 5 1,0 5-78,0-1 1,0 5-78,0-1 0,0 2 77,0 2 1,2-1-323,1 1 0,-1 0 234,1-1 1,-1-3-178,-2 0 1,0-9 43,0 1 1,-4-8-28,0-3 1,0-2-99,4-5 0,-1-1 168,-3-4-642,3 1 281,-4-1-2070,5-5 1157,-5-1 1223,3-5 0,-3-5 0,5-1 0</inkml:trace>
  <inkml:trace contextRef="#ctx0" brushRef="#br0" timeOffset="46">21974 9102 7982,'0'-6'0,"0"-4"345,-5 4 184,3-6 0,-3 5 850,5-1-537,0 5 296,0-2-311,0 5-475,0 5 1,0 3-70,0 7 0,0 3-43,0 5 0,0 0-199,0 0 1,0 1 136,0 2 0,0 0-202,0 4 0,0-3 76,0 3 1,-3-4-242,-1 0 0,0-2 97,4-1 0,0-4-91,0 0 1,0-9 3,0 2 163,0-3 18,5-3-7,-4-1 0,9-5 127,-2 0 1,2 0-66,2 0 1,-1 0 83,0 0 0,6-1 1,2-3 1,3 3-35,0-3 0,2-1-61,3 1 1,-3 0-8,3 4 1,-3-1-102,-1-3 1,-2 3 130,-2-3 1,-2 3-661,-6 1 0,-3-4-90,0 0-1821,-6 0 1813,3-1 1,-5 3-1375,0-6 2062,0 6 0,0-8 0,0 3 0</inkml:trace>
  <inkml:trace contextRef="#ctx0" brushRef="#br0" timeOffset="47">22511 9114 8107,'0'-24'156,"5"-3"0,-4 14 802,3-2-483,2 8 1,-5 0 722,3 3-596,-3 3 0,-1-3-141,0 8 1,-5 2-41,-2 6 0,-2 4-123,1 3 1,-1 3-68,5 1 0,-3 0 6,3 0 1,0 1-185,4 2 1,0 2 35,0 3 1,0 0-151,0-4 0,0 3 52,0-3 1,0 0-198,0-4 0,4-2-27,0-2 0,5-2-67,-2-6 376,4 1 0,1-2-81,3-3 0,-2-2-76,2-5 0,3 0-66,1 0 1,-1 0-232,1 0 0,0-1-38,4-3 0,0 2-400,0-6 0,-4 1-514,0-5 0,-5 2 623,1 2 1,-8-2 706,-3 3 0,3-9 0,-1-1 0</inkml:trace>
  <inkml:trace contextRef="#ctx0" brushRef="#br0" timeOffset="48">22431 9331 8030,'0'-6'172,"0"0"0,1 6 323,3 0 1,2-1 182,5-3 1,1 3-236,-1-3 1,6 3 38,2 1 1,2-4-188,2 0 1,1-3-299,3 3 0,-2-4-24,6 5 1,-6-5-51,2 4 0,-4-3-1031,-4 3 1,1-1 204,-5 1 903,-5-3 0,1-4 0,-5 0 0</inkml:trace>
  <inkml:trace contextRef="#ctx0" brushRef="#br0" timeOffset="49">22442 9057 8099,'0'-12'0,"5"2"137,3 3 0,7 0 293,4 3 1,3 3 50,0-3 0,5 2-116,0-2 1,8 1-226,-1-4 0,8 3 111,0-4 1,3 5-82,0-5 1,-3 4 65,0-3 1,-6 0-130,-2 0 0,-1-2 29,-7 5 1,1-4-118,-4 5 1,-5-3 41,-3 3 1,-2 1 261,-2-1-50,-5 1 30,0 2-84,-6 0 1,0 7-22,0 4 0,0 3-103,0 9 1,-4-3-92,0 7 1,-5 2-18,1 1 1,-2 5 68,-1 3 0,-1-3-183,1 3 0,3-2 70,1-2 0,-1-3-36,-3-1 1,3-5 53,0 2 0,6-8-122,-2-4 1,-1-2-790,1-2 361,0 1-1569,4-6 940,0-1-673,0-5 953,0-5 938,0-1 0,0-6 0,0 1 0</inkml:trace>
  <inkml:trace contextRef="#ctx0" brushRef="#br0" timeOffset="50">23184 9034 8099,'7'-18'0,"2"2"-33,-6 4 0,2 5 850,-1-1 205,-2 5 1,3 0-240,-5 6 0,3 5-303,1 7 1,4 1 119,-4 6 0,1 0-142,-1 8 1,-2-3-135,6 3 0,-2 1-131,2 3 1,2 4-56,-3 0 0,2 0-22,-1-3 0,2-5-181,-2 1 0,-2-7-118,2-1-1,-2-2 111,2-6 1,2 1-366,-3-5 1,0-3-61,0-1-1654,-4-4 521,2 2-641,0-5 597,-4 0 938,-6-5 737,-2-2 0,-15-4 0,4 0 0</inkml:trace>
  <inkml:trace contextRef="#ctx0" brushRef="#br0" timeOffset="51">23024 9399 8099,'2'-10'503,"2"3"1,2 2-211,5 5 1,5 0 79,-1 0 1,5 0-93,-1 0 1,6-2-387,2-2 0,5 3-204,-2-3 1,2 2-252,-2-2 1,2 3 5,-5-3 0,0 1 554,-5 0 0,1-4 0,0-4 0</inkml:trace>
  <inkml:trace contextRef="#ctx0" brushRef="#br0" timeOffset="52">23618 9045 8077,'0'-17'305,"0"0"278,0 11-399,5 1 1,-3 6 691,1 3 1,-1 2-292,-2 5 1,0 2-132,0 2 1,-4 3-110,0 5 0,0 0-31,4 0 0,0 3-155,0 1 0,0 5 75,0-2 0,0 3-208,0 1 1,0-1 88,0-2 1,0-3-116,0-5 1,0-2-44,0-2 0,2-2-79,1-6 1,2-3-271,3-1-614,2-4-1352,-3 2 1717,4-5 1,-5-1-499,-2-3 0,-3 1 535,-1-4 1,0-2 603,0-6 0,-5 2 0,-1-4 0</inkml:trace>
  <inkml:trace contextRef="#ctx0" brushRef="#br0" timeOffset="53">23538 9251 8077,'5'-6'239,"3"2"1,2 2 326,2 2 1,0 0 506,4 0 0,-1-3-432,8-1 1,-3 0-217,7 4 0,1 0-271,-2 0 1,5 0 79,-5 0 0,1-1-494,-4-3 0,0 3-153,-1-3 0,-4 1-515,-3 0 0,-3 0-170,-5-5-353,-1 6 1451,-6-8 0,0 3 0,0-4 0</inkml:trace>
  <inkml:trace contextRef="#ctx0" brushRef="#br0" timeOffset="54">23527 8977 8086,'6'-12'207,"10"1"1,-8 1-84,11 2 1,1-2 929,2 2 1,1 2-319,0-2 1,0 2-135,0-1 0,5-4-254,2 4 0,-1 2-99,2 1 1,-6-1 0,2 1 0,-3 0-15,-1 4 0,-6 0-235,-1 0 0,-4 0 0,0 0 0</inkml:trace>
  <inkml:trace contextRef="#ctx0" brushRef="#br0" timeOffset="55">24167 9468 8086,'1'-6'3969,"3"2"-1670,-3 2-1455,4 8-3005,-5-5 1058,0 9-611,5-9 1714,-4 4 0,4-5 0,-5 0 0</inkml:trace>
  <inkml:trace contextRef="#ctx0" brushRef="#br0" timeOffset="56">6761 10713 10834,'4'-8'1275,"0"1"-1007,5 4 1,-3-2 268,5 5-288,1-5 1,3 4-32,0-3 1,6 3 110,-2 1 1,3 0-50,5 0 0,4 3-73,7 1 1,2 0 41,6-4 0,0-1-124,-1-3 0,1 1-8,0-4 1,3-1-373,1-3 1,-1-1 104,-3 1 1,0-1 105,-1 1 1,-5 1-70,-6 2 0,-5-1 41,-6 6 1,-5-3-616,-3 3 202,-8 1-55,-1-3 1,-8 5 15,-2 0 1,-3 0-32,-8 0 1,2 4-221,-2 0 1,-2 4-1023,2-5 1797,-5 6 0,2-8 0,-5 5 0</inkml:trace>
  <inkml:trace contextRef="#ctx0" brushRef="#br0" timeOffset="57">6864 10736 8297,'-11'-12'-113,"4"5"579,3-1 216,3 5 0,2-2 132,3 5 1,-1 0-307,4 0 0,1 5 129,3 3 0,2 2-158,2 2 0,-1-1-50,5 0 0,0 6-238,4 2 1,5 1-157,3-1 1,2 3 70,1-3 0,0 3-233,0 0 1,1-3 51,-1 0 0,0-5 111,0 2 1,-3-5-122,-1-3 0,-4 2 26,0-3 1,-3 0 88,-4 0 1,-2-3-3,-6 4 1,-1-4-235,-2 3 163,2 1 0,-9 3-60,3 1 0,-8-1 64,-3 1 1,-3-1 48,-2 0 0,-4 1-186,-3-1 0,-3 6 37,-1 2 0,-5-2 120,-2 3 0,-3-1-35,-1 3 0,-1 3-48,1 1 1,-2-2 31,-2 3 0,3-7-1,-3-1 0,4-1 13,3 1 1,3-2 4,5-6 0,6 0 63,1 1 1,4-2-139,0-2 329,6 2 0,1-8 76,5 6-16,0-6 1,1 3 28,3-5 0,-2 0 39,6 0 1,0 0 46,3 0 0,0 0-157,1 0 1,4 0 87,3 0 0,4 0-87,4 0 1,3 0 105,8 0 1,-1 0-52,5 0 1,0-1 203,4-3 0,1-1-306,2-2 1,-2-2-213,3 5 0,-5-4 54,-3 5 1,-6-1 44,-6 4 1,-5 0-174,2 0 0,-8 0 89,-4 0 1,-2 0-410,-1 0 72,-6 0-1755,-1 0-174,-5 0 2290,0 5 0,-5 1 0,-1 6 0</inkml:trace>
  <inkml:trace contextRef="#ctx0" brushRef="#br0" timeOffset="58">8520 11033 8270,'0'-12'1138,"0"5"-810,0-1 0,-1 4-29,-3-4 1,1 5 107,-4-5 0,-2 6-133,-6-2 1,1 2-21,-5 2 0,0 2-128,-4 2 0,-1-2 143,-3 6 1,2 3-182,-6 4 1,5 6 6,-5-2 0,6 2-133,-2 2 0,4 0 53,4 0 1,-1 3-165,5 1 1,1-2-19,6-6 1,3 2 171,5-6 1,3 0-171,4-3 1,2-2 18,10-3 1,1-2 102,7-5 0,2-1-2,5-3 1,2-3 95,2-8 0,-2-3-68,2-5 0,-3 0 13,-1 0 1,-6 0 25,-5 1 1,-1 3-21,-7 0 0,0-2 1,-3-5 1,-2 1-6,-3-1 1,2-1-151,-5-3 0,0 2 132,-4-10 0,0 5-235,0-5 1,0 2 64,0 2 1,0 1 103,0 2 0,0 5 722,0 7-457,-5 2 1,2 7 211,-4 2-229,4 3 1,-3 10 31,2 3 1,3 4-106,-3 3 1,3 3 7,1 4 0,0 1-23,0 0 1,0 5-119,0 2 0,0 3-96,0 2 0,0 0 36,0 3 1,0-2-260,0 2 1,0-6 111,0-2 0,0-5 42,0 2 0,1 0 48,3-4 0,-3 1-388,3-9 1,-2 1-121,2 0 1,-3-7-1013,3 2 1681,3-2 0,-1 2 0,5 1 0</inkml:trace>
  <inkml:trace contextRef="#ctx0" brushRef="#br0" timeOffset="59">8691 11170 8082,'0'-7'266,"0"2"1,2 5 301,1 0 0,0 0 81,5 0 0,-2 1-179,1 3 1,4-2-121,-4 1 1,7 2-103,1-1 1,4 4-14,-3-4 0,4-1-194,-1-3 1,3-1 74,0-3 0,1 2-92,0-6 1,0 1 39,0-5 0,-2 1-56,-2-1-1,-2 1-171,-6 0 1,-3-1 67,0 1 1,-6-1-109,2 1 0,-4-1 42,-4 1 1,-2 0-78,-6-1 1,-3 5-22,0-1 0,-5 2-4,1-2 1,-3 3 177,-1 5 1,0 1-10,0 3 0,-1 2 148,-2 6 1,5 3-115,-1 0 0,4 4 127,3-4 1,-1 6-64,9-2 1,2 2-132,1 2 0,3-1 142,1-3 0,5 2-1,2-2 0,7-1-6,1 1 0,6-5-5,-2 1 1,2-6-50,2-1 1,0-6 10,0 2 1,0-3-371,0-1 1,1 0 131,2 0 0,-3-1-1399,0-3 1673,0 3 0,0-9 0,6 4 0</inkml:trace>
  <inkml:trace contextRef="#ctx0" brushRef="#br0" timeOffset="60">9434 11124 8137,'0'-11'0,"0"-1"467,0 1 0,0-2-40,0-2 0,0 6 41,0-3 0,-2 4-101,-1-4 1,-4 2 38,-4 2 1,-6 3-166,-2 5 1,-1 0-66,1 0 0,-3 0 29,3 0 0,-2 5-101,-2 3 0,5 2-134,3 2 0,3 0 77,5 3 1,-2-2-333,5 2 0,0-1 146,4 2 1,4-4-26,0 3 1,5-3-55,-2-4 1,4 2-92,0-3 0,0-2 65,1-1 0,1 1 80,2-1 0,-2 0 205,2-4 0,-3 0-105,0 0 1,-1 0 172,1 0 0,-5 0-101,1 0 1,0 1 79,3 3 1,-1 2 77,-2 6 1,2 3 107,-3 0 0,0 5-83,0 0 1,-3 2 27,4 5 1,-1-2 11,5 6 0,-1-5-46,1 5 0,-6-4-96,-2 3 1,1-5 45,-1 2 1,0-7-209,-4-1 1,-2-1 94,-1 1 0,-4-2 54,-4-6 1,-1-1 113,1-2 1,-1 1 182,1-5 1,-4-1-11,0-3 0,-1 0-132,5 0 0,-4 0-427,-1 0 1,1-5 156,4-2 1,1-3-945,2-2 0,-1 1 242,5-1 0,1-4-90,3-3 0,6-3 831,5-1 0,6-5 0,6-1 0</inkml:trace>
  <inkml:trace contextRef="#ctx0" brushRef="#br0" timeOffset="61">9833 10941 8143,'-5'-6'26,"4"1"581,-4 5 2080,5 0-2243,0 5 0,1 1 16,3 6 1,-1 0-137,4 4 0,1-3 168,3 7 1,-3-5-87,-1 4 1,1-4-119,3 4 0,1-5-407,-1 1 119,1 3 1,-2-5-1003,-3 2 736,4-2 0,-6-2 235,2 0-1087,3-4 0,-7 2-2843,5-6 3961,-6 1 0,8-4 0,-3 0 0</inkml:trace>
  <inkml:trace contextRef="#ctx0" brushRef="#br0" timeOffset="62">10176 10884 8036,'-5'-8'0,"-3"1"834,3 4 0,-5 5-245,2 9 1,-2 6 223,-1 5 0,-1 2-336,1 3 0,-5-2-97,-3 6 0,1-1-470,-1 5 1,1-2 127,-1-3 0,4 2-2230,7-6 2192,-2-4 0,4 0 0,-6-5 0</inkml:trace>
  <inkml:trace contextRef="#ctx0" brushRef="#br0" timeOffset="63">10930 10816 8145,'0'-8'110,"0"0"627,0 6-109,0-3-246,0 0 0,1 3-94,3-1 0,-2 3 33,6 3 0,-4 0-80,3 5 1,-3-5 74,4 5 1,-1-2 53,5 2 1,1 2-92,2-2 1,3-2-3,4 2 1,1-2-22,0 2 1,1 0-130,3-4 1,1 1 90,2-1 1,2-3-80,-5 3 0,-1 1-27,-3-1 0,-1 0-115,-3-4 1,1 1-46,-5 3 1,-3-3 114,-5 3 1,-3-3-246,4-1 200,-6 5-157,3-3 146,-5 8 0,-5-8-46,-2 6 0,-4-2 63,0 2 1,-5 2-81,-4-2 0,-1-2-133,-2 2 1,-5-1 107,-2 5 0,-2-2-163,2-3 0,-2 4 57,5-4 0,-3 0-81,3 0 1,4-4 25,4 1 0,5 1-385,-1-2 0,2 1-251,2-4-1162,5 0 1109,0 0 1,8 0 926,2 0 0,7 5 0,7 2 0</inkml:trace>
  <inkml:trace contextRef="#ctx0" brushRef="#br0" timeOffset="64">11467 11101 8228,'6'0'1021,"-1"0"2242,-5 0-2739,-5 0 0,4 5-133,-15-4 0,8 10 140,-12-4-282,1 3 56,-3 2 0,-5-1 148,0 1-204,1-1-222,-2 6 1,0-5 223,-3 3-16,-2-2-294,9-1 0,-4-2-769,6-3 511,4 3 173,-4-8-100,9 3 0,-3-1-419,5-1 397,-1 1 1,6-4-2671,1 0 2936,5 0 0,5 0 0,1 0 0</inkml:trace>
  <inkml:trace contextRef="#ctx0" brushRef="#br0" timeOffset="65">12449 10519 8088,'0'-8'0,"0"0"-43,5 1 202,-4-5 0,5 2 231,-2 3-59,-2-4 1,3 9 197,-5-6 165,0 6-149,0-3-59,0 5 1,-2 5-448,-1 2 1,0 4 77,-5 0 1,5 2-56,-5 2 0,0 3 99,-3 4 0,-1 6-64,1 3 1,0 2 27,-1 1 0,1 2 12,-1 2 1,1-3 78,0 3-298,-1-2 73,1 3 0,1-3 19,2 2 1,2-3 94,2 0 0,3-2-174,-3-3 0,2 3 82,2-3 0,2-2-24,2-1 1,2-3 37,5-1 0,1-4 2,-1 0 0,1-5 4,-1 1 1,4-3 8,0-5 1,1 3 48,-5-2 1,0-3-45,1-1 1,-1-3-29,1-1 0,-5 0 79,1 0-591,-5 0 163,2 0-1047,-5 0 0,-5-5 1,-2-1-1</inkml:trace>
  <inkml:trace contextRef="#ctx0" brushRef="#br0" timeOffset="66">12597 10998 8156,'0'-17'1704,"0"5"-634,0 2-646,0 9 0,0-3-119,0 8 0,0-2-48,0 6 1,0 1 139,0 6 0,4-2-348,0 2 0,1-2 144,-1-2 0,-2 0-214,6 1 1,-4-1 85,3 1 0,-3-2-553,4-3 265,-6 4-34,3-5 32,0 0-210,-3-1 319,3-5 0,-4-1 45,3-3 1,-2 2 115,6-6 0,0 1-86,3-5 0,-3 1 125,-1-1 1,1-3-100,3 0 0,1-4 51,-1 4 0,1-5-31,-1 5 0,-1 0 113,-2 4-21,2 4-30,-4-3 0,2 10 65,-1 0 0,-4 5-100,1 7 1,-2 0-56,2 4 1,-3-3 62,3 7 0,-3-5-160,-1 4 1,0-1 95,0 1 0,2 1-616,2-5 1,-3 2 95,3-2 0,-2-6-121,2 2 1,-1-3-1062,4-1 1726,-4-2 0,7-5 0,-4 0 0</inkml:trace>
  <inkml:trace contextRef="#ctx0" brushRef="#br0" timeOffset="67">13123 11010 8028,'0'-12'1956,"0"6"-749,0 1-71,0 5-639,0-5 1,5 4 0,2-3 0,0 2-111,0 2 1,1 0-91,3 0 0,1-3-68,-1-1 1,1-1-129,-1 1 0,4-1 76,0-3 0,2 2-456,-2 2 1,-2 2-238,2-6 1,-2 5-656,-2 0 1,-1 0 458,-2-1 263,2 3 449,-9-4 0,9 5 0,-3 0 0</inkml:trace>
  <inkml:trace contextRef="#ctx0" brushRef="#br0" timeOffset="68">13648 10667 8219,'-5'-6'295,"4"-4"654,-4 8 331,5-3 493,0 5-1484,-6 5 1,5 3 136,-3 7 1,3 2-109,1 2 1,0 2 19,0-2 0,-4 7-148,0 0 1,1 5-18,3-5 1,0 5-213,0-4 1,0 4 120,0 0 1,1-3-233,3-2 0,-3-3 79,3-4 0,-3 1-28,-1-4 0,4-1 17,0-4 82,0 1 1,-3-5-207,3 1-384,-3-5-1048,4 2 785,-5-5-1480,0 0 1216,0-5 1117,0-2 0,0-4 0,0-1 0</inkml:trace>
  <inkml:trace contextRef="#ctx0" brushRef="#br0" timeOffset="69">13796 10450 8224,'0'-11'-381,"-5"4"2057,4-3-318,-4 9-167,5-4-674,0 5 1,5 4-172,3-1 1,3 6 113,4-1 0,-1 3-85,5 5 0,-3-2 64,3 5 1,-2 3-144,2 5 1,2 5 74,-6-2 0,4 3-182,-4 2 1,0 0-42,-3 3 1,-5-1-114,1 5 1,-5-5 140,0 1 1,-1-2-401,-2 3 1,0-8 154,0 4 1,0-5-350,0 0 1,-2 2 190,-1-5 1,0 3-86,-5-3 1,2-2 9,-2-6 0,0 2 134,4-6 1,-4 0-469,4-4 241,1 1-287,3-1 128,0-4-787,0-2 515,0-15 1,5 1-1192,2-10 2017,3 5 0,7-8 0,1 4 0</inkml:trace>
  <inkml:trace contextRef="#ctx0" brushRef="#br0" timeOffset="70">14379 11124 7952,'0'-6'1553,"0"1"0,0 3-66,0-2-136,0 3 230,0-4-1863,0 5-3246,5 0 3528,-4-5 0,9-1 0,-3-6 0</inkml:trace>
  <inkml:trace contextRef="#ctx0" brushRef="#br0" timeOffset="71">14733 10656 8081,'5'-12'741,"0"1"-451,3-1 0,2 2 195,-3 3 1,4-4-72,0 4 1,-3-3 32,-1-2 1,1 5-86,3-1 0,1 6 126,-1-2 1,-3 2-123,-1 2 0,1 0-135,3 0 1,1 2-15,-1 2 1,1 2 16,-1 5 1,0 2-121,1 2 1,-2 3 109,-2 5 0,-3 0-193,-5 0 1,0 4-8,0 4 1,-2 2-241,-1 1 1,-4 0-22,-4 1 1,-2-1-149,-2 0 0,-3-3 145,-5-1 1,4-5 67,0 2 0,0-4 124,-4-4 1,2 1-74,2-4 0,-1-1 163,4-4 1,2 1-67,7-1 1,-2-3 133,5-1 0,0-3 154,4 4-194,0-6 246,0 8 0,5-8-103,3 1 0,3 3 329,5-3 0,1 1-167,6-4 1,4 0 6,-1 0 1,6 0-72,-1 0 1,-2 0 142,1 0 0,-1 0-613,2 0 0,-4 0 177,-8 0 0,1 0-1784,-5 0 1,0-1 323,-3-3 1442,-6 3 0,4-4 0,-3 5 0</inkml:trace>
  <inkml:trace contextRef="#ctx0" brushRef="#br0" timeOffset="72">15635 10781 7758,'0'-6'461,"0"-4"1,-1 9 505,-3-3-253,3 2 118,-4-3-167,5 4 32,0-4-422,0 5 1,0 5 107,0 3 1,0 2-72,0 1 0,1 5-73,3-1 0,-3 5-129,3-1 1,-3 3 128,-1 1 0,0-2-217,0-2 0,0 3 72,0-3 1,0-2-382,0 3 0,1-5-91,3 4 1,-2-5-298,1 1 0,-1-2-1583,-2-2 989,0-5-279,0 5 1548,0-10 0,-5 4 0,-2-5 0</inkml:trace>
  <inkml:trace contextRef="#ctx0" brushRef="#br0" timeOffset="73">15452 10987 9229,'12'0'1881,"-1"0"-1290,1 0 1,4-4 23,3 0 1,8-5-195,3 2 0,-2-2 322,-1 1 1,2-2-288,2 2 0,-4-2-194,0-1 1,-3 1-829,-1 2 0,-4-1 425,0 5 0,-5-3-3072,1 3 1911,-2 0 1302,-7 4 0,4 0 0,-3 0 0</inkml:trace>
  <inkml:trace contextRef="#ctx0" brushRef="#br0" timeOffset="74">16526 10439 8116,'-5'-7'425,"4"2"-10,-10 5 0,10 5-177,-3 3 0,3 7 250,1 4 1,0 4-95,0 4 1,0-2 64,0 6 0,0-1-73,0 4 0,0 1-130,0-1 0,0 0-75,0 0 0,0 1-100,0-1 0,0 0-28,0 0 0,0-1 118,0-2 1,0-3-51,0-5 1,0-2 21,0-2 1,0 1 11,0-4 99,0-1-703,0-4-106,0-4-1298,0 3 493,0-9 0,0 3-696,0-8 2056,5-2 0,2-6 0,4 1 0</inkml:trace>
  <inkml:trace contextRef="#ctx0" brushRef="#br0" timeOffset="75">16823 10918 8030,'6'-5'1223,"-1"4"-324,-5-4 4094,0 5-5276,-5 0-2254,4 0 1408,-9 0 1129,9 0 0,-10 0 0,5 0 0</inkml:trace>
  <inkml:trace contextRef="#ctx0" brushRef="#br0" timeOffset="76">17234 10484 8155,'0'-11'-363,"0"3"916,0 1 1175,0 4-570,0-2-190,0 5 1,0 5-712,0 3 1,0 2 250,0 1 0,0 6-116,0 2 1,-1 2 74,-3 2 1,3 0-97,-3 0 1,3 5 2,1 2 1,0 3-165,0 2 1,0-2 46,0-3 1,0 7-176,0-3 0,1-1 122,3-2 0,-3-5 6,3 5 0,-3-6 19,-1 2 0,4-8-178,0-4 1,1-2 21,-1-2-205,-3 1 24,4-6 0,-5 0 98,0-2-192,0-3 209,0 4 0,0-6-973,0-3 1,0 2 470,0-6 0,0 4-765,0-3 1,0-1 1259,0-3 0,-5-6 0,-1-1 0</inkml:trace>
  <inkml:trace contextRef="#ctx0" brushRef="#br1" timeOffset="77">14973 11604 7976,'-7'0'1328,"2"-5"-742,5 3 254,0-3 49,-5 5-245,4 0-308,-4 0 115,5 0 1,0 5-297,0 3 1,0 2 68,0 1 0,0 2-6,0 2 0,1-1-9,3 5 0,2 0-23,6 4 0,-1-4-106,1 0 1,4 0 51,3 4 0,3-4-152,1 0 0,-1 0 76,1 4 0,-4-1-123,0-3 0,0 1 96,4-5 0,-5 3-46,-3-7 0,2 3 46,-2-6 1,0 1-8,-3-1 1,-1 0-210,0-4 219,1 0 0,-1-3 29,1 3-185,-1-3 1,0 4 98,1-5 0,-4 0-314,-1 0 0,-3 0 14,4 0-914,-6 0 498,3 0-1137,-5 0 1,-5-1 1220,-3-3 657,-2 3 0,-6-9 0,-2 4 0</inkml:trace>
  <inkml:trace contextRef="#ctx0" brushRef="#br1" timeOffset="78">14950 11592 7951,'-6'-11'503,"-5"4"-13,10-3 1,-5 9-103,2-3 1,1 3 128,-4 1-282,4 0 1,-7 1-33,3 3 0,0-1 32,0 4 1,-1 1-168,-3 3 0,-1 4 97,1 1 1,3 3-219,0-4 0,2 1-42,-1 0 1,-2-4-44,5 4 0,-1-4-359,1 0 203,3-1 141,-4 0 1,5-3-121,0 0-508,0-6 399,0 3 0,3-6-124,1-3 0,5 2-178,-1-6 1,2 0-10,1-3 693,1 0 0,4-6 0,2-1 0</inkml:trace>
  <inkml:trace contextRef="#ctx0" brushRef="#br1" timeOffset="79">14950 11501 7951,'-1'-8'-212,"-3"1"1362,3 4-270,-5-2-487,6 5 0,0 1-106,0 3 0,2-1 143,2 4 1,-2 1 8,6 3 1,-1 1-96,5-1 0,-1 0 25,1 1 0,-1-1-89,0 1 0,5-2-117,-1-2 0,1 2 72,0-3 1,-4 0-128,4 0 1,-3-3 15,3 4 1,-7-6-40,2 2 0,-6-3-1505,3-1 1094,-6 0 1,3 2-2509,-5 1 2834,0-1 0,0 8 0,0-4 0</inkml:trace>
  <inkml:trace contextRef="#ctx0" brushRef="#br1" timeOffset="80">15806 12038 7990,'-11'-5'430,"5"3"1,-1-3 20,4 5 29,1 0-1,-3 0-253,5 0 0,0 5 13,0 3 1,0 3-1,0 5 1,0 1-14,0 6 0,0-4-693,0 0 0,0 0-805,0 4 0,1 0 1272,3 0 0,-2 0 1197,1-1 1,-1-3-131,-2 0-784,5-5-385,-4 3-19,4-6-706,0 1 270,-4-1-1261,10-4 745,-10-2-502,4-5 1575,-5 0 0,0-5 0,0-2 0</inkml:trace>
  <inkml:trace contextRef="#ctx0" brushRef="#br1" timeOffset="81">15795 12015 7990,'0'-12'0,"0"1"465,0-1-151,0 6 0,0 0 691,0 2-194,0 3 1,5 5-377,3 7 1,2 3-93,1-3 1,2 5-32,2-1 0,-1 4-73,5-4 1,0 5-213,4-1 1,0-1-191,0 1 0,0-1 178,-1 1 0,0 1-38,-3-4 0,1-1 73,-4-4 0,-1-1-155,-4-2 1,1 1 42,-1-5 1,-3 1-191,-1-1 175,-4-3 1,3 4-1084,-2-5-963,-3 0 1042,4 0-321,-5 0 650,-5 0 752,4 0 0,-9-5 0,4-2 0</inkml:trace>
  <inkml:trace contextRef="#ctx0" brushRef="#br1" timeOffset="82">16206 11992 8061,'0'-12'1695,"0"1"-1229,0 5 45,0 1 0,0 6-129,0 3 0,4 2-8,0 5 0,0 2-182,-4 2 1,0-1-169,0 5 0,0 0 56,0 4 1,0 0-171,0 0 1,0 4-484,0-1 1,0 1 323,0-4 1,0-4-156,0 0 1,0-5 139,0 1 1,0-2-488,0-2 1,0-3-531,0-1 671,0-4 1,1 2 609,3-5 0,-3 0 0,4 0 0</inkml:trace>
  <inkml:trace contextRef="#ctx0" brushRef="#br1" timeOffset="83">16435 12106 8061,'0'-7'0,"0"-1"0,0 4 760,0-4 223,0 6-427,0-3 1,-4 6-40,0 3 0,-4 2-202,5 6 1,-6 3-67,1 0 0,-1 5-2,2-1 0,-2 2-193,5-2 0,0 2 62,4-2 1,0 3-154,0 1 0,4-2-4,0-2 0,8 2-145,0-6 1,6-1 3,-3-6 1,4 0 73,-4-4 0,5 0 277,-1-4 0,4-5-104,4-3 1,-3-2-17,3-1 1,-4-1-10,-4 1 0,1 0 106,-5-1 1,0-3-74,-3 0 0,-2-6 10,-3 2 1,-1-2-292,-6-2 0,-2 0 77,-2 0 1,-2 0-448,-5 1 1,-6 0 217,-2 3 0,-2-1-352,-2 4 0,-4 5 236,0 3 0,-3 6-133,3-2 0,2 7 30,6 0 0,2 6 579,6-1 0,0 7 0,-1 3 0</inkml:trace>
  <inkml:trace contextRef="#ctx0" brushRef="#br1" timeOffset="84">16846 12015 8053,'0'-12'837,"0"6"-22,0-4-359,0 9 0,0-3-90,0 8 1,0 2-31,0 5 0,0 5-124,0-1 1,0 5 0,0-1 0,0 3-90,0 1 1,4-1 108,-1 1 0,2 0-370,-1 0 1,-2-2 150,1-1 0,0 0-200,1-5 0,-3 4 79,3-4 1,-3-3-670,-1-5-179,0-4-534,5 2-789,-4-5 2279,4 0 0,-5 0 0</inkml:trace>
  <inkml:trace contextRef="#ctx0" brushRef="#br1" timeOffset="85">16846 12026 8053,'0'-6'1240,"0"1"-536,5 10 0,1 1-206,6 6 0,-1 0-155,0 4 0,2-3 5,2 7 0,-1-5-87,5 4 0,-3-4-168,3 4 0,-4-1 107,4 1 0,-1 1-132,1-5 1,-2 1-44,-1-5 0,-4-1-188,4-2 1,-4 1-444,0-6 297,-1 1-1111,1 1 657,-1-3-1544,-5 3 1148,-1-5 1159,-5 0 0,-5-5 0,-1-2 0</inkml:trace>
  <inkml:trace contextRef="#ctx0" brushRef="#br1" timeOffset="86">17188 12003 7942,'0'-6'846,"0"-4"391,0 9-272,0-5-163,0 6-494,0 6 1,0 0 17,0 5 0,4 5-57,0-1 0,0 5-116,-4-1 0,0 3 81,0 1 1,0-1-424,0 1 1,0 0-156,0 0 0,0-2-430,0-1 1,0 0-411,0-5 178,0 0 1,0-3 1005,0-1 0,0 1 0,0-1 0</inkml:trace>
  <inkml:trace contextRef="#ctx0" brushRef="#br1" timeOffset="87">17463 12209 7969,'-18'-6'-406,"1"-1"284,6 3 1,3 3 729,1-3 0,4 2 381,-1-2-565,3 3 1,1-6 135,0 4 284,0 1-446,5-3 1,1 5-71,6 0 1,3 0-93,0 0 1,2 0-14,-2 0 1,1 0-305,4 0 1,0 0-210,-5 0 0,0 0-309,-3 0 0,-1 0-97,1 0-518,-1 0 1214,0 0 0,1-5 0,-1-1 0</inkml:trace>
  <inkml:trace contextRef="#ctx0" brushRef="#br1" timeOffset="88">17851 11946 8073,'0'-6'1501,"0"-4"-642,0 8-403,0-3 0,0 7-175,0 1 1,0 8 15,0 4 1,-1 5-50,-3-1 1,2 3-36,-1 1 0,-2-1 20,1 1 1,0 4-172,4 0 1,0 3 74,0-3 0,-1 1-280,-3-2 0,3-3-133,-3 0 0,3-2 153,1-5 1,0-1-71,0-4 139,0 1-27,0-1 44,0-4 128,0-2 97,0-5 312,5 0-216,1-5 1,5-1-88,1-1 0,-1-3-187,1 2 0,-1 3 114,0 1 1,1-1-208,-1 1 0,5-3 116,-1 3 0,1 0-59,0 4 0,-4-4 22,3 0 1,-2 1-161,-1 3 0,-5 0-757,1 0 362,-1 0-446,5 0 0,-5 0-160,1 0-739,-5 0 1904,2 0 0,-5-5 0,0-2 0</inkml:trace>
  <inkml:trace contextRef="#ctx0" brushRef="#br1" timeOffset="89">18239 12015 7986,'0'-12'1619,"0"6"-501,0 1-548,0 5 0,-4 5-97,1 3 1,-3 2-61,3 1 1,1 2-147,-1 2 1,-3-1-15,3 5 1,-1-5-162,4 1 0,0 2 88,0-2 1,0 4-166,0-4 1,0 2-64,0-2 1,0-2-105,0 2 0,0 1 141,0 0 0,0-1-72,0-4 0,0-3-24,0-1 1,1-3 23,3 4 36,-3-6 42,4 9 1,-3-10 53,1 3 1,0-3 27,5-1 1,-1 0 10,5 0 1,3 0-67,0 0 1,4 0 2,-4 0 0,6-1-20,-2-3 0,-3 3 36,-1-3 1,-1 1-151,2-1 1,-8 3 132,4-3 0,-3 3-939,2 1-238,-5-5 218,5 4 0,-10-6-1202,3 4 694,-3 1 1443,-1-8 0,-5 9 0,-1-4 0</inkml:trace>
  <inkml:trace contextRef="#ctx0" brushRef="#br1" timeOffset="90">18228 12220 7970,'0'-6'456,"0"1"944,0 5-446,5 0-518,1 0 0,9 0-28,1 0 0,3-4-171,-4 0 1,5 0-128,-1 4 1,1-3 126,0-1 1,0-4-473,-5 4 1,0-3 220,-3 3 1,-2-1-2434,-3 1 1381,4 3 1066,-10-9 0,9 3 0,-4-4 0</inkml:trace>
  <inkml:trace contextRef="#ctx0" brushRef="#br1" timeOffset="91">18239 11969 8036,'8'-1'447,"-1"-3"1,-3 3 12,4-3 1,-1 3-6,5 1 1,3 0-82,0 0 1,7-4 180,1 0 0,0 0-224,3 4 0,-2-1-101,-1-3 0,0 3-626,0-3 1,-2 3 341,-2 1 0,-2 0-2406,-6 0 2460,1 0 0,-1-5 0,1-2 0</inkml:trace>
  <inkml:trace contextRef="#ctx0" brushRef="#br1" timeOffset="92">18787 12026 8018,'-5'-11'532,"4"4"-75,-4-3 51,5 9 0,0-5 295,0 2 81,0 3-506,0-5 0,0 8-128,0 2 0,0 2-89,0 5 0,0 2-120,0 2 0,-1 3-208,-3 5 1,1 4 153,-4-1 1,0 2-268,0-1 1,-3-3 166,2 2 0,2-1-689,-2-3 0,5-4 203,0-3 1,1-2-558,2-1 134,0-1 208,0 0 814,0-4 0,0-2 0,0-5 0</inkml:trace>
  <inkml:trace contextRef="#ctx0" brushRef="#br1" timeOffset="93">18787 11969 8018,'0'-11'98,"0"3"196,0 0 1212,0 6-439,0-3-532,0 15 1,5-2-167,3 7 0,2 1 106,2 0 0,3 3-93,0-4 1,4 5-285,-4-1 1,6 4 85,-2 4 0,-2-3-118,2 2 0,-3-2-287,3-1 1,-5-1 183,1-3 0,-6-1-272,-2-3 0,-3-2-48,4 2-200,-6-2 1,3-2 195,-5 0 0,-1-4-744,-3-3 1,2 1 290,-6-2 0,4 1 814,-3-4 0,-1 5 0,-3 2 0</inkml:trace>
  <inkml:trace contextRef="#ctx0" brushRef="#br1" timeOffset="94">18696 12243 8021,'5'-6'1914,"-2"2"-1429,4 8 1,1-3-184,3 3 0,1-2-45,-1 2 1,6-2-163,2 1 1,2-1 132,2-2 1,0 0-464,0 0 0,0-2 209,-1-1 0,-3 0-1030,0-5 1,-3 5 160,3-5 895,-5 5 0,2-7 0,-4 4 0</inkml:trace>
  <inkml:trace contextRef="#ctx0" brushRef="#br1" timeOffset="95">19096 11992 8127,'0'-12'-198,"0"1"0,0 3 432,0 1 0,1 4 1565,3-1-624,-3 3-638,4 1 1,-4 5-168,3 3 0,-1 3-116,4 5 1,0 0-28,0 3 1,3 3 11,-2-3 1,2 6-206,2 2 1,-1-1-483,0-3 0,1 4 312,-1 0 1,-1-1-623,-2-3 0,1-4-18,-5 0-840,5-5 587,-8 3 1029,4-6 0,-5 0 0,0 1 0</inkml:trace>
  <inkml:trace contextRef="#ctx0" brushRef="#br1" timeOffset="96">19473 11958 8075,'0'-12'764,"0"6"-48,0-4-209,0 8 0,-2-3-73,-2 5 0,2 5-170,-6 3 0,5 3 8,-5 5 0,0 1 0,-3 6 0,-4 0-307,-1 0 1,0 5 121,1 2 0,2 0-491,-2 0 1,2-3-37,2 3 1,1-8-240,2 1 0,-1-8-82,5 0 275,0 3 0,4-6-852,0 4 1338,0-9 0,0 3 0,0-3 0</inkml:trace>
  <inkml:trace contextRef="#ctx0" brushRef="#br1" timeOffset="97">19598 12003 8154,'0'-11'1390,"0"5"-331,5 0-483,-3 6 1,3 2-93,-5 2 1,0 3-141,0 8 1,-4-1-125,0 5 0,0 2 0,4 5 0,-1-2-185,-3 3 0,3-3 64,-3-1 1,3 2-53,1-2 0,0 3 21,0-7 0,0-3-442,0-1 0,0-2 197,0-1 1,0-5-292,0 1 60,5-6 247,-4 3 293,4-5-116,-5 0 204,5 0 1,-2 0-58,4 0 1,-3-3 12,4-1 1,-2-1-60,2 1 1,2 3 39,-2-3 0,3-1-113,4 1 0,-2 0-104,2 4 0,2-4-122,-2 0 0,5 1 65,-1 3 1,-2 0-412,-2 0 1,1-2 230,0-1 1,-1 1-885,-4-1-295,-4 1 1476,3 2 0,-9-5 0,4-1 0</inkml:trace>
  <inkml:trace contextRef="#ctx0" brushRef="#br1" timeOffset="98">19575 12186 7983,'-5'-6'693,"-1"-4"87,0 8-261,1-3 1,6 1 132,3 1 0,-2-1-309,6 4 1,3-1-120,4-3 1,6 2-185,-2-1 0,4-4 79,3 0 0,0 0-343,4 0 0,-3 0-106,3 0 0,-4-3-354,0 2 0,-3 2 267,-4-2 1,-2 4-780,-6-3 1196,0-1 0,1-3 0,-1-1 0</inkml:trace>
  <inkml:trace contextRef="#ctx0" brushRef="#br1" timeOffset="99">19632 11958 8055,'-11'0'232,"5"0"0,1-2 520,5-1-520,0 1 0,5-3 6,2 5 1,5-4 7,3 1 1,4-6-162,8 1 0,-2 2-19,5-2 1,-3 2-201,4-2 0,-5-1-57,5 6 0,-6-6-368,2 1 1,-7 3 1,-1 1 1,-5-1 556,1 1 0,3-5 0,0 3 0</inkml:trace>
  <inkml:trace contextRef="#ctx0" brushRef="#br1" timeOffset="100">20295 11923 8063,'6'-5'770,"-1"4"-477,0-9 0,-2 9 556,5-3-428,-6 3 0,3-1 520,-5-2-635,0 3 0,-1-4-19,-3 5 1,-2 0-185,-6 0 1,0 1 86,-4 3 0,-1-1-93,-6 4 1,4-3 80,0 4 1,5-2-79,-1 2 1,-2 2-51,2-3 0,0 4-96,3 0 1,5-1 42,-1-2 0,5 2-30,0-2 0,1-2-98,2 2 138,0-1 1,2 5-62,1-1 0,4-1 85,4-2 1,2 2 37,2-2 1,-1 2-56,5 1 1,-1-3-6,1-1 1,2 1 6,-2 3 1,-2 1 7,-2-1 0,2 1-50,-2-1 55,0 0 0,-5 1-96,-2-1 1,1 1 76,-5-1 0,-2 1-126,-6-1 1,-2-1 108,-5-2 0,-5 2-20,1-2 1,-9-2-62,1 1 1,-3 0-10,-1 0 1,1 2-504,-4-5 0,3 4 222,-3-4 1,8 3-1010,-1-3 0,8 0 1387,0-4 0,2 5 0,2 1 0</inkml:trace>
  <inkml:trace contextRef="#ctx0" brushRef="#br1" timeOffset="101">17668 10679 8227,'-6'0'1363,"1"-6"-733,5 5-17,0-4-318,0 0 1,0-1 33,0-6 0,1 5-52,3-1 0,-2 0-28,6-3 1,3-4-86,5 0 0,0-2 73,-1 2 0,3-3-200,5-5 0,5 0 138,2 1 1,3-1-230,1 0 0,1-4-32,-1 1 1,4-1-116,0 4 1,-1 0 127,-7 0 0,6 2-70,-6 2 1,1 2-166,-8 6 1,-2 1 124,-2 2 0,-2-1-263,-6 5 0,1 1-156,-1 3-738,-5 0 686,5 0 0,-10 1-669,3 3 1323,-3-3 0,-6 9 0,-2-4 0</inkml:trace>
  <inkml:trace contextRef="#ctx0" brushRef="#br1" timeOffset="102">17657 10393 8021,'0'-11'1546,"0"4"-1060,0 2 1721,0 5-1265,0 5-561,0 2 0,-4 8-152,0 0 0,-1 0-223,1-3 0,2-1 94,-6 1 1,4 3-47,-3 0 1,-1 4 172,-3-4-801,4 6 428,-3-9 0,4 10-482,-6-3 315,1-3 185,-1 1-63,6-6 101,-4 6 1,9-8 0,-3 2 205,3-1 0,1-3-81,0 0 210,0-4 0,1 2 1,3-5-99,3 0 1,3 0 0,3 0 328,2 0-229,3 0 1,1-1 0,0-2 592,2-1-897,0 0 1,-2 1-1,-1-1 1,-2 1-898,-2 2 1,-1-3 87,-2 0-992,-4 1 0,-1 3 1858,-2 0 0,-3 0 0,4 0 0</inkml:trace>
  <inkml:trace contextRef="#ctx0" brushRef="#br1" timeOffset="103">18616 9959 8007,'-1'-6'-24,"-3"2"0,3 1 74,-3-1 348,3 3 0,1-5 216,0 2 240,0 3-238,0-4 731,0 5-997,0 5 0,0 1-72,0 6 0,0 3 58,0 0 1,0 5-104,0-1 1,0-1-127,0 1 0,0 0-138,0 4 0,0-4 117,0 0 0,0 0-231,0 4 1,0 0 90,0 0 0,0-4-92,0 0 0,0-5 23,0 1 1,0-2-197,0-2 163,0-5 81,0 5 180,0-10-148,0 4 249,0-5-58,5 0 1,-3 0-74,6 0 0,-1-4 91,5 0 0,-1 0-32,1 4 1,0-3-23,4-1 1,-4 0-169,4 4 1,-4 0 137,0 0 1,-1-4-360,0 0 0,1 1 103,-1 3 1,1 0-656,-1 0 1,-3-2-159,-1-1 48,1 1 1,0-4 938,-1 2 0,1 3 0,3-4 0</inkml:trace>
  <inkml:trace contextRef="#ctx0" brushRef="#br1" timeOffset="104">19039 9993 8041,'0'-18'0,"0"3"0,0 6 1052,0 2-110,0 4 282,0-2-803,0 5 0,0 5 82,0 3 0,-4 7-135,0 4 1,0 3-69,4 1 1,-4-1-155,1 1-78,-1-5 0,4 7 0,0-3 44,0-2 1,0 3 88,0-4 0,0 3-428,0 1 1,0-6-265,0-1 341,0-4 97,0 0-21,0-1 51,0-5 68,0 5-52,0-10 0,1 4-44,3-5 71,-3 0-25,4 0 11,0 0 9,-3 0 182,3 0-160,0 0 6,1 0 1,5 0 0,1-1 18,-1-3 1,1 3-38,-1-3 0,4-1 8,1 1 0,3-1-35,-4 1 1,4 3-101,-4-3 1,0 3 80,-3 1 0,-1 0-182,1 0 1,-5-2-103,1-1-1271,-6 1 1099,8-3 1,-8 4-795,2-3 1,-4 3 1270,-4-3 0,-3-2 0,-4-1 0</inkml:trace>
  <inkml:trace contextRef="#ctx0" brushRef="#br1" timeOffset="105">18993 10176 9878,'11'0'1361,"2"-4"-1079,2 0 1,-2 1 234,2 3 0,3-4-235,1 0 0,1-5-48,-1 1 1,2 2-458,-6-1 0,4 4 236,-4-1 0,0-1-1097,-3 1 0,-5-1 106,1 1 978,-5 3 0,2-9 0,-5 4 0</inkml:trace>
  <inkml:trace contextRef="#ctx0" brushRef="#br1" timeOffset="106">19039 9948 8155,'5'-7'0,"-3"-2"216,6 6 0,3-5 5,4 4 1,4-3 335,-3 3 0,4-4-129,-1 4 1,4-5-309,4 2 0,-3 0-93,2 0 1,-2 3 152,-1-4 1,0 5-856,0-5 0,-4 5 185,0 0 490,-5 1 0,2-3 0,-4-1 0</inkml:trace>
  <inkml:trace contextRef="#ctx0" brushRef="#br1" timeOffset="107">19598 9925 8030,'0'-7'956,"0"2"-644,0 5 0,-4 5 411,1 3 1,-5 3-194,4 5 1,-1 1-132,1 6 0,2 0-243,-6 0 0,6 4 73,-2-1 1,-1 5-150,1-5 1,-4 6 127,4-1 1,-1-4-390,2 0 0,1-7 118,-1-1-528,1-5-849,2 3 751,0-6-1441,0-4 904,0-2 211,0-15 1015,0 2 0,0-9 0,0 6 0</inkml:trace>
  <inkml:trace contextRef="#ctx0" brushRef="#br1" timeOffset="108">19575 9948 8030,'0'-18'0,"0"3"359,0 2 1114,0 1-958,0 6 0,2 2 31,1 8 0,0 2-168,5 6 0,-5 4-54,5 3 1,0 3-81,3 1 0,0 3-94,1 1 1,1 5-26,2-2 1,-3-2-179,4-1 0,0 1-213,-1-2 0,2 1 227,-2-4 0,-6-4-218,2 0 0,-2-4 87,3 4 0,-5-9-327,1 2 1,-5-3 166,0 2 0,-1-3 8,-2-1 129,0-4 193,0 7 0,-5-9 0,-2 4 0</inkml:trace>
  <inkml:trace contextRef="#ctx0" brushRef="#br1" timeOffset="109">19484 10267 7994,'0'-6'2461,"5"1"-2323,3 5 0,2 0 54,1 0 1,4 0-117,1 0 0,4 0-77,-1 0 1,3-4 182,0 0 1,1-3-737,0 3 0,-1-5 371,-3 1 1,1 2 182,-5-2 0,6 1 0,-4-5 0</inkml:trace>
  <inkml:trace contextRef="#ctx0" brushRef="#br1" timeOffset="110">19941 9982 7996,'-5'-18'467,"3"2"1,-3 8 343,5 0-465,0 6 1,0-2-64,0 8 0,0 2 113,0 6 1,0 0-166,0 3 1,0 3-29,0 5 0,0 0-248,0 0 1,4 0 136,0-1 0,1 1-543,-1 0 1,-3-1 274,3-3 0,-1 1-102,0-5 0,-1-3-102,1-5-356,-1 1 0,-2 0-39,0-1 775,0-4 0,0 2 0,0-5 0</inkml:trace>
  <inkml:trace contextRef="#ctx0" brushRef="#br1" timeOffset="111">19907 10142 8045,'0'-8'1137,"0"1"-649,0 4 1,5-2 18,2 5 1,3 0-126,2 0 1,1 0-85,2 0 0,3 0-120,4 0 1,-3 0 81,0 0 0,-1-1-538,1-3 0,2 1 255,-6-4 0,0 4-1015,-4-1 1,1-1 513,-1 1 0,-4-1 524,-4 2 0,-1-4 0,-2-4 0</inkml:trace>
  <inkml:trace contextRef="#ctx0" brushRef="#br1" timeOffset="112">19964 9948 7984,'0'-12'704,"0"1"0,5-1-198,2 1 1,7 5 27,2 2 0,0-1-164,-1 1 0,-2-4 52,2 4 0,3-1-275,1 2 1,3 1-265,0-2 0,1-1-359,0 2 1,0-1 299,0 4 176,-5 0 0,-2 0 0,-5 0 0</inkml:trace>
  <inkml:trace contextRef="#ctx0" brushRef="#br2" timeOffset="113">20078 10793 8001,'-6'0'1182,"0"0"422,6 0 1,2-4-1159,2 0 1,-2 0-60,6 4 1,-1 0 49,5 0 0,4 0-95,3 0 0,-1 0-43,1 0 1,1 0-116,7 0 1,-2 0-87,6 0 1,-5-1-74,5-3 0,-1 3 63,5-3 1,-2-1-62,-3 1 0,2-1-2,-6 1 1,5 2-202,-4-6 0,-5 6-65,-3-2 0,-5-1-335,2 1-98,-4 0-384,0 4-1336,-6-5 1724,-1 4 0,-6-4-240,-3 5 1,-2 0 909,-6 0 0,-4 5 0,-2 1 0</inkml:trace>
  <inkml:trace contextRef="#ctx0" brushRef="#br2" timeOffset="114">20181 10964 9580,'11'0'1470,"1"0"0,-1 0-851,0 0 1,2 0-44,2 0 1,3-4-65,5 0 1,0 1 117,0 3 1,-1 0-75,1 0 1,0 0-383,0 0 1,-8-2 0,0 0 73,3-2 0,2 0-45,3 4 0,0-4-591,0 1 1,-4-1-184,0 4-462,-5-5-1145,3 3 2178,-11-3 0,-6 5 0,-6 0 0</inkml:trace>
  <inkml:trace contextRef="#ctx0" brushRef="#br2" timeOffset="115">21426 10610 8004,'-7'-11'325,"-3"-1"0,9 5 476,-3-1-488,3 0 1,5-3 54,-1-1 0,6 1-94,-1 0 0,2-1 71,1 1 1,5 3-119,-1 1 0,1 3 108,0-4 1,1 6-46,6-2 1,-1 3-66,-3 1 1,1 0 16,-5 0 1,4 5 12,-3 2 1,-1 5-141,-4 3 0,-3-1 75,-1 5 0,-4 0-394,1 4 0,-5 3 46,-7 1 0,-1 5-65,-10-2 1,4 3-381,-4 1 1,0-3 295,-4-1 0,1 0 4,3 0 0,-2-2 12,2-5 0,-2 0 335,2-1 0,-2 0-102,2-3 0,2-2 257,2-6 1,4 0-82,3 1 0,-1-5 184,5 1-117,0-5 1,4 3-79,0-2 0,2-3 280,2 3 1,3-3-120,8-1 1,3 0 277,5 0 1,0 0-185,0 0 0,-1 0 11,1 0 1,1 0-124,3 0 1,-3 0-95,3 0 0,-3 0 48,-1 0 0,-2 0-88,-2 0 1,2 0-397,-6 0 0,0-1 73,-3-3-837,-1 3 1,-3-4-11,-1 5-2369,-4-5 2534,2 3 0,-6-7 889,-3 6 0,-3-6 0,-4 2 0</inkml:trace>
  <inkml:trace contextRef="#ctx0" brushRef="#br2" timeOffset="116">21939 10804 7990,'0'-11'269,"0"-1"0,0 5 497,0-1 251,0 6-127,0-4 69,6 6-595,-5 0 1,4 6 113,-5 1 1,0 5-182,0 3 1,0-1 67,0 5 1,0-1-126,0 1 0,4 2-196,0-2 0,-1-1 116,-3 1 1,4-5-264,0 1 0,0-2-121,-4-2-56,5 1 1,-4-5-42,3 1 91,-3-6 316,-1 4-163,0-6 462,5-6-263,-3 0 0,4-7-32,-2-2 1,-2 1-76,6-5 1,-1 4-107,5-4 0,1-1-75,2-7 1,-1 3 50,5-3 1,0-1 5,4 2 0,-1 3 63,1 4 1,-4 9 91,0-2 1,-5 8-70,2 1 338,-4 1 0,0 7-66,-1 3 0,-3 7-1,-1 4 1,-4 3-8,1 1 1,-3 1-119,-1 2 1,0-1-183,0 1 0,0 2 129,0-1 1,4-2-165,0-6 1,-1 2-130,-3-6 1,4 0-159,0-4 0,4-3-768,-5 0-816,1-6-1332,1 3 3297,-3-5 0,13 0 0,-3 0 0</inkml:trace>
  <inkml:trace contextRef="#ctx0" brushRef="#br2" timeOffset="117">22739 10884 7932,'-6'-6'1527,"1"-4"-898,5 8 162,0-3 1060,0 5 1,5 0-1378,2 0 0,3 0-11,2 0 1,0 0-186,4 0 1,0 0-33,3 0 1,2-1-121,-6-3 0,5 3 58,-1-3 0,-1-1-338,1 1 0,-5 0 193,1 4 1,-6-3-2082,-1-1 1010,-1 0-2479,0-1 1921,-2 4 1590,-5-10 0,0 10 0,0-4 0</inkml:trace>
  <inkml:trace contextRef="#ctx0" brushRef="#br2" timeOffset="118">23413 10462 7989,'0'-13'0,"0"-2"0,0 12 347,0-5-237,0 6 2018,5-3-1322,-4 5 1,4 1-163,-5 3 0,0 2-111,0 6 0,0 4 98,0 3 1,4 3-45,0 1 1,0 1-171,-4 2 1,0 0-32,0 4 1,0 1-161,0 3 0,0 0-125,0 0 1,0 5 151,0-1 1,-2-4-221,-1-4 1,1-1-34,-2 2 0,3-3 159,1-5 1,0-6-31,0-1 0,0-4 1,0 0 1,1-1-141,3 1 1,-2-5 83,1 1 0,0-6-96,1 2 215,-3-2-1476,9-2-545,-4 0 1,2-2 876,0-2 0,-6 2 951,2-6 0,-3-4 0,-1-6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00:28.73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6978 13111 8147,'-6'0'1835,"1"0"-278,5 0-949,0-5-22,0 4-3,0-4 201,5 5-482,1 0 0,6-4-61,-1 0 0,2 0-13,2 4 1,-1 0 42,5 0 1,0-3-152,4-1 0,3-1 82,1 1 1,7 1-9,-3-4 0,8 3-186,-5-4 1,7 4 108,-3-3 0,4 3-178,-4-4 1,1 6 44,-1-2 1,-6-1-78,2 1 1,-3 0 35,-1 4 0,2-1-91,-5-3 0,1 3-35,-2-3 1,-2 3 111,3 1 1,-3-4 21,-1 0 0,-1 1-9,-3 3 1,1-4-35,-5 0 16,0 0-265,-3 4-25,-6 0-434,-1 0 117,-15 0 1,-1 0-657,-8 0 1,-3 0 452,3 0 886,-3 0 0,5 0 0,0 0 0</inkml:trace>
  <inkml:trace contextRef="#ctx0" brushRef="#br0" timeOffset="1">7070 13145 8055,'-6'-6'322,"4"1"438,-6 5-205,6 0 342,-3-5-269,5 4 545,0-4 1033,0 5-1959,0 5 1,3-3 132,1 6 0,6-2-104,2 2 1,4 2 47,7-2 1,5 2-93,3 1 0,2 4-66,1 1 0,4 0-12,0-1 1,1-1-195,-1 5 0,-2-4 32,2 5 0,-4-5-192,-3 4 0,0-5-119,-4 1 0,0-2 152,-4-2 1,-6 1 14,-1-1 0,-8-3 64,0-1 54,-5-4 0,2 3 23,-5-2 1,-2-3 106,-1 3 0,-5 1-175,-7-1 1,-4 5-111,-8-2 1,0 3-91,-7 2 1,2 4 72,-6 3 0,-1 4 37,1 4 0,0-2 76,4 6 1,1-2 56,2 1 1,2 3-24,2-2 0,7 2 144,-3 1 0,4-5-48,0-2 0,3-4 149,4-4 1,2 1 42,2-5 0,0 1-43,4-5 267,-5 0-226,3 1 91,-1-1-121,2-4-34,5-2 0,0-4 303,0 3-298,0-3 1,5 4 219,3-5 1,2 0-70,1 0 1,6 0-149,2 0 0,2 0 29,2 0 1,1-1-151,3-3 1,2 3 128,6-3 1,0 1-113,3 0 0,1 1 58,3-1 0,1-3-19,-4 3 1,2-1 88,-3 4 0,4-4-78,-4 0 0,1 0-167,-5 4 0,-4 0 110,1 0 0,-7 0-177,-1 0 1,-2 0-2,-6 0 0,1 0-25,-5 0 1,1 0 36,-1 0 0,0 0-337,1 0-1259,-1 0 723,1 0-508,-1 0 0,-3 0-84,-1 0 1571,-4 0 0,7-5 0,-4-1 0</inkml:trace>
  <inkml:trace contextRef="#ctx0" brushRef="#br0" timeOffset="2">8851 13488 8103,'-5'-6'135,"4"-4"102,-3 2 0,-1 2 11,1-2 0,-5 4 58,2-3 1,-4 3 140,0-4 0,-2 6-169,-2-2 1,-3 3-31,-4 1 1,-3 0-46,-1 0 1,-2 1 62,-3 3 1,0 2-167,4 5 0,0 2 137,5 2 0,4-2-62,3 2 1,2 2-89,1-2 1,6 5-115,2-1 1,3-2-103,1-2 0,9 1 82,2 0 0,8-2 6,0-7 1,7 2 60,0-5 1,5 0-81,-4-4 1,3 0 82,-3 0 0,3-5 155,-3-3 0,1-2-61,-2-1 1,-2-5-29,3 1 1,-3-5-22,-1 1 0,-4-3 14,0-1 0,-5 0-214,1 1 0,-6-6 82,-1-3 0,-2 1-377,2-4 1,1 2 173,-6-6 1,1-2-264,-4 2 1,0 0 176,0 4 0,0 4 118,0-1 0,0 7 301,0 1 1,-4 5-163,1 7 600,-1 0-412,-1 4 1,2 3 113,-4 8 0,4 3-94,-1 4 1,-1 2-26,1 2 0,1 0-20,3 8 0,0-3-21,0 7 1,1 2-83,3 2 0,-2 2 37,6 1 0,-2 0-132,2 0 1,1 1 79,-6-1 0,5 0-21,-4 0 0,0 1 51,-4-1 0,0-4 6,0 1 1,0-2-247,0 1 1,0-5-318,0-6 1,0-5-1763,0 1 1262,0-3 1064,0-5 0,-5 3 0,-2-4 0</inkml:trace>
  <inkml:trace contextRef="#ctx0" brushRef="#br0" timeOffset="3">9125 13545 8103,'0'-6'1325,"2"-3"-30,1 5-851,-1 0 1,8 4 343,-3 0-537,4 0 1,0 0-21,0 0 0,5 4 20,-1 0 1,4 0-125,-4-4 1,5 0-132,-1 0 1,-1 0 110,1 0 1,-1-4-186,1 0 1,3-4 17,-3 5 0,-3-6-52,-1 1 1,-2-1 49,-2 2 1,1-3-7,-1 2 1,-4-2 21,-4-2 0,-1 0-14,-2-4 1,-2 4-94,-1-3 1,-1-2 96,-8 2 0,4 0-155,-8 3 0,-1 1 105,-2-1 0,-3 6-93,-1 2 0,0 3 106,0 1 0,-3 5 287,-1 3 0,0 7-49,5 4 0,0 2-22,3 2 0,3 5-93,4 3 0,2 2 26,2 1 1,3-4-131,5 1 1,2-2 124,1 1 1,5-2 12,7-5 0,-1-4-36,5 0 1,0-9 393,4 2 0,4-8-94,-1-1 1,1-1-76,-4-2 1,3-4-295,1 0 0,-1-5-255,-7 2 1,1 0-1051,-5 0 1,4 3 197,-4-4 1148,-4 6 0,4-8 0,-3 3 0</inkml:trace>
  <inkml:trace contextRef="#ctx0" brushRef="#br0" timeOffset="4">10107 13477 8031,'-6'-5'0,"-4"-1"107,2-1 0,-2-3 400,-1 2-225,-1-2 1,-3-1 43,0-1 0,0 2-96,3 2 0,-3-1 154,0 6 0,-4-5-113,4 4 1,-6 0 78,2 4 0,1 2-13,-1 1 0,2 4 8,-2 4 1,-3 4-160,3 1 1,2 4-59,2-1 0,3-1-229,0 1 1,2-1 116,2 1 1,3 1-123,5-5 1,0 0 10,0-3 0,7-5-289,4 1 1,4-5 165,4 0 1,3-1 239,-3-2 1,3-5-13,0-3 1,1-2 147,0-2 1,-5 1 35,-3 0 0,-2-1-102,-2 1 1,-1 3 14,-2 0 6,-3 6 0,-4-3-329,3 5 0,-3 1 66,3 3 1,-3 4 79,-1 7 1,2 4 128,1 7 1,-1 0 126,2 4 0,2 2 78,2 6 1,0-2-92,0 2 0,2-1-224,-2 1 0,2-2 103,1 6 0,-3-5-81,0 1 1,-2 1 1,2 0 0,-3-1-266,-5-4 1,0-4 76,0 1 1,-5-7 5,-3-1 1,-6-2 402,-1-5 0,0-5-111,3-3 1,-3-6 103,0 2 0,-1-3-12,5-1 1,-4-1-224,0-3 1,-1-2-164,5-6 1,1 0-544,2-4 0,3-3-33,5-7 1,3-3-684,4-6 0,6-4 1471,10-3 0,5-7 0,1-3 0</inkml:trace>
  <inkml:trace contextRef="#ctx0" brushRef="#br0" timeOffset="5">10370 13317 8097,'0'-7'798,"0"-3"1,0 8-154,0-6 310,0 6-152,0-4-179,0 6-102,0 6-231,0-5 0,1 10 253,3 1-367,-3-1 0,10 11 128,-4-3 0,0 2-69,0 2 1,5 0-43,3 0 0,1 0 71,0-1 1,-2 1-325,5 0 1,-5-1 106,1-3 1,-3-3-364,0-4 0,-2-1-140,-2 1-87,2-6-333,-4 4-744,0-9-101,0 4 550,-6-5-1257,0 0 1340,-6-5 1087,5-1 0,-4-11 0,5 0 0</inkml:trace>
  <inkml:trace contextRef="#ctx0" brushRef="#br0" timeOffset="6">10747 13317 8097,'0'-12'1200,"5"6"-245,-4-4 224,4 9-333,-5-5-321,0 6 0,-1 7-91,-3 4 0,-6 6-71,-5 6 0,-4 4-50,4 4 0,-6 2 64,2 1 1,-2 0-466,-2 1 0,4-1 159,0 0 1,5-1-277,-1-2 0,3-3 175,5-6 1,-2-4-2606,5-3 2635,0-2 0,4-1 0,0-1 0</inkml:trace>
  <inkml:trace contextRef="#ctx0" brushRef="#br0" timeOffset="7">11409 13442 8097,'-6'0'2315,"-4"-5"-1039,9 4-545,-4-4 201,5 5-567,0 0 1,5 0 57,2 0 1,3 4-82,2 0 0,-1-1-106,1-3 0,0 0 56,4 0 0,1 0-26,6 0 0,-4 0-337,0 0 1,0 0-302,4 0 1,-1-3-399,-3-1 1,-3 0 72,-4 4 1,-1-1-1912,1-3 390,-6 3 2218,-1-4 0,-5 5 0</inkml:trace>
  <inkml:trace contextRef="#ctx0" brushRef="#br0" timeOffset="8">11329 13637 7845,'7'0'1740,"3"0"-1135,-2 0 0,2 0 328,1 0 1,2 0-384,2 0 0,3 0 128,5 0 0,0 0-239,-1 0 1,5 0-182,0 0 0,-1 0-236,-3 0 0,0 0-238,0 0 0,-4 0-1141,0 0 0,-1 0 353,1 0 1004,-3 0 0,-4 0 0,-1 0 0</inkml:trace>
  <inkml:trace contextRef="#ctx0" brushRef="#br0" timeOffset="9">12346 13237 8121,'0'-13'0,"0"-2"0,5 2 336,-4-3-134,4 4 0,-3-3 3,1 0 900,-1 0-625,8-2 0,-8 4 203,6-2-178,0 2-193,3-3 0,0 7 267,1-2-400,-1 2 0,2 1 70,2 1 0,-1 4 4,5-1 1,-4 3-17,4 1 1,-3 0 0,3 0 1,-1 1-106,1 3 0,-3 2 77,-5 6 0,1-1-263,-1 1 0,-4 4-38,-4 3 1,-1 4-68,-2 4 0,-2 2-403,-1 5 0,-5 0 326,-7 1 1,1-2-197,-5-3 0,0 3 151,-4-2 0,-4 0-213,1 0 1,-1 0 37,4-4 0,0 0 419,0-4 1,1-1 4,-1 1 1,4-4 189,0 0 0,5-5 144,-1 2 0,3-4-201,5 0 0,-2-5 81,5 1 1,0-4 79,4 3 0,0-3 83,0 4 1,5-6-182,3 2 1,6-3 359,1-1 1,6 0-65,2 0 1,5 0 31,6 0 1,1 0-276,-1 0 1,4-4 55,0 1 0,-4-5-282,-3 4 0,-6-1 100,2 1 1,-4 3-61,-4-3 1,-3-1-11,-4 1-1659,-6 1-192,-1 3-920,-5-5 2749,-5 3 0,-1-3 0,-6 5 0</inkml:trace>
  <inkml:trace contextRef="#ctx0" brushRef="#br0" timeOffset="10">13100 13385 8040,'0'-6'1549,"-5"-4"-1018,3 8 1,-3-4 909,5 2-487,0 3-509,0-4 1,0 6-72,0 3 0,-3 2-72,-1 6 0,-1 1-44,1 2 0,3-1 1,-3 5 1,2-4-198,2 4 1,0-4 126,0 4 0,0-5-247,0 1 1,0 2-82,0-2 1,0 0-472,0-3 530,0-1 1,2-1-178,2-2 95,-3-3 1,5-5 56,-2 0 95,-3 0 0,6 0-80,-4 0 189,-1-5 1,7-1-79,-6-6 0,5 1 9,-4-1 0,5 0-45,-2-4 0,3 4-9,2-3 1,-5-2-74,1 2 99,0 0 135,-2 3 1,0 6-144,-2 2-76,-3 3 0,5 2 52,-6 3 0,0-2-2,0 6 0,0 0-14,0 3 0,1 0-230,3 1 105,-3-1 1,8 1 113,-5-1 1,4-1-156,0-2 1,-2-3 64,2-5 1,0 0 255,3 0 0,2 0-39,2 0 1,-2-1 98,2-3 0,-2 1-149,-2-4 0,0 3 31,1-4 0,-5 2-60,1-2 0,0-2 34,3 3 0,1-4-21,-1 0 1,2 0 11,2-1 1,-2 0-60,2-4 1,-3 7 24,0-2 1,-5 3 82,1 1-15,-5 2 0,3 5 70,-2 0 44,-3 0 0,4 1-133,-5 3 1,0 2 98,0 6 0,4 3-77,0 0 1,0 4 17,-4-4 1,0 4-4,0-4 0,0 6-230,0-2 0,0-1-235,0 1 0,3-5-1003,1 1-1551,0-2 2951,-4-2 0,5 0 0,1 1 0</inkml:trace>
  <inkml:trace contextRef="#ctx0" brushRef="#br0" timeOffset="11">15121 12951 7971,'0'-7'354,"0"-1"-109,0 5 0,0-3 591,0 2-408,0 3 0,0-5 670,0 2-138,0 3-249,0-4-198,0 5 1,-1 5-278,-3 2 0,-3 5 5,-9 3 1,2 4-104,-5 8 1,0-2 34,-4 5 1,4 0-140,0 0 1,2 6-142,-2-6 1,-2 6 73,6-6 1,1 3-60,6 1 1,0-1 39,4-2 1,0 2-8,4-3 0,5-1 69,3 2 0,3-6-138,4 2 1,3-4 68,5-4 1,0 1 32,0-5 0,-4 1 112,0-5 0,0 0-89,4 1 1,-4-5 48,0 1 0,-5-4-37,1 3 1,-6-4-560,-2 1 1,0-2 238,0 2 0,0-3-711,-4 3-370,-1-3 273,3-1 0,-5-1 1119,0-3 0,5-2 0,1-5 0</inkml:trace>
  <inkml:trace contextRef="#ctx0" brushRef="#br0" timeOffset="12">15384 13134 8070,'0'-18'-203,"0"2"-52,0 4 1,0 5 2382,0-1-816,0 6 98,0-4-979,0 6 1,0 6-33,0 1 0,0 5-112,0 3 1,0 3-30,0 4 1,0 1-34,0 0 0,0 4 29,0-1 1,0 2-250,0-1 0,0-2 91,0 6 1,-4-6-331,0 2 1,0-3 141,4-1 0,-3-4-360,-1 0 329,0-5 1,4 2 21,0-4 65,0-6-40,-5-1 195,4-5 0,-3 0-113,8 0 1,-2 0 191,6 0 1,1 0-75,6 0 1,-1 0 57,5 0 1,0 0-121,4 0 0,-3 0-8,3 0 0,-4 0-152,4 0 1,0 0 115,-4 0 1,1 0-147,-1 0 0,-1 0 55,-3 0-1502,-2 0 724,3 0 851,-4 0 0,-6 0 0,-1 0 0</inkml:trace>
  <inkml:trace contextRef="#ctx0" brushRef="#br0" timeOffset="13">15978 13123 8015,'0'-12'44,"0"1"0,0 3 171,0 1 0,0 3 532,0-4-456,0 6 0,0-5 734,0 3-236,0 3-10,0-4-288,0 5 1,-4 9-327,0 2 1,-1 8-117,1 0 1,2 3-62,-6 1 1,2 3-29,-2 1 0,-1 4-407,5-5 0,-4 5 206,0-5 1,2 1-183,-2-4 1,4-4-126,-3 0 34,4-5-59,-2 2-111,5-9 61,0-2 347,0-5 0,0-5 83,0-3 0,0-2-12,0-1 1,1-2 162,3-2 0,-3 1 17,3-5 0,-1-4 126,0-4 0,-1-1-140,2 2 0,-3-1 113,-1-7 0,1 6 141,3-7 0,-2 8-95,6-4 0,-4 10 371,3-2 1,-4 7 111,1 1 5,2 3 0,-3 4-185,4 0 1,-3 7-24,4 1 1,-4 5-68,3 7 1,-3 0-106,4 3 1,-1 4 3,5 8 0,-1-1 26,0 4 1,1-3-230,-1 3 0,5 1 74,-1 3 0,4-4-234,-4 1 0,0-6 7,-3 2 1,-1-4-82,1-4 1,-1 1 19,0-5 0,-3 0 154,0-3 1,-5-5-456,5 1 253,-5 0 1,2-1-1566,-5 1 39,0-6-189,-5 3 1948,-2-5 0,-9 0 0,-2 0 0</inkml:trace>
  <inkml:trace contextRef="#ctx0" brushRef="#br0" timeOffset="14">15875 13397 8028,'-6'0'689,"1"0"-1171,5 0 1,5 0-1,1 0 1</inkml:trace>
  <inkml:trace contextRef="#ctx0" brushRef="#br0" timeOffset="15">15898 13351 11045,'11'0'1100,"1"0"-640,-1 0 0,6 0-76,2 0 0,-2 0-235,2 0 0,0 0 87,4 0 0,4 0-419,0 0 1,-1-4 194,-3 0 0,-4-1-1525,0 1 1,-4 3 1512,4-3 0,-5-2 0,3 0 0</inkml:trace>
  <inkml:trace contextRef="#ctx0" brushRef="#br0" timeOffset="16">16640 13043 8117,'0'-12'-420,"0"6"907,0-4-90,0 3-174,0-4 0,0 3-25,0 1 0,-1 4 0,-3-1 0,3 2 25,-3-2 0,-2 3-25,-2-3 1,2 3-1,-2 1 0,1 0 25,-5 0 0,1 1-637,-1 3 0,1-3-711,-1 3 0,0 2 1125,-4 2 0,4-2 1558,-3 2 1,-2-1-824,2 5 0,-4-1-479,4 1-301,-6 4 0,9 1 115,-4 2 1,9-3-102,3-4 1,3-1 90,1 0 1,5 1 216,2-1 1,9 1-68,3-1 0,3-3 1,5-1 0,-1 1-23,4 3 0,-1-3 0,2 0 1,0-2-256,-4 2 0,-4 2 148,-4-3 1,-5 2-206,1-1 0,-6 2 63,-1-2 1,-6 2-136,2 1 0,-3 1-23,-1-1 1,-6 0 144,-6 1 0,0-1-27,-7 1 0,0 0-5,-4 4 0,0-4 3,0 4 1,0-8 29,0 0 0,1 0-226,-1 3 1,0-1 77,0-2 1,1-3-933,3-5 348,3 5-246,5-4 1,4 3 67,3-8 983,8 3 0,8-14 0,5 2 0</inkml:trace>
  <inkml:trace contextRef="#ctx0" brushRef="#br0" timeOffset="17">17017 13065 8090,'-6'-11'551,"1"0"1,3 0 655,-1 4-499,1 2 0,-4 5 254,2 0-632,3 0 0,-5 5 32,2 2 1,2 5-85,-1 3 0,1 3-132,2 5 0,0 0 89,0-1 1,0 5-318,0 0 0,0 3-120,0-3 0,0-1-252,0-3 0,0-1-23,0-3 0,0 1-26,0-5-1562,0 1 1036,0-5 1029,0-5 0,-5 5 0,-1-5 0</inkml:trace>
  <inkml:trace contextRef="#ctx0" brushRef="#br0" timeOffset="18">16766 13065 8090,'6'-5'0,"4"3"795,-2-6 0,2 4-250,2-3 0,3 4 152,0-1 1,5-1-277,-1 2 0,3-5 294,1 4 1,1-3-203,2 3 0,0-4-65,4 4 1,-4-3-667,0 3 0,-2-4 256,-1 4 1,-4-3-1369,0 3 1,-5-1 339,2 1 990,1 3 0,-4-4 0,4 5 0</inkml:trace>
  <inkml:trace contextRef="#ctx0" brushRef="#br0" timeOffset="19">18045 13020 8109,'0'-7'0,"0"-3"0,-4 8 383,0-6 1,1 4-78,3-3 0,-2 4 921,-2-1-56,3 3-115,-4 1-534,5 0 0,-4 6-144,1 6 0,-1 1-126,4 6 1,0-2-43,0 2 1,0 3 26,0-3 1,0 4-315,0 3 1,0-1-149,0 1 0,0 2-211,0-1 1,0-1 15,0-3 1,0-1 213,0-3 0,0-3-207,0-4 54,0-1-202,0 1-130,0-6 404,0-1 1,1-5 113,3 0 1,2-1 244,6-3 0,0 1 1324,3-4 0,3 3-305,5-4 0,0 5-689,0-5 0,0 5-168,-1 0 1,1 0-312,0-1 1,0 3-73,0-3 0,-5 3-69,-3 1 0,-3 0-1288,0 0 737,-1 0-1889,1 0 1164,-6 0 1494,-1 0 0,-5 0 0,0 0 0</inkml:trace>
  <inkml:trace contextRef="#ctx0" brushRef="#br0" timeOffset="20">18570 12928 8109,'0'-12'0,"0"-4"1587,0 15-993,0-4 1,-1 5-51,-3 0 0,3 5 34,-3 3 1,-1 3-192,1 4 1,-3 3 41,3 5 0,-4 0-98,4 0 0,-1 0-285,2-1 1,1 3 2,-2 1 0,-1-2-3,2 3 1,-2-3-363,1-1 1,2-4 170,-1 0 1,-2-4-260,1 4 1,0-5 149,4 1 0,1-3 246,3-5 0,2 4-106,6-4 1,-1-2 328,1-1 1,4-3-13,3-1 0,3 4 21,1 0 0,1 0-180,2-4 1,2 0 54,3 0 1,-2-4-315,-2 0 0,-3-1 112,2 1 1,-5-1-1672,-2-2 1276,-5-4 0,1 5-786,-8-5 0,-1 3 1284,-6 1 0,-6-1 0,0-4 0</inkml:trace>
  <inkml:trace contextRef="#ctx0" brushRef="#br0" timeOffset="21">18502 13203 8057,'0'-7'156,"1"2"-156,3 5 0,2 0 1027,6 0 1,-1 0-238,0 0 0,5-4-89,-1 0 1,5 1-284,-1 3 1,3-2-138,1-1 1,-4 0-568,0-5 1,-5 5 251,1-5 1,-2 4-373,-2-3 0,-3 3 335,-1-4 0,-4 1 71,1-5 0,-8 1 0,-3-1 0</inkml:trace>
  <inkml:trace contextRef="#ctx0" brushRef="#br0" timeOffset="22">18479 12951 8057,'5'-10'757,"3"2"0,7 0-233,4 4 0,4-5 423,3 1 0,1 2-401,7-2 0,-2 2-257,6-2 0,-2-2-111,-2 3 0,-1 2-155,-3 1 1,-2-1-271,-5 1 1,-1-1-475,-3 1 0,-3 3-2039,-4-3 2760,-6 3 0,4-4 0,-4-2 0</inkml:trace>
  <inkml:trace contextRef="#ctx0" brushRef="#br0" timeOffset="23">19393 12906 8131,'0'-7'2785,"0"-3"-2436,0 4 1,0-2 456,0 1-416,0 4 1,-5-2-101,-3 5 1,2-4-167,-2 0 0,-3 2 116,-5 6 0,-4 2-140,1 5 0,-3 1 73,0-1 0,-1 6-97,0 2 1,0 4 3,0 3 1,0-2-131,1 3 0,4 2 9,3 2 1,2 2 94,1 1 1,2-4-152,3 1 0,3-5 56,8 5 0,2-6-81,5 2 1,6-7 68,2-1 1,3-6 278,0-2 0,6-1 58,3-6 0,-2 0 97,1-4 1,0 0-286,0 0 0,-2-1 60,-5-3 1,-2 3-799,-2-3 0,2-2 364,-6-2 0,0 2-1237,-3-2 1,-2 0 1514,-3-3 0,3 0 0,-3-1 0</inkml:trace>
  <inkml:trace contextRef="#ctx0" brushRef="#br0" timeOffset="24">19964 12986 8033,'0'-7'0,"0"2"752,0 0-156,0-1-140,0-1 1,-2 2 338,-1 5-312,1 0 1,-7 2-59,6 1 0,-5 5-157,4 7 1,-3 3 72,3 5 1,-4 0-46,4-1 0,1 3-156,3 1 0,0-2 41,0 3 0,0-3-179,0-1 0,0-1-14,0-3 0,0 1-108,0-5 1,0 0-675,0-3 1,0-5 17,0 1-1938,0-6 1063,0 4 1651,0-6 0,0-6 0,0 0 0</inkml:trace>
  <inkml:trace contextRef="#ctx0" brushRef="#br0" timeOffset="25">19667 12928 8033,'11'-3'0,"1"-1"0,3 0 943,0 4 1,9-1-338,-1-3 0,4 3 257,-1-3 1,0 3-336,4 1-1,-1 0-65,2 0 0,0 0-288,-4 0 0,4-4 0,-5 0 1,5-1-38,-5 1 1,1-1 51,-4-3 1,-2-2-66,-2 3 1,2-2 117,-6 1 0,-4-1-176,-3 5 80,-5 1-225,2 3-3,-5 0-145,-5 5 1,-2 1 42,-4 5 1,-1 6 87,1 2 1,0 3-10,-1 0 1,2 3 48,2 1 0,3 0-83,5 4 0,0 0 22,0 5 0,5-2-187,3-3 1,3 2 170,5-5 0,-2-2 35,5-6 1,0 1 281,3-4 0,5-3-95,0-5 1,1-3 58,-2-5 1,0 0-50,4 0 1,-1 0-40,2 0 0,1-5 44,-6-3 0,1-5 25,-4-3 0,-4-3-45,0 4 0,-5-5-4,1 1 1,-2-7-212,-2 0 1,-1-6 101,-2 1 1,-2 0-302,-2 0 0,-3-2 111,3 3 0,-3-2-54,-1 2 1,-4 2-146,1 5 0,-5 5-162,4 3 1,-1 3 2,1 5 1,3 1-850,-3 2 896,3 2 0,-4 13 1,-1 8-1</inkml:trace>
  <inkml:trace contextRef="#ctx0" brushRef="#br0" timeOffset="26">21003 12769 8081,'-5'-7'0,"4"2"661,-4 5-310,5 0 0,-4 1 459,0 3-514,0 3 1,0 5 133,1 3 1,-6 3-115,1 5 0,2 0-62,-2 0 1,6 0-21,-2-1 1,2 3-136,2 1 1,0-2 79,0 3 1,0-3-248,0-1 1,4 0 122,0 0 0,4-6-234,-5-1 0,3-5-389,-3-3 1,-1-2 63,1-2-377,-1-3 313,-2 4-525,0-5 0,-2-4 445,-1 0 1,0-4 647,-5 0 0,1-2 0,-5-2 0</inkml:trace>
  <inkml:trace contextRef="#ctx0" brushRef="#br0" timeOffset="27">20980 12803 8081,'12'-13'200,"-5"-2"106,1 7 0,1-1 161,6 2 1,-1-3-94,5 2 1,0 3 13,4 1 0,0-1-112,-1 1 0,1 0 174,0 4 0,-4 0-2,0 0 1,-5 0-158,1 0 0,-2 5-126,-2 3 1,-4 2-109,-3 2 1,-3 0-249,-1 4 0,-1 0 203,-3 3 0,-6 3-561,-6-3 0,-4 2 306,1 2 0,-4 0-114,-3 0 0,2-4 97,-3 0 0,3 0-167,1 4 1,0-4 12,0 0 0,5-1 115,3 1 0,4-2 773,3-1 1,3-4-291,5 4 1,0-4 287,0 0 0,5 3-239,3 0 0,7 0 250,4-3 1,3-2-121,0-2 0,3 2-121,1-3 0,2 0-132,3 0 0,-3-3-138,-6 4 1,1-6-629,0 2 0,-1-3 401,-3-1 1,-3 0-899,-4 0 1,-6-1 488,-2-3 1,1 2 663,-1-6 0,5-5 0,-3-4 0</inkml:trace>
  <inkml:trace contextRef="#ctx0" brushRef="#br0" timeOffset="28">21528 12769 8085,'0'-7'2219,"0"2"-1592,0 5 0,0 5-108,0 3 0,0 3-209,0 4 0,-1 3-1,-3 5 0,2 0-59,-6 0 0,6 0-200,-2-1 0,2 1 119,2 0 0,0 0-207,0 0 0,6 0-33,1-1 1,5 0-118,3-3 0,-2-2 227,2-6 0,3-1 169,1-2 0,-2 1-195,2-6 0,0 3 26,4-3 0,0-1-303,0 1 1,-2-1 115,-1-2 0,1 0-268,-2 0 0,-2-5 151,-2-3 0,-2 2-615,-2-2 1,-5 0-33,-2-3 0,1 0-221,-1-1 0,0 1 1133,-4-1 0,-10 1 0,-3-1 0</inkml:trace>
  <inkml:trace contextRef="#ctx0" brushRef="#br0" timeOffset="29">21471 13008 8085,'0'7'521,"0"-2"1,1-5 132,3 0 1,3 0 97,4 0 1,6 0-274,2 0 1,2 0-116,2 0 0,4 0-253,-1 0 1,1 0-157,-4 0 1,0-4-123,-1 0 0,-2-1 198,-1 1 0,-7 2-1152,0-6 0,-1 4 20,-3-3 1,-3-1 1100,-1-3 0,-3-1 0,-1 1 0</inkml:trace>
  <inkml:trace contextRef="#ctx0" brushRef="#br0" timeOffset="30">21517 12757 8105,'0'-6'0,"0"-4"0,1 7 646,3-5 0,2 5-160,6-5 0,0 5 210,4 0 1,1-2-251,6 1 0,5-1-145,3 1 0,0 3-177,0-3 0,2 1-208,-3 0 1,-2 1-614,-1-2 0,-1 3 546,-3 1 0,1 0 151,-8 0 0,4 0 0,-2 0 0</inkml:trace>
  <inkml:trace contextRef="#ctx0" brushRef="#br0" timeOffset="31">22214 12426 8243,'-5'-6'0,"3"-5"1916,-3 10-1144,5-4 0,1 5-63,3 0 1,3 0-54,4 0 0,5 5-186,4 3 0,-3 3 158,2 4 0,0-1-136,4 5 1,-1 4-27,-3 4 0,2 3-130,-2-3 0,3 5-36,1-2 1,-2 7-201,-2 1 1,2 1 100,-6-1 0,3 3-47,-7 5 0,2-1 97,-9 1 0,3-4-187,-3 0 1,0 0-38,-4 3 1,-5-3-192,-3 0 1,-2-5-131,-1 1 0,-1-4-121,1-3 1,-2 0-219,-2-4 1,2 0 308,-2-4 1,-2-6-1023,2-1 1,0-4 582,4 0 0,-1-1-1140,1 1 1903,-1-6 0,1-1 0,-1-5 0</inkml:trace>
  <inkml:trace contextRef="#ctx0" brushRef="#br0" timeOffset="32">7081 15030 7581,'-6'-12'-86,"2"1"1,3 3 766,1 1 1,0-1 275,0-3-603,0-1 1,0 1 24,0-1 1,1 1-150,3 0 0,-2-1 47,6 1 0,-1 3 12,5 1 1,-1-1-30,1-3 1,0 0-6,4 4 0,-3-2 28,7 5 0,-7-4-128,3 5 0,0-1 71,-1 4 0,1 0-205,-5 0 1,1 5 34,-1 3 1,0 3-187,1 4 1,-5-1-32,1 5 1,-5 4-52,0 4 0,-4 3-5,-7-3 0,1 5-116,-8-2 0,-2 3 67,2 1 1,-4-3-68,4-1 1,-6 1 94,2 3 0,-1-1 71,1-3 1,-3 2 92,3-5 1,-1-1 42,1-3 1,-1-1 142,4-3 1,3-3 92,5-4 396,-2-1-101,8 1-320,-3-6 0,10-1 130,3-5 1,2 0-62,2 0 1,4-1-35,3-3 0,3 3-9,1-3 0,-1 3 1,1 1 1,0 0-62,0 0 0,0 0-1,0 0 1,-2 0-70,-2 0 0,-1 0-174,-3 0-398,-2 0 1,3 0 85,-4 0-554,-1 0 305,1 0 0,-5 0-1265,1 0 1924,-6-6 0,9 0 0,-5-5 0</inkml:trace>
  <inkml:trace contextRef="#ctx0" brushRef="#br0" timeOffset="33">7766 15258 7987,'0'-6'128,"-1"1"338,-3 5 10,3 0 31,-4 0 369,5 0-523,-5 0 0,3 5-29,-1 3 0,0 2-71,-1 1 1,3 1-1,-3-1 1,3 4-29,1 0 0,0 1-28,0-5 0,0 0-81,0 1 0,0-1 101,0 1 1,1-5-313,3 1 1,-1-5 64,4 0 0,1-1-44,3-2 1,1 0 10,-1 0 1,0 0-41,1 0 0,-1-4-21,1 0 1,-1-5 71,1 1 0,-1-2 37,0-1 0,0 3 23,-4 1 1,3-1 52,-2-3 0,-2-1-55,2 1 0,-6 3 20,2 1 1,-2 3-26,-2-4 6,0 6-3,0-3-154,0 5 1,0 5 84,0 2 1,0 3 37,0 2 1,1-1-44,3 1 0,-2-1 37,6 0 1,-1-3-5,5 0 0,-1-4-60,1 3 1,-1-4-120,0 0 0,5-1 139,-1-2 1,0 0 6,-3 0 1,3-4 141,0 0 32,0-5-156,-3 3 1,0-2 62,4 1 1,-5-1 44,0-3-90,1 4 11,-6-3 0,6 4 20,-1-6 1,-1 1-2,-2 0 0,2-1-3,-2 1 1,-2 1-12,2 2 0,-5-1 124,5 5-144,-6 0 395,9 4-184,-10 0 0,5 4 5,-2 0 1,-3 5-55,3-1 0,-3 2 20,-1 1 0,0 1-162,0-1 0,0 0-245,0 1 1,0-1-1538,0 1 1349,0-1 1,0 0 450,0 1 0,-5-1 0,-1 1 0</inkml:trace>
  <inkml:trace contextRef="#ctx0" brushRef="#br0" timeOffset="34">8943 14859 8072,'-7'-6'1105,"2"5"-520,5-4-117,0 5-114,5 0 0,2 0 2,4 0 0,2 5 36,2 3 0,3 2-4,4 1 1,3 1-74,1-1 0,0 1-87,4-1 1,-3 2 5,3 2 0,-3-5-165,3 5 0,-4-4 48,0 4 1,-2-6-41,-1-2 1,-1 1 75,-3 3 0,2-3-316,-2 0 1,-2-5-34,-2 5 0,-2-6 76,-2 2 0,1-2 234,-1-2 0,-3 0-49,-1 0 268,-4 0-206,2 0 389,-5 0-540,-5 0 1,2 0 55,-4 0 0,3 0-164,-4 0 0,5 3 64,-5 1 0,0 1 45,-3-1 0,-1-3 19,1 3 1,0 1-10,-1-1 1,0 4 15,-4-5 0,2 5-1,-5-4 1,2 5 8,-2-2 1,-3 0-114,3 0 1,-3-3 104,-1 4 1,1-4-351,-1 3 1,4-4 97,0 0 1,3 3-464,-3-3 0,6 1-240,-3-4-240,4 0 1,1 1 96,4 3 1095,2-2 0,5 3 0,0-5 0</inkml:trace>
  <inkml:trace contextRef="#ctx0" brushRef="#br0" timeOffset="35">9662 15235 9310,'-11'2'688,"-1"2"0,1 2-212,-1 5 1,-4 1-91,-3-1 0,1 1-175,-1-1 0,-4 0-7,-3 1 0,-2 0 13,1 4 1,2-4 41,-6 4 1,4-4-14,-3 0 1,3-5-55,-3 1 1,5-2 36,-2 2 1,4 2-270,4-2 0,-1-2 124,4 2-486,1-6 1,5 5 66,3-4-1797,1-1 1113,6 3 1,7-5 1018,4 0 0,6 0 0,6 0 0</inkml:trace>
  <inkml:trace contextRef="#ctx0" brushRef="#br0" timeOffset="36">10404 14836 8058,'0'-12'118,"0"6"1,-3-4 113,-1 2 1,0 2 143,4-2 1,0 1-60,0-5 0,0 1-30,0-1 1,5 2 1,3 3 0,-2-4 29,2 4 1,1 0 28,6 0 0,1 4-77,3-1 1,3-1 113,-3 2 1,2-1-153,2 4 1,0 5-66,0 2 1,-4 4 93,0 0 1,-5 6-231,1 2 1,-7 2 12,-4 2 0,1 4 7,-1-1 1,-2 6-476,-6-2 1,-2 0 223,-5 0 0,-1-3-332,1 3 0,-2-4 212,-2 0 1,1-2-44,-5-1 1,4 0 160,-5 0 1,7-5 251,-3-3 0,0-2-160,1-2 0,-2 0 120,2 1 1,2-5 168,-2 1 1,6-4-80,1 4 0,5-6 122,-5 2 1,5-2 128,0 2-238,1-3 1,4 5 62,1-6 1,4 1 156,4 3 1,2-3-85,2 3 1,3-3 138,5-1 1,1-4-122,3 0 1,-2-3-49,5 3 0,-3-5-60,3 1 0,0 2-54,0-2 1,-3 5-149,-8-5 1,1 6-145,-5-2-622,1-3-167,-5 6-711,-5-4-1459,-1 5 3146,-5 0 0,-5 5 0,-1 1 0</inkml:trace>
  <inkml:trace contextRef="#ctx0" brushRef="#br0" timeOffset="37">11124 14950 7943,'-6'0'0,"1"0"1281,5 0-29,0-5 122,0 4-606,0-5 0,-4 19-468,0 2 1,0 4-81,4-3 1,0-2-42,0 5 0,0-4 41,0 4 1,0-4-124,0 4 1,0-5 36,0 1 1,0-2-255,0-2 1,1 1-210,3-1 0,-3-3 94,3 0-237,-2-6 138,-2 3 201,0-5 1,5 0 92,2 0 0,0-4 33,0 1 0,1-8 150,3 0 0,2 0-43,2-5 0,-2-1-85,2-2 1,2-3-66,-2-1 1,0 2 68,-4 2 1,1 1-63,-1 3 0,1 6 84,-1-3 0,-3 5 73,-1-1 1,-3 3-25,4 5-41,-6 0 1,7 6 187,-5 6 0,4 0-106,-5 7 1,2 0-86,-1 4 0,-2 0 45,1 0 1,-1 0-249,-2 0 1,1-1 77,3 1 0,-3 0-582,3 0 0,-3-5-97,-1-3 0,0-2-357,0-2 1,1-1 304,3-2 810,-3-3 0,10 0 0,-5 1 0</inkml:trace>
  <inkml:trace contextRef="#ctx0" brushRef="#br0" timeOffset="38">11912 14996 7917,'0'-7'1354,"-5"2"-610,4 5 113,-4 0-22,5 0-275,5 0-72,1 0 1,9 0-95,0 0 1,6 0-6,-2 0 1,2 0-58,2 0 1,0 0-40,0 0 0,0-1-145,0-3 1,-4 3-140,0-3 1,-5 3-418,1 1 0,-3 0 214,0 0-860,-6 0 1,1 0-102,-4 0-1817,-1 0 2024,3 0 0,-5-2 948,0-1 0,0-4 0,0-4 0</inkml:trace>
  <inkml:trace contextRef="#ctx0" brushRef="#br0" timeOffset="39">12620 14619 7917,'0'-12'0,"-5"6"0,4 0 930,-3 2 160,3 3 49,1-5-318,0 6 1,-4 2-446,0 2 0,-1 7-113,1 8 0,3 4 145,-3 3 0,-1 4-48,1 4 1,0 0-48,4 0 0,-1 1-149,-3-1 1,3 4-86,-3 0 0,3 0-119,1-4 0,0 1 98,0-1 0,4-4 11,0 1 1,1-6-67,-2 2 1,-1-4-94,2-4 1,1-3 33,-2-4 0,1-5 591,-4 1-254,0-6-208,5 4-460,-3-6-783,3 0-4229,-5 0 5399,0-6 0,-5 0 0,-2-5 0</inkml:trace>
  <inkml:trace contextRef="#ctx0" brushRef="#br0" timeOffset="40">7058 16309 7917,'0'-8'93,"0"1"0,0 3 254,0-4 0,0 5 233,0-5 205,0 0-181,0-3-140,0-1-328,0 1 0,4 3 96,0 1 0,1 3-62,-1-4 0,-2 6 39,6-2 1,-4-2 13,3-2 1,-3 2-76,4-2 0,-1 2-15,5-2 1,-1-2-113,0 2 0,1 2 97,-1-2 0,1 6-116,-1-2 1,1-1 21,-1 1 0,0 0-90,1 4 1,-1 0 170,1 0-62,-1 0 0,1 4 34,-1 0-33,0 5 0,0-3-30,-4 6 1,2-5 41,-5 1 0,3 1-134,-3 6 1,0-2 3,-4 2 1,0 1-108,0 0 0,0 8 136,0-1 1,-1 2-23,-3-2 0,-2 3-126,-6 1 1,0 5 68,-4-2 0,6-2 3,-5-1 1,5 1 36,-5-2 1,2 1 90,1-4 1,5-4-149,-1 0 1,1-4 8,-5 4 0,1-5 104,-1 1 0,1-6-7,-1-1 0,5-4 59,-1 3-146,1-4 416,-5 2-202,1-5 0,3 4 219,1 0-17,4-1 151,-7-3-331,9 5 0,-6-3 361,3 2-277,3-3 7,-4-1 181,5 0-155,5 0 20,2 0 0,4 0-62,0 0 0,1 0 125,-1 0 1,1 0-95,-1 0 1,2 0-18,2 0 0,-1 0-60,5 0 1,0 0-81,4 0 1,0 0 3,0 0 1,1-4 78,2 0 1,0 0-192,4 4 1,-3-3 18,3-1 1,-4 0-90,0 4 0,-5-1 10,-2-3 1,-5 3-32,1-3 1,-3 3-64,0 1-406,-6 0 145,4 0 209,-8 0-271,3 0 327,-5 0 1,-5 0-629,-3 0 1,2 0-168,-2 0 0,0 0-1478,-3 0 2468,0 0 0,-6 0 0,-1 0 0</inkml:trace>
  <inkml:trace contextRef="#ctx0" brushRef="#br0" timeOffset="41">8109 15989 7919,'0'-7'-30,"0"-1"0,0 4 36,0-3 1,0 3 237,0-4-26,0 6 1,0-5 276,0 3-3,0 3-43,0-4-1,0 0 56,0 4-32,0-4 574,0 5-1081,-5 5 1,-2 1-15,-4 6 1,0-1-7,-1 0 1,1 6 113,-1 2 1,-3 6 30,0 2 0,-2 5-36,2-2 0,2 3 3,-2 1 1,3 1 11,0-1 1,1 4 2,-1 0 1,2 4 27,2-4 1,0 0-16,4-4 1,0 4-6,4 0 0,0-1 7,0-6 1,1 2-2,3-3 0,-1-1-40,4 2 1,0-6 6,0 2 1,3-4-115,-2-4 0,2 1 120,2-5 0,-1 0-34,0-3 1,1-2 17,-1-2 1,1 1-11,-1-6 0,-1 2-19,-2-1 0,2-3-63,-2 3 0,-2-2-105,2-2-358,-6 0 26,8 0 154,-9 0-1012,5-6 479,-6 5-1385,0-9 1516,0 4 0,-2-4 734,-2 2 0,3-7 0,-4 2 0</inkml:trace>
  <inkml:trace contextRef="#ctx0" brushRef="#br0" timeOffset="42">8200 16583 7919,'-6'-11'0,"1"-1"406,5 1 696,-5-1-201,3 1 195,-3 5-308,5-5-531,0 10 0,0-3 420,0 8-459,0 3 1,4 4-29,0 0 0,1 5 56,-1-1 0,-3 0-147,3-3 0,1-1-26,-1 0 1,1 5-142,-1-1 0,-2-1-318,6-7 1,-6 4 72,2-4-327,3-2 449,-1 0 1,1-5 63,1 0 0,-2-1 62,2-3 0,1-2 187,-5-6 1,5 1-146,-2 0 1,0-6 151,0-2 0,1 1-128,3-1 1,1 0 23,-1-4 1,-3 4-241,-1 0 218,1 5 112,3-2-74,1 4-17,-6 6 0,3 2 30,-5 8 1,1 2 136,-1 6 1,-3-1 22,3 1 1,1 3-91,-1 0 0,3 4-121,-3-4 0,5 2 83,-1-2 1,-2 2-201,2 2 0,-1 1 52,5-5 0,-5 0-234,1-3 186,-1-1-204,5 1-472,-1-1 258,-4-5-1413,-2 0 1377,-5-6 1,-2 0 563,-1 0 0,-4 5 0,-4 1 0</inkml:trace>
  <inkml:trace contextRef="#ctx0" brushRef="#br0" timeOffset="43">8885 16412 7919,'-6'-7'2345,"1"2"-1690,5 5 251,0 0 1,5 0-678,3 0 0,2 0 16,1 0 1,1 0-85,-1 0 1,1 0 56,-1 0 1,2 0-71,2 0 0,-2 0-46,2 0 0,1 0-200,0 0 0,-1 0-9,-4 0 0,4-1-248,1-3 0,-5 3-769,-3-3 491,-1 3-314,5 1 0,-5 0 407,1 0 1,-6 1-194,2 3 0,-1-3 58,1 3 675,-3-3 0,4 4 0,-5 2 0</inkml:trace>
  <inkml:trace contextRef="#ctx0" brushRef="#br0" timeOffset="44">9319 16229 7919,'0'-6'0,"0"-4"0,0 7 918,0-5-153,0 6 499,0-3 735,0 5-1788,0 5 1,0 2 3,0 9 0,0-2 0,0 5 0,0-4 18,0 4 0,2 4-28,2 3 1,-3 6-210,3-1 0,-3 2 65,-1 1 1,0-4-204,0 1 1,4-6 106,-1 2 1,1-3-88,-4-1 0,0-4-18,0 0 118,0-5-83,0 2 25,0-4-826,0-6 372,0-1-1048,0-5 1099,0-5 0,0-1-627,0-6 1,2 1 1109,1-1 0,-1-4 0,3-2 0</inkml:trace>
  <inkml:trace contextRef="#ctx0" brushRef="#br0" timeOffset="45">9559 15921 7919,'-11'-7'568,"4"2"900,2 0-120,5 4-924,0-4 1,2 6-45,1 3 1,4-2-108,4 6 0,1-4 151,-1 3 0,1 1-27,-1 4 1,4 0 27,0 3 1,2-1-240,-2 5 1,-1 0-14,5 4 0,-4 4-170,4 0 1,-5 3 91,2-3 0,0 8-198,-1 0 1,1 3 65,-5 0 1,-3-2-46,-1 6 0,-3-1 46,4 1 1,-6 1-108,2-5 0,-3 0 30,-1-4 0,-1 1 82,-3-1 1,-1-5-226,-3-2 0,-2-7 79,3-1 1,0-5-268,0 1 0,3-6 86,-4-1 1,4-6-400,-3 2 287,-1-3 0,2-2-184,2-3 1,3 2-522,1-6-313,0 6 1488,0-9 0,5 5 0,1-5 0</inkml:trace>
  <inkml:trace contextRef="#ctx0" brushRef="#br0" timeOffset="46">10347 16195 7919,'-7'-4'0,"-1"0"758,6 0-67,-4 4 1078,6 0 1,6 0-1279,1 0-218,3 0 0,3 4-104,2 0 1,3 1 13,5-1 0,1-3-54,3 3 1,-2 1 88,5-1 1,-3 3-281,4-3 0,-6 0-48,2-4 0,-3 0-13,-1 0 0,-1 0-20,1 0 126,-5 0 38,-2 0 1,-4 5-121,-6-4 130,-1 10 1,-10-5-36,-2 5 1,-4-1 10,0-2 1,0 2-44,-1-2 1,1-2 24,-1 2 1,-4-2-10,-3 2 0,1 1-41,-1-6 0,-1 6-4,-7-1 1,3 1-215,-3-2 1,-1 4 80,2-4 1,0 2-45,7-1 1,-1 2-185,5-3 1,0 2-224,3-1 1,6-2-549,2-2 503,-2-3 0,6 4 165,0-5 1,5 0 52,6 0 0,1 0 476,-1 0 0,5-5 0,2-1 0</inkml:trace>
  <inkml:trace contextRef="#ctx0" brushRef="#br0" timeOffset="47">10793 16423 7919,'-12'5'920,"5"-2"-511,-1 4 1,0 0 105,-3 0 1,-4 4-128,0-4 1,-2 3 13,2 2 1,1-1-73,-5 1 1,0-1-6,-4 0 1,0 1-73,0-1 0,-3 4-55,-1 1 1,-5 3-147,2-4 1,2 0-13,1-3 0,3-1-509,1 0 0,2 1 297,2-1 1,-2 1-1742,6-1-170,0-5 2083,4 5 0,4-10 0,2 4 0</inkml:trace>
  <inkml:trace contextRef="#ctx0" brushRef="#br0" timeOffset="48">11215 16183 7919,'0'-6'0,"0"-4"295,0 2 1,0 2-25,0-2 1,0 1 237,0-5 0,4 1-103,0-1 1,5 1-70,-2 0 1,4-1-84,0 1 0,2 4 96,2 4 0,-2-2-114,2 1 1,1 0-53,0 4 0,-1 4-73,-4 0 1,4 4 80,1 0 1,-1 2-229,-4 2 1,-1 3 63,-2 0 0,1 5-152,-5-1 1,0 8-81,-4 3 1,-6 0-149,-1 0 0,-3 1 97,-2 3 0,-3 0-83,0 0 0,-5 1 187,0-1 0,0 0 2,1 0 0,-1-1 277,5-2 1,-1-4-85,5-8 1,1 1 423,2-5-150,-2 0-135,9-3 0,-4-5-73,5 1 1,1-6-18,3 2 0,2-2-129,6-2 0,-1 0 110,0 0 1,6 0 156,2 0 0,2-4-107,2 0 1,0-5-160,0 1 1,4 2 62,-1-2 1,1 2 4,-4-1 0,-5-2-54,-3 5 0,-3 0-367,0 4-540,-1 0 406,-4 0-388,-2 0 0,-5 1 360,0 3 0,0-1-1294,0 4 1844,-5-4 0,-2 7 0,-4-4 0</inkml:trace>
  <inkml:trace contextRef="#ctx0" brushRef="#br0" timeOffset="49">11706 16343 7919,'-5'-6'1575,"4"1"-519,-4 5-19,5 0-575,0 5 1,1 1-48,3 6 0,-1-1-197,4 1 1,-4-1-43,1 0 0,1 1 70,-2-1 0,1 4-280,-4 1 0,1-1-115,3-4 0,-2 1-140,1-1 0,-1-3-88,-2-1-341,0 1 279,0 3 178,0-4 151,0-2-109,0-5 213,5-5 1,-3-2 17,6-4 0,-1-4-35,5 0 1,1-6-6,2 2 1,-2-1 58,2 1 1,-1-1-64,1 4 0,-2 1 184,2 4-189,-2-1 469,-2 1-223,0 4 1,0 4 13,-4 6 1,2 4-98,-5 4 0,0 2 140,-4 2 0,3-1-249,1 5 1,1-4 96,-1 4 1,-1 0-204,4 4 1,-4-4 118,1 0 0,1-3-245,-1 3 0,1-5-72,-2 1 0,-1-2-426,1-2 222,-1 0 0,-2-3-1144,0 0-930,0-6 2565,0 3 0,5-5 0,1 0 0</inkml:trace>
  <inkml:trace contextRef="#ctx0" brushRef="#br0" timeOffset="50">12266 16412 7919,'0'-7'549,"0"2"3786,0 5-3986,5 0 1,-2 0 73,4 0 0,1 0 35,3 0 1,2 0-104,2 0 0,3 0 4,5 0 1,0 0-128,-1 0 0,1 0-220,0 0 0,0-1-80,0-3 0,-5 3-160,-3-3 1,-2 3-136,-2 1 1,-3 0-1140,-1 0 778,-4 5 0,2-2-194,-5 4-1775,0-4 1320,0 2 1373,0-5 0,5 0 0,1 0 0</inkml:trace>
  <inkml:trace contextRef="#ctx0" brushRef="#br0" timeOffset="51">12860 16069 7919,'0'-18'218,"0"2"0,0 4 1,0 1 627,0 0-522,0-1 1,-1 2 557,-3 2 132,3-2 58,-5 9-742,6-4 0,0 10-36,0 3 1,0 3-93,0 4 0,-1 2 17,-3 2 0,3 4-47,-3 0 1,3-1 46,1 5 0,0-2-119,0 2 0,4-2-17,0 6 0,1-6-236,-1 2 1,-2 1 79,6-2 1,-4 1-74,3-4 1,-4-4 40,0 0 1,-1-4 78,-2 4 1,0-5 196,0 1 0,0-6-134,0-1 314,0 0-313,0 3 0,0-3 52,0-1-62,0-4-285,0 2-1353,0-5-1226,0-5 1472,0-2 1364,0-4 0,0 0 0,0-1 0</inkml:trace>
  <inkml:trace contextRef="#ctx0" brushRef="#br0" timeOffset="52">7241 17531 7944,'0'-6'0,"0"-4"0,-4 7 153,0-5 0,0 5 736,4-5 179,0 0-274,0-3 62,0 0-182,0-1 45,0 6-172,0-4-111,0 8 144,0-3-345,0 15 0,0-2-191,0 7 0,0 3 132,0 1 0,4 4-257,0 4 0,0 0 82,-4 4 0,4 6-181,-1-3 1,3 4 48,-3 0 0,-1-1-89,1 5 0,0-5 104,1 1 0,-3-7 42,3 0 0,-3-5 48,-1 5 0,4-6-15,0 2 0,0-4-28,-4-4 42,0 2 1,0-8-22,0 2 37,0-7 0,1-3-5,3-5 31,-3 0 1,4-5-36,-5-3 1,0-2-424,0-1 0,0-1 160,0 1 1,0 3-2089,0 1 2371,0 4 0,0-7 0,0 4 0</inkml:trace>
  <inkml:trace contextRef="#ctx0" brushRef="#br0" timeOffset="53">7892 17554 8316,'-12'-6'-208,"1"-3"-4,0 5 0,-1 0 1194,1 4-550,-1 0 0,5-4 1063,-1 0-1054,0 1 1,-2 1 520,3-1-192,-3 1-43,8-3-448,-3 5 0,6 0 123,3 0 0,3 0-92,4 0 1,0 4-1,1 0 1,1 3-84,2-3 0,-1 1-118,5-1 1,0-1-116,4 4 1,0-3 114,-1 4 0,1-5-287,0 5 1,-4-2 115,0 2 0,0 1-87,4-5 0,-5 3 15,-3-3 0,1 1-268,0-1 332,-1-3 0,-4 4 65,1-5 5,-1 0 265,1 0-127,-1 0-81,-5 5-43,-1-3-51,1 3-43,-5-5 12,4 5 58,-5-4 202,0 4-197,0-5 91,-5 0 1,2 4-67,-4 0 1,3 1-9,-4-1 1,1-2 5,-5 6 0,5-2 1,-1 2 1,0 2-22,-3-2 1,-1 0-15,1 0 1,-2 1 29,-2-5 0,1 5-11,-5-2 0,5 0-18,-1 0 1,-2-3 22,2 4-209,-5-6 202,7 3 0,-7 0-145,5 3 0,0-2-241,3 2 0,1-4 164,-1 3 0,1 0-405,-1 0-670,1 3 382,5-8-953,1 3 708,5-5 136,0 0 1,3-1 1022,1-3 0,5-3 0,-3-4 0</inkml:trace>
  <inkml:trace contextRef="#ctx0" brushRef="#br0" timeOffset="54">8406 17782 8157,'-8'0'792,"1"0"1,3 2-451,-4 1 0,0 2 123,-3 3 1,3 2-183,1-2 1,-1 2-1,-3 1 1,-1 1-87,1-1 0,-2 1 32,-2-1 0,2-3 45,-2-1 0,2 0 17,2 0 0,0 3 9,-1-2 0,-3-2-121,0 2 1,-4-4-70,3 3 0,-4 1-269,1 3 1,-1 1 151,1-1 1,-3 5-220,3-1 1,-1 4 133,1-4 0,2 0-394,6-3 295,0-1 0,4-3-311,3-1-214,3-4 140,1 2 0,5-9-578,3 0 0,2-5 1154,1 2 0,6-3 0,1-2 0</inkml:trace>
  <inkml:trace contextRef="#ctx0" brushRef="#br0" timeOffset="55">8943 17611 8022,'0'-11'0,"-6"-1"0,4 5-288,-6-1 0,6 4-16,-2-4 1136,-2 6-411,-1-8 1,0 5 8,-1-3 1,6 2 565,-2 2-613,2 3 1,2-9-30,0 2 1,4-2-89,0-2 0,9-3 188,-2 0 1,8-5-172,0 1 0,3 1-66,1-1 1,-2 5-19,-2-1 0,2 6-147,-6 1 0,4 6 85,-4-2 0,0 2-140,-3 2 1,-5 2-202,1 2 0,-6 3 111,2 8 1,-2 1 10,-2 6 1,0-1 86,0 5 0,-2 4-195,-2 0 1,-1 3-5,-2 1 0,-3 1-93,2-1 1,-6 1-10,-1 3 0,-2-1 118,2 5 0,-3-5 203,-5 1 0,2-3-91,2 0 1,-1-2 77,4-3 1,1-3 66,4-8 0,1 1 200,2-5 1,2-3 70,2-5-107,3-4 1,-3 2 49,8-5 1,-2 0-111,6 0 1,-5 0 108,5 0 0,0-1-42,3-3 0,2 3 63,2-3 0,-1-1-52,5 1 1,0-4-32,4 5 1,4-5-54,-1 4 0,1-3-35,-4 3 1,0-4-24,-1 4 0,0 1-163,-3 3 0,1 0-113,-4 0 1,-1 0 97,-4 0 1,1 0-191,-1 0 164,0 0 0,1 0 16,-1 0 14,-4 0 40,3 0-290,-9 0 180,9 0-556,-9 0 0,3 0 268,-8 0 0,2 0-3069,-6 0 3482,1 0 0,-10 0 0,-1 0 0</inkml:trace>
  <inkml:trace contextRef="#ctx0" brushRef="#br1" timeOffset="56">10747 17611 8029,'0'-6'767,"0"1"2124,0 5-2143,5 0-426,1 0 0,5 1-64,-4 3 0,0-3 108,-4 3-137,4-3 1,4 0-52,1 3 1,-1-3-40,0 3 1,2-3-164,2-1 0,4 0-44,8 0 1,0 0-22,7 0 0,3-1 36,8-3 1,2-2-33,3-5 1,-1-1 114,8 1 0,-2-1-347,6 1 1,1-1 329,-1 1 1,-3 0 31,-1-1 1,-6 2 62,6 2 0,-6 0-67,2 4 0,-2-4 257,6 4 1,-2-3 34,6 3 0,-7-5-1090,0 1 1,-6 2 588,1-2 0,-2 5 168,-1-5 0,-5 4-148,-3-3 0,-4 3-450,-4-4 275,-2 6 192,-10-3 0,-5 1-223,-6 0 179,-4 0 0,1 3-263,-8-3 601,-2 3 1,-6-8-1515,1 5 1064,-1 0 1,2 3-612,3-3 0,-4 3 898,4-3 0,-3-2 0,-2-1 0</inkml:trace>
  <inkml:trace contextRef="#ctx0" brushRef="#br1" timeOffset="57">10850 17417 8048,'6'0'1591,"-1"0"1202,-5 0-2484,0 5 1,-1 0 182,-3 3-290,-2 2 150,-6-4-133,1 6 1,0-5-32,-1 1 1,5-4-120,-1 3 1,4-3-5,-4 4 1,1-1-106,-5 5 0,1-1-107,0 0 0,-2 1 105,-2-1 1,2 5-193,-2-1 0,2 0 75,2-4 1,-1 5-11,1-1 158,-1 0 12,6-4 0,1-3 38,5 0 166,0-6 1,1 3 93,3-5 0,2 0 24,6 0 0,1 0-22,2 0 0,3 0-46,4 0 1,1 0 42,0 0 1,0 2-95,0 1 0,1 0 34,2 5 0,-1-5-196,1 5 1,-2-4 102,-1 3 1,-4-3-218,0 4 0,-4-4 49,5 3 0,-7-3-441,3 4-232,-4-6-541,0 3 343,-1-5-565,-4 0 1459,-2 0 0,-5 0 0</inkml:trace>
  <inkml:trace contextRef="#ctx0" brushRef="#br1" timeOffset="58">13454 17257 8023,'-7'-6'-301,"-3"-1"-377,3 3 1848,2 3-277,-6-4-43,5 0-298,0 4-193,-4-4 0,7 5 237,-5 0-351,6 0 0,-8 0-26,2 0 0,-2 1 0,-1 3 0,-1 3-118,1 9 1,-2-2 98,-2 5 1,2-4-229,-2 4 0,2 1 39,2 7 0,1-3-43,2 3 0,-1-3-6,5-1 0,1-1 106,3 1 0,0 0 24,0 0 0,0 0-11,0 0 0,5 3 74,2 1 1,0-1-32,0-3 1,2-4-37,6 0 1,2-1 26,2 1 1,2 2-179,-2-6 1,3 0 37,1-4 1,1 0-60,3-4 1,-3 2 143,2-5 0,-2 3-22,-1-3 0,4 0 4,0-4 1,-2 0 20,-6 0 1,1-4-110,-4 0 0,3-4 79,-4 0 1,-4 3-210,-3 1 1,-2-2 34,2-2 1,-3 2 98,-5-2 1,1 4 17,3-3 0,-3-1-1,3-3 0,-3 3 29,-1 0-48,0 1 1,0-1 389,0 1-191,0 4 244,0-2-211,0 5-424,0 5 231,0 1 1,0 6-105,0-1 0,2-1-127,1-2 185,4 2 0,5-5 89,4 3 0,-4 1-38,4-5 0,-2 3 13,1-3 0,-1 0-6,5-4 1,-4 0 15,4 0 1,-1 0-8,1 0 0,2 0-11,-2 0 0,3-5-5,1-3 0,-4-2-1,0-1 1,0-6-4,4-2 1,-4 1-26,0-1 0,-5 0-5,1-4 0,-2 0-45,-2 1 1,-1-2-6,-2-3 1,-3 2 29,-5-6 1,-1 1 17,-3-5 0,-2 5-67,-6-1 0,-4 6 58,-3-2 0,-3 8 15,-1 4 1,-5 4 18,-2 3 1,-4 6 8,-5 9 1,-1 6-23,-6 10 1,4 1 12,0 2 0,6 4-233,-2 4 0,3-4 70,5 1 0,2-2-368,5 1 1,9-2 181,3-5 1,7-1-668,0-3 451,8 2 576,2-8 0,16 9 0,2-5 0</inkml:trace>
  <inkml:trace contextRef="#ctx0" brushRef="#br1" timeOffset="59">14402 17394 8194,'-7'-5'0,"1"2"276,2-4 20,3 4 0,-5-6 31,2 6 1,3-3-27,-3 3 1,2 0 112,2-5 0,0 5 286,0-5 233,0 6-31,0-4-211,0 6-482,6 0 0,-5 6-108,3 1 1,1 7-188,-2 1 1,1 6 53,-4-2 1,0 4-245,0 3 1,0 0 52,0 4 0,2 0 3,1 5 0,0-1-162,5 0 0,-5-1 54,5-2 0,-2-2-75,2-2 1,1-5-25,-5 1 1,3-1-64,-3-7 0,1-4-360,-1-3-350,-3-5 210,4 2 990,-5-5 0,0-5 0,0-2 0</inkml:trace>
  <inkml:trace contextRef="#ctx0" brushRef="#br1" timeOffset="60">14413 17428 8118,'-11'-6'0,"3"0"935,0 2-82,6 2 190,-8-3 120,9 0-735,-5 4 1,15-4-150,3 5 0,3 4-145,0 0 0,-1 3 134,5-3 1,-4 5-169,4-1 1,0 2-12,4 1 0,0 1-90,0-1 1,-4 2-56,0 2 0,-1-1-105,1 5 1,1-1 15,-5 1 1,1 2 108,-5-2 1,4 2 46,1-2 0,-1 1 10,-4-5 0,1 4-117,-1-4 1,4 1 19,0-5 1,1-3-76,-5-1 0,1-3-1,-1 4 1,-3-6-250,-1 2 0,-3-3-844,4-1 461,-6 0-1013,3 0 1578,-5 0 0,-5-5 0,-1-1 0</inkml:trace>
  <inkml:trace contextRef="#ctx0" brushRef="#br1" timeOffset="61">14824 17337 8255,'0'-18'687,"0"2"1,0 4-62,0 1 0,0-1-5,0 1 0,0 3 256,0 1 88,0 4-172,0-2-557,0 5 0,0 5-65,0 3 1,0 2 75,0 1 1,0 6-288,0 2 1,0 4 61,0 3 0,0 0-14,0 4 0,0 1 64,0 3 1,0 0-125,0 0 0,0 1-191,0-1 1,0-1 81,0-3 0,0 2-612,0-5 1,0-4-78,0-4 1,0-5-1670,0 1 1689,0-2 1,5-7 829,3-2 0,2-3 0,2-1 0</inkml:trace>
  <inkml:trace contextRef="#ctx0" brushRef="#br1" timeOffset="62">15167 17314 8196,'5'-6'429,"-4"1"0,4 3 194,-5-1-144,5 1 1,-2-3 28,5 5-264,-6 5 0,7 2-32,-5 4 1,0 4 33,-4 0 1,0 6-4,0-2 0,3 6-26,1 2 0,0 3-35,-4-3 1,0 5-82,0-2 0,0-2-209,0-1 1,0 1-257,0-2 0,0 0 246,0-7 0,0-3-450,0-4 0,0-1-95,0 0-1290,0-4 496,0-2 330,0-5 1127,0-5 0,0-2 0,0-4 0</inkml:trace>
  <inkml:trace contextRef="#ctx0" brushRef="#br1" timeOffset="63">15030 17291 8067,'-12'-5'430,"6"4"740,1-4-357,5 0-524,0 3 0,6-4 158,6 2 1,4 2-72,7-6 0,0 6-103,0-2 0,0-1-84,-1 1 0,5-1 14,0 1 0,1 3-62,-2-3 1,-2 3-175,3 1 1,-3-4-285,-1 0 1,0-1 242,0 1 1,-4 3-310,0-3 0,-9 3-19,1 1-1420,-2 0 1822,-2 0 0,-2 0 0,-5 0 0</inkml:trace>
  <inkml:trace contextRef="#ctx0" brushRef="#br1" timeOffset="64">15704 17234 7981,'0'-6'1071,"0"1"-27,0 5 1,1 5-737,3 2 0,-3 4 53,3 0 0,-3 5-104,-1 3 1,0 4-14,0 4 0,0 3-68,0 8 1,0-1-1,0 5 1,-4 0-42,0 4 1,1-1-257,3 1 0,0-2-242,0-2 0,0-2 231,0-6 1,0-6-212,0-5 1,3-6 149,1-5 0,1-6-323,-1-2 0,-1-3 15,4-1 1,-4-1-166,1-3 1,-3-2 47,-1-6 1,0-3-158,0 0 775,0 0 0,-5-2 0,-1 0 0</inkml:trace>
  <inkml:trace contextRef="#ctx0" brushRef="#br1" timeOffset="65">15681 17325 8070,'4'-17'187,"-1"1"1,3 5 879,-3 3-648,4-7 1,4 5 149,1-5 0,0-3-184,3 10 0,-1-7 66,5 8 0,0-6-154,4 5 0,-1-1-49,-3 2 0,2 0-105,-1 4 1,0 1-1,-1-1 1,-3 3-158,-4 3 0,-2 0-16,-2 5 0,0-1-259,-4 5 1,0 3 28,-4 0 1,0 5-115,0-1 0,-1 3 9,-3 1 0,-2 0 88,-6-1 1,1 5 34,-1 0 0,1-1 140,0-3 1,-5 4 89,1 0 1,-1-5-52,0-3 1,4 0 129,-4 4 0,4-4 21,0 0 1,1-3-88,-1 3 1,5-5 136,-1 1 0,6-3-21,-2 0 4,3-1 0,6 1 111,2-1 1,7 3 194,2-2 0,0 5-28,-1-5 0,3 2 114,5-3 1,0 1-150,0-1 0,-1-3-107,1-1 1,4 0-169,0 0 1,-1 2 100,-3-5 1,-4 3-522,0-3 0,-6 5 74,-2-1 0,1-3-544,-5-1-383,-2 2-1177,5-5 2361,-8 4 0,3-5 0,-5 0 0</inkml:trace>
  <inkml:trace contextRef="#ctx0" brushRef="#br1" timeOffset="66">16515 17234 8008,'0'-6'155,"-6"-4"300,5 8-86,-4-8 0,4 9 86,-3-3-163,3 3 0,-6 2 18,4 3 1,0 2-15,-4 6 1,3 4-44,-4 3 0,6-1 0,-2 1 1,1 0-78,-1 4 1,3 4 13,-3-1 1,2 6-111,-2-2 0,1 3 89,-4 2 0,3-2-449,-4-3 0,1 3-1,-5-2 0,5-4-176,-1 0 1,2-4 163,-2-4 0,3-3-281,5-4-234,-5-1-19,4-4 90,-4-2 466,5-5 1,0-5 3,0-3 1,3-2-79,1-2 0,0 1 345,-4 0 0,5-6 0,2-1 0</inkml:trace>
  <inkml:trace contextRef="#ctx0" brushRef="#br1" timeOffset="67">16446 17234 8008,'-6'-11'0,"-1"1"514,4 2 0,1-2-81,-2 2 0,3 2 423,1-2-360,0 6 1,5-3 51,3 5 1,-2 0-197,2 0 0,-1 5-108,5 2 1,-1 8-208,1 5 0,-1-3 90,1 2 1,-1 4-84,0 4 1,5 3 116,-1-3 1,4 5-200,-4-2 0,4 2 10,-4-2 0,4 3-61,-3-2 1,-1 0 89,-4 0 0,-1-2 3,-2-2 1,1-3-24,-5 2 0,0-3-114,-4-4 0,0 2-938,0-6 476,0 0-1051,0-3 494,0-6 621,0-1 1,0-6-477,0-3 120,0-2 887,-6-6 0,-5-4 0,-7-2 0</inkml:trace>
  <inkml:trace contextRef="#ctx0" brushRef="#br1" timeOffset="68">16298 17668 8147,'0'-6'1036,"0"1"1,6 1-521,5 0 1,3 0-87,9 4 1,-1-1-134,8-3 0,2-2-28,6-6 1,-3 5-510,4-1 0,-5 2 229,-4-2 0,-1-1-1137,-2 6 0,-7-1 1148,3 4 0,-2-5 0,1-2 0</inkml:trace>
  <inkml:trace contextRef="#ctx0" brushRef="#br1" timeOffset="69">16983 17234 8014,'0'-11'493,"0"4"-151,0 2 245,0 0 92,0 4 21,0-4-61,0 5-372,-5 10 0,3-1-59,-1 10 0,0 0-100,-1 4 1,3 5 89,-3 2 0,2 3-94,-2 1 0,3 1 37,-3-1 0,3 4-100,1 0 1,3-1-139,1-7 1,1 2-140,-1-5 0,-1 2-66,4-6 1,-4 1-695,1-9 191,-3 0 0,0-5-148,3-2-659,-3-3 1103,4-5 1,-5-5 508,0-3 0,0-2 0,0-1 0</inkml:trace>
  <inkml:trace contextRef="#ctx0" brushRef="#br1" timeOffset="70">16891 17268 8014,'0'-11'-65,"0"0"1,2-1 922,2 1 1,2 3-209,5 0 0,1 2-125,-1-2 0,6 0-258,2 4 1,2 0-31,2 4 0,0 1-62,0 3 0,1 2 53,3 6 0,-3-1-158,2 1 0,-2-1 96,-1 1 0,0-1-240,0 0 0,-4 5 91,0-1 1,-5 1-288,1 0 1,-2-3 90,-2 7 0,-4-3-32,-4 2 1,3 7 86,-3-3 1,0 2 87,-7-2 0,-2 3-44,-6 1 1,-4 4 31,-3-5 1,-3 5-189,-1-5 1,-1 5 115,-2-5 0,0 1-101,-4-4 0,3 0 144,-3 0 0,4-6 138,0-1 0,2-5-16,1-3 0,1-3 513,3-5-283,3 0-206,4 0 28,6-5 1,1 2 40,5-5 1,1 5 200,3-5-339,2 5 0,6-7 0,-1 4 0</inkml:trace>
  <inkml:trace contextRef="#ctx0" brushRef="#br1" timeOffset="71">17668 17223 8095,'0'-7'1489,"0"-3"-573,0 9 313,0-4-627,5 5 1,-4 5-181,3 3 1,-1 7-109,1 4 1,-3 4-65,3 3 1,-3 3-101,-1 6 0,0-1 30,0 0 0,0 1-141,0-1 0,0 4 90,0 0 0,0 0-227,0-4 1,4-5-106,0-2 0,3 0 123,-3-4 1,4 1-254,-5-9 0,1 0-502,-4-3 146,5-6 1,-3 0-279,1-2-419,-1-3 1051,-2 4 1,-5-20 0,-2-4 0</inkml:trace>
  <inkml:trace contextRef="#ctx0" brushRef="#br1" timeOffset="72">18273 17371 8209,'4'-11'212,"0"-1"0,0 1 390,-4-1 0,4 0-116,-1-3 0,1 2-9,-4-2 1,0-2-158,0 2 1,0 0-18,0 3 0,-5 1-126,-2-1 1,-4 6 63,0 2 0,0 3-116,-1 1 0,-3 0 116,0 0 1,-6 6-202,2 6 0,2 0-73,-2 7 0,1 1-119,-1 2 1,-2 1 71,6 0 0,0 5-45,4 2 1,-1 1 36,1 3 1,1-2 91,2 6 0,3-4-107,5-3 1,0 0 20,0-4 0,0 3-6,0-3 1,5-4 15,3-4 1,6-5-5,1 1 1,6-3 79,2-5 1,1-2-3,7-5 1,-1 0 92,4 0 1,6-1-70,2-3 1,-2-1-130,2-2 1,-9-4-224,1 4 1,-4 0-433,-4 0 0,0 3 296,-11-4 462,0 6 0,-4-8 0,1 3 0</inkml:trace>
  <inkml:trace contextRef="#ctx0" brushRef="#br1" timeOffset="73">18776 17257 8142,'0'-6'945,"0"-5"113,0 10 19,0-4-364,0 5 1,4 5-438,0 3 0,-1 6 0,-3 1 0,0 5 61,0-1 0,0 7-81,0 0 0,0 2-134,0-1 0,0-2-52,0 6 0,0-6-221,0 2 0,0-1-137,0-3 1,0 3-329,0-7 0,0-3-76,0-1-376,0-2-1377,0-2 992,0-4 1453,0-2 0,0-5 0</inkml:trace>
  <inkml:trace contextRef="#ctx0" brushRef="#br1" timeOffset="74">18525 17268 8138,'0'-6'875,"6"-3"-451,5 5 1,2-1 26,6 1 0,4-1-52,4-2 1,4-3-98,0 2 1,2-2-134,1-2 0,-1 1 0,-2 0 1,0-1 26,-4 1 0,0-1-30,-5 1 1,-3 1-41,0 2 1,-5-1 304,2 5-378,-4-4 55,-5 6-117,3-3 93,-9 5 0,4 3-128,-5 4 0,0 2 133,0 10 0,0 2-30,0 5 1,0 3-75,0 6 0,0-1 91,0 0 1,-4 6-95,1 1 0,-1 0 11,4 1 1,-4 0 1,0 3 1,-3-4 20,3-3 1,0 0-11,4-4 1,0-1-113,0-6 1,5-7 68,3 3 1,-2-8-571,2 1 0,-5-7-125,5-2-601,-5-4-107,2 2-353,0-10 1793,-4-2 0,4-9 0,-5-2 0</inkml:trace>
  <inkml:trace contextRef="#ctx0" brushRef="#br1" timeOffset="75">19336 17280 8202,'0'-7'-7,"0"-3"1822,0 9-614,0-9-743,0 9 1,-4 1-159,0 7 0,-6 3-367,-2 2 0,1 4 14,-4 3 1,2-1-8,2 1 0,-1 0 166,1 4 1,1 0 48,2 0 1,3 0-236,5-1 1,0 1-23,0 0 0,0-1 13,0-3 1,1 1 77,3-5 1,2 2-2,6-2 1,-1-4 14,1 1 1,-1-2-107,0-6 0,6 3 73,2-3 0,3 0-10,0-4 0,1-5 24,0-3 1,4-2-3,-1-1 0,1-5 71,-4 1 0,0-5-58,0 1 0,-6-3 12,-1-1 1,-5 1 4,-3-1 0,-3-4 1,-5 0 1,-2 0-75,-1 0 0,-4 2-160,-4-6 1,-6 7 12,-2 1 0,-4 0 96,-3 4 0,0 7-305,-4 0 0,1 8 72,-2 1 1,3 1-192,6 2 1,4 2-60,3 1 595,2 4 0,1 9 0,1 2 0</inkml:trace>
  <inkml:trace contextRef="#ctx0" brushRef="#br1" timeOffset="76">19861 17234 8021,'-6'0'483,"-5"0"396,10 0-281,-4 0 319,5 0-241,-5 0-405,4 0 0,-4 1 48,5 3 1,0 3-29,0 4 0,0 4-64,0 0 1,0 6-1,0-2 1,3 2-248,1 2 0,4 0 99,-4 0 1,-1 3-343,-3 1 0,4 1 5,0-1 0,0-3-108,-4 2 0,0-3 206,0-4 0,0 2-284,0-6-64,0 0 103,-5-4-256,4-4 221,-5-2 349,6-5 0,0-1 30,0-3 0,0-3 153,0-4 1,-3-2-129,-1-2 1,0 1 95,4-5 1,-4 0-50,0-4 1,1 0 152,3 1 0,0-5-11,0 0 1,0-1-115,0 2 0,0 5 185,0-1 1,0 6 292,0 1 54,5 2-382,-4 2 0,5 5 51,-2 2 0,-1 4-123,4 4 0,0 2 17,0 5 1,5 2-187,-1 2 1,0-1 75,5 5 0,0 0-40,-1 4 1,6 0 32,-2 0 1,2-4-98,2 0 0,-4-1 184,0 1 1,0-3-3,4-4 0,-1-2-9,-3-3 0,2-1 96,-2-6 0,-2 0-126,-2 0 0,-2 0 126,-2 0-165,1 0 1,-5-4 62,1 0 1,-6-5 138,2 1 0,-3-2-74,-1-1 0,0-2-48,0-2 1,0 1-26,0-5 0,0 0 3,0-4 1,0 0-35,0 0 1,0-3 6,0-1 1,-3-3-341,-1 3 1,0-5 118,4 2 1,0 1-549,0-2 0,-1 6 116,-3-2 1,3 4-137,-3 4 0,3-1-405,1 5-202,0 0-54,0 3 715,0 6 680,0 1 0,-5 10 0,-2 1 0</inkml:trace>
  <inkml:trace contextRef="#ctx0" brushRef="#br1" timeOffset="77">20649 16812 9433,'0'-7'2760,"4"11"-2522,0 7 1,1 8 3,-2 0 0,-1 3 0,1 1 1,0 1-14,1 3 0,-3 2-31,3 5 1,-3-3-210,-1-1 1,0 0 71,0 5 0,-4-5-637,1 1 0,-1-6 314,4 2 0,0 1-597,0-2 0,0-3 215,0-4 0,0-1-37,0 1 1,0-3-96,0-4 776,5-1 0,1 1 0,6-1 0</inkml:trace>
  <inkml:trace contextRef="#ctx0" brushRef="#br1" timeOffset="78">20729 17725 8097,'6'0'363,"-1"0"9203,-5 0-12235,-5 0 2669,4 0 0,-9 0 0,3 0 0</inkml:trace>
  <inkml:trace contextRef="#ctx0" brushRef="#br2" timeOffset="79">23516 16960 7627,'1'-8'198,"3"1"540,-3 4 1,4-3-57,-5 2-137,0 3 57,0-4-16,0 5-384,0 5 0,0-3-133,0 6 0,0 1-86,0 6 0,0-2 115,0 2 1,0 1-78,0 0 1,4 4 43,0-1 1,1 3-121,-2 0 1,0 5 72,5 0 1,-1 1 0,5-2 0,-1-2 1,1 3 0,-2-3-11,-3-1 1,3-1-177,-2-3 0,-2 1 65,2-5 0,-4-1-475,3-6 169,-4 2-89,2-9 121,-5 4-1189,0-5 0,-5 0 1565,-3 0 0,-2 5 0,-1 2 0</inkml:trace>
  <inkml:trace contextRef="#ctx0" brushRef="#br2" timeOffset="80">23538 16949 8000,'0'-7'0,"0"-3"0,2 9 1802,1-3-448,-1-2-790,8 4 1,-5-4 197,3 2-383,2 3 1,-4-5-129,6 2 1,3 3-26,0-3 1,5-1-94,-1 1 0,3-4 72,1 4 0,3-1-168,1 2 0,1 1-97,-1-2 0,-3-1-163,2 2 1,1-1 44,-4 4 1,2 0-62,-6 0 0,-2 0-23,-2 0 1,1 4 73,0-1 0,-1 1 4,-4-4 77,1 5 1,-1-3 127,1 1 1,-5-1-86,1-2 42,-6 0-36,3 0 100,-5 0 181,6 0-249,-5 5 141,4-4 0,-4 5 116,3-2-132,-3-3 1,4 10-13,-5-4 1,0 3 13,0 2 0,0 0-42,0 4 0,0 0 1,0 3 0,0 3 6,0-3 1,0-1-4,0 1 0,0-4 11,0 4 0,0-5-8,0 1 0,4 2-10,0-2 0,4 4 22,-5-4 0,1 5 12,-4-1 1,0-1-52,0 1 1,0-5-1,0 1 0,0 2-170,0-2 0,0 0 113,0-3 1,0-1-78,0 1 0,1-1 54,3 0 1,-1-3-43,4 0 78,-4-6 1,3 7-14,-2-5 0,-3 1 30,3-1-40,-3-3-323,-1 4 233,0 0-114,0-4 1,0 6-272,0-3 192,0-3 166,0 4-140,0-5 511,0 5-101,0-4 0,0 6-45,0-4 24,0-1 0,0 4-52,0-2-8,0-3 55,0 4 3371,0-5-3386,-5 0 1,3 0 77,-6 0 1,4 0-111,-3 0 1,3 0-170,-4 0 0,1 0 69,-5 0 0,1 0-53,-1 0 0,1 0-52,0 0 1,-1 0 27,1 0 1,-4-4 9,-1 1 1,0-1-103,1 4 1,2-4 48,-2 0 1,-2 0-126,2 4 0,0-1 222,3-3 0,5 3-39,-1-3 0,0 3 203,-3 1 1,0 0-90,-1 0 1,1 0 190,-1 0 0,1 0 2,0 0 0,-1 0 356,1 0-384,-1 0 0,1 0 93,-1 0 1,5 0-132,-1 0 122,6 0 15,-3 0-197,5 0-262,-6 0 1,4 0-74,-6 0 1,1 0-309,-5 0 1,1 4 158,-1 0 0,5 1 70,-1-2 0,4-1-346,-3 1 539,4-1 0,-3-2 141,2 0-140,3 0 0,-4-2 27,5-1-287,0 1 107,0-8 0,4 8-440,-1-6 134,1 6-1043,-4-3 813,0-1 838,0 5 0,5-9 0,2 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09.80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57D200"/>
    </inkml:brush>
    <inkml:brush xml:id="br3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1667 3346 8283,'-6'-6'472,"-3"0"231,5 2-449,1 3 0,1-5-69,-1 6 0,0 0 354,-5 0-304,1 0 0,-5 0 50,1 0 1,0 0-142,-1 0 0,-1 0 131,-2 0 1,2 2 11,-2 2 0,3 1-186,0 2 0,-3 3-189,0-2 1,-2 2-18,2 2 0,2-1 110,-2 0 1,2 1-62,2-1 0,1 1 100,2-1 1,2 1-164,2-1 94,3 0 0,-4 1-61,5-1 137,0 1 0,5-1-23,2 0 0,4-3 164,0 0 1,4-4-152,0 3 1,2-4 92,-2 0 0,3 3-73,5-3 1,-4 2-59,0-1 0,-1-3 6,1 3 1,2 1 1,-2-1 1,1 5-80,0-1 1,-3-2 57,-1 2 0,-4-1-93,3 5 0,-7-1 89,-4 1 0,1-1 14,-1 0 0,-3 5-24,-9-1 0,0 4 167,-12-4 1,1 5-106,-3-1 0,-3-1 14,-1 1 1,0-4 100,-4 4 1,3-3-57,-3 3 1,5-5 105,-2 1 0,3-6-71,1-2 0,5-4-86,3 1 169,2-3-1233,2-1 88,4 0-340,2 0 967,16-5 0,-3-1-129,11-6 432,1 1 0,2-1 0,1 1 0</inkml:trace>
  <inkml:trace contextRef="#ctx0" brushRef="#br0" timeOffset="1">1964 3415 8137,'0'-7'1718,"0"2"81,0 5-1568,0 5 1,-1 2-92,-3 4 0,3 1 115,-3-1 1,3 1-242,1-1 0,0 4 47,0 0 0,0 2-46,0-2 1,0 3 4,0 5 0,0 1-195,0 2 0,0-1 26,0 1 0,4 0-2,0 0 1,4-2 194,0 3 1,1-4-49,-1-4 0,6 1 135,-3-5 0,3 1-68,-3-5 0,5-1 48,-1-2 1,4-3-55,-4-5 0,5 0-10,-1 0 1,-1 0-14,1 0 0,-4-5-15,4-3 0,-1-2-46,1-1 0,-1-5 63,-3 1 0,-2-5-111,2 1 1,-2-4 91,-2-4 1,1-1-59,-1-2 0,-1-3 51,-2 3 0,-3-3-136,-5-2 0,0 5-11,0-1 0,0 7-94,0 1 1,0 2-199,0 6 245,0-1-777,-5 5 300,4 5-1262,-4 1 1923,5 5 0,0 0 0,0 0 0</inkml:trace>
  <inkml:trace contextRef="#ctx0" brushRef="#br0" timeOffset="2">2730 3346 7912,'-12'0'-480,"5"0"696,-1 0 395,5 0-295,-7 0-198,9 0 0,-5 0 437,2 0 0,3 7-145,-3 4 0,2 2-280,2 6 1,0 0 50,0 4 0,0 5 38,0 2 1,0-1-66,0 2 1,0-1-134,0 4 1,0 1-75,0-1 0,0-4 66,0 1 1,0-6-85,0 2 0,0-4 101,0-4 0,0 1-74,0-5 90,0 1-352,0-5-236,0-5-538,0-1-1609,0-5 2689,0-5 0,6-6 0,0-7 0</inkml:trace>
  <inkml:trace contextRef="#ctx0" brushRef="#br0" timeOffset="3">2501 3472 7994,'7'-11'-464,"-1"0"1512,-2 4-639,2-3 1,5 3-11,1-4 1,3 3-38,0 1 1,6 3-99,-2-4 1,2 4-38,2-3 1,-4 4-80,0-1 1,0 3 31,4 1 1,0-4-1,0 1 1,-4-1-206,0 4 0,-5 4 32,1-1 0,-2 6-134,-2-1 1,0 2 68,1 1 0,-6 2-71,-2 2 0,1-2 83,-1 2 1,-2-2 92,-5-2 1,0 3 13,-4-2 0,-2 6 132,-7-7 0,2 3-124,-5-3 1,0 1-9,-3-1 1,-1-1 47,0-2 0,1 2-17,3-2 0,3-2 118,4 2 1,1-6-91,-1 2 5,6-3-92,1-1 1,5 2-106,0 1 1,1-1 132,3 1 1,4-1 0,7-2 1,3 0 73,5 0 0,-1 0-82,1 0 1,0 0-98,0 0 0,1 0 85,3 0 1,-3 3-167,2 1 0,-1 5 37,-3-1 1,-3-2-83,0 2 1,-5-1-27,2 5 1,-4-1 86,0 1 1,-6-1 88,-2 0 1,-3 1-85,-1-1 1,-1 1 294,-3-1 1,-2 1-80,-6-1 0,-4 4 219,-3 0 0,-8 1-10,-3-5 1,-3 1-34,-2-1 1,1-3-153,0-1 1,3 0 8,1 0 0,6-2-107,1-5 1,2 0 63,5 0 1,5 0-653,3 0 239,1 0 0,0-1-1942,3-3 1141,3-2 0,10-6 1111,3 1 0,12 0 0,0-1 0</inkml:trace>
  <inkml:trace contextRef="#ctx0" brushRef="#br0" timeOffset="4">3620 3426 8168,'0'-6'-285,"0"-4"1232,0 3-525,0-4 1,0 3-105,0 1 0,0 3-44,0-4 0,-3 5 75,-1-5 0,-1 5-106,1 0 1,1 0 30,-4-1 0,3 3-31,-4-3 1,1 3-1,-5 1 1,0 0 29,-4 0 1,2 5-31,-5 3 1,4 2-1,-4 1 1,3 2-252,-7 2 0,2 3-151,-5 5 0,3 3 147,4 1 1,-1 3-78,4-3 1,1 4 35,4-5 0,1 6-45,2-2 1,3 2-60,5-1 0,0 2 56,0-3 1,1-2-33,3-1 0,6-3 65,5-1 0,6-6-143,-2-1 1,4-4 68,3 0 1,0-5 119,4 1 1,-3-6-75,3 2 1,-3-4 149,3-4 0,-3 2-14,3-6 1,-4 1-15,0-5 0,-1 1 19,-3-1 0,-4 1-54,-3 0 0,-2-1 145,-2 1 1,-3-5-127,0 1 1,-6 0 243,2 4 1,-8-1-66,-3 1 0,-5-1-156,-3 1 0,1-1-53,-5 1 0,0 5-148,-4 2 1,2-1 181,1 1 0,-1 0 26,2 4 0,2 0-67,2 0 1,2 4-147,2 0-2120,5 5 2293,1-3 0,10 5 0,1 1 0</inkml:trace>
  <inkml:trace contextRef="#ctx0" brushRef="#br0" timeOffset="5">3952 3472 8170,'-5'-11'0,"3"3"497,-2 0-231,3 1 526,1-5 0,0 5-230,0-1 1,-1 5 94,-3 0-485,3 1 0,-4 4 30,5 1 1,0 5-27,0 7 0,0 3-135,0 5 0,0 5-96,0 2 1,1 3 81,3 2 0,-2-1-484,6 0 0,-4-1 219,3-2 1,-3 0-75,4-4 0,-2-4 92,2-4 0,1-5 124,-6 1 0,3-4-224,-3-3-29,-1-3-521,3-5 229,-5 0-696,0-5 1337,0-1 0,-10-6 0,-3 1 0</inkml:trace>
  <inkml:trace contextRef="#ctx0" brushRef="#br0" timeOffset="6">3883 3426 8170,'8'-11'477,"-1"-1"0,1 1-220,3 0 1,5-1 0,-1 1 0,1 3 139,0 1 1,-3-1-113,7-4 0,-1 5-20,3-1 1,1 6 8,0-2 0,-1 3-189,-3 1 1,1 0 64,-5 0 0,0 5-130,-3 2 0,-1 3-25,1 2 0,-6 3-125,-2 0 1,-3 6 16,-1-2 0,0 0 95,0 4 1,-9-3-195,-2 7 1,-8-2 10,0 2 0,0-3-2,-4 2 1,4 1 90,-4-4 1,0 2 126,4-6 0,3-1 138,0 1 1,9-5-65,3 1 0,3-2 92,1-2 1,0 1-42,0-1 0,6 1 112,5-1 0,2-3-86,6-1 1,0-3 121,4 4 0,0-6-104,0 2 0,-2-3-96,-2-1 1,3 0-127,-3 0 1,-1 0-252,1 0 0,-5 0-856,1 0 0,-2 0 567,-2 0 0,1 0 578,-1 0 0,0 0 0,1 0 0</inkml:trace>
  <inkml:trace contextRef="#ctx0" brushRef="#br0" timeOffset="7">4648 3312 8156,'0'-6'634,"0"-4"-150,0 8 288,0-3-421,0 5 0,-1 5-79,-3 3 1,3 7 25,-3 4 0,-2 8-26,-2 3 1,2 1-166,-2 3 0,1-1 90,-5 9 0,1 0-258,-1 3 1,2-3 63,3 0 0,-2-9-190,5 1 0,-4-7 125,4 0 1,1-4-95,3-4 1,-4-3-338,0-4 1,0-1-47,4 0-399,0-4 352,0-2 202,0-5 1,0-5-1,0-2 1</inkml:trace>
  <inkml:trace contextRef="#ctx0" brushRef="#br0" timeOffset="8">4580 3346 8247,'0'-14'504,"0"3"278,0 2-116,0 3-128,0 1 1,5 5-124,2 0 1,5 5-39,3 2 0,-1 7-145,5 2 1,0 4-32,4-1 0,-4 6-187,0 2 1,-1 3 100,1-3 1,2 7-289,-2-3 1,-2 4 148,-2-4 1,2 0-180,-2 0 1,0 1 62,-3-6 0,-1 1-19,0-4 0,1-6 148,-1-1 1,-3-4-2,-1 0 1,-3-2-225,4-2 1,-6-2-77,2-2-855,-3-3 422,-1 4-289,0-5 1,-1-4 1033,-3 0 0,-7-4 0,-7 1 0</inkml:trace>
  <inkml:trace contextRef="#ctx0" brushRef="#br0" timeOffset="9">4511 3735 7884,'12'0'640,"-1"0"0,2-4-128,2 0 0,1 0-223,4 4 0,5 0-45,-2 0 0,2-4-209,-2 1 1,0-2 29,0 1 0,0 1-133,-1-4 1,1 0-802,0 0 1,-4-2 242,0 5 626,-5 0 0,8-1 0,-5-1 0</inkml:trace>
  <inkml:trace contextRef="#ctx0" brushRef="#br0" timeOffset="10">5242 3323 8084,'-5'-11'32,"4"3"346,-3 1 723,3 4-226,1-2-640,0 5 0,0 5-13,0 3 1,0 7 41,0 4 0,0 7-146,0 0 1,0 7 76,0 1 1,4 1-227,-1 3 1,5-3-51,-4 0 1,3-1-42,-3 0 0,4-5 32,-4-2 1,3-3 100,-3-1 0,4-5 47,-5-3 1,5-2-88,-4-2 1,4-3-14,-5-1 40,1-4-355,-4 2-246,0-5-2,0-5 0,-1-2 605,-3-4 0,-2-6 0,-6 0 0</inkml:trace>
  <inkml:trace contextRef="#ctx0" brushRef="#br0" timeOffset="11">5082 3323 8248,'0'-17'707,"2"0"-401,1 6 1,5 1-174,7 2 0,-1-2 189,5 2 0,-4 2 230,4-2 0,2 4-192,5-3 0,0 4-109,4 0 1,-3-3-197,3 3 0,-3-1 84,3 4 1,-4 4-206,0-1 0,-3 8 87,-4 0 1,2 0-58,-6 5 1,-4 0-78,-3-1 0,-6 6-89,2-2 0,-4 1 80,-4-1 0,-3 3 112,-8-3 1,-7 1 94,-5-1 1,-3 1-75,3-4 0,-3-1 55,3-4 0,1 1-28,3-1 0,1-1-549,3-2-38,-2 2-102,8-9-299,1 4 1,9-5 400,6 0 0,9-5 549,7-2 0,2-4 0,2 0 0</inkml:trace>
  <inkml:trace contextRef="#ctx0" brushRef="#br0" timeOffset="12">5790 3278 8061,'0'-7'912,"0"2"0,-1 5-597,-3 0 1,3 3-69,-3 5 1,3-1 108,1 8 1,0 7-88,0 1 1,0 6-23,0-2 1,0 7-207,0-4 1,4 10 122,0-6 1,3 7-66,-3-3 0,1-2 91,-1-5 0,-2 1-331,6-6 1,-5-3 98,0-4 0,2-5-20,-1 1 1,0-6-177,-4-1-230,0-6-999,0 8 676,0-8-459,0 3 645,5-10 605,-4-2 0,10-4 0,-5 0 0</inkml:trace>
  <inkml:trace contextRef="#ctx0" brushRef="#br0" timeOffset="13">6156 3312 8119,'0'-11'707,"0"-1"-407,0 6-207,0 1 604,0 5 1,0 6-188,0 6 1,0 4-111,0 7 1,0 5-182,0 2 0,0 3 30,0 2 0,0 0-259,0 3 1,0-1 97,0 5 1,0-9-216,0 1 0,0-6 77,0 2 0,4-5-190,-1-3 1,1 0 113,-4-7 0,4 0-257,0-3-70,0-1-603,1 1 187,-4-6 1,5-1-146,-2-5 1014,-3 0 0,5 0 0,-6 0 0</inkml:trace>
  <inkml:trace contextRef="#ctx0" brushRef="#br0" timeOffset="14">5745 3723 7985,'-12'-5'899,"6"4"0,2-4-226,8 5 1,2-4 28,6 0 1,5-1 227,6 1 0,6 2-364,10-6 1,-3 1-445,6-5 0,-1 1-7,1-1 1,-3 5-1066,-5-1 1,-1 5 634,-2 0 0,-3 1 315,-5 2 0,-1 0 0,1 0 0</inkml:trace>
  <inkml:trace contextRef="#ctx0" brushRef="#br0" timeOffset="15">7264 3358 8088,'0'-8'-280,"0"1"0,0 3 1433,0-4-323,0 6-415,-5-4 1,3 8-150,-1 2 0,1 3-29,2 8 0,0 3 138,0 5 1,0 5-111,0 2 0,4 3-218,0 2 0,0-1 75,-4 0 1,3-1-257,1-2 1,0 0 108,-4-4 0,4 0-180,0-5 0,0 0 132,-4-3 0,0-2-58,0-6 0,0-3-630,0-1 246,0-4-1259,0 2 1562,0-5 1,-6-10 0,0-3 0</inkml:trace>
  <inkml:trace contextRef="#ctx0" brushRef="#br0" timeOffset="16">6921 3346 8183,'8'-1'117,"-1"-3"0,1 3 138,3-3 1,5 3 250,-1 1 0,6-4-68,2 0 0,0 0-57,4 4 1,-2 0-155,2 0 0,-3 0-2,2 0 1,-1 0-92,-3 0 1,5 0 83,0 0 1,-1 2 26,-3 2 0,4-3 15,-1 3 0,-3-3-436,-4-1 1,-1 0 94,1 0 1,-1 0-130,-3 0 113,-2 0 0,3 0 122,-4 0-142,-6 0 212,4 5 26,-8-4-79,3 9 1,-5-3 149,0 4 0,0 1-101,0-1 1,1 5 16,3 4 1,-3 1-9,3 2 1,-3 4-38,-1-1 1,1 5-106,3-5 1,-3 6 77,3-1 1,-1-2-111,1 1 1,-3-6 72,3-1 0,1-1-25,-2-7 0,3 0 30,-3-3 1,-1-1-250,1 0 96,4 1 0,-6-5-616,3 1-1158,2-5 900,-5 2-116,5-5 1,-3-2 1138,1-1 0,5-4 0,-3-4 0</inkml:trace>
  <inkml:trace contextRef="#ctx0" brushRef="#br0" timeOffset="17">8006 3301 8226,'0'-7'0,"0"1"820,0 2 8,0 3-208,0 6 1,0 4-116,0 10 0,0 0-191,0 4 0,0 5-133,0 2 0,0 4 68,0 4 1,0-2-165,0 2 1,0-1 46,0 1 0,0-6-109,0 2 1,1-7 42,3-1 1,-3-7-172,3-4 0,-1 2 26,1-2 0,-3-3-537,3-5-470,-3-4 538,-1 7-525,0-9 1,0 3 457,0-8 0,-1 2 615,-3-6 0,-8 0 0,-5-3 0</inkml:trace>
  <inkml:trace contextRef="#ctx0" brushRef="#br0" timeOffset="18">7481 3746 8190,'-5'0'0,"5"0"0,5 0 561,6 0 0,6-4 195,2 0 1,7 1-279,5 3 1,2-2-310,1-1 0,5 0 76,3-5 1,-1 1-220,1-5 0,-6 2 93,3 3 1,-8-4-435,0 4 0,-6-2-160,2 1 1,-7-1-471,-1 6 1,-5-1-1076,1 4 2020,-7 0 0,7-5 0,-2-2 0</inkml:trace>
  <inkml:trace contextRef="#ctx0" brushRef="#br0" timeOffset="19">8394 3323 8163,'0'-17'1588,"0"5"-1102,0 7-84,-5 5 1,4 7-97,-3 4 0,-1 2-15,1 6 0,-3 5-73,3 6 1,-4 3 0,4 2 0,-4 0-237,0 3 0,2 3 116,-2 4 0,2 0-260,-2-3 0,-1-4 109,5-8 0,-3-2-113,3-5 0,0-5 82,4-3 1,0-2-1017,0-2 185,0-5-161,0 0-567,0-6 1643,5-6 0,-4-5 0,5-7 0</inkml:trace>
  <inkml:trace contextRef="#ctx0" brushRef="#br0" timeOffset="20">8383 3278 8208,'0'-12'0,"0"1"0,1 5 829,3 2 324,-3-3-544,4 6 0,-1-3-211,0 8 0,5 6-120,-2 6 0,7 4 46,2-1 1,3 4-78,-4 3 1,5 4-172,-1 4 0,-1 0 50,1 0 0,-1 2-243,1 2 0,-3-3-304,-4 4-233,-1-4 598,1-6 1,-2 3 11,-3-5 0,2-5 54,-5-2 0,4-5-146,-5 4 1,3-7 64,-3 0 1,-1-1-389,1-3 1,-1-2-69,-2 2-1193,0-6 613,0 4 1107,0-6 0,-5 0 0,-2 0 0</inkml:trace>
  <inkml:trace contextRef="#ctx0" brushRef="#br0" timeOffset="21">8314 3757 8045,'0'-7'801,"0"-1"-601,0 6 1,5-7 18,3 5 1,6 0-122,1 4 0,2 0 485,-2 0 0,4-4-314,8 1 0,-2-5-352,6 4 0,-2-3-422,1 3 1,2-5 295,-5 1 0,-1 2-168,-3-2 0,-1 4 141,-3-3 1,1 4 235,-5 0 0,5-4 0,-2 1 0</inkml:trace>
  <inkml:trace contextRef="#ctx0" brushRef="#br0" timeOffset="22">9000 3346 8126,'-5'-11'199,"3"-1"831,-3 6-173,5 1-444,0 5 0,0 5-101,0 3 1,0 3-71,0 4 1,0 4-87,0 8 0,0 1 98,0 2 0,0 7-235,0-2 0,1 5 98,3-2 1,-2 0-226,1-3 1,2-6 56,-1-3 0,0-2-82,-4-1 0,4-5-32,0-3 0,-1-6-119,-3-1-767,0-6 391,0 3-1377,0-5 1125,0-5 912,0 4 0,0-14 0,0 2 0</inkml:trace>
  <inkml:trace contextRef="#ctx0" brushRef="#br0" timeOffset="23">8703 3323 8075,'5'-17'364,"2"0"60,9 6 1,1 3 488,6 1 1,4-1-352,0-3 0,3 3 247,-3 0 0,8 4-291,-1-3 0,3 1-442,-3-2 0,1 2 32,-1 2 1,-4 2-817,1-1 0,-10 1-218,2 2 0,-4 0 926,0 0 0,-2 0 0,-6 0 0</inkml:trace>
  <inkml:trace contextRef="#ctx0" brushRef="#br0" timeOffset="24">9902 3301 8217,'0'-7'1339,"0"-3"-536,0 9 1,0 6-519,0 10 1,0 5-38,0 3 1,0 4-167,0 0 0,0 7 121,0-4 1,1 10-229,3-6 0,-1 4 84,4 0 0,-3-6-61,4 2 0,-5-7-76,5-1 0,-4-3-65,3-4 0,-4-2-298,1-6 1,-2 1-48,2-1-1388,-3-5 1334,4-1 0,-3-5 542,1 0 0,-1-5 0,3-1 0</inkml:trace>
  <inkml:trace contextRef="#ctx0" brushRef="#br0" timeOffset="25">10530 3289 8058,'0'-11'351,"1"4"-234,3 4 92,-3-4-150,4 6 0,-5-4 373,0 5 1,-5 0 624,-2 0 1,-5 0-731,-3 0 0,1 5-95,-5 3 0,-4-2-241,-3 2 1,-2-1 70,1 5 1,2-5-128,-6 1 0,6-1 54,-2 5 1,3 1-54,1 2 1,5-2 44,3 2 1,8-6 77,3-2 0,3 1-71,1 3 1,0 1 67,0-1 1,6-3 98,5-1 1,2 1-89,6 3 0,4-3 96,4 0 1,0-1-81,0 5 1,-2-5-139,6 1 0,-6-1 58,2 5 1,1-1-2,-1 1 0,-1-1-118,-3 1 1,-1-1 100,-3 0 0,-3 1-40,-4-1 0,-2 1 38,-3-1 1,-2 1-40,-5-1 1,0 0 20,0 1 1,-10-1 226,-5 1 0,-7-1-55,-4 0 0,-3 1-45,-6-1 0,-4-1-26,-3-2 0,-1 2-13,1-2 1,0-2-221,8 2 1,2-6 72,9 2 0,6-3-511,1-1 371,9 0 0,3-1-2153,8-3 2387,7-2 0,7-5 0,5-1 0</inkml:trace>
  <inkml:trace contextRef="#ctx0" brushRef="#br0" timeOffset="26">11706 3278 8043,'0'-12'0,"0"6"1069,0 1-287,0 5 1,-3 6-294,-1 6 0,-5 0-100,1 7 0,2 6-158,-2 5 0,1 3-3,-5 1 0,5 1 17,-1-1 0,0 4-183,-3 0 0,3 1 66,1-1 0,3-3-68,-4-1 1,5-2-267,-5-10 0,5 3 134,0-10 0,1 0-861,2-4 423,0 1-1416,0-6 1232,0-1 1,0-6-856,0-3 1549,5-2 0,2-11 0,4 0 0</inkml:trace>
  <inkml:trace contextRef="#ctx0" brushRef="#br0" timeOffset="27">11706 3221 8052,'-6'-13'581,"1"3"1,5 11-350,0 3 1,4 6 723,0 5 0,3 6-305,-3-2 0,6 7-199,2 5 1,-1 2-424,4 1 1,3 4 82,1 0 1,3 4-93,0-4 1,1 4 140,0-4 0,-4 0-218,0-4 0,-4-4-11,4-4 0,-5-2 256,2-1 0,-7-4-78,-2 0 0,-3-4-22,4 4 0,-6-5-693,2 2 1,-3-7 327,-1-2 0,0-3-1952,0 4 1068,0-6 464,0 3 0,-1-5 78,-3 0 1,-2-5 618,-6-2 0,-4-9 0,-2-1 0</inkml:trace>
  <inkml:trace contextRef="#ctx0" brushRef="#br0" timeOffset="28">11615 3678 8014,'-6'-12'1660,"1"6"1,11 1-1351,5 5 1,2 0 348,6 0 1,4-2-217,4-1 1,6 0-327,1-5 1,1 6 49,7-2 1,-5-1-370,1 1 1,-2-1-2586,-2 1 2787,-5 3 0,-1-4 0,-5 5 0</inkml:trace>
  <inkml:trace contextRef="#ctx0" brushRef="#br0" timeOffset="29">1542 4637 8115,'0'-6'535,"0"0"1070,0 6 0,1 7-1182,3 4 1,-3 2-116,3 6 1,-1 4-30,0 3 0,-1 6-41,1-1 0,2 2-104,-1 1 0,4-4 59,-4 1 1,3-2-207,-3 1 1,1 2 113,-1-5 1,-1-4-202,4-4 1,-4-5 4,0 1-373,4-2-304,-6-2 370,4-5-1813,-5-1 1903,0-5 1,0-5 0,0-1 0</inkml:trace>
  <inkml:trace contextRef="#ctx0" brushRef="#br0" timeOffset="30">1291 4660 8116,'12'-10'760,"3"2"1,-1-1-37,5 5 0,6-5-179,5 2 1,-1 2-47,2 1 0,-1-1-266,4 1 1,1 0 19,-1 4 0,-1-1-227,-3-3 0,2 3 76,-5-3 0,-2 3-250,-6 1 1,1 0 191,-4 0 1,-1 0-2371,-4 0 2326,1 0 0,-1 0 0,1 0 0</inkml:trace>
  <inkml:trace contextRef="#ctx0" brushRef="#br0" timeOffset="31">2136 4603 7629,'-7'0'1047,"-3"0"0,9 5-550,-3 2 1,2 9-200,-2 3 0,3 2 77,-3 2 0,2 4-187,2-1 1,2 5-153,2-5 1,-3 5-28,3-5 1,-3 5 196,-1-4 1,1-1-348,3-3 0,-3-1 94,3-3 1,-3-3-171,-1-4 0,0-1-17,0 0-1082,0-4-113,0-2 918,0-5 0,5-10 0,2-3 0</inkml:trace>
  <inkml:trace contextRef="#ctx0" brushRef="#br0" timeOffset="32">2101 4625 8336,'12'-6'-3,"-1"-3"382,1 5 1,3-4-51,0 0 1,5 2-77,-1-2 1,7 0 406,1-3 0,0 3-161,0 1 1,-2 4-312,6-1 0,-6 3 71,2 1 0,-4 0-181,-4 0 1,1 1 107,-5 3 0,-1 3-125,-6 4 1,1 0-95,-5 1 1,-1 0-126,-3 4 0,-1 0 3,-3 3 0,-3 3 87,-8-3 1,-3 4-202,-5 3 1,-4-2 94,1 3 0,-1-4 4,4-4 1,0 1 63,0-5 0,6 5-43,1-5 0,4 0 133,0-4 1,6 1 6,2-1 1,3-3 300,1-1-270,0 1 0,5 3 226,3 1 0,2-4-60,1-1 0,2-1 13,2 2 0,-1 1-110,5-5 1,0 5 146,4-2 0,-1-2-125,-3-1 0,5 1 5,-5-1 1,4 0-218,-8-4 1,4 4 126,-4-1 0,0 1-1293,-3-4 962,-1 0 0,1 0-1076,-1 0 1,-3 0 113,-1 0 1265,-4 0 0,7 0 0,-4 0 0</inkml:trace>
  <inkml:trace contextRef="#ctx0" brushRef="#br0" timeOffset="33">2832 4614 8021,'-6'-11'0,"2"-1"427,3 6 687,1 1 1117,0 5-1912,0 5 0,0 5-91,0 5 1,0 7-3,0 1 0,0-1-48,0 5 0,4 1-101,0-1 0,1 3 119,-2-3 1,-1 3-163,2-3 1,1 0-165,-2-5 0,5 0 117,-4-3 0,0 1-16,-4-4 1,1-3 130,3-5-19,-3 2-72,4-3 1,-5 0 25,0 1-35,0-6 1,1 3 63,3-5 1,-3 2-139,3 2 0,3-3 116,0 3 1,0-3-123,0-1 1,5 0 84,3 0 0,5 0-6,-1 0 0,-1 0-174,1 0 1,0 0-67,4 0 0,-4-4-197,0 0 0,-1-1 190,1 1 1,1 2-174,-5-6 1,4 4 99,-4-3 1,1 3-1650,-5-4 1968,-5 6 0,5-8 0,-5 3 0</inkml:trace>
  <inkml:trace contextRef="#ctx0" brushRef="#br0" timeOffset="34">2901 4900 8098,'-6'-6'1024,"0"0"0,8 0-493,2 2 1,2-1-127,5 1 0,2-1 93,2 1 0,3 2-165,5-6 0,1 4-235,3-3 0,-3 4-197,2-1 0,2-1 125,-1 1 0,0-3-526,-5 3 0,-3-4 282,0 5 0,-5-5-316,2 4 1,-4-3-195,0 3-1214,-1 0 1942,-4-1 0,-2-1 0,-5-6 0</inkml:trace>
  <inkml:trace contextRef="#ctx0" brushRef="#br0" timeOffset="35">2821 4637 8027,'0'-6'0,"0"-5"0,9 6 611,2-2 1,8-3-208,0 2 0,-1-1 159,1 1 1,4-2-237,4 3 0,4-3-289,0-2 0,2 2-602,1 2 1,-3-2 332,-1 3 0,-1 0-791,2 0 1,-3 4 1021,-6-1 0,1-2 0,0 0 0</inkml:trace>
  <inkml:trace contextRef="#ctx0" brushRef="#br0" timeOffset="36">3598 4568 8176,'-6'-11'117,"5"5"362,-4-5-258,5 10 638,0-4 0,0 6-251,0 3 0,0 0-238,0 7 1,-4 3-127,1 9 1,-1 0 29,4 0 1,-2 5-361,-1 2 1,0 3 135,-4 2 0,4-5 25,-1 0 1,-1 0-53,1 0 0,0 2-199,4-6 1,0 0 78,0-7 0,6 1 197,1-5 1,7 1 27,1-5 1,6-5 164,-2-2 0,6 1-6,2-1 0,3 0-152,-3-4 1,3-4-341,-3 0 0,3-5 127,-3 2 0,0 0-165,-4 0 0,-6 0 85,-1 0 0,-4-2-1807,0 5-1282,-6-5 3247,-1 3 0,-10-11 0,-1 0 0</inkml:trace>
  <inkml:trace contextRef="#ctx0" brushRef="#br0" timeOffset="37">3540 4888 8289,'9'-1'0,"3"-3"-2,-3 3 247,12-4-203,2 5 1,1-4 1970,3 0-1306,2 0 0,-4 0-265,6 1 0,-2-5-188,1 4 1,2-5-506,-5 2 1,0-2 209,-5 1 1,0-2-840,-3 2 0,-4 2-639,-7-1-344,2 4 1863,-9-7 0,-1 4 0,-6-6 0</inkml:trace>
  <inkml:trace contextRef="#ctx0" brushRef="#br0" timeOffset="38">3506 4614 8221,'7'-11'836,"7"-1"-628,-3 1 1,12-1 547,0 1 0,2 0-259,-2-1 0,3 4-105,1 1 1,5-2-288,-2-6 1,3 6-262,2-3 0,-5 5-380,0-1 1,-4-1 237,1 6 298,-8-1 0,2 4 0,-3 0 0</inkml:trace>
  <inkml:trace contextRef="#ctx0" brushRef="#br0" timeOffset="39">5048 4443 8378,'0'-12'800,"-5"6"192,4-4-582,-4 9 0,1 2-96,0 10 1,-1 6-37,1 6 0,3 3 88,-3 1 1,1 8-119,0 0 1,1 5-142,-1-2 1,-2 4-43,1-4 0,-4 4-151,4-4 0,-5-4-288,2-3 1,2-3 253,1-1 0,-1-1-321,1-7 1,-4-2 3,5-2-535,-1-2 0,4-6-74,0 1 15,0-6 1031,0 3 0,0-5 0</inkml:trace>
  <inkml:trace contextRef="#ctx0" brushRef="#br0" timeOffset="40">5048 4477 8164,'0'-8'0,"0"1"828,0 4-446,5-2 1,-2 5 208,4 0 1,1 1-89,3 3 1,1 4-124,-1 7 0,2 3-65,2 5 0,-1 5-57,5 2 1,-4 4-298,4 4 0,-3-2 128,3 2 0,-4-2 169,4-2 1,-5-1-526,1-3 1,2-2-400,-2-5 0,-1-1 227,-7-3 0,3-3 199,-2-5 0,-2 1-104,2-1 1,-5-3 121,0 0 0,-1-5-1123,-2 5 377,0-5 968,0 2 0,-5-5 0,-2 0 0</inkml:trace>
  <inkml:trace contextRef="#ctx0" brushRef="#br0" timeOffset="41">4979 4854 8430,'13'0'289,"2"0"0,-2 0-119,2 0 1,3 0 487,1 0 1,4 0-354,4 0 0,-2 0-352,5 0 1,-3-1-100,4-3 0,-6-1-351,2-3 1,-3-1-532,-1 5 0,-6-3 1028,-1 3 0,1-5 0,1 3 0</inkml:trace>
  <inkml:trace contextRef="#ctx0" brushRef="#br0" timeOffset="42">5608 4477 8126,'0'-11'774,"-5"4"-177,3 2-78,-3 5 0,5 1-82,0 3 1,0 4-134,0 7 0,0 4-139,0 8 1,0-1 29,0 9 1,0-6-95,0 9 0,0-5-208,0 5 0,4-4-325,0-3 0,1-3 272,-1-6 0,-3 0-177,3-3 0,1-2 146,-1-6 0,1-3-1197,-1-1 307,-3-4 170,4 2 911,-5-5 0,0 0 0,0 0 0</inkml:trace>
  <inkml:trace contextRef="#ctx0" brushRef="#br0" timeOffset="43">5562 4511 8126,'0'-11'776,"0"-1"-139,5 1-186,1 5 1,6 1-85,-1 5 0,4 6 13,1 5 0,4 2-186,-1 6 0,3 4 60,0 4 1,5 0-199,0 0 1,-1 1 64,-3 2 0,4 2-181,0-5 1,-2 0 91,-6-5 1,1-4-124,-5-3 0,1-2 26,-5-2 1,1-3-176,-1 0-269,0-6 1,0 5-43,-4-4-573,3-1 470,-8 3 654,3-5 0,-10 0 0,-2 0 0</inkml:trace>
  <inkml:trace contextRef="#ctx0" brushRef="#br0" timeOffset="44">6053 4340 8217,'0'-11'0,"0"3"354,0 0-167,0 6 516,0-3 1,0 6-184,0 3 0,0 3-88,0 9 1,0 6-212,0 9 0,0-1 58,0 5 1,0-2-277,0 8 0,0 0 98,0 1 0,1 1-101,3-5 0,-3 0 38,3-3 0,1-6 90,-1-3 0,0-7-705,-4-3 0,4-4-45,0 0 1,1-2-1608,-2-3 1203,-1-1 1026,8-6 0,-4 0 0,6 0 0</inkml:trace>
  <inkml:trace contextRef="#ctx0" brushRef="#br0" timeOffset="45">6419 4431 8195,'0'-6'824,"0"1"431,0 5-509,0 5-359,-6 1 0,5 11 183,-3 2-386,3 7 1,-3 4 60,0 4 1,1 0 31,3 0 0,0 1-295,0-1 0,0-1 121,0-3 1,0 1-234,0-8 1,3 2 93,1-6 1,0-2-153,-4-2 0,0-6-602,0-2-653,0-4 434,0 2 1009,0-5 0,0 0 0</inkml:trace>
  <inkml:trace contextRef="#ctx0" brushRef="#br0" timeOffset="46">6259 4477 8061,'0'-11'309,"1"-1"39,3 1 0,2 4 497,5 4 1,5-3-290,-1 3 0,1-1-153,0 4 0,1-1-156,6-3 0,1 3 38,3-3 1,1 2-54,2 2 1,2 2-236,-5 2 1,3 2-20,-3 5 1,3-2-50,-3 3 1,-2-4-111,-6 8 0,-1 1 148,-3 3 0,-6 1-63,3 2 1,-9 1 8,1 3 1,-2-2 115,-2 6 0,-7-2-41,-4 1 1,-2 2 12,-6-5 1,0-1 14,-4-3 0,-3 0 2,-1 0 0,-5-2-155,2-2 1,2-2 95,1-6 1,1-1-482,3-2 1,2-3-117,10-5 24,0 0 1,4-1 613,3-3 0,3-7 0,1-7 0</inkml:trace>
  <inkml:trace contextRef="#ctx0" brushRef="#br0" timeOffset="47">7652 4397 8198,'-11'-6'533,"3"2"-256,0 8 0,6 3 220,-2 9 0,3 1-85,1 6 1,0 1-20,0 3 1,0 6-164,0 5 1,0 0-150,0-4 0,0 4-7,0 0 0,0 1 110,0-5 0,1-1-391,3-3 0,-3-2 159,3-5 1,-3-5-643,-1-3 301,0 3-1189,5-6-9,-4 5 1587,5-11 0,-6 4 0,0-3 0</inkml:trace>
  <inkml:trace contextRef="#ctx0" brushRef="#br0" timeOffset="48">7903 4488 8134,'2'-10'268,"1"3"390,-1 2-43,3 5 0,-5 6-159,0 5 1,-2 6-11,-1 6 0,1 1-128,-1 2 1,1 1-149,2 7 1,0-6 84,0 7 0,0-5-290,0 0 0,-4 1-92,1-8 0,-1 1-85,4-9 1,0 0-1257,0-3 1104,0-1 0,0-3-2183,0-1 1352,0-4 1195,0 2 0,-5-5 0,-2 0 0</inkml:trace>
  <inkml:trace contextRef="#ctx0" brushRef="#br0" timeOffset="49">7903 4500 8108,'0'-14'0,"0"2"0,2 7 1056,1-2-609,4 4 0,4-2 237,1 5 1,-1 6-239,0 6 0,6 1 28,2 6 1,2 1-91,2 7 0,1-2-245,3 5 1,-2 0 35,6 0 0,-4 2-96,3-6 0,-3 1-144,3-4 1,-5-4 120,2 0 0,-4-5-159,-4 1 0,-1-2 39,-3-2 0,-2-3-170,2 0 0,-6-2 74,-2 1 0,-4 0-1421,1-3 301,-3-3-182,-1 4-385,0-5 1847,-5 0 0,-1 0 0,-6 0 0</inkml:trace>
  <inkml:trace contextRef="#ctx0" brushRef="#br0" timeOffset="50">8451 4431 8172,'0'-11'472,"0"-1"0,0 5-285,0-1 200,0 6 931,0-3-882,0 5 0,4 5-196,0 2 1,0 5 18,-4 3 0,0 4-185,0 8 1,1 2 6,3 5 0,-3 0-127,3 1 0,-1 3-319,0 0 0,-1 0 256,1-4 1,-1-5-142,-2-2 1,1-3 88,3-1 1,-3-5-468,3-3 0,-3-2 238,-1-2 1,1-1 389,3-2 0,-3 2 0,5-4 0</inkml:trace>
  <inkml:trace contextRef="#ctx0" brushRef="#br0" timeOffset="51">9182 4477 8045,'0'-15'0,"0"0"0,0 3 284,0 4 1,-1 2-114,-3-1 0,2-2 695,-6 5 0,4-4-289,-3 4 0,-2-3-321,-6 3 0,-3 0-11,-5 4 1,-5 5-130,-2 3 1,-3 6 35,-2 1 1,1 9 35,0-1 0,3 7-161,1 1 0,5 3 72,-2 4 1,8-2-186,4 2 1,3 1 35,5-1 0,2-3-8,5-5 1,2-5 86,6 2 0,4-7 108,11-1 1,1-6 46,3-2 1,1-4-76,2-7 0,3 0-127,-2 0 0,-2 0 116,1 0 1,-3-4-732,4 0 1,-6-5 349,2 2 1,-5 0-1137,-3 0 0,-2 3 1419,-6-4 0,6-4 0,1-6 0</inkml:trace>
  <inkml:trace contextRef="#ctx0" brushRef="#br0" timeOffset="52">9468 4488 8040,'0'-11'0,"0"0"0,0-1 396,0 1 0,0 3 637,0 0 43,0 6-245,-5-8-230,4 9-498,-5-5 0,3 13 127,-1 4 1,-4 6-36,4 6 1,-3 4 34,3 4 1,-4 2-186,5 1 1,-1 0-1,4 1 0,0 3-155,0 0 0,-4 0-81,0-4 1,0-1 102,4-2 1,0 0 32,0-4 0,4-4 80,0-4 1,1-6 160,-1-2 1,-2-1-32,6-6-1,-4 0 99,3-4 1,1 0-90,3 0 0,2 0 161,2 0 1,2 0-101,2 0 0,2-4-49,-1 0 0,1-5-275,2 2 0,-1 2 91,-3 1 0,1-1-90,-5 1 1,4-4-71,-4 4 1,1 1-380,-5 3 1,0-2-795,1-1-949,-1 1-197,-4-3 2487,-2 5 0,-5-5 0,0-1 0</inkml:trace>
  <inkml:trace contextRef="#ctx0" brushRef="#br0" timeOffset="53">9982 4580 7989,'0'-12'954,"0"1"-277,0 5-391,0 1 1,0 6 293,0 3 1,-4 2-171,0 5 1,-1 2-135,1 2 1,3 3-169,-3 5 1,3 4 116,1-1 1,0 5-162,0-5 0,5 5 46,3-5 1,2 1-239,1-4 1,2-2 110,2-2 1,-1-2-125,5-6 1,0 0 51,4-4 1,0-2 126,0-5 0,-4 0-36,0 0 1,0-1 0,4-3 0,-2-2 69,-2-6 0,2 1-38,-6 0 1,4-5 138,-4 1 1,0-5-66,-3 1 1,-5-4-62,1-4 0,-4-1-117,3-2 1,-4-3-212,1 2 0,-3-2-477,-1-1 0,-4 1 393,0 3 0,-3 3-216,3 8 1,-1 3 158,1 4 1,2 2 421,-6 2 0,0-2 0,-3 4 0</inkml:trace>
  <inkml:trace contextRef="#ctx0" brushRef="#br0" timeOffset="54">10633 4477 8042,'0'-6'510,"0"-1"-48,0 3 779,0 3-808,0-4 1,-1 5-61,-3 0 0,2 1-128,-1 3 1,1 4-1,2 7 0,-1 3-14,-3 5 0,3 5 14,-3 2 1,3 3-1,1 1 0,0 1-14,0-1 0,0 0 14,0 0 1,0 1-1,0-1 0,4-5-466,0-2 1,-1-4-782,-3-4 1,2-3-162,1-5 0,-1 1-52,3-6 249,0-1 1,-4-6 62,3-3 903,-3-2 0,4-6 0,2 1 0</inkml:trace>
  <inkml:trace contextRef="#ctx0" brushRef="#br0" timeOffset="55">10564 4523 8042,'5'-12'165,"2"6"1,5-3 311,4 5 1,-2-3-83,5 3 0,0 0 145,4 4 0,-1 0-13,1 0 0,4 0-162,-1 0 0,1 1-257,-4 3 0,4 2 91,-1 6 1,1-1-268,-4 1 1,-2 3 0,-2 0 0,2 5-43,-6-1 0,0 3 48,-3 1 0,-6 0-38,-2 0 0,-3-1-25,-1 1 0,-3 4 55,-4 0 0,-2-1 118,-10-3 0,-4 0-41,-4 0 0,-4-2 26,0-2 0,-2 2-28,-1-6 0,4 0-4,-1-4 0,2 1-208,-2-1 1,9-3 66,6 0 0,4-6-541,0 2 435,6-3 1,1-2-793,5-3 0,1-2 5,3-6 1033,7 1 0,7-6 0,5 0 0</inkml:trace>
  <inkml:trace contextRef="#ctx0" brushRef="#br0" timeOffset="56">11272 4443 8019,'0'-18'0,"0"-2"693,0 4 0,2 6-135,1 6 1,-1 2 360,2-2-238,-3 3 228,-1-4-661,0 20 1,0-5-21,0 13 1,0-1-74,0 4 0,0 1 73,0 7 1,0-6-222,0 6 1,0-2-44,0 2 1,0 1-147,0-1 1,0-4-204,0 1 0,0-6 203,0 2 1,0-3 69,0-1 0,0-6 43,0-1 370,0-4-225,0 0 126,0-1-71,0-4 11,0-2 145,0-5 0,5 0-363,3 0 0,2-2 139,1-1 0,6 1-142,2-1 0,2-3 62,2 3 0,0-2-36,0 1 0,0 2-53,-1-1 0,5 0-200,0-1 0,-1 3 26,-3-3 0,-1 2-133,-3-2 1,2 3-359,-2-3 1,-2 1-288,-2-1-519,-2 3 846,-2-9 731,-4 9 0,-7-14 0,-7 2 0</inkml:trace>
  <inkml:trace contextRef="#ctx0" brushRef="#br0" timeOffset="57">11238 4740 7990,'-6'-5'0,"1"-2"1260,5 1-274,0 1-203,5 5-141,1 0-317,11 0 1,0-1 116,6-3-365,0 2 120,5-3 1,0 2-568,2-1 317,3 0 1,-5 0 2,3 0 0,-1-3-143,-7 3 0,2-1-635,-6 1 0,-2 3 381,-2-3 1,-2-1-457,-2 1 1,-3-1-9,0 1 911,-6-2 0,3-6 0,-5 1 0</inkml:trace>
  <inkml:trace contextRef="#ctx0" brushRef="#br0" timeOffset="58">11352 4420 7990,'-11'-6'806,"5"-5"133,0 10 0,12-8-374,1 5 1,5-3-234,3 3 0,6-1-79,6 1 1,5 2-298,-2-6 0,3 5 108,1 0 0,1 1-596,-1 2 1,-1-3-76,-3-1 1,2 0-404,-5 4 0,3 0 1010,-3 0 0,5 0 0,-3 0 0</inkml:trace>
  <inkml:trace contextRef="#ctx0" brushRef="#br0" timeOffset="59">12266 4340 8138,'0'-6'2500,"0"1"-1423,-5-1 495,4 5-1110,-9-4 1,3 5-147,-4 0 1,-1 0-47,1 0 1,-4 0-318,-1 0 1,0 1 114,1 3 1,-2 1 11,-2 3 1,-1 2-48,5-2 0,-4 2-177,3 1 1,1 1-21,4-1 1,1 2-61,2 2 1,-1-2 147,5 2 1,0-2 62,4-2 0,0 0 3,0 1 1,2-1 15,2 1 0,2-1-82,5 1 1,2-1 78,2 0 0,3 1 0,5-1 0,1 1 7,3-1 1,-3-2-21,2 2 1,2-6 120,-1 7 1,0-3-109,-5 2 1,0 1 137,-3-1 0,1 3-106,-4-3 1,-1 6 231,-4-10 1,-3 10-68,-1-6 0,-4 0-54,1-4 0,-3 1 288,-1 3 0,-5 2-133,-3 2 0,-7-2 153,-4 2 1,-6-2-70,-2-2 0,-8 1-842,0-1 0,-5-1 338,2-2 1,0 2-1736,3-2 0,-4-3 1854,-3-2 0,-2 4 0,-2-1 0</inkml:trace>
  <inkml:trace contextRef="#ctx0" brushRef="#br0" timeOffset="60">1667 5745 8338,'-1'-8'255,"-3"0"37,3 6 1,-4-4 181,5 2 1,-1 3 297,-3-3-317,3 2 1,-4 4-282,5 2 1,0 3 101,0 8 1,-4 3 135,0 5 1,-5 5-108,1 2 1,-2 5-255,-1 3 0,0-3 90,-1 3 0,1 2 119,-1-2 1,-3 1 16,0-1 0,0-4-124,3 1 1,1-6 21,-1-6 1,1-2-75,-1-2 1,5-2-357,-1-6-3267,6 1 1636,-3-6 0,6-1 385,3-5 1501,2-5 0,5-1 0,1-6 0</inkml:trace>
  <inkml:trace contextRef="#ctx0" brushRef="#br0" timeOffset="61">1656 5722 8271,'-1'-10'-317,"-3"2"317,3-2 0,-4 7 2054,5-4-1416,0 4 1,0-1-111,0 8 1,6 4 8,5 7 0,2 3 51,6 5 1,0 1-421,4 2 0,0 4 102,0 4 0,3-4-194,1 1 0,0-1 113,-5 5 1,1-1-332,0 0 1,-5-1-45,-3-2 0,2-2-224,-2-3 1,0-2-7,-4 3 1,-3-7 162,0-1 1,-4-5-802,3 2 726,-4-4 1,2 0-1749,-5-1 1472,0-4 0,-2-2-276,-1-5 880,-4 0 0,-9 0 0,-2 0 0</inkml:trace>
  <inkml:trace contextRef="#ctx0" brushRef="#br0" timeOffset="62">1542 6202 8327,'6'-6'-8,"4"5"359,-2-3 0,3 3-11,5 1 1,1 0 309,6 0 0,5-4-165,3 0 0,2-1-418,1 2 1,1-4-14,3-4 1,-2 1-106,2 2 1,-2-6-142,-2 3 0,-4-3-515,1 2 0,-7 2-1348,-1 3 2055,0-4 0,-11 5 0,5-5 0</inkml:trace>
  <inkml:trace contextRef="#ctx0" brushRef="#br0" timeOffset="63">2261 5699 8186,'-6'-18'455,"1"7"0,4 6 987,-3 5-910,3 5 1,-5 6-87,6 8 0,0 3-146,0 1 0,0 5-213,0 2 1,0 3-27,0 1 1,0 2-124,0 2 1,0-3 177,0 4 1,4-4-175,0-1 1,0-1-195,-4-2 0,0-7 94,0-5 0,0-5 289,0 1 0,0-2-59,0-2 209,0-4 0,1 1 155,3-4-104,-3 0 0,9-4-9,-2 0 0,2 0-72,2 0 1,4 0-195,3 0 0,-1-1 130,1-3 0,1 3-241,7-3 0,-3-1 67,3 1 1,-5-1-119,-2 1 0,1 3-107,-2-3 0,3 2-103,1-2 0,-4 2-88,0-1 1,-4-2-348,4 1 0,-5 0-742,1 4 0,-6-1 135,-1-3 1357,-1 3 0,5-10 0,-1 5 0</inkml:trace>
  <inkml:trace contextRef="#ctx0" brushRef="#br0" timeOffset="64">2855 5733 8059,'-4'-15'1033,"1"0"0,-1 3-832,4 5-181,0 4 1717,0-2-606,0 5-714,0 5 1,0 5-145,0 6 1,4 4-16,-1-1 1,5 6-147,-4 2 1,0 3 134,-4-3 0,0 7-257,0-3 0,0 4 126,0-4 0,0 2-102,0 1 0,-2-1-118,-1-2 0,0-4-14,-5-4 0,5-1 63,-5-3 0,5-3 42,0-4 1,1-1 507,2 1-120,0-6-114,5 4 0,2-9-24,4 3 0,1-3 11,-1-1 0,6 0-114,2 0 1,-2 0 38,2 0 1,4-1-77,4-3 0,1 2-149,-2-6 1,-1 6-579,1-2 0,-2-1 369,-1 1 0,-1-1-1110,-3 1 1,1 3 548,-5-3 0,1 3 822,-5 1 0,5 0 0,2 0 0</inkml:trace>
  <inkml:trace contextRef="#ctx0" brushRef="#br0" timeOffset="65">4237 5676 8140,'-6'0'-566,"-4"0"714,8 0 1122,-3 0-197,5 0-665,0 5 1,0 3 52,0 7 1,4 4-98,0 8 1,6-2 5,1 6 1,1-1-116,3 4 1,-1 1-133,1-1 1,-1 0 9,5 0 1,-5-1-185,2-2 1,-1 1-231,-4-6 1,3 0 208,-6-7 1,1 1-988,-2-5 556,3 0-621,-3-3 0,3-5-158,-3 1 1282,-1-5 0,-6 2 0,0-5 0</inkml:trace>
  <inkml:trace contextRef="#ctx0" brushRef="#br0" timeOffset="66">4705 5642 8139,'0'-18'1033,"0"2"-614,0 9 801,0 2-728,0 5 1,-3 1-279,-1 3 1,-4 4 25,4 7 1,-5 8-154,2 7 0,-3 5 92,-2 3 1,1-1-266,-1 4 0,1 0 165,0 1 0,-1 1-244,1-5 1,-1 3-339,1-7 1,0-2 228,-1-9 0,4-1-245,1 1 1,1-5 189,-2-3 1,3-6-1530,5-1 939,0-6 919,0 3 0,5-5 0,1 0 0</inkml:trace>
  <inkml:trace contextRef="#ctx0" brushRef="#br0" timeOffset="67">4945 5665 8161,'0'-18'972,"-5"1"146,4 6-96,-4 5-620,5 1 1,0 6-129,0 3 0,0 2 6,0 5 0,-1 7-38,-3 5 1,2 1-171,-1 7 1,-2-3 103,1 6 0,-4-2-222,4 6 0,1-4-27,3-4 0,0 3-128,0-2 1,0-3 8,0-2 0,0-2 147,0-1 1,0-5 202,0-3 0,3-2-128,1-2 0,5 0 220,-1-4 0,2 2-45,1-5 1,2 3 44,2-3 0,-1 0-96,5-4 0,0 0 12,4 0 1,0 0-353,0 0 1,3 0 107,1 0 0,0-1-208,-5-3 1,1 1 109,0-4 0,-5 4-1543,-3 0 1221,3-4 0,-5 2-2001,2-2 2499,-8-4 0,-1 5 0,-6-5 0</inkml:trace>
  <inkml:trace contextRef="#ctx0" brushRef="#br0" timeOffset="68">4900 5973 9437,'5'-6'831,"2"2"0,7 3-590,1 1 1,2-4 251,-2 0 1,4-1-51,8 1 1,1 2-158,2-6 0,2 4-375,-5-3 1,4 3 138,0-4 0,-3 2-600,-2-2 0,-3-2 213,-4 2-889,3 3 1,-10-3 193,4 4 1032,-9 0 0,-2-1 0,-5-2 0</inkml:trace>
  <inkml:trace contextRef="#ctx0" brushRef="#br0" timeOffset="69">4888 5665 8131,'0'-12'0,"1"5"178,3-1 1,3 4-120,4-3 1,4 3 1126,0-4 0,7 2-494,1-2 0,5-2-147,6 3 0,0-4-485,1 0 1,-1 3-392,0 1 0,0 0-106,1 0 1,-6 0 330,-3 4 0,-1 1 106,-3-1 0,1 6 0,0 4 0</inkml:trace>
  <inkml:trace contextRef="#ctx0" brushRef="#br0" timeOffset="70">5688 5642 8139,'-5'-12'0,"3"6"0,-8-4 0,9 9 0,-6-8 801,4 5-44,1 0-233,-3 4 1,5 1-99,0 3 0,-1 4-145,-3 7 0,3 4-1,-3 8 1,3 2 14,1 5 1,0-1-299,0-2 1,0 6 88,0-3 0,0 3-435,0-3 0,0-4 245,0 1 1,0-6-315,0 2 0,0-7 152,0-1 0,0-5-3,0 1 1,4-6-161,0-1 0,-1-4-940,-3 3-229,0-4 1598,0 2 0,5-5 0,2 0 0</inkml:trace>
  <inkml:trace contextRef="#ctx0" brushRef="#br0" timeOffset="71">5551 5630 8283,'11'-11'119,"0"0"1,2 0 317,2 4 1,3-3 121,5 2 0,0 2-131,0-2 0,5 2 44,2-2 1,3 2-135,1 2 0,-1 3-138,-2-3 0,0 3 6,-4 1 1,3 4-152,-3-1 0,-1 6 105,-7-1 1,1 3-110,-5 4 0,-3-1-98,-5 5 1,-4 0 75,0 4 0,-4 0-122,-6 0 0,-2 0 3,-10 0 0,0 1-103,-4 2 1,-4-1 57,0 1 0,-4-5-113,0-2 1,3 0 31,2 3 0,-1-3 131,4 0 0,3-5 151,9 2 0,0-7-225,4-2 236,2 1 1,6 3-133,3 1 0,6-5 326,5 1 1,5-4-71,-1 3 1,4-4-65,4 1 0,1-3-188,2-1 0,3 0-215,-2 0 0,1-1-581,-2-3 0,2 3 436,-6-3 1,0 1-885,-7-1 1295,2 3 0,-3-4 0,5 5 0</inkml:trace>
  <inkml:trace contextRef="#ctx0" brushRef="#br0" timeOffset="72">6533 5630 8136,'-5'-11'0,"3"5"377,-3-4-139,5 8 1405,0-3-1019,0 5 0,0 5-141,0 3 0,0 7-190,0 4 1,0 3-121,0 1 0,4 5 67,0 2 1,4 3-104,-5 1 0,5-3-5,-4-1 1,5-3-209,-2 3 1,-2-4 17,-1 0 0,1-7-291,-1-3 0,1-4-816,-1 0 605,-3-1-1610,4-5 921,-5-1 1249,0-5 0,-5 0 0,-1 0 0</inkml:trace>
  <inkml:trace contextRef="#ctx0" brushRef="#br0" timeOffset="73">6247 5619 8065,'12'-18'827,"-1"3"-467,6 2 1,2 6 269,7-1-37,-2 6-284,4-9 1,0 10 130,3-3 81,2 3-173,1 1 0,0 0-160,0 0-94,1 0 0,-1-1 153,0-3 1,-1 2 0,-2-6 0,-3 4-145,-6-4 1,0 6 100,-3-2 1,-2-1-281,-6 1 1,0 0-1,1 4-180,-6 0 275,4 0 1,-8 2-47,1 2 0,-1 3 82,-2 8 1,0 3 0,0 5 0,0 1-50,0 3 1,0 2 45,0 5 1,0 4-53,0 0 0,3 4 45,1-4 1,0 0-104,-4-3 1,4-5 99,0 0 1,3-8 83,-3 1 0,0-4-145,-4 0 0,4-3-4,-1-4 0,1-4-385,-4-1 284,0-4 1,0 3-1960,0-2 1090,0-3 993,0 4 0,0-5 0,0 0 0</inkml:trace>
  <inkml:trace contextRef="#ctx0" brushRef="#br0" timeOffset="74">7572 5642 8122,'0'-18'243,"0"2"1,0 4-112,0 1 0,0-1 355,0 1-97,0 0 0,-4-1-114,0 1 1,-4-1-38,0 1 1,-2 3 45,-2 1 1,-4 4-18,-3-1 1,1 4 9,-1 4 0,-1 2-24,-7 6 0,3 6-122,-3 4 0,-1 3 61,2 5 1,3 0-90,4 5 0,1-1-222,-1 0 1,4 1 94,7-1 1,-1-1-128,6-3 1,-1 2 80,4-5 1,5 3-87,2-3 0,5-2 116,3-6 0,7 1 175,4-4 0,5-2-132,-5-7 0,6 2 17,-1-5 0,0 0-101,0-4 0,0-2-175,-4-1 0,4 0-585,-5-4 0,1 3 400,-4-4 0,0 0-1517,-1-3 1957,-4 0 0,4-1 0,-4 1 0</inkml:trace>
  <inkml:trace contextRef="#ctx0" brushRef="#br0" timeOffset="75">7858 5596 8425,'0'-23'55,"0"6"1,0 4-572,0 5 2630,0 6-845,0-3-764,0 15 1,-4 3-87,0 9 1,0 2-118,4 3 0,0 1-205,0 3 0,0 2 88,0-3 1,0 3-115,0 1 0,0-1 120,0-2 1,0 0-346,0-4 0,0 0 100,0-4 1,0-6-215,0-1 111,0 1 1,0-4 111,0 2 1,0-6-7,0-1 0,1-6 69,3 2-24,-3-3 0,10 3 24,-4 0 0,1 0 130,3-4 1,-4 0-72,8 0 1,-4 0-84,8 0 0,-3 0-18,3 0 0,0 0-102,3 0 1,3-2-188,1-1 1,-2 0 97,3-4 1,-7 3-288,-1-4 0,-3 2 162,3-2 0,-5-1-756,1 5 279,-8-4-663,4 1 1480,-10-4 0,-1-1 0,-7 1 0</inkml:trace>
  <inkml:trace contextRef="#ctx0" brushRef="#br0" timeOffset="76">7835 5847 8208,'-7'0'649,"-3"0"0,9-1-384,-3-3 0,4 3-134,4-3 0,-2 3 802,6 1 1,5-4-261,6 0 0,2-1-250,2 2 1,5 0-249,3-5 0,-2 5-115,1-5 1,-1 4-60,2-3 1,1 3-313,-6-4 0,5 4-672,-5-3 0,-4 4 502,-7-1 1,-2-1-1820,-2 2 1026,1-1 1274,-6 4 0,-1-5 0,-5-2 0</inkml:trace>
  <inkml:trace contextRef="#ctx0" brushRef="#br0" timeOffset="77">7880 5551 8124,'0'-18'461,"0"1"0,0 6-38,0-1 0,2 5 24,1-1 1,4 4-145,4-3 1,6 0-75,2 0 1,2-2 23,2 5 1,5-1-430,3 1 1,3 2-151,4-6 0,-4 6-386,0-2 1,1 2 93,-5 2 0,-1 0-47,2 0 665,-6 0 0,3 0 0,-5 0 0</inkml:trace>
  <inkml:trace contextRef="#ctx0" brushRef="#br0" timeOffset="78">8851 5482 8113,'0'-6'1868,"0"-1"-825,0 4-656,0 1 0,-5-3 236,-3 5 1,-2-4-149,-1 1 1,-6-1-299,-2 4 0,-7 1-19,-5 3 0,2 2-141,-1 6 0,0-1-92,0 0 1,1 1 149,2-1 0,4 5-66,0-1 1,2 4-86,6-4 1,3 4-36,5-4 0,4 2 127,-1-2 0,4-2-104,4 2 0,4-1 113,7 1 1,3-2-2,5 2 1,4-2-103,4-2 0,-2-3 101,2-1 0,-5 1-236,5 3 1,-6 1 67,2-1 1,-3 1-59,-1-1 0,-4 0 86,0 1 1,-7-1-2,0 1 0,-2-1-2,-6 1 0,3-1 322,-3 0 0,0 1 58,-4-1 1,-6 4 65,-6 1 0,0 0 32,-7-1 1,-4-1-81,-4 5 0,-5-5-39,2 2 0,-4-4-73,-4 0 1,2-1-228,-2 1 1,6-6 97,2-2 0,8-3-1166,-1-1 1,12 0 1128,-1 0 0,4 0 0,-4 0 0</inkml:trace>
  <inkml:trace contextRef="#ctx0" brushRef="#br0" timeOffset="79">9217 6133 8022,'-5'-6'1363,"-2"-4"-1067,1 8 0,-3-4 162,5 2 1557,0 3-671,4-4-1633,0 5-706,5 0 995,2 0 0,4 5 0,1 1 0</inkml:trace>
  <inkml:trace contextRef="#ctx0" brushRef="#br0" timeOffset="80">14824 2524 8329,'0'-6'21,"-5"-4"1,3 4 561,-6-1-30,6-3 170,-4 3-139,6 1 4,0-4-69,0 9-162,0-5 661,0 6-793,0 6 1,-1-4-130,-3 6-47,3-1-94,-9 5 185,9-1 1,-6-1-164,4-2 0,1 2 210,-2-2-108,3 2 0,1 1 21,0 1 0,0-1-37,0 1 1,0-1 28,0 0 0,0 1-20,0-1 0,0 4-58,0 1 1,0 0 81,0-1 0,0-2-134,0 2 1,0 2 118,0-2 0,0 2-90,0-2 1,0-3 58,0 4 1,0-4-138,0 0 0,0 0 113,0 4 0,4-4-97,0 4 1,1-4 66,-1 0 1,-3-1 11,3 1 0,1-1-21,-1 0 0,1 2 18,-1 2 0,-3-2-13,3 2 0,-2-2 12,2-2 1,-3 5 2,3-1 1,-3 1 7,-1 0 1,0-4 0,0 3 0,0-1-6,0 2 0,0-4-4,0 4 1,0 0 6,0-1 1,0 2-4,0-2 0,0-2-5,0 2 1,0-1 3,0 1 1,2-2-12,1 2 1,-1 2 6,1-2 1,-1 1-3,-2-1 1,0-2 43,0 2 1,0 2-39,0-2 1,0 4-7,0-4 1,0 4 8,0-3 0,0 4-22,0-1 0,0-1 21,0 1 0,0 0 20,0 4 0,0-4-19,0 0 1,0-1 10,0 1 1,0 2-16,0-2 1,4 1 2,-1-1 1,1 3-26,-4-3 0,4-1 27,0 1 0,0 0-28,-4 4 0,0 0 24,0-1 0,0 1 120,0 0 0,0 0-119,0 0 0,0 3 88,0 1 1,0 0-83,0-4 1,0 1 2,0 2 0,0-3-79,0 0 0,0 0 95,0-4 1,3 3-126,1 0 0,1 1 99,-1 0 1,-3 0-70,3 0 1,-3-3 42,-1 3 0,0-3 37,0 7 0,0-2 1,0 2 0,0-2 7,0 6 0,0-6 15,0 2 0,0 1-32,0-2 0,0 1-9,0-4 0,4 0 14,0-1 1,1 1-118,-1 0 1,-2 0 104,6 0 0,-5 0-108,0-1 1,2 1 81,-1 0 1,0 0-2,-4 0 0,0 0 19,0 0 1,0-1-29,0 1 1,0 0 81,0 0 0,0 1-67,0 3 0,0-3 88,0 2 1,0-5-70,0-2 1,0 0 13,0 4 0,0-1-4,0 1 0,0 0-17,0 0 1,0 0 8,0 0 0,0 0-2,0-1 1,0 1-14,0 0 1,0 0 10,0 0 0,0 0 30,0-1 1,0-3-31,0 1 0,0-1 2,0 3 1,0 0-7,0-3 0,0 1-1,0-4 0,0 4 25,0-1 1,0-1-16,0 1 0,0-5-6,0 1 1,0-1 4,0 1 0,0-2-31,0 2 1,0-6-16,0-2 1,0 1-51,0 3 70,0 1 0,0-1-5,0 1 1,0-1-79,0 1 0,0-5 77,0 1 1,0-1-74,0 5 1,0-5 59,0 1 0,0-4-278,0 3 135,0 1-34,0-2 222,0 5-102,0-10 259,0 4-453,0-5 282,0 5-46,0-4-23,0 4-26,0-5 120,5 0 0,-2 0 196,4 0-213,1 0 0,3-1 46,1-3 1,-1 3-30,1-3 1,-1 3 37,0 1 0,1-1-8,-1-3 1,5 3 6,-1-3 0,1 3 20,-1 1 0,-1-2-55,5-2 0,-1 3-52,1-3 0,3 2 65,-3-2 0,2 3-68,2-3 0,-4 1 60,0 0 1,0 1-66,4-1 1,-4 1 39,0 2 0,-1-1-7,1-3 0,1 3 32,-4-3 1,3 3-22,-4 1 1,4 0-1,-4 0 0,4 0 3,-4 0 0,6 0-13,-2 0 0,-1 0 13,1 0 1,3 0-34,5 0 1,1 0 27,-1 0 0,1 0-3,2 0 1,3 0 0,-3 0 1,0 0-4,0 0 1,-5 0 35,2 0 0,1 0-32,-1 0 0,-1 0 36,-3 0 1,1 0-30,3 0 0,-2 0-4,6 0 0,-3 0 3,6 0 0,-6 0-2,6 0 0,-2 0-3,2 0 0,-1 0 6,-2 0 0,2 0-54,-3 0 0,-2 0 45,-1 0 1,0 0-63,0 0 0,1 0 54,-1 0 1,-3 0 14,2 0 0,4 0-19,0 0 1,2 0 46,-2 0 0,3-4-20,-2 0 1,-2 0 5,1 4 1,0 0-69,0 0 1,3 0 52,-3 0 0,2 0-8,-1 0 0,2 0 6,-3 0 0,3 0-2,1 0 1,-3 0-6,-1 0 0,-1 0-64,2 0 0,2 0 69,-3 0 1,0 0-1,0 0 1,-3 0 51,3 0 0,-3 0-56,3 0 1,-3 0 47,3 0 1,-4 0-43,0 0 1,2 0 155,-1 0 1,0 0-131,-5 0 0,5 0 29,0 0 0,1 2-52,-2 2 0,-2-3-2,3 3 0,1-3-5,-1-1 1,0 0 29,0 0 0,-1 0-145,4 0 1,-3 0 118,3 0 0,-1 0-112,2 0 1,0 0 89,-4 0 1,1 0 20,-1 0 1,-3 0 18,2 0 1,-1 0 4,-3 0 0,1 0 80,0 0 0,0 1-101,0 3 0,-2-3 18,-2 3 0,2-3-3,-6-1 0,5 0-7,-1 0 1,-2 0-13,-2 0 1,1 0-2,0 0 0,-1 0 72,-4 0 0,1 0 0,-1 0 0,-3 0 86,-1 0-100,1 0-268,3 0 178,1 0-206,-1 0 250,-4 0 1,-1 0-325,-2 0 54,-3 0-391,4 0-2221,-5 0 2873,-5 0 0,-6 0 0,-7 0 0</inkml:trace>
  <inkml:trace contextRef="#ctx0" brushRef="#br0" timeOffset="81">18890 2570 8204,'0'-12'-193,"0"5"245,0-1 0,0 4 505,0-3-142,-5 4-36,-1-7 207,-1 4-130,-3-1 148,9-3-131,-4 9 65,5-9-62,0 8-224,0-3 283,0 5-485,-5 0-28,4 5 0,-5-2-17,6 5 1,0-1 54,0 5 1,0-5 23,0 1 1,0-1-7,0 5 0,0-1 99,0 1 0,0-1-75,0 1 0,0-1-8,0 0 1,2 1-61,2-1 1,-3 2 78,3 2 1,-2-5-156,2 6 0,-3-9 134,3 8 1,-3-8-144,-1 4 0,0 2 102,0 2 1,-1 0 17,-3-3 0,3-1-42,-3 1 1,-1-1 2,1 0 1,0 1 105,4-1-98,0 6 0,0-5 1,0 4 10,0-4 0,0 0 10,0-1 0,0 1-85,0-1 1,0 0 69,0 1 0,0-1-108,0 1 0,0-1 68,0 1 0,0 0 20,0 3 0,0-2 73,0 2 0,0-2-77,0-2 0,0 5 17,0-1 0,0 0-6,0-3 1,-3 3 7,-1 0 1,0 0-4,4-3 0,0 0-31,0 4 1,0-4 31,0 4 0,0-3-51,0 3 0,0-4 11,0 4 0,0 0-6,0-1 1,-1 1 0,-3-5 0,3 4 20,-3 0 1,3 2 25,1-2 1,0-2-29,0 2 1,-4-1-7,0 1 1,0-2-7,4 2 1,0-2-2,0-2 1,0 5-64,0-1 0,0 0 71,0-4 0,0 1-75,0-1 1,4 1 60,0-1 1,0 4-54,-4 1 1,0-1 36,0-4 0,1 2 28,3 2 0,-3-2 16,3 2 0,-3 2 5,-1-2 0,0 1 56,0-1 0,4-1-86,0 5 6,-1-5 0,-3 8 0,0-4 0</inkml:trace>
  <inkml:trace contextRef="#ctx0" brushRef="#br0" timeOffset="82">18844 3952 8270,'0'16'2494,"0"3"0,0-1-1372,0 1 0,0 0-756,0 4 1,0-4-245,0 0 0,0 0-68,0 4 1,4-4-66,0 0 1,1 0 34,-1 4 0,-3-2-57,3-2 0,1 3 53,-1-3 1,0 3-42,-4 0 1,3 1 32,1 0 1,0 1-10,-4 3 0,0-3 41,0 3-1,0-3-36,0-1 0,0 3 18,0 1 1,0-1-13,0-3 0,0 4 106,0 0-119,0-1 0,0 2 0,0 1 0</inkml:trace>
  <inkml:trace contextRef="#ctx0" brushRef="#br0" timeOffset="83">18890 4797 8270,'0'24'1128,"0"3"0,0-3-1128,0 2 0,0 3 0,0 1 0</inkml:trace>
  <inkml:trace contextRef="#ctx0" brushRef="#br0" timeOffset="84">18890 4991 8270,'0'27'2914,"0"-1"0,-1 1-1570,-3-4 1,3 0-1056,-3-1 0,3 4-234,1-3 1,-2 6-135,-1-6 1,1 2 78,-1-2 0,1 0-79,2 0 1,-4-1 12,1 1 1,-1-4-8,4 0 0,0 0 134,0 4 0,-4 0-92,0 0 0,0-2 73,4-2 1,0 3-65,0-3 1,0 1 124,0-1 0,0 3-103,0-3 1,0 1-6,0-1 0,0 3 7,0-3 0,0-1 9,0 1 0,2-5-13,2 1 1,-3 1 7,3 0 1,-3 4 53,-1-1 1,0-2-54,0-2 0,0 1 91,0-1 0,4 4-76,-1-3 1,1-1-56,-4-4 1,0 5-61,0-1 0,2 0 107,1-4 0,-1 5-113,1-1 1,-1 0 94,-2-3 1,3-1-29,1 0 1,0-3-2,-4 0 0,0-5-84,0 5 0,1-4 80,3 3 1,-3-3-485,3 4-322,-2-6-402,-2 4-186,0-6 0,0 0 0</inkml:trace>
  <inkml:trace contextRef="#ctx0" brushRef="#br1" timeOffset="85">19004 2547 8277,'8'-1'1004,"0"-3"1,-1 3-522,5-3 0,-1 2-77,0 2 1,5 0-53,-1 0 0,5-3-72,-1-1 1,2 0 21,-2 4 1,3 0-154,1 0 1,0 0 142,4 0 0,1 0-168,-2 0 1,6 0 65,-2 0 0,5 0-136,3 0 1,-3 0 115,3 0 0,3-4-147,1 0 1,4-3-18,3 3 0,-2-4 172,3 5 1,-4-3-89,0 3 0,0 1-86,0-1 1,-1-2-48,1 1 1,-6 0 92,-1 4 0,0 0-160,-1 0 0,4 0 61,-4 0 0,0 0-62,-4 0 1,1 0-12,-1 0 1,4 0 99,0 0 1,4 0-38,-4 0 0,5-1 13,-1-3 0,6 3-77,2-3 1,-5 2 70,-3 2 0,0 0-20,4 0 1,-4 0 13,-1 0 0,-4 0 1,1 0 0,-2 4 21,-2 0 1,0 4-27,1-4 0,-4 1 27,4-2 0,-4-1-23,7 1 0,2-1 8,-2-2 0,5 0-1,-1 0 0,6 0-16,2 0 1,-1 0 28,-3 0 0,-4 0 8,0 0 0,-2 0 5,2 0 0,-3 0 3,-4 0 1,-5 0 2,0 0 1,0 1 8,0 3 0,3-3 1,-2 3 0,-1-3 0,4-1 1,-2 0 1,6 0 0,-2 0 145,-2 0 1,1 0-156,3 0 1,-1 0-102,5 0 1,-5 0 99,1 0 0,-1-1-13,1-3 1,-6 3 6,2-3 1,-6 3 176,2 1 0,-4 0-169,0 0 1,-3 0 125,-4 0 0,1 4-40,-4-1 1,3 1 134,-4-4 0,4 0-139,-4 0 1,0 0 92,-3 0-131,-1 0 106,1 0-370,-6 0 209,-1 0 1,-6 0-300,-3 0 0,-4 0-172,-7 0 496,-3 0 0,-4-5 0,-1-1 0</inkml:trace>
  <inkml:trace contextRef="#ctx0" brushRef="#br0" timeOffset="86">23139 2615 8313,'0'-6'-446,"-2"0"421,-1 2 556,1 3-350,-8-10 0,8 9 314,-6-6-278,5 6 121,-2-3-113,5 5 0,0-2 369,0-1-141,0 1-398,0-3 439,0 5-317,-5 5 1,3 0-50,-6 3 0,4 2-25,-3-2 0,3 2-12,-4 1 0,5 1 73,-5-1 0,5 2-29,0 2 0,1-2 18,2 2 1,0-1 11,0 1 0,0-1-46,0 5 0,0-1 22,0 1 1,0 1-59,0-4 1,0 3-101,0-4 1,0 1 137,0 0 0,0-4-138,0 3 0,0-2 106,0-1 1,0-1-31,0 0 0,0 1 18,0-1 1,0 1-66,0-1 0,2 1 56,1-1 1,-1 4 4,1 0 1,-1 1-53,-2-5 0,1 4-3,3 1 1,-3-1-79,3-4 0,-3 4 101,-1 1 1,4-1-110,0-4 0,0 1 90,-4-1 0,0 4 59,0 1 1,0-1-67,0-4 1,0 1 44,0-1 1,-4 0-18,0 1 0,0 3 8,4 0 0,0 1 19,0-5 0,0 0-26,0 1 1,0 3-74,0 0 1,0 1 74,0-5 0,0 0-105,0 1 1,0-1 79,0 1 1,0 0-57,0 4 0,-1-4 51,-3 3 0,3-2-4,-3-1 1,1 3 147,0 0 1,1 2-144,-1-2 0,0-3 34,-1 4 1,3-2-11,-3 1 0,3-2-55,1 2 0,-1 1 56,-3-1 1,3 2-88,-3-2 0,2-2 50,2 2 1,0 2-9,0-2 1,0 4-5,0-4 1,-1 4 6,-3-4 0,3 6 50,-3-2 0,3-2-41,1 3 1,-1-3 16,-3 2 0,3 3-10,-3-3 0,3 1 83,1-1 0,-4 3-73,0-3 0,0 2 4,4 2 1,0 0 25,0 0 0,0 0-24,0 0 0,0 0 158,0-1 0,0 1-136,0 0 1,0 0-28,0 0 0,-4 1 32,1 2 0,-1-1-96,4 1 1,0-2 45,0-1 0,-1 4-5,-3-1 0,2 1-48,-1-4 0,1 0 61,2 0 1,-3 0-33,-1-1 1,0 1 21,4 0 1,0 0-31,0 0 1,0 0 19,0-1 0,0 1-2,0 0 0,0 0 2,0 0 1,0 0-2,0-1 0,0 1 2,0 0 1,0 0 0,0 0 1,0-4-21,0 0 0,0-4 19,0 4 0,0-1-48,0 1 1,0 3 43,0-3 0,0-2 4,0 2 0,0-3-19,0 3 1,0-5-3,0 1 1,0 1 25,0 0 0,0 3-15,0-4 1,0 1 25,0 0 1,0-4-23,0 3 1,0 2 11,0-2 0,0 0-2,0-3 0,0 0 1,0 4 1,0-4 2,0 4 1,0 0 2,0-1 0,4 1-13,0-5 1,-1 4 4,-3 0 0,0 1-26,0-5 0,0 2 24,0 2 0,4-2 0,0 2 1,0 1-3,-4 0 0,0-1 1,0-4 0,0 5-17,0-1 1,0 1 12,0 0 0,0-4 11,0 3 0,0 2-9,0-2 0,0 4 78,0-4 1,0 2-71,0-2 0,0-2 1,0 2 0,0-2 7,0-2 0,0 1 1,0-1 1,0 0 32,0 1 0,0-5 4,0 1 0,0-4 67,0 3 0,1-4-61,3 1-62,-3 2 41,4-5 0,-5 6-266,0-3 189,0-3-1018,0 4-4800,0-5 5860,0-5 0,-5-1 0,-1-6 0</inkml:trace>
  <inkml:trace contextRef="#ctx0" brushRef="#br2" timeOffset="87">15155 2684 10739,'-5'-12'-956,"4"5"546,-3-1 0,-1 4 473,1-3-346,1-1 376,3-3 1,0 3 316,0 1-94,0 4 0,0-3 121,0 2 430,0 3-280,0-4 815,0 5-1284,0 5 1,-2-3-67,-1 6 0,1-1 130,-2 5 0,3-1-85,1 1 1,0-3 36,0 2 0,-4-2-19,1 6 0,-1 2 35,4-2 1,-4 1-46,0 0 0,-1-3-9,1 6 1,3-5-203,-3 2 0,3 0 24,1-1 1,-1 4 159,-3-3 1,3 3-73,-3-4 0,3 4 7,1-4 0,0 4-83,0-4 0,1 4 55,3-3 0,-3 3-84,3-4 0,-2 4 65,2-4 1,-3 0 11,3-3 0,-3 3-35,-1 0 1,0 2 46,0-2 0,0-1 33,0 5 0,-1-4-6,-3 4 1,3-1 60,-3 1 0,-1 1-21,1-4 1,1 3-29,3-4 1,0 4 6,0-4 1,0 4-15,0-4 1,0 2-3,0-2 0,3-2-33,1 2 0,4 2-38,-4-2 0,-1 4-4,-3-4 1,4 5-43,0-1 1,0 3 29,-4 1 1,0-2-42,0-2 1,0 7 122,0-3 0,0 2 11,0-2 0,0 0 36,0 0 0,0 1-18,0 2 0,4-2 0,-1 3 1,5-3-24,-4-1 0,5 0-85,-2 0 0,0 0 63,0-1 1,0 1-69,0 0 0,2 0 40,-5 0 1,4 3 2,-5 1 0,1 0 111,-4-4 0,4 3-76,0 1 1,0 3 95,-4-3 1,0 3-62,0-3 0,1 4 58,3-5 1,-3 2-44,3-1 0,-2-2-59,2 6 0,-3-6 54,3 2 0,1 1-105,-1-2 1,1 1 41,-1-4 0,-2 0-21,6-1 1,-5 1-2,0 0 1,0 0 24,1 0 0,-3 0 19,3-1 1,-3-3-8,-1 0 1,1 0 67,3 4 1,-3 0-52,3 0 0,-2 0 16,-2 0 0,1 0-30,3-1 1,-3-3-9,3 0 1,1 0-4,-1 4 0,-1-4 17,-3 0 1,4-1 2,0 1 0,0 3-7,-4-3 0,0-1-3,0 1 1,0-2 2,0 2 1,0 2-25,0-6 0,0 4 0,0-4 1,0 4 1,0-4 0,1 6-49,3-2 1,-3-1 55,3 1 1,-3-4-22,-1 4 0,0-4 4,0 4 0,0-5-75,0 1 1,0 2 88,0-2 0,4 0-26,0-3 1,0-1 49,-4 1 1,0-1-28,0 0 0,0-3 21,0 0 1,0-1-31,0 5-79,0-1 0,3 0 58,1 1 0,0-4-31,-4-1 0,0-3 89,0 4 0,0-5-17,0 5-129,0 0 67,0 3-198,0 0 223,0 1 1,0-5-202,0 1 169,0-5-131,0 2 471,0-5-109,5 0-24,-4 0 1,6 0-52,-3 0 53,-3 0-36,4-5 0,-4 3-89,3-1 0,-1 1 50,4 2 0,-3-1 13,4-3 1,-5 3 33,5-3 1,-4 3-52,3 1 67,1-5-25,3 4-51,1-5 44,-1 6-114,1 0 1,-1 0 16,1 0 0,-1-3 50,0-1 0,1 0-2,-1 4 1,1 0 21,-1 0 0,4-1 15,1-3 1,0 3-47,-1-3 0,-1 3 3,5 1 0,-5 0 0,1 0 1,-1 0-45,2 0 1,-4 0 23,4 0 0,-4 0-123,0 0 0,3 0 97,0 0 0,2 0-19,-2 0 1,-1 0-56,5 0 1,0 0 78,4 0 1,1 0 93,2 0 1,0 0-89,4 0 0,-4 0 58,0 0 1,2-2-40,-1-1 1,-4 1 17,-4-2 0,-1 3-45,1 1 0,-2 0 23,-1 0 0,-4 0-73,3 0 0,-1 0 63,2 0 1,-4 0-85,4 0 0,0 0 68,-1 0 0,6 0 69,-2 0 0,2 0-68,2 0 0,0 0 13,0 0 0,-2 0-12,-2 0 1,3 0 2,-3 0 1,-3 0-5,0 0 1,-4 0 20,0 0 1,-1 0-71,1 0 52,-1 0 1,0 0-26,1 0 1,1 0 23,2 0 0,-3 0 26,4 0 1,1 0 0,3 0 1,0 0 6,-1 0 0,2 0-34,-2 0 1,3 0 11,1 0 1,-4-1-11,0-3 1,-1 3 19,1-3 0,-1 3 16,-3 1 0,-3 0-21,4 0 1,-4 0-4,0 0 0,3 0-15,0 0 0,2 0-13,-2 0 1,3 0-5,5 0 0,-1 0 9,1 0 1,1 0-6,3 0 0,-2 0 4,6 0 1,-6-2 33,2-1 1,-2 1-37,2-1 1,-7 1-2,3 2 0,-3 0 2,3 0 0,-4 0 5,0 0 0,0 0-5,4 0 1,-4 0 14,0 0 0,2 0 33,5 0 1,0 0-39,4 0 1,0 0 0,5 0 0,-1 0 14,0 0 0,0 0 3,1 0 0,-1 0 16,0 0 0,-1 0 6,-2 0 1,0 0 7,-4 0 0,0 0-39,-4 0 1,1 0-40,2 0 0,-2 0 38,3 0 1,1 0-21,-1 0 0,4 0 1,0 0 1,2 0-10,1 0 1,0 0-8,1 0 0,3 0-7,0 0 0,-3 0 25,0 0 0,-8 0 7,8 0 0,-5 0 6,1 0 0,0 0-5,-4 0 0,3 0 7,-3 0 1,1 0-6,-1 0 1,1 0 1,2 0 1,3 0-1,-2 0 0,2 0-2,1 0 0,0 0-100,0 0 0,1 0 87,-1 0 1,-4 0-39,1 0 0,-1 0 44,4 0 0,-3 0-8,-1 0 1,-3 2-18,3 1 0,-4-1 1,1 1 0,2-1 35,1-2 0,-1 0-30,2 0 0,-2 0-34,1 0 0,3 0 47,-2 0 0,1 0-44,-2 0 0,3 0 33,-2 0 1,2 0 29,1 0 0,-4 0 0,1 0 0,-5 0 7,5 0 0,-5 0 35,5 0 1,-2 0-54,2 0 0,0 0 49,-4 0 1,5 0-28,-2 0 1,3 0-22,1 0 1,1 0 14,-1 0 1,4 0-43,0 0 1,0 0 11,-4 0 1,1 0-7,-1 0 0,-1 0 16,-3 0 0,2 0 0,-5 0 0,-1 0 15,-3 0 0,0 0-13,0 0 1,0 0 12,0 0 0,-1 0-13,1 0 1,0 0-1,0 0 1,4 0-35,-1 0 0,2 0-6,-1 0 1,-2 0 47,6 0 0,-2 0-12,1 0 0,2 0 11,-5 0 0,-1 1-19,-3 3 0,0-3 36,0 3 1,0-3-14,-1-1 1,3 4 3,1 0 0,-2 0-10,3-4 1,-2 0 0,2 0 0,1 3-7,2 1 1,3 0 4,-2-4 0,-2 0 1,1 0 1,-3 0 0,4 0 1,-2 0 16,1 0 0,2 0-19,-5 0 1,1 0-3,-2 0 1,0 0 0,4 0 1,-3 0 1,3 0 1,-3 0-4,3 0 1,-3 1 5,3 3 1,0-3-6,0 3 1,2-3 3,-6-1 1,2 0-3,-1 0 0,-7 0 2,3 0 0,-6 0 139,2 0 0,-5 0-86,1 0 1,-3 0 11,0 0 0,-1 0-94,1 0 1,-1 0 91,1 0-232,-1 0 1,0 0 117,1 0 0,-5 0-114,1 0 0,-4 0 77,3 0 0,-3 0-495,4 0 0,-4 0-231,3 0 1,-3 0-1425,4 0 2239,-6-5 0,3-1 0,-5-5 0</inkml:trace>
  <inkml:trace contextRef="#ctx0" brushRef="#br3" timeOffset="88">22785 2924 7331,'6'-7'-846,"-1"1"1057,-5 2-44,5 3 1,-4-5 544,3 2-480,-3 3 1,-4-6-8,-1 3 0,-1 3 373,1-3-422,3-2 1,-6 5 518,4-3-313,1-2 122,-3 4-135,5-3 592,0 5-816,0 5-30,0 2 0,0 4 5,0 0 1,0 1 7,0-1 0,-4 1-2,1-1 1,-1 1-22,4-1 0,0 0 18,0 1 1,0-1-163,0 1 1,4 3 143,-1 0 1,1 0-160,-4-3 0,0-1 76,0 1 0,1-2-94,3-3 0,-2 4 65,1-4 0,-1 3-66,-2 2 69,0-1 0,0 1 6,0-1 0,1 0 7,3 1 1,-3-1 10,3 1 0,-2-1-23,2 1 0,-3-1 15,3 0 1,-3 1-28,-1-1 1,0 1 14,0-1 1,0 0-6,0 1 0,0-1 4,0 1 1,0-1-3,0 1 0,0-1-4,0 0 0,0 2 6,0 2 0,-1-5 27,-3 6 0,3-10-25,-3 5 1,2-2-1,-2 3 0,3-1 3,-3 1 0,3-1-7,1 0 0,0 1 16,0-1 0,-2 1 1,-1-1 1,1 1-20,-2-1 1,3 2 9,1 2 0,-1-2-12,-3 2 0,3-2 8,-3-2 1,-1 4 7,1 0 1,0 2-7,4-2 1,-3-2 111,-1 2 1,0 2-88,4-2 1,0 1 4,0-1 1,0-2-29,0 2 0,0 2 24,0-2 0,0 2-55,0-2 0,0-2 50,0 2 0,0 1-61,0-1 1,0 2 41,0-2 0,0-1-20,0 5 1,0-4 47,0 4 1,0-3 7,0 3 0,0-1 13,0 1 0,0 2-38,0-2 1,0-1 93,0 1 1,4-4-78,0 4 1,-1-1 6,-3 1 1,4 1 4,0-4 1,0 3-62,-4-4 0,1 4 20,3-4 0,-3 5-10,3-1 0,-3-1 25,-1 1 1,0-1-5,0 1 0,0 3-37,0-3 1,0-2 28,0 2 1,0-1 27,0 1 0,0 2-23,0-6 1,0 5 54,0-1 0,0-1-84,0 1 1,4-4 36,0 4 1,0-4-44,-4 4 0,0-3 39,0 3 1,0-2-1,0 2 0,0 2-7,0-6 1,0 2-13,0-2 1,0-1-19,0 5 0,0-5-5,0 1 1,0 1 14,0 0 1,0 0 10,0-1 0,1-2 41,3 2 1,-3 2-37,3-2 1,-3 4 16,-1-4 1,0 4-12,0-3 1,0 0-9,0-1 1,4-1-3,0 5 1,-1-5-5,-3 1 1,0 2-19,0-2 0,0 2-9,0-2 0,0-2-13,0 2 1,0 1 31,0 0 1,0 0 38,0-1 0,0-2-38,0 2 1,0 2 100,0-2 1,0 4-82,0-4 1,0 4 3,0-4 0,0 2 23,0-2 1,0-1 0,0 5 0,0-4-100,0 4 0,0-5 81,0 2 0,0-4-75,0 0 1,0-1 55,0 1 1,0-1-16,0 0 1,0 1-2,0-1 1,0 1 29,0-1-22,0 0 19,0 1 0,0-4-12,0-1-107,0-4 101,0 2-4231,0-5 4238,-5 0 0,-1 0 0,-5 0 0</inkml:trace>
  <inkml:trace contextRef="#ctx0" brushRef="#br2" timeOffset="89">19187 2889 11001,'0'-7'-387,"0"-1"1,0 4-329,0-3 604,-5 4 308,4-7 1,-8 8 413,5-6-203,0 5-77,-1-7 0,4 8-116,-3-6 367,3 6-159,1-3 892,0 5-1135,0 5 1,-1 0-165,-3 2 1,2 3 164,-1-2 0,0 1-136,-1-1 0,3 2 138,-3-3 0,3 3-113,1 2 0,0-1 61,0 1 1,0-1-171,0 1 1,0-1-25,0 0 0,0 2 33,0 2 0,0-2 5,0 2 1,0-2 14,0-2 1,0 1-17,0-1 1,0 1 25,0-1 0,0 0 55,0 1 1,0-1-9,0 1 1,0-1 11,0 1 1,-4-1-78,0 0 1,1 1 32,3-1 1,0 1-3,0-1 0,0 1-12,0-1 0,0 0-23,0 1 1,0-1 20,0 1 1,0-1-75,0 0 1,0 2 60,0 2 1,0-2-18,0 2 0,0-2 71,0-2 0,0 1-27,0-1 1,0 1 51,0-1 1,0 1-44,0-1 0,-4 0 54,0 1 0,0-1-31,4 1 0,0 3-39,0 0 1,0 0 7,0-3 0,0-1-7,0 1 1,0-1 10,0 0 1,0 1 9,0-1 1,0 4-53,0 1 1,0-1 34,0-4 0,-4 1-25,0-1 0,1 2 23,3 2 0,0-2-21,0 2 0,0-2 23,0-2 1,0 1-1,0-1 0,0 0 66,0 1 1,0 3-62,0 0 0,0 1 71,0-5 0,0 0-61,0 1 1,3-1-30,1 1 1,0-1 34,-4 0 1,0 1-6,0-1 0,0 1-10,0-1 1,4 1-5,0-1 0,0 0-16,-4 1 1,0 1-7,0 2 1,0-3-9,0 4 1,0-4 25,0 0 1,3 3-11,1 0 1,0 0 7,-4-3 1,0 3-13,0 0 1,4 1 2,0-5 1,-1 4-1,-3 0 1,4 1 2,0-5 0,0 1 0,-4-1 1,0 0 22,0 1 0,0-1-20,0 1 0,0 3 78,0 0 0,0 0-71,0-3 1,0 0 74,0 4 1,0-4-66,0 4 1,0 0 8,0-1 0,1 4-26,3-3 1,-3-1-4,3-4 0,-3 4-39,-1 1 1,0 0 53,0-1 0,0-2-9,0 2 1,0 2-5,0-2 1,0 2 137,0-2 1,0-3-94,0 4 1,0 0 9,0-1 1,0 2-9,0-2 1,0-1 9,0 5 0,0-5-47,0 1 0,0 2 36,0-2 1,0 2-77,0-2 1,0-3 59,0 4 0,0-2-91,0 1 0,0-2 81,0 2 1,0-3-3,0 0 1,4 1 5,0 2 1,0-3 5,-4 4 1,0-4-4,0 0 1,0-1-10,0 1 0,1-1-40,3 0 0,-3 1 64,3-1-91,-3 1 1,-1-1 61,0 1 0,0-1-25,0 0 0,0-3 27,0 0 0,0-1-20,0 5 1,0-1-2,0 1 0,0-5 8,0 1 0,0-1-98,0 5 97,0-1 0,0 1-117,0-1 1,0 0 57,0 1 0,0-4-10,0-1 1,0 1 29,0 3 1,0-3-10,0-1 1,0 1 46,0 3 0,0 1-43,0-1 0,-1 1 88,-3-1 0,3-3-48,-3-1 0,3 1 3,1 3 0,0 1-86,0-1 39,0 1 1,0-1-119,0 0 138,0 1 0,0-1 95,0 1 0,0-5-98,0 1 0,0-4 78,0 3-92,0-4 84,0 7 1,0-7-38,0 4 21,0-4-15,0 2 111,0-5-107,0 5 2,0-4 4,0 4-40,0-5-15,0 5-121,0-3-27,0 3-366,0 0 136,0-4 87,0 4 1,0-4-178,0 3 71,0-3-197,0 5-2383,0-6 2510,5 0-100,-4 5 227,4-4 93,0 4 0,1-5-235,6 0 0,-1 0-200,1 0 715,-1 0 0,1 5 0,-1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12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1759 8200 8177,'0'-6'1294,"0"1"-352,0 5-303,-5 0 0,3 0-353,-3 0 0,5 5-1,0 2 1,0 7-67,0 2 0,0 4 25,0-1 1,0 6-128,0 2 0,0 5 158,0-2 0,0 4-281,0 5 0,0-3-27,0 6 0,0 0 2,0 4 1,0-2 111,0-2 1,0-3 23,0-4 1,0-2 98,0-3 1,2-2-95,1-5 0,-1-2-148,2-2 0,-3-2 291,-1-6-316,0 1 19,0-1-387,0-4-112,0-2-636,0-5-162,0-5 1,-1 2 595,-3-5 1,2 1 744,-1-5 0,-4-4 0,1-2 0</inkml:trace>
  <inkml:trace contextRef="#ctx0" brushRef="#br0" timeOffset="1">1313 8280 8071,'12'-4'506,"-1"1"0,1-3-97,-1 3 1,6 1-1,3-1 715,5 1-744,4-3 0,6 3 0,0-6 163,3-1 0,4-1-132,8-1 1,-3-1-109,2 1 1,2-1-254,-2 1 1,1-1 144,-4 1 0,-2 0-110,-2-1 1,-2 2 108,-1 2 0,-8 0-9,4 4 0,-10-4-281,-2 4 0,-2 1 78,-5 3 0,-5 0-1245,-3 0 972,-6 0 1,2 1-1291,-8 3 0,-2 2 1671,-6 5 0,1 1 0,-1-1 1</inkml:trace>
  <inkml:trace contextRef="#ctx0" brushRef="#br0" timeOffset="2">2376 8075 8160,'0'-7'933,"0"2"-691,0 5 1,0 5 225,0 3 0,0 3-109,0 4 1,3 3 31,1 5 0,1 1-150,-1 3 1,-1 2-31,4 5 1,-4 6-256,1 1 1,-3 0 144,-1 1 1,0 0-186,0 4 0,0-1 61,0 1 0,0-5 93,0-3 0,0-3 7,0-1 0,0-4 32,0-4 0,0 1-57,0-4 1,-4 1 11,0-9 1,0 4-210,4-4 0,0-3 163,0-5 1,0-3-561,0 4 185,0-6 61,0 3 0,0-6 71,0-3 1,4-2-229,0-5 1,5-1 102,-2 1 0,4-1-83,0 1 0,0-1 22,1 1 1,-1 1-160,1 2 0,-2-2 152,-2 2 0,2 0 418,-3 0 0,3-2 0,2 3 0,-1-4 0</inkml:trace>
  <inkml:trace contextRef="#ctx0" brushRef="#br0" timeOffset="3">2615 8783 8157,'12'0'-100,"-6"1"-15,-2 3 537,-3-3 0,-1 9-19,0-2 1,0 2 244,0 1 1,-1 1 226,-3-1-238,3 1 0,-4-1-175,5 0 0,0-3 68,0 0 1,0-5 179,0 5-710,0-5 0,-5 7 0,-2-4 0</inkml:trace>
  <inkml:trace contextRef="#ctx0" brushRef="#br0" timeOffset="4">2615 8931 17682,'7'-1'79,"-3"-3"-352,-3 3 178,4-9-155,-4 3 0,8 0-117,-5-1-116,5 6 253,-3-4 0,4 5 101,-2-3 0,2 3 46,-2-3 1,-2 3 12,2 1 0,-5 0 19,5 0-140,-5 0-431,7 0 181,-9 0-597,4 0 0,-5 1 0,0 3 1038,0 2 0,0 6 0,0-1 0</inkml:trace>
  <inkml:trace contextRef="#ctx0" brushRef="#br0" timeOffset="5">2958 8771 7999,'-11'0'0,"-1"0"0,6 0 383,-4 0 113,8 0-100,-3 0 222,0 0 15,4 0-15,-4 0-141,5 0 0,5 4-198,3 0 0,-1 1 124,5-1 0,-3-3-109,6 3 1,-3 1-43,0-1 1,3 1-13,0-1 1,1-3-184,-5 3 1,4-3-51,0-1 0,4 0-82,-3 0 1,3 0 3,-4 0 0,5-4-16,-1 0 0,2-5-17,-2 2 0,1 0 79,-5 0 1,2-1-99,-2-3 1,-6-1 73,2 1 0,-3 0 134,-1-1 0,-2 1-76,-5-1 1,0 1 6,0-1 1,-5 1-180,-2 0 0,-5-1 105,-3 1 1,-3 4-122,-4 4 0,-1 1 96,0 2 1,-5 2-83,-3 1 1,0 4 77,0 4 1,3 2 83,6 2 1,0 2-41,3 2 1,2 2 89,6-2 1,5 3-149,2 1 1,3-1-68,1 1 0,5 0 93,2 0 1,5-4 18,3 0 0,-2-5 60,2 1 0,1-2-81,0-2 0,3 0 366,-4-4 1,0-1 10,-4-2 1,5-2-6,-1 1 0,-4-1 22,-3-2-221,0 0 1,3 0-556,0 0 0,-3-4 18,0 0-2568,-6 0 3009,8-1 0,-3-1 0,4-6 0</inkml:trace>
  <inkml:trace contextRef="#ctx0" brushRef="#br0" timeOffset="6">3586 8623 8189,'-7'-4'-70,"-1"0"1,4 0 792,-3 4 1,-1 0-225,-4 0 0,1 5-117,0 3 0,-5 2-22,1 2 1,-4 4-116,4 3 1,-4 4-36,4 4 1,-1-2 88,5 5 0,5-4-15,2 0 0,3 2-91,1-1 1,2 0-135,6-4 0,1-6 3,10-1 1,1-4 85,7 0 1,-2-5-11,5 1 0,-3-6 9,4 2 1,-1-8 4,4-3 1,-3-5-9,-1-3 0,-4 1-207,0-5 1,-3 4 87,-4-4 0,0 4-47,-7-4 0,0 3-153,-8-3 1,0 0 77,-4-4 1,-1 1-164,-3-1 0,-6 4 45,-6 0 1,-5 5-554,-2-1 0,-1 2 298,-7 1 0,2 6-553,-1 2 0,-1 3 244,8 1 0,3 0-480,9 0 1259,-1 0 0,1 5 0,-1 1 0</inkml:trace>
  <inkml:trace contextRef="#ctx0" brushRef="#br0" timeOffset="7">3997 8657 8413,'0'-6'1456,"0"1"1,0 6-971,0 3 0,0 2-197,0 5 0,2 1 15,1-1 0,-1 5-77,1-1 0,3 5-31,-3-1 1,5 1-236,-4-1 0,3 3 142,-3-3 0,1-2-259,-1-2 0,-3-3 83,3 0 1,-3-1-194,-1 1 199,0-6-13,0 4 1,-1-9-26,-3 3 1,2-2-31,-6-2 1,4-2 42,-3-2 1,4 2 69,-1-6 0,3 1 41,1-5 1,0 0-48,0-4 1,0 2-3,0-5 1,5 0 5,3-4 1,3-4-24,4-4 0,3 2 4,5-2 1,0 6-1,0-2 1,0 5-131,-1 3 1,1 2 128,0 6 1,-1 0-708,-3 4 0,1 2 17,-5 5 734,1 5 0,0 1 0,2 6 0</inkml:trace>
  <inkml:trace contextRef="#ctx0" brushRef="#br0" timeOffset="8">4477 8646 8304,'0'-7'2414,"0"2"-1218,0 5-768,5 0 1,-2 0 342,4 0-489,1 5 1,3 2-121,1 4 1,-1-1 3,1-2 1,-1 2-147,0-2 1,1 2-119,-1 1 1,4-3 90,1-1 0,4-4-53,-1 1 1,-1-3 32,1-1 0,-4 0-1,4 0 0,-4-5 45,4-3 0,-5 2-152,1-2 1,-2 1 116,-1-5 0,-6 5-91,-2-1 1,-3 0-111,-1-3 1,0 0 124,0-1 1,-5 2-160,-3 2 1,-3-2 41,-4 3 0,1 2-27,-5 1 1,-4 2 104,-4 2 0,-3 0-118,3 0 1,-3 6 158,3 1 0,0 3 159,5 2 0,0 4 67,3 3 1,4-1-75,7 1 0,-1 1-112,5 7 0,1-3 30,3 3 1,8 1 25,4-2 1,8 1 50,3-4 0,1-5-6,7-3 0,-2-2 31,1-2 1,2-5 192,-5-2 0,3-3-7,-3-1 0,-1-1-129,-3-3 0,-4 2-175,0-6 0,-4 4 160,5-3 0,-7 0-191,3 0 0,-4-3 90,0 2 0,-5 2-71,1-2 1,-5 4 43,0-3-5,-1-1 168,-2-3 0,0 3-10,0 0 220,0 6-121,0-3-24,0 5-32,-5 0-215,3 5 1,-3 1 59,5 6 0,0-5-17,0 1 0,2-2-122,1 2 0,0 1 72,4-6 0,1 5-63,3-4 0,1 0 48,-1-4 0,2 0-38,2 0 0,-2 0 61,2 0 0,-2-2-35,-2-1 0,5 0 28,-1-5 1,0 5-1,-4-5 0,1 4 14,-1-3 0,-3 0-10,-1 0 0,0-3 100,0 2-98,4-2 1,-6-2 59,2 1 0,-2 3-45,-5 1 1,4 3 372,0-4-145,0 6-149,-4-3-29,0 5-3,5 0 1,-4 1-106,3 3 142,-3 2-139,4 5 1,-2 1 1,4-1 1,-3-3-165,4 0 0,-1-6 47,5 2 0,-5 1 126,1-1 0,0 0 35,3-4 0,1-2-53,-1-1 0,0 0 104,1-5 0,-1 5-102,1-5 0,-2 0 156,-3-3 1,4 3-66,-4 1 1,0 0 143,0 0 0,-3-3-52,4 2 1,-6 2 226,2-2-85,-3 5 0,-1-3 17,0 2-33,0 3-21,0-4-332,0 15 0,0-6 136,0 7 1,0-2-654,0 3 1,0 3-897,0 0 1,0 2 730,0-2 0,0-1 796,0 5 0,0 0 0,0 4 0</inkml:trace>
  <inkml:trace contextRef="#ctx0" brushRef="#br0" timeOffset="9">5779 8965 7880,'0'-7'763,"0"-1"-286,0 6 984,0-3-393,0 5-176,0-6-365,0 5-1367,0-4-719,0 5 1559,-5 0 0,4 5 0,-4 2 0</inkml:trace>
  <inkml:trace contextRef="#ctx0" brushRef="#br0" timeOffset="10">1747 9354 8203,'-6'0'-746,"0"0"639,2 0 767,3 0-214,-4 0 55,5 0 209,0-5-311,0 3 38,0-3 207,0 5-403,5 0 0,1 0-43,5 0 1,1 0 169,-1 0 1,1 0-138,-1 0 1,4 0-51,1 0 1,0 0-89,-1 0 1,-1 0 86,5 0 1,0 0-129,4 0 1,0 0 89,0 0 0,0 0-39,-1 0 1,6 0-8,3 0 1,-1 0-12,5 0 0,-5 0-39,4 0 68,1-5-193,-6 4 1,1-4 0,-1 5 300,-1 0-264,4 0 0,-7 0 1,5 0 187,-2 0-138,-2 0 1,-2 0 88,3 0-69,-3 0 0,8 0 22,-6 0-5,6 0-26,-8 0 1,8 0 45,-5 0 0,3-1-48,-3-3 1,1 3 23,-2-3 1,0 2-1,3 2-78,-1 0 67,4 0 0,-7-3 19,5-1 1,1 0 15,3 4-41,-5 0 1,4-1 13,-2-3 0,0 3-78,0-3 0,-3 3 82,-5 1-301,5 0 272,-4 0 0,4 0-41,-6 0 1,3 0-55,1 0 0,-2 0 1,4 0 54,0 0 1,1 0 0,6 0-50,-1 0 112,0 0-1,-1 0-83,-2 0 0,2 0 1,-8 0 18,5 0 1,0 0 17,0 0 1,2 0-5,-6 0 1,5 0 43,-5 0 1,5 0-45,-4 0 1,1 0 23,-2 0 0,0 0-59,4 0 1,-3 0-3,3 0 0,-3 0 37,3 0 0,1 0 2,3 0 1,-4-2 28,1-1 0,-2 1-35,1-2 1,2 3 191,-5 1 0,3 0-117,-3 0 0,3 0 78,-3 0 0,4 0-105,-5 0 0,2 0 44,-1 0 0,-2 0-71,6 0 0,-5-4-12,5 1 1,-5-1 46,5 4 1,-5 0-6,5 0 1,-6 0-63,2 0 0,1 0 44,-2 0 0,2 0 27,-1 0 1,-3 0-24,3 0 1,-3-2 104,-1-1 1,-2 1-28,-2-1 1,2 1 147,-6 2 0,1 0-132,0 0 1,-4 0 288,4 0-265,-4 0 0,0 2-6,-1 1 0,-3-1-182,-1 1 194,1-1-316,3-2 1,-1 1-651,-2 3-537,-3-3-2684,-5 4 3603,0-5 1,-10-5 0,-3-1-1</inkml:trace>
  <inkml:trace contextRef="#ctx0" brushRef="#br0" timeOffset="11">6693 8417 8039,'-7'-6'-11,"2"1"315,5 5 590,0-5-154,0 3 86,0-3-449,-5 5 1,4 2-91,-3 1 0,3 4-46,1 4 0,0 4 29,0 1 0,0 4-171,0-1 0,0 3 88,0 0 1,0 5-169,0 0 1,0-1 19,0-3 0,0 4-309,0-1 1,0 6 163,0-1 0,0-3-204,0-2 1,1 1 143,3-4 1,-3 1 75,3-9 0,-3 0 287,-1-3 1,1-5-125,3 1 346,-2-6-217,3 4 19,-5-6 221,0 0-291,5 0 0,-3 0-20,6 0 0,-1-2-29,5-2 1,1 2-25,2-6 0,1 6 3,3-2 1,3-1 16,-3 1 1,3-4 31,0 5 1,1-2-11,0 1 0,0 1-164,0-4 0,0 4 54,-1-1 0,-3-1-125,0 1 1,-5-1-604,2 2 1,-7 1 380,-2-2 1,-4 2-1099,1-2 983,-3 3 0,-2-4-1804,-3 5 2256,-8 0 0,0-5 0,-5-2 0</inkml:trace>
  <inkml:trace contextRef="#ctx0" brushRef="#br0" timeOffset="12">6613 8657 8194,'7'-4'0,"1"0"0,1 1 711,6 3 0,-1-4-194,5 0 0,1 0 346,7 4 0,-3-1-303,3-3 0,-3 3-83,-1-3 1,0-1-469,-1 1 1,0 0 110,-3 4 0,1-3-419,-5-1 1,1 0 264,-5 4 0,1-4-740,-1 0 334,-5 0-2592,-1 4 3032,-5-5 0,-5 4 0,-1-4 0</inkml:trace>
  <inkml:trace contextRef="#ctx0" brushRef="#br0" timeOffset="13">6681 8349 8054,'5'-7'887,"5"2"-539,6 5 0,4-1 119,-1-3 0,3 3 187,0-3 1,6 2-136,3-2 0,-3 1-127,-2-4 0,1 4-336,-4-1 1,2 2 61,-6-2 1,-2 3-1321,-2-3 1060,-2 3 0,-6 1-2623,1 0 2765,-6 0 0,4 0 0,-6 0 0</inkml:trace>
  <inkml:trace contextRef="#ctx0" brushRef="#br0" timeOffset="14">7366 8326 8119,'-5'-7'179,"3"-1"358,-6 4 220,6-5-280,-8 8 47,8-4 0,-4 5-132,2 0 0,3 1-22,-3 3 1,3 2 4,1 5 0,1 6-75,3 2 1,1 2-189,3 2 1,2 5 113,-3 3 0,5-2-146,3 1 1,-2 1 105,2 3 0,1 0-384,0 1 0,-1-5 137,-4 1 1,1-6-181,-1 2 0,-1-8 140,-2-4 0,2-3 160,-2 0 0,-2-2-374,2-2 271,-6-3 1,4-1-1511,-2-1 745,-2 1-683,3-4 1492,-5-5 0,0-1 0,0-6 0</inkml:trace>
  <inkml:trace contextRef="#ctx0" brushRef="#br0" timeOffset="15">7800 8234 8124,'0'-11'0,"0"5"839,0 1 346,0 5 1,-5 1-758,-2 3 1,-1 3-136,-3 9 0,2 5-146,-6 6 0,1 6 107,-2 1 0,2 2-306,-5 5 1,4-3 107,-4 4 0,4-5-66,-4 1 1,5-4-95,-1-3 0,2 1-194,2-6 0,3-3 79,0-4 0,6-5 55,-2 1 1,-1-2-347,1-2 0,0-3-135,4 0-1587,5-6 2232,2 3 0,9-5 0,2 0 0</inkml:trace>
  <inkml:trace contextRef="#ctx0" brushRef="#br0" timeOffset="16">7995 8280 8192,'0'-11'611,"-5"-1"128,3 6 0,-3 0 246,5 2-499,0 3 1,0-3-188,0 8 0,-4-1 84,1 9 0,-1-2-107,4 9 1,-2 5-115,-1 6 0,1 3 33,-1 2 1,1 0-71,2 3 0,0-2-27,0 2 1,0 0-216,0-4 0,0 2-103,0-10 1,4 1 99,0-4 1,0-1 32,-4-3 1,0-3 90,0-5 1,1-3-131,3 0 74,-3-1 9,4 0 11,-5-2 35,0-5 313,5 0-305,2 0 1,4-4 104,0 0 1,1-3-89,-1 3 1,2-4 70,2 4 0,3-3-3,5 3 1,0-1 20,-1 1 0,1 3-59,0-3 1,0-1-2,0 1 0,-2-1-139,-2 1 0,2 3 125,-6-3 0,4 3-556,-4 1 197,0 0-110,-3-5 0,-4 3-1020,-1-1 128,-4 1 1,-3 2 476,-8 0 1,0-3 840,-3-1 0,2-5 0,-7 3 0</inkml:trace>
  <inkml:trace contextRef="#ctx0" brushRef="#br0" timeOffset="17">7949 8611 8164,'1'-6'421,"3"2"1,2-1 188,6 1 1,-1 0-139,1 4 0,0-1 121,4-3 1,1 3-118,6-3 1,4 3-43,-1 1 0,5-4-377,-4 0 0,-1 1 119,-3 3 1,0-4-289,0 0 0,-4-1 148,0 1 1,-5 3-1479,1-3 843,-2-2 0,-6 4-873,1-1 828,-6-4 644,-2 6 0,-6-9 0,-5 4 0</inkml:trace>
  <inkml:trace contextRef="#ctx0" brushRef="#br0" timeOffset="18">7926 8234 8276,'5'-6'0,"2"-3"476,4 5 1,0-3 209,1 3 1,4-1 191,3 1 1,4 2-395,4-6 0,2 4-160,5-3 0,-1 4-228,-2-1 1,4 2 99,-4-2 1,3 3-872,-7-3 1,-1 2 494,-3 2 0,-1 0 180,-3 0 0,2 6 0,-3 0 0</inkml:trace>
  <inkml:trace contextRef="#ctx0" brushRef="#br0" timeOffset="19">8714 8257 8094,'0'-11'0,"-5"5"-148,4-5 1,-6 6 337,4-2 791,1-3-581,-3 8 1,4-3 139,-3 5-274,3 0 1,-4 1-31,5 3 0,0 4 115,0 7 0,0 3-48,0 5 1,0 5 21,0 2 1,4 3-271,-1 1 1,1 2 149,-4 2 1,0-3-344,0 4 1,2 0 117,1-1 1,-1-4-251,1-3 0,3-6 131,-3 2 1,2-8-134,-1-4-128,-3-2-91,5-2-981,-1-5 1021,-4-1 1,3-5-1356,-8 0 1806,3 0 0,-10-10 0,5-2 0</inkml:trace>
  <inkml:trace contextRef="#ctx0" brushRef="#br0" timeOffset="20">8566 8314 8117,'16'-16'0,"-3"3"0,8-3 563,-2 4 0,3 2-88,1 3 0,0-4 142,0 4 0,1 2-175,2 1 1,-2-1-1,3 1 1,-2 0-154,2 4 0,-3 0-187,3 0 0,-4 5-17,-4 3 0,1-2-141,-5 2 1,-1-1 170,-6 5 1,-3-1-120,-5 1 0,0 0-347,0 4 0,-6 0 171,-6 3 1,-4 3-314,-7-3 1,-4 5 187,1-1 0,-5 2-122,4-6 1,1 3 139,3 1 1,1-2 95,3-2 0,3-1 84,4-3 0,5-2 170,-1 2 1,6-2 58,-2-2 0,4 1-136,4-1 0,3 0 540,8 1 0,-1-5-235,5 1 1,0-2 282,4 2 0,0 1-201,0-5 0,0 1-146,0-1 1,0-3-337,-1 3 1,0-3 91,-3-1 1,1 0-208,-4 0 0,-1 0 153,-4 0 1,1 0-2568,-1 0 1405,-5 0 1233,-1 0 0,1-5 0,0-1 0</inkml:trace>
  <inkml:trace contextRef="#ctx0" brushRef="#br0" timeOffset="21">9319 8154 8205,'-6'-6'1041,"1"2"-596,5 8 1,0 2 346,0 6 0,4 3-305,0 0 0,5 2-75,-2-2 1,-1 3-96,2 5 0,0 0-408,3-1 0,1 1 135,-1 0 1,0-4-94,1 0 0,-2-5-188,-2 1 0,2-6-245,-3-1 0,0-6-1924,0 2 1196,1 3 1210,3-6 0,1 9 0,-1-4 0</inkml:trace>
  <inkml:trace contextRef="#ctx0" brushRef="#br0" timeOffset="22">9799 8212 8126,'0'-12'0,"0"6"666,0 1 13,-5 5-213,4 0-56,-9 0-115,3 0 0,-8 5 64,0 2-615,-5 4 249,2 5 1,-5-2 301,0 5-936,0-5 515,5 8 0,-3-6-448,2 3 457,2 3 1,1-10-907,4 4 0,5 0 33,-1-1 990,1 1 0,-5-5 0,1 0 0</inkml:trace>
  <inkml:trace contextRef="#ctx0" brushRef="#br0" timeOffset="23">9502 8497 8126,'0'-6'1141,"0"1"1,1 5 133,3 0-604,-2 0 0,3 5-144,-5 2 1,0 4-153,0 0 0,3 4-74,1 0 0,0 6-47,-4-2 0,4 2-136,0 2 1,3-4 94,-3 0 1,4-1-191,-5 1 1,3 1-35,-3-4 0,-1-1-36,1-4 0,-1-3-410,-2-1 193,5 1-302,-4 3 346,4-4 1,-5-1-861,0-2 0,-1-3-204,-3 3 1284,3-3 0,-9-1 0,3 0 0</inkml:trace>
  <inkml:trace contextRef="#ctx0" brushRef="#br0" timeOffset="24">10804 8246 8116,'0'-6'-36,"0"-5"393,-5 10 120,-1-9-269,-6 4 1,1-1 89,-1 3 0,1 3-60,0 1 0,-2 0 174,-2 0 0,1 0-174,-5 0 0,1 5 29,-1 3 1,-3 7 0,3 4 0,-4 0-172,-3 4 1,2 1 116,-3 7 1,4 2-79,4-3 0,-1 3-222,5 1 0,1-3 79,6-1 0,3-3-112,5 3 1,5-4 27,3 0 1,6-3-23,1-4 1,9 2 66,-1-6 1,3 0 61,1-4 1,-2-3-14,6 0 0,-6-6 5,2 2 0,-3-3-22,-1-1 0,0 0 32,0 0 1,-4 0-86,0 0 0,-4-5 79,4-2 0,-5 0 130,1 0 1,-2-1-82,-2-3 1,-3-5 43,-1 1 1,-4 0-59,1 3 1,-3 5 70,-1-1 46,0 1-91,0-5 1,-1 5-7,-3-1 1,1 5-11,-4 0 1,3 5-14,-4 2 0,5 5 9,-5-2 1,5 4 7,0 0 0,1 2 17,2 2 0,2-2 4,1 2 0,4-2-32,4-2 1,6-1-29,2-2 1,4 1-142,3-6 0,0 1-165,4-4 1,-3 0 284,3 0 0,-1-1 0,2-3 0,1-2-62,-6-6 1,5 1 533,-5 0-259,1-6-96,-4 4 1,-2-4 89,-2 1 0,2-1-61,-6-6 0,-4 0 125,-3 0 0,-5-4-114,0 1 0,-6-5-321,-5 5 0,-7-1 102,-4 4 1,-7 2-122,0 2 0,-10 7-23,2 8 1,-11 3-10,4 1 0,-10 10-439,5 5 1,4 6 283,8 2 1,5 1-1074,6 2 1,10 0 119,6 4 1323,4-4 0,8 1 0,2-4 0</inkml:trace>
  <inkml:trace contextRef="#ctx0" brushRef="#br0" timeOffset="25">11718 8292 8057,'-5'-7'0,"3"1"537,-1 2-73,1 3 678,2-4-306,0 5-401,-5 5 1,4 1 12,-3 6 1,3 5-162,1 6 0,0 1-111,0 7 0,0-5 71,0 5 0,0-1-250,0 5 1,0-1 108,0 0 0,0-3-253,0-1 0,0-5 96,0 2 1,1-7-307,3-1 0,-3-5-445,3 2-423,-3-4-126,-1 0 499,0-6-1102,0-1 1954,0-5 0,0-5 0,0-1 0</inkml:trace>
  <inkml:trace contextRef="#ctx0" brushRef="#br0" timeOffset="26">11661 8326 8169,'0'-12'-390,"0"6"1639,0 1-777,0 0 0,1 5 238,3 0 1,2 5-240,6 6 0,0 5 87,3-1 0,-1 9-139,5-1 0,0 3-139,4 1 0,0 2-135,0 6 1,4-5-185,-1 0 1,1-4-164,-4 0 0,-2-3 217,-2-4 1,2 2-14,-6-6 0,4 0 38,-4-3 0,0-5-152,-3 1 98,-1-1 0,-1 1-708,-2 0-485,2-6-658,-9 3 496,5 0 0,-8-3 1369,-2 1 0,-2-6 0,-5-4 0</inkml:trace>
  <inkml:trace contextRef="#ctx0" brushRef="#br0" timeOffset="27">12106 8303 8033,'0'-23'392,"0"5"188,0 2 1,0 8 345,0 1-439,0 4 0,4 3-128,0 8 1,0 3-15,-4 4 0,0 3-107,0 5 1,0 1-1,0 3 1,0 3-131,0 8 0,0-5 72,0 5 0,0-3-332,0 6 0,0-5 149,0-2-1,0-5-330,0-6 1,0 0 127,0 0 1,0-5-291,0-3 31,0-2 1,0-2-337,0 0 1,0-3 800,0 0 0,5-6 0,1 3 0</inkml:trace>
  <inkml:trace contextRef="#ctx0" brushRef="#br0" timeOffset="28">12426 8314 8094,'0'-11'0,"-1"1"142,-3 2 1,3-2 496,-3 2 104,2 3 438,2-5-36,0 9-756,0-9 0,0 10-70,0 0 0,0 6-69,0 9 1,-3 3 81,-1 5 1,0 1-82,4 3 0,0 1-177,0 2 1,0 7-217,0-3 1,1 2 181,3-6 0,-3 2-363,3-5 0,1 3 190,-1-3 1,4-5-422,-4-2 0,3-7 264,-3 3 0,1-7-225,-1-2 1,-3-3-216,3 4-1598,-3-6 1260,-1 3 1068,0-5 0,5-5 0,2-1 0</inkml:trace>
  <inkml:trace contextRef="#ctx0" brushRef="#br0" timeOffset="29">12426 8280 8118,'0'-11'425,"0"-1"1,0 5 407,0-1-152,0 6 32,5-4 0,1 12-208,6 1 1,-1 5-25,1 3 1,4 3-179,3 4 1,3 2-49,1 3 1,1 1-18,2 3 1,-2 2-346,3-3 1,-3-1 167,-1 2 1,0-6-72,0 2 1,-4-7-136,0-1 1,-5-5-154,1 1 0,-2-2 30,-2-2 1,-1-3 90,-2 0 1,1-5-626,-5 5 0,1-4-66,-2 3-1780,-1-4 2648,3 2 0,-5-5 0,0 0 0</inkml:trace>
  <inkml:trace contextRef="#ctx0" brushRef="#br0" timeOffset="30">12917 8223 8169,'0'-18'333,"0"2"681,0 4 6,0 1-370,0 5 154,0-5-493,0 10 1,0-3 78,0 8 1,0 4-148,0 7 1,0-1 131,0 5 1,0 4-179,0 3 0,0 6-139,0-1 0,0 5-162,0 3 0,0-1 110,0-4 1,0 3-88,0-3 0,0 3 28,0-7 1,0-2-291,0-1 0,4-7 143,0-1 0,-1-5-179,-3 1 0,2-2-212,1-2 0,-1-3-1092,2 0-490,-3-6 2173,-1 3 0,5-5 0,1 0 0</inkml:trace>
  <inkml:trace contextRef="#ctx0" brushRef="#br0" timeOffset="31">13203 8212 8156,'0'-12'1108,"-6"1"-88,5 4-634,-4 2 1,5 10 79,0 3 1,0 3-86,0 5 0,0 1-2,0 6 0,0 5-110,0 3 1,0 2-16,0 1 1,0 4-91,0 0 0,-4-1-141,0-7 1,1 2 2,3-5 1,-4 2-207,0-6 0,0 1-1,4-9 0,0 0 72,0-3 1,0-1 77,0 1 1,-1-1-92,-3 0 50,3-4-30,-4 3 130,5-9 236,0 4-215,0-5 202,5 0 1,1 0-72,6 0 0,-1 0-11,1 0 0,4-4-79,3 1 0,3-5-12,0 4 1,5-3 13,0 3 0,3-1-41,-3 1 1,3 3-174,-3-3 0,0-1 54,-5 1 1,0-1-431,-3 1 1,-2 3-102,-6-3-1637,0-2 1203,1 4 1,-7-7-1101,-5 6 2133,-5-1 0,-12-1 0,0-2 0</inkml:trace>
  <inkml:trace contextRef="#ctx0" brushRef="#br0" timeOffset="32">13191 8577 8159,'0'-6'0,"0"-4"0,1 8 362,3-2 1,-1 3-231,4 1 0,1 0 1200,3 0 1,5-4-420,-1 1 1,5-1-464,-1 4 0,7-4-223,0 0 1,2-3 45,-1 3 0,-6-4-317,6 4 1,-9-1 114,5 1 0,-8 2-834,0-6 0,-2 6-1035,-2-2 338,-5-2 0,0 3 1460,-6-5 0,0 1 0,0-5 0</inkml:trace>
  <inkml:trace contextRef="#ctx0" brushRef="#br0" timeOffset="33">13157 8200 8157,'0'-11'0,"6"3"0,6 1 0,5 0 1096,10 0 0,-3 0-199,3 3 0,2 2 11,1-6 1,5 4-364,3-3 0,-3 3-232,3-4 0,0 6-713,-3-2 1,0-1 328,-8 1 1,-2 0-467,-6 4 1,-2 0 329,-6 0 207,-4 0 0,3 0 0,-4 0 0</inkml:trace>
  <inkml:trace contextRef="#ctx0" brushRef="#br0" timeOffset="34">14230 8280 8250,'4'-11'-713,"0"-1"0,0 5 769,-4-1 0,0 4 494,0-3-89,0-1 1,-1-3-90,-3-1 0,-3 5 34,-4-1 0,-4 4-123,0-3 1,-6 4 78,2-1 1,-6 3-83,-2 1 1,-5 0 90,2 0 1,1 9-139,-2 2 1,5 8 30,-5 0 1,2 4-143,-1 4 1,2 3 85,5 8 1,1-2-268,3 2 0,8-1 59,7 1 0,3-3-163,1 3 1,10-3 105,5-5 0,10-2 71,6-5 0,6-2 49,1-2 0,4-3 163,-4-9 0,0 2-197,-4-5 1,0 0 25,1-4 0,-6-4-433,-3 0 1,-1-1 218,-3 1 0,0-2-1210,-3-5 0,-2 3 1369,-6 0 0,-5-4 0,-1-6 0</inkml:trace>
  <inkml:trace contextRef="#ctx0" brushRef="#br0" timeOffset="35">14653 8234 8124,'-5'-16'2327,"4"8"-1896,-4-7 1,5 15 76,0 0-254,-6 10 0,4 4-15,-6 5 0,6 0 15,-2 4 0,-1 4 0,1-1 0,0 6-15,4-1 0,0 2 15,0 1 0,0-4-740,0 1 0,4-5-874,0 5 0,4-10 1360,-5 2 0,2-7 0,-1-1 591,-3-3 1,6-1-1528,-3-4 191,-3-2 204,4-5 541,-5 0 0,0-5 0,0-1 0</inkml:trace>
  <inkml:trace contextRef="#ctx0" brushRef="#br0" timeOffset="36">14310 8223 8302,'5'-11'-3,"2"4"0,9-2 825,3 6 0,3-1-256,1 4 0,5 0 90,2 0 1,4 0-191,4 0 1,-1-4-210,5 0 0,-1 0-280,1 4 1,-2-3 120,-2-1 1,-6-4-641,2 4 0,-6-3 340,3 3 1,-7-4-998,-1 4 1,-2-1 84,-6 2 1114,1 1 0,-5-8 0,0 4 0</inkml:trace>
  <inkml:trace contextRef="#ctx0" brushRef="#br0" timeOffset="37">15087 8166 8187,'0'-6'0,"0"0"171,0 1-226,0 4 1,0-3 972,0 8 1,0 2-278,0 6 1,-4 1-197,0 2 1,-1 3-142,1 4 0,3 3-28,-3 1 0,-1 0-167,2 4 1,-3 0 90,3 5 0,1-2-255,-1-3 0,1 2 91,2-5 0,-1-1-95,-3-3 0,3-4-39,-3 0 0,3-5-140,1 1 149,0 3 113,0-5-118,0 3 165,0-4 128,0-6-171,0-1 1,5-5 320,3 0 0,2 0 29,1 0 1,1 0 41,-1 0 1,4 0-229,0 0 0,6 0 16,-2 0 1,2-4-115,2 1 0,-4-1 122,0 4 0,0-2-273,4-1 1,-4 1-122,0-1 0,-1 1-94,1 2 1,1-4-100,-4 1 0,-1-2-301,-4 1 0,1 3-608,-1-3 1,-5 1-167,-2-1-785,-3 3 2231,-1-4 0,-5 0 0,-1-1 0</inkml:trace>
  <inkml:trace contextRef="#ctx0" brushRef="#br0" timeOffset="38">15030 8486 7982,'0'-12'630,"0"1"0,1 5-320,3 2 1,2 1 649,6-1 1,-5 3-408,1-3 1,0 3-135,3 1 1,2-4-106,2 0 1,-2-1-63,2 2 0,3 1-243,1-2 0,1-1 92,-1 2 0,3-3-783,-3 3 1,-2 1 438,2-1 1,-5-2-1305,2 1 0,-4 0 1547,0 4 0,-6-5 0,-1-2 0</inkml:trace>
  <inkml:trace contextRef="#ctx0" brushRef="#br0" timeOffset="39">15041 8154 8115,'0'-11'806,"0"0"1,3 1-240,4 2 0,1-1-102,7 5 1,2-1-80,-2 1 1,5 3 128,-1-3 0,3 2-211,1-2 1,5 3-50,2-3 1,2 3-401,-2 1 1,3 0 176,-2 0 0,-2 0-848,1 0 1,-4 0 400,0 0 1,-1 0-967,-3 0 0,-3 1-36,0 3 1417,-5-3 0,8 9 0,-4-4 0</inkml:trace>
  <inkml:trace contextRef="#ctx0" brushRef="#br0" timeOffset="40">15715 8097 9133,'4'-7'1548,"0"-1"-1310,0 6 0,-4-1 398,0 11 1,0-1-170,0 9 1,0 1-59,0 2 0,0 7-223,0 0 1,3 6 30,1-1 0,0 3-103,-4 4 0,0-3-187,0 3 1,4 2-273,0-2 1,-1-4 233,-3-3 1,4-6-81,0 2 0,0-7 19,-4-1 1,4-9-33,-1 2 0,2-5-483,-1 1-321,-2 2-239,3-9 274,0 4 0,-4-6-528,3-3 1501,-3-2 0,-6-11 0,-1 0 0</inkml:trace>
  <inkml:trace contextRef="#ctx0" brushRef="#br0" timeOffset="41">15681 8097 8090,'13'-15'238,"2"0"1,3 5 313,4 6 1,1 3 496,0 1 1,-4 0-437,0 0 0,0 0-184,4 0 0,0 5-148,0 2 1,3 9-159,1 3 1,0-2 84,-5 2 0,0 4-118,-3 4 1,1 3-12,-4-3 0,-2 5-170,-7-2 0,2-1-49,-5 2 0,0-1 65,-4 5 0,-5-5 41,-3 1 1,-3-6 17,-5 2 1,2-3-107,-5-2 1,-1 0 87,-7-3 0,3 1-278,-2-4 0,-2-1 14,1-4 0,-1-3 32,2 0 0,0-6-581,-4 2 1,6-3 334,1-1 0,5 0-1368,7 0 1880,4 0 0,-3-10 0,4-3 0</inkml:trace>
  <inkml:trace contextRef="#ctx0" brushRef="#br0" timeOffset="42">17246 8097 8179,'-12'-11'0,"1"5"51,-1 2 1,-3-1 192,0 1 1,-2 1 168,2 7 0,-1 0-169,-3 7 1,-3-2-17,3 7 0,-1 1 89,1 2 0,2 3-31,6 1 1,1 0-148,2-1 0,3 3 136,5 1 0,0 0-167,0 4 0,0-3 79,0 3 1,0-3-111,0 3 0,0-3-5,0 3 0,4-4-346,-1 0 1,8-3 87,0-4 0,0 2-77,5-6 1,1 0 283,2-4 1,3-3-34,1 0 0,4-6 189,-1 2 0,5-3-106,-5-1 0,1-4 179,-4 1 0,-4-6-100,0 1 0,-9-2-66,1-1 0,-6-1 29,3 1 1,-5-2-142,0-2 1,-6-2-276,-5-2 1,-2-2 140,-2 2 0,-4 1-62,-3-1 0,1 5 116,-1-1 0,4 2 119,-4 2 0,5 0-171,-1 4 288,2-3-64,2 8 7,4-3-230,2 5 1,6 0 111,3 0 1,3 2 65,4 1 0,7-1-50,5 1 0,1-1 139,6-2 0,1-2-97,3-1 0,-4-2 160,1-3 1,-6-2-66,2 2 0,-3-2-33,-1-1 0,-2 0 13,-2 4 0,-2-3-25,-6 2 1,1-6-91,-1-1 1,1 0 83,-1 3 1,0-3-53,1 0 1,-5-2 27,1 2 0,-4 2 74,3-2 0,-4 6 33,1 2 17,2 4-71,-5-2 0,4 6-25,-5 3 1,0 8 123,0 7 1,0 3-56,0 5 0,0 2 29,0 6 1,4 3-62,0 0 0,1 1-153,-1-1 1,-1-2-18,4 2 1,1-4-143,3-4 1,-1-2 94,-2-5 1,2-4 100,-2 0 0,-2-9-489,2 2 185,-1-3-1435,0-3 711,3-1-93,-9-10 0,4-1 403,-5-6 0,0 0 738,0-4 0,-5-1 0,-1-6 0</inkml:trace>
  <inkml:trace contextRef="#ctx0" brushRef="#br0" timeOffset="43">17634 8154 8142,'16'-11'0,"-2"0"361,5-1 0,0 5-78,4-1 0,0 5 351,0 0 1,4-2-191,-1 1 1,2 0 87,-1 4 0,-2 0-108,6 0 0,-6 0-132,2 0 1,-3 4-215,-1 0 1,-4 8 46,0 0 0,-5 2-64,1-3 0,-6 4 150,-2 1 0,-4 3-398,1-4 0,-8 4 106,-4-4 0,-3 4-321,-4-4 0,-3 2 87,-5-2 1,-1 2-35,-3 2 1,2 2 37,-6-2 0,6-1 83,-2 1 0,5-4 234,2 4 1,4-4-98,5 5 0,4-7 101,3 3 1,3 0-65,1-1 1,3 1 400,4-5 0,2 0 2,10 1 1,0-1 140,4 1 1,0-2-201,0-2 0,0 0-121,-1-4 0,1 0-569,0-4 0,0 4 248,0 0 1,-4-1-392,0-3 0,-5 0 273,1 0 1,-4-1 269,-3-3 0,2 3 0,-3-4 0</inkml:trace>
  <inkml:trace contextRef="#ctx0" brushRef="#br0" timeOffset="44">18525 8097 8104,'0'-17'0,"0"0"371,0 6 464,0 4 113,0 2 0,-2 7-349,-1 1 0,0 5-255,-5 7 0,5 3-93,-5 5 1,4 5-58,-3 2 0,-1 3 57,-3 1 1,3 2-304,0 2 0,5-1-32,-5 5 0,4-5-42,-4 1 0,6-4-294,-2-4 1,3-2 203,1-5 1,0-5-161,0-3 1,0-6-131,0-1-1480,0-6 239,0 3 1747,0-5 0,5-5 0,1-1 0</inkml:trace>
  <inkml:trace contextRef="#ctx0" brushRef="#br0" timeOffset="45">18513 8097 7983,'0'-11'553,"0"5"1,1 1-299,3 5 900,3 5-696,-1 1 0,4 7 480,-2 2-609,-3 3 0,9 4 85,-3 1 1,3 5-177,-2 3 0,0 0-116,4 0 0,-3 2 102,6-3 0,-3 3-243,3 2 0,-5-5 103,1 1 0,-2-7-290,-2-2 0,0 0 120,1-7 1,-4 0-433,-1-3 1,-1-4-78,2-1 0,1-3-1240,-5 4-960,0-6 2794,1 3 0,-4-5 0,4 0 0</inkml:trace>
  <inkml:trace contextRef="#ctx0" brushRef="#br0" timeOffset="46">18376 8543 7971,'0'-7'885,"0"-3"1,7 9-262,4-3 1,4 2 108,4-2 1,3 3-227,-3-3 1,2 1-146,2-1 0,4-1-471,0-2 1,4-2 151,0 5 1,0-4-452,0 5 1,1-5 298,-6 4 0,0 0-2237,-7 4 2346,2 0 0,-8-5 0,3-1 0</inkml:trace>
  <inkml:trace contextRef="#ctx0" brushRef="#br0" timeOffset="47">19039 8120 8101,'-5'-23'144,"3"6"537,-3 0 226,5 6 274,0 4-843,5 2 1,-2 7-88,4 1 1,0 9 144,0 7 0,2 11 161,-5 5-326,0 6 1,0-3 0,-1 7 97,0 2 0,-2 0-79,-1-5 1,2 1-251,1-5 1,-1 0 100,1-4 0,-1-5-138,-2-2 0,0-3 87,0-1 1,0-5-1267,0-3 597,5-2-2027,-4-7 1569,4-1 0,-5-6 34,0-3 0,0-4 1043,0-7 0,-5-3 0,-1-4 0</inkml:trace>
  <inkml:trace contextRef="#ctx0" brushRef="#br0" timeOffset="48">18970 8086 8003,'11'-18'0,"2"3"0,2 7 0,3-1 613,5 6 1,0-5-7,0 4 0,1-1 56,2 1 1,2 3-231,3-3 0,2 3-54,-3 1 0,3 5-309,2 3 1,-6 2 132,-3 1 0,-3 1-137,-4-1 0,-2 4 107,-6 1 1,-5 0-249,-2-1 1,-5 2-85,-7 2 1,-8 2-199,-11-2 0,-8 2-92,0-2 0,-6-1 222,-1-3 1,1-3-300,-1 4 0,9-5 168,-1-3 1,9 1-1366,2-6 696,5 1 1027,12-4 0,11 0 0,7 0 0</inkml:trace>
  <inkml:trace contextRef="#ctx0" brushRef="#br0" timeOffset="49">19815 8109 8100,'-6'-18'375,"-4"2"1,8 8 1520,-1 0-772,1 6-391,2-3-350,0 5 0,0 5-68,0 2 0,0 9 107,0 3 0,-3 2-75,-1 2 1,0 5 117,4 2-465,0-2 0,5 16 0,1-3 0</inkml:trace>
  <inkml:trace contextRef="#ctx0" brushRef="#br0" timeOffset="50">19792 8349 8100,'4'35'873,"0"3"0,1-6 1058,-1 2 0,-2-7-1520,6 0 1,-4-5-342,3-3 0,-4-2-70,1-6 0,2 6 0,0 1 0</inkml:trace>
  <inkml:trace contextRef="#ctx0" brushRef="#br0" timeOffset="51">19849 8646 8100,'6'6'1412,"-5"-1"-1412,4-5 0,0 5 0,1 1 0</inkml:trace>
  <inkml:trace contextRef="#ctx0" brushRef="#br0" timeOffset="52">20181 8063 8106,'0'-23'0,"0"11"1342,0 1-602,0 11 254,0 16 1,0-5-322,0 16 0,-4-1-110,0 9 0,-4-1-133,5 0 0,-1 6-178,4 1 1,0 3-145,0-3 0,0 4 101,0-3 0,0-4-368,0-4 159,0 0 0,5-5 0,1 6 0</inkml:trace>
  <inkml:trace contextRef="#ctx0" brushRef="#br0" timeOffset="53">20181 8657 8103,'5'11'2920,"1"1"-3912,6-1 126,-6-4 866,-1-2 0,-5-5 0,0 0 0</inkml:trace>
  <inkml:trace contextRef="#ctx0" brushRef="#br0" timeOffset="54">19770 8463 7986,'5'-6'2476,"6"0"-1770,8 6 0,0 0-206,4 0 1,-2 0-160,10 0 0,1 0-236,6 0 0,-1 0 148,4 0 1,-6 0-869,3 0 0,-7-3-165,4-1 1,-2 0 779,-7 4 0,1-5 0,-4-1 0</inkml:trace>
  <inkml:trace contextRef="#ctx0" brushRef="#br0" timeOffset="55">2341 9719 8066,'-6'0'1500,"1"-5"-420,5 4-177,0-4-655,0 5 0,0 5 33,0 2 1,0 9-35,0 3 1,0 7 96,0 5 0,0 3-111,0 4 1,0-1-40,0 5 1,0-5-43,0 1 0,0 1-172,0-1 1,0-4-187,0-3 0,0-6 152,0 2 0,0-1-73,0-3 1,0-1 40,0-7 1,0-2 77,0 2 0,0-6-61,0-1 1,0-5-120,0 5-11,0-6 82,0 9 117,5-10 0,6-1 0,7-6 0</inkml:trace>
  <inkml:trace contextRef="#ctx0" brushRef="#br0" timeOffset="56">2832 9685 8038,'0'-12'664,"0"6"0,-1 1 422,-3 5 71,3 0-670,-4 0 0,4 10-116,-3 5 0,3 7 47,-3 5 0,-1 2-125,1 5 0,0 2-170,4 2 0,-4-3 3,0 3 1,1-1-72,3 1 0,0-6-229,0 2 1,0-7 91,0-1 1,0-3-247,0-4 1,3 2-14,1-6-815,0 0 433,-4-3-1770,0-1 887,0-5 1606,0-1 0,0-5 0,0 0 0</inkml:trace>
  <inkml:trace contextRef="#ctx0" brushRef="#br0" timeOffset="57">2387 10085 11247,'11'0'392,"1"0"1,0 0 384,4 0-427,1 0 1,10 0-134,0 0-151,5 0 1,-3 0 0,5-2-62,0-1 1,-1-4 62,-2-4 1,4 1-976,-4 2 0,3-2 440,-7 2 0,-1 2 467,-3-2 0,0 1 0,0-5 0</inkml:trace>
  <inkml:trace contextRef="#ctx0" brushRef="#br0" timeOffset="58">3221 9708 8180,'-5'-13'876,"-2"-2"-631,1 14 0,0-8 207,2 5 1,1 5 74,-4 7-57,4 2-232,-2 1 1,1 6-1,-1 3 296,-1 5-351,3 5 1,-7 4-1,4 1-33,-1 4 1,-3-3 57,3 6 1,-2-5-281,1 1 0,-1 0-122,5-4 0,-3 2-136,3-9 1,-4-2-100,5-6 0,-1-2 11,4-6-1399,0 0 780,0 1-589,0-6 1626,0-6 0,0-6 0,0-6 0</inkml:trace>
  <inkml:trace contextRef="#ctx0" brushRef="#br0" timeOffset="59">3164 9662 8131,'0'-8'-50,"0"1"937,0 4 1,1-2-309,3 5 0,-2 5 209,6 3 1,-1 7-214,5 4 1,3 4-54,0 4 0,4 2-280,-3 5 1,4 0-27,-1 1 1,-1 3-368,1 0 0,0 4 195,4-4 0,-2 0-362,-2-4 0,1-3 200,-4-1 0,0-5-380,-1 2 0,-3-7 50,-1-1 0,1-5-53,-5 2 1,0-4 107,0 0 0,-4-5-667,1 1-1001,-3-6 2061,-1 3 0,-5 1 0,-2 0 0</inkml:trace>
  <inkml:trace contextRef="#ctx0" brushRef="#br0" timeOffset="60">3129 10187 8178,'-6'0'0,"1"0"534,5-5 0,1 4 130,3-3 0,2 3 487,6 1 0,4 0-680,3 0 0,3 0-184,1 0 1,1 0-354,2 0 0,0-4 106,4 0 0,-1-3-1067,2 3 0,1-4 136,-6 5 0,5-5-340,-5 4 1,2-3 1230,-1 3 0,-3-10 0,4 1 0</inkml:trace>
  <inkml:trace contextRef="#ctx0" brushRef="#br0" timeOffset="61">4054 9731 8143,'-17'-5'0,"0"-2"0,2 0-4,0-1 1,-1 5 302,5 0 0,-4 1 619,0 2 1,-6 0-336,2 0 1,1 2-161,-1 1 0,2 0-29,-2 5 1,2-5-155,6 5 1,-1 0 31,1 3 0,5 0 136,2 1-220,-3-1 1,6 1-10,-3-1 1,4 1-120,4-1 0,2 0-123,6 1 0,1-1 94,2 1 1,3-1-137,4 0 1,1 1 47,0-1 1,1-3-19,3 0 0,-3-1 60,3 5 1,1-1-167,-2 0 1,0 0 4,-7-4 1,-2 3-13,-1-2 1,-4 6 135,4 1 0,-8 0-9,0-3 0,-5-1 181,0 1 1,-4 4-101,-7 3 0,0-1 105,-11 1 1,-4-5-67,-4 1 1,-5 3 75,2 1 1,-3-1 67,-1 1 0,-1-5-66,1 1 1,1-4-419,3-3 1,3-2-20,8-2-886,2-3 1,11 3 75,2-8 1110,3-2 0,11-10 0,3-2 0</inkml:trace>
  <inkml:trace contextRef="#ctx0" brushRef="#br0" timeOffset="62">5174 9742 8063,'0'-11'-184,"-5"-1"1,3 1-38,-2-1 1711,3 6-454,1-4 256,0 9-817,0-5 1,0 8-106,0 2 1,-1 3 96,-3 8 1,3 6-167,-3 9 1,-2 1-114,-2 7 1,2 2 58,-2 2 1,1 3-200,-5 0 1,2-3-604,2 0 555,-2-5 0,9 2 0,-4-5 0</inkml:trace>
  <inkml:trace contextRef="#ctx0" brushRef="#br0" timeOffset="63">5071 10210 8063,'0'22'1580,"0"-3"1,4-3-1264,-1-4 1,3-2-1940,-3-2-609,-1-3 1209,8-5 1022,-4-5 0,6-7 0,-1-6 0</inkml:trace>
  <inkml:trace contextRef="#ctx0" brushRef="#br0" timeOffset="64">5196 9708 8253,'0'-12'633,"0"1"1,4 3-160,0 1 1,5 4 362,-1-1 1,-2 4-308,2 4 1,-1 6 166,5 6 1,3 8-195,0-2 1,0 9-107,-3-1 0,3 5-239,0 3 1,0-3-154,-3 3 1,-1-3 7,1-5 0,-1 3-167,0-3 1,2-2-419,2-1 1,-2-4 294,2-4 1,-6 1-847,-1-5 1,-2 1-900,2-5-207,2 1 1485,-9-1 744,4-5 0,-5 4 0,0-3 0</inkml:trace>
  <inkml:trace contextRef="#ctx0" brushRef="#br0" timeOffset="65">5014 10119 8265,'11'-6'1650,"1"2"1,-1 2-592,0 2 1,7 0-491,5 0 1,5 0-284,6 0 0,2-1-349,2-3 0,2-1 112,6-2 1,-1-3-1149,-4 2 0,4-1 367,-3 1 548,-3-2 1,0 4 0,-4-5 0</inkml:trace>
  <inkml:trace contextRef="#ctx0" brushRef="#br0" timeOffset="66">6875 9616 8178,'-5'-6'0,"3"-3"0,-6 5 557,6-5 0,-7 7 41,5-6 0,-1 6-54,1-2 0,-2-1-233,-6 1 1,3 0-53,-2 4 1,2 0-166,-6 0 0,-3 2 95,-1 1 1,-3 4-59,0 4 1,-1 1 22,0-1 0,-4 2 7,1 2 0,-1-1-43,4 5 1,0-4-195,0 4 0,6-4-26,1 4 1,1 0 155,4 4 1,2-4-78,9 0 1,0-3 103,0 3 1,5-5 142,3 1 1,8-3-225,7 0 0,10-1 0,8 1 0</inkml:trace>
  <inkml:trace contextRef="#ctx0" brushRef="#br0" timeOffset="67">6853 10039 8102,'6'11'-1,"-1"1"2195,-5-1 0,0 2-1241,0 2 0,-5-2-661,-3 2 0,-7 2-282,-4-2 0,1 0-78,-1-4 0,0 1-201,-4-1 1,-1-1 64,-2-2 1,1-2-611,-1-2 0,3-3 311,4 3 0,-1-4-699,4-4 0,2 2 97,7-6 1105,2-4 0,5-6 0,0-5 0</inkml:trace>
  <inkml:trace contextRef="#ctx0" brushRef="#br0" timeOffset="68">7149 9696 8249,'-6'-11'0,"-4"-1"654,9 1-448,-9 5 0,7 1 2076,-5 5-1458,6 0 1,-7 9-207,5 2 1,0 9-178,4 3 0,0 5-109,0 6 1,0 1-297,0-1 0,2 0 86,1 0 0,0-1-238,5-2 1,-2 0 104,2-4 0,2-1-352,-3-7 1,0 1-35,0-5 0,-4 0-177,1-3 1,1-5-544,-2 1-827,1-6 51,-4 4 1893,0-6 0,0-6 0,0 0 0</inkml:trace>
  <inkml:trace contextRef="#ctx0" brushRef="#br0" timeOffset="69">7035 9651 8232,'0'-18'355,"0"1"0,2 7 345,1 3 0,4-2-194,4 5 1,1-5 195,-1 1 1,2 3-231,2 2 0,3-3 27,4 3 0,1-1-10,0 4 0,4-4 238,-1 0-727,6 0 0,-3 9 0,6 2 0</inkml:trace>
  <inkml:trace contextRef="#ctx0" brushRef="#br0" timeOffset="70">7355 9548 8232,'28'11'2868,"-5"1"0,-2-1-1503,-5 1 1,-1 3-1366,-4 0 0,-4 10 0,-2-1 0</inkml:trace>
  <inkml:trace contextRef="#ctx0" brushRef="#br0" timeOffset="71">7161 9868 8052,'-18'-4'0,"3"0"0,-3-5 0,0 3 0</inkml:trace>
  <inkml:trace contextRef="#ctx0" brushRef="#br0" timeOffset="72">6636 9959 8063,'-7'0'765,"2"0"55,5 0-230,0-5 246,-5 4-191,4-4-645,-4 5 0,10-6 0,1 0 0</inkml:trace>
  <inkml:trace contextRef="#ctx0" brushRef="#br0" timeOffset="73">6910 10119 8051,'0'11'0</inkml:trace>
  <inkml:trace contextRef="#ctx0" brushRef="#br0" timeOffset="74">7264 9833 8035,'11'0'6993,"1"0"-5374,-1 0 1,-1-1-1214,-2-3 1,2 3-308,-3-3 1,0 3-34,0 1 31,1-5 0,3 4-47,1-3 0,-1-1-49,1 1 1,-5-4 46,1 4 0,0-1-54,3 2 0,-3 0 35,-1-5-5,1 6-63,3-8 1,-3 7 77,-1-4-123,-4 4 0,6-3 89,-5 2 0,1 1-150,-1-4 1,-2 4 20,6-1 30,-6-2-38,8 0 54,-3-6 1,-1 1 114,-2-1 1,1 5-102,-1-1 64,0 6 0,6-8 0,2 3 0</inkml:trace>
  <inkml:trace contextRef="#ctx0" brushRef="#br0" timeOffset="75">6681 9959 8067,'7'0'0,"-2"0"0</inkml:trace>
  <inkml:trace contextRef="#ctx0" brushRef="#br0" timeOffset="76">6727 9970 8025,'6'0'0,"4"5"0,-3 2 0</inkml:trace>
  <inkml:trace contextRef="#ctx0" brushRef="#br0" timeOffset="77">6750 9993 7997,'0'0'0</inkml:trace>
  <inkml:trace contextRef="#ctx0" brushRef="#br1" timeOffset="78">7892 9662 8091,'0'-6'323,"0"-4"77,0 3 1,4-4-99,-1-1 0,1 5 131,-4-1 1,2 6-55,1-2 0,-1 1 92,1-1 232,-1 3-173,-2-4-424,-5 15 0,2 3 130,-5 10 0,1 0-40,-5-1 1,1 6-57,0 3 0,3 2-167,0 1 1,1 4-164,-5 0 1,1 4 112,-1-4 1,1 0 4,0-3 0,4-2 29,3-3 1,-1-2-123,2-5 1,-1-6-16,4-1-10,0-4 23,0 0 1,1-6-205,3-2 0,-2-4 371,6-4 0,0-7 0,3-7 0</inkml:trace>
  <inkml:trace contextRef="#ctx0" brushRef="#br1" timeOffset="79">7880 9628 8091,'0'-12'0,"0"1"0</inkml:trace>
  <inkml:trace contextRef="#ctx0" brushRef="#br1" timeOffset="80">7880 9594 8606,'0'-7'4256,"0"2"-2022,0 5-1885,5 0 0,1 3-76,1 4 1,3 2 53,-2 10 1,2 0-165,2 4 0,3 4 14,0-1 1,1 6-65,0-1 0,-2 2-193,5 1 0,-4 0-305,4 0 0,-4-1 185,4-2 1,-4 0-83,4-4 1,-1 0 112,1-4 0,-2-4 2,-6 0 1,-3-5-32,-1 1 0,-3-6-444,4-2 237,-6-4 1,3 3 404,-5-2 0,6-3 0,0 4 0</inkml:trace>
  <inkml:trace contextRef="#ctx0" brushRef="#br1" timeOffset="81">7812 10073 8814,'7'-1'839,"1"-3"1,0 3-453,3-3 1,2 3 55,2 1 0,2-4-167,2 0 0,6-5-100,-2 2 1,3-3-26,1-2 1,-3 1-124,3-1-28,2 1 0,-5-1 0,4 1 0</inkml:trace>
  <inkml:trace contextRef="#ctx0" brushRef="#br1" timeOffset="82">8463 9594 8105,'-5'-12'0,"-2"6"358,1-4-239,1 8 744,0-3 1,4 10-255,-3 3 1,-1 3-154,1 5 0,0 1-172,4 6 1,0 5-21,0 3 1,0 2-218,0 1 1,0 1 125,0 3 1,4-2-88,0 2 1,1-4 86,-1-3 1,-2 0-352,6-4 1,-2-1 132,2-7 1,-2-3-679,-2-5 433,-3 1 290,9-6 0,-8 4 0,3-3 0</inkml:trace>
  <inkml:trace contextRef="#ctx0" brushRef="#br1" timeOffset="83">8486 10119 8105,'-5'-18'0,"-2"-3"0,-4 3 0</inkml:trace>
  <inkml:trace contextRef="#ctx0" brushRef="#br1" timeOffset="84">8371 9662 8105,'0'-11'521,"0"-1"857,0 6-855,6 1 0,0 6 81,5 3 1,2 3-105,2 9 1,4 0-146,8 3 0,-2 3-59,6-3 0,-1 6-59,4 2 1,-3 0-115,-1-5 1,0 2 142,0 3 1,-2-7-395,-5 3 0,0-4-9,-1 0 0,-2-2-9,-1-6 1,-5 1-91,1-1 0,-3-1 65,0-2 0,-2-2-321,-2-2 1,-2-3 90,-2 3 401,-3-3 0,9-1 0,-3 0 0</inkml:trace>
  <inkml:trace contextRef="#ctx0" brushRef="#br1" timeOffset="85">8920 10050 8081,'-10'-11'0,"-3"0"0</inkml:trace>
  <inkml:trace contextRef="#ctx0" brushRef="#br1" timeOffset="86">8885 9616 8164,'0'-17'381,"0"0"-153,6 6 1719,-5 4-1331,4-3 1,-5 10-234,0 0 0,4 7-116,-1 8 0,1 3-9,-4 4 1,0 2-196,0 3 1,0 2 62,0 6 1,0-1-329,0 0 0,0 0 170,0 1 1,0-5-697,0 1 0,0-6 75,0 2 653,0-8 0,5 2 0,2-3 0</inkml:trace>
  <inkml:trace contextRef="#ctx0" brushRef="#br1" timeOffset="87">9297 9571 8130,'-12'-12'0,"1"1"377,-1-1 1,5 6 486,-1 2-122,0-2 30,-3 5-454,0-4 1,3 13 70,0 4 0,6 8-149,-2 3 0,3 1 56,1 7 1,0-3-58,0 6 1,0-4-185,0 4 1,0 1-32,0-5 1,4 2-223,-1-2 0,1 2-346,-4-5 0,0-2 296,0-6 0,4-2-509,0-6 757,0 1 0,1-1 0,1 0 0</inkml:trace>
  <inkml:trace contextRef="#ctx0" brushRef="#br1" timeOffset="88">9228 9616 8130,'0'-6'999,"1"1"-553,3 5 1,-1 0 136,4 0 0,1 0-48,3 0 0,2 6-34,2 6 0,-1 0-174,5 7 1,4-3-65,4 3 0,1 0-191,-2 4 0,-2-1 121,3 1 1,1 0-354,-1 0 1,-1-4 213,-3 0 1,-1-4-416,-3 4 1,1-5 157,-5 1 0,0-2-168,-3-1 0,-2-5-280,-2 1-49,2-1 700,-4 0 0,1 3 0,-2-4 0</inkml:trace>
  <inkml:trace contextRef="#ctx0" brushRef="#br1" timeOffset="89">9708 9559 8060,'-5'-11'0,"3"-1"1264,-3 6-312,5 1-406,0 5 1,0 5-118,0 3 1,-3 3 74,-1 4 1,0 3-251,4 5 0,0 0-66,0 0 0,0 3-82,0 1 0,0 5 74,0-2 1,1 2-313,3-2 0,-3 2 189,3-5 1,1 3-575,-1-3 0,1-2 252,-1-6 0,-3-2-288,3-6 1,-2 1 552,2-1 0,-2 0 0,3 1 0</inkml:trace>
  <inkml:trace contextRef="#ctx0" brushRef="#br1" timeOffset="90">9982 9594 8109,'0'-12'968,"0"1"-212,0 4-280,0-3-33,0 9 0,4 1-52,-1 8 0,1 7-1,-4 4 0,0 4-102,0 3 0,0 3-6,0 6 0,0 0-139,0 3 0,0 2-142,0 2 1,0-3-133,0-5 0,2-3 102,1-1 1,-1-6-366,1-1 1,2-1 158,-1-7 1,4-4-823,-4-3 1057,0-6 0,1 9 0,1-5 0</inkml:trace>
  <inkml:trace contextRef="#ctx0" brushRef="#br1" timeOffset="91">10279 9514 8057,'0'-12'0,"0"6"984,0 1-64,0 5-562,0 10 1,0-1 71,0 10 0,0 1-88,0 7 0,0 2-14,0 5 0,0 4-81,0 0 0,0 4-223,0-4 0,0 4-36,0-4 1,0-5-110,0-6 1,4-3 133,-1-1 0,1-5-135,-4-3 1,0-6-1230,0-2 652,5-4-1302,-3 2 2001,3-5 0,-5-5 0,0-1 0</inkml:trace>
  <inkml:trace contextRef="#ctx0" brushRef="#br1" timeOffset="92">10256 9628 8057,'0'-18'0,"0"2"1016,0 4 306,5 1-858,1 4 0,6 4-23,-1 6 1,1 4-145,-1 4 0,4 4 132,0 1 1,6 6-122,-2-3 0,2 9-14,2-5 0,4 6-121,0-2 1,-1 1-161,-3-1 0,2-3 32,-2 2 0,3-3-134,-7-4 1,-2 2-351,2-6 1,-5 0 264,2-4 1,-4-3-136,0 0 0,-1-6 104,1 2 1,-5-3-629,1-1 1,-4 0-24,3 0 856,-4 0 0,7 5 0,-4 2 0</inkml:trace>
  <inkml:trace contextRef="#ctx0" brushRef="#br1" timeOffset="93">10781 10005 8054,'0'-12'0</inkml:trace>
  <inkml:trace contextRef="#ctx0" brushRef="#br1" timeOffset="94">10770 9559 8062,'0'-18'0,"-4"2"204,0 5 306,0 4 288,4 2 115,0 5 1,-1 9-492,-3 2 1,3 7-191,-3-3 1,2 11 109,-2 0 0,3 2-109,-3 3 0,3-1-85,1 5 0,0 3-34,0 0 0,0-4-221,0-4 0,0-4-61,0 0 1,0-3-313,0-4 1,0 2-353,0-6 0,0-4 136,0-3 696,0 0 0,5 3 0,1 0 0</inkml:trace>
  <inkml:trace contextRef="#ctx0" brushRef="#br1" timeOffset="95">11421 9605 8123,'0'-18'585,"1"2"-365,3 4 1,-3 1-155,3-1 1,-3 5 442,-1-1 663,0 1-709,-5-5 0,-2 2-92,-9 2 0,0 3-117,-3 5 0,-7 0-15,4 0 0,-8 9-64,4 3 1,-6 7 9,2 0 1,-2 6-143,1 2 1,0 4 142,4 0 1,2 1-155,6-2 0,-2 3-114,6-2 0,4 0 56,3 0 0,6 0-299,-2-4 1,2 0 144,2-4 0,7-6-106,4-1 0,2-4 86,6 0 1,1-5 144,7 1 0,-3-6-108,3 2 0,1-2 16,-2-2 0,1-4-12,-4 0 0,3-5 82,1 1 1,-4 2 45,-4-2 1,0 1-37,4-5 1,-4 0 69,0-4 1,-6 4-37,-2-3 1,-1 1-6,-6-2 6,0 4 0,-7-5 18,-4 6 0,-6 4-140,-10 4 0,-5 1 98,-2 2 56,-3 0 0,-2 5 0,1 2 0</inkml:trace>
  <inkml:trace contextRef="#ctx0" brushRef="#br1" timeOffset="96">12277 9605 8147,'6'-11'-3,"-5"-1"0,8 1 53,-6-1 1,3 1 290,-3-1 0,-1 1 202,1 0 476,-1-1-215,-2 6 111,0-4-648,0 8 0,0-1-63,0 6 1,1 8 210,3 4 1,-3 5-127,3-1 1,-2 6-227,2 2 0,-1 5 77,4-2 1,0 3-267,0 2 0,3-2 135,-2-3 1,-3 2-619,-1-6 0,1 0 137,-1-7 1,0 1-512,-4-5 983,0 1 0,5-5 0,1 0 0</inkml:trace>
  <inkml:trace contextRef="#ctx0" brushRef="#br1" timeOffset="97">12060 9536 8125,'0'-17'446,"2"1"175,2 9 0,3-2-313,8 5 1,4-3-70,8 3 1,2 0 410,5 4 1,2-4-199,2 0 1,3-1-51,4 1 0,0 2-107,-3-6 0,1 4-54,-5-3 1,2 3-44,-5-4 1,0 2-66,-8-2 0,0 0-70,-5 4 0,-4-4 99,-3 4 1,-2 1-44,-1 3 99,-6 0-350,4 0 1,-9 8 63,3 4 0,-3 7-67,-1 0 0,-3 4 41,-1 3 1,0 4-82,4 4 0,0 0 62,0 0 0,0 4-137,0 1 1,0 2 98,0-3 1,4-1 72,0-6 1,3 0-98,-3-4 1,4 0 66,-5-4 1,2-2-462,-1-2 248,-2-2 1,4-7-509,-2-3 829,-3-1 0,4-1 0,-5 1 0</inkml:trace>
  <inkml:trace contextRef="#ctx0" brushRef="#br1" timeOffset="98">12757 9525 8113,'12'-16'-523,"-1"4"436,0 1 0,6 6 1514,2-3-848,-3-2 1,5 9 262,-6-3 1,5 2-340,-1 2 0,3-3 20,1-1 0,-4 0-164,0 4 0,-1 0-130,1 0 0,1 4 38,-5 0 1,0 5-115,-3-2 0,-5 3-17,1 2 0,-6 0-123,2 4 1,-4-4-23,-4 4 0,-3 1-246,-8 2 1,-3 2-232,-5-2 1,-5 2 218,-2-2 0,0 2-19,0-2 0,6 1 59,1-5 1,5 4 172,7-4 1,1 1-9,2-5 0,3 4 189,5 1 0,1-1 101,3-4 1,2 2-65,6 2 0,4-3 41,3-1 0,3 0-15,1-3 0,0 1-240,0-2 0,3 0 68,1-3 0,-1-3-431,-3 3 0,-4-3 39,0-1 1,-1 0-211,1 0 1,-2-4 583,-6 0 0,1-5 0,-1 3 0</inkml:trace>
  <inkml:trace contextRef="#ctx0" brushRef="#br1" timeOffset="99">13397 9582 7991,'0'-11'0,"0"-1"577,0 1 883,0-1-477,0 6-487,-5 1 0,2 5-23,-5 0 1,5 5-139,-5 3 1,2 6-114,-2 1 0,-1 5-20,5-1 1,1 3-91,3 1 1,0-1 34,0 1 0,5 1-139,2 3 0,3-4-22,2 0 1,1 0 23,2-4 0,-3-3-40,4-1 0,1-3 51,2-5 1,-1 2-119,1-5 0,0 0 27,4-4 0,4 0-457,-1 0 1,1 0-26,-4 0 0,-1 0-228,-3 0 0,-3-4 780,-5 0 0,6-5 0,1 3 0</inkml:trace>
  <inkml:trace contextRef="#ctx0" brushRef="#br1" timeOffset="100">13317 9788 8066,'1'-7'356,"3"4"1,2 1-2,6 2 1,3-1 404,0-3 0,5 3-601,-1-3 1,3 2-65,1-2 0,1-1-503,3-3 0,-2-2 202,5 2 0,-4 2 206,0-2 0,-1-4 0,-3-6 0</inkml:trace>
  <inkml:trace contextRef="#ctx0" brushRef="#br1" timeOffset="101">13659 9685 8066,'12'-6'0,"-1"-10"0,1 4 0</inkml:trace>
  <inkml:trace contextRef="#ctx0" brushRef="#br1" timeOffset="102">13294 9525 8051,'1'-11'0,"3"-1"0,2 2 651,6 2 1,4 0-182,3 4 1,3-4-92,1 4 1,5-3-148,2 3 0,3-4-138,1 4 0,4-1-38,0 2 1,-3 1-183,-5-2 1,-1 3-525,2 1-1,1-4 435,-6 1 1,1-1-725,-4 4 940,-6 0 0,5 0 0,-4 0 0</inkml:trace>
  <inkml:trace contextRef="#ctx0" brushRef="#br1" timeOffset="103">13922 9411 8051,'11'0'0,"1"0"0,-5 4-130,1-1 1,-4 2-199,4-1 0,-6-1 456,2 4 0,-3 1 387,-1 3 0,0 1 151,0-1 0,-1 2-240,-3 2 1,3-1 218,-3 5 0,-2 0-141,-2 4 1,2 1-79,-2 3 1,4-2-288,-3 6 1,3-6 92,-4 2 0,6 1-300,-2-2 0,3 1 149,1-4 0,5-4-107,2 0 1,3-5 61,2 1 1,4-4-42,3-3 1,4-2-34,4-2 0,-2-3-13,6 3 1,-6-2 62,2-2 0,1 0-69,-2 0 1,0 0-338,-7 0 1,2 0 184,-2 0 1,-2-4-391,-2 0 0,-2-5 203,-2 1 0,-1-2 396,-2-1 0,2-1 0,-4 1 0</inkml:trace>
  <inkml:trace contextRef="#ctx0" brushRef="#br1" timeOffset="104">14002 9765 8051,'-11'0'2332,"-1"0"-1828,6 0 0,2 0-92,8 0 1,2 0-41,6 0 1,3 0-80,0 0 0,7-4-242,0 0 0,1-1-117,4 1 1,1 2-240,-2-6 1,1 4-18,-4-3 1,0 0-358,0 0 0,-6-2 679,-1 5 0,-4-5 0,0 3 0</inkml:trace>
  <inkml:trace contextRef="#ctx0" brushRef="#br1" timeOffset="105">14322 9685 8051,'0'-12'0,"-10"-4"0,-3-2 0</inkml:trace>
  <inkml:trace contextRef="#ctx0" brushRef="#br1" timeOffset="106">13899 9479 7999,'-12'-17'0,"1"0"806,11 6 1,5 0-263,3 4 1,6-2-88,1 5 0,6-3-116,-2 3 0,3-4 35,5 4 1,-2 1-391,6 3 1,-1 0 79,5 0 0,-1 0-695,0 0 0,0 0 331,1 0 298,-6 0 0,4 5 0,-4 1 0</inkml:trace>
  <inkml:trace contextRef="#ctx0" brushRef="#br1" timeOffset="107">14390 9388 7999,'23'11'0,"5"6"0,1 1 0</inkml:trace>
  <inkml:trace contextRef="#ctx0" brushRef="#br1" timeOffset="108">14664 9856 10280,'0'12'1788,"0"-1"1,0-3-1148,0-1 1,-3-3-480,-1 4 0,0-4-166,4 3 0,0-3-361,0 4 365,-5-6 0,4 8 0,-4-3 0</inkml:trace>
  <inkml:trace contextRef="#ctx0" brushRef="#br1" timeOffset="109">1713 11204 8275,'0'-6'2218,"0"0"-1410,0 6-517,0 6 0,0-4 62,0 6 0,0 3-102,0 4 0,0 6 14,0-2 1,0 4 8,0 3 1,1 3-40,3 6 1,-3 0-146,3 3 1,-2-1 106,-2 5 0,0 0-243,0 3 1,0 1 0,0 0 0,1-2 21,3-2 1,-2-3 17,6-4 1,-4-5 45,3 1 1,-3-10-61,4 2 0,-6-8 70,2 0 1,-1-3-137,0-4 187,-1-3-614,3-5-1735,-5 0 1352,-5 0 1,2-4-236,-5 0 1,2-9-224,-2 2 1354,3-3 0,0-8 0,-1-2 0</inkml:trace>
  <inkml:trace contextRef="#ctx0" brushRef="#br1" timeOffset="110">1690 11204 7961,'-4'-12'191,"1"1"0,-1 0 277,4-1 182,0 1 1,5-1-226,3 1 0,2 0-11,1-1 0,6 4-95,2 1 0,2 3-93,2-4 0,1 5 25,3-5 0,-2 5 3,6 0 1,-5 1-166,5 2 1,-6 0 23,2 0 0,1 5-131,-2 3 1,-3 2-263,-4 2 1,-5 4 173,1 3 1,-7 3-131,-4 1 1,-3-1 83,-1 1 1,-6 4 79,-6 0 0,-5 1 6,-10-2 0,-1-2 133,-2 3 0,-7 1 1,3-2 0,-5 1 100,1-4 1,2 0-312,-6 0 0,6-2 108,2-2 1,6-4-552,9-7 1,2 1-83,6-5-5,5 0 0,9-6 673,9-1 0,12-4 0,0-4 0</inkml:trace>
  <inkml:trace contextRef="#ctx0" brushRef="#br1" timeOffset="111">2204 11821 7903,'-4'-8'10,"1"0"1,-1 5 129,4-5 0,-1 2 865,-3-2-73,2-2-110,-3 3-121,5 1-150,0-4-21,0 9-58,0-4-334,0 15 1,0-3 82,0 9 1,2-2-156,1 1 1,0-1-74,5 5 1,-5-5-234,5 1 1,-4 2 111,3-2 1,-4 0 84,1-4 0,-3 1-543,-1-1 234,5-4 244,-4 3 1,3-9 16,-8 3 1,2-3 280,-6-1-118,6 0 1,-3-5 98,5-3 1,0 2-66,0-2 1,1-3-80,3-4 1,3-4-7,9 4 0,1-10 44,6 3 0,1-4-110,3 3 0,-2 0 78,6 1 1,-2 4-124,1 3 1,2 6 41,-5 1 0,-1 6 32,-3-2 0,-1 3 66,-3 1 0,-3 0 15,-4 0 1,-1 1-55,1 3 14,-6-3-24,-1 9 1,-5-4 20,0 6 0,-1-5 117,-3 1 0,-2 0-105,-6 3 0,1 0-22,-1 1 0,2-1 14,3 1 1,-2 3-5,5 0 0,0 2-48,4-2 1,0-2 56,0 2 0,0 1-40,0 0 1,5-1 21,3-4 1,3 4-121,4 1 0,-2-5 17,2-3 1,3-2-77,1 2 0,-1-3 1,1-5 0,4 0 111,3 0 1,1-5 30,-4-3 1,1-3-49,3-5 0,-3 4 48,2-4 0,-1-1-41,-3-2 0,0-2 182,-3 2 1,1-2 31,-4 2 1,-6-4 127,-6-4 0,-3 7-173,-1-3 1,-7 3-79,-4-3 1,-5 5-159,-7 3 1,-5 2 121,-3 2 1,-2 5-279,-1 2 0,0 4 88,0 4 0,1 2-157,2 5 0,4 1-190,8-1 0,3 1-984,4-1 1530,6 0 0,1 6 0,5 1 0</inkml:trace>
  <inkml:trace contextRef="#ctx0" brushRef="#br1" timeOffset="112">3323 11706 7920,'0'-11'-403,"0"0"1208,0 4 1,0 1-222,0 2 1,-5 3-181,-2-3 1,0 4-56,0 4 1,-1 3-118,-3 9 1,-2 1 148,-2 6 0,2 0-109,-2 0 0,2 1-36,2 3 0,3-3-47,1 2 0,4-1-100,-1-3 1,8 0-207,4-3 1,7-3 136,4-4 1,0-4-181,4-1 1,-3-4 108,7 0 1,-3-6 186,-1-5 1,0-3-77,-1-5 1,1 2 32,0-5 1,-5 2-19,-3-2 1,-3 1 25,-5 3 0,-2 2-204,-5-2 0,-5-2 142,-2 2 1,-7 0-500,-2 3 0,-4-3 203,1 0 0,-4 1-351,-3 6 0,1-1 212,-1 6 0,-2-5-553,1 4 0,4 0 175,4 4 1,5 0 773,-1 0 0,2-5 0,2-1 0</inkml:trace>
  <inkml:trace contextRef="#ctx0" brushRef="#br1" timeOffset="113">3837 11192 7943,'-11'-12'6,"3"-2"1,1 10 922,4 0-456,-7 4 0,5 1-28,-3 3 1,-1 8 53,6 7 0,-5 7-208,4 5 0,0 2-29,4 1 0,0 4-11,0 0 0,0 5-76,0-1 1,0 6-36,0 2 1,2 1-222,2-2 1,-3-1 93,3 6 0,-3-6 52,-1 1 0,1-7-55,3-4 0,-3-3 44,3-5 1,-3-3-140,-1-8 0,0 1 113,0-5 1,0-3-130,0-5-137,0-4 1,-5 2-342,-2-5 1,0 0 50,0 0 0,-1-5-584,-3-3 0,-2 2 1112,-2-2 0,-3-4 0,-5-6 0</inkml:trace>
  <inkml:trace contextRef="#ctx0" brushRef="#br1" timeOffset="114">3575 11821 7968,'11'-7'639,"1"3"0,-1-1-173,0 2 1,5-1-198,-1 4 0,5 0-32,-1 0 1,2-4-1,-2 0 0,2 0-14,-2 4 1,3-1 13,1-3 1,-2 3-1,-2-3 1,1 2-15,-4-2 0,-1 3 14,-4-3 1,1 2-238,-1 2 0,1 0 0,-1 0 0</inkml:trace>
  <inkml:trace contextRef="#ctx0" brushRef="#br1" timeOffset="115">4089 11821 8806,'6'0'3326,"-1"0"-3042,0 0-61,-4 0 1,5 1-851,-6 3 0,-2-3 441,-2 3 1,2-3-1867,-6-1 2052,1 0 0,-10 0 0,-1 0 0</inkml:trace>
  <inkml:trace contextRef="#ctx0" brushRef="#br1" timeOffset="116">1588 12369 8173,'-7'0'1851,"2"-5"-1420,5 3 1,5-4-36,3 2 1,2 2-153,1-6 0,6 6 226,2-2 1,-1-1-61,1 1 1,1-4-63,7 4 1,-3 1-301,2 3 0,-2 0 161,-1 0 0,0 0-166,0 0 1,5 0 80,2 0 0,3 0-109,2 0 0,4 0 10,3 0 0,4 0-55,3 0 0,-1 0-111,6 0 0,-5 0 153,4 0 0,-1 0 25,2 0 1,0 0 46,-4 0 0,0 0-116,0 0 0,-4 0 76,-1 0 0,1 0-162,-4 0 1,1 0 129,-1 0 0,4 0-46,-1 0 0,1 0-14,3 0 0,2 0-20,-1 0 1,0 0 49,0 0 1,-7 0 7,3 0 1,-3 0-12,3 0 1,-6-4 12,-2 0 0,-2 0 145,-2 4 1,-1 0 53,-2 0 0,-2-4 179,-3 1 0,-2-1-163,3 4 0,-4 0-42,-4 0 0,1 0 69,-4 0 1,0 0 97,-1 0 1,-2 0-341,2 0 1,-6 0 358,-1 0-1036,-1 0 376,0 0-2098,-2 0 1337,-5 0 0,-9 4 1070,-3-1 0,-7 6 0,2-2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24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5037 11512 7422,'-2'-6'857,"-1"2"141,1-2-59,-3 4-463,5-3-29,0 5-266,0 5 0,0-2 75,0 5 1,0 0-96,0 8 0,5-2 96,3 5 0,1 0-165,-2 4 1,4-1 107,-4 1 0,3 0-104,2 0 0,-1 4-214,1-1 0,-1 1 106,0-4 0,0 0-118,-4-1 1,2 1 51,-5 0 1,3-5-52,-3-3 1,4-2 70,-4-2 0,1-3 77,-1-1-4,-3-4 15,4 7 379,-5-9-314,0 4 0,0-6 172,0-3 1,0 2-42,0-6 0,0 1-143,0-5 1,0 1 42,0-1 1,0-3-234,0 0 0,4-2 60,0 2 1,1 3-96,-2-4 0,-1 4 132,1 0 0,4 2-42,0 2 1,0 0-144,0 4 0,-3 0 83,4 4 0,-1 4 6,5 0 1,-5 8 41,1 0 0,0 3 119,3 0 0,1-2-81,-1 2 0,0 2-1,1-2 1,-1 0 13,1-4 0,-1-4 9,0-3 0,1 1 125,-1-2 0,1 1-129,-1-4 1,1-4 227,-1 1 1,-2-8-52,2 0 1,-4-2 156,8-6 1,-9 4-7,6-4 1,-7 0 12,2-4 1,-4 4-314,1 0 0,-3 0 94,-1-4 1,0 0-127,0 1 1,0-5 84,0 0 0,0 1-495,0 3 0,0 0 223,0 0 0,0 4-396,0 0 1,5 4-39,3-4 1,1 5-274,-2-1 0,3 6 205,-2 1 1,-2 6-806,2-2 1506,-1 2 0,5 8 0,-1 0 0</inkml:trace>
  <inkml:trace contextRef="#ctx0" brushRef="#br0" timeOffset="1">5836 11398 7941,'-6'-1'668,"2"-3"-421,3 3 0,1-3-29,0 8 0,0 2 41,0 5 1,0 6 89,0 2 0,0 3-83,0 0 1,0 5-46,0 0 0,1 4-91,3 0 1,-3-2 69,3 2 0,-2-2-84,2 1 1,-3 2 31,3-5 0,-3-1-156,-1-3 0,2-1 30,2-3 0,-3-3-235,3-4-311,-3-1 249,-1 0-925,5-4 559,-4-2-367,4-5 651,-5 0 0,4-5-865,0-3 1222,0 3 0,1-10 0,1 2 0</inkml:trace>
  <inkml:trace contextRef="#ctx0" brushRef="#br0" timeOffset="2">6156 11409 7962,'0'-7'425,"0"-1"167,0 6-257,0-3 478,0 5-117,0 5-414,0 1 1,0 11 62,0 2 0,0 3 102,0 5 1,0 2-2,0 5 0,0 5-168,0-1 1,0 4-244,0-4 0,0 3 134,0-2 1,0-3-230,0-5 0,0 1-4,0-6 1,0-4-85,0-7 1,0-2-440,0-2 294,0 0-1761,0-4 905,0-2-1048,0-5 1209,0-5 988,-5-2 0,-2-4 0,-4 0 0</inkml:trace>
  <inkml:trace contextRef="#ctx0" brushRef="#br0" timeOffset="3">5870 11832 7962,'0'-11'0,"-1"3"258,-3 0 0,3 5 1100,-3-5-661,3 5 1,2-2-235,3 5 0,-1 0-82,4 0 1,1 0-160,3 0 1,6-3-169,2-1 1,-2 0 49,2 4 1,1-4-535,2 0 0,1-3-164,0 3 1,0-4-1507,0 4 2100,0 1 0,-1-2 0,1-2 0</inkml:trace>
  <inkml:trace contextRef="#ctx0" brushRef="#br0" timeOffset="4">6407 11432 8045,'0'-6'808,"0"1"-110,0 5 1,0 5-365,0 3 1,0 2-57,0 1 0,0 6-15,0 2 0,0 2-66,0 2 0,0 1 0,0 3 0,4-2-245,0 6 1,0-5 109,-4 5 1,0-6-318,0 2 1,0-3 125,0-1 0,0-2-439,0-2 378,0 3 0,0-9-282,0 2-706,0-2 427,0-7-793,0 4 1544,0-9 0,0 4 0,0-5 0</inkml:trace>
  <inkml:trace contextRef="#ctx0" brushRef="#br0" timeOffset="5">6727 11421 7993,'-5'-18'1148,"4"2"-416,-5 9-12,6 2-494,0 5 0,0 7-7,0 4 0,0 2 35,0 6 0,0 0-121,0 4 0,0 3 93,0 1 0,0 1-209,0-2 0,0 0-118,0 4 0,0-3-84,0 3 0,-3-4 31,-1 0 1,0-2 31,4-1 0,0-5-26,0-3 0,0-2-85,0-2 252,0 1 0,0-5-107,0 1 110,0-5 18,0 2 355,0-5 0,5 0-354,3 0 0,2 0 130,1 0 0,6 0-55,2 0 0,1 0-16,-1 0 1,3-2-66,-3-1 1,2 0-112,2-5 0,0 6-232,0-2 1,-5 2 137,-3-2 0,1 3-1408,0-3 707,-1 2-299,-4-3 1170,-4 4 0,3-4 0,-4 5 0</inkml:trace>
  <inkml:trace contextRef="#ctx0" brushRef="#br0" timeOffset="6">7207 11364 7971,'-6'-7'291,"5"2"0,-4 7 419,5 1 1,0 4-219,0 4 1,0 6-67,0 2 1,0 6-145,0 2 1,0-1 3,0-3 0,0 4-49,0 0 1,0 0-122,0 0 1,1-3 0,3 3 0,-3-4-147,3-4 1,-2 1-130,-2-5 1,3 0 97,1-3 1,0-1-246,-4 1 97,5-1 87,1 1 0,2-2 57,0-3 0,-1 0-19,5-3 1,-1-3 76,1 3 0,-1-3-3,0-1 0,1 0 29,-1 0 1,1 0-36,-1 0 0,4 0-161,0 0 0,2 0 97,-2 0 1,-2 0-311,2 0 1,-1-4 137,1 0 1,-3-1-361,-1 1 1,1 2 107,-5-6 0,0 4-426,0-3 930,-4 4 0,2-7 0,-5 4 0</inkml:trace>
  <inkml:trace contextRef="#ctx0" brushRef="#br0" timeOffset="7">7241 11718 7966,'-7'-7'321,"2"2"421,5 5 117,0 0-70,5 0 1,6 0-491,4 0 1,4-1-77,-4-3 0,5 2-196,-1-6 0,3 2 60,1-2 0,0-2-782,0 2 0,-2-2 433,-2-1 1,-2-1-762,-6 1 1,1 3 1022,-1 1 0,-5-1 0,-1-3 0</inkml:trace>
  <inkml:trace contextRef="#ctx0" brushRef="#br0" timeOffset="8">7218 11444 7994,'0'-12'0,"1"1"0,3-1 0,4 1 1108,7 0 0,1-1-232,3 1 1,3-1-96,-3 1 1,4-1-533,4 1 0,-3 1-361,2 2 1,2-1-942,-1 6 0,0-5 668,-5 4 0,1 0 385,0 4 0,0 11 0,0 1 0</inkml:trace>
  <inkml:trace contextRef="#ctx0" brushRef="#br0" timeOffset="9">8486 11409 8138,'0'-6'129,"0"-4"376,0 4-250,0-1 1,0 1 507,0 2-252,0 3-263,0-4-52,0 15 1,1-1 47,3 10 1,-3 0-21,3 4 0,-3 1-132,-1 2 1,4 0 2,0 4 1,0-4-63,-4 0 0,0 2-204,0-1 0,0 0 124,0-5 1,0-4-302,0-3 1,0-2 173,0-2 0,-2 0-705,-2-4 1,2-2 54,-6-5 824,6 5 0,-13-3 0,2 3 0</inkml:trace>
  <inkml:trace contextRef="#ctx0" brushRef="#br0" timeOffset="10">8166 11478 8065,'11'-18'106,"1"2"0,0 4-106,4 1 0,1-2 818,6-2 0,1 2-195,3-2 0,-3 4-31,3 3 1,2-2-242,1 2 0,0-2-102,0-1 1,-1 3-134,2 0 0,-3 2 107,-6-2 0,1 0-264,0 4 1,-1-1 108,-3 1 1,-3 3-221,-4-3 1,-1 3-27,1 1-42,-1 0 0,-1 5 24,-2 2 1,1 8 134,-6 5 1,1 1 4,-4 2 0,0 1 52,0 3 1,0-2-111,0 6 1,0-5 100,0 5 0,4-5-168,0 5 0,3-6 58,-3 2 1,4-4 32,-4-4 1,3 1 77,-3-5 0,4 0 9,-4-3 1,3-5-218,-3 1 0,0-4-25,-4 3-953,0-4 441,0 2 524,0-5 1,-5 0 0,-2 0 0</inkml:trace>
  <inkml:trace contextRef="#ctx0" brushRef="#br0" timeOffset="11">9137 11272 7984,'0'-17'1717,"0"5"-1073,0 7 1,-2 6-225,-1 3 1,1 8-14,-1 7 0,1 2-38,2 2 1,0 6 75,0 6 0,0-1-330,0 4 1,0-3 67,0 0 1,0-1-342,0 0 1,2-1 205,1-2 0,-1-1-548,1-7 1,0 1 163,1-9 1,-3 0-297,3-3-304,-3-6-619,-1-1 878,0-5 0,-10-5 0,-3-1 0</inkml:trace>
  <inkml:trace contextRef="#ctx0" brushRef="#br0" timeOffset="12">8794 11638 7984,'0'-6'595,"-5"-5"1,4 9-78,-3-6 0,4 6 26,4-2 1,2 3-46,5 1 1,5-2-209,-1-1 0,9 1-149,-1-2 1,4 3 96,-1 1 0,0-4-611,4 1 0,-1-3-68,2 3 0,-3 0-339,-6-4 0,1 3 45,0-4 0,-4 6 734,0-2 0,-5-3 0,3 1 0</inkml:trace>
  <inkml:trace contextRef="#ctx0" brushRef="#br0" timeOffset="13">9468 11364 8095,'-6'-7'-47,"-5"-3"1,10 8 46,-3-6 0,2 6 1542,-2-2-329,3 2-20,-4 2-716,5 0-305,0 6 1,-2 5 40,-1 8 1,1 4 22,-2 4 1,2 2-277,-2 5 1,3 0 121,-3 0 0,-1-2-86,1 2 0,-3-6-116,3 7 0,0-7-92,4 2 0,0-8 22,0 0 0,0-3 68,0 1 1,6-5 238,6-8 1,0-2-92,7-5 1,0 0 156,4 0 0,1-1-38,3-3 0,-3-2-172,3-5 0,-3 3-145,-1 0 0,-2 2-313,-2-2 1,-2-2-19,-6 3 0,-4 0-332,-4 0 1,-1 3-188,-2-4 1,-2 4 119,-1-3 902,-4 4 0,-4-12 0,-1 2 0</inkml:trace>
  <inkml:trace contextRef="#ctx0" brushRef="#br0" timeOffset="14">9331 11615 8327,'18'0'707,"-3"0"0,-1-4-254,1 0 1,3 1 223,5 3 1,-1-2-509,1-1 1,0 1 66,0-2 1,4-1-423,-1 2 0,1-5 209,-4 4 0,0-5-836,-1 2 1,-4 0-580,-3 0-349,-2-1 1741,-6 2 0,3-4 0,-4 3 0</inkml:trace>
  <inkml:trace contextRef="#ctx0" brushRef="#br0" timeOffset="15">9342 11387 8121,'0'-12'0,"0"1"0,5-1 426,3 1 1,7-1 155,4 1 1,3 1 381,1 2 0,5-6-679,2 3 1,4-3-32,4 3 0,-3-1-207,-1 1 0,0 1 68,-3 2 0,-3-1-809,-2 5 1,-3 0 441,-4 4 1,1 0-1744,-4 0 1995,-1 0 0,-4 6 0,1 0 0</inkml:trace>
  <inkml:trace contextRef="#ctx0" brushRef="#br0" timeOffset="16">10005 11329 8185,'-5'-11'-584,"3"5"1810,-3-4-188,5 8-120,0-3-515,0 5-258,0 5 0,0 2 63,0 4 0,2 7 37,1 5 0,-1 5-208,1 6 1,0-2 113,1 2 1,-3 1-114,3 7 0,-3 1-159,-1-5 0,0 1-154,0-5 0,0-6 71,0-5 1,0-2 143,0-6 1,0 1-589,0-5 204,0-5-1111,0-1 614,0-5-385,0-5 1326,0-1 0,5-10 0,2-2 0</inkml:trace>
  <inkml:trace contextRef="#ctx0" brushRef="#br0" timeOffset="17">9970 11409 8185,'7'-16'-133,"3"3"133,-2-2 0,7 1 763,4-1 1,2 2-214,2-2 0,-1 2 82,-3 2 0,6 3-199,-2 1 1,-1 0 12,-3 0 0,-2 2-150,2 5 0,-1 0-78,-3 0 1,-2 1-175,2 3 0,-2 1 86,-2 2 1,-3 7-261,0-2 1,-6 5 129,2-1 1,-4 4-423,-4-1 1,-3 4 178,-9 4 1,-1-3-187,-6 2 0,0-2 154,0-1 1,-4 1 16,1 3 0,-1-7 127,4 3 1,2-3-12,2 3 0,2-5 225,6-3 0,1-2-116,2-2 1,3 1 113,5-1 0,1-1-68,3-2 0,6 2 158,5-2 0,6-3 24,-2-1 0,6-3-101,2-1 0,1 0-292,-2 0 1,-2 0 79,3 0 1,1-1-172,-1-3 1,-5 1 82,-2-4 1,-7 4-1338,3-1 1543,-4 3 0,0-4 0,-1-1 0</inkml:trace>
  <inkml:trace contextRef="#ctx0" brushRef="#br0" timeOffset="18">10621 11341 8003,'-6'-18'697,"2"3"-262,3 7-197,1 3 888,0 5 1,-4 7-612,0 4 0,1 5-223,3 7 0,-4 1-241,0 3 0,-4-2 145,5 6 1,-1-2-80,4 2 0,-4 0 74,0-4 1,0 1-296,4-1 1,2-7-46,1 3 0,1-3 9,8 3 1,-6-5 141,9-3 1,-5-4 26,6-3 0,0 1-76,-1-5 1,4-1 87,-3-3 1,3 4-326,-4 0 1,4 0 111,-4-4 1,4 0-184,-4 0 0,4-2-761,-3-1-575,-1 1 655,-4-8 1,-1 4 1035,-2-6 0,-3 1 0,-5 0 0</inkml:trace>
  <inkml:trace contextRef="#ctx0" brushRef="#br0" timeOffset="19">10576 11569 8046,'0'-6'1382,"0"-4"1,1 7-1063,3-4 0,2 4-323,6-1 0,0 2 555,3-2 1,-1 3-124,5-3 0,2 3-501,5 1 0,-3 0 111,0 0 0,2-2-722,-5-1 0,2 1 21,-6-1 1,3-3-271,-4 3 0,-4-5 327,-3 4 605,-6 0 0,4-1 0,-6-1 0</inkml:trace>
  <inkml:trace contextRef="#ctx0" brushRef="#br0" timeOffset="20">10553 11295 8029,'0'-18'0,"0"2"0,6 3 872,6-2 0,4 4-79,7-1 0,0 1 214,0 3 1,5-1-1007,2 2 0,-1 0 55,2 4 0,-5 1-438,5-2 1,-5 3 246,5 1 0,-4 0 135,3 0 0,-5 5 0,3 2 0</inkml:trace>
  <inkml:trace contextRef="#ctx0" brushRef="#br0" timeOffset="21">11718 11204 8027,'0'-12'-176,"-5"6"0,3 0 808,-1 2 1,0 3-188,-1-3 0,3 4-47,-3 4 0,-1 6-98,1 5 0,1 7 63,3 0 0,0 6-67,0 7 1,0-1-16,0 0 0,1 2-282,3 2 1,-3-3 91,3 3 0,1-2-295,-1-2 1,1-1 133,-2-2 1,-1-1-211,2-7 1,-3 1-119,-1-9-220,0 0-353,0-3-630,0-6-55,0-1 1656,5-10 0,1-1 0,6-6 0</inkml:trace>
  <inkml:trace contextRef="#ctx0" brushRef="#br0" timeOffset="22">12232 11227 8003,'11'-17'-564,"-4"5"984,-4-4 1,2 7 510,-1 2-426,0-1 762,1 2-822,-4 1 0,-2 5-189,-10 0 0,-2 9-29,-6 2 0,-4 8-138,-4 0 1,-3-1 0,3 1 0,-4 0-115,0 4 1,3-2 111,2-2 0,7-2-150,3-6 1,4 1 13,0-1 0,5-1 99,-1-2 1,5 2-66,0-2 1,1-2 105,2 2-75,5-1 1,2 5 59,4-1 1,6-3 26,2-1 1,4-4-55,3 1 0,3 1-5,6-1 0,-1 1-130,0-2 1,-3 0 137,-1 5 0,-4-2-210,0 2 1,-3 2 104,-4-3 1,0 3-60,-8 2 0,2 3 77,-9 0 0,0 2-13,-4-2 0,-7-1 79,-4 5 0,-5-4-61,-7 4 1,-5-1 122,-3 1 1,-3 3-63,-4-3 1,1-1-1,-5 1 1,4-4-16,-4 4 0,11-9-21,0 1 1,11-7-578,5 0-133,2-3 0,7-2 313,2-3 402,13-2 0,3-11 0,11 0 0</inkml:trace>
  <inkml:trace contextRef="#ctx0" brushRef="#br0" timeOffset="23">13157 11272 8023,'1'-19'-16,"3"0"1,-3 4 181,3-4 0,-1 5 148,0-1 1,-1 2-22,1 2 1,-1 3 294,-2 1 242,0 4-549,0-2 1,-4 6 27,0 3 0,-5 7-52,2 8 1,0 8 76,0 4 0,-1 2-105,-3 1 0,3 4-246,0 0 1,2 5-129,-2-1 0,-2-1-131,3 0 1,0-8 201,0 2 0,0-9-128,0 1 1,-2-4-89,5-4 0,0-3 96,4-4 1,-4-5-1106,1 1 426,-1-5-1099,4 2 1972,0-5 0,0-5 0,0-2 0</inkml:trace>
  <inkml:trace contextRef="#ctx0" brushRef="#br0" timeOffset="24">13168 11181 8023,'0'-23'139,"0"0"1,2 7-140,1 4 0,0 2 897,4 6 1,-3 1-328,4 3 0,-2 5 12,2 2 1,3 10-98,1 6 0,-1 2-57,4 9 1,-2-1-383,-2 9 1,1-1 41,-1 1 1,1 2-133,-1-2 1,4-3 114,1-1 0,0 0-475,-1-3 0,-2 0 33,2-8 0,-6-6-125,-1-5 0,-4-1-69,3-4-116,-4 3-849,2-7 1049,-5-1 1,-5-1-889,-3-5 1369,3 0 0,-5-5 0,4-1 0</inkml:trace>
  <inkml:trace contextRef="#ctx0" brushRef="#br0" timeOffset="25">13054 11546 7953,'8'-3'0,"-1"-1"0,2 0 749,6 4 1,8-4-110,8 0 0,-2 1 25,1 3 1,5 0-640,3 0 0,4 0 51,-4 0 0,3 0-1161,-2 0 1,-1 0 1083,-4 0 0,-5 5 0,-1 1 0</inkml:trace>
  <inkml:trace contextRef="#ctx0" brushRef="#br0" timeOffset="26">2547 13054 8031,'0'-11'0</inkml:trace>
  <inkml:trace contextRef="#ctx0" brushRef="#br0" timeOffset="27">2547 13008 8031,'-5'-11'784,"4"0"1,-6-1-212,3 1-401,-2 4 1,-2-3 53,1 3 0,-2 1 3,-6 3 1,1 1-89,-5 2 0,0 2 117,-4 1 1,0 9-149,0 7 1,-4 4 70,1 3 0,-5 2-158,5 3 0,-1 2 15,4-3 1,5 2-25,3-2 1,4 2 15,3-5 1,3 3-166,5-3 0,1 0-57,3-5 0,4-3 89,7 0 1,3-3-35,5 3 1,3-9 57,1 1 1,5-3 16,-2 0 1,-1-3-28,2-5 1,-6 0-93,2 0 0,-3-2 57,-1-1 1,-4-4-132,0-4 0,-5 3-541,1 1 1,2-1 795,-2-3 0,0-6 0,-4-1 0</inkml:trace>
  <inkml:trace contextRef="#ctx0" brushRef="#br0" timeOffset="28">2764 12997 8008,'-6'-14'1121,"2"3"-248,2 7-460,2-1 1,2 6-142,2 3 0,-1 0 1,9 7 1,-3-2-32,6 6 0,-2 3-187,-2 1 1,2 1-45,2-1 1,-1 2 172,5-6 0,-4 4-557,4-4 0,-5 0 137,1-3 1,-2-1-711,-2 1 0,-3-6 422,0-2 0,-5-3-982,5-1 1506,-5 0 0,7 0 0,-4 0 0</inkml:trace>
  <inkml:trace contextRef="#ctx0" brushRef="#br0" timeOffset="29">3186 12974 8008,'0'-6'-201,"-5"1"0,3 5 1653,-6 0-947,1 0 1,-5 5-3,1 2 0,-2 7-379,-2 2 0,1 6-8,-5-3 0,4 7-601,-4-3 1,5-1 310,-2 5 0,4-4 174,0-4 0,1 3 0,-1-5 0</inkml:trace>
  <inkml:trace contextRef="#ctx0" brushRef="#br0" timeOffset="30">3004 13282 9980,'0'12'615,"0"-1"1,0 1-74,0-1 0,0 4-117,0 1 0,0 4-408,0-1 0,3-1 80,1 1 1,4-1-26,-4 1 1,3-3-32,-3-5 0,1 1-477,-1-1-1204,-3 1 876,4-1 764,0 1 0,-3-1 0,3 0 0</inkml:trace>
  <inkml:trace contextRef="#ctx0" brushRef="#br0" timeOffset="31">3598 12997 7963,'0'-11'0,"-6"-1"2259,5 1-1573,-9-1 1,4 5-252,-6-1 0,5 5-226,-1 0 0,-1 3 30,-6 3 0,1 8-143,-5 4 0,1 9 79,-1-1 0,-2 7-146,2 1 1,2 3 53,2 4 1,2-2-204,2 2 0,-1-3-58,1-1 1,5-1-87,2-2 0,2-3-17,2-5 0,6 0 90,1-1 1,8-5 59,4-6 1,3-1 20,1-6 0,3 0 115,1-4 1,5-1-111,-2-3 1,2-4-27,-2-7 0,0 2-78,-4-2 0,-3 3-231,0 0 0,-1 1-541,-7-1 0,0 2 981,-4 2 0,1-7 0,-1 3 0</inkml:trace>
  <inkml:trace contextRef="#ctx0" brushRef="#br0" timeOffset="32">3883 12963 8154,'-5'-12'0,"-3"1"0,3 4 826,0 2-24,5 5 74,0 0 1,0 5-635,0 3 0,0 6 79,0 1 1,0 7-80,0 1 0,0 0-187,0 3 0,0 3 155,0 2 0,0 1-169,0-2 1,0 2-51,0-6 0,0 5-224,0-4 1,0-5-44,0-3 1,0-5 20,0 2 423,0-4-204,5 0 321,-3-6-265,3-1 1,-4-5 320,3 0-108,2 0 0,6 0 151,-1 0 0,0-1-192,1-3 1,-1 3-45,1-3 1,0 3-231,4 1 1,-4-2 67,3-1 0,3 1-324,1-1 0,-1 1-170,1 2 0,-4 0-413,4 0 1,-3-1-573,3-3 1493,-5 3 0,17-9 0,0 3 0</inkml:trace>
  <inkml:trace contextRef="#ctx0" brushRef="#br0" timeOffset="33">4443 12963 8018,'-5'-17'-505,"3"4"353,-3-3 1,4 6 1516,-3 2-397,3 3-31,-4 5-428,5 0 0,0 7-274,0 4 0,-1 4 0,-3 4 1,3 4-119,-3 0 0,2 0 89,2 3 0,0 0-145,0 0 0,0 0 52,0 4 0,0-3-313,0 3 0,0-3 62,0 3 1,0-4-69,0 0 0,2-5 114,2-2 0,-2-4 39,6 4 0,-1-5-61,5 1 0,-1-6-26,1-1 0,-1-6 4,0 2 0,1-3 17,-1-1 1,4 0 90,1 0 1,3-3 79,-4-1 0,5-5 50,-1 1 1,2-2 70,-2-1 0,-3-1-173,-4 1 0,4-1 0,2 1 0</inkml:trace>
  <inkml:trace contextRef="#ctx0" brushRef="#br0" timeOffset="34">4408 13248 8115,'6'-6'644,"1"-3"185,8 5 0,-2-1-3,2 1 0,2 2-297,-2-6 0,5 4-466,-1-3 1,3 3 38,1-4 0,3 4-578,1-3 1,-2 1 145,-6-2 0,2-1-428,-6 5 758,-5-5 0,10 3 0,0-5 0</inkml:trace>
  <inkml:trace contextRef="#ctx0" brushRef="#br0" timeOffset="35">4443 12951 8115,'0'-11'658,"5"3"-124,2 1 0,7-1 328,2-3 1,3 4-346,-4 3 1,4-1-156,-4 2 1,5-5-486,-1 4 1,3 0 173,1 4 1,0 0-1708,0 0 1656,-1 0 0,11 0 0,3 0 0</inkml:trace>
  <inkml:trace contextRef="#ctx0" brushRef="#br0" timeOffset="36">5037 13385 8015,'-5'-6'0,"3"0"189,-2 2 145,3 2 1,0-3 506,-3 5-233,3 0-482,-4 5 0,5 2 118,0 4 1,0 4-143,0 1 0,0 4 14,0-1 1,4 1-165,-1-1 0,5 3-54,-4-3 1,0-1-328,-4 1 1,0-1-1319,0 1 1747,0 2 0,0-3 0,0 5 0</inkml:trace>
  <inkml:trace contextRef="#ctx0" brushRef="#br0" timeOffset="37">5619 12917 8148,'-6'-6'104,"1"-5"1,5 9 623,0-6 370,0 6-684,0-3 1,0 3 325,0-1-197,0 1-211,0-3 9,0 5-284,0 10 1,0-1 150,0 10 0,0 2-8,0 5 1,0 0-194,0 4 0,0-1-5,0 2 0,0 2-263,0-3 0,0-2 155,0-1 1,3-3-342,1-1 1,0-5 31,-4-3 1,0-3-167,0 0 1,0-4-375,0-1 955,0-4 0,5 2 0,1-5 0</inkml:trace>
  <inkml:trace contextRef="#ctx0" brushRef="#br0" timeOffset="38">5562 12860 8116,'11'-17'0,"1"5"253,-1-4 0,4 8 421,1 0 0,-1 2-141,-4-2 1,5-1-165,-1 5 0,4-3 16,-4 3 0,5 0-69,-1 4 1,-1 0-197,1 0 1,-4 0 76,4 0 1,-5 1-182,2 3 0,-4 1 37,0 3 0,-6 6-107,-2-3 1,-3 7-5,-1-3 0,-1 6-7,-3-2 1,-4 2-117,-7 2 1,1 0 56,-5 0 1,1 0-102,-1-1 1,-2 1 57,2 0 1,-3 0-60,-1 0 0,6-2 111,1-2 1,4 2 91,0-6 0,6 0 64,2-3 1,3-5-92,1 1 86,0-1 1,5 4-63,3-4 0,7-1 406,4-2 0,4-2-129,3 1 0,-2-1 65,3-2 1,1 3-128,-1 1 1,-2 0-95,-6-4 1,3 0-430,-3 0 1,-3 0 191,-1 0 1,-2 0-860,-1 0 0,-5 0 143,1 0 858,-6 0 0,8 5 0,-3 1 0</inkml:trace>
  <inkml:trace contextRef="#ctx0" brushRef="#br0" timeOffset="39">6190 12814 8073,'-6'-11'0,"1"3"422,5 1-29,0 4 1,-2-2 450,-1 5 0,1 1-408,-1 3 0,1 2-162,2 6 1,-4 0 35,1 4 1,-1 3-63,4 7 1,0-1-139,0 1 1,0 2 137,0-1 1,0-1-127,0-3 1,0 0 2,0 0 0,1-4-204,3 0 0,2-5-68,6 1 0,-1-2 111,1-2 0,-1 1-47,0-1 0,1-3 60,-1-1 1,1-3-37,-1 4 0,4-4 7,1 3 0,0-4-114,-1 1 1,-2-3 20,2-1 0,-2 0-149,-2 0 0,4 0-471,1 0 0,-1-1 292,-4-3 1,1 1-911,-1-4 1383,1 4 0,4-12 0,2 2 0</inkml:trace>
  <inkml:trace contextRef="#ctx0" brushRef="#br0" timeOffset="40">6133 13111 7949,'0'-11'9,"1"3"666,3 1 1,0 3-214,7-4 1,-1 4 116,9-3 0,-3 0-206,3 0 0,0-3-337,4 2 1,3-1-7,1 1 0,0-2-233,-5 3 1,0 0-124,-3 0 0,1 0 157,-4 0-666,-1-3 0,-5 7 48,-2-5 787,-3 6 0,-10-8 0,-2 3 0</inkml:trace>
  <inkml:trace contextRef="#ctx0" brushRef="#br0" timeOffset="41">6099 12826 8068,'11'-12'664,"1"1"1,0-2-172,4-2 0,1 2 17,6-2 1,0 2-150,0 2 1,0 1 194,-1 2 0,1-2-124,0 2 1,0 3-609,0 1 1,0-1-265,0 2 1,-1-1-537,1 4 1,0 0 975,0 0 0,-5 5 0,-2 1 0</inkml:trace>
  <inkml:trace contextRef="#ctx0" brushRef="#br0" timeOffset="42">6853 12700 8090,'-12'-10'-907,"1"2"1388,4 3 1,2 4 455,5-3-63,-5 3-626,4-4 0,-4 6-12,5 3 0,0 3 84,0 9 0,0 1-55,0 6 1,1 1-61,3 3 1,-3-2 29,3 6 1,1-2-327,-1 2 1,0 0-92,-4-4 1,3 0-227,1-5 0,0 0 243,-4-3 0,4 1-133,0-4 0,1-5-1147,-1-3 980,-3-6 0,5 3-950,-2-5 1415,-3 0 0,4 0 0,-5 0 0</inkml:trace>
  <inkml:trace contextRef="#ctx0" brushRef="#br0" timeOffset="43">6841 12734 8187,'0'-11'-245,"0"-1"1,0 5 1203,0-1-85,0 6-286,0-3 1,1 5-134,3 0 1,-1 3-75,4 1 1,1 9-172,3-2 0,-3 8-185,0 0 1,-1-1-2,5 1 1,-1-1-218,0 1 0,1 1-27,-1-4 1,1-5 160,-1-3 1,1-6-249,-1 2 0,4-3 109,0-1 0,2-1-43,-2-3 0,-1 2 33,5-6 0,-1-3 97,1-5 0,1 1 163,-5 4 1,1-5-66,-5 1 0,1 0 178,-1 4 1,0-5-72,1 1 1,-5-1 19,1 0 0,-5 4 10,0-4 340,-1 4-93,3 0 177,-4 6-409,4 1 1,-5 14 3,0 2 0,0 10-151,0 1 0,0 5 123,0 3 0,0 7-214,0-2 1,0 1 115,0-1 0,0-2-186,0-3 0,0 2-114,0-6 0,0-3-121,0-4 0,0-5-912,0 1 951,0-2 0,1-1-1591,3-1 1956,-3-5 0,10 4 0,-5-3 0</inkml:trace>
  <inkml:trace contextRef="#ctx0" brushRef="#br0" timeOffset="44">7424 12883 8131,'6'-12'615,"-1"6"1,-5 2-105,0 8 1,0 2 110,0 6 0,0 3-180,0 0 0,-1 9-9,-3-1 1,3 3-63,-3-4 0,4 2-358,4 3 0,2-3 2,5 3 1,6-7 5,2-1 0,3-5-332,0 1 0,1-3 156,0-5 0,4-1-15,-1-6 0,2-7 44,-1-4 0,-3-2 236,3-6 1,1 0-110,-2-4 1,-3 4 204,-4 0 1,-1 0-94,1-4 1,-4 0 159,-7 1 1,1-5-19,-6 0 0,0-1-116,-7 2 1,-2 2-224,-6-3 0,-4 3 62,-3 1 0,-8 5-353,-3 3 0,-5 4 180,-3 3 1,-2 8-318,-6 8 0,0 7-141,1 4 1,4 2-90,3 2 0,13 0-346,6 0 1088,10 0 0,-1 0 0,10-1 0,5 1 0</inkml:trace>
  <inkml:trace contextRef="#ctx0" brushRef="#br0" timeOffset="45">8040 12654 7973,'-6'-6'1937,"-4"1"-614,9 5-912,-5 0 0,6 5-64,0 3 1,4 3-109,0 4 1,5 3-3,-1 5 1,2 1-116,1 3 1,1 1-177,-1 2 0,0 3-372,1-3 1,-2 0 305,-2 0 0,2-5-372,-3 2 1,0-7 224,0-1 0,-3-6-218,4-1 0,-6-1 102,2-3 1,-1-2-712,0 2 1094,-1-6 0,3 8 0,-5-3 0</inkml:trace>
  <inkml:trace contextRef="#ctx0" brushRef="#br0" timeOffset="46">8394 12563 8105,'0'-11'738,"0"4"-223,0 2-263,0 5 0,-1 5 92,-3 3 1,2 4 176,-6 8 0,0 0-256,-3 10 1,0 2-29,-1 6 0,1-1-324,-1 5 1,0-4-102,-4 4 0,5-6-122,0 3 0,-1-9 142,5-3 1,2-4-403,1-4-1032,2 2 773,2-8 829,0 3 0,0-9 0,0-2 0</inkml:trace>
  <inkml:trace contextRef="#ctx0" brushRef="#br0" timeOffset="47">8531 12654 8056,'0'-11'541,"0"-1"1,0 5 290,0-1-336,0 6 0,-1-3-145,-3 5 0,3 6 45,-3 5 0,2 2-36,-2 6 1,3 1 6,-3 7 1,1-2-227,-1 6 1,3-4 119,-3 3 0,3-1-283,1 2 0,0-2 101,0-3 1,0-3-199,0 0 0,0-1 72,0-7 0,0 4-180,0-4 1,0-3-117,0-5 104,0 1 327,0 3-31,0 1 1,1-5 57,3 1 1,3-4-89,4 3 0,0-4 152,1 1 1,4-3-90,3-1 0,3 4-33,1 0 1,0-1-216,-1-3 0,1 0 70,0 0 1,0-3-409,0-1 1,-2-4 194,-2 4 1,2-3-590,-6 3 1,0-5 376,-3 1 0,-5 2-246,1-1 0,-6 3 759,2-4 0,-3 0 0,-1-3 0</inkml:trace>
  <inkml:trace contextRef="#ctx0" brushRef="#br0" timeOffset="48">8486 12951 8086,'-5'0'2404,"5"0"-1664,5 0 0,7 4-275,4 0 1,1 0-284,6-4 1,4 0-45,0 0 1,-1 0-88,-3 0 0,4 0-774,-1 0 0,-3-4 463,-4 0 0,-5-5-720,1 2 0,-2-2 980,-2 1 0,1-2 0,-1 4 0</inkml:trace>
  <inkml:trace contextRef="#ctx0" brushRef="#br0" timeOffset="49">8497 12677 8055,'0'-11'1042,"5"-1"0,2 1-411,4-1 0,4 5 169,0-1 0,6 4-291,-2-3 1,-1 4-263,1-1 1,0-1-112,3 2 1,1-1-559,0 4 1,0 0 153,0 0 1,0 0 267,-1 0 0,6 0 0,2 0 0</inkml:trace>
  <inkml:trace contextRef="#ctx0" brushRef="#br0" timeOffset="50">9719 12574 8015,'-6'-11'196,"1"3"343,5 1-108,0 4 0,0-3 190,0 2 218,0 3-264,0-4-452,0 5 0,0 6 31,0 5 0,0 11-71,0 8 0,-4 5 92,0 3 1,-5-1-146,2 4 1,-4 0-472,0 1 0,0-3 246,-1-4 0,6-2-393,2-3 0,-1-3 259,1-8 0,0 1-1134,4-5 984,0 0 1,2-8-477,1-3 955,-1-3 0,8-1 0,-4 0 0</inkml:trace>
  <inkml:trace contextRef="#ctx0" brushRef="#br0" timeOffset="51">9753 12529 8015,'0'-17'0,"0"5"783,0-4-417,0 4 1,2 1 950,1 4-845,-1 2 0,8 5-19,-2 0 1,2 5-58,1 2 1,2 9-97,2 3 1,-1 4-141,5 3 0,-4 3 68,4 6 0,-3-1-322,3 0 0,-2 0 112,2 1 0,2-2-460,-6-3 1,4-1 40,-4-2 0,0-7-113,-3 3-1,-1-8 227,1 1 0,-5-4-454,1 0 261,-6-1 1,3-3-312,-5-1-616,0-4 1408,0 7 0,-5-9 0,-1 4 0</inkml:trace>
  <inkml:trace contextRef="#ctx0" brushRef="#br0" timeOffset="52">9651 12894 8170,'1'-6'967,"3"2"1,3 1-493,9 0 0,1 1-111,6-1 1,1-2 144,3 1 1,2-4-195,5 4 1,1-5-368,-1 2 0,-4-3-89,1-2 0,-6 2-353,2 2 1,-4-2-2000,-4 3 1536,2 2 957,-8 0 0,3-1 0,-4 0 0</inkml:trace>
  <inkml:trace contextRef="#ctx0" brushRef="#br0" timeOffset="53">10302 12563 8139,'0'-11'0,"-2"3"182,-1 0 1,1 4 909,-2-3-338,3 4-316,1-2 0,0 7-40,0 1 1,0 9-91,0 7 1,0 2 131,0 2 1,0 5-139,0 3 0,0 2-263,0 1 1,0 0 82,0 0 1,0 1-66,0-1 1,0-4-49,0 1 1,0-7-395,0-1 1,0-2-473,0-5 0,0-1 408,0-4 1,0-3-2228,0-1 1350,0-4 1326,0 2 0,-5-5 0,-1 0 0</inkml:trace>
  <inkml:trace contextRef="#ctx0" brushRef="#br0" timeOffset="54">10302 12563 8133,'0'-18'0,"0"2"0,0 4 1508,0 6-224,0-4-627,0 9 1,3 1-248,1 7 0,6 5-49,2 3 1,0 3-77,8 4 0,-5 6-45,4 3 0,-4 0-276,4 0 0,0 2 140,4-3 1,-4 0-449,0 0 1,-1-5 53,1 2 0,1-4-113,-5-4 0,1 1 112,-5-5 1,0-1-28,1-6 0,-5 1 93,1-5 1,-5 1-327,0-1-361,4-3 176,-6 4 736,4-5 0,-10-5 0,-1-1 0</inkml:trace>
  <inkml:trace contextRef="#ctx0" brushRef="#br0" timeOffset="55">10713 12494 8080,'-4'-11'0,"0"0"291,-5 4 1,8 1 1189,-3 2-790,3 3-109,1-4-108,0 15 1,0 3-170,0 9 0,-4 3 58,0 1 1,-3 5-130,3 7 1,-4-1-138,4 4 1,-3-4-96,3 1 1,-1 0-158,1-3 0,3-4-624,-3-8 0,3-1 91,1-3-594,0 2 1,0-8 1281,0 2 0,5-2 0,1-2 0</inkml:trace>
  <inkml:trace contextRef="#ctx0" brushRef="#br0" timeOffset="56">10918 12552 8069,'-5'-7'77,"4"-3"0,-4 7 1366,5-4-407,0 4-289,0-2-182,0 5 1,5 5-426,3 3 0,6 2 8,1 2 1,0 0-202,-4 3 1,2-1-65,2 5 1,-2-5-382,2 2 0,-2-4-641,-2 0 0,1-5 555,-1 1 1,1-5 583,-1 0 0,1 4 0,-1-1 0</inkml:trace>
  <inkml:trace contextRef="#ctx0" brushRef="#br0" timeOffset="57">11307 12506 8125,'0'-12'1428,"0"6"-248,0 1-749,-5 5 1,-2 6-191,-4 6 0,-2-1-10,-2 4 1,1 2-235,-5-2 0,4 4-108,-4-4 1,5 6-132,-2-2 1,2-3-716,-1-1 0,6-2-11,-2-1-787,2 4 1755,3-3 0,-4 3 0,3-4 0</inkml:trace>
  <inkml:trace contextRef="#ctx0" brushRef="#br0" timeOffset="58">11090 12791 8427,'0'-6'3336,"0"1"-2074,0 5-803,0 5 1,0 3 116,0 7 1,0 1-145,0 3 0,0 3-391,0-3 1,0 3 140,0 0 1,0 1-186,0 0 1,0 0-171,0 0 0,0-5-321,0-3 1,0-3-833,0 0 0,0-1 90,0 1 1236,0-6 0,10 9 0,3-2 0</inkml:trace>
  <inkml:trace contextRef="#ctx0" brushRef="#br0" timeOffset="59">12152 12506 8008,'0'-12'-747,"0"1"0,0 0 1029,0-1 1,0 5 323,0-1 382,0 0-191,-5 2-374,3 1 0,-3 10-79,5 3 0,0 3 65,0 4 0,0 3-21,0 5 0,0 0-101,0 0 0,4 3-259,0 1 0,1 1 108,-1-2 1,-3 0-102,3 4 1,-3-3 127,-1 3 1,0-4-546,0 0 1,0-2 76,0-1 0,0-4-62,0 0 0,0-8 42,0 0 154,0-2 315,0-3-166,0-1 381,0-5-179,5 0 0,-2 0 91,4 0 0,1 0 82,3 0 0,1-1-70,-1-3 0,2 3-146,2-3 0,-1-1-202,5 1 1,-4 0 97,4 4 1,-3-3-425,3-1 1,-4-1 195,4 1 0,-5 3-755,1-3-451,-2 3-649,-2-5 2050,-4 5 0,3-9 0,-4 4 0</inkml:trace>
  <inkml:trace contextRef="#ctx0" brushRef="#br0" timeOffset="60">12186 12769 8118,'0'-12'0,"0"1"965,0 4-560,0-3 1,5 9 224,3-3 16,2 3-285,1-4 1,1 3 505,-1-1-536,6-4 1,0 6-229,6-3 0,-4 2 83,0-2 1,0 3-591,4-3 1,-5 3 267,-3 1-2142,3-5 1234,-5 3 1044,-2-3 0,-1 0 0,-3-1 0</inkml:trace>
  <inkml:trace contextRef="#ctx0" brushRef="#br0" timeOffset="61">12163 12517 8202,'4'-11'0,"0"-1"0,5 1 579,-2 0 1,5 3-136,3 0 1,-2 1 63,2-5 1,-1 5-227,1-1 0,-1 4-295,5-3 1,0 3-25,4-4 0,0 6 189,0-2 0,-1-1-614,1 1 1,4-1 280,0 1 0,-1 3-352,-3-3 0,0 2 137,0-2 1,-4 2-13,0-1 1,-4 1 86,4 2 1,-4-3 133,4-1 0,-5 0 127,2 4 0,-8 0-286,0 0 605,-5 0-199,7 0 1,-9 1 374,3 3 0,-3 2-219,-1 6 0,-1 0 493,-3 4 1,3-2-104,-3 5 0,1 1 118,0 7 0,1-2-212,-1 5 0,1-2-220,2 7 1,0-4-200,0 7 0,0-2 161,0-2 0,0 2-354,0 2 0,0-6 120,0 2 0,0-7-326,0-1 0,0-7 59,0-4 0,0-2-18,0-1 0,0-5-911,0 1 870,0-6 0,2 3-307,1-5 1,-1-1 211,1-3 0,-1-2-1173,-2-5 1574,0-1 0,0-4 0,0-2 0</inkml:trace>
  <inkml:trace contextRef="#ctx0" brushRef="#br0" timeOffset="62">12666 12494 8093,'6'-11'81,"0"0"40,-2-1 1,-1 1 706,4-1 1,1 1-282,3-1 0,-3 6 167,0 2 1,3 3-242,4 1 1,6 0-83,-2 0 1,3 1-155,5 3 0,-1 6-83,4 6 1,-3 0-69,3-1 0,-5 2-187,2 2 1,-3 2-264,-1-2 1,-5 3 203,-3 1 0,-2 3-184,-2 1 1,-3 0 107,-1-4 0,-4 1 285,1 2 1,-9 0-18,-7 4 1,0-4-18,-7 0 0,-2-2 105,-5-1 1,0 0-48,-4 0 0,1-5 8,-2-3 1,-2-2-20,3-2 0,-2-1-575,1-2 0,4 1 231,4-6 0,5 1-2483,3-4 2765,7 0 0,8-10 0,6-3 0</inkml:trace>
  <inkml:trace contextRef="#ctx0" brushRef="#br0" timeOffset="63">13659 12483 8038,'0'-6'0,"0"-4"621,0 3 1,2-3-160,1 2 0,-1 2 54,2 2 1,-3 2 260,-1-6-535,-5 6 1,-2-4-80,-4 6 1,-6 0 95,-2 0 1,2 6-41,-2 1 1,-4 7 10,-4 1 1,-1 7-82,2 1 0,1 1 40,-1 6 1,5 1-259,2 3 0,7 0-15,0 1 0,5-1-9,3 0 0,3 0 49,-3 1 0,6-6-148,2-3 0,9-1-158,-2-3 1,8-4 133,0-3 0,3-3 36,1-5 0,0-1 51,-1-6 1,3 0-67,1 0 1,-2-6 91,3-1 0,-7-3 11,-1-2 0,-3 1 49,3-1 1,-9 1 163,1 0 0,-3-1 6,-1 1 0,-2-1-43,-5 1 0,0-1-42,0 1 0,-1 1-25,-3 2 0,-2-1 36,-5 6 0,-5-5-124,1 4 0,-5 0-147,1 4 1,1 0-645,-1 0 0,5 0-79,-1 0 941,2 5 0,2 2 0,-1 4 0</inkml:trace>
  <inkml:trace contextRef="#ctx0" brushRef="#br0" timeOffset="64">14025 12494 8056,'-8'-7'0,"1"-1"2320,4 6-779,-2-3-972,0 5 1,0 1-311,-3 3 0,-1 6-12,6 5 0,-6 5-18,1-1 0,-1 7 17,2 0 1,-2 6-105,5-1 0,0 0-25,4 0 1,0 2-197,0-3 0,0-2 118,0-1 0,1-3-139,3-1 0,2-4-130,6 0 0,3-5 140,0 1 1,2-4-121,-2-3 1,-1 1 102,5-5 1,0 0-37,4-4 0,0 0 37,0 0 1,-4-2-343,0-2 1,-2 2-47,2-6 0,2 2-199,-6-2 0,0-2 86,-3 3 1,-2-4 187,-3 0 0,2 3-636,-5 1 1055,0-1 0,-4-3 0,0-1 0</inkml:trace>
  <inkml:trace contextRef="#ctx0" brushRef="#br0" timeOffset="65">13922 12803 7986,'-6'-5'784,"1"3"197,5-3 0,5 5-456,2 0 0,9 0-165,3 0 0,2 0-318,2 0 0,4-3 136,-1-1 0,5-5-543,-5 1 0,2-2-145,-1-1 1,-4 3-446,0 0 0,-2 1 592,-6-5 363,-4 6 0,-1-9 0,-4 2 0</inkml:trace>
  <inkml:trace contextRef="#ctx0" brushRef="#br0" timeOffset="66">13968 12494 10191,'6'-10'586,"5"3"1,10-3-331,5 2 1,6 2 810,-1-2 1,2 4-544,1-3 0,0 0-334,0 0 1,1-2-297,-1 5 0,-5-4-513,-2 4 1,-3 1-2441,-1 3 3059,-6 0 0,5 10 0,-4 2 0</inkml:trace>
  <inkml:trace contextRef="#ctx0" brushRef="#br0" timeOffset="67">2204 14059 8022,'-6'-6'25,"-4"1"0,7 5 438,-4 0-94,4 0 0,-2 1-86,5 3 0,0 2 126,0 6 1,0 4-176,0 3 0,1 3 83,3 0 0,-1 1-55,4 0 1,-3 1-126,4 3 1,-6-2-18,2 6 0,-3-5-142,-1 5 1,0-6-389,0 2 1,0-3 285,0-1 0,0-5-382,0-3 0,0-3 201,0 0 1,-4-1-1145,1 1 686,-1-6 763,4 4 0,-5-8 0,-2 3 0</inkml:trace>
  <inkml:trace contextRef="#ctx0" brushRef="#br0" timeOffset="68">2181 14356 9756,'12'0'1170,"0"0"-639,4 0 1,-2 0-43,5 0 0,1 0-165,7 0 0,-3-4-66,2 0 0,0 1-432,0 3 1,-5-4 218,2 0 0,-4-4-580,0 5 1,-3-5 330,-4 4 1,-2-1-2251,-3 1 2454,4 3 0,-10-9 0,4 4 0</inkml:trace>
  <inkml:trace contextRef="#ctx0" brushRef="#br0" timeOffset="69">2170 14071 8069,'0'-7'370,"5"1"179,3 2 1,2 3-74,1-3 1,6-1 143,2 1 0,4-4-198,3 5 1,0-6-126,4 1 1,-1 2-245,2-2 1,-3 4 63,-6-3 0,1 3-580,0-4 0,-4 6 340,0-2 0,-4-1-1100,5 1 0,-7 0 1223,3 4 0,1 0 0,1 0 0</inkml:trace>
  <inkml:trace contextRef="#ctx0" brushRef="#br0" timeOffset="70">2752 14048 8074,'-6'0'-219,"1"0"1,4 3 456,-3 1 1,3 5 564,-3-1 0,1 3-294,0 4 0,1 3-109,-2 5 1,3 2-276,1 6 0,0-4 138,0 7 1,4-1-334,0 5 1,3-4 121,-3 0 0,5-1-50,-1-6 0,-3 0-96,-1-5 0,-2-4-123,2-3 1,-3-2-110,3-1 1,-3-5-474,-1 1-1241,0-6 1072,0 3 968,0-5 0,-5-5 0,-1-1 0</inkml:trace>
  <inkml:trace contextRef="#ctx0" brushRef="#br0" timeOffset="71">2707 14196 8074,'6'-18'-123,"0"-3"62,-2 2 0,3 1 397,4-1 1,0 5 523,1-1 1,-1 2-200,1 2 0,0-1-183,4 1 0,-2 3-127,5 1 0,-4 4-117,4-1 0,-5 4-123,1 4 0,2 2 72,-2 6 1,-1 3-128,-7 0 0,2 6-30,-5-2 0,0 2-277,-4 2 1,0 0-283,0 0 1,-5 0 239,-3-1 1,-2 5-130,-1 0 0,-1-1 148,1-3 1,-1-4-42,1 0 0,-1-1 136,1 1 0,3-2 53,1-6 1,4 0 0,-1 1 0,3-5-173,1 1 232,0-5-22,5 2 0,3-5 162,7 0 1,-2-2-52,2-1 0,-1-4 27,1-4 1,-2 1 6,2 2 0,2-2-44,-2 2 1,-4 2 27,-3-2-5,0 6 1,-1-3 332,1 5-211,-6 0 152,3 0 0,-1 1-72,0 3 0,4 2 46,-5 6 0,2-1-78,-1 0 0,3 1-86,4-1 1,0-3 3,1-1 1,-1 1-122,1 3 0,0-3 19,4 0 0,-2-6 50,5 2 0,-4-3-192,4-1 0,-1 0 75,1 0 0,1-5-53,-5-2 1,4-4 61,-3 0 0,3 0-9,-4-1 1,0-3 320,-4 0 0,1-6-96,-1 2 1,-3 2 61,-1-2 1,-4 1-97,1-1 1,-3-7 121,-1 4 0,-5-2-4,-3 4 0,-7-1-317,-4 2 0,-2 2-101,-2 2 1,-5 4-119,-3 3 0,-5 3-452,-3 5 1,1 6 347,4 6 1,5-1-187,2 4 0,10 2 152,5-2 0,6 5 410,6 0 0,0 1 0,0 2 0</inkml:trace>
  <inkml:trace contextRef="#ctx0" brushRef="#br0" timeOffset="72">3643 14379 7965,'-11'0'1783,"-1"0"-767,1 0-524,5 0-15,1 0 752,5 0-1171,0-5 0,1 2 137,3-4 1,-3-1-112,3-3 1,1-1-113,-1 1 1,3-1-30,-3 1 1,4-6 114,-5-2 0,5-1-88,-4 1 0,0-3-15,-4 3 0,0-2 66,0-2 1,0 1-83,0 3 0,-2-1 64,-1 5 0,-2 0 85,-3 3 0,3 5 102,5-1 0,-5 5-193,3-2 1,-3 7-71,5 1 1,0 8-17,0 4 0,5 5 73,3-1 0,2-2-191,2-2 1,-1 1 56,1 0 0,4-2-81,3-7 0,-1 2-4,1-5 1,-4 0 79,4-4 0,-4-2 75,4-1 0,-5 0 123,2-5 1,-4 0 81,0-8 0,-1 4-62,1-4 0,-1 4 116,0 0 1,0 1-34,-4 0 0,3-1 33,-2 1 1,-3 3-16,-1 0 1,-2 5 247,2-5-183,-3 5 16,4-7-330,-5 9 0,0 2 108,0 11 1,0 4 264,0 7 0,0 5-127,0 2 0,0 7-84,0 1 1,0 4-223,0-4 1,0 0-338,0-3 0,0-2 83,0-3 1,0-3-177,0-8 0,2 1 575,2-5 0,2-5 0,5-5 0</inkml:trace>
  <inkml:trace contextRef="#ctx0" brushRef="#br0" timeOffset="73">4740 14002 7984,'-5'-11'660,"3"4"-77,-3-3-167,5 9 0,0 2-74,0 10 0,0 6 27,0 6 0,0 6-142,0 5 1,0 2 198,0 6 0,4 0-51,0 3 0,3-4-295,-3-3 0,4-4-274,-4-3 1,3-3 263,-3-6 0,1-3-462,-1 0 1,-3-8 108,3 0-570,-3-2 0,1-1-106,1-1-264,-1-4 1223,3 2 0,0-10 0,1-2 0</inkml:trace>
  <inkml:trace contextRef="#ctx0" brushRef="#br0" timeOffset="74">5162 14013 8220,'0'12'898,"0"-1"1,0 6 208,0 2-690,0 2 0,0 7 199,0 3 0,0 2-164,0 1 1,0 0-120,0 1 0,4-1-111,0 0 1,0-4-207,-4 1 1,0-9 65,0 0 1,0-6-866,0-1 432,0-3-165,0-5-805,0-2-1015,0-5 2336,0-5 0,0-7 0,0-5 0</inkml:trace>
  <inkml:trace contextRef="#ctx0" brushRef="#br0" timeOffset="75">4934 14048 8134,'0'-12'1289,"0"6"-781,0 1 0,1 4 75,3-3 1,2 2 1,6-1 1,0 1 248,4 2 0,5-3-316,6-1 1,5 0-163,-2 4 0,3 0-116,1 0 0,-3-1-689,-1-3 0,-1 1-71,2-4 0,-2 3-433,-2-4 0,-3 1 204,2-5 0,-5 2-1360,-2 3 2109,-5 1 0,7 1 0,-3-1 0</inkml:trace>
  <inkml:trace contextRef="#ctx0" brushRef="#br0" timeOffset="76">5573 14379 8013,'0'11'1829,"0"-3"-688,0 0-58,0-1 0,-1 5-472,-3-1 0,3-3 87,-3-1 0,3-3-263,1 4 0,0-5 422,0 5 1,0-4 145,0 3-246,0-4-978,0 2-6502,0-5 6723,0-5 0,5-6 0,1-7 0</inkml:trace>
  <inkml:trace contextRef="#ctx0" brushRef="#br1" timeOffset="77">5516 13557 7388,'-5'-7'1740,"4"2"-1508,-4 5 1,6 0-24,3 0 2,-3 0 0,9 0 79,-2 0 0,-2-1 15,2-3-144,0 3 1,3-4-5,0 5 1,1 0-137,-1 0 0,-3 0-27,-1 0 1,1 0 105,3 0 0,5 0 19,-1 0 0,4 0-12,-4 0 0,6 0 77,-2 0 0,2-4-80,2 0 0,0-1 58,0 1 1,-1 3-74,1-3 0,-4 3 12,0 1-54,0 0 0,-1 0-78,-3 0 0,2 0 71,-2 0 0,4 0-99,-4 0 0,6 4 1,-4-1 29,1 0 1,4-2 12,-3-1 0,2 0-14,2 0 1,0 0-6,0 0 35,0 0 12,5 0 25,-4 0 0,5 0 0,-4 0-23,2 0 0,0 0 133,-4 0-124,-1 0-5,1 0 4,-5 0-26,4 0 1,-5 2 6,6 1 0,-4 2 0,-1 4-243,-2-1 253,5-6-5,-3 9 1,4-9-73,1 6 60,0-6 4,0 3-5,5-5 1,1 0 0,5 0-19,1 0 34,-1-5 1,0 0-25,0-2 1,1-2 13,-1 5 0,-1-1 0,-1 2-39,-2 0 0,-5-1 4,2 4 0,-3 0 30,-1 0-148,-5 5 139,3-4-12,-3 4 74,5 0-65,-5-4 1,3 8-2,-2-5 1,7 0-4,0-4 1,2 0 0,-1 0-13,3 0 0,0 0 26,0 0 1,-1-1 9,2-3-10,2 3-4,-9-10 0,5 10-4,-2-3 0,-3-1 22,2 2 0,-7-1 0,-2 4-11,-1 0 0,-3 0 9,2 0 0,-2 0 8,-2 0-20,6 5 5,-4-4 0,8 4 3,-2-5 0,4 0-2,4 0 0,-2-1 16,6-3 0,-1 2-15,4-6 0,-3 2-76,-1-2 1,-4-1 2,0 5 1,-2 0-1,-1 4 80,0 0 1,-4-3-29,0-1 0,-4 0-15,4 4 54,0 0-36,-1 0 0,4 0 0,-2 0 68,5 0-65,-1 0 1,9 0 42,-2 0 1,1 0-31,-2 0 0,3-4 0,-2 0-15,2 2 0,-4-3 2,-3 1 1,2 0-7,-1 4 0,-4 0 17,-4 0 1,0 0-8,4 0 1,-4 0 44,0 0 0,0 0-43,4 0 1,1 0 91,2 0 1,0 0-76,4 0 0,1 0 49,3 0 0,0-4-71,0 1 0,5-5 1,-1 4 0,-3-3-10,-1 3 1,-6-4-9,7 4 0,-7 1 19,2 3 1,-5 0 1,2 0 0,1 0 0,-1 0 1,-1 0-8,-3 0 0,0 0 27,0 0 1,3 0-10,1 0 0,3-4 5,-3 0 0,9-1-2,-2 1 0,3 3-4,-3-3 1,0-1 3,1 1 0,-1-4-5,0 5 0,0-2 7,1 1 0,-5 2-6,0-1 1,-3 1 62,4 2 1,-6 0 15,2 0 0,-2 0 11,2 0 1,-3 0-85,2 0 1,4 0 25,0 0 0,3 0-62,1 0 1,1 0 58,-1 0 1,4-3-60,0-1 0,0-4 49,-4 4 1,4-3-90,0 3 0,1-1 83,-5 1 1,-1 3-5,-3-3 0,2 3 21,-5 1 1,1 0 9,-2 0 0,-2 0 33,3 0 1,-3 0-55,-1 0 0,0 0-10,0 0 1,3 0 23,1 0 1,5 0-94,-2 0 0,-1 0 24,2 0 1,-1 0-16,4 0 1,-4 0 30,-4 0 0,2 0 8,-1 0 1,-1 0 22,-3 0 1,-1 0-25,-3 0 0,1 0 54,-5 0 0,6 0-44,-2 0 0,1 4 11,-1-1 1,3 1-4,-3-4 0,6 0 0,2 0 0,-1 0-53,-3 0 1,4 0 48,0 0 0,3 0-50,-3 0 0,-1 0 38,-3 0 1,0 0 10,0 0 1,-4 0-14,0 0 0,0 0 12,4 0 1,0 4-1,-1 0 0,1 0 6,0-4 1,1 0-6,3 0 0,-2 0 0,6 0 1,-1 0 4,4 0 0,1 0-7,-1 0 1,-4-4 87,1 0 1,-2 0-84,2 4 0,0 0 37,-4 0 1,3 0 31,-3 0 1,3 0 8,-3 0 0,5 0-22,-2 0 1,3-4 11,2 1 0,0-3-115,3 3 1,-2 1 85,2-1 1,-3 0-122,0-1 1,3 3 98,0-3 0,4-1-73,-4 1 1,3-1 50,-2 1 0,-1 3-16,-4-3 0,0 3 68,0 1 0,-1 0-56,-2 0 0,1 0 73,-6 0 1,6 0-55,-2 0 0,3 0 62,2 0 0,-5 0-48,1 0 0,-2 0-36,1 0 0,2 0 33,-5 0 1,4 0-8,0 0 0,0 0 24,0 0 0,1-1-21,-6-3 0,5 3-64,-5-3 0,0 3 57,-7 1 1,2 0-33,-2 0 0,-2 0 117,-2 0-90,3 0 0,-4 0 9,5 0-51,-5 0 40,2 0 0,-4 0 1,-1 0-12,1 0 15,-1 0 1,-3 0-441,-1 0 348,-4 0 0,1 0-600,-8 0 0,-4 0 39,-7 0 642,-3 5 0,-15 1 0,-2 5 0</inkml:trace>
  <inkml:trace contextRef="#ctx0" brushRef="#br1" timeOffset="78">7823 13888 8236,'-5'-7'-211,"4"2"1,-5 4-42,2-3 2030,3 3-514,-5-4-227,6 5-267,0 0-284,0 5 1,2 3-90,2 7 1,-2 3-148,6 4 1,-2 3 28,2 1 0,2 3-29,-3 6 0,0-5-176,0 1 0,1-1 149,3 4 0,1 2-299,-1 2 1,1-1 15,-1 5 1,-1-6-92,-2 2 0,1-2 21,-5-2 1,-1 0 66,-3 1 0,0-5 20,0 1 0,-5-6 49,-2 2 1,-3-3 32,-2-1 1,-3-1-11,0 1 0,-4-4-192,3 0 0,-3-5 22,4 2 1,-1-5-95,0-3 1,4 1-99,-4-6 0,8 1-317,0-4 0,4 0-148,-3 0 0,4-5 20,-1-3 778,3-2 0,6-6 0,1-2 0</inkml:trace>
  <inkml:trace contextRef="#ctx0" brushRef="#br1" timeOffset="79">7812 13774 8131,'-5'-7'547,"4"2"-67,-10 0-72,10 4 1,-8-3-103,5 8 0,-3-2-129,3 6 1,-5 3 77,1 5 0,-2 4-130,-1-1 1,0 3-24,-1 0 1,1 1-99,-1 0 0,1-4-127,-1 0 0,5-4 102,-1 4 0,4-6-428,-3-2 197,4 1-563,-2-6 579,5 1 0,5-2-60,3-5 0,2-2-93,1-1 1,5-4-87,-1-4 0,1-1 43,0 1 1,-4 0 179,3-1 0,-2 1 280,-1-1 0,-5 0-147,1-4 1,-4 4 301,3-4 1,-4 3-100,1-3 0,-3 4 46,-1-4 0,0 0 111,0 1 1,0-1 196,0 5 1,0 3 268,0 1 0,-1 0 225,-3 0 528,3 2-525,-5 0-566,6 3 1,2-1-42,2 6 1,2 0 87,5 5 1,2 3-186,2 4 1,-1 2 29,5-2 1,-4-2-276,4 2 1,-3 1 101,3 0 0,-4 3-424,4-4 0,-5-1 178,1-7 1,-2 4-695,-2-4 1,-3-2 152,0-1 0,-5 1 699,5-1 0,-6 5 0,4-3 0</inkml:trace>
  <inkml:trace contextRef="#ctx0" brushRef="#br1" timeOffset="80">5516 15384 8069,'0'-6'64,"0"0"1,-1 5 402,-3-3 350,3 3-152,-4-4 103,5 5-384,-5 0-221,4 0 0,-5 6-11,6 6 1,2 1 109,2 6 1,-3 1-26,3 7 1,1-3-5,-2 2 1,3 2-123,-3-1-140,-1 5 0,3-8 0,-4 2-200,3-2 1,-3-1 55,3 0 0,-3-5 107,-1-3 0,0-2-587,0-2 208,0 1-172,0-1 0,0-3-152,0-1-648,0-4 687,0 2 730,0-5 0,-5 0 0,-1 0 0</inkml:trace>
  <inkml:trace contextRef="#ctx0" brushRef="#br1" timeOffset="81">5482 15418 8091,'0'-11'0,"0"-1"620,0 1-315,0-1 0,0 1 555,0 0-291,0-1 1,5 1-173,3-1 0,3 5-132,4-1 1,-2 4-3,2-3 1,3 4-14,1-1 1,1 3-202,-1 1 0,3 0-328,-3 0 233,3 5-1,-5 2 237,0 4-368,-1 0 1,-3 1-11,2-1 172,-2 1-126,-7-1 1,1 0 48,-4 1 85,-1 4 10,3-3 0,-10 4 142,-3-6 0,-2 0 0,-3 1-80,-2-1 1,1-1 99,-5-2 1,4 1-54,-4-5 1,0 3-340,-4-3 0,0 4-709,0-4 1,2-1 490,2-3 0,2 0-1006,6 0 1452,4 0 0,-3 0 0,4 0 0</inkml:trace>
  <inkml:trace contextRef="#ctx0" brushRef="#br1" timeOffset="82">5939 15350 8212,'0'-8'472,"0"0"1,0 6 165,0-3 35,0 5 1,0 5 0,0 4-202,0 5-224,0-2-1,0 10-195,0 1 1,0 1 292,0 3-744,0 2 313,0-5 156,0 4-382,0-5 0,0 2 0,0-1 1,0-2-353,0-1 498,0-4 8,0-1 0,0-4-722,0-1 207,0-5-195,0 5 0,1-10-3,3 3 871,-3-3 0,4-1 0,-5 0 0</inkml:trace>
  <inkml:trace contextRef="#ctx0" brushRef="#br1" timeOffset="83">5927 15372 8212,'4'-7'244,"0"-1"1,5 4 95,-1-3 1,0 3 291,0-4-125,2 6-119,2-3-140,0 5 62,10-5-62,-9 3-188,8-3 1,-4 5 227,2 0-214,2 0 54,-8 0 0,7 0 0,-5 2-157,-1 1 1,-1 0-80,-1 5-86,-6-1 163,-1 5-110,-5 4 13,0-3 1,-1 7 85,-3-5-121,-8 6 0,-2-7 121,-5 5 0,4-4 0,-3 3-18,2-2 39,-4 4 31,2-7-31,-5 4 5,5-6 1,1 0-19,1 1 195,9-6 0,-9 3-55,9-5 241,2 5-205,0-8-84,5 4 666,0-5-481,5 0-87,1 5 1,7-3 34,2 1 0,-1 2 0,5-1 222,1-1-263,2 3-14,1-5-18,-5 10 1,3-10-153,-2 3 1,-2 1-193,-2-2 52,3 6 246,-6-7 1,5 4-403,-6-2 51,-4-3 189,3 4-1053,-4-5 499,0 5-701,-1-4 310,-5 5 1035,0-6 0,6 5 0,0 1 0</inkml:trace>
  <inkml:trace contextRef="#ctx0" brushRef="#br1" timeOffset="84">6453 15315 8149,'-7'-6'-475,"1"-3"835,2 5 0,2 1 1383,-6 3-1037,6 0-465,-3 5-68,5 1 1,0 5 188,0 1-120,0 4 163,0 2-224,0 0 1,0 3 9,0-2 1,1 3 64,3 1 1,-3-2 135,3-2-554,2 3 198,-5-4-499,4 0 321,0 3 170,-3-8-91,3 8-186,-5-8 175,0 4 1,0-6-83,0 0-72,0 1-101,0-1 295,0-4 11,0-2-150,0-5 277,5 0 0,1 0-57,6 0-72,-1 0 258,0 0-113,6 0 0,-3 0-71,5 0 0,0 0 21,4 0 1,-4 0-147,0 0 1,-4 0 123,4 0 1,-9 0-247,2 0 1,-3 0-66,2 0-1400,-5 0 866,-1 0 797,-5 0 0,0-5 0,0-2 0</inkml:trace>
  <inkml:trace contextRef="#ctx0" brushRef="#br1" timeOffset="85">6464 15544 8149,'1'-8'0,"3"1"842,-2 4 1,4-2-146,-2 5 1,2 0-46,5 0 1,1 0-208,-1 0 0,1 0-137,-1 0 1,4 0-295,1 0 0,0-1 106,-1-3 1,-2 3-539,2-3 0,-2 3-257,-2 1-436,1-6 352,-1 5 1,-4-5 758,-4 2 0,4 3 0,-1-4 0</inkml:trace>
  <inkml:trace contextRef="#ctx0" brushRef="#br1" timeOffset="86">6396 15315 8335,'0'-17'597,"0"4"1026,0 5-1092,0 6 0,1-3 85,3 5 1,2 0-144,6 0 1,0-2-127,3-1 0,2 1-224,2-1 0,3 0-174,-3-1 0,2 2-129,2-6 0,0 6 213,0-2 1,-2-1-1157,-2 1 0,2-4 528,-6 4 0,4-3 595,-4 3 0,5 0 0,-2 4 0</inkml:trace>
  <inkml:trace contextRef="#ctx0" brushRef="#br1" timeOffset="87">6955 15247 8378,'0'-12'0,"0"1"460,5 0 1,0-1 456,3 1-19,-3 4-152,0-3-217,-4 9-216,5-4 249,-6 5-428,0 0 1,-4 5-13,0 3 1,-5 2-162,1 1 1,-3 1 82,-4-1 1,2 4-116,-2 0 1,2 5-66,2-5 1,3 4 144,1-4 0,0 0-105,0-3 0,0-2 89,3-3 1,3 4-32,-3-4 1,3 0 32,1 0 1,5-4-51,3 0 0,2 3 137,1-3 0,1 5 134,-1-4 0,4 0-55,1-4 1,4 3-112,-1 1 1,3 1-221,0-1 224,-4-3-214,4 10 0,-10-9 0,4 4-7,-4-1-60,0 4-23,-1-2 31,1 4 0,-6 1 84,-2-1 0,-3 4 100,-1 0 0,-1 1 0,-3-5-48,-4 0 0,-2 2 206,-1 2 24,-1-2-107,-4 4 0,-1-6 223,-2 0-135,-2 1-92,8-1 1,-7-3-190,5-1 0,-2-4-70,2 1 0,6-3 153,-2-1-812,7 0 1,-1-1-487,5-3 0,1-4 206,3-7 1162,2 3 0,5-10 0,1 4 0</inkml:trace>
  <inkml:trace contextRef="#ctx0" brushRef="#br1" timeOffset="88">7309 15224 7976,'-6'-11'701,"-4"4"21,9 2-126,-4 0 77,-1 4 1,4-3 269,-6 8-543,6 2-175,-3 11-57,5 0 0,0 6-6,0 0 1,-2 1-33,-1 3 1,1-3 133,-1 3-368,1 2 1,2-5 169,0 3 98,0-3 0,0-1-382,0-1 0,0 1 77,0 0-290,0 0 198,0-5 0,0-2 200,0-4 0,0-1-261,0 0 195,0 1 26,0-6 67,0 4-44,5-8 9,-3 3 0,4-5-31,-2 0 173,2 0 1,6 0-52,-1 0-88,0 0 189,1-5-72,4 3 1,-2-4-114,5 2 0,-4 2-70,5-6 0,-7 2-288,3-2 1,0 2 39,-1 2 142,1 3-568,-10-4-819,4 0 479,-9 3 448,5-3 670,-6 5 0,0-5 0,0-1 0</inkml:trace>
  <inkml:trace contextRef="#ctx0" brushRef="#br1" timeOffset="89">7287 15498 7995,'-8'-1'956,"0"-3"-132,6 3-391,-3-4 1,6 5-129,3 0 1,2 0 145,6 0 1,0 3-111,3 1 0,-1 0-135,5-4 1,-3 0-441,3 0 1,-4-1 244,4-3 0,-4 1-697,4-4 0,-5 3 366,1-4 0,-2 2-313,-1-1 1,-6 0-251,-2 3 883,2 3 0,-5-9 0,4 4 0</inkml:trace>
  <inkml:trace contextRef="#ctx0" brushRef="#br1" timeOffset="90">7252 15258 7989,'0'-11'1069,"0"3"-69,0 1-626,0 4 0,5-6 4,3 5 0,6 1 208,1 3 1,5-4-323,-1 0 1,4-1-26,4 1 1,-3 3-425,3-3 0,-3 3 198,-1 1 0,0-4-753,-1 0 1,-3 0 133,0 4 1,-5 0 605,2 0 0,-4-5 0,0-1 0</inkml:trace>
  <inkml:trace contextRef="#ctx0" brushRef="#br1" timeOffset="91">7755 15201 8045,'0'-11'0,"-2"4"163,-1 4 1,1 0 327,-1-1 159,1 3-159,2-4-209,5 15 1,-3 3 15,1 10 0,-1 2 14,-2 5 0,1-3-194,3 7 0,-3-2 113,3 2 1,-3-1-268,-1-2 0,0 0 84,0-4 1,0 0-278,0-4 1,4-6 146,0-1 0,0-4-386,-4 0-319,0-1-605,0 1 672,0-6 61,0-1 659,0-15 0,0 2 0,0-8 0</inkml:trace>
  <inkml:trace contextRef="#ctx0" brushRef="#br1" timeOffset="92">7743 15270 8045,'0'-12'0,"2"1"0,1-1 0,0 1 0,5 0 0,-1-1 0,5 1 0,3-1 0,0 1 0,4-1 993,-4 1 1,4 0-406,-3-1 1,4 5-286,-1-1 0,-1 5-36,1 0 0,-5 1-223,1 2 0,-2 5 19,-2 3 1,-1 3-98,-2 5 1,-3-1 68,-5 8 0,0-3-70,0 7 1,-5-3-174,-3-1 1,-2 0 104,-1-1 0,-5 1-25,1 0 0,0-5 57,4-3 0,3 2 48,0-2 1,1 0-43,-5-4 0,5 1-67,-1-1 47,5 1 41,-2-1 0,5 1 35,0-1 1,5-3-24,3-1 1,2-4 200,2 1 0,4 1-118,3-2 1,-1 1 134,1-4 1,-1 0-109,1 0 1,1 0-88,-5 0 1,2 0-86,-2 0-121,-2 0 1,3 0-1442,-4 0 925,-6 0 731,4 0 0,-9 0 0,4 0 0</inkml:trace>
  <inkml:trace contextRef="#ctx0" brushRef="#br1" timeOffset="93">8246 15144 8159,'-12'-11'-1178,"6"4"3151,1 2-1077,5 5 299,0 0-779,0 5 0,0 2-85,0 4 1,1 6-74,3 2 0,-1 2 70,4 2 0,-3 0-130,4 0 0,-2 0-120,2-1 1,2 1 12,-3 0 1,0-4-193,0 0 0,0-4-398,0 4 0,2-5 243,-5 2 0,1-4-1120,-1 0 967,-3-1 1,5-3-839,-2-1 653,-2-4 594,3 2 0,0-5 0,1 0 0</inkml:trace>
  <inkml:trace contextRef="#ctx0" brushRef="#br1" timeOffset="94">8509 15110 7996,'0'-12'596,"-6"6"0,4 1-25,-6 5 1,5 9-61,-5 2 1,0 10-163,-3 1 0,-1 3-224,1 5 0,0 0-68,-1 5 1,1 3-157,-1 0 1,-2-1 80,3-7 1,-3 2-129,6-6 0,3 0-673,2-7 0,-3 1 391,3-5 0,-1-3-1523,4-5 1951,0-4 0,5 2 0,1-5 0</inkml:trace>
  <inkml:trace contextRef="#ctx0" brushRef="#br1" timeOffset="95">8623 15133 8084,'-8'-7'885,"1"3"68,4-2-469,-2 5 0,4 1-118,-3 7 0,3 5 25,-3 3 0,2 3-198,2 5 0,0 0 71,0-1 1,0 1-144,0 0 1,0 1 113,0 3 0,0-3-178,0 3 1,0-7 36,0-1 1,0-1-299,0 1 0,0-1 37,0-3 0,0-3-91,0 4 0,0-7-129,0-2 249,0 1 31,0 3 62,6 1 0,0-2 48,5-3 0,1 0-31,-1-3 1,1-3 147,-1 3 0,4-2-100,0 2 0,2-3 11,-2 3 1,-1-3-229,5-1 1,-5 0 65,1 0 1,-2-3-227,-2-1 1,1-4-157,-1 4 75,1-5 0,-2 3 96,-2-5 1,-3 3-1114,-5 0 1455,0 6 0,-5-8 0,-2 3 0</inkml:trace>
  <inkml:trace contextRef="#ctx0" brushRef="#br1" timeOffset="96">8646 15407 8057,'0'-8'1765,"0"1"-1265,0 4 0,5-2-116,2 5 1,3 0 12,2 0 0,3-4-102,0 0 1,6 0-65,-2 4 0,1 0-104,-1 0 0,-1 0-180,-3 0 0,-2-3-585,2-1 1,-2-1 78,-2 1-1629,0 3 1094,1-9 1094,-6 3 0,-1-4 0,-5-1 0</inkml:trace>
  <inkml:trace contextRef="#ctx0" brushRef="#br1" timeOffset="97">8566 15213 8172,'0'-12'-1504,"0"5"1128,0-1 0,5 4 1834,2-3 1,5-1-581,3-4 1,3 2-384,5 3 0,1-3-407,2 2 0,-2-1 25,3 1 1,-3-2-764,-1 3 0,-1 2 454,-3 1 1,2-1 195,-2 1 0,-2-5 0,-1 3 0</inkml:trace>
  <inkml:trace contextRef="#ctx0" brushRef="#br1" timeOffset="98">9285 15110 7719,'7'-1'2000,"-4"-3"-661,-1 2-646,-7-3 1,-3 7-228,-7 1 0,1 3-9,-5 1 0,3 3-326,-3-2 1,0 3 108,-3 5 0,-1-4-5,0 3 1,0-2 3,0-1 1,5-1-152,3 0 1,2 2 118,2 2 1,1-2-334,2 2 0,3-2-44,5-2 1,0 1-10,0-1 1,0-3 127,0-1 0,5 0-110,3 0 0,3 2 15,5-5 0,-2 4 130,5-4 0,0-1-168,3-3 0,1 4 139,0 0 1,-3 0-190,3-4 1,-8 1 82,5 3 0,-3-2 39,-1 6 0,-1-4 61,-4 3 1,-4-3-58,-4 4 156,4-1 1,-6 5-121,3-1 1,-7 1 107,-1-1 1,-8 2-83,0 2 1,-3-2 26,0 2 0,1 1-6,-5 0 1,4-1 127,-4-4 0,1-3 41,-1 0 0,-2-6-89,6 2 1,0 1-555,4-1 0,3 0 224,0-4 0,6-2-1180,-2-1 0,4-4 131,4-4 1324,2-6 0,11-1 0,0-4 0</inkml:trace>
  <inkml:trace contextRef="#ctx0" brushRef="#br1" timeOffset="99">10165 15167 7958,'0'-12'0,"0"1"582,0 0-196,0-1 0,0 1 86,0-1 306,0 1-188,-6 0-315,0-1 0,-5 6-89,-1 2 0,0 3-69,-4 1 1,4 1 69,-4 3 0,-1 2-126,-2 6 1,1 0 110,-1 3 1,4-1-51,-4 5 0,5 0-149,-2 4 1,4 1 84,0 3 1,2-3-137,3 3 1,-2-2 34,5 2 1,0-3-61,4 3 0,0-3-35,0-1 0,5-4-25,3 0 0,3-2 66,4 2 0,3-2-53,5-6 0,-3 0-48,3-4 0,-4 2 70,4-5 0,0 0-201,-4-4 1,-1 0 62,1 0 1,-4-2-362,4-1 0,-4 0 12,4-5 0,-5 2-683,1-2 1298,-2-2 0,-1-1 0,-1-7 0</inkml:trace>
  <inkml:trace contextRef="#ctx0" brushRef="#br1" timeOffset="100">10279 15384 9502,'0'11'992,"0"5"-693,0-1 0,0 0-48,0-4 0,5 5-62,2-1 0,4 0-160,0-3 0,2-1-90,2 0 0,-1 1 122,5-1 0,0-4-69,4-4 1,0-1-28,0-2 0,-4 0-143,0 0 0,0-2-3,3-1 1,0-4 6,-3-4 1,3-4 246,-3-1 1,-2-4 137,2 1 1,-5-1 116,2 1 1,-5-3-104,-3 3 0,1 1-81,-6-1 1,1 0-19,-4-4 1,-5 2-111,-2 2 1,-5 1-74,-3 3 1,-3 6-257,-5-3 0,-5 9-19,-2-1 1,-7 9-136,-1 6 1,0 7-114,4 9 0,1-3 145,2 3 1,8 0-211,8 0 1,4 0 644,3-4 0,-2-1 0,4 1 0</inkml:trace>
  <inkml:trace contextRef="#ctx0" brushRef="#br1" timeOffset="101">10827 15190 8113,'0'-12'0,"0"6"646,0-4 66,0 3 415,0 1-781,0-4 0,0 10-108,0 0 0,0 5 129,0 6 0,0 5-129,0-1 0,0 7-105,0 0 0,0 1 135,0 4 0,0-3-393,0-1 1,1 3-173,3 1 0,-3-2-242,3-5 1,-3 0 233,-1-5 1,0 0-632,0-3 53,5-1 0,-3-3 5,2-1 878,-3-4 0,-1 2 0,0-5 0</inkml:trace>
  <inkml:trace contextRef="#ctx0" brushRef="#br1" timeOffset="102">10873 15121 8113,'6'-11'837,"-1"4"-109,-5-3 69,0 9-154,0-4-202,5 15 1,-2-2-124,4 7 0,1 3-92,3 1 0,1 2-63,-1 2 1,4 0-114,1 0 1,0 0-265,-1 0 0,-2-4 214,2 0 0,-2-4-231,-2 4 0,1-5 130,-1 1 0,1-4-353,-1-3 1,-5 2-425,-2-2-379,3-3 74,-6 5 1183,4-9 0,-5 10 0,0-5 0</inkml:trace>
  <inkml:trace contextRef="#ctx0" brushRef="#br1" timeOffset="103">11215 15110 7909,'-4'-12'9,"1"1"-7,-6 0 817,8 4-57,-5-3-206,6 9 164,0-4 512,0 5-1067,-5 0 0,4 10 10,-3 5 1,2 5-76,-2 3 0,3 1-104,-3 3 1,-1 1 80,1 2 1,-1 2-422,1-5 1,3 3-67,-3-3 0,3-1-259,1-3 1,0-4 267,0 0 0,0-5-114,0 2 0,0-8-826,0 0 1341,5-5 0,1 7 0,6-4 0</inkml:trace>
  <inkml:trace contextRef="#ctx0" brushRef="#br1" timeOffset="104">11421 15041 7968,'0'-11'1508,"0"5"-1163,0 0 0,-4 13-39,0 4 0,0 6-69,4 6 1,-3-1-110,-1 1 0,-1 4 124,1 0 1,3 3-186,-3-3 0,3 3 104,1-3 1,0-1-437,0-3 0,0-1 125,0-3 0,0 1-1469,0-5 730,0 1-694,0-5 1573,0-5 0,-5-1 0,-2-5 0</inkml:trace>
  <inkml:trace contextRef="#ctx0" brushRef="#br1" timeOffset="105">11421 15076 8015,'0'-12'770,"0"1"-21,0-1-107,0 6 1,1 2-179,3 8 1,-2 4-236,6 7 0,-2-1-1,2 5 0,2 0-27,-2 4 0,2-1-88,1 1 1,1 0-172,-1 0 0,2-1 24,2-3 0,-6 1-315,2-5 0,1 0-200,-1-3 1,3-1 274,-6 1 1,2-2-799,1-3 735,-4 4 0,2-9-163,-6 6 1,3-6-295,-3 2 794,-1-3 0,3 4 0,-5 2 0</inkml:trace>
  <inkml:trace contextRef="#ctx0" brushRef="#br1" timeOffset="106">11775 15018 7958,'0'-11'0,"0"5"639,0-4 993,0 8-839,-5-3 0,2 8-312,-4 4 1,3 2-186,-4 10 1,4 2-61,-3 5 0,0 2-167,0 3 0,-2 2 97,5-3 1,-3 2-201,3-2 1,-1 2-16,1-5 0,3-1-87,-3-3 1,3-1-684,1-3 0,0-3-49,0-4-1398,0-1 1565,0 0 1,1-4 700,3-3 0,2-8 0,5-3 0</inkml:trace>
  <inkml:trace contextRef="#ctx0" brushRef="#br1" timeOffset="107">11969 15076 8086,'0'-12'-969,"0"6"2175,0-4-300,0 8 10,-5-8-592,4 9 1,-4-3 393,5 8-443,-5 2 0,3 10 29,-2-1 0,-1 5-77,2-1 0,-2 1 0,1-1 0,2 7-162,-1-3 0,1 2 103,2-2 1,-3 0-276,-1 0 0,0-1 94,4 1 0,0-4-24,0 0 1,0-3-65,0 3 1,1-7-86,3 0 1,-1-2 153,4-6 1,1 1 30,3-1 1,2-3 90,2 3 1,-2-3-82,2-1 1,-1-4-143,1 0 0,-2-1 109,2 1 1,-2 2-167,-2-6 1,1 6 71,-1-2 1,-3-1-1347,-1 1-98,-4 0 551,2-1 1,-5 3 269,0-6 741,0 5 0,-5-7 0,-1 4 0</inkml:trace>
  <inkml:trace contextRef="#ctx0" brushRef="#br1" timeOffset="108">12015 15315 8086,'-5'-6'357,"3"-4"628,-3 9 1,10-8-296,3 5 1,0 0-241,3 4 1,-1-4-347,9 1 1,-1-5 97,1 4 0,1-4-457,-4 5 1,3-2-187,-4 1 1,0 1-474,-4-4 1,-3 4 397,0-1 0,-6 2-819,2-2 1335,-3 3 0,-1-4 0,0 5 0</inkml:trace>
  <inkml:trace contextRef="#ctx0" brushRef="#br1" timeOffset="109">11923 15018 8156,'8'-3'354,"0"-1"0,3-1 579,4 1 1,6 3-377,-2-3 0,3-1-171,5 1 1,-3-1-549,3 1 0,-3 3 187,-1-3 0,-2 3-1088,-2 1 0,2 0 195,-6 0 0,0-4-1048,-3 0 1916,-1 0 0,0-1 0,1-1 0</inkml:trace>
  <inkml:trace contextRef="#ctx0" brushRef="#br1" timeOffset="110">12574 15041 8717,'0'-6'1871,"-1"1"-1527,-3 5 1,2 0 54,-6 0 1,-3 1-266,-5 3 1,-4 2 107,1 6 1,-4 4-93,-3 3 0,2 3 92,-3 1 1,4-1-139,4 1 1,-1 4 97,4 0 1,5 3-83,3-3 1,6-1-10,-2-3 1,3 0-71,1 0 0,1 0-138,3 0 0,2-2 81,6-2 0,3-2-183,0-6 0,5 1 72,-1-1 1,-1-1 8,1-2 0,-1-3 27,1-5 0,3 0 8,-3 0 0,-2-4-84,2 0 1,-3-5-196,3 2 0,-5 0-694,1 0 1,-2-1 481,-2-3 0,-3-1-1310,-1 1 1884,-4-1 0,7 1 0,-4 0 0</inkml:trace>
  <inkml:trace contextRef="#ctx0" brushRef="#br1" timeOffset="111">12940 15018 8084,'-7'-6'1070,"2"2"-631,5 8 1,0 4-60,0 7 1,0 3-79,0 5 0,0 1-36,0 2 0,-3 0-1,-1 4 1,0-3-201,4 3 1,0-4 127,0 0 0,0-2-268,0-1 0,1-5 109,3-3 1,-3-2-1040,3-2-27,-3-4-522,4 3 884,-3-9 1,3 3-259,-5-8 1,0 2 927,0-6 0,0-5 0,0-5 0</inkml:trace>
  <inkml:trace contextRef="#ctx0" brushRef="#br1" timeOffset="112">12769 15030 8084,'11'-6'343,"0"-1"174,1 3 0,3 3-54,0-3 1,6-1 127,-2 1 1,2-1-239,2 2 0,4 1-89,-1-2 0,1-1-169,-4 2 1,-2-3 139,-2 3 0,2 0-177,-6-4 0,0 0 38,-3 0 1,-1-2 47,0 5 0,-3 0-124,0 4 102,-6-5-172,3 4 0,-5 1 179,0 7 0,0 5 29,0 3 1,0 4-40,0 8 1,0-2-164,0 6 1,0-1-32,0 4 1,0 0-141,0 1 1,0-2 103,0-3 1,0 3-138,0-2 0,2-3-13,1-2 1,-1-3 53,1-4 1,2 1 67,-1-4 1,0-5 7,-4-3 0,0-5-723,0 5-274,0-5 335,0 2 0,0-7 75,0-1 718,0-4 0,0-9 0,0-2 0</inkml:trace>
  <inkml:trace contextRef="#ctx0" brushRef="#br1" timeOffset="113">13351 14984 8129,'0'-6'1040,"0"1"-141,0 5 1,0 9-300,0 2 0,4 8-182,0 0 1,3 4-174,-3 4 1,1-2 8,-1 5 1,-3-3-251,3 4 0,1-6 22,-1 2 1,3-5 38,-3-3 0,4 2-38,-4-6 0,1 0-506,-1-3 43,-3-1 139,4-5 822,-5-1-37,0-5 1,1-5-156,3-2 1,-1-3-5,4-2 0,-3-3-26,4 0 0,-1-6-79,5 2 0,3-6-303,0-2 0,4-4 114,-4 0 1,2-2-432,-2-1 1,-2-2 197,2-2 0,1 7-409,0-4 1,-2 10-56,-7 2 1,0 5-1350,-4 7 1362,-1 5 1,2 1-640,-8 5 1288,2 5 0,-8 6 0,4 7 0</inkml:trace>
  <inkml:trace contextRef="#ctx0" brushRef="#br1" timeOffset="114">13785 14950 8129,'0'-6'1191,"0"-5"-586,0 10 0,0-5 276,0 2-517,0 3 0,0-3-53,0 8 0,0 3 35,0 9 1,-4 1-146,0 6 0,-1 1-49,1 3 1,3-3-150,-3 3 1,3 1 94,1-2 1,0 1-351,0-4 0,0 0 166,0-1 1,0-3-276,0 1 0,4-7-184,0 3 1,1-5-1431,-1-3 492,-3 2-604,9-9 2087,-9 4 0,4-10 0,-5-1 0</inkml:trace>
  <inkml:trace contextRef="#ctx0" brushRef="#br1" timeOffset="115">14173 14950 8129,'-6'0'2006,"1"1"-1473,5 3 1,-1 6-128,-3 5 1,3 6-119,-3-2 1,1 4-35,-1 3 1,3-2-148,-3 3 1,3-3 99,1-1 1,0-2-95,0-1 1,0 0-343,0-5 1,-4 4 159,0-4 1,1-3-773,3-5 1,0-3-39,0 4-1339,0-6 585,0 3 661,0-5 972,0-5 0,-5-1 0,-2-5 0</inkml:trace>
  <inkml:trace contextRef="#ctx0" brushRef="#br1" timeOffset="116">13968 14950 8129,'0'-12'-75,"0"1"0,1 0 75,3-1 0,-2 2 975,6 2 1,0 3-342,3 5 0,0 0-193,1 0 1,4 0-397,3 0 0,-1 0 139,1 0 1,0 0-144,4 0 0,0 0 162,0 0 1,-4 0-591,0 0 0,-1-1 265,1-3 1,-2 3-323,-1-3 1,-4 3 147,3 1 1,-6-4 28,-1 0 1,-4 1 125,3 3 26,-4 0 116,7 0 0,-9 1-70,3 3 1,-3-2 241,-1 6-153,0-1 0,0 5 119,0-1 1,0 1-127,0-1 0,0 0 8,0 1 1,0-1-15,0 1 1,6-5 2,1 1 1,-1-2-37,2 2 1,0 1-6,3-5 0,4-1-50,1-3 1,0 0 66,-1 0 0,-2 0-36,2 0 1,2 0 21,-2 0 0,1-3 164,0-1 0,-4-1-45,4 1 1,-4 1 65,0-4 1,-1 0 31,1 0 0,-5-3-77,1 2 0,-4 2 152,3-2 0,-4 0 164,1-3 125,2 0-145,-5-1-71,4 1 0,-5 3 10,0 1-176,0 4 0,-5 3-301,-2 8 0,-4 3 121,0 4 0,-2 3-154,-2 5 0,-1 1 64,-3 3 1,-2-2-3,6 6 1,-4-5 74,4 5 1,-1-2-59,5 1 0,0 2-57,-1-5 0,1 3 0,-1-3 1,6-1 42,2-3 1,3-1 86,1-3 0,0-3-129,0-4 148,0-1 590,0 1-552,0-1 1,1-5-47,3-2 0,-3-3-1236,9-1 568,-8 0-846,8-5 1,-9-1 1513,3-5 0,2-1 0,1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36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18228 10861 6473,'0'-6'2427,"0"1"-1953,0 5 89,0-5-76,0 3-1,0-3 1082,0 5-934,0 5-447,0 2 1,0 0-70,0 1 1,0 0-676,0 3 0,-2-3-708,-1-1 0,1 1 1265,-1 3 0,1 1 414,2-1 1,-4 1 253,1-1 1,-1 0-555,4 1 1,0-1-17,0 1 0,0-1-57,0 1 1,0-5 46,0 1 1,0-1 30,0 5-63,0-1 1,0 1 49,0-1 35,0 1 0,0-1 0,0 0-140,0 1 1,0-1 80,0 1 1,1-5-177,3 1 1,-3-1 150,3 5 1,-3-1-76,-1 1 0,0-5-1,0 1 1,2 0-14,1 3 0,-1 0 146,1 1 1,-1-1-107,-2 1 0,0-1 10,0 0 0,0 1 12,0-1 1,0 1-56,0-1 1,0 1 54,0-1 0,0 0-63,0 1 1,0 3 37,0 0 1,4 1-10,-1-5 1,1 0-16,-4 1 0,4-1 15,0 1 0,0-1 64,-4 0 0,0 1-53,0-1 1,0 1 7,0-1 1,0 4-4,0 1 0,0 0 39,0-1 0,0-1-22,0 5 1,-2-5 3,-2 2 0,3 0-11,-3-1 0,3 4-3,1-3 0,0-1-3,0-4 0,0 1 8,0-1 1,4 0-53,0 1 1,0-1 46,-4 1 0,0 0-18,0 4 0,0-4 49,0 4 0,0 0 93,0-1 1,-2 4-78,-2-3 0,3 3-32,-3-4 1,-1 4 19,2-4 1,-1 4-2,4-4 1,-2 2-102,-1-2 0,1-2 52,-1 2 1,1 1-14,2 0 1,0 3 99,0-4 0,0 4-2,0-4 0,0 6-44,0-2 1,0 1-18,0-1 0,-4 2 0,1-2 0,-1 2 23,4-2 1,0 2-129,0-2 1,-4-1 118,0 1 1,0-1-178,4 1 0,-1 1 19,-3-4 0,3 0 11,-3-1 0,3-2 63,1 2 0,0-2-7,0-2 0,0 1 66,0-1 0,0 1-61,0-1 0,0 0 101,0 1 1,0-1-79,0 1 0,4-1-27,0 1 1,-1-1-52,-3 0 1,0 1-137,0-1 1,0-3 91,0-1 1,0 1-107,0 3 1,4-3 44,0 0 75,0-6 1,-4 5 147,0-4-14,0-1-41,0 3 502,0-5-355,5 5-69,-4-4 317,4 4-70,-5-5 332,0 0-471,5 0 38,2 0 0,4 0-92,1 0 1,-5-4-7,1 1 1,-1-3 0,5 3 1,-5 1 59,1-1-105,0 1-21,3 2 0,0-3-99,1-1 132,-1 0 0,1 4-107,-1 0 0,1 0 87,-1 0 1,0 0-111,1 0 1,-1 0 82,1 0 1,-1-4-40,1 0 1,3 0 20,0 4 1,1-3-9,0-1 1,-4-4 29,4 4 0,-2 1-17,1 3 1,-2 0-16,2 0 1,-3-4 23,0 0 1,-1 0-84,1 4 0,-1 0 78,1 0 0,-1 0-10,0 0 0,2 0 1,2 0 1,-2 0-4,2 0 1,2 0-42,-2 0 1,4 0 36,-4 0 0,6 0 26,-2 0 1,-2 0-24,2 0 0,-1-4-72,1 1 1,1-1 58,-4 4 0,3 0-40,-4 0 0,0 0 21,-3 0 0,3 0-13,0 0 1,2 0 4,-2 0 0,-1 0 8,5 0 0,-4 0 67,4 0 0,-4 0-61,4 0 0,-3 0 88,3 0 1,-4 0-45,4 0 0,-5 0 7,1 0 0,1 1-10,0 3 1,3-3 4,-4 3 1,0-3 1,-3-1 1,-1 0-17,0 0 1,1 4-30,-1 0 1,6 0 20,2-4 1,4 0 4,3 0 0,-2 1-37,3 3 1,-3-3-57,-1 3 0,0-3 43,0-1 0,0 4-10,-1 0 1,-3-1 55,0-3 1,-1 2-30,1 2 1,2-3 78,-6 3 0,1-3-74,0-1 1,-3 0 155,7 0 0,-5 0-82,4 0 1,-1 0 75,1 0 0,2 0-103,-2 0 0,-1 0-2,1 0 0,-4 0 31,4 0 0,-5 0-5,1 0 1,-2 0-6,-1 0 0,-1 1-1,0 3 0,1-3-65,-1 3 1,4-3 29,1-1 1,-1 0-7,-4 0 45,1 0-6,-1 0-386,1 0 189,-6 0-1616,-1 0 1276,-15 0 0,1 0-1997,-10 0 2507,0 0 0,-4 5 0,0 2 0</inkml:trace>
  <inkml:trace contextRef="#ctx0" brushRef="#br0" timeOffset="1">20306 10918 8075,'0'-6'1478,"0"1"1025,0 5-2488,0 5 1,0 1 70,0 6 1,0-5-92,0 1 1,0 0 218,0 3-137,0 0 0,0 1 13,0-1 0,0 5-6,0-1 1,0 0-48,0-4 1,0 1 2,0-1 0,-1 2-87,-3 2 1,3-2 112,-3 2 1,3-1-29,1 1 0,0-1 13,0 5 0,0-5 73,0 1 1,0 2-39,0-2 0,0 4 5,0-4 0,0 6 27,0-2 0,0 1 33,0-1 1,0 3-67,0-3 0,0 2 13,0 2 1,0-1 42,0-3 1,0 1-43,0-5 0,0 6-126,0-2 1,0-2 120,0 2 0,0-3-90,0 3 0,0-2-2,0 2 1,0 3-5,0-3 1,0 0 54,0 4 0,0-7-13,0 7 0,0-4 12,0 0 0,0 3-14,0-3 0,0-1 4,0 1 0,0-4 13,0 4 0,0-4-101,0 4 0,0 0 71,0 4 0,0-1-6,0-3 1,0 2-77,0-2 0,0 3 67,0 1 1,0 0 104,0-1 1,-1 1-101,-3 0 1,3 0 126,-3 0 0,2 0-107,2 0 0,0-2 34,0-2 0,0 3-40,0-3 1,0-1 7,0 1 0,0-4-168,0 4 0,0-4 111,0 4 0,0-4 60,0 4 0,0-5-38,0 2 0,0 1-10,0 2 0,-3-1 54,-1 1 1,0-4 110,4 4 1,0-5-161,0 2 0,0-2 24,0 1 1,0-6-44,0 2 0,0-2 67,0 2 0,1 0-302,3-4 219,-3 3 1,4-7-229,-5 4 198,0-4 0,0 3-242,0-2-274,0-3-617,0 4-3517,0-5 4080,0-5 0,-1 3 638,-3-6 0,-2 1 0,-5-5 0</inkml:trace>
  <inkml:trace contextRef="#ctx0" brushRef="#br0" timeOffset="2">18251 10861 8096,'0'-6'464,"0"1"-193,0 5-15,5 0 0,-3 0-32,6 0 1,-4 0 10,3 0 1,1 0 20,3 0 0,4 0-12,1 0 0,4 0 37,-1 0 0,1 0-38,-1 0 0,3 0-181,-3 0 1,3 0 104,0 0 1,1 0-156,0 0 1,0 0 38,0 0 0,1 0-46,3 0 1,-2 0 81,5 0 0,1 0-38,3 0 1,0 0-100,1 0 0,-5 0 82,0 0 0,0 1-106,0 3 0,2-3 79,-5 3 1,3-3-106,-3-1 0,1 4 32,-2 0 1,0 0 32,4-4 1,-1 0 15,2 0 0,0 1 6,-4 3 0,3-3 1,-3 3 1,4-3 1,-5-1 0,6 4-3,-2 0 1,0 1 8,0-1 0,-3-3-100,3 3 1,-4 1 20,0-1 1,2 1-21,-1-2 1,3-1 63,-3 1 0,5-1-7,-2-2 0,3 0-11,1 0 0,-1 0-3,-2 0 0,2 0 57,-3 0 1,-1 0-47,2 0 0,-6 0 120,2 0 0,-3 0-34,-1 0 0,0 0 9,0 0 0,-4 0-19,0 0 0,-4 0 89,4 0 0,-5 0-14,1 0 1,-2 0-69,-2 0 1,1 0 134,-1 0 1,0 0-67,1 0 1,-5 0-25,1 0 1,-4 0 75,3 0-311,-4 0-230,2 0-3015,-5 0 3401,-5 0 0,-6 0 0,-7 0 0</inkml:trace>
  <inkml:trace contextRef="#ctx0" brushRef="#br0" timeOffset="3">19518 10233 8140,'0'-6'32,"0"-4"421,0 8 98,0-8-276,0 9 1,0-5 595,0 2-280,5 2 186,-3-3-235,3 5-204,-5 0-98,0 11 1,-2-1 79,-1 13 0,-5-2-115,-7 10 1,0 4-1,-8 7 1,2 2-404,-5 2 1,-3 1 214,-2 3 1,2-2-241,-2 5 1,6-5 160,-2 2 1,3-7-118,1-1 1,6-5 120,1 1 0,4-7 251,0 0 0,1-10-185,0 2 0,3-4 51,0 0-67,6 3 0,-7-9 117,5 2-360,0-8 588,4 4-1148,0-10-196,0 4-324,0-5 1,0-5 485,0-3 0,2 2 845,1-2 0,4-4 0,4-6 0</inkml:trace>
  <inkml:trace contextRef="#ctx0" brushRef="#br0" timeOffset="4">19187 10233 8308,'-5'-16'0,"4"3"354,-3-2 160,-2 2 1,4 2-116,-2-1 0,-1 1 108,2-1 0,-1 5 545,4-1-671,0 0 0,-4 1 575,0-1-273,0 6 174,4-3-77,0 5-664,0 5 1,0 1-53,0 5 1,5 5 339,3-1 0,2 6-192,2 2 1,0 4-42,4 3 1,0 5 25,3-1 0,3 0-50,-3 4 0,2 2 88,2-2 1,0 5-260,0-1 1,0-2-147,-1 2 0,-2-1 96,-1 1 0,-4-2 11,4-2 1,-5-2 128,1 2 1,-2-8 24,-2-3 0,-1-3-40,-2-1 0,1 0-24,-5 0 1,3-6 31,-3-1 0,4-4 1,-5 0 1,2-1-46,-1 1 0,-2-5 263,1 1-309,4-6 126,-6 4 10,4-6-27,0 0-649,-4 0 396,4 0 0,-5-2-1752,0-2-2701,0-2 4628,0-5 0,-5-6 0,-1-1 0</inkml:trace>
  <inkml:trace contextRef="#ctx0" brushRef="#br0" timeOffset="5">19347 14276 8150,'0'-11'10,"0"4"1,0-3 81,0 3 0,4 0 245,0 0 0,1 3-95,-2-4 0,-1 4 568,2-3-157,-3 4 191,4-7-357,-4 9-274,4-4 1,-6 6-91,-3 3 0,-2 6 79,-6 5 0,1 9-115,0-1 1,-6 8 66,-2-1 0,-3 4-178,0 4 0,-1 3-105,0 5 1,0-1 13,0 1 1,0-2 44,1-2 1,2 1-100,1-4 0,6-3 80,-3-5 0,4-3 86,0-5 0,2-2-58,2-2 1,0-2-6,4-6-160,0-5-127,4-1-1387,0-5 1026,0-5 1,1-1-1037,3-5 1750,2-1 0,11-4 0,1-2 0</inkml:trace>
  <inkml:trace contextRef="#ctx0" brushRef="#br0" timeOffset="6">19141 14173 8087,'-6'-11'908,"-3"-1"-507,5 1 1,-1 5-103,1 2 1,3 1 200,-3 0 725,3 1-779,1-3 1,0 6-59,0 3 1,0 3-38,0 4 0,1 6-63,3 2 1,1 2 117,3 2 1,2 1-120,-2 3 1,2 1-11,1 2 0,4 3-27,1-2 0,3 2-222,-4 1 1,5 0 29,-1 0 0,-1-1-137,1-2 1,-4 1-98,4-6 1,-5 1 121,2-4 0,-4-2 87,0-2 1,-2-2 7,-3-6 0,2 1-242,-5-1 185,0-5 1,-4 1-507,0-3-747,0-3 147,0 4 1,-1-5 1121,-3 0 0,-3-5 0,-4-2 0</inkml:trace>
  <inkml:trace contextRef="#ctx0" brushRef="#br0" timeOffset="7">20866 14961 7084,'0'-6'2178,"0"1"-1700,-5 5 102,4 0-98,-5-5-104,6 4 126,0-5-226,0 6-55,0 6 1,4 0-105,0 5 1,0 1 45,-4-1 1,0 6-9,0 2 1,0 2-37,0 2 0,-4 0-138,0 0 0,-3 0-111,3-1 1,-1 1 111,1 0 1,3 0-77,-3 0 0,3-2 45,1-2 1,0 3 67,0-3 0,0-1 5,0 1 0,0-4 6,0 4 0,0-4 7,0 4 0,0-3 10,0 3 0,0-2-42,0 2 0,3 2 39,1-6 0,0 4-14,-4-4 1,0 6-26,0-2 0,0-2-8,0 2 1,0-3-8,0 3 0,0-2-4,0 2 0,0 3 26,0-3 1,0-1-5,0 1 0,0-4 42,0 4 1,0-1-41,0 1 1,0 2 116,0-1 0,0-3-101,0 2 1,0-1 95,0 1 0,4 3-101,0-3 1,-1 2 5,-3 2 1,2-4 8,2 0 1,-3-1-9,3 1 0,-3 3-14,-1-3 1,0 1 18,0-1 1,0 3-10,0-3 0,0 2-45,0 2 1,0-1-5,0-3 1,1 2 71,3-2 0,-3-2 5,3-2 0,-3 1-216,-1 0 0,2 3 106,1-4 1,-1 0-65,1-3 1,-1-1 92,-2 0 0,1 1-304,3-1 264,-3 1 1,4-1-14,-5 1 1,0-1 59,0 0 1,1-3 5,3 0 0,-2-1 90,1 5 1,-1-1-109,-2 0 0,0 1-95,0-1 1,0 1 98,0-1 0,0-3-99,0-1 0,0 1 26,0 3 0,0 1-19,0-1 0,0 1 121,0-1 1,0 1-85,0-1 1,0-3-33,0-1 43,0 1 1,0-1-59,0 1 31,0-5 43,0 2 0,0 0-9,0-4-25,0 9 0,-2-9-342,-1 3-9,1 3 176,-3-6 309,5 4 2112,0-5-2039,5 0-9,-3 0-25,8-5 13,-4 4 25,5-5-102,1 6 1,-2-1 94,-2-3-183,2 3 0,-8-4 144,6 5-104,0 0 0,3 0 80,0 0 1,-3-4-3,0 0 1,-1-1 11,5 2 1,-1 1 8,0-2 1,2-1 69,2 2 0,-2-5-90,2 4 1,-2 0-3,-2 4 0,1 0 86,-1 0-207,1 0 1,-1 0 87,1 0 1,-5 0-106,1 0 1,-1 0 64,5 0 0,-1 0 27,1 0 1,-1 0-2,0 0 0,6 0-11,2 0 1,-1-1 146,1-3 0,-1 3-98,1-3 1,1-1 56,-5 1 1,4 1-83,-4 3 0,1 0-2,-5 0 1,0 0-110,1 0 1,-1 0 128,1 0 0,0 0-59,4 0 1,-4 0 30,4 0 1,1 0-48,2 0 1,-1 0 25,1 0 1,0 0-11,4 0 0,-1-2-2,-3-2 1,2 3 5,-2-3 1,-1-1 10,1 1 0,-5 1 46,1 3 0,-2 0 10,-2 0 1,1 0-29,-1 0 1,1 0-9,-1 0 1,0 0-1,1 0 0,1-2 68,2-1 1,-1 1-69,5-1 0,-4 1 43,4 2 0,-5-4-49,1 1 1,-1-1 0,1 4 1,-2-1-38,2-3 48,-2 2 1,-2-3-20,1 5 0,-1 0 10,1 0 0,-1 0-17,1 0 0,-1 0 64,0 0 1,1 0 7,-1 0 1,4 0-53,1 0 1,0-3 8,-1-1 1,-2 0 17,2 4 1,2-4-14,-2 0 1,0 1-16,-3 3-5,-1-6 0,1 5-5,-1-3 0,-3 3 123,-1 1-59,1 0 0,3 0-66,1 0 1,-5-1 32,1-3-167,0 3 155,3-4 1,0 5-117,1 0 0,-5 0 63,1 0 1,-4 0-83,3 0 60,-4 0-22,7 0 97,-4 0 14,6 0 47,-1 0 1,1 0-87,-1 0 1,-3 0-24,-1 0 1,1 0 41,3 0-65,1 0 1,-1 0 13,1 0 0,-1 0-74,1 0 113,-1 0 1,0-2-29,1-1 1,-1 1 81,1-1 0,-1 1-77,0 2 1,-3 0 132,0 0 1,-1 0-103,5 0 1,-5-4 13,1 1 1,-4-1 44,3 4-33,-4 0 1,3 0 59,-2 0 27,-3 0 44,4 0-113,0 0 1,-2 0-188,5 0 199,-6 0-112,8 0 25,-3 0-14,-1 0-303,4 0 89,-9 0-439,5 0-5534,-6 0 6226,-6 0 0,0 0 0,-5 0 0</inkml:trace>
  <inkml:trace contextRef="#ctx0" brushRef="#br0" timeOffset="8">22956 14996 7904,'0'-7'422,"-4"1"53,0 2 81,1 3-81,3-4 729,0 5 0,0 5-1114,0 2 0,0 4 90,0 0 1,0 6-64,0 2 1,-2 6 19,-2 2 1,3 0 15,-3 0 1,3-3-55,1 3 0,0-3 4,0-1 1,1 0-51,3 0 1,-3-1 76,3 1 1,-1 0-106,1 0 0,-3 4 96,3-1 0,-3 1-141,-1-4 0,4 0 73,0-1 0,-1 1 2,-3 0 0,0 0-32,0 0 1,4 0-93,0-1 1,0 5 95,-4 0 0,0-1-13,0-3 1,4 0 139,-1 0 0,1 0-113,-4 0 0,4-1 125,0 1 1,0 0-98,-4 0 1,0-4-27,0 0 1,0 0-1,0 4 1,0 0-3,0 0 1,0-1-117,0 1 1,-4 0 66,0 0 0,-1 0-71,1 0 0,3-2 85,-3-2 0,-1 2 90,1-6 1,0 5-66,4-1 0,-3-2 22,-1-2 0,0 1 6,4 0 0,0-1 12,0-4 0,0 4-30,0 1 1,0-1 32,0-4-157,0 1 1,0-1 83,0 1 1,0-1-112,0 0 1,0 1 11,0-1 1,0-3 32,0-1 1,0-3 23,0 4 0,0-4-52,0 3 79,0-4 1,0 3-62,0-2-415,0-3 157,0 4-807,0-5-227,0 5 389,0-3 0,1 3-99,3-5-65,-3 0 1142,4 0 0,-5-5 0,0-2 0</inkml:trace>
  <inkml:trace contextRef="#ctx0" brushRef="#br0" timeOffset="9">20980 14916 7970,'-11'0'152,"4"0"1,1-2 346,2-1-52,3 1-33,-4-3 33,5 5 259,0-5-107,0 4-327,0-4 0,0 4 60,0-3 171,0 2-458,0-3 153,0 5-159,5 0 1,1 0 9,6 0 1,-1 0 14,1 0 0,-1-1 50,0-3 0,5 3-25,-1-3 0,5 3-54,-1 1 0,3 0 32,1 0 1,-3 0-147,3 0 0,-7 4 110,7 0 0,1 3-105,3-3 0,1 4 59,-2-5 1,0 5 40,4-4 1,2 0 19,6-4 0,-1 0 7,5 0 1,0 0-27,3 0 1,1 0 18,0 0 1,-1 0-78,1 0 1,0-5 72,-1-3 0,0 3-59,-3 1 1,-2 2 44,-2-2 0,-2 2 19,2-1 1,-3 1 34,0 2 1,-1 0 137,0 0 1,1 0-106,-1 0 1,1 0-32,3 0 0,-6 0-48,2 0 1,-3 0 68,-1 0 1,2 0-211,-5 0 1,-1 0-27,-3 0 1,0 0-33,0 0 0,-2 0 154,-2 0 1,2 0 12,-6 0 1,0 0 147,-3 0 0,-1 0-103,0 0 0,1 0 34,-1 0-16,1 0-591,-1 0-442,1 0-603,-6 0 761,-1 0 0,-6-1-556,-3-3 0,-2 3 1364,-6-3 0,-9-2 0,-4 0 0</inkml:trace>
  <inkml:trace contextRef="#ctx0" brushRef="#br0" timeOffset="10">20272 15647 7999,'-5'-12'0,"4"5"0,-3-1 669,-2 5 3,4-2 529,-3 5-335,5-5-24,0 4-456,0-4 1,1 5 41,3 0 1,3 0-145,4 0 1,4 5 1,0 3 1,6 3-32,-2 4 0,2-1-98,2 5 1,5-4 68,3 4 1,2 1-176,1 2 0,0 0-77,0-3 1,1 3-117,-1-3 1,0-2 157,0 2 0,1-3 7,-1 3 0,-1-5 28,-3 1 1,0-2-18,-4-2 1,-2 0 106,3 1 0,-4-5-131,-4 1 0,1-5 23,-5 0 0,4 2-5,-3-1 0,-1 0-183,-4-4 165,1 0-72,-1 0-152,1 0 159,-1 5-262,0-4 111,-4 4-664,-2-5-75,-5 0 344,0 6 0,-1-5-495,-3 3 446,-3-3 1,-4-1-424,0 0 1,-1-1 478,1-3 1,-2 3 593,-2-3 0,2-3 0,-3 1 0</inkml:trace>
  <inkml:trace contextRef="#ctx0" brushRef="#br0" timeOffset="11">21094 15624 7999,'0'-12'-259,"0"1"1,4-1 699,0 1 943,0 0-145,-4-1-392,0 1-79,0 4-191,0 2-101,0 5-178,-5 0 0,2 0 0,-4 0 0,-1 5-139,-4 3 0,1 2 14,0 2 1,-6 0-202,-2 4 0,-8 1 73,-3 6 0,-3 0-172,-1 0 0,-4 3 88,0 1 1,-8 1-398,4-1 1,-5 1 281,5 2 1,3 3 14,1-2 1,2-2 68,2 1 1,1-4 15,3 0 1,5-3 15,6-4 0,2 1 2,-2-4 0,2-1 65,6-4 0,1 1-56,2-1 1,2-5 122,2-2 380,3 3-430,-5-6 157,6 4-1202,0-5 1,-5 5 0,-1 1 0</inkml:trace>
  <inkml:trace contextRef="#ctx0" brushRef="#br1" timeOffset="12">17588 14870 7999,'0'-6'184,"0"-5"0,0 9-22,0-6 1,0 5 205,0-5-38,0 5 113,0-2 248,0 5-705,0 5 1,0 2 106,0 4 1,0 1 86,0-1 0,0 2-56,0 2 0,0-1 9,0 5 1,1-4 42,3 4 0,-3 0-46,3 4 0,-2-4-137,-2 0 1,0-1 158,0 1 1,0 1-188,0-5 0,0 6 84,0-2 0,0-1-64,0 1 0,0-4 20,0 4 1,0-4 30,0 4 1,0-4-52,0 4 0,0-3 54,0 3 1,0-2 8,0 2 0,0 3 0,0-3 1,0 3 141,0 0 1,0 5-139,0 0 1,0-1 13,0-3 1,3 1-14,1 3 0,0-3-3,-4 3 1,1-3 49,3-1 0,-3-3-29,3 3 1,-3-7 107,-1 7 1,0-3-63,0 3 1,0-4-2,0 0 1,0 0-49,0 4 0,0-1 4,0-3 0,0 2-47,0-2 0,0 3-11,0 1 0,0 0 14,0 0 0,0-1-30,0 1 1,0 1-108,0 3 1,0-3 129,0 3 1,0-3-85,0-1 0,0 0 66,0-1 0,0 1-9,0 0 1,-1 0 0,-3 0 0,2 3 2,-6 1 1,4 0-41,-3-4 0,4-1-98,-1 1 1,-1 0 65,2 0 0,-1-1 46,4-3 1,0 1 35,0-5 1,0 5-12,0-1 1,0-1 1,0 1 1,0 2 8,0 5 0,0-2 10,0 3 1,0-2 13,0 2 0,0-2-30,0 6 1,0-6-33,0 2 1,0 1 30,0-2 0,-4 5-141,0-5 1,0 5 120,4-4 0,-1-1-67,-3-3 1,3 0 93,-3 0 0,-1 0 76,1-1 1,-1 1-61,1 0 0,3-1 16,-3-3 1,3 5 27,1-5 0,0 4-51,0-8 1,0 5-16,0-1 1,0 3-26,0 1 0,4-2-109,0-2 0,-1 3 80,-3-3 1,0-1-127,0 1 1,0-4 133,0 4 1,2-5-6,2 1 1,-3-2-43,3-2 0,-3 1-26,-1-1 20,5 1 1,-4-5 25,3 1 1,-1-6-76,0 2 116,-1-3 1,4-1-46,-2 0-48,-3 0 1,4-1 61,-5-3 0,1 3-342,3-3 329,-3-2 0,5 3-193,-6-4 89,5 4 73,-4-2 12,9 0 269,-9 4 31,4-4 0,-3 1 83,1 0-98,-1 0 0,4 4 150,-2 0-204,-3 0 1,8-1-55,-5-3 1,5 3 68,-2-3-96,3 3 1,3-3-12,2 0 1,-2 0 46,2 4 0,3-3 2,1-1 1,3-1 90,1 1 0,-1 3-107,1-3 1,4-2 6,0-2 0,3 2-18,-3-2 1,3 5-94,-3 0 0,3-2 60,-3 1 1,1 0-8,-2 4 0,0 0-102,4 0 1,1-1 55,3-3 1,1 3 33,4-3 0,-3-3 46,6 0 0,0 0 14,4 0 0,-1-1-71,1-3 0,1-1 3,3 1 1,-2 3-142,5 1 1,-8 0 156,0 0 1,-5 2-68,1 5 1,-4 0 68,1 0 1,-2 0-70,-2 0 0,0 0 41,1 0 1,0 0-61,3 0 0,-1 0 42,5 0 1,-1-4 1,0 0 0,3-1 13,-6 1 1,3 2-6,-2-6 1,2 4 136,-2-3 0,2 4-127,-3-1 1,1-1 131,-5 1 1,-4 1-63,1 3 0,-6 0-81,2 0 0,1 0 13,-2 0 1,2 0-17,-1 0 1,-3 0 147,3 0 1,2-2-167,1-1 1,-1 1 20,2-2 1,-1 3-14,5 1 0,-2-4-8,-3 1 1,2-1 19,-6 4 1,1 0-22,-4 0 1,0 0 18,0 0 0,-1 0 1,1 0 0,-1 0 49,-3 0 1,2 0 3,-1 0 1,5 0-18,2 0 0,4 0 7,0 0 1,0 0 82,0 0 1,6-4-87,-3 0 1,3-1 10,-3 1 0,-1 3-31,-3-3 0,2 3-6,-5 1 1,-1 0-6,-3 0 1,0 0-10,0 0 0,0 0 47,0 0 1,0 0-25,-1 0 0,2 0 22,3 0 0,-3 0-23,3 0 1,2 0 16,2 0 1,0 0 5,0 0 1,2-1 3,-3-3 0,-1 3-25,2-3 0,-6 3-2,2 1 1,-3 0-13,-1 0 1,0 0-8,-1 0 1,0 0 1,-3 0 1,3 0 15,-3 0 1,2 0-24,2 0 0,1 0-37,3 0 0,-3 0-8,3 0 0,2 0 55,1 0 1,-1 0-5,2 0 1,-1 0 90,5 0 1,-5-4-91,1 0 0,-2 0 61,1 4 1,2 0-51,-5 0 1,-1 0 8,-3 0 1,4 0 5,-1 0 0,2 0-13,-1 0 0,-2 0-6,6 0 1,-1 0-7,4 0 1,5 0-21,-1 0 0,0 0-4,-4 0 0,-4 0-7,1 0 0,-4 0 28,3 0 0,-5 0 7,2 0 1,-7 0 1,-1 0 1,-3 0 3,3 0 0,-4 0-1,4 0 1,0 0 4,4 0 0,0 0-16,-1 0 0,3 0-5,1 0 0,0 0-22,4 0 0,-3 0 28,3 0 0,-5 0-8,2 0 0,-3 0-5,-1 0 1,-4 0-3,0 0 1,-5 0 17,1 0 1,-2 0 5,-2 0 0,1 0 99,-1 0-104,1-5 1,-1 4 33,1-3 0,-2 1-27,-3 0 0,3 1 3,-2-1 0,2 1 1,2 2 0,-5-4-6,1 1 0,0-1 0,3 4 0</inkml:trace>
  <inkml:trace contextRef="#ctx0" brushRef="#br1" timeOffset="13">23607 17417 7999,'6'0'4697,"-1"-1"-5779,-5-3 645,-5 2 0,-1-3-1436,-5 5 1873,4 0 0,-8-5 0,2-1 0</inkml:trace>
  <inkml:trace contextRef="#ctx0" brushRef="#br1" timeOffset="14">23573 14425 8102,'0'-7'0,"0"2"3,0 0 352,0 4 59,0-4-44,0 0-14,0 3-87,0-3 615,0 5-415,0-5-64,0 4 98,0-4 7,0 5-480,0 5 0,0-3-122,0 6 0,0-4 95,0 4 0,0-1-60,0 5 1,0 0 291,0 3 0,-2 3-169,-1 5 0,1 1 230,-1 3 1,-3-2-46,3 6 0,-1-1 18,4 4 1,0-3-47,0-1 0,0 1-10,0 3 0,0-4-54,0 1 0,0-1-143,0 5 0,0-5-34,0 1 1,4-1 20,-1 4 0,1-3 38,-4-1 1,0-4 52,0 0 1,0 2 42,0-1 1,0-1-49,0-3 1,0 4 19,0 0 1,2-1-55,1-3 0,-1 0-87,1 0 1,-1 0-110,-2-1 1,3 5 123,1 0 1,0 1-109,-4-2 0,0 0 68,0 4 1,0-1 30,0 2 0,0 0 109,0-4 1,0 0 191,0-4 0,0 1-19,0 2 1,0-3-136,0 0 0,-4 0 23,0-4 1,1 3-28,3 0 1,0 5-216,0 0 1,0-1 166,0-3 1,0 0-120,0 0 1,-4 1 36,0 3 1,0-2-120,4 5 0,-4-3 85,1 4 1,-1-6 32,4 2 0,-4-3-53,0-1 1,0-1 57,4 1 1,0 0 14,0 0 1,0 1-28,0 3 0,0-7 26,0 3 0,0-3 37,0 3 1,4-4 8,0 0 1,1-1 22,-1 1 0,-3 1 4,3-5 1,1 4-62,-1-3 1,0 4 20,-4-1 0,3-1-117,1 1 0,0 0 133,-4 4 0,0-1-215,0 1 1,4 0 68,0 0 1,0-1 60,-4-3 0,0 2 6,0-2 1,0-1 24,0 1 0,5 0 0,1 4 0</inkml:trace>
  <inkml:trace contextRef="#ctx0" brushRef="#br1" timeOffset="15">23664 17223 7885,'-6'0'1759,"-1"0"-2015,4 0 0,0 3-953,-5 1 1209,6 0 0,-13-4 0,2 0 0</inkml:trace>
  <inkml:trace contextRef="#ctx0" brushRef="#br1" timeOffset="16">20649 14390 10046,'11'0'580,"-3"0"-305,0 0 1,0 0 64,8 0 0,-4 0-48,4 0 1,-2 0-57,1 0 1,-1 0-70,5 0 0,0 0 69,4 0 1,-4 0-132,0 0 0,0-1 18,4-3 0,-1 3-72,1-3 0,0 2 79,0-2 1,0 3-36,0-3 0,3 1-91,1-1 1,5 3 83,-2-3 1,3 3-87,1 1 0,1 0 75,-1 0 0,-4 0-92,1 0 1,-2-4 62,1 0 0,2 1-71,-5 3 0,3 0 48,-3 0 0,0-4-17,-5 0 1,1 0 2,0 4 1,0 0-1,0 0 0,0 0-63,-1 0 1,5 0 79,0 0 1,3 0-40,-3 0 1,5 0 27,-2 0 1,2 0-61,-2 0 1,2 0 34,-5 0 0,3 0-7,-3 0 1,-1 0 38,-3 0 0,0 0-23,0 0 1,1 0 44,3 0 0,-3 0-38,2 0 0,2 0 16,-1 0 1,5 4-19,-2 0 1,3 0 2,1-4 1,1 0-27,-1 0 1,0 0-84,0 0 1,1 0-44,-1 0 0,-1 0 120,-3 0 0,3 0 47,-2 0 1,2 0-61,1 0 0,0 0 126,1 0 0,-1 0-114,0 0 0,0 0 49,1 0 1,-1-2 17,0-1 0,1 1 15,-1-2 1,-1 3-54,-3 1 1,2 0 19,-5 0 0,-1 0 5,-3 0 0,0 0-13,0 0 0,-4 0 92,0 0 0,-4 0-97,4 0 0,-5 0-19,1 0 0,-2 0-16,-2 0 1,-3 0-35,0 0-693,-1 0 318,5 0-847,-1 0 426,-5 0-1629,0 0 2482,-6 0 0,-11 0 0,-1 0 0</inkml:trace>
  <inkml:trace contextRef="#ctx0" brushRef="#br1" timeOffset="17">16035 16697 8141,'-8'-6'-755,"1"2"933,4 3 468,-2 1 0,5-1 183,0-3-549,0 3 0,1-5-28,3 6 0,-1-3 4,4-1 0,1 0-119,3 4 1,1-4 102,-1 0 1,2-1-126,2 2 0,-1 0 29,5-5 0,0 1-200,4-5 0,5 5 102,2-1 0,5 1-104,3-5 0,-3 1-26,3-1 1,2 0 115,-2-4 1,4 4-109,-4-4 1,0 4 80,-4 0 0,0 0-33,0-4 0,3 4-11,-2-4 0,5 4-5,-6 0 1,-2 1 22,-5 0 1,1 3-105,-2 0 1,1 1 106,-4-5 1,-2 2-8,-2 2 1,2-2-37,-6 3 0,4-2-3,-4 1 0,4-2-85,-4 2 0,1 2 94,-5-1 1,-1 3-60,-2-4 24,2 6 0,-7-7-119,4 5-19,-4 0 55,2-1-107,-5 4 0,-1-4 33,-3 5 0,1-2-434,-4-1 310,-1 1 36,-3-3 361,-1 5 1,2-1-133,2-3 1,-2 3 231,3-3 1,-4 3-93,0 1 0,3 0 208,1 0 1,-1 0 13,-3 0 0,-1 0 514,1 0-210,0 0 203,-1 0-460,1 0 1,4 1 58,4 3-209,1-3 1,7 8 68,3-5 1,2 1-97,2-1 1,4 1-11,3 2 0,-1 0-139,1-3 1,-1-3 96,1 3 1,1-3-134,-5-1 1,4 4 111,-4 0 1,1-1 125,-5-3 266,1 0-287,-1 0-165,-5 0 38,-1 0 1,-10 4-98,-2 0 0,-5 1-19,-3-1 0,-3 1-225,-5 2 1,1 4-808,-1-4 0,-4 3 522,0 2 0,-3-5-1057,3 1 1652,1-5 0,-7 7 0,-3-4 0</inkml:trace>
  <inkml:trace contextRef="#ctx0" brushRef="#br1" timeOffset="18">9422 16823 8493,'-6'-5'567,"-4"4"0,7-8-96,-4 5 1,3 0 584,-4 4-662,1-5 1,-5 4-371,1-3 0,-1 3 61,1 1 1,3 0-62,1 0 1,-1 0 109,-3 0 0,-1 3-64,1 1 1,-1 5-220,1-1 43,-1 2 0,1 1-48,0 1 0,3-1 148,0 1 0,6-1-98,-2 0 1,3 1 83,1-1 1,0 1-10,0-1 0,1 1-82,3-1 0,2 0 105,6 1 1,0-5-4,4 1 0,-2-4-1,5 3 0,0-4 48,3 1 1,5-2 5,0 2 1,3-3 7,-3 3 0,3-2-19,-3-2 0,0 3 13,-5 1 0,-3 4-55,0-4 1,-6 4 34,-1 0 1,-2-2-28,-6 2 1,-1 3 20,-3 5 0,-1-1 65,-3-4 0,-3 5 19,-9-1 0,1 5 7,-8-1 0,3 1 12,-7-1 1,0 2 179,0-6 0,-4 4-187,5-4 1,-1 0-70,4-3 1,0-2-145,1-2 1,0 1 107,3-6 1,-1 1-232,4-4-323,1 0-75,4 0 1,4-1-89,4-3 1,3 2 705,3-6 0,9 0 0,6-3 0</inkml:trace>
  <inkml:trace contextRef="#ctx0" brushRef="#br1" timeOffset="19">9822 16891 8187,'-6'-6'419,"1"-4"864,5 9-197,0-9-325,0 8-140,0-3-129,0 5-227,0 5 0,5 5-22,2 6 0,-2 8-31,-1-1 0,1 5-71,-1 2 1,0 0-138,-4 9 1,4-7-159,-1 3 1,2-5-44,-1 4 1,-1 1-202,4-5 1,-3-4 163,4 0 1,-4-9-80,3 2 1,0-5-429,0-3-74,-2 1 253,0-6 149,-3-1 0,3-10-133,-5-3 1,-4-2 129,0-1 1,0-5-535,4 1 950,-5-5 0,-1 2 0,-6-5 0</inkml:trace>
  <inkml:trace contextRef="#ctx0" brushRef="#br1" timeOffset="20">9833 16891 8193,'7'-11'0,"3"0"302,-3-1 0,4 0-56,0-4 0,2 4 225,2-4 0,-1 7-160,5 2 0,-1 1-73,1-2 0,2 3-46,-2 5 0,3 0-154,1 0 1,-4 0 78,0 0 1,-5 1-226,1 3 1,0 2 2,-3 6 0,2-1 44,-7 1 0,-2 0-191,-1 3 1,-3 2 11,-1 2 1,-5 3 148,-2-3 1,-7 2 130,-1 2 0,-6-4 154,2 0 0,-2-5-108,-2 1 1,-4 2 170,0-2 1,2-4-146,6-3 0,-3-4-18,3 3 0,3-4-172,1 1 56,2-3 1,3-2-609,2-3 0,3 1 179,5-4 451,0 4 0,5-7 0,2 4 0</inkml:trace>
  <inkml:trace contextRef="#ctx0" brushRef="#br1" timeOffset="21">10427 16846 8238,'7'-12'-347,"-2"1"-44,-5 0 1,3-2 130,1-2 1453,0 2-228,1-4-20,-4 6-557,5 0 1,-6 3 343,0 0-423,0 6 0,0-2 17,0 8 1,-4 2-32,0 6 0,-1 4-175,1 3 0,1 8 118,-4 3 1,3 3-294,-4 1 0,5 2-16,-5 2 1,4-2-281,-3 2 0,4-2 72,-1 3 1,2-5-147,-2 0 0,3-1 113,-3-6 1,1-1 78,-1-3 1,3-5-2,-3-3 0,3-6-177,1-1-203,0-6 356,0 3 1,0-6-179,0-3 1,1-2 33,3-6 0,-3 1-59,3 0 1,-2-5 460,-2 1 0,5-5 0,1 2 0</inkml:trace>
  <inkml:trace contextRef="#ctx0" brushRef="#br1" timeOffset="22">10484 16823 8238,'0'-11'1088,"0"-1"110,0 6-799,0 1 1,5 6 79,3 3 1,2 3-73,2 9 1,-1 1-158,0 6 1,1 5-129,-1 3 0,5 0 144,-1 0 0,0 6-285,-4-3 0,2-1 123,2-3 1,-2-1-263,2 2 0,2 1 34,-2-6 0,4 3-38,-4-6 1,4 3-11,-4-7 1,1-2 187,-5 3 1,1-7-300,-1 3 1,-3-7-78,-1-2-259,-4-4-345,2 7 276,-5-9 1,-5 0 3,-3-4 0,2-5 684,-2 4 0,-5-10 0,-4 2 0</inkml:trace>
  <inkml:trace contextRef="#ctx0" brushRef="#br1" timeOffset="23">10439 17223 8238,'5'-7'-484,"1"2"904,6 5 1,-1-4 650,0 1 0,2-1-509,2 4 1,2 0-18,2 0 0,1 0-431,-5 0 1,6 0 25,-2 0 1,-2 0-747,2 0 1,-3 0 258,3 0 347,-5 0 0,2 0 0,-4 0 0</inkml:trace>
  <inkml:trace contextRef="#ctx0" brushRef="#br1" timeOffset="24">10896 16880 8286,'0'-6'0,"0"-4"218,0 8 596,0-3 194,0 0-342,0 4-215,0-4-233,0 15 0,3-2-122,1 7 0,5 3 36,-1 1 0,-3 3-209,-2 5 0,-1-2-282,-2 6 1,4-6 222,-1 2 1,1 1-266,-4-2 1,0 2 160,0-1 0,1-4-205,3 0 0,-2-2-143,1-5-148,-1-1-48,-2-4 390,0-4 1,0-4 393,0-6 0,0-4 0,0-4 0,0-1 0,0 1 0</inkml:trace>
  <inkml:trace contextRef="#ctx0" brushRef="#br1" timeOffset="25">10918 16903 8286,'0'-12'670,"0"1"-319,0 0 0,2 3 95,1 0 1,0 6 47,5-2 1,-5 8-64,5 3 0,1 1-204,6 4 1,-1-2 27,5 9 0,0 0-197,4 4 0,1-1-97,3 1 0,-3 4-104,2 0 1,-3-1 114,-4-3 0,3-1-134,-3-3 1,1 2-106,-1-2 0,2-2 59,-6-2 0,0-2 251,-4-2 0,0 1-86,-4-1 0,2-3 97,-5-1 0,0-3-183,-4 4-186,0-6 140,0 3-365,0-5-691,-5 0 823,-2 0 0,0-1-352,-1-3 0,6 2 760,-2-6 0,-8 0 0,0-3 0</inkml:trace>
  <inkml:trace contextRef="#ctx0" brushRef="#br1" timeOffset="26">11375 16777 8389,'-6'-6'362,"1"1"741,0 5-193,3-5 232,-3 3-805,5-3 1,0 10-56,0 3 0,0 4 32,0 3 0,0 3-93,0 4 0,4 8-73,0 4 1,1-2 12,-1 6 1,-3-5-221,3 5 1,-3-3-236,-1-1 0,4 1 180,0-1 0,0-5-316,-4-2 0,3-3 223,1-1 1,1-3-258,-1-5 1,-3 1-726,3-9-641,-3-2 1830,5 0 0,-5-5 0,4 0 0</inkml:trace>
  <inkml:trace contextRef="#ctx0" brushRef="#br1" timeOffset="27">11649 16823 8154,'0'-6'263,"0"-5"705,0 10-577,0-9 0,0 10 193,0 0-196,0 5 0,0 12-107,0 2 0,0 2 7,0 2 0,4 5-16,0 2 1,0 3-248,-4 2 0,0-1-110,0 0 0,0 0-125,0 1 1,0-5-19,0 1 1,0-7-186,0-1 0,1-3 95,3-9 1,-3 3-253,3-6-597,-3-3 18,4 0-205,-4-5 1354,5-5 0,-1-6 0,1-7 0</inkml:trace>
  <inkml:trace contextRef="#ctx0" brushRef="#br1" timeOffset="28">11684 16891 8154,'0'-6'0,"0"0"-406,0 2 338,0 3 0,1-4 1073,3 5 0,-1 5-294,9 2 1,-3 5-143,6 3 0,1-1-286,0 5 0,4 3-48,-1 0 1,1 8-224,-1-8 1,5 4 82,-4-3 0,4-1-29,-5 1 1,1-4-31,-1 0 1,1-5-210,-4 2 0,-1 0 47,-4-1 0,1-3-53,-1-5 1,0 0-40,1 0 1,-5 2-322,1-5-766,-5 0 545,2-4-981,-5 0 1162,0-5 1,-2 2 578,-1-4 0,-4-1 0,-4-3 0</inkml:trace>
  <inkml:trace contextRef="#ctx0" brushRef="#br1" timeOffset="29">12106 16732 8127,'-6'-12'0,"-4"1"0,5 3 261,-3 0 0,-1 5 445,5-5 1,-1 6 793,1-2-1038,3 2 0,-4 4-44,5 2 0,0 7-179,0 8 0,0 4 16,0 3 1,0 4-29,0 4 0,0 1-113,0 4 0,0 0-3,0 3 1,0-2-163,0-2 1,1-6-425,3 2 1,-3-3 277,3-1 0,-3-2-590,-1-5 0,2-4-669,2 0-376,-3-5 1020,4 3 812,-5-11 0,0 4 0,0-4 0</inkml:trace>
  <inkml:trace contextRef="#ctx0" brushRef="#br1" timeOffset="30">12266 16800 8336,'0'-11'0,"1"-1"43,3 1 1,-3 3 225,3 1 1179,-3 4-946,-1-2 1,2 5-208,2 0 0,-3 5-70,3 3 0,1 7 51,-2 4 1,3 8-238,-3 3 0,-1 7 161,1 1 1,-1 0-134,-2-4 1,0 4-140,0 0 1,0-1-140,0-6 0,1 0-41,3-4 1,-3-2-205,3-6 0,-3-2-839,-1-6 436,5 1-735,-4-1 810,10-4 784,-10-2 0,9-10 0,-4-2 0</inkml:trace>
  <inkml:trace contextRef="#ctx0" brushRef="#br1" timeOffset="31">12517 16754 7930,'0'-6'1899,"0"2"-1398,0 8 1,0 7-18,0 9 0,0 2-287,0 5 1,0 1-143,0 2 0,4 7 198,0-3 0,0 2 31,-4-6 1,0 2-1196,0-5 1,0 3 272,0-3 0,1-4-91,3-4 1,-3-5-71,3 1-133,-3-2 932,-1-2 0,0-5 0,0 0 0</inkml:trace>
  <inkml:trace contextRef="#ctx0" brushRef="#br1" timeOffset="32">12494 16834 8221,'0'-6'1404,"0"1"-946,6 5 0,0 5 121,5 3 0,2 2-126,2 1 0,-1 6-437,5 2 1,-4 1-42,4-1 0,0 5-50,4-5 0,-4 5 55,0-5 0,-1 3-217,1 1 1,-1-4 148,-3 0 0,-2-5-37,2 1 1,-2-2-43,-2-2 1,1 1 114,-1-1 1,0 0 54,1 1 1,-4-2-108,-1-2 56,1 2 0,2-8-317,-2 6-451,2-6-926,-4 4 947,0-6 795,-1 0 0,-5-6 0,0 0 0</inkml:trace>
  <inkml:trace contextRef="#ctx0" brushRef="#br1" timeOffset="33">12951 16743 8150,'0'-6'0,"-4"-5"-148,1 4 0,-5 1 788,4-2 326,0 5 0,4-3 79,0 2-58,0 3-734,0 6 0,0 4-164,0 10 1,0 0-16,0 4 1,0 1 121,0 3 0,0 2 46,0 5 0,0 0 7,0 1 0,0-1-183,0 0 0,0 0-152,0 1 0,0-6 85,0-3 1,0-1 176,0-3 1,0 0-177,0-3 0,2-2-126,1-6 0,0 0-593,5 1 0,-5-6 719,5-2 0,0 2 0,3 1 0</inkml:trace>
  <inkml:trace contextRef="#ctx0" brushRef="#br1" timeOffset="34">13557 16766 8098,'-6'-12'0,"5"6"0,-5-4 83,2 2 0,2 2 109,-6-2 1,4 2 804,-4-2-608,1-2 1,-5 9-209,1-3 1,0-1 75,-1 1 0,-3 2-30,0 6 0,0-2-4,3 6 1,-3 1 27,0 6 1,-4-1-147,3 5 1,-3 0 74,4 4 0,-4 1-207,4 2 0,-4 5 52,4 7 0,-1-3-172,5 4 0,3-5-41,1-4 1,4 3-40,-1-2 1,3-3 69,1-2 1,1-3-135,3-4 1,-1 1 114,4-4 0,1-1 65,3-4 1,1-4-42,-1-4 0,1-1-26,-1-2 1,4 0-34,1 0 0,0-5-27,-1-3 0,-1-2-104,5-1 1,-4-1-66,4 1 1,-5-1 608,2 1 1,-5-1 1874,-3 1-2077,2 0-403,-9-1 485,4 1 0,-10 1 150,-2 2 1,-4 3-182,0 5 1,-2 0-133,-2 0 0,1 0-93,-5 0 0,5 0-323,-1 0 1,2 0-467,2 0 963,-1 0 0,1-5 0,-1-2 0</inkml:trace>
  <inkml:trace contextRef="#ctx0" brushRef="#br1" timeOffset="35">14116 16720 8071,'0'-6'0,"-1"1"132,-3 5 1,3-2 364,-3-1 374,3 1-514,1 7 1,0 4-48,0 10 0,0 4-86,0 4 0,0 8-15,0 0 0,0-1-60,0 0 1,0-6-149,0 6 0,0-7-259,0 0 0,1 1 205,3-2 0,-3-3-516,3-4 1,1-5 132,-1 1 1,1-7-513,-1-4 300,-3 2-184,4-5 832,0-1 0,-4-6 0,4-5 0</inkml:trace>
  <inkml:trace contextRef="#ctx0" brushRef="#br1" timeOffset="36">13991 16697 8129,'0'-6'283,"-6"-4"160,5 3 0,-4 0 26,5-1 1,0 4-138,0-3 1,1 4 433,3-1-527,3-2 1,8 0 116,0-6 0,2 5-177,-2-1 0,3 2 0,4-2 0,1-1 6,0 5 0,0 1-158,0 3 0,0-4-28,-1 0 0,5 0 121,0 4 1,-1 4-278,-3 0 1,-4 1 54,0-1 0,-5-3-79,1 3 0,-2-3 1,-1-1 1,-1 0-7,0 0 1,-3 0-157,0 0 253,-6 0-43,3 0-217,-5 0 341,0 5 0,0 3 44,0 7 0,0-1 16,0 5 1,0 4-17,0 3 0,0 4-46,0 0 1,0-3-68,0 7 1,0-2 78,0 2 1,2-1-209,1-3 1,-1 2 51,1-5 1,0-2-87,1-6 1,-3 2 111,3-6 0,1 0-66,-1-4 287,-1-4-291,3-2 57,-5-5-7,4 0-271,-5 0-156,0-5 89,0-2 0,-1-4-365,-3 0 411,3-1 0,-8-3 440,5 0 0,-5 0 0,1 3 0,3-4 0,0-2 0</inkml:trace>
  <inkml:trace contextRef="#ctx0" brushRef="#br1" timeOffset="37">14436 16846 8129,'0'-23'0,"0"4"-47,0 0 0,5 1 11,3-1 0,-2 1 397,2 3 0,-1 2-53,5-2 1,-1 4 110,0 3 0,5-2-66,-1 2 1,0 3-60,-3 1 0,3-1-44,0 2 0,2-1 15,-2 4 0,-3 0-50,4 0 0,0 0-94,-1 0 1,1 1-66,-5 3 1,-1-2 43,-2 6 1,1 0-239,-5 3 1,-1 0 109,-3 1 1,0 3-239,0 0 0,0 2 87,0-2 1,-5-2-34,-2 2 1,-4 1-8,0 0 0,-4 3-126,0-4 1,-1 4 56,5-4 0,-4 4 97,0-4 1,-1 1 215,5-5 0,3 2-173,1 2 1,3-6 501,-4 2-33,6-2-66,-3 3-133,5-1 1,5-1 159,2-2 0,0-2-19,0-2 0,1-3-156,3 3 0,1 1 27,-1-1 0,1 0-18,-1-4 1,4 4 13,0-1 0,4 1-95,-3-4 0,-1 0-105,-4 0 0,5 4 56,-1 0-237,0 0-450,-4-4 0,0 1-11,-4 3-1336,-2-3 2048,-5 4 0,5-5 0,2 0 0</inkml:trace>
  <inkml:trace contextRef="#ctx0" brushRef="#br1" timeOffset="38">15007 16652 8043,'-6'-7'107,"-4"-3"1,7 5 710,-5-3-114,6 3 363,-3 0-141,5 4-695,0 11 0,0 0 105,0 13 1,0 1-92,0 3 1,0 3-21,0-3 0,0 5-79,0-2 0,0-1-150,0 2 1,0-5-7,0 5 1,0-6-222,0 2 1,0-3-68,0-1 0,0-4 37,0 0 1,0-5 31,0 1 1,1 0-2,3-3 0,-2 2 98,6-7 0,0 0 70,3 0 0,0-4 105,1 1 1,1-3-58,2-1 1,1-1 149,3-3 0,2 1-241,-6-4 0,4 3 88,-4-4 1,3 5-314,-7-5 0,3 4-21,-6-4 0,-2 6-367,2-2-100,-6-2-645,3-1 844,-5 1 619,0-4 0,-5 9 0,-1-4 0</inkml:trace>
  <inkml:trace contextRef="#ctx0" brushRef="#br1" timeOffset="39">14996 16937 7980,'-7'0'1586,"2"-5"-1028,5 4 1,1-4-96,3 5 0,4 4-112,7-1 0,-1 1-259,5-4 0,-1 0 47,1 0 1,2 0-65,-2 0 0,-1-4-16,1 1 1,-3-5-196,3 4 0,-5-4-559,1 5 0,-6-2-19,-2 1-1294,1 3 1245,-2-10 1,-1 9-321,-5-6 1083,0 6 0,-5-8 0,-1 3 0</inkml:trace>
  <inkml:trace contextRef="#ctx0" brushRef="#br1" timeOffset="40">14961 16697 7980,'0'-16'1,"0"3"1,0-2 1,0 6 398,0 1 1,5 1-107,3-5 1,7 5 28,4-1 1,-1 4-177,1-3 0,4 4-188,4-1 0,0 3 75,0 1 0,-3 0-144,3 0 0,-3 0-1317,-1 0 1426,0 0 0,0-5 0,-1-1 0</inkml:trace>
  <inkml:trace contextRef="#ctx0" brushRef="#br1" timeOffset="41">15475 16617 7995,'-6'0'601,"1"0"355,5 0 1,1 5-708,3 3 0,-3 2-51,3 2 0,-3 4-99,-1 3 0,0-1 63,0 1 0,0 0-118,0 4 0,0 0-209,0 0 0,-4-2 119,1-2 0,-1 3-111,4-3 0,-1-2 37,-3 3 1,3-5-197,-3 4 1,2-1 31,2 1 1,0 1 151,0-5 1,0 0 107,0-3 160,6 4 1,0-3 19,5 2 1,1-3-57,-1-5 0,1 2 22,-1-5 1,4 0-4,0-4 1,4 0 7,-3 0 0,3 0 17,-4 0 0,4 0-33,-4 0 0,0-2-88,-3-1 0,-1 1-6,1-1 0,-2 0-227,-3-1 0,0 3 85,-3-3 1,-3 2-408,3-2 1,-3 1-323,-1-4-113,0 4 456,-5-7 1,-1 5 510,-6-3 0,1-2 0,-1 4 0</inkml:trace>
  <inkml:trace contextRef="#ctx0" brushRef="#br1" timeOffset="42">15521 16937 7995,'-5'-6'0,"4"-1"351,-3 4-12,3 1 405,1-3 296,0 5-64,0-5-224,0 4-244,5-4-325,1 5 1,5 0-57,1 0 0,-1 0 60,1 0 1,-1 0-77,0 0 1,5 0-7,-1 0 1,0 0-290,-3 0 1,3-1-577,0-3 1,0 3 364,-3-3 0,-1 2-647,1 2 1,-5 0-681,1 0 1722,-6 0 0,8-5 0,-3-1 0</inkml:trace>
  <inkml:trace contextRef="#ctx0" brushRef="#br1" timeOffset="43">15510 16617 8072,'0'-11'-317,"-6"5"2003,5-5-1001,-4 5 1,5-2-85,0 1 1,5 4-149,3 0 1,2-3-27,1 3 0,2-1-13,2 4 0,3 0 40,5 0 1,0 0-260,0 0 1,-1 0-77,1 0 1,0 0-350,0 0 0,-4 0 217,0 0 0,-1 0-284,1 0 0,-6 0 187,-6 0 1,-3 0-3091,4 0 3200,-6 0 0,-7 5 0,-8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9:44:19.64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1725 5265 8142,'-7'-5'405,"-3"-1"121,9-6 64,-9 6-61,8 1 58,-3 0 61,5 3-539,0-3 249,0 5-284,0 5 1,0 2 94,0 4 1,0 4-101,0 1 0,0 9 66,0 2 1,2 2-197,1 5 0,-1 3 102,1 9 0,-1 1-261,-2 2 1,0-1 117,0 6 1,4-10 104,-1 2 0,1-7-111,-4 3 0,0-9 77,0 1 0,4-7-7,0-1 0,0-1 19,-4-3 0,3-4 88,1-3-102,0 3 24,1-5-303,-4 3-49,4-9-637,-5-2 353,0-5-1116,-5 0 1761,4 0 0,-14 0 0,2 0 0</inkml:trace>
  <inkml:trace contextRef="#ctx0" brushRef="#br0" timeOffset="1">1656 5334 8126,'0'-12'342,"0"6"1,-4-4-124,0 2 1,1 2 49,3-2 0,1 0 160,3-3 0,-2 0-76,6-1 0,3 1-87,4-1 0,6 1-27,-2-1 1,2 2-83,2 3 1,4-3 53,0 2 0,3 3-102,-3 1 0,3 3 46,-3 1 1,-1 0-173,-3 0 0,-1 1-18,-3 3 0,1 2 109,-5 6 0,1 3-85,-5 0 1,-5 7 41,-2 1 1,-3-1-50,-1 5 0,-10 1 89,-5-1 0,-5 3-34,-3-3 1,-5 3-30,-2-3 1,-5 3 0,-3-3 0,3 0-44,-3-5 1,3-4 79,5-3 1,3-2-108,8-2 1,3-4 92,4-3-1023,6 2 690,1-5 1,6 4-831,3-5 1,6-3 206,5-1 0,9 0 925,-1 4 0,8-5 0,-2-2 0</inkml:trace>
  <inkml:trace contextRef="#ctx0" brushRef="#br0" timeOffset="2">2216 5790 8051,'-7'0'0,"-3"0"925,9 0-609,-4 0 0,5 2 567,0 1-559,0-1 0,1 8 38,3-3 0,-2 4-144,6 0 0,-4 2-311,3 2 0,1 1 87,3 4 1,-3 1-38,0-2 1,-2 1-69,2-1 1,1 2-96,-6-6 0,2-1 100,-1-6 78,-2 2 562,3-4-172,-5 0 52,-5-1 0,2-6-118,-5-3 1,5-2 407,-5-5 0,5-2-243,0-2 1,1-3-121,2-5 1,2-5-265,1-2 0,4-5 87,4-3 0,2 2-119,2-6 0,-1 5 153,5-1 0,0 6-178,4 2 0,0 8 11,0-1 1,-1 7-280,1-3 0,4 6-15,0 2 0,-1 0-106,-3 8 1,0-1-1241,0 4 0,-4 1 118,0 3 1491,-5 2 0,7 11 0,-3 1 0</inkml:trace>
  <inkml:trace contextRef="#ctx0" brushRef="#br0" timeOffset="3">2878 5745 8013,'-6'-5'0,"-4"0"430,2-3-88,3-2 839,-5 9-279,3-10-524,-4 10 1,3-4 206,1 5-276,-1 0 0,0 5-82,1 3 1,1 7-190,-2 4 1,3 3-34,5 0 1,0 1-64,0 0 1,1-1-186,3-3 1,4 1 177,7-5 0,-1 0-121,5-3 1,0-2 50,4-2 0,-1-3 235,1-5 1,1-2-129,3-1 0,-7-8 324,3-4 0,-4-1 71,0 1 1,-2 2-123,-6-2 0,-1-3-157,-2-1 1,1-2 57,-5 2 1,-2-6-409,-6 2 1,-2-2 169,-5 2 1,-6 1-171,-2 3 1,-4 3-143,-3 4 1,2 5-193,-3-1 1,4 6-236,4-2 1,-1 8-187,4 3 133,6 3 0,5 3 884,5 2 0,10-2 0,3 4 0</inkml:trace>
  <inkml:trace contextRef="#ctx0" brushRef="#br0" timeOffset="4">3426 5722 8104,'-5'-12'0,"0"1"1056,-3 0-189,3 4-348,0-3 0,-1 8-162,-5-6 1,-1 5 80,1 0 1,-1 1-51,1 2 0,-1 4-239,1 0 1,0 9-36,-1-2 1,2 7-155,2-3 0,0 5 152,4-1 0,0 2-60,4-2 1,0 2-446,0-2 1,5-1 198,3 1 0,7-5-240,4 1 0,2-2 142,2-2 0,1-4 232,3-3 1,-3-3 98,3-1 0,-3-5 259,-1-3 1,0-3 201,-1-4 0,-4 2-250,-3-2 1,-3-2 73,-5 2 1,-1-5-70,-6 1 0,-2-3-183,-2-1 0,-3 0 174,-8 0 0,-4 1-658,-8-1 0,-2 1-19,-5 3 1,-5 4-266,1 7 0,5 3 165,7 5 0,3 0-1149,4 0 846,2 5 0,12 2 834,5 4 0,10 0 0,8 1 0</inkml:trace>
  <inkml:trace contextRef="#ctx0" brushRef="#br0" timeOffset="5">4054 5219 8178,'-5'-40'0,"-2"2"1132,-3 7-672,3 8 1,-2 3 239,6 5-261,-6 0 185,7 3-258,-8 6 529,4 1-509,0 5 1,-3 2-96,5 6-264,-5 5 51,3 15 1,-2 5-130,0 5 145,6 10 0,-3-6-233,5 7 1,0 3-159,0 1 0,1 3-204,3 1 1,-2-1 261,6-2 0,0 3-70,3-8 0,-3 2-1,-1-13 0,-3 0 129,4-4 1,-6-6-322,2-5 1,-3-1 91,-1-7 1,0 0-647,0-3 0,-1-1 1056,-3 0 0,-2-4 0,-6-2 0</inkml:trace>
  <inkml:trace contextRef="#ctx0" brushRef="#br0" timeOffset="6">3757 5688 8145,'-5'-12'0,"4"6"2089,-4-4-1331,5 8 1,9-6 471,2 4-833,3 0 0,2 0 319,-1 0 1,9-1-260,-1 1 1,3 3-522,1-3 1,-2 3 88,6 1 0,-6 1-1664,2 3 1,-3-1 361,-1 4 1277,0-4 0,0 7 0,-1-4 0</inkml:trace>
  <inkml:trace contextRef="#ctx0" brushRef="#br0" timeOffset="7">4340 5779 8111,'-11'-5'0,"4"4"2987,2-4-913,5-1-1030,0 5 96,0-4-3316,0 5 1352,-5 0 0,2 4 189,-4 0 635,-1 5 0,-3 2 0,-1 7 0</inkml:trace>
  <inkml:trace contextRef="#ctx0" brushRef="#br0" timeOffset="8">1884 6293 8120,'-11'-6'-264,"1"-1"-396,2 3 2075,-2 3-240,9-9-356,-4 9 0,6-6-301,3 4 0,2 1 84,6-2 0,3 2-175,0-2 0,7 3 193,0-3 1,8-1-171,8 1 0,4-3-23,7 3 0,8 0-339,8 4 1,-31 0 0,2 0 153,2 0 0,0 0 0,0 0 0,0 0-196,4 0 0,0 0 0,0 2 0,-1 1 45,-1 1 1,0 0 0,5-1 0,1 0-305,-5 1 0,1 0 1,2-1-1,0 0 314,-2 1 0,0 0 0,-4 0 1,0 0-117,0-2 0,0 0 0,-1 2 0,1 0-122,-2-2 0,0 0 1,0 0-1,-1 1 117,-2-1 1,-1 0 0,30-1-77,-5 3 1,3-3-37,-3-1 0,-3-1 132,-8-3 1,-1 3 9,-4-3 0,-1 1 293,-6-1 1,-4 3 197,1-3 1,-9-1-83,0 1 0,-3 1 391,0 3 0,-2-4-331,-6 0 1,-3 0 923,0 4-1226,-6 0 191,8 0-612,-8 0-619,3 0-1870,-5 0 0,-5 0 2733,-3 0 0,-7 5 0,-3 2 0</inkml:trace>
  <inkml:trace contextRef="#ctx0" brushRef="#br0" timeOffset="9">5973 5402 8118,'6'-11'40,"1"3"0,-5 0 358,2 0-155,0-3 1,-4 4 74,0-1 0,1 1 70,3-5 288,-3 6-333,4-4 0,-5 7 124,0-5 117,0 1-405,0 1 0,-1-1 367,-3 3-367,-2 3 0,-7-4-31,-2 5 0,1 0 90,-5 0 1,-1 0-146,-7 0 1,-1 5 174,-2 3 0,1 2-230,2 1 0,2 1 13,-6-1 0,-2 2-46,-1 2 0,7-2-2,12 2 1,2-1-92,2 1 0,1-2 40,2 2 0,3-1-46,5 1 1,6-2 129,6 2 1,4-2-6,7-2 1,1-3 53,3 0 0,2-2-57,5 1 0,1 4-11,-1-4 1,-5 3-22,-2 2 1,-3-3-1,-1 2 0,-2-2-7,-2 6 1,1-2-107,-4-2 0,-1 2-30,-4 2 0,-3-2 129,0 2 0,-6 2-40,2-2 1,-3 4 12,-1-4 1,-6 5 67,-6-1 0,4-1-4,-8 1 0,5-3 7,-8 3 0,-4-2-7,-4 2 0,-4 2 101,0-6 0,3-4 58,2-3 1,3-2-92,4 2 1,-2-3-115,6-5 78,0 0 1,5-1-315,2-3 0,3 1 101,5-4 1,1-1-1022,3-3 0,3 1-613,4 2 1,7-2 1795,5 2 0,-1-7 0,6-3 0</inkml:trace>
  <inkml:trace contextRef="#ctx0" brushRef="#br0" timeOffset="10">6316 5482 8009,'-12'-18'0,"5"-2"1152,-1 5-679,6 5 1,-4 3-119,6 3 1,0 2 99,0-6 579,0 6-627,0-3 0,4 10-348,0 2 0,4 10 126,-4 6 1,4 1-127,0 6 1,-2 1 0,2 3 1,-2 4 2,2 0 0,1 4-418,-5-4 0,3 0 173,-3-4 0,4-3-264,-5-1 1,1-8 185,-4 1 1,4-8-485,0 0 191,0-2-870,-4-2 672,0-4 751,0-2 0,-5-10 0,-2-2 0</inkml:trace>
  <inkml:trace contextRef="#ctx0" brushRef="#br0" timeOffset="11">6213 5425 7980,'0'-18'161,"1"-2"41,3 5 0,6-1-121,5 5 995,6 0-628,-4-1 1,8 1 235,1-1-182,-2 6-195,9-4 1,-3 9-217,4-3-18,0-3 1,-3 6-171,-1-3 0,-1 8 119,2 4 1,-5-1-16,-7 5 1,-2-3 68,-6 6 1,-4 3-135,-4 1 1,-8 3-25,-6 5 1,-7-3 179,-9 3 1,-7 2-152,-8 2 1,-1-4-116,1 0 0,3-7-275,5-1 0,8-6-11,3-1-558,8-1 707,4-10 1,7 4 304,8-5 0,7-5 0,7-1 0</inkml:trace>
  <inkml:trace contextRef="#ctx0" brushRef="#br0" timeOffset="12">6932 5299 8169,'-10'-11'2714,"7"5"-1964,-9 2-101,8 2-314,-6 2 0,8 0 132,-6 0 266,0 6-336,2 5 0,-3 7-154,5 5 0,-1 6-61,1 5 0,3 2-361,-3 5 28,3 1 0,1 4-272,0 0 0,0-3 356,0-5 1,0-1-544,0-11 1,0 0 280,0-7 0,4-3-296,0-4 1,1-5-200,-1 1 53,-3-6 0,5 3 251,-2-5 0,-3-5 82,3-2 0,-3-3-203,-1-2 641,0-4 0,-5 3 0,-1-3 0</inkml:trace>
  <inkml:trace contextRef="#ctx0" brushRef="#br0" timeOffset="13">6875 5493 8115,'7'-39'0,"-1"4"216,-2-4-38,-3 4 1,8 7 372,-5 5 1,0 2 330,-4 5 783,0 6-1138,0 0 1,5 15-15,2 3 1,3 7-194,2 8 1,3 9-160,0 2 0,6 12-47,-2-1 1,-2 3-401,2-2 1,1 0 171,2-1 0,1-4 197,0-3 1,-4-4-745,0-3 1,-1-4 278,1-8 1,1 1-342,-5-5 0,1-3 251,-5-5 0,1-4-356,-1 0 0,-3-1-694,-1-2 1618,-4 0 0,2-5 1,-5-2-1</inkml:trace>
  <inkml:trace contextRef="#ctx0" brushRef="#br0" timeOffset="14">6761 5756 8005,'-11'0'0,"4"-5"1899,2 4-1207,10-9 1,3 7 66,7-5 92,3 6-468,5-8 0,1 3 99,3-4 12,2 0-310,10-6 1,2 4 184,4-2-2192,1 8 781,-5-4 0,2 10 1042,-5-3 0,5 3 0,-2 1 0</inkml:trace>
  <inkml:trace contextRef="#ctx0" brushRef="#br0" timeOffset="15">7515 5482 8171,'0'-11'0,"0"-1"562,0 6-300,0-4 0,1 7-56,3-4 1,-3 3 65,3-4-68,-3 6 1240,-1-4-267,0 6-613,0 6-381,0 0 0,0 15 57,0 6 0,0 6 19,0 5 0,0 2-351,0 1 1,0 3 149,0-6 0,0 0-434,0-4 1,2-6 56,1-5 0,0-2-40,5-5 0,-5-3 58,5-5 1,-4 1-408,3-5 70,-4 0 0,6-6 189,-5-1 0,-1-5 121,-3-7 1,-1 1 45,-3-5 1,-2 0 245,-5-4 1,-1-1-89,1-3 1,3 0 378,1-7 0,3 1-12,-4-9 0,6 5 159,-2-1 1,3 8 16,1 3 1,0 8-153,0 4 0,1 4 404,3 3 0,-2 3-195,6 5 0,-4 1 33,3 3 0,1 6-178,3 5 0,6 9 12,2-1 0,0 8-207,4-1 1,-3 3-199,7 1 1,-2 1-121,2-1 1,-3-6 194,2-5 0,-2-2 50,-1-5 1,-1-1 28,-3-4 0,1-4 165,-5-4 0,4-1-141,-3-2 1,-1 0 166,-4 0 1,1-2-49,-1-1 0,-4-5 217,-4-7 0,2 1-275,-1-5 0,-1-4 60,-7-4 1,-2-8-198,-6 0 0,1-3 114,-1 0 1,2 3-433,3-3 1,-2 2-106,5 2 0,-4 9-299,4 2 1,1 7-1279,3 1 938,0 8 1,1 2-396,3 5 0,2 1 708,6 3 1,3 2 708,0 5 0,10 6 0,-1 1 0</inkml:trace>
  <inkml:trace contextRef="#ctx0" brushRef="#br0" timeOffset="16">8303 5379 8234,'-11'-16'550,"0"3"71,4-2 0,-2 6 399,5 1-309,0 6 1210,4-3-1346,0 5 1,0 5-356,0 2 1,0 10 60,0 6 0,0 8-309,0 8 0,0 4 102,0-1 1,0 2-25,0 2 0,2-4-291,1-1 0,-1-8-377,1 2 0,3-10-152,-3-2 0,1-5 339,-4-7 1,4 0-1618,0 1 716,0-6-148,-4-1 1480,0-5 0,-11-5 0,-1-1 0</inkml:trace>
  <inkml:trace contextRef="#ctx0" brushRef="#br0" timeOffset="17">8246 5459 8140,'0'-23'519,"0"6"-300,0 1 0,-1 4 378,-3 0 0,3 5 1366,-3-1-1387,2 5 0,4-2-32,2 5 0,2 2-215,5 1 0,2 9-197,2 7 1,2 8 122,2 3 1,2 3-391,-2 1 1,3 1-337,1-1 1,0-1 348,-1-3 1,1-2-33,0-5 0,-4-5 24,0-3 1,-1-2 190,1-2 0,1-5-135,-4-2 0,3-2 332,-4-2 1,0 0 25,-4 0 1,0-2 351,-4-2 0,3-6-168,-2-5 0,-3-6 89,-1-2 0,-3-1-189,-1-7 0,0 1-128,0-5 1,-1 0-201,-3-3 0,3 2 86,-3-2 0,-1 8-593,1 3 1,-1 7-718,1 1-735,3 5 40,-4-3-1294,5 11 1794,0 1 0,5 10 1379,3 3 0,7 7 0,3 3 0</inkml:trace>
  <inkml:trace contextRef="#ctx0" brushRef="#br0" timeOffset="18">8931 5334 8189,'-5'-17'1544,"4"4"221,-4-3-560,5 10-654,0-5 0,0 11 55,0 0 0,4 11-393,-1 8 1,2 7-7,-1 5 0,-3 3-218,3 4 0,-2 5 108,-2 3 1,0 6-141,0-6 0,1 0-184,3-4 1,-3-6-357,3-6 0,-3-4 147,-1 0 1,4-7-210,0-3 0,3-4-1789,-3 0 2434,5-6 0,-3 4 0,6-3 0</inkml:trace>
  <inkml:trace contextRef="#ctx0" brushRef="#br0" timeOffset="19">9251 5391 8247,'0'-12'0,"0"5"0,0-1 1121,0 5-239,0-2 1934,0 5-2628,0 5 1,0 3 53,0 7 1,0 8 39,0 8 1,1 7-171,3 4 1,-3-2 102,3 2 0,-3-1-420,-1 1 1,0-1 152,0-6 0,0 0-362,0-8 0,0-2 203,0-6 0,4-2 32,0-6 0,0-3 152,-4-1 40,0-4 1,0 1 96,0-8 0,0-4-107,0-7 0,0-3-1,0-5 0,-5-1 51,-3-2 0,-1-3-153,2-6 0,-2 1 104,5 0 1,-4-1-38,4 1 1,1 6 141,3 5 215,0 1 131,0 9-280,0-4 0,1 12-234,3 5 1,2 5 151,5 7 1,6 4-89,2 3 1,3 4 33,0 4 1,5-3-100,0 3 0,3-1 73,-3-3 0,1 1 10,-2-9 0,-1 1 228,1-5 0,-3-1-133,-4-2 1,1 1 485,-4-5-367,4-1 1,-7-3 71,2 0 0,-6-1 137,-2-3 1,-4-2 154,1-5 1,-3-2-175,-1-2 0,0-4-128,0-8 0,-1-2-330,-3-6 1,-1 0 124,-3-3 0,-2 2-611,2-2 0,2 3 338,-2 0 1,6 8-1090,-2 4-738,3 0 251,1 10 1,6 2 634,6 7 1,2 3-1226,8 1 2345,-1 5 0,7 6 0,-6 7 0</inkml:trace>
  <inkml:trace contextRef="#ctx0" brushRef="#br0" timeOffset="20">10233 5345 8083,'-5'-17'0,"4"5"1753,-4-5-1146,5 6 1,0 3 779,0 1-937,-5 4 1,2-3 234,-5 2 1,5 3 127,-5-3 0,-1 8-559,-6 3 1,1 9 9,-5 3 1,-1 7-317,-7 5 1,3 3 114,-3 4 1,7-2-349,1 2 1,5-2-88,-1 2 0,7-2-368,4 2 1,-1-4 196,1-3 0,2-3 140,6-5 1,2-1 6,5 1 1,6-5 104,2-3 0,0-3 290,4-5 1,-3-2-114,7-5 1,-3 0 332,-1 0 1,3-5 55,1-2 1,0-5 181,-4-3 0,-4 1-129,0-5 0,-5 4-105,1-4 0,-4 0 108,-3-4 0,-3 4-21,-5 0 0,-1 5-519,-3-1 1,-9 7 148,-10 4 0,-5 3-1386,-6 1 0,5 6 1446,2 6 0,3-1 0,1 6 0</inkml:trace>
  <inkml:trace contextRef="#ctx0" brushRef="#br0" timeOffset="21">11227 5368 8130,'6'-12'-294,"-1"6"1490,-5 1-81,0 5 0,0 6-622,0 6 1,0 5 29,0 10 0,0-1-196,0 4 1,0 4-334,0 4 1,0 4 113,0-4 0,0 0-162,0-3 1,0-2-252,0-3 1,0 0-333,0-7 1,0 1-554,0-8 0,0-1-162,0-4 1352,0-4 0,0 3 0,0-4 0</inkml:trace>
  <inkml:trace contextRef="#ctx0" brushRef="#br0" timeOffset="22">11147 5653 8014,'0'-11'244,"0"5"1,5 0-245,2 6 1300,9 0-794,1 0 0,2 0 487,1 0-600,4 0 1,1 0-248,5 0 0,1 0 33,3 0 0,0 0-614,1 0 0,-2 0 302,-3 0 1,-3 0-1114,-8 0 1,1-3 1245,-5-1 0,1-5 0,-5 3 0</inkml:trace>
  <inkml:trace contextRef="#ctx0" brushRef="#br0" timeOffset="23">11192 5436 8107,'0'-17'0,"0"-5"897,0 9-513,11-3 1,1 4 52,11 1 1,0-4 0,0 0 0,1-1-210,3 5 0,3-1 15,8 1 0,-2 3 142,2 1-918,-3-1 470,-6 2 0,2 1-1898,-8 5 1388,2 0 0,-8 0 573,2 0 0,-3 5 0,-4 1 0</inkml:trace>
  <inkml:trace contextRef="#ctx0" brushRef="#br0" timeOffset="24">11855 5391 8251,'-6'-7'2542,"0"2"-1698,1 0-227,-1 4-291,-5-4 1,-1 5 616,1 0-545,-1 10 0,0-1-216,-4 10 1,0 5-86,-3 6 0,2 3-196,6 2 1,5-1 110,2 0 0,3 3-112,1-3 1,8 2 98,4-10 0,11 1-547,0-4 0,7-5 208,0-3 1,3-7 200,2-5 1,3-1 196,0-2 1,0-5-78,-4-3 1,-1-3 284,-2-5 1,-3 2-70,-6-5 1,-4 0 248,-3-4 1,-7-1-123,-4-2 0,-3 0-167,-1-4 0,-10-1-143,-5-3 1,-8 4-240,-8-1 0,-5 7-704,-14 1 0,-2 7 383,-5 8 0,2 3-1921,6 5 2467,-1 5 0,12 7 0,0 7 0,5 2 0</inkml:trace>
  <inkml:trace contextRef="#ctx0" brushRef="#br0" timeOffset="25">12300 5368 8346,'0'-12'-6,"0"6"1,0 0 264,0 2 1,2 3 881,1-3-702,-1 3 374,3 1-234,-5 0 1,0 8 168,0 4-451,0 7 1,3 5-163,1 10 0,0 2 144,-4 6 0,0-2-246,0 2 0,4 3 131,0-4 0,3-1-759,-3-2 1,1-4 311,-1-3 0,-3-4-612,3-4 1,-1-5-669,0-3-374,-1-2 543,3-7 1394,-5-1 0,-5-5 0,-2 0 0</inkml:trace>
  <inkml:trace contextRef="#ctx0" brushRef="#br0" timeOffset="26">12243 5413 8151,'12'-25'0,"-1"2"675,6 8-354,0-1 1,6 4 134,0 1 117,0 4-252,5-3 0,-4 8 702,2-6-637,4 6 1,-6-4 5,2 6 0,2 0-120,-1 0 0,0 0-185,-5 0 1,-2 6 102,-1 1 0,-5-1-107,1 2 0,-8 1 45,-3 6 1,-3-1-49,-1 5 0,-6 1-119,-5 7 1,-7-1-157,-9 4 0,-3-3-265,-8 3 0,2-3 225,-2 3 0,6-1-45,2 2 1,6-3 146,1-5 1,5-6 105,7-1 0,4-4 7,4 0 1,1-1 99,2 1 0,7-5-63,4 1 1,6-4 213,5 3 1,3-4-127,1 1 0,2-3-46,3-1 1,2 0-777,-3 0 1,-1 0 325,2 0 1,-6 0-1886,2 0 2276,-3-5 0,-1-2 0,0-4 0</inkml:trace>
  <inkml:trace contextRef="#ctx0" brushRef="#br0" timeOffset="27">13031 5334 8270,'0'-23'574,"0"5"-428,0 1 337,0 6-324,0 0 1236,0 4-302,0 2-286,0 5-320,5 5-90,-3 7 0,3 11 91,-5 7-298,0 8 0,0-1-144,0 5 1,-2 0 50,-1 3 0,1-3-100,-2 0 1,3-4 121,1 4 1,0-10-886,0-2 0,0-4 101,0-4 1,4-4-124,0-3 0,0-6-1899,-4-1 1456,0-6 1231,0 3 0,0-5 0</inkml:trace>
  <inkml:trace contextRef="#ctx0" brushRef="#br0" timeOffset="28">12997 5836 8052,'-11'0'907,"-1"0"-544,6 0 101,1 0 493,5 0 0,9 1-395,2 3 0,9-3-117,3 3 0,4-3-72,3-1 1,7-3-114,-3-1 1,3-4 13,-3 4 1,-1-3-111,-2 3 0,1-4 68,-6 5 0,1-5-496,-4 4 1,-6-1 241,-1 1-2292,-4 3 1152,0-9 1,-7 9-1502,-5-3 2663,-10-3 0,-8 1 0,-5-5 0</inkml:trace>
  <inkml:trace contextRef="#ctx0" brushRef="#br0" timeOffset="29">12917 5688 8075,'5'-12'0,"3"1"1536,7-1-925,8 6 1,6-4 65,5 2-168,0-2-334,1-1 1,0 3 234,3 0-646,-2 1 405,3-5 1,-5 2-188,1 3 1,-6-2 486,-2 5-2190,-8 0 1272,2 4 1,-12-1 272,2-3 176,-7 3 0,1-4 0,-5 5 0</inkml:trace>
  <inkml:trace contextRef="#ctx0" brushRef="#br0" timeOffset="30">12986 5334 8157,'0'-18'888,"5"-4"-611,6 10 1,8-5 449,8 6 1,2-5-210,5 1 0,0 0-132,1 3 1,4 1-145,3 0 1,-1 4-575,0 3 0,-3 3 237,4 1 0,-9 0-1328,2 0 0,-9 0 1423,1 0 0,-3 10 0,-1 3 0</inkml:trace>
  <inkml:trace contextRef="#ctx0" brushRef="#br0" timeOffset="31">13842 5265 8105,'0'-11'613,"0"-1"0,0 1-330,0-1 194,-5 6-265,4-4 0,-9 7 202,2-4 1,-2 4 348,-2-1 0,-4 3-32,-3 1-553,-3 0 0,-1 5-14,1 3 1,3 3 29,0 4 0,5-2-191,-2 2 1,4 2 93,0-2 0,6 4-179,2-4 0,-1 2 59,1-2 1,2-1-175,5 5 1,4-4 50,4 4 0,4-5-50,1 1 0,5-1-30,2 2 0,0-6 142,4 5 0,1-9-44,-2 6 0,1-3 57,-4 2 0,-2 1 59,-2-1 0,-2-3-59,-6-1 1,-1 1 124,-2 3 0,-3 2-49,-5 2 0,-1-1 16,-3 5 1,-7-4 13,-8 4 1,-3-1-47,-1 1 1,-5 2-84,-2-6 0,2 4 85,1-4 1,4 0-256,4-3 0,3-2-133,4-3-1172,6 4 791,1-10 778,10 4 0,1-10 0,6-2 0</inkml:trace>
  <inkml:trace contextRef="#ctx0" brushRef="#br0" timeOffset="32">14299 5299 8060,'-11'-11'2907,"4"5"-2716,2 0 1,1 13-263,0 4 1,-1 4 1212,2 4-715,1 3 1,-3 1-42,5 7 0,0 3-188,0 2 1,2 3-801,1 0 1,0 4 340,4-4 1,-3-5-736,4-7 0,-4-2 522,3-1 0,-3-5-569,4-3 1043,-6-7 0,8 2 0,-3-4 0</inkml:trace>
  <inkml:trace contextRef="#ctx0" brushRef="#br0" timeOffset="33">14025 5288 8093,'-7'-17'1174,"2"5"264,5-4 1,11 8-528,4 0-509,10 0-143,4 2 1,2-3 78,-1 5 0,5-3 131,3 3 0,5-4-277,-1 4-140,2 1 1,-3 3-941,-3 0 1,-3 0 319,-1 0 568,-4 0 0,3 5 0,-4 1 0</inkml:trace>
  <inkml:trace contextRef="#ctx0" brushRef="#br0" timeOffset="34">15224 5596 8058,'0'-11'233,"0"-1"349,0 1-466,0 5-630,5-5 278,1 10 0,2-5-65,0 2 2343,-1 3-1308,5-4 0,-1 5 259,1 0-646,-1-5 1,5 3-276,3-1 0,3 1 24,1 2 0,0 0-698,0 0 0,3-4 427,1 1 1,0-2-884,-5 1 1058,-4 3 0,9-5 0,-3 6 0</inkml:trace>
  <inkml:trace contextRef="#ctx0" brushRef="#br0" timeOffset="35">15258 5745 8092,'-16'0'1489,"8"0"-560,-2 0-559,10 0 1157,0 0-917,5 0 0,-1 1 35,7 3 1,3-3 149,9 3 0,6-3-10,6-1-969,4-5 225,2 4 0,5-6-788,-4 4 623,5-4 0,-9 1-3177,0 2 3301,1-2 0,-10-1 0,5-4 0</inkml:trace>
  <inkml:trace contextRef="#ctx0" brushRef="#br0" timeOffset="36">16800 5299 8264,'0'-11'869,"0"-1"-579,0 1 0,0 0 216,0-1-12,0 1 0,-5 1-115,-3 2 0,1 2-120,-5 2 1,2 3 24,-9-3 1,4 8-128,-4 3 1,0 3 87,-4 2 0,-2 4 0,2 3 0,-3-1-249,7 1 1,-1 0 86,1 4 1,3-1-237,4-3 0,2 1 76,2-5 0,3 4-150,5-4 1,2 4 84,1-3 1,5-1 56,7-4 1,3 1-7,5-1 0,3 1-32,1-1 0,5-3 46,-2-1 1,-1 1 14,2 3 1,-6-3 83,2-1 1,-4 0-65,-4 0 0,-6 4-37,-6-4 1,-4 3 46,1 2 0,-6 3 29,-5 0 1,-4 0 4,-11-3 1,0-1 7,-8 1 1,-1 3 22,-3 0 1,5-3-50,2-5 1,0 1-179,5 3 1,-3-4 109,10-4 1,4-1-1409,3-2 561,6 0 931,12 0 0,4-5 0,14-2 0</inkml:trace>
  <inkml:trace contextRef="#ctx0" brushRef="#br0" timeOffset="37">17268 5356 8080,'-24'-17'2002,"5"1"-1694,10 9-154,4 2-154,5 5 0,0 1 1254,0 3-784,0 7 1,0 3-9,0 5 0,2 5-49,1 7 0,7 2-293,6 1 0,-1 4 71,-4 0 1,5 0-320,-1-4 0,0-4 158,-4-4 0,-3-3-361,0-4 0,-5 0-1480,5-7 967,-5 2-1632,2-8 1722,-5 0 1,-2-1 753,-1-5 0,-9-10 0,-6-2 0</inkml:trace>
  <inkml:trace contextRef="#ctx0" brushRef="#br0" timeOffset="38">17120 5299 8127,'5'-17'74,"-3"0"-38,6 6 1,1 3-37,6 0 1351,-2 6-809,8-8 0,-1 8 815,6-1-918,3 1 0,11-1-24,2-1 1,-2 0-147,2 4 1,-5 0-332,1 0 1,-4 5 120,-3 3 0,-9-2 48,-6 2 1,-5 3 77,-3 4 0,-4 4-356,-8-4 0,-9 7 55,-10 1 0,-10-3-50,-9 7 1,-6-6-291,-1 6 0,0-7 210,8-1 0,6-5-1513,9 2 819,7-4 124,2 0 1,13-2 815,8-3 0,13-1 0,12-6 0</inkml:trace>
  <inkml:trace contextRef="#ctx0" brushRef="#br0" timeOffset="39">17942 5231 8050,'-16'-17'1329,"3"10"-593,2-4-566,5 6 972,1 4-731,4 1 1,-8 6 71,5 6 0,-3 1 130,3 2 0,-4 8 64,5 7-410,-6 3 1,6 3-363,-4 2 1,4-3 135,-1 3 1,3 2-702,1-2 1,0-1 436,0-7 0,0-2-651,0-5 0,0-5-625,0-3-165,0-3 608,0-5 145,0-2 911,0-5 0,5-10 0,1-3 0</inkml:trace>
  <inkml:trace contextRef="#ctx0" brushRef="#br0" timeOffset="40">17851 5231 8050,'4'-28'78,"-1"5"0,3 1 769,-3 7 207,-1 0 0,8 9-284,-3 2 112,3 3-506,2 6 1,4 7 214,3 11-67,-2 0-212,5 10 1,-5 0-292,6 5 3,0 5 0,-1-3-140,-3 1 0,1 3 175,-5-6 0,0 0-723,-3-4 0,-1-5 321,1-2 0,-1-4-509,0-4 1,1-3 33,-1-4 0,-3-5-1081,0 1 1205,-6-6 694,3 3 0,-10-5 0,-1 0 0</inkml:trace>
  <inkml:trace contextRef="#ctx0" brushRef="#br0" timeOffset="41">17862 5596 7956,'-18'-5'1546,"7"4"-420,6-9-591,5 8 1,1-3 48,3 5 1,4 0 8,7 0 388,8-5-578,1 4 1,13-8-164,-3 5 1,3-3-350,-3 3 1,0 0-1867,0 4 1463,1 0 1,-6 0 511,-2 0 0,-3 0 0,-1 0 0</inkml:trace>
  <inkml:trace contextRef="#ctx0" brushRef="#br0" timeOffset="42">18502 5288 8173,'-8'-12'600,"1"1"1,3 3-150,-4 1-34,6 4 1,-5-2 542,3 5-463,3 0 1,-5 7-54,2 4 1,3 7-155,-3 8 0,3 5-167,1 7 1,4 1 90,-1 3 0,2 1-416,-1-5 0,-1 0 238,4-3 0,-4-2-796,1-3 0,-3-2-7,-1-5 0,0-5-1352,0-3 532,0-2 1587,0-2 0,0-5 0,0-1 0</inkml:trace>
  <inkml:trace contextRef="#ctx0" brushRef="#br0" timeOffset="43">18525 5288 8147,'-12'-12'1484,"1"1"-384,4 5-36,2 1-515,5 5 1,5 6 47,3 5 1,2 3-187,2 9 0,4-1-167,3 8 0,8 1 12,3 3 1,3 4-245,2 0 0,0 0-38,3-4 1,-5-4-79,5-4 0,-9-3 50,6-4 0,-5-2 54,1-6 1,-5 0-107,-7 1 0,-2-5-51,-6 1-473,1-5 0,-5 6-64,1-6 17,-6 1 1,-2-4 42,-7 0 634,-3 0 0,-7 0 0,-1 0 0</inkml:trace>
  <inkml:trace contextRef="#ctx0" brushRef="#br0" timeOffset="44">18993 5299 8143,'-12'-34'473,"1"5"473,5 6 50,1 6-166,5 11-197,0-4 677,0 9-281,0-4-267,0 5-735,0 5 17,0 6 0,1 12 317,3 7-348,-3 3 69,9 2 0,-7 3 65,4 0-89,-4 5 0,6-7-105,-5 2 1,4 1-447,0-1 0,1-4-643,-1-3 1,2-7 514,-3-1 1,0-4-677,0-4 1,-4-6 1296,1 2 0,2-2 0,0 3 0</inkml:trace>
  <inkml:trace contextRef="#ctx0" brushRef="#br0" timeOffset="45">19324 5322 8063,'-6'-29'0,"1"6"1232,5 7-740,0 4 1115,0 1-399,0 4-43,0 2-551,0 5 1,0 7-217,0 4 1,-2 11-152,-1 8 1,1 3-47,-1 1 0,1 6 32,2 2 0,4 1-381,0-1 1,1-3 197,-1-5 0,-3-5-740,3-2 0,1-3-299,-1-1 1,1-5 117,-1-3 0,-2-4-1177,6-3 1074,-6-3 974,8-5 0,-8 0 0,3 0 0</inkml:trace>
  <inkml:trace contextRef="#ctx0" brushRef="#br0" timeOffset="46">19370 5242 8037,'-10'-21'1856,"2"2"-494,-2 2-836,9 11 0,-3 1-86,8 5 0,-2 1 95,6 3 0,1 6-131,6 5 0,3 7-19,4 1 0,3 4-155,1 8 0,0-1-202,4 0 1,-5 0-209,2 1 1,1-1-278,-1 0 1,-1-5-316,-3-2 0,-4-8 406,0-4 0,-5 2-857,1-2 1,-2-3 53,-1-5 1169,-1-4 0,0 7 0,1-4 0</inkml:trace>
  <inkml:trace contextRef="#ctx0" brushRef="#br0" timeOffset="47">19849 5208 8005,'-10'-24'0,"3"5"1459,2 10-547,5-1 576,0 8-1045,0 8 0,0 2 15,0 11 1,0 4-43,0 4 1,0 8-667,0 0 229,5 7 1,-3-6-35,6 6 0,-2-5-176,2 1 0,-2-6-641,-2-2 1,-2-6 449,6-1 0,-5-1-1663,0-7 2085,-1 0 0,3-3 0,1-1 0</inkml:trace>
  <inkml:trace contextRef="#ctx0" brushRef="#br0" timeOffset="48">20192 5196 8091,'-11'-22'2914,"4"9"-2465,2-2 239,5 13-100,0-3 402,0 16-604,0-4 0,5 15-140,3-3 0,-2 7-143,2 5 0,-2 6-77,2 1 0,1 5 79,-5-1 0,3-2-921,-3 2 1,4-9 474,-5 1 1,5-7-642,-4 0 0,1-4 77,-1-4 1,-3-3 904,3-4 0,2-1 0,0 0 0</inkml:trace>
  <inkml:trace contextRef="#ctx0" brushRef="#br0" timeOffset="49">20546 5231 8066,'0'-28'1288,"0"5"-483,0 5-107,5 12-206,-4 1 1,6 5 102,-3 0 0,-3 9-151,3 2 1,-3 9-437,-1 3 0,4 5 104,0 6 1,-1 5-132,-3-1 1,0 5-242,0-1 1,0-3-287,0-1 0,0-4-471,0-3 1,0-1 500,0-7 0,0-3-1493,0-8 2009,0-1 0,0 1 0,0-1 0</inkml:trace>
  <inkml:trace contextRef="#ctx0" brushRef="#br0" timeOffset="50">20558 5231 8095,'0'-23'1497,"-6"5"-355,5 2-470,-4 9-98,5 2-451,5 5 0,2 10 103,4 6 0,2 5-141,2 6 1,-1 2 66,5 5 1,1 1-309,7-1 0,-3 0 133,3 0 0,-3-1-234,-1-2 1,-1-3 90,1-5 0,-1-6 5,-3-1 0,1-5 298,-5-3-53,6-3 1,-7-5-137,5 0 1278,-5 0-813,2-5 0,-4-6 187,-1-4 1,-1-6 406,-2-2 0,-2-4-222,-2-3 135,-3-3-529,4-2 0,-5 0 137,0-3-322,0-3 1,-4 6-252,1-3 0,-1 3 113,4 5 0,-1 7-612,-3 8 1,2 2 201,-1 2-2885,1 4 2190,2 2 1,0 8-937,0 4 1,0 2 1972,0 10 0,5 0 0,2 4 0</inkml:trace>
  <inkml:trace contextRef="#ctx0" brushRef="#br0" timeOffset="51">21540 5208 8030,'-10'-28'0,"2"5"0,3 9 472,5 7 1,-1 4 518,-3-1 1,1-1 1284,-4 1-1517,4 1 1,-6 4-427,5 3 0,-6 5-380,-1 10 0,-2 1-169,-6 10 0,4 1 140,-4 3 1,1 2-35,-1 2 1,3-3 142,4 3 1,2 2-490,2-2 0,0-4 49,4-4 1,0-6-66,4-1 1,5 0 183,3-4 0,3-2 102,4-2 0,3-4-28,5-3 0,0 1 33,0-5 0,-1-1 168,1-3 1,0 0-94,0 0 1,-2-1 140,-1-3 10,1-2 1,-8-5 595,2-1-435,-2 1 0,-7-4 522,-2-1 0,-3 1-340,-1 4 1,-6-1-314,-6 1-48,-4 4 0,-8 2 271,-3 5-2632,3 0 2334,-4 0 0,5 5 0,0 2 0</inkml:trace>
  <inkml:trace contextRef="#ctx0" brushRef="#br0" timeOffset="52">22522 5334 7965,'0'-12'-1813,"0"1"2479,0-1 1316,0 1-649,0-1-512,0 6-195,0 1-375,0 5 0,0 6 63,0 6 0,-1 4-91,-3 7 0,3 0-102,-3 0 0,3 3 58,1 1 1,0 4-305,0-5 0,0 1-162,0-4 1,1 0-964,3-1 569,-3-4 1,5-1-1355,-2-6 2035,-3 0 0,9 1 0,-3-1 0</inkml:trace>
  <inkml:trace contextRef="#ctx0" brushRef="#br0" timeOffset="53">22214 5185 7965,'8'-18'0,"4"3"0,2 4 1532,9 3-956,5-2 0,1 7 172,5-4 1,5 4-277,3-1 1,4-1-151,3 2 0,1-3-1981,-1 3 1882,1 1-171,-15-3 310,5 5 1,-11 0-24,-2 0 140,-8 0-404,-3 5-139,-4-3 219,-6 3 870,-1 0-934,-5-4 0,0 9-18,0-2 0,0 3 21,0 4 0,0 4 115,0 8-258,5-3 141,-4 9 0,8-4-68,-5 6-13,0-1 0,-3 0-106,3 0 0,-3-1-580,3-2 371,-3-3 0,3-5-646,0 0 752,0-6 1,-4 0-1336,0-6 416,0 1 342,0-6-832,0-1 1607,-5-5 0,-2 0 0,-4 0 0</inkml:trace>
  <inkml:trace contextRef="#ctx0" brushRef="#br0" timeOffset="54">22842 5139 7965,'6'-24'739,"9"-2"-369,-7 18-15,8-7 1,0 10 866,-1-3-792,5 3 1,-7 5 599,3 0-611,1 0 1,1 0 274,4 0-310,1 5-136,0 1 0,0 7-402,0 2 152,-5-2 1,2 9-18,-5-3 1,-1 2-197,-6 2 0,-3 4 35,-5-1 0,-5 1 92,-3-4 0,-8 1-300,-7 3 1,0-3-45,-4 2 313,3-2 0,1-1 70,0 0 0,6-1 100,1-3-9,4 2 0,5-8-61,4 2 1,1-2 99,2-2 1,2 1-77,1-1 0,8-1 3,4-2 0,6 1-599,2-5 392,0-1 0,6-3-405,-2 0 1,-3 0 603,3 0 0,-3 0 0,-1 0 0</inkml:trace>
  <inkml:trace contextRef="#ctx0" brushRef="#br0" timeOffset="55">23413 5276 7965,'-10'-15'0,"2"0"1740,3 0-814,5 8-152,0 2 525,0 5-857,0-5 1,0 5 749,0 0-781,0 5 1,0 8 216,0 2-391,0 8-70,0 1 1,0 9-453,0-2 259,-5 2 0,4 0-434,-3-3 0,3 2 338,1-6 0,3 5-319,1-4 1,6-2 170,2-6 1,-1-3-22,4-4 0,2-2 50,-2-2-58,5 2 1,-2-9-101,5 3 1,4-3-1328,-1-1 841,1 0 885,-4-5 0,0-1 0,-1-6 0</inkml:trace>
  <inkml:trace contextRef="#ctx0" brushRef="#br0" timeOffset="56">23356 5471 7965,'-7'-5'374,"2"-7"0,8 4 427,4 1 1,6 3-456,10 0 0,-4 3 172,0-3 1,4-1 1015,3 1-1000,6-5 0,-3 8-688,6-3 0,-2 3 133,-3 1 1,1-1-1309,-9-3 1,3 3 114,-10-3 1214,0 3 0,-4-4 0,1-2 0</inkml:trace>
  <inkml:trace contextRef="#ctx0" brushRef="#br0" timeOffset="57">23321 5185 7965,'-6'-23'0,"7"5"1713,11 3-1066,4 3 0,12 0-310,3 1 0,-2 1-2,1 2-112,1-2-1088,13 9 903,-7-5 0,11 6-321,-10 0 1,0 6-569,-3 1 1,-6 2 850,-3-1 0,-1 7 0,-3-2 0</inkml:trace>
  <inkml:trace contextRef="#ctx0" brushRef="#br0" timeOffset="58">23892 5151 7965,'0'-12'982,"0"1"-564,0 5 1,0-1 367,0 3-451,0 3 73,0-4 1,0 6 384,0 3 1,0 8-427,0 7 1,0 3-182,0 5 0,2 2-499,2 6 260,-3-6 0,5 8 124,-2-3-1254,-3 3 846,9-3 0,-7-1 102,5-3 1,-1-2-8,5-5 1,0-5-295,3-3 99,-2-2 1,9-7-185,-3-2 1,1-3-132,-1-1 752,3 0 0,-5 0 0,6 0 0</inkml:trace>
  <inkml:trace contextRef="#ctx0" brushRef="#br0" timeOffset="59">23824 5402 7965,'-13'-18'3710,"4"3"-2891,13 7-129,3-2-369,9 9 1,-2-8 27,5 5 1,1-3 75,7 3 0,-2-4 12,6 5-388,4-1 31,-4 4 1,6-2-1196,-11-1 857,6 1 1,-12-3-2246,3 5 1782,-8 0 1,2-1 720,-6-3 0,1-2 0,-1-6 0</inkml:trace>
  <inkml:trace contextRef="#ctx0" brushRef="#br0" timeOffset="60">23824 5117 7965,'-6'-23'0,"2"5"1488,8 3-1054,7 2 1,7 3 122,5 2 0,1-1-275,2 6 1,1-5 22,7 4-239,-2 0 1,15 4 66,-5 0-2458,5 0 1704,-12 5 1,3 2 620,-7 4 0,7 1 0,-3-1 0</inkml:trace>
  <inkml:trace contextRef="#ctx0" brushRef="#br0" timeOffset="62">8703 6533 8089,'-12'-12'461,"1"6"208,5 1-352,0 5 0,5-4 130,-3 0-28,3 0-136,-4 10 1,5 5 99,0 8 58,0 3-161,0 5 0,0 3-13,0 4 0,1-1 149,3-3-284,-3 8-509,4-7 471,1 3 1,-4-2-198,6-5 0,-5 3 83,5-3 0,-2-1-552,2-3 0,1-5 307,-5-3 0,1-2-1758,-1-2 943,-3-4-611,4 3 1691,-5-9 0,-5-1 0,-1-6 0</inkml:trace>
  <inkml:trace contextRef="#ctx0" brushRef="#br0" timeOffset="63">8657 6830 9722,'11'0'1541,"2"0"-1009,2 0 0,3 0 636,5 0-756,5-5 0,1 2 236,5-5-614,1 1 12,-1 0 0,4-3-971,0 3 702,-5 2 0,-1-4-273,-6 5 1,-4-4 154,-7 5-2098,-2-1 2439,-7 4 0,-1 0 0,-5 0 0</inkml:trace>
  <inkml:trace contextRef="#ctx0" brushRef="#br0" timeOffset="64">8588 6624 8079,'0'-18'0,"6"2"709,1 4-361,8 1 1,4-2 153,8-2 1,0 2-147,7-2 1,-1-1-175,9 0 1,4-3 66,3 4 0,4 1-994,-3 7 0,-2 0 541,-6 3 0,-4 3 204,-8-3 0,3 13 0,-3 4 0</inkml:trace>
  <inkml:trace contextRef="#ctx0" brushRef="#br0" timeOffset="65">9354 6601 8195,'-5'-7'0,"-3"-1"883,3 5-116,0-2-159,5 5 585,-5 0-682,4 0 0,-8 5 213,5 3-115,-5 7-288,3 3 0,-5 6-28,4 3 1,0-2-77,4 6 0,1-1-320,-1 4 126,6 1 1,5-6-368,7-2 0,-1-3 327,5-2 1,2-4-154,5-3 1,0-7-6,4-4 0,0-3 175,5-1 1,-1-5-38,0-3 0,1-7 36,-1-4 0,-1-6 41,-3-2 0,-3 1 152,-8 3 0,-4-4-162,-7 0 1,-3-1 27,-5 2 0,-3-3-255,-4-6 0,-6 2 52,-10 3 1,-5-2-341,-2 6 0,-7 4 174,-1 7 1,-5 7-328,1 4 1,6 3 171,2 1 0,9 5-28,2 3 0,6 7-500,10 4 1,2 3 993,5 0 0,5 1 0,1 0 0</inkml:trace>
  <inkml:trace contextRef="#ctx0" brushRef="#br0" timeOffset="66">9913 6544 8139,'-5'-16'1602,"-1"3"-614,0 2-207,0 5 1,6 8-291,0 2 0,0 3-186,0 8 0,0 4-76,0 8 0,0-2 11,0 6 1,6-1-472,1 5 1,0-1 265,0 0 0,-1-3-917,2-1 1,2-5-172,-2 2 0,-2-7 237,2-1 1,-6-8-787,2 0 1602,-3-2 0,-1 2 0,0 1 0</inkml:trace>
  <inkml:trace contextRef="#ctx0" brushRef="#br0" timeOffset="67">9913 6544 8172,'5'-23'272,"3"4"68,7 0 0,-1 5 154,5-1 0,0 2 571,4 2 1,0 0 425,0-1-983,0 6 1,-1 1-27,1 5 1,-1 0-164,-3 0 0,-3 5-536,-4 2 1,-1 5 221,1 3 1,-6 3-98,-2 5 0,-9 1 169,-7 2 0,-5 5-696,-10 7 1,-2-3-69,-6 4 0,1-4 337,0-1 0,5-3 381,2-1 1,4-4-141,4 0 0,3-5 361,4-2 1,6-5-118,2 1 1,4-3 24,4 0 1,4-2-2,7-2 0,3 1 133,4-6 0,9 5-313,-1-4 0,6 0-478,-6-4 0,7 3-2349,1 1 2848,-5 0 0,0 6 0,-4 3 0</inkml:trace>
  <inkml:trace contextRef="#ctx0" brushRef="#br0" timeOffset="68">11432 6498 8108,'0'-11'0,"0"3"431,0 1-157,5 4 1,-2-6 659,5 6-125,-6-6-351,8 7 0,-7-3-88,4 5 0,-3 7 31,4 4 0,-4 2-119,3 6 0,-4 4 52,1 3 0,-2 9-152,2-5 0,-3 6-157,3-6 0,-3 2-51,-1-2 0,4 2 219,0-5 1,5-1-513,-2-3 0,7-5 169,2-3 0,4-2-246,-1-2 1,2-4 147,2-4 1,0-1-236,0-2 1,1 0-86,3 0 1,-7-4-242,3 0 1,-8-5-295,0 2 0,-6 0 1103,-1 0 0,-11-6 0,2-5 0</inkml:trace>
  <inkml:trace contextRef="#ctx0" brushRef="#br0" timeOffset="69">11467 6761 8146,'5'-11'0,"-2"3"0,9 1 802,2 4-531,9-7 0,3 7 1053,1-4-525,0-1 0,2-3-173,5-1 0,-2 5-117,6-1 1,-5 0-838,5-3 275,-3 0 0,-5 0-389,-4 4 1,-3 0-604,-4 4 0,-6 1 564,-6-1 1,-5 1 480,-2 2 0,-10 0 0,-8 0 0</inkml:trace>
  <inkml:trace contextRef="#ctx0" brushRef="#br0" timeOffset="70">11341 6510 8260,'13'-29'-1025,"7"6"1,-1 3 2122,15 4 0,3 0-393,9 1 1,-3 1 24,6-5 1,0 1-486,0-1 0,3-1 143,5 4 0,-1 1-9,-3 4-1216,-7-1 1042,-2 6 1,-13 1-15,-1 5 1,-2 0-171,-5 0 1,1 5 46,-9 2 1,-3 9 17,-5 3 1,-4 2 88,1 2 0,-3 5-97,-1 3 1,-4 2-63,0 1 1,-3 4 76,3 0 1,-5 4-147,2-4 0,0 2 200,0-5-820,4 2 977,-2-13 1,1 6-793,0-7 0,1 1-89,3-9 198,0 1 30,0-10 387,0-1 0,0-6-121,0-3 1,0-2 42,0-6 1,0-1-27,0-2 0,0-3 24,0-4 0,0-1 95,0 0 0,0-1-56,0-3 0,1-2 10,3-5 1,-2-1-61,6 1 0,-2-4 57,2 0 1,2 2 24,-3 10 1,-1 0 573,-3 11-253,4 0 214,-6 9-312,9 1 0,-7 11 122,4 5 0,1 11-86,3 8 1,2 3 359,2 2 0,3 4-124,5 3 0,0 1-348,0-1 1,3-3-120,1-5 0,-1 1-211,-3-1 1,0-4-139,0 1 1,-5-7-374,-3-1 1,-2-5 25,-2-7 0,-1 0 230,-2 1 0,1-5-2029,-5 1 1205,-1-5 1233,-3 7 0,-5-9 0,-1 4 0</inkml:trace>
  <inkml:trace contextRef="#ctx0" brushRef="#br0" timeOffset="71">12049 6841 8073,'0'-11'892,"0"-1"1,3 5-482,4-1-89,6 5-142,5-7 1,4 8 389,1-6 0,1 4-134,7-3 1,3 0-386,4 0-19,5-3 0,-3 8 295,2-1-2162,2-4 1270,-8 6 1,5-4 564,-6 5 0,1 0 0,-6 0 0</inkml:trace>
  <inkml:trace contextRef="#ctx0" brushRef="#br0" timeOffset="72">13031 6533 8088,'-18'-28'861,"2"4"218,5-3 1,3 7-420,0 1 1,1 5 99,-5-1 1,-3 6-282,0 1 0,0 5-172,3 0 0,-4 6-326,-3 5 56,2 12 0,-3 2-180,5 12 1,1-1 161,6 9 0,3-4-370,5 4 1,0-1 165,0 1 1,5-1-490,3-6 456,7 1 1,3-11-226,4 1 249,1-2 0,4-6-151,0-3 70,4-7 154,-1-3 1,0-5-224,0 0 1,0-5-136,0-3 327,-2-7 1,-3 2-83,-2-2 1,3-1-47,-7 0 562,-3-4-241,1 2 0,-6-4 445,0-1-372,1-5 1,-2 2 26,-2-4 0,1 0 63,-6-5 1,5 1 245,-4 0 1,3 3-141,-3 1 1,0 4 1161,-4 0-474,0 7 139,0 2-842,0 11 0,0 3-350,0 11 1,0 6 105,0 13 1,0 2 198,0 5 0,1 4-393,3 0 1,2 4 109,6-4 0,-1 0-972,1-4 0,-1-1 81,1-2 650,-1 2-2518,0-9 1918,6 4 1,-4-10 873,2-3 0,3-2 0,-1-2 0</inkml:trace>
  <inkml:trace contextRef="#ctx0" brushRef="#br0" timeOffset="73">13659 6487 7959,'-11'-28'693,"1"5"87,2 0 0,3 9-433,5 7 1973,0 4-620,0-2-841,0 5-73,0 5-443,0 7 0,0 7 502,0 7-534,5 4 1,-2 8-193,4 0 0,1 5-211,3-1 0,0-2-1359,-4 2 1083,3-5 1,-5 2 95,3-4-869,2-6 633,-9 4 1,8-10-1952,-5 0 1658,0-6 1,-4-5-833,0-1 1633,0-5 0,0 0 0,0-6 0</inkml:trace>
  <inkml:trace contextRef="#ctx0" brushRef="#br0" timeOffset="74">13408 6761 7959,'-23'-5'0,"5"3"1423,3-6 2029,8 5-1265,2-7-1647,5 4 1,11-6-428,8 1-77,3 5 1,14-3-56,-1 5 1,3 0-192,0 4 1,-3 0-2776,3 0 2985,-7 0 0,2 10 0,-4 3 0</inkml:trace>
  <inkml:trace contextRef="#ctx0" brushRef="#br0" timeOffset="75">14733 6567 8134,'0'-18'601,"0"-3"-107,0 8-300,0-4 1,0 6 336,0 0 394,0-1 1,-1 5-313,-3-1 1,1 5-73,-4 0 0,3 1-230,-4 2 1,1 11-361,-5 4 1,0 6 15,-4 6 0,4 2 8,-4 5 0,4 1-115,0-1 1,6 0-33,2 0 1,3-3-67,1-1 0,5-4 60,3 0 1,7 1-189,4-4 0,4 1 116,3-9 0,0-1 170,4-6 0,-3-3 21,3-5 0,-1 0 118,2 0 1,-3-5 83,-5-3 1,-2-2-119,-2-1 1,-2-1 99,-6 1 0,-1-2-104,-2-2 0,-3 2 99,-5-2 0,0 2-73,0 2 1,0-1 367,0 1-315,0 5 0,-1 1-26,-3 5-17,3 0 1,-6 6-250,4 5 232,1 1 1,-3 9-33,5-2 1,1-1 37,3 1 1,4-4-63,7 4 0,4-5 33,8 2 0,2-9-146,5-3 1,6-3 38,1-1-170,4-5 253,-5-1 0,4-7-41,-6-2 1,-2 1-16,-5-5 1,-3 1 382,-5-1 1,-6-4-121,-1 0 0,-9 1 57,-3-5-106,-3-2 1,-7 1-18,-5-3-284,-11-2 234,-7 9 0,-10 1-349,-3 8-36,-8 3 0,-2 7-173,-5 5 0,5 6 215,2 9 1,9 4-421,3 8 0,12-2 258,7 6 1,10-5-1811,5 5 2231,8-1 0,4 3 0,7-2 0,4-5 0,3-2 0</inkml:trace>
  <inkml:trace contextRef="#ctx0" brushRef="#br0" timeOffset="76">15715 6544 8073,'-16'-23'0,"3"6"1336,2 5-470,5 7-489,6 5 650,0 0-629,0 5 1,0 5 490,0 6-544,0 4 1,2 3-149,2 7 1,-2 3 35,6 1 1,-1 1-339,5-1 1,-2 0 159,-3 0 0,4-1-352,-4-2 0,0-3 195,0-5 0,0-6-436,0-1 422,3-4 205,-3-5-122,-1-2 0,-1-10 293,-5-3-144,0-7 1,0-3 47,0-5 1,-1 0-85,-3 1 1,1-5 112,-4 0 0,0-1 37,0 2 1,-2 2-48,5-3 1,-3 0-68,3 4 1,0 3 104,4 9-439,0-1 237,0 6 0,1 3-72,3 11 0,4 3 142,7 8 1,3 7-171,4-3 0,1 2 27,0-2 0,0 0-106,0 0 1,3-1 12,1 1 1,0-5-126,-4-3 0,-1-6 356,1-1 0,3-6-74,-3 2 1,2-4 187,-6-4 1,-3-2-91,0-5 1,-4-5 628,0 1 1,-2-5-301,-2 1 1,-2-4 393,-2-4 0,-3 2-267,3-6 1,-8 1-123,-4-4 1,-1 3-1115,2 1 1,-3 3 490,2-3 1,-2 6-2584,-1 1 932,4 5 884,2 7-959,5 4 1623,0 2 0,5 15 1,2 3-1</inkml:trace>
  <inkml:trace contextRef="#ctx0" brushRef="#br0" timeOffset="77">16469 6521 8015,'0'-11'224,"0"-1"1,0 5 756,0-1-168,0 6 124,0-3 74,0 5-624,0 5 0,0 2-159,0 9 0,0 3-104,0 7 0,4 0 60,0 4 0,-1-5-251,-3 2 0,4 1-85,0-1 0,0-1-200,-4-3 1,1-1-116,3-3-382,-3 2 293,4-8 356,-5 4 1,0-12 370,0-5-242,0-5 1,0-11 441,0 1 0,0-5-193,0 1 1,0-3 199,0-1 0,-1-1-91,-3-2 0,3 0-83,-3-4 0,3 9-44,1 2 1,0 5 165,0 3-330,0 5 1,1 2 65,3 8 0,2 6-234,6 5 0,4 9 45,3-1 1,4 2 86,4-2 0,2 0 25,5 0 0,-4 0-10,1 0 0,-1-2 38,5-2 0,-6-4-17,-2-7 1,-1-3 198,-3-5 0,1 0-42,-9 0 0,1-1 308,-5-3 1,-3-2-140,-1-6 0,-4-4 104,1-3 1,-3 1-153,-1-1 0,-1 0-250,-3-4 1,-4-4-498,-7 1 1,2-2 319,-2 1 1,2 2-315,2-6 0,1 10 199,2-2 1,3 8-1165,5-1 1,0 8 209,0 0 0,10 5 1222,5 0 0,6 12 0,2 3 0</inkml:trace>
  <inkml:trace contextRef="#ctx0" brushRef="#br0" timeOffset="78">17234 6510 8054,'-5'-29'2401,"0"2"-2031,-3 8-178,-2 3-191,9 9 0,-5-2 1,2 5 1799,2 1-1108,-8 3 1,5 5 46,-2 2-266,2 9-300,-1 6 0,5 8 50,-3 4-50,3 5 0,2 1-248,3 1 0,4 0 137,7-3 0,-1-2-550,5 2 1,0-7 315,4 0 0,0-7-410,0-1 1,2-2 184,-2-5 1,6-2 94,-6-7 1,-2-2-156,-2-5 0,-1 0-140,1 0 0,2 0-363,-6 0 0,0-5 62,-4-2 897,1-4 0,-6-5 0,-1-2 0</inkml:trace>
  <inkml:trace contextRef="#ctx0" brushRef="#br0" timeOffset="79">17131 6738 8006,'-11'0'0,"1"-1"749,2-3 176,3 3 0,10-8 157,3 5-728,2 0 1,8 1 9,4-1 0,8-4-139,8 4 1,-1-3-563,4 3 0,0-4 310,1 5 1,-3-2-1144,-4 1 1,-8 2 1169,-4-1 0,0-4 0,-5 1 0</inkml:trace>
  <inkml:trace contextRef="#ctx0" brushRef="#br0" timeOffset="80">17131 6441 8015,'-10'-17'0,"3"1"0,4 5 1809,11 3-1183,4-2 1,11 5 216,0-3 1,6-2-321,5 3 0,11-3-99,8-2 1,3 5-374,1-1 1,-5 4-429,-2-3 1,-9 4-386,-2-1 1,-5 4-2097,-4 4 2858,-7-3 0,-1 9 0,-5-3 0</inkml:trace>
  <inkml:trace contextRef="#ctx0" brushRef="#br0" timeOffset="81">18034 6510 8039,'5'-18'571,"-4"2"-271,9 4 1,-9 5 491,3-1-548,-3 0 1,-1-3 463,0 0 0,0 3-225,0 0 1,-5 6-110,-2-2 0,-5 3-211,-3 1 1,-3 6 14,-5 5 0,-4 6 0,-4 6 1,-2 5-148,-1 2 0,5 7-78,2 1 0,4-1 88,4-7 0,4 3-386,7-2 1,3 0 158,5 0 0,7 1-193,4-6 1,12 1 199,11-4 1,3-5 111,9-3 1,-3-4 42,6-3 1,6-4-112,-2-8 0,8-3 257,-8-4 1,3-2-85,-10-2 0,1 1-25,-9-5 1,-5 5 28,-7-1 0,-5-3-1,-2-1 1,-5-2-1,1-2 1,-7 0-28,-5 0 1,-1 0 27,-2 0 0,0 1 249,0-1 1,-2 5-73,-1 3 1,1 2 129,-2 2-292,-2 4 0,4 2 36,-6 5 0,4 9-245,-3 2 1,4 8 5,-1 1 0,-1 1 107,1 2 0,1 4-364,3-1 0,3 1 164,1-4 0,5 0-295,-1-1 1,-2 0 182,2-3 0,-2 1-1868,2-4 2219,2-1 0,-9-9 0,4-1 0</inkml:trace>
  <inkml:trace contextRef="#ctx0" brushRef="#br0" timeOffset="82">18251 6544 8173,'0'-23'434,"0"6"0,10 0 1425,5 6-1443,5 4 0,7-3 472,0 3 0,4-4-361,0 0 0,3 0-63,4-1 0,3 2-136,4 2 1,-3-2-313,0 3 0,-5 1-135,1 3 1,-4 1-115,-3 2 1,-3 0-352,-6 0 0,-4 2 341,-3 1 0,-2 0-214,-1 5 1,-6-1-5,-2 5 357,-3-1 0,-1 6 178,0 2 1,-1 2-360,-3 2 532,-2 0-185,-1 0 0,-3 3 540,2 1-425,-2 0 1,0-1 52,3 1 1,-2 3-79,5-3 0,0 0-174,4-4 0,1-1 73,3 1 0,6-1 11,5-3 1,2 1-3,-2-5 1,3-3 25,5-5 1,1-4-79,3 1 0,-3-3-89,2-1 1,-2 0-213,-1 0 1,-1-1-430,-3-3 1,0 1-2267,-8-4 2988,3-1 0,-7-8 0,4-2 0</inkml:trace>
  <inkml:trace contextRef="#ctx0" brushRef="#br0" timeOffset="83">18753 6761 8783,'5'-11'1879,"4"3"-1493,10 1-213,0 4 0,9-6 73,-5 5 1,1-5 14,3 2 0,2 0-352,5 0 0,3 3 34,-3-4 287,3 6-2017,-13-3 791,-1 5 996,-2 0 0,-8-5 0,4-2 0</inkml:trace>
  <inkml:trace contextRef="#ctx0" brushRef="#br0" timeOffset="84">18924 6510 8208,'-6'-18'435,"3"2"65,11 4 1,1 5-89,10-1 1,1 2-45,7-2 1,-2-2-98,6 2 1,1-1 50,6 2 0,-3-2-78,3 5 1,-2-4-217,-2 5 1,-4-2 65,1 1 0,-7 2-63,-1-1 1,-2 1 63,-5 2 1,-1 0-119,-4 0 0,-1 2 106,-2 1 1,-2 4-5,-2 4 1,-3 6 93,3 2 0,-2 6-73,-2 2 1,0 5 8,0-2 1,0 3-18,0 1 1,3-1-306,1-2 0,4 2-136,-4-3 1,3-2-231,-3-1 1,4-4-1426,-5-4 1438,6 2 1,-6-9-896,4-1 1461,-4-5 0,2-6 0,-5 0 0</inkml:trace>
  <inkml:trace contextRef="#ctx0" brushRef="#br0" timeOffset="85">19301 6476 8010,'0'-23'591,"0"1"174,0 3 0,12 6-243,7 6 1,4 4-126,7 0 0,2 1 707,6 2-695,2 0 0,2 2 218,0 1-483,0 9 192,4 0 1,-6 10-121,-2-3 0,-7 3-41,-4 0 0,-5 1-317,-3 0 121,3 0 0,-13 4-101,2-1 0,-7 1-308,0-4 0,-4 3-405,-4 1 0,-9 0 386,-9-4 0,-8 3-537,-8 1 1,1 0 399,-4-5 0,5-3-1148,2 0 1734,0-5 0,9 5 0,-1-7 0,2-3 0</inkml:trace>
  <inkml:trace contextRef="#ctx0" brushRef="#br0" timeOffset="86">20626 6510 7960,'0'-18'-92,"0"2"1,0 4 91,0 1 1473,0-1-887,0 1 0,-4 3 798,0 1-938,-4 4 0,0-2 106,-7 5 1,1 0 120,-5 0-496,0 5 0,-5 7 56,-3 7 0,3 2 156,-3 2-504,8 0 155,3 5 0,4 0 209,1 2-625,4 3 384,2-9 0,5 8-870,0-5 596,11 4 0,1-7-217,11 3 0,4-7 226,-1-1 1,10-6 1,-2-1 1,3-2 76,-3-6 0,-1-2 231,-2-6 0,0 2-60,-4-6 1,-2 1 168,-6-5 0,-2 4 4,-6 1 1,0-5 23,-4-3 0,-2 0-26,-5 4 0,0-1-76,0 1 140,0-1 1,-1 2-105,-3 3 1,2 1-107,-6 6 0,5 2 57,0 2 0,-2 2-108,1 5 2,0 6 0,4-3-135,0 5 201,5 0 0,3 0-51,7 0 0,0-5-159,8 1 0,-1 0-6,8-3 0,0 0 88,5-8 0,-1 0 69,0-4 0,-1-6-29,-2-6 0,-3 1 253,-6-4 1,0-3 33,-3-1 1,-4 1 56,-7-1 1,-3 0-106,-5-4 1,-5 0-125,-3 0 1,-11-1-349,-4-2 0,-8 3 177,-4 0 1,-4 1-541,-7 7 0,2 5 309,2 6 1,3 3-56,4 1 0,10 5-267,2 3 0,9 7-338,3 4 1,6 4 999,9 3 0,7-1 0,7 2 0</inkml:trace>
  <inkml:trace contextRef="#ctx0" brushRef="#br0" timeOffset="87">21357 6898 8070,'0'-16'718,"0"3"191,0-2 1,0 2-326,0 2 0,0-6 82,0-2 1,0-2 248,0-2-563,0-5 1,-4 2 240,0-4 1,-3 0-197,3-5 0,-5 1-442,1 0 1,3 5 140,2 2 0,-2 4-159,1 4 0,0 3 58,4 4 238,-5 6-519,4-4 156,-5 8-760,6-3 600,0 10 1,0 2-12,0 4 0,2 2 70,2 2 0,3 2-38,8 2 0,-1 1 69,5-5 1,2 0-61,5-3 0,-2-2 30,3-2 0,1-3 207,-1-5 0,-1 0-56,-3 0 0,-1-5 146,-3-3 0,-1-2 133,-3-2-154,-3 1 1,4-2-95,-9-2 622,3 2-396,-3-8 1,0 7 102,1-5 234,-5 5-311,2-8 0,-4 13 332,3-2-198,-3 2-68,4 3-497,-5 1 174,0 5 0,0 10-105,0 5 1,0 5-128,0 3 67,-5 10 0,4-2-87,-3 7 1,3-5 48,1 1-1827,0-2 179,0 12 1904,5-8 0,-8 4 0,3-4 0,-1 0 0,0 1 0,1 1 0</inkml:trace>
  <inkml:trace contextRef="#ctx0" brushRef="#br0" timeOffset="88">22019 6453 8027,'7'-18'0,"-2"2"0,-5 4 770,0 6-381,0 1 0,0 3 444,0-1 152,0 1-587,0 12 0,-1 4 129,-3 13 0,3 2 220,-3 2-275,2 2-381,-3 1 0,4 0-85,-3 1 0,3-1 243,1 0-1181,5 0 739,-4-5 1,8-1-1419,-5-5 1075,5-5 0,-7-1-470,6-6-330,-5 0 1336,7-4 0,-9-2 0,4-5 0</inkml:trace>
  <inkml:trace contextRef="#ctx0" brushRef="#br0" timeOffset="89">21928 6339 8027,'11'-22'112,"1"3"1,3 0-113,0 8 1041,6-3-601,-4 7 0,2 1 885,0 2-670,1 3-324,2-4 1,1 3 342,0-1-387,5 1-173,-4 7 0,4 2-117,-5 4 232,0 6 0,-6-5-730,0 10 427,-11-4 0,-2 5 122,-8-1-1075,-7 6 727,-12-4 1,-6 6 26,-5-4-1225,-6-2 942,5 4 1,0-6-1203,9-3 865,2 2 893,6-8 0,1 9 0,6-4 0</inkml:trace>
  <inkml:trace contextRef="#ctx0" brushRef="#br0" timeOffset="90">22339 6601 8027,'0'-6'1009,"0"-4"-480,0 8-293,0-8 0,-1 9 108,-3-3 888,3 3-718,-9 1 0,7 5 206,-4 3-29,4 7-346,-2 3 1,1 1-251,0 0-77,1 0 1,8 4-588,-4-1 492,9 1 0,0-4 179,5 0-699,6-5 435,-4 3 1,4-7-38,2-2 12,-3-3 0,8-5 0,-5 0-165,0 0 484,-1-5-240,1-2 0,-5-5 516,-3-4-201,-2 4-78,-2-10 1,-4 4 212,-4-5-154,-1 1-49,-2-6-406,-10-1 166,2-6 1,-14 1 105,3 0 0,-2 5-145,-2 2 0,-1 8-561,-3 4 328,3 7 177,-4 3 1,10 5-1175,3 0 899,8 5 1,1 5-1393,6 5 1863,0 6 0,16-4 0,3 6 0</inkml:trace>
  <inkml:trace contextRef="#ctx0" brushRef="#br0" timeOffset="91">22807 6464 8027,'-5'-29'840,"4"1"-143,-4 15-112,5-2 153,0 14-254,-5-4-158,4 10 1,-4 1-56,5 6 0,0 8 102,0 3-250,0 12 49,0-4 0,0 8-47,0-5 0,3-3-178,1-1 0,1 0 278,-1 0-953,-3-2 555,10-10 0,-9 1-162,6-8 110,-6 3-1,3-13 314,-5 4-143,0-5-24,0-5 639,0-1-349,0-11 1,0 4-67,0-6 497,0-1-396,-5-2 1,3-2 391,-6-3-266,6 3-98,-9-9 0,10 7-141,-3-4-129,3 5 85,1-8 0,0 14-71,0-1 1,0 7 274,0 1-592,0 6 250,0 1 1,5 10-132,3 2 1,2 9-178,1 3 0,6 3 54,2 5 101,2-3 63,2 4 0,4-1-350,0-1 240,4 1-485,-7-4 468,4-5 171,0-7 1,-5-2-166,0-5 535,0 0-208,-11-4 0,9-2-125,-6-1 722,-5-4-463,-5-9 1,-1 2 573,0-5-327,0 0-219,-4-4 1,-5 0 29,-3 0-166,-2 0 113,-2 0-566,1 1 290,0-6 0,-1 5-248,1 0 1,3 1-520,0 7 0,6 0 267,-2 4-1580,3 4 1370,1 2 0,5 6-879,3 3 1659,2-2 0,1 13 0,1-3 0</inkml:trace>
  <inkml:trace contextRef="#ctx0" brushRef="#br0" timeOffset="92">23367 6441 8027,'0'-17'878,"0"1"-324,5-1-163,2 4 511,-1-4-81,4 11-225,-9-4 866,4 4-905,-5-1 0,0 3 153,0 8-349,0 3-189,0 9 0,-3 6-2,-1 4 1,0 6 28,4-2 0,0 5-441,0 3 230,5-3 1,1 5-1092,6-6 789,-1-5 0,1-1-73,-1-5 0,0-2-252,1-2 0,3-6 33,0-5-359,6-6 570,-9 3 1,9-5-569,-6 0 468,0 0 161,-3-5 0,-2 3 334,-3-6 0,-2-5 0,-5-4 0</inkml:trace>
  <inkml:trace contextRef="#ctx0" brushRef="#br0" timeOffset="93">23333 6590 8027,'-12'-5'1036,"6"-2"-583,1 1 0,8-3 193,4 5-167,1 1-307,8 3 0,2-4 229,5 0-343,0 0 29,10 4 0,-8-1-990,6-3 653,-6 3 1,5-4 13,-7 5 1,3 0-546,-7 0 620,-8 0-1451,4 0 1612,-8 0 0,-1-5 0,-1-2 0</inkml:trace>
  <inkml:trace contextRef="#ctx0" brushRef="#br0" timeOffset="94">23447 6373 8027,'-16'-5'174,"4"-3"1,6-2-3,6-1 0,0-1 331,0 1 0,5-1-91,2 1 0,9-1 162,3 1 1,4 3-1,3 1-557,3-1 155,1 2 0,5 0-53,-4 2-60,4 2 0,-10-3 321,6 5-208,-11 0 0,6-3 172,-11-1-266,0 0 224,-3 4-179,-1 0-68,0 0 170,-4 5-159,-2 1-12,-5 11 1,0 1 191,0 4-398,0 1 145,-5 5-40,3 1 0,-3 2-14,5-1 1,-3 1-131,-1 3 0,0-5-231,4-2 0,0 0 149,0-5-437,0 4 108,0-19 476,0 9-36,0-15 8,0 4 0,0-6 728,0-3-302,0-2-177,0-11 221,0-1-175,0-5 1,-1 1 125,-3-1 338,3-5-322,-4 4 0,5-8 179,0 5 226,0 1-347,0 3 0,0 0-131,0 0-124,0 5 243,0 2-576,0 4 174,5 6 1,-3 2-595,6 8 487,-1 2 1,5 11 36,-1 2-151,6 8 147,0-3 0,2 5-131,1-2-48,-1-3 219,3 9 1,0-13-482,-3 3 306,3-3 0,-5-3-48,6-6 549,-5 0-175,4-9 2,-10 3 730,5-10-542,-1-2 1,-7-5 45,3-3 104,-9-3-213,7 0 1,-8-4-55,2 3 0,-8-2 0,-4-2 1,-2 0-685,-1 0 1,0 5 341,4 3 0,-2-1-1668,5 1 927,0-1 248,4 5-1379,0-1 933,0 6 1164,0 1 0,10 0 0,3-1 0</inkml:trace>
  <inkml:trace contextRef="#ctx0" brushRef="#br0" timeOffset="95">24349 6327 8027,'7'-10'1086,"3"2"-207,-9-3-76,9 1-427,-9 3 116,5 1 1100,-6 1-737,0 15-821,0 3 40,0 10 1,0 0 269,0-1-816,0 6 453,0-4 0,0 8 100,0-5-1274,0-1 830,0-3 0,0 0-2111,0 0 1654,0 0 0,0-5-903,0-3 1723,0-8 0,0-1 0,0-6 0</inkml:trace>
  <inkml:trace contextRef="#ctx0" brushRef="#br0" timeOffset="96">24281 6464 8027,'-18'-29'427,"7"-4"-255,0 9 1,10-9 386,-3 2-114,3 4-158,6-6 944,1 3-746,11-4 0,1 5 235,5 2-197,-1 3-212,6 6 1,0 6 105,3 4-768,7 6 341,-3-4 1,14 6-1332,-4 0 0,-2 6 1153,-8 0-2224,-6 10 1617,-1-3 0,-10 10 795,-3 0 0,-8 3 0,-3 5 0,-3-3 0</inkml:trace>
  <inkml:trace contextRef="#ctx0" brushRef="#br0" timeOffset="97">24509 6681 9342,'8'0'5658,"-1"0"-4531,-4-5-582,7 4 0,-4-4 336,6 5-594,-1 0-58,1 0-2283,-1 0 1512,1 0 1,-2 1 314,-3 3 227,-2-3 0,-5 9 0,0-3 0</inkml:trace>
  <inkml:trace contextRef="#ctx0" brushRef="#br0" timeOffset="162">10367 12196 8111,'0'-11'486,"0"-1"-130,0 6 232,0-4-265,0 3 1,-1-3 357,-3 3-381,3 1 0,-6 6 138,3 0-154,3 0-106,-4 0 1,1 2 177,0 2-267,1 2 29,-2 10 1,3 1 175,-1 2-56,1 8-60,2-8 1,0 9 24,0-6-112,0 1 130,0 0-250,0 5 165,0-4 0,4 4 126,0-5-364,0 5 103,-4-4 0,1 5-4,3-2 1,-3-3-154,3 2 1,-3-5-170,-1-2 195,0-5 56,0 2 1,1-4 127,3-1-65,-3-5 26,5-1 109,-6-5 276,0 0 0,0-5-245,0-2 0,0-3 113,0-2 0,0-3-166,0 0 1,1-6-212,3 2 0,-2-6-113,6-2 1,-4-1-88,3 2 38,1-3 156,3-1 0,4-1-58,1 4 98,4-5 3,-2 8 0,5-7-128,-1 4 303,1 0-178,0 4 1,-1 1-59,-3-1 399,2 5-171,-3 1 0,0 6 265,-3 0-216,-2 4 66,-2 2 8,1 5-183,-1 0 1,-3 5 63,-1 3 40,-4 2-79,7 7 1,-8 0 91,6 6 101,-5 5-179,7 1 1,-9 3 141,3 2-131,-3-2-22,4 7 0,-4-6-161,3-2-60,-2 2-76,-2-4 38,0 0 105,0-1 1,-2-6 148,-2-3-226,3 2 173,-4-8 1,5 3-90,0-4 0,0-5-24,0 1 1,0-4-2,0 3-332,0-4-132,0 2-5797,0-5 6370,5-5 0,2-1 0,4-6 0</inkml:trace>
  <inkml:trace contextRef="#ctx0" brushRef="#br0" timeOffset="163">11075 12584 8051,'-5'-6'-1883,"4"1"1883,-4 0-47,5 4 510,0-5 754,0 1-284,0 4-177,0-4 790,0 5-1165,0 5-191,0-4 1,0 13 0,0-2 223,0 0 1,-4 6-67,0 1-126,0 3-49,4 1 1,0-1-72,0 1-117,0 0 203,0 0 1,0 0-235,0 0 22,0 5-17,5-9 1,-3 6-22,1-10 0,2 4 120,-1-3-379,5-1 288,-8-4-301,4-4 62,1-2 169,-5-5-1070,4 0-2441,-5 0 3040,0-5-360,0 3 373,-5-8 561,4 4 0,-5-6 0,6 1 0</inkml:trace>
  <inkml:trace contextRef="#ctx0" brushRef="#br0" timeOffset="164">11098 12836 8074,'0'-7'-253,"0"2"268,0 0 521,0 4 334,0-4-439,0 5 430,5 0-473,-4 0 0,9 0 334,-2 0-488,2 0-44,7 0 0,-5 0-23,4 0 67,-4 0 0,5 0-357,-5 0 179,5 0 0,-6 0 235,1 0-852,-1 0 431,1 0 0,-1 0-4,0 0 0,-3-4-475,0 0-1239,-6 0 911,3 4 506,0-5 0,-3 3 431,1-6 0,4 0 0,-1-3 0</inkml:trace>
  <inkml:trace contextRef="#ctx0" brushRef="#br0" timeOffset="165">10995 12573 8084,'0'-12'-205,"5"1"102,2 5 0,9 1 1264,3 5-666,-2 0 0,4-2 205,-2-1 629,-2 1-811,9-3 1,-5 1 303,9 1 70,1-6-511,3 7 1,-4-8 217,1 3-568,-6 2 174,-2-6 1,-3 6-142,-5-2-117,-4 2-664,-1 0-1206,-9 3 1631,4-3 292,-5 5 0,-5 0 0,-1 0 0</inkml:trace>
  <inkml:trace contextRef="#ctx0" brushRef="#br0" timeOffset="166">11703 12379 8229,'-6'-5'376,"-4"3"264,8-8-124,-3 9-266,5-9 589,0 9-454,0-5 0,2 3 121,1-1-90,4 0-131,4 4 1,1 0 120,-1 0-223,6 0 4,0 0 0,6 1 240,0 3-115,5-3-125,1 4 0,5-5-72,1 0-125,-1-5-142,-5 4-215,4-9 295,-9 9 1,0-8-22,-5 5-1166,-5-5 423,-2 8 472,-2-9-2006,-9 8 1008,-1-3 1462,-6 5 0,-6 5 1,1 2-1</inkml:trace>
  <inkml:trace contextRef="#ctx0" brushRef="#br0" timeOffset="167">12514 12127 8107,'-5'-11'48,"4"0"0,-4-1 178,5 1 0,0 3 529,0 1-347,0 4-145,0-7 0,0 7 386,0-4-119,0 4-233,0-2 1397,0 5-1203,0 5-284,0 2 1,1 9 148,3 3 118,-3 3-296,9 0 0,-9 3 43,3 1-178,3-2 135,-6 9 0,8-7-243,-5 4 81,4 1 1,-5-1-173,5 1 139,-1-6 0,0 2 141,-4-8-588,4 2 320,-6-8 0,8 3-31,-5-4 58,-1-6 54,-3-1 827,0-5-698,0-5-3,0-1 1,0-6 23,0 1 1,0 0-25,0-1 0,0-4 5,0-3 0,2 1 7,2-1 0,-2 0-299,6-4 114,-1-5 0,5 5-156,-1 0 0,1 0 174,-1 4 1,0 2 189,1-2 0,-1 1-48,1-1-16,-1 2 1,0 5 16,1-4 1,-1 4-23,1-4 283,-1 4-158,1 5 1,-2-3 230,-3 3-324,4 2 14,-5 0 1,1 5-256,1 0 249,-5 0 0,3 2-130,-2 6 19,-3-1 1,4 15 99,-5-3-97,0 2 60,0 7 1,0-2-26,0 4 1,0-4-7,0 0 0,0-3 4,0-4-218,5 3 99,-4-10 1,10 5 384,-4-6-267,3-4-7,-3-2 257,3-5-118,-4 0 1,2 0-107,-1 0 238,1 0-116,3 0 0,0-5-40,-4-3-130,3-2 129,-3-2 1,3 1-273,-2 0 70,2-1 79,-9 1 1,9-6-368,-2-2 158,-3-2-2,5-2-138,-4 0 197,6 0 0,3 0-88,0 0-74,0 1 246,-3 4 1,-1 1-105,1 6 427,-1 0-190,0 4 0,0 1 150,-4 2 12,3 3-243,-8-4 1,7 10 556,-6 2-327,1 9 0,0 1 483,0 6-439,5 0 0,-7 1 177,6 3-395,-6-3 91,8 9 1,-7-8-92,5 6 0,-6-5-211,2 5 0,1-6-340,-1 2 301,0-3 0,1-1-1316,-4-5 990,4 3 1,-1-8-70,0 2-1920,0-2 1156,1-7 1392,-4 4 0,9-3 0,-4 4 0</inkml:trace>
  <inkml:trace contextRef="#ctx0" brushRef="#br0" timeOffset="168">13508 12584 8031,'0'-6'25,"0"-4"285,0 3 35,0 1-1,0-4 418,0 4-62,0-1 115,0 2 27,0 5 0,0 7-498,0 4 163,0 5-320,0 7 0,0 0 186,0 0-421,0 5 220,0-4 1,0 5 26,0-2 1,1-3-89,3 3 1,-2-3-283,6-1 129,-6-6-109,4 0 1,-3-2-185,1 0 0,1-3 105,-1-5-877,-3 1 272,4-2-460,-5-1-1976,0-5 3271,0-5 0,-5-1 0,-1-6 0</inkml:trace>
  <inkml:trace contextRef="#ctx0" brushRef="#br0" timeOffset="169">13508 12801 8031,'0'-6'344,"5"1"64,-4 5 287,4 0-334,0-5 1,2 4 127,4-3 316,0 2-453,1 2 0,4 0 208,3 0 124,3 0-363,6 0 0,-4 0 208,3 0-300,-3 0 1,-1-5-175,-6 4 117,5-4 1,-9 1 172,2 0-934,-3 1 452,-5-2 203,3 3-1912,-9-8 1258,4 9 1,-5-6-2846,0 4 1869,-5 1 1564,-1-8 0,-6 9 0,1-4 0</inkml:trace>
  <inkml:trace contextRef="#ctx0" brushRef="#br0" timeOffset="170">13531 12573 8087,'0'-12'-59,"0"6"59,0 1 1247,0 5-754,5 0 0,-3-1 298,6-3 331,4 3-668,1-4 0,10 1 786,0 0-616,5-5-136,1 3 152,-1-1-313,0-3 1,-4 4 126,3-5-386,-3-1 54,-2 6 0,-4-3 231,-3 5-1337,-2 0 574,-7-1 517,5 4-3425,-10-4 3318,4 5 0,-10 5 0,-1 1 0</inkml:trace>
  <inkml:trace contextRef="#ctx0" brushRef="#br0" timeOffset="171">14399 12253 7493,'-7'-6'619,"2"1"334,5 5-239,0-5 3,0 3 30,0-3 1803,0 5-2371,5 5 0,3-3 183,7 1 1,3-1-4,5-2 168,-1 0-234,1 0 1,4-2 65,0-1-234,4 1 69,-7-8 0,4 5-189,-5-3 0,-1 2 84,-3 2 1,-3 3-797,-4-3 337,-6 3-768,-1 1 591,-5 0-1939,-5 0 1618,4 0 1,-9 4-165,2 0 1032,-2 4 0,-2-1 0,1 4 0</inkml:trace>
  <inkml:trace contextRef="#ctx0" brushRef="#br0" timeOffset="172">14376 12504 9200,'11'0'1111,"-3"0"-752,-1 0 1133,1 0-892,8 0 1,-2 0 74,5 0 1,0-1 192,4-3 1,0 2 442,0-6-695,0 6-189,0-3 76,5-1-14,-4 0-250,4 0 59,-6-4-986,1 8 577,5-8 0,-7 9-70,1-3 0,-5-1-105,2 1 1,-9 0-1503,1 4-841,-2 0 2629,-2 0 0,3 0 0,-4 0 0</inkml:trace>
  <inkml:trace contextRef="#ctx0" brushRef="#br0" timeOffset="173">15849 12082 8123,'0'-8'0,"0"1"-137,0 4 122,0-7 1,0 7 504,0-4 1,0 3-47,0-4 0,0 4 119,0-3-149,0 4-200,-5-7 0,2 8 75,-4-6 0,3 4 99,-4-3-142,1 4-67,-5-2 0,0 5 179,-4 0-69,-1 0-110,-6 0 1,-1 5 124,-3 3-125,3 2 0,-8 3 239,6 2-339,-1 3-504,-1 4 625,4 1-240,-4 0 198,5 0 0,4 0 144,0 0-361,5 4 53,-2-2 1,5 4 98,4-3 0,-2 0-110,5 4 1,0-4-13,4 0 1,0-2-60,0-1 0,5 4 264,3 0-127,2-1 0,3-7 300,2 0-288,3 0 1,5-1 56,-1-3 1,1-3 109,0-5 1,0 2 459,0-5-372,5 0-101,1-4 1,4 0-120,-3 0-195,3-5 119,-8 3 0,1-6-1354,-7 4 655,-2-5 310,-6 3-2158,1-1 1595,-6-3 0,-1 8-1186,-5-6 2118,0 5 0,5-2 0,1 5 0</inkml:trace>
  <inkml:trace contextRef="#ctx0" brushRef="#br0" timeOffset="174">16112 12447 8123,'0'-11'0,"0"4"-64,0 2 4040,0 5-3421,0 5 1,0 2-125,0 4 1,0 4 208,0 1-463,0 4 1,0-6-1,0 4 206,0-2 1,0 5-26,0-2-318,0 2 54,0-3 1,0 3 54,0-1 0,0 1-172,0 2 0,3 0-251,1 0 218,0-6 1,-3 4 22,3-6 8,-3 0 22,4-3 100,-5-6-784,6 4 254,-5-9 122,4 4-1502,-5 0 518,0-3 578,0 3-65,0-5 0,0-5 0,0-2 0</inkml:trace>
  <inkml:trace contextRef="#ctx0" brushRef="#br0" timeOffset="175">16077 12721 8123,'0'-6'860,"0"-4"-84,0 9-154,0-5 271,0 6-509,5-5 0,2 4 471,4-3-348,1 3-224,-1 1 0,6 0 257,2 0-119,2-5-182,-3 4 245,3-4-305,-3 5 0,4-4 43,-3 0 1,1 0 14,-5 4 1,1-4 151,-5 1-828,6-1 406,-10-1 1,8 3 105,-7-1 1,-2-2 48,2 1 1,-5-1 7,0 1-262,-1 3 132,-2-10 0,0 5 0,0-5 0</inkml:trace>
  <inkml:trace contextRef="#ctx0" brushRef="#br0" timeOffset="176">16112 12436 8123,'0'-8'0,"0"1"277,0 4-114,5-2 0,-3 5-13,6 0 1367,-6 0-909,9-5 0,-8 4 70,9-3 389,-3 3-630,7 1 1,1-4 94,2 0 0,2-1-49,2 1 0,4 3 49,-1-3 0,2 3 3,-1 1-559,-3-5 71,4 3 1,-5-3 310,0 5-1814,-6 0 1135,5 0 1,-13-4-1678,2 1 1998,-7-1 0,-9 4 0,-8 0 0</inkml:trace>
  <inkml:trace contextRef="#ctx0" brushRef="#br0" timeOffset="177">2625 13068 8265,'0'-7'950,"0"2"-175,0 0-157,-5 4-86,4-4-120,-4 0-123,5 4 1,-1-5 131,-3 6-168,2-5-20,-3 4 210,5-4 221,0 5-284,0-5-217,0 4-117,0-4 1,0 6 104,0 3 1,0-2-160,0 6 1,2-1-68,1 5 50,-1 4 1,3-2 188,-5 5-300,0 0 89,0-1 0,0 4 71,0-3 1,0 2-3,0 2 0,4 0 42,-1 0-290,1 0 249,-4 0 0,4-1-187,0 1 183,0-5 0,-4 2-104,0-4 90,0-1 0,1-4-7,3 1-87,-3-1 89,4 0 1,-5-3-5,0 0-80,0-6 74,0 8-4,0-8-22,0 3 19,-5-5-25,4 0 18,-4 0 79,5 0 11,-5 0-77,3-5 268,-3 3-128,5-8 1,0 4-92,0-6 234,0 1-227,0 0 0,2-1 40,1 1-35,-1-1 8,8-4 0,-4-1-54,6-2 60,-1-2 0,2 7-185,2-5 158,-2 0 0,4-4 33,-1 0-223,1 0 172,1 5 1,4-3 13,-3 2-151,-3-3 130,6 4 1,-8-2-19,5 5 1,-5 1-6,1 6 0,-2-1 83,-2 6-67,0-1 0,1 0 248,-1 0-242,-4 0 1,3 4 11,-3 0 231,-2 0-228,6 0 0,-9 0 30,6 0 18,-6 0-35,8 6 0,-7 0 43,5 5 144,-6 1-182,8 4 0,-7-2 154,4 5-142,-4 0 1,3 4-48,-2 0 0,-3 5 57,3 2 1,-3-1-163,-1 2 36,6-1 1,-5 1 134,3-1-82,-3-4 32,4 2 1,-4-7 14,3-2 247,-3 3-277,4-10 0,-3 5 77,1-6-39,4 1 7,-6-1-110,4 1 140,-5-6-499,5-1 98,-3-5-502,3 0-426,-5 0 0,-5-10 0,-2-3 0</inkml:trace>
  <inkml:trace contextRef="#ctx0" brushRef="#br0" timeOffset="178">3653 13376 8253,'0'-6'776,"0"1"-354,0 0 0,0 2 330,0-5-330,0 6-101,0-3 0,-1 4-7,-3-3 0,2 2-4,-6-1 0,4 1 68,-4 2 1,1 0-83,-5 0 0,1 0 0,0 0 0,-2 2 82,-2 1-375,2 4 201,-9 4 1,3 1-130,-7-1 9,2 6 9,-4 0 0,1 2-128,0 0 0,1 2-55,3 5 1,1-2 119,3 3 1,3-3 76,4-1-289,1 0 113,0 5 0,4-5-114,3-1 44,3 1 155,1-5 0,1 0-289,3-3 289,3 3-39,9-5 0,-2 3-18,5-5 33,-5-4 0,8 2-52,-3-5 0,2 3-3,2-3 40,0 0 1,-3-4-4,3 0 0,-4-2-100,4-1 107,0 1 1,-6-6-10,6 4-232,-5-5 236,4 8-6,-10-10 51,5 5-78,-11 0-1,4-4 224,-3 8-189,-1-8 1,-1 8-38,-5-6 225,0 5-181,-5-7 0,3 9 167,-6-3 12,0-2-144,2 5 1,-4-8 93,2 5 1,-3-4-74,-4 4 1,2 1-63,-2 3 0,-2-4 7,2 0 1,-4 0-125,4 4 0,-4 0 160,3 0-311,1 0 162,4 0 1,-1 0-537,1 0-674,5 0 450,0 0 1,8 4 887,2 0 0,7 5 0,7-3 0</inkml:trace>
  <inkml:trace contextRef="#ctx0" brushRef="#br0" timeOffset="179">5903 12999 8107,'0'-11'-1216,"0"-1"2392,0 1-423,0-1-382,0 1 1,-4 3 593,0 1-518,-4 4 1,6-2-38,-3 0 120,0 4-115,4-4 6,-4 5 324,5 0-640,0 5 1,0 6 74,0 8 57,0 3-59,0 1 0,0 5-72,0 2 0,0 1-66,0 3 1,4-2-135,-1 6 0,5-3 238,-4-1-582,0-4 334,1-2 0,-3-2-19,6 1 1,-6-6-46,2-5 1,1-4-18,-1 0 129,0-1 0,-3-1 190,3-2 36,-3-3-194,4-5 720,-5 0-559,0-5 240,0-1-192,0-6 0,5-1 45,3-2-101,2-3-23,2-9 0,4-3-363,3-4 138,3 0-27,6-5 1,-4 3 27,2-2-1022,4 2 1201,-6 2-357,4 0 164,-6 5 1,-3 2-1,0 8 162,-5-3-76,3 10 1,-9-4 77,-1 9 1,-3-2 378,4 5 192,-6 0-516,8 4 0,-7 2 1183,4 1-1150,1 4-66,-2 9 258,5 2-121,-5 5 0,1 5-1,1 2-181,-5-2 74,2 10 1,-1-6 87,-1 10-691,1-5 435,-4-3 0,0-2-245,0-6 208,0 1 59,0-4 1,4-2-333,0-2 221,0-2 1,-3-6-322,3 1 106,-3-6 17,4 4-920,-5-8 537,0 3-192,0-5 0,5 0 0,1 0 0</inkml:trace>
  <inkml:trace contextRef="#ctx0" brushRef="#br0" timeOffset="180">6691 13296 8027,'0'-6'155,"0"-4"-155,0 8 1077,0-3-204,-5 5 308,4 0-766,-4 0 0,3 2 232,-1 1-224,1 4-154,-3 4 0,4 4 4,-3 1 1,3 4-1,-3-1 1,3 2 264,1 2-366,0 0 0,0 4 230,0-1-351,0 1 32,5-4 1,-4 1-155,3 3 101,2-8 1,-4 7 148,1-7-436,4 3 195,-6-4 1,8-2 53,-5-4 0,1-2 41,-1-3-360,-3 4 107,4-10-516,0 4-251,-4-5 660,4 0-1189,-5 0 890,-5 0 1,4-1-108,-3-3-587,3 3 807,-4-10 0,4 5-297,-3-5 112,2-1 698,2 6 0,0-9 0,0 2 0</inkml:trace>
  <inkml:trace contextRef="#ctx0" brushRef="#br0" timeOffset="181">6702 13570 8027,'-6'-6'0,"0"1"51,2 5 46,3 0 1,-4-1 619,5-3-115,0 2-172,-5-3 267,3 5-322,-3 0 1,6 0 85,3 0 123,-2 0-280,8 0 1,-4 0 58,5 0 1,2 0 48,2 0 1,-1 0-52,5 0-132,-5 0-28,8 0 0,-6 0-109,3 0 137,3-5 0,-9 4-625,8-4 401,-13 0 0,7 4 105,-7-3-1262,-3 3 465,0-5 411,0 5-1582,-4-4 1192,4 5 0,-10 0-1513,-2 0 1151,-4-5 1028,0 4 0,0-4 0,-1 5 0</inkml:trace>
  <inkml:trace contextRef="#ctx0" brushRef="#br0" timeOffset="182">6600 13296 8080,'5'-6'-178,"-4"1"178,9 0 0,-3 3 1568,4-1-947,0 1 1,6 2 64,2 0 792,2 0-621,7 0-339,2-5 0,4 4 117,0-3 0,0-1-25,1 1 452,-1 0-613,-5-1 1,-1 3 241,-5-6-85,0 6-291,-6-8 1,4 8-397,-6-2 111,-5 3 59,0-4-2295,-8 4 1526,3-4 1,-10 1 679,-3 0 0,-12 0 0,-4 4 0</inkml:trace>
  <inkml:trace contextRef="#ctx0" brushRef="#br0" timeOffset="183">4441 13033 8085,'0'0'0</inkml:trace>
  <inkml:trace contextRef="#ctx0" brushRef="#br0" timeOffset="184">4441 13033 8175,'0'-6'-1161,"0"1"1161,-5 0 0,4 4 0,-4-4 0</inkml:trace>
  <inkml:trace contextRef="#ctx0" brushRef="#br0" timeOffset="185">4418 12999 11199,'8'0'516,"0"0"1,-5 0-185,5 0 100,0 0-266,3 0 1,0 0 107,1 0 0,1 0-14,2 0 1,3 0-46,4 0 0,2 0 52,3 0 1,2 0-6,6 0 1,-1-1-78,0-3 1,0 3-90,1-3 0,-1 3 63,0 1 0,-3 0-29,-1 0 0,-5 0-131,2 0 0,-7 0 104,-1 0 1,-5 0-80,2 0-85,-4 0 122,-5 0-169,3 0-53,-4 0-408,0 0 89,0 0-3652,-6 0 3611,-6 0 1,1 1 520,-2 3 0,-8 2 0,2 6 0</inkml:trace>
  <inkml:trace contextRef="#ctx0" brushRef="#br0" timeOffset="186">4464 13456 6868,'6'-5'2295,"4"4"1,-3-8-1736,4 5 0,-3-1 188,-1 1-252,1 3-140,4-4 253,-1 5-233,0-5 0,5 3-27,-1-1 0,5 1 35,-1 2 0,-1 0-87,1 0 1,4 0-1,3 0 1,6 0-15,-1 0 0,-1 0-76,4 0 1,-2 0 64,6 0 13,-2-5 72,-7 4-359,4-4 181,-9 5 0,4 0 224,-5 0-489,0 0 92,-6-5 1,0 4 54,-6-3 0,1 2-61,-1 2 1,-3 0-99,-1 0 132,-4 0 1,3 0-509,-2 0 116,-3-5 0,4 3-576,-5-6 466,-5 6-2675,-1-3 1326,-5 5 1817,-6 0 0,-6 0 0,-6 0 0</inkml:trace>
  <inkml:trace contextRef="#ctx0" brushRef="#br0" timeOffset="187">2625 14678 8344,'-6'-11'-27,"1"3"162,5 0 1,0 5 186,0-5 0,0 4 233,0-3 418,0 4-239,0-2-442,0 5 0,4 1 99,-1 3-81,6 2-98,-7 6 0,4 0-49,-2 4 1,-3 1 97,3 6 0,1 0-74,-1 0 0,1-1-20,-1-3-1,-2 5-216,6-5 1,-6 4 116,2-8 0,-3 4-126,-1-4 1,0 4 116,0-4 0,0 1-296,0-5 201,0 0 140,0 1 404,0-6-245,0-1 25,0-5-168,0-5 1,0 3 6,0-6 1,2 0-87,1-3 0,0-4 19,5 0 0,-1-6-188,5 2 0,0-2 130,4-2 1,-3 4-108,7 0 1,-7 0 76,3-4 1,0 0-62,-1 0 1,4 0 57,-3 0 1,4 1-2,-1-1 0,-1 1 24,1 3 0,-5-1 7,1 5 1,-2 1 137,-2 6 0,-3-1-78,-1 5 0,-3 1 140,4 3-192,-6-6 1,5 5 0,-4-3 0,-1 4 15,2 4 0,-2-1-5,2 4 1,-2 1-24,6 3 0,-4 1-13,3-1 0,-3 1-84,4-1 103,-6 1 1,7-1 0,-5 0-23,-1 1 0,2-1-59,-1 1 0,1-5-6,-2 1 0,-1-4-7,1 3 1,-1-3-117,-2 4 174,5-6 1,-3 3-62,6-5 169,0 0 0,3-1-123,0-3 1,1-2 179,-1-6 0,2 0-92,2-3 0,-1 1 49,5-5 1,-4 1-69,4-1 1,-5-2-4,2 6 1,-4-4 3,0 4 0,-5 4 6,1 3 150,-5 5-161,7-2 1,-8 7 63,6 1 1,-6 5-50,2 7 198,-3 3-89,-1 5 0,0 1-71,0 3 0,0-1 10,0 8 0,2-6 44,2 7-533,-3-4 267,4-1 0,-5 1-127,0-4 1,0-4 111,0-4 0,0-5-571,0 1-25,5-2 43,-4-2 1,6-3-805,-4-1-494,-1-4 1288,3 2 723,0-5 0,-4 5 0,4 1 0</inkml:trace>
  <inkml:trace contextRef="#ctx0" brushRef="#br0" timeOffset="188">3927 14861 8243,'0'-18'0,"0"5"1018,0 6-559,5-1 0,-3 0 836,1 1-225,-1 4-425,-2-2-439,-5 5 0,-2 2-16,-4 1 1,-1 0 186,1 4-199,0 1 10,-1 9 0,-3-3-89,0 5 1,-2-4 116,2 4 0,2 0-199,-2 4 0,2-4 47,2 0 0,-1 0-92,1 4 0,5 0 25,2-1 0,-1 0-224,1-3 0,0 1 243,4-5-389,0 6 205,0-9 0,4 5-48,0-6-32,5 1 192,-3-1 0,5-3 88,1-1 1,1-4-19,2 1 1,-1-3 168,5-1 1,-4 0-191,4 0 180,-5 0-55,8-5 0,-8 0-13,5-3 108,-5-2-156,2 4 1,-6-2 355,-2 1-264,2-1 0,-9-3 136,3-1-192,-3 1-107,-1 4 1,-5-2-125,-2 6 1,-4-5-18,0 4 0,-4 0-215,0 4 0,-1 0 71,5 0-2109,0 6 1012,-1 0 1396,6 5 0,1 6 0,5 1 0</inkml:trace>
  <inkml:trace contextRef="#ctx0" brushRef="#br0" timeOffset="189">6074 14564 8243,'0'-12'0,"0"1"94,0 0 1,-1 3 203,-3 0 0,3 5 109,-3-5 193,3 5 39,1-2 347,0 0-658,0 4 0,0-3-159,0 8 1,0 0 80,0 7 1,0-1-1,0 9 0,4 0-42,0 4 0,3 0-71,-3 0 0,1 0 10,-1 0 0,-3-1-252,3 1 1,-2-4-63,2 0 0,-2-5 115,1 2 0,-1-4 11,-2 0 0,0-1 17,0 1 97,0-6 76,0-1 346,0-5 0,0-5-247,0-3 1,0-2-124,0-1 0,5-2-63,2-2 1,3-4-9,2-8 1,4 2-167,3-6 0,2 6 83,-2-2 1,1 4-127,-5 4 0,4 3 141,-3 4 1,-5 2-46,-3 3 260,-1-4-207,0 10 0,-1-4 18,-2 5 0,-3 5-30,3 3 0,-3 3 3,-1 4 1,0 2-8,0 2 1,0 3-113,0-3 1,0 2 85,0 2 1,4-5-111,0-3 0,5-2 195,-2-2 0,3-5-98,2-2 0,-1-2 334,1-2 1,0 0-50,3 0 1,-1-6-45,5-1 0,-3-3-81,3-2 1,-4 1 41,4-1 1,-1 0-89,1-3 0,1-2-93,-5-2 0,4-3-9,-3 3 0,3-2 38,-4-2 1,0 1-142,-4 3 1,1-1 54,-1 5 0,1 3 52,-1 5 0,-3 3 11,-1-4 68,-4 6-77,7-3 68,-9 5 1,8 1 116,-5 3 1,0 2 31,-4 6-135,5-1-19,-4 6 1,4 0 151,-5 6 0,0 0-178,0 0 1,0 1-120,0 3 1,0-3-83,0 2 1,0-5-358,0-2 1,0-5-70,0 1 0,0-2-394,0-2 1,5 4-2087,3 0 3113,2 1 0,2-5 0,-1 1 0</inkml:trace>
  <inkml:trace contextRef="#ctx0" brushRef="#br0" timeOffset="190">7114 14804 8405,'0'-12'-435,"0"5"-543,0-1 2178,-5 5-689,3-7 0,-4 9 309,2-3-257,3 3-280,-4 1 1,4 0 455,-3 0-405,2 5-52,-3 1 0,5 10 67,0-1 0,0 4-59,0-4 1,-3 5-1,-1-1 0,0 3-181,4 1 158,0 0-50,0 5 0,0-4-235,0 2 0,0-1 69,0-3 0,0-3-214,0 0 1,0-5 59,0 2 0,4-4-191,0 0 143,-1-1 0,-1-5-436,1-2 391,-1-2-357,3-2-800,-5 0 1,-5 0 0,-2 0-1</inkml:trace>
  <inkml:trace contextRef="#ctx0" brushRef="#br0" timeOffset="191">7045 15055 8954,'5'-6'1144,"-4"1"-732,10 5 1,-9 0 392,6 0-252,-1 0-267,5 0 0,-1 0 526,1 0-373,4 0-240,-3 0 1,8 0 66,-2 0 1,3-2 33,1-2 0,0 3-34,0-3 1,-4-1-1,0 1 1,-5 1 33,1 3 0,-3 0-34,0 0 1,-4-4-1984,-1 0-3238,-4 0 3724,2 4 1,-5-1-912,0-3 2142,-5 3 0,-2-9 0,-4 3 0</inkml:trace>
  <inkml:trace contextRef="#ctx0" brushRef="#br0" timeOffset="192">7079 14838 8378,'0'-11'368,"0"4"0,5-2-47,3 5 0,2-1 667,2 2-461,-1 1 55,11-8 0,-3 9 268,7-3 0,2-1-242,-1 1 1,3-1 1,-3 1 0,3 3-179,-3-3 0,-2 2 92,-5-2 1,0 3-557,-5-3 1,-4 3 72,-3 1-2459,-5 0 964,7 0 1302,-9 0 1,-11 5 0,-9 1-1</inkml:trace>
  <inkml:trace contextRef="#ctx0" brushRef="#br0" timeOffset="201">3139 15957 8347,'7'-7'-13,"-4"-1"0,-1 4 445,-2-3-91,0-1 0,0-4 159,0 1 1,-4 3-27,0 1 0,0 3-153,4-4 0,0 5-13,0-5 1,-1 4 302,-3-3-338,3 4 0,-6-6 8,4 5 1,0 1 32,-4 3 1,-1 0-234,-4 0 0,0 0 120,-3 0 0,-3 1-226,-5 3 0,-1 2-8,-3 5 0,-2 2 20,-5 2 1,1-1 64,2 5 0,0-3-141,4 3 1,0 3 110,4 5-128,6 5 41,0-8 1,6 9-47,-1-3 0,6 0 129,2 0 1,3-3-85,1 3 1,6-5 64,6 2 1,4-4-9,7-4 1,1 1-3,3-4 1,-2-1 4,6-4 1,-2-1 56,1-2 0,2 1 128,-5-5 1,-1-1 75,-3-3 1,-1 0-59,-3 0 1,-1 0-128,-3 0 0,-5-3-148,5-1 1,-9-1-244,6 1 0,-7 3-20,3-3 0,-5 3-277,5 1 1,-4-2-1356,3-1 1973,1 1 0,9-3 0,0 5 0</inkml:trace>
  <inkml:trace contextRef="#ctx0" brushRef="#br0" timeOffset="202">3722 16334 8345,'6'-11'-1523,"-1"-1"2493,-5 1 1,1 1 284,3 2-752,-3-2 0,4 7-68,-5-4 0,0 3 235,0-4 57,0 6-202,0-8-230,-5 8 1,3-3-95,-6 5 1,4 0-120,-3 0 0,-1 5 124,-3 3 1,-2 2-195,-2 2 1,1 4-138,-5 3 0,5-1 106,-1 1 1,-2 0-89,2 4 0,0 0-94,3-1 1,2 5-56,3 0 0,-2-1 147,5-3 1,0-1-53,4-3 0,0 1 24,0-5 0,1 4 1,3-3 1,0-2 173,7-7 1,-2 3-145,6-2 0,-1-2 169,2 2 1,1-6-18,6 2 1,-1 1-29,-3-1 1,2 0-30,-2-4 1,6-1 3,-3-3 0,4 1 29,-7-4 0,-1 0-7,1 0 1,-9-3 165,1 2 0,-3-2-108,-1-2 1,-1 5 117,-6-1 1,-6 1-111,-1-5 0,-8 5-219,-4-1 1,1 5-59,-1 0 0,0 1-237,-4 2 0,5 2 50,3 1 0,6 0-175,1 5 0,6-1 558,-2 5 0,13-1 0,4 0 0</inkml:trace>
  <inkml:trace contextRef="#ctx0" brushRef="#br0" timeOffset="203">6600 15969 8333,'0'-12'-799,"-2"-1"560,-1-2 0,1 3 1075,-1-4 1,-3 4-191,3 0 0,-2 1-143,1-1 0,1 1-133,-4 0 1,0 3 106,0 0 1,-3 6-267,2-2 1,-2 3-1,-2 1 0,1 0-87,-1 0 0,-3 5 80,0 2 0,-1 4-109,0 0 0,4 5-7,-4 3 1,0 3-130,1 1 1,-4 0 78,3 0 1,1 1-33,4 2 0,-1 0 0,1 4 0,1-1-138,2 2 0,3 2-84,5-3 1,0-2 86,0-1 0,5-3 5,3-1 0,6-5 137,1-3 1,1-3 14,0 0 0,1-2 16,6-2 0,0-2 15,0-2 1,0-3 2,0 3 0,-1-3 27,1-1 1,0-1-749,0-3 0,0 3 307,0-3 0,-4 3-1934,0 1 2286,-5 0 0,7-5 0,-3-2 0</inkml:trace>
  <inkml:trace contextRef="#ctx0" brushRef="#br0" timeOffset="204">6919 16277 8314,'-3'-22'194,"-1"3"1,0 7 383,4 4 1,0 0 534,0-3 453,0 5-1139,0 1 1,0 6-155,0 3 1,0 2 7,0 5 1,0 6-24,0 2 0,0 3-116,0 0 0,0 1-21,0 0 1,0 0-136,0 0 1,0 0-28,0-1 1,0 1-337,0 0 1,0-4 43,0 0 1,0-5-545,0 1-480,0-2 966,5-2 1,-2 0-824,4-4-134,-4-2-349,7-5 916,-9 0 781,4 0 0,-5 0 0,0 0 0</inkml:trace>
  <inkml:trace contextRef="#ctx0" brushRef="#br0" timeOffset="205">6908 16494 8314,'-8'-10'0,"1"2"447,4-2 225,-2 4 0,5-2-47,0 0 0,1 6-204,3-2 0,4 3-36,7 1 1,-1 0-161,5 0 0,-1-1-17,1-3 1,3 3-29,-3-3 0,2-1-142,2 1 0,-4-4-140,0 4 1,-5-3-433,1 3 1,-2-1-2160,-2 1 1977,1 3 0,-5-4-1083,1 5 1799,-5-5 0,2-2 0,-5-4 0</inkml:trace>
  <inkml:trace contextRef="#ctx0" brushRef="#br0" timeOffset="206">6897 16231 8314,'-7'-11'-103,"2"-4"-52,5-1 0,1 1 1100,3 4 0,6-4-111,6-1 0,4 5 175,-1 3 1,4 1-314,4-5 1,0 6-43,4 2 0,2-1-319,-3 1 1,2 0-209,-1 4 0,-4 0-176,-4 0 0,0 0-457,0 0 1,-5 2 190,-3 1 1,-6 0-1120,-2 5 1434,-4-1 0,2 5 0,-5-1 0</inkml:trace>
  <inkml:trace contextRef="#ctx0" brushRef="#br0" timeOffset="213">4795 16026 8025,'23'0'0</inkml:trace>
  <inkml:trace contextRef="#ctx0" brushRef="#br0" timeOffset="214">4818 16026 8025,'13'-4'0,"2"0"0,3-1 927,5 1 0,1 2 1258,2-6 0,0 4-1402,4-3 1,-1 3-347,2-4 0,2 4-280,-3-3 0,-2 4 49,-1-1 0,-3 3-74,-1 1 0,-2-4-24,-2 1 0,2-1-178,-6 4 0,0 0-125,-3 0-70,-1 0 1,-1-2-278,-2-1 1,-2 1-125,-2-1-815,-3 1-44,4 2-439,-15 0 1454,2 0 1,-8 2-24,5 1 0,-1 4 91,1 4 0,-1 4 442,1 1 0,-1-1 0,1-4 0</inkml:trace>
  <inkml:trace contextRef="#ctx0" brushRef="#br0" timeOffset="215">4932 16254 8028,'-11'0'449,"3"4"238,1 0 199,4 0-167,-2 1 235,5-4-312,0 4 102,0-5-192,5 0 0,1 0-146,6 0 0,3 0 52,0 0 0,6 0-21,-2 0 1,0 0-81,4 0 0,-3-1-120,6-3 0,2 1 29,-1-4 0,3 4-71,-3-1 0,0-1-1,-4 2 1,-1-5-73,1 4 1,-1-1 106,-3 1 1,1 3-177,-5-3-370,1 3-410,-5 1-311,-5 0-911,0 0 1372,-17 0 577,4 0 0,-10 5 0,6 1 0</inkml:trace>
  <inkml:trace contextRef="#ctx0" brushRef="#br0" timeOffset="216">10344 13532 8550,'-11'0'-935,"-1"-5"1,1 4 1825,-1-3-245,1 3-513,5 1 1,-1 0 347,3 0 57,3 0-288,-4 0 1,6 0 156,3 0 296,-3 0-247,5 0 247,-6 0-147,5 0-63,-4 5-228,9-4 0,-4 4 33,6-5 0,4 0-155,3 0 42,3 0 0,1-1 33,0-3 0,1 2-14,2-6 1,-2 5 122,3 0-393,-3 1 89,-1 2 1,0-1 247,0-3-520,0 3 172,-1-4-208,6 5 211,-4 0 1,9 0 64,-2 0-199,2 0 241,1 0 1,2-1-32,2-3 0,-3 3-15,3-3 0,2-1-13,-2 1 0,1-1 6,-1 1 1,-4 3-23,1-3 1,0 1-56,0 0 70,-6 1 23,9-3 0,-9 5-1,5 0 0,-3 0 2,-1 0 1,-3 0-15,3 0 31,1 0 0,3 0-25,0 0 11,0 5 1,2-3 1,2 1 0,7-1-98,4-2-150,6 0 0,-7 0 208,5 0 1,0 0-11,4 0 1,-3 0 2,-1 0 0,-3 0 17,3 0 1,-4 0 139,5 0 0,-9 1-133,5 3 0,-2-3 95,5 3-80,3-3 1,-8 3-10,6 0 0,0 0-7,7-4 0,-1 0-1531,5 0 1555,-6 0 1,-25 0-1,1 0-4,-1 0 0,0 0 0,31 0-207,-31 0 0,0 0 0,31 0 205,0 0 0,-3 0-206,-5 0 1,-1 0 197,-3 0 0,-2-4 11,-5 0 0,-1 0 42,1 4 0,1 0-32,3 0 1,0 0 1,4 0 1,7 0 0,-1-1-12,-27-1 0,0 0 0,3 1 0,1 1 212,-1-2 1,0 0 0,1 1 0,0 1-41,-1 0 0,0 0-166,-1 0 1,0 0-1,2 0 1,-1 0-64,-1 0 1,-1 0 0,0 0 0,0 0 39,1 0 1,-1 0 0,0 0 0,-1 0 125,32 0-126,-31 0 0,-1 0 1,29 0 150,3 0-748,-3 0 594,1 0 368,-5 0-336,4 0 0,-4 0-392,3 0 388,-2 0 26,3 0 0,-5 0 44,0 0-204,-5 0 160,4 0 0,-10 0 25,-1 0 90,1 0-19,-10 0 0,2 0 243,-8 0-359,-2 0 1,-6 0 837,-3 0-318,-3 0 1472,-4 0-1385,-6 0 0,3-2 1292,-5-1-926,-1 1-85,-3-3-640,5 0-313,-3 4 262,3-4 0,-5 4-1301,0-3 540,0 3 49,0-5 1,1 6-434,3 0 1,-2 2 481,6 2 452,0 2 0,3 5 0,0 1 0</inkml:trace>
  <inkml:trace contextRef="#ctx0" brushRef="#br0" timeOffset="217">10586 14427 8290,'0'-7'0,"0"-3"770,0 4-410,0 0 1,0-1 483,0 3 251,0 3-492,0-4-219,0 5 58,0-5 65,0 4-496,0-4 1,0 6 78,0 3 166,0 2-152,0 6-52,0-1 1,3 5 228,1 3-386,0 3 75,-4 1 1,4 1-60,0 3 32,-1-3 1,1 9 12,0-3 0,0-2 90,-4-1 1,1-3-235,3-1 0,-3-2 57,3-2 0,-1-2 109,0-6 1,-1-3-47,1-1 328,-1-4 81,-2 2 393,0-5-413,0-5 0,0 2-139,0-4 0,3-2 61,1-6 1,4-3-148,-4-5 1,5-1 13,-2-3 0,8-2 56,4-5 0,3 0-380,1-1 1,1 5-7,3-1 1,-3 6 104,2-2 0,2 3 110,-1 2 0,-2 4-6,-6 3 0,2 2 264,-6 1-273,5 6 1,-11 1-8,3 5 239,-4 0-77,4 0 0,-2 5-65,-2 3 1,2 6-6,-3 1 0,0 9-225,0-1 200,-4 2 0,6 3 41,-5 3-136,4 2 77,-6-4 1,7 2 4,-6-4 0,2 0-5,-1-4-36,-2-1 69,3-4-38,-5 4 0,3-10 14,1 4 17,0-9-19,-4 3 0,0-7-603,0 5 99,0-6-1440,5 3 911,-4-5 238,4 0 766,-5 0 0,0 5 0,0 2 0</inkml:trace>
  <inkml:trace contextRef="#ctx0" brushRef="#br0" timeOffset="218">11705 14701 8183,'0'-6'178,"0"0"0,0 5 189,0-3-16,0 3 16,0-4 184,-5 5-306,3-5 153,-3 4-153,5-4 470,0 5 0,-1-4-304,-3 0-221,3 0 1,-9 4-115,2 0 0,-2 1-37,-1 3-104,-1-2 195,1 8 0,-4-4-130,-1 5-110,-4 6 147,7-4 1,-4 4-72,1-1 1,4-2 165,-3 5-244,2-5 163,1 2 1,5 1 29,-1 2-147,1-3 96,0 1 0,2-2-227,5 0 224,0 0 0,0-3-52,0-1 1,0 1-60,0-1 91,5 0-273,2 1 265,-1-1 1,4 1-24,-2-1-141,2 1 147,6-6 0,-2 3-31,5-5-49,-5 4 69,8-6 0,-4 3-41,4-5 118,-4 0-82,4 0 1,-8-2 158,5-1-145,-5 1 1,6-6 205,-5 4 17,1-5-191,-10 3 407,4-6-240,-9 1 1,3 3 0,-8 0 0,-2 2-32,-5-2 0,-2 0-152,-2 4 82,-3 0 0,-1 0 114,0 0-356,5 1 106,-8 3 0,13 0-358,-2 0 133,7 0 94,-6 0-1450,9 0 1051,-4 0 1,6 0-81,3 0 668,2 5 0,11-4 0,0 4 0</inkml:trace>
  <inkml:trace contextRef="#ctx0" brushRef="#br0" timeOffset="219">12299 14621 8190,'-7'0'-590,"2"0"4447,5 0-3522,5 0 0,-2 0 64,5 0 53,-1 0-268,-1 0 0,5 0 67,-4 0 1,7 0 0,1 0 0,1 0 53,-5 0-59,6 0-64,0 0 0,2-4 61,0 0 1,0 1-72,4 3 0,0 0-7,0 0 1,-4-4 199,0 0-425,0 0 72,-1-1 0,-2 4 10,-4-3 179,-1-2 40,1 4-273,-1-3-42,0 0-98,-4 4 15,-2-4 170,-5 5-1108,0 0 739,0-5 1,-1 3 19,-3-1-2374,3 1 1249,-10 2 1461,10 0 0,-4 5 0,5 2 0</inkml:trace>
  <inkml:trace contextRef="#ctx0" brushRef="#br0" timeOffset="220">13235 14381 10710,'7'12'502,"-2"-1"0,-5 0-238,0 1 1,0 0-52,0 4 1,3-2-97,1 5 0,1-2 224,-1 2-551,-3 3 194,4-4 0,-3 3-39,2-2-55,-3 3 129,4-9 1,-1 7-200,0-5 64,-1 0 203,-3-3-287,0-6 254,0 4 33,0-3-45,0 4 1,0-3-12,0-1 276,0-4-235,0 2 571,0-5 1,0-5-359,0-3-111,0-2 266,0-1-342,0-6 0,5 5 103,3-4-139,-3-1 48,10 4 1,-7-7-130,7 4-7,-2-4 0,-2 2 76,1-5 0,0 4 0,4 0 54,-4 5-270,5-7 88,-6 8 1,1-3 154,-1 4-189,0 1 45,6-1 1,-4 1 77,2 0-157,-2-1 147,-2 6 1,0-3-90,1 5 82,-6 0 5,4 4-155,-8 0 147,3 0 1,-4 0-11,3 0 1,-3 5-6,3 3 1,-3 3-9,-1 5-36,0-4 49,0 10 1,0-4-20,0 4-181,0 1 191,0 0 0,0-4-219,0 0 8,0-5 199,0 8 1,1-11 47,3 1-95,-3-1 163,5-5-5,-1 1-190,-4-2 438,4-5-78,0 0-87,-4 0 0,6 0 407,-4 0-290,-1-5-203,8-2 19,-9-4 1,8 0-246,-5-1 238,5-4-69,-3 3 0,5-9-102,1 3 0,4-4 160,3-3-190,-2 2 41,5-4 0,-6 5 30,3 0-184,3 5 84,-10 2 0,5 4 165,-6 1-46,-4 5-51,3-5 191,-9 10 26,9-4-168,-9 5 310,4 0-284,1 5 0,-4 2 18,6 4 84,-6 0-67,8 6 1,-7 1 63,5 5-13,-6-1-43,3 1 1,-1 1-180,0 3 172,0-3 0,-4 4-181,0-5 75,5 0 0,-4-4 77,3 0-77,-3-5 69,-1 2 1,0-4-34,0-1-567,0-5 97,0 5-206,0-5-315,0 5 1032,0 1 0,5-1 0,1 1 0</inkml:trace>
  <inkml:trace contextRef="#ctx0" brushRef="#br0" timeOffset="221">14537 14598 8202,'0'-11'0,"0"3"170,0 0 355,0 6 251,0-8 86,0 8 126,0-8-587,0 9 115,0-4-331,-5 0 1,3 4 184,-6-3-216,0 3 31,2 1 1,-4 3 40,2 1 21,-2 5-32,-6-3 1,2 6-174,-5-1-5,5 6 0,-8-3-49,3 5 37,3 0 0,-5 4 141,6-1-352,-5 1 140,7 0 1,-3 0 75,4 0-229,6 0 121,-4 0 1,8-1-340,-1 1 246,1-5-64,2-2 190,5 1 27,2-4 0,4 3-43,1-4 132,4-1-98,-3 0 0,4-3-34,-1 0 76,1-6-42,1 8 1,3-8 34,-6 1 1,1-1 18,-1-2 1,2 0 117,2 0-149,3 0 11,-10 0 0,9 0 215,-6 0 0,0-5-195,-4 3 179,1-8-81,-1 4 0,-1-2-13,-2 1 0,1-1 18,-5-3 1,1 3 45,-1 0 190,-3 1-169,4-5 1,-9 1-76,0-1 0,-6 1 126,-1 0-511,-1 4 203,-9-3 1,3 8-123,-5-6 0,5 5-284,3 0 1,3 1 83,0 2-2101,6 0 1590,1 5 0,7 1 893,6 1 0,10-2 0,11-5 0</inkml:trace>
  <inkml:trace contextRef="#ctx0" brushRef="#br0" timeOffset="222">15782 14130 9097,'0'-7'1511,"0"2"543,0 5-1784,-5 0 0,-1 4-85,-6 0 1,5 4-102,-1-5 0,0 6 215,-3-1-434,0 2 135,-6-4 0,3 5-45,-5-4 0,4 3 108,-4 2 1,4-1-66,-4 1 1,0 0 63,-4 4 0,0-4-31,0 3 0,0-2 24,0-1 0,0-1 6,1 0 1,3 0-2,0-4 1,5 3 1,-2-2 1,5-2 53,3 2-51,-2-6 1,8 7-99,-6-5 97,5 0 14,-2-4-310,5 5 298,0-4-4,0 4-234,0-5 142,0 5-21,0-3 202,0 3-143,0 0 142,5-4 1,2 5-101,4-2 155,1-2-177,-1 3 0,1-5 33,-1 0 239,5 5-238,2-4 0,5 4 72,0-5 88,0 0-154,0 5 1,-1-4-73,1 3 83,0-3-14,0-1 1,0 0-97,0 0 1,-2 0 146,-2 0-211,3 0 131,-10 0 1,5 0-64,-6 0 1,1 0-6,-1 0 1,-3 0-109,-1 0-244,-4 0-286,2 0 134,0 0-885,-4 0 708,4 0-2632,-5 0 2636,0 6-307,0-5 418,0 4 598,0-5 0,-5 5 0,-1 1 0</inkml:trace>
  <inkml:trace contextRef="#ctx0" brushRef="#br0" timeOffset="223">15325 14667 8334,'0'-7'2096,"0"2"654,0 5-2382,5 0-226,-3 0 226,3 0 61,-5 0-395,5 0 58,-4 0 47,9 0 0,-3 0-72,4 0 0,-3 0 31,-1 0 0,2 1 56,6 3 0,-2-2 7,2 1 1,2 0-22,-2 1 0,4-3 1,-4 3 1,4-2-16,-4 2 0,2-3-25,-2 3 0,-2-3 119,2-1-268,-2 6 62,-2-5 1,2 4-28,2-5-64,-2 5 144,3-4-125,-4 4 123,-1-5 0,1 0-4,-1 0 1,0 0-1,1 0 1,-1 0 15,1 0 0,-5 0 71,1 0-74,-6 0 0,7 2 98,-5 1-36,0-1 19,-4 3-5,0-5-44,5 0 27,-4 0-14,4 0 0,-5 0-243,5 0 209,-3 0-268,3 0-2914,-5 0-278,-5 0 1873,3 0 1502,-8 0 0,-1 0 0,-7 0 0</inkml:trace>
  <inkml:trace contextRef="#ctx0" brushRef="#br0" timeOffset="224">16536 14358 8147,'-6'-7'62,"2"-1"193,2 5 1,2-3 491,0 2-124,0 3 341,0-9-452,0 4-1,0-1-289,0-3 0,2 9 140,2-3-380,-3 3 84,4 6 0,-5-1 327,0 7-582,0-2 199,0 12 1,0-3 40,0 5 0,0 0-42,0 0 1,0 3-45,0 1-66,0 5 174,0-8 0,4 4-102,-1-5 0,3 0 102,-3-1 0,-1-3-186,1 0-55,4-5 114,-6-2 16,4-2 1,-4-8 58,3 6 194,-3-5-203,5 2 615,-6-5-396,0-5 1,1-2 152,3-4-254,-3-1-42,4-4 1,0 2 30,3-5 1,-2-1-56,2-7 1,0 3-174,8-3 0,-2-1 133,5 2 0,-4-1-190,4 4 1,-1 0 100,1 1 1,1 0-101,-5 3 1,1-1 126,-5 4 16,5 6 1,-7 1 12,3 6-31,-3-1-2,2-1 135,0 3-101,-4 2 0,2 3 43,-5 5 1,4 0 8,0 8 0,-2 1 13,2 6 0,-4 0 112,3 0 1,-4 1-105,1 3 1,-3-3-25,-1 2 0,0 1-30,0-4 0,4 2-8,0-6 1,-1-2-195,-3-2 146,0 3 1,0-5-391,0 2-493,0-8 128,6 4-1299,-5-10 958,4 4-449,-5-5 1374,0 0 1,5-5 0,1-2 0</inkml:trace>
  <inkml:trace contextRef="#ctx0" brushRef="#br0" timeOffset="225">17244 14552 8079,'0'-11'943,"0"0"-454,0 4-138,0-3 824,0 9-223,0-4-383,0 5-341,-5 0 1,4 5 0,-3 4 93,3 5 1,1 0-134,0 5 1,0 0-1,0 4 1,0 1 26,0 2 1,0-2-125,0 3 1,0-2-194,0 2 1,0-7 93,0 3 0,0-4-378,0 0 252,0-2 66,0-1-270,0-3 207,0-2 1,1-2-317,3-5-266,-3 5 339,4-8-699,-5 4-440,0-5 1,0-5 478,0-2 515,0 2 0,0-6 518,0 5 0,0-5 0,0-1 0</inkml:trace>
  <inkml:trace contextRef="#ctx0" brushRef="#br0" timeOffset="226">17255 14792 10000,'12'0'889,"-1"0"0,1 0-515,-1 0 0,4 0 50,1 0 1,3 0-191,-4 0 0,5 0 14,-1 0 1,-1-4 133,1 1-496,-5-1 159,2 4 1,-4-1-713,-1-3 424,-4 2 173,3-3-1246,-9 5 611,4 0-1488,-5 0 1802,0-5 391,0 4 0,-5-9 0,-1 4 0</inkml:trace>
  <inkml:trace contextRef="#ctx0" brushRef="#br0" timeOffset="227">17198 14541 7900,'5'-6'1132,"2"1"-618,4-1 0,1 5 86,-1-3 1,5-1 15,3 2 1,4-5-20,4 4 0,-2-4 142,6 5 0,-6-5 245,2 4-428,-3-5-248,-1 8 1,-5-5-184,-3 2 0,-3 3 309,0-3-1705,-1 3 919,1 1-1040,-6 0 897,-1 0 1,-5 1-131,0 3 625,0-3 0,0 9 0,0-4 0</inkml:trace>
  <inkml:trace contextRef="#ctx0" brushRef="#br0" timeOffset="228">17986 14427 8303,'0'-7'1435,"2"2"-968,1 5 1,0 0 437,5 0-619,-1 0 1,5 0 102,-1 0 1,2-1-79,2-3 0,1 3-15,3-3 0,7 3-38,-3 1 0,2 0 0,-2 0 1,0-4-71,0 0 1,-4 1 14,0 3 1,-5 0-164,1 0 1,-4-2 163,-3-2-1192,2 3 534,-4-4 158,1 5-975,-2 0-3619,-5 0 4890,5 0 0,1-5 0,6-1 0</inkml:trace>
  <inkml:trace contextRef="#ctx0" brushRef="#br0" timeOffset="229">18729 14290 8177,'0'-12'19,"0"6"164,0-4 0,0 7 541,0-4 412,0 4-80,0-7-418,0 9-115,0-4-157,0 5-120,5 5-63,-4 1 1,8 7 48,-5 2 1,1-1-116,-1 5 0,-2 0 17,6 4 0,-6 0-148,2 0 0,1 3-152,-1 1 0,0-2 73,-4-6 0,1-1-103,3-3 1,-3-2-67,3 2 164,-3-7 95,-1 2 1,0-8 145,0 6 271,0-5-328,0 2 801,0-5-161,-5 0-512,4 0 1,-4-5-45,5-3 0,0-2-37,0-2 1,0 0-6,0-4 1,5 3-19,2-7 1,0 5-43,0-4 0,2 4 137,7-4-415,-4 5 177,5-2 0,-5 4 13,4 1 0,-4-1-122,4 1 0,-4-1 107,0 1 0,-1 3-11,0 1 1,-3 4-20,0-1 1,-4-1 6,3 2 1,-3-1-127,4 4 1,-5 0 62,5 0 48,0 0 1,2 5 8,-3 2 0,2 4 12,-5 0 0,0 0-154,-4 1 144,5-1-8,-4 6 1,6-5-18,-4 4 0,-1-4 2,1 0 1,3-5 4,-3 1 1,2-5-17,-1 0 251,3 4-253,-1-6 483,4 4-271,-4-5 1,6-4 324,-1 0-98,1-4-141,-1 1-147,0-4 1,1-1 67,-1 1 1,5-4-34,-1-1 1,1-4-14,0 1 1,0-1-118,3 1 1,1-1 32,-4 4 1,-2 1 57,-7 4 1,3 4 50,-2 3-51,-3-2-48,5 5 15,-9-4 1,8 10 29,-5 2 0,1 5 0,-1 3 1,-3 3-29,3 5 0,-1 0-7,0-1 1,-1 1-401,1 0 0,-1 4 170,-2-1 1,0 1-882,0-4 0,4 0 118,-1 0 1,1-4-175,-4 0 0,0-2 453,0 2 1,4 2 702,0-6 0,5 5 0,-3-2 0</inkml:trace>
  <inkml:trace contextRef="#ctx0" brushRef="#br0" timeOffset="230">19608 14541 8156,'6'0'-168,"-1"-1"767,-5-3-184,0 3 182,0-4 741,0 5 1,0 5-975,0 2 76,0 8-159,0 3 0,-3 5 143,-1 0-441,0 0 69,4 0 1,0 1-133,0 2 0,0-2 159,0 3 0,0-4-136,0-4 1,0 1-109,0-4 1,0-1-209,0-4 106,0 1-38,5-1-116,-4 0-460,4-4-788,-5-2-853,0-5 1722,0-5 310,0 4 490,0-10 0,0 5 0,0 0 0,0-10 0,0 4 0</inkml:trace>
  <inkml:trace contextRef="#ctx0" brushRef="#br0" timeOffset="231">19642 14769 8156,'-5'-6'1075,"4"1"-161,-4 5 9,5 0 0,1 4-439,3 0 1,2-1-63,6-3 0,-1 4-146,1 0 1,3 0-79,0-4 0,5 0-74,-1 0 0,-1 0-27,1 0 0,-5-4-216,1 0 1,1-1-1651,-5 1 1349,3 3 0,-9-5-2240,3 2 1625,-3 3 0,-10-6-394,-3 3 1429,-7 3 0,-3-9 0,-5 4 0</inkml:trace>
  <inkml:trace contextRef="#ctx0" brushRef="#br0" timeOffset="232">19631 14552 8105,'0'-6'-351,"1"-3"234,3 5 1994,2-5-819,11 8-346,-4-9 1,8 9 247,-2-3 0,7-1-397,0 1 0,2-4 67,-1 5 1,-4-1 7,-1 4-216,6-5-152,-14 4 1,13-5-122,-8 6-59,-3 0 265,1 0-2060,-6 0 1189,1 0-3246,-6 0 1850,4 6 1912,-8-5 0,-2 9 0,-7-4 0</inkml:trace>
  <inkml:trace contextRef="#ctx0" brushRef="#br0" timeOffset="233">15508 15923 8017,'-11'0'687,"4"0"0,2-1-90,5-3 879,0 3-127,0-10-596,0 5 0,4-2-210,0 1 1,1 4 13,-1-1 0,-2-1-188,6 2 0,-4-1 67,3 4 1,1 0-20,3 0 1,1 0-190,-1 0 1,2 0-56,2 0 1,1 1-31,4 3 1,1-3-163,-2 3 1,3-3 43,1-1 0,-1 0-196,1 0 1,-1 0-354,-3 0 1,1 0 287,-5 0 1,1 0-594,-5 0 0,0 0-450,1 0-128,-6 0 48,4 0-447,-8 0 1021,-7 0 0,-3 0-295,-7 0 0,-2 0 1080,2 0 0,-5 5 0,2 2 0</inkml:trace>
  <inkml:trace contextRef="#ctx0" brushRef="#br0" timeOffset="234">15565 16071 8017,'-5'7'-1386,"-1"-2"3407,-1 0-1297,2-4 0,7 4-152,1-5 1,4 0-20,4 0 1,1 0 84,-1 0 0,5 0-118,3 0 1,3 0 86,1 0 0,0-1-123,0-3 0,-1 2-126,1-6 1,0 4-231,0-3 0,-4 3-38,0-4 1,-1 6-100,1-2 1,-3-1-232,-4 1 1,-1 0-676,1 4 1,-5-4-3638,1 1 2441,-6-1 2111,3 9 0,-5 1 0,0 6 0</inkml:trace>
  <inkml:trace contextRef="#ctx0" brushRef="#br0" timeOffset="235">16936 15809 8125,'0'-12'30,"0"1"220,0-1 1,-2 5 495,-1-1 432,1 1-656,-8-5 147,4 6-328,-1-4 0,1 8 249,2-1-336,-2 1 0,-6 2-139,1 0 0,0 2 50,-1 1 0,1 4 41,-1 4 0,-3 2-30,0 2 0,-4-1-145,4 5 1,-4 0 74,3 4 0,-3 0-176,4 0 1,-4-1 114,4 1 1,0 1-47,3 3 0,2-3-60,2 3 0,0-3 32,4-1 0,0 0 31,4-1 1,1 1-2,3 0 1,2-4-17,6 0 0,-1-5 87,1 1 1,3-2-10,0-1 1,5-2 10,-1-3 1,-1 2-41,1-5 1,0 0 32,4-4 1,-4 0-60,0 0 0,-1-1-8,1-3 1,1 2-233,-4-1 1,-1-2-415,-4 1 1,1 0-34,-1 4 0,-3-4-553,-1 0 0,-3 1-162,4 3 0,-5-2 1394,5-2 0,0 3 0,3-4 0</inkml:trace>
  <inkml:trace contextRef="#ctx0" brushRef="#br0" timeOffset="236">17187 16083 8125,'0'-12'396,"0"1"189,0 0 0,0 3 1130,0 0-627,0 6-152,0-3-628,0 5 1,0 5-29,0 2 1,0 5-47,0 3 0,0 3 0,0 5 0,1-1-171,3 1 1,-3 0 107,3 0 0,-3 0-292,-1 0 0,2-4 18,1 0 0,-1-5-121,1 1 1,0-2 140,1-2 0,-3-3-94,3-1 1,-2-4 32,2 1 0,-3-2-596,3 2-190,-2-3 258,-2 4-5027,0-5 5699,-6 0 0,0-5 0,-5-1 0</inkml:trace>
  <inkml:trace contextRef="#ctx0" brushRef="#br0" timeOffset="237">17198 16254 8125,'0'-7'115,"0"-1"255,0 5 0,0-3 792,0 2 180,0 3-892,5-4 0,2 5-53,4 0 1,1-4-144,-1 0 0,2 0 101,2 4 1,-1 0-121,5 0 0,0-1-154,4-3 1,0 3 57,-1-3 0,-3-1-136,0 1 1,-1-3-490,1 3 1,-2-1 299,-6 1 0,1 3-852,-1-3 1,-3-1-435,-1 1-19,-4 0 807,2-1 1,-10 4-709,-3-3 1392,-2 3 0,-6-4 0,-2-2 0</inkml:trace>
  <inkml:trace contextRef="#ctx0" brushRef="#br0" timeOffset="238">17187 16026 8125,'0'-12'0,"0"5"356,0-1 0,0 4 58,0-3 1,0 3 90,0-4 0,1 4 62,3-3 0,4 3 223,7-4 1,-1 5-228,5-5 1,0 5 56,4 0 1,-1-2-82,1 1 1,0-1-163,0 1 0,0 3-102,0-3 0,0-1-146,-1 1 1,-3-1-165,0 1 0,-3 3 138,3-3 1,-5 3-179,1 1-767,-2-5-1451,-2 3 52,-5-3 1,-2 6 2240,-8 3 0,-7 3 0,-7 4 0</inkml:trace>
  <inkml:trace contextRef="#ctx0" brushRef="#br0" timeOffset="239">15611 17145 7998,'-7'0'578,"2"-5"-97,5 4 34,-5-4 1,4 3 420,-3-2-72,3 3-520,6-4 0,0 4-53,3-3 0,2 3 135,-3-3 1,4 3-124,0 1 0,0 0-52,1 0 0,-1 0-10,1 0 0,0 0-141,4 0 0,1 0-10,6 0 0,0-2-74,0-1 1,0 1 73,0-1 1,-1-3-105,1 3 0,-1-5-72,-3 4 0,1-3-148,-5 3 0,1-4-871,-5 4 466,-5 1-1278,-1 3 933,-5 0 1,-5 0-309,-2 0 0,-5 5 491,-3 2 801,2 3 0,-13 2 0,2-1 0</inkml:trace>
  <inkml:trace contextRef="#ctx0" brushRef="#br0" timeOffset="240">15645 17328 7998,'11'-7'507,"1"4"1,-1 0 720,1-1 1,0 3-467,4-3 0,1-1 183,6 1 0,-4-1-369,0 1 0,0 3 14,4-3 1,-1 2-170,-3-2 0,1 3-115,-5-3 1,2 3-256,-2 1 0,-2-2-305,2-2 1,-6 3-441,-2-3 1,-3 3-258,4 1 0,-6 1-3378,2 3 4329,-3-3 0,-1 10 0,0-5 0</inkml:trace>
  <inkml:trace contextRef="#ctx0" brushRef="#br0" timeOffset="241">16981 17088 7998,'0'-12'6,"0"6"368,0-4-69,0 4 0,0-6 534,0 1 176,0 4-615,0-3 1,0 8 453,0-6-145,-5 6-421,-1-4 0,-6 3-73,1-1 1,0 0 14,-1 4 0,1 0-30,-1 0 0,0 1-14,-4 3 1,2-1-94,-5 4 0,4 2 98,-4 6 0,1-1-218,-1 5 0,-1 0-36,5 4 1,-4 0 16,4 0 0,-2 0 37,2 0 0,2-1-87,-2 1 0,6 0 112,1 0 1,6 4-26,-2-1 0,3 1-131,1-4 0,0-4 96,0 0 1,1-1-145,3 1 1,3 1 21,9-5 1,-4 2 53,4-2 0,0-6 81,-1 2 0,6-3-12,-2-1 1,-2 2 91,2-5 0,1 0-100,2-4 1,-3 0 63,0 0 0,0-1-37,4-3 0,-4 1 218,0-4 1,-5-1 51,2-3 0,0-1 82,-1 1 0,-3-1-172,-5 1 0,-4 0-17,1-1 0,1-1-80,-1-2 1,-2 3-103,-6-4 1,2 4-37,-6 0 0,1 1-7,-5-1-572,1 1 0,-1 3-151,1 1 1,3 4-435,1-1 1,3 3-646,-4 1-232,6 0 2120,-3 0 0,0 0 0,-2 0 0</inkml:trace>
  <inkml:trace contextRef="#ctx0" brushRef="#br0" timeOffset="242">17381 17396 8144,'6'0'-601,"-1"-5"1,-3 4 1360,1-3-527,-1-2 0,3 3 59,-5-4 1,1 3 562,3-4-144,-3 6-260,4-9 0,-5 9 483,0-6-591,0 6 1,0-5 383,0 4-245,0 1-34,0-8 0,0 8-97,0-6 1,-1 5 42,-3 0 1,2-2-131,-6 1 0,0 0-30,-3 4 0,0 0-93,-1 0 1,-3 1 129,0 3 1,-4-1-205,3 4 0,0 5 114,1 3 1,1 4-110,-5-4 0,5 5-151,-1-1 0,3 3-109,4 1 1,0-3-46,4 3 1,-4-3-94,4 7 1,1-3 8,3-1 1,1 0-175,3 0 1,-2-4 124,6 0 0,-2-5 60,2 1 0,2-2 143,-2-2 0,2 0 28,1 1 0,4-6 180,1-2 1,-1 1-62,-4-1 0,2 0 171,2-4 1,-2 0 43,2 0 0,-1-2-147,1-1 0,-2 1 31,2-1 1,-6 1-131,-1 2 0,-1-1-5,5-3 1,-5 3-8,1-3 1,-2 2-366,2-2 199,2 2 97,-4-8 0,1 8-99,-3-6-17,-3 6 102,-1-9 47,0 5 0,-1-4-107,-3 2 0,1-1 110,-4 6 1,-1-6-11,-3 1 1,-1 2 52,1-2 0,-1 2-32,1-2 553,-1-2-206,1 4 508,0-6-286,-1 1 340,6 5-418,-4 1 46,8 5-236,-3-6 0,10 5-20,3-3 1,2 3-22,2 1 1,3 4-161,0 0 0,5 1 95,-1-1 0,-1-3 50,1 3 0,-1-3-39,1-1 0,1 0 159,-4 0 1,-1-4-34,-4 0-239,1 1-200,-1-3-310,-5 5 0,-6-4-709,-7 5 1,-3 0 161,-2 0 1045,-4 0 0,-2 5 0,-5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40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6487 13545 8199,'-6'-6'1233,"1"1"-618,5 5 1,1 0 3,3 0 1,-2 0-171,6 0 1,-1 0 23,5 0 0,-1 0-122,1 0 0,-1 1-105,1 3 1,-1-2 150,0 6 1,6-4-112,2 3 1,-1-3 15,1 4 1,0-4-159,4 3 102,5 1-61,-4-2 0,7 3-130,-4-5 34,5 5-61,-3-8-19,5 4 0,0-1 173,1 0-326,-6 5 0,3-4 19,-6 2 9,-4 3 1,2-4-1,-5 2 87,-2 0 1,0-2-1,-2 3-26,-1-1 0,-1-4 26,-1 3 0,-5 0-12,1 0-172,-1 3 218,5-3-82,-6-1 65,-1 4 1,-10-7-102,-2 4 1,-5-3 41,-3 4 1,1-4-10,-5 3 0,0 0 17,-4 0 0,0 2 2,0-5 27,-5 5 1,4-4-39,-2 2 43,-4 4 0,3-5-13,-4 5 1,-2 1-1,3-1-5,-3 1-10,-2-1 1,-3 0 0,0 1 0,1-1-173,2 1 80,6-1 97,-4-5-18,14 5 2,-8-10-53,14 9 0,-3-9-496,4 3-811,6 2 717,1-4-579,10 3 784,1-5 0,11-1 43,2-3 0,3 2 463,0-1 0,1-4 0,0 1 0</inkml:trace>
  <inkml:trace contextRef="#ctx0" brushRef="#br0" timeOffset="1">7241 14013 8139,'6'0'3130,"-1"0"-2466,-5 0 1,-4 2-215,1 1 0,-5 0-89,4 5 0,-5-2-93,2 2 1,-5 2-161,-3-3 0,-3 2-54,-5-1 176,1 2-1,-1-4-504,-5 6 389,-1-1 0,-7-3 80,-2-1 0,-3 1-205,-4 3 0,-5 1-115,1-1 0,-7 5 102,-1-1 0,5 1-18,-1-1 0,9-3 0,8 1 102,4-5 0,5-1-207,8 0 1,4 4 23,7-4-26,3-2 0,7 0-53,1-5 1,4 0 186,4 0 1,4 0-617,1 0 0,3 0 227,-4 0 0,1 0-1936,0 0 2340,-9-5 0,13-1 0,-7-5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00:28.97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7412 10199 9699,'-1'-7'1605,"-3"4"-1142,-4 1 0,2-1-347,-2-1-13,6 0-28,-8 4 1,3 0-1,-4 0-81,0 0 1,-1 0 16,1 0 1,-4 4 50,-1 0 0,-4 4 8,1 0 1,-3 6 58,0 1-61,-1 6 0,4-7-1,0 5 1,5-4 25,-2 4-26,4 0 0,0 8-259,1-1 102,0 1 64,4-4 0,2 1-172,5 2 250,0-1-115,0-3 79,0 5 0,6-12-23,6 8 0,-1-4 9,5 0 1,1-2 127,2-6 1,3 1-74,1-1 0,3-1 66,1-2 1,3-3-69,-3-5 1,5 0 0,-3 0 184,0 0-185,-1-5 99,0 3-76,-4-8-23,4 4 1,-9-4-178,0 2 252,-5-2-433,3 4 235,-11-1-628,-1-3 0,-6 9 283,-3-3 0,-2 3-2091,-6 1 2504,1 0 0,-1 0 0,1 0 0</inkml:trace>
  <inkml:trace contextRef="#ctx0" brushRef="#br0" timeOffset="1">8303 10267 8069,'0'-7'-749,"0"-1"1224,-5 6 0,4-5-55,-3 3 1,3 2 360,1-6-533,-6 6 0,5-5 389,-3 4-389,3 1 0,-3-4 181,1 2-196,-1 3 1,2-5 203,-1 2-3,1 2 33,-3-3-386,0 0 0,3 4 78,-6-3 1,4 3-146,-3 1 0,3-1 53,-4-3 1,4 3-71,-3-3 14,-1 3 1,1 1 38,-1 0 1,4 0-35,-3 0 0,-1 0-123,-4 0 0,1 3 41,0 1 1,-2 4 57,-2-4 1,-2 4-65,-2 0 1,-2 6 83,2 1 0,-3 4-46,-1-3 1,4 4 4,0-1 1,5 2 4,-1 2 0,2 0-6,2 0 1,4-1-4,4-3 1,1 2-158,2-2 1,0-1 98,0 1 0,7-5-169,4 1 1,2 0 45,6-3 1,0 2 65,4-7 1,3-2 44,1-1 1,1-2-8,-1-2 0,-3 0 73,2 0 1,-2-6-73,-1-1 0,-1-1 15,-3-3 1,3 2 11,-3-6 0,-3 1 133,-1-1 1,-2 2-80,-2-2 1,1-2 110,-1 2 1,-3-4-77,-1 4 0,-4-1 114,1 5 0,-3 0 190,-1-1-81,0 6 1,0-1 250,0 4-258,0 1-59,-5 2 0,4 7-16,-3 4 0,-1 2-37,1 2 1,0-1-64,4 5 1,-4-4-1,1 4 1,-1-3-13,4 3 0,1-2-163,3 2 1,-2-2 177,6-6 1,-2 1-15,2-1 0,2-1 43,-2-2 1,3-3-58,4-5 1,-2 0 215,2 0 0,-2 0-170,-2 0 1,2 0-44,2 0 0,-2-4-347,2 0 0,-2-3 172,-2 3 0,1-5-1004,-1 1 1,1 2 150,-1-2 1002,-5 6 0,5-13 0,-5 2 0</inkml:trace>
  <inkml:trace contextRef="#ctx0" brushRef="#br0" timeOffset="2">8897 9719 7786,'-6'0'2377,"0"0"-2292,6 0 0,0 9 35,0 2 1,0 8 212,0 1 0,2 6-104,2 5 0,-3 3 21,3 4 0,2 3-104,2 4 0,-3 1-280,-2 0 1,3 1 91,-3 2 0,1-2 97,-4 3 0,0-5-178,0-3 1,0-3 88,0-4 0,0-6 97,0-2 1,0-3-29,0-2 1,-1-3 18,-3 1 0,3-10 55,-3 1 346,3-2-454,1-3 205,0-1 193,0-5 0,0-5-439,0-2 1,0-3 73,0-2 0,0 1-173,0-1 0,1-3 65,3 0 1,1-2 43,2 2 0,4 1-81,-4-5 1,3 5 88,2-1 1,0-2-12,4 2 1,-4 0-8,4 4 0,0-1 77,-1 1 1,6-1-56,-2 1 0,2-1 2,2 1 0,0 5-37,0 2 0,-2 3-11,-2 1 1,2 0 0,-6 0 1,4 1 35,-4 3 0,4 2-65,-4 5 1,1 1 43,-5-1 0,-1 2 31,-2 2 1,1-1-35,-5 5 1,-1-4 122,-3 4 0,0-5-19,0 2 1,-9 0 143,-2-1 0,-8 2 188,0-2 0,-4-2-138,-3 2 1,0-2-8,-4-2 1,-1-1-41,-3-2 1,0 1-64,-1-5 1,2-1 41,3-3 1,3 0-240,8 0 1,-1-1-652,5-3-805,0-2-1856,3-5 3372,6-1 0,6-4 0,6-2 0</inkml:trace>
  <inkml:trace contextRef="#ctx0" brushRef="#br0" timeOffset="3">13282 9811 8116,'0'-12'0,"0"4"0,0 1-309,0-1 429,0-3 273,0-1 1,0 5 375,0-1-196,0 6 111,0-3-66,0 5 0,0 5-599,0 2 0,0 5 97,0 3 1,0 3-64,0 5 1,0 1-103,0 2 1,0 2 106,0 3 0,4 2-140,0-3 0,4 4 102,-4 4 1,1-2-150,-2 2 0,-1-6 123,1-2 1,-1-1 34,-2 2 0,0-3 49,0-5 1,0-1 5,0 1 1,0-5 68,0-3 1,0-2-109,0-2 0,-2-3 123,-1 0-35,1-6 16,-3 8 27,5-8 423,0 3-348,0-5-179,0-5 1,0 2-102,0-5 0,0 1 128,0-5 1,0 1-187,0 0 1,4-2 101,0-2 0,5 2-171,-2-2 1,4 2 43,0 2 1,4-1-38,0 1 1,6-1 36,-2 1 1,2 1 49,2 2 0,0-1-56,0 5 0,1 1 58,3 3 0,-3 0-78,2 0 1,-1 0 75,-3 0 1,0 5-59,-3 2 0,1 4-4,-5 0 1,5 4 1,-5 0 1,0 2 12,-4-2 1,1-1-4,-1 5 1,-4-4 91,-4 4 1,-1-5-79,-2 2 0,0 0 228,0-1 0,-9 1-119,-3-5 0,-3 0-64,0 1 0,-3-5 338,-5 1 1,-1-4 446,-2 3 0,-4-4-381,-4 1 0,0-2-15,0 2 1,-1-3-367,1 3 1,1-3 87,3-1 1,2-3-165,5-1 0,5 0 73,3 4 0,3-1-846,5-3 0,0 3-1193,4-3 2072,1 3 0,-3-4 0,5-2 0</inkml:trace>
  <inkml:trace contextRef="#ctx0" brushRef="#br0" timeOffset="4">14642 10279 7624,'-6'-7'-588,"5"-3"1,-4 8 665,5-6 284,0 6 1,0-5-60,0 3 0,-1 2 4,-3-6 0,3 4-93,-3-3 1,3 3 206,1-4 0,-4 5-94,0-5 0,-5 2 53,2-2 0,0-2-94,0 2 0,-2 2-26,-6-2 1,2 5 98,-2-5 1,-3 5-102,-1 0 1,1 1-81,-1 2 0,-4 0 52,-3 0 0,-2 2-130,1 1 0,2 5-6,-6 7 1,4-1-93,-3 5 0,5 0 42,-2 4 0,8 4-145,4-1 1,2 1 34,2-4 1,0 0 95,4 0 0,2-1-285,5 1 1,6-4 107,6 0 0,4-5-58,7 2 1,5-8 87,2 0 1,8-5 55,4 0 1,-1-3-55,1-3 1,0-4 12,3-4 1,-4-2 23,-3-2 0,-6 2 9,-2-2 1,-8 2 163,1 2 0,-8-4-84,0-1 1,-7 1 288,-5 4 0,-1 3 319,-2 0 34,0 1-502,0 1 1,-2 0-28,-1 6 1,0 0-177,-5 0 0,5 6 122,-5 1 1,2 3-78,-2 2 1,-1 4 73,5 3 0,1-1 27,3 1 0,0 0-6,0 4 0,0 0 11,0 0 1,5-4 11,2 0 0,7-5 128,1 1 0,4-2 97,-3-2 0,4-5-58,-1-2 0,3-3-341,0-1 1,5 0 90,0 0 0,-1 0-272,-3 0 1,0-3-531,0-1 0,-5 0 774,-3 4 0,3-5 0,-1-1 0</inkml:trace>
  <inkml:trace contextRef="#ctx0" brushRef="#br0" timeOffset="5">19096 9662 10505,'0'11'563,"0"1"0,0 3-100,0 0 0,0 6-143,0-2 0,0 6-58,0 2 0,3 1-171,1-2 0,1 3 87,-1 6 0,-3-1-97,3 0 0,-2 1 172,-2-1 0,1 1-354,3 3 0,-3-2 54,3 2 1,-3-2-101,-1-2 0,0-1-20,0-3 0,0-2 19,0-5 0,0-1 73,0-3 0,0-3 68,0-4-229,0-1 212,0 0-310,0-4 292,0-2 633,0-5-449,0-5-124,0-2-2,0 1 1,0-4 8,0 2 6,0 3 0,0-5 1,0 2-153,0-2 168,0 4-122,5-4 98,1 3-10,6-4 1,0 0-3,4-1-123,7-4 1,2 3 102,5-2-85,1 2-471,3 2 554,0-1-24,-4 6 70,3-4-61,-9 8 9,4-3 47,-6 5-42,1 0 1,-4 2-37,0 1 36,-5 4 1,2 0-3,-9 1-209,3 0 484,-8 3 0,3 0-295,-5 1 71,0 4-55,-5-3 0,-3 7-39,-7-4-30,-3 4 44,-10-2 17,4 5 1,-10-2 20,-1-2 1,1 1-26,-4-4 0,3-1 158,0-4 0,5-1-104,-1-2 1,10 1 0,-2-5 1,4 0-63,0-4 0,6 0-39,6 0-1221,-1 0 923,2 0 1,1-6-815,5-1 0,6 1 15,5-2 1173,1 0 0,14-3 0,-2-1 0</inkml:trace>
  <inkml:trace contextRef="#ctx0" brushRef="#br0" timeOffset="6">20146 10336 8091,'7'-12'0,"-2"1"490,-5 0 0,4-1-25,-1 1 1,3 3 286,-3 1-378,-1-1 1,3-3-98,-5-1 0,0 4 8,0 1 0,0 3-35,0-4 1,-5 6-130,-3-2 1,-2 3 90,-2 1 1,-3 0-209,0 0 0,-9 1-61,1 3 0,-2 2-72,2 6 1,0 3-180,0 0 0,0 5 165,0-1 1,6-1-240,1 1 204,4 0 66,0 4 1,6-1-29,2-3 1,-1 2 52,1-2 0,0-1-61,4 1 1,6-5 116,1 1 1,3-2-32,2-2 1,3-4 184,0-3 0,4 1-55,-4-2 0,6 0 113,-2-7 1,2 2-60,2-6 5,0-5 0,4-1 4,-1-5-84,6 5-6,-13-7 0,12 3 30,-9-5 0,0-1 18,-3-3 0,-5 0 3,1-4 0,-2-2-21,-2 3 0,-3-7-49,0-1 0,-6-4 0,2 3 7,-3-2 1,-1-1-30,0-4 1,0 2-31,0 2 1,0 2-781,0 1 1,0 8 679,0-4 0,0 13 52,0-1 0,0 8 574,0-1-308,0 4 0,0 4 310,0 0-77,0 6-468,0-3 129,-5 5 1,4 6 33,-3 6 0,3 0-227,1 7 0,0 2 103,0 5 0,1 3 105,3 6 1,-2 3-56,6 0 0,-6 1 77,2-1 1,1-1-88,-1 5 1,4-1 108,-4 0 1,1 3-45,-2-6 0,0 2-69,5-6 0,-5 3 29,5-6 1,-4-5-5,3-3 1,-4-1-65,1-7 0,1 0 124,-1-3-276,0-1 1,-4-3-50,0-1-851,0-4 407,0 2 119,0-5 1,0-10 0,0-3 0</inkml:trace>
  <inkml:trace contextRef="#ctx0" brushRef="#br0" timeOffset="7">21094 10233 7999,'0'-11'-327,"0"-1"0,-1 5 675,-3-1 0,2 2 70,-6-2 1,4-2 55,-3 2 1,-1 2-246,-3-2 0,-5 6-32,1-2 0,-1 3 59,0 1 0,-1 0-26,-6 0 1,0 1-11,0 3 0,4 2 27,0 6 1,0 3-103,-4 0 1,2 5-124,2-1 2,-3-2 1,9 4 0,-2-2-143,2 3 0,7 1 74,2 0 0,-1 0-194,1-1 0,2 0 65,6-3 1,-2-2 11,6-6 0,1 0 60,6 1 0,-1-5 113,5 1 1,-4-5-32,4 0 1,0-1 14,4-2 1,0-4 22,0 0 0,-2-5 21,-2 2 1,3-4 35,-3 0 1,3-4-58,0-1 1,-4-3-108,-3 4 0,-2 0 93,-2 4 0,-3-1-95,0 1 156,-6 4 196,3-3-237,-5 9 1,-5 1-18,-2 8 1,0 7 214,0 4 1,0-1-110,0 1 0,2 0 40,5 4 0,0-1-65,0 1 0,0 0-131,0 0 1,1 0-246,3 0 0,2-6 132,5-1 1,1-4-94,-1 0 1,1-2 59,-1-3 0,4-1-188,1-6 1,3 0 89,-4 0 1,4-4 285,-4 0 0,5-10 0,-2 1 0</inkml:trace>
  <inkml:trace contextRef="#ctx0" brushRef="#br0" timeOffset="8">21837 10187 8064,'-4'-17'0,"0"1"474,0 4 0,3 2 80,-3 2 0,2 3 286,-6 5 0,0 0-328,-3 0 1,-5 0-147,-4 0 0,-1 5 5,-2 3 1,-4 3-125,1 4 1,-5 2-1,5 2 1,-1 6-15,4-2 1,0 4 13,0-1 1,2 2-133,2 3 0,6 2 74,6-3 0,4-1-538,-1 2 1,8-6 238,4 2 1,7-4 360,4-4-251,2-3 0,-3-4 0,-1-1 0</inkml:trace>
  <inkml:trace contextRef="#ctx0" brushRef="#br0" timeOffset="9">21985 10576 8059,'-11'0'-165,"-1"0"0,-9-5 1,-3-2-1</inkml:trace>
  <inkml:trace contextRef="#ctx0" brushRef="#br0" timeOffset="10">21574 10633 8056,'0'-7'614,"0"2"1333,0 5-1371,0-5 83,0 4-195,0-4 115,0 5-202,-5 0-29,4 0 10,-4 0-14,5 0-189,0 5-142,5-4 0,-3 6 33,6-4 1,-4-1-136,3 2 0,-3-3 235,4-1-82,-1 0 0,5 0 13,-1 0 0,2 0-20,2 0 1,-2 0-69,2 0 0,1 0 64,0 0 0,0 0 14,-1 0 0,-2 0 9,2 0 0,2 0-2,-2 0 0,0-4 80,-3 0-97,-1 0 0,1 1-85,-1-1 0,-3 0 84,-1 4 1,-3-1-147,4-3 0,-5 3 132,5-3 1,-4 1-205,3-1 179,1 3 0,0-5 3,-1 2 108,-4 3-126,7-4 19,-9 5-7,4-5 1,-3 3-30,1-1 57,-1 1-304,3 2-2607,-5 0 2113,-5 0 756,-2 0 0,-4 5 0,-1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40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12095" units="cm"/>
      <inkml:brushProperty name="height" value="0.12095" units="cm"/>
    </inkml:brush>
    <inkml:brush xml:id="br3">
      <inkml:brushProperty name="width" value="0.09071" units="cm"/>
      <inkml:brushProperty name="height" value="0.09071" units="cm"/>
      <inkml:brushProperty name="color" value="#FF0000"/>
    </inkml:brush>
    <inkml:brush xml:id="br4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11238 14653 24575,'34'-34'0</inkml:trace>
  <inkml:trace contextRef="#ctx0" brushRef="#br1" timeOffset="1">4888 9673 8453,'-6'0'-1214,"1"0"1932,5-5-365,0 4-57,0-4 44,0 5-177,0-5 1,0 2-35,0-4 1,4 3 69,-1-4 1,6 1-32,-1-5-72,2 1 0,1-2 32,1-2 1,-1 1 101,1-5-99,-1 5 7,6-7-13,-5 3-31,10-5 1,-4 0-1,4 0 74,1 0-47,5-5-869,-4-1 836,4-5 1,-4 4 42,3-1 0,-3 2-144,3-2 0,-2-2 1,1 3-122,0-3 228,1-6-260,1 3 0,-3-4 121,6 1-909,-6-1 1015,8-1-92,-9-3 0,9 8 1,-4-2-1,2 3 251,-1 0 0,-1 1-202,2 0 1,-3 1-47,-5 2 1,-1 0 50,1 4 1,-1 0 135,-3 5 0,1-3-119,-5-1 1,6 3 526,-2 0 0,-2-1-554,2 1 0,1 0 133,2-3 0,1 5-217,0 2 0,-1 0 70,-3-4 0,1 4-30,-5 0 0,0 5-55,-3-1-208,-1 3 197,1 0 12,-6 1-459,-1 4 271,-5 2-1041,-5 5 458,4 0 856,-9 0 0,3 0 0,-4 0 0</inkml:trace>
  <inkml:trace contextRef="#ctx0" brushRef="#br1" timeOffset="2">6270 8017 8160,'0'-7'-677,"0"-1"768,-5 6 163,4-8 78,-4 8-152,0-3 128,3 5-250,-8 0 0,8 0 69,-6 0 1,5 1-32,0 3 0,-2 3-66,1 4 0,-4 0 101,4 1 0,1-1-139,3 1 1,-2-5 103,-2 1 1,3-4-280,-3 3 184,3-4 0,2 6-132,3-5 0,-1-1 126,4-3-19,1 0 0,3 0 33,1 0 1,-1-3-4,1-1 1,-1-5 89,0 1 1,0-2-80,-4-1 1,2-1 47,-5 1 1,4-1-34,-5 1 0,1 0 78,-4-1-61,0 1-293,-5-1 268,-1 1 0,-9 5-144,-1 2 0,0 3-464,1 1 421,2 5 0,-5 2 163,3 8 0,2 3 0,-3 5 0</inkml:trace>
  <inkml:trace contextRef="#ctx0" brushRef="#br1" timeOffset="3">4854 9742 8419,'0'-8'-1718,"0"1"2099,0 4-76,0-2 214,0 0-274,-5 4 180,4-9-216,-5 8 0,5-3 194,-3 5-222,3 0-11,-4 0 0,4 0-133,-3 0 164,3 0-130,-9 5 14,8 2-189,-3 4 1,5-3 101,0-1 1,0-3-90,0 4 1,1-6-39,3 2 0,-1-3 133,4-1 0,1 0-120,3 0 1,5 0 104,-1 0 0,0-1-20,-3-3 0,-1-2-8,0-5-4,1-1-101,-1 1-183,-4-1 30,-7 6 0,-8 1 64,-7 5 1,2 0-16,-2 0 0,-2 0 65,2 0 0,-4 0-117,4 0 300,0 0 0,3 10 0,1 3 0</inkml:trace>
  <inkml:trace contextRef="#ctx0" brushRef="#br2" timeOffset="4">5048 9731 9613,'-6'-2'-123,"2"-1"53,3 1 395,1-3 362,0 5-462,0-5 57,0 4 1,5-4-133,2 5 1,0 0-15,0 0 1,-3 0-144,4 0 0,-1 0 152,5 0 0,-1 1-228,1 3 0,3-3-57,0 3 1,5 1 186,-1-1 1,4 0-63,4-4 1,-3 1-7,3 3 0,-3-3 6,-1 3 1,3-2 19,1 2 0,-1-3 8,-3 3 1,0 1 55,0-1 0,5 4-38,2-5 0,0 6-62,0-1 0,0-2 46,5 2 1,-1-2-69,0 2 1,1 2 60,-1-2 1,0-2-87,0 2 1,2-1 98,2 5 0,-1-2 6,5-3 0,-1 4 35,5-4 1,-4 3-174,0 2 1,0-1 152,3 1 1,-3-5-13,0 1 1,0-1-77,4 5 0,1-5 89,2 1 0,-6-2-84,3 2 1,-3 1 48,3-5 0,-2 1-5,-2-1 0,-2-3 5,-6 3 1,0 1 7,0-1 0,-1 1 58,-2-2 0,0 0-54,-4 5 1,0-5-14,-4 5 1,-2-5 21,-2 0 0,2 2 78,-6-1 1,4 0-97,-4-4 0,4 4-25,-4 0 0,2-1 3,-2-3 0,-2 0 17,2 0 1,-2 0-29,-2 0 1,0 0 21,1 0-8,-1 0 1,1 0 6,-1 0 0,-3 0-218,-1 0 49,-4 0-34,7 0 110,-9 0-10,4 0 236,-5 0-181,0-5 165,0-1-194,0 0 1,-5 1 2,-2 5 0,0 0 6,0 0 1,-1 0-148,-3 0 0,1 1 111,2 3 0,-1 2-50,5 5 118,-5 1 0,4-1-56,-2 1 1,2-1 94,5 1 1,0-1-71,0 0 1,5 1 13,2-1 0,0-1-28,0-2 0,1 1 28,3-5 0,1 3-12,-1-3 0,1 0 5,-1-4 1,0 0 102,1 0 0,1-1-105,2-3 0,-6-2 152,2-6 0,-2 1 6,2-1 1,0 1-22,-4-1 1,2 1-64,-5 0 0,0-1 0,-4 1 0,-5-1-311,-3 1 1,-3 3 103,-5 1 1,4 4-439,-4-1 0,0 3 634,1 1 0,-6 5 0,4 1 0</inkml:trace>
  <inkml:trace contextRef="#ctx0" brushRef="#br1" timeOffset="5">7549 10130 8264,'-7'0'-424,"-1"0"433,5-5 1,0 3 90,6-6 0,4 4 223,4-3 0,6-2-100,2-6 1,6 1-88,2-5 1,4 0-6,0-4 0,7-1-33,4-3 1,2-2-341,2-6 0,-19 16 1,2-1 325,1-1 1,1 0-1,0 0 1,0 0-82,1-1 0,1-1 0,1 1 0,0-1 35,2-3 1,0-1-1,1 1 1,0-1-273,-1-2 1,0 1-1,0 0 1,1 1 277,3-2 0,0 1 0,-4 3 0,0-1-78,2-2 0,0-1 0,-3 2 0,0 1 21,-3-1 0,1 0 1,2 2-1,1 1-38,-2 3 1,0 0-1,-1 1 1,-1 1-83,-3 1 0,-1 1 0,0 1 0,0-1 100,21-13 1,0-2-7,-7 6 1,-3-1 28,-5 4 1,0 2-19,1 2 1,-6-2 12,-3 6 0,1-4 361,-4 4 1,1 0-342,-9 3 1,1 2 514,-5 2 0,0-1-515,1 6 0,-5-5 399,1 4-398,-5-5-6,2 8 2,-5-4 0,-2 5 1,-1 0-4,-4 0 1,-4 0 2,-1 0-3,1 0 136,0 0-120,-1 5 90,6-4-75,1 4 91,0-5-89,3 0 1,-4 4 2,2 0 0,2 4-19,-6-5 1,4 6-4,-3-1 0,4 2-75,-1 2 0,-1-1 82,1 0 0,2-3-53,6 0 1,3-1 34,8 5 1,-1-5 18,5 1 1,1-6-21,2 2 0,1-3-7,0-1 1,4-1 19,-1-3 0,1-2 3,-4-5 0,0-1 55,0 1 1,-4-2-58,0-2 0,-5 2 102,1-2 1,-8-2-91,-3 2 1,-3-1-76,-1 1 1,-6 2 79,-5-2 1,-7-1-281,-9 5 1,-1-2-39,-2 9 1,-7 1-56,3 3 1,2 0 27,5 0 0,5 3 108,3 1 0,3 5 205,9-1 0,-3 2 0,3 1 0</inkml:trace>
  <inkml:trace contextRef="#ctx0" brushRef="#br1" timeOffset="6">6419 8154 8586,'6'-6'-562,"4"1"966,-4 0 0,6 4-332,-1-3 0,-3 3 122,-1 1 1,1 1-183,3 3 1,1-2 157,-1 6 1,1-2-98,-1 2 1,6 1 55,2-5 0,4 3 6,3-3 0,2 4-85,3-5 0,5 2 68,-1-1 1,1-2-160,-1 1 0,-1 2 90,0-1 1,4 4-125,0-4 1,7 3 146,0-3 1,-3 5-158,4-1 0,1-2-73,2 2 0,2-5 192,-1 5 0,-3-4 20,2 3 1,7-3-23,1 4 0,3-4-43,-3 3 1,-5 0 47,-3 0 0,2 3-86,-1-2 1,3 2 98,-4 1 0,5 0-2,-5-4 1,6 3-35,-2-2 1,-2 5-3,-2-2 0,-2 3-21,-1-6 1,5 2 24,2 1 1,3-1-53,1-2 0,-5 1 50,-3-5 1,-2 3-71,-1-3 1,0 1 56,-1-1 1,4 1 3,-4 3 0,2 2 51,-9-3 1,4 4 129,-4 0 1,3 0-115,-7 1 1,7-2-32,-7-2 1,3 2 155,-3-3 1,2 4-124,2 0 1,-3-3-24,3-1 0,0-4 21,-3 1 0,1 1-14,-5-2 1,-2 1 27,2-4 0,-6 0-11,2 0 0,-3 0 49,-1 0 1,-1-1-66,1-3 1,-4 2-456,0-6 1,-9 6-31,2-2-526,-8-3 952,1 6 0,-20-9 0,-5 4 0</inkml:trace>
  <inkml:trace contextRef="#ctx0" brushRef="#br1" timeOffset="7">9845 8965 8513,'0'-11'0,"0"3"0,0 1-247,0 4 507,0-7 413,0 9-242,-5-4-33,3 5-356,-3 0 0,4 0 205,-3 0-172,3 5 0,-4 1 45,5 6 1,0 4-32,0 3 1,5 3-35,3 0 1,-2 5-29,2 0 0,0 8-71,8 0 0,-4 10 133,4 1 1,0 3-314,-1 1 0,4 2 298,-3 5 0,3 4-140,-4 0 1,-7-28 0,0 0 71,0-1 1,0 1-1,-2 0 1,2 1-6,1 0 1,1 0-1,-3-1 1,1-1-19,1 1 0,1-1 0,8 27-151,1 2 1,1-2 50,-5-2 1,4-1 75,-4-3 0,4-4 22,-3-7 0,-1 1-26,-4-4 0,1-6 172,-1-7 0,1-2-49,-1-1 0,-1-4-31,-2 0 0,1-5 50,-6 1 1,1-6 114,-4-1 312,5-6-409,-3 9 68,3-10 1,-5 3-130,0-8 0,0 1-108,0-4 1,0-1 40,0-3-106,-5-1 1,3 1 100,-1-1 1,0 5-44,-1-1-13,3 1 1,-5-1 42,2 0-3,3 6-5,-10-3 1,9 5-2,-6 0 46,6 0 2,-3 5 1,5 1 81,0 6 1,0-1-93,0 0 0,1 1 38,3-1 0,-2 1-30,6-1 1,-1-1 36,5-2 0,-1 2-25,1-2 0,-1-3 39,1-1 0,0 1-20,3-2 0,2 1-1,2-4 1,3-1 43,-3-3 0,-2-2-3,2-6 1,-1 0-1,1-4 1,2 2-26,-6-5 1,0 4 45,-4-4 0,-4 0-41,-3-4 0,-4 6-180,-4 1 1,-8 1-158,-7 4 0,-6-2-310,-2 9 1,-4 0-69,0 4 1,2 5 657,-2 3 0,1 7 0,-4 3 0</inkml:trace>
  <inkml:trace contextRef="#ctx0" brushRef="#br1" timeOffset="8">7800 10302 8310,'-6'-7'-1220,"1"-3"1691,5 9-142,0-9-78,0 8 0,1-3-70,3 5-63,2 0 0,6 0-12,-1 0 0,2 0 4,2 0 1,-1 0 46,5 0 0,0 2-42,4 1 0,4-1-2,-1 2 1,6-3 8,-1-1 0,2 1-31,1 3 1,0-3-49,0 3 0,1 2 2,-1 2 1,1-2-95,3 2 1,-1-4 127,5 3 1,0-3-106,4 4 0,-1-2 80,1 2 0,0 2-189,-1-3 1,1 0 223,0 0 1,1 0-8,2 0 0,-1 3 15,6-2 0,-2-2 26,1 2 0,-1-2-175,-2 2 1,-3 2 118,2-2 1,-2 1 42,-1-2 0,-1 3-46,1-2 1,-4 2 3,0 2 1,-2-5-10,2 1 1,-2-1-11,-6 5 0,0-2 62,0-2 0,1 2 22,-1-3 0,0 0-4,0 0 1,1-4-37,-1 1 0,-1-2-117,-3 2 1,2-3 100,-5 3 1,3-3 27,-3-1 0,-4 0-38,-4 0 0,-5 0-47,1 0 10,3 0 1,-6 0-9,4 0 0,-7 0-263,-2 0 213,-4-5 1,3 4-1200,-2-3 505,-3 3 722,4 1 0,-10 5 0,-1 1 0</inkml:trace>
  <inkml:trace contextRef="#ctx0" brushRef="#br1" timeOffset="9">12677 9239 8469,'-7'-3'0,"-1"-1"0,0 0-225,2-1 227,1 4 228,0-4 60,-2 5-125,1-5 0,0 3 164,2-2-399,3 3 234,-9 1 0,7 1-101,-5 3 79,1 3 0,-1 5-174,1 4 1,4-2 147,-1 5 1,-1-4-139,1 4 1,2-1 90,6 1 0,-2-3-140,6-4 0,-1-2 23,5-3 0,3 2 60,0-5 1,4 0 1,-3-4 1,4-1-4,-1-3 0,1-3-27,-1-4 0,1-2 50,-4-2 1,-2 2-91,-7-2 1,2 2 70,-5 2 0,0 0-161,-4-1 1,-5 2 148,-3 2 1,-2-2-261,-1 3 1,-1 2-3,1 1 1,3-1-292,0 1 60,6 0 201,-8 4-422,8 0 388,-3 0 1,7 1 322,1 3 0,-1-3 0,8 10 0,-9-5 0,6 0 0,-4-2 63,-1-3 114,3-1 230,0 0-213,1-5 0,2 0 219,-1-2 0,0 0 335,0 3-422,3 3 1,-3-4-151,4 5 0,4 0-8,1 0 0,8-4-172,-1 0 0,7-1 105,1 2 1,5 0-29,2-5 0,9 1 46,-1-5 1,7 1-311,1 0 1,-23 4 0,2 1 229,1-2 1,1 1 0,3 0 0,0 0-9,0-3 0,0 1 1,0 1-1,0 0-11,-2-1 1,1-1-1,3 1 1,1 1 26,-3-2 0,0 1 1,2-2-1,0 1-79,-2 2 0,0 1 0,-1-1 1,-2 1 52,-2 1 0,-1 0 1,30-8-130,-5 3 1,1-3 152,-1 6 0,-2-2-298,-1-1 1,0-1 230,-4 1 0,-1 0-18,-3-1 0,-2 1-233,-2-1 0,3 1 199,-3-1 0,-4 1-41,-4 0 1,-1 0 74,-6 4 1,-2-2 144,-6 5 485,-3-5-369,-4 8 0,-7-8 98,-5 5 0,-5 1-292,-7 3 1,1 0 375,0 0-354,-1 0 1,1 0 141,-1 0-81,6 0-108,-4 0 1,7 0 44,-4 0 0,3 0 1,-4 0 0,4 0-14,-3 0 0,-1 5 33,-3 2 0,-1 0-14,1 0-36,0 1 1,0 3-90,4 1 102,2-1 1,6 0-92,3 1 0,2-4 82,6-1 0,4-4 35,3 0 0,3 0-54,0 1 1,0-3-15,-3 3 1,3-3 15,-3-1 1,-2-4-1,3 1 1,-7-5 141,3 4 0,-4-5-123,0 2 0,-2-4 104,-2 0 0,-3 0-85,-5-1 1,0 1-237,0-1 0,-9 1-182,-3 0 0,-7 0-258,0 4 1,2 2-44,-3 5 0,-1 0 677,-2 0 0,-7 5 0,5 1 0</inkml:trace>
  <inkml:trace contextRef="#ctx0" brushRef="#br1" timeOffset="10">15064 8988 8296,'0'-6'-466,"0"-4"422,0 3 1,0 0 137,0-1-70,0 6 0,0-5 207,0 3-94,0 3 117,0-4 456,0 5-548,0 5-70,0 2 0,0 4 252,0 0-255,0 1 1,-4 3 79,1 0 0,-5 2-70,4-2 0,-5-1 67,2 5 1,-4 0-48,0 4 1,0 0-10,-1 0 0,-3 4-36,0 4 1,-2-2 46,2 2 1,2-2-154,-2 1 0,-1 3 71,0-2 1,1 3-90,4 4 1,-5-1 22,1 5 1,-1 0 26,1 3 1,2 1 47,-2 0 0,-3 7-299,-1 0 0,1 6 234,-1-6 0,4-2 50,-4-2 1,5 2-40,-1-2 1,-2 5 38,2-5 1,1 1-306,6-5 0,-2 1 204,2 0 0,0-6 34,0-2 1,-1-2 69,5-2 1,0-5-1,4-2 0,-3-4-36,-1-4 1,0 1 9,4-5 0,0 1 283,0-5 1,0-3-278,0-1 0,0-3 50,0 4-154,0-6-248,0 3-77,0-5 219,0-5-13,0 4 157,0-9 0,1 5-29,3-3 82,-3-2 0,4 7-108,-5-4 212,0 4-122,0-7 1,0 8 6,0-6 25,0 5 18,0-7 161,0 9-203,0-9 0,-1 9 140,-3-3 1,3 4-121,-3 4 0,-2 2 98,-2 5 0,-2 1-92,-1-1 0,3 4 13,1 1 0,0 3-51,0-4 0,0 0 56,3-3 1,3 3-116,-3 0 0,4-1 93,4-6 1,-1 2-127,4-3 1,1-2 107,3-1 1,1-2-24,-1-2 0,2 0-16,2 0 1,2-6-3,2-1 1,-2-5-74,-1-3 0,-4 2 85,4-2 1,-4-1-108,0 1 1,-6-5 87,-2 5 0,-3-4-41,-1 4 1,-1-4 28,-3 4 0,-6 1 1,-5 6 0,-6-1-53,2 5 1,-6 4-102,-2 4 1,1 9 215,3-2 0,5 3 0,2-2 0</inkml:trace>
  <inkml:trace contextRef="#ctx0" brushRef="#br1" timeOffset="11">11798 7652 8252,'0'-6'140,"0"-5"291,0 10 0,0-5 209,0 2-384,0 3 1,-2-4-28,-1 5 0,1-2 14,-1-1 1,0 1 131,-1-1-130,3 1 1,-9 2-197,2 0 1,1 0 101,-5 0 1,2 0-190,-9 0 0,0 5-10,-4 3 1,0 3 110,0 5 0,-3-2-74,-1 5 1,-3 0 110,3 4 1,-3-1-51,3 1 1,0 5 25,4 3 0,1 2-62,-1 1 0,1 0 67,3 0 0,3 1-118,4-1 1,5-4 26,-1 1 1,5-5-19,0 5 0,1-6-6,2 2 0,0-3-9,0-1 0,5 0-9,3 0 0,4-4 49,3 0 1,2-5-30,6 1 0,1-6 18,3-2 0,-2-4 19,6 1 1,-4-3 7,3-1 1,-1 0 7,2 0 0,2-4-10,-3 0 0,2-5-7,-2 2 1,-2-3-62,-5-2 1,4 1 56,-1-1 1,0 1 25,-7 0 1,1-1-30,-5 1 1,1-1 78,-5 1 0,-3-1-32,-1 1 1,-4 0 93,1-1 0,-3 5-63,-1-1 0,-4 4-32,0-3 1,-5 3-62,2-4 1,-3 4 64,-2-3 1,1 4-29,-1-1 0,5-1 17,-1 1 0,0 1-21,-3 3 0,3-4-31,1 0 1,0-1 4,0 1 0,-3 3-83,2-3 1,-2 3 103,-2 1 0,0 0-197,-3 0 0,1 0 106,-5 0 0,0 0-305,-4 0 0,4 4 97,0-1 0,5 3-1076,-2-3 374,4-1 991,5 3 0,12 0 0,8 1 0</inkml:trace>
  <inkml:trace contextRef="#ctx0" brushRef="#br3" timeOffset="12">5368 9456 8823,'6'-1'516,"-2"-3"-387,2 3 1,-1-9-14,3 2 0,2 2 12,-2-2 0,2 1-62,1-5 0,1 1 49,-1 0 1,2-2-14,2-2 1,-1 2-90,5-2 0,-5-2 86,1 2 0,3-2-89,1 2 1,-1 3 76,1-4 1,-1 0-46,1 1 1,2-4 29,-2 3 0,-1-3-62,1 4 0,-4-4 55,4 4 0,-3-4-8,3 4 1,-2-4-18,2 3 0,-2-3 20,-6 4 1,5-1-53,-1 0 0,0 2 45,-4-5 1,1 5-114,-1-1 0,4-3 99,1-1 0,4 2-34,-1-2 0,3-1 12,0-2 1,0 0-5,-3 3 1,3-1 13,-3 5 1,2-6-16,-3 9 1,2-6 20,-4 3 1,3 2-10,-4-2 1,4 2 22,-4 1 0,4-3-19,-4 0 1,1 0 19,-5 3 0,4-3-19,0 0 0,1 0-49,-5 3 1,1-3 36,-1 0 1,0 0-7,1 3 1,-1-3-49,1 0 1,-1-4 52,0 3 0,1 1-46,-1 4 1,-3 3 30,0 1 1,-6 3-32,2-4 30,-3 6-135,-1-3 1,-5 5-321,-3 0 1,-2 5 178,-1 2 1,-1 0-213,1 0 1,1 1 487,2 3 0,-7 6 0,2 0 0</inkml:trace>
  <inkml:trace contextRef="#ctx0" brushRef="#br4" timeOffset="13">6567 8406 8786,'-6'0'-1633,"1"0"3012,5 0-936,5 0-106,-4 0-128,9 0 31,-9 0-82,9 0 0,-7 0 4,5 0 0,-5 0 14,5 0 1,-4 0 95,3 0-19,1 0 17,4 0-234,-1 0 1,0 1-35,1 3 1,-5-3 107,1 3 1,-4 1-112,3-1 1,1 0 85,3-4 1,0 1-22,-4 3 0,7-3 12,-2 3 0,2-3-45,-3-1 1,0 0-3,1 0 0,-1 0 7,1 0 0,3 0 7,0 0 0,0 0 26,-3 0 1,-1 0-67,1 0 0,-1 0 50,0 0 0,1 1-44,-1 3 1,1-3 31,-1 3 0,1-3 13,-1-1-20,0 6 17,6-5-22,-4 4 0,4-4 29,-1 3-27,-4-3 0,9 4 26,-6-5-8,5 0 28,-7 0-32,8 0 9,-3 0-60,0 0 50,3 0 6,-8 0 11,9 0-74,-10 0 1,6 0 13,-3 0-77,-2 0 1,4 2 90,-6 1 1,0 0-72,1 5 1,-1-5 58,1 5 0,-1-4-45,1 3 1,-1-3 30,0 4 0,5-6-20,-1 2 1,1-1 29,0 0 0,-2-1-13,5 2 1,-2-3 11,2-1 0,3 1-1,-3 3 1,-1-3-25,1 3 1,-1 1-2,1-1 0,-2 1-77,-1-1 0,-2-3 83,5 3 1,-4-3-31,4-1 0,-5 4 13,1 0 1,2-1 65,-2-3 1,4 4-42,-4 0 1,0 0 1,-3-4 0,-1 4 50,1 0 0,0 1-43,3-2 0,-2-1 11,2 1 1,-2 3-6,-2-3 0,1 1 5,-1-4 1,5 0-8,-1 0 1,1 4 0,-1 0 0,-1 0-2,5-4 0,-3 1 0,3 3 0,-2-3 1,3 3 0,0-2-3,-5 2 0,4-3-2,-4 3 1,4-1 0,-3 1 1,-1-3 3,-4 3 0,1-2 0,-1 2 1,0-3 45,1 3 1,3-1-32,0 0 1,2-1 2,-2 1 0,-1-1 4,5-2 0,0 0 4,4 0 1,-4 0-24,0 0 0,-4 0 14,4 0 0,-3 1-29,3 3 1,-5-3 22,1 3 0,-1-3 44,1-1 0,-2 4-24,2 0 0,-2 0 6,-2-4 0,0 3 33,1 1 0,-1 0 14,1-4 1,-1 0-49,0 0 1,1 4 9,-1 0 1,2-1-85,2-3 0,-2 0 79,2 0 0,-2 0-9,-2 0 1,1 2-25,-1 1 1,1-1-5,-1 2 0,0-3 98,1-1 0,0 0 7,4 0 0,-4 4-159,4-1 1,-2 1 91,1-4 0,-2 4 70,2 0 1,-3 0-69,0-4 1,-5 0-131,1 0 1,0 0 35,3 0 1,-3 0-74,-1 0-382,-4 0 281,7 0-1368,-9 0 1148,4 0 1,-6 0 444,-3 0 0,-2 5 0,-5 1 0</inkml:trace>
  <inkml:trace contextRef="#ctx0" brushRef="#br3" timeOffset="14">7652 9833 8357,'-6'0'-347,"1"-1"379,5-3 48,5 3 0,-3-8 73,6 5 1,-4-3-9,3 3 0,1-5 43,3 1 1,-3 2-20,-1-2 0,5 1-13,3-5 1,0 1 22,-3 0 0,3 2-25,0-3 0,2 7 26,-2-6 0,1 2-103,3-3 0,3-3 26,-3 0 1,4-1-112,4 0 0,-2 4 2,5-4 0,1-1 64,3-2 0,0-2-9,1 2 1,-2-2 27,-3 2 0,6-3-91,-6-1 0,6 2 87,-6 2 0,-1-2-59,2 6 0,-2-4-90,1 4 1,3-4 129,-2 4 0,-2-4-117,1 3 0,1-3 85,3 4 1,-3-5-77,-1 1 1,-5 1 58,2-1 1,1 1 19,-1-1 1,3-2-23,-3 1 1,-1 0 46,-3 1 0,4-1 12,0 5 1,-1-4 11,-3 3 1,0 1-56,0 4 0,-4-1 15,0 1 1,-5-1-57,1 1 0,1 0 55,0-1 0,-1 1-75,-4-1 0,1 2 57,-1 3 0,4-4-49,1 4 1,-1-2 24,-4 1 0,-3-1 9,0 6 0,-5-2-14,5 1 13,-5 2-809,2-3 266,-5 5-1791,-5 5 2335,-2 2 0,-4 4 0,-1 1 0</inkml:trace>
  <inkml:trace contextRef="#ctx0" brushRef="#br3" timeOffset="15">9354 8840 8342,'0'-7'70,"0"-3"239,-5 9 125,3-4-8,-3 5 286,5 0-493,-5 0 148,4 0-207,-4 0 33,5 5 0,4 1-176,-1 6 1,5-5 77,-4 1 0,3 0-82,-3 3 1,5 0 10,-1 1 1,2-1 34,1 1 1,1 3-19,-1 0 0,1 0-13,-1-3 1,0-1 6,1 1 1,-1 3 33,1 0 1,-1 2-24,1-2 1,-2 1 15,-3 3 1,2 3 14,-5-3 0,4-1-13,-5 1 0,3-1 3,-3 1 1,-1 2 20,1-2 0,2 3-4,-1 1 0,5-2 36,-1-2 1,-2 1-40,2-4 0,-1 3-51,5-4 0,-1 1-3,1 0 0,-1-4-55,0 4 0,1-2 26,-1 1 1,-1-2-6,-2 2 0,2-1-13,-2 1 0,-3-2 42,-1 2 0,1 1-150,-1 0 0,3 3 136,-3-4 0,4 1 111,-5 0 0,5-4-108,-4 3 1,5-2 178,-2-1 1,2-1-60,-1 0 1,2 1-39,-2-1 0,2 1-70,1-1 0,-3 1 42,-1-1 0,-3 0-85,4 1 0,-6-1 84,2 1 0,1 0-15,-1 4 0,0-4-15,-4 3 1,0 2-118,0-2 0,0 2 75,0-2 0,4-2-22,0 2 118,-1-2 0,1-2-69,0 0 0,4 1 24,-5-1 1,5 2-27,-4 2 0,3-2 154,-3 2 1,1-1-105,-1 1 0,-3-2-38,3 2 1,-3 2-24,-1-2 0,2 4-92,1-4 0,0 0 133,5-3 0,-6-1-26,2 1 0,1-5 38,-1 1-35,5-1-40,-8 5 1,8-5 24,-5 1-235,0-5 111,1 2-281,-4-5-293,4 0-738,-5 0 0,0 0 0</inkml:trace>
  <inkml:trace contextRef="#ctx0" brushRef="#br3" timeOffset="16">13100 9422 8331,'1'-6'480,"3"2"0,-2 3-364,6 1 1,-4-4 72,3 0 0,-3 0-51,4 4 0,-1 0-45,5 0 0,-5 0 76,1 0 0,0 0-91,3 0 0,1-1 81,-1-3 1,4 3-46,0-3 0,4-1 19,-3 1 1,5-3 15,2 3 1,1-4-9,7 4 0,-1-3-86,4 3 0,4-5 33,0 2 1,1 0-10,-5 0 1,4 3-136,0-4 0,0 2 95,-4-2 1,1-1 36,-1 6 1,1-6-30,3 1 0,-2 2-203,2-2 1,0 0 109,-4-3 0,7 0-13,-7-1 1,7 5 60,-3-1 1,0 0 0,-4-3 0,4 0-29,0-1 0,0 2 33,-3 2 0,-2-2-24,-3 3 1,2 0 16,-5 0 1,-2 3-11,-6-4 1,3 6 66,-3-2 1,-3-1 6,-1 1 0,3-4-7,1 5 0,-1-3 9,1 3 0,0-2-22,4-3 0,0-2-6,-1 2 1,1 2-64,0-2 0,0 2 65,0-2 0,-2-1-116,-2 6 0,-2-1-63,-6 4-303,-4 0 136,-2 0 0,-8 0-270,-4 0 0,-6 0-75,-10 0 0,0 4 199,0-1 1,4 5 451,0-4 0,-5 5 0,-5-3 0</inkml:trace>
  <inkml:trace contextRef="#ctx0" brushRef="#br3" timeOffset="17">14881 9022 8530,'0'-6'-1782,"0"1"4510,0 5-2404,-5 0-197,4 0 1,-8 1 227,5 3-258,-5-3-17,3 10 0,-5-6-8,-1 2 0,5 2 17,-1-5 1,4 4-13,-3-5 0,3 5-4,-4-4 0,4 5 28,-3-2 1,3 2-107,-4-1 1,5 2 94,-5-2 0,4 2-98,-3 1 1,3 1 66,-4-1 1,4 0-2,-3 1 0,0-1 18,0 1 1,-3 3-7,2 0 1,2 2 8,-2-2 0,0-1-11,-3 5 1,3-4-21,1 4 1,3-4 28,-4 4 0,2-3-95,-2 3 0,-1-4 60,6 4 1,-6-1-12,1 1 0,2-2 28,-2-1 0,1-2-1,-5 5 0,5-5 77,-1 1 0,2 1-76,-2 0 1,-2 3-22,2-4 1,-2 4 38,-1-4 0,1 5-134,2-1 0,-2-1 42,2 1 1,-1-4-11,2 4 1,-4-3-8,4 3 1,-2-4-19,1 4 1,-2-4 116,3 4 1,0-3-68,0 3 1,-1-4-4,-3 4 0,3-5 2,0 1 0,2 3 127,-2 1 1,-2-1-123,3 1 0,-3-2 9,-2 2 0,4 2 12,1-6 1,1 4-5,-2-4 0,-1 4-100,5-4 0,-3 2 80,3-2 1,0-2-48,4 2 0,-1-2 24,-3-2 1,3 1 4,-3-1 1,3 0 42,1 1 0,0-5 42,0 1-76,0 0 12,0 3-25,0 1 1,0-1 36,0 0 80,0 1 0,-2-1-97,-2 1 0,3-5-18,-3 1-29,3-6 1,1 4-4577,0-6 4624,5-6 0,2 0 0,4-5 0</inkml:trace>
  <inkml:trace contextRef="#ctx0" brushRef="#br3" timeOffset="18">15235 9616 8564,'-6'0'132,"1"0"952,5 0-884,5 0 0,-2 0-31,4 0 0,1 0-17,3 0 0,6 0-49,2 0 0,2-1 14,2-3 1,5-1-102,3-2 0,5-4 109,2 4 1,6-3-50,-3-2 0,4 1 19,1-1 1,1 0-329,2-3 1,3 2 321,5-2 1,0-2-144,0 2 0,0-5 75,1 1 1,0-3-68,-28 11 0,1-1 1,27-11-23,-27 12 1,-1-1 0,29-14 48,-2-1 1,-5 0-74,-3 5 0,-7 0 90,-4 3 0,-4-1-21,-3 4 1,-5 1 12,-7 4 1,-2 1 201,-6 2-144,-4-2-11,-2 4 1,-10-1-265,-3 3 1,-2 3 330,-1 1 0,-2-4-1317,-2 1 841,2-1 0,-4 4-1181,6 0 1553,5 5 0,-10-4 0,4 4 0</inkml:trace>
  <inkml:trace contextRef="#ctx0" brushRef="#br3" timeOffset="19">15293 9479 8453,'-7'0'-369,"2"-5"460,5 4 306,-5-4 178,4 5-156,-4 0 735,5 0-1106,-5 0 1,2 5 104,-5 3 0,1-2-186,-5 2 0,1-1 43,0 5 0,-5-1-89,1 0 1,-1-3 13,0 0 1,4-1 53,-4 5 1,4-5 25,0 1 0,1-4 8,0 3 0,0-3 60,4 4-50,-3-6 1,7 7 57,-5-5-24,6 0-35,-3 1 1,6-4 69,3 3 1,-2-2 4,6 2 1,4-2 177,3 1 0,5-1-130,-1-2 0,3 0 91,0 0 0,5 0-80,0 0 0,5 1 18,-2 3 0,2-3-15,-2 3 1,2-3-36,-5-1 1,-1 0-7,-3 0 0,-5 0-137,-3 0 0,-2 0-166,-2 0 1,-3 0 13,-1 0-831,-4 0 707,2 0 0,-6 0-267,-3 0 1,-2 4 40,-6 0 511,1-1 0,-6 3 0,-1 0 0</inkml:trace>
  <inkml:trace contextRef="#ctx0" brushRef="#br3" timeOffset="20">17759 8543 8363,'0'-12'0,"0"6"26,0-4 153,0 4 1,0-2 128,0 0 274,0 1-225,0 0 1,0-3 102,0 3-435,0 2 172,0-1 0,-1 3-115,-3-1 136,-2 0 0,-5 4-295,-1 0 1,-4 0 106,-3 0 1,1 1-71,-1 3 0,1-1 85,-1 4 0,-1-3-64,5 4 1,-5-1 46,5 5 1,-1-5-99,1 1 1,2 0 31,-2 3 0,2 0 53,2 1 0,0-1 7,4 1 1,-2-1-7,5 0 0,-4 1 51,5-1 0,-1 1-44,4-1 0,5 1 141,3-1 0,2 0-120,1 1 0,6-1 73,2 1 0,2-2-52,2-3 1,4 2 6,-1-5 1,6 4-19,-1-4 1,-2 1 17,1-2 0,-4 0-155,0 5 1,-3-5 131,-4 5 1,0 0-160,-7 3 1,0 0 80,-8 1 0,0-1-92,-4 1 1,-1 3 62,-3 0 0,-4 2-101,-7-2 1,1-1 116,-5 5 1,-1-4-11,-7 4 0,2-5 8,-6 1 1,6-2-12,-2-2 1,3 1 139,1-1 0,4-4-120,0-4 1,5-1 152,-1-2 0,2 0-71,2 0 0,3 0-58,1 0 1,4-2-191,-1-1 1,3 0-293,1-4 0,1 4-157,3-1 0,2-2 277,6-2 1,3 2 372,0-2 0,6 1 0,-4-5 0</inkml:trace>
  <inkml:trace contextRef="#ctx0" brushRef="#br3" timeOffset="21">18079 8566 8238,'0'-18'0,"0"5"0,0 6-346,0-1 943,0-3 1,1 0 399,3 4-292,-2-3-204,3 8-368,0-3 0,-4 10 86,3 3 0,-3 3-51,-1 5 1,0-2-45,0 5-39,0 0 0,0 7 246,0 1-479,0 0 141,0-5 0,0 5 25,0 0 0,0 3-112,0-3 1,1 3-41,3-3 0,-3 0 138,3-5 0,-3-3-48,-1 1 0,2-7 57,2 3-19,-3-4 18,4 0-406,-5-6-495,0-1-374,0-5 0,0-5 774,0-2 1,0-4-179,0 0 0,0 0 667,0-1 0,-5-9 0,-2-4 0</inkml:trace>
  <inkml:trace contextRef="#ctx0" brushRef="#br3" timeOffset="22">18034 8531 8238,'0'-11'0,"5"0"-33,2-1 1,3 2 117,2 2 0,-1-2 443,1 3 0,4-2-116,3 1 0,4-2-186,4 2 0,-2 2 24,6-2 1,-1 6-183,4-2-69,-5 3 83,4 1 0,-8 0 1,1 0 82,-2 0 0,-5 0-163,0 0 0,-6 5-65,-2 2 1,0 0-34,-8 0 0,1 1-42,-4 3 1,-1 2 120,-3 2 0,-3-1-187,-9 5 0,1-3 137,-8 3 1,2-2-72,-10 2 0,1 2 21,-5-6-142,1 0 98,0-3 1,5-1 74,2 0 0,0 0-148,5-4 0,1 2-140,10-5 0,3 0-146,1-4-388,4 0 743,-2 0 0,20-5 0,4-2 0</inkml:trace>
  <inkml:trace contextRef="#ctx0" brushRef="#br3" timeOffset="23">18673 8463 8213,'0'-12'-98,"0"6"316,0-4 285,0 9 66,0-4 172,0 5 1,0 5-742,0 2 0,-4 5 4,1 3 1,-5 3 121,4 5 0,-4 3-142,5 1 0,-6 5 88,1-2 1,-2 3-162,-1 1 0,3 1 27,0-1 1,5 0 63,-5 0 1,5-3-33,0-1 0,-2-8-12,1 1 0,0-8-93,4 0 1,0-2 23,0-2-329,0-4 0,0-1-107,0-2-914,0-3 1461,5-1 0,1-11 0,6-7 0</inkml:trace>
  <inkml:trace contextRef="#ctx0" brushRef="#br3" timeOffset="24">18662 8463 8243,'0'-12'0,"0"1"0,0 0 0,0 3 1042,0 0-529,0 6 0,1-3-201,3 5 0,-3 1-107,3 3 1,1 2-1,-1 6 0,5 0-101,-2 4 0,3 1 151,2 6 0,-1 4-245,1-1 0,3 5 51,0-4 0,4 3-137,-4-3 1,1 1 3,-5-2 0,0-2 34,1 3 1,-1-3 13,1-1 1,-1-4 84,1 0 0,-1-5-163,0 1 0,-3-2 99,0-2 1,-5-3-164,5 0 1,-2-5 112,2 5 1,-2-6-947,-2 2-134,-3-2 298,4-2 1,-5-2 152,0-2 682,0 3 0,-5-14 0,-1 2 0</inkml:trace>
  <inkml:trace contextRef="#ctx0" brushRef="#br3" timeOffset="25">18525 8817 8172,'0'-6'0,"5"0"0,1 6 224,5 0 1,5-3 362,-1-1 0,4-1-6,-4 1 1,7 1-173,1-4 1,5 3-326,6-4 0,-1 1 137,-3-5 0,2 5-956,-5-1 0,3 4 215,-3-3 520,-6 4 0,6-7 0,-3 4 0</inkml:trace>
  <inkml:trace contextRef="#ctx0" brushRef="#br3" timeOffset="26">19153 8463 8243,'0'-12'40,"0"1"207,0 0 180,0 4 1,0 1 213,0 2-429,0 3 1,0-3 53,0 8 1,0 2-155,0 6 1,0 4 86,0 3 0,-1 7 16,-3 0 0,2 6-174,-1-2 1,1 3 44,2 2 0,0-1-124,0 0 1,0-1 50,0-2 1,0 0-21,0-4 1,0 0 73,0-5 0,0-4-383,0-3-345,0 3-359,0-5-748,0 3 777,0-9-188,0-2 1179,0-5 0,-5-5 0,-1-2 0</inkml:trace>
  <inkml:trace contextRef="#ctx0" brushRef="#br3" timeOffset="27">19164 8497 8314,'0'-11'-511,"0"3"204,0 0 1823,0 6-992,5-3 0,-2 5-205,4 0 0,0 5-29,0 3 1,4 2-167,-4 1 1,7 4 80,1 1 0,6 4 24,-2-1 0,2 2-214,2 2 0,0 0 135,0 0 0,0-4-148,-1 0 1,0-1 56,-3 1 1,3-1-77,-3-3 1,-2-2 90,2 2 1,-5-6-171,2-2 0,-4 1-15,0 3 0,-1-3-116,1 0 0,-5-6-87,1 2 1,-4-2-79,3 2-1101,-4-2 574,2 3 919,-5-5 0,0 0 0,0 0 0</inkml:trace>
  <inkml:trace contextRef="#ctx0" brushRef="#br3" timeOffset="28">19598 8406 8152,'0'-18'-336,"0"3"85,0 2 821,0 2 10,5-1 448,-3 6-231,3-4-710,-5 8 1,0-1 88,0 6 1,3 5-45,1 7 0,0 3 98,-4 5 1,0 1-161,0 3 1,0 2 3,0 5 1,0 0-121,0 1 1,0-2-169,0-3 1,0 3 125,0-2 0,0-5-39,0-3 1,0 0 92,0-4 0,0-3-24,0 0 1,4-4-8,0 0-687,-1-1-256,-3 1 368,0-6 1,2-1-354,2-5 993,-3 0 0,9-5 0,-4-1 0</inkml:trace>
  <inkml:trace contextRef="#ctx0" brushRef="#br3" timeOffset="29">19895 8429 8164,'0'-18'0,"0"5"48,0 6 220,0 4 460,0-2-166,0 5-357,0 5 0,-1 1-124,-3 6 1,3 4 131,-3 3 0,1 8-97,0 3 1,1 2 66,-1-1 0,0 2-180,-1-3 1,3 3 96,-3 1 1,3-5-177,1-2 1,0-3 50,0-1 1,0-4-39,0 0 0,4-5-7,-1 1 1,1-6 60,-4-1 1,4-4-1111,0 3 783,0-4 0,-3 2-1552,3-5 997,-3 0 891,4-5 0,0-2 0,2-4 0</inkml:trace>
  <inkml:trace contextRef="#ctx0" brushRef="#br3" timeOffset="30">19895 8440 8117,'-1'-18'-234,"-3"3"1,3 6-47,-3 2 280,3 4 0,1-2 0,5 5 1056,2 0 0,4 5-365,0 3 1,2 3-381,2 4 0,-1 3-249,5 5 1,0 1 137,4 3 0,0-2-253,-1 5 1,1-3 79,0 4 0,-4-6 0,0 2 1,-1-3 4,1-1 1,-1-4-57,-3 0 0,-2-5 85,2 1 0,-2-3-19,-2 0 0,-1-4-200,-2-1 1,2-1 137,-2 2 1,-2-2-1108,2-2 486,-6-2-322,8 3 266,-9-5-518,5 0 1215,-12-5 0,0-2 0,-5-4 0</inkml:trace>
  <inkml:trace contextRef="#ctx0" brushRef="#br3" timeOffset="31">20306 8360 8108,'0'-18'0,"0"2"609,0 4-104,0 6-147,0 1 0,0 6 79,0 3-353,0 2-58,0 6 124,0 4 1,0 7 151,0 8-109,0 2 0,0 1 12,0 0 1,-1 4-16,-3 0 1,3 0-267,-3-3 0,3-6 91,1-3 1,0 1-97,0-4 0,0 1 54,0-9 0,0 0-459,0-3-6,0-1 0,0-3-1419,0 0 1911,5-6 0,1 3 0,6-5 0</inkml:trace>
  <inkml:trace contextRef="#ctx0" brushRef="#br3" timeOffset="32">20569 8371 8147,'0'-6'0,"0"-4"0,0 7 4,0-4 1,0 3 339,0-4 469,0 6-160,0-8-306,0 8 35,0-3-161,0 16 0,0 1-21,0 11 0,0 4-69,0-1 0,-1 6-39,-3-1 1,3 5 46,-3 2 0,1-1-170,-1-6 0,3 0 100,-3-4 0,3 4-88,1-5 1,0 0-4,0-7 1,0 1-101,0-5 1,0 0 43,0-3 0,0-5-319,0 1-1408,0 0 828,0-2-581,0-1 1558,0-5 0,0 0 0</inkml:trace>
  <inkml:trace contextRef="#ctx0" brushRef="#br3" timeOffset="33">20786 8429 8147,'6'-23'0,"-1"5"635,-5 1-5,5 11-1,-3 1-443,3 5 0,-5 9-96,0 2 1,0 10-27,0 2 0,-1 4 104,-3 8 0,2-1-83,-1 0 1,1 0 13,2 1 0,0-5-261,0 1 0,0-2 62,0 1 0,0-3-34,0-8 0,0 1 98,0-4 1,2-3-147,1-5 0,-1 2-1204,2-2 678,-3-3-416,4 0 1124,-4-5 0,4-5 0,-5-1 0</inkml:trace>
  <inkml:trace contextRef="#ctx0" brushRef="#br3" timeOffset="34">20820 8406 8147,'0'-12'0,"0"1"0,0-1 469,0 1 13,0 5-84,0 1 1,2 6-116,1 3 1,4 2-56,4 5 0,0 6 32,1 2 0,4 4-30,3 4 0,3-2-205,1 5 0,0 1 117,0 3 0,-4-3-256,0-1 0,0-1 78,3 2 0,-2-3 1,-1-6 0,-5-4 52,1-3 1,-1-2 109,1-2 1,-2 1-90,2-1 0,-6-3 25,-2 0-381,1-6 0,0 4-32,-1-2-1129,-4-2 652,2 3-700,-5-5 1527,-5 0 0,3-5 0,-3-2 0</inkml:trace>
  <inkml:trace contextRef="#ctx0" brushRef="#br3" timeOffset="35">21323 8303 8125,'-5'-18'-442,"3"7"481,-8 1 263,9 8 1,-5-3 65,2 5 1,3 7-115,-3 4 1,-3 6-22,0 5 1,2 5-38,1 0 1,-1 8-59,1-1 0,0 7 44,4-3 1,0 4-110,0-4 0,0-1 60,0-7 0,0 2 15,0-5 1,0-1-56,0-3 0,0-4-9,0 0 0,4-5-170,0 1 1,0-6 61,-4-1-233,0 0 0,3-1-83,1 1-1858,0-6 2198,-4 3 0,5-5 0,1 0 0</inkml:trace>
  <inkml:trace contextRef="#ctx0" brushRef="#br3" timeOffset="36">21814 8406 8103,'6'-18'262,"-1"-4"1,-1 10-11,0-4 0,3 8-106,-3 0 1,0 0 104,-4-3 1,0 3 372,0 1-150,0 4-281,-5-7 0,-1 9-19,-6-3 1,3 3-1,-2 1 1,5 5-110,-10 2 0,5 7 6,-8 2 1,1 5-83,-1 2 0,-2 1 90,2 7 1,1-5-143,-1 5 1,1-2 32,-1 1 1,2 2-92,6-5 1,1 1 94,2-2 1,2-2-50,2 3 0,4-4-7,0-4 1,1 1 23,7-5 1,3 1 92,5-5 0,3 0-52,-4 1 0,5-2 33,-1-2 1,3 1-19,1-6 0,1 1 14,2-4 1,-1 0 15,1 0 0,2-1-2,-1-3 1,3 2-14,-3-6 0,-1-1-4,-3-6 1,0 1 118,0-5 1,-5 4-69,-3-4 0,-4 5-84,-3-2 1,1 0 56,-5 1 1,-6-1-129,-5 5 0,-5 3-62,-3 1 1,-4 4-254,-7-1 1,-4 3-615,-4 1 1,2 0 99,-2 0 924,7 0 0,-11 5 0,9 2 0</inkml:trace>
  <inkml:trace contextRef="#ctx0" brushRef="#br3" timeOffset="37">17542 9399 8185,'0'-11'0,"0"0"0,0 4 463,0-3-95,0 9 152,0-9-269,0 8 1,0-1-62,0 6 1,0 5 54,0 7 1,0 3-50,0 5 1,0 1 45,0 3 0,0 2-220,0 5 1,0 0 50,0 1 0,0-5-113,0 0 0,0 1-19,0 3 0,4-3 121,0-1 1,1-5-108,-1 2 1,-3-7 72,3-1 0,1-5-98,-1 2 1,0-4 106,-4 0 0,0-1-964,0 1-216,0-6-662,0 4 216,0-9 1589,0 4 0,-5-5 0,3-10 0,-3-2 0</inkml:trace>
  <inkml:trace contextRef="#ctx0" brushRef="#br3" timeOffset="38">17497 9742 8185,'1'-6'509,"3"2"1,-2 3-294,6 1 0,3 0 140,5 0 0,4 0-80,-1 0 0,6 0-64,2 0 1,6-4 32,1 0 0,1-1-178,3 1 1,-7 2 107,0-6 1,-6 4-514,2-3 0,-7 4 106,-1-1 0,-5-1-409,1 1-1209,-2 0 739,-7-1 1111,-1 4 0,-10-9 0,-1 4 0</inkml:trace>
  <inkml:trace contextRef="#ctx0" brushRef="#br3" timeOffset="39">17565 9491 8233,'12'-22'387,"-1"3"-154,1 4 0,0 6 1,3 3-78,5 1 1,1-3 308,2 4 0,0-3-71,0 3 1,1-1-316,2 1 1,0 3 108,4-3 0,-4-1-382,0 1 1,-2 0-177,-1 4 1,-1 0-450,-3 0 0,-1 0 819,-3 0 0,3 5 0,4 2 0</inkml:trace>
  <inkml:trace contextRef="#ctx0" brushRef="#br3" timeOffset="40">18365 9479 8204,'-5'-11'1023,"3"-1"-1088,-8 6 0,8 1 79,-6 5 1,0 0 408,-3 0 0,-2 5-145,-2 3 0,1 6-220,-5 1 0,5 5 123,-1-1 0,2 3-98,2 1 0,1 0 57,2-1 1,3 1-139,5 0 0,1 4-76,3-1 1,2 0 68,6-7 0,1 2-44,2-2 0,3-2 114,4-2 1,1-3-165,0-5 1,0 2 110,0-5 1,1 0 80,3-4 1,-3-2-23,2-1 1,2-5 10,-1-7 1,-1 2 120,-3-2 1,-5-3-129,-3-1 0,-2 1-77,-2-1 1,0-1 78,-4-7 0,-2 3-171,-5-3 1,-1 2 94,-3-2 0,-3 3-448,-9-2 0,-1 2 46,-6 1 1,-5 5-103,-3 3 0,3 7-143,2 4 0,-1 3 139,4 1 0,-1 1 507,9 3 0,-5 2 0,2 6 0</inkml:trace>
  <inkml:trace contextRef="#ctx0" brushRef="#br3" timeOffset="41">18764 9445 8245,'0'-18'0,"0"7"427,0 1 0,2 8 375,2-1-400,-3 1 0,4 4-85,-5 1 1,0 9-138,0 7 0,0 2 23,0 2 0,-1 5-81,-3 3 1,1 0 12,-4 0 1,3 6-219,-4-3 1,6 3 7,-2-3 1,3-1 94,1-3 0,1 1-159,3-8 1,-2 2-121,6-6 179,-6-2 1,9-1 104,-4-4-733,-2-6 179,5-1 1,-7-5-906,5 0 747,-6 0 1,3-5 686,-5-3 0,0-2 0,0-1 0</inkml:trace>
  <inkml:trace contextRef="#ctx0" brushRef="#br3" timeOffset="42">18730 9456 8286,'12'-16'342,"0"3"181,4-2 0,1 2-60,6 2 0,0 0-192,0-1 0,1 2-132,3 2 1,-2-1 131,5 6 0,-3-1-79,4 4 0,-6 0-15,2 0 0,-5 1-148,-3 3 0,-2 2 145,-6 6 0,1-1-186,-1 1 1,-4 3-65,-4 0 0,-1 5 54,-2-1 0,-5 3-196,-3 1 1,-3 0 100,-5-1 0,2 5-62,-5 0 1,4-4-79,-4-4 1,0 0-123,-4 3 0,0 1 190,0 0 1,1-1 69,-1-3 1,4 2 26,0-2 0,5-2 236,-1-2 1,3-2 265,5-2 0,1 1-9,6-1 122,0 0 0,9 0-137,3-4 1,3 2 58,0-5 1,3 1-54,5-1 0,0-3 43,-1 3 1,1-3-373,0-1 1,0 0 40,0 0 1,-2 0-1019,-2 0 1,2 0 534,-6 0 0,0 0-2517,-3 0 2896,-6 0 0,-1 0 0,-5 0 0</inkml:trace>
  <inkml:trace contextRef="#ctx0" brushRef="#br3" timeOffset="43">19313 9514 8260,'-5'-18'0,"3"1"363,-1 6 1,1-1-43,2 1 0,0 3-82,0 1 0,0 3 415,0-4-1,0 6-458,0-3 1,0 6 72,0 3 1,0 2 102,0 6 0,0 4-119,0 3 1,4 3-10,0 1 0,1-1 25,-1 1 1,-2 1-184,6 3 0,-4-3-36,3 3 1,-3 1-169,4-2 1,-6 5-319,2-5 0,-3 5 252,-1-4 0,4-5-145,0-3 0,0-5 97,-4 2 1,4-4 15,-1 0 110,1-6 0,-4 0 12,0-2 23,0-3 54,0 5-15,0-6 143,5 0 1,-2 0 94,4 0 0,1 0-129,3 0 0,6-4 60,2 0 0,3-1-95,0 1 1,1 2-15,0-6 0,0 4-48,0-3 0,3 3-142,1-4 1,0 4-362,-4-3 1,-4 4 206,0-1 1,-5-1-760,1 1 0,-8-1 11,-3 2 1065,-2 1 0,-2-8 0,0 4 0</inkml:trace>
  <inkml:trace contextRef="#ctx0" brushRef="#br3" timeOffset="44">19278 9731 8299,'0'-12'0,"0"1"0,5 4 594,2-3-275,4 9 0,2-8 150,2 5 233,-2 0-366,8-1 0,-3 4 144,5-3-279,0-2 7,5 5 1,-4-6-198,3 4 29,-3 1 1,-1-7 30,-1 6 0,0-2-120,-3 1 0,-3 2-2146,-4-1 1163,-1 1 1032,-4 2 0,-7-5 0,-7-1 0</inkml:trace>
  <inkml:trace contextRef="#ctx0" brushRef="#br3" timeOffset="45">19256 9479 8279,'0'-16'345,"6"4"215,5 1 0,2 0-347,6 3 0,1 2 41,7-2 1,-2 0 154,6-3 1,-4 3-115,3 1 1,-1 0-322,2 0 1,2-2-229,-3 5 1,3-4-372,1 5 0,-3-1-463,-1 4 0,-1-4 226,2 0 862,2 0 0,-9 4 0,4 0 0</inkml:trace>
  <inkml:trace contextRef="#ctx0" brushRef="#br3" timeOffset="46">20181 9388 8185,'0'-11'-322,"0"-1"549,5 1 1,-4 3 357,3 0 1,-4 6-394,-4-2 0,-2 3 22,-6 1 0,0 0-310,-4 0 0,0 0 77,-3 0 1,-3 0 4,3 0 1,-5 1 59,1 3 0,-2 2 25,6 6 0,1-1 145,-1 1 0,9 0-124,-2 3 1,5-2 19,-1 2 0,3 2-2,5-2 1,0 0-8,0-3 0,5 0 24,3 4 1,7-4-154,4 4 1,3-5 18,1-3 0,1 2 13,2-3 0,2 4-8,3 0 1,-2-3-92,-3-1 1,2 1 14,3 3 1,-3 4 82,-5 1 1,-4-1-44,0-4 0,-5 2 34,1 2 1,-8-1-88,-3 5 1,-2-4 16,-2 4 1,-2-3-11,-2 3 1,-3-5 26,-8 1 0,1 1 20,-5 0 0,-2-1 30,-5-4 0,0 1-40,-4-1 0,4-1 159,0-2 1,2 1-117,1-5 0,4-1-42,0-3 0,9 0-289,-2 0-463,8 0 247,-1 0 1,7-5 207,1-2 1,4-3 342,4-2 0,6 1 0,0-1 0</inkml:trace>
  <inkml:trace contextRef="#ctx0" brushRef="#br3" timeOffset="47">20729 9434 8145,'-12'-17'2104,"6"10"-1909,1-4 1,4 11 75,-3 0 1,3 7-161,-3 4 1,1 2 129,0 6 1,1 0 29,-2 4 1,2 3-71,-2 1 1,3 1-81,-3-1 1,3-3 28,1 2 0,0 0-227,0 0 1,0-5-117,0 2 0,1-7 146,3 3 1,-3-9-19,3 2 1,-2-5-385,2 1-623,-2 2-670,3-9 374,-5 4 1368,0-5 0,-11-5 0,-1-1 0</inkml:trace>
  <inkml:trace contextRef="#ctx0" brushRef="#br3" timeOffset="48">20421 9479 8111,'0'-16'733,"0"3"1,5-2-219,2 7 1,7-2-221,1 3 1,7 0 102,1 0 0,7-1 201,12-3 0,0-1-135,7 1 1,0-1-319,0 1 1,-3 3-650,0 1 1,-10 4 399,-5-1 1,-6-1 102,2 1 0,-8 1 0,-3 3 0</inkml:trace>
  <inkml:trace contextRef="#ctx0" brushRef="#br3" timeOffset="49">21700 9285 8132,'0'-11'129,"-5"4"311,3-3 580,-3 4-609,0 0 0,4 2-84,-3 8 1,2 3-88,-2 8 0,2 8 0,-1 8 0,-2 2 29,1 1 1,0 0 45,4 0 1,0 2-122,0 2 0,0-2 30,0 2 0,0-2-194,0 3 1,0-4 56,0 3 0,4-7-179,0-5 0,-1-2 53,-3-1 0,0-1-273,0-3 150,5-3-386,-3-4-302,3-6-657,-5-1-775,0-5 1643,0-5 0,0-1 639,0-6 0,0-4 0,0-2 0</inkml:trace>
  <inkml:trace contextRef="#ctx0" brushRef="#br3" timeOffset="50">21631 9605 8132,'0'-8'1356,"0"1"-1046,5 4 0,2-2 126,4 5 1,0 0-80,1 0 1,0 0 3,4 0 0,1-1-122,6-3 1,-4 3-146,0-3 1,0 3 126,4 1 1,0-2-304,0-1 1,-4 1-140,0-1 1,-1 1-305,1 2 1,-1-1-595,-3-3 793,-2 3 0,3-4-1737,-5 5 2063,-4 0 0,-2-5 0,-5-2 0</inkml:trace>
  <inkml:trace contextRef="#ctx0" brushRef="#br3" timeOffset="51">21597 9297 8132,'0'-18'0,"1"1"428,3 6 1,2 3 15,6 1 0,0 3-59,4-4 1,-2 4-40,5-3 1,-3 3 136,7-4 0,2 5 120,10-5 1,-1 5-158,0 0 0,5 0-49,3-1 1,7 3-111,0-3 1,2 2-159,-2-2 1,-3 3-58,0-3 1,-2 1-244,-6-1 0,-5 3-194,-6-3 0,-4-1-1464,-4 1-980,-3 1 2809,-9 3 0,-7-5 0,-7-2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18:16:57.47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14562 12449 8372,'-19'19'0,"3"-4"0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9:44:19.897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118" units="cm"/>
      <inkml:brushProperty name="height" value="0.09118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2821 8326 8407,'0'-7'58,"0"1"546,0 2-404,0 3 1,1-8 206,3 5 1,-3-1 193,3 1 193,-3 3-484,4-4 1,-3 4 374,2-3-150,-3 3-244,-1-4 188,0 5-425,-5 0 0,2 1-27,-4 3 0,0-2 145,0 6 0,-7 1-251,2 6 1,-3-1 35,0 5 1,-3 1-50,-5 7 0,-1-2 10,-3 6 0,3-1-13,-2 5 1,2 0 17,1 3 1,0-1 48,0 5 1,1-4 58,3 4 1,-1-5-32,5 1 0,-2-3 179,2-1 1,2-3-162,-2-1 1,4-6 158,3-1 1,-2-1-76,2-7 0,2 0-10,-2-3 0,5-1-77,-5 1 0,6-5-22,-2 1-308,-3-6 288,6 3 0,-5-5-328,2 0 184,3 0-1031,-4 0-1970,5 0 1888,0-5 1284,5 4 0,6-14 0,7 2 0</inkml:trace>
  <inkml:trace contextRef="#ctx0" brushRef="#br0" timeOffset="1">2307 8520 8209,'-18'-13'23,"2"-2"924,4 9-59,6-1-234,-4-3 114,3 4-377,1 0 0,1-1 215,5 3-118,0 3 134,0-4-367,0 5 1,5 0 24,3 0 1,2 1 122,1 3-210,1 2 1,3 6 89,0-1 1,6 2-1,-2 2 1,2-1-192,2 5 1,0 0 124,0 4 0,3 1-189,1 3 0,5-3 101,-2 3 0,4 1-97,4-2 0,-2 1 31,2-4 1,-2-1-229,-2 1 1,-1-1 44,-3-3 0,-2-1-8,-5-3 1,-5-2 67,-3 2 0,-2-4 89,-2-3-250,1 2 0,-6-4 52,-2 6-1588,-3-6 1118,-1 4 1,0-7-1376,0 4 954,-5-4 1060,4 7 0,-15-9 0,4 4 0</inkml:trace>
  <inkml:trace contextRef="#ctx0" brushRef="#br0" timeOffset="2">6464 4191 8361,'0'-11'-494,"0"5"0,-1-3 355,-3 5 1313,3-5-689,-4 3 0,5-2 337,0 1-173,0-1-141,5 2 36,1-5-183,6 5-83,-1 0 1,0 1 225,1 5-216,-1 0 1,1 1-234,-1 3 1,1 3 43,-1 9 1,0 1 26,1 6 0,1 4-26,2-1 0,-1 6 91,5-1 0,-4 2-129,4 1 0,0 0 88,4 0 1,4 1-170,-1-1 1,5-1 87,-5-3 1,1-2-159,-4-5 1,0-4 122,-1 0 1,0-9-10,-3 2 0,1-5-20,-4 1 0,-2-2-23,-7-2-713,3-3 317,-8 5-1278,3-6-218,-5 0 0,-4-2 1910,0-2 0,-5-2 0,3-5 0</inkml:trace>
  <inkml:trace contextRef="#ctx0" brushRef="#br0" timeOffset="3">7092 4157 8584,'-1'-21'-700,"-3"2"0,3-3 1079,-3 3 1,3 1 962,1-1 0,0 5-574,0-1 0,-1 2 510,-3 2-780,3 5 114,-4 0-217,-1 6 1,0 2-148,-5 2 0,-2 7 37,-2 8 0,-4 9 76,-8 6 1,2 6-77,-6 5 0,1 5-532,-4-1 1,3 1 297,1-5 0,4 0-230,0-3 1,1 1-259,3-5 0,4-1-386,3-7 0,3 2-1244,5-6 1,2 1 2066,5-4 0,-2 1 0,6-5 0,5-5 0</inkml:trace>
  <inkml:trace contextRef="#ctx0" brushRef="#br1" timeOffset="4">11004 8445 8187,'-4'-11'0,"0"0"-383,-5-1 1005,8 1-189,-4 5 1,5-4 470,-5 3-88,4 1-19,-4-4-258,0 4-272,3-1 62,-3 2 394,5 0-228,0 4 129,0-4 752,0 5-1272,0 5 1,1 2 271,3 9-286,-2 1-63,8 6 223,-4 5-873,10 1 682,-3 5-83,8 0 174,-3 0-197,5 0 41,0 0-755,-1 5 769,1-8-353,0 7 192,-5-9-8,3 0 0,-7-1-35,5-6 0,-4-3-14,4 0 1,-5-4-183,1 4 1,-6-5-429,-2 1 366,1-2 0,-2-5 204,-2-1 1,1-3-1573,-1 3 1006,0-4-63,-4 2 879,0 0 0,-5 1 0,-2 6 0</inkml:trace>
  <inkml:trace contextRef="#ctx0" brushRef="#br0" timeOffset="5">11379 8377 8348,'0'-29'705,"0"3"-276,0 7 0,0 2 856,0 6-30,0 0 424,0-1-1143,-5 6 0,-2 6-116,-4 8 1,-4 12-309,0 6 0,-5 7 149,1 5 1,-3 4-278,-1 7 0,1-1 228,-1 5 0,-5 0-461,-2 4 1,1-5 289,-2-3 1,6-6-295,-1-2 1,2-8-403,1 1 482,5-7 1,2-4-48,4-8-1382,6-3 1048,-4 0 0,9-5-47,-3 1-1957,8-6 2558,2 4 0,5-6 0,1 0 0</inkml:trace>
  <inkml:trace contextRef="#ctx0" brushRef="#br0" timeOffset="6">6878 8298 8426,'-12'-12'18,"1"1"1,0 0 235,-1-1 0,2 1 374,2 0-426,-7-1 0,8 1 412,-8-1 0,2 1 217,2 0-558,-6-1 0,5 5 226,-4-1 1,0 6-63,1-2-129,-5 8-106,2 2 0,-5 12 142,0 4-109,1 6 1,-1 6 19,0 0 0,2 5-1,2 3 1,-1 4-288,4 3 0,3-5 151,5 5 1,-1-8-261,5 4 1,1-2 110,3 3 0,5-6-209,2-2 0,8-3 30,4-1 1,8-5 140,3-2 0,3-4 95,1-4 1,5 1-12,3-5-87,-3 0 387,5-9-155,-8 0 1,4-6-139,-2 0 470,-3 0-265,9-6 1,-8-1 25,2-8 31,2-3-94,-4-5 1,1 1 354,-6-1-385,2-5 1,-13 2 154,3-9 411,-8 4-356,1-8 1,-10-4-104,-2-3 0,-3-7-298,-1 0 1,-6-6-216,-5-2 1,-6 1 250,-5 3 0,6 29 0,-1 0 102,-2 1 1,0 1 0,-24-22-957,-3 10 1,1 11-1435,0 11 0,-1 9 980,1 3 0,5 3 632,6 1 1,7 4 670,8-1 0,-4 4 0,8 0 0,2 6 0</inkml:trace>
  <inkml:trace contextRef="#ctx0" brushRef="#br0" timeOffset="7">11072 4081 8350,'-11'-12'0,"-1"1"-348,6 5 217,1-4 1,1 7 495,0-5 0,-1 1-39,1-5 0,3 5 112,-3-1 1,-1 5-86,1-5 0,-4 5 68,0 0 1,-2 1-101,-1 2 0,-2 0-65,-2 0 0,-3 7 64,-5 4 0,-3 5 98,-1 7 1,1 4-220,3-1 0,0 6 79,1-2 0,0 4-237,3 4 0,-1-1 58,5 4 1,5-4-140,6 1 1,3 2 41,1 2 0,1-2-141,3 2 1,3-5-25,8 1 0,3-3 117,5-1 1,3-5 19,1-2 0,3-5 23,-3-3 0,4-2 183,0-6 1,5-5-103,2-2 1,0-2 198,-4-2 0,0-7-126,0-4 1,0-2 220,1-6 1,-5 0 131,0-3 1,-6-6 55,-1-3 1,-2-6-117,-5-5 1,-1-4-211,-4-3 1,-5 0-328,-2-8 0,-3-1-96,-1-6 1,-4 31 0,-2 0-568,-9-28 0,-6 2 442,-6 6 1,-2 7-1133,-5 9 0,0 11 108,0 7 1,0 11-280,0 4 1,-4 14 1616,0 9 0,-3 1 0,7 10 0,3 3 0</inkml:trace>
  <inkml:trace contextRef="#ctx0" brushRef="#br0" timeOffset="8">2490 4035 8266,'-6'-6'-479,"-4"-4"0,8 7 1102,-1-4 1,0 3-105,-1-4 0,2 5-74,-6-5 0,4 5 200,-3 0-410,-1-4 1,-3 6 29,0-3 0,-1 3-135,1 1 0,-2 1 14,-2 3 0,1 5-91,-5 10 1,0 0 116,-4 7 0,5 3 12,-1 2 1,3 3-153,-2 4 1,7-3 78,0 3 0,6-3-92,-3-1 1,6 2 64,-2 2 1,4-3-148,4 3 1,2-3 37,6-1 1,0 0-54,3 1 0,3-6 169,5-3 1,-1-2-54,1-1 0,0-2 81,0-2 1,1-2-69,2-6 0,2-3 149,2-1 1,2-4-81,-6 1 1,6-4 132,-2-4 0,4-6-74,4-6 0,-2-4 150,2 1 1,-4-7 86,-4-5 1,-1-3-88,-2-4 1,-3-2-239,2-5 0,-6-7 88,-1-5 0,-12 26 0,0-1-171,1-4 1,-1 0-1,-2 3 1,-2 0 65,-1-1 0,0 0 0,-6-27-337,-4 1 1,-8 7-45,-7 3 1,-5 10-208,-6 6 0,-9 10-620,-2 9 0,-8 7 580,0 4 1,-3 13-520,-1 6 1,2 11-1055,2 4 2129,2 3 0,9 3 0,3 1 0,4 0 0,3 1 0</inkml:trace>
  <inkml:trace contextRef="#ctx0" brushRef="#br0" timeOffset="9">10469 9184 8331,'0'-6'-946,"0"-4"1763,0 4-817,0-1 0,0-3 0,0 4 0</inkml:trace>
  <inkml:trace contextRef="#ctx0" brushRef="#br0" timeOffset="10">10458 9105 8301,'-11'0'3928,"-4"1"-3539,-1 3 0,-4 2-312,1 5 1,-2 1-3,-2-1 1,-3 1-10,-1-1 1,-2 0 209,6 1 1,-6 3-79,6 0 0,-2 5-118,2-1 0,2 3-30,2 0 1,-1 1-188,5 0 236,0 5-422,3-4 202,6 3 196,1-4-10,5 0-304,0 0 267,0-6 0,5 5-17,2-3-79,4-3 53,0 6 0,0-10-22,1 3-200,4-2 206,2-2 0,1 1-135,0-1 135,0-5 0,3 3 15,1-5 0,4 0-31,-1-4 1,1 0 254,-5 0-237,6-5 1,-4-2-26,3-4 319,-3 0-273,-7-1 0,4 1 46,-6 0 296,0-1-180,-4 1 0,1-4 235,-1 0-209,-5-1 0,-1 1-52,-5 0 1,0 0 92,0 4-208,-10-1 0,-2 2-130,-11 3 0,-1 1 49,-3 6 0,0 0-156,-4 0 0,1 0 122,7 0-100,-2 0 52,12 0 1,-3 0-919,4 0 471,6 0 597,1 6 0,0-5 0,-1 4 0</inkml:trace>
  <inkml:trace contextRef="#ctx0" brushRef="#br0" timeOffset="11">22029 8752 11416,'0'12'1096,"0"0"-678,0 4 1,0-4-91,0 10-65,0-5 65,0 6-132,0 0 1,0 1 263,0 2-384,0-2 121,0 9 0,0-4-12,0 5 0,0 0-137,0 0 1,0 1-204,0-1 102,0-5 56,5 4 0,-3-8 74,1 5-106,-1-10 0,-1 7-111,3-8 36,-3-3 0,4 1 24,-5-6 52,5 0 60,-4 1-456,4-6 79,-5-1-688,0 0 539,0-4 494,0 4 0,-5-5 0,-1 0 0</inkml:trace>
  <inkml:trace contextRef="#ctx0" brushRef="#br0" timeOffset="12">22359 8855 8358,'0'-7'1831,"0"-3"-641,0 9 680,0-4-1538,-5 15 0,2 3-44,-4 9 0,4 1-2,-1 0 1,-1 5 169,2 2-291,-6 3 27,8 6 0,-5-2-207,6 4 62,0-4 0,-3 2 3,-1-5 1,0-1-327,4-3 189,0 3 0,0-10-44,0 0 60,5-1 0,-4-9-70,3 2 5,-3-2 1,1-2 156,2 0-785,-3-4 262,4 3 104,-5-9-274,0 4 579,0-5 0,5 0 0,1 0 1</inkml:trace>
  <inkml:trace contextRef="#ctx0" brushRef="#br0" timeOffset="13">21972 9218 8358,'12'0'2151,"4"0"-1076,2 0-537,5 0 1525,4 0-1287,3 0 0,0-1 101,0-3-97,0 3-389,5-4 0,-5 4 132,0-3-899,-5 3 353,3-4 1,-4 1 22,3 0 0,-13 0 0,1 4 0</inkml:trace>
  <inkml:trace contextRef="#ctx0" brushRef="#br2" timeOffset="14">15380 6638 10819,'0'-6'-127,"0"1"318,0 5 199,0 5-346,0-4 0,0 9 185,0-2-164,0 2 3,0-4 0,0 8-159,0-3 243,0 3-27,0-2-261,0-1 225,0 0 0,0 6 89,0 2-170,0-3 75,0 6 1,0-5 10,0 6 1,0-1-9,0-3 0,-4 2 20,0-2 51,0 2-115,4-3 0,0 2 12,0-5 16,0 6 0,0-7-124,0 5 107,0-6 0,0 4 41,0-6-253,0 1 168,0-1 1,0 4 38,0 0-108,0 0 107,0-3-157,-5-1 171,4 1 1,-5-1 3,2 0 0,3 1-34,-3-1 0,3 0-46,1 1 23,0-6 0,0 4 5,0-2-50,0-3 48,0 5-16,0-4 1,1 6-55,3-1 0,-2-4-116,6 1 57,-6 0 71,9-2 1,-6 4-137,2-2 143,3 2 1,-7-3-100,4 1 97,1-1 1,0 5-36,-1-1 15,-4-4 45,7 3 1,-5-8 141,2 6 178,3-6-274,-3 8 1,4-7 265,1 4-218,-1-4 0,0 6 74,1-5 34,-1 4-56,0-6 12,6 8-158,-5-9 84,5 9 0,-2-7-5,0 4-179,5-4 176,-7 7 0,8-8 28,-2 6-82,3-5-10,6 2 0,-4-2 213,2 1-134,3 5-73,0-8 1,5 6 150,0-4-98,1-1 0,-1 3-51,0-5 0,-4 3 72,0 1-102,-4 0 0,3 0-6,-3 0 0,-2 1-6,3-2 0,-3-1 11,-2 2 0,-1-2-44,1 2-19,-6-3 45,10 4 0,-8-5-48,4 0 75,6 0 1,-4 0 1,4 0-8,-5 0 1,0 0-41,-1 0-56,1 0 78,0 0 0,-4 0-66,0 0-49,-6 0 81,4 0 1,-6 0-5,1 0 23,-1 0 0,0 0 36,1 0-18,-1 0 1,-3 0-13,-1 0 134,1 0-100,3 0 16,1-5 132,-1 4-102,0-9 38,1 8 135,-1-8-149,-5 9 0,1-5 76,-4 2-68,-1 3 27,8-4-38,-9 0-29,4-2 0,-1 0-76,0-1 1,1 4 134,-1-3-104,-3 4-39,9-7 92,-9 4-81,9-5 250,-8-1-184,8 1 0,-9-1 296,3 1-321,-3 0 0,-1-1 114,0 1 1,0 0 20,0-1 0,0 1-79,0-1 0,-5 1 7,-3 0 1,2-1-146,-2 1 110,1 0 1,-6-1-11,-2 1 1,2 0-15,-2-1 1,-1 1 116,1-1-63,0 6 60,3-4 1,-3 4 202,0-6-204,0 6 25,3-4 67,1 4-124,-5-6 0,3 5 87,-2-1-154,2 1 59,2-5 1,-1 1 47,1-1-216,0 1 148,-1 0 0,1-1-180,0 1 48,-6 0 0,3-1-28,-5 1 0,4 3-43,-4 1 0,2-1 124,-2-3 17,2-1 1,2 1-12,0 0 240,0 4-212,-2-3 0,5 4 38,-3-5 1,1-1 113,-2 1 1,4-1-63,-3 1-78,2 0 1,2-1 29,-1 1 0,1 1 14,0 2-103,-6-2 1,5 4-2,-4-5 0,0 3 119,1 0-351,-5 1 141,2 0 0,-1-3 141,0 3-93,0 2 78,1-5 0,-2 5 53,5-3-81,-5-2 1,7 4 129,-2-6 1,-1 5-123,1-1 0,-2 0 83,2-3 1,2 1-72,-2 2 28,3-2 1,-4 4 16,1-5 1,-4-1-58,4 1 1,-4 3 15,4 1 0,-5 0-258,1 0 270,-3 2 17,0 5 0,-4-1-46,4-3 36,-4 2 0,10-3 104,-3 5 1,6 0-109,6 0-155,-1-5 122,2 4 0,6-5-807,8 2 1,7 3 58,4-3-1062,2 3 757,-3 1 423,3 0 655,-8 0 0,3 10 0,-4 2 0</inkml:trace>
  <inkml:trace contextRef="#ctx0" brushRef="#br0" timeOffset="15">17403 6320 8486,'0'-11'-651,"0"4"721,0-3 707,0 4-414,0-6 1,-4 5 346,1-1-297,-1 6 69,4-8-360,0 3 153,0 1 0,5-4-131,1 9 73,5-9 0,5 7 51,-1-5 1,5 5-13,-1-5 0,4 6 108,3-2-273,-2 3 83,4-5 0,-4 5 160,2-3-301,-2 3 39,4 6 1,-9-2-89,0 4 22,-5 1 0,2-1-146,-4 1 0,-6 0 77,-2 3 129,-3 0-266,-1 1 237,0-1 1,-1 4-72,-3 0 1,-2-1-132,-6-6 1,1 2-13,0-2 186,-1 2-27,1 1 1,0-3 58,-1-1-56,1-4 287,0 7-266,-1-9 10,6 9 83,1-9-67,5 4 19,0 1 1,0-4 4,0 6 1,5-6 18,2 2 32,9-3-66,-4 4 1,10-2 81,-3 4-90,-3-4 1,6 6-42,-4-5 0,3 4 76,-2 0-26,2-3-166,-3 5 150,-1-4 1,4 6 35,-6-1-119,0 1 72,-4-1 0,1 0-119,-1 1 112,-5 4 1,-1-2 4,-5 5-79,0-5 72,0 2 58,-5 1 1,-2-5 150,-8 3 1,-4-2-177,-8-2 345,-2 1-213,0-6 0,-4 3 52,3-5 194,-3-1-184,4-3 1,5 0-6,5 0-222,5 0 167,-2 0 1,9-1-1417,4-3 848,1 3 1,4-8-3153,1 6 3547,4-1 0,14-1 0,3-2 0</inkml:trace>
  <inkml:trace contextRef="#ctx0" brushRef="#br2" timeOffset="16">14971 3967 11572,'-7'-6'-12,"2"1"0,4 5 450,-3 0 1,2 0-93,-6 0 0,4 0 98,-3 0-236,-1 0 1,-3 5 149,-1 2 1,4 3-75,-4 2 0,3 0-107,-6 4 1,-2-3 261,-2 6 1,-4 4-370,-4 4 0,1 4 94,-8 0 0,1 1-408,-9 2 1,4 4 356,-3 0 0,4 0-286,-1-4 0,3 0 78,1 0 1,0-3 76,-1-1 1,10-8 37,2 0 0,5-2-25,-1 3 0,2-5 133,6-3 1,3-2-210,1-2 17,4 0-278,-7 1 305,9-6-627,-4-1-331,5-5-220,0 0 0,5-1 519,2-3 0,3 2 689,2-6 1,-1 0 0,1-3 0</inkml:trace>
  <inkml:trace contextRef="#ctx0" brushRef="#br0" timeOffset="17">14527 4172 8383,'-5'-18'-1027,"4"2"880,-3 4 479,-2 1 70,5 4 69,-4-3-220,5 4 1,-2-2 249,-1 1 362,1 4-578,-3-7 1,4 9 195,-3-3-391,3 3 0,-4 6 76,5 3 0,0 2 110,0 1 0,5 2-44,3 2 1,3-1-3,4 5 1,-1 0-31,5 3 1,0 1 11,4 0 0,-1 1-177,1 2 0,0-2 124,-1 3 1,1-3-199,0-1 0,0-1 48,-1 1 0,-3 0-82,0 0 0,-4-2 17,4-2 0,-5 1 63,1-5 1,-2 0 61,-2-3 1,-3-1-10,0 1 1,-5-5 196,5 1-189,-6-6 0,4 5-527,-6-4 221,5-1-1021,-4 3 0,4-4 1259,-5 3 0,0 2 0,0 5 0</inkml:trace>
  <inkml:trace contextRef="#ctx0" brushRef="#br2" timeOffset="18">14857 8173 10905,'-1'-10'-1535,"-3"2"791,3 3 591,-4 5 1,3-4 375,-1 0-151,1-4 1,-4 6 185,2-2 1,2 2-108,-6-2 0,4 3 41,-3-3 0,-1 2 106,-3-2-135,-1 3 0,1-5 42,0 6 1,-2 0 191,-2 0-207,2 0 0,-8 0 151,2 0-185,-3 0 36,0 6 0,-5-4 68,1 6-109,-1-6 0,1 8 167,-1-2-55,1 2-114,-2 1 1,4 1 163,-3-1-265,3 5 108,1-3 1,1 7-74,-1-5-62,0 6 0,4-4-38,0 6 1,2 0 95,-2 0 1,2-1-100,6 1 0,0 1 102,-1 3-107,6-3-134,-4 3 158,9-4 1,-4 0 23,5 0 1,0-1 15,0 1 0,1 0 238,3-1-266,2 1 0,9-1-18,0-3 1,5 1 28,-1-5 0,7 1-291,0 0 309,6-4 1,-3 1 52,5-6-156,0 1 114,0-2 0,-4 1 39,1-4-215,-1-1 166,-1 3 1,3-5-209,-6 0 189,1 0 1,-1-4-90,1 0 0,0-5 54,0 2 14,-3-3 0,4-6 8,-5 1 0,3-5-26,1 1 76,-1-2-88,2-2 0,-4-5-37,2-2 1,-5-4-7,-2-4 0,-6 1-251,3-4-794,-9 4 985,-2-7-357,-5 8 338,0-3 58,-10 10 1,1-2-221,-10 4 239,-5 1 1,-1 3-92,-5 0-421,5 5 325,-3 2 1,6 5-49,3-1-1180,3 1 607,5 5 884,-1 0 1,-4 6 0,-2 0-1</inkml:trace>
  <inkml:trace contextRef="#ctx0" brushRef="#br0" timeOffset="19">19381 8275 8399,'0'-6'-849,"0"1"1349,0 0 398,0 3-618,0-3 1,-5 7 242,-3 1-343,-2-1 0,-1 8 181,-1-3-389,-4 3 189,3 2 0,-8 0 37,2 3 0,1-1 6,-1 5 0,-3 2 27,-5 5-36,-4-2-43,7 9 0,-9-8 94,2 5-1241,-7 6 1183,3-1-295,-9 4 249,9-5 0,-5-3 140,6-1-1268,5-5 957,-4 8 0,9-9-271,-2 3 129,2-3 242,1-2 1,5-4-7,3-3 481,3 3 1,0-5-604,1 2 419,0-3 1,3-2-580,0-2 18,6 2 53,-8-4-1216,9 1 880,-4-2 0,6-5-49,3 0-965,-3 0 1496,9 0 0,1-5 0,7-2 0</inkml:trace>
  <inkml:trace contextRef="#ctx0" brushRef="#br0" timeOffset="20">18994 8264 8210,'0'-12'-13,"0"1"198,0 0 1,0 3 248,0 0-245,0 6 182,0-8 284,0 3-123,-5-4-223,4 5 310,-4-4 31,5 8 29,-5-8-31,4 9-277,-4-4 41,5 5-227,0 5 1,0 1 126,0 6 1,0 3-32,0 0 1,0 5 52,0-1-86,0 3 61,5 5-12,-4-3-111,4 9 0,-4-5 185,3 2-371,-3 8 93,4-7 1,-5 5 75,0-2 0,0-2-149,0 6 0,0-4-113,0-4 1,0 3 43,0-3 1,0 2-200,0-2 142,0 3 0,0-9 84,0 3-165,0-3 81,0-7 0,0 3 245,0-4-143,0-1 0,0-4-16,0 0 181,0 1-159,0-1 1,0-3 17,0-1 191,0-4-152,0 7 37,0-9-18,0 4-1364,0-5-344,5 0 1007,-3 0 1,7-1-85,-6-3-842,1 3 1549,1-4 0,2 0 0,4-1 0</inkml:trace>
  <inkml:trace contextRef="#ctx0" brushRef="#br0" timeOffset="21">14993 4694 8466,'-6'-16'0,"-4"-2"0,9 1 0,-3 2 0,3 6 0,1 1 552,0 1-55,0 0-334,0-3 0,0 8 270,0-6 0,0 4 323,0-3 132,0-1-556,-5 2 0,3-1 89,-1 4-62,1 1-285,2-3 311,0 5-341,0 5 1,2 0 65,1 3 0,4 1 75,4-5 0,4 5-82,0-2 0,2 3 36,-2 2 0,-2-1-87,2 0 1,1 1 74,-1-1 0,0 0-112,-3 1 1,-1 0 40,1 4 0,3-4-35,0 3 1,0 2 144,-4-2 0,5 1-71,-1-1 0,4-2-156,-4 2 126,5 3 1,-7-5 2,2 2 1,1-3-15,-1 0 0,4 3 74,-4 0-77,6 0 19,-4-3 1,6-1-103,0 0 106,0 6-24,-1-5-150,1 5 143,0-1 1,-1-3 21,1 2-220,0 3 187,0-6 0,-4 8 44,0-4-146,-6-1 90,4 1 1,-6-2 41,1 5-45,-1-5 1,0 6-29,1-5 0,-2 4-1,-3-4 1,7 4 16,-2-4 6,2 6 1,1-7 5,0 5 250,5-6-249,-2 9 0,1-8 28,0 5-115,0 0 87,-2-2 0,1 5 17,-3-3-1,3 2 1,-1 7 0,1-3 295,-3 6-276,3-6-546,5 3 672,-1-1-138,1-3 0,0 5-28,0-2 1,3 1 24,1 2 0,3-1 62,-4-2-888,1-3 824,1 3 1,-5 0-84,-1-1 72,1 1-4,-5 1 0,-1-3-184,-1 5 177,-4 1-376,0-2 257,-1 4 103,0-9 0,2 7-13,2-4 38,-2 4-25,3-7 1,-3 4 477,2-5-148,-3-1-319,5 1 0,-1 0 350,3 0-332,-2-1 0,4 1 46,-2 0 105,3 0-276,-5-6 145,5 5-5,-5-5 308,1 1 1,2 4-240,-5-3-132,6-3 73,-4 5 1,2-4 53,0 2-97,0 2 242,9-3 0,-4 1-314,2 0 1,0-4 103,0 4 0,-2-4-39,3 4 0,-3-4 123,-1 4 1,-2-4-118,-2 4 0,1-1 34,-5 1-163,5 2 132,-7-8 0,5 7 7,-3-5 42,-2 6-53,3-4 0,-1 2 140,0 0-132,0-5 1,-3 4 15,-1-3 79,6-3-91,-5 5 0,5-6 23,-6 1 0,0-1-22,1 0 0,-1 1 0,1-1-10,-1 0 1,0 1 45,1-1-186,-1 1 143,0 4 0,1-3-50,-1 2 1,0-1 41,1 1 0,-1-3-52,1 4 47,-1 1 1,0-3-10,1 5 5,-1-5 1,0 7-4,1-2 228,-1-2-214,0 4 0,3-4 14,-2 2 66,7 2-72,-12-3 1,10 1 225,-6 0-209,0-5-4,1 7 1,-1-5 96,1 3-88,-1 3 17,0-4 1,1 1 10,-1-1 1,4 1 9,0 4-137,0 0 101,2 5 0,-3-3-42,5 5 0,-4-2-21,4-1 1,-2 2 294,2-10-230,3 5-24,-4-7 0,4 5 92,1-3-82,-5 2 1,3-7-5,-2 5 9,3-5 0,0 6 52,1-5-324,5 5 133,-4-2 0,2 4 134,-7-4 0,2 3-20,-6-6 0,4 0-238,-4-4 211,0 1 0,-4-1 33,1 0 1,-1 0 50,0-4-103,1 3 173,-1-3-18,1-1 10,-1 4 116,0-4 0,-1 2-156,-2-1 251,2-4-282,-4 2 1,2-1 254,-1 0-48,-4-1-169,7-3 0,-9 2-155,3 1 243,2-1-417,-4 3 51,8-5 183,-9 0-1746,4 0 562,-5 0 574,5 0-3508,-4 0 1920,5 0 2199,-6 0 0,-16-5 0,-3-2 0</inkml:trace>
  <inkml:trace contextRef="#ctx0" brushRef="#br0" timeOffset="22">3286 13231 8011,'-7'-8'779,"4"1"-211,1-1-57,2-3 0,0 3 356,0 1 193,0 4-367,0-2 699,0 5-1207,0 5 0,0 5 69,0 5 0,0 11 87,0 0-317,0 1 58,0 10 1,0-6 40,0 7 1,0-3-231,0-1 1,0-1 155,0-3-274,0 3 177,0-9 0,4 3-440,0-8 354,0 2 1,0-8-455,-1 2 0,1-6-7,-4-2-544,0-4 174,0 2-372,0-5-227,0-5 1564,0-2 0,-5-4 0,-1 0 0</inkml:trace>
  <inkml:trace contextRef="#ctx0" brushRef="#br0" timeOffset="23">2933 13219 8037,'-5'-11'59,"4"5"0,-4-1-59,5 4 1313,5 1-802,1-3 0,6 5 115,-1 0 1,2 0 20,2 0 1,6 0-163,6 0 1,4 0-231,0 0 1,5 0-71,2 0 1,5 0-69,-1 0 0,-2 0-156,2 0 0,-5 0 104,1 0 0,-3 0-139,-1 0 0,-4 0 84,1 0-419,-6 0 287,3 0 0,-7 0-130,-2 0 4,-3 0 241,1 0 0,-4 0 194,2 0-192,-8 0 49,3 0 0,-7 0 14,4 0 0,-3 0-11,4 0 204,-6 5-107,3 2 0,-1 5 149,0 4-53,0-4-168,-4 15 1,4-7 46,-1 10 1,2 0-2,-1 5 1,-3-4-166,3 3 1,-1-3 91,1 3-184,-3 0 201,4-10 0,-1 4-81,-1-6 0,3 0-18,-3-3 0,-1 1 43,1-5-218,4 0 86,-6-3 0,4-5-385,-5 1 1,1-4 7,3 3-1206,-3-4 434,4 2 508,-5-5-2067,0 0 2834,5-5 0,2-7 0,4-5 0</inkml:trace>
  <inkml:trace contextRef="#ctx0" brushRef="#br0" timeOffset="24">4104 13174 8160,'0'-11'1405,"0"4"-564,5-3 281,-4 9-665,5-4 0,-6 6 236,0 3 573,0 2-734,0 11 0,3 2 216,1 7-310,5 3-257,-8 10 1,6-2 215,-4 5-1351,4-1 984,-1 5 1,3-2-431,-5-2 349,4-3 1,-6-6-322,1-3 1,3-4 24,-3-7 291,1 3-1135,1-9 200,-4-2 418,4-1-261,-5-4 169,0 1 0,-1-2-1070,-3-5 922,3 0 291,-9 0 522,-1-5 0,-7-2 0,-5-4 0</inkml:trace>
  <inkml:trace contextRef="#ctx0" brushRef="#br0" timeOffset="25">3809 13629 8059,'-8'0'340,"0"0"-283,6 0 0,-3-2 1161,5-1 0,5 0-67,3-5 1,5 1 189,3-4 1,9-2-803,1-2 1,7-3-102,5-5 0,-3 2-526,3 2 0,-2-1-433,-2 5 1,-1 1-2895,-3 6 1845,-2-2 1570,-6 9 0,1-4 0,0 5 0</inkml:trace>
  <inkml:trace contextRef="#ctx0" brushRef="#br0" timeOffset="26">4616 13333 8278,'0'-11'-485,"-4"3"-605,0 1 1946,0-1 0,0 0-139,1 1 1,-1 3 406,4-3-684,0 4 322,0-2 151,0 5 0,0 6-532,0 6-41,0-1-149,0 10 0,0 1-131,0 4 0,0 6-60,0-2 0,0 2-200,0-2 1,1-1 273,3-2-538,2-8 332,6 7 1,-1-13-13,0 2 0,2-2 111,2-2 0,3-3 178,5-1-153,-6-4-52,5 2 1,-5-5 207,6 0-149,0 0-50,0 0 0,-2 0 16,-2 0 1,1-4-442,-5 0-167,6-5 1,-9 4-789,3-2-965,-7-3 2396,-3 8 0,-15-8 0,-3 4 0</inkml:trace>
  <inkml:trace contextRef="#ctx0" brushRef="#br0" timeOffset="27">4513 13526 8235,'0'-6'1585,"2"-3"-1080,1 5 0,5-1 133,7 2 1,4 0-214,8-5 0,2 5 99,5-5 0,4 2-531,0-2 1,-1-1 100,-2 6 0,-6-5-211,-3 4-59,-2 0 1,-6 1-1,-3-1-1619,-2 1 250,-2-3-395,-5 5 1940,-1-4 0,-10 0 0,-1-2 0</inkml:trace>
  <inkml:trace contextRef="#ctx0" brushRef="#br0" timeOffset="28">4513 13265 8232,'7'-11'0,"-1"-1"388,-2 1 0,2-2 228,5-2 2,1 2-278,4-3 1,2 5 157,5-1 357,4-4-441,2 8 1,2-7-145,-1 8 0,-3 0-77,3 0 1,-1 4-822,1-1 376,3 3 267,-9 1 0,3 0-1789,-8 0 930,2 0 14,-3 0 0,-1 1 830,-1 3 0,-4 2 0,0 6 0</inkml:trace>
  <inkml:trace contextRef="#ctx0" brushRef="#br0" timeOffset="29">5264 13140 8186,'-7'-11'1612,"2"4"-868,5 2 459,0 5-638,0 5 0,0 3-222,0 7 1,0 8-77,0 7 0,1 9-46,3 7 0,-3-3-142,3 6 1,-2-5-1611,-2 5 1337,0-2 222,0-2 1,3-9-489,1-6 1,0-6 13,-4-5 151,0-3 122,0-4 1,4-5-157,-1 1-588,1-5 1237,-4 2-2275,0-5 1156,0-5 799,0-2 0,-5-4 0,-1-1 0</inkml:trace>
  <inkml:trace contextRef="#ctx0" brushRef="#br0" timeOffset="30">5207 13197 8152,'0'-17'0,"-4"5"1058,0-3-439,0-3 0,4 5 32,0-2 0,4 6-35,0 2 535,10-1-686,-7 2 1,15-3 27,-3 5 1,2 0-201,2 4 1,1 0-427,3 0 1,0 0 180,4 0 0,0 2-114,-4 1 1,-1 4 58,-3 4-848,-5 5 627,-2-3 0,-5 5-42,1-3-792,-6 3 661,-1-1 1,-6 5-171,-3-3 8,-2 2 249,-11 2 1,0 3 170,-6 1 0,-5-1-62,-2-3 0,1 1 456,-1 3-140,4-8 52,-2 7 1,11-9 21,2 2 0,3 1 83,5-5 1,2 0 237,5-4 0,1 3-33,3-2 408,2 2-482,5-8 1,6 0 99,2-2 0,2 1-49,2-1 0,0 0-1010,-1-4 301,6 0 244,-4 0-1150,4 0 808,-5 0 1,1 0 68,2 0-3214,-2 0 3502,4 0 0,-5 0 0,-1 0 0</inkml:trace>
  <inkml:trace contextRef="#ctx0" brushRef="#br0" timeOffset="31">5889 13185 8054,'0'-11'0,"0"3"0,0 1 1029,0 4-578,0-2 1,0 4 195,0-3 94,0 3-10,0-4 72,0 15-301,0-2-328,0 8 0,-2 2 353,-1 4-339,-4 6 1,0 8 106,-1 1-121,6-1 0,-7 7-39,5-5 0,0-2-117,4-5 1,2 0 232,1-4-560,4-1 276,9-8 0,2 2-117,4-5 0,1-3 52,0-5 0,3-4 262,1 0 0,1-1-130,-2-2-49,-2 0 46,4-5 1,-5 0-221,0-3 1,-5-2-348,1 2 0,-8 2-35,0-2 1,-4 5-373,1-5 1,-3 4-1211,-5-3 1117,-5 4 403,-1-7 633,-11 9 0,0-9 0,-6 3 0</inkml:trace>
  <inkml:trace contextRef="#ctx0" brushRef="#br0" timeOffset="32">5832 13538 8054,'-6'0'-592,"1"0"2907,5 0-1763,5-5 1,5 3-42,5-1 0,5 1-128,-1 2 1,7-3 109,5-1 1,0-4-446,0 4 0,2-3 35,-3 3 1,-4-4-824,-3 5 0,-1-5-36,-7 4 1,0-3-1600,-4 3 2375,-4-5 0,-2 3 0,-5-6 0</inkml:trace>
  <inkml:trace contextRef="#ctx0" brushRef="#br0" timeOffset="33">5832 13208 8025,'11'-13'-127,"1"-2"127,4 9 0,2-10 0,6 2 1303,2-5 1,-1 4-458,6-4 0,-1 3-268,4-2 1,0 4-2,0-2-941,-5 4 333,4 6 0,-9-1 131,3 3-2573,-8 3 2473,-3-4 0,1 10 0,0 1 0</inkml:trace>
  <inkml:trace contextRef="#ctx0" brushRef="#br0" timeOffset="34">7275 13106 8109,'-6'-5'444,"-4"3"189,9-3 0,-6 5 271,4 0-435,1 0 1,-6 7 38,4 4 264,0 6-394,4 10 1,0-1-30,0 4 1,0 0 53,0 4 0,0 2-399,0 2 58,0-3 28,0-1 0,0-2-396,0-6 0,4 1 180,0-5-1125,-1-4 846,-3-2 0,0-4-89,0-1 1,0-3-1073,0-1 1566,5-4 0,-3 7 0,3-4 0</inkml:trace>
  <inkml:trace contextRef="#ctx0" brushRef="#br0" timeOffset="35">7810 13083 8068,'-12'-18'455,"6"2"1,0 6-326,2 2 1356,3-2-920,-4 9 1,0-8 96,-3 5 216,-2 0-520,-2 4 0,-3 0 108,0 0 0,-4 6-101,4 1 1,-5 3-327,1 2 0,-3 3 50,0 0 1,3 4-28,0-4 1,5 4 22,-1-4 0,2 4-186,2-4 1,1 4 19,2-4-504,3 6 407,5-9 0,0 8 20,0-4 0,0 2 115,0-2 1,9-1-32,2-4 0,4 3-28,1-3 0,1 3-109,6-6 1,3 1-55,1-2 0,0 2-73,-5-5 1,1 5 368,0-2 1,-4 0 1157,0 0-1016,-5-4 1,-3 7-1,-6-3 53,0 4-55,-4 0-148,-1 0 1,-6 1 60,-5-1 1,-7 2 109,-5 2 0,-5-3-71,-6 4 1,-1-3 156,-3 3 1,1-4-239,-4 3 89,9-7-50,4 2 1,8-9-1316,5 3 705,0-3-1009,9-1 1537,6-5 0,16-1 0,8-5 0</inkml:trace>
  <inkml:trace contextRef="#ctx0" brushRef="#br0" timeOffset="36">8776 13049 8055,'-12'-5'66,"6"-1"1,-4-2 194,2 0 0,2 6 611,-1-2-377,4 3 429,-7 1-309,4 0 0,-4 6-239,2 6 1,3 8-119,5 6 0,0 10-45,0-2 1,0 6-126,0-2 0,0 5-274,0-1 0,0-3-34,0-1 1,4-7-334,-1 0 1,1-7 277,-4-2-1006,5 1 289,-3-10 365,3 3-895,0-5 638,-4-4 884,4-2 0,0-5 0,1 0 0</inkml:trace>
  <inkml:trace contextRef="#ctx0" brushRef="#br0" timeOffset="37">8742 13174 8055,'-7'-18'0,"1"6"627,2 4 742,3 6-638,-4-9 590,5 10-901,0 1 0,5 10 9,3 5 1,6 6-33,1-2 0,5 3-256,-1 5-65,2-3 0,6 9 0,1-4 21,1 0 1,-4 2 31,1-4-778,3-1 510,-5-8 1,3-1 98,-8-6-133,2 0 38,-8-4 0,3-2 249,-4-5 0,-1 0 234,1 0 1,-6-2 384,-2-1 1,-3-5-330,-1-7 0,0 1 75,0-5 0,-5-4-26,-3-3 1,2-7-381,-2-1 0,2 0-82,-1-4 0,-2-1-183,5 1 1,0-3 247,4 7-1543,0 3 1029,0 13 0,0 2-879,0 4-974,0 6-124,5 1 1665,1 5 1,6 5-32,-1 2 801,1 9 0,4-4 0,2 5 0</inkml:trace>
  <inkml:trace contextRef="#ctx0" brushRef="#br0" timeOffset="38">9424 13129 8158,'0'-7'538,"-5"-3"986,3 9-640,-3-4-120,0 5 229,-1 5 0,-4 5-394,2 5 0,-2 5 144,3-1-596,2 8 1,0-2 0,5 5 18,0 2 1,0-1 197,0 0-601,0 2 254,5-9 1,5 3 257,5-4-758,0 0 330,1-5 0,-2-2-118,5-5 0,-4-4-24,4-4 814,0-1-331,4-2 0,0-5-51,0-3 451,-1-2-324,1-6 0,-2-2 6,-2-5 0,2-1 93,-6-2 1,4-3 215,-4-6-577,0-4 116,-4 4 1,-4-9-649,-4 2-427,-1 8 522,-12-9 0,-4 18-487,-13-6 0,-3 13 39,-8 6-2077,-2 6 1895,-16 16 1,7 8-4,-8 12 1068,13 3 0,-7 6 0,13 3 0,3 2 0</inkml:trace>
  <inkml:trace contextRef="#ctx0" brushRef="#br0" timeOffset="39">10822 13094 8154,'-5'-6'0,"-2"1"0,-4 1 113,0 0 0,-1-1 285,1 2 1,0 1 13,-1-1 1,-3-2 193,0 1 1,0 0-88,3 4 0,0 5-119,-3 3 1,1 7-2,-5 4-157,0 2-53,1 7 0,-2 1 75,5 5 1,1 0-90,6 0 0,3-3-138,5-1 0,2-4 244,1 5-593,9-6 231,0-2 1,14-3-152,-4-5 0,9-1 142,-1-6 0,2-3 296,-2-5 1,6-2-52,-1-1 0,1-8 103,-2-4 1,-5-5-133,-2 1 240,-3-2-157,-1-2 0,-7 0 191,-5 0-450,1-4 86,-11 3 0,3-10-80,-8 0-295,-7-1 1,-11-4-1,-6 6-1088,-1 3 0,-5 7 142,-4 8-1054,0 8 1678,4 2 0,7 5-104,4 0 765,5 5 0,7-4 0,-1 4 0</inkml:trace>
  <inkml:trace contextRef="#ctx0" brushRef="#br0" timeOffset="40">11197 13083 8096,'-16'-11'975,"3"4"-126,2 2-45,0 5 0,5 2-244,-5 1 0,3 5-62,1 7 0,4 4-40,-1 8 1,3-1-137,1 8 1,1-1-411,3 9 0,1-4 53,3 3-1444,2-4 1321,-4-3 0,5-6-89,1-5 1,-2-2-683,-2-2 594,2-3-1331,-4-4 757,0-6 909,-1-1 0,-5 0 0,0 1 0</inkml:trace>
  <inkml:trace contextRef="#ctx0" brushRef="#br0" timeOffset="41">11117 13106 8146,'0'-18'517,"0"2"169,0 4 1,5 2 33,3 3 56,2-3-395,1 3 1,2 0 381,2-1 1,0 4-265,8-3 1,-1 3 106,8-4-483,5 6 0,1-2 1,2 8-32,-3 3 1,-5 9-57,1 2 0,-6 4-161,1 1 0,-4 4 41,-7 4 1,-1-1-281,-10 4 1,-2-3-245,-6 3 1,-3 0 276,-8-4 1,-3 2-57,-5-2 0,-5-2-127,-2-6-475,-3 1 825,-1 0 1,5-5 35,3-3 0,3-4-19,4-3 0,2 1-147,6-6-213,5 1-6,-4-4-783,8 0 1295,-3 0-349,5 0 1,2-5 349,1-3 0,9-2 0,5-1 0</inkml:trace>
  <inkml:trace contextRef="#ctx0" brushRef="#br0" timeOffset="42">11765 13163 8069,'0'-23'0,"0"5"0,0 3 1227,0 2-742,0-3 1,0 7 954,0-2-191,0 7 403,0-6-970,0 9-675,0 6 26,0 7 0,2 12 318,1 3-522,-1 2 209,3 5 0,-2 1 31,1 3 0,4 1-158,-4 3 1,1-3-776,-2-5 0,-1-5 386,1-2 0,-1-4-1418,-2-4 520,5-3 836,-4-5 1,3-4 8,-8-4 1,2-3-115,-6-3 1,0-2 644,-3-3 0,-5-7 0,-2 2 0</inkml:trace>
  <inkml:trace contextRef="#ctx0" brushRef="#br0" timeOffset="43">11708 13049 8069,'12'-18'735,"-1"2"-372,1 4 0,-1 2 95,0 3 0,4-2-161,1 5 1,4 0 464,-1 4 1,2 5-96,2 3 1,0 3 0,-1 5 0,1 2-28,0 9-705,0-3 157,-6 9 1,3-8-47,-4 5 1,-5 2-150,-3 6 0,-6-3 39,2 3 1,-3-1 48,-1 1 1,-6-7-790,-6 3 301,-4-2 149,-7-3 0,1-1-257,-1-6 0,-5-3 115,-2 0 1,2-5-206,1 1 1,3-6-3,2-1 703,4-6 0,-3 8 0,3-3 0</inkml:trace>
  <inkml:trace contextRef="#ctx0" brushRef="#br0" timeOffset="44">12481 13344 8011,'-11'0'-426,"3"0"297,1 0 1,3 0 1977,-4 0-312,6-5-45,-3 4-1006,5-4 1,5 5-67,3 0 1,7-1-93,4-3 1,-2 3-22,2-3 0,0 3-647,4 1 1,0-4 276,-1 0 0,-3-1-1275,0 1 0,-4 3 1338,4-3 0,-5-2 0,3 0 0</inkml:trace>
  <inkml:trace contextRef="#ctx0" brushRef="#br0" timeOffset="45">13004 13049 8153,'-4'-18'781,"1"3"-255,-1 8 592,4 1 114,0 6-380,-5 6 0,2 1-92,-4 8-165,4 3-266,-7 10 0,8-3 35,-6 5 0,5-3-122,0 3 0,1-1-155,2 2 1,0 1 193,0-1-651,0-4 360,5 1 0,-2-1 143,5-1-764,-6-4 453,8-1 0,-7-8-154,4 2 1,1-2 98,3-2 0,1 0 69,-1 1 0,0-5 80,1 1 0,-1-6 8,0 2 1,5-3-69,-1-1 1,4 0 11,-4 0 0,4 0-280,-4 0 1,4-1-461,-4-3 1,-4 3-530,-3-3 0,-4-1 104,3 2 1297,-4-6 0,-3 2 0,-6-4 0</inkml:trace>
  <inkml:trace contextRef="#ctx0" brushRef="#br0" timeOffset="46">13402 13140 8069,'0'-11'750,"-5"-1"-13,4 6-366,-4-4 1,5 7 183,0-4 488,0 4-132,0-2 0,1 5-284,3 0 0,-2 1-201,6 3 1,-2 4 172,2 7-175,2-3-317,-9 10 1,8-3-63,-5 7 1,3-2 140,-3 3 1,4 2-139,-5 1 1,6-1-413,-1 2 0,2-6 204,1 1 0,1-3-860,-1-4 527,0-2 158,6-6 1,-3-4-85,5 1 1,0-5-68,3 0 1,1-1-282,0-2 1,-4 0 11,0 0 1,-2-5-160,2-3 1,-2-2 260,-6-1 653,1-1 0,-6-4 0,-1-2 0</inkml:trace>
  <inkml:trace contextRef="#ctx0" brushRef="#br0" timeOffset="47">13425 13390 8043,'-18'-6'0,"2"-4"1631,9 8-700,-3-3-81,9 0 24,-4 4-521,10-4 0,6 4 86,8-3 1,8 1-94,3-4-802,3-1 396,1-3 1,4 3-423,0 1 1,-5 3 234,-7-4-1794,-2 1 1359,-6 0 1,-3-3-744,-7 3 1425,-3-3 0,-5-7 0,0-1 0</inkml:trace>
  <inkml:trace contextRef="#ctx0" brushRef="#br0" timeOffset="48">13379 13129 8043,'-17'0'0,"1"-2"484,9-2 161,2-2 0,6-5-6,3-1 0,6 1-185,5 0 0,10-1-104,2 1 1,6-4-52,5 0 1,2-1-90,6 5 0,-1 0-761,0-1 534,-4 6 95,-2-4 0,-9 9 35,1-3-98,-6 3 51,3 1 0,-9 0-95,0 0 0,-5 0 19,1 0 1,-4 5-89,-3 2 5,2-2 591,-9 5 1,5 1-419,-2 4 1,-1 5 79,4-1 0,-4 4-127,0 3 0,0-1-60,1 6 0,-3-2-134,3 1 1,-3 3-102,-1-3 0,1-2 101,3-2 0,-3-2-120,3-1 1,-3-5-226,-1-3 641,0-2-219,0-2 236,0-5 1,0-2 97,0-8 0,0-2 366,0-5 0,-1-6 652,-3-2-921,3 3 0,-5-9 0,3 2 746,0-1-622,-1 0-190,4-4 0,-2 4-92,-1-2 0,1 3 157,-1 4-527,1 3 275,2 4 6,0 6-232,0 1 0,5 11 132,3 5-1180,7 6 743,3 6 0,1 1-681,0 2 598,5-2-240,0 9-89,4-9 450,-6 9 1,2-13 65,3 3 1,-3-8 134,2 0 0,-6-7-149,-1-5 1225,0-1-679,-1-2 0,2-5 527,-5-3 0,-1-3-478,-6-4 0,2-1 1362,-2-6-810,-3 1-228,0-6 0,-5 0 58,0 1 0,0-5-396,0 5 0,-5-5-300,-3 5 1,-1-4 281,2 3-2607,-3-4 1680,3 7 0,1 1-2233,2 8 1609,3 2 1335,1 7 0,10 1 0,3 5 0</inkml:trace>
  <inkml:trace contextRef="#ctx0" brushRef="#br0" timeOffset="49">15118 12992 8046,'-11'-6'0,"-5"-4"0,3 5 391,-2-3 1,-2-1 56,2 5 0,-1-1-18,1 2 1,2 1-52,-2-1 1,-2 4 100,2 6 1,-5 2-40,1 10-21,3 0-138,-6 4 1,6 3-193,-3 1 1,-1 3 88,5-3 1,1 4-233,6 0 1,-1-2 70,5 1-544,1 0 398,3-1 0,0 0 22,0-2 1,5-4-155,2-1 0,8 0 17,4-7 0,3-1-59,1-7 0,-1 2 267,1-5 1,4 0-75,-1-4 0,-1-4 281,-6 0 0,-1-5-15,-3 2 0,-6-3 78,2-2 1,-7 1 81,0 0-272,-3-6 6,-1 5 0,-5-9-13,-2 6 0,-7-4 2,-1 4 0,-6 0-150,2 4 1,3 3 110,1 1 1,6 4-89,1-1-70,6 3-63,-3 1 1,6 5 152,3 3 0,7 0 3,8 0 0,4 1 34,3-5 1,7 1-7,5-2 1,1-1 50,-1 1 1,-1-5-67,5-2 0,-7-5 219,-1 2 0,-1-3-122,-7-2 0,1 1 206,-4 0 0,-2-1 44,-2 1 0,-3-2-3,-4-2 1,-5 2-65,1-2 0,-6-2 135,2-2 1,-2 1-184,-2-1 0,0 5 6,0-1 1,0 2-73,0 2 65,0 5-10,0 1-294,0 5 75,-6 0 35,5 0 1,-4 5-265,5 2 0,0 8 151,0 4 1,4 8-9,0 3 0,3-1 36,-3 2 0,5-1 40,-1 4 0,-2-1-298,1-3 0,-3-2-88,4-5 1,-4-2-645,3-2 539,-4-3 1,3-5-901,-2-4 762,-3-2-585,4-5 792,-10 0 1,-1 0 480,-6 0 0,-4-5 0,-2-1 0</inkml:trace>
  <inkml:trace contextRef="#ctx0" brushRef="#br0" timeOffset="50">15255 13038 8057,'5'-23'1007,"1"6"-569,6 6 0,4 1-183,3 6 0,2-3 84,2 3 1,4-1 123,-1 1 1,1 3-22,-5-3 222,1-2-349,0 4 0,0-3 80,-1 5-163,1 0-43,0 0 0,-4 0-104,0 0 1,-5 0-23,2 5 0,-5-2 68,1 4 1,-1-3 34,0 4 1,0 1-186,-4 6 1,2 2 75,-5 6 1,3 1-7,-3 3 0,0 2-75,-4 5 1,0 0 137,0 0 1,0-1-348,0-3 0,0 3-59,0-3-76,0-2 226,0-5 0,0-3-30,0-5-753,0 0 553,0-3 0,1-2-1150,3-3-902,-3 4 582,4-5 1842,-5 0 0,0-1 0,0-5 0</inkml:trace>
  <inkml:trace contextRef="#ctx0" brushRef="#br0" timeOffset="51">16039 13049 8225,'0'-18'2326,"0"2"-1387,0 10-537,5 0 0,-2 8 139,4 2 1,-4 6 36,1 5 1,-2 6 124,2 2 0,-2 5 198,6 6-536,-5 0-205,2 0 1,-2 5-241,1 3 0,4-2-322,-4 2 0,-1-4-115,-3 4 1,2-11-509,1-1 0,-1-4 479,1-4 1,-1-4-298,-2-3 1,-2-3-439,-1-5 0,0-2 574,-4-5 1,3 0 706,-4 0 0,-4-5 0,-6-1 0</inkml:trace>
  <inkml:trace contextRef="#ctx0" brushRef="#br0" timeOffset="52">15687 13413 8091,'5'-7'1954,"1"2"0,7 2-1211,2-1 0,3-1 70,4 1 1,11-2-485,5-6 0,6 3-415,6-2 1,0 3-2789,3-3 2176,-13 0 592,-2 9 1,-14-3 180,3 5 1,-8 0-1,-3 0 1</inkml:trace>
  <inkml:trace contextRef="#ctx0" brushRef="#br0" timeOffset="53">17176 13094 8008,'0'-6'0,"0"0"-682,0 2 477,0 3 1,-1-8 1998,-3 5-314,2-5-770,-8 3 0,8-2-270,-6 1 1,4 4-28,-3-1 0,-1 3-163,-3 1 0,-5 9-15,-3 2 1,-3 10-54,-1 1 103,1 6-115,4 1 1,-2 8-208,5-3 0,1 1-37,6-4 0,3 0-98,5-4 0,6 3 57,6-3 1,5-1-143,10-3 0,-3-6 153,2-1 1,4-5 39,0-3 1,-1 0 157,1-4 1,-3 0-138,3-4 0,-3-5 196,3-3 0,-5-2-15,2-1 1,-5 0-38,-3-1 0,-1-3 4,-3 0-37,-7-5-15,7 2 0,-10-9-15,3 1 1,0-4-10,-4 3 0,0-3-230,-4 3 230,0 1-8,0 3 1,0 5 248,0 3-174,0 3 0,-1 4 107,-3 0-253,3 6 1,-4-2-131,5 8 1,0-2 102,0 6 0,1 0-108,3 3 0,3 0 56,8 1 1,3-2 70,5-3 0,0 2-152,-1-5 0,5 0 139,-1-4 0,5 0 51,-5 0 1,1-4-12,-5 0 0,-3-5 128,0 2 0,-4-3-162,4-2 397,-5 1-203,3 0 1,-6-5 24,0 1 0,1-4-83,-1 4 0,-3-1 173,-1 1-153,1 2 122,-2 2 295,-1 0-528,-5 10 1,0-3-165,0 8 1,0 4 126,0 7 0,0 3 24,0 4 1,-5 6-58,-2 2 0,-7 3 91,-1 1 1,-6 4-316,2 0 0,-1 0-121,1-4-1922,3-5 1675,-1-1 0,10-9-92,-1 0-740,1-5 913,5 7 0,-3-12 174,5 2 1,5-7 426,3 0 0,7-3 0,3-1 0</inkml:trace>
  <inkml:trace contextRef="#ctx0" brushRef="#br0" timeOffset="54">18358 13106 8008,'0'-15'0,"0"-1"0,-4 1 0,0 4 1281,1 0-753,3 4 0,-2-2 111,-2 6 0,-2-1 84,-5 4 1,-2 0-100,-2 0 1,-6 6 111,-6 6-687,-5 4-620,8 7 856,-3 4-216,4-3 0,1 13-139,4-3 1,-3 3 162,6-3 0,5 3-96,6-3 0,3 5 28,1-9-825,0 0 501,10-7 1,-1-1 44,10-3 1,0 0-152,4-8 526,-1 3-38,6-13-148,-4 4-275,9-5 0,-5 0-84,2 0 0,-1-4-118,-2 1 1,-5-5-736,1 4 1277,0-5 0,-6 3 0,6-5 0</inkml:trace>
  <inkml:trace contextRef="#ctx0" brushRef="#br0" timeOffset="55">18608 13083 8094,'6'0'441,"-1"0"195,-5-5 0,0 2 236,0-4 351,0 4-125,0-2 18,-5 5-843,4 0 0,-5 7-209,2 4 1,3 3 96,-3 9 1,3-3-83,1 6 0,0 2-279,0-1 196,0-1-47,5 2 1,1-4 1,5 2 1,2 0-114,2 0 1,2-6-82,1 3 1,4-4 40,-3 0 1,2-2-60,2-6 0,0-4-5,0 1 0,1-5-214,2 0 1,-2-1-623,3-2 1,-3-2 212,-2-1 1,-3 0 888,0-5 0,-5-4 0,3-6 0</inkml:trace>
  <inkml:trace contextRef="#ctx0" brushRef="#br0" timeOffset="56">19142 13140 8094,'0'-18'0,"0"2"0,0 8 1563,0 1-487,0 4 1028,0-2-987,0 5 0,1 9-749,3 2 0,-1 8-81,4 0 1,-4 4-106,1 3 0,1 0-79,-1 4 1,1-1-270,-2 1 0,0 2 216,4-6 0,-3 5-726,4-5 1,-1 1 38,5-4-245,4-6 539,-3 0 1,5-10-79,-3 1 0,2-4-108,6 3 0,0-4-22,0 0-90,-1-1 335,1-2 0,-2-4-1013,-2 0 644,-2-5 250,-6 3 1,1-5 424,-1-1 0,-5-4 0,-1-2 0</inkml:trace>
  <inkml:trace contextRef="#ctx0" brushRef="#br0" timeOffset="57">19188 13379 8094,'-7'-5'1789,"-3"3"-595,9-8-764,1 9 0,8-4 76,7 5 0,4 0-103,7 0 1,5 0-280,6 0 1,-1-4-187,2 0 1,0-3-390,-4 3 0,-3-5-61,-8 1 1,-2 2-1976,-2-1 2487,-2-1 0,-11-8 0,-1-2 0</inkml:trace>
  <inkml:trace contextRef="#ctx0" brushRef="#br0" timeOffset="58">19176 13083 8094,'-17'0'624,"0"-5"988,6-3-1088,5-2 0,6-1 15,7 0 0,8-2 292,4-2 1,9 2-384,6-2 1,4 2-216,4 2 1,3 0-273,1-1 0,-2 6-329,1 2 0,-2 3-338,-9 1 1,0 0 705,-11 0 0,2 0 0,-7 0 0</inkml:trace>
  <inkml:trace contextRef="#ctx0" brushRef="#br0" timeOffset="59">20404 13015 8094,'0'-12'459,"0"1"782,0 0-66,0 4-392,0 2-205,5 10-273,-4 7 1,4 2 50,-5 5 1,0 5 103,0 6 0,0 4-258,0 4 0,0-3-39,0 3 1,0 1 31,0-1 1,0 1-170,0-1 1,0-7-852,0-1 464,0-5 1,0-2 0,2-2-1894,1-2 569,-1-2-935,3-6 2620,-5 0 0,5-4 0,1-2 0</inkml:trace>
  <inkml:trace contextRef="#ctx0" brushRef="#br0" timeOffset="60">20722 13106 8094,'0'-23'1142,"0"5"-221,0 7 115,0 1-50,0 9-164,0-4-256,-5 20 1,3-1-57,-6 12-257,5 3-76,-7 0 0,9 7-357,-3 2 139,-2-3 1,5 0 0,-3-4-111,3 0 0,1-3-338,0-2 0,0-3-795,0-4 1,0-2-550,0-6-750,0-5 1799,0-1 784,0-5 0,0-10 0,0-2 0</inkml:trace>
  <inkml:trace contextRef="#ctx0" brushRef="#br0" timeOffset="61">20620 13174 8094,'6'-11'0,"-2"-1"0,1 5 1226,-1-1-207,5 6-557,-3-3 1,5 10-18,1 2 167,-1 8-316,0-2 0,6 10 18,2-1 0,2 2 66,2 7 1,-3-5-298,3 5 0,-3-5-54,7 4 0,-3-8 141,-2 1 1,1-8 95,0 0 0,-2-4-34,-2-3 0,1 1 25,-4-6 1,-1 1 218,-4-4-224,1 0 688,-1 0-514,-5-10 1,-1 1 204,-5-10 0,0 3-184,0-7 0,0 2-401,0-10 1,0 0-103,0-7 1,-4 3-202,1-3 1,-1-1-107,4 1 0,0 4-555,0 3 1,0 10 347,0-2 1,1 12-337,3-1 0,-2 9-2004,6-1 1466,-5 2 889,7 8 1,-4 0 554,5 5 0,1 1 0,-1-1 0</inkml:trace>
  <inkml:trace contextRef="#ctx0" brushRef="#br0" timeOffset="62">22109 13026 8094,'0'-6'0,"1"1"38,3 5 572,-3 0 497,4-5-602,-5 4 369,0-5-497,-5 6 0,4 7 182,-3 4 1,-1 2 117,1 6 0,-3 0-73,3 3 1,0 5-162,4-1 1,0 6-408,0-2 1,0 3-43,0 1 1,0-1-26,0-3 1,0-2-180,0-5 1,4 0-530,0-1 1,1-4 425,-1-3-2077,-3-2 496,4-7 585,-5 4 1309,0-8 0,-5 3 0,-1-5 0</inkml:trace>
  <inkml:trace contextRef="#ctx0" brushRef="#br0" timeOffset="63">22416 13060 8094,'0'-17'1106,"5"0"-246,1 11 541,0 1-944,0 5 1,-5 5 846,3 2-649,-3 9-266,4 1 0,-5 11 129,0 2 0,0 2-339,0-2 0,0 7-257,0-3 1,0 1 122,0-4 1,0 0-152,0-4 0,0-4-763,0-5 1,0-4 436,0 2 1,0-8-2900,0 0 3331,0-6 0,0 9 0,0-5 0</inkml:trace>
  <inkml:trace contextRef="#ctx0" brushRef="#br0" timeOffset="64">22200 13094 8094,'11'-17'0,"1"0"535,-1 6 0,5 0 773,3-1 0,3 1-184,0-1 0,6 1-513,3 0 1,1-1 347,3 1 1,-1 0-513,0-1 0,-4 1-342,0 0 0,-4 3-308,0 0 1,-2 6-549,-1-2 0,-5 3-49,-3 1 0,-3 0-2331,0 0 3131,-6 5 0,4 1 0,-4 6 0</inkml:trace>
  <inkml:trace contextRef="#ctx0" brushRef="#br0" timeOffset="65">22893 13424 19102,'7'0'1734,"-2"0"-2011,-5 0-463,5 0 1,-4 5 739,3 3 0,-3-3 0,-1 0 0</inkml:trace>
  <inkml:trace contextRef="#ctx0" brushRef="#br0" timeOffset="66">1922 14743 7446,'6'-2'19,"-2"-1"515,-3 1-142,-1-8 0,0 8 235,0-6 160,0 6-508,0-9 0,0 9 216,0-6-34,0 6-95,0-3 29,0 0 8,0 3-321,0-3 1,-1 2-107,-3-1 61,3 0 0,-9 4-75,2 0 0,-2 0-7,-1 0 1,-1 1-26,1 3 1,-2 1 117,-2 3 0,3 2-8,-4-3 1,0 0-21,1 0 1,0 1 16,3 3 1,1 2-31,0 2 0,-1-1-6,1 5 1,-1-4-34,1 4 1,0-4 32,-1 4 1,5-1-7,-1 1 1,6 2 5,-2-2 0,-1 3-6,1 0 0,0 1-24,4 0 0,-4-1 2,1 1 1,-1 4-127,4-1 1,0 0 134,0-8 0,4 4-24,-1-3 0,6 1 10,-1-1 1,2 1 5,1-5 1,2 1 15,2-5 1,2-4 4,1 1 1,5-2 21,0 2 1,0-3 14,3-5 0,-1 0 21,2 0 1,-2 0-51,6 0 0,-6-5 48,1-3 1,-2-2-39,-1-1 0,-5 0 236,-3-1 1,-2 1 14,-2-1 1,-1-3 5,-2 0 0,-3-1-95,-5 1 1,-2 2-34,-1-2 0,-4 2-126,-4 2 1,-6 3 135,-1 1 0,-4 4-305,-1-1 0,1 3-172,-1 1 1,1 0-201,3 0 1,3 4-117,5 0 1,4 4-631,4 0 0,1 2 387,2 2 884,5-1 0,7 0 0,5 1 0</inkml:trace>
  <inkml:trace contextRef="#ctx0" brushRef="#br0" timeOffset="67">2774 14902 7772,'-6'-2'-206,"2"-1"939,3 1-388,-4-3 1,4 4 106,-3-3-44,3 3 89,1-4-28,0 5 74,5 0-47,-4 0-122,9 0-276,-9 5 1,4 1-109,-5 6 1,0-1 20,0 0 1,0 6 42,0 2 1,0 2 2,0 2 1,-4 0-136,1-1 1,-2 2 98,1 3 0,3-7-88,-3 3 1,3-7 0,1 3 1,0-5 105,0 1 1,0-2-12,0-2 0,0-3 3,0 0 0,3-5 42,1 5-53,0-6 3,1 9-127,-4-10-95,4 4 1,-1-4-900,0 3 452,0-3-225,-4 4 0,-2-5-577,-1 0 1447,1 0 0,-8 5 0,4 2 0</inkml:trace>
  <inkml:trace contextRef="#ctx0" brushRef="#br0" timeOffset="68">3252 14913 6843,'-7'-5'135,"1"4"168,2-3-126,3-2 0,-5 4-41,2-1 1,1 1 1,-4 2 0,3-1 146,-4-3 0,1 3-97,-5-3 1,1 3 170,0 1 1,-1 0-44,1 0 1,0 0 423,-1 0-552,1 0 1,0 0 31,-1 0 1,1 4-26,-1 0 1,1 3-99,0-3 1,3 5-111,1-2 1,0 3-54,0 2 1,-2-1-30,5 1 1,0-1 91,4 0 0,0 1-146,0-1 1,1 0 138,3 1 0,4-1-6,7 0 0,-1 1-14,5-1 0,-1 1-9,0-1 1,8-3-8,-4-1 1,4-3 42,-4 3 1,0 0-97,-3 0 1,1 2 92,-5-5 1,0 4-4,-3-5 1,-6 6 7,-2-1 0,-3-2-2,-1 2 0,0-1 31,0 5 1,-9-5 100,-2 1 1,-8-1-40,0 5 0,-4-1-62,-3 0 1,1 1 131,-6-1 0,6-1-31,-2-2 1,5 1 226,3-6-529,2 1-416,6-4 24,5 0 0,3 0-1409,11 0 1975,-1 0 0,15-5 0,-5-1 0</inkml:trace>
  <inkml:trace contextRef="#ctx0" brushRef="#br0" timeOffset="69">4263 14868 8118,'-7'-4'0,"-1"0"0,4-4 396,-3 5-143,4-6 1,-2 6 696,5-4-325,0 4-26,0-2-301,0 5-50,0 5 1,0 2 59,0 4 0,0 5-100,0 3 1,4 4-1,0 4 1,0 2-115,-4 5 0,0 0 126,0 0 0,0-4-450,0 0 1,0 0-10,0 0 1,0-4-142,0-7 1,0 2-223,0-6-184,0 0-44,5-4-231,-4-5 163,9 0-189,-9-6 646,4 0 0,-5-6 262,0-1 0,-5-4 179,-2-5 0,-3 4 0,-2-15 0,1 3 0</inkml:trace>
  <inkml:trace contextRef="#ctx0" brushRef="#br0" timeOffset="70">4161 15027 8118,'-6'-17'0,"-3"5"-74,5-3 183,0 2 0,4 2 285,0-1 1,0 1-35,0-1 0,2 1 78,1 0 1,5 3-80,7 1 1,-1-1-70,5-3 0,-1-1-214,1 1 1,2 5 137,-2 2 1,2-1-222,2 1 1,-4 0 25,0 4 1,0 0-8,4 0 0,-6 0-18,-1 0 1,-4 1-241,0 3 0,-2-1 44,-3 4 0,-2 1-80,-5 3 0,0 1 80,0-1 0,-5 2 65,-2 2 1,-5-1 165,-3 5 0,-3-6-96,-4 3 1,-1 0 194,0-1 1,0 0-35,1-3 0,4-1 95,3 0 1,2 0-59,2-4 1,3 2 145,1-5 0,4 1-51,-1-1 0,4-3-95,4 3 0,6 1-63,5-1 0,6 1 65,-2-2 0,2-1-187,2 1 0,0 0 29,-1 1 0,1-2 37,0 6 0,-2-6-30,-2 2 1,-2 2-125,-6 2 0,-1-2 66,-2 2 0,-3 0-123,-5 3 1,0 0 6,0 1 1,-5-1 65,-3 0 1,-3 1 34,-4-1 1,-3 2 64,-5 2 0,0-3 8,1 4 1,-4-8-15,4 0 0,-2-4 21,9 3 0,-1-4 59,5 1 1,3-3-96,1-1-434,4 0 0,0 0-47,6 0 0,4-4-230,4 0 1,5-4 182,3 0 575,3-2 0,6-7 0,1 0 0</inkml:trace>
  <inkml:trace contextRef="#ctx0" brushRef="#br0" timeOffset="71">4718 14913 8150,'-6'-16'0,"-3"3"691,5-2-225,0 2 473,4 7 299,0-4-377,0 4-401,0-1 1,1 3-68,3 8-414,3 8 202,-1 5 0,0 7-154,-2 3 0,-3 2 91,3 5 1,1 4-91,-1 0 0,1 2-235,-1-6 1,-3-2-376,3-9 1,-3-1 183,-1 1 1,4-5-211,0-3 1,-1-3-630,-3 0-449,0-1 339,5 1 1347,-3-6 0,8 4 0,-4-4 0</inkml:trace>
  <inkml:trace contextRef="#ctx0" brushRef="#br0" timeOffset="72">5036 14924 8337,'-4'-17'0,"1"2"0,-1 2 283,4 2 0,0-1 90,0 1 0,0 3 887,0 1-217,0 4-371,0-7 0,0 10-421,0 0 0,0 9-234,0 6 0,-1 5 213,-3-1 0,3 7-133,-3 0 1,-1 6-165,1-2 0,0 3-26,4 1 0,-4-5-112,1-3 1,-1-3-30,4-4-357,0 3 374,0-15 1,0 8-195,0-7 0,0-2-776,0 2-1137,0-6 975,0 8 1349,0-8 0,-10 8 0,-3-4 0</inkml:trace>
  <inkml:trace contextRef="#ctx0" brushRef="#br0" timeOffset="73">5002 14890 8339,'-11'-17'-14,"4"0"279,4 6 1,1-4-57,2 0 1,0-1 339,0 5 1,0 0 516,0-1-562,0 1 0,2 0-317,1-1 1,4 6 16,4 2 1,0 3-56,1 1 0,3 0 106,0 0 1,5 0-281,-1 0 1,4 1-66,4 3 0,-3 2-132,2 6 1,-3-1 56,-4 0 1,1 1-42,-5-1 0,0 0 31,-3 1 0,-5-1 75,1 1 1,-6-5 84,2 1 0,-3-1-23,-1 5 1,-5-1 43,-2 0 0,-8-1 9,-4-2 0,-8 2 122,-3-2 0,-3 2-153,-1 1 1,5-1 12,2-2 1,3 1-198,2-6 0,4 5-796,3-4-1456,7 5 1338,3-3 1114,5 0 0,5 4 0,1-3 0</inkml:trace>
  <inkml:trace contextRef="#ctx0" brushRef="#br0" timeOffset="74">5525 14868 8381,'0'-12'82,"0"1"0,0 3 348,0 1 49,0-1 1,0 1 476,0-1-118,0 5-624,0-2 1,-4 10 32,0 3 0,-4 7 106,0 4-88,3 3-67,-5 5 1,4 2 3,-6 6-198,1 4 55,4-4 0,-1 8-186,4-5 0,-4 0 83,4-4 1,-1-5-173,2-3 0,1-7 124,-1-3 0,1-4-73,2 0 1,0-5-599,0 1-645,0-6 653,5 3 0,-3-6 247,1-3 0,2-2 166,-1-5 0,1-2 101,-1-2 0,-1-4 194,4-8 0,0-2-126,0-5 0,3-5 160,-2-3 1,1-1 40,-2 2 1,3-2-130,-2 5 0,-3 5 360,-1 7 1,-3 3 148,-1 4 1,0 2 1003,0 6-372,0 0 623,0 4-704,0 2-477,0 15 0,1-1-186,3 10 1,0 1-19,7 7 0,-2 2-114,6 5 1,-1 1-21,1 3 1,-1-1-171,5 5 0,-4-7 62,4-1 0,-5-1-210,1-7 0,-2-4-43,-2-7 1,3 2-194,-3-2 1,3-4-745,-6-3 0,-2-2-94,2 1 382,-6 4 1,3-9 142,-5 6 1,-5-6 722,-2 2 0,-8-3 0,-3-1 0</inkml:trace>
  <inkml:trace contextRef="#ctx0" brushRef="#br0" timeOffset="75">5423 15220 8345,'0'-6'-179,"0"-4"520,0 3 0,5 0 521,2-1 0,5 6-544,3-2 1,8 1-42,7-1 1,3 3-625,1-3 1,1-1 73,3 2 1,-4-5-79,0 4 1,0-1-79,-3 1 0,-5 2-384,-3-6 1,-2 4 812,-5-3 0,4-1 0,-3-3 0</inkml:trace>
  <inkml:trace contextRef="#ctx0" brushRef="#br0" timeOffset="76">6014 14890 8345,'-5'-10'119,"-3"3"1,-1-3 195,2 2 1,-2-2 232,5-1 1,-4-1 383,5 1 511,-6-1-460,8 6-823,-4 1 0,5 15-79,0 5 0,0 3-119,0 5 0,1-2 200,3 10 1,2-1-116,5 4 0,-1 0-677,-2 0 1,2-5 307,-2-2 1,-2-3-579,2-2 0,-5-4-647,5-3-199,-6-2 711,3-2 1035,-5-4 0,-5-2 0,-2-5 0,-3-2 0,-2-1 0,-4-4 0,-2-4 0</inkml:trace>
  <inkml:trace contextRef="#ctx0" brushRef="#br0" timeOffset="77">5923 15015 8250,'-7'-34'-2,"2"1"12,5 3 1,2-1 82,1 4 0,4 1 288,4 3 1,1 4 116,-1 0 0,4 5-9,0-1 1,0 2-144,-3 2 0,0 3 116,4 1 1,-4 4-126,3-1 0,-1 3-178,1 1 0,-2 5-52,2 3 1,-2 3-217,-2 4 1,-1 3-276,-2 5 0,-3 3 270,-5 1 0,0-1-123,0-3 0,-5 4-9,-3-1 0,-7 2-22,-4-2 0,-2-2 53,-2 3 1,1-4 92,4-4 0,0 1 77,3-5 0,3 4 166,1-4 0,3-1-123,5-7 0,1 4 197,-1-4 0,3-2-34,3-1 1,4 1-89,4-1 1,0 0-90,1-4 0,3 3-113,0 1 0,5 0-231,-1-4 0,3 0-151,0 0 1,1 0-1081,0 0 1591,-5 0 0,3 0 0,-3 0 0</inkml:trace>
  <inkml:trace contextRef="#ctx0" brushRef="#br0" timeOffset="78">6491 14947 8347,'-5'-29'0,"4"6"242,-3 8 1,3 3 429,1 0 1,0 5 427,0-1 143,0 6-829,0-3 0,0 6-136,0 3 0,0 7-91,0 8-131,0 2 40,0 2 0,4 4-112,-1-1 0,2 8 78,-1-3 1,-1-1-159,4-7 1,-3-1-142,4 1 1,-5-5-233,5-3 0,-2-2-347,2-2 0,-2-1-80,-2-2-1423,-3 2 1168,4-9 1151,-5 9 0,-5-9 0,-1 4 0</inkml:trace>
  <inkml:trace contextRef="#ctx0" brushRef="#br0" timeOffset="79">6275 14879 8192,'-6'-18'0,"1"6"733,5 4 1,5 1-207,2-5 1,4 5 152,0-1 0,5 2-118,3-2 1,8-2-145,3 2 0,3 2-355,1-1 1,4 0-198,0 0 1,1 0-282,-1 4 1,-3 1-571,3-2 1,-4 3 984,-3 1 0,1 5 0,-3 2 0</inkml:trace>
  <inkml:trace contextRef="#ctx0" brushRef="#br0" timeOffset="80">6878 14868 8139,'0'-8'568,"0"0"18,0 6-120,0-3-105,0 5 14,5 0 1,-4 1-136,3 3 1,-3 2-56,-1 6 55,0 4-92,5 2 1,-4 4 29,3 1 0,-3 1-80,-1 3 1,2-3-238,1 2 0,0-2-102,4-1 0,-3-5-213,4-3 0,-4 1-497,3-1 0,0 1 53,0-5 898,3-5 0,-9 9 0,5-2 0</inkml:trace>
  <inkml:trace contextRef="#ctx0" brushRef="#br0" timeOffset="81">7298 14868 8081,'-11'-18'924,"4"2"-204,2 9 224,5 2-361,0 15 1,0-1-276,0 10 1,4 1-231,0 7 1,1 2 84,-1 5 0,-3-1-133,3-3 0,1-2-595,-1-5 1,3-1 325,-3 1 1,4-5-1263,-5-3 658,6-2 400,-7-2 443,3-5 0,-5 4 0,0-3 0</inkml:trace>
  <inkml:trace contextRef="#ctx0" brushRef="#br0" timeOffset="82">7071 14879 8143,'1'-24'72,"3"5"0,3 5 582,9 3 1,1-1-160,6 1 1,0 3-29,0 1 0,4 3-307,4-3 0,1 4-123,3-1 1,-1-1-153,0 1 1,-1 1-479,-3 3 1,1 1 219,-4 3 0,-4-3-306,-4 3 0,-4 1 37,4-1 1,-5 4 222,1 0 0,-6 1 419,-2-2 0,-3 2 0,4-5 0,-6 5 0,2-2-69,-3-2 55,-1 6 1,-5-9 746,-2 6 0,-4-5-355,0 5 0,0-4 449,-1 3 0,1 1-19,0 3-47,-1 1-349,1 4 0,0-2-95,-1 5 0,6 0-67,2 4 0,3-1-68,1 1 1,5 4-163,2-1 0,7 1-135,1-5 1,6-3 179,-2 0 1,3-5-226,5 1 1,-3-2 87,2-2 0,-2-4-23,-1-4 1,0 3-24,0-3 1,-1 1-121,1-4 0,-4 0-176,0 0 1,-5-1-437,1-3 1,-4 2-476,-3-6 1,-3 0 1324,-5-3 0,0 0 0,0-1 0</inkml:trace>
  <inkml:trace contextRef="#ctx0" brushRef="#br0" timeOffset="83">7548 15106 8088,'-6'-11'326,"1"3"198,5 1 1,1 3-192,3-4 1,0 5 39,7-5 0,-1 4-131,9-3 1,5 4-30,6-1 1,3-1-552,1 2 0,-1-1 248,-2 4 0,-4-4-723,-4 0 1,-1 0 192,-4 4 620,-1 0 0,-6 0 0,1 0 0</inkml:trace>
  <inkml:trace contextRef="#ctx0" brushRef="#br0" timeOffset="84">7571 14924 8213,'-11'-11'0,"1"0"363,2-1 1,8 1 563,8 0 0,5-1-303,3 1 1,4 0-190,-1-1 0,7 1-332,5-1 0,5 2-251,2 3 1,0-2-432,-4 5 1,-4 0 578,1 4 0,-6 5 0,3 2 0</inkml:trace>
  <inkml:trace contextRef="#ctx0" brushRef="#br0" timeOffset="85">8878 15084 8333,'-7'0'228,"-1"0"585,5 0 112,-2 0 0,18 0-557,2 0 0,9 0 56,-1 0 0,8 0 79,7 0 0,7-4-117,0 0 0,4 0-399,4 4 0,2-4 301,-6 1 1,3-5-329,1 4 0,-4-3-120,8 3 1,-8-5-142,0 1 1,1 3 49,-5 2 1,1-2-138,-12 1 0,0 0-663,-12 4 1,2 0-182,-8 0-335,-1 0 636,-9 0 898,-1 0 0,-10-4-106,-2 0 1,-5-1 220,-3 2 0,2 0-9,-2-5 0,-1 6 342,1-2 0,-4-1 69,4 1 0,-1 1-202,5 3 0,3-4 1127,1 0-720,4 0 408,-2 4-418,5 0 1,7 0-278,4 0 0,5 0-108,7 0 1,1 0-36,3 0 0,2 1 16,5 3 0,0-3-279,0 3 0,3 1 95,-3-1 1,5 4-681,-9-5 1,-1 5 142,-10-4 0,-2 3-501,-6-3 652,-5 5 1,-2-3 3,-8 6 0,-12-1 83,-11 0 1,-6 1-176,-4-1 1,-6 1-552,-3-1 1,1 0 20,11 1 860,2-1 1,14 0-1,2 1 1</inkml:trace>
  <inkml:trace contextRef="#ctx0" brushRef="#br0" timeOffset="86">11731 14686 8121,'0'-17'122,"0"5"1,0-1 731,0 5-498,-5 1 0,-1-1 101,-6 1 1,-4 4-147,-3-1 0,-2 4-14,-2 4 1,-1 3-192,-3 4 0,0 4 88,-4 0 1,0 5-46,4-1 0,-3 3-19,3 1 0,1 4-88,3 4 0,0 2 5,1 1 1,0 1-153,3 3 0,3-3 77,4 3 0,6-3-60,2 0 0,4-5-212,4 0 0,5-5 156,10 2 1,1-4-49,10-4 1,-3-3 151,3-5 1,4-4 156,4-3 0,0-3-90,-4-1 1,-1-5 192,-3-3 0,1-1-40,-9 2 0,2-3 156,-8 2 1,-3-6-51,-5-1 0,-3 0-136,-5 4 0,-1-5-76,-3 1 1,-7-4-185,-8 4 1,-7 0-361,0 4 0,-4 4-103,3 3 0,2 3-468,6 1 0,4 1 378,7 3 663,3 8 0,15 0 0,3 5 0</inkml:trace>
  <inkml:trace contextRef="#ctx0" brushRef="#br0" timeOffset="87">12777 14811 8131,'0'-12'0,"-4"5"953,0-1 51,1 6-76,3-3-565,0 5 0,0 6 76,0 5 1,0 2-114,0 6 0,3 1 144,1 7 0,0-2-290,-4 5 1,0-3-103,0 3 1,1-3-319,3 3 0,-3-5-129,3 2 0,-3-7-416,-1-1 1,0-5 327,0 1 0,0-2-264,0-2 0,4-4 721,0 1 0,5 0 0,-3 3 0</inkml:trace>
  <inkml:trace contextRef="#ctx0" brushRef="#br0" timeOffset="88">13118 14788 8245,'-18'-23'458,"2"6"0,8 0 491,1 6 0,3 5 355,-4 2-698,6 2 0,-3 8-228,5 1 0,0 8-118,0 4 0,0 8-203,0 3 0,0 3 145,0 1 0,1 4-537,3 0 1,2 0 230,5-4-2307,1-5 1712,-6 4 1,4-11-156,-2 1 0,1-5 854,-2-7 0,3 6 0,-3 0 0</inkml:trace>
  <inkml:trace contextRef="#ctx0" brushRef="#br0" timeOffset="89">12800 15095 8066,'-5'-18'0,"3"2"0,-1 4 0,3 5 949,3-1 1,4 5-274,4-5 1,7 4-82,4-3 0,7 3-372,9-4 1,1 2-182,3-2 1,2-1-234,-2 6 1,-3-1-519,-1 4 0,-6 0-831,-2 0 1,-10 0 1539,-1 0 0,-5 0 0,-3 0 0</inkml:trace>
  <inkml:trace contextRef="#ctx0" brushRef="#br0" timeOffset="90">13322 15209 8150,'0'-12'0,"0"1"0,0 0 383,0-1 0,0 1 583,0-1 1,0 0-224,0-3 1,0 1 197,0-5 0,4 0-339,0-4 1,4 0-161,-5 1 0,5 1-423,-4-1 0,3 2 27,-3-7 1,1-1 41,-1 2 0,-3-5-9,3 5 1,-3 1-224,-1 6 0,0 2-78,0 6 1,0 3 59,0 1 0,2 4-90,1-1 1,-1 4 85,1 4 0,4 2 155,0 6 1,3 0 6,2 4 1,-1 1 5,1 6 1,4 4-53,3-1 1,2 6-9,2-2 0,-4-1-321,0 1 0,-5-4-119,1 0 1,-2-2-532,-2-1 0,0-5 414,1-3 1,-5-3-201,1 0 1,-6-1 199,2 0 0,-3-3 615,-1 0 0,-5-1 0,-1 5 0</inkml:trace>
  <inkml:trace contextRef="#ctx0" brushRef="#br0" timeOffset="91">13345 15140 8182,'-6'-5'0,"-3"-1"675,5-5 1,0 3-185,4 1 0,0 3 38,0-4 0,7 4-137,4-3 0,7 4-485,8-1 0,1 2-370,7-2 1,-2 3-523,5-3 0,-5 3 985,-2 1 0,1 5 0,3 1 0</inkml:trace>
  <inkml:trace contextRef="#ctx0" brushRef="#br0" timeOffset="92">13993 14902 8212,'-16'-17'0,"-3"-2"1168,2 3-718,6 0 1,5 4 143,2 1 0,-1-1 92,-3 1 1,-2 0-220,3-1 0,2 5 481,1-1-907,-3 6 1,5-3 160,-6 5-429,6 0 278,-8 0 1,8 5-74,-1 2 0,1 3-73,2 2 1,0-1-159,0 0 0,2 1 28,1-1 0,4 2-45,4 2 0,0-2 171,1 2 1,3-3 11,0 0 1,4 3 75,-4 0 1,2 0-43,-2-3 0,-3-1 58,4 0 1,-4 1-5,0-1 0,-2 2 24,-3 2 0,2-3-45,-5 4 1,0-3-1,-4 3 0,-7-2 11,-4 4 0,-7-2-9,-8 3 1,-3-6-155,-5 3 0,-2-4 87,-2 0 0,8-1-442,0 0 1,6-3-15,5 0 1,2-2 540,6 1 0,0 4 0,-1-5 0</inkml:trace>
  <inkml:trace contextRef="#ctx0" brushRef="#br0" timeOffset="93">14743 14822 8126,'7'-18'-588,"3"2"294,-9 5 517,9-1 463,-9 1 0,8 0-148,-5-1 0,0 5 646,-4-1-379,0 6-312,0-4 1,-4 8-238,0 2 1,-1 6 102,1 5-94,3 10-71,-4-6 1,5 10-28,0-2 1,0-3-146,0 2 0,0-2 31,0-1 1,0 0-190,0-1 0,0 0-420,0-3 1,1 1 315,3-5 1,-3-4-54,3-3 1,-3-4-261,-1 3-417,0-4 604,0 2 0,0-6 108,0-3 1,0-2 97,0-6 0,0 0 137,0-4 0,0-1 181,0-6 1,0 0-95,0 1 1,0-5 217,0 1 1,0-5-125,0 5 0,0 3 130,0 4 0,0 5 152,0-1 1,0 6 845,0 2-951,0 4 0,0-1-81,0 8 1,4 6-129,0 5 1,5 5 83,-2-1 0,7 3-103,1 1 0,6-1 23,-2 1 1,-2-4-123,2 0 0,-1-5-58,1 1-1,1-2-175,-5-2 1,2-3 213,-2-1 0,-3-4 35,4 0 1,-4-1 58,0-2 1,-1-4 18,0 0 1,-3-5 116,-1 2 1,-4-7-156,1-1 1,-3-4-34,-1 4 1,0-9 8,0 1 1,-1-4-11,-3 1 0,1 1-135,-4-6 0,4 6-312,0-2 1,1 5-973,2 3 698,0 2 360,0 6 0,2 5-857,1 2 0,4 3 254,4 1 0,4 5-774,0 2 1709,1 3 0,0 12 0,2 2 0</inkml:trace>
  <inkml:trace contextRef="#ctx0" brushRef="#br0" timeOffset="94">15391 14879 8193,'-11'-16'0,"3"3"0,1-2 0,3 7 1046,-4 4 0,5-1-382,-5 2 1,0-1 101,-3 4 1,1 2-290,2 6 0,-1 1-301,6 10 0,-5-3-94,4 7 1,1-3-120,3 7 0,0 0 40,0 0 0,5-1-257,2-3 0,5 0-10,3 0 0,-1-6 104,5-2 0,-1-3-105,5-5 1,0-2 165,0-5 1,-1 0 253,1 0 1,0-5-113,0-2 0,-1-3 177,1-2 0,-5 1-85,-3 0 124,-2-6-91,-2-1 1,-5-4-119,-2-1 1,-4-4-79,-4 1 0,-5-2-636,-10 2 1,-1 3-104,-10 0 1,0 6-387,-4 5 0,1 6 437,2 2 0,5 4 716,7 4 0,2-3 0,6 4 0</inkml:trace>
  <inkml:trace contextRef="#ctx0" brushRef="#br0" timeOffset="95">16505 14845 8163,'-6'-6'127,"1"-5"0,1 9 492,0-6-270,0 6 0,1-4 622,-1 2-460,-5 2 0,4-1-120,-3 6 1,-2 4-79,3 4 0,-7 2-123,-1 2 0,-1 1 15,5 3 0,0 3 10,-1-3 0,5 1-102,-1-1 0,6 1-71,-2-5 1,4 4-146,4-4 1,2 4-243,5-4 0,6-1 185,2-6 0,2 1 16,2-5 0,1-1 157,2-3 0,-2-5 226,3-2 1,1-3-178,-2-2 1,0-3 34,-8 0 0,-1-4-107,-6 4 0,-1-5 87,-2 1 0,-3-4-420,-5-4 1,-3 2-167,-4-5 0,-3 3-248,-13-3 1,2 6 166,-10 1 0,1 7-338,-4 8 0,4 3 437,-1 5 0,11 1 117,1 3 0,6 3 374,6 4 0,2 0 0,5 6 0,0 0 0</inkml:trace>
  <inkml:trace contextRef="#ctx0" brushRef="#br0" timeOffset="96">16892 14834 8214,'-12'-17'462,"1"6"858,0-1-822,4 1 1,1 10 615,2-3-485,3 3 0,-4 7-209,5 5 1,0 6-238,0 6 0,0-1 22,0 1 1,4 4-180,-1-1 1,6 4 62,-1-3 1,-2 3-169,2-3 1,-2-2-122,2-6 1,-2 1-979,-2-5-669,-3 0 859,9-3-1377,-9-1 1688,4-5 0,-6 0 291,-3-6 0,-2-2 386,-5-2 0,-6-2 0,0-5 0</inkml:trace>
  <inkml:trace contextRef="#ctx0" brushRef="#br0" timeOffset="97">16778 14799 8214,'0'-11'0,"0"0"0,5-1 269,3 1 0,-2 1 460,1 2 0,1-1 3,3 6 0,6-1-276,2 4 1,7 0-30,5 0-117,1 5-239,3 1 1,-1 6-111,0-1 0,-4 5 177,0 3 0,-6 3-78,-1 1 1,-5 1-66,-7 2 0,-5-1-390,-2 6 0,-4-1-136,-4 4 1,-7-1 201,-8-3 0,-7 2-38,-5-6 1,0 0 179,0-8 0,-4 3 96,5-6 1,-1 0-112,9-4 0,4-3-110,3 0 1,6-6 5,1 2 0,7-3-246,1-1 0,7 0-421,8 0 973,2 0 0,16-10 0,3-3 0</inkml:trace>
  <inkml:trace contextRef="#ctx0" brushRef="#br0" timeOffset="98">17528 14799 8177,'-20'-27'1639,"5"4"-602,5 5 688,10 12-1299,-5 1 0,3 7-182,-1 6 1,1 1 66,2 10 0,0 5-67,0 6 0,0 4-202,0 4 1,0-3-117,0 3 0,2-4-219,1-3 0,0 0 32,4-4 0,-3-6-277,4-6 1,-4-2 86,3-2 1,-3 0-117,4-4-1625,-6 3 455,8-9 473,-9 5 1264,5-6 0,-6-11 0,0-1 0</inkml:trace>
  <inkml:trace contextRef="#ctx0" brushRef="#br0" timeOffset="99">17437 14777 8177,'-1'-14'291,"-3"2"1,4-1 14,0 5 0,5 3 519,7 1 0,0-1 371,3 1-598,8 0-282,1 10 0,8 1-25,-6 8 0,2-1-104,-2 5 1,0 0-115,4 4 0,-8 1 27,0 2 0,-7-2-249,1 3 0,-5-2-24,-3 2 1,-3-2-343,-5 5 1,-7-3-94,-4 3 0,-6-5 217,-5 2 0,-2-4-28,-3-5 0,2-1 104,-5-6 0,3 1-36,-3-1 0,5-1-159,-2-2 0,9-2 510,7-2 0,0 2 0,4 5 0</inkml:trace>
  <inkml:trace contextRef="#ctx0" brushRef="#br0" timeOffset="100">18688 14856 8306,'0'-11'0,"0"0"0,0-2 384,0-2 1,-4 6 128,0-2 200,-5 2-334,3-3 1,-6 2 152,1 3 116,0 2-309,-6 5 1,1 1 50,-3 3 0,-3 3-49,4 8 1,-3 7-172,2 4 1,3 2 102,5-1 0,4-2-205,3 5 1,3-5-76,1 2 0,5 1-71,3-2 1,7 3-48,4-6 1,2 2-177,2-6 0,4-2 148,-1-2 1,6-8 7,-2-3 0,3-2 195,1-2 1,-4-2-93,1-2 0,-5-2 86,4-5 0,-6-4-39,-1-1 0,-1 0 17,-7 1 1,0-3-56,-4-5 1,1 2-91,-1 2 0,-5-1 138,-2 5 0,-3 0-27,-1 3 167,5 6-187,-3-4 38,3 9-59,-5-5 1,0 8-235,0 2 289,0 2 1,4 5-1,-1 1 1,6-2 12,-1-3 1,3 3-41,4-2 1,-1-3 44,5-1 1,-4-3-39,4-1 0,0 0-25,4 0 0,-4 0 44,0 0 1,0-1-5,4-3 1,-5-1 43,1-3 0,-5-2 114,1 3 1,-2-5-69,-2-3 1,0 3 181,-4-4 0,2 4 2,-5 0 1,0 1 86,-4 0-208,0 4-81,0 2 1,-2 5-118,-2 0 0,-2 5 56,-5 3 1,-1 3-183,1 4 0,-5 4 23,-3 8 1,1-2-150,-1 5 1,4-3-452,-4 3 0,9-3 273,-1 3 1,3-5-708,0 2 0,3-3 276,5-1 1,0-2-559,0-2 1467,0-3 0,10-4 0,3-1 0</inkml:trace>
  <inkml:trace contextRef="#ctx0" brushRef="#br0" timeOffset="101">19745 14947 8302,'-12'-23'261,"2"5"107,3-1 0,2 8-21,5 0 0,1 2 848,3-2-771,-3 0 0,3 0 48,-8 4 1,1 2 65,-4 5 0,-6 2-191,-6 6 0,-2 1-77,-2 10 0,4-4-75,0 4 0,1 1 0,-1 7 0,-1-2-77,5 5 1,0-1-205,4 1 0,4 3-367,3-2 1,3-4 289,1 0 1,5-3-43,3-1 1,6-6 20,1-2 0,5-2-60,-1-2 1,4-3-214,3 0 0,2-6-243,2 2 1,7-3-108,-3-1 1,1 0-1204,-4 0 2010,2 0 0,-4-5 0,5-1 0</inkml:trace>
  <inkml:trace contextRef="#ctx0" brushRef="#br0" timeOffset="102">20063 14936 8341,'-11'-17'0,"4"1"216,3-3 0,3 6 328,1 6 0,0 3 1455,0-4-758,0 6-924,0-3 0,0 6-40,0 3 0,0 6-40,0 5 0,-1 5-37,-3-1 0,3 7-122,-3 0 1,2 6 36,-2-2 1,2-1-188,-1 1 0,1-4-91,2 0 1,5-2-302,3-1 0,3-5-35,5-3 0,-3-3 238,6 0 1,2-6-417,5-2 1,3-3 27,5-1 0,-3 0-101,-1 0 1,-4 0 749,5 0 0,-6-5 0,3-1 0</inkml:trace>
  <inkml:trace contextRef="#ctx0" brushRef="#br0" timeOffset="103">20518 14959 8313,'-12'-22'0,"1"8"0,-1-5 1685,6 10-375,1 4 21,5 0-486,0 4-403,-5-4 1,3 6-106,-6 3 1,4 2-173,-3 6 1,4 3-139,-1 0 0,3 5-100,1-1 1,0 4 63,0 3 0,5-2-250,3 3 0,6-4 40,1-4 0,5 1-167,-1-5 0,2 0 75,2-3 1,0-2-162,-1-3 0,5 2-20,0-5 0,3 0 148,-4-4 1,1 0-571,-4 0 1,-4 0 8,0 0 905,-6 0 0,4-10 0,-6-3 0</inkml:trace>
  <inkml:trace contextRef="#ctx0" brushRef="#br0" timeOffset="104">20336 15084 8187,'-23'-23'224,"10"10"1,6-1 284,14 11 1,6-5-209,10 4 0,-1-3 63,1 3 0,5-1-165,2 1 1,4 3-375,4-3 1,1 3-427,3 1 1,-7 0 52,-4 0 0,-7 3 548,-2 1 0,1 5 0,-5-3 0</inkml:trace>
  <inkml:trace contextRef="#ctx0" brushRef="#br0" timeOffset="105">20518 14890 8333,'-12'-15'0,"1"6"990,5-12 0,3 10-317,11-1 1,-1-2 90,8 3 1,-1-3-301,1 6 0,4 2-63,8-1 1,2 0-293,5 0 0,4 2-225,0 5 1,3 1-216,-3 3 0,4 2-484,-4 5 0,-1 4 815,-7 1 0,-2 4 0,-6-2 0</inkml:trace>
  <inkml:trace contextRef="#ctx0" brushRef="#br0" timeOffset="106">21245 15254 8106,'-16'-16'4263,"8"8"-4304,-2-2 49,10 10 0,1 0-8,3 0 0,-3 5 0,4 1 0</inkml:trace>
  <inkml:trace contextRef="#ctx0" brushRef="#br0" timeOffset="107">1967 16061 8242,'0'-6'171,"0"-4"168,0 8 0,1-6 339,3 4-169,-2-5 1,4 6-89,-2-4 1,-3 3 50,3-4 0,-3 5-106,-1-5 0,4 4 39,0-3 0,-1 3 14,-3-4-225,0 6 0,-1-3-207,-3 5 0,-2 0 112,-5 0 0,-5 1-76,1 3 1,-5 6 7,1 5 1,-6 4-221,-2-4 1,-4 5-2,0-1 0,2 3 22,-1 1 0,6 3 167,1 1 0,4 0-4,4 0 0,4-3-95,0 2 1,0 2-140,8-1 1,-1-1 15,4-3 0,0 4 119,0-1 1,0 1-233,0-5 0,5 1 23,2 0 0,4-4 110,0 0 0,4-5 101,0 1 0,5-4 157,-1-3 1,3 1-52,1-6 1,-2 1 240,-2-4 0,3-1 130,-4-3 1,4 2-82,1-6 1,-4 0-48,0-3 0,-6 0-30,3-1 0,-8 1 192,0 0 0,-5-2-133,0-2 0,-1 2-92,-2-2 0,-7-1-400,-4 0 0,-2 1 169,-6 4 0,0 5-902,-3 2 1,-1 2 502,0 2 0,2 2-435,2 2 1,4 2 4,7 5 876,3 1 0,10 4 0,1 2 0</inkml:trace>
  <inkml:trace contextRef="#ctx0" brushRef="#br0" timeOffset="108">2683 16209 8276,'0'-18'0,"-3"2"639,-1 4-311,0 1 1,4 0 282,0-1 1,-1 2 714,-3 3 17,3 2-972,-4 5 1,5 2-118,0 6 0,0 1 45,0 9 0,0 5-16,0 4 0,0 3-164,0-3 0,0 3 25,0-4 1,0 2-204,0-1 0,0-3-2,0 2 1,0-6-339,0-1 1,0-5 100,0 1 1,0-2-55,0-2 1,0-3-172,0 0 1,1-6-351,3 2 0,-3-2-1810,3 2 1246,2-3 483,-5 5 954,4-6 0,-5 0 0,0 0 0</inkml:trace>
  <inkml:trace contextRef="#ctx0" brushRef="#br0" timeOffset="109">2933 16209 8222,'-7'-19'547,"-1"0"1,6 5-83,-2-1 0,3-1 355,1 0 0,0 5 542,0 3-676,-5 6 1,3-2-213,-1 8 1,1 3-147,2 9 1,0 6-120,0 9 0,0 2 16,0 1 0,0 2-152,0-2 0,0 3-255,0-7 1,4-2-594,0-1 0,1-7 10,-1-1 0,-2-5-315,6 1 0,-4-4 179,3-3 1,-4 2-1553,0-3 1652,-1-2 801,-2 1 0,0-1 0,0 1 0</inkml:trace>
  <inkml:trace contextRef="#ctx0" brushRef="#br0" timeOffset="110">2717 16459 8222,'0'-11'0,"0"-1"858,0 1 0,0 3 454,0 1-686,0 4 0,5-6-369,3 6 1,7-1-255,4 4 1,4 0-317,3 0 1,0 0-646,4 0 1,-5 0-815,2 0 1772,-3 5 0,-2 1 0,1 5 0</inkml:trace>
  <inkml:trace contextRef="#ctx0" brushRef="#br0" timeOffset="111">3206 16595 8170,'0'-11'445,"-4"0"162,1-1 1,-1 1 3,4 0 1,0-2 216,0-2 1,0 1 0,0-5 1,0 0-325,0-4 1,0 0-156,0 1 1,4-1-185,-1 0 1,6-5-117,-1-2 1,2-1 62,1 0 0,-2-2-176,2 3 1,-5 2 75,5 2 0,-2 3-188,2 4 0,-3 3-289,-1 4 98,-4 1-124,2 5 385,0 1 0,-4 6 55,3 3 0,1 2-43,-1 5 0,3 7-4,-3 5 1,5 3-8,-1 5 0,-2 4-6,1-5 0,1 9-456,3-4 1,1 1 191,-1-2 0,4-1-454,0-3 1,-1-3 321,-6-8 0,2 1-2,-2-5 1,2 0 71,1-3 1,-3-5 435,-1 1 0,-4 0 0,2 3 0</inkml:trace>
  <inkml:trace contextRef="#ctx0" brushRef="#br0" timeOffset="112">3252 16527 8170,'-18'-10'0,"3"2"0,3-2 904,5 3 1,2 0 557,5 0-756,0-1 0,1-2-377,3 3 1,7-2-284,8 5 0,8-4 48,3 5 0,3-5-149,1 4 1,4-3-942,0 3 1,-2 0 688,-5 4 1,-1-4-2075,-7 1 2381,2-1 0,-7 4 0,4 0 0</inkml:trace>
  <inkml:trace contextRef="#ctx0" brushRef="#br0" timeOffset="113">3945 16198 8154,'-4'-12'205,"0"1"0,1-4 954,3-1-630,-5 1 0,2 4-183,-5 0 1,5 3 107,-5 0 1,1 6-140,-5-2 0,1 3-206,-1 1 0,-3 0 39,0 0 0,0 5-141,4 2 0,-5 4 323,1 0-605,0 0 257,4 6 0,4-5-89,4 4 1,-2 0 7,1-1 1,1 2-67,7-2 1,0-3 53,7 3 1,-1-2-154,9-2 0,-4 1 28,4-1 1,-1 1 13,1-1 1,1-4 192,-5 1 0,2-2 3,-2 2 1,-2 1 345,2-5 1,-3 3-171,0-3 0,-1 4 376,0-5-219,-4 6 0,-2-3 82,-5 6 1,-1-1-185,-3 1 0,-4-1-89,-7 0 1,-3 1-3,-4-1 0,-6 0-182,-2 1 1,1-5-575,-2 1 1,6-2 362,-2 2 0,8 1-941,4-6 1,4 3 104,3-3 1115,-2-1 0,9 3 0,-4-5 0</inkml:trace>
  <inkml:trace contextRef="#ctx0" brushRef="#br0" timeOffset="114">5070 16175 8332,'0'-7'0,"0"-3"-29,0 4 244,0-5 1,-1 1 303,-3 2 0,3 2 261,-3 2-236,-2 3 0,1-3-109,-3 8 1,-1 3-160,6 8 0,-6 3 39,1 5 0,3 3-136,1 1 0,-1 3-145,2-3 1,-1 0 5,4 0 1,0-3-182,0 2 0,0-2-136,0-1 1,1-1-339,3-3 1,-3-3-1061,3-5 751,2 1 310,0-1 0,2-5-577,0-2 684,-6-8 0,3-2 507,-5-5 0,0-1 0,0 1 0,0-4 0,0 0 0,-5-11 0,-1 2 0</inkml:trace>
  <inkml:trace contextRef="#ctx0" brushRef="#br0" timeOffset="115">5036 16220 8332,'0'-17'0,"-4"-4"148,1 6 1,-2 0 352,1 4 0,3-1 366,-3 1 1,2 3 217,2 1 309,0 4-926,0-2 1,6 10 22,1 3 1,4 7-133,5 4 0,1 4-110,6 3 1,0 3-152,0 5 0,-1 0-211,1 1 1,0-1-161,-1 0 0,-4-5-633,-3-3 0,2-2-478,-2-1 0,-1-5 606,-7-3 1,2-2-1338,-5-2 657,5 0 1458,-8 1 0,4-1 0,-5 0 0</inkml:trace>
  <inkml:trace contextRef="#ctx0" brushRef="#br0" timeOffset="116">4957 16470 8295,'-4'-11'-942,"0"0"2204,0 4 0,6-2-509,1 6 1,0-1-123,4 4 0,6-4-236,6 0 1,8 0-352,3 4 0,3 0-164,1 0 1,0 0-406,0 0 0,0 0 294,0 0 1,-5-3-312,-2-1 0,-5 0-485,-3 4 1,-2-1 436,-6-3 0,1 2 151,-1-6 0,-3 4 249,-1-3 1,-4-1 259,0-3 0,-1 3-13,-2 0 0,0 1 323,0-4 0,0-1 24,0 1 1,0 3 228,0 1 1,-2 0 489,-1 0-372,1 2 465,-3 5-807,5 0 0,0 5-377,0 2 0,0 7 91,0 1 1,4 4-127,0-4 1,3 8-35,-3-4 1,4 5-252,-4-5 0,3 1-26,-3-1 0,4 1-19,-5-4-473,6-1 387,-8-4 570,10-5 0,-10-2-44,3-8 0,-3-2 309,-1-5 0,0-1-51,0 1 0,-4-2 196,0-2 0,-1 1 16,1-5 1,2 0-101,-6-3 0,5 3-173,-5 0 0,5 1-19,0-1 0,1 3-29,2 4 0,0 5 288,0-1-272,0 6 1,5-2-17,3 8 0,3 2 16,5 5 0,1 5-36,6-1 1,4 5-1001,-1-1 0,4-3-1576,-3-1 1,3 2 1482,-3-2 0,-1 0 344,-3-3 0,3-2 337,1-3 0,-2-2 228,-6-5 1,1-1 574,-4-3 0,-3 0-417,-5-7 0,1 2 593,-5-6 1,-1-3-342,-3-1 0,-1-2 73,-3-2 0,-3 1-195,-8-1 1,2-4-159,-2 1 0,2-1-374,2 5 0,1 3-713,2 0 0,3 5-460,5-1 0,5 7-10,3 4 0,7 3 1375,4 1 0,7 5 0,3 1 0</inkml:trace>
  <inkml:trace contextRef="#ctx0" brushRef="#br0" timeOffset="117">6764 16254 8152,'-5'-11'87,"4"0"182,-9 4 95,8-3 0,-7 4 183,6-5 1,-5 3-61,4 0 1,-3 5 101,3-5 0,-5 5-147,1 0 0,-2 1 42,-1 2 0,0 2-193,-1 1 0,1 5-50,0 7 1,-1 3-175,1 5 1,1-1-101,2 1 0,3 0-67,5 0 0,0-1-28,0 1 0,6 0-360,6-1 1,4-3 29,7 0 1,0-9 212,-1 2 0,5-8 160,-1-1 1,2-3 138,-1-3 1,-3-4 258,2-4 1,-3-2-94,-4-2 1,-3 3 117,-4-4 1,-2 0-81,-3 1 1,-2-5-65,-5 1 1,0-3-602,0-1 1,-6 5 238,-5-1 0,-6 0-985,-5-4 0,-1 5 541,0 3 1,-2 6-298,2 2 1,-5 4 159,9-1 0,0 8-384,8 4 1133,5 2 0,1 6 0,5 2 0</inkml:trace>
  <inkml:trace contextRef="#ctx0" brushRef="#br0" timeOffset="118">7094 16220 8281,'0'-24'244,"0"-1"-203,0 10 0,-4 0 1069,0 3 0,0 1-282,4 0 1,0 3 639,0 0-620,0 6-594,0 12 0,0 1-104,0 16 0,1-2-180,3 5 0,-2 7-424,1-3 1,2 2 316,-1-6-1453,5 3 1043,-3-9 1,2 6-124,-1-7 0,-3 1-298,4-9 0,-4 0 401,3-4 1,-3 0 566,4-4 0,-6 3 0,3-3 0</inkml:trace>
  <inkml:trace contextRef="#ctx0" brushRef="#br0" timeOffset="119">6957 16220 8281,'0'-22'0,"0"3"0,0 0 0,0 3 688,0-2 1,1 7-5,3 0 1,3 3 119,4 1 0,5 2-317,3 5 1,4 0-54,4 0 1,2 0-187,5 0 0,1 4-32,3-1 0,-1 8-401,4 0 1,-5 2-26,-2 5 0,-5-2-312,-7 3 0,0 1 156,-3 6 0,-4-2-319,-7 3 1,-3-3 311,-5-1 1,-7-1-10,-4 1 0,-7 0 142,-8-1 1,1-3 305,-6 0 0,-3 0-5,-4 4 1,4-5-124,4-3 0,5 0 8,-2-4 0,8 3-453,4-6-591,7-3 768,3 0 330,15-5 0,3 0 0,10 0 0</inkml:trace>
  <inkml:trace contextRef="#ctx0" brushRef="#br0" timeOffset="120">7696 16163 8111,'-11'-17'0,"1"-3"367,2 4 1,2 1 300,2 4 1,3 3 1615,-3 1-1786,3 4 1,1-1-48,0 8 0,0 4-277,0 7 0,0 6-134,0 6 1,3 7-274,1-4 0,4 6 259,-5-6 1,3 5-320,-3-1 0,-1 2-140,1-10 1,2 1-568,-1-4 0,4-2 296,-4-2 1,1-4-704,-2-7 1407,-1 2 0,8-4 0,-4 6 0</inkml:trace>
  <inkml:trace contextRef="#ctx0" brushRef="#br0" timeOffset="121">7548 16175 8111,'0'-18'0,"0"-2"761,0 5 1,0 0 7,0 3 0,7 2 121,4 3 0,3 1-381,9 6 1,2 0-80,9 0 1,5 2-176,3 2 1,-2 2-18,2 5 0,-6 2-476,2 2 1,-7 1 244,-5 3 1,-6 7-578,-1-4 1,-9 4 43,2-4 1,-8 5-242,-1-1 0,-6 5 301,-5-5 1,-8 1-60,-7-5 0,-1 1 207,-6 0 1,-2 0 79,-6-1 1,7-4 209,-4-3 0,10-3-90,2-5 0,6 2-636,5-5 754,1 5 0,5-8 0,1 4 0</inkml:trace>
  <inkml:trace contextRef="#ctx0" brushRef="#br0" timeOffset="122">9105 16209 8210,'-11'-17'-94,"0"4"-47,-1-6 0,5 5 554,-1-1 0,1 6 656,-5 1 0,1 6-204,0-2 0,-6 3-353,-2 1 1,-2 6-306,-2 5 0,-1 3-28,-3 9 1,7-2-1,-2 10 1,6-5-29,1 5 1,4-5-223,3 4 0,3-3 0,5 3 0,5-5-361,3 2 0,3-4-129,4-4 0,3 0 221,5-8 1,0 2 278,-1-10 0,2 1-59,3-4 1,-3 0 360,2 0 0,2-5-26,-1-2 0,-1-4 5,-3 0 0,-4-4 49,0 0 1,-2-2 158,2 2 0,-6 1-64,-5-5 0,-2 2-83,1-2 1,-1-2-291,-6 6 0,0 0 245,0 4-347,0-1 47,0 1 55,0 5-103,0 1 0,0 6-189,0 3 1,0 2 57,0 5 0,1 0 119,3-4 0,-1 3-25,9-2 1,-2 1 64,9-2 0,0 2-69,3-5 1,5 0 95,-1-4 1,5 0 17,-5 0 0,5-5-8,-5-3 1,-1-1 1,-6 2 0,2-4 229,-6 4 0,0-3-79,-4-2 1,1 1 143,-1 0 1,-3-2-52,-1-2 1,-4 2-69,0-2 0,2 3-35,-1 0 1,0 5 280,-4-1 216,0 5-237,-5-2 1,-1 14-189,-6 3 1,-3 7-56,0 0 0,-4 6-367,4 1 1,-5 6-509,1-2 1,2-1 244,2 2 1,3-2-152,0 1 1,6 1-443,2-4 1,3-2 300,1-6 1,1 1 809,3-4 0,7-1 0,7-4 0</inkml:trace>
  <inkml:trace contextRef="#ctx0" brushRef="#br0" timeOffset="123">10265 16152 8126,'0'-23'0,"-4"6"0,0 1 0,0 4 66,4 0 0,-3 1 131,-1 0 0,-5 4 1589,2 4 1,-5 1-795,-3 2 0,-4 2-541,-7 1 0,0 5-294,-4 7 1,1 3-94,-1 5 0,1 3 91,2 1 0,3 4-46,-3 0 0,9-2 36,2 1 1,5-4-274,3 5 1,3-6-325,5 1 1,9-3 195,3-4 1,7 1-16,-1-4 0,8-1 99,0-4 1,5-1 117,-5-2 0,6-3-285,-2-5 0,-1 0-335,1 0 1,-4 0 128,0 0 0,-3 0-806,-4 0 1351,2 0 0,-8 0 0,3 0 0</inkml:trace>
  <inkml:trace contextRef="#ctx0" brushRef="#br0" timeOffset="124">10492 16254 8272,'5'-29'45,"-3"2"1,4 8 329,-2 0 1,1 5 1538,2-1-275,3 2-628,-8 2-456,3 4 0,-5 3-133,0 8 1,0 4-297,0 7 1,0 3 51,0 4 0,0 1-136,0 0 0,-2 3 42,-1 1 1,1 1-278,-1-2 1,1-2-502,2 3 1,2-5 358,1-3 0,1 2-46,8-6 1,-2 0-38,9-4 0,-1-1-31,5-2 1,0-2-71,0-2 0,4-3-154,4 3 1,-3-3 672,-2-1 0,3 0 0,0 0 0</inkml:trace>
  <inkml:trace contextRef="#ctx0" brushRef="#br0" timeOffset="125">10958 16232 8167,'-11'-23'0,"1"5"0,2 3 0,3 6 1659,5 2-348,0 4 325,5-7-995,-4 9 1,4-3-343,-5 8 1,0 7-57,0 8 0,0 0 0,0 4 1,0-3 29,0 6 1,0 0-31,0 0 1,4-2-1,0 3 0,6-5 31,2-3 0,-1 2-31,4-6 0,1-1-334,0-7 0,4 2-467,-1-5 0,2 3-1377,2-3 0,0 0 729,-1-4 1,0 0 168,-3 0 1037,2 0 0,-3-5 0,5-1 0</inkml:trace>
  <inkml:trace contextRef="#ctx0" brushRef="#br0" timeOffset="126">10890 16436 8264,'-18'-5'0,"7"-1"0,7-6 1031,3 1-675,11 5 0,-1-4 127,10 2 85,0-2-275,9 4 1,2-4-347,8 2 5,2-2 0,2 2-237,0 1 0,-6 0-483,2 0 0,-8 1 411,-3 2 357,-8 2 0,-3-8 0,-4 4 0</inkml:trace>
  <inkml:trace contextRef="#ctx0" brushRef="#br0" timeOffset="127">10970 16198 8124,'0'-23'0,"2"5"1122,6 3-667,4 2 0,11 2-22,0 0 0,3-1-166,1 1 0,8 3-700,-1 1 1,4 3 262,0-4 0,-3 6 170,3-2 0,3 8 0,-1 2 0</inkml:trace>
  <inkml:trace contextRef="#ctx0" brushRef="#br0" timeOffset="128">12140 16311 8471,'0'-11'2741,"0"4"-2235,0-3 1,5 9 64,3-3 1,3-1-8,5 2 0,-1-1-133,7 4 0,1-2-303,11-1 1,4 0 119,11-4 0,3-1-511,5-3 1,5 3 130,-30 4 1,0 0-1,31 1-353,-30-1 1,-1 0 0,27 0 31,2-3 0,-7 3-541,-1-4 0,-7 6 410,-5-2 0,-4-1-178,-14 1 0,-3 0-745,-9 4 1034,-4 0 1,-9 4 353,-9 0 0,-5 4 67,-7-5 1,-4 2 394,1-1 1,0-3-318,8 3 0,-3 1-29,6-1 0,0 0-39,4-4 503,-1 0 959,6 0-631,1 0-37,5 0 0,5 0-179,3 0 1,3 0-42,4 0 1,3 0-260,4 0 1,2-1-88,3-3 0,-2 3-128,6-3 0,-2 3 158,1 1 0,-1 0-105,-2 0 1,-3 0 35,2 0 1,-2 0-135,-1 0 1,-6 0-82,-1 0-124,-9 0 234,3 0 1,-10 0-165,0 0 1,-10 3 26,-9 1 0,-4 4-220,-3-5 0,2 6-714,-3-1 0,1 2 124,3 1 905,-2 1 0,12-1 0,-3 0 0</inkml:trace>
  <inkml:trace contextRef="#ctx0" brushRef="#br0" timeOffset="129">14380 16118 8168,'0'-29'386,"-2"6"202,-1 8 1,1 2-243,-2 2 0,3 0-82,1-1 1,1 6 1258,3 2-1013,-2 3 0,3 3-296,-5 6 0,3 2 45,1 13 0,0-2-212,-4 10 0,0-1-16,0 4 0,4-1-128,0-3 0,-1 2-17,-3-6 1,0 5-410,0-5 0,0-3 7,0-4 0,0-5-161,0 1-960,0-8 752,0 4 885,0-10 0,0 4 0,0-5 0</inkml:trace>
  <inkml:trace contextRef="#ctx0" brushRef="#br0" timeOffset="130">14357 16175 8168,'-5'-18'563,"0"-2"176,-3 5 0,3 0 423,5 3 0,-1 2 75,-3 3-744,3 1 1,1 6-95,7 0 1,5 2-201,3 2 1,3 2-28,4 5 1,1 4-112,0 1 1,0 4-53,-1-1 1,1 1-293,0-1 1,-2 1-5,-2-5 1,1 0-466,-5-3 1,1-1 126,-5 0 1,-3-3-123,-1 0 440,-4-6 0,3 3 240,-2-5 0,-3-1 246,3-3 1,-2 2 60,2-6 0,-3-3 319,3-4 1,-3-6-124,-1 2 0,0-2 117,0-2 0,0-1-602,0-2 1,-1 2 202,-3-3 1,2-1-380,-6 2 0,6 3-626,-2 4-928,3 5 977,1-2 1,1 9-1275,3 4 2076,2 7 0,5 2 0,1 5 0</inkml:trace>
  <inkml:trace contextRef="#ctx0" brushRef="#br0" timeOffset="131">15005 16107 8120,'-5'-23'0,"3"5"665,-1 3 1071,1 7-83,2-2-1162,0 9 0,-5-3-87,-2 8 0,-3 2-151,-2 6 1,1 4-240,0 3 0,-1 4-67,1 3 0,1-2-81,2 3 1,3-3 105,5-1 1,5-1-142,3 1 1,3-1-452,4-4 1,3-1 223,5-6 1,-1-1 108,1-2 1,4-3 100,-1-5 1,4 0 294,-3 0 0,3-5 88,-3-3 1,-2-2 152,-6-1 0,1-2-102,-5-2 0,1 1 56,-5-5 1,-5 4-200,-2-4 1,-3-4 42,-1-3 0,-5-1-624,-2 5 0,-9-4-121,-2 4 1,-8-2-385,0 9 1,-5 4 364,5 8 0,-3 1-163,6 2 1,0 2 70,12 1 708,-3 4 0,13 4 0,-4 0 0</inkml:trace>
  <inkml:trace contextRef="#ctx0" brushRef="#br0" timeOffset="132">15516 16004 8188,'-6'-11'2569,"1"0"-1523,5 4-406,0 2-334,0 15 1,0 2-62,0 7 1,4 2-253,-1-2 1,6 2-27,-1 2 1,-2 0 6,2 0 1,-1-2-163,5-2 0,-5 1-600,1-5 0,-2 1-545,2-5-1008,2 0 2341,-9 1 0,4-6 0,-5-1 0</inkml:trace>
  <inkml:trace contextRef="#ctx0" brushRef="#br0" timeOffset="133">15312 16072 8188,'-7'-22'0,"2"4"0,5 0 698,0 3 0,3 3 56,4-4 1,2 4 104,10 0 1,1 5-295,7-1 1,3 1-2,8-5 1,3 5-403,4-1 1,-1 4-270,-2-3 0,1 4-909,-5 0 0,0 1 407,-4 2 609,-5 0 0,4 0 0,-4 0 0</inkml:trace>
  <inkml:trace contextRef="#ctx0" brushRef="#br0" timeOffset="134">16880 15959 8241,'-6'-18'-852,"1"7"1320,5 1 1041,0 3-898,0 1 0,1 1-161,3 5 1,-2 6-42,6 6 0,-5 4-38,0 7 1,0 5-33,1 2 0,-2 1-149,6 0 0,-4 2-169,3-3 1,-4 2 32,0-2 1,2 0-289,-1-7 0,1 2-608,-1-6 0,-3-3 453,3 0 1,-3-8-818,-1 0 582,0-5 624,0 2 0,0 0 0,0 1 0</inkml:trace>
  <inkml:trace contextRef="#ctx0" brushRef="#br0" timeOffset="135">16664 16004 8313,'0'-17'0,"4"0"0,0 6 1006,10-1-373,-7 6-284,15-4 1,-5 5 461,6-3 0,5 0-291,2 4 1,8-4-180,4 4 0,2-1-164,2 2 0,-6 1-163,-2-1 1,-4 3 20,-4 3 1,-2 4-190,-5 4 1,-9 2-531,-3 2 0,-7-1 369,0 5 1,-6-4-76,-5 4 0,-2-5 162,-10 1 0,4 1 108,-4-1 0,4 0 42,-4-3 0,4-2 30,-4-2 0,5 2 46,-1-3 1,6 0 432,1 0 233,6-4-209,-3 2-142,5-5 0,0 1-52,0 3 1,5-3 142,2 3 0,5-3-56,3-1 0,-1 4-138,5 0 0,-4 1-206,4-2 0,-4 3 122,4 1 1,-1 3-261,0-2 0,-1 2 101,-6 1 0,-1 1-311,-2-1 0,1 0 16,-5 1 0,-6-1-102,-5 0 0,-5 1 143,-3-1 1,-6 1 133,-6-1 1,1 0-55,3 1 1,4-5 7,0 1 1,1-2-333,-1 2 0,4-2-282,8-2 813,-3-3 0,3 9 0,-4-4 0</inkml:trace>
  <inkml:trace contextRef="#ctx0" brushRef="#br0" timeOffset="136">17449 16050 8160,'-5'-29'350,"3"2"43,-2 8 1,3 7-132,1 4 1416,0 5-417,5-2 53,-3 5-947,3 0 0,0 7-104,2 4 1,2 7-128,-1 8 0,2 3-321,-3 5 1,2 2 205,-1 2 0,1-3-865,-6 3 0,5-8 506,-4-3 0,3-3-351,-3-1 1,1-6-1065,-1-2 1753,-3 3 0,9-5 0,-3 3 0</inkml:trace>
  <inkml:trace contextRef="#ctx0" brushRef="#br0" timeOffset="137">17755 16038 8212,'0'-22'1352,"0"4"-841,0 7 1,0 4-29,0 3 0,2 4-100,2 0 1,-3 6-72,3 5 0,1 7-15,-2 4 0,2 6-391,-1 6 1,-1 0 142,4 0 1,-3 4-584,4 0 0,-1-4 338,5-3 0,-2-7-239,-3-2 1,2 0-606,-5-7-371,5 0 1411,-3-4 0,0-4 0,0-2 0</inkml:trace>
  <inkml:trace contextRef="#ctx0" brushRef="#br0" timeOffset="138">17653 16016 8257,'5'-18'491,"2"3"171,4 7 1,2-1-68,2 6 1,2-5 151,6 4 1,0-1-227,0 1 1,4 3 15,4-3 1,5 3-96,2 1 0,-1 0-190,-7 0 1,2 5-389,-6 3 0,-1 2-113,-6 1 0,-3 2-174,-9 2 1,-3-1 132,-8 5 1,-8-2-472,-11 2 0,-6 2 296,-9-6 1,1 0-26,-4-4 0,5 1-872,2-1 1362,5 0 0,11 1 0,2-1 0</inkml:trace>
  <inkml:trace contextRef="#ctx0" brushRef="#br0" timeOffset="139">18199 16050 8231,'0'-12'0,"0"1"-96,0 0 204,0-1 1,0 1 924,0 0-14,-5-1-333,3 1-76,-3 4-227,5 2 1,0 7 12,0 2 0,0-1-82,0 9 0,0 0 52,0 7 0,0 4-117,0 0 1,0-1-228,0 5 0,0 1 20,0-2 0,0 1-2,0-4 1,0-1-220,0 1 0,0 0-400,0-1 1,0-4-1169,0-3-4,0-2-764,0-2 1386,0 1 1129,0-6 0,0-1 0,0-5 0</inkml:trace>
  <inkml:trace contextRef="#ctx0" brushRef="#br0" timeOffset="140">18187 16129 8231,'5'-34'0,"-2"4"131,5 0 1,-5 4 320,5 0 1,-6 3 218,2 4 0,1 3 603,-1 4-489,0 6 1,-3 1-396,3 5 1,1 5-126,3 3 1,5 8 123,-1 7 0,3 1-98,0 6 0,3 2-248,5 6 0,-1-3 89,1 3 0,0 1-630,-1-1 0,1-5-63,0-7 1,-4-3-354,0-4 0,-5 1 96,1-5 0,-2 0 278,-2-3 0,-5-5 540,-2 1 0,-3-1 0,-1 5 0</inkml:trace>
  <inkml:trace contextRef="#ctx0" brushRef="#br0" timeOffset="141">18074 16266 8274,'0'-12'336,"0"1"178,0 0 1,5 4-96,2 4 0,9 1 38,2 2 1,5-4-16,4 1 1,4-1-157,11 4 0,-3 0-617,10 0 1,-1-4 153,5 0 1,-6 1-211,-5 3 1,-7 0-218,-1 0 1,-2 0 603,-9 0 0,2 0 0,-7 0 0</inkml:trace>
  <inkml:trace contextRef="#ctx0" brushRef="#br0" timeOffset="142">18722 16027 8274,'-7'-18'0,"1"2"146,2 5 1,3-1 314,-3 1 1,3 3 1357,1 1-1227,0 4 1,1-2-275,3 5 0,-2 9-64,6 2 0,-4 8-94,3 0 1,0 4-16,0 3 0,3 2-92,-2 3 0,-2 0-69,2-4 0,-6 4-496,2 0 1,-3-2-1110,-1 1 0,0-9 71,0 2 1550,0-8 0,0 2 0,0-6 0</inkml:trace>
  <inkml:trace contextRef="#ctx0" brushRef="#br0" timeOffset="143">18608 16027 8274,'6'-28'0,"-1"4"729,-5-2-345,5 7 0,5 2 52,6 6 0,4 0 84,-1-1 0,4 6 134,3 2 0,3 3-186,5 1 1,4 0-276,0 0 1,0 5 76,-4 3 0,-4 2-293,1 1 0,-10 2-151,2 2 1,-12 2-182,1 6 0,-10 0 38,-2 0 0,-10 1-361,-9 2 0,-9-1 197,-6 6 1,0-6 120,-4 2 1,3-3 133,1-2 0,5 0 80,2-3 0,8-2 252,4-2 1,4-2-20,3 2 155,3-2 1,14-2-89,2 1 0,9-6 56,3-2 1,5 1-220,6-1 0,-1-1-153,-3-3 0,3 0-1163,-3 0 1325,-2 0 0,0 5 0,-5 2 0</inkml:trace>
  <inkml:trace contextRef="#ctx0" brushRef="#br0" timeOffset="144">19370 16027 8216,'-7'-23'0,"2"9"1587,5 3-1058,0 7 1,1 0-275,3 8 1,-3 3 43,3 4 1,1 5 132,-1 3 1,4 7-293,-5 0 1,5 6-163,-4-2 0,1 2-320,-1-2 0,1-2 300,2-6 1,2 0-742,-5-3 0,4-3 375,-5-4 1,1-1 407,-4 0 0,0 1 0,0-1 0</inkml:trace>
  <inkml:trace contextRef="#ctx0" brushRef="#br0" timeOffset="145">19199 15959 8301,'0'-23'0,"1"9"1053,3 3-611,2 7 0,6-5 199,-1 5 1,6-3-153,2 3 1,3-1-88,5 1 0,2 3-149,5-3 0,0 3-17,0 1 1,0 0-76,0 0 0,-3 0-143,-1 0 0,-4 4-1,5-1 1,-10 1-84,2-4 1,-4 0-418,0 0 337,2 5 1,-8-3 102,2 1 1,-7 4 99,-5 0 0,-1 1 30,-2 3 0,0-1-52,0 9 1,0 0 12,0 4 0,-4 3-174,0 1 1,-1 1 115,1-2 1,3-2-701,-3 3 0,3 1 294,1-2 1,0 1-1772,0-5 2187,5-4 0,1 3 0,6-3 0</inkml:trace>
  <inkml:trace contextRef="#ctx0" brushRef="#br0" timeOffset="146">20006 16027 8206,'0'-29'0,"5"7"979,3 11-325,-3 5-299,5 6 0,-8 5 68,6 2 0,-6 5-151,2 3 1,3 3-85,0 4 1,-2 1-231,-1 0 1,1 3-156,-1 1 1,0-1-349,-4-3 1,3 0 52,1 0 1,1-2-867,-1-2 1358,-3-3 0,4-4 0,-5-1 0</inkml:trace>
  <inkml:trace contextRef="#ctx0" brushRef="#br0" timeOffset="147">19847 15959 8329,'0'-24'0,"6"2"279,6 11 1,4 3 351,7 1 1,0 4 6,-1 0 0,5-3 447,-1 3 1,6-1-696,-2 4 0,7 0-130,1 0 0,5 1-483,-2 3 0,-2-3 231,-1 3 1,-2 1-449,-2-1 1,-4 1 240,0-1 1,-9-3-72,-2 3 1,-6-3 61,-1-1 1,-2 1-291,-2 3 615,-3-3 1,-7 6-65,-1-4 1,-1 4 415,-8 4 1,4 2-174,-8 2 0,4-3-39,0 4 0,5 0-149,-1-1 0,6 5 1,-2-1 0,3 3-12,1 1 0,0-1-208,0 1 0,5-1-22,2-4 0,5 3 18,3-6 1,-1 0 209,5-4 0,0-1-159,3-2 0,2 1-89,3-5 1,-3-1-35,2-3 1,2 0-267,-1 0 1,-1 0 79,-3 0 1,-4 0-126,0 0 1,-5-5-1551,1-2 2048,-8-3 0,4-2 0,-5 1 0</inkml:trace>
  <inkml:trace contextRef="#ctx0" brushRef="#br0" timeOffset="148">20449 16084 8324,'-11'-5'0,"1"-2"297,2-4 0,5 0 484,6-1 1,5 5-209,7-1 1,4 2-47,8-2 1,0-1-313,4 6 0,1-5-168,-1 4 0,3 1-122,4 3 1,-7 0 156,3 0 1,-3 0-921,-1 0 1,-3-4 203,-8 0 634,2 0 0,-8-1 0,3-1 0</inkml:trace>
  <inkml:trace contextRef="#ctx0" brushRef="#br0" timeOffset="149">20495 15868 8333,'5'-11'504,"8"0"156,9 4 0,6-3-194,6 2 0,-4 2-136,1-2 1,-1 6-122,4-2 1,0-1 50,0 1 0,0 2-597,1 5 1,-1 4-205,0 4 0,-5 2 541,-3 2 0,-2-3 0,-1 5 0</inkml:trace>
  <inkml:trace contextRef="#ctx0" brushRef="#br0" timeOffset="150">21040 16323 8269,'-11'-12'2642,"6"6"-1452,5 2-1987,0 3 1,6 1 796,-2 0 0,-3 0 0,4 0 0</inkml:trace>
  <inkml:trace contextRef="#ctx0" brushRef="#br0" timeOffset="151">22552 16084 8264,'0'-12'-108,"0"5"-218,0-1 721,0 6 49,0-3 1400,0 5-1273,5 0-321,-3 5 1,3 1 14,-5 5 0,3 5-51,1-1 0,5 1 14,-1-1 1,-2-1-28,1 5 1,-3 0-17,4 4 1,-6 0-19,2-1 0,-3 1-178,-1 0 1,0 0-78,0-1 1,0 1 87,0 0 1,0-4-38,0 0 40,0-5-145,5 2 337,-3-10 0,4-2 304,-2-8 0,-2-3 185,6-8 1,1-3-216,6-5 1,-1-5 40,5-2 1,0-4-171,3-4 0,6-4-696,3-7 0,5-3 346,-17 24 0,0-1 0,2-1 0,0 0 13,-2 0 0,0-1 0,2-1 1,1 1-73,-2 3 1,1-1 0,5-4 0,1-1-213,1 4 0,1 0 1,1-2-1,-1 1 129,0 2 0,-1 1 0,-2 2 0,0 1-98,-1 2 0,-1 1 1,18-17-542,-4 8 0,-9 6-244,-6 10-323,-6 0 0,-12 16 146,-15 14 1212,-2 3 0,-5-2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9:44:20.05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3678 1530 8166,'0'-6'-799,"-6"-4"1195,0 9-425,0-10 348,1 10 1,5-9 188,0 9 60,0-9-203,0 8 118,0-8 153,0 9-9,0-4 145,0 5-538,0 5 0,0 6-41,0 8 0,0 8 50,0 4 1,0 5-119,0 2 1,3 6 68,1-3 0,0 0-390,-4 1 1,0-5 39,0 1 0,1-7-97,3 0 1,-3-9-4,3 0 1,-2-5 87,-2 2 0,0-9-421,0 1 76,5-2-1275,-4-2 708,4-2-330,-5-5 1410,0 0 0,0-10 0,0-3 0</inkml:trace>
  <inkml:trace contextRef="#ctx0" brushRef="#br0" timeOffset="1">3700 1656 8166,'-5'-18'131,"4"-3"0,-8 8 659,5-2-496,-5 2 0,7 2 1267,-6-1-507,6 1-29,-3-1-662,5 6 1,5 2-43,2 8 1,5 6-110,3 5 0,4 7-16,8 1 1,-2 3-186,6 5 1,-2 4 98,1-4 1,3 4-401,-2-4 0,0 1 198,0-2 0,-2-2-226,-2-5 0,-5-4 127,1 0 1,-1-5-27,-7 1 1,0-3-47,-3-5 0,-1 2-396,1-5-618,-6 5 841,-1-8 0,-5 5-612,0-2 0,-1-3 68,-3 3 980,-2-3 0,-6-1 0,1 0 0</inkml:trace>
  <inkml:trace contextRef="#ctx0" brushRef="#br0" timeOffset="2">4226 1530 8331,'-7'-17'63,"-3"0"1,5 6 981,-2-1-639,-4 6 1,9 0 539,-6 2 1,4 3-363,-3-3 0,4 8-319,-1 3 0,3 10-6,1 5 1,0 8-92,0 8 1,0 1-117,0 3 0,0 5-166,0-5 0,0 3 4,0-6 0,0-1 98,0-4 0,4-6-459,0-5 0,1-2 171,-1-6 1,-2 1-876,6-5 804,-6 0 1,5 0-1786,-3-4 2156,-3-2 0,9 0 0,-4 2 0</inkml:trace>
  <inkml:trace contextRef="#ctx0" brushRef="#br0" timeOffset="3">4546 1599 8119,'0'-6'1148,"0"-5"-383,0 10-50,0-4 301,-6 5-630,0 0 0,-2 1 120,1 3 1,-1 3-82,-3 4 1,-4 5-239,-1 3 1,0 3 95,1 1 0,2 1-161,-2 3 1,3-2 86,5 5 0,2-4-242,5 0 0,0 2-169,0-1 1,5-4-215,2-4 1,9-5 61,3 1 0,3-3 102,5-5 1,-2 2 479,6-5 0,-1 0-110,5-4 0,-2-5 217,-3-3 1,2-2-89,-6-2 0,0-3 7,-7 0 1,1-5 136,-5 1 1,-3-3 148,-5-1 1,-3 0-234,4 0 1,-7-4-124,-1-4 1,-5-1-591,-6 2 1,-10-3 262,-2 2 1,-7 5-1188,0 3 0,-7 7 699,-1 8 1,-4 3-1455,4 5 2085,0 10 0,8 8 0,3 11 0</inkml:trace>
  <inkml:trace contextRef="#ctx0" brushRef="#br0" timeOffset="4">5996 1610 8459,'-10'-11'37,"3"0"-3,-4-1-37,0 1 314,4-1-133,-4 1 0,-1 3-61,1 1 1547,0-1-1030,-1 2 0,1 1 386,-1 5-618,1 0 1,-1 1-163,1 3 0,0 7-185,-1 8 1,1 8 54,-1 3 0,1 4 109,0 5 1,0-4-305,4 3 0,2 1-60,5 0 1,1-5-93,3-4 0,3-6 62,9-1 1,1-1-43,6-7 0,0-5 533,0-6 1,1-3-102,3-1 0,-2-1 197,5-3 1,-3-2-99,4-6 0,-6-3 9,2 0 0,-5-5-75,-2 1 0,-4 1 22,-5-1 1,-4 0-254,-3-4 0,-3-1-79,-1-3 1,-5 2-825,-3-6 0,-7 1 497,-4-4 0,-6 4-1320,-2 4 0,0 7 757,4 4 0,2 7-1217,2 4 2169,2 3 0,1 6 0,-2 1 0</inkml:trace>
  <inkml:trace contextRef="#ctx0" brushRef="#br0" timeOffset="5">6373 1576 8417,'-12'-29'613,"-4"6"0,7 7-328,-2 4 949,7 6-162,-1 1-308,5 5 251,-5 0-581,3 5 0,-3 2 296,5 9-445,0 6 0,0 8-226,0 4 0,4 4 138,0 0 1,4 3-616,-5-7 0,5 3 319,-4-7 1,3-3-675,-3-4 1,5-2-43,-1-6-206,-3 1 0,1-6-614,-2-3 876,-3-1 0,3-6 759,-8 0 0,-2 0 0,-6 0 0</inkml:trace>
  <inkml:trace contextRef="#ctx0" brushRef="#br0" timeOffset="6">6213 1588 8284,'11'-36'-68,"-3"4"33,0 13 1,-2-1 34,2 5 1720,2-1-1040,-4 5 1,5 3 68,1 1 439,-1 4-706,1-2 1,0 5 471,4 0-616,-4 5 1,10 2-223,-3 4 0,3 2 92,0 2 1,1 3-132,0 5 0,0 1 113,0 2 0,-2 0-495,-2 4 1,-2-1 197,-6 2 0,-1 2-764,-2-3 0,-3-1 112,-5 2 1,0-6 364,0 2 0,-9-4 60,-2-4 0,-8-1 83,0-3 1,-3-3-27,-1 4 1,-1-4 33,-2 0 0,3-5-1080,0 1-10,0-5 318,10 2 1015,2-5 0,1-5 0,3-2 0</inkml:trace>
  <inkml:trace contextRef="#ctx0" brushRef="#br0" timeOffset="7">6910 1496 8302,'-16'-18'0,"1"3"0,5 8 1901,5 1-838,5 6 588,-5 0-729,4 0-522,-10 0 1,10 6 275,-3 1 1,3 10-162,1 5 1,0 4-536,0 8 1,4-1 110,0 9 0,1-4-673,-1 4 0,1-7 430,2 0 1,2-2-369,-5-7 1,5-3-549,-2-4 1,-1-9 427,-3 2 0,2-7-1624,-1 3 1151,0-6 1113,-4 3 0,0-5 0,0 0 0</inkml:trace>
  <inkml:trace contextRef="#ctx0" brushRef="#br0" timeOffset="8">6795 1508 8180,'0'-18'201,"0"-4"1,0 13-202,0-2 1321,0 2-786,0 3 1,2 1 717,1 5-845,4 0 1,6 0 280,2 0 1,0 1-215,8 3 1,-2 3-307,10 9 1,-2 1 51,1 6 1,3 0-485,-2 0 0,-2 0-51,2 0 0,-6 3-288,2 1 0,-7 3 228,-1-3 0,-6 0-260,-2-5 1,-3 1 297,-5 0 0,-3-1 32,0-3 0,-5 1 636,-6-5 1,-6 4-268,-2-4 1,-3 1 359,-5-5 1,-3-3-179,-9-1 0,3 1-258,-6 3 1,6-3-759,2 0 1,5-6 380,6 2 0,5-3 388,3-1 0,2 5 0,2 2 0</inkml:trace>
  <inkml:trace contextRef="#ctx0" brushRef="#br0" timeOffset="9">8566 1496 8263,'0'-18'594,"0"2"-265,-5 4 0,2 2 51,-5 3 293,1-3-310,-5 3 0,2 0 153,3-1 208,-9 5-358,9-2 0,-16 7 385,0 1-530,-5 4 1,-2 9 84,-1 3 1,1 12-38,-4 3 1,4 4-121,4 0 0,3-1 58,4 5 1,2-2-281,6 2 1,5-2 154,2-6 1,9-1-456,6-3 1,6-2 148,6-5 1,5-5 47,2-3 0,3-3 74,1-5 0,6-2 65,1-5 0,4-2 134,1-6 0,-5 0-132,1-7 1,-5 1 65,1-1 1,-6 1-27,-2-5 1,-6 5 1,-1-1 1,-1-3-6,-7-1 1,0 1-11,-3-1 0,-5 0 7,1-4 0,-2 4-13,2 0 0,-3 2 107,-5-2 0,0-2-88,0 6 0,0-2 203,0 2 1,0 6 0,0-2 160,0 2-222,0 3-1,0 1-196,0 5-176,5 0 0,-2 5 59,4 2 1,1 0 114,3 0 1,5 1-167,-1 3 1,5-3 13,-1 0 0,-1-6-105,1 2 123,0-3 1,4-1 1,0 0 76,-1 0 15,-4 0 1,2-1 296,-4-3-131,4-2 0,-6-2 65,5 1-92,-5-1 0,2-3-123,-4-1 613,-6 1-304,4-1 0,-7 1-71,5-1 500,-6 6-145,3-4 164,-5 9-416,0-10 0,-4 11-252,1 0 1,-10 6 56,1 5 1,-3 5-294,0 4 1,-2 5 106,-2 2 1,3 3-113,5-3 124,-1-1 0,2 1-106,2 0-1064,3-1 777,0-3 0,4-4-184,-3 0-1141,3-5 489,1 3-888,0-6 2222,5 0 0,1 1 0,6-1 0</inkml:trace>
  <inkml:trace contextRef="#ctx0" brushRef="#br0" timeOffset="10">9753 1519 8041,'0'-23'279,"0"4"-35,0 0 1,2 5-211,1-1 1766,-1 2-1108,3 2 1,-5 3 46,0 1 284,-5 4-602,-2-2 0,-5 6 201,-3 3-449,-3 2 0,-9 11 19,0 2 1,-3 8-63,3 3 0,1 3-95,3 1 1,1 4 68,3 0 1,4-1-168,7-6 0,0 0 38,4-4-20,0 5-540,4-8 417,5 4 0,1-5-321,6-1 240,4-4 90,2-1 1,9-7-466,-1-3 363,6-1 1,-3-6-1089,5 0 868,1-6 0,-5 0-138,1-5-1154,-1-6 800,-1 5 864,-1-5 1,0 1 0,1-2 0</inkml:trace>
  <inkml:trace contextRef="#ctx0" brushRef="#br0" timeOffset="11">10165 1485 8098,'-12'-18'1079,"1"-4"1,4 13-748,4-2 853,1 7-275,2-1 147,0 5 0,0 5-724,0 3-156,0 7 0,0 3-146,0 5 0,0 1 166,0 2 0,0 0-141,0 4 1,4 1 119,0 3 1,0-4-477,-4 1 0,4-6 134,-1 2 0,5-4-341,-4-4 1,5 1 123,-2-5 0,3-1-52,2-6 1,3 1-280,0-5 1,6 1 253,-2-1 0,2-3-261,2 3 1,1-4 2,3-4 718,2-3 0,0-4 0,-1 0 0</inkml:trace>
  <inkml:trace contextRef="#ctx0" brushRef="#br0" timeOffset="12">10679 1473 7964,'-12'-11'3204,"6"-1"-2183,1 6-604,5 1 0,-2 5 272,-1 0 164,1 5-489,-3 1 0,1 10 18,1-1 0,-6 10-9,1 2 0,-1 5-321,2 2 9,-4 0 1,10 0 8,-3 1 0,3-5-163,1 1 1,0-6-317,0 2 1,5-8 292,3-4 1,2-1-332,1 1 0,5-6 181,-1 2 1,5-6-96,-1 3 1,3-5 27,1 0 1,-1-1-435,1-2 1,-1 0 20,-3 0 0,2-4 187,-1 0 1,-3-5-198,2 2 0,-5-4 24,1 0 732,-2 0 0,4-1 0,0 1 0</inkml:trace>
  <inkml:trace contextRef="#ctx0" brushRef="#br0" timeOffset="13">10564 1736 8002,'-6'-18'2171,"1"2"1,14 8-1368,2 0 1,7 6-354,-3-2 1,7-2 418,1-2 0,3 2-329,5-2 1,2 2 2,-3-2-374,8-2 0,-2 5 170,2-3-1906,-8 3 1204,-2 0 0,-5 3-2303,0-6 1866,0 6 1,-8-5-801,0 3-171,-5-2 1770,2-5 0,-2-6 0,-4-1 0</inkml:trace>
  <inkml:trace contextRef="#ctx0" brushRef="#br0" timeOffset="14">10701 1428 8002,'-11'0'1113,"0"0"1,4-2-306,3-1 1,4-5 68,4-7-410,8 2 1257,5-3-1086,6 4 0,4-3 76,-1 0-167,6 4-377,-8 1 0,8 9-2342,-5-3 1142,4 3 1030,-6 1 0,2 10 0,-4 3 0</inkml:trace>
  <inkml:trace contextRef="#ctx0" brushRef="#br0" timeOffset="15">12220 1656 8170,'-11'-10'696,"-1"2"-338,1-2 602,5 9-128,1-4 1,5 3 112,0-1-576,5 1 1,1-3 211,5 5 0,7 0-179,5 0 0,8 0-91,10 0 1,3 0-53,9 0 0,1 0-538,7 0 0,-4-1 389,1-3 0,-3-1-337,-5-2 0,-1-2-234,-3 5 1,-5-4 259,-3 4 1,-4-3-642,-4 3 0,-2 0-145,-5 4 252,-5 0 0,-5 0 198,-6 0 0,-5 0 95,-2 0 458,-11 0 1,-3 0-55,-5 0 0,2 0 54,-2 0 1,-2 0 178,6 0 1,-4 0 335,4 0-399,-5 0 1,7 0 1074,-2 0-520,7 0 404,3-5-669,5 4 1,6-8-22,6 5 1,9 0-185,10 4 1,3 0-170,4 0 1,-2 0-127,2 0 1,1 0 105,-1 0 0,-1 2 20,-7 1 1,1 0 65,-8 5 0,2-5 165,-6 5-212,-3-5-113,1 7 1,-12-4 198,-5 6 0,-10-1-50,-9 0 1,-5 2-453,-7 2 1,0-2 187,-11 2 0,5 2-545,-1-2 0,4 4 101,3-4 605,8 0 0,12 2 0,6 1 0</inkml:trace>
  <inkml:trace contextRef="#ctx0" brushRef="#br0" timeOffset="16">15018 1359 8218,'7'-18'-165,"-3"3"82,-3 2 1,-1 6 405,0-1 1,-1 4 543,-3-3 0,1 4-192,-4-1 0,-2-1-210,-6 2 0,1-1 24,-5 4 0,-1 5-171,-2 2 0,-1 9-19,0 3 1,-1 4-71,-3 3 1,3 3-132,-3 6 1,3-1 115,1 0 1,1 0-99,-1 1 1,0 3-265,0 0 0,5 0 128,3-4 1,8-3-211,3-1 1,2-5 118,2 2 0,6-4 21,1-4 1,8-3 78,4-4 1,8-2 328,4-2 1,-2-3 91,1-5 1,1-2 120,3-1 0,-1-4-149,-3-4 0,2-1-80,-5 1 0,-6 0-237,-6-1 0,-3 1 151,-4-1 1,-3 5-678,-5-1 0,-7 0 295,-4-3 0,-11 5-1707,-8 2 1,-7 3 151,-1 1 1721,0 10 0,9-3 0,1 10 0</inkml:trace>
  <inkml:trace contextRef="#ctx0" brushRef="#br0" timeOffset="17">16001 1542 8131,'-5'-12'-132,"3"1"-65,-2 0 1,3-1 1525,1 1-289,0 4-371,0-3 1,0 8 691,0-6-414,0 6-616,-5 7 1,3 9-216,-6 12 0,4 3 124,-3 6 0,0-1-483,0 0 1,-2 0 225,5 1 1,0-5-229,4 1 0,0-6-334,0 2 0,0-5-404,0-2 1,0 0-443,0-5 0,5-4 1425,3-3 0,2 0 0,1 3 0</inkml:trace>
  <inkml:trace contextRef="#ctx0" brushRef="#br0" timeOffset="18">16480 1530 8219,'0'-11'979,"0"-6"-490,0 5-245,0 0 543,0 2-309,0 9 44,0-9-352,0 9 724,0-10 0,0 9 45,0-6-407,-5 6 23,4-3-247,-4 5 1,0 0 64,-3 0-508,-2 0 0,-3 1 184,-2 3-53,-3 2 64,-4 11 0,-1-4-174,0 7 1,0-5 117,0 4 0,4-4-268,0 4 1,9-5 93,-1 1 0,5 2 67,-1-2 1,6 0 82,1-3 0,5-1 143,6 0 1,9 1 60,3-1 0,8 1-95,-1-1 1,3 4-51,1 1 1,-3-1 26,-1-4 0,-6 1-116,-1-1 1,-2 0 114,-10 1 0,2 1-35,-10 2-1,1-2 93,-4 2 0,-5-3 146,-2 0 1,-9-1-165,-3 1 1,-12-1 104,-7 1 1,-2-1-107,-2 0 0,2 0 23,-2-4 1,0-1-288,8-2 0,3-2 59,12 1-2666,3-1 1516,9-2 1252,7-5 0,17-2 0,7-4 0</inkml:trace>
  <inkml:trace contextRef="#ctx0" brushRef="#br0" timeOffset="19">17919 1405 8342,'-11'-12'-38,"5"6"430,-5 1 274,10 5-210,-4 0 154,0 0 1,4 1-140,-3 3 0,3 9 78,1 10 1,0 2-136,0 9 1,0-2 0,0 6 1,0 1-71,0-1 0,0-3-297,0-5 0,1-5 63,3 2 1,-3-4-388,3-4 0,1 1 20,-1-4 1,-1-1-284,-3-4 1,4-3-2745,0-1 1708,0-4 1575,-4 2 0,0 0 0,0 1 0</inkml:trace>
  <inkml:trace contextRef="#ctx0" brushRef="#br0" timeOffset="20">17725 1485 8338,'7'-16'-1058,"-4"1"0,-1 0 3058,-2 4-1147,5-1 0,-4 5 448,3-1 0,1 4-629,-1-3 1,5 3-130,-2-4 0,8 2-160,4-2 0,4 2-103,4 2 0,2 3 13,5-3 0,1 3-425,-1 1 1,3 0-58,-3 0 1,1 5-1,-8 2 0,0 4 39,-4 0 0,-6 4-324,-1 0 1,-9 4 100,-3-3 0,-3 4 82,-1-1 1,-9-1 97,-2 1 1,-8-1 39,0 1 1,-1-2 214,1-1 0,-3-4 67,3 3 1,1-2 181,-1-1 0,6-5 281,2 1 304,0-6-244,9 3-405,-3 1 1,7-5-235,1 3 1,4 1 190,4-2 1,6 6-335,2-1 1,1 1-50,-1-2 0,1 4-71,-4-4 0,4 3-57,-1 2 1,-3-1 110,0 1 1,-5-1-150,-3 0 1,-3 5 79,-5-1 1,-2 0 135,-1-3 1,-5-1-20,-7 0 1,-3 1 119,-5-1 0,-1-3-150,-3 0 1,-1-2 9,-2 1 0,-2 0-462,6-3 0,-1-3 208,4 3 0,5-3-636,3-1 1,8-1 1057,3-3 0,8-2 0,2-6 0</inkml:trace>
  <inkml:trace contextRef="#ctx0" brushRef="#br0" timeOffset="21">18513 1450 8186,'-16'-11'1902,"-2"0"-1463,0 4 412,7 2-487,1 5 1,8 5 209,-1 3 394,1 7-528,2-2 1,0 8 198,0-2-219,0 8-236,5 2 0,-2 6-129,5-1-12,-1 0 1,1 3-207,-1-3 0,-3 2-413,4-10 1,-2 0-403,2-7 0,1 1 451,-6-5 0,2-3-1904,-1-5 1287,-2 1 1144,3-2 0,-5 4 0,0-3 0</inkml:trace>
  <inkml:trace contextRef="#ctx0" brushRef="#br0" timeOffset="22">18719 1462 8102,'-5'-24'731,"3"2"914,-3 16-353,5 1-928,0 15 0,0 3 919,0 9-838,5 1 1,1 5-142,1 3 1,-1 3-272,-2 4 1,-1-1-207,4 5 0,-4-7 192,1-1 0,-2-2-844,2-9 0,-3 1 458,3-9 0,-3 1-2291,-1-5 2658,0 0 0,-5 1 0,-1-1 0</inkml:trace>
  <inkml:trace contextRef="#ctx0" brushRef="#br0" timeOffset="23">18627 1428 8337,'0'-23'411,"6"5"0,1-1 607,8 8 0,-1-3-297,5 6-75,0-2-290,4-2 1,1 1 641,3 0-623,2-1 0,5 6-116,1 2 0,-1 3-214,0 1 0,-3 9-122,-1 2 1,-6 8 150,-1 0 1,-6 3-264,-10 1 0,-2-1 88,-5 1 1,-2 0-93,-6 0 0,-10 4-207,-12-1 1,-3 0-199,-1-7 1,-1 1-448,1-5 1,5-1 446,2-6 0,8 1-1437,4-6 2035,2 1 0,7-4 0,1 0 0</inkml:trace>
  <inkml:trace contextRef="#ctx0" brushRef="#br0" timeOffset="24">19313 1405 8153,'-12'-17'1081,"6"5"-405,-4 0 1286,8 7-715,-8 0-570,4 4 1,-4-2-228,2 11 1,-1 2-319,6 13 1,-5 2 29,4 9 1,0 6-307,4 2 1,-3-2 15,-1 2 0,0-1-37,4 1 0,1-4-943,3-8 1,-3-3 468,3-8 1,1-3-451,-1-4 0,4-1-175,-5 1-175,1-6 1439,-4-1 0,-5-5 0,-1 0 0</inkml:trace>
  <inkml:trace contextRef="#ctx0" brushRef="#br0" timeOffset="25">19198 1530 8153,'6'-28'459,"0"-1"-312,5-5 1,1 5 739,-1 2 0,1 4-332,-1 4 0,-3 0 660,-1 8-762,1-3 1,3 13 102,1-3 0,0 13-126,4 6 0,-2 7-233,5 4-1,-5 3-55,1 6 0,1-1-151,0 0 0,0 4-584,-1 0 1,-2 2 405,2-2 1,-2-7-400,-2 4 1,1-9 219,-1 1 0,1-8-752,-1-4 1,-5-2-6,-2-2 1124,-3 1 0,-1-6 0,0-1 0</inkml:trace>
  <inkml:trace contextRef="#ctx0" brushRef="#br0" timeOffset="26">19096 1725 8230,'6'-18'508,"-1"6"1,1 3 760,6 6 1,3-1-503,4 4 1,7 0 110,-4 0 1,9-4-342,-1 0 0,3 0-85,2 4 1,3 0-864,0 0 353,0 0 0,-8 0-1685,1 0 1,-6 0 1742,2 0 0,-3 11 0,-1 1 0</inkml:trace>
  <inkml:trace contextRef="#ctx0" brushRef="#br0" timeOffset="27">19849 1371 8059,'0'-12'333,"0"1"199,0-1 1,0 5-71,0-1 93,0 5 45,0-2-189,0 16 1,0 1 348,0 11-323,0 5-363,6 1 246,-5 11 1,4-5-258,-5 3 0,0 1 44,0 0 1,0-3-74,0-5 0,0 1 86,0-6 0,1 3-729,3-6 0,-3 1 281,3-8 1,1-1-707,-1-4 0,0-3-177,-4-1 1220,0-4 0,5 2 0,1-5 0</inkml:trace>
  <inkml:trace contextRef="#ctx0" brushRef="#br0" timeOffset="28">19804 1371 8117,'6'-23'1655,"4"5"-1230,-3 1-1,4 6-469,0 0 238,6 4 1,-4-2 640,2 6-256,3-1 0,1 0-102,7 0 1,-2 0-14,3 4 1,1 5-479,-1 3 0,-1 7 77,-3 4 1,-5-1-384,-3 1 1,-7-2 252,-4 5 0,-3-5-226,-1 6 1,-7-3 153,-4 3 0,-2-2-686,-6-2 0,0 3 263,-4-3 1,2-1 97,2 1 0,-1-4 418,4 4 0,1-5-111,4 1 0,4-2 240,4-2 1,1 1-41,2-1 0,7-1 56,4-2 1,3 1-76,9-5 0,-2 3-3,10-3 0,-1 0-243,5-4 0,3 1-687,0 3 910,0-3 0,1 4 0,2-5 0</inkml:trace>
  <inkml:trace contextRef="#ctx0" brushRef="#br0" timeOffset="29">20512 1462 8079,'0'-24'0,"-5"-3"698,4 14-262,1-3 2303,1 10-1973,4 1 1,-5 6-257,0 3 0,0 8-154,0 11 1,0 5-240,0 6 1,1 1 87,3-1 0,-3 1-520,3 3 0,-3-3-706,-1-1 1,4-2 629,0-9 0,4 1-245,-5-9 1,1 0-286,-4-4-1047,5 1 1968,-4-6 0,-1 4 0,-6-3 0</inkml:trace>
  <inkml:trace contextRef="#ctx0" brushRef="#br0" timeOffset="30">20204 1428 8077,'11'-18'0,"0"1"0,7 7 1116,5 3-683,5-4 1,6 10 360,0-3 0,4-1-291,1 1 1,4-1 0,-1 2 1,-2 1-203,2-1 1,-6-3 84,-2 3 1,0-1-93,-3 4 0,-4-4-116,0 0 0,-7 0 243,-1 4-149,-5 0-239,3 0 0,-11 2 72,-2 1 1,-3 5-110,-1 7 0,-1 3 74,-3 5 0,2 5-101,-6 2 1,6 3-9,-2 2 1,-1 0-225,1 3 1,0-6-51,4 2 1,0-7-228,0-1 0,0-5-403,0-2 0,1-5-156,3 1-275,-3-2 0,8-2 1373,-5 0 0,0 1 0,-4-1 0</inkml:trace>
  <inkml:trace contextRef="#ctx0" brushRef="#br0" timeOffset="31">21346 1428 8174,'-4'-16'1911,"0"1"-473,0 5-624,4 5 1082,0 5-927,5 5-579,-3 1 1,3 11 308,-5 2-516,0 8 0,3-2-58,1 5 1,0-3-256,-4 3 1,4-3-119,0 4 0,3-6 314,-3 2 0,1-3-1232,-1-1 0,-3-6-146,3-1-1619,2-4 1625,-4 0 1306,-2-6 0,-7-1 0,-4-5 0</inkml:trace>
  <inkml:trace contextRef="#ctx0" brushRef="#br0" timeOffset="32">21071 1382 8073,'12'-23'0,"4"5"1455,2 2-869,10 4 0,1 2-73,6 3 0,4-2 37,3 5 0,2-4-1169,2 5 1233,0-1-296,-1 4 1,-4 0-63,-3 0-66,-3 0 0,-5 1 38,-4 3 1,-2-2-118,-1 6 1,-5-2 118,-3 2-141,-2 2 0,-5-4-82,-1 6 0,-4-1 71,0 1 1,-1-1 421,-2 1 1,-2 4-323,-1 3 1,-2 3 80,-3 0 0,-6 1-327,3 0 0,-3 0 80,2 0 0,1 0-366,-1 0 1,2 1 194,3 2 0,2-2-127,5 3 1,1-3 76,3-1 0,3-5 311,8-3 0,2-2-119,2-2 695,8 0-481,-8 1 1,10-6-71,-2-2 0,-2-3-66,5-1 0,-4 0-870,0 0 0,-2 0 438,-1 0 0,-4-1-1119,0-3 1,-5 2 642,2-6 0,-9 4 847,-3-3 0,-3-6 0,-1-5 0</inkml:trace>
  <inkml:trace contextRef="#ctx0" brushRef="#br0" timeOffset="33">21597 1667 8098,'-6'-5'0,"2"-2"0,4-2 1026,4 1-669,7 3 1,7 1 652,5 1 0,2-3-412,5 3 0,1 1-158,7-1 0,-3-2-174,0 1 0,-1 0-551,0 4 0,-5-4-205,-2 0 1,-4 1-1480,-4 3 1495,3-6 0,-11 0 474,0-5 0,-4-1 0,-7 1 0</inkml:trace>
  <inkml:trace contextRef="#ctx0" brushRef="#br0" timeOffset="34">21700 1371 8129,'-7'-18'676,"7"-4"170,8 3 1,8 4-94,7 3 275,5 1-587,1 5 0,4-4 244,-2 2 138,7 3-425,-3 5 1,6 0-635,-3 0 0,-2 0 209,2 0 0,1 6-3003,-1 6 2811,0-1 0,1 16 0,2-3 0</inkml:trace>
  <inkml:trace contextRef="#ctx0" brushRef="#br0" timeOffset="35">22408 1964 8111,'12'-5'0,"4"-2"5718,-4 2-1974,5 0-1406,-6-1-1753,1 0 1,-5-1-3266,1-1 781,-6 5 1899,4-2 0,-12 0 0,0-1 0</inkml:trace>
  <inkml:trace contextRef="#ctx0" brushRef="#br0" timeOffset="148">3461 10325 8449,'-2'-12'489,"-2"1"0,3 5-217,-4-5 474,5 5-390,-5 0 0,4-1 511,-3 4 266,3 1-580,1-3 68,0 5-144,0 10 1,-2-1-127,-1 10 1,0 5 153,-5 7-233,1 2-46,-5 6 1,1 2 67,0 5 0,-2 3-1084,-2 1 694,2-1 123,-4 2 0,2-4 356,0 2-1008,0-2 499,3-1 0,2-6-1284,3-1 974,-4-9 297,10-2 1,-4-7-151,5-2 0,0-2-224,0-6 262,0 1 0,1-6 703,3-2-1055,-3-3 0,8-2 452,-5-3-1115,5-2 747,-8-6 1,9 1-1404,-2 0 1922,-3-1 0,5-4 0,-3-2 0</inkml:trace>
  <inkml:trace contextRef="#ctx0" brushRef="#br0" timeOffset="149">3461 10370 8466,'-4'-15'0,"0"0"893,-5 0-335,8 3 0,-8 5 625,5-1-717,0 6 69,4-3 1586,0 5-1573,5 5 1,-2 1-139,4 5 87,1 6-293,4 1 1,-2 6 521,-3 2-205,3 4-316,-3 4 0,4 1 318,1 3-1177,-1 3 964,0 5-504,1-1 199,-1 1 1,1 2 206,-1-2-948,1 2 582,-1-12 0,0 2 17,1-8 0,-1 2-129,1-5 1,-1-2-152,1-6 111,-1 3 203,-5-10 1,4 5-226,-2-6 1099,-3-4-1483,5 3 166,-8-9 263,3 4-788,-5-5-1350,0 0 1331,0-5 1,-4-1-312,0-6 1401,-5 6 0,3-9 0,-6 2 0</inkml:trace>
  <inkml:trace contextRef="#ctx0" brushRef="#br0" timeOffset="150">3369 10919 8395,'-1'-8'0,"-3"0"991,3 6-72,-4-3-289,5 5 1,5-4 149,2 0 0,4 0-63,0 4 1,5 0-246,4 0 1,2 0-217,5 0 0,-2-1 210,6-3-638,-1 3 207,-1-9 1,3 7-246,-5-4 1,-2 3-483,-6-4 0,2 6-172,-6-2 1,4-1-2208,-4 1 3071,0 0 0,2 4 0,1 0 0</inkml:trace>
  <inkml:trace contextRef="#ctx0" brushRef="#br0" timeOffset="151">4271 10656 8220,'-3'-8'0,"-1"1"1569,0 4-660,4-2 1413,0 5-1470,5 0-402,-4 0 0,9 0 119,-2 0 0,3 0-68,5 0-179,-4 0-136,5 0 1,-1 0-24,3 0 0,3 0-113,1 0 0,-2-1-593,-2-3 361,3 3-265,-4-9 1,0 7-629,-3-4 0,-3 4 430,0-1-1929,-6 3 646,-1 1 1928,-5 0 0,-5 0 0,-1 0 0</inkml:trace>
  <inkml:trace contextRef="#ctx0" brushRef="#br0" timeOffset="152">4271 10839 8228,'-6'0'0,"1"1"0,5 3 1469,0-3-610,0 4-444,5-5 1,1 4 1393,6 0-856,-1 0-383,1-4 150,4 0-357,-3 0 0,8 0 191,-2 0-1152,8 0 520,-3-6 0,8 5 134,-5-3-2402,4-2 1691,-2 5 0,1-4 655,-4 5 0,4-5 0,-1-2 0</inkml:trace>
  <inkml:trace contextRef="#ctx0" brushRef="#br0" timeOffset="153">5391 10153 8331,'0'-11'-222,"0"0"0,0 3 1124,0 0-31,0 6-368,0-8 0,-2 8 670,-1-1-653,1 1-15,-8 2-220,9 0 1,-9 9-10,2 3 0,2 7 0,-2 0 0,1 4 106,-5 3-123,1-2-375,4 9-39,-3-3 210,9-1 1,-8-1 87,5-6 0,-3 4-154,3-3 1,0 1 83,4-9-594,0 5 364,-5-7 1,4 0-717,-3-6 849,3 1-365,1-2 193,5 4 1,-3-8-107,6 2 396,-1-3-91,5-1 0,-1-1-71,1-3 1,-1 1 119,1-4 1,-1 3 107,0-4 0,0 4-102,-4-3 0,3 3-9,-2-4-30,-3 6 14,0-3-372,0 5 117,-4 0 143,4 0 0,-10 5-7,-2 2 280,-3 4-234,-2 5 1,-3 2 8,0 5 0,0-1 14,3 1 0,1 0 175,-1 0-186,6 0 38,1 0-138,5-6 119,0 5 0,0-8-48,0 5 0,1-5-156,3 1 0,-2-3 131,6-5 1,0 2-99,3-5 1,1 0 46,-1-4 71,0 0-2,1 0 1,-5 0-150,1 0 71,-5 0 0,3 0-140,-2 0 223,-3 0 0,3 1-4,-8 3 1,1 2-80,-4 6 390,-1 4-140,-3-3 1,-1 7-211,1-5 577,0 6-290,4-4 1,-2 5 52,5-3 0,-3 3-160,3-3 1,0 1 158,4-1 0,0 2 3,0-1-292,0 1 143,5-3 1,0 2-50,3-5 0,2 1-152,-2-5 1,-2-1-79,2-2 217,-1-3-6,0 0 1,3-4-498,-3 3 0,0-4 72,0-4-752,1 3 1154,-2-9 0,5 3 0,-5-4 0</inkml:trace>
  <inkml:trace contextRef="#ctx0" brushRef="#br0" timeOffset="154">5859 10702 8278,'0'-18'-417,"-1"1"417,-3 6 1176,3 5-665,-5-5 0,5 9 532,-3-6-64,3 6 425,-4-3-928,0 5 0,4 1-241,-3 3 1,4 6 13,4 5 1,-2 7-181,6 1 1,-2-1 13,2 5 1,2-3-145,-2-1 0,2-1 62,1-3 0,1 1-246,-1-5 0,4 0-54,0-3 194,1-6 15,-10 4 0,4-8-82,-2 1 1,-2-1-29,2-2 473,-6 0-332,3 0 125,-5-5 1,2-2 172,1-4 1,-1-4-116,2-1 114,-3 1-88,-1 4 0,0-1-47,0 1 0,0 3 132,0 1-229,0 4 1,1-2-2,3 5 1,-3 1-178,3 3 1,2 2 104,2 6 0,2 1-117,1 2 0,1-3 167,-1 4-152,6-4 142,-5 0 0,9-5-101,-6 1 1,4-2 76,-4 2 1,4-3 45,-3-5 0,-1 0 113,-4 0 1,1-1 220,-1-3 0,-3-2-23,-1-6 0,-4 1 142,1-1 1,-3-4-142,-1-3 1,0-1 71,0 1 1,-1-3-289,-3 3-96,3-3 162,-10 0 1,9 0-348,-6 3 1,6 2-247,-2 6-22,-2 0 283,4 4-2482,-3 2 1742,5 5 1,5 0-171,3 0 0,3 4 1085,5 0 0,-4 5 0,5-3 0</inkml:trace>
  <inkml:trace contextRef="#ctx0" brushRef="#br0" timeOffset="155">6818 10313 8269,'-18'-12'1278,"7"-4"-736,6 15 0,4-4 250,-3 5-254,3-5-158,-4 4 444,5-4-380,0 0-415,0 3 0,1-3-675,3 5 516,2 0 0,5 2-118,1 1 1,-2 4 247,-2 4 0,2 1 0,-4-1 0</inkml:trace>
  <inkml:trace contextRef="#ctx0" brushRef="#br0" timeOffset="156">6875 10702 8356,'0'11'1343,"0"-3"803,0-1-771,5-4 111,-3 7-1028,3-9-592,0 9 1,-3-8-399,6 2 0,-4-2 532,3 2 0,6-3 0,5 4 0</inkml:trace>
  <inkml:trace contextRef="#ctx0" brushRef="#br0" timeOffset="157">8052 10302 8082,'-5'-11'0,"2"0"64,-5 4 0,5-3 205,-5 2 1,6 2 391,-2-2 286,-3 0 138,6-3-339,-4 0-512,5-1 1,1 2 29,3 2 1,0 0-31,7 4 1,-2-5 0,6 1 0,2 2 29,-2-2 0,5 4-29,-1-3 0,3 3 117,1-4-915,-5 6 426,3-3-389,-8 5 280,9 0-10,-10 0 0,5 0-66,-6 0 160,-5 0 170,0 0 0,-3 5-6,1 2-3,5 9-20,-8-4 0,4 11 79,-5 0 1,0 5 134,0 6 0,0 2-51,0 2 1,4-3-53,0 3 1,4-1-111,-5 1 0,5-3 46,-4-1 1,5 0-108,-2-3 0,2-4 21,-1 0 1,1-3-197,-5-1 1,3-4 108,-3 0 0,0-5-60,-4 1 225,0-2 0,-5-3-89,-3-2 1,-2 1-112,-2-5 1,-4-1 6,-3-3-615,-3 0 496,5 0 1,-5 0-99,3 0 1,-1 0-124,1 0 1,-5-1 514,5-3 0,-11-2 0,6-6 0</inkml:trace>
  <inkml:trace contextRef="#ctx0" brushRef="#br0" timeOffset="158">7926 10610 8317,'8'-7'-7,"-1"-1"1,5 4 6,3-3 0,5 3 0,-1-4 0,3 4-1,1-3 1,5 3-2,2-4 0,2 5-2,-2-5 1,3 5-1,-2 0 3643,-3-4-2380,0 6 1,-7-4-14,-2 5-3250,3 0 1128,-10 0 876,5 0 0,-11 5 0,-1 1 0</inkml:trace>
  <inkml:trace contextRef="#ctx0" brushRef="#br0" timeOffset="159">9080 10416 8228,'-6'-11'834,"5"-1"-292,-4 1 124,5 5 368,0 0 760,0 6-1522,5 6 1,-4 0 0,3 5 0,1 2 101,-1 2-252,0 3 80,1 5 1,-4-2-74,3-2-156,-3 3 214,-1-4 0,0 5-300,0-1 0,0 0 31,0-3 1,0 1-35,0-4 0,4 3 14,0-4 1,0 0-147,-4-3 0,0-1-113,0 0 106,0 1 249,0-1-88,5 1 251,-4-6-186,9 4 90,-8-9 1,8 4 159,-3-5 1,5 0-90,3 0 1,3 0 179,5 0 0,-1 0-186,1 0 0,0 0-24,0 0 1,0 0-144,0 0 0,0-1 155,-1-3 0,-3 3-619,0-3 0,-5-1-717,2 1 241,-4 1 1,-4 3-678,0 0-364,-6-5 2022,3 3 0,-15-8 0,-3 4 0</inkml:trace>
  <inkml:trace contextRef="#ctx0" brushRef="#br0" timeOffset="160">9114 10645 8131,'0'-7'0,"0"2"0,5 1 0,3 1 0,5-5 0,3 4 0,4-3 0,-1 3 0,6-5 0,2 1 0,5 2 0,-2-2 0,-2 4 0,-1-3 0,-3 3 602,-1-4 1,-2 6 1124,-2-2-1262,-7-2-853,-2 4 1,-8-3-1618,6 5 2005,-5 0 0,-3-5 0,-7-1 0</inkml:trace>
  <inkml:trace contextRef="#ctx0" brushRef="#br0" timeOffset="161">9091 10370 8126,'-8'-11'0,"1"0"531,4 4 120,-2 2 22,5 0-361,0 4 0,9-8 96,2 5 0,14-5 117,1 2 0,11-3-52,5-2-366,2 1-167,2-1 0,0 1-141,-1-1 0,-8 1 235,-3 0 0,-7 4-1086,0 3 0,-8 2 135,-4-2 917,-2 3 0,-2-4 0,1 5 0</inkml:trace>
  <inkml:trace contextRef="#ctx0" brushRef="#br0" timeOffset="162">9731 10359 8188,'-12'-18'1451,"1"2"-1185,4 4 102,2 6 899,5 1-235,0 5 0,2 6-734,1 6 0,0 5 30,5 10 0,-1-1 41,5 4-291,-1 0 23,5 0 0,-3 3 115,2-3 1,-2 2-151,-1-2 0,0 2-527,3-5 263,-2-1 134,4-3 1,-6-1-505,0-3 289,-4-3 0,3-4-785,-2-1 620,-3-5-1210,0-1 419,-5-5 1035,0 0 1,0-5 0,0-1 0</inkml:trace>
  <inkml:trace contextRef="#ctx0" brushRef="#br0" timeOffset="163">10107 10313 8083,'0'-17'583,"0"1"935,0 9-891,0-3 1,-1 8 32,-3-1 0,2 6 224,-6 5-430,1 7-139,-5 3 0,1 10-94,-1 2 14,1 3-199,0 2 1,-2-1-123,-2 0 0,6-2 298,-3 2-1095,3-7 671,3 11 1,-3-14 158,5 3-2071,1-3 1384,3-7 0,0 4-1531,0-6 2271,0-5 0,0 0 0,0-3 0</inkml:trace>
  <inkml:trace contextRef="#ctx0" brushRef="#br0" timeOffset="164">10313 10393 8051,'0'-17'993,"0"5"-361,0 7 1958,0 5-2132,0 5 238,0 1-370,0 6 1,-1 4 122,-3 3-214,3 8-47,-4-3 0,1 8 189,0-5-580,0 4 214,4-7 0,0 8-344,0-5 337,0 4 60,0-6 0,5 1-682,3-7 420,2 3 1,1-9-221,1 2 263,4-3 1,-2-1-76,5-4 209,-5-2-42,8-5 0,-8 0-59,5 0 0,-1 0-84,1 0 1,2-5-1046,-2-2 547,-2 2 416,-1-6 1,-6 5 287,-2-5 0,2-1 0,-3 1 0</inkml:trace>
  <inkml:trace contextRef="#ctx0" brushRef="#br0" timeOffset="165">10210 10622 8040,'0'-12'0,"0"6"1583,5 1-988,2 0 1,8 4 51,0-3 1,5 1-212,-1-1 0,4 3 21,4-3-226,-3-2 57,9 5-835,-4-9 476,0 8 1,3-3-347,-5 5 0,-4-4-542,-4 1 0,-5-1 606,1 4 353,-8 0 0,4-5 0,-5-2 0</inkml:trace>
  <inkml:trace contextRef="#ctx0" brushRef="#br0" timeOffset="166">10267 10359 8078,'0'-11'260,"0"-1"1,2 5 52,1-1 1305,4 5-1010,9-7 1,-2 8 21,5-6 0,0 4 134,4-3 1,5 3-420,3-4 1,0 4-279,0-3 0,2 4-773,-3 0 583,-2 1 1,4 2 0,-6 0 312,0 0-190,-2 0 0,-1 10 0,0 3 0</inkml:trace>
  <inkml:trace contextRef="#ctx0" brushRef="#br0" timeOffset="167">10907 10370 8249,'-5'-11'272,"4"0"669,-10-1-30,10 1 473,-4 4-585,5 2-525,0 21 0,0-2 202,0 12 1,4 5-149,0 3 1,-1-4-313,-3 5 33,6-4 202,-5 4-1441,4-1 1039,-5-5 0,0 4-445,0-2 1,4-5-711,0-3 1,-1-1 526,-3-7 779,0 0 0,5-4 0,2 1 0</inkml:trace>
  <inkml:trace contextRef="#ctx0" brushRef="#br0" timeOffset="168">10998 10336 8215,'-5'-11'267,"4"-1"0,-4 7 713,5 5 0,0 5-7,0 7 0,0 4-373,0 3 1,5 7 159,3 0-254,7 6-330,-3-3 0,14 4 93,-3-2 1,7 2-118,1-3 0,2-1-143,1 2 0,-1-10 100,-3 2 0,2-11-166,-5-1 0,-2-7 293,-6 0 0,1-3-45,-4-1 1,3-1 98,-4-3 0,-4 1-42,-3-4 0,-4-1 184,3-3 1,-4-6-178,1-2 0,-3-2-33,-1-2 0,-1-1 292,-3-3-809,3-2 265,-10-5 0,6-1-228,-2 1 1,0 0-12,4-1 1,1 2-922,-1 3 693,1 2 0,2 7 0,2 0-988,1 2 0,1 5 685,8-1 1,-4 4-702,8 3 1501,1-2 0,1 3 0,5-4 0</inkml:trace>
  <inkml:trace contextRef="#ctx0" brushRef="#br0" timeOffset="169">12414 10302 8150,'0'-11'76,"0"3"143,0 0 0,0 4 386,0-3-363,0 4-1,0-7 1045,-5 9-309,4-4 145,-4 0-527,5 3 0,0-1-209,0 6 1,0 4-83,0 4 0,-1 4-101,-3 1 1,3 4 53,-3-1 0,-1 6-136,1 2 1,0 1 160,4-1-616,0-3 300,0 4 1,1-2-158,3 1 0,3 0-239,4-5 0,0 0 131,1-3-308,4-2 380,-3-6 1,7 0-91,-4 1 1,4-6 55,-1-2 1,3-3-297,0-1 0,1 0 157,0 0 0,0 0-346,0 0 0,-2-5 746,-2-2 0,-2-4 0,-6 0 0</inkml:trace>
  <inkml:trace contextRef="#ctx0" brushRef="#br0" timeOffset="170">12906 10348 8100,'-12'-24'1560,"1"-3"-663,4 19-258,2-2-310,5 10 0,-1 0 126,-3 0 129,-2 0-247,0 0 0,-3 5 36,5 3 0,0 7 97,4 4 0,0 3-365,0 0 0,0 3 7,0 1 0,1 2-318,3 3 0,2-3 265,6-6-841,4 1 572,-3 0 0,9-5 18,-3-3 1,-2-2-89,2-2 1,1-5 22,2-2 0,1-2 50,0-2 1,4 0-773,-1 0 457,1 0 242,-4-6 1,-4 4 279,0-6 0,-5 1 0,2-5 0</inkml:trace>
  <inkml:trace contextRef="#ctx0" brushRef="#br0" timeOffset="171">12803 10565 8073,'0'-12'196,"0"1"0,5 3 289,2 1 0,5 3 148,3-4 0,-1 4-183,5-3 0,1-1 165,7-3-425,-3-1 0,9 2-478,-2 2 243,2-2 1,-4 5-349,-3-2 1,-7 0-1500,-3 3 1501,-4 3 391,-5-9 0,-2 4 0,-5-6 0</inkml:trace>
  <inkml:trace contextRef="#ctx0" brushRef="#br0" timeOffset="172">12803 10268 8082,'-8'-12'466,"1"1"1,4 3-58,-1 1 0,4 0 120,4 0-118,2-3 76,6 3 1,0-4 446,4-1 1,3 1-453,7-1 0,4 1-41,4 0 1,4 0-13,0 4-1755,5-3 1255,-7 8 1,2-3-3467,-8 5 3537,3 5 0,-9 2 0,4 4 0</inkml:trace>
  <inkml:trace contextRef="#ctx0" brushRef="#br0" timeOffset="173">13442 10211 8071,'-11'-12'-353,"3"5"-442,1-1 2977,4 5-1516,-2-2 0,5 7 70,0 1 0,0 9-244,0 7 1,5 2-38,3 2 0,-2 1-274,2 3 1,-4 1-264,3 2 1,-1 2-105,2-5 0,1 1-354,-5-2 0,0-5-270,-4 1 1,3-2 385,1-1 1,0-3 423,-4-5 0,5-4 0,1-2 0</inkml:trace>
  <inkml:trace contextRef="#ctx0" brushRef="#br0" timeOffset="174">13477 10302 8071,'0'-11'460,"0"-1"-172,5 1 1,-4 3 525,3 0 492,-3 6-643,4-3 1,1 10-237,6 3 0,-1 3 196,1 4-389,4 3-104,-3 5 0,8 0-32,-2-1 1,7 5 54,1 0 0,-1-4-194,-3-4 1,1-5 281,3 1-308,-3-2 60,-1-2 0,-3-5-59,-5-2 138,0-3 65,-3-1-85,-1 0-14,1 0 153,-6 0 1,0-1 240,-2-3 0,-2-3-94,1-9 33,-1 4-127,-2-10 1,0 3 51,0-7-358,0-4 61,0 1 0,0-8-277,0 3 1,0-7 192,0 3 1,0 2-603,0 5 1,0 3 180,0 5 0,0 6-86,0 1 1,1 7-231,3 2 1,2 4-560,5 0 1,2 3 1380,2 3 0,3 4 0,5 4 0</inkml:trace>
  <inkml:trace contextRef="#ctx0" brushRef="#br0" timeOffset="175">14516 10268 8199,'0'-23'774,"0"5"-376,0-3 0,0 8-11,0-2 0,-4-2 7,0 2 0,-5-4 103,2 4 1,-3 1 295,-2 6 0,0-1 5,-4 5-396,-1 1-124,-6 3 0,0 2-16,0 6 0,0 1 108,0 10-527,6 5 206,-5 0 1,9 8-142,-2-6 0,2 6-417,2-2 1,3 3 277,1 2-147,4-6 186,-2 4 1,6-8-667,3 6 439,3-6 157,4-2 0,4-3-67,0-5 0,2 1 162,-2-5 1,-2-1 149,2-2 1,2-3-256,-2-5 722,0 0-319,-4 0 1,-3-5-47,0-3 0,-5 2 105,5-2 1,-5 1 229,0-5-240,-1-4 40,-2 3 1,0-3-69,0 4 0,0 1 34,0-1 1,0 1-12,0-1 1,0 5-59,0-1-191,0 6 0,1-3 33,3 5 0,3 0-235,9 0 0,0 0 88,3 0 1,3 0 119,-3 0 0,2 0-208,2 0-53,0 0 274,0 0 1,-2-2-51,-2-2 0,3 2 92,-3-6 0,3 1 176,0-5 1,-2 1-272,-1-1 575,-5 1-282,2 0 0,-8-2 161,-1-2 1,0 1-112,0-5 0,2 3 24,-5-3 1,1 4-74,-1-4 0,-3 5 159,3-1 0,-3 6-25,-1 2 5,0 4-5,0-2-1036,0 5 539,0 5 1,0 3 2,0 7 15,0 3 196,0 9 1,0-1-99,0 4 5,0-4-37,0 7 1,0-8-203,0 6 0,4-6-108,0 2 0,1-5-345,-1-3 0,-3 2-51,3-6 1,1-4-1492,-1-3 2290,-1 0 0,-3-2 0,0-1 0</inkml:trace>
  <inkml:trace contextRef="#ctx0" brushRef="#br0" timeOffset="176">14607 10131 8068,'8'-22'314,"-1"3"1,6 4 509,6 7 1,-1-1-320,1 5 1,0-3-76,4 3 1,0-1 424,0 1-311,-1 3-243,6-4 1,-2 4-100,4-3-144,-4 3 0,1-5 0,-4 6-98,0 0 1,-1 0 266,-3 0-167,-3 0 43,1 0 1,-8 4 11,2 0-143,-2 0-5,2 1 0,-3 1 412,0 6 52,-1-1-350,0 6 0,1 2 211,-4 7 1,1 0-13,-1 4-271,-3 1 134,4 3 0,-5 0-84,0 0 0,4 1-256,0-1 1,0-1 276,-4-3-474,0 3 248,0-14 0,4 7-839,0-11 0,-1 0-57,-3-3-1810,0-1 636,0-5 405,0-1 1811,0-5 0,-5-5 0,-1-1 0</inkml:trace>
  <inkml:trace contextRef="#ctx0" brushRef="#br0" timeOffset="177">15452 10096 8035,'-6'-10'2888,"-4"8"-2393,9-8 1,-4 18 9,5 4 0,0 6 110,0-3 298,5 10-545,-4-1 0,5 12 212,-2 2-376,2-3-3,6 10 1,-5-6 143,1 3-1076,0 2 603,-2-13 1,3 7-438,-5-8 308,5-7 234,-8 4-1907,4-14 1267,-5 3 0,1-6-1002,3-2-522,-3 2 1629,4-9 0,-6-1 558,-3-7 0,3-3 0,-14-7 0,2-1 0</inkml:trace>
  <inkml:trace contextRef="#ctx0" brushRef="#br0" timeOffset="178">15190 10416 8035,'-7'-1'523,"4"-3"0,6 2 755,5-6 0,7 5-335,4 0 0,8-2-429,3 1 0,7-4-732,1 4 0,0 0-3,-3 4 0,-2 0-546,-3 0 767,3 0 0,-4 6 0,5 0 0</inkml:trace>
  <inkml:trace contextRef="#ctx0" brushRef="#br0" timeOffset="179">16389 10085 9293,'-6'5'1006,"2"3"0,1 7-406,-1 4 1,3 8 74,-3 3 0,3 3-307,1 1 0,0 2-157,0 2 0,0-3 140,0 3-891,5-2 498,-4-2 0,10-3 248,-4-1-1425,3-4 899,-3-4 1,2-5-441,-6-6 1,5 1 49,-4-1-1297,0-5 514,-4 0 1493,5-6 0,-9-6 0,3 0 0</inkml:trace>
  <inkml:trace contextRef="#ctx0" brushRef="#br0" timeOffset="180">16229 10199 8072,'11'-18'-72,"1"3"0,1-1 1326,2 0-510,3 1-363,4 4 0,5-1 819,0 1-621,4 0-274,-1-1 0,3 4 114,-3 1 1,2 4-214,-6 0 1,1-3-100,-4 3 1,-5 0-15,-3 7 1,-4 2-195,-3 6 1,-3 0-236,-5 4 1,-6 1 208,-6 6 1,-9 0-348,-10 0 325,-7 0 1,1 0 0,-3-2-229,0-2 1,4 1-34,5-4 0,8-5-793,8-3 528,2-1 0,12 4-793,5-4 1468,15-2 0,10-5 0,12 0 0</inkml:trace>
  <inkml:trace contextRef="#ctx0" brushRef="#br0" timeOffset="181">16949 10096 8115,'-12'-12'-6,"1"-4"700,4 15 191,-3-4 0,4 5-273,-6 0 0,2 1-53,3 3 0,-3 8-157,2 7 0,-2 3 115,-2 5 0,5 4-226,-1 7-218,6-3 43,-4 10 0,5-6-353,-3 3-430,3-3 461,-4-5 0,5-4-187,0-4 0,0-3 195,0-4 1,0-2-559,0-6 337,0-5-424,0-1-139,0-5 0,0-5 870,0-2 1,0-5-270,0-3 1,0 1 23,0-5 375,0 0-197,0-4 1,0-3 15,0-1 1,0-5 188,0 2 0,0-4 41,0-5 1,5 4-69,3-3 1,-2 2 400,2 2 0,-2 5-50,2 2 1012,2 8-893,-9 3 1,5 9 52,-2 4 590,-2 1-640,8 2 1,-4 3 80,5 4 0,2 6-63,2 10 1,3 4-85,5-1 0,0 7-153,0 2 0,-1-1-233,1 4-831,-5 2 920,4-4 0,-8 2 144,5-7 0,-5 0 104,1-4-3080,-2 0 1849,-7-10 0,3 0 63,-5-6-1034,-1 1 466,-3-6 374,0 4 1,-5-9 778,-2 3 226,-9-3 0,-1-1 0,-6 0 0</inkml:trace>
  <inkml:trace contextRef="#ctx0" brushRef="#br0" timeOffset="182">16697 10428 8115,'2'-7'682,"1"3"0,9 2-84,7-2 0,4 3 12,3-3 1,9 1 14,6 0-585,4 1-75,6-8 0,-4 8-843,2-6 537,-7 6 309,-3-4 1,-6 6-1056,-2 0 1,-7-1 180,-5-3 906,-5 3 0,2-4 0,-4 5 0</inkml:trace>
  <inkml:trace contextRef="#ctx0" brushRef="#br0" timeOffset="183">17337 10176 8115,'-6'-11'311,"2"-1"675,2 1-29,-3 0 319,4-1-30,-4 6-638,5 1-291,0 15 1,0-1 320,0 10-212,0 5-276,0 0 0,4 9-152,0-2-3,-1 2 78,3 1 1,-4 0-70,6 0 0,-5-3-324,5-1 0,-5-6-774,0-1 0,3-1-1380,-3-7 1296,1 0 26,-4-3-246,0-6 1398,0-1 0,0-5 0</inkml:trace>
  <inkml:trace contextRef="#ctx0" brushRef="#br0" timeOffset="184">17143 10096 8091,'-10'-11'0,"2"0"1020,-2 4-434,9 2-180,-5 0 1146,6 4-375,0-4-494,0 0 280,0-2-530,0 1 1,0 0-73,0 2 0,6 1-137,1-4 1,5 3-93,3-4 1,0 4 102,8-3 1,-2 4-380,10-1 130,-1-2-152,0 5 0,3-4-220,-3 5 0,3 0-216,1 0 0,-1 0-656,-2 0 1,0 4 1257,-4-1 0,-5 6 0,-6-2 0</inkml:trace>
  <inkml:trace contextRef="#ctx0" brushRef="#br0" timeOffset="185">17611 10119 8171,'0'-11'787,"0"-1"-159,0 1-110,0 5 0,0 1-274,0 15 0,0 1 15,0 8 0,0 4 0,0 0 0,4 1-16,0 6 1,1-3 15,-2 3 0,0 1 137,5 3 246,-6-5-310,8 4 1,-7-8-1210,4 1 0,-4-3-158,1-4 1,1 1-521,-1-4 0,1-2 452,-1-7 1103,-3 3 0,9-8 0,-4 3 0</inkml:trace>
  <inkml:trace contextRef="#ctx0" brushRef="#br0" timeOffset="186">18034 10085 8171,'0'-11'716,"0"4"195,0 2 1,-2 14-149,-2 2 0,3 8 78,-3 0 1,3 8-78,1 4-326,0 2-128,0 6 0,1-2-210,3 5 1,3-6 95,4 2 0,-3-2-1014,-1-2 405,1-5 1,2-1 0,-1-6-1198,-2-3 0,-4-3 625,1-4 0,-4-2 985,-4-2 0,-7 2 0,-7-4 0</inkml:trace>
  <inkml:trace contextRef="#ctx0" brushRef="#br0" timeOffset="187">17645 10428 8171,'7'-12'877,"3"1"1,-3 4 0,7 4-182,2 1-452,4-3 291,-7 4 0,9-5 502,1 2 0,3 3-653,8-3 0,-1-1-207,9 1 0,3-1 189,5 1-3521,-1 3 2290,-3-4 865,-5 10 0,-2 1 0,-5 5 0</inkml:trace>
  <inkml:trace contextRef="#ctx0" brushRef="#br0" timeOffset="188">19187 10245 8171,'0'-12'263,"0"6"365,0-4 232,0 9-216,0-4 1,4 10 553,0 2-580,5 3-280,-3 7 0,4 1 320,-2 5-246,2-1-295,-4 1 0,4-1-56,-2-3 0,2 2 336,-2-2-658,-3-2 254,5 4 1,-5-8 245,3 2-197,2-2-50,-9-7 1,5 3-371,-2-5 248,-3 0-44,5-4 1761,-6 0-1312,5-5 1,-4-1 12,3-6 1,1-1 61,-1-2 1,3-3 42,-3-4-396,5-6 42,-3-2 0,11-4-81,2 0 1,-2 0 77,3-1 0,-5 6-468,4 3 1,-9 7 73,1 3-897,-7 4 376,6 5-53,-8-3 1,3 10-733,-5 0 0,-4 6 607,0 10 1057,-5-4 0,3 10 0,-6-4 0</inkml:trace>
  <inkml:trace contextRef="#ctx0" brushRef="#br0" timeOffset="189">19815 10416 8171,'-5'-11'445,"4"-1"162,-4 1 1,5-1 204,0 1 0,5 3-254,2 1 1,9-2-79,3-6 0,4 2-20,3-2-203,3 2-74,11 2 0,-3-1 13,4 1 1,-4 1-79,1 2 0,-3-1 61,-5 5 1,-3 1-136,-8 3 1,-3 0-281,-4 0 0,-5 0 135,1 0 1,-4 3-411,3 1 377,-4 5 1,2-3-213,-5 6 216,5-1 1,-3 1 20,6-1 1,0-3 42,3-1 0,1 1 21,-1 3 0,5-3 8,3 0 1,3-5 27,1 5 1,-2-5-25,-1 0 0,5-1 170,-2-2-167,-3 0 45,2 0 0,-8 0-4,5 0 1,-5 0 2,1 0 0,-3-4 4,0 0 0,-4-1-2,-1 1 0,-1 2 29,2-6-43,-3 5 1,-4-2 15,3 5-277,-2 0 1,4 0-85,-2 0 120,-3 0 179,4 0 1,0 2 0,3 1 1,-2 3-14,2 1 1,-5 3-21,5-2 51,0 2 0,3 1 25,1 1 0,-1-4-35,0-1 0,5-4 132,-1 0 0,1-1-52,0-2 0,-2 0 120,5 0 1,0 0-155,3 0 1,1-4 14,0 0 1,-1-1 8,-3 1 32,2 3-47,-3-9 0,1 9-12,0-3 28,-5-3-16,3 6 1,-6-4 0,0 5-1,1 0 69,-1 0 0,1 0 4,-1 0 1,-3 0-57,-1 0 162,1 0-76,3 0 1,1 0-301,-1 0 1,-3 1 147,-1 3 0,1-1-2000,3 4 1145,1 1 884,-1 8 0,1-8 0,-1 2 0</inkml:trace>
  <inkml:trace contextRef="#ctx0" brushRef="#br0" timeOffset="190">21882 10268 8122,'0'-12'0,"0"1"337,0-1 0,0 1 656,0 0 275,0 4-646,0-3 150,0 9-57,0-4-545,0 5 1,0 5 40,0 2 1,-1 5 203,-3 3 0,3 2-155,-3 2 1,3 2-178,1-2 0,0 3 212,0 1-529,5-1 235,1 1 1,6-5-23,-1-3 1,1 1-136,-1-5 0,0 2 188,1-10 0,-1 5-23,1-4 1,-5 0 125,1-4 1,-4-2 32,3-1 1,-4-4 127,1-4 0,1-1-152,-1 1 0,1-2-24,-2-2 0,-1 1-40,2-5 0,-3 5-140,-1-1 1,4 6 240,-1 1-272,1 6 39,-4-3-229,0 5 1,5 1 63,3 3 0,2 6 118,2 5 1,-1 6 36,0-2 206,6-3-180,1 6 0,4-10-46,1 4 289,0-4-235,0 0 0,0-2 121,0-3 1,0-1 196,-1-6 0,0 0-44,-3 0 1,1-4 18,-5 0 1,1-5 45,-5 1 0,-3-6-212,-1-1 0,-4-5 5,1 1 0,-3-4 120,-1-4-681,0 3 348,-5-4 0,2 2-1241,-4-1 647,4-5 454,-7 8 1,9 1-1109,-3 8 1,3 2 323,1 2 1,1 5-652,3 2 1684,2 3 0,11 1 0,0 0 0</inkml:trace>
  <inkml:trace contextRef="#ctx0" brushRef="#br0" timeOffset="191">22796 9617 8122,'0'-12'306,"0"1"196,0-1 0,1 2-51,3 3 100,-3-3 40,4 8-197,1-8 0,-5 8 60,3-6 1,-2 5-196,2 0-41,-3 1 0,4 7-107,-5 3 0,4-2 128,0 2 0,1 3-151,-1 5 1,2 0 92,6-1-460,-1-2 202,0 4 0,1-6 46,-1 0 1,-1 2 32,-2 2 1,2-1-61,-2 5 0,-3-3 131,-1 3 1,-3 0 95,-1 3-111,0 6 3,0-4 0,0 4 214,0-5 0,-4 0-112,0 0 0,-1 0-36,1 0 0,3-2-28,-3-2 0,-1 1-101,1-4 0,1 0-26,3-1 1,-4-2 132,0 2 0,0 2-546,4-2 304,0-5 0,-4 0-466,1-2 386,-1 2 1,4-2-42,0-1 0,-1-3 83,-3 4 1,2-1 67,-1 5 1,1-5 0,2 1 1,0 3 39,0 5 0,0-1 23,0-4 0,4 5 175,0-1 82,5 0-289,2 2 258,2-5-208,3 5 0,-3-6 88,2 1 0,-2-1 149,2 0 1,2 5-10,-2-1 0,0 1 177,-3 0 0,-2-2 307,-3 5-293,4-5-159,-10 2 1,4-1 309,-5 1-286,0-1-177,-5-4 1,-1 2 79,-6 2 0,-4-2 79,-3 2 1,-4-6 2,-4-2 0,3 1-1169,-3 4-2983,3-1 1905,1 0 2003,1-4 0,-1 8 0,0-2 0</inkml:trace>
  <inkml:trace contextRef="#ctx0" brushRef="#br0" timeOffset="192">3289 12106 8074,'-6'-6'212,"1"-4"1,1 7 150,0-4 0,0 3 23,4-4 1,-1 6 771,-3-2-308,3 3 185,-4-4-413,5 3-432,0 13 0,0 3 124,0 12 1,0 2 115,0-1 1,0 4-387,0 0 1,0 2 73,0 1 1,0 0-70,0 1 0,0-5 6,0 1 0,0-2-306,0 1 0,4-2 9,0-5 1,4 0-299,0 0 0,-2-4-75,2 0 1,-5-9-184,0 1-164,4-2 1,-6-1-775,3-1-227,-3-4 1963,-1 2 0,0-5 0,0 0 0</inkml:trace>
  <inkml:trace contextRef="#ctx0" brushRef="#br0" timeOffset="193">2981 12186 8112,'0'-22'0,"1"0"485,3 3 0,6-3 251,5 3 181,6-2-526,-4 3 0,4-4-11,1 3 0,-1-1-128,5 1 1,4-1 295,0 5 0,3-1-109,1 5 0,-3-1-191,-1 1 0,-3 5-10,3 2 0,-6 3-576,-1 1 282,0 0 0,-10 5 0,1 2-203,-5 3 1,0 3 161,-6 2 1,0 3-107,-7 5 0,-4 0 112,-7 0 1,-1-2 38,-3-2 0,-3 3 68,3-3 1,-1-1-33,1 1 0,-2-5 141,6 1 0,0-2-26,4-2 373,-1-5-61,6-1-21,-4 0 189,8-3-397,-3 3-250,10-5 180,2 0 1,5 4 83,4-1 0,3 2-51,7-1 0,4-1-115,4 4 1,-2-3 14,2 4 1,-2-1-174,6 5 0,-3-1 127,-1 1 1,-1-1-151,-2 1 0,-3 0 58,-5 4 1,-4-4-148,0 3 1,-9 2-27,1-2 0,-7 2 84,0-2 1,-5 3 64,-7 4 1,-5-2 65,-10-1 0,-4-2 90,-4 2 1,1-1-67,-5-3 0,4-1 182,-7 5 1,2-5-159,2 2 1,2-8 110,5 0 1,2-4-916,10 3 1,0-4-28,3 1-1166,6-3 1762,1-1 1,15-10 0,3-3-1</inkml:trace>
  <inkml:trace contextRef="#ctx0" brushRef="#br0" timeOffset="194">4568 12186 8085,'-5'-17'0,"4"4"684,-3 5-74,3 6 484,1-3-58,0 5-525,5 0 0,-2 0-144,4 0 0,1 0 64,3 0 0,4 0-79,1 0 39,4 5-215,-2-4 1,5 4-45,-1-5 1,1-1 117,0-3 0,0 3-485,0-3 1,-2-1-244,-2 1 1,-2-4-568,-6 5 1,1-1-751,-1 4-1332,-5-5 2149,0 4 978,-17-5 0,4 6 0,-10 0 0</inkml:trace>
  <inkml:trace contextRef="#ctx0" brushRef="#br0" timeOffset="195">4557 12335 7578,'11'0'903,"1"0"0,4 0 153,3 0 501,3 0-938,1 0 0,1-5-115,2-3 0,4 2-11,4-2 1,0 1-382,0-5 0,-3 5-337,-1-1 1,0 2-279,0-2 1,2-1 422,-6 5 1,1 0 79,-4 4 0,0-5 0,0-1 0</inkml:trace>
  <inkml:trace contextRef="#ctx0" brushRef="#br0" timeOffset="196">5630 11787 8117,'0'-12'75,"0"1"141,0-1 0,0 5 141,0-1 137,0 1 177,0 0 75,0-3 401,0 4-382,0-1-7,0-3-759,0 9 0,-6 5 102,-5 7 0,-6 9-53,-6 3 0,2 1 5,2 7 1,-2-6-68,6 2 0,1-3-2,7-1 1,-2-2 31,5-2 1,0-2-21,4-6 1,0 1-63,0-1 0,1-3-47,3-1 1,3-3 107,4 4 0,0-6-116,1 2 0,-1 1 37,1-1 1,-1 0 50,1-4 0,-1 4-61,0 0 1,-3-1-4,0-3 0,-6 2-48,2 1-3,-3-1 87,4 3 106,-3 0 126,3 1 1,-7 6-151,-1-1 0,1 4 125,-2 0 1,2 2-153,-2-2 1,3-2 32,-3 2 0,-1-1-56,1 1 1,0-2-155,4 2 0,-1-3-56,-3-5 100,3 3 81,-4-3-36,5-1-90,0 4 64,0-8 1,1 4-122,3-2 10,-3-3 0,6 4 83,-4-5 1,0 0-159,5 0 158,-1 0 1,5 0 9,-1 0 0,-3 0-55,-1 0 149,-4 0 1,2 1 164,-5 3 1,0 2 50,0 6 0,-1 4 271,-3 3 0,-1-1-63,-3 1 0,-2 0 147,2 4 0,2-4 66,-2 0 0,5-1-154,-5 1 1,5 1-87,0-5 1,1 5 12,2-5-403,0 5 90,0-7 1,0 3-17,0-4 0,0-1-158,0 0 0,0-3-130,0 0 1,2-4-879,1 3-952,4-4 989,9 7 658,-3-9 1,3 4-982,-4-5 1415,4 0 0,2-5 0,5-1 0</inkml:trace>
  <inkml:trace contextRef="#ctx0" brushRef="#br0" timeOffset="197">6042 12198 8034,'-12'-23'353,"6"5"45,2 3 0,3 6 329,1 1 550,0 6 359,0-3-76,0 5-1373,5 0 0,-3 5 6,6 3 1,-4 7-140,3 4 0,1 1 16,3-1 1,-3 3-165,0-3 1,-1 2 150,5 2 1,-5-5-144,1-3 0,0 2-181,3-2 0,-3-1-220,-1-7 1,-3 2 47,4-5 131,-6 0 355,3-4 181,0 0 1,-3-1-256,1-3 0,-1-2-37,-2-6 0,3 1 525,1-1 0,0-3-53,-4 0 1,0-2-243,0 2 0,0 2 64,0-2-310,0 8 0,1-2-103,3 5 0,-1 0-151,4 4 0,-3 4 143,4 0 1,1 8 6,6 0 1,-1 3 87,5 0 0,-4-2 13,4 2 0,-1-2 67,1-2 0,2 1-81,-1-1 1,0-1 33,-1-2 20,2-3 15,-8-5 0,4 0 522,-6 0-116,0 0 0,0-5 177,-4-3 1,-2-6-89,-5-1 248,0-5-421,0 7 1,0-8 241,0 1-92,-5-1-150,4-2 0,-8 1-170,5 3 1,-3-2 65,3 2 0,0 2-986,4 2-599,-5 2 21,4 2 1,-3 5 254,8 2 0,2 3-612,5 1 0,6 0 1731,2 0 0,8 0 0,2 0 0</inkml:trace>
  <inkml:trace contextRef="#ctx0" brushRef="#br0" timeOffset="198">7127 11798 8044,'-7'-18'861,"2"7"-641,5 1 1002,0 8-662,0-3-1013,0 5 1,0 5 32,0 3 1,4 4-196,0 3 1,5-3 614,-2 4 0,3 1 0,2 1 0</inkml:trace>
  <inkml:trace contextRef="#ctx0" brushRef="#br0" timeOffset="199">7207 12164 8027,'-7'0'852,"2"0"575,5 5 144,0-4-550,0 9 1,1-9-695,3 3 1,-1 1-314,4-1 1,-3 1 14,4-1 0,-2-2-315,2 6 1,2-4-930,-3 3 1215,4-4 0,-5 7 0,-1-4 0</inkml:trace>
  <inkml:trace contextRef="#ctx0" brushRef="#br0" timeOffset="200">8109 11741 8007,'0'-8'-1344,"0"1"2665,0 4-348,0-2-506,0 0 0,1 4-8,3-3 1,2 1 324,6 0-349,4 1-215,7-3 0,6 1 169,5 1 1,1-5-223,-1 4 1,-4 0-122,1 4 0,-2-3-63,2-1 0,-9 0 127,-6 4 0,-4-4-153,0 0 15,-6 1 230,4 3-119,-9 0-48,5 0 657,-6 0 0,0 6-689,0 5 0,0 7 45,0 9 0,1 2 38,3 5 1,2-1-49,5-2 1,1 4-48,-1-4 103,6 4-56,-5-6 0,5 2-49,-6-1 0,-1-3-104,-2 3 1,1-4-192,-5 0 0,0-3 131,-4-4 1,0-2-132,0-6 75,-11 6 155,4-5 1,-15 4-607,3-9 0,-2 3 124,-2-2 0,-5-2-36,-3 2 1,2-4-60,-1 3 1,1-4-136,-2 1 0,3-4-358,5-4 1146,1-2 0,-1-6 0,0 1 0</inkml:trace>
  <inkml:trace contextRef="#ctx0" brushRef="#br0" timeOffset="201">8177 12049 8018,'0'-6'8,"0"0"2085,0 2-781,-5 3-502,4-5 1,2 6-247,11 0 1,9 0 3,10 0 1,4-1 428,7-3-508,0-2-331,9-5 1,-6 1-266,1 2 0,-7-2-410,-4 2 0,-2 3-544,-7 1 0,-3-1 741,-4 1 320,-5 1 0,3 3 0,-6 0 0</inkml:trace>
  <inkml:trace contextRef="#ctx0" brushRef="#br0" timeOffset="202">9205 11889 8219,'0'-6'-837,"0"-4"1794,0 4-141,0-1-178,0 2 589,0 0-282,0 4-399,0-4 1,-4 6 32,1 3 1,-5 2 117,4 6-281,-5 4-230,3 2 0,0 3 4,2-2 0,3 3 14,1-3 1,1-1-135,3 1 0,3-5 69,8 1 1,3-2-235,5-2 1,4-1 24,-1-2 0,6-3-10,-1-5 0,2-5 151,1-3 0,-1-3-33,-3-4 0,-2 1 85,-5-5-1,-3 5-42,-4-1 0,-1-3 12,-8-1 1,-2 1-50,-1-1 0,-8 0-189,-3-4 1,-8 0-116,-4 0 1,-4 1-503,-4-1 1,-7 1-281,-8 3 0,-2 8 425,-2 7 1,1 4-712,4 4 234,-4 2 654,15 5 1,2 1-170,13-1 1,7 4 609,4 1 0,2 4 0,5-1 0,6 3 0</inkml:trace>
  <inkml:trace contextRef="#ctx0" brushRef="#br0" timeOffset="203">9811 11741 8152,'-6'-23'0,"1"5"629,-2 3 997,2 2-48,5 2 474,-5 5-1527,3-4 1,-3 10 28,5 0 1,0 6 199,0 9-512,0 3-61,0 5 1,0 3-66,0 1 0,0 5-84,0-2 1,2-1-145,1 2 1,-1-6 299,1 2-1509,4-3 919,-1-1 0,2-2-301,-1-2 0,0-2-1817,0-6 438,3-4 931,-8-2 169,8-5 1,-10-2 981,0-1 0,-10-4 0,-8-4 0</inkml:trace>
  <inkml:trace contextRef="#ctx0" brushRef="#br0" timeOffset="204">9696 11684 8152,'2'-18'253,"1"3"0,4 2 422,4 2 0,4 3-62,1 1 0,0 4 168,-1-1 0,3 3-50,5 1 1,1 0-274,3 0 1,2 0-67,5 0 0,-5 5-237,-2 3 0,-3 6-131,-1 1 1,-2 5 86,-1-1 0,-4 8-164,-5 3 1,-4 3 47,-3 2 0,-8 3-219,-4 0 1,-7 4-169,-4-4 0,-8-2 201,-3-5 0,1 1 244,-2-6 1,5-3-53,-5-4 0,4-5 100,-3 1 1,10-3-125,1-5-469,5 3 112,2-8-135,6 3 1,1-6-609,5-3 1,6-3-1111,6-4 1139,4-6 646,12 5 0,0-10 448,2 3 0,8-2 0,-2-2 0</inkml:trace>
  <inkml:trace contextRef="#ctx0" brushRef="#br0" timeOffset="205">10359 11775 8152,'-12'-23'0,"2"6"1627,3 1-1013,1 4 0,6 4 596,0 0 90,0 6 746,0-3-1420,0 5 0,0 6-222,0 6-162,0 9-210,0 3 1,0 9-149,0-2 1,0 2-15,0 1 0,4-1-332,0-3 0,5 2 206,-1-5 1,-2-2-1111,2-6-371,-6 3 1,4-11-156,-2 1 101,-3-6 998,5-6 396,-6 0 397,-6 0 0,-5-5 0,-7-1 0</inkml:trace>
  <inkml:trace contextRef="#ctx0" brushRef="#br0" timeOffset="206">10210 11775 8152,'5'-29'0,"-2"5"258,4 5 1,1 4 428,3-4 0,2 6-35,2 2 1,3 0 160,5 8 0,1-5 34,3 4-580,-3 0 1,9 4 0,-4 0 180,0 0 1,3 5-260,-5 3 0,-1 2-92,-3 2 1,0 4 295,0 3-629,-5 3 238,-2 6 0,-8-3-4,-1 5 0,-4-3-249,1 4 0,-8-1 41,-4 4 1,-7-3 40,-4-1 1,-4-4-79,-4 0 0,2-3 10,-5-4 1,3 1-14,-3-4 0,4-1-311,-1-4 1,5-1-657,3-2 0,2 1-1230,6-5 2447,4 0 0,-3 1 0,4 1 0</inkml:trace>
  <inkml:trace contextRef="#ctx0" brushRef="#br0" timeOffset="207">11170 11878 8152,'-5'-6'147,"3"1"276,-3 0 180,5 3-183,0-3 0,0 4 508,0-3-255,0 3 0,5-8-287,3 5 0,2-1-114,1 1 0,6 3-30,2-3 0,3 2 15,0-2 0,-3 3 0,0-3 0,-1 3-16,1 1 1,2 0 15,-6 0 0,0 0-257,-4 0 0,1 0 0,-1 0 0</inkml:trace>
  <inkml:trace contextRef="#ctx0" brushRef="#br0" timeOffset="208">11923 11604 8180,'-6'-6'-533,"-4"-5"1,9 9 1958,-3-6-188,3 6-91,1-8-148,0 8 402,0-3-680,0 5 0,0 5-197,0 3 0,0 6-130,0 1 0,0 5-80,0-1 1,0 3-128,0 1 0,0-4-163,0 0 0,0 0 112,0 4 0,0 0-55,0 0 1,1-1-483,3 1 0,3-4 209,8 0 0,-1-5-272,5 1 1,0-2 62,4-1 0,5-6-80,3-2 0,2-3-184,1-1 0,0 0-291,0 0 1,-1-1 310,-2-3 1,-3-1-144,-5-3 1,-2-2 787,-2 2 0,3-7 0,-4-3 0</inkml:trace>
  <inkml:trace contextRef="#ctx0" brushRef="#br0" timeOffset="209">12449 11558 8180,'-17'-18'0,"10"2"947,-4 10-632,11 1 0,-1 5 970,-3 0-207,3 0 1,-8 1-484,5 3 0,-1 2-180,2 5 1,-3 6 32,-1 2 0,2 4-262,5 3 0,0 0-301,0 4 129,0 1 0,5-1 1,4 1-224,5 0 0,0-3-29,5-1 0,0-7-388,4-1 1,-1-5 91,1 1 0,1-7 215,3-4 0,-3-3-187,3-1 161,2 0 0,-5 0-713,4-5 603,-5 4 0,-2-9-304,-2 2 0,0 2 759,-7-2 0,2 0 0,-8-3 0</inkml:trace>
  <inkml:trace contextRef="#ctx0" brushRef="#br0" timeOffset="210">12426 11764 8180,'-23'-12'153,"8"1"1,7 3 1464,8 1-156,0 4-958,0-2 1,1 4-6,3-3 1,8 3-7,7-3-503,7 3 65,4 1 1,3 0-95,-3 0 1,2 0-374,-6 0 0,4 0-204,-8 0 1,3 0-1653,-10 0 2268,0 0 0,-9-5 0,-1-2 0</inkml:trace>
  <inkml:trace contextRef="#ctx0" brushRef="#br0" timeOffset="211">12392 11547 8180,'-12'-17'487,"6"5"59,2-4 1,13 4-80,6 0 0,5 1 280,3-1 0,1 5-108,3-1 0,-2 1 146,6-5 1,4 2-565,7 2-383,3-2 0,-3 9 0,-2-3-940,0 3 1,-4 1 821,-5 0 280,2 5 0,-9 1 0,4 6 0</inkml:trace>
  <inkml:trace contextRef="#ctx0" brushRef="#br0" timeOffset="212">13054 11570 8180,'0'-12'-678,"0"1"928,0-1 1,0 1 1308,0 0 371,0 4-765,0 2-662,0 0 1,0 5-149,0 0 0,0 6-117,0 10 1,0 1 128,0 6-255,0 0 86,0 5 1,0 0-78,0 2 0,0 0-224,0-4 0,0-2-616,0 3 0,5-3 419,3-1 0,-2-2-1159,2-1 0,-5-1 456,5-8 1,-4 2-752,4-10 976,-6 6 778,3-7 0,-5-2 0,0-7 0</inkml:trace>
  <inkml:trace contextRef="#ctx0" brushRef="#br0" timeOffset="213">13008 11707 8180,'0'-18'0,"0"1"494,0 6 168,0 5 0,2 1 579,1 5-545,4 5-366,4 1 0,2 5 657,2 1-667,3 4 1,5-2-1,1 5 67,2 2 0,4-4-229,4 2 0,-1-3-115,-3 3 1,3-7 266,-2 0-671,-3-6 317,5-6 1,-9 0 58,2 0 1,-3 0 70,-4 0 1,-2-4-33,-6 1 1,-1-6 97,-2 1 1,-3-2 174,-5-1 1,0-5-202,0 1 1,-4-5-154,1 1 1,-6-3 128,1-1 1,-2 0-181,-2 1 0,5-1-542,-1 0 0,4 0 317,-3 0 1,4 4-933,-1 0 1,4 5 69,4-1 1,6 4-129,6 3 0,4 3 461,-1 5 832,-3 0 0,11-5 0,-3-2 0</inkml:trace>
  <inkml:trace contextRef="#ctx0" brushRef="#br0" timeOffset="214">14093 11467 8180,'-17'-18'0,"0"3"981,6 7 0,-1 3-254,1 5 1,-6 0-150,-2 0 1,-4 9-182,-3 2 0,-2 9 93,-3-1 0,3 3-301,6 5 1,0 2-191,3 6 1,8-5-222,7 0 0,3 0 242,1 0 1,1 2-174,3-6 1,2 1-111,5-4 1,5-2-194,-1-1 0,5-4 231,-1-5 0,1-4-34,0-3 1,1-3 207,-2-1 1,1 0 154,-1 0 0,-2-1 11,-6-3 0,1-3-104,-1-4 0,-3 0 51,-1-1 0,-4 1-26,1-1 1,-3-3 16,-1 0 1,-5 0-21,-3 3 0,2 1 19,-2-1 31,1 1 1,-1 1 374,1 2-707,4 3 220,-2 5-299,5 0 1,5 0 98,3 0 0,3 0 179,4 0 1,7 0-7,5 0 0,3 0-38,-3 0 0,4-1 72,0-3 0,-2-2 2,1-6 1,-4 1 263,0-1 1,-1 1-71,-3 0 0,-4-1 212,-3 1 0,-2-2-45,-1-2 1,-2 1-54,-3-5 1,0 5-36,-4-1 1,-1 2 724,2 2-623,-3-1 1,-1 5 655,0-1-1187,0 5 0,-4 1 165,0 9 0,-1 2-122,1 10 0,3 0 15,-3 4 0,3 4 8,1 0 1,0 3 48,0-3 1,1 1-89,3-2 1,-3-2-168,3 3 0,1 1-271,-1-1 0,1-5-941,-1-3 0,-3-5 694,3 2 0,-3-4-1597,-1 0 2431,0-6 0,0-1 0,0-5 0</inkml:trace>
  <inkml:trace contextRef="#ctx0" brushRef="#br0" timeOffset="215">14150 11501 8180,'7'-11'309,"-3"-1"1,3 2 509,5 3 0,5-2-359,10 5 1,2 0-170,5 4 0,1-4 205,-1 0 0,4-1-135,0 2 0,4 1-157,-4-2 0,0 3-133,-4 1 0,-1 0-237,-2 0 1,-3 0 40,-5 0 1,-4 0-278,0 0 0,-9 0-165,1 0 215,-2 0-347,-2 0 490,-2 0 0,-5 1 324,0 3 1,0-1-339,0 4 1105,0-4-606,0 12 0,0-6 49,0 10 0,0-2 27,0 5 0,1-1-32,3 5 1,-3 4 3,3 0 0,-2 3-209,2 1 0,-3-3-36,3-1 1,-1 1-223,0 3 1,-1-6 4,2-5 0,1-2-325,-2-6 0,3-1-678,-3-6-788,-1 2-1174,3-3 1757,0-1 1346,-4-1 0,9-10 0,-3-1 0</inkml:trace>
  <inkml:trace contextRef="#ctx0" brushRef="#br0" timeOffset="216">15087 11478 8025,'0'-7'2518,"0"-1"-2030,5 6 1,0-2 44,3 8 0,-2 2 303,-2 5 1,-3 2-332,3 2 1,1 3-55,-1 5 0,1 5-15,-1 2-497,-3 3 124,9 1 1,-7 1-182,4-1 0,-3-1-417,4-3 1,-6-2-36,2-5 0,-3-1-845,-1-3 0,0-3-108,0-4 0,-1-5 751,-3 1 1,2-6 771,-6 2 0,-5-2 0,-4-2 0</inkml:trace>
  <inkml:trace contextRef="#ctx0" brushRef="#br0" timeOffset="217">14847 11810 8025,'-6'-12'1343,"1"1"0,6 3-808,3 0 1,2 6 22,6-2 1,0-1-1,3 1 0,8-5 245,8 2 0,6 0-707,1 0 0,3 0 31,-2 0 0,1 2-1172,-6 5 0,3 0-258,-6 0 0,-3 0 1303,-2 0 0,-2 0 0,-1 0 0</inkml:trace>
  <inkml:trace contextRef="#ctx0" brushRef="#br0" timeOffset="218">16081 11547 8025,'0'-23'-169,"0"10"1,0-2 625,0 7 1082,0 3-318,0-5 186,0 9-994,0-4 1,0 7-188,0 6 1,0 6 106,0 13 1,1 2-76,3 5 0,-3-2-205,3 2 1,-3-6-45,-1 6 1,4-2-115,0 2 1,-1-3-299,-3-1 1,2-4-634,1 0 0,-1-7 139,2-4 0,-3-2-588,-1-1 1,-1-6 1484,-3-2 0,-3-3 0,-4-1 0</inkml:trace>
  <inkml:trace contextRef="#ctx0" brushRef="#br0" timeOffset="219">15898 11467 8025,'5'-29'0,"1"1"265,6 5 0,4 5 431,3 3 1,3 2-81,1 2 0,-1-1 68,1 1 1,5 5-124,3 2 1,2 3-135,1 1 0,1 1-398,4 3 0,-4 3-108,3 8 0,-9 3-105,-6 5 1,-5 4 125,-7-1 1,-4 2-100,-4-1 0,-8 1-103,-6 2 0,-11-2-304,-8-5 0,-3 0-438,-1 0 692,-1-5 0,6-2 0,1-5-523,0 1 1,9-5-396,0 1 110,5-5 1118,3 2 0,5-5 0,1 0 0</inkml:trace>
  <inkml:trace contextRef="#ctx0" brushRef="#br0" timeOffset="220">16652 11478 8025,'-12'-17'1500,"6"4"-461,2 5 687,-2 6-1186,4-3 1,-6 10-36,4 2 1,-1 5 85,1 3-362,3 3-58,-5 10 1,3 1-40,-1 5 1,0 0 73,4 1 1,0 3-507,0 0 0,0-4-127,0-4 1,-4-4-459,0 0 0,1-6 297,3-5 1,-4-3-1158,0 0-131,0-6 1346,-1-1 1,3-5 104,-6 0 1,4-1 424,-3-3 0,3-2 0,-4-6 0,6-4 0,-9 3 0,5-3 0</inkml:trace>
  <inkml:trace contextRef="#ctx0" brushRef="#br0" timeOffset="221">16492 11718 8025,'7'-30'-474,"1"-1"1,-2-8 744,2 5 0,3-6 159,1 6 0,-1-2 21,4 10 1,-2 3 17,-2 4 0,-3 6 50,0 2 1,-1 1 235,5 6 1,-1 0-215,1 4 0,0 6 54,4 6 1,-3 1-52,7 6 0,-1 5-177,3 6 1,0 3-413,-3 1-261,3 1 226,-5-1 0,2 4-540,0 0 1,-5 0 253,2-4 1,-4-3-226,0-1 0,-6-6-194,-2-1 1,1-1-758,-1-7 1,0 0 749,-4-3 0,-2-2 792,-2-3 0,-2-1 0,-5-6 0</inkml:trace>
  <inkml:trace contextRef="#ctx0" brushRef="#br0" timeOffset="222">16423 11832 8025,'-6'-11'690,"2"1"187,8 2 0,2 2-215,6 2-1,0 3 153,4-3 0,1 3-324,6 1 0,8-4-167,7 0 1,4-5-537,11 2 1,-1 1 38,1 3 0,-2-2-1345,-5 1 1,-6 0 351,-2 4 1167,-12 0 0,0 5 0,-8 1 0</inkml:trace>
  <inkml:trace contextRef="#ctx0" brushRef="#br0" timeOffset="223">17166 11558 8025,'0'-18'114,"0"2"0,-4 5 172,0-1 1,0 5 440,4-1 361,0 5-324,0-2-287,0 5 0,0 5-100,0 3 1,4 7-149,0 4 1,0 4 103,-4 4 1,0-2-196,0 6 1,0-5-173,0 5 1,0-5-87,0 5 1,1-6-389,3 2 1,-3-3-971,3-1 1,1-5 713,-1-3 0,3-3-1343,-3 0 2107,0-6 0,-4-1 0,0-5 0</inkml:trace>
  <inkml:trace contextRef="#ctx0" brushRef="#br0" timeOffset="224">16937 11478 8025,'1'-24'0,"3"5"995,8 5-602,5 8 0,6 1-41,0 5 0,1-1 133,3-3 0,2 2 384,5-1-636,11 1 1,-3 1-1,7-1 9,-2-2 0,-1 0-57,-1 4 1,-4 0-132,-3 0 1,-4-1 112,-3-3 1,-5 3-59,-7-3-135,-2 3 0,-9 1 3,-1 0 5,-4 0 0,2 1 26,-5 3 0,0 3 570,0 8-230,0 3-135,0 5 0,-4 5-58,0 2 0,0 3-35,4 2 1,0-1-174,0 0 1,2-1-190,1-2 0,-1 0 170,2-4 1,1 0-794,-2-4 1,2-2-18,-1-2 0,-2-2-1665,1-6 1731,-1 0-770,-2 1 793,0-6 793,0-1 0,-5-5 0,-2 0 0</inkml:trace>
  <inkml:trace contextRef="#ctx0" brushRef="#br0" timeOffset="225">17874 11421 8025,'-5'-6'325,"5"3"-88,0 11 1,1 3 337,6 8 0,-4 3 834,1-3 0,-3 6-716,-1 2 1,0 2-75,0 2 1,0-1-391,0 8 0,1-2 28,3-2 1,-3-1-707,3-3 1,-1 2-227,1-5 1,-3-1-595,3-3 0,-3-1-681,-1-3-810,-5-3 2760,-2-9 0,-4 3 0,0-4 0</inkml:trace>
  <inkml:trace contextRef="#ctx0" brushRef="#br0" timeOffset="226">17520 11775 8025,'0'-18'605,"0"7"0,5 2-168,2 5 1,3-3 16,2 3 1,3-1 255,0 1 1,7 3-439,1-3 0,8-1-297,8 1 1,4 0-382,-1 4 1,2 0-1731,2 0 1916,-1 5 1,-4 2-1,-2 4 1</inkml:trace>
  <inkml:trace contextRef="#ctx0" brushRef="#br0" timeOffset="227">19084 11627 8025,'0'-22'109,"0"3"1,2 4 453,1 7 326,4-2 568,4 9-528,-5-4-522,5 5 0,-5 10 42,5 5 1,1 6-83,-1 1 1,-3 2-217,-1 3 1,1-2-52,3 6 1,1-4-215,-1 3 1,1-5-156,-1 2 1,1-3-538,-1-1 1,0-1 235,1-3 0,-5-3-388,1-4 0,0-2 958,3-3 0,1 3 0,-1-3 0</inkml:trace>
  <inkml:trace contextRef="#ctx0" brushRef="#br0" timeOffset="228">19530 11604 8025,'0'-11'251,"0"4"1,-2 5 442,-1 9 1,0 2-78,-5 10 1,1 0 157,-5 4 0,0 1-462,-4 3 0,3-2-84,-7 6 0,3-1-493,-2 4 0,-2-3-352,6-1 0,4-4-1795,3 0 2411,6-7 0,-3 3 0,5-4 0</inkml:trace>
  <inkml:trace contextRef="#ctx0" brushRef="#br0" timeOffset="229">20124 11741 8025,'-16'-11'170,"1"-1"372,5 6-81,5-4 0,5 7 259,0-5-155,0 1 1,5-5-60,3 1 0,6 0-208,1-1 1,6-3-44,2 0 0,4 1 0,3 6 0,7-2-80,-3 2 0,3 2-95,-3-2 1,-3 6-85,-1-2 1,-4 3 83,0 1 0,-3 1-295,-4 3 1,-1-2 24,-3 6 1,-2-4-90,2 3 0,-1 1 161,1 4 1,-2-1 49,2 0 0,2 1-69,-2-1 1,4 1-98,-4-1 1,4 0 42,-4 1 0,2-5 97,-2 1 1,-2-2 74,2 2 1,-2-3-3,-2-5 1,1 0 289,-1 0-256,0 0 1,1 0 132,-1 0 0,-3-1-48,0-3 1,-5 2-13,5-6 0,0 2-50,3-2 1,-3-2 67,-1 2-178,1 3 1,-1-4 72,1 5-198,-5 1 40,2 3-245,-5 0 186,5 0 44,-4 5 143,9 1 0,-3 5-41,4 1 1,0-5 151,1 1 1,3-5-75,0 0 1,6 3 148,-2-3 0,3 1-69,5-4 0,-3 0 155,3 0 1,-3 0-101,-1 0 0,-4 0 100,0 0 0,-5-4 110,1 1-232,-2-1 1,-7 2-17,-2-1-501,2 1-241,-4-3 1,3 7-184,-5 1 1,0 1 821,0 8 0,0-4 0,0 9 0</inkml:trace>
  <inkml:trace contextRef="#ctx0" brushRef="#br0" timeOffset="230">21917 11524 8025,'0'-11'-501,"0"-1"1,-2 5 2081,-1-1-405,1 5 64,-3-2-779,5 5 0,1 5-75,3 3 1,-1 6-90,4 1 0,-3 5-15,4 0 1,-1 2-81,5 5 1,-1-3-82,1 3 0,-1-3-214,1-1 1,-1 0 142,0-1 1,1-4-413,-1-3 0,1-2 116,-1-1 0,-3-1-244,-1 0 342,1-4 153,3-2 40,1-5 0,-5-2 211,1-1 0,-5-4 215,0-4 0,0-2-172,1-2 1,-3 2 130,3-2 1,-3-1-142,-1 0 1,1-1-147,3 5-111,-3-2 0,6 9-279,-3-2 1,-2 1 108,6 6 1,3 9-60,4 3 1,6 2-111,-2-3 1,7 6 31,5 2 1,-3-3 2,-2-1 1,-2 2 115,-1-2 1,-5-1 35,-3-6 0,-2 1 49,-2-6 0,0 2 262,-4-1-64,3-2 1,-8 1 276,1-6 0,-1-4-223,-2-4 1,0-2-77,0-2 0,0-2-60,0-2 0,-2-2-83,-1 2 1,1-3-191,-1-1 0,1 4-154,2 0 1,0 1-505,0-1 1,0 3 4,0 5 1,5 3-1648,3 0 2528,7 6 0,3-8 0,5 3 0</inkml:trace>
  <inkml:trace contextRef="#ctx0" brushRef="#br0" timeOffset="231">22739 11341 8025,'0'-29'158,"1"7"39,3 11 1,4 1 693,7 6-376,-8 0-212,9 4 1,-10 0 315,5 0 1,1 0-183,-1 0 1,2 0-185,2 0 0,-1 0-105,5 0 0,-5 4-123,1 0 1,-2 5-80,-2-2 1,-4 0 185,-3 0-341,2 1 1,-5 3 111,3 1 1,-8-5 99,-3 1 1,-4 0 40,0 3 1,3 2 96,1 2 1,-1 3-88,-3 5 243,4-1-236,2 1 1,2 4-70,-1 0 1,-4-1 107,4-3 0,1 0-240,3 0 1,0-2 140,0-2 0,0 2-205,0-6 1,0 0 6,0-3 1,0-1 132,0 0 0,1-3 46,3 0 0,-2-2 75,6 2 1,-1 0-6,5-4 1,3 4 220,0-4 1,4 3 5,-3-3 0,-1 4-124,-4-4 0,1 1-163,-1-2 1,0-1 80,1 1 1,-5 3-12,1-3 1,-4 6 69,4-1 0,-6 2-8,2 1 1,-3 1 2,-1-1 1,4 2 130,0 2 0,0-1 194,-4 5 0,-6-4-105,-1 4 0,-3 0 222,-2 4-153,-4-5-418,3 4 0,-7-10-270,5 4 1,-6 0-222,2-1 0,3-3-629,1-5 0,-2 1 547,2 3-1591,-6-4 2166,4 3 0,-6-4 0,0 6 0</inkml:trace>
  <inkml:trace contextRef="#ctx0" brushRef="#br0" timeOffset="251">4467 14887 8131,'5'-12'0,"-3"1"2164,3 4-962,0 2-692,-4 5 1,4 2 25,-5 1 1,0 9-101,0 7 0,-4 7-3,0 5 0,-6 7-73,-1 4-373,-1 2-4,-9 2 1,7 3 122,-5 1 1,4-1-244,-4-3 0,5-1-29,-2-4 0,5-6 155,3-9 1,0-2-552,4-1 229,0-5 25,4-1-193,0-6-127,0 0 191,0-4-569,0-2 1006,0-5 0,10-5 0,3-2 0</inkml:trace>
  <inkml:trace contextRef="#ctx0" brushRef="#br0" timeOffset="252">4501 14909 8042,'0'-11'2065,"4"3"-1484,0 1 1,5 5 469,-1 2 1,2 6-223,1 5-391,1 5-190,-1 7 0,0 8-141,1 7 0,3 2 80,0 6 1,1 0-115,-5-1 0,0 1-9,1 0 1,-1-6-210,1-1 1,-5-5 71,1-4 0,-1-2-170,5-5 0,-4-5-56,-1-3 1,-3-2 109,4-2 0,-5-1-748,5-2 176,-5 2-183,2-9-302,-5 4-282,0-5 1528,-5 0 0,-2 0 0,-4 0 0</inkml:trace>
  <inkml:trace contextRef="#ctx0" brushRef="#br0" timeOffset="253">4273 15366 8055,'0'-11'1066,"0"4"1,5 1 213,3 2-624,2 3-212,6-4 638,2 5-661,5 0 1,1-1-177,3-3 1,3 3-337,8-3 0,-2 3 90,2 1 0,0-4-371,-4 0 372,3 0 0,-8 4 0,5 0 0</inkml:trace>
  <inkml:trace contextRef="#ctx0" brushRef="#br0" timeOffset="254">5061 15138 10704,'0'15'2810,"0"0"-2537,0 6 0,0 1-148,0 9 1,4-2-172,0 1 1,3-3-53,-3 4 1,5-6-291,-1 2 0,3-5 187,4-3 1,-2-2 182,2-6 1,2-3 70,-2 0 0,5-6 4,-1 2 0,3-4 155,1-4 1,-2 0-33,-2-7 1,3 2 191,-3-6 0,2-3-51,2-1 1,-4-3 102,0 0 0,-5-6-363,2-3 0,-4-2 63,0-1 1,-1-4-246,1 0 1,-6 4-304,-2 3 1,-3 7-446,-1 1 1,-1 7 105,-3 8 1,1 3-1521,-4 5 2283,-1 0 0,2 0 0,1 0 0</inkml:trace>
  <inkml:trace contextRef="#ctx0" brushRef="#br0" timeOffset="255">5826 14978 8164,'-6'-19'251,"2"0"1,3 4-252,1-4 0,5 5 0,1-3 0</inkml:trace>
  <inkml:trace contextRef="#ctx0" brushRef="#br0" timeOffset="256">5826 14864 8164,'0'-7'4231,"0"2"-3634,0 5 0,0 7-159,0 4 1,0 9-96,0 7 1,-1 6 166,-3 1 0,3 1-253,-3 3-252,3 2 177,1-4 0,0 7-479,0-5 0,0 4-8,0-4 1,0-4-258,0-3 0,0-7 65,0-1 148,5-1 0,1-9-99,6 2 0,-5-7 448,1-4 0,-6 2 0,4 0 0</inkml:trace>
  <inkml:trace contextRef="#ctx0" brushRef="#br0" timeOffset="257">5758 14887 8177,'16'-17'1219,"-3"4"274,2-2 1,-1 4-715,1 3 0,2-1-344,2 5 1,2-1-207,-1 2 0,5 1-111,2-2 1,0 4-226,0 4 0,-3 3 64,3 4 1,-4 0-254,-4 1 1,1 3 114,-5 0 0,-1 2-139,-6-2 0,-3-1 45,-5 5 0,0-4 4,0 4 0,-9-5 105,-2 1 1,-8 2 101,0-2 0,-3 0 113,-1-3 0,0-1 9,0 1 0,4-1 241,0 1 1,4-1-15,-4 0 1,5-3 163,-1 0 0,6-2-90,1 2 0,6 2-70,-2-3 1,3 0-154,1 0 1,5 0-24,3 0 1,5 3-178,3-2 0,4 1 173,-1-1 1,6 2-209,2-3 1,0 0 95,-4 0 0,-1 0-162,1 0 1,0 3-97,0-2 1,-5 2 114,-3 2 0,-2-1-22,-2 0 0,-5 1 94,-2-1 1,-3 1-22,-1-1 1,-5 2 78,-2 2 0,-10-2 8,-6 2 1,-4-1 20,-8 1 1,0-2 158,-3 2 0,1-4 220,-5-3 1,1 1-129,-1-5 1,8 0 133,8-4-656,7 0-621,2 0 879,11 0 0,6 0 0,6 0 0</inkml:trace>
  <inkml:trace contextRef="#ctx0" brushRef="#br0" timeOffset="258">6774 15206 10302,'12'0'1290,"0"0"-99,4 0 0,1 0-654,6 0 0,0 0-76,0 0 1,4 0-476,-1 0 1,5-1 133,-5-3 0,1 3-260,-4-3 0,-2 3 198,-2 1-58,3 0 0,-4 0 0,5 0 0</inkml:trace>
  <inkml:trace contextRef="#ctx0" brushRef="#br0" timeOffset="259">7174 15195 8177,'0'0'0</inkml:trace>
  <inkml:trace contextRef="#ctx0" brushRef="#br0" timeOffset="260">6797 15400 8177,'5'7'1321,"2"-1"-539,4-2 0,2-3-191,2 3 1,1-3 13,3-1 1,3 0-224,-3 0 0,8-3 76,3-1 0,-1-1-458,2 1 0,-1 3 0,4-5 0</inkml:trace>
  <inkml:trace contextRef="#ctx0" brushRef="#br0" timeOffset="286">4456 16257 8213,'0'-6'5521,"0"-4"-4343,0 8 0,0-2-688,0 8 0,0 4-219,0 7 0,0 4-95,0 8 0,-1-2 72,-3 6 0,-3 0-302,-4 7 89,0-2-356,-1 8 3,1-8 271,-1 8 0,2-9 16,3-1 0,-2-5-184,5-6 1,0-5-12,4-3 0,0-6-426,0-2-177,0-4 219,0 2 119,5-15 0,0 1 116,3-10 0,6 0 375,-3-4 0,3-5 0,-2-1 0</inkml:trace>
  <inkml:trace contextRef="#ctx0" brushRef="#br0" timeOffset="287">4433 16611 8213,'11'-41'0,"1"-2"302,-1 5 1,1-5 333,-1 1 0,-1-1-135,-2 1 1,1 7-275,-5 4 1,-1 10 313,-3-2 1,0 8 176,0-1 1,0 7 1570,0 2-996,0 4-565,0-2 0,2 8-297,1 4 0,0 2-150,5 10 1,-1 4-198,5 4 1,3 6 46,0 1 0,4 2-79,-4 5 1,4-2 160,-3 2 1,3-3-662,-4 4 1,0-5 20,-4 1 1,1-7-101,-1-5 0,-3-2 299,0-1 1,-1-1-38,5-3 0,-5-3-157,1-4 0,-4-2 422,3-2 0,1 7 0,3-3 0</inkml:trace>
  <inkml:trace contextRef="#ctx0" brushRef="#br0" timeOffset="288">5073 16554 7969,'0'-23'1555,"0"0"218,0 0 1,0 1-1293,0-1 0,0-1-288,0-3 0,1 3-317,3-3 1,1 4 116,2 4 1,3-1-100,-2 5 0,1 3 69,-1 5 1,2 4 118,-3-1 0,5 3 2,3 1 0,-1 0 117,5 0 1,-1 4-156,1 0 1,2 8 25,-2 0 1,-1 3-34,1 0 1,-5 3 22,1 5 0,-2 4-139,-2-1 1,-3 5 60,0-5 1,-4 5-23,3-5 0,-3 0 116,4-7 1,-6 1-2,2-5 1,-2 2-300,2-2 1,-2-2-308,1 2 0,-1-6-354,-2-1 0,0-1 883,0 5 0,5-6 0,1-1 0</inkml:trace>
  <inkml:trace contextRef="#ctx0" brushRef="#br0" timeOffset="289">5769 16200 8049,'0'-23'320,"0"5"396,0 3 565,0 2 1263,0 2-1765,0 5 1,0 2 183,0 8 0,0 3-384,0 8 0,-4 7-185,1 5 1,-5 8-2,4-1 0,-1 5-174,1-1 0,3-2-29,-3 6 1,3-4-115,1 4 1,0-9-298,0 2 1,0-9-127,0 1 1,1-8-1374,3-4 100,-3-2 1,4-6 1619,-5 1 0,5-5 0,2 2 0</inkml:trace>
  <inkml:trace contextRef="#ctx0" brushRef="#br0" timeOffset="290">5564 16234 8046,'0'-16'0,"5"3"0,1-3 0</inkml:trace>
  <inkml:trace contextRef="#ctx0" brushRef="#br0" timeOffset="291">5598 16166 8046,'18'-12'0,"3"1"2659,-2-1 0,4 1-1281,4 0 1,1-1-786,2 1 1,2 4-308,-5 4 1,3 1-243,-3 2 1,-1 0 48,-3 0 1,-4 2-162,0 1 0,-5 2 136,1 3 0,-6 2-106,-1-2 1,-6 3-154,2 4 1,-3-2 41,-1 2 1,-5 2-89,-2-2 1,-8 4 141,-4-4 1,1 4 210,-1-3 1,3-1-12,-3-4 0,5 1 233,-1-1 0,3-1 124,0-2 276,6 2-106,-4-9-207,8 9-122,-3-8 1,10 7-99,3-6 1,6 5 4,1-4 1,4 1-65,-4-1 0,10-2-21,-3 6 0,4-4-9,-3 3 1,-4 0-170,0 0 1,-2 3 166,2-2 1,-2 1 23,-6-1 0,-3 0-174,0-4 1,-6 5 120,2-1 0,-5 2 130,-7 1 1,-5 1-247,-9-1 0,-10 4-200,-2 1 0,-12 3-177,0-4 0,2 1-530,2 0 0,1-5-1245,-1 0 0,4 1 1087,8-5 0,2 0-943,5 0 2039,0-4 0,0 7 0,1-4 0</inkml:trace>
  <inkml:trace contextRef="#ctx0" brushRef="#br0" timeOffset="292">4479 16623 8174,'-12'-6'0,"2"4"1162,2-6-662,3 1 1,4-1 85,-3 0 1,3 5 668,-3-5 805,3 5-859,1-2-444,0 5 0,5 0 234,3 0 7,2 0 1,5 0-250,0 0 1,0 4 21,-3 0 0,4 1-304,3-1 0,-1-3-167,1 3 1,0-3-112,4-1 1,0 0-159,0 0 1,-4 0-1257,0 0 1,-5 0 857,1 0 0,-2 0 367,-2 0 0,6 10 0,0 3 0</inkml:trace>
  <inkml:trace contextRef="#ctx0" brushRef="#br0" timeOffset="293">6706 16326 8065,'-5'-12'1002,"3"6"-589,-3-4 1,5 7 150,0-5 0,2 6 69,1-2 0,0-1-17,5 1 1,-1-1 201,5 1 1,-1 3-250,0-3 1,2 2-12,2-2 1,3 3-340,5-3 1,-4-1 31,0 1 0,0 0-823,4 4 0,-2-4 209,-2 1 1,2-1-159,-6 4 1,4 0 431,-4 0 89,1 0 0,-5 0 0,0 0 0</inkml:trace>
  <inkml:trace contextRef="#ctx0" brushRef="#br0" timeOffset="294">6717 16554 8069,'-13'-5'2506,"3"4"-1379,10-4 1,2 1 80,1 0 1,8-4-628,4 5 1,6-5 9,2 4 0,5-5-158,6 2 1,1-2-155,-1 1 0,0-1-900,0 5 0,-3 1 457,-1 3 1,-6-4 163,-1 0 0,5 5 0,-4 6 0</inkml:trace>
  <inkml:trace contextRef="#ctx0" brushRef="#br0" timeOffset="295">7642 16348 7980,'-11'-11'0</inkml:trace>
  <inkml:trace contextRef="#ctx0" brushRef="#br0" timeOffset="296">7631 16337 7997,'0'-11'4042,"0"-1"-3128,0 6 1,-1 1 561,-3 5 1,1 0-1050,-4 0 0,-1 6-389,-3 5 0,-1 6 136,1 6 0,-1 0 62,1 0 1,1 1-111,2 2 1,4-2-85,8 3 1,2-3-198,6-1 1,3-1 38,0-3 1,9 1-206,-1-5 1,8-3 106,-1-5 1,3-4 96,1 0 0,-1-3 69,-2-3 0,2-7-32,-3-6 0,-2 0 231,-1 1 1,-4-2-47,-4-2 0,-3-4 92,-4 0 0,-6 1-236,-2-5 1,-4-2-133,-4-2 0,-7 0-361,-8 0 0,-6 3 220,-5 5 1,-4 7-834,-8 4 1,-5 6 487,5 6 0,-2 1 29,9 3 1,5 2-124,11 6 751,2-1 0,6 11 0,0 2 0</inkml:trace>
  <inkml:trace contextRef="#ctx0" brushRef="#br0" timeOffset="297">8019 16074 8202,'-16'-23'1610,"8"6"340,-2 5 0,9 7 416,-3 5-1673,3 0 0,-5 3-57,6 4 1,-3 2 11,-1 10 0,-5 5-154,1 7 0,-3 7-109,-4 4 0,-3 9-270,-5 6 0,9-27 1,0 1 95,-1 1 1,0 0 0,-2 1 0,1 0-18,-1-2 0,-1-1 1,1-1-1,0-2 5,-17 22 1,3-3 247,1-4 0,8-4-177,0-7 0,6-7-1,1-5 1,4-5-1144,3 1 715,3-7-2167,5 2 1,1-9 2510,3 3 0,8-3 0,5-1 1</inkml:trace>
  <inkml:trace contextRef="#ctx0" brushRef="#br0" timeOffset="299">16162 14647 7940,'-6'12'1639,"2"4"0,3 3-649,1 7 1,0 0-383,0 4 1,0 1-258,0 3 0,0-4-130,0 1 0,0-1-114,0 4 1,1-3-157,3-1 0,-3-4-650,3 0 1,-2-3 484,2-4 1,-2-2-839,1-6 1,-1-3-940,-2-1 60,0-4 1931,0 2 0,0 0 0,0 1 0</inkml:trace>
  <inkml:trace contextRef="#ctx0" brushRef="#br0" timeOffset="300">16139 14807 7940,'0'-12'0,"2"5"0,1-1 0,0 5 1315,5 0 1,-5 1-247,5 2 1,3 0 8,5 0 0,3 5-521,-4 3 1,5 2 8,-1 2 1,4 4-317,4 3 1,-2 3-125,6 1 0,-6-1-112,2 1 0,-5 0-167,-3 0 0,2-5-156,-6-3 0,0-2-212,-3-2-89,-1 0 1,-3 0-637,-1-4-789,-4 3 1167,2-8 1,-5 4 867,0-2 0,-5 2 0,-1 6 0</inkml:trace>
  <inkml:trace contextRef="#ctx0" brushRef="#br0" timeOffset="301">16608 14692 7940,'-5'-25'632,"-3"2"176,3 8 0,0-2 631,5 6 420,0 5-1165,0 1 1,0 13-276,0 4 1,0 7-52,0 0 1,0 8-212,0 3 1,4 3-128,-1 1 1,2 1-69,-1-1 1,-2-4-385,1 1 0,2-6-111,-1 2 0,0-3-883,-4-1 1,0-5-195,0-3 0,0-3 29,0 0 1581,0-1 0,-5 1 0,-1-1 0</inkml:trace>
  <inkml:trace contextRef="#ctx0" brushRef="#br0" timeOffset="302">16767 14841 8137,'-5'-24'792,"4"7"1260,-4 12-1060,5 5 0,0 1-418,0 3 1,0 4-32,0 7 1,-1-1-303,-3 5 1,3 0-206,-3 4 1,4 0 139,4 0 0,-3-1-171,3 1 1,5-4-139,-2 0 0,10-5-495,-6 2 0,3-5-45,-2-3 1,4-3 231,3-5 1,-2 0 619,-2 0 0,3-2 90,1-1 0,-3-4 162,-1-4 0,-2-1-149,-2 1 0,-3-5 69,0-4 1,-6 3-188,2-2 1,-3-2 95,-1-5 1,-6 2-648,-5-3 1,-2 3 252,-6 1 1,-1 7-1034,-7 4 0,3 6 85,-3 6 0,3 1-1230,1 3 2312,5 7 0,7 2 0,6 3 0</inkml:trace>
  <inkml:trace contextRef="#ctx0" brushRef="#br0" timeOffset="303">17533 14658 8133,'0'-11'-687,"0"4"1,0 1 3033,0 2-1510,0 3 1,0-3-335,0 8 0,0 2 46,0 6 0,1 4-58,3 3 0,-3 4 39,3 4 0,-3-2-332,-1 6 0,0-2-193,0 1 0,0 3 0,0-2 0,4-3-255,0-2 0,5-5-160,-2-2 1,3-5 196,2 1 0,4-6-106,3-2 0,-1-4 36,1 1 1,-1-3-60,1-1 1,3 0-66,-3 0 0,1 0 407,-1 0 0,8-5 0,-3-2 0</inkml:trace>
  <inkml:trace contextRef="#ctx0" brushRef="#br0" timeOffset="304">17670 14567 7985,'28'-5'0,"3"3"2344,4-1-1582,7-4 1,-15 6-305,4-3 0,-4 3-108,-12 1 1,4 0 286,-4 0-280,0 0-68,-3 0 1,-5 0 81,1 0 48,-6 5 0,7-2-7,-5 4 0,4 1-119,-4 3 0,3 2-164,-3 2 1,4 0-131,-5 8 1,2-3 191,-1 7 1,-2-2 33,1 2 0,-1-1-514,-2 4 0,3-5 183,1 2 1,0-3-387,-4-1 1,4-1 190,0-3 1,5-3-235,-2-5-127,-2 1 69,5-1 0,-7-1-1101,5-2-656,-6-3 2350,3 0 0,-5-3 0,0 3 0</inkml:trace>
  <inkml:trace contextRef="#ctx0" brushRef="#br0" timeOffset="305">17613 14841 7985,'-17'0'41,"8"0"619,-2 0 1021,7 0-545,-1-5 57,5 4-484,0-5 0,1 6-276,3 0 0,2-3 422,6-1 1,4-1-351,3 1 1,-1 1 190,1-4 0,0 3-212,4-4 0,0 2-66,0-2 0,-2 0-258,-2 4 1,2-4-104,-6 4 1,0 0-2101,-4 4 1371,1-5-4436,-6 4 5108,-1-4 0,-5 10 0,0 1 0</inkml:trace>
  <inkml:trace contextRef="#ctx0" brushRef="#br0" timeOffset="306">17990 14555 7985,'0'-11'0,"0"3"1685,0 1-533,0 4-503,0-7 0,1 9-162,3-3 1,2-1-79,5 1 0,5 0-52,-1 4 0,6-4 163,2 1 0,0-1-160,4 4 1,2 0-60,1 0 0,0 0-188,0 0 1,-3 0 87,3 0 1,-4 5-182,0 2 1,-7 7-8,-4 2 0,1 4-3,-5-1 0,2 4 0,-9 4 1,1-3 12,-2 2 1,-1 2-16,2-1 0,-8 1-55,-4-2 1,-6 0-122,-1 4 1,-7-4 64,-1 0 1,1-2-77,-5-1 1,-2-4 39,-2 0 1,3-5 113,2 1 0,2-6-65,1-1 1,5-4-98,3 3-109,2-4 25,7 2 208,1-5 1,7 0 21,6 0 41,5-5 0,-1 4 0,-2-4 0</inkml:trace>
  <inkml:trace contextRef="#ctx0" brushRef="#br0" timeOffset="307">18892 14590 7985,'0'-12'5138,"0"6"-2754,0-4-1788,-5 8 1,-5-3-364,-6 5 1,0 2-46,1 1 0,-4 9-159,-8 7 1,3 4-17,-3 3 0,3 0 142,1 4 0,5-3-357,3 3 1,4-1-52,3 2 1,-1 2-277,5-3 0,2-2 181,6-1 0,2-7-135,6-1 0,-1-5 241,0 1 1,2-6 117,2-1 0,-1-5 225,5 0 0,-1-1-110,1-2 0,3-2 44,-3-1 0,1-3 88,-1-1 1,-1-3 84,-3 2 1,-2-3-61,2-5 0,-4 4-75,-3-4 0,1 0-9,-5 1 0,-1-2-16,-3 2 1,0 6 78,0-2 0,0 6-33,0-3 6,0 6 53,0-4 185,0 1-339,0 4-248,0-4 259,0 5 0,2 4-149,2 0 1,3-1 80,8-3 0,-1 0 49,5 0 0,-1 0-98,1 0 0,3-1 74,-3-3 0,2 2-11,2-6 0,0 4 52,0-3 1,-4-1 19,0-3 1,-4 3 30,4 1 0,-5-1 140,1-4 0,-2 1 41,-1 0 0,-6 3 119,-2 0 360,2 6-184,-5-3-386,-6 15 0,0 1-29,-10 8 0,5 3-170,-5-3 1,3 3 126,4 0 1,0 1-169,4 0 0,0 0-133,4 0 1,0 0 104,0-1 0,5 0-299,3-3 0,3-2 121,4-6 1,-1-1-8,5-2 1,0 1 83,4-6 0,4 1-72,-1-4 1,0 0-93,-7 0 0,5-4-201,-5 1 1,4-5 584,-8 4 0,-5-5 0,-5 3 0</inkml:trace>
  <inkml:trace contextRef="#ctx0" brushRef="#br0" timeOffset="308">19212 14841 7985,'34'-6'0,"3"-3"0,-3 5 0,8-5 0,-7 3 0</inkml:trace>
  <inkml:trace contextRef="#ctx0" brushRef="#br0" timeOffset="309">19360 14555 7983,'18'-11'0,"3"5"2264,-2 2-1549,-2 2 0,3-1-385,-5-1 0,4 0-100,-3 4-230,-1 0 0,-4 5 0,1 1 0</inkml:trace>
  <inkml:trace contextRef="#ctx0" brushRef="#br0" timeOffset="310">19805 14510 13840,'-11'0'577,"2"3"-786,-2 1 0,2 5 78,-6-1-55,2 2 1,3 1 154,2 1 1,-1-5 30,5 1 0,1 0 59,3 3 1,0-3-45,0-1 1,0 1-18,0 3 1,5 2 6,2 2 1,7-2 11,2 2 0,4-1 17,-1 1 0,1-2-1,-1 2 1,2-2 220,-6-2 0,4 5-77,-4-1 1,3 0 158,-7-4 0,3 1 86,-6-1 1,-3 1 65,-1-1 1,-3 2-82,-1 2 0,-3-2 21,-4 2 1,-7-2-55,-13-2 1,-2 0 74,-5 1 1,-4-1-547,0 1 0,-3-6 136,7-2 1,2 1-1901,9-1-673,5 0 2534,2 1 0,4-4 0,1 4 0</inkml:trace>
  <inkml:trace contextRef="#ctx0" brushRef="#br0" timeOffset="311">20708 14555 8185,'0'-16'0,"0"3"0,0-2 0,0 6 5150,0 1-2422,0 6-1450,0-3-917,0 20 0,0 0-163,0 16 1,0-1-134,0 4 0,1 1 150,3-1 1,-3-2-454,3 2 0,-2-6 229,2 6 0,-3-3-523,3-1 1,-2-2-427,-2-5 0,1-2-755,3-2 1,-3-2 1712,3-6 0,-3 1 0,-1-1 0</inkml:trace>
  <inkml:trace contextRef="#ctx0" brushRef="#br0" timeOffset="312">20959 14647 8185,'0'-18'0,"0"1"0,0 6 0</inkml:trace>
  <inkml:trace contextRef="#ctx0" brushRef="#br0" timeOffset="313">20959 14601 8185,'0'11'1532,"0"2"299,0 2 1,0 3-1025,0 5 0,4 1-338,0 3 0,-1-2-433,-3 6 1,2-2 59,1 1 1,-1-2-440,2-5 0,-3-1 63,-1-3 0,4-3-481,-1-5 455,1-4-233,-4-2 60,0-5 319,0-5 0,-1-2 192,-3-4 1,3-5-159,-3-3 1,3-3 445,1-1 1,0 0-61,0 0 0,0-3 71,0-1 1,0-2-121,0 6 1,0-1-41,0 9 0,0 0 66,0 3 1,1 6 136,3 2 0,-2 4-455,6 4 0,0 3 67,3 9 1,0-2-69,1 5 0,1 0 18,2 3 0,3 1 56,4 0 1,-3 0-24,0 0 0,1-5-16,2-3 0,2-4 113,3-3 1,-4-3 151,0-5 1,0 0 366,-4 0 1,-2-1-194,2-3 1,-5-6 411,2-6 1,-7-4-261,-2 1 1,-4-2-93,1-2 0,-3-1-434,-1-3 1,-4 2-406,0-6 1,-5 6-319,2-2 1,2 3-847,1 1 1,3 9-1279,1 3 2829,0 7 0,5 4 0,1 6 0</inkml:trace>
  <inkml:trace contextRef="#ctx0" brushRef="#br0" timeOffset="314">22044 14395 8185,'-8'7'1632,"1"4"0,-1 6-148,-3 6 1,3 1-827,0 2 0,1 3-52,-5 6 0,5-5-349,-1 1 0,4 0-240,-3 7 1,3-1-678,-4 5 1,5-6-118,-5-2 0,5-1-671,0-6 0,-2-2 826,1-6 622,-5-3 0,8-4 0,-5-1 0</inkml:trace>
  <inkml:trace contextRef="#ctx0" brushRef="#br0" timeOffset="315">22055 14338 8185,'0'-12'146,"0"1"0,4 17 711,0 1 1,0 8 29,-4 4 1,5 3 227,2 1 0,0 4-550,0-1 1,1 6 15,3-2 1,5 3-140,-1 2 0,0 3-197,-3 0 0,3 4-361,0-4 1,0 0 174,-3-4 1,-1-1-779,1-3 0,-2-2-76,-3-5 1,3-5-1647,-2-3 2441,2 3 0,2-5 0,-1 3 0</inkml:trace>
  <inkml:trace contextRef="#ctx0" brushRef="#br0" timeOffset="316">21918 14852 7999,'0'-11'0,"7"3"0,4 1 0,4 3 0,4-4 0,8 4 0,0-3 0,6 4 0,5-1 0,1-1 0,3 2 0,-1 0 0,-3 7 0,-4 2 0,0 6 0,-5-1 0,-1 11 0,1 2 0</inkml:trace>
  <inkml:trace contextRef="#ctx0" brushRef="#br0" timeOffset="317">22409 14875 7999,'0'0'0</inkml:trace>
  <inkml:trace contextRef="#ctx0" brushRef="#br0" timeOffset="319">16265 16177 8028,'0'-6'22,"0"1"1,0 6 2157,0 3 1,0 2-977,0 6 0,0 4-388,0 3 1,0 4-429,0 4 0,1-3-183,3 2 0,1 2-5,3-1 1,1 3-107,-6-3 1,5 1-499,-4-1 0,3-7 278,-3 3 1,0-8 75,-4 0 0,0-6-1213,0-1-1508,0-6 2155,0 3 1,0-6 154,0-3 0,-1-2 217,-3-6 1,3 0 73,-3-4 1,-1-1 174,1-6 0,0-5-127,4-2 0,0 0 280,0 0 1,0 1-105,0-2 0,0 1 588,0 7 1,0-1 535,0 9 373,0-1-1113,0 5 1,2 5 14,1 2 0,2 8-166,3 3 1,6 5-16,-3 3 1,8 6-91,0 6 1,4 4-45,4-5 1,-2 5-143,6-5 0,-5 2 28,5-1 0,-6-7-140,2 3 0,-3-8 161,-1 0 0,0-3 79,0-5 1,-4-1 99,0-6 1,-5 0-142,1 0 0,-6-2 193,-2-2 1,-4-2-24,1-5 0,-3-5 62,-1 1 0,0-6-215,0-2 1,-5-1-142,-3-7 1,-2 1-29,-1-4 1,-1-1-300,1 1 1,3 0-643,1 0 1,4 6 485,-1 5 0,3 1-264,1 7 1,0 4 245,0 3 0,5 5 542,3 0 0,2 11 0,1 5 0</inkml:trace>
  <inkml:trace contextRef="#ctx0" brushRef="#br0" timeOffset="320">17064 16189 8041,'-16'-12'22,"5"1"0,-1 1 1923,4 2 1,2 3-890,-1 5 0,-1 0-314,-4 0 1,6 1-288,2 3 1,-1 7-31,1 8 0,1 3-221,3 1 1,0 3-118,0 1 0,2 4-68,6-5 0,1 5 87,10-5 1,0 0-155,4-7 1,1-3 23,2-4 1,-2-2-14,3-3 0,1-2 88,-1-5 1,-1-1 59,-3-3 1,-5-2 18,-3-5 1,0-1 37,-3 1 1,1-2-245,-10-2 1,1-3 123,-4-5 0,-6-1-587,-6-3 1,-2 3-172,-8-2 1,0-1-458,-8 4 1,-2-1 424,-6 9 0,3 1-169,1 6 0,6 3 85,9 5 826,3 5 0,9 2 0,2 4 0</inkml:trace>
  <inkml:trace contextRef="#ctx0" brushRef="#br0" timeOffset="321">17738 16143 8008,'0'-12'34,"2"6"624,1 2 1,-1 2 3309,1-2-3114,-1 3 1,-2-3-200,0 8 0,0 3-226,0 8 0,-2 3 56,-1 5 1,1 1-392,-1 3 0,1 2 11,2 5 0,2 1-57,1-1 1,9-1-118,7-3 0,4-1-247,3-2 0,0-8 81,4 0 0,1-6-203,3-6 1,-4-1-106,1-6 1,-2 0-274,1 0 0,-5-2 816,-6-2 0,-11 3 0,3-4 0</inkml:trace>
  <inkml:trace contextRef="#ctx0" brushRef="#br0" timeOffset="322">17807 16337 8025,'29'-5'0,"0"0"0,-2-3 0,2-2 0,5 4 0</inkml:trace>
  <inkml:trace contextRef="#ctx0" brushRef="#br0" timeOffset="323">17670 16097 8237,'16'-11'1327,"2"1"-996,5 2 1,1-2 584,3 2 0,6-2-458,5-1 0,5 4-485,-1 3-240,-3 3 0,5 1 1,-3 0-1</inkml:trace>
  <inkml:trace contextRef="#ctx0" brushRef="#br0" timeOffset="324">18286 16029 8038,'0'11'5305,"2"6"-4491,2 2 0,-2 2-127,6 2 1,-2 9-371,2 2 1,2 3-255,-3-3 0,0 0-158,0 1 1,-3-2 145,4-3 0,-2-2-1051,2-5 0,1-5 36,-6-3 0,1-3 964,-4 0 0,5-1 0,2 1 0</inkml:trace>
  <inkml:trace contextRef="#ctx0" brushRef="#br0" timeOffset="325">18138 16154 8112,'0'-24'0,"5"3"0,6 14 0,7 2 0</inkml:trace>
  <inkml:trace contextRef="#ctx0" brushRef="#br0" timeOffset="326">18184 16097 8112,'26'-4'933,"1"1"1,5-1-58,-2 4 1,3 0 359,1 0 1,4 0-678,1 0 1,2 4-253,-2-1 0,-1 6-374,-4-1 1,-5 3 150,-2 4 1,-8-1-224,-4 5 1,-4 1 126,-3 2 0,-5 5-12,-11 0 0,-7 4-7,-16 0 1,-1-2-150,-9 1 0,-5-4-136,-4 1 1,0-2 293,0 2 1,10-7-277,2 3 1,8-8 101,11 0 0,3-3-1625,4-5 1821,6 3 0,6-3 0,6 4 0</inkml:trace>
  <inkml:trace contextRef="#ctx0" brushRef="#br0" timeOffset="327">19189 16120 8003,'0'-11'33,"-2"-1"-20,-1 1 3629,-9-1-2411,0 6 0,-6-3 523,3 5-1268,-3 0 0,-9 13-104,0 3 1,-4 7-347,0 0 0,0 4 19,0 3 1,3 0 76,5 4 0,2 1-223,2 3 1,4-4 144,7 1 1,-1-2-348,5 1 1,2-2-48,5-5 0,4-5-43,4-3 0,6-2 123,2-2 1,2-3-15,2 0 0,1-6 132,3 2 0,-4-4-30,0-4 0,-2-1 54,-6-3 1,3-2-32,-6 3 0,2-4 116,-7 0 1,-2-4-16,-1 0 0,-3-1 238,-1 5-149,0 0 168,-5-1 0,3 4 11,-6 1-60,6 4 113,-3-2-140,5 5 1,1 0-396,3 0 0,2 0 49,5 0 0,6 0 63,2 0 0,2 0 95,2 0 0,0 0-22,0 0 1,4 0 131,-1 0 1,2-4-79,-1 1 0,-3-6 149,3 1 1,-3-3-70,-1-5 0,-2 3 178,-2-7 0,-2 3 43,-6-2 0,-5-2 81,-2 6 1,-2 0 330,-2 4 405,0-1-978,0 1 0,-6 6 119,-1 5 0,-3 6-129,-2 9 1,2 3 93,2 5 0,2 0-180,2-1 0,3 1-42,-3 0 0,4 0-45,4 0 0,2 0-147,6 0 0,4-1-355,3 1 1,3-5-12,1-3 0,3-2-461,1-2 1,1-4-523,-1-4 1,-5 3 222,1-3 1339,-5 1 0,-6-4 0,-1 0 0</inkml:trace>
  <inkml:trace contextRef="#ctx0" brushRef="#br0" timeOffset="328">19360 16348 7982,'23'-7'1,"0"-1"0,1 1 1352,2-5 0,0 6-563,4 2 1,1-1-1625,3 1 1,-1 0 833,-3 4 0,-7-5 0,-6-1 0</inkml:trace>
  <inkml:trace contextRef="#ctx0" brushRef="#br0" timeOffset="329">20091 15914 8191,'-17'0'1928,"5"0"0,-10-3-1128,3-1 0,3 0 455,0 4 0,8 4-1008,0 0 1,2 4-44,-2 0 1,-1 2-125,5 2 0,0-1 120,4 1 1,0 0-379,0 3 1,6-1 23,1 5 0,5-3 29,3 3 1,3-4 127,4 4 1,1-5-132,0 1 0,0-2 171,0-2 1,0 2-20,-1 2 1,0-2 26,-3 2 0,-2-2-9,-6-2 0,-3 1 121,-1-1 1,-4 4-7,1 0 0,-9 5 166,-7-5 0,-9 1 37,-10-1 1,-11-2 287,-3 2 1,-8-2-163,4-1 0,-1-5 66,5 1 1,9-4-959,6 3 0,10-4 200,4 0-1791,4 4 654,5-6 0,7 4 1343,8-5 0,2 5 0,1 2 0</inkml:trace>
  <inkml:trace contextRef="#ctx0" brushRef="#br0" timeOffset="330">19851 15972 8007,'-16'-7'19,"3"2"0,-10 5 2491,0 0 0,-1 0-1099,-6 0 1,3 5-1612,-3 3 0,4 2-747,0 1 1,7 2 946,3 2 0,4-2 0,0 3 0</inkml:trace>
  <inkml:trace contextRef="#ctx0" brushRef="#br0" timeOffset="331">20776 15972 11592,'7'16'2331,"-2"3"-1235,-5 8 1,0 2-570,0 5 0,0 0-81,0 1 1,-2-1-424,-1 0 1,0-3 154,-5-1 1,6-1-965,-2 2 1,3-3 101,1-5 1,0-1 683,0 1 0,5 0 0,1 0 0</inkml:trace>
  <inkml:trace contextRef="#ctx0" brushRef="#br0" timeOffset="332">21005 16120 14279,'0'11'1200,"0"2"-739,0 2 0,-2 2-133,-1 2 1,0 6-188,-5-2 1,6 4-107,-2-1 1,-1-2-218,1 3 1,0-3-117,4-1 0,0-4-1048,0 0 589,0-5-375,5 3-884,-3-11 1397,3-1 1,-5-6 136,0-3 0,0-6 180,0-5 1,0-6 295,0 2 0,0-2 175,0-2 0,0-1 156,0-3 0,0 3-65,0-3 0,0-1 435,0 2 1,0 0-8,0 7 0,0 3-217,0 4 1,0 1 173,0 0 1,1 4-297,3 3 1,3 3-198,9 1 0,-2 10 28,5 6 1,0 0-2,4 3 0,-1 0 72,1 4 1,0 1-44,0 3 1,0-7-95,0 3 0,-4-4 84,0 0 0,-4-6 92,4-6 1,-5-4 98,1 1 0,-6-3 217,-1-1 0,-1 0-58,5 0 1,-5-5 136,1-3 1,-6-3-220,2-5 0,1-1-76,-1-6 1,0 0-518,-4 0 0,0-3 173,0-1 1,0-4-304,0 5 0,0-2-424,0 1 0,0 3-824,0-3 1,0 5 179,0 3 0,5 2 1325,3 6 0,12 4 0,4 2 0</inkml:trace>
  <inkml:trace contextRef="#ctx0" brushRef="#br0" timeOffset="333">22170 15972 8090,'-12'-12'0,"1"1"0</inkml:trace>
  <inkml:trace contextRef="#ctx0" brushRef="#br0" timeOffset="334">22147 15937 8090,'6'-7'1,"-2"-1"-739,2 5 428,-5-2 0,5 7 1202,-6 1 0,3 9-342,1 7 1,0 8-89,-4 3 1,0 4-242,0 4 1,0-1-102,0 5 0,1-1-257,3 1 0,-3 1-400,3-5 1,1-1-1589,-1-7 2125,5-2 0,-8-5 0,4 0 0</inkml:trace>
  <inkml:trace contextRef="#ctx0" brushRef="#br0" timeOffset="335">21964 15972 8091,'-6'-22'-957,"2"3"0,11 2 918,5 6 0,6 3 33,-3 1 1,6-1 865,2-3 1,1 4-303,7 4 0,-1-3 80,5 3 1,3-1-184,0 4 1,-5 0-233,-7 0 1,2 1-43,-1 3 1,-4 2-88,-4 6 1,-5-1-20,1 1 0,-4-1-203,-3 0 0,1 1-102,-5-1 1,0 1 90,-4-1 0,-7 4-342,-4 1 1,-6 3 168,-6-4 1,-5 4 10,-2-4 1,-3 4 239,-1-4 0,5 1 199,2-5 1,8-1 42,4-2 0,2 1 790,2-6-538,4 1 0,3-2-112,8 1 0,0-1 82,7 1 0,3 2 12,9-1 0,4 5-50,0-1 1,3 2-147,-3 1 0,3-3-65,-3 0 0,-1 3 28,-3 4 0,-5 0-14,-3-3 1,-2-1 119,-2 1 0,-4-1-82,-3 1 1,-3-1 3,-1 0 0,-10 5 48,-6-1 0,-6 0 2,-9-3 1,-6-1-188,-12 0 0,1-3-327,-6 0 0,6-5-155,-1 5 0,4-5-668,7 0 1,6 0-1357,13 1 0,4-2 342,7 6 2091,3-6 0,5 9 0,0-5 0</inkml:trace>
  <inkml:trace contextRef="#ctx0" brushRef="#br0" timeOffset="336">22798 16611 8129,'-16'-18'541,"1"3"188,0 2 0,4 3 552,-1 3 0,5 2 75,-1 5-3698,5 0 2342,-2 0 0,0 10 0,-1 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461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17154 5276 6202,'0'-6'1698,"0"1"-1286,0 0-46,0 4-41,0-4-163,0 5 1,-1-4 203,-3 0-40,3 0 212,-4 4-179,0 0 0,2 0-276,-5 0-441,6 5 0,-8 2 182,2 4 1,2 0 127,-2 1 0,4-1 112,-3 1 0,3-1-23,-4 1 0,6-5 54,-2 1-210,3-1 204,1 5-158,5-1 0,1-4 97,6-4 0,0-1 80,4-2 0,-3-5 10,7-3 1,-7-2-85,3-2 0,0 1 51,-1 0 0,1-1-32,-5 1 0,-3-2 35,-1-2 0,-4 2-9,1-2 1,-4 2-146,-4 2 1,-2 3 71,-6 1 0,1 4-216,-1-1 1,-3 3-143,0 1 0,-4 1-168,4 3 1,-1 2-1221,5 6 1740,5-1 0,-5 1 0,5-1 0</inkml:trace>
  <inkml:trace contextRef="#ctx0" brushRef="#br0" timeOffset="1">17280 5242 7595,'0'-6'732,"0"1"-459,0 5-6,0-5-148,0 3 1,1-3-51,3 5 0,-3-1 0,3-3 1,-2 3-71,2-3 1,-1-1 99,4 1 1,-3-1-64,4 1 0,-1-1 47,5-2 0,-1-3-150,1 2 1,0-2 122,4-2 0,-2 1-43,5 0 0,0-2 11,4-2 1,1 1-1,2-5 0,0 0-56,4-4 0,-1 0 65,2 0 1,6-1-11,-3-3 1,6 2 6,-2-6 1,9 5-281,-1-5 1,2 5 269,-2-5 1,-2 5-53,-2-5 0,5 5 26,-5-5 0,4 6-1,-8-2 0,1 3-108,-1 1 0,-2 0 121,2 0 1,-3 2-8,0 2 1,-2-3 0,-3 3 1,2 1-4,-5-1 1,3 5 3,-3-1 1,-1-1-4,-3 0 1,0 1 247,0 4 1,0-1-248,-1 1 0,0 0 101,-3-1 0,1 2-100,-4 2 1,3-2 18,-4 3 0,4 0-18,-4 0 0,0 3 127,-3-4 1,3 2-69,0-2 0,0 2-1,-3 2 1,-1 2-15,1-6 0,-1 5 8,1 0 0,-5-2-48,1 1 81,-1-5-119,0 8 0,-2-6 86,-5 3-109,0 3 47,0-4 15,0 5 13,-5 0-14,3-5 0,-4 4 6,2-3-28,3 3 27,-9 1-19,4 0 1,-2 0 12,0 0 1,6 1-12,-2 3 1,1-3-11,0 3-6,1-3 10,-3 4 1,5-2 8,0 4 1,0-3 4,0 4 1,0-4-10,0 3 17,0-4 1,5 6-14,3-6 1,3 1 147,5-4 0,0 0-133,3 0 0,3-1 6,-3-3 0,2 2-16,2-6 0,0 4 23,0-3 0,-4-1-47,0-3 1,-5-1 41,1 1 0,-7-1 2,-4 1 1,-3-1-20,-1 1 0,-7 0-91,-4-1 1,-5 1-2,-7-1 0,-5 1-155,-3-1 1,2 6 99,-1 2 1,1 3 96,-2 1 1,3 0-159,5 0 1,6 1 109,1 3 0,5-1-949,3 4 1045,3 1 0,10 8 0,2 2 0</inkml:trace>
  <inkml:trace contextRef="#ctx0" brushRef="#br0" timeOffset="2">19347 4066 8281,'0'-7'-914,"0"2"1396,5 0-318,1 4 0,6-8-34,-1 5 1,4-5 613,1 2-312,4-3 0,-2 3-236,5-3-190,-1 4 139,6-11 1,-1 5-1,7-5-58,6 1 0,4-2 109,5-5 0,7-1-456,-26 11 1,1-1 0,4 2 0,0-1 194,-1-2 0,1-1-934,2 2 0,2-2 1040,0-3 0,2-1-40,1-1 0,2 1 1,0 0-1,1-1-83,1 2 1,-1 0 0,-2 1 0,-1 1-265,4 0 1,0 0 0,-3 0-1,1-1 312,0 1 0,0 0 1,-3 2-1,-1 1-161,-2 0 0,0 1 0,-5 1 0,0 0 163,0 1 0,-1-1 0,27-11-133,-2 1 123,-5 4 1,0-4-20,-2 3 0,-4-2 287,-1-2 1,0 1-252,-7 3 0,0-1 17,-4 5 1,-5-1 891,-2 5 0,-8 0-916,-4-1 0,-2 5 1318,-2-1-1139,-4 5 745,-2-2-750,-5 5 52,0 0-339,-5 0 174,3 0-89,-3 0 104,5 0 38,-5 0 86,4 0-146,-9 5 8,9-3-6,-4 3 1,1-4-21,0 3 32,0-3 3,4 9-17,0-3 0,0-1 0,0 4 19,0-9-18,0 10 208,5-10-213,2 9 0,0-9 19,1 3 23,-1-3 1,5-1 86,-1 0-169,1 0 71,4 0-14,-3 0 1,7 0 50,-5 0-230,6-5 178,-4-1 0,2-6 36,0 1-189,-5 0 146,3-1 0,-6 1-175,1-1 157,-6-4 10,4 3-227,-8-3 100,3 4 0,-10-3 27,-3 0 0,-3 0 0,-5 3-12,-3 1 0,-7 3-286,-5 1 0,-6 4 157,-1-1 1,5 4 0,8 4-375,5 4 401,-2 2 195,9 1 0,-8 6 0,3 0 0</inkml:trace>
  <inkml:trace contextRef="#ctx0" brushRef="#br0" timeOffset="3">19324 4306 8330,'0'-7'0,"0"-3"0,0 8 0,0-6 0,0 5 0,0-3 0,0 2 0,0 3 0,0-4 498,0 5 1,5 0-114,3 0 1,-2 0-391,2 0 0,1 4 117,6 0 0,-1 3-27,5-3 0,-4 4 10,4-5 0,-5 6-17,1-1 1,3 2-10,1 2 1,1 3 15,-1 0 1,6 5 18,-6-1 0,9 3-1,-6 1 0,9 0-16,-1-1 1,1 5 37,3 0 1,-1 1-201,9-2 0,0-2 179,3 3 0,0-2-57,-3 2 0,6-2-12,-2 6 0,2-6-95,-2 2 1,-2 1 83,-2-2 0,1 5-61,-5-4 1,0 4 73,-4 0 1,-1 0-191,-2 0 0,1 2 90,-6-3 1,2 2 13,-1-1 0,-3 0 96,2-4 1,2 0 13,-1-5 0,4 5-36,-5 0 0,6-1-18,-2-3 0,2-1 156,-1-3 1,2 2-77,-3-2 1,-2-1-60,-1 1 1,0-4 29,0 5 0,0-7-91,-4 3 0,-4 0 4,0-1 0,-5 1 152,1-5 1,-2 0-26,-2 1 0,0-2-69,1-2 1,-1 2 29,1-3 0,-1 2-38,0-1 0,1 1 64,-1-5 0,5-1-38,-1-3 1,0 4 11,-4 0 0,-3 0-53,0-4-9,-1 0 0,0 1-301,-4 3 205,4-3-170,-6 4 225,4-5-215,-5 0 452,-5 0-31,4 0-155,-4 0 1,3 0 6,-1 0 0,1 2 3,-1 1 1,0-1-98,-1 1 88,3 4 0,-8-5-72,5 6 1,0-4 54,4 3 1,-1 0-13,-3 0 81,3 3 1,-4-3-78,5 4 220,0 1-194,0-1 0,4 0 18,0 1 0,3-4-8,-3-1 1,5-4-1,-1 0 0,3-1-8,4-2 0,3 0-3,5 0 0,-4-2-13,0-1 0,-4 0-12,4-4 1,-1-1-120,1-4 1,-3 1 129,-4 0 0,-2-1-149,-2 1 1,-3-4 77,-5-1 0,-2-3-202,-1 4 0,-5 0 66,-7 3 0,-3 2 64,-5 3 0,0 2-1,0 5 1,1 0-1,-1 0 1,1 0-467,3 0 1,7 5 615,4 2 0,5 3 0,-2 2 0</inkml:trace>
  <inkml:trace contextRef="#ctx0" brushRef="#br0" timeOffset="4">21654 5756 8117,'8'-1'370,"-1"-3"0,1 3-144,3-3 0,2 1-19,2 0 0,3-2-56,5-3 1,1-2-9,3 2 1,3-3-1,8-4 0,3-3 10,4-5 0,7 0-428,5 0 0,-25 11 1,0 0 323,4-1 1,0-1 0,0 0 0,-1-1-41,3-2 1,0 0 0,0 0 0,1 0 28,0 0 1,2-1-1,1 0 1,2-2-93,1 1 0,1 0 0,-3 1 1,0 1 34,1-1 0,0 2 0,-1 0 1,0 0-37,-1-3 1,0 0 0,-2 1 0,0 1 24,-1 2 1,-2 0-1,-3-1 1,-2 0 23,1 3 0,-1 0 0,-3-2 0,0-1-146,25-10 0,-4-1 161,-4 4 1,-2 2 111,-2 1 1,3 0-100,-3 5 0,-2-2 33,2 2 0,-5 3-52,1-4 1,-3 1 9,0 4 0,-6-7-104,-2 6 0,0-1 116,0 1 0,-2 2 321,-5 2 0,0-2-349,-5 3 0,0-4 167,-3 0 1,-2 3-199,-3 1 271,-1 4-102,-6-2 331,0 5-372,0-5-111,0 4 1,-2-4 13,-2 5 1,-2 0-14,-5 0 1,-1 0 19,1 0 0,-1 0-1,1 0 0,-4 4-57,0-1 0,3 1 56,5-4 66,-1 0-69,2 5 1,0-2-2,6 4 1,0-3 4,0 4 1,0-4-6,0 3 1,6 0 1,1 0 1,0 3-2,0-2 1,5-2-1,3 2 0,0-6 2,-4 2 0,6-2-34,2-2 1,1 0 29,-1 0 0,3 0-91,-3 0 0,-1-2 83,1-2 0,-5-2-148,1-5 1,-6-1 79,-2 1 1,-4-2-91,1-2 0,-8 1-10,-4-5 0,-4 4 81,-7-4 1,-2 5-181,-9-2 0,1 8 98,-2 0 0,-1 5-163,6 0 1,-1 3-111,4 3 453,6 4 0,0 9 0,6 2 0</inkml:trace>
  <inkml:trace contextRef="#ctx0" brushRef="#br0" timeOffset="5">21894 3221 8067,'-7'0'771,"2"0"-548,5 0 53,5 0-124,-3 0 1,7 1-21,-6 3 1,5-2 17,-4 6 1,5-2-68,-2 2 0,0 2 24,0-2 0,1 2 6,3 1 1,1 1-43,-1-1 1,1 0-16,-1 1 1,2-1 9,2 1 1,-1-1 36,5 1 0,-1-1-47,1 0 0,6 2 34,-2 2 0,2-2 42,-2 2 0,4 2-47,-1-2 1,1 4-30,-4-4 1,1 4-25,3-3 1,-3 4-13,2-1 1,0 2-35,0 2 0,-1-4 80,1 0 1,0 4-144,0 4 1,-2-1 66,3-3 0,1 0-122,-1 0 1,4 0 125,0 0 0,-2-2-7,1-2 1,1 3 49,3-3 1,0 2 90,1 2 1,-2 0-12,-3 0 0,3 0-87,-2 0 1,2 0 78,1-1 0,-4 2-53,1 3 1,-2-5 84,1 4 1,2-5-60,-5 1 0,3 1 9,-3-4 1,0-1-29,-5 1 0,1-4-5,0 4 1,0-5-68,0 2 1,0-2 69,-1 1 0,1-3-41,0 4 1,1-4 40,3 0 0,-3-1-3,3 1 1,-2-1-8,2 1 0,-5-1 12,1 0 1,0 1-26,-4-1 1,-1-1-5,1-2 0,-5 1-8,1-5 0,-2 3-16,-2-3 0,1 4-216,-1-5 269,-5 1-1067,0 1 516,-6-3 0,-2 3-184,-2-5 0,-2 0 672,-5 0 0,-6-5 0,-1-2 0</inkml:trace>
  <inkml:trace contextRef="#ctx0" brushRef="#br0" timeOffset="6">17303 5539 8284,'5'6'511,"-3"3"-303,6-5 44,-1 5 1,5-4-80,-1 3 1,1 2 3,-1-3 0,1 4-34,-1 0 0,4 0 4,0 1 0,4-1-25,-3 1 1,3 0 33,-4 4 0,5-4-52,-1 4 1,2-2-2,-2 1 1,2 1-5,-2 3 0,3 3-4,1-3 0,-1 2-14,1 2 0,4 1-2,0 3 0,4-3 32,0 3 1,-2-2 60,1 2 0,5-2-57,3 6 0,4-6-58,-4 2 0,5 2-156,-1 1 0,-2 2 53,2-1 1,-1 2-62,1-3 0,-3-1-20,-5 2 0,-1-2-5,-2 1 0,1 2 61,-6-5 1,5 3 12,-5-3 1,2 1-5,-1-2 0,-3-3 186,3 0 0,1 2-142,-2-6 1,1 4 50,-4-7 0,-1 3-19,1-4 0,0 4 218,0-4 0,-1 0-105,-3-3 0,-3-5-93,-4 1 0,-2 0 125,-3 3 1,3 0-119,-2 1 0,-2-1 66,2 1 0,-4-5-101,3 1 0,-3-1 34,4 5-21,-1-1 1,5 1-5,-1-1 1,-3-5-2,0-2 1,-1 1 12,5-1 1,-1 0 22,0-4 0,-3 0-20,0 0 0,-5 4-130,5 0 157,-5-1-361,2-3-268,-5 0 475,0 5-35,0-3 4,5 3 338,-4-5-249,4 0 1,-5-1 266,0-3-148,0 2-89,0-8-118,-5 4 0,2-2 127,-4 1 0,3 4-53,-4-1 9,6 3-39,-8 1 41,3 0 1,0 0-69,-1 0 62,6 0 0,-7 1-4,5 3 64,-5 3 0,8 4 25,-3 0 0,3 1-17,1-1 0,0 1 22,0-1 0,4 1 30,-1-1 0,6 0-45,-1 1 1,2-5-35,1 1 1,1-4 39,-1 3 1,4-4 14,1 1 1,3-3-37,-4-1 1,5-1 0,-1-3 1,-1 1-76,1-4 0,-5-1 84,1-3 0,-2 3-49,-2 1 1,-3-1 31,0-3 1,-6-2-164,2-2 1,-8 2-63,-3-2 0,-7 1-174,-2-2 0,-4 8-191,1-4 0,-1 7 207,1-3 1,-2 6-515,6-2 0,0 3 892,4 1 0,-1 5 0,1 1 0</inkml:trace>
  <inkml:trace contextRef="#ctx0" brushRef="#br0" timeOffset="7">19473 7024 8094,'0'-7'-598,"0"2"1067,0 5-1,0-5-302,0 4 0,5-8 38,2 5 0,3-5 28,2 2 0,4-3-111,3-2 0,3 1 15,1-1 0,5-3-85,2 0 1,8-7 114,4 0 1,3-1-296,0-4 1,6-2 219,2-2 1,-23 15 0,0-2-286,0-1 1,1 0 0,2 0-1,1-1 252,0-1 1,1 0 0,1-2-1,1 0-76,3 0 0,0 1 0,1-1 1,1 0-272,-2-2 1,0 0 0,1 2-1,1-1 237,-2 1 0,0 1 1,0 1-1,-1 1 18,1 1 1,0 0 0,-3 1 0,-2 1-71,-4-1 1,-1 1-1,0 2 1,-1 1 196,16-13 0,1 3 38,-12 1 1,2 4 21,-10 0 1,0 5 255,-7-1 1,-4 6-346,-7 2 0,0 3 1192,-4-4-1407,0 6-79,-4-3 1,-1 5-316,-3 0 568,-2 0 0,-6 5 0,1 1 1</inkml:trace>
  <inkml:trace contextRef="#ctx0" brushRef="#br0" timeOffset="8">19358 7264 7435,'0'-7'1132,"5"2"-664,-3 5-398,3 0 0,-4 0 306,3 0-371,-3 0 0,5 2 104,-2 1 0,1 4 14,3 4 1,3 1 17,1-1 0,1 0-54,6 1 1,0 0 64,3 4 1,6-2-11,3 5 1,2-4 44,1 4 1,4 0-56,0 4 1,9 1-201,-1 3 1,1-2 206,-5 5 0,5-3-140,-6 4 1,10-5 38,-5 5 1,3-5-9,1 5 1,-2-6 15,5 2 0,-3 1-139,3-2 0,-1 2-96,2-1 1,0 1 126,-4 2 1,-1 2 274,-3-5 1,-2-1-139,-2-3 1,-3 1-195,-4 3 0,-2-3 137,-3 3 0,-2-7-64,-5-1 1,0-1 59,0 1 1,-2-1-1,-2-3 0,3-3-58,-3 4 0,2-2 274,2 1 1,0-2-384,0 2 1,0-3 211,0 0 0,-2-4-59,-2-1 0,1-4 49,-4 0 1,3 3-4,-4-3 0,0 2-37,-3-1 21,-1-2-194,0 8 171,-4-9 1,-2 5-226,-5-2 214,0-3-68,0 4 1558,0-5-1390,0-5 0,-5 4 31,-3-3 1,2 3-159,-2 1 1,4 0 86,-3 0 0,0 5-82,0 3 0,-2-2-5,5 2 1,-3-1-5,3 5 0,-1-1-21,1 1 0,3-1 69,-3 0-75,2 1 63,8-1 0,0-1-27,5-2 1,2-3 24,2-5 0,-2 0 34,2 0 0,3 0-36,1 0 1,-1-1 4,1-3 0,-1-1-26,1-3 0,1-2 27,-5 3 1,4-5-127,-4-3 1,3 2 69,-6-2 1,0-2-186,-8 2 1,0-1-76,-4 1 1,-1 2-104,-3-2 1,-8 2 164,-7 1 0,-4 6-75,-3 2 1,2 3-332,-3 1 0,7 0 657,1 0 0,5 5 0,-3 1 0</inkml:trace>
  <inkml:trace contextRef="#ctx0" brushRef="#br0" timeOffset="9">21597 8406 8036,'6'-5'-1145,"4"2"1392,-2-4 1,2 4-89,2-1 1,0-1 127,3 1 0,4-5-51,8 2 1,4 0-32,7 0 0,2-1 107,6-3 0,2-1-442,5 1 1,3 0 187,-22 5 1,1 0 0,-2 0 0,1-1 43,4 0 0,0-1 0,-2 2 0,1 0-3,1-2 0,0 0 0,-1 1 1,1 0-34,0 0 1,0-1 0,0 2 0,0-1-81,-4 0 0,0-1 0,2 2 0,-1-1-21,-2 2 0,-1-1 0,25-5-194,-3-1 0,-6 1-15,-3-1 1,-4 5 196,-3-1 0,-7 4 91,-5-3 1,-2 4-36,-1-1 1,-1-1 1,-3 2 0,1-3 16,-5 3 0,2 1 337,-2-1 0,-1 0-342,5-1 1,-5 3 85,1-3 1,2-1-132,-2 1 1,0-1 22,-3 1 1,-5 3 102,1-3-72,-6 3 99,3-4 0,-6 4-127,-3-3 1,-2 1-1,-5 0 1,-1 1 22,1-2 1,-1 3-2,1 1 1,0 0 30,-1 0 1,1 4-4,-1 0 1,2 5-26,2-2 0,0 3-20,4 2 0,-4-1 155,4 1 0,1-1-69,3 1 1,-2-1 95,-2 0-126,3 6 1,-3-4 0,8 2 0,-1-3-29,4 0 1,0-4 20,0-1 0,7-4 25,-2 0 1,3-1-25,0-2 1,3 0-21,5 0 0,-4 0 21,0 0 0,-4-4-88,4 0 1,-5-5 19,1 2 1,-2-4-8,-2 0 0,-4-2-21,-3-2 1,-3 1 52,-1-5 1,0 4-18,0-4 1,-9 4-16,-2-4 0,-3 6-756,2 2 1,1-1-419,-1 4 585,-4 3 1,3 0-637,-2 5 1241,7 0 0,-2 5 0,4 2 0</inkml:trace>
  <inkml:trace contextRef="#ctx0" brushRef="#br0" timeOffset="10">23527 8006 8073,'-6'0'-1356,"1"-1"2412,5-3-177,0 3-476,0-9 0,0 3-243,0-4 0,3-1 85,1 1 0,1 0-133,-1-1 1,2-4 94,6-3 1,1 0-163,2-4 1,3 1 81,4-8 0,1 3-91,0-3 1,4-1-38,-1-3 0,6-6-118,-1-1 0,2-4-342,1 0 0,0-5 444,0 1 1,1-5-151,-1 5 1,-1-1 92,-3 5 1,2-1-47,-5 0 0,-1 4-92,-3 0 0,0 6 147,0-2 1,-5 3 9,-3 5 0,-3 2 4,0 5 0,-1 5 100,1 3 1,-5 2-99,1 2 0,-4 0 403,3-1 1,-4 5-393,1-1 203,2 5 0,-1-3-154,3 2 19,-3 3-24,0-4-4,-4 5 1,6 0 212,-4 0-197,-1 0 205,3 0-173,-5 0 89,0-5-115,0 4-7,0-5 100,0 6-72,-5 0-116,3 0 96,-3 0-51,0 0 1,3 2 25,-6 2 0,4-2-10,-3 6 0,3-4 23,-4 3 0,4-1-1,-3 2 1,4 2-14,-1-2 1,-1-2 6,2 2-9,-1-1 1,4 5 7,0-1 1,0-3-16,0-1 1,4-3 7,-1 4 1,8-4-2,0 3 1,0-4 0,5 1 1,0-3-3,-1-1 1,4-5 9,-3-3 0,-1-2-7,-4-1 1,1-1 14,-1 1 0,-5-4-12,-2-1 0,-3-3-19,-1 4 1,-1-5-51,-3 1 1,-7 1-145,-8-1 1,-3 5 76,0-1 0,-5 6-194,0 1 0,-1 6-301,2-2 0,3 8 44,0 3 585,5 4 0,7 5 0,-1 2 0</inkml:trace>
  <inkml:trace contextRef="#ctx0" brushRef="#br0" timeOffset="11">24246 5128 8073,'0'-6'-605,"0"1"1,0 3-1,0-2 1424,0 3-393,0-9 1,0 8-167,0-6 0,0 4-53,0-4 1,0 5 4,0-5 0,0 4 65,0-3 103,0 4-251,0-7 1,0 7 292,0-4-348,0 4 103,0-2-162,0 5 0,0 5-65,0 3 1,-3 3 155,-1 5 1,0-3-35,4 7 1,0 0 84,0 6 0,0 0-80,0 4 0,0-2 180,0 6 0,0-2-85,0 6 0,0-2-26,0-2 0,0 2-54,0 2 1,0-3-87,0 3 1,0 2-90,0-2 0,0 0 100,0-4 1,0 2-105,0 2 1,0-3 76,0 3 0,0-1-17,0 1 0,0-2 84,0 2 1,0-3 91,0-1 1,0-1-4,0-2 1,0 1-58,0-6 1,0 5 48,0-5 1,0 2-61,0-1 1,0-7-118,0 3 1,0-4 122,0 0 0,0-1-151,0-3 0,4-2 45,0 2 0,-1-6 1,-3-1-28,0-1 27,0 5 0,0-5-34,0 1 60,0-6-82,0 3 61,0-5-203,0 6 0,2-5-148,2 3-160,-3-3-437,9-1 965,-4 0 0,6 0 0,-1 0 0</inkml:trace>
  <inkml:trace contextRef="#ctx0" brushRef="#br1" timeOffset="12">17405 5059 8244,'0'-7'-768,"0"-1"1115,0 1 1,0-5-106,0 1 1,0 3-49,0 1-137,0-1 1,0-4 49,0 1 0,-3 3 37,-1 1 0,-4 3-37,4-4 0,-5 5-45,2-5 1,-3 5 48,-2 0 1,1-2-94,-1 1 1,-3-4 75,0 4 0,0-1-2,3 1 0,1 2 129,0-6 1,-1 5-76,1-5 0,-1 5-33,1 0 0,3-3-5,1 3 1,-1-1-83,-3 4 0,-1-1 95,1-3 1,-1 3-111,1-3 1,-1 2 31,1 2 1,-2 0-16,-2 0 0,2 4-26,-2 0 1,-1 1 54,0-1 0,0-2-19,1 6 0,1 0 10,-5 3 0,4 1 102,-5-1 1,5 5-91,-4 4 1,5-3 93,-1 2 0,-1 0-65,0 4 0,1 0 5,4 0 1,-5-2-41,1-2 1,0 3 36,4-3 0,3 3-21,0 0 0,1 0 11,-5-3 0,5 3-30,-1-3 1,6-2 20,-2 3 1,-1-1-52,1 3 1,0 0 31,4-3 1,0 3-4,0-3 1,0 2-59,0 2 0,0-1 64,0-3 1,1 2-61,3-2 1,-1-1 40,4 1 1,-4-1-20,1 1 0,2 1 15,2-5 0,2 1 160,1-5 1,2 4-110,2 0 0,-2 1 11,2-5 0,3-3-44,1-1 1,-1 0 22,1 0 0,-4 3-226,4-2 212,-5-3-19,7 5 1,-4-8 38,2 1-21,2 4-93,-3-6 20,0 4 0,4-4 0,-3 2-1,2 1 36,2-1 8,0-3-17,0 0 1,0 0-36,-1 0 1,3-3-1,0-2-196,2-2 225,4 0-621,-2-5 609,6 1-1,-6-1 1,0 1-11,-2 0-69,-3-6 1,4 3 40,-5-5-124,-1 0 0,1-4 115,0 0-32,-5-5 1,2 3-252,-5-5 47,6 4 20,-9-7 206,5 4 0,-6-5-70,1-1-17,-6 1 0,-1 1-27,-5 3 122,0-8 1,0 11-27,0-7 1,-1 2 112,-3-2 85,-2 5-625,-11 1 487,-1 0 1,-4 4-1,-1-3-39,-5 3-85,-1 1 0,-6 0-230,1 0 1,-1 2-206,-3 2 0,2-2 212,-2 6 0,2 0-713,2 4 0,1 3 1082,3 0 0,-1 6 0,3-2 0,-2 3 0,2 1 0,3 0 0</inkml:trace>
  <inkml:trace contextRef="#ctx0" brushRef="#br1" timeOffset="13">17029 6167 8106,'-7'-6'297,"2"-4"743,5 9-180,0-5-70,0 6-599,0 6 1,0-4-138,0 6 1,4-1 124,0 5 1,3-1-12,-3 1 0,5 0-159,-1 3 1,2-1 75,1 5 0,1-3-76,-1 3 1,0-2 109,1 3 0,-1 1-112,1-2 1,-1-2 55,1-2 0,-2 1-9,-3 0 1,3-1-95,-2-4 0,-3 1 76,-1-1 1,1-3-166,-1-1 227,0-4-867,1 2 299,-4-5-1003,4 0 298,-5 0 234,-5 0 1,4-1 940,-3-3 0,-2-3 0,-1-4 0</inkml:trace>
  <inkml:trace contextRef="#ctx0" brushRef="#br1" timeOffset="14">17348 6213 8106,'0'-11'-1528,"2"0"2156,1 4 1,-1-3-111,1 2 0,3 2 281,-3-2-324,1 6 47,1-9-285,-4 5 43,5 0 76,-1 1-1,-4 5-166,4 0 395,-5 0-543,0 5 1,-1 1-29,-3 5 0,-2 5 90,-6-1 0,-3 5-62,0-1 1,-2 3 177,2 1-242,-3 5 1,-1-4 128,0 2-45,5 3-196,-2-4-22,4 8-233,1-9 286,-1 4 142,1-11 1,5 0 33,2-6-379,3 1 225,1-1-280,0-4-372,0 3 525,0-9 33,5 4 0,-3-9-647,6 0 823,-6-4 0,8 1 0,-3-4 0</inkml:trace>
  <inkml:trace contextRef="#ctx0" brushRef="#br1" timeOffset="15">19336 3757 8320,'0'-7'0,"0"-1"0,3 4-306,1-3 0,0 3 271,-4-4 1,4 5 434,0-5 0,-1 4 73,-3-3-127,5 4 127,2-7-91,-1 9 49,-1-10-41,0 10-103,-3-4-292,3 10 0,-10 3 114,-3 7 1,-2-1-55,-2 5 0,0 0 73,-4 4 0,2 4-85,-5-1 1,0 6 67,-3-2 0,-5 8-54,0 4 1,-4 3-161,0 0 0,-2 2 132,-1 3 0,0-3-5,-1 2 1,2-2-10,3-1 0,2-4 20,5 0 1,2-6 13,2 3 1,2-5 63,6-4 0,-1-2-65,1-5 1,1-1 32,2-3 0,-1 1-17,5-5 0,0-3-187,4-5 161,0-4 213,0 2-849,0-5-154,0-5 1,4-2 316,0-4 1,4 0-1578,-4-1 2012,-1 1 0,2-1 0,2 1 0</inkml:trace>
  <inkml:trace contextRef="#ctx0" brushRef="#br1" timeOffset="16">19027 3609 8130,'-1'-6'-775,"-3"2"387,3 3 1514,-4 1 1130,5 0-1776,0 5-246,-5 1 0,3 5 5,-1 1 0,1 3-85,2 0 1,0 2 67,0-2 0,2 0-40,1 8 1,2-3-8,3 7 1,2-2 49,-2 2 0,2 2-126,1 6 0,0-1 95,-4 0 1,3 2-148,-2 2 1,-2-2 71,2 6 0,-4-1-93,3 1 0,-3-2 87,4-2 0,-4-5-213,3 6 1,-3-6 52,4 5 1,-5-7 119,5 0 0,-4-5 391,3 5-198,1-6 96,3 3-140,1-5 1,-4-1-92,-1-3 0,1 1-110,3-5 1,-3 0 155,-1-3 0,-3-2-84,4-2-48,-6 2 1,3-8 0,-3 5-387,1-2-92,-1-1-363,3-4-1499,-5 0 1659,-5-6 1,0 0 635,-3-5 0,-7-1 0,2 1 0</inkml:trace>
  <inkml:trace contextRef="#ctx0" brushRef="#br1" timeOffset="17">21585 5516 8084,'0'-11'-983,"-3"-1"737,-1 1 1,-4 0 563,4-1 1,-3 1-19,3-1 1,-5 1 168,1-1 1,2 1-91,-1 0 1,-1 3-135,-4 0 0,1 2-74,0-2 0,-1 3 59,1 5 1,-2 0-74,-2 0 1,-2 0 93,-2 0 1,-2 2-146,2 1 1,-3 8 96,-1 4 1,-3 5-121,-1-1 1,-3 4 15,3 4 0,0-2 41,4 6 1,1-1 12,-1 4 1,4 0-31,0 1 1,5-1-150,-1 0 1,6 2 111,1 2 0,5-1-189,0 5 1,1-6 113,2 2 1,5-2-6,3-2 1,4 0 102,3 1 0,-1-2 7,5-3 0,1 2 59,7-5 1,-3-2-111,2-6 1,2 1 212,-1-4 1,3-1-87,-3-4 0,5-1 5,-2-2 0,5 1-19,3-5 1,-3-1-239,3-3 0,2-1 44,-2-3 0,5-6-97,-1-5 1,-2-5 51,2 1 1,-5-4-26,1-4 1,-4-3-11,-3-8 0,-3-3 54,-6-5 0,0-4-349,-3-4 1,-6-3 148,-6-4 1,-4 4-335,1 0 0,-9-3-138,-7 7 1,-9-3 206,-10 11 1,-7-1-76,-4 12 0,-7 2 170,-5 9 0,-1 9-368,-2 3 780,-1 7 0,3-1 0,1 5 0,4 0 0</inkml:trace>
  <inkml:trace contextRef="#ctx0" brushRef="#br1" timeOffset="18">19461 6567 8118,'0'-6'-214,"0"1"1038,0 5-591,0 5 1,-5 1-20,-3 5 0,-3 7 62,-4 5 1,0 2-57,-8 10 1,-3-2-11,-8 9 1,-1 1-191,-3 6 1,2-2 116,-2 3 1,18-25-1,1 2-33,-1-1 0,1 1 0,-19 24-101,4-2 1,0-2 31,0-1 0,3-2 141,1-2 1,4-3-128,0-4 1,5-6 75,2-2 1,5-1-127,-1-3 0,2 1 102,2-9 1,5 1-352,2-5 72,3-5-195,1 5 4,0-10-84,0 4-410,5-10 1,-3-2 385,6-4 0,1 0 477,6-1 0,-2-4 0,3-2 0</inkml:trace>
  <inkml:trace contextRef="#ctx0" brushRef="#br1" timeOffset="19">19096 6590 8236,'0'-12'0,"0"1"256,0 0 23,0 4 1,-4 1 873,0 2-215,0 3-710,4-4 1,0 10 21,0 2 1,0 9 138,0 3 0,0 4-82,0 3 0,0 3-49,0 6 0,0 0 19,0 3 1,5-1-1,3 5 1,-2 0-111,2 3 0,-4 5 99,3-1 0,-3 1-206,4-4 1,-4-1-93,3 1 1,-3 0 58,4-1 0,-1-4 82,5-3 0,-1-2 141,0-2 1,-3-4-136,0 1 1,-2-10-20,2 2 1,1-6-44,-6 2 0,5-5 221,-4 1-315,0-2 442,-4-2-1125,0 0 367,0-4-2042,0-2 1090,0-5 1,0-10-1,0-3 1</inkml:trace>
  <inkml:trace contextRef="#ctx0" brushRef="#br1" timeOffset="20">21677 8109 8061,'0'-7'-8,"-4"1"100,0 2 105,-5 3 0,3-8 22,-5 5 1,-1-5-22,1 2 1,-1 1 42,1-2 1,-1 4-94,1-4 0,-4 5 16,0-5 0,-2 6 19,2-2 0,1 2-9,-5 2 1,-4 0-11,-4 0 0,1 0 7,3 0 0,-1 6 8,-3 1 0,3 5-120,-3 3 0,2-1 129,-2 5 0,3 0-122,-2 4 0,1-1 43,3 1 0,-4 1-85,3 3 1,-2-2 42,6 6 0,2-1-20,2 5 1,1-1-7,-1 0 0,4 0 45,-1 1 0,2-1-112,6 0 1,-3-3 109,3-1 1,1 1-99,7 3 1,2-1 46,6-3 0,4 2-8,3-5 1,-1-1 30,1-3 1,2-4-12,5 0 1,0-5 46,4 1 0,0-6-49,5-1 0,0-6 29,3 2 1,3-2-9,5-2 0,-5-6-74,1-1 0,0-3-46,4-2 0,-2-3 69,-2 0 1,3-9-1,-4 1 0,-1-8-9,-2 1 1,-3-4-118,0-4 1,-10-3 74,-2-5 0,-5-4-343,-3-4 0,-5-2 147,-10-1 1,-1 0-240,-3 0 0,-11 5 53,-8 3 1,-13 3-102,-2 4 1,-6 8-183,-6 7 0,-2 4 223,-5 4 1,9 8 479,2 7 0,3 3 0,0 1 0,5 0 0,5 0 0</inkml:trace>
  <inkml:trace contextRef="#ctx0" brushRef="#br1" timeOffset="21">23356 7618 8153,'0'-7'828,"0"2"1,0 15-437,0 6 0,0 0-137,0 3 1,0 2 30,0 5 1,0 1-191,0 7 1,3-1 145,1 9 0,5-3-127,-1 7 1,2-3 74,1 7 0,1 0-378,-1 0 1,1-4 254,-1-5 0,0 1 129,1 4 0,-1-5 78,1-3 1,-5-4-75,1-4 0,0 2 110,3-5 0,-5-2-69,-2-6 1,1 1-127,-1-4 1,1-2 77,-1-7-287,-3 3 0,6-8 193,-4 1-858,-1 4-1037,3-6 1327,-5-1 1,0-6-353,0-6 1,0-3 256,0 0 1,0-4-1291,0 4 1854,0-6 0,0 4 0,0-6 0</inkml:trace>
  <inkml:trace contextRef="#ctx0" brushRef="#br1" timeOffset="22">23927 7960 8153,'0'-11'0,"0"3"0,0 1 398,0 4 0,0-3 541,0 2-468,0 3 1,-5-4-184,-3 5 0,-7 0-45,-4 0 0,-4 5-163,-4 2 0,-7 9 123,-8 3 0,-7 6-372,-5 2 1,24-9 0,-1 0 282,-1 1 1,0 1 0,0-1 0,0 1-11,0 1 0,0 0 0,0-1 1,0 2-15,0 0 0,-1 1 1,2 0-1,1 0 7,3 0 0,1 0 0,-20 17-119,8-2 1,8-7 157,3-5 1,6 1-264,6-4 0,-1-3 75,9-8-758,2-1 358,0 0 589,5-4-735,0-2 380,5-15 1,1 1 217,5-10 0,1 5 0,-1-3 0</inkml:trace>
  <inkml:trace contextRef="#ctx0" brushRef="#br1" timeOffset="23">24589 6464 8153,'0'-11'0,"0"-1"0,-1 2 38,-3 3 1,2-2 75,-6 5 1,0-5 60,-3 1 1,3 2 50,1-2 1,-1 5-18,-3-5 1,-1 2 47,1-2 0,-1 2-16,1 2 0,-1 3-75,1-3 0,-4 3 71,0 1 1,-6 5-153,2 2 0,-7 3 5,-5 2 0,-2 1-82,-1 2 0,-2-1 93,-2 5 0,2 4 42,-6 3 0,5 2 11,-1-1 0,2-2-15,2 6 0,5-1-63,2 4 0,3-3 14,1-1 0,5-1-2,3 2 1,8 2-33,3-3 0,3 3-163,1 2 0,2-6 64,6-3 0,4 2 48,11-1 0,1 3 249,3-3 0,2-1-145,5-7 1,4-2 125,1-1 0,4-5-87,-1 0 0,2 0-31,2-8 0,-1 1-93,1-4 1,-2 0 115,-2 0 0,1-5-189,-4-3 0,-1-2 87,-4-1 0,-1-6 25,-3-2 1,1-6-47,-8-2 0,1-6-364,-9-1 1,-5-5-41,-6-7 0,-3 0-180,-1 1 1,-6-5-23,-6 1 1,-9-1 226,-10 5 0,-2-1-382,-1 0 0,-4 2 245,0 2 0,-3 4-34,7 7 1,4 5 532,11 7 0,0 0 0,7 7 0,6 6 0</inkml:trace>
  <inkml:trace contextRef="#ctx0" brushRef="#br1" timeOffset="24">24486 4363 7805,'0'-7'752,"-5"2"-267,-2 5 1,0 2 106,0 1 1,-5 4-265,-3 4 1,-9 6-72,1 2 0,-7 7 6,-1 5 0,-7 6-21,-4 1 0,-2 4-304,-2-4 1,2 4 318,2-4 0,-1 5-284,5-1 0,-3-3-8,7-1 1,-2-4 136,10-3 0,0 0-27,7-4 1,-1 4 55,5-5 0,-1 1-161,5-4 1,1-2 62,2-2 1,-1 2-68,6-6 1,-5-4 216,4-3-473,0-1-325,4 0-197,0-2-1147,0-5 1355,5 0 0,6-5 604,4-3 0,5-7 0,-2-3 0</inkml:trace>
  <inkml:trace contextRef="#ctx0" brushRef="#br1" timeOffset="25">24178 4340 8153,'0'-18'0,"0"2"-32,0 4 664,0 6 1004,0 1-1053,0 5 0,0 5-386,0 3 0,-4 8 75,0 7 1,-3 2-40,3 9 0,-5-1 12,1 9 1,2 4 29,-2 4 0,1 0-195,-5 0 0,2-5 132,3 1 0,-3 2-27,2-6 0,2 5-142,-2-5 1,5-3-52,0-1 0,-2-3 141,1-5 1,0 2-95,4-5 0,0-2 56,0-6 1,0 1-122,0-4 1,0-1 76,0-4-337,0 1-1,0-1-99,0-5-807,0 5 789,0-10 1,0 3-876,0-8 1,0 1 63,0-4 1215,0-1 0,0-3 0,0-1 0</inkml:trace>
  <inkml:trace contextRef="#ctx0" brushRef="#br1" timeOffset="26">21837 2672 8153,'0'-11'-1212,"0"5"1878,0-4-331,0 3 1,-4-4 96,0-1 0,0 5 248,4-1-375,-5 1 0,-1-5 6,-6 1 1,2 3 251,3 0-321,-3 6 6,3-3 1,-6 1-7,-2 0 0,3 0-20,-4 4 0,-1 4 20,-2 0 0,-3 6-144,-1 2 1,-1 4 124,-3 7 1,3 1 42,-2 3-73,1-3-219,3 9 0,-1-4 116,0 5 0,5 2 159,3 2-386,2-3-649,2 5 676,-1-6 1,6 0 144,2 1 26,-2 4-135,5-4 0,-4 5 70,5-6-75,0 0 1,0-3 89,0-1 0,0-3 0,1 2 0,3-1-38,3-3 1,5-4 36,3-2 0,3-5-2,5 1 2,4-2-25,3-7 0,4 3 17,0-5-56,6-1 0,1-3-61,9 0 59,-3-5-230,4-1 270,-6-5 0,2-2-25,3-2 1,-3-3-161,2-5 1,-2-5 87,-1-2 75,-1-3-1361,1-7 1356,-5 0-72,-2-6 1,-10-5 24,-2-2-141,-8-3 183,-8-1 0,-6 0-755,-5 0 611,-15 5 1,-5-3 76,-18 6-287,13 26 1,-1 1 243,0 2 1,-1 1-1,-6 4 1,0 2-56,2 1 0,1 1 1,-2 2-1,-1 0-619,-28-2 459,0 5 373,14 1 0,-2 5 0,7 0 0,-2 0 0</inkml:trace>
  <inkml:trace contextRef="#ctx0" brushRef="#br1" timeOffset="27">22602 2810 8253,'-6'0'-805,"-1"0"705,3 0 662,3 0-354,-4-6 0,4 5 79,-3-3-137,3 3 1,-4 0 159,5-3-57,0 3-85,0-4 0,3 3-41,1-1 1,5 1 9,-1-1 1,2-3-73,1 3 1,6-5 6,2 4 0,2-1-21,2 1 0,5 2-68,3-6 0,0 2 75,0-2 0,6-1-117,-3 6 1,3-5 129,-3 4 1,3-3-99,-3 3 1,7-4 16,-7 4 1,-1-1-10,-3 1 1,-4 2 20,0-6 0,-3 6 16,-4-2 0,2 3 13,-6 1 0,-4-4 9,-3 0-96,-6 0 97,3 4-656,-5 0 208,-5 0 0,-1 0 142,-5 0 0,3 0-964,0 0 822,1 0 1,-5 0-364,1 0 770,-1 0 0,-4 5 0,-2 2 0</inkml:trace>
  <inkml:trace contextRef="#ctx0" brushRef="#br1" timeOffset="28">22728 2661 6840,'-7'-6'372,"2"-4"0,1 7 107,0-5-30,1 6-101,3-3-62,0 5 1,-2-4 132,-1 0-192,1 0 1,-7 6-94,6 1 1,-6 0 28,1 5 1,1-2-51,-5 2 1,3 2-144,-6-3 0,-1 3 33,0 2 1,0-1 72,1 1 0,1-1-193,-5 1 0,3-1 116,-3 0 1,5-3-95,-1 0 0,2-2 120,2 2 1,0 0 27,-1-4-6,6 5 0,-3-6 1,5 4-12,0-4 16,4 2 1,2-5 2,1 0 23,4 5 0,5-4 0,2 3 24,2-3 0,4-1 254,-1 0-9,3 0-230,0 0 1,2 0 31,3 0-31,-3 0 0,8 4 25,-5 0 1,1 1-118,-2-1 51,-2-3 0,0 4 1,-6-4-104,-1 3 132,-2-2-28,-4 3 1,-3-5-353,0 0 61,-6 5-677,3-4 41,-5 4-877,0-5-650,-5 0 2376,4 0 0,6 0 0,8 0 0</inkml:trace>
  <inkml:trace contextRef="#ctx0" brushRef="#br1" timeOffset="29">23790 2421 8177,'0'-6'-61,"0"-4"0,0 7 670,0-4-372,0 4 1,0-3 209,0 2 15,0 3-67,0-4-27,0 5 1,-4 5-224,0 2-67,-5 3 0,4 6 0,-4 0 46,2 2 0,-1 2-56,-3 7 1,-1-2-100,1 6 182,-1-1-258,1 9 0,-4-3 135,-1 2 58,1-2-209,4-2 1,3 0 88,1 0 1,0-4 31,0-4 1,-2-3 53,5-4-170,0 3 151,-1-10-39,4 0 1,-4-2-140,5-2 142,0-3-912,0 0-702,0-5 1159,5-5 0,-3 2-110,6-5-379,-6-4 445,9-1 502,-10-3 0,9-6 0,-4-2 0</inkml:trace>
  <inkml:trace contextRef="#ctx0" brushRef="#br1" timeOffset="30">23824 2387 8177,'-1'-10'228,"-3"2"16,3-2 1,-6 8 183,3-6 60,3 5-183,-4-2 1,5 10-31,0 3 0,1 3-31,3 5 1,1 1 14,3 6 1,2 1-1,-2 3 1,2 2-774,1 5 0,4 1-882,1-1 1,-1-1 1395,-4-3 0,1 7 1535,-1-3 1,1 3-140,-1-2-973,-5-6-310,4-1 1,-4-2 17,1 1 0,2 0 11,-5-5 1,3 0-148,-3-3 1,4 1 113,-4-4 1,1-1-150,-1-4-33,-3 1 139,4-1 0,-4-3-272,3-1 214,-3-4-770,4 2 531,-5-5 1,0-1-669,0-3 0,0-3 224,0-4 1,-1-5-22,-3-3 0,-2 1-178,-6-1 0,0 1 874,-3-1 0,-8-8 0,-6 3 0</inkml:trace>
  <inkml:trace contextRef="#ctx0" brushRef="#br1" timeOffset="31">23504 2832 8177,'6'0'247,"5"0"1,0 0-4,8 0 0,3 0 372,1 0 0,4 0-59,4 0 1,6 0-105,1 0 0,4-3-210,-4-1 0,2-4 16,-5 4 1,0 1-592,-8 3 0,-2 0 276,-6 0 56,-2 0 0,-11-6 0,-1 0 0</inkml:trace>
  <inkml:trace contextRef="#ctx0" brushRef="#br1" timeOffset="32">19838 2787 8145,'0'-8'-587,"0"0"0,-1 6 1713,-3-2-283,3 3-77,-9 1-510,3 0 1,-4 5-94,-1 3 0,1 2 25,0 1 0,-5 4-80,1 1 0,-5 4 13,1-1 0,-3 8 86,-1 3 0,0-1-142,1 2 0,-1-1 102,0 4 1,-1 4-194,-3 1 1,7-1 62,-3-4 1,8-5-105,0-2 1,2-4 47,1-4 0,6-3-60,2-5 1,3 1-4,1-1 1,0-3 134,0 0-319,0-6 1,1 3 63,3-5 0,-1 0-249,4 0 1,-3 0 113,4 0 1,-6-1-268,2-3 0,1 2 143,-1-6 0,0 4-66,-4-3 1,0-1 526,0-4 0,0 5 0,0-1 0,0 1 0,-4-5 0,0 1 0,-1 3 0,1 1 0,3 3-137,-3-4 137,-2 6 0,3-5 176,-4 3 398,4 3 504,-2-4-369,0 5 28,4 0-457,-4 5 1,1 2 73,0 4 1,0 0-71,4 1 0,0-1-131,0 1 0,0 3-40,0 0 1,0 0-125,0-3 1,0-1-1,0 1 177,0-1-148,0 0 1,0-3 196,0 0-135,0-6 103,0 3-34,0-5-69,5 0 1,-2-1 16,4-3 0,1 2 86,3-6 1,1 4-87,-1-3 0,5 0-202,-1 0 1,4-2 117,-4 5 1,0 0-561,-3 4 1,-1 0-349,1 0-159,-1 0 1054,-5 0 0,-1 5 0,-5 2 0</inkml:trace>
  <inkml:trace contextRef="#ctx0" brushRef="#br1" timeOffset="33">20078 2490 8198,'0'-7'-1124,"0"2"2794,0 5-1357,-5 0 0,4 2-27,-3 1 0,2 5 15,2 7 0,0 3-143,0 5 1,-1 1 75,-3 3 1,3-2-17,-3 5 0,3 1 19,1 3 0,0 0-122,0 1 0,0-1 100,0 0 1,0-1-229,0-2 0,0 0-67,0-4 0,0 0 167,0-4 1,0-6-140,0-1 1,0-4 101,0 0 0,0-5-122,0 1 1,1-6 60,3 2-1046,-3-3 509,4-1 1,-5-5-234,0-2 1,0-3 124,0-2 1,0 0 655,0-4 0,-10-1 0,-2-6 0</inkml:trace>
  <inkml:trace contextRef="#ctx0" brushRef="#br1" timeOffset="34">19975 2535 8163,'0'-11'-468,"0"0"0,1 0 759,3 4 0,3-3 490,4 2 1,0 2-267,1-2 1,4 0-103,3-3 0,8 1-140,3 2 0,1-1-120,3 6 0,-3-5 90,3 4 0,0 0-62,-3 4-160,-4 0 1,0 0 110,-8 0 39,3 0 1,-10 4-299,4 0 98,-4 5 0,-5-3 26,-4 6-329,-1-1 227,-2 6 1,-5-5-157,-3 3 1,-3 3 116,-5 1 0,2-2-72,-5-2 0,0 2-74,-3-2 136,-1 0 103,0-4 1,0-3-63,0 0 67,0-1 57,6 0 0,-1 1 15,3-4-100,2 5 155,1-8 0,2 4 0,4-3-141,0 2 341,1-3-292,5 4 394,0-5-215,0 5-145,0-4 302,5 4-246,1-5-29,5 0 267,6 5-124,-4-3 1,12 4-19,-2-2 0,3-2 92,1 6 1,-2 0-126,6 3 1,-4-3-25,3-1 1,-8 1 0,0 3-112,0 1 1,-2-1 66,-1 1 1,-2-1-155,-6 0 0,-4 2 59,-4 2 0,-1-2 48,-2 2 0,-2 2 0,-1-1-246,-5 2 88,-7 1-110,-8 4 144,-1 0 1,-9-4-1,1 0-75,-5 1 1,1 0 111,-6-1-788,5-2 832,-2-6 1,8-1-44,1-2 0,8-2 100,-1-2-99,8-2-263,-2 3 141,6-5 102,0-5-871,4-2 949,2 1 0,5-4 0,0 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49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3175 3712 7980,'-5'-7'-6,"4"2"1027,-4 5-174,5 0-688,-5 5 0,2 7-15,-5 7 1,5 2 71,-5 2 1,2 4-27,-2 0 0,-1 4 10,5 0 0,-5 6 23,2 1 1,0 5-15,0-1 0,-1 2-165,-3 2 1,-1-4 93,1 0 1,1-6-111,2 2 1,-1-3-75,5-5 1,-3-2 127,3-5 1,-1-5-82,1-3 0,3-2 44,-3-2 0,3-3-528,1-1 359,0-4-748,0 2-26,0-5 283,0-5 0,1-2-1160,3-4 1775,-3 0 0,9-6 0,-3-1 0</inkml:trace>
  <inkml:trace contextRef="#ctx0" brushRef="#br0" timeOffset="1">3175 3769 8068,'-6'-13'455,"1"-2"0,5 12 348,0-4 63,0 4-285,0-2-259,0 5-59,0 5 0,0 3-185,0 7 1,1 3-8,3 5 0,-2 1 184,6 2 1,-4 1-182,3 7 1,1-2 49,3 6 1,1 2-70,-1-2 1,1 3 21,-1-2 0,2 2-48,2-3 1,-1 1 105,5-5 0,-4-4-27,4 1 1,-4-6-131,4 2 1,-5-8 136,2-4 0,-4 0-130,0-3 1,-5 2 59,1-7 0,-4 0-464,3 0 150,-4-4-539,2 2 249,-5-5 0,-1 0-328,-3 0 1,-2-1 299,-6-3 1,1 1-630,-1-4 1216,1 4 0,-6-12 0,0 2 0</inkml:trace>
  <inkml:trace contextRef="#ctx0" brushRef="#br0" timeOffset="2">2992 4374 8068,'0'-6'0,"2"-3"647,1 5 0,0-1-32,4 1 0,2 2 32,7-6 1,-2 2-217,5-2 1,1-1-184,7 5 0,-3-4-147,2 0 0,2 2 102,-1-2 1,0 4-400,-5-3 1,1 3 206,0-4 1,-1 6-1256,-3-2 0,1-1 1244,-5 1 0,5-5 0,-2 3 0</inkml:trace>
  <inkml:trace contextRef="#ctx0" brushRef="#br0" timeOffset="3">3940 3826 8097,'0'-13'247,"0"-2"1,0 13 255,0-6-94,0 0 1,-4 1-101,1-1 0,-2 6-67,1-2-6,2 2 0,-8 2-123,3 0 0,-3 0-46,-2 0 1,-3 4-195,0 0 0,-6 5 35,2-1 0,-2 6 103,-2 1 1,0 1-113,0-1 1,4-1 26,0 5 1,1-5 134,-1 2 0,3-2-38,4 1 0,2-2 238,3 2-181,2-3 1,5 0 91,0-1 0,1 1-38,3-1 0,7-3 159,8-1 0,6 1 17,2 3 0,5 0-23,-2-4 0,3 3-277,2-2 0,-1-2 101,0 2 1,-3 0-168,-1 3 0,-3-2-1,3 2 0,-5-2-4,2 6 1,-7-2-120,-1-2 0,-5 2 22,2 2 1,-9-2 35,-3 2 0,-3 2 26,-1-2 1,-5 5 175,-2-1 0,-10-1-120,-6 1 0,-3 0 157,-5 4 1,-2 0-95,3 0 0,-3-2 18,-1-2 1,1-2 48,2-6 0,1-1-58,7-2 1,-1-3-254,8-5 0,1 0 89,4 0 0,3 0-527,1 0 1,4-5 246,-1-3 1,9-2 411,7-1 0,4-6 0,7 0 0</inkml:trace>
  <inkml:trace contextRef="#ctx0" brushRef="#br0" timeOffset="4">4625 3780 8066,'-1'-10'200,"-3"3"1,2 0 32,-6 3 0,4 3 189,-3-3 0,-1 3-97,-3 1 0,-1 0 6,1 0 1,-4 1-99,-1 3 0,-3 2 33,4 6 0,-4-1-102,4 1 0,-4-1-124,4 1 0,-1-1-26,5 0 1,0 1 26,-1-1 1,1 1-68,-1-1 1,6 1 26,2-1 1,3 0-38,1 1 104,0-1 1,2 1-128,6-1 0,1 0 104,10 1 0,-1-1 4,1 1 0,6-5-79,-2 1 0,4 0 71,-1 3 1,0 0-42,4 1 0,-3-1 37,3 1 0,-4-1-47,0 1 1,-3 0 37,-4 3 0,1-2-181,-4 2 0,-1 2 54,-4-2 1,-3 2 38,0-2 0,-6-3 164,2 4 0,-3 0-120,-1-1 1,-6 4 399,-6-3 1,-4 3-158,-7-4 1,-1 5 167,-3-1 1,-2 2-103,-5-2 0,-3 1-6,3-5 1,-3 0-133,7-3 1,3-6-164,4-2 1,5 1-400,7-1 1,-1 0 224,1-4 1,5-5-1060,2-3 0,3-2 96,1-2 1145,0 1 0,5-6 0,1 0 0</inkml:trace>
  <inkml:trace contextRef="#ctx0" brushRef="#br0" timeOffset="5">4934 3826 10678,'0'11'875,"0"5"-569,0-1 1,0 9-200,0-1 1,-1 7 141,-3 1 1,1 3-161,-4 4 1,4 1 82,-1 3 0,3 1-143,1-5 0,1 1 57,3-5 1,4-5-211,7-2 0,-1-3 100,5-1 1,4-6 101,3-1 1,6-5 40,-1-3 1,-2 1-35,1-6 0,-1 1-51,2-4 0,1-5 60,-6-3 0,2-2-129,-1-1 0,-3-2 129,3-2 0,-7 1-137,-1-5 0,-5 0 6,1-4 0,-4 0-11,-3 0 1,1-5-126,-5-2 0,0-3 105,-4-1 1,-2-4-316,-1 0 0,-3 0 138,-1 3 0,-3 2-111,2 3 1,2 3 67,-2 8 1,4 3-332,-3 4-400,4 6-198,-2 1 1217,5 5 0,5 5 0,1 1 0</inkml:trace>
  <inkml:trace contextRef="#ctx0" brushRef="#br0" timeOffset="6">5756 3712 8019,'-6'-7'785,"-4"2"-35,8 5-341,-3 0 0,5 3-126,0 5 1,0 2-39,0 13 0,0 1-2,0 6 0,0 8-220,0 0 0,0 2-139,0 1 0,4 1 184,0 4 1,0-2-55,-4-2 0,4-2-47,-1-6 0,1-5-27,-4-2 1,4-7-29,0-1-44,0-5 0,-4 3-569,0-6-491,0-5 100,0-1 327,0-5 1,0-5 764,0-2 0,-6-3 0,0-2 0</inkml:trace>
  <inkml:trace contextRef="#ctx0" brushRef="#br0" timeOffset="7">5756 3872 8019,'0'-8'-513,"0"0"128,0 6 1770,0-8-239,0 8 302,0-3-1027,0 5 1,4 5-271,0 3 0,5 2 106,-2 2 0,3 4-285,2 3 0,-1 3 102,1 1 1,3-1-32,0 1 1,2-4-189,-2 0 1,-2-5-256,2 2 1,-1-4 234,1 0 0,-2-6-51,2-2 1,-2-3-196,-2-1 329,5 0 1,-3-5 50,2-3 0,-1-2-29,2-1 1,-4-2 107,3-2 1,2-2-82,-2-2 1,6-6-8,-2 2 1,1-3-27,-1-1 0,2 1 1,-2-4 1,-2 5 88,-2-2 1,-1 4-64,1 4 0,-6 6 364,3 6-275,-8 4 1,1 1 92,-5 9 1,0 6-27,0 10 0,-2 5-25,-1 2 0,1 5-102,-2 3 0,3-2 73,1 6 0,0-4-16,0 4 0,0-6 7,0-2 0,0 0 143,0-3 0,4-5-92,0-3 1,0-1 297,-4-7-239,5 0-285,-4-3 0,8-5-419,-5 1 311,-1-6 12,-3 4-2678,0-6 2895,0-6 0,0 0 0,0-5 0</inkml:trace>
  <inkml:trace contextRef="#ctx0" brushRef="#br0" timeOffset="8">6601 3769 8082,'0'-18'1317,"0"7"-805,0 6 0,0 15 0,0 5 219,0 5-496,0 3-204,0 10 132,0-2 0,0 9 0,0-2-36,0 4 1,0 1-54,0-1 0,-1 1-125,-3-5 0,3-1-23,-3-6 119,3-3 0,1-7-13,0-2 0,0-1-14,0-3-47,0-7 1,0 7-146,0-7 213,5-3 16,1 5-16,1-9 1,3 4 0,-1-5 26,5 0 1,0 0-151,5 0 0,-4-1 124,4-3 0,0 2-199,4-6 1,0 4 60,-1-3-545,-4 4 304,4-7 118,-4 9-293,-1-10 0,0 9 127,-6-6 1,1 4-1152,-1-3 1034,0-1 1,-4-3 503,-3-1 0,-3 1 0,-1 0 0</inkml:trace>
  <inkml:trace contextRef="#ctx0" brushRef="#br0" timeOffset="9">6578 4146 8082,'-7'-7'0,"-1"4"1333,6-4-732,2 1 0,11-2 70,8 1 1,3 4-273,1-1 0,4-1-164,4 1 0,2-3-419,1 3 0,0-1 195,1 1 0,-2-1-874,-3-3 1,2-2 551,-6 3 1,0 0-725,-7 0 1,-3 3-544,-4-4 1578,-6 6 0,-1-8 0,-5 3 0</inkml:trace>
  <inkml:trace contextRef="#ctx0" brushRef="#br0" timeOffset="10">6556 3780 8081,'11'-11'-30,"0"-1"30,6 1 1822,1 0-1150,5-1 0,3 0 136,1-4-421,10 4 0,-6-9 0,11 6-262,1 1 1,-2-1-500,1 3 1,-7 0-387,0 8 1,-2 0 759,-7 4 0,1 0 0,-4 0 0</inkml:trace>
  <inkml:trace contextRef="#ctx0" brushRef="#br0" timeOffset="11">8703 3506 8017,'-8'-10'-438,"0"2"1,6-2 1306,-2 3-315,-2 2 1,3-4-75,-4 5 0,3-1-190,-4 1 0,1 3-67,-5-3 1,-1 3 23,-2 1 1,-3 5-91,-4 2 0,-6 9 102,-3 3 1,-7 3-219,-4 5 0,2 2-420,-2 6 0,0 4 401,-4 3 1,1 3-48,22-20 0,0 0 0,0-1 0,2 0 10,-1 3 0,2-1 0,0 1 0,2 0-24,-13 30 0,4-4 44,8 0 1,4-6-81,8-1 0,4-1-1,11-7 1,2-4 25,13-4 0,-2-8 58,10 1 1,3-8-10,4 0 0,5-7 73,-1-4 1,-1-3-75,1-1 0,-2 0 12,2 0 1,1-4 2,-5 0 0,0-5-78,-3 2 0,-2-3 74,-3-2 0,-2 1-3,-5-1 0,0 1 24,-1 0 0,-8-5-38,-2 1 1,-5-1 484,1 0 1,-3 2-398,-5-5 1,-6 4 90,-6-4 0,-5 5-66,-10-1 1,2 2-12,-6 2-32,-4 4-60,-1-3 1,1 9-127,4-3 0,3 3-149,1 1 0,2 0-36,10 0-714,0 0 1,8 1 1022,4 3 0,1-3 0,2 4 0</inkml:trace>
  <inkml:trace contextRef="#ctx0" brushRef="#br0" timeOffset="12">9959 3792 8149,'-1'-10'-1151,"-3"2"1592,-2 3 0,-6 1-63,1 0 0,-2 0-31,-2 4 1,2 0-78,-2 0 0,-3 6-101,-1 1 0,-2 3 0,-2 2 1,0 0-25,0 4 0,-1 1-86,-3 6 1,3 1 92,-3 3 0,0 1-124,0 2 1,2 3 84,5-2 0,1 1-98,8-2-69,-3 3-61,13-9 1,-3 8 126,8-6 0,3 1 0,10-5 7,6-3 0,5 1-21,6-5 1,1-1-3,4-6 1,-3 1-1,5-5-58,-2-2 1,3-1 69,-4-1 1,-1-5-40,-7-2 1,2 0 32,-5 0 1,-2-1-76,-6-3 76,-2-1-5,-6 1 0,-1-1-3,-2 1 1,-3 0 10,-5-1 1,0 1-12,0-1 1,-1 2 166,-3 3-160,-2-4 195,-6 10-187,1-4 0,-1 5 8,1 0 1,0 5 85,-1 3 0,2 3-55,2 4-15,-2-2-6,9 9 0,-4-5 52,5 6 0,5-4 5,3 0 1,3-3-61,4 3 0,7-5-1,4 1 47,1-3-38,1 0 1,-3-6 10,6-2 1,-5-3 122,5-1 0,-4-1-169,3-3 1,-1-6-1,3-5 34,-2 1 0,-4-3-69,0 2 86,-1-5-19,-3 7 0,-4-8-78,-3 2 0,-7-3 75,-4-1 0,-3-4-173,-1 1-33,-5-6 101,-1 3 0,-7-2-163,-2 1 0,-4 5-39,-8-2 0,-2 8 147,-5 4 1,-2 7-129,-2 4 1,5 3 79,-5 1 0,11 6-168,1 6 1,4 3 16,11 4 1,2 6 331,9-2 0,5 8 0,1-2 0</inkml:trace>
  <inkml:trace contextRef="#ctx0" brushRef="#br0" timeOffset="13">10758 3849 8223,'0'-22'379,"0"3"0,0 7 123,0 4-191,0 0 416,0 2 5,0 1-106,0 5 0,0 5-253,0 3-292,0 7 168,0 3-1,0 9-92,0 3 31,0-1 0,0 9-250,0 0 110,6 0 1,-5 5-1,4-5-602,0-1 254,-4-1 142,4-2 0,-5-5-174,0-2 0,4-4 144,0-4 1,0-3-930,-4-4 559,0-6-530,0 4 421,0-9-72,0 4 740,0-5 0,0-10 0,0-2 0</inkml:trace>
  <inkml:trace contextRef="#ctx0" brushRef="#br0" timeOffset="14">10770 3803 8216,'0'-11'-26,"0"-1"26,0 6 1668,0 1-270,0 5-568,5 0-449,-4 0 0,9 5 386,-2 3-581,7 7 1,3 3-1,5 4 1,1 3 61,3 1 1,-2 0-417,5 4 0,-3-1 239,4 2 1,-5 0-258,5-4 1,-2 0 145,1-4 1,-2-2-43,-5-2 1,-4-1 10,0-3 0,-4-2 0,2 2 11,-4-2 1,0-6-222,-5 1 286,-3 0-4,5-2-614,-8-1 0,3-4-61,-5 3-806,0-3 730,0 4-854,0-5 621,-5 0 983,3 0 0,-13-5 0,2-1 0</inkml:trace>
  <inkml:trace contextRef="#ctx0" brushRef="#br0" timeOffset="15">11284 3712 8100,'0'-12'-339,"0"1"1414,0 0-449,0 4 21,0 2 397,0 5-837,0 5 0,4 3-107,-1 7-119,1 3 196,-4 10 1,0 1-132,0 5 0,2 2 110,1 2 0,0-1-111,4 4-903,-4 1 323,2-1 386,-5-2 1,0-4-332,0-1 51,0-5 1,0-5 164,0-5 1,0-5-512,0 1 1,0-6 774,0-1 0,0-1 0,0 5 0</inkml:trace>
  <inkml:trace contextRef="#ctx0" brushRef="#br0" timeOffset="16">11638 3746 8102,'-6'-5'0,"-5"2"583,4-4-109,2 4-117,-5-2 1,7 5-106,-5 0 0,6 5 42,-2 3 0,-1 7 18,1 4 0,0 3-61,4 1 1,-1 4-1,-3 4-14,3 2-612,-4 1 482,5 6 0,0-5-167,0 3-423,0-2 310,0-2 152,0-5 1,0 2 126,0-9-590,0 4 350,0-14 1,0 5-832,0-6 195,0-4-771,0 3 1227,0-9-701,0 4 1015,0-5 0,0-5 0,0-1 0</inkml:trace>
  <inkml:trace contextRef="#ctx0" brushRef="#br0" timeOffset="17">11558 3803 8170,'-6'-11'0,"0"-1"674,6 1-171,0 5 326,0 0 1,2 6-246,2 0 1,3 6-144,8 1 1,-1 7-270,5 1 1,0 9-111,4-1 0,1 4 115,3 0 0,-2 2-133,6 5 0,-2-4-272,2 1 1,-2-6 150,-3 2 1,-5-3-177,1-1 0,-1-4 100,2 0 0,-6-5 12,-1 1 0,-4-2 82,0-2 0,-5-3-294,1 0 0,-5-5-464,0 5-103,-1-6-1324,-2 4 2244,0-1 0,-5-4 0,-2 4 0</inkml:trace>
  <inkml:trace contextRef="#ctx0" brushRef="#br0" timeOffset="18">12095 3678 8051,'-5'-12'-476,"3"1"1472,-3 4-592,5 2 0,-1 7 93,-3 1 1,3 9-86,-3 7 1,2 2-284,-2 2 0,3 9 103,-3 2 0,-1 3-199,1-3 0,0 1 8,4-1 1,0 5-153,0 3 0,0-3 15,0-1 1,0-7 91,0-4 1,0-3-230,0-2 1,4-4 58,0-3 0,1-2-862,-1-1 475,-3-1 1,4-3-1142,-5-1 1702,0-4 0,5-3 0,1-7 0</inkml:trace>
  <inkml:trace contextRef="#ctx0" brushRef="#br0" timeOffset="19">12289 3803 8018,'0'-18'782,"0"2"85,0 4-525,0 6-160,0 1 0,0 6 0,0 3 140,0 4 0,0 7-68,0 4-96,0 3 1,-4 5 0,0 4 16,2 2 1,0 5-98,2 0 1,0-1-105,0-7 0,0 2-9,0-5 0,4 2 36,0-6 0,0 1 170,-4-9-51,0 0-9,5-3 43,-4-1-72,4-5-3,-5 5 17,0-10 27,5 4-47,-3-5 1,4 0 9,-2 0 0,2 0 36,6 0 1,-1 0-13,0 0 1,2-1 31,2-3 1,-1 3-36,5-3 0,0 3-171,4 1 1,0 0 108,0 0 1,3-4-231,1 0 0,0 0-23,-4 4 1,-4 0-32,0 0 1,-5 0-134,1 0 0,-2-4-1190,-2 1-930,-5-1 1369,-1-1 1123,-5-2 0,-5-4 0,-1-1 0</inkml:trace>
  <inkml:trace contextRef="#ctx0" brushRef="#br0" timeOffset="20">12220 4112 8078,'0'-12'540,"0"1"1,9 4 0,4 4-363,3 1 1,3 1 63,4-3 94,5 3 0,1-8 626,6 5-641,-1-5 0,5 7-150,3-6-1211,-3 1 490,6 0 457,-15-3 1,7 5 227,-10-3-907,-6-2 0,-4 9 226,-6-3-1063,-4-2 1056,-2-1 1,-5 0 552,0-1 0,-10 1 0,-3-5 0</inkml:trace>
  <inkml:trace contextRef="#ctx0" brushRef="#br0" timeOffset="21">12209 3723 8105,'0'-11'0,"5"4"384,1-3 0,6 8 219,-1-6-426,6 6 1,0-7 680,6 5 0,5-5-298,3 1 0,7-2-201,4-1 1,6 1-561,1 2-80,-4-2 1,-1 5-523,-2-3 724,-3-2 0,-1 5 0,-7-3 327,-4 5-248,-8 1 0,2-3 0,-3-1 0</inkml:trace>
  <inkml:trace contextRef="#ctx0" brushRef="#br0" timeOffset="22">13271 3769 8165,'0'-12'-603,"0"1"421,0 0 1,-1 0 484,-3 4 1,1-2 5,-4 5 1,3-3 118,-4 3 0,1 0-121,-5 4 0,0 0-68,-4 0 0,2 1-57,-5 3 0,-3 2 28,-5 6 1,-1 4-108,1 3 1,2 4 97,-5 4 0,3-2-186,-4 6 1,6-1 45,-2 4 1,8 2-130,4 2 1,4-3 71,3 4 0,3-4 110,5-1 0,6-3-149,6-1 0,6-4 97,8 0 0,3-3 16,6-4 0,0-6-20,3-6 0,3-4-33,5 1 0,-6-3-169,-2-1 0,-2-1-316,-2-3 0,-1-1-602,-3-3 1,-3-2 492,-8 3 1,-2-4 568,-6 0 0,-5 0 0,0-1 0</inkml:trace>
  <inkml:trace contextRef="#ctx0" brushRef="#br0" timeOffset="23">13694 3735 8044,'0'-12'775,"0"5"-56,0-1-625,0 5 85,0-2 379,0 5 1,0 7-192,0 4 0,-5 2-136,-3 6 1,2 1-184,-2 7 1,4-2 131,-3 6 0,4-1-268,-1 4 0,3 1 102,1-1 0,0-1-36,0-3 1,1-2-10,3-5 1,-1-1-152,4-3 0,-4-3-141,1-4 203,2-1-34,-5-5-1303,4 5 669,0-10-706,-3 4 1494,3-10 0,-5-2 0,0-4 0</inkml:trace>
  <inkml:trace contextRef="#ctx0" brushRef="#br0" timeOffset="24">13328 3757 8029,'12'-16'202,"-1"5"0,2 0 353,2 8 1,4-1-109,8 4 1,1-4-149,2 0 1,8-1 115,0 1-185,5 3-44,3-9 1,3 5-67,1-3-1233,-1-2 965,-3 4 1,-1-6 199,-4 1 0,-1 1-44,-6 2 1,-5-2-1,-2 4 1,-4-2-122,-4 0 0,-3 6-79,-4-2 173,-6 3 38,-1 1 143,-5 0 1,0 5 485,0 2 0,-4 5-389,0 3 1,-4 3-215,0 5 15,3 0 0,-5 1 68,2 2-135,-2 3 1,-1 6 150,-1-1-272,6 0-505,1 1 703,0-1 3,3 0-170,-3 0-20,5-5 161,0 4-452,0-8 434,5 8-27,-3-9 77,8-1 1,-8-3 0,6-5 160,1-1-212,-4-1 1,4-6 0,-4 0 28,1-2 1,-2 2 203,4-3 0,-1 0-170,5-4 1,-1 0 360,0 0-438,1 0 0,4 0 1,3 0 26,3 0 0,-3-1 25,0-3-181,0 3 0,0-10-146,0 4 82,0 2 185,-1-5 0,0 5-14,-3-3-632,-2-2 267,-2 9 149,-1-10-969,-9 10 280,5-9 391,-6 4 0,-2-5-1104,-2 4 1629,-2-3 0,-10 3 0,-2-4 0</inkml:trace>
  <inkml:trace contextRef="#ctx0" brushRef="#br0" timeOffset="25">14013 4054 8040,'2'-10'1032,"1"3"1,5 2-620,7 5 0,3-4-154,5 0 1,0-1-22,0 1 1,5-1-225,2-3 1,3-1 172,1 6 1,-3-5-574,-1 4 251,-4-5 170,7 8 1,-11-8-657,1 5 0,-1-3 344,-7 3 0,-1-5-1310,-6 2 756,-3 1 831,-5-4 0,5-1 0,1-7 0</inkml:trace>
  <inkml:trace contextRef="#ctx0" brushRef="#br0" timeOffset="26">13968 3666 8022,'-5'-18'0,"3"6"-20,-1 4 1,6 4 519,5-3 0,7 0-78,4 0 0,4-4 89,4 4 1,3 1-117,8-2 1,3 2-283,5-2 0,-1 3 87,1 5 0,-2-4-264,-2 0 1,-2 0-201,-6 4 1,-4 0 239,1 0 0,-6 0-60,2 0 0,-7 0 57,-1 0 1,-5 0-129,1 0 28,-2 0 1,-2 0 30,1 0 70,-1 0 0,-3 4 183,-1 0 7,-4 5 235,2-3-232,-5 11 1,0 1-19,0 4 67,0 1 0,0 5-83,0 3 0,-1 0 0,-2 2 179,-1 2-148,1-4-712,3 14 475,-5-10 4,3 10 1,-3-10-212,5 3 351,0-2 0,0-7-329,0-2 343,0-3-59,0-1 1,1-6-152,3-1 0,-2-4 81,1 0 1,-1-5-365,-2 1 852,0-6-1658,0 4 585,0-6-339,0-6 1,-4 0 967,0-5 0,-10-6 0,1-1 0</inkml:trace>
  <inkml:trace contextRef="#ctx0" brushRef="#br0" timeOffset="27">14596 3598 8039,'1'-18'238,"3"3"1,4 3-56,7 5 0,-1 0 244,5 3 0,0 3-142,4-3 1,5 3 826,2 1-496,3 0-196,1 0 1,2 5 187,2 3-377,-3 2-1037,5 6 877,-6 2 1,-5 4-246,-2-3-77,-3 7 240,-1-7-1056,-5 9 1216,-2 0 36,-10-4-152,5 9 1,-10-3-107,3 4 0,-4 0 40,-4 0-166,-3 1 340,-9-1-152,-2-5 0,-6 4 170,-3-2-167,-2-4 1,-6 1-188,-3-5 0,-3-4 261,-5 0 0,1-5 0,-1 0-986,0-5 1,1-4 91,-1-5 828,0 0 0,4 4 0,1-3 0,0-3 0,4-5 0,4 0 0</inkml:trace>
  <inkml:trace contextRef="#ctx0" brushRef="#br0" timeOffset="28">9742 4671 8169,'-6'0'-177,"1"-5"198,5 4 0,0-4 1104,0 5-805,5 0-144,-4 0 1,9 0 169,-2 0-263,2 0 0,1 0 0,2 0 178,2 0 1,-1 0-69,5 0 0,0 0 59,4 0 1,4-2-61,-1-1 1,5 1-152,-5-1 0,5 1 118,-4 2 1,3-4-111,-3 1-99,4-1-84,-7 4 134,9 0 1,-5 0 191,3 0-226,2-5-32,-4 4 178,5-5-60,1 6-16,-1-5 0,1 4 34,3-3 0,-2 3-238,2 1-312,-2 0 557,-2 0-173,0-5 1,0 4 165,1-3-66,-1 3 0,0 1-296,0 0 329,6 0-40,-5-5-599,10 3 604,-5-3 0,2 5 60,0 0-95,0 0 1,-1 0 10,-3 0 29,2 0 246,-4 0 0,3 0-261,-5 0 1,1 0 19,-1 0-5,5-5 1,-3 4-33,2-3-310,-3 3 351,5 1 1,-4 0-14,6 0 0,-1-4 510,1 0 0,2 0-497,-2 4 0,3-1-9,0-3 0,-3 3 23,0-3 1,-1 3 25,0 1 1,4 0-23,-3 0 1,-2 0-30,2 0 1,0 0-9,4 0 1,-1 0-9,1 0 1,-1 0 3,-4 0 1,4-1-5,-3-3 0,1 3-10,-1-3 1,2 1 25,-2-1 1,2 3 48,2-3 1,0 3-54,0 1 0,-5 0 58,1 0 1,-5-4-16,1 0 0,1 1 6,0 3 0,0 0-19,-1 0 1,-1 0 1,5 0 0,-4-4-26,4 0 0,-1 0 26,5 4 1,-4-4-53,0 1 1,-4-2 41,4 1 1,-4 2-52,4-1 0,-8 1 130,4 2 0,-5 0 75,5 0 0,-2 0 69,-2 0 0,0-3-129,1-1 1,-1 0 403,0 4 1,-4 0-415,1 0 1,-1 0-113,5 0 1,-1-4 79,0 0 1,0 1-244,1 3 0,3-2-26,0-2 1,-1 3-32,-7-3 1,2 2 105,-6-2 1,5 3 64,-4-3 1,-1 3 127,-3 1 0,0-4-138,0 0 1,0 0 392,-1 4-217,-4 0 1,3 0 0,-5 0 78,2 0 0,-4-4-187,1 1 63,-2-1 0,-2 4-124,0 0 110,1 0 16,-6 0-431,-1 0-590,-5 0 633,-5 0 120,4 0 0,-13 0-2287,3 0 2486,-8 0 0,-4 0 0,-6 0 0</inkml:trace>
  <inkml:trace contextRef="#ctx0" brushRef="#br0" timeOffset="29">3027 5505 8089,'-6'-6'434,"0"0"323,0 6-522,1 0 1,3 0 625,-1 0-280,1 0-312,-3 0 0,5 6-68,0 1 1,4 5 33,0 3 1,5 3-42,-2 4 0,1 1 71,3 0 0,-2 5-140,7 2 0,0 0 50,-1 0 1,6 1-361,-2 3 0,-2 1 134,2 3 0,-5-6-52,2 2 1,-4-7 43,0 0 0,-1-4 105,1-4 0,-1-3-46,0-5 0,-3 0 8,0-4 0,-5 2-290,5-5 231,-5 0-944,2-4-189,-5 0 262,0-5 1,0-2 232,0-4 689,0 5 0,-5-10 0,-2 4 0</inkml:trace>
  <inkml:trace contextRef="#ctx0" brushRef="#br0" timeOffset="30">3392 5722 8053,'0'-6'703,"0"0"1371,0 6-1665,0 6 1,-4 0-305,0 5 1,-4 6 242,0 2-360,-2-3 92,-2 6 1,2-4-24,3 4 0,-4 1-229,4 0 1,-3 0-319,-2 0 1,5-5 261,-1-3 0,5-2-560,0-2 1,1 0-202,2 1-658,0-6 1647,0-1 0,5-5 0,2 0 0</inkml:trace>
  <inkml:trace contextRef="#ctx0" brushRef="#br0" timeOffset="31">3438 5733 10299,'1'12'764,"3"-1"1,-2 4-481,6 1 1,0 3-26,3-4 1,2 5-52,2-1 1,-1 7-98,5 0 0,-4 1-192,4-4 1,-5-2 129,1-2 1,2 2-289,-2-6 1,-1 0 106,-6-4 0,0-3-17,-4 0 0,4-4-377,-4 3-387,5-4-118,-8 2-475,4-5 1189,-5 0 0,-5 0 1,-1 0-1</inkml:trace>
  <inkml:trace contextRef="#ctx0" brushRef="#br0" timeOffset="32">3849 5516 7949,'0'-15'-226,"0"0"112,0 0 1,0 3 113,0 1 982,0 4-143,0 2 72,0 5 0,-1 5-479,-3 3-381,2 7 1,-8 8 187,3 8-239,-3 2 167,-2 1 1,1 4-182,-1 0 0,5 4 56,-1-4 1,-3 4-34,-5-4 0,1 0-15,4-4 0,3-5-197,1-2 1,3-4 84,-4-4 1,6-3-752,-2-4-113,3-1 1,1-3 132,0-1 849,0-4 0,0 2 0,0-5 0</inkml:trace>
  <inkml:trace contextRef="#ctx0" brushRef="#br0" timeOffset="33">4249 5516 8034,'-6'-6'-48,"5"-4"362,-9 9 160,9-5-95,-4 6 1,3 2-150,-1 2 0,1 6 51,-1 5 0,1 5-37,2-1 1,0 4-15,0 4 0,0-3 14,0 2 0,2 2 0,1-1 1,-1 5-15,1-2 0,3 2 14,-3-2 1,1-2-1,-4-5 1,4 0-15,0 0 0,1-5-1135,-1-3-1908,-3-2 2501,4-2 312,-5 0-1091,0-4 537,0-2 231,0-5 1,0-5 0,0-2 0</inkml:trace>
  <inkml:trace contextRef="#ctx0" brushRef="#br0" timeOffset="34">4751 5402 8023,'0'-6'294,"0"1"880,0 5-1004,0 5 0,-1 5 226,-3 5-57,3 10-170,-4-5 1,5 13 170,0-3-108,0 3-34,0 1 0,0 2-120,0 2-40,0-3 1,0 5-98,0-6 1,0-4 89,0 1 0,3-6 68,1 2 0,0-8-5,-4-4 1,1 0-152,3-3 0,-3 2 139,3-7 0,-1-2-595,1-1 174,-3-2-670,4-2 405,-5 0 1,0-6-305,0-1 1,0-3 907,0-2 0,0-4 0,0-2 0</inkml:trace>
  <inkml:trace contextRef="#ctx0" brushRef="#br0" timeOffset="35">4488 5482 7701,'7'-6'-361,"-1"-3"1018,-2 5 1,6-5-169,5 1 0,7 0-145,1 0 1,1-2-112,6 2 0,1-2-22,3-1 0,0 3-35,1 0 0,-1 5-159,0-5 1,-4 5-86,1 0 1,-6-2 95,2 1 0,-3 0-88,-1 4 1,-2-4 24,-1 0 1,-4 1-22,-5 3 0,1 0 98,-1 0 1,-3 3 65,0 1 0,-6 5 1,3-1 13,-5 7 1,0-1 66,0 5 0,0 0-62,0 4 1,1 3-17,3 1 1,-3 5 6,3-2 1,-1-1-148,1 2 0,-3-1 82,3 5 1,1-5-122,-1 1 0,-1-6 77,-3 2 1,4-5 32,0-3 1,1 2 84,-1-6 1,-3 0-91,3-3 0,1-1-79,-1 0 1,3-3 84,-3 0 0,0-5-252,-4 5 0,1-5-591,3 0-521,-3-1 105,4-2-849,-5 0 2065,0-5 0,6-2 0,0-4 0</inkml:trace>
  <inkml:trace contextRef="#ctx0" brushRef="#br0" timeOffset="36">5493 5379 8076,'0'-11'597,"0"-1"-219,0 6 1250,0 1-1105,0 5 1,0 6-113,0 6 1,0 0-149,0 7 1,0 6 156,0 5 1,0 3-119,0 1 0,0 1-83,0-1 0,0 1-119,0 3 0,0-2-201,0 2 0,0 0-140,0-4 1,0 2 193,0-9 0,2 0-55,2 0 1,-3-8-3,3 0 0,1-5 51,-2-2-4,6-1 1,-6-1-429,5-2-273,-6-3-361,3-5 88,-5-5 1,0-2-159,0-4-122,0 0 1311,-5-1 0,-6-4 0,-7-2 0</inkml:trace>
  <inkml:trace contextRef="#ctx0" brushRef="#br0" timeOffset="37">5151 5802 8065,'-7'0'714,"2"0"0,7 0 107,1 0 1,4 0 386,4 0 1,6 0-645,2 0 0,4-4-75,3 0 1,1-5-620,7 2 0,-3-3 163,3-2 0,3 1-1275,-7-1 0,4 6 384,-7 2 858,5 3 0,-8-4 0,4-2 0</inkml:trace>
  <inkml:trace contextRef="#ctx0" brushRef="#br0" timeOffset="38">6122 5482 8020,'0'-11'-23,"0"3"46,0 0 0,-4 5 86,0-5 0,-5 5 109,1 0 1,-2-2 32,-1 1 0,-1 0-5,1 4 1,0 0-143,-1 0 1,-3 1 75,0 3 1,-4 0 18,3 7 0,-3-1-100,4 9 0,-5 0 83,1 4 1,2 5-90,2 3 0,-1 2 70,0 1 1,1 1-194,4 4 0,4-4 124,4 3 1,1-2-176,2-2 0,3-4-12,5 1 0,4-7-27,11-1 0,5-5 319,2-7 1,9-1-107,2-2 0,5-4 56,4-8 1,-7-4-87,2-7 0,-1 1-176,1-5 1,-4 0 209,-3-4 1,-8 4-118,-3 0 1,-8 0 12,-4-4 1,-3 0 27,-5 0 0,-2 1-328,-5-1 0,-1-4 94,-3 0 0,-7-3-305,-8 3 0,-3-3 191,-1 3 1,-4 1-120,-4 3 0,2 5 182,-2 3 1,6 6-329,-2 1 1,7 6-152,1-2 743,5 3 0,-2 6 0,4 1 0</inkml:trace>
  <inkml:trace contextRef="#ctx0" brushRef="#br0" timeOffset="39">6624 5493 7995,'-11'-11'-887,"-1"5"2424,6 1-486,-4 5-545,8 0 1,-6 6-154,4 5 0,0 2-83,4 6 0,0 0-25,0 4 1,0 4-1,0-1 1,1 2-183,3-1 0,2-3 122,6 3 1,-1-3-262,1-1 1,3-4 94,0 0 1,4-5-169,-4 1 1,6-3 76,-2 0 1,1-6 12,-1-2 0,3-3-25,-3-1 1,1 0 50,-1 0 1,3-1 36,-3-3 0,-2-2 11,2-6 0,-3-3 148,3 0 0,-5-1-131,1 0 1,-2-1-20,-2-6 0,-3-1 23,-1-3 0,-4-2-98,1-6 1,-3 1 7,-1 0 0,0 0-145,0-1 0,0 2-58,0 3 0,-4 3-31,0 8-571,0 3 288,4 4-334,0 6 0,0 2 905,0 8 0,0 7 0,0 7 0</inkml:trace>
  <inkml:trace contextRef="#ctx0" brushRef="#br0" timeOffset="40">7412 5448 8056,'0'-18'-1288,"-5"7"2427,4 5-777,-4 6 0,5 3 13,0 5 1,0 2-65,0 13 1,-4-2 119,0 10 1,0-1-93,4 4 0,0-2 47,0 2 1,0-3-285,0 3 0,0 0 159,0-3 1,0 1-291,0-2 0,0-3 87,0-8 1,0 1-380,0-5 176,0 0-108,0-3-462,0-6-592,0-1 244,0-15 1,0 3 1062,0-9 0,-10 4 0,-3 0 0</inkml:trace>
  <inkml:trace contextRef="#ctx0" brushRef="#br0" timeOffset="41">7161 5482 8158,'6'-11'264,"4"4"1,-2-2 450,7 6 1,3-5-80,5 4 1,0-5 114,0 2 1,1 0 41,2 0 1,3-1-297,6-3 1,-1-1-376,0 1 1,1 3 79,-1 1 0,0 3-1049,0-4 1,-5 6 592,-2-2 0,-3 3 254,-1 1 0,0 0 0,0 0 0</inkml:trace>
  <inkml:trace contextRef="#ctx0" brushRef="#br0" timeOffset="42">8863 5242 8226,'-7'0'-102,"1"0"-51,2 0 1,2 5 400,-6 3 0,0 7 392,-3 4 0,1 4-115,2 4 1,-2-2-151,2 5 0,-1 1-157,2 3 1,-2-3 61,5-1 1,-3-1-185,3 2 1,-4 2 97,4-3 0,-1-2-58,1-1 0,3-2-1,-3 2 0,3-7-201,1 3 0,0-8 37,0 0 0,1-2 96,3-2 1,-1-3 13,4 0 0,-3-6 140,4 2 33,-6-3 1,8-1 17,-2 0-272,2 0 0,7-5 0,0-1 0</inkml:trace>
  <inkml:trace contextRef="#ctx0" brushRef="#br0" timeOffset="43">8817 5859 8226,'23'-5'0,"0"-3"0,3-1 2673,1 2 0,5-3-1399,-2 2 0,-1-1-1075,2 1 1,-6 0-130,2 4 0,-4 0-442,-4 4 1,-3-1-803,-4-3 302,-1 3 1,-3-4-246,-1 5-384,-4 0-460,2 0 1961,-5 0 0,0 5 0,0 1 0</inkml:trace>
  <inkml:trace contextRef="#ctx0" brushRef="#br0" timeOffset="44">9502 5471 8071,'0'-18'0,"0"1"388,0 6-250,-5-1 1,-1 6 458,-6 2 1,1 3-139,-1 1 0,-4 1-155,-3 3 0,1 2-93,-1 6 0,1 6 14,-1 5 0,-1-1-86,5 5 0,3 2 94,5 2 1,4-2-184,-1 1 0,3-4 37,1 0 1,1-2-205,3-1 1,6-1 17,6-3 1,5-3 20,2-4 0,0-5 145,4 1 0,2-5-1,1 0 1,2-3-75,-2-3 0,3 0 64,-2-5 1,-2 1-65,1-5 1,-4 0 65,0-4 1,-5 3-84,-2-7 1,-5 5 76,1-4 0,-4 0-9,-3-4 1,1-3-184,-5-1 0,-2-5 102,-6 2 0,2-3-321,-6-1 1,-4 3 113,-7 1 0,-3 8-187,-1-1 1,-3 9 88,-1 3 1,-5 5-89,2 6 1,3 0-190,4 0 1,2 5 619,5 2 0,1 8 0,4 3 0</inkml:trace>
  <inkml:trace contextRef="#ctx0" brushRef="#br0" timeOffset="45">10347 5276 8134,'0'-17'1585,"0"0"-1011,0 11 1,-5-3 151,-2 5-406,-4 0-140,0 4 0,-2 0 67,-2 0 0,0 2-30,-8 1 0,1 4-115,-8 4 1,3 4-12,-3 1 0,5 0-58,-2-1 1,3-1 32,1 5 0,0-1 1,0 1 0,9-1-32,3-3 1,3-2 142,1 2 1,2-2 14,5-2-193,0 1 0,5-1 0,1 0 0</inkml:trace>
  <inkml:trace contextRef="#ctx0" brushRef="#br0" timeOffset="46">9959 5505 8134,'24'7'0,"3"1"0,2 0 2180,5 3 0,-3-1-1176,-1-2 0,-1 2-726,2-2 1,-3 2-206,-5 1 0,-1 1-78,1-1 29,0 0-80,-5 1 1,-2 1-10,-4 2 0,-2-2-30,-3 2 0,2-1 88,-5 1 0,0-2 3,-4 2 0,-1 1-20,-3 0 1,-2 0 158,-6-1-163,-4-2 256,-2 3-232,-10 1 0,-1-4 0,-2 3 25,1-4 0,-1-1 8,-3 0 1,1-4-224,3-3 0,-1 1-98,8-2 1,-1 1-342,9-4 180,0 0-517,3-5 0,7-1 355,5-6 0,7-3-1211,8 0 1826,3-5 0,10 2 0,1-5 0</inkml:trace>
  <inkml:trace contextRef="#ctx0" brushRef="#br0" timeOffset="47">10930 5368 8093,'6'-12'69,"-1"1"-1,-5 0 267,0-1 622,0 1 51,-5-1-688,-1 1 0,-7 1-71,-2 2 1,1 3 0,-5 5 1,0 0-121,-4 0 1,-4 4 104,1 0 0,-1 5-33,4-2 0,0-1 28,1 2 1,-1 0-167,0 3 1,4 1-7,0-1 0,5 4 124,-1 0 0,3 1-111,5-5 0,-2 0 160,5 1-231,0-1 0,4 6 0,0 1 0</inkml:trace>
  <inkml:trace contextRef="#ctx0" brushRef="#br0" timeOffset="48">10530 5471 8093,'17'11'3738,"2"0"-1752,-3 6-1026,11-4-602,-8 3 0,10-4 152,-2-1-627,-3 0 115,9 1 0,-9-2 1,4 0-82,0 2 0,-4-4 67,2 8-148,-7-4 0,2 0 80,-6-1-177,0 1 267,-3-1-1,-6 0 0,3 1-57,-5-1 40,-1 1-51,-3 4 164,0-3 0,-8 7 345,-4-5-287,-7 1 1,1-1-32,-4 0-94,-6 5 1,3-6-20,-1 5 0,-3-5 0,-1 2-458,1-4 333,1-5 0,6-2 1,0-5-269,3 0 1,2 0-1376,6 0 571,5 0 0,1-2 1182,5-1 0,0-9 0,0-6 0</inkml:trace>
  <inkml:trace contextRef="#ctx0" brushRef="#br0" timeOffset="49">3426 6658 8015,'0'-11'47,"-5"5"0,3-3 383,-6 5 295,5-5-79,-7 8 166,4-9-540,-5 8 1,-1-3-45,1 5 0,-2 5-69,-2 3 0,1 2 69,-5 2 0,4 3-139,-4 0 1,0 9 43,-4-1 1,0 4-123,0-1 1,4 2 42,0 3 1,5 2-100,-1-3 1,7 3 24,4 1 1,3-3 98,1-1 0,3-4-186,4 0 1,6-3 92,10-4 0,5 1-67,2-4 0,3-5 68,1-3 1,1-6 73,-1 2 1,1-3-37,3-1 1,-2-6 5,2-5 0,-2-2-88,-2-6 0,-1 4 80,-3-4 0,2 0-76,-5-4 0,-2 0 72,-6 0 1,1 0-52,-4 0 0,-6-3 26,-6-1 0,-3-3-222,-1 3 1,-5-5-76,-3 2 1,-8-2-92,-7 2 0,-1 2-35,-7 5 1,0 1 98,-8 3 0,5 4-148,0 7 1,1 3 76,6 5 1,2 2 22,6 1 0,2 4 378,6 4 0,5 1 0,1-1 0</inkml:trace>
  <inkml:trace contextRef="#ctx0" brushRef="#br0" timeOffset="50">3917 6590 8057,'-5'-7'334,"4"2"631,-4 0-445,5 4 0,0-3-129,0 8 1,-1 0-13,-3 7 1,3-1-104,-3 9 1,3 2-117,1 5 1,0 0-24,0 4 0,0-3-179,0 3 0,0-3 166,0 3 1,1-3-89,3 4 0,-3-7-377,3-1 0,-2-2 162,2-6 1,-3 1-416,3-5 416,-3-5 1,1 3-1048,1-5 2,-1 0 411,3-4 0,-4 0-161,3 0 973,-3 0 0,4-5 0,-5-2 0</inkml:trace>
  <inkml:trace contextRef="#ctx0" brushRef="#br0" timeOffset="51">3895 6830 8068,'7'0'671,"1"0"0,-1 0 33,5 0 0,4 0-179,3 0 1,0 0-54,4 0 0,-3 0-332,7 0 1,-3 0 61,-1 0 1,0-4-132,0 0 1,0-4 102,-1 5 1,-4-6-488,-3 1 1,-2 3 59,-1 1-1940,-1-2 192,-5 0 2001,-1-1 0,-10-3 0,-1 4 0</inkml:trace>
  <inkml:trace contextRef="#ctx0" brushRef="#br0" timeOffset="52">3895 6556 8153,'6'-12'0,"0"5"-155,-2-1 1,2 4 545,6-3 1,0 4 711,4-1 1,-2 2-384,5-2 1,5 1 99,6-4 0,-1 4-307,2-1 1,-2-1-173,2 1 1,-2-1-647,-3 2 1,-2 1 273,3-2 0,-7 3-370,-1 1 0,-3 0 269,3 0 132,-5 0 0,7 0 0,-3 0 0</inkml:trace>
  <inkml:trace contextRef="#ctx0" brushRef="#br0" timeOffset="53">5596 6498 8096,'0'-11'-1067,"-1"1"1642,-3 2 0,2-1-133,-6 6 1,4-2 3,-3 1 0,-1 2-138,-3-1 1,-1 1-30,1 2 0,-5 0-48,1 0 0,-1 0-36,1 0 1,1 4-2,-5 0 1,3 9-129,-3-2 1,0 8-11,-4 0 1,1 3 31,-1 1 1,0 4-49,0 4 0,4 2 88,0 1 1,1 0-196,-1 1 1,-1-1 60,5 0 1,-1 1-47,5-1 1,5 0-75,2 0 1,3-3 52,1-1 0,1-6-97,3-1 1,7-1 46,8-7 1,4-1 113,4-6 0,2 0-32,5-4 1,4-5 117,0-7 1,4-2-72,-4-1 0,4-2 16,-4-2 0,0 2-39,-4-2 1,-4 2 16,-4 2 0,-7-1 35,-4 1 1,-6 0-24,-1-1 0,-5 5 317,0-1-264,-1 0 1,-7 1 16,-3-1 1,-2 4-52,-2-3 0,0 4 32,-4-1 1,0 3-72,-3 1 1,-3 0 4,3 0 1,-2 0-262,-2 0 1,4 0 82,0 0 0,4 0-596,-4 0 0,8 0-161,0 0 938,2 0 0,3 5 0,1 1 0</inkml:trace>
  <inkml:trace contextRef="#ctx0" brushRef="#br0" timeOffset="54">5962 6590 7976,'-5'-12'-377,"-2"1"654,-4 0 1,5 3-4,2 0 1,1 5 1114,-1-5-464,3 5 82,-4-7-323,5 9-140,0-4-258,0 15 0,0-1 30,0 10 1,0-4-229,0 4 1,0 0 100,0 4 0,0 0-95,0 0 1,0 3 86,0 1 0,-1 1-404,-3-1 0,3-3 129,-3 2 0,-1 2-293,1-1 0,-1-4 161,1-4 0,3-5-278,-3 1 455,3 3 0,1-6-39,0 4 99,0-9 0,1 0-67,3-4 0,-2-1 227,6 2 1,-4-3-95,3-1 0,2 0 118,7 0 0,-3 0-133,6 0 0,-1-1-49,1-3 1,5 2-57,-5-1 1,6 0-146,-6-1 1,-2 3-293,2-3 1,-3 2 208,3-2 1,-5 3-205,1-3 1,-6 1-310,-2-1-228,-4 3 1,2-5 49,-5 2 962,0 3 0,0-9 0,0 3 0</inkml:trace>
  <inkml:trace contextRef="#ctx0" brushRef="#br0" timeOffset="55">5859 6795 8166,'0'-6'647,"5"1"0,1 5-189,6 0 0,-1-4 104,1 0 0,3 1 88,0 3 1,5-2-169,-1-2 0,7 3-157,0-3 1,5-1-334,-4 2 0,0-5 91,0 4 0,-3-3-483,3 3 1,-4-4 300,-4 4 0,-3-1-1038,-4 1 0,-1 3-569,0-3-71,-4 3 1777,-2-4 0,-5-1 0,0-6 0</inkml:trace>
  <inkml:trace contextRef="#ctx0" brushRef="#br0" timeOffset="56">5882 6533 8166,'0'-12'213,"0"6"1,5-4 29,2 2 0,1 2 364,3-2 0,0 4 38,8-3 0,1-1-58,7-3 0,2-1-158,5 1 1,5 0-108,3-1 1,-1 1-212,1-1 1,-5 1 131,1-1 1,-7 5-509,0-1 0,-10 4 239,2-3 0,-8 4-1192,1-1 1,-7 3-2113,-2 1 3330,-4 0 0,2 0 0,-5 0 0</inkml:trace>
  <inkml:trace contextRef="#ctx0" brushRef="#br0" timeOffset="57">6704 6453 8004,'-6'-5'-1490,"-4"3"2098,3-8 218,-4 9-353,4-4 0,1 5 122,2 0-346,3 0 1,-4 1 51,5 3 1,0 7-56,0 8 1,-4 3-1,0 1 0,1 5-66,3 2 1,0 3 14,0 2 0,0-1-261,0 0 0,-4 0 68,0 1 1,0-2-130,4-3 1,0-2 66,0-5 1,0-4-168,0 0 0,0-9-51,0 1-746,0-2-150,0-2-596,0-2 1770,0-5 0,5 0 0,2 0 0</inkml:trace>
  <inkml:trace contextRef="#ctx0" brushRef="#br0" timeOffset="58">6658 6487 8083,'0'-11'-165,"0"-1"1914,0 6-402,0 1-899,0 5 0,4 1-52,0 3 0,5 2-118,-2 6 1,5 4 48,3 3 1,3 4-64,5 4 0,0-2-225,-1 5 0,3-3 131,1 4 0,0-6-205,4 2 0,-5-7-26,2-1 1,1-4-24,-1 4 0,-1-5-4,-3 1 1,-4-2 90,0-1 1,-5-2-44,1-3 0,-2 2 75,-2-5 1,0 1-499,-4-1 190,3-3-1503,-8 4 279,3-5 0,-7 0 218,-1 0 1279,-4 0 0,-4 0 0,-1 0 0</inkml:trace>
  <inkml:trace contextRef="#ctx0" brushRef="#br0" timeOffset="59">7207 6373 8034,'-6'-12'604,"5"6"0,-5 1-93,2 5 1,2 6-107,-6 6 1,4 4-66,-4 7 1,6 1-97,-2 3 1,-1 2 11,1 5 1,-1 1-138,1-1 0,3 0-152,-3 0 0,3 1-240,1-1 0,0-5 198,0-2 1,-4-4-208,0-4 1,1-3 88,3-4 1,0-1-963,0 0 787,0 1 1,0-5-735,0 1 513,0-5 589,0 2 0,5-5 0,1 0 0</inkml:trace>
  <inkml:trace contextRef="#ctx0" brushRef="#br0" timeOffset="60">7412 6430 8071,'0'-18'140,"0"3"381,0 2 124,0 7 196,0 1-556,0 5 1,-4 1-38,1 3 0,-5 7-14,4 8 0,-4 3 14,5 1 1,-1 3-1,4 1 0,-1 5-14,-3-2 0,3 2 14,-3-2 0,2 3 0,2-2 1,0-2-1858,0 2 0,0-6 1275,0 2 1,0-7 333,0-1 0,-1-5 2127,-3 1-1310,3-2-628,-4-2-16,5-4-192,0 3 0,-1-9 37,-3 3 63,3-3-41,-4-1 100,5 0 0,5 0-119,2 0 0,3 0 9,2 0 1,4 0 117,3 0 0,3 0-161,1 0 1,3 0 61,1 0 0,5-4-63,-2 0 1,2 1-12,-2 3 1,2 0-68,-5 0 1,0-4 106,-5 0 1,-3 0-214,0 4 1,-5-1 97,2-3 1,-8 3-875,0-3-936,-5 3 1361,2-4 1,-7 2-473,-1-4 1,-4 4 73,-4-1 947,-1 3 0,-4-9 0,-2-3 0</inkml:trace>
  <inkml:trace contextRef="#ctx0" brushRef="#br0" timeOffset="61">7389 6681 8114,'8'-4'116,"0"1"0,-1-1 303,5 4 0,3-4 432,0 0 0,5 0-301,-1 4 1,7-3-9,0-1 0,5-1-177,-5 1 0,5 3-279,-4-3 1,-1-1 130,-3 1 0,-1-1-176,-3 1 1,1 3-646,-5-3 0,0-1 429,-3 1 0,-5 0-2281,1 4 1755,-5-5 0,0 4-434,-6-3 0,0 3 1135,-5 1 0,-4-5 0,-6-2 0</inkml:trace>
  <inkml:trace contextRef="#ctx0" brushRef="#br0" timeOffset="62">7401 6407 8137,'6'-11'-550,"4"1"698,-2 2 0,7-1 642,4 5 1,6-3 107,2 3 0,5-5-344,-2 1 1,6 2-46,-2-2 0,8 5-152,-4-5 0,-1 4-463,-3-3 1,-1 4 144,-6-1 0,-1 3-1007,-3 1 1,-5 0-2320,-3 0 3287,-7 0 0,2 0 0,-4 0 0</inkml:trace>
  <inkml:trace contextRef="#ctx0" brushRef="#br0" timeOffset="63">8200 6339 7994,'-5'-7'14,"4"-3"403,-4 4 539,5-1-227,-5 2-473,3 5 1,-3 2 5,5 1 1,0 5 105,0 7 1,0 3-139,0 5 0,0 1-93,0 3 1,0 2-9,0 5 0,0 0-81,0 1 0,0-2-315,0-3 0,0 2 149,0-6 0,0 1-258,0-4 0,0-2 180,0-2 1,0-2-759,0-6 309,0 1-968,0-1 570,0-4 1043,0-2 0,-5-10 0,-1-2 0</inkml:trace>
  <inkml:trace contextRef="#ctx0" brushRef="#br0" timeOffset="64">8120 6407 8036,'12'-15'0,"-1"0"0,2-1 147,2 5 1,3 0 96,5-1 1,-1 2 254,1 2 0,1-2-75,3 3 0,-2 0-54,6 0 0,-4 4-107,3-1 0,-5 3-33,2 1 1,-3 0-148,-1 0 0,-4 0 107,0 0 1,-5 5-228,1 3 0,-7 2 60,-4 1 0,-3 2-227,-1 2 0,-3 2 34,-4 2 0,-6 6-72,-10-2 0,-5 2 56,-2-2 1,-3 4-42,-1 0 1,-1-1 64,1-3 1,0 0 78,0 0 1,1 0 49,2-1 0,4-4-56,8-3 1,4 2 189,8-2 0,1 0-58,6-3 0,3-1 155,5 1 0,1-1 450,10 0-350,5-4-122,5 3 1,1-5 48,1 3 1,-1-2-45,4-2 1,-3-3-172,-1 3 0,-4-3-10,0-1 0,-1 0 0,-3 0 0</inkml:trace>
  <inkml:trace contextRef="#ctx0" brushRef="#br0" timeOffset="65">8543 6841 8036,'11'0'-31,"-4"0"-1242,-2 0 1273,-5 0 0,0 5 0,0 2 0</inkml:trace>
  <inkml:trace contextRef="#ctx0" brushRef="#br0" timeOffset="66">8943 6316 8132,'0'-12'70,"0"1"1,0 3 251,0 1 718,0 4-274,0-2-181,0 5-385,-6 0 0,4 5 0,-6 4 167,-1 5 0,3 5-27,-2 8 1,2 2-101,-1 5 0,-4 0-131,4 1 0,-2-1 144,1 0-438,-2 0-332,4 1 567,-1-1 1,1-5-809,2-2 439,3-3 222,-4-1-815,5-6 507,-5 5 166,4-9-1848,-5 3 1007,6-9 1080,6-2 0,0-10 0,5-2 0</inkml:trace>
  <inkml:trace contextRef="#ctx0" brushRef="#br0" timeOffset="67">8874 6304 8145,'0'-11'627,"0"-1"-309,0 1 0,0 3 164,0 1 230,5 4 0,0-1-251,3 8 1,2 3 45,-2 4 0,2 6-93,1 2 1,4 3-105,1 5 1,4 2-123,-1 6 0,2-1-154,2 0 1,-1 0-332,-3 1 0,3-1 300,-3 0 0,2-5-166,2-2 1,-4-2 77,0 2 1,-5-7-427,1 3 0,-2-4 166,-2 0 1,-3 1-411,0-4 0,-6-1 131,2-4 1,-3-3-672,-1 0-198,0-6 765,-5 3 728,-1-5 0,-6-5 0,1-1 0</inkml:trace>
  <inkml:trace contextRef="#ctx0" brushRef="#br0" timeOffset="68">8737 6738 8050,'5'-6'267,"3"2"0,7-1 417,4 1 0,2-1 115,2 1 1,1 2-295,3-6 1,2 4-387,6-3 1,3-1 52,0-3 0,0 3-248,-4 1 0,-4 3 129,1-4 1,-6 6-1766,2-2 1712,-8 3 0,3 1 0,-5 0 0</inkml:trace>
  <inkml:trace contextRef="#ctx0" brushRef="#br0" timeOffset="69">9434 6270 8217,'0'-6'671,"0"1"75,0 5 1,-4 2-261,0 6-238,0-1 301,4 15-197,0 1 1,-1 2 262,-3 6-324,3-6 1,-4 12-66,5-3 0,-4 0 53,0 1 0,0-7-273,4 6 0,0-2 97,0 2 0,0-5-159,0-2 1,0-3 7,0-1 0,0-4-138,0 0 47,0-5 1,0 2-177,0-4 254,0-6 95,0-1 59,0-5 15,5 0-36,-3 0 0,9 0 155,1 0 0,0-4-131,7 0 0,2-3 165,5 3 1,0-4-107,4 4 1,-5-1-110,2 2 0,1 1-114,-1-1 0,-2 1 105,-6 2 1,1 0-293,-4 0 1,3-4 86,-4 1 1,1-1-144,0 4 1,-8 0-234,4 0-1585,-3 0-701,-3 0 2830,4 0 0,-8-5 0,3-2 0</inkml:trace>
  <inkml:trace contextRef="#ctx0" brushRef="#br0" timeOffset="70">10130 6304 8240,'-5'-24'0,"4"3"0,-5 14 774,2 3-3,3 3 347,-5 1-300,6 0-570,-5 10 0,4-1 64,-3 10 1,3 2 76,1 5 0,0 0-188,0 4 1,0 1 64,0 3 1,0 0-257,0 0 1,0-1 111,0-2 1,0 0-257,0-4 1,0 2 81,0-6 0,0 1-448,0-8 99,0-1-201,0-4-1556,0 1 976,0-6-755,5-1 1937,1-5 0,6 0 0,-1 0 0</inkml:trace>
  <inkml:trace contextRef="#ctx0" brushRef="#br0" timeOffset="71">10633 6339 8095,'-12'-12'808,"6"6"-331,-4 1-384,9 5 0,-8 5 763,5 2 0,-4 9-298,5 3 0,-1 2-41,4 2 1,0 5-123,0 2 1,5 3-5,2 2 0,0-5-104,0 1 1,0-2 19,0 1 0,2-2-157,-5-5 1,4-4-130,-5 0 1,1-5-614,-4 1 1,0-2 152,0-2-756,0 1 519,-5-1-2016,-1-4 778,-6-2 610,1-5 1304,0 0 0,-1-5 0,1-2 0</inkml:trace>
  <inkml:trace contextRef="#ctx0" brushRef="#br0" timeOffset="72">10290 6396 8026,'7'-18'0,"3"1"200,-3 6 0,3 3-80,2 1 0,1 3 665,2-4 0,-1 5-250,5-5 1,5 4 16,6-3 1,8 3-106,4-4 0,-1 2-147,1-2 1,-2-1-484,2 5 0,-2-3 198,-6 3 1,-1-4-619,-3 5 0,2-5 385,-5 4 0,-2 0-877,-6 4 0,1 0-564,-4 0 1659,-1 0 0,-4-5 0,1-1 0</inkml:trace>
  <inkml:trace contextRef="#ctx0" brushRef="#br0" timeOffset="73">10998 6236 8076,'0'-8'-31,"0"1"1583,0 4-454,0-2-583,0 5 1,4 1-145,0 3 0,4 2-110,-5 6 1,6 0-17,-1 4 1,2 0-12,1 3 0,1 3-219,-1-3 0,1 1 93,-1-1 1,4 1-566,1-4 0,0-1-74,-1-4 0,-2 0-281,2-4 0,-2 2 209,-2-5 0,1 0-347,-1-4 1,1 0 303,-1 0 1,-3 0 645,-1 0 0,1 0 0,3 0 0</inkml:trace>
  <inkml:trace contextRef="#ctx0" brushRef="#br0" timeOffset="74">11432 6316 8076,'5'-12'-1049,"2"1"694,4-1 1,-5 5 1394,-2-1-491,-2 6-473,-2-3 0,-4 6-72,0 3 1,-5 1 53,1 2 1,2 4-67,-2-4 1,1 3 85,-5 2-177,6-1 1,-4 1 0,2-1-111,-2 0 0,-1 1-651,-1-1 860,1 1 0,-6 4 0,0 2 0</inkml:trace>
  <inkml:trace contextRef="#ctx0" brushRef="#br0" timeOffset="75">11261 6476 8076,'0'-12'363,"0"6"580,5-4-566,-4 3 0,3 1 874,-8 2-800,3 3 1,-9 1 0,2 0 1,2 5 23,-2 3 0,2 6-38,-2 1 1,-1 5 192,6-1-396,-1 3 0,4 1 0,0-1-45,0 1 0,0 0 7,0 0 0,0 0-144,0 0 0,0-1 55,0 1 0,0-1-307,0-3 0,0 1 175,0-5 118,0 1 0,0-5-164,0 1 70,0-6 0,5 4 0,1-4 0</inkml:trace>
  <inkml:trace contextRef="#ctx0" brushRef="#br0" timeOffset="76">11215 6864 8733,'7'-11'0,"-2"-1"0,-5 1 0</inkml:trace>
  <inkml:trace contextRef="#ctx0" brushRef="#br0" timeOffset="77">3061 8212 8170,'0'-8'-89,"0"0"287,0 6 1,-1-7 520,-3 5-232,2 0 381,-3-1-190,5 4-393,0-4 1,0 6 44,0 3 1,0-1-88,0 4 1,0 5 26,0 3 1,0 5-12,0-1 0,0 4-131,0 4 1,2 2 91,1 5 1,-1-1-122,2-2 0,-3 5 31,-1-1 0,0 1-168,0-1 1,0-2-10,0-3 0,0 3 112,0-2 1,0-5-123,0-3 1,1-1 14,3-7 0,-2 0-94,6-4 1,-4-3 48,3 0 87,-4-6 0,7 8 0,-4-3 0</inkml:trace>
  <inkml:trace contextRef="#ctx0" brushRef="#br0" timeOffset="78">3106 8840 8170,'0'-8'241,"0"1"1,0-1-274,0-4 1,2 0 31,2-3 0,-3-3 0,4-5 0</inkml:trace>
  <inkml:trace contextRef="#ctx0" brushRef="#br0" timeOffset="79">3038 8166 8192,'0'-12'-125,"0"6"0,1-3 83,3 5 1,2-4 853,6 0 0,-1 3-237,1 1 0,0-1-233,4 1 1,1-3-98,6 3 1,0 0-120,0 4 1,3 0 31,1 0 1,4 0-179,-5 0 1,5 0 12,-5 0 1,1 5 125,-4 3 0,-2 2-263,-2 1 1,-2 1 47,-6-1 1,0 0 74,-4 1 0,2 3-5,-5 0 1,-2 6-168,-5-2 1,-8-2 123,-4 3 0,-6-1 68,-2 3 1,-5 5 31,-6 0 1,-2-1-29,-2-3 0,1 0 14,-5 0 0,5-4-5,-1 0-18,8-10 0,3 5 20,8-10-445,3 4 161,4-6 255,6 3 0,2-5-783,8 0 1,5-5 0,10-3 797,8-2 0,4-1 0,4-1 0</inkml:trace>
  <inkml:trace contextRef="#ctx0" brushRef="#br0" timeOffset="80">3769 8177 8037,'0'-7'0,"0"-1"402,-5 0 1,4 1 391,-3-1 68,2 6-40,2-3-124,0 5 0,4 6-442,0 5 0,0 6 8,-4 6 0,0 1-34,0 3 1,0 2-221,0 5 0,0 1 117,0 4 0,0-4-240,0 3 0,0 2 77,0-2 0,0-2-15,0-5 1,0-2 120,0-2 1,1-7-6,3 3 12,-3-8-44,4 2 42,-5-6-243,5 0 26,-3-4-1113,3-2 124,-5-5 402,0 0 1,0-5 728,0-3 0,5-2 0,1-1 0</inkml:trace>
  <inkml:trace contextRef="#ctx0" brushRef="#br0" timeOffset="81">4523 8200 8136,'0'-11'0,"0"3"0,0 1 733,0 4 127,0-7-282,-5 3 1,-3-3-235,-7 3 0,1 2-89,-5 5 1,-2 0-61,-5 0 1,0 1 44,-4 3 0,3 2-150,-3 5 1,1 5 109,-2-1 1,-2 5-203,3-1 1,2 3-44,1 1 0,7 3-84,1 1 1,5 5 113,-1-2 0,3 3-103,5 1 0,2-1 62,5-2 0,1 1 92,3-6 1,3 1 65,8-4 1,7-2-80,5-2 0,8-6 363,-1-5 1,5-6-45,-1 2 1,-5-3-78,5-1 1,-7-1-387,4-3 0,-2 2 121,-7-6 1,1 2-643,-4-2 0,-2-1 45,-2 5-160,3-4 0,-11 5 757,1-5 0,-1 6 0,-4-3 0</inkml:trace>
  <inkml:trace contextRef="#ctx0" brushRef="#br0" timeOffset="82">4831 8143 8066,'0'-6'0,"0"1"1253,0 5 0,0 6-874,0 5 0,1 5-123,3 3 1,-3 4-1,3-1 0,-1 2-132,1 7 0,-2-4 124,6 3 0,-6 0-220,2 5 1,1-2 72,-1-3 1,4 2-218,-5-5 0,1-1-42,-4-3 0,4-5-2,0-3 0,0-2-419,-4-2 1,1-1 25,3-2-631,-3 2 444,4-9-903,0 4 1643,-4-5 0,9-5 0,-3-1 0</inkml:trace>
  <inkml:trace contextRef="#ctx0" brushRef="#br0" timeOffset="83">5345 8086 8033,'0'-11'300,"0"3"188,0 0 98,0 6 12,0-3-148,0 5 1,-5 1-249,-3 3 0,-3 3-14,-4 9 0,-3 3-133,-5 7 1,-1 0 46,-3 4 1,-2 4-189,-5 4 1,1 2 71,2-2 0,-2-3-142,3 3 1,3-3 62,4-5 0,2-2 218,6-5 1,1-5-33,6-3 0,3-2 334,5-2-205,0-5 1,5 3-82,3-5 1,6 0 414,1-4 0,5 0-145,-1 0 1,7 4 8,0 0 0,1 1-127,-4-2 1,0 2 1,-1 3 1,1 2-122,0-2 0,-1-2 0,-3 2 1,1-2-221,-5 2 51,0 2-48,-3-9 43,-1 9 0,1-8 0,-1 3 0</inkml:trace>
  <inkml:trace contextRef="#ctx0" brushRef="#br0" timeOffset="84">5345 8714 8033,'11'0'0</inkml:trace>
  <inkml:trace contextRef="#ctx0" brushRef="#br0" timeOffset="85">6510 8040 8100,'0'-6'-570,"0"-4"1,-1 7 1370,-3-4-425,3 4 1,-6-6 94,3 5 0,2-1-73,-6 2 0,1 1-53,-5-2 0,1 3-92,-1 1 1,-4 0 14,-3 0 0,1 5-138,-1 3 0,0-2 66,-4 2 0,0 1-145,0 6 1,6-2 114,1 2 1,0-2-138,1-2 0,1 2 125,6 2 1,2-6-255,2 2 1,3-2-20,-3 2 1,4 1 5,4-1 1,6-3 234,5 0 1,5-1-79,-1 5 1,4-1 133,4 0 0,1 1-72,2-1 1,0 2-48,-4 2 1,-2-2 35,3 2 0,-4 2-133,-4-2 0,-3 4 82,-4-4 0,-2 5-96,-2-1 1,-3-1-78,-5 1 0,-5 0 85,-3 4 1,-9 0-168,-5 0 1,-3-2 58,-5-2 0,1 3-95,-2-3 1,0 1 106,4-1 0,-2-2-109,6-6 1,-1-3-420,9 0 119,-1-6 0,10 2-428,2-8 0,5-2 66,7-6 911,10-4 0,11-2 0,5-5 0</inkml:trace>
  <inkml:trace contextRef="#ctx0" brushRef="#br0" timeOffset="86">6795 8337 8100,'-3'-7'-451,"-1"-1"2180,-5 5-1109,3-2 1,-6 7-84,1 1 1,3 0-45,1 5 0,3 0-135,-4 8 0,6-2-322,-2 5 0,2 0 62,2 4 1,6-1-164,1 1 1,8 0 149,4 0 0,3-5-233,1-3 0,3-2-113,1-2 1,4-1 158,-5-2 1,6-3-35,-2-5 1,3 0 57,2 0 0,-6-5-80,-2-3 1,0 2 82,0-2 1,0-3 59,-4-4 1,-2-2-32,-2 2 0,-2 1 213,-6-5 1,-5 0-76,-2-4 1,-2-4-48,-2 1 1,-6-6-186,-1 2 0,-8 0 164,-4 0 0,-8 5-223,-4-2 1,-3 8 125,-4 4 1,-2 3-175,-6 5 0,0 1 0,0 6 0,11 6-532,4 1 0,7 7 779,5 1 0,8 6 0,6-4 0</inkml:trace>
  <inkml:trace contextRef="#ctx0" brushRef="#br0" timeOffset="87">7504 7995 8069,'0'-12'-893,"-6"1"1494,5 4 1,-5 1 291,2 2-593,3 3 1,-4 2-53,5 11 0,0 4 101,0 7 1,0 4-15,0-1 1,1 6-87,3-1 1,-3 1-168,3 3-116,2-1-241,-5 0 567,5 1-548,-1-1 1,-3-1-67,6-3 34,-6-2 0,5-5 162,-4 0-719,-1-5 625,3-2 0,-5-4 0,0-1-722,0 0 867,0-4-417,0-2-500,0 0 361,0-4 631,0 4 0,5-10 0,1-1 0</inkml:trace>
  <inkml:trace contextRef="#ctx0" brushRef="#br0" timeOffset="88">7504 8086 8152,'0'-6'827,"0"1"0,3 6-292,1 3-312,5-3 0,-3 9 0,6-2 79,-1 2 1,4 3-244,1 2 0,0-3-504,-1 4 320,-2-4 0,4 0 124,-1-1-1,-2-1-307,5-2 244,-5 2 1,4-9-8,-3 3 1,-2-3-50,2-1 1,-2 0-126,-2 0 194,0 0 0,-2 0 0,0-1 49,0-3 0,8-1 68,-6-2-83,3-3 1,-1-1 0,1-5 63,1-2 0,4 3-56,-4-4 1,4 0 175,-4-4 0,1 0-100,-5 0 1,-1 2 82,-2 2 1,1 2-70,-6 6 607,1 4 163,-4 2-744,0 15 226,0 3 1,0 14 62,0-1-268,0 6 0,0-3-67,0 6 1,0-1 97,0 0 0,0 0-240,0 1 1,4-2-105,0-3 169,0 3 0,0-9-1,-1 3 0,2-7-167,-1-1 101,-3-5 52,5-2-678,-6-2 348,5-9 171,-4 9-1415,4-9 655,-5 5-665,0-6 0,4-6 1616,0-1 0,4-3 0,-1-2 0</inkml:trace>
  <inkml:trace contextRef="#ctx0" brushRef="#br0" timeOffset="89">8326 8040 8039,'0'-11'523,"0"-1"-145,0 6 1169,0-4-1018,0 9 0,0-3-64,0 8 1,0 3-119,0 9 0,0 3 82,0 7 0,0 2-177,0 3 1,0 2-23,0-3 1,0 7-213,0 1 0,0-4 91,0-3 0,0-5-153,0 5 0,4-7 87,-1-1 0,5-2-153,-4-6 0,5 5-61,-2-5 171,-2 0 0,11-4 0,-4 1 0</inkml:trace>
  <inkml:trace contextRef="#ctx0" brushRef="#br0" timeOffset="90">8451 8566 8039,'17'0'0,"1"0"0,5 0 0</inkml:trace>
  <inkml:trace contextRef="#ctx0" brushRef="#br0" timeOffset="91">8520 8566 8039,'23'0'0,"0"0"0,-2-2 1411,-2-1 1,3 0-1016,-3-5 1,1 6-649,-1-2 1,-2-1-443,-6 1 0,-1-1-216,-2 1-178,2 3 408,-9-9 680,-1 4 0,-6-1 0,-5 2 0</inkml:trace>
  <inkml:trace contextRef="#ctx0" brushRef="#br0" timeOffset="92">8326 8394 8023,'-7'0'520,"2"0"0,7 0-23,1 0 0,4 0-200,4 0 1,6 0-15,2 0 1,5-5-141,6-2 1,2 0-33,10 0 0,-4-1 53,4-3 1,-9-1-472,1 1 1,-3-1-554,-1 1 0,-6 3 131,-5 1-828,-5-1 1557,3-3 0,-11-1 0,-1 1 0</inkml:trace>
  <inkml:trace contextRef="#ctx0" brushRef="#br0" timeOffset="93">8303 8017 8025,'3'-11'0,"4"0"0,6 3 682,10 0 0,5 2 3,2-2 0,4-2 188,4 3 1,4-3-541,8-2 1,-5-3-293,1 0 0,0-1-493,-4 5 0,-3 3 326,-1 1 1,-6 4 125,-2-1 0,-4-2 0,2 0 0</inkml:trace>
  <inkml:trace contextRef="#ctx0" brushRef="#br0" timeOffset="94">9776 8097 8081,'-6'0'1439,"1"0"-1105,5 0 1,1 5 127,3 3 1,2 6 6,6 1 1,-1 4-105,1-3 0,-1 4-30,0-1 0,1 2-100,-1 2 0,4 0-159,1 0 0,3 0 115,-4 0 1,4-2-253,-4-2 1,4 2-48,-4-6 1,1-1-97,-5-7 1,-1 4-1581,-2-4 898,2-2-1508,-9 5 1009,4-8 1385,-5 3 0,-5-5 0,-1 0 0</inkml:trace>
  <inkml:trace contextRef="#ctx0" brushRef="#br0" timeOffset="95">10176 8086 8016,'0'-14'0,"0"3"0,0 7 727,0-1-54,0 0 71,0 3-280,0-3 1,0 7 205,0 1-499,-5 4 0,-1 5 166,-6 4 0,1 3-44,-1 7 0,0 1-275,-4 7 0,4-2 140,-4 6 0,0-2-410,1-2 0,0-4 166,3 1 0,2-6-701,2 2 0,3-7 183,5-1 1,0-5-619,0 1 1222,5-7 0,7 2 0,6-4 0</inkml:trace>
  <inkml:trace contextRef="#ctx0" brushRef="#br0" timeOffset="96">11215 7960 8067,'0'-11'-810,"0"5"406,0-5 1849,0 5-375,0 0-724,0 1 0,0 6-98,0 3 0,0 3-150,0 9 0,0 1 95,0 6 1,0 0 56,0 0 1,0 1-172,0 3 0,0-3 67,0 2 1,0 2-87,0-1 0,2 3 66,1-3 1,-1 1-244,1-1 0,0-5 89,1 1 1,-3-1-75,3-7 0,-3 4-132,-1-4 0,1-1-492,3-6-1003,-3 2 791,5-4-441,-6 1 1379,0-2 0,0 0 0,0 1 0</inkml:trace>
  <inkml:trace contextRef="#ctx0" brushRef="#br0" timeOffset="97">11398 7926 8110,'0'-6'0,"0"-4"767,0 8-447,0-3 1,0 7-27,0 1 0,4 5 20,0 7 0,-1 3 129,-3 5 0,0 3-204,0 1 0,0 5-1,0-2 0,0 3-263,0 1 1,0-3 110,0-1 1,4 0-277,0 0 1,0-2 164,-4-5 1,4 0-372,-1-1 0,5-4 126,-4-3 1,0-6-195,-4-1-280,5 0-445,-4-2 602,4-1-14,0-5 0,-4-1 601,3-3 0,-2-7 0,-2-7 0</inkml:trace>
  <inkml:trace contextRef="#ctx0" brushRef="#br0" timeOffset="98">11375 7960 8110,'0'-11'0,"0"5"411,5-5 1,0 11 81,3 0-81,7 6 0,-7 6 1,8 3 375,1 4-314,1 3-178,4 6 1,3-4-119,1 3 0,-2 1-89,3-2 0,-2 1-103,2-4 1,-3-2 100,3-2 0,-3 2 36,-1-6 0,-1 1-16,1 0 0,-5-7-227,-3 2 1,-2-2 33,-2 2 0,1-4-222,-1-4 5,-4 4 0,-1-2-672,-2 2 21,-3-2 0,4-3-104,-5 2-116,-5-3 549,-1 4 625,-6-5 0,1-5 0,-1-2 0</inkml:trace>
  <inkml:trace contextRef="#ctx0" brushRef="#br0" timeOffset="99">11901 7892 8211,'-6'-12'0,"5"6"774,-4 1 50,5 5-11,0 0-533,-5 5 1,4 1 356,-3 6-319,3 4 1,-3 2 114,0 5-223,0 5-24,4-4 0,-1 8 185,-3-6-468,3 6 234,-4-3-204,5 5 134,0 1 1,0-5 225,0 1-547,0-6 0,0 3 130,0-5 62,0 0 0,1-6-416,3-1-378,-3-4 0,6 0 193,-4-1-1731,-1 1 1251,8-6 1143,-4-1 0,6-5 0,-1 0 0</inkml:trace>
  <inkml:trace contextRef="#ctx0" brushRef="#br0" timeOffset="100">13180 7698 8070,'0'-7'-130,"0"-3"1,0 8 447,0-6 0,0 4 107,0-3 0,0 3-162,0-4 0,-4 4 143,0-3 0,-5 3-117,2-4 0,-4 5 5,0-5 0,-4 5-174,0 0 0,-6-3 113,2 3 1,-2-1-141,-2 4 0,-1 5 81,-3 3 1,-2 7-168,-5 4 1,-1 4 56,1 3 1,0 0-60,0 4 1,1 2-83,2 6 1,3 1 21,5 3 1,4 1-95,0-5 0,9 4 137,-1-4 0,7 0-133,0-3 1,4-6 48,4-3 0,7-1-55,8-3 0,3-3 76,1 1 1,0-7-36,-1 3 1,5-4 50,0 0 0,3-6-1,-3-2 0,5 1-357,-2-1 353,3 0 0,-3-4 0,1 0 57,1 0 0,-4-5-82,-2-3 0,2 2 134,-1-2 0,-1 0-131,-3-3 1,-4-4 155,0 0 1,0-2-37,4 2 1,-4 1 55,0-5 1,-6 5 379,-2-1-241,1 2 0,-11 1 277,3 1 0,-4 1-181,-4 2 0,-4 3-94,-7 5 0,1 0-14,-5 0 1,0 0-172,-4 0 1,-3 0 117,-1 0 0,0 0-209,5 0 0,-1 2-41,0 1 1,0-1-18,0 1 0,0-1-639,1-2 0,0 3 361,3 1 1,-1 0-1887,4-4 2267,1 0 0,4 0 0,-1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59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3027 13614 7973,'0'0'0</inkml:trace>
  <inkml:trace contextRef="#ctx0" brushRef="#br0" timeOffset="1">3049 13614 8049,'0'-7'0,"-3"1"184,-1 2 223,0 3 398,4-4 1700,0 5 1,0 5-2353,0 3 0,0 2 19,0 1 0,0 6 28,0 2 1,4 0-136,0 3 1,-1-1 80,-3 5 1,2 2-72,1-1 1,-1 3 73,2-3 0,-3 0-153,-1-4 0,0-1 143,0 1 1,0 0 4,0 0 0,0-4-58,0 0 0,0-4 9,0 4 1,0-5-31,0 1 1,0-2-112,0-1 0,1-1 140,3 0 76,-3 1-331,4-1 161,-5-4-329,5-2-50,-3-5-301,3 0-2432,-5 0 1426,0-5 1,0 2 268,0-5 1417,-5 6 0,-2-8 0,-4 3 0</inkml:trace>
  <inkml:trace contextRef="#ctx0" brushRef="#br0" timeOffset="2">3049 13659 8036,'-5'-11'109,"3"5"-105,-6 2 1,6 1 1359,-2-1-384,3 3 253,1-4-224,0 5 0,5 1-703,2 3 1,3-1-124,2 4 0,0 2 66,4 6 1,1-2-28,6 2 0,1 2 13,3-2 0,-2 5-206,6-1 0,-1 3 0,5 1 1,-2 0-117,-3 0 1,2-4 150,-6 0 0,1-4 29,-4 4 1,0-5-34,0 1 1,-6-2 24,-1-2 1,-1-3-43,-4-1 1,3 0 105,-6 0-128,2 3 1,-2-4 14,-1 1-338,-4-2 40,2-5-2206,-5 0 0,-4-1 1784,0-3 0,-1 3-1369,1-3 2053,3-2 0,-9-1 0,4-4 0</inkml:trace>
  <inkml:trace contextRef="#ctx0" brushRef="#br0" timeOffset="3">3666 13477 8100,'-8'-7'1646,"1"3"-1191,4-2 0,-3 5 561,2-3-405,3 3-375,-4 1 1,1 5-41,0 2 1,0 4 2,4 0 0,-3 6-53,-1 2 1,0 6 69,4 2 1,0 4-133,0 0 0,0 2-1,0 1 0,0 4 62,0 0 0,0-1-52,0-7 0,0 2 62,0-5 1,0-1-32,0-3 1,0-5-1,0-3 1,4-2-3,0-2 0,-1 1-72,-3-1 0,0-3-357,0-1-289,0-4 1,2 2-27,1-5-1380,-1 0 864,3 0-1077,-5 0 2215,0-5 0,5-1 0,1-6 0</inkml:trace>
  <inkml:trace contextRef="#ctx0" brushRef="#br0" timeOffset="4">3895 13522 8118,'0'-11'0,"-2"1"133,-2 2 0,3 2 723,-3 2-151,3 3-198,1-4 191,0 5 0,4 1-259,0 3 1,0 2-130,-4 5 1,0 6 98,0 2 0,0 3 60,0 0 1,0 5-145,0 0 0,0 3-232,0-3 1,0 1 159,0-2 0,1-2-319,3 3 0,-3-3-50,3-1 0,-3-4-75,-1 0 0,0-5 112,0 1 0,0-2-26,0-2 0,0 1 122,0-1-48,0 1 50,0-1 33,-5 1-136,4-1 198,-4-5-60,5-1 1,1-5 81,3 0 0,-2 0 171,6 0 0,-4 0 232,3 0-386,1 0 0,3 0 112,1 0 1,3 0-136,0 0 1,4-3-99,-4-1 0,6-1 50,-2 1 1,2 3-166,2-3 0,0 3-61,0 1 0,-2-4 45,-2 0 1,2 0-5,-6 4 0,0 0 110,-3 0 1,-1-1-76,0-3 26,1 3-825,-1-4-466,1 0-970,-6 3 560,-1-8 1,-6 8 1742,-3-6 0,-2 0 0,-6-3 0</inkml:trace>
  <inkml:trace contextRef="#ctx0" brushRef="#br0" timeOffset="5">3929 13728 8099,'0'-6'673,"-5"0"1048,3 1-97,-3 4-675,5-4-559,5 5 0,2 0-124,4 0 0,1 0-94,-1 0 0,2 0 47,2 0 0,3 0 29,5 0 0,-3 4-121,3 0 0,-3-1 40,7-3 1,1 0-256,-2 0 0,1 0 61,-4 0 1,-2 0-336,-2 0 1,2-3 213,-6-1 0,0-1-770,-3 1 0,-6 1-477,-2-4 601,-3 4 0,-2-2 39,-3 5 755,-2 0 0,-6-5 0,1-1 0</inkml:trace>
  <inkml:trace contextRef="#ctx0" brushRef="#br0" timeOffset="6">3860 13477 8110,'0'-12'0,"0"5"561,0-1 0,5 2 787,3-2 0,3-1-249,5 5 1,-2-1-478,5 1 1,0 2-203,3-6 0,5 4-183,0-3 1,3 4-199,-3 0 1,3-3-125,-3 3 1,0-2-277,-5 1 0,0 2-267,-3-1 0,1 1-783,-4 2 0,-1 0 1411,-4 0 0,6 0 0,1 0 0</inkml:trace>
  <inkml:trace contextRef="#ctx0" brushRef="#br0" timeOffset="7">4728 13385 8181,'-6'-5'-288,"-4"4"0,7-5 515,-4 2 1273,4 2-1062,-2-3 0,1 7-117,0 1 0,1 4-43,3 4 1,0 2-35,0 2 1,0 3 62,0 5 1,0 0-64,0-1 1,0 6-204,0 3 0,0 3 35,0 4 0,0-2-69,0 2 0,0 1-24,0-1 0,0-4-138,0-3 0,0-10 152,0 2 1,0-4 45,0 0 1,0-2 7,0-6 1,0-3-10,0 0 1,0-5 91,0 5 38,0-6-90,0 4 681,0-6-693,5-6 1,1 4-22,5-6 0,1 6 35,-1-2 0,4-2 117,1-2 1,4 3-82,-1 1 1,3-1-13,0 1 0,-3-3-53,1 3 1,-1 0 49,3 4 0,-3-4-167,0 0 0,-3 1 149,3 3 1,-5-4-747,1 0 211,-2 0 0,-6 4-301,1 0 0,-6-1 62,2-3 1,-4 3-403,-4-3 1,2 3 228,-6 1 1,4 0 859,-3 0 0,-6 0 0,-5 0 0</inkml:trace>
  <inkml:trace contextRef="#ctx0" brushRef="#br0" timeOffset="8">4660 13705 8004,'0'-8'-302,"0"1"1191,0 4 0,1-3-295,3 2 0,2 3-59,6-3 1,0 2-152,3-2 1,3 2-152,5-1 1,0-2-63,0 1 1,0 0-97,-1 4 1,4-4 62,-3 0 1,6 1-170,-6 3 1,-2-2-296,-2-2 1,-5 3 225,1-3 0,-2-1-735,-1 1 1,-5 1-42,1 3-567,-6 0 1443,3 0 0,-10-5 0,-1-2 0</inkml:trace>
  <inkml:trace contextRef="#ctx0" brushRef="#br0" timeOffset="9">4705 13408 8170,'5'-11'0,"-2"4"942,5 4 1,1-3-214,6 3 1,-3-2-62,4 1 1,-2 1-291,1-4 0,1 4-152,3-1 0,2-1-235,-6 1 1,5-1 106,-1 1 1,-1 3-676,1-3 0,-4 2 461,4-2 1,0 3-2487,4-3 2602,-5 3 0,4 1 0,-5 0 0</inkml:trace>
  <inkml:trace contextRef="#ctx0" brushRef="#br0" timeOffset="10">5391 13362 8218,'-7'-6'2331,"-3"1"-1205,9 5-833,-4 0 1,5 1-57,0 3 0,0 6-89,0 5 0,0 6 56,0-2 1,0 6-209,0 2 0,0 8 132,0 0 0,0-1-93,0 0 1,0-2-122,0 6 1,0-4-59,0-3 1,0-1 125,0-7 1,4 1 108,-1-9 0,2 1-338,-1-5 229,-2 0 0,3-3-1375,-5 0 700,0-6-608,5 3 672,-4-10 629,4-1 0,0-6 0,1 1 0</inkml:trace>
  <inkml:trace contextRef="#ctx0" brushRef="#br0" timeOffset="11">5356 13420 8189,'0'-12'8,"0"4"-8,0 1 0,4 3 979,0-4 1,5 6-279,-2-2 0,7-1-136,2 1 1,4 0-265,-1 4 1,3 0-46,0 0 1,3 0-71,1 0 0,0 5-164,4 3 1,-5 2-68,2 2 1,1 0 121,-1 4 1,-5-2-276,-2 5 1,-3-4 47,2 4 1,-2-4-10,-6 4 0,-3 0 81,-1 4 1,-4 1 37,1 3 1,-8-3 40,-4 3 1,-3-3-1,-4-2 1,-4 5-151,-8 0 0,2-1 143,-6-3 0,1-1-1,-5-3 1,-3 1 28,0-5 0,4 1 2,4-5 0,4-1-44,0-2 1,5-3-9,2-5-761,5 0 523,-2 0 1,9-5-717,4-3 0,4 2 19,7-2 963,-1 1 0,15-5 0,-5 1 0</inkml:trace>
  <inkml:trace contextRef="#ctx0" brushRef="#br0" timeOffset="12">6750 13305 8049,'-10'-7'809,"2"-1"-71,-2 6-46,9-4-397,-5 6 1,5 2 334,-3 2-247,3 2-210,-4 10 1,5 0-12,0 6-53,-5-1 1,4 12-49,-3-3 0,3 3 112,1 1 1,0 5-148,0-1 0,0 0 20,0-4 0,0 0-62,0 0 1,1-4 58,3-4 1,-3-5 224,3-2-30,2-5 25,-5 2-1242,10-4 513,-10-6-581,4-1 0,-5-6 490,0-3 0,0 1-1270,0-4 1827,5-1 0,-4-8 0,4-2 0</inkml:trace>
  <inkml:trace contextRef="#ctx0" brushRef="#br0" timeOffset="13">6419 13351 8238,'0'-11'706,"5"4"1,1-2-198,5 6 1,6-5 28,2 4 0,4-5-140,3 2 1,7-4-364,5 0 0,6 0 102,-3-1 0,3 2-43,-3 2 1,3-2-162,-6 3 1,-4 0-80,-4 0 0,-3 4-87,4-1 1,-6 3 106,2 1 0,-3 0-18,-1 0 1,-4 0 93,0 0 1,-4 0 91,4 0 1,-5 1 7,1 3 1,-6-3 78,-1 3 31,-1-2-31,-1 3 55,0 1 1,-6 5-125,0 1 0,0 0 205,0 4 0,-2-2-61,-2 5 0,2 0 54,-6 4 1,1-1-152,-5 1 0,5 1 12,-1 3 1,6-2-74,-2 6 1,2-6 100,2 2 1,0 0-294,0-5 1,6 2 53,1-8 0,3 3 59,2-4 1,4-4-12,3-3 0,3-5-183,1 0 1,0-1 211,-1-2 0,6-2-8,3-1 1,-2-4-51,1-4 0,1-2-24,3-2 1,0 1 52,1-5 0,-5 4-16,1-4 1,-6-2 221,2-5 0,-8 0-37,-4-4 1,-4 3 122,-3-3 1,-6-1-265,-9-3 0,-8 4 7,-16-1 1,-4 6-262,-11-2 1,-5 8-106,-2 4 1,-7 3 148,-1 5 0,29 4 0,0 1-54,-29 2 0,5 5-630,6 2 0,14 0-201,5 0 1111,11 1 0,6 1 0,2 2 0,-2 3 0</inkml:trace>
  <inkml:trace contextRef="#ctx0" brushRef="#br0" timeOffset="14">8703 13168 8045,'-5'-6'723,"3"-4"-116,-3 8 304,0-3-531,4 5 1,-4 2-169,5 1 0,0 4-5,0 4 1,0 2 14,0 2 0,0 3-48,0 5 1,0 5-15,0 2 0,1 3 20,3 1 0,-3 1-40,3-1 0,1 4-244,-1 0 0,4-4 86,-5-3 0,5-6-7,-4 2 1,1-4 33,-1-4 1,-3-3-51,3-4 0,-2-1-249,2 0-601,-3-4-380,4 3 585,-5-9-1536,0 4 2222,0-15 0,0 3 0,0-10 0</inkml:trace>
  <inkml:trace contextRef="#ctx0" brushRef="#br0" timeOffset="15">8577 13225 8069,'0'-11'479,"0"0"1,5-1-81,3 1 0,2-1 65,1 1 0,6-1-63,2 1 1,2 0-124,2-1 1,5 1-85,3-1 0,-2 1-49,1-1 0,1 6-62,3 2 0,-4 3 100,1 1 1,-6 1-155,2 3 1,-3 2 12,-1 6 0,-5 3-190,-3 0 0,-4 2 96,-3-2 0,-3-1-49,-5 5 1,0-1 12,0 1 0,-6 1-171,-6-5 0,-4 6 97,-7-2 1,-1-2-49,-3 3 0,2-7 1,-6 3 1,1-4 72,-4 0 1,3-2-55,1-2 1,6 0 62,1-4 1,5 0-649,7-4 330,-1 0 0,6-5-104,2-3 1,9 2 548,6-2 0,11-4 0,7-6 0</inkml:trace>
  <inkml:trace contextRef="#ctx0" brushRef="#br0" timeOffset="16">9297 13145 8137,'0'-17'-76,"0"4"-154,0 5 2178,0 6-753,0-3-112,0 5-680,0 5 1,0 6-354,0 8 1,0 3 94,0 1 0,0 5-31,0 2 0,0 3 73,0 1 1,0 1-29,0-1 1,0 0-249,0 0 0,0-3 77,0-1 0,0-6-157,0-1 1,3-4 97,1-4 0,0-6-75,-4 3 0,0-7-514,0 2-642,0-4 711,0 2 1,0-6-1432,0-3 1242,0-2 1,0-10 779,0 1 0,-5-5 0,-1 2 0</inkml:trace>
  <inkml:trace contextRef="#ctx0" brushRef="#br0" timeOffset="17">9285 13123 8057,'0'-18'0,"1"1"247,3 6 0,-1-1 392,4 1 1,5 1-116,3 2 0,2-2 84,-2 3 1,1 0-261,3 0 1,7 4-117,-3-1 1,2 3-31,-2 1 0,-2 5 44,-2 3 1,2 2-286,-6 1 1,1 2-1,0 2 0,-8-2-26,4 2 1,-8 3-202,0 1 1,-3-1 163,-1 1 1,-5 0-217,-3 4 1,-6-2 99,-1-2 0,-9 3-60,1-3 0,-2 2 62,2 2 0,-4-1 46,0-3 1,2 2 42,6-2 0,3-2 116,4-2 0,2 2 240,2-2 0,3 1-113,5 0 1,2-4 192,1 3 1,4-2-107,4-1 0,4-1 141,1 0 0,0 1-71,-1-1 1,4-3-105,8-1 0,-3-3 69,3 4 1,-2-6-40,2 2 1,-3-2-93,3-2 1,-5 0-95,-3 0 1,2 0-615,-6 0 0,0 0 333,-3 0 1,-5 0-2561,1 0 1500,-6 0 1328,3 0 0,-10-6 0,-1 0 0</inkml:trace>
  <inkml:trace contextRef="#ctx0" brushRef="#br0" timeOffset="18">10050 13100 8060,'-6'-5'-732,"0"3"366,2-1 1083,3 1 1293,-4 2-1376,-1 0 0,0 5-224,-5 3 1,2 3-168,-3 5 1,5 1-24,-5 6 1,1 1-15,3 3 0,-2 2 48,-1 5 1,4-1-30,4-2 1,1 2-85,2-3 0,0 2 81,0-1 1,5-4-241,3-4 0,7 0 59,4 0 0,3-5-107,1-3 0,3-7 15,1-5 1,5 2-6,-2-1 1,-1-1-34,2-7 1,-5-2 85,5-6 1,-6 1-137,2-1 1,-3-3 103,-1 0 0,-5-5-35,-3 1 0,-2-3 63,-2-1 1,-5 0-271,-2 1 1,-5-6-56,-7-3 1,-1-2-44,-10-1 0,-5 3-12,-6 1 1,-7 5-118,-1-2 0,-9 8-200,1 4 1,-1 7 256,5 4 0,6 3 201,9 1 0,2 5 246,9 3 0,-1-1 0,5 5 0,3 2 0</inkml:trace>
  <inkml:trace contextRef="#ctx0" brushRef="#br0" timeOffset="19">10587 13020 8118,'-6'-5'-394,"-3"2"263,5-4 1964,-5 4-619,8-2-114,-4 5-828,5 0 1,0 6-70,0 6 0,0 0 26,0 7 1,1 0-30,3 4 0,2 5-144,6 3 1,-1 2 150,1 1 1,3-2-227,0 2 0,5-4 8,-1 5 0,-2-2-29,-2-7 0,2 1-18,-2-4 1,0-5 115,-4-3 0,1-3-85,-1 0 1,-3-5 149,0 1-1135,-6-5 500,8 2-1903,-9-5 1718,5 0 1,-8 0-360,-2 0 1,2-4 1055,-6 0 0,1-10 0,-5 1 0</inkml:trace>
  <inkml:trace contextRef="#ctx0" brushRef="#br0" timeOffset="20">11124 12928 8051,'0'-11'413,"-1"0"749,-3-1-485,3 6 56,-4 1-681,5 5 0,-6 1 115,-1 3 0,0 7-111,0 8 1,-1 4 75,-3 4 1,-2 2 32,-2 5 1,2 2 32,-2 2 0,1 2-184,-1 6 0,1-1-9,-5-4 1,5 1-104,-1-7 0,2 0 71,2-8 0,0-1 126,4-3 0,-2-4 171,5 0-184,-5-5 0,8 3-500,-3-6 164,-2-5-165,4 5-267,-3-10-277,5 4-33,0-10 1,4-1 387,0-6 0,5-1 604,-1-2 0,2 3 0,1-5 0</inkml:trace>
  <inkml:trace contextRef="#ctx0" brushRef="#br0" timeOffset="21">11215 13191 8119,'0'-18'1284,"0"3"-343,0 2 218,-5 2-316,4 5-410,-4 1 0,4 5-29,-3 0 0,3 1-117,-3 3 0,2 2-46,2 5 1,-3 6 29,-1 2 1,-1 3 58,1 0 1,3 1-93,-3 0 1,3 4-99,1-1 1,0 1 54,0-4 1,0 0-343,0 0 1,0-4 25,0 0 0,0-4-439,0 4 261,0-5-64,0 2 405,0-4 1,0-5-147,0 1 195,0-6-132,0 4 149,5-6 1,1 0 19,5 0 1,1 0 80,-1 0 1,1 0-130,-1 0 0,6 0 15,2 0 1,-2-4-94,2 0 1,0 0 69,4 4 0,0 0-127,0 0 1,0-1 63,0-3 0,-2 3-174,-2-3 1,2 3 37,-6 1 0,4-4-129,-4 0 1,-1-1-745,-6 1 173,2 3 0,-9-5-1797,3 2 1930,-3 3 1,-2-6-54,-3 3 0,-2 3 46,-6-3 701,1 3 0,-6-4 0,0-1 0</inkml:trace>
  <inkml:trace contextRef="#ctx0" brushRef="#br0" timeOffset="22">11170 13385 8119,'0'-6'713,"1"0"224,3 2 0,2 2-320,5-1 0,6 1-28,2 2 1,3-3-401,0-1 0,3-1 10,1 1 0,2 1-135,3-4 1,2 4-32,-3-1 1,-2-1-160,-1 2 0,-3-3 6,-2 3 0,-4 1-291,-3-1 1,-2-2-508,-1 1 1,-2-1-136,-3 1-1064,-2 3 1108,-5-10 1009,0 10 0,-10-9 0,-2 4 0</inkml:trace>
  <inkml:trace contextRef="#ctx0" brushRef="#br0" timeOffset="23">11227 13111 8119,'11'-11'364,"1"-1"0,5 2 540,6 3 0,0-4 20,4 4 0,3 0-365,4 0 1,1 0-380,3 0 0,1-2 13,-1 5 1,-1-3-246,-7 3 1,2-1-191,-5 1 0,-2 3-255,-6-3 0,-2 3-89,-6 1-473,0 0-1152,1 0 2211,-6 0 0,-1 0 0,-5 0 0</inkml:trace>
  <inkml:trace contextRef="#ctx0" brushRef="#br0" timeOffset="24">12049 12906 8131,'-6'-12'2965,"-4"6"-1504,8-4-1013,-3 8-252,5-3 1,1 9-559,3 0 0,-1 5 331,4-2 0,-4 4-319,1 0 1,2 0 287,2 1 1,-2 1-1260,2 2 1,-1-3 1320,5 4 0,-1-4 0,1 0 0</inkml:trace>
  <inkml:trace contextRef="#ctx0" brushRef="#br0" timeOffset="25">12083 13431 8016,'-6'0'2445,"1"0"481,5 0-1413,0 5 506,0-4-1584,5 4-937,-4-5-858,9 0 1,-3 0 925,4 0 0,-3-1 434,-1-3 0,6-2 0,5-5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62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7858 14881 8284,'0'-6'-1588,"0"-4"3213,-6 4-739,5-6-557,-4 6 0,5-1 171,0 4-245,0 1 0,-1-3 632,-3 5-371,3 0 0,-4 0 1143,5 0-1372,0 5 0,-4 6-161,0 4 0,-4 1 129,5-1 0,-5 3-218,4 5 1,-5 1-25,2 3 0,-3 2-105,-2 5 1,2 1 46,2-1 0,-2 0 96,3 0 0,-2-1-188,1-2 1,-1 1 106,5-6 0,-3-3-17,3-4 0,0-5-66,4 1 59,0-2 0,0-5-213,0-1-92,0-4 0,2 2-377,1-5 485,-1 0 1,6-5-497,-4-3 0,5-2 205,-1-2 1,-2 0-547,2-3 1,-1-2 82,5-2 1005,-1-3 0,6 0 0,0-8 0</inkml:trace>
  <inkml:trace contextRef="#ctx0" brushRef="#br0" timeOffset="1">7869 14824 8284,'-5'-11'1533,"4"5"-432,-4-5-633,-1 5 0,5-2 507,-3 1 307,3 4-844,6-2 1,2 9 12,4 0 1,-3 5-231,-1-2 1,0 3 5,0 2 1,3 1-118,-2 2 1,-2 1 106,2 3 1,-2 3-137,2-3 1,2 6-33,-2 2 0,2 0-192,1-5 0,2 5 24,2 0 1,-2-1-45,2-3 0,-2 0-2,-2 0 0,1-2 57,-1-1 1,0 0 43,1-5 51,-1 0 0,-1-3-311,-2-1 0,-2-5-120,-2-2-151,-3-2-369,4-2-2760,-5 0 3071,-5-6 1,-1 4-354,-5-6 1,-1 5 1005,1-5 0,-6 0 0,0-3 0</inkml:trace>
  <inkml:trace contextRef="#ctx0" brushRef="#br0" timeOffset="2">7755 15224 8284,'0'-11'194,"0"4"0,0 1 418,0 2 1,5 3 211,2-3 0,7 1-318,2 0 1,0 0 82,-1-4 1,3 3-184,5-4 0,-4 4-378,0-3 1,-1 0 122,1 0 1,1-2-529,-5 5 0,4-1-160,-3 1-516,-1 3-2569,-4-4 3622,1 5 0,-1 5 0,1 1 0</inkml:trace>
  <inkml:trace contextRef="#ctx0" brushRef="#br0" timeOffset="3">8269 14893 8284,'0'-12'0,"0"5"1385,0-1-406,-5 6 78,3-9-124,-3 10-548,5-4 0,2 5-162,1 0 1,-1 1 31,1 3 1,0 3-15,1 4 0,-3 4-1,3 0 1,-3 6 55,-1-2 1,0 4-42,0 3 0,0-2-167,0 3 0,4 1-97,0-1 0,0 0-171,-4 0 0,0-7 154,0 3 0,0-7-162,0-1 1,0-3-168,0 0 291,0-1-98,0 1 127,0-6 2,0-1 11,0 0 283,0-4-85,0 5 83,5-6 0,-3 0-150,6 0-45,-1-6 0,5 5 53,-1-3 0,2 2-40,2-2 0,-2 3-10,2-3 1,2 3-24,-2 1 0,5 0-21,-1 0 1,-1 0 6,1 0 1,-4 0-7,4 0 0,-5 0-215,1 0 1,-3-2-33,-5-1-1317,4 1 691,-10-3-2322,4 5-619,-5 0 3790,-5 0 0,-2-5 0,-4-1 0</inkml:trace>
  <inkml:trace contextRef="#ctx0" brushRef="#br0" timeOffset="4">8748 14881 8284,'-6'-11'-746,"1"3"1584,5 1 316,0 4 1,0-3 683,0 2-730,0 3-746,0-4 0,0 6-107,0 3 0,0-2 70,0 6 1,0 1-46,0 6 1,4 2-1,0 2 1,-1 6-91,-3-2 1,0 2-176,0-2 0,0 4-23,0-1 1,0 1 90,0-4 1,-3-2-253,-1-2 1,0 2 105,4-6 0,-4 0-1,0-3 0,1-1 116,3 0 1,0-3 43,0 0 38,0-6-55,5 8 1,1-8 53,5 1 0,1-1-41,-1-2 1,1 0 205,-1 0 0,4 0-67,1 0 0,0-2-95,-1-1 1,-2 1-117,2-1 0,-1-3-307,1 3-21,-2-1 1,4 4-1313,-6 0-2162,-5 0 1711,-1 0 2071,-5 0 0,-5-5 0,-1-2 0</inkml:trace>
  <inkml:trace contextRef="#ctx0" brushRef="#br0" timeOffset="5">9411 14801 8284,'0'-11'214,"0"5"586,0 1 420,0 5-804,0 5 0,0 1-145,0 5 0,1 5 107,3-1 0,-2 1-107,6 0 0,-4 0 156,3 3 1,2 3-185,7-3 0,-4 1 15,3-1 1,2 3-35,-2-3 1,4 2-109,-4 2 0,2-4-168,-2 0 0,-2-5 88,2 1 1,-6-2-433,-1-2 0,-5-3 205,5 0 0,-5-4-1747,0 3 913,-1-4 0,-1 2-1957,3-5 2008,-3 0 974,9 0 0,-4 0 0,6 0 0</inkml:trace>
  <inkml:trace contextRef="#ctx0" brushRef="#br0" timeOffset="6">9856 14721 8284,'0'-6'278,"0"-4"1382,-5 9-1102,4-4 1,-4 6-95,5 3 0,-1 2-128,-3 5 0,1 2-236,-4 2 1,-1 4 97,-3 8 1,-1 1-83,1 2 1,-2 3 29,-2-2 1,2 2-175,-2 1 0,2-3-7,2-1 0,-1-5 33,1 2 1,1-3-45,2-1 1,3-5 82,5-3 0,-4-2-414,0-2 1,1-3-153,3-1 0,1-4-384,3 1 1,-2-3 193,6-1 1,-4 0-368,3 0 0,1-4 1086,3 0 0,1-10 0,-1 2 0</inkml:trace>
  <inkml:trace contextRef="#ctx0" brushRef="#br0" timeOffset="7">10028 14779 8284,'0'-12'0,"0"6"0,-2-3 1847,-2 5-1226,3 0 0,-5 6 48,2 1 1,1 5-204,-4 7 0,4-1-194,0 5 1,-3 0-25,3 4 0,-1 4 0,4-1 0,-4 5-68,0-4 1,0 3-135,4-3 1,0 3 2,0-3 1,2-1-5,1-3 0,-1-1-42,2-3 0,1-3 44,-2-4 0,1-1 54,-4 1-17,5-6-161,2 4 1,4-9 110,1 3 1,-1-3-4,0-1 1,1 0 13,-1 0 0,4 0 8,1 0 0,4-3 16,-1-1 1,-1-4-110,1 4 0,-1-1-137,1 2 0,1 1-581,-5-2-887,0-2 735,-3 5 0,-6-6-270,-2 4-234,-3 1 1,-6-3 171,-2 5 1242,1-5 0,-9 4 0,3-4 0</inkml:trace>
  <inkml:trace contextRef="#ctx0" brushRef="#br0" timeOffset="8">9925 15076 8284,'6'-7'405,"3"-3"173,-5 2 0,8 2 245,0-2 1,3 2-300,0-1 0,-1 0 81,5 3 0,0 3-181,4-3 1,-1 2-96,-3-2 0,1 3-58,-5-3 0,4 3-305,-3 1 1,-2-2-480,-7-1-695,3 1 599,-8-3 0,3 4-2054,-5-3 1139,0 3 0,-2-6 455,-1 4 1069,1 1 0,-13-8 0,2 4 0</inkml:trace>
  <inkml:trace contextRef="#ctx0" brushRef="#br0" timeOffset="9">9925 14756 8284,'5'-12'120,"-3"6"60,6 2 0,1-1 359,6 1 0,4-3 816,8 3 1,-2-1-484,6 1 1,-2 3-369,1-3 1,2 1-636,-5 0 0,2 1 152,-6-2 0,1-1-306,-9 2 1,4-2-430,-4 1 0,0 2-2606,-3-1 3320,-6 1 0,4-3 0,-3-1 0</inkml:trace>
  <inkml:trace contextRef="#ctx0" brushRef="#br0" timeOffset="10">10541 14767 8284,'-5'-6'0,"4"1"764,-9 5 0,9 0-254,-4-5 262,5 3 0,-4 4-104,0 9-477,0 1 1,4 8 113,0-5 1,0 5 0,0-1 0,4 7-164,0 0 0,1 6 129,-1-1 0,-3 2-376,3 1 0,-2-4-119,2 1 1,-3-5-150,3 5 0,-3-10 154,-1 2 0,0-7-14,0-1 1,2-6-196,2-2-205,-3-4-870,4 2 563,-5-5-91,0 0 1,0-5 55,0-3 975,0-2 0,0-6 0,0-2 0</inkml:trace>
  <inkml:trace contextRef="#ctx0" brushRef="#br0" timeOffset="11">10576 14779 8284,'11'-12'-267,"-5"1"1,5-1 1218,-4 1 0,3 1-301,2 2 1,3-1-57,0 5 1,6-3-240,-2 3 1,-2 0-118,2 4 1,-1 0-59,1 0 0,-2 4-149,-6 0 1,1 5 161,-1-2 0,-1 3-172,-2 2 0,-3 1-206,-5 2 1,0-2 106,0 2 0,-5 1-295,-3-1 0,-3 6 140,-5-2 1,3 2-20,-7 2 0,1-4 70,-3 0 0,-1 0-56,0 4 0,4-1 274,0-3 0,5-1-154,-1-3 1,3-3 318,5 4 1,-2-4-96,5 0 1,0-1 239,4 1 0,5-2-67,3-3 1,3 4 60,4-4 1,2 3-66,2 2 0,3-2 39,-3-2 1,2-2-346,2-2 1,0-3 132,0 3 0,-2 1-495,-2-1 1,-2-1 66,-6-3-2465,1 0 446,-6 6 2344,-1-5 0,-10 4 0,-1-5 0</inkml:trace>
  <inkml:trace contextRef="#ctx0" brushRef="#br0" timeOffset="12">11284 14813 8284,'0'-12'-123,"0"6"0,-1-3 123,-3 5 1949,2 1-1263,-3 3 0,5 1-159,0 3 0,-1 3-287,-3 9 0,3-3-35,-3 7 0,-1 0-60,1 6 0,-1 0 68,1 4 0,3-1-101,-3 2 1,3 1 123,1-6 0,0 3-425,0-6 0,1 3 51,3-7 0,-1-4-30,4-4-152,-4 1-679,7-6-1639,-9 1 1221,4-2-227,-5-10 1644,0-2 0,0-4 0,0-1 0</inkml:trace>
  <inkml:trace contextRef="#ctx0" brushRef="#br0" timeOffset="13">10987 14790 8284,'11'-6'0,"-2"-3"1128,3 5 0,-2-4-452,9 5 1,1-6 82,7 1 0,2 2-268,5-2 1,-1 4-350,-2-3 1,2 3 30,-3-4 1,-1 4 52,2-3 0,-6 3-25,2-4 0,-3 6-77,-1-2 0,-6 3 72,-1 1 0,-4 0-166,0 0 1,-5 1-79,1 3 1,-5 2 93,0 6 1,2-1-53,-1 0 1,0 6 58,-4 2 1,1-1 14,3 1 1,-3 1-30,3 7 0,-3-3-102,-1 3 1,4 0-71,0 0 0,0 1 101,-4-1 0,4-4-127,0-1 1,-1 1 89,-3-4 1,2-2 174,1-2 0,-1-2-187,1-2 0,0-1 3,1-2 0,-3-2-167,3-2-335,-3-3-1866,-1 4 1105,0-5-1413,0-5 2754,0 4 0,5-14 0,2 2 0</inkml:trace>
  <inkml:trace contextRef="#ctx0" brushRef="#br0" timeOffset="14">12243 14779 8284,'-6'-7'0,"-4"-3"0,7 8 102,-4-6 0,3 4 249,-4-3 0,0 3 104,-3-4 0,3 4-75,1-3 1,-1 3 97,-3-4 1,-1 6-80,1-2 0,0 3-80,-1 1 0,1 0-13,-1 0 0,0 0-51,-4 0 0,-1 5-88,-6 2 1,0 7 36,0 2 1,4 4-148,0-1 0,0 2 28,-4 2 1,4-1-168,0-3 0,5 2-62,-1-2 1,3 3-24,5 1 0,-2 0-70,5 0 0,0-2 99,4-2 1,5 2 73,3-6 1,3 0 22,5-4 1,1 3 24,6-2 0,1 0-45,3-8 0,-2 4 3,6-4 1,-6 3-297,2-3 0,1 0 113,-2-4 0,1 0-444,-4 0 0,0 0 272,0 0 0,-4-4-237,0 0 1,-5-3-98,1 3 747,-7-5 0,2 3 0,-4-6 0</inkml:trace>
  <inkml:trace contextRef="#ctx0" brushRef="#br0" timeOffset="15">12380 14744 8284,'0'-11'0,"0"-1"1496,0 6-129,0 1-287,0 5 1,0 5-746,0 3 1,0 7 24,0 4 1,-1 3-106,-3 0 0,3 5-46,-3 0 1,3 4-70,1 0 1,-1-2-173,-3 2 0,2-6 163,-1 2 0,1-3-207,2-1 0,0-4-217,0 0 0,0-5 193,0 1 0,0-6-91,0-2 0,4-3 94,0 4 0,5-6 36,-2 2 0,0-1 78,0 0 1,1-1 24,3 1 1,2-1 36,2-2 0,-1 0 148,5 0 1,0-4-115,4 0 1,-1 0-36,-3 4 1,1-1-184,-5-3 1,4 3 110,-3-3 1,3 3-341,-4 1 0,0-1-769,-3-3 277,-1 3 0,-5-6-897,-2 3 355,-3 3 1,-2-4 1367,-3 5 0,-2-5 0,-5-1 0</inkml:trace>
  <inkml:trace contextRef="#ctx0" brushRef="#br0" timeOffset="16">12346 15030 8284,'6'-6'587,"4"0"-94,-2 6 1,6-3 727,1-1 0,6 0-640,-2 4 1,2-4-164,2 0 1,1-3-358,3 3 0,-7-4 145,3 5 0,-4-5-413,0 4 0,-3 0-856,-4 4-101,-1-5 1,-3 3-470,0-6-852,-6 6 2485,3-9 0,-5 5 0,0-5 0</inkml:trace>
  <inkml:trace contextRef="#ctx0" brushRef="#br0" timeOffset="17">12312 14733 8284,'11'-12'349,"1"6"1,1-3 563,7 5 1,0-3-308,10 3 1,1-4-48,3 5 0,4-2-659,0 1 1,3 2 154,-7-1 1,2-2-877,-10 1 0,1 0 557,-4 4 1,-2 0-996,-2 0 0,-2 0 1259,-6 0 0,1-5 0,-1-1 0</inkml:trace>
  <inkml:trace contextRef="#ctx0" brushRef="#br0" timeOffset="18">13157 14699 8284,'0'-7'1418,"0"-3"-20,0 9 65,0-9-1029,0 8 0,-5-3-169,-3 5 0,-7 2-69,-4 1 0,-3 0 59,-1 5 1,1-2-148,-1 2 0,0 2 110,0-3 1,5 3 16,3 2 0,2-1 128,2 1-336,0-1 1,4 1 84,3-1 1,6 0-2,5 1 0,2-1 132,10 1 1,0-1-73,4 1 1,0-1-177,0 0 0,3 1 111,1-1 1,0 4-257,-4 1 0,-1-1-22,1-4 1,-5 1-28,-3-1 0,-2 1-17,-2-1 0,0 0 136,-4 1 1,-2-1-107,-5 1 106,0-1 1,-5 1 125,-2-1 1,-9-3-103,-3-1 0,-4 1 166,-3 3 1,-3-1-205,-6-2 0,-3 2-150,0-2 1,1-3 53,7-1 1,2 1-650,5-1-498,0-1 1,6-3-163,1 0 1499,9 0 0,2-5 0,5-1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64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2090 15247 7930,'-6'0'535,"1"0"2119,5 0-2361,0 5 0,1-3-28,3 6 1,-3-4-91,3 4 1,-3-1 71,-1 5 1,0 3-219,0 0 1,0 1 126,0 0 1,-1-2-215,-3 5 0,3-4-52,-3 4 1,1 0 29,0 4 1,1 0 24,-2 0 1,3-4 64,1 0 1,0 0-24,0 3 0,0-2 43,0-1 1,0-4-55,0 4 1,4-5 58,0 1 0,0-2-80,-4-2 0,0-3-87,0-1-305,0 1 150,0 3 1,0-3-843,0 0-688,0-6 1256,5 3 1,-3-6-34,6-3 0,-2 2 594,2-6 0,2 0 0,-4-3 0</inkml:trace>
  <inkml:trace contextRef="#ctx0" brushRef="#br0" timeOffset="1">2341 15749 9499,'-5'7'1107,"3"3"-158,-6-3 1,6 0-381,-2 0 0,1 1-71,-1 3 0,3-3 93,-3 0-347,3-1 0,0 3-89,-3-2-423,3 2-2070,-4-8 1199,5 3 1139,0-5 0,5-5 0,1-2 0</inkml:trace>
  <inkml:trace contextRef="#ctx0" brushRef="#br0" timeOffset="2">2079 16629 8061,'-5'-7'313,"3"-3"599,-3 9-174,5-9 256,0 9-343,0-10-419,0 5 1,1 0 3,3 2 0,-1-1-4,4 1 1,-3 0-36,4 4 0,-1-1 29,5-3 0,-1 3-29,1-3 1,-1 3-32,1 1 0,-1 0-129,0 0 1,1 0-106,-1 0 0,1 1 78,-1 3 1,0-2-15,1 6 1,-4-4 44,-1 3 1,-4 2-309,0 7 1,-1-2 78,-2 5 0,-2 0-155,-1 3-1,-4 1 41,-4 0 1,-2 0 41,-2 0 0,1 0 255,-5 0 1,4-4-113,-4 0 0,0 0 115,-4 3 1,0 1-99,0 0 1,2-4 188,2 0 1,-2-1-62,6 1 0,-3-2 56,7-6 0,-2-3-33,9-1 183,-5-4-63,8 2 1,1-5-98,8 0 1,3 0 229,4 0 0,3-5-53,5-3 0,-1-2-30,-3-1 0,2 0 12,-2 4 1,3-3 107,1 2 1,-2 3-371,-2 1 0,2 2 157,-6-2 1,0 2-803,-4-1 375,1 1-597,-1 2 322,1 0-12,-6 0-149,-1 0-4506,-5 0 5242,5 0 0,-3 0 0,13 0 0,-3 0 0</inkml:trace>
  <inkml:trace contextRef="#ctx0" brushRef="#br0" timeOffset="3">2524 16971 8061,'6'0'0,"-1"0"1994,-5 0-1377,-5 0 1,3 2 1656,-6 1-1045,6-1-552,-8 8 1,7-9 91,-5 3-554,6 2 1,-5-4 172,4 1-211,1-1-1075,-3-2-2465,5 0 1488,5 0 1875,-3 0 0,8-5 0,-4-2 0</inkml:trace>
  <inkml:trace contextRef="#ctx0" brushRef="#br0" timeOffset="4">13865 14847 7923,'0'-11'0,"0"-1"0,0 5 529,0-1 1,0 4 476,0-3-462,0-1 0,4-3-233,0-1 0,4 1-49,0-1 1,6 1 113,1-1 0,6 5-110,-2-1 1,-2 1-30,2-5 1,0 5-6,4-1 1,-1 5-5,-3 0 1,1 1-50,-5 2 1,1 0-107,-5 0 1,0 5 117,1 3-263,-1 2 0,-3 2-207,0-1 1,-5 0 156,5 1 0,-6-1-224,2 1 0,-2 3 158,-2 0 0,0 0-44,0-3 0,-6-1-27,-1 1 1,-3-1-51,-2 1 1,-3-1 189,0 0 0,-4 1 142,4-1 0,-2-1 175,2-2 0,2 1-85,-2-5 0,6 3 300,1-3-242,6 5 1,-3-6-80,5 4 1,0-3 65,0 4 1,5-6-55,3 2 1,3 2 2,4 2 0,-1-2-2,5 2 0,-1-4-172,1 3 1,-1 1 123,-3 3 1,-2 1-206,2-1 0,-6 1 117,-2-1 1,-3 0-158,4 1 1,-6 0-24,2 4 1,-3-4 91,-1 4 0,-3 0 38,-1-1 1,-5 1-6,1-5 0,-3 2 183,-4 2 1,2-6-110,-2 2 0,-2-2 161,2 3 1,0-5-34,3 1 1,-3-6-13,0 2 1,0-3-179,3-1-284,1 0 82,-1 0-38,6 0 1,2-1-1025,8-3 0,2 2 67,6-6 1271,4 6 0,-3-9 0,4 5 0</inkml:trace>
  <inkml:trace contextRef="#ctx0" brushRef="#br0" timeOffset="5">14425 15350 7923,'0'-7'2858,"-6"2"1,4 5-389,-6 0-1294,6 0-525,-8 0 0,7 0 151,-5 0-2081,6 0-912,-8 0-1464,9 0 3655,-5 0 0,6 5 0,0 2 0</inkml:trace>
  <inkml:trace contextRef="#ctx0" brushRef="#br0" timeOffset="6">14208 16332 8130,'0'-12'1449,"0"1"-876,0 5 1,-2-3 242,-2 5 93,3 0-469,-4 4 1,1 1-51,1 3 1,-1 3-295,4 4 0,-4 0 143,0 1 1,-1 3-178,1 0 0,3 6 25,-3-2 1,2 2-56,-2 2 1,1 0-81,-4 0 1,3-4-196,-4 0 0,4 0 17,-3 4 1,0-2 79,0-2 0,-2-2-97,5-6 0,-3 1-143,3-1 113,0 0 192,4-4 1,1-2 1,3-5 1,2 0 31,6 0 0,0-1 128,4-3 0,-2 1-37,5-4 1,-4 3-78,4-4 1,-1 6-12,1-2 1,-3 3 23,-4 1 0,-1 0-832,1 0 386,-1 0 1,-3 0-894,-1 0-205,-4 0 307,2 0 1257,-5 0 0,0 5 0,0 1 0</inkml:trace>
  <inkml:trace contextRef="#ctx0" brushRef="#br0" timeOffset="7">14356 16595 8130,'0'-7'347,"0"-3"732,0 9 3,-5-4-327,4 5 1,-8 5-169,5 2 0,0 1 27,4 3 1,0-2-235,0 7 0,0-4-126,0 0 1,0 3-179,0 0 0,1 2-124,3-2 0,-2-3-211,1 4 1,-1 0-71,-2-1 0,0 1-1435,0-5 692,0 1-788,0-1-257,0 0 2117,0 1 0,-5-1 0,-2 1 0</inkml:trace>
  <inkml:trace contextRef="#ctx0" brushRef="#br0" timeOffset="8">14653 16823 8091,'0'-6'0,"-1"1"2910,-3 5-554,3-6 112,-4 5-1363,-1-4-617,5 5 1,-5 0 67,2 0-313,3 0-1862,-4 0 1482,5 0 0,0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9:44:20.49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1782 8611 8279,'-5'-6'-964,"3"0"826,-1 2 1167,1 3-132,-3-5-193,4 1-214,-9 4 128,8-9-50,-3 9-253,5-4 0,0 10 57,0 2 0,-3 9-102,-1 3 1,0 6 305,4 2-305,0 4 1,0-1 110,0 4-47,0-5-112,5 4 0,-4-4 158,3 5-408,2 6 74,-4-5 1,3 5 135,-5-6-132,5-5 1,-4 3-191,3-6 0,1 5 91,-1-4 0,0-2-100,-4-6 0,3 1 42,1-4 0,0 3 5,-4-4 1,0-4 47,0-3 1,0-4 313,0 3-204,0-4 20,0 2 92,0-5 0,5 0-74,3 0 1,3 0 198,4 0 1,3 0-61,5 0 1,1 0 105,3 0-131,-3-5 1,9-2 9,-3-4-455,3 5 197,2-4 1,-1 3-575,0-4 332,0-1 136,-4 6 1,1-4-104,-4 2 1,-2 2 104,-6-2-409,3 6 323,-9-8 1,2 7-58,-8-5 0,4 5 67,-4-5 1,-2 4-57,-1-3 420,2 4-260,-4-7 0,3 7 209,-5-4-12,0 4 195,0-2 691,0 5-698,0 5 181,0 2-222,0 4 0,1-3-26,3-1 1,2 0-28,6 0 0,0 2-144,4-5 76,-4 0 0,14-4-196,-4 0 1,4 0 98,-3 0 83,0-5-209,4 3 150,-2-8 1,6 0-7,-4-5 0,0-2-123,-5 2 0,1 1 84,0-5-132,-5 5 145,-2-2 0,-5 0-266,-4 1 132,3-5 0,-8 6-148,1-5 129,-6 5 0,-5-3 65,-7 6-142,-3 0 72,-5 4 1,-5 2-23,-2 5-157,-8 5 121,2 2 1,-7 9-52,5 3-427,-5 3 742,12 6 0,-4-4-79,12 2 200,-2 4 0,17-6 186,0 2 1,6 2-113,2-1 1,6-1 617,6-3-536,4-5 1,7-1 70,0-6 0,5-1 134,2-2 0,3-3 87,1-5-142,1-5 136,-1-2 0,0-3-1042,0 3 260,-4-3 497,3 3-3847,-9-4 2391,4-1 1,-7 5 1126,-2-1 0,3 0 0,-4-3 0</inkml:trace>
  <inkml:trace contextRef="#ctx0" brushRef="#br0" timeOffset="1">3049 9080 8197,'2'-7'773,"1"3"-342,-1-2 117,3 5-213,0-4 1,-4 3 33,3-1 475,-3 1-177,-1-3-406,0 5 0,0 5 5,0 3 0,1 2-4,3 2 0,-1 0-55,4 4 1,-3-3 161,4 6-61,-1-5-451,5 8 162,-1-9 1,1 3 200,-1-4-508,1-1 246,4 0 0,-3-4-49,2-3 90,3-3 1,-4-1 0,5 0 0,-5 0 82,1 0 1,1-5-14,0-3 1,-1-2-7,-4-1-1,-1-2-82,-2-2 1,1 1 13,-5-5 0,0 5-10,-4-1 0,0 2 238,0 1-121,0 1 0,0 3-131,0 1 74,0 4 1,0-1-78,0 8 1,1 0 77,3 7 1,-3-2 87,3 7 1,-2 0-63,2-1-9,2 1-207,1 0 180,3-3 0,-4 3-196,6-4 68,4-6 0,-2 3-58,5-5 0,-1-1 148,1-3-14,3 0 3,-5 0-3,6-5 1,-1 3-58,-3-6 105,-3 1-66,1-5 1,-5-3 92,4 0-90,-4 0 16,-5-2 1,2 4-88,-6-2 92,1 2 0,-3 2 131,3 0-128,-2 4 1,3 1-24,-5 2 13,0 3 1,0-3 72,0 8 0,0-2 7,0 6 1,0 0 163,0 3-217,0 0 0,0 1 25,0-1 0,1-3 37,3-1-48,-3 1 0,8 0-2,-5-1 0,5-3 37,-2 4-252,-2-6 220,5 3 0,-3-5 23,4 0-334,1 0 172,4 0 1,-2-1-162,5-3 24,-5 3 213,3-9 0,-2 7-342,0-4-3,5-1 350,-7-3 1,3 3-43,-4 0 1,-1 5-103,1-5 331,-1 6-52,-5-4-245,5 1 630,-10 4-343,4-4 1,-5 10 285,0 3-205,0 2-86,-5 6 1,4 1-196,-3 2 136,3 2 0,1-3-1571,0 5 1002,0 0 1,5 0 54,2 0 433,3-1 0,2 1 0,-1 0 0</inkml:trace>
  <inkml:trace contextRef="#ctx0" brushRef="#br0" timeOffset="2">4340 9045 8001,'-23'-16'0,"5"4"328,3 1 229,7 5 1009,3 6-102,5 0-328,0 5-531,0 1-267,0 11 1,4-3-67,0 5 0,4 0 68,-5 3-317,1 1 175,-4 0 1,4-4 141,0 0-397,5-5 121,-8 3 0,8-6-138,-5 0 87,5-4 1,-3 2-82,5-5 1,1 3-99,-1-3 1,1 0 14,-1-4 0,2-4 132,2 0 1,1-5-16,3 2 1,-2-4 36,-6 0 0,3-4-15,-2 0 0,2-2 39,-7 2 1,2 2 41,-1-2 160,-3 2 360,-5 2-54,0 5-320,0 0 156,0 6-152,0 6-111,0 0 0,0 5-125,0 1-85,0-1 173,0 1 0,0-5-313,0 1 129,5-1-65,1 0-143,6 3 188,-1-9 1,1 5-9,-1-2-159,0-2 258,1 3 1,3-5-77,0 0-179,1-5 233,0 3 1,-2-8-40,5 3 1,-5-4 8,1 0 0,2 1 73,-2 2-63,0-7-10,-3 12 177,-1-12-59,0 9 1,1-4-121,-1 2 295,-4-2-9,3 9-239,-9-4 655,4 5-386,0 0 1,-4 1 174,3 3-236,-2 2 0,-4 5 135,-2 1-440,3-1 92,-9 6 156,9-5-2523,-4 10 1636,5-4 0,0 5 72,0-1 713,0 1 0,0 0 0,0 0 0</inkml:trace>
  <inkml:trace contextRef="#ctx0" brushRef="#br0" timeOffset="3">5379 9057 8090,'0'-12'0,"0"6"0,-4-4 0,1 2 785,-6 3-388,7-5 1,-8 7 891,3-4-669,-3 4-299,-2-7 0,1 9 753,-1-3-468,1 3-295,-1 1 0,0 0 94,-3 0 1,1 1-53,-5 3 207,5 2-383,-8 6 0,4 4 21,-5 3 0,4 3-60,0 1 0,5-2 21,-1-2-217,8 8 1,1-12-91,6 8 0,3-7-480,5 3 449,4-5-291,11-2 272,5-2 0,1-9-63,5 3 104,-4-3 67,3-1 1,-5-5-151,2-2 366,-7-4-212,-2 5 1,-8-4 229,2 2 38,-2-2-209,-7-6 0,3 3 233,-5-2-214,0 7 1,-4-2 290,0 2-267,0 3 20,0-5-333,0 9 12,-5-4 176,4 5 1,-8 5-207,5 3 1,0 2-877,4 1 603,0 1 272,0 4 1,0-2-1557,0 5 1268,5-5 0,1 6-964,6-4 1568,-1-1 0,6 1 0,1 2 0</inkml:trace>
  <inkml:trace contextRef="#ctx0" brushRef="#br0" timeOffset="4">5665 9342 8090,'6'0'2156,"-1"0"-446,-5 0 600,5 0-1548,-3 0 677,3 0-276,-5 5-1080,5-3-64,1 3 0,2-2 229,-1 1-1958,-4 0 810,7-4 900,-9 5 0,-1 2 0,-6 4 0</inkml:trace>
  <inkml:trace contextRef="#ctx0" brushRef="#br0" timeOffset="5">2181 9594 8083,'-39'5'-135,"9"-4"1,-2 8 1435,13-5-386,2-1-286,11-3-344,6 0 1,9 0 95,10 0 339,5 0-362,15-5 0,7 3-1165,7-6 1776,3 6-711,6-3 0,-28 4 1,1 2 165,2-1 1,2 0-205,3 0 0,0 0-73,1 0 0,0 0 0,4 0 0,1 0 216,0 0 1,-1 0-211,6 0 0,0 0 0,0-2 0,2 0-350,3 0 1,2 0 0,1-2 0,1 0 350,-1 2 1,0 0-1,1-2 1,0 0-95,1 0 1,0 0 0,-5-1 0,-1 0 37,-1-1 1,-2 0 0,-2 1 0,-1-1-323,-3 0 1,-1 1 0,-1-1 0,0 0 96,-4 1 0,-1-1 0,-4 0 0,-1 0-168,1 0 1,-2 1 0,22-3-242,-3 1 0,-11 4-517,-5-1 0,-8 2-2359,-3-2 3412,-8 3 0,0-4 0,-8 5 0,-2 0 0</inkml:trace>
  <inkml:trace contextRef="#ctx0" brushRef="#br0" timeOffset="6">6738 8760 8090,'0'-12'312,"0"5"643,0-1-445,0 6 23,0-3 44,0-1 92,0 5-357,0-4 0,4 10-54,0 3 1,1 3 111,-1 4-135,-3-2 162,4 14-111,-5-3 1,0 6 66,0 1-276,0-1 20,0 10 1,0-4 314,0 6-1383,-5-5 965,4 2 0,-4-4-1010,5-1 842,0-5 0,2-1-179,6-5 232,-1 0 0,15-7 140,-3-4 174,3-1-120,6-10 0,1 4-126,5-5 435,5 0-224,2-5 0,3-1-10,-2-5-1046,-2-1 791,-11 1 1,1-1-760,-7 1 161,-3-1 639,-8 1-1967,-6 0 1350,-1 4 1,-6-3-175,-3 3 1004,-7 1 1,-7-4 0,-5 4 0</inkml:trace>
  <inkml:trace contextRef="#ctx0" brushRef="#br0" timeOffset="7">6750 9125 8147,'0'-11'0,"6"5"0,5 2 1468,1 2-937,4-3 1,0 4 1275,-1-3-1184,5 3 1,3-3 68,7 0-543,3-4 32,2 6 0,-2-8-1070,-3 2 660,3 3 1,-9-3-25,3 4 0,-8-4-817,-4 4 842,-2-5 228,-7 3 0,-1-5 0,-5-1 0</inkml:trace>
  <inkml:trace contextRef="#ctx0" brushRef="#br0" timeOffset="8">6727 8851 8135,'0'-23'0,"6"6"0,6 1 1380,4 4-866,7 0 1,0 1 218,0-1 573,0 1-812,-1 0 1,6-1 243,3 1-174,7-1-248,-3 1 1,7 1-37,-8 2 0,2 2-56,-9 2 1,-1 3 69,-3-3 6,0 8-60,-5-3-129,3 14 69,-8-7 0,4 13 180,-6-2-281,5 8 96,-3 2 0,4 7-66,-6 2 0,4 1-198,0 3 0,2 2-3,-2-2 1,-1-1-264,5 1 0,-5-9-25,1 1 244,3-7 0,-5-4 252,2-8-143,-2-3 1,-2-1-50,1-4 847,-6-2-527,4-5 0,-7-1 115,4-3 0,-4-2 198,1-6 0,-3-4-267,-1-3 0,0-3-188,0 0 0,0-5 108,0 0-138,-5-4 20,4 1 0,-5-5-558,6-3 370,0 2 1,0-3-1959,0 5 1364,6-1 0,4 6-26,5 2-1995,5 3 1728,-7 12 1,7-2 21,-5 10 0,6 0-1045,-2 4 2006,-3 5 0,6 2 0,-4 4 0</inkml:trace>
  <inkml:trace contextRef="#ctx0" brushRef="#br0" timeOffset="9">8029 8805 8158,'-8'-21'556,"1"2"-37,-1 7 0,8 6-544,0 2 1904,0 3-659,0-4-699,0 5 1324,0 5-1163,-5 1 1,4 11 99,-3 2-381,-2 8-349,4 2 1,-3 5-134,5 0 0,0 1 376,0-1-475,0-5 203,5 4 0,2-8 235,4 6-1024,0-6 474,6-2 0,-3-6-142,5-6 96,0 0 118,-1-4 0,3-2-227,-2-5 168,3 0 132,1 0-1060,0-5 747,-1-2 1,-4 0-129,-3-1-1617,-2 1 1410,-1-5 0,-2 1 795,-3-1 0,-2-4 0,-5-2 0</inkml:trace>
  <inkml:trace contextRef="#ctx0" brushRef="#br0" timeOffset="10">7915 9022 8028,'-7'-11'2393,"2"5"-2005,15 1 0,3 3 436,10-1-409,0 1-92,0-8 0,1 8 96,2-6 0,4 4-46,4-3-835,5-1 418,-3 2 0,3-3 129,-5 5-1383,-5-5 965,-1 8 1,-6-8-302,-3 5-833,-3-5 1467,-4 3 0,-11-6 0,-2 1 0</inkml:trace>
  <inkml:trace contextRef="#ctx0" brushRef="#br0" timeOffset="11">8063 8760 8045,'-6'-15'0,"2"-1"1538,13 1-942,4 4 0,9-1 106,1 1 432,0-1-678,5 1 0,1 0 229,5-1 157,1 1-461,4-1 0,-2 1 104,5-1-1372,-5 6 920,2-4 0,-9 7-239,1-4 209,-6 4 228,3-2-290,-5 5 145,-5 0 44,-2 0 0,-4 0-143,-1 0 0,-3 9-22,-1 3 681,-4 7-337,2 3-113,-5 8 0,0 5-185,0 3 1,0-1 33,0 5 0,-1 0-631,-3 3-703,3 1 1054,-5 0 0,6-4-165,0 0 0,0-11-126,0 0-842,6-6 845,0-2 1,1-5-93,1-3 1,-4-7-802,4-5 761,-6-1-369,8-2 1301,-9 0-277,5-11 0,-12 4 0,0-10 0</inkml:trace>
  <inkml:trace contextRef="#ctx0" brushRef="#br0" timeOffset="12">8657 8771 8045,'0'-37'1153,"0"3"-692,5 8 0,-2 1 524,4 6 1,1 5-64,3-1-418,1 2 301,4 2-417,-3 5 1,8 1 159,-2 5 233,3 0-401,1 5 0,-4 1 104,0 5-790,0 1 306,4 4 1,-5 2-760,-3 5 628,-2-5 1,-3 5-955,-3-1 756,-2 1 1,-5 5-95,0-5-507,-5 0 521,-1 5 0,-9-3-273,0 6 559,-1-6-111,0 3 0,3-1-112,-2-1 838,2 1-452,7-9 1,-1 2 987,4-5-557,1 0-204,-3-3 0,7-5 327,1 1-418,4-5 53,4 2-577,1-5 280,4 0 1,3-2 225,8-1-887,-3 1 513,4-8 0,-4 4-1454,3-6 1083,-3 1 1,4-5-122,-6-4-326,1-1-16,-5-2 619,4-5-2,-5-1 130,1 0 0,-1 1-69,-6 5 907,-5 5-489,5-3 0,-10 8-188,3-2 1652,-3 2-1050,-1 7 1,-5-3 377,-3 5 474,3 0-661,-5 4 1,7-4 1944,-4 1-1375,4-1-679,-7 4 0,9 5 483,-3 2-826,3 4 0,1 0-167,0 0 1,6 1 0,6-1 0,0 1-184,7-1 0,0-1-710,4-2 609,0 2 0,1-9-65,3 3-165,-3-3 215,4-1 0,-2-3-271,1-1 278,0-5 0,-4 3-14,-1-6 411,-4-4-125,4 3 1,-8-5-284,5 3 852,-5 2-430,-3-8 1,-2 8 1240,-5-2-656,0 7-193,1-2 267,-4 9-307,-1-4-172,-6 10 203,-6 6-239,1 7 1,-4 5 51,-1 0-450,-4 5 166,7 1 0,-8 5 229,2 0-1163,2 6 670,1-5 1,1 8-2586,-1-5 944,1 0 1299,4-3 1,0 1-2865,4-1 1747,-3 2 1660,8-13 0,-6 4 0,4-6 0,1 1 0,2 0 0</inkml:trace>
  <inkml:trace contextRef="#ctx0" brushRef="#br0" timeOffset="13">11010 8817 8024,'-4'-8'-790,"0"1"622,-5 4-108,8-7 1,-5 7 1008,2-4-464,3 4 1,-5-3 166,6 2-204,0 3-483,0-4 61,0 5 185,6 0-175,0 5 22,5-4 202,1 4 239,-1-5 11,-5 0-99,0 0 337,-6 0 546,0-5-702,0-1 0,-2-4 771,-2 2-754,3-2 0,-4 7 44,5-4 0,0 3 482,0-4-575,0 6 139,0-8-184,0 8 0,0-4 300,0 2-255,0 3-1,-5-4-322,-1 5 165,-6 0 1,1 0-173,-1 0 23,-4 5 1,-3 1 216,-8 6-380,3 4 152,-4 2 0,5 2-26,1 3 1,0-1-124,3 8 0,2-1-429,6 2 380,5 2 1,-3-4-21,5 5 1,5 0 9,7 1 1,3-6-81,5-2 0,6-3 99,9-1 0,-2-2 124,1-2 0,1-7-93,3-9 0,0-1 500,1-2-236,-1 0 1,-4-5 466,1-3-322,-6-7-113,3 2 0,-9-9 378,0 3-200,-10-2-21,6-7-312,-13-1 99,3-6 0,-5 1 128,0 0-820,-10-5 439,-3 3 0,-11-3 99,-3 4 0,-2 4 103,-5 4 0,-1 7-129,1 12 0,0 3 46,0 5 0,8 5-259,3 3 0,12 8 285,0 7 0,7 0 0,-1 5 0</inkml:trace>
  <inkml:trace contextRef="#ctx0" brushRef="#br0" timeOffset="14">11455 8783 8128,'-16'-32'945,"4"5"1203,1 6-1644,10 9 1026,-5 6-402,1 1-461,4 5 126,-4 10-391,5 3 0,0 15 82,0 2-305,0 3 1,1 5 179,3 0-580,-3 0 257,4 2 1,-1-5-664,0 3 0,1-2 306,-1-2 236,-3-5-1644,4-1 1098,0-10 0,-3-2-1,1-4 1,0-6-956,1-2-264,-3-3 1851,4-1 0,-15-10 0,-3-3 0</inkml:trace>
  <inkml:trace contextRef="#ctx0" brushRef="#br0" timeOffset="15">11341 8691 8118,'6'-24'917,"4"3"-631,2 9 1,2 2 953,5 2 0,0 0-535,4 4 0,0 0 279,-1 4 0,10 1-406,2 3 1,3 4-404,-3 7 0,-1 4 115,-2 8-443,-3 2-619,-5 5 853,-6 5 0,-4-2-745,-5 5 361,-6 0-5,3 4 0,-14-5-371,-2 1 0,-9-4-309,-3 4 265,-5-10 401,-6 6 1,-2-14-335,-2 3 219,3-8 237,-5-3 0,11-4-730,2-1 412,8-4-119,3-2-300,10-5 1129,6-5 1,11-7-1,7-6 1</inkml:trace>
  <inkml:trace contextRef="#ctx0" brushRef="#br0" timeOffset="16">11912 8771 8046,'-4'-21'0,"0"2"0,1 6 2561,3 5-783,0 6-1108,0-3 0,0 6-87,0 3 0,1 3-123,3 9 1,-2 6-86,6 9 1,-4 3-539,3 4 144,-4 3 1,2 1 238,-5 0-1663,0-1 1158,0-5 0,0 1-1125,0-11 1003,5 1 0,-4-9-271,3-3 1,-3-6-1455,-1-1 2132,0-6 0,-5 3 0,-1-5 0</inkml:trace>
  <inkml:trace contextRef="#ctx0" brushRef="#br0" timeOffset="17">11809 8680 8031,'0'-18'0,"0"3"2280,5 2-1485,2 7 0,8 1 854,0 5-1148,5 0 1,-2 4 83,5-1 1,5 6 274,2-1-372,3 7-1257,2-2 813,-1 13 1,-1-5 328,-3 9-930,-7 1 483,-6 8 1,-7 0 76,-3 3 0,-2 1-67,-5-5 1,-1 4-697,-3-4 418,-2 0 136,-10-3 0,-1-6-927,-2-2 730,-8-3 0,8-3-1224,-7-2 1054,2-2 0,1-6-110,0 1-1079,5-6 1762,2 4 0,7-9 0,-3 3 0,-2-3 0</inkml:trace>
  <inkml:trace contextRef="#ctx0" brushRef="#br0" timeOffset="18">12300 9114 8006,'0'-12'0,"2"2"0,1 3 3099,4-3-2032,4 3 1,1 0 1788,-1-1-1984,0 5 1,5-3 7,-1 2-803,5 3 18,-2-4 1,3 5 302,-1 0-1923,1 0 1148,-3 0 0,1 0-3491,0 0 2024,-5 0 1844,2 5 0,1-4 0,1 4 0</inkml:trace>
  <inkml:trace contextRef="#ctx0" brushRef="#br0" timeOffset="19">12689 8760 8151,'0'-29'201,"1"2"50,3 8 1,2 2 850,5 6-504,1 0-283,-6-1 0,4 1 1091,-2-1-912,-3 6 1,1 0 712,-2 2-808,-3 3 0,5-3 224,-6 8-119,5 7-162,-4 7 1,4 6 20,-5 3-268,0-3 101,0 9 1,0-4 196,0 5-521,0 0 171,0 1 0,1-1-510,3 0 416,-3 0 1,9 1-619,-2-1 1,7-5 145,4-2 292,3-8 1,1 1-153,0-5 1,3-3-61,1-5-358,5-4 419,-3 2 1,4-5-267,-3 0-197,3-5 461,-9-1 1,3-6 383,-8 1 0,3-6 0,-5-1 0</inkml:trace>
  <inkml:trace contextRef="#ctx0" brushRef="#br0" timeOffset="20">13294 8794 8177,'-5'-29'0,"-2"6"2035,1 7-867,1 9 1580,5 2-944,0 5-862,-5 0-234,4 0-321,-4 0 1,1 10-92,0 5-207,-5 6 1,8 7 277,-3 2-966,3 3 499,6-4 1,2 4 126,9-2-989,1-3 717,6-5 0,1-3-451,3-5 54,2 0 1,6-7-144,-1 0-473,0-6 685,-5 3 0,3-5-165,-5 0 1,-1-4 28,-3 1 709,-5-6 0,-2 2 0,-4-4 0</inkml:trace>
  <inkml:trace contextRef="#ctx0" brushRef="#br0" timeOffset="21">13214 8965 8023,'-5'-11'0,"5"1"0,0 2 0,10 3 1112,9 5 0,6-4-445,2 1 1,5-3-280,-2 3 0,5 0-203,3-5-398,-3 1 233,10 1 0,-11-5-568,0 4 457,0 2 1,-13-5 107,1 2-2421,-6 3 2404,-5-5 0,-1-2 0,-3-6 0</inkml:trace>
  <inkml:trace contextRef="#ctx0" brushRef="#br0" timeOffset="22">13317 8680 8023,'-18'0'0,"7"0"1280,5 0-780,6 0 1,7-5 412,4-3-599,6-2 1,14 0 183,4 2 1,5-2 111,-2 2-815,6-2 531,-4 4-155,6-4 1,-2 7 18,-2-4 1,-4 0 28,-7 0 0,0 0 125,-4 4-263,0 1 90,-4-3 1,-6 5 54,-1 0-68,-4 0-23,0 0-100,-1 5 0,-3 2 706,-1 4-775,-4 6 1,2 2 149,-5 7 19,0-2-599,0 9 429,0-3 0,0 4 168,0 0-312,5 5 228,-4-3 1,4 3-934,-5-4 376,0-1 327,5-5 1,-2-2-409,5-8 380,-6-3 0,4-8 165,-2-1 43,-3-4 1,5 1-231,-6-8 684,0-2-178,0-6 1,-4-4 77,0-3-167,-5-3-38,3-1 0,-6-3 433,1-1-311,5-5 0,-3 7 315,5-6 1,-1 6-180,1-2 1,3 7-214,-3 1-33,3 10 1,2-5-32,3 10 0,-2-3-161,6 3 1,-1 5-135,5 7-78,4 7 0,-2 3 104,5 5 0,-2 1-273,6 2 184,-3-1-675,8 2 347,-5-4 142,5 0 177,-4 0-404,4-5 358,0-2 1,-4-9-309,2-4 869,-1-1-232,-3-2 0,-3-2-175,0-1 0,-5-5-53,2-7 0,-4-3 41,0-5 1,-6-1 298,-2-3 1,-3-2-78,-1-5 0,-1 0 253,-3-1 0,-6 1 270,-5 0 0,-2 1 367,2 2-1809,2 3 564,2 6 0,6 4-3120,5 3 1656,0 7 1739,10 3 0,8 0 0,11-1 0</inkml:trace>
  <inkml:trace contextRef="#ctx0" brushRef="#br0" timeOffset="23">14961 8600 8060,'-6'-18'0,"1"2"1208,5 4-250,0 1-390,-5-1 0,2 2-27,-4 3 0,3 2 600,-4 5-574,-4 0-238,-6 5 0,-5 6 311,0 8-200,-5 8-1133,4 2 456,-9 10 264,9-3 1,-4 3 204,5-5-728,0 1 443,6-1 0,0-1-36,6-3 0,4 2-274,4-5 1,8-1 117,6-3-11,11 0 53,2-5 1,10-7 238,0-7-92,1-3 143,9-1 269,-9-5-233,5-1 0,-11-6-16,-2 1 0,-3-2 108,-1-2 0,-7 1-117,-4-5 1,-2 0-52,-7-4 1,1 0-199,-4 1 216,0-1 1,-5 1 39,-2 3-220,-4 3 638,0 4-486,5 6 282,-4 1-301,8 0 0,-4 3 3,2-1-287,3 1 134,-4 7 0,6-2 148,3 5-200,2-1 88,11 0 1,2 1-184,7-4 126,4 5 0,4-8 51,0 3-132,0-3-387,1-1 554,-1 0 170,0-5-19,-5-1-168,-1 0 0,-5-8 569,0 2-329,-5-7 0,1 5 45,-8-5 265,3 0-296,-13-9 0,8 4 113,-5-2 323,0 7-108,-4 2 0,0 6-24,0-1-42,0 6-268,0 1-264,0 5 116,0 5 0,-4 8 175,0 9-312,0 6 236,4 7 0,0-1 110,0 0-440,0 5 161,0-3 0,2 3-679,2-4 524,-3 4 1,5-9-137,-2 1-1182,2-1 974,1-11 0,3 3-1001,-3-11 1048,-2 1 0,2-6-169,-3-2-1118,-3-3 1540,4-1 0,-15-10 0,-3-3 0</inkml:trace>
  <inkml:trace contextRef="#ctx0" brushRef="#br0" timeOffset="24">15201 8566 8028,'8'-22'1536,"-1"3"-595,6 3-565,5 4 0,6 6 278,3 2-197,-3-2-227,4 4 497,0-3-390,-4 0 0,9 4-17,-3-3 0,2 3-40,-2 1 0,2 0 93,-5 0-436,4 0 125,-6 0 0,1 4 14,-7-1 16,-2 1 80,-6 1 0,1-2 54,-1 5 1,-5-1-139,4 10 410,-8-5-252,3 10 0,-5-3-26,0 8 138,0-3-191,0 9 1,0-5 24,0 2 0,0 3-129,0-3 1,0 2-1356,0-1 914,0 2 1,0-13-326,0 3 0,5-7-1661,2 3 1541,-1-10-2185,4 6 3008,-9-8 0,9 4 0,-4 1 0</inkml:trace>
  <inkml:trace contextRef="#ctx0" brushRef="#br0" timeOffset="25">16115 8531 8022,'0'-22'2222,"0"4"-1025,0 6-723,0 12 0,-1 9 289,-3 10-465,-3 0 0,0 10 832,-1-2-745,6 2 1,-5 11 214,4 2-1827,1 2 1273,-3 7 1,5-8 195,0 3-1723,5-3 1110,-3 2 1,4-4-2086,-2-3 1252,-3-7 762,9-4 0,-5-9-870,3-3 565,2-7 747,-9 2 0,9-9 0,-3 5 0</inkml:trace>
  <inkml:trace contextRef="#ctx0" brushRef="#br0" timeOffset="26">15749 8851 8004,'-22'-16'1442,"9"3"-1119,3 2 0,15 5-246,2 6 1954,9-5-1319,1 4 1,7-4 381,3 5-740,2 0 0,9-1-455,0-3 1,4 3-1164,-4-3 680,6 3 1,-13 4 583,4 1 0,-9 10 0,2-1 0</inkml:trace>
  <inkml:trace contextRef="#ctx0" brushRef="#br0" timeOffset="27">17325 8554 8145,'-5'-23'39,"4"6"-145,-4 0 238,5 6 0,0-1 335,0 1 1,0 3 1440,0 1-1252,0 4 1,-5-2-86,-3 5 1,-3 1 409,-4 3-620,-3 13 0,-13 4 2,1 13 0,-4-2-2,7 6-871,0-2 561,10-2 0,1 0 83,9 1 0,2-5-69,5 0 1,5 0-469,2 0 227,14 3 1,-1-9-63,11 3 0,0-9-142,7-7 1,-1-5 93,5-6 153,-5 0 0,6 0 5,-5 0 217,0-5-55,-9-1 1,-1-7-128,-5-2 356,-5 2-126,-2-3 0,-4-1-77,-1-2 13,-5-2-5,5-2 0,-9 0 142,6 0 1,-6 0-81,2 1 1,-3 0 398,-1 3 1,4 2-380,0 6 116,0 5 69,-4-4-157,0 8-286,0-3 105,0 5 1,0 5 21,0 3 61,0 2 1,0 7 59,0 2-78,0 2-14,0 2 1,-1 0-225,-3 0 68,2-1 1,-3 0 177,5-3-463,0 3 237,5-10 0,-2 9 36,5-6 203,-1 0-98,5-3 0,-1-1 303,0 0-5,1 1-299,-1-1 0,1-3 244,-1-1-222,1-4 0,3 6 37,0-5 1,5-1 71,-1-3-64,3 0-1146,-4 0 747,8 0 1,-8-3-87,5-1-2521,0-5 1314,-5 8 1641,-1-9 0,5 3 0,-4-4 0</inkml:trace>
  <inkml:trace contextRef="#ctx0" brushRef="#br0" timeOffset="28">18262 8737 8013,'-5'-23'0,"4"5"1592,-3 3-966,3 2 0,-1 7 461,-2 2-572,-2-2-236,0 5 0,-4-4 1086,2 5-690,-7 5-224,2 1 16,-8 11-177,8 0 1,-4 6 107,6 0-333,-1 5 106,6-4 0,1 8 171,5-6-463,0 1 139,0-4 1,9 0-441,2 0 319,8-1-19,4-4 1,5-3-338,3-7 381,2 2 0,-4-9-121,5 3 1,3-4 105,-3-4 0,2-2 349,-10-5-156,1-6 0,-4 3-11,0-5 1,-6-1 92,-1-7 1,-5 2-290,-3-6 151,-3 1 1,-7-4-110,-1-1 1,-6 5-412,-10-1 239,-5 6-1596,-11-3 1495,-9 10 1,2 7-58,-7 7-795,7 3 696,-3 6 0,15 3-181,-1 7-457,11 3 480,4 4 652,9 1 0,2 4 0,5 0 0,0-1 0</inkml:trace>
  <inkml:trace contextRef="#ctx0" brushRef="#br0" timeOffset="29">19016 8600 8086,'0'-29'0,"-4"2"0,0 8 2245,0 8-1459,4 0 1,-3 5 457,-1-5-685,-5 4 66,2-3 58,-4 9-507,0-4 1,-5 5-434,1 0 257,-5 5 1,2 3 152,-5 7-534,6-3 364,-5 10 1,5-8 138,-2 5-828,8-5 488,1 8 1,9-6-252,-3 3 224,2 3 79,2-10 0,6 9 85,1-6-16,8 5 1,4-7 228,8 2-61,-3-2 0,8-2-117,-5 1 231,4-1-188,-2-5 0,1 3 23,-4-5-252,-2 5 115,-6-3 0,2 2 273,-4 0-179,-1-1 153,-9 0 1,-1 3 444,-5-3-285,0 3-157,-5 2 0,-2-1 223,-9 1 1,-6 0-71,-9 4 1,-3-4 133,-4 4 0,2-4 215,-2 0-1938,8-1 1101,2-5 1,10 5-2365,3-4 1299,7-2 785,3 0 1,6-1 481,3 0 0,13-5 0,7-6 0</inkml:trace>
  <inkml:trace contextRef="#ctx0" brushRef="#br0" timeOffset="30">19415 8543 8009,'-16'-23'0,"7"5"0,-2 3 2924,7 7-1911,-6 3 1,2 5 1401,-7 0-1320,2 0-376,-3 5 265,4 7-577,6 0 0,-3 14 218,5-3-998,-5 7 384,8-1 0,-4 6-190,5-1 0,1 0-256,3 0 1,2-4 394,6-4 1,4-2-210,3-1 1,4-5-1002,4-3 621,2-7 225,5 2 1,1-9-911,-1 3 634,0-3-153,-5-1-411,4 0 727,-9 0 1,8-5-207,-5-2-1184,4 2 1907,-11-6 0,6 4 0,-7-8 0,3-3 0</inkml:trace>
  <inkml:trace contextRef="#ctx0" brushRef="#br0" timeOffset="31">19187 8771 8007,'0'-11'190,"6"4"39,6 4 0,4-2-163,7 1 363,0 0-251,0-1 0,5 2-68,2-4 0,3 3-23,1-4 1,3 6-1018,-2-2 614,1 3 0,-13-3-75,0 0-322,0-5 713,-10 8 0,8-14 0,-3 2 0</inkml:trace>
  <inkml:trace contextRef="#ctx0" brushRef="#br0" timeOffset="32">19347 8463 8051,'-6'-12'0,"1"5"0,5-1 1036,0 6-668,5-3 0,2 5 148,8 0 166,3 0-326,10 0 1,1 0-65,6 0-258,4 0 130,-4 0 0,9 1-377,-6 3-104,0-3 278,-4 4 0,4-5 140,0 0 1,-4 0 0,-3 0 0,-5 0-36,5 0 0,-6-4-33,2 0 238,-3-4 33,-1 1 738,-5 1-261,-2 1-289,-9 5 0,-2 1 423,-5 3-154,0 2-725,0 11 39,0 6 1,0 6 133,0 5 1,0 0-75,0 0 1,0 1 212,0-1-612,0 5 281,5-3 0,-4 3-22,3-5-1172,-3-4 757,-1 3 0,1-10-1508,3-1 1003,-3 1 265,4-10-1593,1-2 1011,-5-1 505,9-8 737,-4 3 0,6-10 0,-1-2 0</inkml:trace>
  <inkml:trace contextRef="#ctx0" brushRef="#br0" timeOffset="33">19964 8417 7999,'0'-21'2203,"0"2"-1102,10 2-757,3 11 1,11 1 1423,2 5-868,3 0-774,1 0 1055,3 5-713,1 1 1,4 11 285,8 2-655,-8 2 71,6 2 0,-11 5-197,-2 2 1,-3 2-234,-6-1 0,-4 0 166,-3-4 1,-3 5-6,-5-2 1,-3-1-1150,-8 2 452,-2-6-158,-10 8 102,-7-4 521,-6 1 1,-11-3-332,-2-4-711,-2-5 844,-7 4 1,4-14 528,-2 4 0,2-6 0,1 3 0,0 0 0,1-1 0</inkml:trace>
  <inkml:trace contextRef="#ctx0" brushRef="#br0" timeOffset="34">21505 8509 7985,'0'-23'0,"0"1"0,0 3 1662,0 3-1062,0 4 0,4 1 754,0-1-707,0 6-303,-4 1 0,4 4 762,0-3-553,-1 3-160,-3-5 27,0 12-141,5 5 0,-3 11-28,1 4 1,3 10-15,-3-2 0,2 3-106,-1-3 0,-2 0-164,1 1 1,2-1-367,-1 0 311,5 0 61,-8-4 1,10-4-526,-4-7 317,3 3 67,2-9 483,-1-2-174,1-6 0,-1-5-219,0 0 795,1 0-468,-1-5 0,1-1 19,-1-6 1,0-4-72,1-3 1,-4-3 183,-1-1-388,1 0 124,-2 1 1,4 3-212,-2-1 75,-3 7 1,0 0-262,-5 5 136,5 6 35,-4-3 1,8 7-107,-5 6 0,0 1 44,-4 10-7,5 0 135,1 4 0,2-1-234,-1 1 11,1 0 198,4-5 0,0 0 25,3-3-15,3-2 0,1-1 250,0-4 1,-5-6 35,1 2-253,-2-3 668,-1-6-421,-1-1 0,-1-10 132,-2-4-17,2-1-146,-9-2 0,4-1-197,-5-3 126,0-2 1,-4-5-136,1 0 1,-5-1-411,4 1 1,0 0-1472,4 0 1267,0 4 0,6 4-31,1 7-1672,3 2 1504,2 11 1,3 1-95,0 5-1042,5 10 1964,-2 3 0,5 15 0,0 1 0</inkml:trace>
  <inkml:trace contextRef="#ctx0" brushRef="#br0" timeOffset="35">22339 8851 8107,'-11'-11'0,"-1"-6"1788,6 5-1096,1-5 1,5 6 50,0-1 1030,0 1-1115,5-6 0,0 3 141,3-5 589,2 0-850,-4-4 0,9-1 114,1-2-262,-1-4-182,-4 1 0,5-4-322,-1 3 117,0-3-53,-4 4 0,1-2 41,-1 8 1,-3-1 34,-1 9 1,-4 4-390,1 3 294,-3 5-932,-1-2 0,0 19 469,0 5 366,5 16 24,-4 0 0,10 8-34,-4 3-80,8-3 1,3 7-303,5-8 332,5-3 0,-4-6-206,3-3 0,-3-2-302,-1-5 1,-2-4-26,-2 0-766,-2-5 944,-11 3 1,-1-10 580,-5 1 0,-5-1 0,-1 5 0</inkml:trace>
  <inkml:trace contextRef="#ctx0" brushRef="#br0" timeOffset="36">22339 8771 8065,'-10'-15'1762,"2"0"-1110,3 0 1,5 7 361,0 0-684,5 6 0,3-5-95,7 4 1,4 1-39,8-1 1,3 1-31,8 2 0,-1 0-135,5 0 0,0 0-1373,4 0 1030,-6 0 1,0 0-181,-6 0 0,0 0-631,0 0 1,-4 0-823,-4 0 1944,-2-5 0,-1-1 0,0-6 0</inkml:trace>
  <inkml:trace contextRef="#ctx0" brushRef="#br0" timeOffset="37">23002 8440 8065,'-12'-22'280,"1"3"-140,-1 3 0,6 4 987,2 1 0,-1 3-39,1 1-671,-5 4 765,8-2-696,-4 5 0,5 5 248,0 3-136,0 7-287,0 3 1,0 5-54,0 0-145,5-1 0,2 6 237,4 3-839,5-3-155,2 5 696,5-9-960,-5 4 651,3-5 0,-3-6 52,5-1-1009,0-4 771,5 0 0,-4-6-120,3-2-1150,-3-3 1076,-7-1 0,4 0 637,-6 0 0,5-5 0,-2-1 0</inkml:trace>
  <inkml:trace contextRef="#ctx0" brushRef="#br0" timeOffset="38">23401 8292 8089,'-11'-18'0,"5"1"1620,1 11-342,5 1-579,0 5 439,0 5-680,0 6 1,0 7 504,0 5-623,0 0 1,5 6-257,2 5 0,2-1-299,-1 2 1,2-2-143,-3-7 334,4 1 1,0-4-268,0-1 0,-3-4-1398,0-3 1331,-1-2-1307,0-6 1014,3-2 1,-8-5-721,6 0 979,-6 0 1,9-5-219,-4-3 578,3-2-204,-3 3-60,3-8 366,-4 8-114,6-10 1,-1 2 152,1 0 1,3-6-7,0 2 1,-4 3-25,-3 1 1338,0 2-368,-2 1 1106,-1 1-1113,-5 5-538,0 1 1,-1 6 353,-3 3-437,-2 7-112,-6 7 1,-1 5-64,-2 0 0,3-1 106,-4 1-135,9 5-12,-3-4 1,8 4 146,-1-5-556,1-5 215,2 3 0,5-7 426,3 5-301,7-5 0,3 3 108,5-6-1080,5-4 522,1 3 145,0-4-2703,4 0 2041,-4 5 1,4-5 829,-2 5 0,-1-2 0,-2 3 0,0 2 0,-8-2 0,-7-2 0</inkml:trace>
  <inkml:trace contextRef="#ctx0" brushRef="#br0" timeOffset="39">3837 10484 8090,'-6'-16'430,"1"3"-287,5-2 420,0-3 0,0 4 99,0-5-208,0 5 0,0-2 785,0 4-630,0 1 225,-5 5-441,-1 0 1,-7 8-47,-2 2-112,-3 12-58,-5 3 0,-4 19 232,1 0-335,4 0 0,2 5-166,5-5 0,4 4 145,8-4 1,4-3-85,7-5-51,4-4 0,16 1-83,3-4-339,2-5 329,6-1 0,2-7-321,4-3 274,1-2 78,-5-5 1,2-5 132,-5-2-55,0-3 1,-4-2 385,0 1-189,-4-6 1,-8 5-46,-6-4 288,-4 4-208,0-5 1,-6 4-1,-2-2 0,-3-1-15,-1 0 0,-1 1 176,-3 4-28,3 4-219,-9-3 0,7 9 68,-5-3-35,6 3 9,-8 6-334,9 1 164,-10 6 1,10 1 78,-3 2-135,3 3 51,6-1 1,1 4 85,6-6-268,4 5 119,7-7 0,4 2-70,7-7-9,-2 2-419,7-9 334,-5 4 238,1-5 1,3-5-48,0-3 260,0-7-226,-9 3 1,-1-9-201,-5 6 525,-5 0-181,-2-2 1,-6 3-63,-2-5 197,-3 0-93,-5-4 0,-9 1-319,-2-1 265,-13 0 135,5 0 0,-18 1-931,2 3 520,-11 3 1,2 10-2148,-9 2 1815,10 3 1,-4 9-102,13 4-634,2 2 877,9 2 1,10 2-220,6 5-1122,4-5 1730,8 3 0,-3-8 0,3 3 0</inkml:trace>
  <inkml:trace contextRef="#ctx0" brushRef="#br0" timeOffset="40">4865 10393 8031,'-4'-34'0,"1"-1"1931,-1 11-1232,4-2 0,0 13 56,0-2 685,0 7-376,0 3-193,0 0 0,0 14-442,0 2 0,0 13-84,0 7-241,5 2 1,-3 5 71,6 0 1,0-1-85,3-7 0,-3 3-205,-1-2 1,0-3-7,0-2 0,2-7-335,-5-3 0,1-4-19,-1 0 218,-3-6 55,4-1 549,-5-5-246,0 0 1,0-6-124,0-6 364,-5-4-210,4-7 1,-9 0 7,2 0 0,-1-3 73,2-1 1,-4-3 169,4 3-22,2 0-135,-5 4 0,8 4-10,-1 0-63,1 10 62,2-6-637,0 14 301,0-4 0,3 6 106,4 3 0,2 4 49,10 7 0,4 3 24,4 4-173,5 1 115,-3 5 1,5-4-87,0 3 1,1-7-87,-1-1 1,-4-5-220,1 1 212,-6-2 0,2-7 97,-8-2 662,2-2-300,-8-2-134,9 0 813,-15-6-624,8 0 0,-12-10 148,5-3-148,-6-3-99,3-1 1,-10-1-40,-2-3 1,-5 3-86,-3-2 0,2 2-1413,-2 1 664,2 5-381,2-4 0,1 10-2737,2-4 3016,3 4 0,5-3 737,0-1 0,15-4 0,4 2 0</inkml:trace>
  <inkml:trace contextRef="#ctx0" brushRef="#br0" timeOffset="41">5939 10176 8243,'0'-18'0,"0"2"0,0 4 676,0 6-328,0-4 0,-1 5 1172,-3-3-688,3 3 95,-5 0 303,6 4-709,-5 11 1,4 4-334,-4 19 0,5-3 188,0 8-228,0-2 56,5 8 0,-2-8 204,4 2-975,-4-3 499,7-5 1,-8-2-1251,6-6 659,-5-4 383,7-1-1898,-9-6 1425,9-5 1,-9 1-740,3-3-201,-2-3 1689,-13-1 0,-1-12 0,-11-5 0</inkml:trace>
  <inkml:trace contextRef="#ctx0" brushRef="#br0" timeOffset="42">5630 10210 8243,'0'-23'0,"0"1"0,6 4 0,1 3 0,5 2 0,3 1 0,3 1 0,4 0 0,5-2 0,0-2 4098,10 2-2752,-7-3 302,14-1-1024,2 4 1,1-3 101,3 4-676,-4 1 6,0 5 1,0-5 320,0 4-381,-6-3 80,-1 3 1,-6 2-547,-2 5 405,-3-5 135,-5 4 0,-6-3-571,-1 8 274,-4 2-2,-5 11 543,-2 6-325,-5 6 0,-1 5-22,-3 0 253,2 6 187,-8 0 1,4 6-313,-5 0-1293,4-6 1004,-3 5 0,7-10 77,-4 3 0,4-3-97,0-5 1,1-7-152,2-8 81,0-2 296,5-2-510,-3-4 855,3-2-726,-5-5 0,0-5 93,0-3 0,-2-3-15,-1-5-51,1 4 175,-8-10 0,8 4 45,-6-5 1,4-3-22,-3-1 1,4-5 323,-1 2-114,-2 2 1,5-9 110,-3 3 1,6-7 28,2 3-329,5 5 820,-3 0-470,1 14 0,2-6 134,-6 10 835,6 4-741,-2 6 1,0 7 559,1 1-476,5 9-224,-1 6 1,10 10 457,-3 2-588,2 8 1,2 3-1231,0 4 1098,0 1 1,0-1 379,0-4-2167,0 4 1542,-6-10 0,4 2-168,-6-10-1345,5-1 1141,-7-8 0,3 0-1728,-4-3 1097,-6-2 1207,4-7-2347,-9-1 2127,5-5-474,-12 0 789,0 0 0,-10 0 0,-2 0 1</inkml:trace>
  <inkml:trace contextRef="#ctx0" brushRef="#br0" timeOffset="43">6247 10450 8034,'0'-6'1593,"0"1"-995,5 5 0,7 0 88,7 0 143,2 0-454,7 0 0,6-2 320,8-1-465,8 1-190,2-8 1,4 4-1201,-3-6-506,-2 6 1478,-6-4-2468,1 9 746,-5-4 1910,-7-1 0,-1 5 0,-4-4 0</inkml:trace>
  <inkml:trace contextRef="#ctx0" brushRef="#br0" timeOffset="44">7081 10096 8194,'-11'-8'1973,"-1"1"-863,6-6-170,1 12 20,5-4-487,-5 10-1,3 1 175,-3 11-297,5 0 0,0 11-131,0 3 0,0 3-204,0 4 0,0-1 29,0 5 1,2-5-169,1 1 1,0 1-1985,4-1 730,1-5 845,4-5 0,-1-9 533,0 0 0,6-5 0,1 3 0</inkml:trace>
  <inkml:trace contextRef="#ctx0" brushRef="#br0" timeOffset="45">7298 10107 8195,'-4'-29'0,"0"3"2374,1 12-714,3 4-278,0 4-962,0 10 0,-4-1 136,0 12 0,0 3 362,4 5-552,0 5 0,0 1 43,0 5 1,1 2-40,3 2-1020,3-3 554,-1 10 1,4-11-150,-2 0 0,1-1-370,-2-6 1,3-6-445,-2-5 500,-3-4 312,5-5 1,-7-2-204,4-5 48,-4-5 228,2-2 264,-5-9-133,0-2 0,0-5-289,0 0 904,0-5-430,-5 4 0,2-9 27,-4 3 646,4 2-535,-7-5 0,9 10 726,-3 0-483,-2 0-30,4 16 58,-3-9-193,5 10 0,0 0-502,0 6 214,0 11 0,1 3-3,3 5 1,8 4-195,7 4 0,2 1 289,2-2-740,0-2 422,0 4 1,3-5-326,1 0 298,0-5 1,-4 2-107,-1-5 450,1-5-118,0 1 1,0-10 379,0 3-268,-5-8 1,2-2-75,-5-6 1309,0-4-897,-3-2 0,-5-5 247,1 0 388,-5 0-670,2-5 0,-5 3-32,0-5-230,0-1 0,-2 1 197,-1-1-1903,1 1 648,-8 1 665,9 1-3176,-4 5 1079,5 0 204,0 0 1025,0 5 0,4 8 277,-1 10-1197,6 5 1985,-2 7 0,4 4 0,0 2 0</inkml:trace>
  <inkml:trace contextRef="#ctx0" brushRef="#br0" timeOffset="46">8166 10028 8063,'-10'-23'0,"2"0"2916,3 5-1921,5 2 1,-1 5 10,-3 4 857,-2-3-1165,-6 8 1,1-3 87,-1 5-295,1 0-188,0 0 1,-1 9-383,1 3 122,-1 7 0,2-2 40,3 6 1,0 0-92,3 0 1,3 4-496,-3-1 423,3 1 0,6-6-78,3-2 1,2 3-232,1-3 1,2-1 62,2 1-28,3-5 166,5 2 1,1-4-208,3-1 188,-3-4 1,4 3 51,-6-3-139,1-2-1,0 6 139,-5-5 254,-2 5-65,-4 1 1,-2 0-223,-2 4 1239,-3-4-740,-5 10 0,-5-8-79,-3 5 822,-12 0-667,1 4 0,-16 0 421,1-1-782,0-4 254,-11 4 0,9-10-33,-6 4-13,5-4 0,-2-5-2949,9-2 1891,8-5 1,5 0 196,6 0-3167,4 0 3795,2 0 0,10-10 0,2-3 0</inkml:trace>
  <inkml:trace contextRef="#ctx0" brushRef="#br0" timeOffset="47">9856 9970 8140,'-23'-17'0,"6"-5"1097,0 14-745,11-7 1,-1 13 1172,4-6-1008,1 6 1,-4-4 71,2 6 1,3 6 31,-3 1 1,-1 8 405,1 4-663,-5 8 0,4 2 119,-2 6-59,-3-6-214,3 4 1,0-4 150,-1 5-448,0 0 145,2 1 0,-3-2-651,5-3 482,0-2 0,4-3-639,0-2 358,0-2 250,0-10-11,6 0-77,-5-4 84,4-2 0,-4-5-181,3 0 534,-3 0-159,4 0 0,-3-9-86,1-2 1,-1-9 48,1 1 0,-1-3 35,-2-5-73,0-2 99,0-11-1075,0 5 881,0-10 0,4 7 97,-1-7-195,6 2 94,-2-8 1,4 9 34,0 0 493,1 10-281,-1-6 1,1 18-99,-1-3 454,1 13-323,-6-5 1,4 13 545,-2-1-296,2 6-212,1 14 1,2 3 1141,2 11-783,3 4 1,5 7 218,0 8-525,4 2 0,-1 1 116,4 0-2027,6-5 1554,-1 3 0,9-9-300,-6 0 0,0-6-511,-4-2 1,-6-5-481,-5-6 909,0-5 1,-11-2-1837,3-4 1153,-7-1 957,-3-5-255,-5-1-238,0-5 1,-9 0-92,-2 0 804,-8 0 0,1-5 0,-5-1 0</inkml:trace>
  <inkml:trace contextRef="#ctx0" brushRef="#br0" timeOffset="48">9788 10336 8140,'-12'-12'1191,"1"1"-733,4 0 1,2 3 236,5 0 457,0 6-672,0-8 1,3 7 842,5-4-674,4-1-263,16 2 0,3-5 129,7 4 0,2-2-21,6 1-656,10-2-39,-8 4 1,12-4 460,-11 2-950,-4-2 561,-6 4 0,-5-5 119,0 4-808,-4-3 576,-2 3 1,-7-4-543,-2-1 346,-2 1 232,-11 0 316,-1-1-422,-5 1 587,0-1 411,0 6-680,0 1 1451,0 5-694,0 5-484,-5 6 0,4 3 55,-3 5 1,3 4 7,1 4-154,0 0 0,0-1-186,0 1-54,0 0 216,0-5-256,0 1 90,0 0 0,3-1 85,1-3-882,0 2 548,1-13 0,-4 7 5,3-7-302,3-3 55,-6 0 907,4-5-181,-5-5-169,0-7 0,0-2 251,0-5-150,0 5 62,0-7 0,0 3 106,0-5 1,-4-3 47,0-1 0,1 0-123,-3 4 1,5 4 245,-3 0-148,3 5 28,1 3-311,0 1-35,0 9 0,1-5-134,3 6 103,8 11 0,3-2 117,8 10-364,-3-6 177,8 9 0,-1-5 61,-1 2-204,1 2 122,1-8 0,-4 6-20,3-8 1,-2 3 25,2-6 1,-7-3 316,3-1-3,-3-3-143,-2-1 0,-2-4 574,-4 0-407,-1-4 16,-5 1 75,5-9-124,-10-2 0,4-1-192,-5 0 0,-1 0-249,-3-4 1,1 0 32,-4 0 1,-1 0-354,-3 1 1,4-1-3109,4 0 2361,1 5 0,2-2-2611,0 5 3892,10-1 0,8 0 0,11-2 0</inkml:trace>
  <inkml:trace contextRef="#ctx0" brushRef="#br0" timeOffset="49">12426 10039 8116,'-23'-23'84,"3"5"42,5 3 1,-1 2 123,9 2 0,0 0 401,0-1 0,-1 2-11,-3 2 1,3 0 1037,0 4-208,1 0-984,-5 4 0,0 6 235,-3 6 1,2 5-288,-2 10 0,1-2 238,-2 6-479,9-1 1,-5 1 193,9-1-396,1-4 64,2 2 0,7-9 302,4 0-434,6 0 115,5-2 1,8 0-323,4-6 245,0 1 1,0-6 111,1-2 1,-1-4 82,0-4-134,-5-2 0,-1-9 49,-5-1 1,-5 0 43,-3 1-256,-2 2 95,-7-9 1,-1 5-104,-5-6 0,-1 0-350,-3 0 1,-7-5-1202,-8-2 850,-8 2-550,-2-10-290,0 12 1076,-9-12 1,12 15 156,-4 1 1,6 4 159,5 6 0,2 5-409,6-1 217,4 6 0,7 5 32,8 9-396,7 2 881,3 2 0,14 1-374,2 2 242,8 2 1,-3-7 60,3 5 0,1-6-60,-5-2 0,0 0 775,-3-8-524,-6 1 1,-1-5 305,-5-3 1,-6-2 574,-1-6 0,-4 1-314,0 0 383,-1 4-579,-5-3 1,3 4 1213,-5-6-1151,0 6 1,-4 0 1102,0 2-614,0 3-285,0-5-649,0 17 71,0-4 1,0 20 148,0 0-446,0 4 145,0 4 0,0-1 280,0 0-572,0-5 236,0 4 1,0-5-1269,0 3 719,5 2-164,-4-9 0,9 2-510,-2-7 0,-3-2-578,-1-6 648,2 1 0,-3-6 402,4-2-692,-4-3 887,2-1 1,-5-5 555,0-3 0,-10-7 0,-3-3 0</inkml:trace>
  <inkml:trace contextRef="#ctx0" brushRef="#br0" timeOffset="50">12654 9913 8116,'0'-29'1060,"0"6"1,5 6-365,3 1-499,12 4 42,4-5-332,11 6 1196,4-1-654,7 6 1,4-3 232,4 5-984,2 0 717,-4 4 1,-4 2 190,-2 1-1314,-3 4 791,-3 9 1,-5 2 228,-9 5-559,-7 0 243,-2 10 1,-11-1-510,-2 9 434,-8-4 0,-4 4 0,-8-4-226,-7 1 1,-5-2-14,-6-5-1207,-5 2 1169,3-9 1,-7 3-169,5-8 1,1 1 286,7-5 1,2-3-1127,5-5 1302,5-4-595,7 2-370,6-5 542,5 0 0,8-6 742,4-6 1,12-4 0,0-7-1</inkml:trace>
  <inkml:trace contextRef="#ctx0" brushRef="#br0" timeOffset="51">13477 9856 8112,'6'-29'0,"-1"5"0,-5 5 1438,0 10-302,0-6-450,0 8 1051,0 1-1090,0 1 0,0 6 473,0 3-697,0 7 1,-4 11 151,0 5-397,1 10 1,3-6 177,0 11-725,5-5 339,-4 2 0,8-1 136,-5 0-935,5-5 809,-3 0 1,1-9 50,1 3-1525,-5-3 904,2-6 1,-1-1-1724,-1-6 731,1-5-689,-4 4 1708,0-8 563,0 3 0,0-5 0</inkml:trace>
  <inkml:trace contextRef="#ctx0" brushRef="#br0" timeOffset="52">13328 9822 8112,'5'-18'0,"3"2"0,7 4 2042,8 1-1285,1-1 0,8 2 713,-6 3-1024,11 2 1,-6 5 114,7 0 0,1 5 72,-1 2 0,0 5-254,-4 3-201,-4 3 0,-2 8 179,-6 1-794,-4 5 386,-6-3 0,-7 5 132,-5 0-1144,-10 1 797,-3 4 0,-15-2 26,-3 5-2935,-7-6 2613,-2-1 0,-5-4-406,3-4-2,3-5 564,5-1-458,5-8 547,6 3 0,8-8-192,7 0-958,3-6 1743,5 3 0,10-10 0,3-1 0</inkml:trace>
  <inkml:trace contextRef="#ctx0" brushRef="#br0" timeOffset="53">14013 10085 8010,'0'-12'2647,"0"1"-1238,5 4 59,-3-3-637,8 9 0,0-5-30,5 2-403,1 3-228,0-4 1,2 5 171,5 0-1241,-6-6 746,5 5 1,-6-4 71,3 5 81,-2 0 0,-6 0 0,1 0 0</inkml:trace>
  <inkml:trace contextRef="#ctx0" brushRef="#br0" timeOffset="54">14573 9799 8090,'-4'-21'0,"0"1"630,1 4 957,3 10-54,0-4-517,0 8 299,0-3 30,0 5-700,5 5 0,-4 3 201,3 7-611,-3 3 78,-1 5-137,0 0 1,0-1 176,0 1-759,0 5 364,0-4 0,0 9-13,0-2 0,3 0-99,4 0 1,2-3-1171,10-5 549,5-1 264,5 1 0,7-5-323,2-3 0,3-7 119,4-4-1131,6-3 1472,-9-1 1,7-1-340,-7-3 0,-4-2 713,-3-6 0,-2 3 0,-7 0 0,0 1 0,-2 0 0</inkml:trace>
  <inkml:trace contextRef="#ctx0" brushRef="#br0" timeOffset="55">15030 9856 8076,'-12'-20'512,"1"5"1,5-1 2028,2 9-1707,8 2 175,-3-5-592,4 8 1,-4-3 282,3 5 425,-3 0-672,4 0 1,-3 3 136,2 4-356,2 1-29,5 14 0,1-5-475,-1 6 194,6 0 154,-5 0-898,10 0 765,-9 0 0,3-6-402,-5-1 1,0-4-657,-4 0 0,2-1 382,-5 1-1627,5-1 1518,-8-5 1,9 3-942,-2-5 1186,-3 0 595,5 1 0,-4-4 0,6 4 0</inkml:trace>
  <inkml:trace contextRef="#ctx0" brushRef="#br0" timeOffset="56">15007 9959 8046,'-5'-11'-185,"4"-1"1,-4 5 404,5-1 0,0 4 374,0-3 1,1 3 955,3-4-997,2 6 1,7-9 214,2 4 264,3 2-608,5-5 0,3 3 48,1-4 1,1 3-55,-2 1 0,-1 0-356,1 0 169,3-4-269,-5 10 1,3-8-578,-8 5 608,3 1 1,-8-1-2277,5 0 1557,-10 0 0,5 3-1428,-11-3 2154,1 3 0,-9-4 0,-1 5 0</inkml:trace>
  <inkml:trace contextRef="#ctx0" brushRef="#br0" timeOffset="57">14870 9753 8227,'0'-22'0,"0"-1"1225,10 10-848,3-2 1,11 8 66,3-4 665,2 5-658,5-4 0,4 4 226,0-1 275,5-3-664,-2 3 0,5-3 311,-1 3-381,1-4 1,-5 9-874,-3-6 390,-8 6 259,-2-3 0,-10 5-2637,-3 0 1818,-2 0 0,-7 5 825,-2 2 0,-8 4 0,-2 0 0</inkml:trace>
  <inkml:trace contextRef="#ctx0" brushRef="#br0" timeOffset="58">15144 10062 8116,'-6'0'28,"1"0"61,5 5 1503,0-4-970,5 4 1,1-5 65,5 0 714,1 0-860,-1 0 0,6 0 279,2 0-513,8 0 0,0-1 49,4-3-552,2 3 226,-4-4 1,5 1 246,1 0-1753,-6 0 1118,4-1 0,-13 4 357,3-3 0,-8 3 0,2 1 0</inkml:trace>
  <inkml:trace contextRef="#ctx0" brushRef="#br0" timeOffset="59">15784 9765 8151,'0'-18'259,"0"3"1,0 2 114,0 2 1,0 3 1583,0 1-610,-5-1 374,-2-4-557,1 6-349,1 1-85,0 5-362,-2 10-67,1 3-60,-4 10 24,9 5-85,-10 6 1,10-2 181,-3 2-569,-2-2 197,5-3 0,-4 3 244,5-6-816,0 1 465,0 1 1,0-8-917,0 3 483,0-8 112,0 2 64,0-6 12,0 0 486,0-4-363,0-2 1062,0-15-579,0 2 0,-4-12 56,0 5 543,0-6-520,4 4 0,-1-6 191,-3 0-358,3-5 0,-4 3-182,5-6 1,1 6 173,3-2 1,-3 4-22,3 4 1,1 3 3,-1 4 0,1 6-121,-1 2-57,-3 3 1,5 1 154,-2 0-521,3 5 266,-1 6 1,8 6 137,-3 2 30,3 2 1,3 1-10,2 5 26,2-1-22,2-3-19,0 0-299,5-5 297,-4-2 0,8-6 11,-6-2 727,6-3-459,-8-5 0,4 0 87,-5 0 245,-5 0-290,-2-5 1,-4 2 279,-1-4-345,-5-1 1,0-3 192,-6-1-384,0 1 1,0-6 341,0-2-1135,-6-2 568,0-2 0,-5 0 118,-1 0-677,1 1 463,-6-1 1,5 0-38,-4 0-1728,9 5 1221,-3-3 0,8 8-2340,-1-2 2173,1 2 0,5 3-857,4 2 1,7-1 1827,13 6 0,2-6 0,6 2 0</inkml:trace>
  <inkml:trace contextRef="#ctx0" brushRef="#br0" timeOffset="60">16743 9696 8254,'-6'-16'0,"1"7"0,5-2 0,-4 5 2330,0-1-1492,-5-1 1,3 1-19,-6-1 0,0 5 106,-4 0 0,-3 1-242,-7 2 1,-3 3 124,-6 5-494,1 4-1169,0 11 904,-1 0 1,2 5 235,3 2-517,2 3 270,10 2 1,3-5-403,7 0 418,3-4 0,5 6-834,0-6 540,5 1 1,3-6-32,7-2-220,3 3 302,5-9 1,0 2-158,0-7 213,-1 2 56,1-9 1,0 4-87,0-5 244,0-5-72,0 4 1,-6-9 137,-1 2-184,-4-2 1,0-2 880,-1 1-794,-4-6 94,-2 5 0,-5-9-98,0 6 1,0-4-37,0 4 0,0-4 164,0 4 15,0-1-163,0 5 190,0 5-159,0-4-443,0 8 237,0-3 0,6 5 65,5 0-232,6 0 140,6 0 0,0 0-327,4 0 265,-2 0 1,8 0-60,-3 0 19,-2 0 151,5 0 0,-9-1-151,3-3 494,-3 3-209,-1-9 0,-4 3 744,0-4-393,0-6-215,-1 5 566,-2-5-465,-5 1 0,-3 2 132,0-5 22,-6 5-131,8-3 1,-8 6-5,1-1 667,-1 1-124,-2 5-89,0 1-750,0 5 89,0 5 0,0 6 49,0 8-38,0 8 176,0 2-488,0 5 196,0-5 0,1 7-28,3-6 0,-2 6-184,6-6 0,-4-2 113,3-1-1858,-4-3 1260,2-1 0,-5-1-126,0-3-1632,0-3 763,0-10-653,0 5 2393,0-10 0,-5 4 0,-1-5 0</inkml:trace>
  <inkml:trace contextRef="#ctx0" brushRef="#br0" timeOffset="61">16880 9742 8164,'0'-30'0,"0"-1"1574,5 11-961,7-7 1,1 14 114,7-2 32,-1 3-385,3 0 1,3 4 410,1 1-190,3 4-414,1-2 1,6 5 288,-1 0-289,1 5 1,-3-2-90,-2 4-16,2 1 22,-9-2 1,4 3-53,-5-5 32,0 5 0,-6-8 210,-1 3-243,-4 2-31,0-4 0,-1 4 117,1-2 0,-5 2 29,1 6 1,-6 4 656,2 3-361,-3 3-124,-1 6 453,0 1-425,0 5 0,-1 2 153,-3 2-769,3-3 265,-9 10 1,9-14 260,-3 4-1014,-3-9 586,6 2 0,-4-6 35,5-3-870,0-3 668,0-4 0,0-5-1139,0 1 617,0-6-1014,0 4 807,0-6 0,5-11 0,2-1 1</inkml:trace>
  <inkml:trace contextRef="#ctx0" brushRef="#br0" timeOffset="62">17714 9673 8031,'0'-33'1181,"0"3"1,0 11-818,0 8 1103,5 7-908,-4-1 0,4 7 1030,-5 6-815,0-1-277,0 20 1,0-5 487,0 12-693,0-2 1,0 13 303,0 1-310,0 0 1,0 6 58,0-3-2231,0-2 1699,0-1 1,0-3 157,0-5-2238,0 0 1699,0-9 1,0-1-2195,0-5 1794,5-5 0,-3-2-773,1-4 979,-1-6 993,3-1 0,-4-5 0,4 0 0</inkml:trace>
  <inkml:trace contextRef="#ctx0" brushRef="#br0" timeOffset="63">17417 10062 8037,'-12'-7'1308,"6"2"264,6 0 1,6 4 360,6-3-670,4-2-768,2 5 1,10-8 57,2 5-366,3-5 0,2 6-948,-1-4 0,0 4 539,0 0 0,1 1-3359,-1 2 1751,-5 0 1733,4 0 1,-4 5 0,6 2 0</inkml:trace>
  <inkml:trace contextRef="#ctx0" brushRef="#br0" timeOffset="64">19130 9685 8273,'0'-18'-1269,"0"2"475,0 9 707,0-3 175,0 4 1325,0-6 0,0 5 184,0-1-370,-5 6-830,-7-3 1,-2 6 231,-5 3-383,0 7-40,2 7 1,-5 5-286,3-1 88,3 1 58,-1 0 1,9 1 0,1 3-64,4-3 250,-2-1-768,5-2 390,10-3 1,1 5-140,11 0 1,0-5-45,8-3 0,5-2-6,3-2 86,5-5 168,-3-1 0,4-6 258,-6-3-89,5-2-64,-18-5 1,8-1 270,-10 1-180,0-1 0,-5 0 11,-3-4-113,-8 4 0,4-10 57,-4 3-195,-2-2 155,0-2 1,-5-1 66,0-3-335,0 3 255,0 1 1,0 6 24,0 6 273,0 0 8,0 4-454,0-3 181,0 9-327,0-4 171,0 5 0,0 5 118,0 2-369,0-1 204,0 4 1,7-8 48,4 6-117,6-6 46,6 3 0,-1-5 121,1 0-36,0 0 0,4 0 17,-1 0 0,1-5 124,-4-2 1,0-3 256,0-2-194,-6 1 1,4-1-24,-6 1 182,0 0-261,2-6 1,-5 4 64,3-2 158,-2 2-72,-7 2 0,1 3-3,-3 1 292,-3 4-228,4-2 0,-5 8 242,0 4-349,-5 1 46,-1 19 139,-11-8-113,4 14 1,-8-4-115,2 5 1,-3 0-197,-1 1 0,1 3-19,-1 0 1,0 0-274,0-4 0,1-3-2317,3-1 1338,-2-5 808,13-2 0,-6-3-1905,10-4 1265,1-1 595,3-4 607,0-4 0,0 3 0,10-9 0,2 4 0</inkml:trace>
  <inkml:trace contextRef="#ctx0" brushRef="#br0" timeOffset="65">20318 9605 8067,'5'-17'-80,"-3"5"82,6-3 1,-4 3 278,3 4 432,1-2-4,-2 9-239,-1-9 1096,-5 9-993,0-4 1,-6 5 82,-5 0-277,-6 5-190,-11 6 1,-1 7 29,-5 5-44,-6 5 0,9-3-665,-4 5 679,9 1 1,2 2 189,5-3-381,5 8 59,2-7 0,7 8 102,5-5 0,1-4-180,3-4 0,3-2-270,4-1 226,6 0 61,5-10 0,2 2-526,3-7 346,7-3 1,-3 0-1503,7-5 0,-6 0 72,-2 0 1087,-5 0 527,8 0 0,-8 4 0,1-1 0,-2 0 0,-1-2 0</inkml:trace>
  <inkml:trace contextRef="#ctx0" brushRef="#br0" timeOffset="66">20592 9651 8037,'0'-23'0,"0"5"624,5 2-304,1 4 0,1 4 1116,-4 1-413,4 4-540,-6-2 1,5 5-53,-2 0 1,-3 3-95,3 4 0,-2 2 88,-2 10 1,0 0 243,0 4-194,-6 0-274,0 0 1,0 4-112,2-1-45,3 1 0,1-1-328,0 1 1,9 4 254,2-5 0,9 1-647,3-4 0,1-6 366,7-1 1,0-5-169,7-3 0,-1-3-296,5-5 0,-1 0-1417,1 0 1221,-8 0 969,-1-5 0,-9 0 0,3-3 0,-3 4 0,-1 3 0</inkml:trace>
  <inkml:trace contextRef="#ctx0" brushRef="#br0" timeOffset="67">21243 9651 8077,'-12'-9'0,"1"-3"1164,5-2-232,1 8-173,5 1 1456,0 5-1115,-6 0-715,5 0 1,-8 5 133,6 3 1,-5 3 59,4 4 1,0 3-70,4 5-305,0 0 0,0 3 147,0 1-702,5 5 321,2-8 0,8 4 264,0-5-634,5-6 348,-2 0 1,5-6-422,0 1 334,0-6 0,0 3-47,-1-5-267,1 0 122,5-4 150,-4 0-1792,-1 0 1277,-1 0 1,-6-4-86,3 0-2221,-2-5 3001,-6 3 0,1-6 0,-1 1 0</inkml:trace>
  <inkml:trace contextRef="#ctx0" brushRef="#br0" timeOffset="68">21129 9868 8074,'-23'-17'687,"5"4"-573,7-3 0,5 8 1027,6 1-683,0 4 1,0-7 248,0 2 1,9-2-280,3-1 0,13 1 359,6 2-463,7-2 1,7 7 144,1-4-2189,0 4 1597,-1-7 0,-4 9-1632,-3-3 929,-7 3 631,-4-4 1,-5 3-2539,-3-1 2733,-2-4 0,-11 1 0,-1-6 0</inkml:trace>
  <inkml:trace contextRef="#ctx0" brushRef="#br0" timeOffset="69">21174 9594 8209,'-21'-20'0,"2"1"0,7 5 0,8-1 0,8 3 0,4 0 0,3 1 0,5-1 0,3 1 0,7-1 0,8 5 4425,8-1-2903,8 6 1,3-3-2873,8 5 1302,-3 0 0,-2 5 201,-10 2-3484,0 3 2636,-11 7 1,3-1 574,-7 4 1,-3 6 0,-6-2 0</inkml:trace>
  <inkml:trace contextRef="#ctx0" brushRef="#br0" timeOffset="70">21917 10016 8055,'0'-11'3946,"0"4"-1857,0 2 4153,0 5-8397,5 0 1252,-4 0 903,4 0 0,0 5 0,1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00:28.98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9731 3506 7719,'0'8'-56,"0"-1"0,-4 1 189,0 3 1,-1-3-78,1 0 1,3-1 53,-3 5 1,1-2 12,0-3 0,1 4-19,-1-4 0,1 0 0,2 0 0,0 1-5,0 3 0,0 1 6,0-1 0,0 1-115,0-1 0,2 0 118,1 1 1,-1-1-82,1 1 0,-1-1 53,-2 0 0,0 1-52,0-1 0,0 2 59,0 2 0,0-2-1,0 2 0,0-2 19,0-2 0,0 1-34,0-1 0,0 1-97,0-1 0,4 0 107,-1 1 1,2-1-95,-1 1 1,-2-1-2,1 0 0,2 1-14,-1-1 0,0-3 41,-4 0 1,1-1 5,3 5 1,-3-1 109,3 0 1,-3 1-107,-1-1 1,0 1 100,0-1 0,2 1-68,1-1 0,-1 0-8,2 1 0,-3-1 11,-1 1 0,0 0-36,0 4 0,4-4-19,-1 3 0,1-2-14,-4-1 1,0-1-24,0 0 0,4 2 53,0 2 0,0-2-12,-4 2 0,0-1 8,0 1 1,0-2 20,0 2 1,0 2-16,0-2 0,0 0 6,0-3 0,-2 3-10,-1 0 0,1 4 1,-1-4 1,1 2-33,2-2 0,0-2 35,0 2 0,0 2-52,0-2 1,0 1 39,0 0 0,0-4-80,0 3 1,0-2 64,0-1 1,0 3-4,0 0 1,0 0 16,0-3 0,0-1 3,0 1 0,0 3 34,0 0 1,0 0-48,0-3 1,0 3 48,0 0 0,0 2-36,0-2 0,0-3 13,0 4 0,0 0-20,0-1 0,0 4-6,0-3 1,0 3-28,0-4 0,2 1 39,1 0 1,-1-4-44,1 4 0,-1-2 30,-2 1 1,0-1-13,0 5 0,0-4 9,0 4 0,0-1 32,0 1 1,0 1-22,0-5 0,0 6 2,0-2 1,0-2-8,0 3 1,0-5 3,0 4 1,0 0-9,0 4 1,0-1 7,0 1 0,0-1 11,0-3 1,0 3-14,0-3 0,0 6-9,0 2 0,0-1 4,0-3 1,0-4 1,0 0 0,0 0-3,0 4 0,0-4-1,0 0 1,0-1 0,0 1 1,0 2 2,0-2 0,0 2-2,0-2 0,0 2 0,0-2 1,0 2 2,0-2 1,0 1-3,0-5 0,0 4 2,0-3 1,0 3-2,0-4 0,0 1 0,0 0 1,0-4 14,0 3 1,3-2-15,1-1 0,0-1 17,-4 0 0,0 1-15,0-1 1,0 1 2,0-1 0,0 1 38,0-1 0,0-3 4,0-1 1,0 1-22,0 3 1,0-3 42,0-1-87,0 1 0,0 3 36,0 1 1,0-4-64,0-1 59,0 1 0,0 3-39,0 1 0,0-5-117,0 1-22,0-1 184,0 5-23,0-1 25,0 1-40,0-1 1,0-3 34,0-1 0,-4-3-40,0 4-131,1-1 107,3 5 1,0-1-5,0 1 1,0-5 27,0 1 1,-4-4-11,0 3 1,0-3 27,4 4-28,0-6 1,0 5 59,0-4-77,0-1 87,0 3 1,0-4-25,0 3 4,0-3-18,0 4 1,0-4 0,0 3 14,0-2-13,0 3 0,0-4-40,0 3 33,0-3 31,5 4 0,-2-5-23,4 0 0,-3 0 7,4 0-9,-6 0 0,9 0 1,-4 0 0,0 0-2,0 0 1,-3 0 3,4 0 1,-1 0 36,5 0 0,-1 0-35,0 0 0,1 0 3,-1 0 0,5 0-9,-1 0 1,4-4 0,-4 0 1,4-1 34,-4 2 0,6 1 3,-2-2 0,-2 2 7,2-2 1,-3 3-30,3-3 0,-4 3 9,4 1 0,-4-4-5,4 0 0,-4 0-39,4 4 1,-5 0 12,2 0 1,1 0-8,2 0 1,-1-3-11,1-1 1,-1 0 26,1 4 1,3-4-18,-3 0 0,1 0 11,-1 4 0,1-3-3,-4-1 1,3 0 1,-4 4 0,0 0-64,-4 0 0,1 0 65,-1 0 1,1 0-2,-1 0 1,2 0 0,2 0 1,-2 0 1,2 0 0,3 0 59,1 0 1,1 0-62,-1 0 0,3 0 44,-3 0 0,2-4-31,2 0 0,0 1-7,0 3 1,-2-4-34,-2 0 1,2 0-3,-6 4 0,0 0 32,-3 0 1,-1 0-1,0 0 1,5 0-1,-1 0 1,0 0-7,-3 0 0,-1 1 3,0 3 1,5-2-4,-1 1 1,1-1 10,0-2 1,-4 0-1,3 0 1,2 0 0,-2 0 1,4 0-10,-4 0 0,5 0 2,-5 0 1,0 0 3,-4 0 0,2 0-3,2 0 1,-2 0-5,2 0 0,-2 0 4,-2 0 1,5 1-88,-1 3 0,0-3 78,-4 3 1,5-3-3,-1-1 1,4 0 11,-4 0 0,4 0 3,-4 0 1,2 0 6,-2 0 0,-2 0-20,2 0 0,-2 0 19,-2 0 0,2 0-9,2 0 0,-6 0 4,2 0 0,-2 0-10,3 0 1,-1 0 1,1 0 0,-1 1 0,0 3 1,2-3 0,2 3 0,-1-3 57,5-1 1,-3 0-54,3 0 1,0 0 108,3 0 0,1 0-95,0 0 0,-1-3 9,-3-1 0,2 0-13,-2 4 1,-2 0-3,-2 0 1,2 1-33,-2 3 0,4-3 42,-4 3 0,0-3 9,-3-1 1,3 0-20,0 0 1,4 0 79,-4 0 0,2 0-76,-2 0 0,-2 0 14,2 0 0,-2 0-24,-2 0 1,1 4-1,-1 0 0,0 0-4,1-4 1,-1 0-12,1 0 1,-1 0 37,1 0 1,0 0-18,3 0 1,-2 0 47,2 0 0,-2 0-48,-2 0 1,5 0 119,-1 0 1,4 0-76,-4 0 0,2 0 9,-2 0 1,-2 0 7,2 0 1,-2 0-24,-2 0 1,0 4 47,1 0 1,-1-1-39,1-3 1,3 2-13,0 1 0,-3-1 3,-5 1 1,1-1-56,3-2 0,-3 4-55,-1-1 1,-3 1-421,4-4-113,-6 0 1,5 0-71,-4 0-1507,-1 5 1106,8-3 1062,-9 8 0,4-9 0,-5 4 0</inkml:trace>
  <inkml:trace contextRef="#ctx0" brushRef="#br0" timeOffset="1">9799 3586 8366,'4'-7'-1604,"0"-1"2061,0 5-61,-4-2 484,0 5-803,0 5 0,0-2 47,0 5 0,0-5 153,0 5 55,0-6-221,5 9 0,0-5 71,2 5 1,2 1-56,-5-1 0,4-3-14,-5-1 0,5 1 37,-4 4 1,3-1-125,-3 0 1,4 1 73,-4-1 0,5 1 7,-2-1 0,0-3-21,0-1 0,1 1 18,3 3 0,1 1 8,-1-1 0,2-3-18,2-1 0,-2 1-15,2 3 1,-2 1-31,-2-1 0,2 1-11,2-1 0,-2 1-197,2-1 224,-3 0 0,0 1 30,-1-1-101,1 1 1,-1-1 55,1 0 1,-1 5-128,0-1 1,1 1 98,-1 0 0,1-4-45,-1 4 1,1 0 35,-1-1 0,2 2 32,2-2 1,-2-2 191,2 2-204,-3-2-12,5-2 1,-3 4 25,5 0 0,-4 1-5,4-5 1,-4 1-8,4-1 0,-3 0 15,3 1 0,-5-1-57,1 1 1,-2-1 48,-2 1 1,0 0-106,1 3 0,-2-2 24,-2 2 49,2 3 1,-4-5 0,6 3 64,-1 1 1,2-5-60,2 4 1,-2-4 63,2 0 1,-1 3-57,1 0 0,-2 1 26,2-5 1,1 4-11,0 0 0,-1 2-11,-4-2 0,2-1 1,2 5 0,-2-4-3,2 4 1,-2-1-49,-2 1 0,1 3 48,-1-3 1,1-1-24,-1 1 1,0-2 16,1 2 0,0 2-25,4-6 1,-2 1 26,5 0 0,-4-2-3,4 5 1,-1-5-22,1 1 1,-1 1-2,-3 0 1,-3 0-13,4-1 1,-4-1 24,0 5 0,-1-4-13,1 5 0,-1-5 9,0 4 0,1-4 21,-1 4 1,1-4-23,-1 4 1,1-3-8,-1 3 0,0-5 17,1 1 0,-1-3-2,1 0 1,3-1 37,0 1 1,2-1-38,-2 1 0,-2-1-21,2 0 1,1 1 19,-1-1 1,1 2-25,-5 2 1,1-2 23,-1 2 1,0-2-17,1-2 1,-1 1 30,1-1 0,-1 4-3,0 0 1,1 1-14,-1-5 0,1 1 6,-1-1 1,2 0-17,2 1 1,-2-5 12,2 1 0,-2 0-20,-2 3 1,-1 0 17,-2 1 0,2-4-34,-2-1 0,2 1 17,1 3 1,1 1-5,-1-1 1,-3 0 5,-1 1 1,1-1-1,3 1 1,1-1-5,-1 1 1,1-1 3,-1 0 0,0 1-1,1-1 0,-1-3 2,1-1 0,-1 1 0,1 3 0,-2 1 0,-3-1 0,3 1 0,-2-1 0,1-3 0,-1-1 0,2 1 0,-3 3 0,2 1 0,-1-1 0,2 1 0,-2-1 0,0 1-20,0-1 1,2 4 17,-2 0 1,2 1-18,1-5 1,0 0 16,-4 1 1,3-1 0,-2 1 0,2-5 26,2 1 0,-5 0 3,1 3 1,-2 0-10,2 1 1,2-2-13,-3-2 1,0 2-5,0-3 1,0 4 20,0 0-34,4 0 0,-5 1 10,5-1 0,-3 1-5,0-1 1,-1-1 24,5-2 0,-1 2-19,0-2 1,1-2 19,-1 2 0,1-5-15,-1 5 0,-2-4-4,2 3 1,-2 0 6,7 0 1,-4 2-18,0-5 0,-5 4 6,1-5 0,-1 6-3,5-1 1,-2-2-15,-2 2 0,2-4 15,-3 3 0,4-3-81,0 4 1,-3-2 74,-1 2 1,1 1-84,3-6 84,1 6 1,-1-4-4,1 3 0,-1 1 132,0-5 0,0 1-130,-4-1 1,3-3 150,-2 3 0,-2 1-127,2-1 0,-4-1 176,3-3 0,-3 0-95,4 0-23,-6 5-13,3-3-22,0 3 1,-3-4-169,1 3 200,-1-3-427,-2 4-1991,0-5 1759,-5 5 1,-2 0 589,-4 3 0,-6 7 0,0-2 0</inkml:trace>
  <inkml:trace contextRef="#ctx0" brushRef="#br0" timeOffset="2">7606 13145 7450,'0'-6'-509,"-1"-3"1872,-3 5-827,3-5 1,-5 4 308,2-2-329,-3-3-271,-4 3 1,0 0-167,-1-1 1,1 6 95,-1-2 0,1 2-90,0 2 0,-1-3 83,1-1 0,-5 0-240,1 4 1,-4 1 47,4 3 1,-5 2-40,1 6 0,-3-3 44,-1 2 0,0-2 52,1 6 1,0 3-29,3 1 1,-3 3 41,3 1 0,3-1-112,1 1 0,-2 4 62,2 0 0,3-1-103,5-3 0,4 0 65,-1 0 0,3-4-17,1 0-1,5-5 19,3 1 0,7-6-26,4-2 1,-1-4 37,1 1 1,4-3-5,3-1 1,2-1 11,-1-3 1,-3-2-9,3-6 0,1-3 65,-2 0 0,2-4-34,-1 3 0,-4-4 7,0 1 0,-2 3 58,-6 0 0,1 4-71,-5 0 0,-3 2 190,-1 3-167,-4 1 101,2 6 1,-10 0-88,-3 0 0,2 6-129,-2 1 1,4 3 126,-3 2 1,3 0-73,-4 4 1,6-2 64,-2 5 0,3-4-6,1 4 0,0-1 78,0 1 1,1 1-102,3-5 0,2 4 125,6-4 1,-1 1-48,0-5 0,5 1 48,-1-1 1,1-3-55,0-1 0,-4-4-100,4 1 1,-2-3-16,1-1 0,-3 0-179,4 0 1,-2-5-142,1-3 0,1-1 119,3 2 0,-2-4-657,-6 4 1,1-3 904,-1-2 0,6-4 0,0-2 0</inkml:trace>
  <inkml:trace contextRef="#ctx0" brushRef="#br0" timeOffset="3">8189 12552 8305,'0'-7'2096,"-5"2"-1836,3 5 1,-3 5-30,5 3 0,0 3-29,0 4 1,0-1-96,0 5 0,0 2 151,0 5 0,2 4-165,1 4 0,-1 4 136,1 0 1,3 5-176,-3-1 0,5 2 35,-4 2 1,1 0-179,-1-1 1,-3-4 53,3-3 0,-3-4 87,-1-3 1,4-3 53,0-5 1,-1-2-21,-3-2 0,0-2-98,0-6 1,0 1 136,0-1-1,0-5 134,0-1 16,0-5-174,-5 0 1,4-1 67,-3-3-126,-2-2 0,5-5 54,-3-1 1,3 1-139,1-1 1,0 1 78,0-1 1,3 1-115,1 0 1,5-1-7,-1 1 0,2-1 34,1 1 1,5 3-10,-1 1 0,1 0-131,-1 0 1,2-2 63,2 5 1,3 0 68,-3 4 0,6 0-136,2 0 0,-1 0 121,-3 0 1,0 2-185,0 1 1,-4 4 52,0 4 0,-5 1-66,1-1 1,-2 0 116,-2 1 1,-4 3 9,-4 0 1,-1 0 141,-2-3 1,0 3-163,0 0 1,-2 1 288,-1-5 1,-8 4-63,-4 0 1,-5 1 394,1-5 0,-3 1-89,-1-1 1,-5 0 51,-2 1 1,1-2-149,-2-2 0,1 2-109,-4-3 0,4-2-197,4-1 1,6-3 133,0-1 0,10 0-546,-1 0 1,3-1 256,1-3 1,2-2-483,5-5 1,1-1 53,3 1 613,7-1 0,7-4 0,5-2 0</inkml:trace>
  <inkml:trace contextRef="#ctx0" brushRef="#br0" timeOffset="4">9262 13260 7884,'0'-12'236,"0"5"526,0-1-601,0 5 1,0-3 282,0 2 1,-3 2 287,-1-6 78,0 6-168,-1-9-332,-2 10 0,-4-4-125,0 5 0,-2 0-13,-2 0 0,1 1-126,-5 3 1,-2 3 72,-5 4 0,0 5-135,-4 3 1,3 3 44,-3 1 0,4 0-167,0 0 1,2 3-4,1 1 0,1 3 30,3-3 0,3 5 69,4-2 0,2-1-119,3 2 1,1-7 24,6-1 1,3-2 60,5-5 0,1-5-88,10-3 1,0-6 30,3 2 0,5-4 179,0-4 1,1-3-83,-2-9 1,0 2 0,4-5 0,-4 0-91,0-4 1,-2 1 77,-1-1 1,0-5-56,0-3 0,-2 2 60,-2-1 1,2-1-29,-6-3 0,0-2-23,-3-2 0,-2 2-26,-3-6 0,-2 1 24,-5-1 0,4-1-8,0 5 0,0-4 153,-4 4 0,0-4-118,0 4 1,0-2 112,0 5 0,0 0-59,0 8 1,0 2 224,0 6-180,0-3 0,-1 11 494,-3-1-34,3 6-362,-5 6 1,6 1-127,0 3 0,0 6 76,0 5 1,0 4 13,0-3 1,0 5-22,0 2 0,4 1 106,0 7 1,5 0-108,-1 7 1,-2-1 70,1 5 0,-3 0-40,4 4 0,-6 2 35,2-2 0,-2 6-94,-2-7 0,0 0-4,0-3 0,0-9-44,0 1 1,0-8 84,0 1 0,0-7-148,0-1 0,0-5 67,0 2 0,-2-8-168,-2 0 20,3-5-219,-4 7-15,5-9-461,0 4-222,0-15 1,1 6 37,3-7 1028,3 2 0,4-8 0,0 0 0</inkml:trace>
  <inkml:trace contextRef="#ctx0" brushRef="#br0" timeOffset="5">10085 12472 7993,'0'-7'-1312,"0"-3"1862,-5 9 0,3-6 340,-2 4-107,3 1-271,1-3 0,0 0-61,0 4-252,0-4 0,-4 6-122,1 3 0,-6 0 99,1 7 0,0-1-45,-3 9 0,2 0 55,-6 4 0,-3 5-70,-1 3 0,1 3 52,-1 4 0,0 3-23,-4 4 0,1 5-150,-1-1 0,4 5 193,0-5 0,3 3-72,-3 1 1,5-3 57,-1 7 0,8-8-187,3 1 0,3-4 29,1-5 0,1 0 12,3-3 0,2-6 1,5 2 0,1-7-95,-1-1 0,2-3 52,2-4 1,-2 2 62,2-6 1,-2 0 130,-2-3 0,4-5-186,1 1 1,0-2-233,-1 2 0,-2-3 38,2-5 0,-2 0-470,-2 0 0,1 0 70,-1 0 0,-1-1-108,-2-3 0,2 1 708,-2-4 0,2-1 0,1-3 0</inkml:trace>
  <inkml:trace contextRef="#ctx0" brushRef="#br0" timeOffset="6">10393 13168 7960,'-4'-15'276,"0"0"0,1 0-110,3 3 0,-2 2 610,-2 2 1,2 0 278,-6 4-552,1 0 0,-9 4-165,1 0 0,-5 1-223,1 3 0,-3 6 54,0 5 0,-5 6-149,0-2 0,-3 2 129,3 2 1,4 0-154,4 0 1,5 0-48,-1-1 1,4 0 9,3-3 1,3 1-244,5-4-1,0-1 127,0-4 1,9-3-151,2-1 0,7-4 113,-3 1 0,6-3 126,-2-1 0,2-5 68,2-3 1,0 2-44,0-2 0,-2-3 98,-2-4 0,2 0-59,-6 3 38,0 1 1,-5-1-18,-2 1 89,2 5-23,-9 0 170,4 6-183,-5 0 0,0 6 113,0 1 0,0 3-160,0 2 0,0 0 34,0 4 1,0-2 38,0 5 0,2-4-27,1 4 1,2-4 78,3 4 0,2-4-122,-2 4 1,2-5-100,1 2 1,-3-4 5,0 0 0,-2-5-28,2 1 0,2-6-416,-3 2 333,4-2 1,0-2-605,0 0 1,0-2 328,-4-2 1,3 2-801,-2-6 1254,-3 1 0,10-10 0,-2-1 0</inkml:trace>
  <inkml:trace contextRef="#ctx0" brushRef="#br0" timeOffset="7">10633 12437 7940,'-7'0'1347,"2"0"-813,5 0 0,0 5-49,0 3 0,2-2-33,1 2 1,4 1-10,4 6 1,4-1-174,1 5 1,4 0 200,-1 4 0,3 1-73,0 3 1,1 2 75,0 5 0,-4 2-101,0 2 0,-1 1-257,1 3 0,-1 2-55,-3-2 1,-2-2-199,2-2 0,-6 1-219,-2-1 0,0 4 236,0-4 1,-2 4-151,-5-4 144,0 5 1,0-7 0,-1 2-134,-3-3 1,-1 0 127,-2-1 1,-7-5 267,2-2 0,-2-1 178,3-3-222,0 2 1,-1-12-103,1 2 0,1-2 0,1-3-40,1-2 1,4-3-1504,-3-5 728,4 0-877,-2 0 856,5-5 845,0-1 0,0-6 0,0 1 0</inkml:trace>
  <inkml:trace contextRef="#ctx0" brushRef="#br0" timeOffset="8">12689 12951 8037,'0'-7'1031,"0"-1"-567,0 5 1,0-3-121,0 2 1,-2 3-103,-1-3 0,1 2 29,-2-2 0,2 3-87,-2-3 1,2 3 12,-6 1 1,4 0-203,-3 0 1,-1 3 68,-4 1 1,-3 5-27,0-1 1,-4 2 10,4 1 1,-2 1-102,2-1 0,1 2-4,-5 2 1,5-2-12,-1 2 1,3-2 71,5-2 1,-2 0 33,5 1 1,0-1-2,4 1 0,0-5 11,0 1 0,5-2 40,3 2 1,7 2-15,4-2 0,3-2-3,1 2 0,1-5-50,2 5 1,-1-4 10,1 3 1,2 0-25,-1 0 1,-2 4-7,-6-4 1,1 3-11,-4 2 1,-1-1 38,-4 1 1,0 0-91,-4 4 1,-2-4 71,-5 3 0,0 2-70,0-2 1,-6 4 74,-6-4 0,0 1 0,-7-5 0,3 3 116,-3-3 0,2 3 3,-2-6 1,-2 1 23,6-1 0,-5-2-105,1-2 1,2-3-439,2 3 1,2-3-111,2-1 0,3-1-342,1-3 1,4 1 284,-1-4 1,3-1-778,1-3 1325,5-1 0,2 1 0,4 0 0</inkml:trace>
  <inkml:trace contextRef="#ctx0" brushRef="#br0" timeOffset="9">13145 12906 7968,'-6'-7'994,"0"-2"-123,2 6-408,3-1 0,-8 9-104,5 2 0,-1 9-255,1 3 0,2 2 133,-6 2 1,4 1-90,-3 3 0,3 2-1,-4 5 1,6 1-136,-2-1 1,1 0-61,-1 0 0,3-1-287,-3-2 1,3-1 64,1-7 1,-1 1 105,-3-9 0,3-3-505,-3-5 115,3-4-588,1 2-63,0-5-108,0-5 1313,5-1 0,1-11 0,5-1 0</inkml:trace>
  <inkml:trace contextRef="#ctx0" brushRef="#br0" timeOffset="10">13157 12894 7968,'0'-11'1146,"0"4"-704,0 2 0,4 10 104,-1 3 0,6 3-80,-1 5 1,-2 3-100,2 7 0,1 0-145,6 4 0,-1 4 29,5 5 1,-4 2-220,4-3 0,-1 2 77,1-2 0,1-4-211,-4 0 0,3-4 42,-4-8 1,0-3-41,-3 0 1,-5-5-168,1 2 0,-4-7-28,3-2-953,-4-4 481,2 2-143,-5-5 1,-1 0 360,-3 0 0,1-1-598,-4-3 1147,-1-3 0,-9-9 0,0-2 0</inkml:trace>
  <inkml:trace contextRef="#ctx0" brushRef="#br0" timeOffset="11">13123 13282 7968,'-7'6'423,"-3"-5"151,9 4 0,1-5 29,7 0 1,5 0-149,3 0 1,3 0-346,5 0 0,0-4 113,-1 0 1,1-5-323,0 2 0,1 0 147,3 0 0,-7 4-1881,3-1 1833,-8-2 0,7 5 0,-4-4 0</inkml:trace>
  <inkml:trace contextRef="#ctx0" brushRef="#br0" timeOffset="12">13637 12974 8017,'0'-6'0,"0"-1"628,0 4-48,0 1 273,0-3-333,0 5 0,0 5-346,0 3 0,0 7-14,0 4 0,0 3-150,0 1 0,0 1 89,0 2 0,3 2-284,1 3 1,0 2 124,-4-3 1,1-1-374,3 2 1,-1-7 194,4-1 1,-4-2-390,1-5 0,1-5-342,-2-3 84,6-6 885,-7 3 0,8-5 0,-4 0 0</inkml:trace>
  <inkml:trace contextRef="#ctx0" brushRef="#br0" timeOffset="13">13671 12997 8017,'-4'-8'125,"0"1"1,0 3 547,4-4 1098,-5 6-853,4-3-419,-4 5-323,5 0 0,1 3 52,3 1 1,-1 4-234,4-4 0,1 5 121,3-2 1,-3 0-357,-1 0 0,1-3-8,3 4 0,5-6-215,-1 2 1,0-3 118,-3-1 0,3 0 106,0 0 1,4 0 115,-4 0 0,4-4 7,-3 1 0,3-6 14,-4 1 0,1-2 31,0-1 1,-4-1 147,3 1 0,-2-1-94,-1 1 146,-1-1 1,-3 1 321,-1 0-148,-4 4 228,2 2-115,-5 5-223,0 0 1,0 5-52,0 3 1,0 3 149,0 4 1,0 3-185,0 5 1,0 1 17,0 3 0,0-2-210,0 6 0,0-1 61,0 4 0,0 1-252,0-1 1,4 0 128,-1 0 1,1-6-84,-4-5 1,0-1 36,0-7 1,2 0-222,1-3-123,-1-1-420,8 1 71,-9-1 0,5-5 12,-2-2 872,-3-3 0,10-6 0,-5-1 0</inkml:trace>
  <inkml:trace contextRef="#ctx0" brushRef="#br0" timeOffset="14">14276 12928 8106,'0'-11'0,"0"5"1298,0-5-323,0 10 198,0-4-763,0 5 0,0 5-42,0 3 0,0 3-78,0 4 1,0 3-173,0 5 0,0 4 18,0-1 1,0 6-74,0-1 0,0 2-7,0 1 0,0-4 83,0 1 0,1-6-214,3 2 1,1-3 12,3-1 1,2-6-57,-2-1 0,2-4 48,1 0 0,2-2 85,2-2 1,-2-3-17,2-5 1,3 0 4,1 0 1,-1-2-116,1-1 0,-4 0-202,4-5 1,-4 5-112,4-5 1,-5 0 165,1-3 0,-6 3-1664,-1 1 1195,-6-1 0,3-3-847,-5-1 1574,0 1 0,-5-1 0,-1 1 0</inkml:trace>
  <inkml:trace contextRef="#ctx0" brushRef="#br0" timeOffset="15">14276 13237 7955,'-5'-7'1419,"4"2"-1059,-4 5 0,10-3 122,2-1 0,5 0-115,3 4 1,3-1-280,5-3 1,-1 1 19,1-4 1,0 0-138,0 0 0,0-3-128,0 2 1,-4-2-369,0-2 1,-5 5-1716,1-1 1288,-7 1 952,2-5 0,-9 1 0,4-1 0</inkml:trace>
  <inkml:trace contextRef="#ctx0" brushRef="#br0" timeOffset="16">14310 12906 8082,'0'-12'0,"0"1"878,0-1 1,5 5-264,3-1 1,-2 4-51,2-3 0,1 3-175,6-4 1,-1 4-504,5-3 1,0 3 15,4-4 1,0 6-766,0-2 1,-1 3 861,1 1 0,5-5 0,1-2 0</inkml:trace>
  <inkml:trace contextRef="#ctx0" brushRef="#br0" timeOffset="17">15784 12803 8095,'0'-7'812,"0"-3"62,0 9-20,0-4-554,0 5 1,0 9-5,0 2 0,-4 10-45,0 1 0,-4 3-263,5 5 1,-6-3 113,1 3 0,-1-1-39,2 2 1,-2 2-218,5-3 1,-4-1-266,4 2 0,-3-6 175,3 2 0,-4-4-148,5-4 0,-1-3 95,4-4 0,0-5-371,0 1-750,0-6 459,0 3 284,0-15 675,5 3 0,1-10 0,6 6 0</inkml:trace>
  <inkml:trace contextRef="#ctx0" brushRef="#br0" timeOffset="18">15681 12803 7971,'0'-12'-124,"0"1"544,0 0 729,0 4-511,5 2 0,-3 5-201,6 0 0,0 1 19,3 3 0,1 3-118,-1 4 1,4 5-31,0 3 0,6 7-72,-2 1 1,-1 4-190,1 0 1,-2-1-131,2 4 0,3-2-120,-3 6 1,-1-4-1,1-3 1,-5-3 101,1-5 0,-2-2-299,-2-2 0,-1 2 127,-2-6 1,1-4-310,-5-3 0,1-2-199,-2 2-173,-1 2 0,3-7 65,-5 4 889,-5-4 0,-2 2 0,-4-5 0</inkml:trace>
  <inkml:trace contextRef="#ctx0" brushRef="#br0" timeOffset="19">15761 13191 8095,'-10'-1'1239,"2"-3"-393,3 3-519,5-4 1,1 5-184,3 0 0,5-2 92,10-1 1,4-2-328,7-3 0,5-2-227,-1 2 1,0-2-264,4-1 0,-6-1-506,-2 1 1,-1 3 1086,2 1 0,-3-6 0,-5-5 0</inkml:trace>
  <inkml:trace contextRef="#ctx0" brushRef="#br0" timeOffset="20">16560 12780 8095,'-7'-10'0,"-1"2"0,0-1 241,-3 5 0,0-3 419,-1 3 0,-1 0-101,-2 4 0,-3 0-166,-4 0 1,-1 2 2,0 1 1,-4 4-98,1 4 1,-1 1-109,4-1 0,4 0 17,0 1 0,5-1-1,-1 1 1,3 0-58,5 4 0,-2-4-115,5 3 1,0-2-87,4-1 1,2-1-24,1 0 1,9 0-43,7-4 1,6 3 33,2-2 1,5 2-18,-2 2 0,3-5 30,1 1 1,-4-1-17,-4 5 1,-2-1 60,-1 1 1,-1 3-6,-3 0 1,-4 0-26,-7-3 0,0 3-4,-4 0 1,0 4-77,-4-4 1,-5 1 93,-3-5 0,-6 4 52,-1 1 1,-5-1-19,1-4 0,-6 1 9,-2-1 1,-4 0-15,5 1 0,-5-4 6,5-1 0,0-4-395,7 0 1,-1-1 136,5-2 1,3-2-1697,5-1 1959,4-4 0,-2-4 0,5-1 0</inkml:trace>
  <inkml:trace contextRef="#ctx0" brushRef="#br0" timeOffset="21">18068 12403 8070,'0'-6'0,"0"-4"0,-4 7 678,0-5-101,0 6 517,4-8-690,0 8 0,0-4 384,0 2-111,0 3-421,0 6 1,0 8 37,0 10 1,0 1 28,0 2 1,0 1-206,0 7 1,4-2 91,0 6 0,5 1-271,-2 0 1,4 5 96,0 2 0,-3-1-493,-1 5 1,1-1 234,3-3 1,-3 5 34,0-9 0,-5 2 265,5-10 0,-5 3-107,0-6 1,-1-7 231,-2-2 1,-2-2-139,-1-1 1,-3-3 9,-1-5 0,-3 0-13,2-4 1,2 2-44,-2-5 1,4 0 26,-3-4 0,3 0-39,-4 0 1,2-5-29,-2-3 0,3-2 27,5-2 0,-4-3-207,1 0 1,-1-5 122,4 1 0,5-7-130,2 0 1,5-1 47,3 4 0,-1 0 93,5 0 1,0 6 46,4 1 0,-1 4 159,-3 0 1,2 6-163,-2 2 1,3 3 116,1 1 1,3 0-96,1 0 1,0 5 18,-5 3 1,1 3-143,0 4 0,-1-2 97,-3 2 0,1 3-191,-5 1 1,0-1 44,-3 1 0,-2 0 37,-2 4 1,-3-4 101,-5 0 0,-2-1-58,-1 1 0,-7 1 105,-6-5 0,-4 0-92,1-3 1,-4-1 234,-4 1 1,2-1-6,-5 0 0,-1-3 67,-3 0 0,3-6-203,1 2 1,3 1-176,-3-1 0,10 0-545,1-4 1,5-4 335,2 0 0,6-5-907,2 2 0,8-5 1276,3-3 0,9-3 0,1-5 0</inkml:trace>
  <inkml:trace contextRef="#ctx0" brushRef="#br0" timeOffset="22">19176 13008 8005,'0'-11'1221,"-5"0"0,2-1-749,-5 1 1,1 3-131,-5 0 1,1 5-243,0-5 1,-2 4-39,-2-3 0,2 3-118,-2-4 0,-2 6 155,2-2 0,-5 3-143,1 1 1,1 0 195,-1 0 1,4 5-65,-4 2 1,0 5 90,-4 3 1,4-1-87,0 5 0,3 0-83,-3 4 1,7 0 54,0-1 0,2 3-46,6 1 0,0 0 12,4 4 0,2-8-201,2 0 1,2-2-44,5-1 0,2-3 74,2-5 0,-1-4 235,5-3 0,-1-3-129,1-1 0,3-5 290,-3-3 1,2-3-92,2-4 1,2-2-138,-2-2 1,3-6-90,-7 2 0,-3-3 99,-1 4 0,-2-5-183,-1 0 1,-2-4 117,-3 0 1,2-3-124,-5-4 1,0-2 46,-4-1 0,0-4-135,0 3 0,0-2 87,0-2 0,4 0-56,-1 1 1,1-1 171,-4 0 1,0 5-79,0-1 38,0 10 135,0-6 0,0 19-165,0 0 275,0 5 0,1 4-97,3 2-8,-2 3-37,3 5 1,-5 3 396,0 4-423,0 1 18,5 13 0,-4 2 185,3 8-98,-3 2 0,3 2-73,0 3 0,-1-1 1,-3 5 23,0 1 0,4 3-137,0 3 0,1-2 121,-1 3 1,-3-3 4,3-2 0,-3-3 103,-1 0 1,0-9 182,0 1 1,0-3-66,0-1 1,0-2-124,0-5 1,0-4-43,0 0 1,4-5 192,0 1-263,0-2-84,-4-2 0,0-3-632,0 0-1309,0-6 944,0 3 236,0-5 1,0-5 810,0-2 0,0-4 0,0 0 0</inkml:trace>
  <inkml:trace contextRef="#ctx0" brushRef="#br0" timeOffset="23">20021 12986 7964,'-1'-12'100,"-3"1"0,2-1 116,-1 1 0,1-1 493,2 1-414,0 0 1,0-1-27,0 1 0,0-1 4,0 1 0,0 3 27,0 1 1,-1 3-81,-3-4 0,-2 6 3,-5-2 0,-2 3-104,-2 1 0,-3 1 104,-5 3 0,-5 2-160,-2 5 1,-1 2 98,-3 2 0,2-1-168,-6 5 0,3 4-67,0 4 1,2 1-51,3-2 1,3-1 56,8 1 1,3 2-136,4-1 1,6-2 57,2-6 1,4 1 120,4-4 0,4-1-105,7-4 1,8-4 55,7-3 1,8-3 42,4-1 0,-1-3 25,0-4 1,-4-1 89,1-7 1,-7 2-46,-5 2 1,-3-1 144,-4 1 0,-3-2-114,-9-2 1,2 2 114,-5-2-99,0 2 1,-4 2 59,0-1 13,0 6-54,0-4-61,-5 9 0,0 1-63,-3 7 0,-1 3-157,5 2 1,-3 1 129,3 2 0,0-1 53,4 5 1,0 0-9,0 4 0,1-2 68,3-2 0,4 2 6,7-6 0,-1 4 82,5-4 1,-4-3 206,4-5 1,-4-3 116,4 4 0,-1-6-152,1 2 0,5-3-381,-5-1 0,4 0 78,-8 0 0,4-1-890,-3-3 1,-1 2 476,-4-6 1,-4 4-479,-3-3 1,-3 3 55,-1-4 808,0 6 0,0-9 0,0 5 0</inkml:trace>
  <inkml:trace contextRef="#ctx0" brushRef="#br0" timeOffset="24">20832 12357 7975,'6'-11'0,"3"0"-15,-5-1 0,5 1 23,-2-1 0,0 1 692,0-1-196,1 1 241,-2 0-198,-1 4-141,-5 2-227,0 5 1,-4 1 0,1 3 0,-10 3 6,1 4 0,-3 6-28,0 2 0,-4 3 84,-8 5 0,3 3 9,-2 9 1,1-1-106,3 7 0,3-2-163,0 7 1,5-2 20,-2 2 0,7-7 116,2 2 0,4-1-117,0 1 1,6-4-31,5-3 0,3-2-179,5-2 1,1-1 36,6-3 1,-1 2 107,-3-5 1,2-5 144,-2-3 0,2-1-89,-2 1 1,-3-2 130,-4-6 1,2 1 340,-3-1-946,3-5-24,-8 5-133,1-10-1160,-2 4 1272,-5-5 0,0-1-1128,0-3 1652,0-3 0,0-4 0,0 0 0</inkml:trace>
  <inkml:trace contextRef="#ctx0" brushRef="#br0" timeOffset="25">21060 12506 7962,'6'-12'0,"-1"1"1532,-5 0-487,0 4-50,0 2-641,0 5 1,0 10-135,0 6 0,0 4 29,0 3 1,0 7-1,0 1 1,-3 5-153,-1-1 0,0-1 139,4 4 1,0-4-279,0-3 0,0 2-22,0-3 1,0-1-71,0 2 0,0-6 75,0 2 0,0-7 80,0-1 1,0-5-61,0 1 0,0-6 120,0-1-265,0-6 170,0 9 78,0-10 0,0-5-36,0-7 1,0-3 1,0 2 0,0 0-19,0-4 0,0 4-37,0-4 1,5 4 43,3 0 1,2 2-125,1 2 0,6 0 121,2 4 0,0-4-106,4 4 1,-3 1 75,7 3 0,-2 0-150,2 0 1,-7 3 60,3 1 1,-4 5-13,0-1 0,1 2 67,-5 1 1,-1 2-17,-6 2 1,1-2-13,-5 2 0,0 3 7,-4 1 0,-6 2 101,-1 2 0,-7-4-84,-1 0 0,-7-3 67,-1 3 1,0-4 178,-3 4 1,0-5-74,0 1 1,0-6 58,-4-1 0,5-5-80,-2 5 1,3-5-252,1 0 0,1-1 147,3-2-1338,3 0 995,4 0 1,6-5-942,2-3 1,8-2 1288,4-2 0,7 1 0,3 0 0</inkml:trace>
  <inkml:trace contextRef="#ctx0" brushRef="#br0" timeOffset="26">21597 12392 7976,'0'-12'281,"0"1"-234,0-1 0,0 5 1855,0-1-692,0 6-127,0-3-636,0 5 1,4 1-83,-1 3 0,5 2-76,-4 5 0,6 6 143,1 2 1,2 2-3,6 2-206,0 5-56,4 1 0,5 3 49,2 2-489,-2-2 291,0 7 1,-1 5 76,0 1 129,-6 4-1415,1-4 1249,-15 1-27,9 0 0,-15-2-119,3-2 1,-3 2 152,-1-2 1,0-3-212,0 0 1,-6 0 59,-6-1 0,1-4-65,-5-3 1,0-6 39,1 2 1,-6-4-73,2-4 0,3 1-293,1-5 0,-2-1 194,2-6-1072,0 2-549,3-9 1902,6 4 0,-4-5 0,3 0 0</inkml:trace>
  <inkml:trace contextRef="#ctx0" brushRef="#br0" timeOffset="27">9742 16149 7950,'0'-11'196,"0"4"23,0-3 1,0 4 50,0-6 0,0 5 201,0-1-135,0 1 0,-1-4 261,-3 4-75,3-3-155,-9 3-247,3-4 0,-4 5-67,-1 2 27,1-3 1,-1 6-105,1-3 0,-4 3 37,0 1 0,-2 0-47,2 0 1,1 5 8,-5 3 0,0 2-99,-4 1 1,0 2 148,0 2 0,2 2 33,2 2 1,-2 2-156,6-2 1,0 7 68,4 0 0,3 1-82,0-4 0,6 0 68,-2 0 1,3-6-91,1-1 0,1 0 39,3-1 0,2-3 28,6-5 0,4-3 27,3 4 0,3-6-8,0 2 0,3-3 115,1-1 1,-2-1-106,3-3 1,1-2 116,-1-5 0,-1-1-92,-3 1 0,-1-2 135,-3-2 0,-2 2-111,-1-2 0,-5 1 87,0-1 1,0 2 42,-8-2 20,6 2 267,-7 2-186,3-1-132,-5 6-28,-5 1 0,0 10-220,-3 2 1,2 5 64,2 3 0,2-1 41,-1 5 0,1-4 30,2 4 0,0-3-18,0 3 1,0-4-54,0 4 1,2-4 43,1 4 0,0-5-146,5 1 0,-5-3 100,5-5 0,-2 4-109,2-4 1,2-2 3,-2-1 1,-2-3-93,2-1 44,-1 0 0,5 0-198,-1 0 1,1-3-115,-1-1 0,-3-5-27,-1 1 565,1-2 0,-2-6 0,-1-2 0</inkml:trace>
  <inkml:trace contextRef="#ctx0" brushRef="#br0" timeOffset="28">10290 15521 8053,'-5'-6'270,"4"-5"-82,-4 10 1,5-5 691,0 2-185,-5 3 50,3-4-45,-3 5-89,5 0 1,-3 2-517,-1 6 0,0 1 37,4 10 1,0 0 113,0 4 1,0 1-187,0 2 1,1 4 27,3 4 0,-3 0-65,3 0 0,1 4-34,-1 1 1,0 4-274,-4-1 1,4 2 68,-1 2 0,1-4-86,-4-1 1,0-4 94,0 1 0,0-3 83,0-5 0,0-3 335,0-8-228,0 2 0,0-8 313,0 2 59,0-7-137,0-3 25,0-5 219,-5 0-265,4-5 1,-5 0 24,2-3-150,2-2 1,-3 4 122,5-6-265,0 1 0,0-1 49,0 1 0,5 3-59,3 1 0,2-1 70,2-3 0,0-1-6,4 1 1,0-1-101,3 1 0,3 1 50,-3 2 1,4-1-71,3 5 0,-2 1 104,3 3 1,-3-4-64,-1 0 0,-2 0 18,-2 4 1,2 2-5,-6 1 1,4 0 11,-4 4 0,-3-3 5,-5 4 0,0 0 29,0 3 1,-2 0-34,-5 1 0,0 3 144,0 0 1,-5 4-40,-2-3 0,-7 3 52,-2-4 1,-3 5-60,4-1 0,-5-1 97,1 1 1,-3-5 0,-1 1 1,1-2 186,-1-2 0,0-3-37,0-1 0,0-4-170,0 1 0,4-3-4,0-1 1,5 0 35,-1 0 1,-1-1-475,0-3 1,2 1-141,7-4 0,-2 3-359,5-4 1,0 5-828,4-5 253,0 5 0,0-7 1406,0 3 0,5-3 0,2-2 0</inkml:trace>
  <inkml:trace contextRef="#ctx0" brushRef="#br0" timeOffset="29">11261 16115 8022,'0'-7'0,"0"-3"0,0 8 455,0-6 1,-1 4 63,-3-3 1,1 4-5,-4-1 1,3-1-57,-4 2 0,5-3-163,-5 3 0,0 1-151,-3-1 0,-1 1 98,1 2 0,-2 0-186,-2 0 0,1 2-22,-5 1 1,4 5 155,-4 7 1,4-1-295,-4 5 0,5-4 53,-2 4 1,0 1-184,1 2 0,3 1 125,5 0 1,0-1-177,0-3 0,2-3-332,5-4 394,0-1 0,1 0 116,3 1 1,2-2-1,7-2-61,2-5 50,3-1-39,-1-2 329,5 0-267,-4-5 1,5-6 240,0-4 0,2-5-62,-2 1 0,6-6 54,-6-2 1,-2-4-68,-2 5 0,-3-6 60,3 2 1,-5-3-37,1-2 1,-3 1-6,0 0 0,-2 0-133,-2-1 1,1-3 80,-6 0 0,1-4-97,-4 4 0,0-4 85,0 4 1,-1 0-191,-3 4 0,2 5 82,-6 2 1,4 8 165,-3 4 1,3 3 74,-4 5 1,4 2 210,-3 5-358,4 0 1,-6 5 28,5 2 0,-1 7 2,2 2 1,1 5 38,-1 2 0,3 5-75,3 6 1,0 4 48,4 0 1,1 5-144,3-1 0,1 1 66,-1-1 1,-1 3-8,-2-3 0,2 2 34,-2 2 1,-3-1 2,-1 1 1,1-4 99,-1 0 0,-1-9-95,-3 1 0,0-3 1,0-1 0,0-2 10,0-5 1,-3-5-28,-1-3-126,0-3-286,4 0-127,0-6 1,0-2 229,0-8 0,0-2-1666,0-6 1976,5-4 0,1-2 0,6-5 0</inkml:trace>
  <inkml:trace contextRef="#ctx0" brushRef="#br0" timeOffset="30">11958 15487 7987,'5'-12'0,"-4"1"9,3-1 1,-2 5 215,2-1 484,-3 1-432,4-5 1,-3 6 529,2 2-109,-3-2 83,4 4-271,-5-3 28,0 5-459,-5 0 1,-2 7 92,-4 4 0,0 6-57,-1 5 1,0 5 82,-4 0 0,4 8-201,-4 0 0,0 6-9,1 1 0,-1 0-78,5 4 0,1-3-220,2 6 1,-1-2 254,6-1 1,-1-1 18,4-4 1,0-1 57,0-6 0,5-4-44,2 1 1,4-6 9,0 2 0,4-3 172,0-1 1,1-2-25,-5-2 1,1-1 91,-1-3 1,0-2-95,1 2 1,-5-3-51,1-5 0,-2 4-753,2-4 336,2-2-43,-4 0 0,2-5-47,0 0-711,-6 0 1,8 0 12,-2 0 1121,-3-5 0,5-1 0,-3-5 0</inkml:trace>
  <inkml:trace contextRef="#ctx0" brushRef="#br0" timeOffset="31">12472 16046 7942,'0'-17'239,"-5"0"0,2 7 1028,-5 2-864,6-7 0,-8 5-21,2-5 1,-1-1-212,2 9 1,-4-2 49,4 1 0,-7-1-84,-1 6 0,-2-1 46,2 4 1,1 1-159,-5 3 1,4 2 115,-4 6 1,5 3-118,-2 0 1,0 5-165,1-1 1,-1-1 83,5 1 0,3-3-150,1 3 1,4-4-73,-1 4 17,3-5 0,2 2 48,3-4 1,3-5-22,4 1 1,2-6 123,2 2 0,-1-2 211,5-2-187,-5-6 141,8 5 1,-10-9-112,3 2 1,-2 0 549,-1 0-242,-1-2-137,0 8 0,-3-6 314,0 4-151,-6 0-334,3 4 127,-5 0 0,0 6-30,0 6 1,0-1 3,0 4 0,0 2 3,0-2 0,0 5-43,0-1 1,4-1-8,0 1 1,1-5 16,-1 1 1,-3 2-39,3-2 1,2 0-128,2-3 0,-2-2 33,2-2 0,-4 0-226,3-4 1,-3 0 130,4-4 0,-5 0-93,5 0 1,-4 0-536,3 0 0,-4-5-9,1-3 849,2-2 0,0-6 0,6-2 0</inkml:trace>
  <inkml:trace contextRef="#ctx0" brushRef="#br0" timeOffset="32">12734 15327 7996,'-5'-12'0,"4"1"181,-3 0 1,3 3 893,1 0 348,-5 6-534,3-8 104,-3 8-238,5-3-55,0 5-406,0 5 0,0-2-23,0 5 1,0 3-3,0 4 1,2 2-15,1-2 0,4 3-131,4 4 0,1 1 116,-1 0 1,4 5-156,1 3 0,0 5 101,-1 2 1,-2 6-201,2-3 0,-6 0-19,-1 1 1,-2-1 42,2 0 1,-2 3 26,-2-6 0,-3 3 52,3-2 1,-3-3-145,-1-5 1,4 2 73,0-3 0,0-1-89,-4 2 1,0-2 71,0 2 1,0-4-132,0-4 1,-4-1 1,0-3 0,-1-3-60,1-4 0,3-1 52,-3 1 0,-1-5 17,1 1 0,-1-6-370,1 2 327,3-2 1,-5-2-589,2 0 427,3 0 0,-5-2-1244,6-2 765,0-2 1,0-5-175,0-1 0,6 1 975,1-1 0,3 1 0,2 0 0</inkml:trace>
  <inkml:trace contextRef="#ctx0" brushRef="#br0" timeOffset="33">15258 15944 7825,'0'-12'0,"0"1"346,0-1 0,4 5 310,0-1-266,0 0 0,-4-3-108,0 0 1,0 3-61,0 0 0,0 1-54,0-5 1,0 5 12,0-1 1,-4 4-126,0-3 0,-5 3 96,2-4 0,-4 6-78,0-2 0,0 3-28,-1 1 1,-1 0-188,-2 0 0,-3 1 23,-4 3 1,3 2-2,0 5 1,0 1 101,-4-1 0,4 6 22,0 2 1,5-1-132,-2 1 1,4-2 84,0 2 0,6 3-104,2-3 0,3-1 85,1 1 1,0-5-94,0 1 1,9 2 44,2-2 0,4-4 2,1-3 0,-2-6 85,5 2 0,0 1-22,4-1 0,-2 0 133,-2-4 1,3-5-88,-3-3 1,1 2 168,-1-2 0,3-1-98,-3-6 0,-3 2 44,-1-2 1,-2 2-11,-1 2 1,-5 0-46,1-1 0,-4 2 154,3 2-16,-4-2 0,2 8 64,-5-6-97,0 6-261,0-3 1,0 6 55,0 3 1,-1 6 55,-3 5 0,1 5 53,-4-1 0,4 3-20,-1 1 0,3 2-6,1-2 1,1 2 108,3-6 0,2 2-235,6-2 0,-1 1 88,1-5 0,-3 0-182,2-3 1,-2-1 75,6 1 0,-1-6-20,1-2 0,-2-3-101,2-1 1,2-1-238,-2-3 1,5-2 16,-1-6 1,-1 0-560,1-4 998,-5 4 0,8-10 0,-5 4 0</inkml:trace>
  <inkml:trace contextRef="#ctx0" brushRef="#br0" timeOffset="34">15898 15304 7825,'-7'-13'209,"2"-2"-67,5 9 0,0-2 35,0 0 608,0 6 19,0-3-330,0 5 1,4 5-473,0 3 0,1 3 93,-1 4 0,-2 7 256,6 4 0,-5 6-133,0-1 0,2 2-78,-1 1 1,1 1-56,-1 3 0,-3-1 11,3 5 0,-2-1-50,-2 1 1,0 1-231,0-5 0,0 2-72,0-5 1,0 4 148,0-9 0,0 5-45,0-9 1,0 0 53,0-7 1,3 1 93,1-5 0,0 1-61,-4-5 28,0 0 72,0 1 198,0-6 158,0-1-142,0-5 0,0-5-149,0-2 1,0-4-58,0 0 1,0 0-1,0-1 0,4-3-3,0 0 1,1-4-147,-2 3 1,0-3 93,5 4 0,-1-4-89,5 4 0,-1 0 48,0 3 1,1 5 11,-1-1 1,1 4 29,-1-3 1,6 3 5,2-4 0,-2 6 1,2-2 1,2 3 6,5 1 0,-1 0-23,1 0 0,-2 1 8,-1 3 0,0-2-51,0 6 1,-2-4 52,-2 3 0,-2 1-40,-6 3 0,0 1 26,-4-1 0,-2 2 9,-5 2 0,0-1 28,0 5 1,-6-4 8,-6 4 1,-4 0-41,-7 4 0,-1 4 8,-3-1 0,2-3 36,-5-4 1,3-3-28,-4 3 1,5-5 274,-5 1 0,2-4-42,-1-3 0,-2 1-132,5-5 1,1 1-149,3-2 1,4-1-197,0 1 1,9-3-556,-2-3 1,8 0 406,1-4 1,1-2-407,2-7 1,10 0-13,6-3 810,9-3 0,4 5 0,5-6 0</inkml:trace>
  <inkml:trace contextRef="#ctx0" brushRef="#br0" timeOffset="35">16903 15932 7825,'0'-11'119,"0"3"208,0 0-142,0 1 1,0-5 51,0 1 1,0 0 94,0-1 1,0 5 118,0-1 0,0 0 91,0-3-307,-5-1 1,-2 2-37,-4 3 1,0 0 22,-1 4 0,1 1-167,-1-2 0,-3 4 53,0 4 1,-4 4-188,4 7 1,-6-2 43,2 2 1,2 3-40,-3 1 0,7-1-14,-3 1 1,4 0-112,0 4 0,5-2-55,-1-2 1,5 1 80,0-4 0,1 3-26,2-4 1,5 0 108,3-3 0,2-5 54,2 1 0,0-6 12,4 2 1,-3-3 151,7-1 1,-5-1-127,4-3 1,0-3 141,4-8 0,0-3 40,-1-5 0,1 0 11,0 0 0,-1-3-198,-3-1 0,-3-5 17,-4 2 1,-1 1-17,0-2 1,0-3 20,-4-4 0,0-4-82,-4 4 0,-1-7 30,1 0 1,-1-1-91,-2-3 0,0 2-222,0 1 0,-2 0 182,-1 1 0,0 5 24,-5 6 0,5 6 113,-5 9 0,5 2 455,0 6-271,-4 5 1,5 1 8,-6 5 0,6 10-153,-2 5 1,-1 5 165,1 3 1,0 9-26,4 2 1,0 7-71,0-3 1,1 5-104,3-1 0,3 2-127,4 2 0,-1 0 118,-2-1 1,1-3 81,-6 0 0,5 0 12,-4 4 1,3-4 39,-3-1 0,0-4-66,-4 1 0,0-3 59,0-5 0,0 2-51,0-6 1,-4 0-16,0-7 1,1 1-44,3-5 1,-2-1-6,-1-6 80,1 2-707,-3-9-14,5 4-2533,0-5 2116,0-5 1072,5-1 0,2-5 0,4-1 0</inkml:trace>
  <inkml:trace contextRef="#ctx0" brushRef="#br0" timeOffset="36">17851 15818 7825,'0'-6'199,"0"-5"164,0 5 0,0-5 24,0-1 0,0 1-79,0-1 0,0 1-42,0 0 0,0-1-44,0 1 1,0-1 26,0 1 1,-5 1-83,-3 2 0,-2 2 0,-1 2 0,-5 3-30,1-3 0,-5 3-92,1 1 0,-3 0-90,-1 0 0,0 5 52,1 2 1,3 3 105,0 2 0,0 1-39,-4 2 0,1 3-167,3 4 1,-1 0-26,5-3 0,1 3-44,6-3 1,-1 2 107,5 2 1,1 0-125,3 0 1,0-2-112,0-2 1,1 2 93,3-6 1,6 0 7,5-4 1,5 0 34,-1-4 0,3 0 168,1-4 0,1-1-78,2 1 1,-1-5 10,1-2 1,-2-5 20,-1 2 1,4-7 136,-1-2 1,0 1-25,-7 4 1,1-4-44,-5-1 1,1 1 77,-5 4 0,-3-1-61,-1 1 0,-4 3 357,1 1-193,-3 4-160,-1-2 0,-5 6-55,-3 3 0,-1 6-7,2 5 1,-3 6 115,2-2 0,3 2-58,1 2 1,3 0-52,1 0 0,0-4 35,0 0 0,5-4-153,3 4 1,-2-5-9,1 1 1,2-6-109,7-1 0,-4-6 134,3 2 1,-1-2 5,2-2 1,-4 0-236,4 0 1,0-6 88,-1-1 0,1 0-683,-5 0 0,0 1 917,1-2 0,-6-2 0,-1 3 0</inkml:trace>
  <inkml:trace contextRef="#ctx0" brushRef="#br0" timeOffset="37">18639 15715 7966,'0'-18'366,"5"7"0,-4-3-24,3 3 0,1-3 32,-1 2 0,0 1-45,-4-1 1,0 1 173,0-1 1,0 5-216,0-1 0,-9 6-68,-3-2 1,-5 4-168,1 4 0,-8 2 73,1 5 1,-6 6 0,3 2 0,-2 3 110,1 0 0,3 6-266,-3 3 1,4 1-43,4-2 0,3 3 68,4-3 0,2 0-30,3 0 1,2-5-149,5 2 0,0-3 118,0-1 1,5-4-102,2 0 1,9-5 252,3 1 0,-2-6-113,2-1 0,-1-6 212,1 2 0,3-3 18,-3-1 0,1 0 19,-1 0 1,1 0-161,-4 0 0,-1-3-26,-4-1 1,1-1-370,-1 1-278,1 3 0,-2-6-1878,-3 4 1092,-2 1 1394,-5-3 0,0 5 0,0 0 0</inkml:trace>
  <inkml:trace contextRef="#ctx0" brushRef="#br0" timeOffset="38">19153 15133 7966,'0'-7'-929,"0"-3"2357,0 9-369,5-9-88,-4 8-390,4-3-294,-5 5 0,-5 11-12,-2 4 1,-4 6 103,0 6 0,-2 3-195,-2 9 1,2-3-29,-2 6 1,-3 0-144,-1 4 1,3-1-6,1 1 0,-2 1-120,2 3 0,1 0 58,6 4 0,-1 0 26,6-4 0,-1-1-10,4-3 1,0-2-113,0-2 1,5 1 131,2-5 0,4-3 187,0-5 1,0-5-14,1 2 0,1-3-100,2-1 1,-2-5 46,2-3 1,-3-2-36,0-2 0,-2-3-141,-2-1 4,2-4-930,-4 2-1141,6-5 1543,-1 0 1,-3-1-1852,-1-3 2448,-4-2 0,7-11 0,-4-1 0</inkml:trace>
  <inkml:trace contextRef="#ctx0" brushRef="#br0" timeOffset="39">19610 15852 7966,'0'-18'0,"0"2"0,0 4 776,0 1 0,0 0-235,0-1 1,-2 1-69,-1-1 0,0 1-197,-5 0 0,1 3-197,-5 0 1,-3 6 45,0-2 1,-9 3 59,1 1 1,-4 5-142,1 2 1,2 5 76,-3 3 1,3 2-177,1 2 1,1 2-62,3-2 1,3 3 6,4 1 1,2-1 43,3 1 1,2-4-114,5 0 0,0-1-98,0 1 0,6-2 108,5-6 0,2-3 45,6-1 0,0-4 28,4 1 0,0-4 149,0-4 0,-1-3 39,1-4 1,-1 0 159,-3-1 1,-1 1-150,-3-1 1,-2 0 120,2-4 1,-6 4-174,-2-3 0,0 6 108,0 1-8,-2 0 5,0 2-192,-3-4 80,3 9 0,-5-3-353,0 8 233,0 2 0,0 9 49,0 0 0,0 2 16,0-2 1,0-1-5,0 5 0,0-4-122,0 4 1,4-5 72,-1 2 0,5-4-64,-4 0 0,5-1 96,-2 1 0,3-1-188,2 0 0,-1-4-69,1-3 1,-5-2-106,1 2 0,0-3-34,3 3 1,0-3-294,1-1 1,-5-4-462,1 1 1181,-5-1 0,7-6 0,-4-3 0</inkml:trace>
  <inkml:trace contextRef="#ctx0" brushRef="#br0" timeOffset="40">20089 15133 7966,'0'-13'0,"-5"-2"688,4 8 1,-5 0 432,2-1 23,3 6-247,-5-3-652,6 5 1,6 1 148,1 3 1,-1 3-125,2 8 1,1-1 239,6 5 0,-2 0-4,2 4 1,-1 1-74,1 3 0,2-2-100,2 6 1,2-1-15,-2 5 0,3 0-86,1 3 0,-4 4-212,0 8 1,-5-2 368,1 5 0,-2-3-167,-2 3 0,-1 0-72,-2 4 1,-3-3 99,-5-1 1,0-7-300,0 3 1,0-8-158,0 4 0,-1-4-207,-3-3 1,-2 0-278,-6-7 1,1-5-58,-1-3 0,1-5-302,0-7 1,3-1 420,0-2 0,1-3-2311,-5-5 3043,1-5 1,-1-1 0,1-6 0</inkml:trace>
  <inkml:trace contextRef="#ctx0" brushRef="#br0" timeOffset="41">9890 17645 8216,'0'-11'-18,"0"-1"423,0 1 1,0 0-76,0-1 1,0 1 214,0-1 0,-1 5-105,-3-1 0,-1 0-282,-2-3 0,-3 3 19,2 1 1,-2 4 15,-2-1 0,-3 3-27,0 1 0,-4 0-159,4 0 0,-4 5-122,3 3 0,-3 3 115,4 5 0,-5-3-61,1 7 0,1-1 12,-1 3 0,5 3 84,-1 1 1,-2 2-15,2 3 1,4 2 2,3-3 0,2 2-239,-2-2 1,3 2 72,5-5 1,1-1-198,3-3 0,6-3 63,5-4 1,2-2 27,-2-11 1,7 1 130,4-4 1,1-1-8,-4-3 1,4-4 44,-1-7 0,1-3 132,-4-4 1,0-1-24,-1 0 1,0 0-82,-3 0 0,1 2 148,-4 2 0,-1-2-32,-4 6 0,-3 0 71,-1 3 1,-4 5 79,1-1 366,-3 6-211,-1-8 222,0 8-718,0-3 166,0 5 0,0 5-52,0 3 1,0 2 42,0 1 0,4 6-188,0 2 1,3-1 145,-3 1 0,5 0-132,-1 4 1,2-2-66,1-2 1,1 2 42,-1-6 0,2 4-188,2-4 1,-2 0 97,2-3 0,1-5-44,0 1 1,-1-6-170,-4 2 1,1-2 466,-1-2 0,5-6 0,2 0 0</inkml:trace>
  <inkml:trace contextRef="#ctx0" brushRef="#br0" timeOffset="42">10302 17257 8340,'0'-11'-425,"0"3"169,0 0 1282,0 1 1,0-1 423,0 0-239,0 6-290,0-3-629,5 5 0,-3 5-50,6 3 0,-1 3 39,5 4 1,-5 3 4,1 5 1,-2 0-38,2-1 0,2 6-283,-2 3 1,2 2-138,1 1 1,-3 4-168,0 0 0,-5 5 87,5-1 1,-4-1-259,3 1 1,-4-5 1,1 1 1,1-7 168,-1 0 1,1-10 240,-1 2 1,-3-8-67,3 1 0,-3-4 253,-1 0-28,0-6 208,0-1 385,0-5-445,0-5 1,0-1-89,0-6 1,0 1-51,0-1 1,1-3-67,3 0 0,-1-4 78,4 4 0,-3-4-225,4 4 1,-1-5-8,5 5 1,-1 1-40,0 7 0,-3-2 127,0 5 1,-1 0-100,5 4 1,0 0 112,4 0 0,-4 0-22,4 0 1,0 0-46,-1 0 0,6 0 47,-2 0 1,2 4-2,2 0 0,4 0 12,-1-4 0,0 3 99,-7 1 1,1 4-23,-5-4-65,1 5 11,-5-3 1,-1 5 62,-2 1 0,-2-1-63,-2 1 0,-4 3 14,0 0 1,-3 4 11,-8-4 0,2 2 13,-6-2 0,-2-2-29,2 2 0,-5-2-6,1-2 0,-3-1 18,-1-2 1,-3-2 65,-1-2 1,-1-3 37,1 3 0,3-3-95,-2-1 1,2-1 280,1-3 0,1 2 419,3-6 0,3 4-1346,4-3 0,5 3 40,-1-4 0,5 4-670,0-3 1277,6-1 0,9-3 0,6-1 0</inkml:trace>
  <inkml:trace contextRef="#ctx0" brushRef="#br0" timeOffset="43">11615 17691 8065,'-6'-5'1179,"1"2"-402,5-4 108,0 4 184,0-7-233,-5 4-579,-2-6 0,-4 1-24,-1-1 0,3 6-40,-2 2 1,2-1-37,-6 1 1,1 1-114,-1 3 0,-2 0 26,-2 0 0,-2 5-228,2 2 1,-3 7-32,-1 1 0,4 6 83,0-2 1,5-1-110,-1 1 1,2 0 32,2 3 0,3 1-106,1 0 1,4 1 14,-1 3 0,3-4 8,1 0 0,5-2 66,3-6 1,6-1-2,1-6 0,4 1 193,-4-5 0,5-1-99,-1-3 1,3-1 83,1-3 1,0-2-93,0-5 1,-2-5 188,-2 1 1,7-6 12,-4-2 1,2-4 23,-4-3 1,1-3-98,-2 2 1,-1-2 109,1-1 0,-5 0 10,1-1 1,-6 0-74,-1-3 1,-2 1 0,2-5 0,-3 4-20,-5-4 0,0 2 139,0-2 0,0-3-82,0 3 0,0 3 16,0 1 0,0 5 266,0 6-36,0 1-209,-5 13 480,3-3-295,-8 9-362,9 2 1,-5 6 0,3 4 124,-1 7 1,-1 4 0,1 7 1,3 5-9,-3 3 1,3 5-103,1 2 1,1 2 6,3-2 0,-1 2-109,4 6 0,0 0-102,0 0 0,2-1 86,-5 1 0,3 0-117,-3-1 1,4-3 163,-4 0 1,3-5-88,-3 1 0,4-6 130,-4-2 1,1-5-5,-2 2 1,-1-4-242,1-4 1,3-3-153,-3-4-426,1-6 382,-4-1-791,0-5 546,0-5 738,0-1 0,0-11 0,0 0 0</inkml:trace>
  <inkml:trace contextRef="#ctx0" brushRef="#br0" timeOffset="44">12597 17577 8102,'-5'-12'289,"4"6"0,-5-3 101,2 5 0,1-5 62,-4 2 0,4 0-126,-1 0 0,-2-1-14,-2-3 0,-2 3-122,-1 1 0,-1 4 47,1-1 0,-2-1-137,-2 1 1,1 2 80,-5 6 1,4 3-183,-4 8 0,3-1 36,-3 5 1,2 0-33,-2 4 0,2 1 28,6 3 1,-1 1-146,1 2 1,1 2-70,2-5 1,-1-1 157,5-3 1,1 0-196,3 0 0,5-5 67,2-3 1,3-2-72,2-2 1,4-5-7,3-2 0,3-3 99,1-1 1,0-5 46,-1-2 1,3-3 81,1-2 0,-5-4 110,1-3 1,-1-2-118,2 2 0,-6-1 137,-1 5 0,-4 0-24,0 3 130,-6 1 17,4-1-82,-9 6-169,4 1 0,-5 6-4,0 3 0,0 6 126,0 5 1,0 6-83,0-2 1,0 2 101,0 2 0,2 0-89,2 0 0,1 3-57,2 1 1,3-4-42,-2-4 0,2 0-155,2 4 0,-1-5 15,0-3 1,1-2-194,-1-2 0,1-3-118,-1-1 1,2-4 157,2 1 1,-2-4 337,2-4 0,-2-8 0,-2-5 0</inkml:trace>
  <inkml:trace contextRef="#ctx0" brushRef="#br0" timeOffset="45">13203 17040 8105,'0'-6'133,"0"-1"415,0 3 275,0 3-232,0-4 585,0 5-1057,0 5 0,0 5 128,0 6 1,0 4-30,0-1 0,0 2-27,0 2 0,3 1-84,1 3 1,4-2-132,-4 6 1,3-1 59,-3 5 1,4-1-129,-5 0 0,5 4-4,-4 0 1,3 4-13,-3-4 0,4 0 6,-4-3 1,1-1-237,-1 0 1,-3-6 93,3-5 1,1-2 80,-1-5 0,-1-5 164,-3-3-193,0-6 658,5 3 152,-3-5-238,3 0 0,-5-5-172,0-2 0,0-4-97,0 0 0,-4-4-141,0 0 0,0-4 141,4 3 1,0-3-262,0 4 0,0-4 15,0 4-167,0 0 64,0 3 193,5 1 0,0 3 10,3 0 1,2 6 19,-2-2 1,6 3-10,1 1 1,4 0 2,-4 0 1,6 0-109,-2 0 0,-2 0 112,2 0 0,0 4-195,4-1 0,-4 5 25,0-4 1,-5 4 41,2-5 1,0 6 51,-1-1 1,-1 2 8,-6 1 0,1 1 60,-5-1 0,-1 1-88,-3-1 0,-1 4 229,-3 1 0,-2 3-98,-5-4 0,-1 1 125,1 0 1,-5-4-28,1 3 0,-5-1 89,1 2 1,-3-7 3,-1 2 1,1-3 158,-1-1 1,-4 2-98,0-5 1,-3 0 49,3-4 1,1 0-300,3 0 1,4 0 258,0 0-680,5-5-69,-3-2 1,11-4-325,2-1 1,3 5 54,1-1 0,5 2 736,3-2 0,7-2 0,3 4 0</inkml:trace>
  <inkml:trace contextRef="#ctx0" brushRef="#br0" timeOffset="46">14242 17588 8150,'0'-6'-17,"-1"-1"14,-3 4 0,2 0 389,-1-5 1,1 5 1569,2-5-1208,0 0 0,-3-3-290,-1 0 0,-1 0-105,1 4 0,1-3-137,-4 2 1,3 2 0,-4-2 0,1 6-26,-5-2 1,1-1 29,-1 1 0,1 0-78,0 4 1,-5 5-149,1 3 0,-5 6-69,1 1 1,1 5-187,-1-1 1,1 3-124,-1 1 1,3 0 187,4-1 0,2 1-191,3 0 0,0-1 83,3-3 1,3 1-57,-3-5 1,8 4 144,4-4 0,2 1 41,1-5 1,1-5 156,-1-2 0,2-2-86,2-2 1,-2 0 240,2 0 1,1-7-91,0-4 0,3-2 107,-4-6 1,5-1-21,-1-7 0,-1 2-131,1-6 1,-4 5-36,4-5 1,-5-1-22,2-6 0,-4 3 48,0-3 1,-5-3-18,1-1 1,-4-2-155,3-2 1,-4-1 122,1-2 0,-3 6 83,-1-3 1,-1 0 22,-3 1 0,1-1 138,-4 12 0,3 2 42,-4 9 0,2 5 208,-2 3 1,2 4-86,2 3 1,2-1-62,-6 5 0,4 1-184,-3 3 1,3 6 132,-4 5 1,6 6-145,-2 6 1,-1 5-162,1 2 1,0 4-32,4 4 1,0-1 94,0 5 0,1 4-170,3 3 0,-1 2-174,4-2 0,-3 0 222,4 4 0,-6-4 42,2 5 0,1-7 41,-1-2 0,4 0-108,-5-7 0,5-1 127,-4-7 1,1 2-11,-1-6 0,-3-4-179,3-7 17,2 3-594,-5-5 237,5 3 51,-6-9-166,0-2-155,0-15 0,0 2 814,0-7 0,5-8 0,1-1 0</inkml:trace>
  <inkml:trace contextRef="#ctx0" brushRef="#br0" timeOffset="47">14824 17040 8018,'0'-11'117,"0"-1"111,0 1 1,0-1 181,0 1 1,0-1-20,0 1 1,0 3 46,0 1 0,0 3 307,0-4 279,0 6-167,0-8-301,0 8-211,0-3 1,-1 7-118,-3 1 1,-1 8-166,-2 4 1,-7 9 43,2-1 0,-2 7-115,3 1 0,-2 5 85,-2 2 0,3 6-109,1-2 0,0 1-31,3-1 0,3 3-76,1 1 0,3 0 20,1 3 1,0-2 50,0-1 0,1-4-166,3-1 0,-2-4 20,6 1 0,0-7 124,3-5 1,0 1 72,1-4 0,3 1-16,0-9 0,2 0 91,-2-3 1,-1-1-99,5 1 0,-5-5 121,1 1 0,2-5-85,-2 0 0,0 0-650,-3 1-478,-1-3 277,0 4 1,-4-6 107,-3-3 1,1 1 746,-1-4 0,-1-6 0,-3-5 0</inkml:trace>
  <inkml:trace contextRef="#ctx0" brushRef="#br0" timeOffset="48">15372 17485 8139,'-5'-11'419,"0"0"176,-2-1 1,-3 4-105,2 1 11,-2-1-161,-2-3 1,-3 1-147,0 2-15,0-2 0,-1 5 19,1-3 1,-4 3-1,4 5 1,-4 0-45,4 0 0,-6 5 99,2 3 1,3 2-196,1 1 1,2 5 66,2-1 0,-1 5-205,1-1 1,3-1-42,0 1 1,6 0 20,-2 4 0,3 0-50,1 0 0,1-2 119,3-2 1,2 1-293,6-4 0,4-5 104,3-3 0,-1-6-56,1 2 0,-4-3 106,4-1 0,-1-1 195,1-3 1,-1-2-78,-3-6 0,-2 1 153,2 0 1,-2-1-123,-2 1 0,-3-1 199,-1 1 5,-4 0 1,2 3 61,-5 0 78,0 6-202,0-3-334,0 5 150,0 5 1,0-3 33,0 6 1,0 3 63,0 5 0,0 0-32,0-1 0,0-1 9,0 5 0,4-1-24,0 1 1,1 3 14,-2-3 0,0-2 8,5 3 0,-2-7-275,2 3 1,2-4-54,-3 0 0,3-2-60,2-2 1,-1-3-22,1-5 0,-1-2-171,1-1 1,-1 0-836,0-5 1402,1 1 0,-1-10 0,1 0 0</inkml:trace>
  <inkml:trace contextRef="#ctx0" brushRef="#br0" timeOffset="49">15601 16914 7970,'-6'-11'825,"-5"5"1,10-1 390,-3 3 144,3 3-420,1-4-41,0 5-588,5 5 0,1 1 55,6 6 0,-1 1-65,1 2 0,-1-1 71,1 5 0,3 0-109,0 4 0,4 5-11,-4 2 0,4 0-218,-3 5 0,3-2 28,-4 9 0,4-4-64,-4 4 1,0-2 69,-3 2 1,-1 1-58,1-5 1,-6 4-31,-2-4 0,1 4-77,-1-4 1,-1 2 72,-3-2 1,0-4 71,0 0 1,-5-1-369,-2-6 0,-3-1 150,-2-3 1,5-1-355,-1-3 0,0 1 90,-3-5 1,-1-3-96,1-5 0,0-4 100,-1 1 1,1-3-107,-1-1 0,5-1-273,-1-3 0,6-2 3,-2-6 804,3 1 0,-5-11 0,0-2 0</inkml:trace>
  <inkml:trace contextRef="#ctx0" brushRef="#br0" timeOffset="50">18410 17451 8089,'0'-6'0,"0"-1"0,0 4-22,0 1 185,0-8 0,0 8 204,0-6 1,0 4 373,0-3 98,0 4-222,0-7 352,0 4-155,0-6-343,0 1-231,0-1 0,-5 2 29,-2 3-286,-3 1 0,-6 6 94,1 0 0,-1 0-206,0 0 1,0 6 67,-3 1 0,-3 3-114,3 2 0,-2 0 27,-2 4 0,5-2 119,3 5 1,2 0-25,2 4 0,1-1 13,2 1 1,-1 4-84,5-1 1,0 1 40,4-4 1,0 0-16,0 0 0,2-1 31,2 1 1,2-4-17,5 0 1,5-3 147,-1 3 1,5-5-116,-1 1 1,7-4 246,0-3 0,2 1-62,-1-5 1,-2-1 69,6-3 1,-7 0-123,-1 0 0,-6 0-153,-5 0 0,-1-1-412,1-3 0,-5 3-16,1-3 0,-4 2-699,3-2 1,1 3 28,3-3 1167,1-3 0,4 1 0,2-5 0</inkml:trace>
  <inkml:trace contextRef="#ctx0" brushRef="#br0" timeOffset="51">19256 17679 8158,'0'-17'0,"0"0"0,0 6 455,0-6-249,0 5 1,-4-9 490,0 6-392,0-5 1,3 6 133,-3-5 1,2 5-189,-6-1 0,0 2-83,-3 2 0,-1-1 16,1 1 0,-2 1-135,-2 2 1,1-1 86,-5 5 0,0 0-162,-4 4 0,-3 5 55,-1 3 0,-3 4-155,3 3 0,0-3-22,4 4 0,1 0 59,-1-1 0,5 4 0,3-3 0,2 3 101,2-4 1,4 4-169,3-4 0,3 4 48,1-4 1,5 4-62,3-3 0,3-1 148,5-4 1,0-1-10,3-2 1,4 1 87,0-5 1,0 0-99,3-4 0,2 0 137,-1 0 0,-2-5-49,-6-3 0,3-2-20,-3-2 0,-3 1-22,0-1 1,-4 1 23,0 0 1,-1-2 19,0-2 0,-4 6 44,-3-3 412,-3 4-274,-1-4-115,0 6-40,0 1 1,0 6-189,0 3 0,-1 3 130,-3 9 0,3-2 55,-3 5 1,2 1 15,2 7 1,0-3 90,0 2 1,6-2-140,1-1 0,1-1-23,3-3 0,-2 2-115,6-1 1,2-4 165,-2-1 1,5-2-271,-1-2 1,3-1-18,1-2 0,-4-3-27,0-5 0,-1 0-232,1 0 1,1-5-377,-5-3 0,0-2 852,-3-1 0,4-6 0,2 0 0</inkml:trace>
  <inkml:trace contextRef="#ctx0" brushRef="#br0" timeOffset="52">19827 16891 7983,'0'-6'717,"5"-4"-168,-4 9 271,4-4-109,-5 5 246,0 0 0,-4 6-845,0 5 0,-8 2-63,0 6 0,-3 1 66,0 7 1,2-2-104,-2 6 1,-2-1 65,2 5 1,0-1-150,4 0 0,3 2 112,0 2 1,5-1-74,-5 4 0,5-3-30,0 4 0,1-4 73,2 4 1,5-4-114,3 4 1,-2-6 49,2-2 0,3 0 39,5-3 1,0-3 48,-1-2 0,2-2 9,2-1 1,1-1 24,-5-3 1,2-3 136,-2-4 0,-2-1-279,2 1 178,-2-1-818,-2 0 408,1-4 1,-5-2-476,1-5 171,-6 0 285,8 0 1,-7-1-238,5-3 1,-6 1-334,2-4-406,-3-1 1299,4-3 0,-3-1 0,3 1 0</inkml:trace>
  <inkml:trace contextRef="#ctx0" brushRef="#br0" timeOffset="53">20318 17394 8139,'0'-6'236,"0"-5"0,0 5 1088,0-5-262,0 4-93,0-3-676,0 4-55,-5 0 0,-2 0-50,-4 6 0,-2 0 2,-2 0 1,1 2-95,-5 2 1,0 2 94,-4 5 0,4 2-66,0 2 0,5-2-52,-1 2 0,0 2-192,3-2 0,-4 4-81,8-4 0,-3 5 138,7-1 0,0 2-67,4-2 1,0 2 70,0-2 1,0-1-248,0 1 1,5-4 15,3 4 1,2-5 23,1 2 1,1-5 207,-1-3 0,4 1 6,1-6 0,4 1 248,-1-4 1,-1 0-92,1 0 0,-1-5 64,1-3 1,1 2-101,-5-1 1,0 3-80,-3-4 0,-2 4-81,-3-3 1,0 4-711,-3-1-316,-3 3-642,4-4 1758,-5 4 0,-5-4 0,-1 5 0</inkml:trace>
  <inkml:trace contextRef="#ctx0" brushRef="#br0" timeOffset="54">20512 16777 8062,'-5'-6'-166,"4"0"-249,-3 2 2219,2 2-646,2-8 166,0 9-316,0-4 1066,0 5-1725,6 5 1,0 1-49,5 6 0,-1-1 71,-2 1 1,6-1-161,-3 1 0,3-1-17,-2 0 0,-1 5-18,1-1 0,3 5 0,0-1 0,2 4-3,-2 4 0,-1-3-17,5 2 1,-5 4-227,1 0 0,-2 3 86,-2 1 0,1 1-57,-1-1 0,-3 0-60,-1 0 1,0-3-84,0-1 0,0 1 74,-4 3 0,-1-4-109,1 1 0,-1-1 261,-2 5 1,0-1-95,0 0 1,-5-3 41,-3-1 0,0-3-10,-3 3 0,2-3-18,-6 3 1,-2-1-16,2 2 1,-5-3-124,1-5 1,1-2 42,-1-2 1,5-2-213,-1-6 0,2-1-356,2-2 309,-1 2-558,1-9 573,4 4 1,-1-6-1960,4-3 1265,0 3 1070,4-4 0,0 5 0,0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65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1793 1199 8018,'-11'-11'475,"-1"4"0,5 1 316,-1 2-301,5 3 562,-2-4-232,5 5-225,0 0 0,-1 5-291,-3 3 0,3 3-58,-3 4 0,3 3-1,1 5 1,0 0-126,0 0 1,0 1 94,0 2 1,0 4-212,0 4 0,0 0 33,0 0 0,-1 1-145,-3-1 0,3-4 54,-3 1 0,3-6-103,1 2 1,0-7 13,0-1 0,0-5-1,0 1 1,0-6-457,0-1 162,0-6-281,0 8 1,1-8-213,3 2-1262,-3-3 1166,9-1 1027,-4-5 0,11-2 0,1-4 0</inkml:trace>
  <inkml:trace contextRef="#ctx0" brushRef="#br0" timeOffset="1">2033 1725 9791,'6'0'1510,"4"0"0,-7 0-956,5 0-458,-6 0-336,8 0 280,-8 0-2291,8 0 2251,-9 0 0,4 5 0,-5 1 0</inkml:trace>
  <inkml:trace contextRef="#ctx0" brushRef="#br0" timeOffset="2">1576 1999 6144,'-6'0'4156,"1"0"-2626,5 0-1071,5 0 0,1 0-52,6 0 0,-1 0 78,0 0 0,5 1-156,-1 3 0,5-3 49,-1 3 1,3-2-147,1 2 1,-1-3-1,1 3 0,4 1-61,0-1 0,0 0 80,0-4 0,-3 0-161,3 0 1,-2-4 138,2 0 0,-6-1-312,6 1 1,-10 3 79,2-3-839,-5 3 131,-8 1-174,-1 0-67,-15 5 1,-2-2 951,-7 4 0,-7 6 0,2 5 0</inkml:trace>
  <inkml:trace contextRef="#ctx0" brushRef="#br0" timeOffset="3">3255 1279 8088,'-6'-11'14,"-5"-1"184,10 1 0,-5 1 524,2 2-156,3-2 234,-4 9-271,5-9 205,0 8-225,0-3-300,0 5 1,1 7-39,3 4 1,-3 2 29,3 6 0,1 0-222,-1 4 0,1 3 62,-1 1 0,-3 3-41,3-3 0,1 3-6,-1-3 1,1 4-352,-2-5 1,-1 1 105,2-4 0,-2 0-36,2-1 0,-3-4-1,3-3 0,-3-2-179,-1-2-478,5 1 227,-3-1-439,3-4 746,-10-2 0,2-5 411,-5 0 0,6 0 0,-3 0 0</inkml:trace>
  <inkml:trace contextRef="#ctx0" brushRef="#br0" timeOffset="4">3049 1348 8270,'2'-10'90,"1"2"0,0 2 59,5 2 0,-1 1 443,5-4 0,3-1-69,0-3 1,7 0-251,1 4 0,1-3 33,6 2 0,-3-2 31,3-2 1,-3 5-236,3-1 1,-4 6 100,0-2 1,-2 3-152,-1 1 1,-4 0 41,0 0 0,-1 1-296,1 3 0,-2 2 83,-6 5 1,0 1-70,1-1 0,-2 1-47,-2-1 0,-3-2 77,-5 2 0,-2-2 15,-1 7 1,-5-4 83,-7 0 1,1 3-78,-5 0 0,0 0 70,-4-3 0,-1 3 94,-3 0 1,3 0 8,-3-3 1,5-5 142,3 1 1,2-2-91,6 2 0,0-2 300,4-2-161,2-3 0,6 5-79,3-6 0,6 3 274,5 1 1,9 0-110,-1-4 1,8 4 16,-1 0 1,2-1-205,-2-3 0,3 4-162,-2 0 1,0 1 100,0-1 1,-3-2-177,-5 6 0,-2-2-17,-2 2 1,0 2 94,-7-2 1,0 2-282,-8 1 1,0 1 57,-4-1 0,-9 1 26,-2-1 0,-8 2 56,0 2 0,-8-2-57,-3 2 0,-3-1 169,-2 1 0,-1-2-63,1 2 1,-5-6 92,5-2 0,4-4-76,4 1 0,7 1-103,1-1 1,9-1 108,-2-3 1,8-1-522,0-3 0,4 2-15,4-6 636,8 1 0,11-5 0,6 1 0</inkml:trace>
  <inkml:trace contextRef="#ctx0" brushRef="#br0" timeOffset="5">3895 1348 8228,'-6'-18'0,"5"1"-97,-3 6 97,3 5 1931,1 1 880,0 5-2275,0 5 0,0 5-112,0 5 0,1 5-316,3-1 0,-3 3 141,3 1 1,1 1-167,-1 3 0,4-2-69,-4 5 0,-1-4-165,-3 0 1,0-1-301,0-3 1,0 0 207,0-3 1,0 1 38,0-5 0,0 1-225,0-5 348,0 1 1,-1-5-90,-3 1 99,3-6 74,-4 3 17,5-5 1,1 0 178,3 0 1,2 0-127,6 0 1,0-1 171,4-3 1,1 3-125,6-3 0,-2 2-32,1-2 1,-1 3-7,5-3 1,-5 3-230,-2 1 0,-1-2-46,1-2 1,-3 3-102,-5-3 1,1 3-1299,-1 1-50,-4 0-445,-2-5 2086,-5 4 0,-5-4 0,-2 5 0</inkml:trace>
  <inkml:trace contextRef="#ctx0" brushRef="#br0" timeOffset="6">3917 1576 8173,'2'-10'393,"1"2"0,0 3 179,5 5 1,-1 0-132,5 0 0,0 0 135,4 0 1,-3 0-103,7 0 0,-1 0-381,3 0 1,1 0-74,0 0 1,0 0-186,0 0 0,-2-4-168,-2 1 1,-2-2-485,-6 1 0,1 2-518,-1-1 0,-5 0 1335,-2-1 0,3-2 0,-1-5 0</inkml:trace>
  <inkml:trace contextRef="#ctx0" brushRef="#br0" timeOffset="7">3872 1336 8173,'-7'-11'623,"2"-1"1,10 2 39,3 3 1,7-4-195,4 4 0,4 1-207,4-2 0,2 2-18,5-2 0,4-1-148,0 5 0,-1-3 109,-6 3 0,0-4-613,-4 4 1,2 1 227,-6 3 180,2 0 0,-12 0 0,4 0 0</inkml:trace>
  <inkml:trace contextRef="#ctx0" brushRef="#br0" timeOffset="8">4911 1348 8151,'-11'-5'-1511,"-1"2"1482,1-5 1,-1 5 779,1-5 1,-1 5-343,1 0 0,0-2-129,-1 1 0,1-1 159,-1 1 1,1 3-143,0-3 1,-1 3 46,1 1 1,-1 0-73,1 0 0,-2 0-178,-2 0 0,1 1 109,-5 3 1,4 2 29,-4 5 1,0 6-184,-4 2 1,4 3 74,0 0 0,5 5-213,-1 0 0,2-1 72,1-3 1,5 0-204,-1 0 1,6 0 118,-2 0 0,11-2-39,5-2 0,8 1 151,3-4 1,5-1 157,6-4 1,6-1-68,1-2 0,3-3-83,-3-5 1,3 0 73,-6 0 1,-4-1-18,-4-3 0,-6 3-366,-1-3 0,-5-1-46,-7 1-624,1-5 0,-6 7-976,-2-6 1935,-3 6 0,-6-9 0,-1 5 0</inkml:trace>
  <inkml:trace contextRef="#ctx0" brushRef="#br0" timeOffset="9">5242 1279 8121,'0'-18'196,"0"-3"0,0 8 360,0-2 1,0 6 526,0 1-285,0 6-548,0-3 0,-1 5-12,-3 0 1,3 5-73,-3 2 0,1 9 87,0 3 1,-4 7-193,-4 5 1,3 2-37,1 1 1,0 0-202,0 1 0,-2-1-394,5 0 0,-1-3 318,1-1 1,3-5-226,-3 2 0,-1-4 203,1-4 1,0-3-85,4-4 1,0-5-372,0 1-489,0-5 541,0 2 677,0-5 0,5-5 0,2-2 0</inkml:trace>
  <inkml:trace contextRef="#ctx0" brushRef="#br0" timeOffset="10">5276 1245 8121,'0'-18'372,"0"3"1,-1 3 336,-3 5 415,3-3-685,-4 8 0,10-1-66,3 6 1,-2 5-76,2 7 1,-2 4-46,2 8 1,6 2-15,-3 5 0,3 1 29,-3-1 1,6 4-30,2 0 0,-1 4-1,1-4 1,0 0 29,4-4 1,-6-3-30,-1-1 0,-1-6-1849,-4-1 0,3-5 942,-6-7 668,2 1 0,-4-5 0,-2 1-2413,-3-5 75,-1 2 2338,0-5 0,-10 0 0,-2 0 0</inkml:trace>
  <inkml:trace contextRef="#ctx0" brushRef="#br0" timeOffset="11">5117 1622 8121,'11'0'144,"0"0"107,1 0 0,1 0-21,2 0 1,2 0 37,6 0 1,5 0-117,3 0 0,0 0 86,0 0 1,2 0-477,-3 0 0,2-4-86,-1 0 0,0-5-266,-4 2 0,-4 0-80,-4 0 1,-4 4 146,4-1 523,-5-2 0,2 0 0,-4-6 0</inkml:trace>
  <inkml:trace contextRef="#ctx0" brushRef="#br0" timeOffset="12">5699 1450 8121,'0'-11'20,"-1"1"325,-3 2 112,3-2 1,-4 8 341,5-6-5,-5 5-211,3-2-189,-3 10 0,5 3-196,0 7 0,0-1-67,0 5 1,1 0-177,3 4 0,3 4 104,4-1 1,0 5-339,1-4 0,1 0 192,2 0 1,-1-7-104,5 3 0,0-8 50,4 1 0,-4-9 201,0-3 1,0-3-64,4-1 0,-1 0 17,1 0 0,0-5 6,0-2 0,0-3-9,0-2 0,-2 1 101,-2-1 1,2-4-74,-6-3 0,-1-3 81,-7-1 0,-2 1-84,-5-1 1,0-5-117,0-3 1,0 2-133,0-1 1,-5 4-45,-2 0 1,2 2 10,1 1 1,-1 5-592,1 3-571,0 2 387,4 7-184,0 1 1203,5 10 0,2 1 0,4 5 0</inkml:trace>
  <inkml:trace contextRef="#ctx0" brushRef="#br0" timeOffset="13">6567 1313 8068,'0'-11'332,"0"0"-84,0-1 0,0 5 179,0-1 0,0 4-63,0-4 0,-1 5 44,-3-5 0,-2 4-121,-6-3 0,1 4-22,-1-1 1,0 3-76,-4 1 1,2 1-16,-5 3 1,2 2-138,-2 6 1,2-1 83,6 1 0,-1-1-244,1 1 1,1 3 88,2 0 1,3 0-120,5-3 1,0-1 24,0 1 1,5-1 130,3 0 1,3 1-23,4-1 1,2-1 42,2-2 0,2 1-36,-2-5 1,3 3 34,1-3 0,0 5-204,0-1 0,-4-2 111,0 2 1,-5-1-100,1 5 0,-2-5 128,-2 1 1,-5 3-29,-2 4 1,-3 2 36,-1-2 1,-5-1 4,-2 5 0,-9-4-58,-3 4 0,-3 0 47,-5 4 0,3-5 132,-3-3 0,-1 2-79,2-2 0,-1-1 146,4-6 1,5 0-27,3-4-430,2 0-725,2-4 0,6-1 509,5-3 1,9-2 509,6-6 0,10-4 0,0-2 0</inkml:trace>
  <inkml:trace contextRef="#ctx0" brushRef="#br0" timeOffset="14">6990 1279 8070,'-12'-11'625,"6"-1"0,-1 6 172,4 2 550,1-2-827,-3 5 0,4-3-217,-3 8 0,3 3-204,-3 8 1,3 3 118,1 5 1,0 0-119,0 0 0,1 5-18,3 2 0,-2-1-103,6 2 1,-4-6 52,4 2 0,-5 1-148,5-2 0,-2-3-92,2-4 0,2-5 105,-2 1 0,-2-2-50,2-2 1,-1-3 26,5 0 1,-1-6-12,1 2 1,-1 1-35,0-1 0,1 0-167,-1-4 1,1 0 9,-1 0 0,0-4-161,1 0 1,-1-4-208,1 5 0,-2-6-263,-3 1 351,4-2 0,-10-1 608,3-1 0,-3 1 0,-1-1 0</inkml:trace>
  <inkml:trace contextRef="#ctx0" brushRef="#br0" timeOffset="15">6875 1542 8221,'13'0'878,"2"0"1,3 0-428,5 0 0,5-4 171,2 0 1,3-1-207,2 1 1,-1 3-810,0-3 0,3-2 220,-3-2 0,3 2-625,-7-2 0,-3 2 147,-4-2 1,-2-1-733,-5 6 1383,-6-6 0,0 2 0,-4-4 0</inkml:trace>
  <inkml:trace contextRef="#ctx0" brushRef="#br0" timeOffset="16">6955 1256 7998,'17'-7'445,"2"-1"1,7 0-222,5-3 0,1 3 993,-2 1 1,3 0-648,-2 0 1,0-2-344,0 5 0,-3-1-1546,-5 1 0,-6 3 252,-1-3 1067,-9 3 0,3 1 0,-3 0 0</inkml:trace>
  <inkml:trace contextRef="#ctx0" brushRef="#br0" timeOffset="17">8794 1222 8174,'-6'-11'0,"-3"3"42,5 0 1,-4 5 182,5-5 1,-5 4 202,4-3 1,-5 0-109,2 0 1,-3-2-70,-2 5 0,1 0-7,-1 4 0,0-4-118,-4 0 1,-1 1 25,-6 3 1,-1 5 28,-3 2 1,-2 5-155,-5 3 0,3 3 45,1 5 1,0 5-153,0 2 1,-2 3 45,6 1 1,4-1-29,7-2 0,2 2 53,2-3 1,4-1 65,4 2 1,4-6 6,6 2 1,6-3-7,10-1 1,5 0 95,2-1 1,5-4-89,3-3 1,1-3 133,3-5 1,1 2-58,-5-5 1,-1 0-133,-7-4 1,2 0 89,-5 0 0,-4-5-131,-4-3 0,-7 2 94,0-2 0,-6 5 30,-6-5 0,0 0-19,0-3 1,-5-1-15,-3 1 0,-7 0-199,-4-1 1,-2-2 62,-2 3 1,-4-3-133,0 6 1,5 2-79,3-2-413,5 6-739,-3-3-530,11 5 1967,6 0 0,11 5 0,7 1 0</inkml:trace>
  <inkml:trace contextRef="#ctx0" brushRef="#br0" timeOffset="18">9753 1268 8045,'-5'-7'10,"4"1"579,-3 2-37,3 3-66,1-4 1,-1 5 250,-3 0-99,3 0-372,-4 0 0,8 6-35,1 6 1,4 0-22,-4 7 1,3 4 29,-3 4 1,0 1-105,-4-2 1,0 2-148,0 3 1,0 1-348,0-6 0,0 2 207,0-1 1,0-7-367,0 3 1,0-8 235,0 0 0,0-2-1087,0-2 461,0 1-518,0-1 1425,5-4 0,-4 3 0,4-4 0</inkml:trace>
  <inkml:trace contextRef="#ctx0" brushRef="#br0" timeOffset="19">10130 1313 8042,'4'-11'-74,"0"0"652,5-1 182,-3 1 1,0 3 233,-2 0-297,-2 6-558,-2-3 0,-2 5 111,-2 0 0,-2 0-284,-5 0 1,-6 0 122,-2 0 1,-2 4-76,-2-1 0,0 6-45,0-1 0,2 2-80,1 2 0,0-1 14,5 0 1,1 1 133,6-1 1,0 1-118,4-1 1,0 1 80,4-1 0,1 0-105,3 1 1,6-2 110,5-2 1,7 2 170,1-3 0,3 2-38,5-1 0,2 2-33,-3-2 1,0-2-34,0 2 1,-5-5-10,2 5 1,-4 0-50,-4 3 1,-3 0 68,-4 1 1,-2-5-165,-2 1 1,-3 0 69,-5 3 0,-5 1-212,-3-1 0,-7 0-20,-4 1 0,-8 0-13,-3 4 1,-9-4-188,-2 4 0,-8-4 126,0 0 1,4-5 275,7 1 1,5-4-91,7 3 1,4-4-256,11 1 93,4-3 291,2-1 0,16 0 0,1 0 0</inkml:trace>
  <inkml:trace contextRef="#ctx0" brushRef="#br0" timeOffset="20">11398 1325 8082,'0'-8'-26,"0"1"0,0 3 222,0-4 1,0 4 567,0-3-197,-5 4-84,-1-7 0,-6 9-117,1-3 1,-2 3-18,-2 1 0,1 1-107,-5 3 0,0 3-30,-4 9 0,0-2-48,0 5 1,4 0 99,0 4 1,5-1-253,-1 1 0,2 0 93,2 0 0,5 2-246,2-2 1,3 2 90,1-5 0,8 0-162,4-1 0,6 1 67,-3-5 1,6 1-54,2-5 0,0-1 97,4-2 1,-2-3 72,2-5 1,-3 0 23,2 0 0,-1 0-36,-3 0 0,-3-1 33,1-3 1,-7 1-13,3-4 0,-7-1 13,-2-3 0,-4 3-13,1 0 0,-3 1-2,-1-5 1,0 1 55,0 0 0,0 3 103,0 0 1,0 4 115,0-3-191,0 4 0,0 0 7,0 6 0,0 0-14,0 4 0,0 5 6,0 3 1,0 2 14,0-2 0,5-1-27,3 5 1,3-5-127,4 1 1,-1 0 68,5-3 1,1 2-75,7-7 0,-3-2 97,3-1 0,1-3 111,-2-1 0,6-1-119,-1-3 0,-3-2 147,-2-5 1,-2-1-132,-1 1 0,-4-2 159,0-2 0,-9 2-219,2-2 1,-8-2 104,-1 2 0,-3-5-457,-3 1 0,-5-3 179,-7-1 0,-3 1-264,-5-1 0,-5 5 175,-2 3 1,-2 3-56,2 5 0,-2 2 32,5 5 1,2 1-122,6 3 0,0 2-45,7 5 0,2 5 487,6-1 0,8 10 0,-3-1 0</inkml:trace>
  <inkml:trace contextRef="#ctx0" brushRef="#br0" timeOffset="21">12083 1371 8235,'0'-16'123,"0"1"1,0 4 377,0 3 161,0 5 517,0-2-310,0 5-550,0 5 1,0 3-39,0 7 1,0 4-169,0 8 1,0-2 136,0 6 0,0-1-286,0 5 0,0-1 96,0 0 0,0-3-489,0-1 1,4-5 7,0 2 0,1-4 207,-1-4 0,-3-3-665,3-4 255,-3-1-1252,-1-4 917,0-2 959,0-5 0,5 0 0,2 0 0</inkml:trace>
  <inkml:trace contextRef="#ctx0" brushRef="#br0" timeOffset="22">12083 1416 8093,'0'-11'691,"0"-1"-219,0 1-92,5 5 0,-2 1-86,5 5 0,-5 5 90,5 2 1,3 3-85,5 2 1,4 4-52,-1 3 0,2 3-124,2 1 1,4 0-151,0-1 0,-1 1-151,-3 0 0,4 2 130,-1-2 0,1 1 104,-4-8 1,0-1-19,0-4 1,-4-3 111,0 0 1,-5-6-62,1 2 0,-6 1-431,-2-1-303,-4 0 119,2-4 1,-6 0-1855,-3 0 1309,-2 0 1069,-6-6 0,1 0 0,-1-5 0</inkml:trace>
  <inkml:trace contextRef="#ctx0" brushRef="#br0" timeOffset="23">12574 1325 8060,'-6'-18'0,"1"2"0,5 4 1344,0 6-367,0 1 62,0 5-649,0 5 0,-1 5-134,-3 5 0,3 5-74,-3 0 0,3 5-87,1 2 0,0 0-165,0 0 0,3-2 112,1 6 1,4-6-476,-4 2 1,3-3 200,-3-1 1,4-4-547,-5 0 0,1-5 375,-4 1 1,1-6 402,3-1 0,-2-1 0,3 5 0</inkml:trace>
  <inkml:trace contextRef="#ctx0" brushRef="#br0" timeOffset="24">12871 1325 8039,'0'-8'-230,"0"1"1,0 3-46,0-4 1978,-5 6-361,4-3-925,-4 5 0,5 1-102,0 3 1,0 7-83,0 8 1,-1 3 146,-3 1 1,3-1-91,-3 1 1,2 4-193,2-1 0,0 5-29,0-4 1,0 3-233,0-3 0,2-2-499,2-6 0,-3 1 392,3-4 0,-3-1-1491,-1-4 768,0 1-559,0-6 689,0 4 863,0-9 0,0 5 0</inkml:trace>
  <inkml:trace contextRef="#ctx0" brushRef="#br0" timeOffset="25">12837 1336 8144,'0'-11'485,"0"4"0,1 2 362,3 5-238,-3 0 1,10 5-142,-4 3 1,3 7-93,2 4 0,4 3-128,3 1 1,4 0-1,4-1 1,-2 5-338,6 0 1,-1 3 146,4-3 1,-5 0-301,-2-5 0,-3-4 141,-1-3 1,-1-2-180,-3-2 1,-4-3 114,-7 0 0,0-5-1280,-4 5 253,0-5 53,-4 2 1139,-5-5 0,-1 0 0,-6 0 0</inkml:trace>
  <inkml:trace contextRef="#ctx0" brushRef="#br0" timeOffset="26">13271 1302 8088,'-1'-14'-181,"-3"3"181,3 7 774,-4-1 1,5 6-241,0 3 1,0 3-2,0 9 0,0 1-228,0 6 0,0 0-183,0 0 0,0 4-24,0-1 0,0 5-185,0-5 0,0 5-55,0-5 0,3 1 191,1-4 1,0-5-554,-4-3 1,0 1 212,0 0 1,0-5-794,0-3 0,-1-2 1084,-3 2 0,3 2 0,-4-4 0</inkml:trace>
  <inkml:trace contextRef="#ctx0" brushRef="#br0" timeOffset="27">13454 1359 8086,'0'-18'0,"0"7"874,0 1-301,0 8 1,0-1 5,0 6 0,0 4-98,0 4 0,0 4-147,0 1 0,0 4-207,0-1 1,0 3 122,0 0 0,0 5-124,0 0 1,0 3 67,0-3 0,0 3-200,0-3 0,4-2-20,-1-6 1,5 2-72,-4-6 1,1-4 126,-1-3 1,-2-4 50,6 3 1,-4-4-101,3 1 0,-3-3 102,4-1 1,-5 0-30,5 0 1,4-1 33,3-3 0,5 1 31,-1-4 1,4 3-90,4-4 0,-2 5-24,5-5 0,-3 2-362,4-2 1,-6-1 163,2 5 0,-8-3-574,-4 3 1,-2-1-58,-2 1-412,-5 3 0,-2-8 97,-8 5 1138,-7 0 0,-7-1 0,-5-1 0</inkml:trace>
  <inkml:trace contextRef="#ctx0" brushRef="#br0" timeOffset="28">13431 1530 8109,'11'-6'0,"1"1"524,-1 5 0,4-4-64,1 0 0,4 1 232,-1 3 0,4-2-235,3-2 0,0 3-282,4-3 0,-4-1-153,0 2 1,-2-5 101,-1 4 0,-5-1-1377,-3 1 938,-7-2-1070,-3-6 1,-5 1 1384,0 0 0,-10-1 0,-3 1 0</inkml:trace>
  <inkml:trace contextRef="#ctx0" brushRef="#br0" timeOffset="29">13351 1291 8109,'11'-12'0,"2"5"483,2-1 1,3 2 128,5-2 0,5-1 97,2 5 1,7-3-190,1 3 1,5-4-163,-1 4 0,-2-3-117,-2 3 0,-4-4 26,-4 5 0,-3-2-852,-8 1 0,-2 2 452,-6-1 1,-3-2 132,-1 1 0,-4-5 0,2 3 0</inkml:trace>
  <inkml:trace contextRef="#ctx0" brushRef="#br0" timeOffset="30">14402 1313 8208,'0'-11'-1151,"0"0"0,0 3 1974,0 0 0,-2 1-188,-1-5 1,0 5-170,-5-1 0,1 4-111,-5-3 1,0 4 37,-3-1 0,1 3-47,-5 1 1,-6 1-59,-5 3 1,1 2-84,-2 6 1,5 4 41,-5 3 1,6 3-152,-2 1 1,8 1 111,4 3 0,2-3-303,2 2 1,1 4 121,2 0 0,3-1-98,5 2 0,6-6-64,6 2 0,4 1 3,7-2 1,0-3 326,0-4 0,3-5-112,1 1 0,4-6 29,-5-1 1,5-6-49,-5 2 1,5-3-216,-5-1 1,1-1-238,-4-3 0,-2 2-356,-2-6 0,2 4 265,-6-3 0,-4-1-280,-3-3 0,-2-1 759,2 1 0,2-1 0,-4 1 0</inkml:trace>
  <inkml:trace contextRef="#ctx0" brushRef="#br0" timeOffset="31">14733 1336 8119,'5'-11'0,"-4"-1"342,4 6 165,-5 1 1746,0 5-1803,0 5 0,0 1-111,0 6 1,-1 1 115,-3 2 0,3 3-246,-3 4 0,3 1 29,1 0 1,0 0-215,0 0 0,0 3 68,0 1 1,4 0-457,0-4 0,3-2 164,-3-2-520,0-2 496,1-6 0,-4-3-686,3-1-457,-3-4 275,-1 2 0,-1-5 474,-3 0 1,3-5 617,-3-3 0,-7-2 0,-2-1 0</inkml:trace>
  <inkml:trace contextRef="#ctx0" brushRef="#br0" timeOffset="32">14493 1291 8119,'11'-8'151,"1"0"1,1 6 317,2-2 1,3 3-23,4 1 0,5 0 187,0 0 0,3 0-227,-3 0 0,5 0-126,-2 0 0,-1 0-129,2 0 1,-5 0 85,5 0 0,-6-4-112,2 0 1,1-4 103,-2 5 1,-3-6-266,-4 1 0,-4 2-194,5-2 1,-10 2 156,1-2-43,-2-2 1,-3 8 95,-2-6 197,2 5-106,-4-2-39,3 5 1,-5 5 66,0 3 0,-4 6 48,0 1-66,-5 6-188,8-4 154,-4 6 0,1 1 0,0 2-109,2 0 1,-1 5 52,-1-5 0,3 5-263,-3-5 186,3 6 0,5-8 0,1 3-101,1-3 1,-2-2 98,4-3 0,-2-3 38,2-4 0,2-1 219,-3 0 1,4-4-84,0-3 1,0-3 92,1-1 1,4 0-39,3 0 0,3 0-124,1 0 1,0 0 56,0 0 1,3-4-578,1 0 0,-1-5 239,-3 2 1,-4-3-814,0-2 1,-6 5-36,-1-1 1,-6 0 139,-6-3 971,0 5 0,0-10 0,0 4 0</inkml:trace>
  <inkml:trace contextRef="#ctx0" brushRef="#br0" timeOffset="33">15064 1462 9064,'12'0'1354,"-1"0"0,4 0-872,0 0 1,6 0-161,-2 0 0,2 0-193,2 0 0,4-1 123,-1-3 1,1 3-428,-4-3 0,0-1 198,0 1 1,-4-4-2174,0 4 1288,-5-4 862,2 1 0,-4-4 0,-1-1 0</inkml:trace>
  <inkml:trace contextRef="#ctx0" brushRef="#br0" timeOffset="34">15030 1188 8041,'0'-12'2,"2"6"251,6 2 1,1 2-95,10-2 0,0 3 1058,4-3-852,0 3 0,5-3 0,1 0 25,0 1 0,4 2-341,-3 1 1,5-4 55,3 0 1,-4-1-184,0 2 1,-1 1 139,-6-1 1,0 0-48,-5-1 1,0 2-54,-3-6 0,1 4-182,-4-3 0,-1 4-4,-4-1 0,4-1 122,1 1 1,-5 1 411,-3 3-254,-1 0 1,1 0 226,-1 0 0,-4 1-73,1 3 1,-3 6 133,-1 5 1,0 5-60,0-1 1,-1 7 4,-3 0 0,3 6-81,-3-1 0,-1 5-131,1 2 1,0 1-309,4-5 1,0-4 171,0 1 1,0-6-130,0 2 1,4-4 57,0-4 1,3-3-20,-3-4 132,5-1 1,-6-1-477,4-2-437,-4-3 213,2-5 1,-5-2 74,0-1 1,-1 0-287,-3-4 0,1-1 927,-4-3 0,-1-6 0,-3-1 0</inkml:trace>
  <inkml:trace contextRef="#ctx0" brushRef="#br0" timeOffset="35">15612 1199 8073,'5'-18'383,"3"3"1,3 6-26,5 2 1,-2 4 205,5-1 1,0 3-88,4 1 0,3 0-40,1 0 0,3 1-19,-3 3 1,5 3-129,-2 4 1,2 4-242,-2 0 1,-1 2 79,-2-2 0,-7 3-208,3 5 0,-7 0 139,-1-1 1,-4 5-218,-3 0 1,-3-1 12,-5-3 1,-1 0-26,-3 0 0,-6 0 196,-6 0 0,-8-2-42,1-2 1,-7-1-58,0-3 1,-5-2 89,-3 2 1,1-6-557,-4-1 1,4-5 233,-1 5 0,3-5 304,5 0 0,-3 4 0,4-1 0</inkml:trace>
  <inkml:trace contextRef="#ctx0" brushRef="#br0" timeOffset="36">1747 2901 8115,'-6'-5'-901,"1"2"675,5-4 1,0 3 1673,0-4-907,0 1 0,1-4 13,3 4 1,2-3-70,6 2 1,3-2-40,0-1 0,6 3-44,-2 0 0,2 2-149,2-2 0,-1 3-13,-3 5 0,1 0-2,-5 0 0,4 4-178,-4 0 0,1 6 32,-5 1 0,0 1-96,1 3 1,-6 2-165,-2-2 0,-3 5 100,-1-1 0,0 3-129,0 1 1,-5 3 72,-2 1 0,-5 3-24,-3-3 1,-2 3 117,-2-3 0,-2 4-175,2-5 1,-3 1 107,-1-4 1,2-2 137,2-2 1,4-2 285,7-6-138,-2 1-79,9-1-94,-5-5 0,12 1 207,1-3 1,8-3-107,4 3 0,-1-3 91,1-1 0,4 0-76,4 0 1,-1-1 72,-3-3 1,0 1-192,0-4 1,0 4-138,0-1 0,-4-1-577,0 1 0,-9-3 71,1 3-445,-2 0 1,-3 3-177,-2-3-272,-2 3 1522,-2-4 0,0 5 0,0 0 0</inkml:trace>
  <inkml:trace contextRef="#ctx0" brushRef="#br0" timeOffset="37">2376 3301 7946,'0'-7'1853,"0"2"-1960,0 5 0,-6 0 0,0 0 1</inkml:trace>
  <inkml:trace contextRef="#ctx0" brushRef="#br0" timeOffset="38">1702 3609 11891,'11'0'913,"2"0"-337,2 0 1,3 0-140,5 0 1,-1-1 326,1-3 0,5 3-269,3-3 1,2 3 141,1 1 0,0 0-213,0 0 0,2 0-210,2 0 0,-2-4-78,2 0 0,-2-1-209,3 1 1,-8 2-175,4-6 1,-9 5 273,1 0 1,-8 1-740,-4 2 265,-2 0-1177,-7 0 1,-2 0 697,-8 0 1,-6 2 925,-5 1 0,-6 4 0,4 4 0</inkml:trace>
  <inkml:trace contextRef="#ctx0" brushRef="#br0" timeOffset="39">3655 2855 8237,'0'-11'224,"0"-1"1,0 1 67,0 0 0,-2 3 82,-1 0 1,0 4 21,-5-3 1,5 3-147,-5-4 1,0 6-136,-3-2 0,-4 3 166,0 1 1,-4 0-188,3 0 0,-4 6 104,1 6 1,-3 2-70,0 8 1,2-1-75,1 5 0,5 4-35,-1 0 0,3-1 28,0 2 1,5-1 37,-1 4 1,5-3-191,0-1 0,3-4 127,3 0 1,4-3-142,4-4 0,4 1 94,1-4 1,4-1 3,-1-4 0,4-4 188,3-3 0,4 1-135,4-2 0,-1 0-26,-3-7 0,2 2 40,-5-6 0,-1 2-221,-3-2 0,-1-2 137,-3 2 0,-4 2-365,-7-2 243,2 1 1,-9-5 97,3 1 0,-3 3 69,-1 1 0,0 3 15,0-4 365,0 6-115,0-8-41,0 8-138,0-3 37,0 15 1,0-2-53,0 7 0,1-2 7,3-2 1,3 1-53,4-1 1,2 3-7,2-3 1,3 3-111,5-6 1,1-2 122,2 2 1,3-5-110,6 0 0,-2-3 87,-3-3 1,7-4-14,-3-4 0,3-4-7,-3-1 0,-3-3 47,-1 4 1,-6-4 181,-1 4 1,-5-4-119,-7 4 0,0-4-60,-4 3 1,-2-4 14,-5 1 1,-6-3-349,-6 0 1,-4 2 117,-7 1 1,-5 4-99,-2-4 1,-5 10 8,-3 2 0,-1 4 88,-3 3 0,-2 5-7,2 3 1,4 7-211,4 4 1,4-1-320,8 1 1,5 0 264,6 4 0,4 0 437,7-1 0,5 1 0,2 0 0</inkml:trace>
  <inkml:trace contextRef="#ctx0" brushRef="#br0" timeOffset="40">4534 2844 8140,'0'-18'494,"-1"3"-384,-3 7 1,3 2 566,-3 2-75,3 3 838,1-4-949,0 5 0,0 5-294,0 2 1,0 9-43,0 3 0,0 2-48,0 2 1,1 4 50,3-1 1,-3 6-206,3-1 1,-2 0-271,2 0 0,-3 0 228,3-4 1,1 0-94,-1-4 0,1-6 120,-1-1 1,-3-4-377,3 0 0,-1-6-166,0-2-631,-1 2 1,4-5 1234,-2 3 0,2-8 0,6-2 0</inkml:trace>
  <inkml:trace contextRef="#ctx0" brushRef="#br0" timeOffset="41">4511 2889 8140,'0'-11'313,"2"1"435,1 2-471,-1-2 0,4 9 203,-2-3 0,2 3-114,6 1 0,-1 4 74,0-1 0,6 10-99,2-1 1,-1 3-98,1 0 1,4 3-211,3 5 0,2-1 112,-1 1 1,-2 0-225,6 0 0,-5 0 99,5 0 1,-6-2-177,2-2 0,-7-2 33,-1-6 1,-5 1 81,1-1 1,-2 0-176,-2 1 0,1-5 58,-1 1 1,-3-5-738,-1 0 1,-4 0-87,1 1-1059,-3-3 2039,-1 4 0,-10-5 0,-3 0 0</inkml:trace>
  <inkml:trace contextRef="#ctx0" brushRef="#br0" timeOffset="42">5059 2810 8101,'0'-18'0,"-5"6"886,4 2-64,-4 9-245,5-4 0,-4 7-145,0 6 0,1 1-167,3 10 1,0 4-3,0 3 0,0 10-15,0-2 1,0 3-215,0-3 0,0 1 145,0-1 0,3-4-528,1 1 1,0-7 240,-4-1 1,0-2-1488,0-6 788,0 1-1343,0-5 2150,0 1 0,0-6 0,0-1 0</inkml:trace>
  <inkml:trace contextRef="#ctx0" brushRef="#br0" timeOffset="43">5573 2798 8132,'-1'-6'0,"-3"2"629,3-2-14,-4 4 268,5-3-492,0 5 0,0 7-152,0 4 1,0 3 218,0 9 1,0-3-117,0 7 1,0 1-127,0-2 0,0 6-96,0-1 0,0-2-150,0 1 1,0-8 0,0 1 1,1-4-239,3 0 0,-3-3-1090,3-4 1033,-3-1 1,-1-3-2129,0-1 1297,5-4 1155,-3 2 0,8-5 0,-4 0 0</inkml:trace>
  <inkml:trace contextRef="#ctx0" brushRef="#br0" timeOffset="44">5356 2798 8147,'0'-11'1141,"5"4"-711,3 4 1,2-3 183,2 3 1,4-5-145,3 4 0,3-1-197,1 1 0,3-1-51,1-2 0,8-3 15,0 2 1,3-1-173,0 1 1,2-2 112,6 3 0,-4 0-245,0 0 1,-5 4 109,1-1 1,-8 3-243,-3 1 1,-4 0 115,-4 0 1,-3 0-77,-4 0 1,-6 1 56,-2 3 1,-3-1 66,-1 4 1,0 1 66,0 3 1,0 1-37,0-1 0,0 6 151,0 2 0,0 1-125,0-1 0,0 6 92,0-2 0,0 4-90,0 0 1,0-2 0,0 5 1,1-4-23,3 0 0,-3 2-99,3-1 1,1-2 57,-1-6 1,1 2 45,-1-6 1,-3 0-161,3-3 1,-1-2 0,0-3-1175,-1 3-193,3-8-308,-5 3 1827,0-5 0,5-5 0,1-2 0</inkml:trace>
  <inkml:trace contextRef="#ctx0" brushRef="#br0" timeOffset="45">5950 2764 7998,'12'-10'-52,"-1"2"53,1-2 0,5 4 0,6-6 1419,0 6-863,5-4 1,-4 7 110,3-4 75,-3 4-379,9-7 1,-5 9 338,2-3-504,3 2 1,-9 2-156,3 0 1,-7 2 73,-1 2 0,-5 2-115,1 5 0,-7 2 73,-4 2 0,-3-2-45,-1 2 0,-5 3-63,-3 1 1,-7-1-323,-4 1 0,-2-1 53,-2 1 0,-4 2-97,0-2 0,1-1 149,3 1 1,4-5 101,0 1 1,5 2 206,-1-2 0,6 0-104,1-3 1,6-1 100,-2 0 0,8 1-77,3-1 0,5-1 358,3-2 0,3 2-66,5-2 0,-1-2-56,1 2 0,-2-6-352,1 2 0,-5-3 143,6-1 0,-7 2-647,3 1 1,-5-1 325,1 1 1,-6-1-2089,-1-2 2402,-6 0 0,4 0 0,-6 0 0</inkml:trace>
  <inkml:trace contextRef="#ctx0" brushRef="#br0" timeOffset="46">6738 2684 7979,'0'-12'369,"-5"1"773,4 5-237,-4 1-248,5 5-300,0 0 1,0 5 205,0 2-374,0 3 0,-4 7 0,0 2 109,2 3 1,-3 6-183,1 2 0,-1 3 126,1 1 1,3 0-219,-3 1 0,1-1-64,0 0 1,1-3-136,-2-1 0,-1-4 67,2 0 0,-1-7 24,4-4 1,0-2-664,0-1 304,-5-6-1513,3 4 1388,-3-9 1,5-1 567,0-7 0,5-3 0,2-2 0</inkml:trace>
  <inkml:trace contextRef="#ctx0" brushRef="#br0" timeOffset="47">6693 2661 8017,'-5'-11'0,"3"-1"576,-2 1-164,3 4 744,1 2 0,1 19-79,3 5-413,8 5-329,0-1 0,10 5 55,-3 3 0,6-2-162,2 1 1,5 1-233,-2 3 0,-2 0 121,-1 1 0,-2-5-85,2 0 1,-7-4 130,3 1 0,-8-5-264,0-3 0,-2-2 41,-1-6 0,-6 1-366,-2-1 1,1-3-639,-1-1-640,-1-4 382,-3 2 1,-5-5 594,-2 0 1,-1 0 726,-3 0 0,-3 0 0,-9 0 0</inkml:trace>
  <inkml:trace contextRef="#ctx0" brushRef="#br0" timeOffset="48">6647 3061 8049,'5'-7'613,"3"4"0,2-2-13,1 1 0,4 0 299,1 4 1,4 0-568,-1 0 1,4 0-213,3 0 0,-1-4-835,1 0 1,-2 1 180,-1 3 534,0 0 0,5 0 0,1 0 0</inkml:trace>
  <inkml:trace contextRef="#ctx0" brushRef="#br0" timeOffset="49">7275 2638 7975,'0'15'1212,"0"1"0,4 4-809,0-1 1,3 3-87,-3 0 1,1 5-60,-1 0 1,-1 1-226,4-2 1,-3 0 154,4 4 1,-6-4-372,2 0 1,-3-2-2,-1-1 1,0-5-181,0-3 1,0-2-60,0-2 0,0 1-984,0-1-468,0-5 1875,0-1 0,0 1 0,0 0 0</inkml:trace>
  <inkml:trace contextRef="#ctx0" brushRef="#br0" timeOffset="50">7229 2695 8089,'0'-11'386,"0"-1"1,2 5-82,1-1 1,4 4 245,4-3 0,2 3-144,2-4 0,-1 6 34,5-2 0,5-1-107,7 1 0,-1 0 18,4 4 1,-1 2-12,9 1 1,-4 1-11,4 8 1,-9-2-303,2 9 0,-9-1 83,1 1 0,-4 6-152,-4-2 0,-4 4 64,-7-1 0,-3 0-302,-5 4 1,0-5 134,0 2 1,-5-3-171,-3-1 1,-4 0 66,-3 0 1,-2-4 118,-6 0 0,-1-1-62,-3 1 1,-1-2 64,-2-1 0,-2-8-128,5 4 0,1-5-71,3 1 47,0-3 0,5-5-123,3 0-395,7 0 0,4-5-47,8-3 841,3-2 0,9-1 0,2-1 0</inkml:trace>
  <inkml:trace contextRef="#ctx0" brushRef="#br0" timeOffset="51">8006 2718 8066,'0'-21'568,"0"2"-177,0 2-216,0 6 0,0-1 327,0 1 1,0 3 317,0 1 256,0 4-262,0-2-539,0 15 1,0-1-28,0 10 0,0 4-141,0 4 1,0 4 61,0 0 0,4 4-103,0-1-98,-1 8 1,1-11 0,0 7-18,-1-3 0,2-2-3,-2-2 1,1-3 73,-4-5 1,4-6-136,0-1 79,0-4-613,-4 0 1,0-5 65,0 1 581,0-5 0,5 2 0,1-5 0</inkml:trace>
  <inkml:trace contextRef="#ctx0" brushRef="#br0" timeOffset="52">8611 2684 7989,'0'-12'0,"-5"1"0,4 3 280,-3 1 152,3-1 0,0-2 29,-3 2 1,1 0-129,-4 4 0,-1-4-51,-3 4 0,-1 1-41,1 3 1,-2 0 4,-2 0 1,-2 1-10,-2 3 0,-3 2 26,-1 5 1,0 6-28,-4 2 1,2 6-30,-2 2 1,4 5-180,0-2 1,3 3 142,9 1 1,-2 1-291,9-1 0,0-4 80,4 1 0,2-2-220,2 1 0,6-2 120,5-5 0,6-1-26,2-3 1,0-3 80,4-4 0,2-2 28,1-2 0,0-3-148,0-5 1,-3-2 80,3-1 0,-1 0-631,2-5 0,-3 1 286,-5-5 1,-4 1-1468,0-1 1935,-5 1 0,2 0 0,-4-1 0</inkml:trace>
  <inkml:trace contextRef="#ctx0" brushRef="#br0" timeOffset="53">8931 2741 8091,'0'-14'174,"0"3"0,0 6-58,0-3 1201,0 5-239,0-2-96,0 5-567,0 10 1,0-1-128,0 10 1,0 0-77,0 4 1,0 4 37,0 0 1,1 3-186,3-3 1,1 3 59,3-3 0,1-1-344,-5-3 0,3-1-57,-3-3 0,0-3-709,-4-4-1025,0-1 933,0 1-80,0-6 1157,-5-1 0,-2-5 0,-4 0 0</inkml:trace>
  <inkml:trace contextRef="#ctx0" brushRef="#br0" timeOffset="54">8726 2661 8023,'0'-16'147,"0"8"1,5-6 306,2 10 1,3-3-47,2 3 0,3-1 133,0 1 1,7 3-191,1-3 0,0 3-106,3 1 1,3 0-91,2 0 1,1 0 74,-2 0 0,2 0-124,-6 0 0,4 0 65,-8 0 1,4 0-124,-7 0 0,-1 0-108,1 0 0,-7 1 44,0 3 0,-1-2 47,-3 6 1,-2-1 63,2 5 1,-6 4 82,2 3 1,-3 4-87,-1 4 0,0-2-18,0 6 0,0-5-7,0 5 0,0-2-86,0 1 0,4 3 72,0-2 0,0-3-152,-4-2 1,4-3 27,-1-4 0,2 2 55,-1-6 1,-1 0-337,4-4 218,-4 1 1,6-4-1559,-5-1 289,-1-4 592,-3 2 0,2-5 811,2 0 0,-3 0 0,4 0 0</inkml:trace>
  <inkml:trace contextRef="#ctx0" brushRef="#br0" timeOffset="55">9673 2672 8004,'-5'-17'1239,"4"0"-978,-4 11 437,0 1 0,-1 6-225,-6 3 1,0 3-95,-4 9 0,2 1-124,-5 6 1,4 4-40,-4 0 0,6 4-51,2 0 0,1 1-138,6-2 200,0 3-957,4-9 690,0 9 0,5-9 32,3 3 1,2-4-76,1-4 1,5-3-23,-1-4 0,5-1 0,-1-1-70,3-2 0,1-3 53,-1-5 1,1-1 17,0-3 204,0-3-137,0-4 1,0 0 297,0-1 1,-2-3-186,-2 0 1,-2-6 0,-6 2-57,0-2 0,-4-3-46,-3-3 1,-3 2 47,-1-6 0,-5 2-234,-3-1 1,-3-3 73,-4 2 1,-4-1-218,-8 2 0,3 7 43,-3 8 1,-1 3 0,2 5-177,0 3 0,7 3-901,4 1 669,-3 10 720,11-2 0,-9 18 0,10-2 0</inkml:trace>
  <inkml:trace contextRef="#ctx0" brushRef="#br0" timeOffset="56">10096 2695 7981,'-10'-17'1742,"2"1"-2166,3 4-40,5 5 1315,0 2 0,0 6-343,0 3 0,0 4-282,0 7 1,-4 3 26,1 5 1,-1 1-77,4 3 0,0-2-125,0 5 0,0-3 135,0 3-214,0-4 1,0 2-1,0-5-68,0-1 1,0-3-95,0 0 28,0-5-623,0 3 581,0-6 1,0-3 0,1-2-1896,3-1 910,-3-1 1188,4 1 0,0-9 0,2 3 0</inkml:trace>
  <inkml:trace contextRef="#ctx0" brushRef="#br0" timeOffset="57">10028 2707 8019,'-6'-12'1575,"5"5"-1226,-3-1 1,8 6 219,4-2-78,2 8 0,5 2-205,0 5 0,2 5 348,-2-1-406,3 5 1,5-2-196,0 5 1,3 0 138,1-1 0,0 1 1,-5 0-200,1 0 0,0 0-93,0 0 1,-2-4-142,-2 0 1,-1-5 45,-3 1 1,-2-2 110,2-2 0,-2-1-699,-1-2 532,-1 2 0,-3-9-683,-1 3 618,-4-3 1,2 0-939,-5 3 411,0-2 863,0 3 0,0-5 0</inkml:trace>
  <inkml:trace contextRef="#ctx0" brushRef="#br0" timeOffset="58">10496 2661 7976,'0'-22'286,"0"3"0,0 7 57,0 4 750,0 6 53,0-3-552,0 5 1,1 5-199,3 2 1,-3 8-130,3 4 1,-3 4-1,-1 4 1,0 2-44,0 5 0,0 1-107,0-1 1,0 0 98,0 0 1,0-3-332,0-1-94,0-4 0,0 0-49,0-7 0,0-2 1,0-6-518,0 1 1,0-1-17,0 1-1304,0-6 2095,0 4 0,5-9 0,2 4 0</inkml:trace>
  <inkml:trace contextRef="#ctx0" brushRef="#br0" timeOffset="59">10987 2627 7960,'0'-12'1246,"0"6"-288,0 1 1446,0 5-2308,0 5 0,0 1 253,0 6-1032,0-1 1,0 1 296,0-1 386,0 0 0,5 1 0,1-1 0</inkml:trace>
  <inkml:trace contextRef="#ctx0" brushRef="#br0" timeOffset="60">11010 2992 8057,'0'7'593,"1"1"-179,3-4 917,-3 5 0,5-6 985,-2 4-1183,-3-4-1287,5 2 301,-6 0-565,0-4 1,-2 4 417,-2-5 0,3 5 0,-4 2 0</inkml:trace>
  <inkml:trace contextRef="#ctx0" brushRef="#br1" timeOffset="61">12186 2627 8043,'0'-12'0,"0"5"85,0-1 343,0 6 292,0-9-95,0 5-27,0 0 3,0-4-234,-5 8-140,4-8 0,-9 9-12,2-3-123,3 3 152,-5 1 1,3 0-227,-4 0 22,0 0 0,-5 0 55,1 0 0,-4 4 0,3 1-51,-2 1 0,-1 2-68,-4 3 0,4 2 101,0 2-290,5-7 163,-8 12 1,10-12-76,-4 7 0,8-3 135,0 0 0,5-1-111,0 1 1,3-2 312,3-2 0,5 2-132,7-3 1,3 3 190,5 2 0,5-1-71,2 1 0,3 3-66,1 0 1,-3 0-15,-1-3 0,-4 3-163,0 0 0,-3 0 103,-4-3 0,-2-1-148,-6 1 1,-1 3 25,-2 0 0,1 0-151,-5-3 1,-2-1 8,-6 1 1,-3 3 22,-8 0 146,-3 0 1,-9 1-160,0-1 144,-4 0-15,2-4 0,-2 0-7,1-4 1,3 2-30,-3-5 0,4 0 37,-1-4 0,8 0-198,4 0 189,3 0 1,1-5-542,4-3 0,3 2 222,8-2 1,7 2-782,8-2 1,4-2 1172,4 2 0,2-2 0,5-1 0</inkml:trace>
  <inkml:trace contextRef="#ctx0" brushRef="#br1" timeOffset="62">12483 2752 8069,'-5'-11'-255,"4"0"0,-4-1 1974,5 1-1143,0 4 0,-2 1 698,-1 2-554,1 3-439,-3-4 1,5 6 68,0 3-257,0-3 0,0 13 287,0-2-402,0 7 1,0-5 189,0 5 0,0 1-205,0 7 0,0-6 39,0 6 0,5-6-192,3 6 0,2-7 0,1-1-89,1 2 207,4-5 1,-2 4-1,4-4-14,-1-2 1,2-3 48,-4-3 1,5 1 230,-1-6 0,3 1-56,1-4 0,-2-1 45,-2-3 1,3-1-72,-3-3 1,1-6-12,-1 3 1,1-7-68,-4 3 1,-1-5 47,-4 1 0,1-4-144,-1-4 0,-3 2 167,-1-6-242,-4 1 1,2-4-456,-5-1 97,0 6 1,0-2 26,0 4 278,-5 0 0,4 9-378,-3 3 0,-1 3-2012,1 0 2580,0 6 0,-1 6 0,-1 6 0</inkml:trace>
  <inkml:trace contextRef="#ctx0" brushRef="#br1" timeOffset="63">13214 2535 8134,'-6'0'0,"-1"0"766,3 0-43,3 0-201,-4 0 0,5 6-131,0 1 0,-4 8 38,0 4 0,1 3-96,3 1 0,0 1 19,0 3 0,1 2-145,3 5 1,-3-4 29,3 1 1,-3-1-224,-1 5 1,0-2 104,0-3 1,4 2-88,0-6 1,5 1-1,-2-4 1,3-5-21,2-3 1,-6-2 34,-2-2 0,1-3-548,-1-1 268,0-4-690,-4 2 1,-2-5-190,-1 0 1,0-1 529,-5-3 1,2 1 581,-2-4 0,-7-1 0,3-3 0</inkml:trace>
  <inkml:trace contextRef="#ctx0" brushRef="#br1" timeOffset="64">13157 2661 8055,'5'-18'0,"-3"2"560,6 4 1,0 5-122,3-1 1,1 1 50,-1-5 1,4 1-191,0-1 1,4 5-2,-3-1 1,4 2-43,-1-2 0,3-1-19,0 5 0,1 1-58,0 3 0,0 0-1,0 0 0,-2 1-159,-2 3 0,2 2 66,-6 5 1,-1 1-53,-7-1 1,-1 6-14,-6 2 0,-2 2-181,-2 2 0,-3 0 57,-8 0 0,-7 0-248,-5 0 0,-3-4 96,3 0 1,-3-5-42,3 1 1,-3-2-31,3-2 1,4-1 85,4-2 0,5-3-700,-1-5 571,2 0 0,6 0-142,-1 0 1,7-4 510,1 0 0,5-10 0,6 2 0</inkml:trace>
  <inkml:trace contextRef="#ctx0" brushRef="#br1" timeOffset="65">13808 2547 8148,'-5'-12'1146,"3"6"37,-3 1-725,5 5 1,0 1-80,0 3 1,-1 6-18,-3 5 154,3 6-305,-4-3 0,5 8-125,0 1-43,0 5 0,0-3 156,0 5 1,0-1-147,0-3 188,5 3-315,-4-3-46,4-1 0,-1-1 165,0-5-195,0-1 128,1-4 0,-4-1 1,4-6-675,0 1 338,-3-6-1273,3-1 1092,-5-5-138,0 0 0,-4-5-29,0-3 706,-5-2 0,3-1 0,-6-1 0</inkml:trace>
  <inkml:trace contextRef="#ctx0" brushRef="#br1" timeOffset="66">13648 2524 8123,'11'-14'141,"1"3"0,0 7 146,4 0 0,-2-1 464,5 1 0,4 0-228,3 4 0,6 0-142,-2 0 0,3 0-236,2 0 34,-1 0 0,-1 5-51,-3 3 0,-2 2 1,-5 2-51,0-1 0,-9 2-44,-3 2 1,-7-1 34,0 5 1,-5-1-174,-7 1 1,-2-2-236,-13-1 1,-1-2 185,-7 5 1,-5-5-41,1 1 0,-3-2 62,0-2 0,7-1-381,-4-2 0,12 1-141,1-6-892,6 1 726,0-4 819,10 0 0,6 0 0,6 0 0</inkml:trace>
  <inkml:trace contextRef="#ctx0" brushRef="#br1" timeOffset="67">14402 2627 8104,'0'-12'-767,"-2"5"2004,-1-1-252,1 6-488,-8-3 0,3 6-160,-9 3 1,2 2-109,-5 5 0,0 6 8,-3 2 0,0 4-83,3 3 1,1 0-37,3 4 1,6-3-86,-2 3 1,7 0-80,0 0 0,3-2 43,1-5 0,9 0 17,2-1 0,7-4 53,-3-3 1,5-2-75,-1-1 0,3-2 45,1-3 1,5-2 9,2-5 0,-1 0-120,2 0-39,-6-5-106,8-1 279,-9-5 9,9-1 1,-10-4-24,0-3-2,0-3 36,-11-1 1,5 0-37,-6 0 1,-4-4-199,-3-4 1,-3-3 8,-1-4 1,-10 2-22,-6-2 0,-5 4 163,-6 3 1,-2 4-31,-5 4 1,-4 5-78,0 3 0,0 7-64,3 4 0,7 3-305,6 1 477,4 0 0,8-1 0,2 5 0,3 4 0</inkml:trace>
  <inkml:trace contextRef="#ctx0" brushRef="#br1" timeOffset="68">15053 2490 8207,'0'-7'1272,"0"-3"-324,5 4-45,-4 0-63,4-5-366,-5 10 51,0-4-411,-5 5 1,-1 0 132,-6 0 1,1 1-247,-1 3 1,-3 1 83,0 3 0,-5 5-273,1-6 1,2 6-214,2-6 283,-3 9-22,11-4 87,-9 5 1,11-2 27,-2 0 0,-2 4 70,5-3 0,0 3-22,4-4 1,0 1 136,0 0 1,5 0-100,3 3 57,2-2 0,5-2-68,0 0 1,6 4 335,-2-4-323,2 1 0,1-5 67,-3 0 67,3 1 1,-9-1-40,7 1 1,-7-1 0,3 0 1,-5 1-31,-3-1 1,-3-3-213,-5 0 0,-5-1 126,-3 5 0,-7 3-150,-4 0 0,-8 0-19,-3-3 0,-3-1-198,-2 1 1,5-1-65,0 0 1,4-4 137,0-3 1,7-2-1139,3 2 511,4-3-250,5 4 0,9-9 55,9 1 1072,11-6 0,7-3 0,5-5 0</inkml:trace>
  <inkml:trace contextRef="#ctx0" brushRef="#br1" timeOffset="69">15418 2581 8095,'0'-24'778,"0"5"-420,0 10 1,0-1 116,0 2 227,0 3 31,0 0 85,5 5-522,-3 0 0,4 0-12,-2 0 0,-3 3-19,3 4 1,1 2-143,-1 10 1,3 0 75,-3 4 0,1 4-123,-1-1 0,-2 5 97,6-4 0,-5 3-271,0-3 0,-1 3-32,-2-3 1,0 3-119,0-3 0,0-2 100,0-6 0,-4 2 102,0-6 1,-1 0-153,1-4 208,3-4-44,-4 3 0,4-9 11,-3 3-32,3-3 36,-5-1 0,5 0 35,-3 0 12,3 0 312,-4 0 0,14 0-184,2 0 1,3 0-66,-2 0 1,0 0 164,4 0 1,-2 0-88,5 0 1,0 0-127,3 0 1,3 0 102,1 0 0,-2 0-227,3 0 0,-3-4-224,-1 1 0,0-2 146,0 1 0,-6 1-108,-1-4 1,-7 3-164,-2-4-567,-4 6 0,0-7 408,-6 5 1,-5-1-1396,-7 1 1984,2 3 0,-8-4 0,3 5 0</inkml:trace>
  <inkml:trace contextRef="#ctx0" brushRef="#br1" timeOffset="70">15441 2798 8013,'5'-6'953,"3"2"0,3 3-361,4 1 0,3 0 23,5 0 1,4-2-196,-1-1 0,5 1-170,-5-1 0,5-3-419,-5 3 1,1-5 216,-4 4 0,-1-1-801,-3 1 0,-3-1 190,-5-2-139,-4-3 0,-2 3-9,-5-4 711,0-1 0,-10 1 0,-3-1 0</inkml:trace>
  <inkml:trace contextRef="#ctx0" brushRef="#br1" timeOffset="71">15372 2455 8101,'12'-5'626,"4"4"0,7-8-150,8 5 0,3-1 788,4 2 0,4 0-592,7-5 0,-2 6-454,3-2 100,-3-2 1,-2 3 0,0-3-59,-3 1 1,-7 1-1228,-4 4 1,-11-1 387,-1-3 579,-10 3 0,-4-4 0,-5 5 0</inkml:trace>
  <inkml:trace contextRef="#ctx0" brushRef="#br1" timeOffset="72">3952 5482 8058,'0'-8'1370,"0"1"-475,0 4-143,0-2 576,0 5-782,-5 0-515,3 0 1,-4 1 133,2 3 0,2 1-49,-6 3 1,5 2 135,0-2-560,-4 2 229,6 1 0,-5 1-77,2-1 1,3 1 0,-2-1 97,6 0 0,3-3-37,5 0 0,2-2 0,1 2 184,1-5-92,6-1 0,-5-2 1,4 0 67,-1 0 0,-3-5-62,3-3 0,-5 2 254,1-2-109,-2 0 0,-6-2-77,1 3 1,-6-4-178,2 4 0,-4-2 0,-4 0-178,-3 1 1,-5 1-1055,-3-5 965,2 6 1,-7-3-1,4 5-988,-2 2 1361,4 1 0,-13 1 0,3 0 0</inkml:trace>
  <inkml:trace contextRef="#ctx0" brushRef="#br1" timeOffset="73">3175 5642 8122,'-6'-8'-164,"2"1"164,3 4 1240,1-2-322,0 5 60,5 0-414,1 5-59,0-4 24,4 10-205,-3-5 0,4 5-45,1 1 0,-1-1 159,1 1-199,-1 4 0,0 2-150,1 0-1,-1 3 8,1-3 0,-2 1-141,-3 0 1,4-1-180,-4 1 1,3 2 202,2-2 0,-2-2 1,-1-3-531,-2-5 365,-4 1 1,3-5-791,-2 3-946,-3-3 28,4 0 1894,-5-4 0,0 4 0,0-5 0</inkml:trace>
  <inkml:trace contextRef="#ctx0" brushRef="#br1" timeOffset="74">3506 5585 8170,'0'-13'435,"0"3"556,0 10-104,0 0 1,-1 9-560,-3 2 1,3 4 0,-3 1 99,3 3 1,-3 0-179,0 4 1,-1-3-16,1 7-204,-2 2 0,-2-4 0,1 4 28,-2-1 0,-1-1 3,-2-4 0,1-2-28,-1-2 1,1-1-182,0-3 46,4-2-1076,-3 4 793,9-6 0,-4-3 11,5-1-2400,0-4 2773,0 2 0,10-5 0,3 0 0</inkml:trace>
  <inkml:trace contextRef="#ctx0" brushRef="#br1" timeOffset="75">4317 5436 8108,'-6'0'-1075,"1"-5"1893,5 4-84,0-4-98,-5 5-252,3 0-211,-8 0 0,8 0 245,-6 0-290,5 0 208,-2 0-172,5 0 37,5 0 0,2 0 8,4 0 0,2-5-99,2-3 1,4-2 49,8-1 1,-1-2-13,9-2 0,3-3 13,11-5 0,1-1-361,7-3 1,-28 13-1,2-1 289,3-2 0,0 0 0,-1-1 1,0 0-110,1 0 1,1-2 0,-2 0 0,1 0 21,4-3 0,0 0 0,-2-1 0,-1-1-108,1 0 0,0 0 0,-1 0 0,0 1-179,0 0 1,-1 2 192,-2 1 0,-1 1 0,0 1 0,-1 0 6,23-11 1,-2-2-90,-5 5 149,-6 6-12,0-1 1,-10 6 0,-1-3-49,-1 3 0,-6 4 137,-7 0 1,-2 2-47,-2 3 1,-1 0 130,-2 3 1,-2 3 156,-2-3-257,-3 3 661,4 1-2709,-5 0 2047,0-5-148,0 4 12,0-4 318,0 5 40,0-5 15,0 3-259,-5-3-54,4 5 345,-4 0 1,4-4 127,-3 1-401,3-1 353,-4 4 14,5 0 10,-5 0-252,3 0-173,-3 5-77,5-4 215,0 9 17,0-8-333,0 8 280,0-4 9,0 6-25,0-1 1,5-2 23,3 2-102,2-7 1,3 11-22,2-7 60,3 2 0,1-4-103,0-2 1,-1-3 109,1-1 1,2 0-108,-2 0 1,2 0 104,-2 0-9,2-5-139,-8-1 127,3-5 41,-4-1 1,-2 1-67,-2-1 1,-3 1-13,-5 0 32,-5-1-2,-2-4-339,-9 3 1,-2 0-103,-5 6 408,0-1-400,-5 2 0,3 1 127,-6 5 1,7 0-344,2 0 0,0 1 68,7 3 1,3 1 573,5 2 0,-1 9 0,-3-4 0</inkml:trace>
  <inkml:trace contextRef="#ctx0" brushRef="#br1" timeOffset="76">6042 3963 8129,'-2'-6'-1149,"-1"2"1830,1-2 0,-4 3-235,2-5 1,2 6 3,-6-2 0,4 2-103,-3-2 1,3 2-109,-4-1 1,1 1-51,-5 2 0,1 0 50,-1 0 1,1 0-48,-1 0 1,-3 2 35,0 1 1,-5 4-141,1 4 1,-2 4 19,2 1 1,3 3-208,4-4 0,6 1-194,2 0 0,3-4 194,1 4 1,2-4-164,6 0 0,1-1 94,10 1 1,1-6 19,7-2 1,-2-3 59,6-1 1,-5 0 39,5 0 1,-6-5 29,2-3 0,-4-2 130,-4-1 1,-3 3 112,-4 0 0,-1 1-69,1-5 1,-6 1 22,-2 0 0,-3 2-63,-1-3 0,0 7-161,0-6 0,-4 6 222,0-3-200,-4 6 82,1-4-48,1 6 1,-3 2-45,5 2 0,0 2 47,4 5 0,0 1-29,0-1 0,2 1 33,1-1 0,4 3-41,4-3 1,2 7 39,2-6 1,2-2-28,2-3 0,2-3-25,-2 4 1,3-6 1,1 2 1,-1-3-421,1-1 0,-1-3 31,-3-1 422,2 0 0,-3-1 0,5-1 0</inkml:trace>
  <inkml:trace contextRef="#ctx0" brushRef="#br1" timeOffset="77">6281 4580 8155,'0'-7'0,"0"2"0,0 5 0,6 0-35,0 0 0,9 0 420,0 0-43,6 0-241,-4 0 1,8 0 363,1 0-334,3 0-366,11 0 690,0 0-256,11-5 43,-4 4 53,9-4-1255,-4 5 1161,0-5-82,4 4 1,-9-4-85,2 5 0,2 0-74,-2 0 1,1 0-105,-4 0 16,-1 0-752,6 0 866,-4 0 28,4 0 1,-4-4-211,2 0 233,3-5 0,7 6-9,2-4 1,-3-1-3,3-3 1,-4 3-148,-4 1 148,-2-1-1,-5 2 0,-6-3-93,-2 5 599,-7 0 1,-3 4-478,-5 0 1,-6 0 299,-1 0-327,-4 0 1026,0 0-1029,-6 0 703,-1 0-1942,-5 0 1424,0 5-83,0-4 0,0 10-136,0-4 1,-1 3 122,-3 2 1,3-1-42,-3 1 1,3-1-13,1 1 0,0-1-16,0 0 0,5-3 54,2 0 1,3-2-62,2 2 0,-1 0-3,1-4 0,4 0-80,3-4 71,3 0 1,-3 0 0,-1-1 11,-2-3 0,3-1-6,-4-3 0,3-2 162,-6 2 1,2-2-95,-7-1 1,-2 0 69,-1-1-124,-3 1 0,-2-2-551,-3-2 311,-2 2 0,-7-3-385,-2 4 0,-2 1 279,-2-1 0,-6 2-105,2 3 0,-2-2 106,2 5 0,5-1-385,3 1 0,2 3-39,2-3 722,5 3 0,-5-4 0,5-2 0</inkml:trace>
  <inkml:trace contextRef="#ctx0" brushRef="#br1" timeOffset="78">8246 3792 8178,'-8'-18'169,"1"3"226,4 7-276,-2-2 990,5 9-689,0-4 1,1 5-21,3 0 1,-3 5-204,3 2 0,-3 5-67,-1 3 0,4 3-61,0 5 0,1-4 146,-1 0 1,-2 0-190,6 4 1,-4-1 35,4 1 1,-2 0-99,1 0 1,2-2 101,-5-2 1,4 2-333,-4-6 0,1 3-23,-2-7 0,-1 3-34,2-6 214,-3-3 19,-1 0 274,0-5-216,-5 0 1,-2 0 143,-4 0 1,5-5-96,2-3 0,-1 2 99,1-2 69,0 1-153,-1-5 1,4 1 17,-3-1-34,8 6 17,-3-4-5,9 9 1,-3-8-91,4 5 92,5 0-1,2-1 1,5 4 93,5-4-109,-4 5 1,9 0 0,-2 0-4,2 0 0,0 0-38,-3 0 0,-2 4-96,-5-1 1,-2 6-3,-2-1 0,-2 6-44,-6 1 1,-1 0 115,-2-3 1,-3-1-5,-5 1 1,-1-1 178,-3 0 1,-2 1-120,-6-1 1,-8 1 119,-3-1 0,-7-3-61,-1-1 0,-1-3-25,2 4 0,-3-6-96,3 2 1,-1 1 96,4-1 1,2 0-622,10-4 1,0 0 49,3 0 533,6-5 0,-4 3 0,3-3 0</inkml:trace>
  <inkml:trace contextRef="#ctx0" brushRef="#br1" timeOffset="79">8486 4523 8338,'7'0'516,"1"0"0,0 0-390,3 0 1,0-4 0,2 0 130,2 2-211,-2 0 0,9 2 0,-3 0 110,2 0 1,7 0-37,3 0 1,5 0-98,2 0 0,11 0 157,0 0-1021,11 0 805,-2 0 0,-23-1 0,0-2 66,-3 2 0,1-1 1,4-3 0,1 1 0,-6 2 0,0 1-77,4-3 1,1 1-1,-1 1 1,0 0 41,2-2 0,0 0 1,-2 1-1,0-1-72,4-2 0,0 0 0,-4 0 0,-1 1-72,0-1 0,-1 0 149,1 3 0,-2 0 0,26-6-16,2 5 1,-8 0-6,-3 4 0,-9 0 0,-3 0 38,-2 0-37,-2 0-3,-5 0 0,-1 0 0,-5 2 2,0 2-1,-1-3 40,-3 3 0,-2-3-37,-1-1 1171,-4 0-1157,5 0 1,-6 0-4,1 0 77,-1 0 1,1 0-65,-1 0 28,-5 0 0,4 0-16,-2 0 10,-3-5-53,0 4 1,-4-5 64,3 6-20,-2 0-85,3 0 89,-5-5 60,0 4-2,0-4 231,0 5-284,5 0 0,-4-1 190,3-3-148,-3 3 305,-1-4-121,0 5-200,-5 0 0,-1 0-160,-6 0 122,1 0-121,-1 5 1,2 1 29,3 5 0,0 0 70,3-4-2,3 3 1,-4-3-68,5 4 1,5 1 44,3-1 0,2-3-14,1-1 0,1-3 30,-1 4 1,2-6 3,2 2 0,-2-3 29,2-1 0,2 0-34,-2 0 0,5-1-181,-1-3 184,-2 3 0,3-8 0,-5 4 51,-1-1 0,-5-2-63,-1-3 315,-6-1-296,3 1 0,-5-1-76,0 1 0,-5 3 0,-2 1 1,-7 0-692,-2 0 1,-4-2 72,1 5 697,2 0 0,-4-1 0,3-1 0</inkml:trace>
  <inkml:trace contextRef="#ctx0" brushRef="#br1" timeOffset="80">10804 3746 8287,'0'-11'0,"0"3"0,-1 0-534,-3 0 1126,3 2-337,-9-4 1,3 5-2,-4-2 0,3 0 146,1 3-197,-1 3 0,-3-4 28,-1 5 0,1 0-134,-1 0-103,1 0-127,0 5 128,-6 7 0,3 2 92,-5 5 1,4-2-282,-4 2 289,5 3-62,-3-4 1,11 3-4,2-2 0,3 2 1,1-6 1,10 4 0,5-4 23,6-1 1,8-2 264,5-5 1,2-1-69,5-2 1,-3-2-77,4 1 1,-4-3-271,4-3 0,-10 1-294,-2-2 1,-5 3-2021,-6 1 2408,-3 0 0,-4-5 0,-1-1 0</inkml:trace>
  <inkml:trace contextRef="#ctx0" brushRef="#br1" timeOffset="81">10793 4614 8386,'-5'-6'-775,"3"1"1514,-3 0 132,5 3-610,0-3 1,2 5 167,1 0-136,-1 0 1,4 0-200,-2 0-130,-3 0 29,4 0 0,0 5 244,3 3 1,2 2-22,1 1 1,6 6-22,2 2 0,8 3 31,3 0 0,4 3-58,4 1 1,3-2-354,5 3 1,1 1 140,2-2-1485,-2 1 1686,9-4-7,-4 0-259,5 0 1,0 1 40,0 2-82,0-1 1,-1 2 80,-3-4 42,3 0 0,-9 0-55,3 0 31,-3 0-888,-2-1 859,1-4 75,-5 4-17,-2-9 1,-5 7 26,1-5 0,-2 4 0,-3-4 146,-3-1 1,-3 3-165,-1-2 0,-2 0 1308,-2-3-1301,-2-6 581,-1 4 1,-3-4-565,2 6-11,-7-6 1,2 1 91,-3-4-93,-1-1-67,4 3 0,-8-1 4,6-1 1,-4 1 41,3-4 1,0 1-36,0 3-63,3-2 1,-7 3 58,5-5-274,-6 0 281,3 0 1,-4 0-126,3 0 96,-2 0 204,3 0 219,-5 0-112,5-5 0,-4 2 112,3-5 176,-3 6-359,-1-8 1,-1 8-72,-3-1-71,-2 1 1,-6 4-181,1 1 0,3 4-77,1 4 39,-1 1 188,2-1-2,0 0 1,6 5-76,0-1 80,0 5 1,0-3-1,2 3 1,2-2 97,3-2 0,7 3-110,1-3 0,6-3 80,-2-5 0,1 1 1,0-5-4,-1-2 0,-1 0 103,1-2 1,-1 0 155,-3 0-149,-2-5 0,7-2-46,-5-4 117,-4-1-166,-1 1 0,-9-4 103,3-1-580,-3-4 267,-6 2-21,-1-4 256,-11-1-629,4 5-6,-8-4 0,3 8-1194,-5-5 1383,5 10 1,-2-4-265,5 9 617,0 0 0,3-1 0,1-2 0</inkml:trace>
  <inkml:trace contextRef="#ctx0" brushRef="#br1" timeOffset="82">13111 5242 8283,'-5'-11'339,"4"4"408,-4 2-205,5 5-92,0 0 1,0 5-180,0 3 0,1 6-60,3 1 0,1 4-16,2-4 0,4 6-104,-4-2 1,2-1 85,-1 1 0,2 0-226,-2 3 0,2 0 75,1-3 1,1 1-10,-1-4 0,0-1 141,1-4-35,-1 1-161,1-1 34,-1-5 43,-5 0 21,-1-6 1,-5-2-75,0-2 0,0-2 73,0-5 0,0-1-136,0 1 1,-3-2 19,-1-2 0,0 1 38,4-5 0,0 5-128,0-1 62,0-3 1,0 9 79,0-2-73,0 2 21,0 2 38,0 2-83,5 5 96,-4 0 1,8 5 26,-5 3-48,5-3 30,-3 5 0,2 0 10,0 6 260,4-1-272,1-4-7,3 6 19,-4-4 51,4 3 1,-2-5 78,5 1-35,0-1 1,0 1 0,0-2-32,2-3 103,-5 4-142,1-10 1,-2 4 44,0-5 36,0 0 0,-7 0 1,0 0 49,1 0 0,-4-5-87,-2-3 0,2-2 71,-1-1 1,0-2-49,-4-2 0,0-3-163,0-5 0,0 0 90,0 0-169,0 1 75,0-1 0,0-4 119,0 1 1,0 3-203,0 4 0,1 5 98,3-2 0,-3 4-107,3 0 0,-1 5-913,1-1 527,-3 6-1279,9-4 490,-9 6 570,9 0 759,-3 6 0,-1 0 0,-1 5 0</inkml:trace>
  <inkml:trace contextRef="#ctx0" brushRef="#br2" timeOffset="83">7058 4854 8194,'-5'-6'668,"4"0"-76,-4 1 196,5 4-503,0-4 0,3 6 216,1 3-53,0-3-264,-4 10 1,1-9 184,3 6-268,-3-1 1,5 5 329,-6-1-247,0 1 1,0 3-157,0 0 1,0 5-120,0-1 0,0 4 121,0 4 1,0-3-123,0 3 1,-4-3 64,0-1 0,0-1-93,4 1 0,-1-4-1,-3 0 0,3-5 173,-3 1-18,3-7-14,1-3-31,0-5 25,5 0 226,-4 0-99,9 0-116,-9 0-1,10 0 0,-9 0 45,6 0 108,-1 0 1,5-1-111,-1-3 5,6 3 219,-5-4-222,10 5 1,-8-4 8,5 0 0,-4 0 43,4 4-200,-5 0 175,8 0-10,-10-5-7,5 4-179,-6-4 1,1 5 106,-1 0 56,-4 0-818,3-5 426,-9 4-589,4-5 222,-5 6-1451,0 0 901,-5 0 589,-1-5 0,-2 4-117,0-3 774,6-2 0,-8 0 0,3-6 0</inkml:trace>
  <inkml:trace contextRef="#ctx0" brushRef="#br2" timeOffset="84">7058 5071 7469,'0'-6'-435,"0"0"1511,5 6-415,-4 0 873,10 0-1310,-5 0 0,5 0 22,1 0 0,3-3 119,0-1 1,6 0-96,-2 4 1,-2-4-32,2 0 1,-1-1 129,1 2-544,3 1 232,-4-8 1,1 8-633,0-6 0,-4 4 414,4-3 0,-5 4-253,1-1 1,-6-1-1345,-1 1 300,-6 0 665,3 4 253,-5 0 540,0-5 0,-5 4 0,-1-4 0</inkml:trace>
  <inkml:trace contextRef="#ctx0" brushRef="#br2" timeOffset="85">7104 4854 8194,'0'-12'451,"0"1"-218,0 5 106,0 1 1,1 5 0,2-2 14,0-1 0,6 1 112,-1-2-159,7 3-195,-2 1 0,8 0 44,-2 0 1,-1-1-1,1-2-3,2 0 1,0-1 30,2 4 1,-4 0-749,0 0 1,-5 0 368,1 0 1,-2 0-1020,-2 0 1,5 0 1213,-1 0 0,5 0 0,-2 0 0</inkml:trace>
  <inkml:trace contextRef="#ctx0" brushRef="#br2" timeOffset="86">7698 4808 8194,'0'-6'1116,"0"1"6,0 5-710,0 5-248,0 1 0,1 7 0,1 2 41,2 4 1,5-1-4,-1 1 0,2 4-51,1 3-122,-4 1 186,8-4 0,-10 0-352,10 0 56,-5-1-211,2-4 188,-2-1 35,-4-6 75,1 1-65,3-1 0,-8-1 78,6-2-23,-6 2-612,4-9 213,-6 4-324,0-5 1,-6-5 0,0-1 0</inkml:trace>
  <inkml:trace contextRef="#ctx0" brushRef="#br2" timeOffset="87">7995 4842 8194,'0'-11'-2330,"0"0"4000,0 4-712,0 2-128,0 0-230,0 4-62,0-4-46,0 5-127,5 0-119,-4 0-106,4 0 1,-5 1-120,0 3 0,0 2 348,0 6-492,-5 4 1,-1-2 135,-6 5-33,1 0 0,3 5-570,1 3 503,-1-3-220,2 4 137,-5-5 1,9-2 30,-6-2 0,4 2-277,-3-6 84,4 5-344,-2-7 288,5 3 96,-5-4 1,4-1-636,-4-4 288,5-2 639,0-5 0,5 5 0,1 1 0</inkml:trace>
  <inkml:trace contextRef="#ctx0" brushRef="#br2" timeOffset="88">8200 4865 8157,'-5'-11'-1519,"4"3"2897,-3 1-517,3 4 526,1-2-631,0 5-584,0 5 0,0-1 0,0 6 26,0 3 0,0 6 44,0 0 1,0 2-215,0 2 1,0 1 65,0 3 0,0-7-234,0 3 0,0-6 113,0 2 1,0-5-149,0 1 46,0-2 181,0-2-103,0 0 121,0-4-167,0-2 160,0-5 69,5 0 1,-3 0-108,6 0 1,-4-1 177,3-3-166,1 2 2,3-3 1,5 5 42,-1 0-16,0 0-41,2-5 1,-3 4 54,5-3-93,0 3 0,2 1 96,-2 0-32,8 0-284,-8-5 0,9 4 238,-5-4 26,0 5-652,-6-6 299,5 5-461,-9-4-463,8 0 816,-8 4-278,-2-9 1,-7 8-701,-8-1 912,3 1 496,-9 2 0,-2-5 0,-5-1 0</inkml:trace>
  <inkml:trace contextRef="#ctx0" brushRef="#br2" timeOffset="89">8246 5025 8157,'-6'-5'618,"0"3"143,6-6-245,0 5 0,6-2-225,1 5 0,3 0 145,2 0 1,4-3-47,3-1 0,0 0-148,4 4 0,-3-4-144,7 0 0,-3-1 174,-1 1 1,0 2-561,0-6 1,0 4 264,-1-3 0,-4 3-951,-3-4 1,-2 5-36,-2-5-1233,-4 5 634,-2-2 1608,-5 5 0,-5-5 0,-2-1 0</inkml:trace>
  <inkml:trace contextRef="#ctx0" brushRef="#br2" timeOffset="90">8143 4808 8177,'0'-6'364,"5"1"50,-4 0-263,10 3 1,-1-3 806,5 5-583,5 0 0,-2 0 54,5 0 1,0-3 173,0-1-420,4 0 0,-2 0-144,1 0 1,1 1-676,-4 3 1,5-4 459,-9 0 1,4-1-619,-8 1 478,5 3 183,-12-4 0,7 5-1760,-8 0 1893,4 0 0,0 0 0,0 0 0</inkml:trace>
  <inkml:trace contextRef="#ctx0" brushRef="#br2" timeOffset="91">8828 4763 8114,'0'-7'681,"0"2"723,0 5-1166,-5 5 159,4 2 1,-4 4-38,5 0 0,0 6 34,0 2-156,0 2 0,0-3-169,0 9 0,0-8 318,0 8-149,0-3-434,0 4 212,0-4 0,4 0 292,0-5-583,4-5 229,-6 2-456,3-4 267,-5-6-49,5 4-56,-4-9 71,4 5 285,-5-6-2193,0 0 1917,0-6-1491,-5 5 813,4-9 938,-9 4 0,3-11 0,-4-1 0</inkml:trace>
  <inkml:trace contextRef="#ctx0" brushRef="#br2" timeOffset="92">8794 4797 8114,'0'-8'107,"0"1"0,0 3 399,0-4 534,0 6-735,0-3 0,5 5 1,3 0-4,2 0 1,3 5-86,2 2 0,-1 5-17,5 3 0,-4-1-165,4 5 1,0 0 43,4 4 159,0 0-838,0-1 553,-1-4 0,1 2 23,0-4 1,-4-1-149,0-4-59,-5 1 156,8-1 1,-10-3 74,4-1 0,-4-4-100,0 1 1,-1-2-20,1 2-695,-6-3-827,4 4 661,-9-5-132,-1 0 1112,-6 0 0,-5-5 0,-1-1 0</inkml:trace>
  <inkml:trace contextRef="#ctx0" brushRef="#br2" timeOffset="93">9217 4751 8098,'-5'-6'-148,"3"-4"953,-3 8-531,5-3 0,0 7 241,0 1 0,0 4-136,0 4 1,0 6-129,0 2 0,0 3-75,0 5 0,0 2 178,0 6-390,0-1 0,0-1 175,0-3 76,0-2-302,0-5 84,0 0 1,0-4 155,0 0 0,0-9-371,0 2-605,0-4 0,0 0 88,0 0-1565,0-6 2300,0 3 0,5-5 0,2 0 0</inkml:trace>
  <inkml:trace contextRef="#ctx0" brushRef="#br1" timeOffset="94">4397 5745 8766,'11'0'932,"0"1"-700,-4 3 0,3-2-82,-2 6 1,-2-4-24,2 3 1,0-3-37,3 4 1,0-4 105,1 3 1,4 0-177,3 0 1,-1 3 118,1-2 1,4 2-107,4 1 0,-1 1 76,-3-1 0,4 1-158,-1-1 0,5 4 170,-4 1 0,4 0-9,0-1 0,2-2-79,1 2 1,2-2 63,2-2 1,-2 5-183,6-1 1,-1 0 81,1-4 1,1 2-119,-5 2 1,4-1 140,-4 5 0,0-3-145,-4 3 1,0-4 126,1 4 1,-4-4-78,4 4 1,-4-5 62,8 1 1,-4 2 1,-1-2 0,2 2 9,2-2 0,-3-1-9,4 5 0,-3-4 15,2 4 0,-2-4-12,2 4 1,-1-1 5,1 1 0,-1 3 0,5-3 1,-2-1-5,2 1 0,1-2 151,-5 2 1,4 2-142,-4-6 1,2 5 63,-2-1 1,-3-1-42,3 1 0,-4-4-15,-3 4 0,-2-5 27,-2 1 1,-3-2 12,3-1 1,-7-1 9,-1 0 1,0 1-10,4-1 1,-4-1-41,0-2 1,-4 1-65,4-5 0,-5 1-47,1-1 1,2-3 101,-2 3 0,0-3 6,-3-1 0,-5 1-345,1 3 333,-1-3 0,0 4 5,3-5-1,-9 0-3,4 0 61,-5 0-13,-5 0-31,4 0 1,-9 2 10,2 1 1,2 0-26,-2 5 1,6-5 2,-2 5 0,-1-4-35,1 3 0,0-3 5,4 4 0,0-4 29,0 3 0,1-3-75,3 4 1,-1-6 64,4 2 1,1-1-8,3 0 1,5-1-4,-1 1 1,1-1 9,0-2 0,-4-4 20,4 0 1,0-4 5,-1 5 1,1-6 124,-5 1 0,0-2-133,1-1 1,-6-1 27,-2 1 0,-3-1-11,-1 1 0,-5 1-232,-2 2 1,-9-1-523,-3 5 0,-1-3 111,1 3 359,-3 0 1,6 6 0,-3 0 252,4 2 0,-3 5 0,0-3 0</inkml:trace>
  <inkml:trace contextRef="#ctx0" brushRef="#br1" timeOffset="95">6704 7378 8311,'0'-8'-70,"0"1"1,5 4 0,1-2 0</inkml:trace>
  <inkml:trace contextRef="#ctx0" brushRef="#br1" timeOffset="96">6693 7275 8075,'-12'-6'973,"1"2"0,-2 3-601,-2 1 1,2 0-146,-2 0 1,-2 3-261,2 1 0,-1 6 104,1 2 1,2 1-103,-2 6 0,-1-4 82,5 4 1,-2-4-234,9 4 1,1-4 21,3 4 1,1-5-108,3 2 1,7-4 194,8 0 0,4-6 3,4-2 0,2 1 117,5-1 0,-3-2-120,-1-6 1,-5 2 170,2-6 0,-4 2-85,-4-2 0,-3-2 91,-4 3 1,-2-4 106,-2 0 0,-3 3-123,-5 1 0,0-1 69,0-3 1,-2 3-95,-1 0 0,-4 6-7,-4-2 0,3 3 24,1 1 1,3 0-110,-4 0 0,6 1 91,-2 3 0,-1 6-118,1 5 1,0 2 33,4-2 0,0 2-118,0 2 1,0 1 24,0-5 1,5 5 52,3-1 1,2-2 151,1-2 1,5-2-124,-1-2 0,5-1 241,-1-2 0,4-3-66,4-5 0,-3 0-160,2 0 1,-1 0-52,-3 0 0,1-4 68,0 1 0,0-6 0,0 2 0</inkml:trace>
  <inkml:trace contextRef="#ctx0" brushRef="#br1" timeOffset="97">7149 7595 8119,'12'0'0</inkml:trace>
  <inkml:trace contextRef="#ctx0" brushRef="#br1" timeOffset="98">7435 6921 7772,'6'-5'0,"-1"-1"0</inkml:trace>
  <inkml:trace contextRef="#ctx0" brushRef="#br1" timeOffset="99">7538 6921 8332,'34'0'-1,"-4"0"982,1 0 0,1 0-396,6 0 0,-1 0-187,4 0 0,5 0-376,4 0 1,8-4 35,-1 0 1,-23 2-1,1 1-139,-1 1 0,0 0 0,3-2 1,1 0 57,-2 0 1,0 0-1,2-2 1,0 0 70,-2 2 0,1 1 0,3-3 1,1 0-49,-1 2 1,0 0 0,0 0 0,0-1-84,-4 1 1,0 0 0,2 1 0,0 0 80,-3-3 1,-1 0 0,1 3-1,0 0-100,-3-1 0,0 0 1,31 1-186,-6 1 1,-1-4 215,-3 0 1,-2 0 48,-6 4 1,-3 0 13,0 0 1,-5-1 1,1-3 1,-4 3 9,-3-3 0,-3 3 142,-6 1 1,-4 0-154,-3 0 790,-2 0-780,-7 0 366,-1-5-177,-5 3-1,0-3-216,0 5 1,-1-4 55,-3 1 1,2-1-49,-6 4 0,4 0 66,-3 0-57,4 0-46,-2 0 1,4-1 56,-3-3-28,-2 2 1,-2-3 16,1 5 0,3 0 140,-4 0-91,6 0 10,-9 0-56,10 0 26,-4 5-20,5-3 1,0 4 14,0-2 0,0-2-85,0 6 70,5 0 1,2 2-17,4-3 1,0 2 10,1-5 1,-1 5 0,1-1 1,-1-3-67,0-1 66,1-3 0,3-1 0,0 0-31,-1 0 0,-1 0 24,-2 0 1,-3-5 199,0-3-193,-6-2 1,3 2-5,-5 1 1,0-1 10,0-3-1,0-1 0,-6-3-296,-6 0 1,0 0-130,-7 3 0,0 2-148,-4 2 1,1 3-296,3 5 0,2 0-25,1 0 890,9 0 0,-9 5 0,10 2 0</inkml:trace>
  <inkml:trace contextRef="#ctx0" brushRef="#br1" timeOffset="100">9925 7309 8232,'11'-10'-638,"1"3"0,-5-2 906,1 5 1,-4-4 244,3 4-177,-4-4 0,2 1-89,-5-4 1,0 3-4,0 1 1,-1 0-125,-3 0 0,-6-2 78,-6 5 0,0-4-151,1 5 0,-3-1 88,-5 4 0,4 0 354,0 0-347,5 0 0,-6 5-140,4 2 1,1 5-1,4 2 52,-1 1 0,5 4-157,-1-4 0,6 6-213,-2-2 235,3 2 0,2-2 111,3 0-200,7 0 1,2-1 126,8-1-91,-3-6 84,0 0 15,3-4 1,-3-2 179,5-5-131,0 0 0,0-1 1,0-3-1,-1-4-11,1-2 1,-1-1-86,-3-1 0,1-1-177,-5-2 0,1 1 105,-5-5 1,-1 0 116,-2-4 1,-2 1-171,-2-1 0,-3 0 44,3 0 1,-3-1-98,-1-3 1,0 2 95,0-6 0,0 2 139,0-1 138,5 2 0,-3 5 144,1 0-127,-1 5-200,3 2 466,-4 4 1,5 5 38,-2-1-100,-3 6 34,5-3 223,-1 5-390,-4 5 0,5 5 0,-3 5 109,1-1 1,-1 5-46,-3 4-117,0 0 0,4 6 137,0-2-281,0 2 30,-4 0 1,1 3 59,3-6 1,-3 6-10,3-1 0,1-2-261,-1 1 1,1-4 89,-1 0 0,-3-2-221,3-1 0,-3-5 1,-1-2-334,0-4 1,-1-2-656,-3-2 0,1 0 1294,-4-4 0,-1 0 0,-3-4 0</inkml:trace>
  <inkml:trace contextRef="#ctx0" brushRef="#br1" timeOffset="101">9993 6715 8179,'-11'0'-849,"3"0"464,1 0 1147,4 0-88,-2 0-70,0 0-344,4 0 0,-3 0-37,8 0 1,-2 0-5,6 0 0,1-3 16,6-1 0,-1-4 75,5 4 1,4-4-86,3 0 0,7-2-33,2-2 1,3 0 40,4-4 0,7 2-178,1-5 0,-19 10 0,1-1-245,2-1 1,1 0 0,2-1 0,0-1 215,0 0 1,-1 0 0,2-1 0,1-1-370,-1-2 0,0-1 0,6-1 1,0 0 327,2 0 1,-1 0-1,0 0 1,-1 0-32,-2 2 1,0 0-1,0-2 1,1 0 6,-1 0 1,0 0 0,1-1 0,1 2-58,-2 0 0,0 1 0,-1 2 1,-1 0-181,1 0 1,-2 0 0,-4 1 0,-1 1 257,2-2 0,0-1 0,-3 4 1,0-1 22,-1 0 1,1-1 0,-3 3 0,1 0-127,22-8 1,1-3 165,-4 3 0,-2 1-58,-6-1 1,-3 5 287,-4-1 1,-6 2-253,-3 2 1,-3 1 1077,-4 2-1091,-2-2 1194,-6 9-1046,-4-4 294,-2 5-618,-5 0 0,-5 1 70,-3 3 1,-3-2-830,-5 6 1,4-4 94,-4 3 830,4 1 0,-5 3 0,-1 1 0</inkml:trace>
  <inkml:trace contextRef="#ctx0" brushRef="#br2" timeOffset="102">7778 6304 8154,'0'-6'23,"0"-4"218,0 9 0,0-10 284,0 4-231,-5 2 0,3-5 342,-2 2-85,3 3-449,-4-5 1,3 8 318,-6-1-395,0 1 1,-3 4 0,-2 1 174,-2 5-316,2 2 121,-3 2-1,4 4-110,1-3 1,1 8 124,2-2 0,-1 2-68,6-2 16,-1 2 1,4-3 2,0 5 1,1-1 69,3-3 1,6-2-150,5-1 0,4-4 75,-4 3 0,6-6 43,-2-1 0,-1-5-21,1 0 191,0-1 1,3-2-110,1 0 1,0-5 157,0-3 3,0-2-194,0-2 29,-6 1 0,4-2 113,-6-2-111,5 2 0,-8-8-90,-1 2 0,-5 1 73,-6-1 0,0 0-369,0-4 34,-5 0 1,-5 2-175,-5 2 1,-5-2 19,1 6 0,-4 1 130,-4 6 1,4 3 3,0 5 0,2 0-232,6 0 0,1 2-366,6 1 901,-2 4 0,9 9 0,-4 2 0</inkml:trace>
  <inkml:trace contextRef="#ctx0" brushRef="#br2" timeOffset="103">8314 6202 8240,'0'-12'-70,"0"6"242,0 1 583,0 5 0,-1 5-529,-3 2 1,3 4 88,-3 0 0,-1 5-45,1 3 0,1 3-97,3 1 0,-4 4 64,0-1 1,0 5 29,4-5 0,0 5 157,0-5-324,0 1 1,0-8-1,0-1 264,0-2-865,5 0 164,2-5-120,-1-5-900,4-1 987,-9-5 0,4-1-642,-5-3 0,0 2 24,0-6 988,0 1 0,-5-10 0,-1-1 0</inkml:trace>
  <inkml:trace contextRef="#ctx0" brushRef="#br2" timeOffset="104">8234 6259 8014,'6'-7'203,"-4"-3"263,6 3-299,-1 1 0,5-2 0,-1 2 427,1 0 0,0 4-194,3-2 1,3-1-50,5 1 1,0 0-70,0 4 0,0 0-157,-1 0 1,3 4-173,1 0 0,-3 5 175,0-2 0,0 3-236,-4 2 0,-3-1 80,-1 1 1,-2 3 11,-1 0 1,-6 4 1,-2-4 1,-3 6-67,-1-2 1,-1-2 39,-3 2 0,-7 1-87,-9 2 126,-1 1-155,-7 0 0,0 0 103,-2 0 0,-3-2-121,2-2-427,3-2 581,0-1 0,9-4-240,0-1 134,5 1-470,-2-11 106,9 4 0,4-5-386,6 0 1,5-1-317,7-3 1297,-2 3 1,3-15-1,-4 4 1</inkml:trace>
  <inkml:trace contextRef="#ctx0" brushRef="#br2" timeOffset="105">8943 6156 8217,'-6'-18'1407,"5"2"-1158,-9 9-76,9 2 355,-4 5-382,5 0 1,0 5 62,0 3 1,0 7 65,0 4 1,0 3-12,0 1 0,0 1-9,0 2 1,0 3-127,0 6 0,4-5 184,-1 1-228,6-6-145,-8 3 2,5-5 259,-6 0-17,5-6-300,-4 0 0,4-6 277,-5-4-1033,0 3 599,0-9-213,0 4-389,0-5-824,0-5 1039,0-1 1,-1-6 659,-3 1 0,-2-6 0,-6 0 0</inkml:trace>
  <inkml:trace contextRef="#ctx0" brushRef="#br2" timeOffset="106">8874 6179 8217,'11'0'0,"-3"-4"600,0 0-351,-6 0 438,13 4-400,-7-5 1,9 4 0,-6-3 134,0 3 0,6 1-129,2 0 0,2 0 134,2 0-179,0 5-31,0 1 1,0 6-150,0-1 0,0 2 120,-1 2 1,0-1-65,-3 5-88,3-5 0,-10 6 0,3-3-68,-2 1 0,-3-1 33,-2 2 0,-3 3-15,-5-3 0,-3-1 170,-4 1 1,-6 0-58,-10 4 1,-6-1-181,-5 1 61,0 0 1,-7-4 0,4-1-66,-1-2 1,1 0 76,7-5 1,-2-1-379,6-2 0,4-3-251,7-5 1,2 0-1327,2 0 1963,4 0 0,2-5 0,5-1 0</inkml:trace>
  <inkml:trace contextRef="#ctx0" brushRef="#br1" timeOffset="107">14539 5608 8107,'-5'-7'0,"3"1"154,-1 2 380,1 3-124,2-4-173,5 5 0,-2 0-26,5 0 1,-3 0 72,6 0 0,-1 0 0,9 0 0,2 0 146,5 0 0,3-1-142,6-3 1,4 2-159,3-1 1,-2 1 136,2 2 0,0 0-162,4 0 1,1 0-107,2 0 0,-4 0 57,4 0 0,-4 0-208,4 0 1,-6 4 106,-1 0 0,0 0-45,4-4 0,-1 0 23,1 0 1,-5-4-78,-3 0 1,-4-1 104,-3 1 1,-4 3-197,-4-3 180,0 3-280,-5 1 58,-7 0 54,-6-5-40,-5 4 1,-5-4-47,-2 5 1,0 0-343,0 0 349,4 0 0,-3 0-66,2 0-51,3 0 93,-4 0 173,5-6 1,-2 5 117,-1-3 91,1-2 0,-4 4-32,2-6 1,3 4 79,-3-4 0,-1 5-111,1-5 0,-1 2 414,1-2-276,3-2 1,-5 5 319,2-3-209,3 3 0,-4 4 438,5-3-60,0 3-218,0-4-94,5 5-115,1 0 1,5 0-148,1 0 0,-1 1 109,1 3 0,3-3-114,0 3 0,4 1 63,-4-1 1,6 3 1,-2-3 0,-3 4-29,-1-4 0,2 3 58,-2-3 49,0 5-81,-3-3 1,-6 2 4,-2 0 1,-4-5-6,-4 5 1,-7 0 27,-8 3 1,-4-3-88,-4-1 0,-1 1 3,-2 3 0,-2-3-436,5-1 0,1 0 194,3 0 0,5 0-1173,3-3 0,7-2 1368,5 6 0,1-6 0,2 3 0</inkml:trace>
  <inkml:trace contextRef="#ctx0" brushRef="#br1" timeOffset="108">17542 5505 7996,'0'-6'-4,"0"-1"103,0 3 672,0 3-231,0-4 573,0 5-1024,-5 0 1,-1 0 90,-5 0 1,0 5-33,4 3 0,-3-2-187,2 2 1,-1-1 139,2 5 0,-2 3-120,5 0 0,-4 0 49,4-3 0,1-1-99,3 1 1,1-1 92,3 0 1,0 0-96,7-4 0,-2 2 45,6-5 1,-1 4 40,1-5 0,-2 1-1,2-4 0,2-1 3,-2-3 1,4 2 119,-4-6 1,-1 0-108,-6-3 0,1-1 17,-6 1 0,1 0 0,-4-1 1,0 0-199,0-4 0,-1 4-89,-3-4 1,-3 4-238,-9 0 0,2 1-82,-5-1 1,2 6 15,-2 2 543,2 3 0,1 6 0,-2 1 0</inkml:trace>
  <inkml:trace contextRef="#ctx0" brushRef="#br1" timeOffset="109">16960 5905 8004,'-6'-12'0,"-3"5"240,5-1 624,0 5-56,4-2-231,0 5-341,5 5 0,-2 0 9,4 3 0,-3 6 76,4-3 0,-2 3-106,2-2 1,2 3-29,-2 0 0,2 6-177,1-2 1,1-2 107,-1 2 1,-1-3-277,-2 3 1,2-5 81,-3 1 1,2-2-522,-1-2 432,2 0 0,-7 0-457,4-4-143,-4-2-1144,2 0 1909,-5-3 0,0 3 0</inkml:trace>
  <inkml:trace contextRef="#ctx0" brushRef="#br1" timeOffset="110">17303 5813 8162,'0'-11'1436,"0"4"-658,0 2-288,0 5 0,-4 2-143,0 1 1,-1 5-106,1 7 1,-1 1-12,-3 6 0,-2 0 11,3 8 1,-7 1-281,-2 3 1,1-3 45,4-1 0,-1-5-63,1 2 0,3-3-388,1-1 1,4-5 230,-1-3 0,3-2-1317,1-2 1107,0-5 0,1 0-1362,3-6 1784,3 0 0,4-6 0,0 0 0</inkml:trace>
  <inkml:trace contextRef="#ctx0" brushRef="#br1" timeOffset="111">17919 5585 8047,'-15'0'-864,"0"0"0,-4 0 1078,4 0 0,-1 0 266,5 0 185,0 0-206,-1 0-80,6 0-2,-4 0 13,8 0-253,-3 0 1,7 0 215,1 0-159,4 0 1,5 0 1,4 0 1,1 0 128,6 0 1,5 1-91,3 3 0,8-3 93,7 3 0,1-3-117,6-1 0,4 0-302,4 0 1,-27 0-1,0 0 104,31 0 0,-30 0 0,0 0 37,30 0 1,-30 0-1,1 0-116,0 0 1,0 0-1,0 0 1,0-1 41,-1-1 0,-1 0 0,31 1-93,-33-1 0,0 0 1,28 1 13,1 1 1,-8 0-103,-3 0 1,-3 0 137,-2 0 1,-3 0 35,0 0 0,-10 0 60,-2 0 0,-4 0-42,-4 0 0,1 0 126,0 0 1,-4 0-59,0 0 0,-5 0 430,1 0 0,2 0-451,-2 0 0,2 0 33,-2 0 1,-2-1-29,2-3-6,-3 2-58,0-3 1,-4 2 62,-1-1 152,-4 0-162,2 4-110,-10-5 121,3 4-109,-8-4 0,8 5 88,-6 0 1,6-2 8,-2-2 44,2 3 0,1-4-66,-3 5 103,3 0 1,-5 0-78,2 0 84,3 0-59,-9 0 0,7 1-136,-5 3 0,6-1-7,-2 4-94,3-4 1,2 6 10,3-5 0,2 3 131,6-3 0,0 1-38,4-1 0,0-3 3,3 3 1,3-3 1,-3-1 1,1 0-2,-1 0 1,-2-4 81,-6 1 1,0-5-2,1 4 0,-5-3 135,1 3 0,-5-5-90,0 1 1,-1-2-61,-2-1 1,-5-1-111,-3 1 0,-2-1 81,-2 1 1,-4 0 35,-3-1 0,-3 1 0,-1-1 0</inkml:trace>
  <inkml:trace contextRef="#ctx0" brushRef="#br1" timeOffset="112">19655 5436 8064,'-11'0'0</inkml:trace>
  <inkml:trace contextRef="#ctx0" brushRef="#br1" timeOffset="113">19587 5482 8114,'-12'10'0,"1"3"0</inkml:trace>
  <inkml:trace contextRef="#ctx0" brushRef="#br1" timeOffset="114">19530 6007 8058,'0'-7'0,"0"-1"822,0 1-521,0-5 1,0 1 285,0-1 0,0 1-72,0-1 0,0 1-242,0 0 0,-5-1-56,-3 1 1,0 4 43,-3 4 1,2-2-190,-6 1 1,2 0 106,2 4 1,-4 0-131,-1 0 0,-4 5 39,1 3 1,2 3-278,2 4 1,1-1-21,-1 5 1,6-4-143,-2 4 0,3-1 123,0 1 0,3 2-11,5-6 1,5 1-31,3 0 0,7-8-133,4 4 1,-1-8 331,1-1 1,0-1-107,4-2 0,0-2 324,0-1 0,-2-4-113,-2-4 1,-2-1 209,-6 1 0,1 0-83,-1-1 1,-5 1 170,-2-1 95,-2 1-292,-2 0 1,-2 3 277,-2 0-321,3 6 1,-8-2-144,5 8 1,1-2 140,3 6 1,-4 0-148,0 3 0,0 4 22,4 0 1,0 4 44,0-3 0,0 0-30,0-1 1,5 2 37,3 2 0,1-3-192,-2-4 0,4-2 95,-4-2 0,3 0-173,2-4 0,3 0-307,0-4 1,4 0-1052,-3 0 1609,4-5 0,-8-1 0,5-6 0</inkml:trace>
  <inkml:trace contextRef="#ctx0" brushRef="#br1" timeOffset="115">19827 5299 9311,'5'-11'1115,"0"-1"-907,2 1 1,4 0-19,-4-1 0,3-1-33,2-2 1,3 1 8,0-5 0,2-1 74,-2-7 1,3 2-277,5-6 0,-3 1 67,3-4 0,-3-6-160,7-1 0,2-4-354,1-1 0,1-3 269,3-1 1,-2-3 30,6 4 0,-20 22 1,-1-1-7,18-25 0,1 2-5,-1 2 0,1 3 68,-5 4 0,-3-1-64,-2 5 1,-1 0 69,-3 3 1,0 6-34,-3 3 0,1 2 90,-4 1 0,-1 1-1,-4 3 1,1-1 120,-1 5 1,-3-1-88,-1 5 1,-3-1 391,4 1 1,-5 3-373,5 1 176,-5-1-199,2 2 94,0 1 7,-4 5 5,4 0 949,-5 0-1034,0-5 116,-5 3-154,4-3 80,-4 10 0,1-2-131,0 5 115,0-1 0,4 5-28,0-1 0,0-3-64,0-1 0,0 1 77,0 3 0,2-1-29,1-2 0,4 1 21,4-5 0,2 5 11,2-2 0,3-2-15,5-1 1,-4-3 70,0-1 0,0 0-52,4 0 0,-4-3 5,0-1 0,-5-5 19,1 1 1,-4-2-1,-3-1 0,-3-1 37,-5 1 1,0-4-47,0-1 1,-3 1-243,-4 4 1,-2 1 77,-10 2 0,0-2-164,-4 2 0,-4 3 307,1 1 0,-1 3 0,4 1 0</inkml:trace>
  <inkml:trace contextRef="#ctx0" brushRef="#br1" timeOffset="116">20934 3232 8139,'-6'-11'0,"1"4"0,0-3 0,-1 4 0</inkml:trace>
  <inkml:trace contextRef="#ctx0" brushRef="#br1" timeOffset="117">20912 3186 8139,'0'12'545,"0"-1"0,0 1-273,0-1 1,3 1 200,1-1 0,1 4-136,-1 0 0,-3 6-341,3-2 0,-3 1-7,-1-1 1,0 3-118,0-3 0,0 1 45,0-1 1,0 1 82,0-4 1,0 3-136,0-4 154,-5 0 1,0-4-50,-2 1 0,0-6 30,4-2 6,1-3 255,-3 4-247,0-3 1,4 1 161,-3-6 0,3 0-137,1-4 0,0 3 231,0-4-203,0 0 1,4-3-4,-1 0 0,6-1-55,-1 1 0,2 3-15,1 1 0,6-1-57,2-3 1,3 3 99,0 0 1,1 6-67,0-2 0,1 3 42,3 1 0,-4 0-48,0 0 1,-2 1 38,-6 3 1,1 2-103,-5 6 0,-3-5 48,-1 1 1,-3-1-11,4 5 0,-6-1-72,2 1 1,-4-5 91,-4 1 1,2-2 77,-6 2 0,-5 1-84,-6-5 0,2 1 134,-3-2 0,1-1-75,-3 1 1,-5-1 38,0-2 1,1 0-87,3 0 0,1 0 6,3 0 0,3 0 28,4 0 0,1-5 0,-1-2 0</inkml:trace>
  <inkml:trace contextRef="#ctx0" brushRef="#br1" timeOffset="118">20957 3552 8223,'12'0'0</inkml:trace>
  <inkml:trace contextRef="#ctx0" brushRef="#br1" timeOffset="119">21037 3997 7242,'7'0'907,"3"0"1,-4 0-671,5 0 1,5 0 72,-1 0 1,9 0-106,-1 0 0,5 0-34,2 0 1,1 0 66,7 0 0,1 4-127,-1 0 1,7 0 21,0-4 0,2 0-328,7 0 1,0 0 158,7 0 1,1-4-107,-30 2 1,1 0 0,0 0 0,0-1 38,28-1 1,0 3 107,-4-3 1,-1-1-197,-3 1 0,-4 0 228,-7 4 0,-2 0-183,-6 0 0,0 0 67,0 0 1,-4 0 201,-4 0 1,-2 0-136,-1 0 1,0 0 347,0 0 1,4 0-393,-1 0 0,-2 0 201,-1 0 0,-6-3-231,6-1 1,-4 0 63,0 4 0,-3 0 4,-4 0 1,-1-4-36,0 0 25,-4 1 59,-2 3 10,-5 0 26,0-5-79,0 3 278,0-3-243,0 5 367,0-5-199,0 4 53,0-4 506,0 5-512,-5 0 33,3 0 36,-8 0-206,4 0 0,-4 1-23,2 3 0,3-2 51,5 6 1,-1-4 127,-3 3-657,3 1 95,1 3 0,6 0 305,6-4 0,-1 2 0,0-5 0,1 1-817,-1-1 396,1-3 184,-1 4 0,0-5 144,1 0 1,-1-1 71,1-3 0,-5 2 9,1-6 1,-6 4 11,2-4 0,3-4 0,-1-6 0</inkml:trace>
  <inkml:trace contextRef="#ctx0" brushRef="#br1" timeOffset="120">22876 3963 8223,'-5'-11'0,"-1"-2"483,-6-2 1,-3 2-385,0-2 0,-6 2-189,2 2 1,-1 3-223,1 0 312,-3 6 0,5-8 0,-6 3 0</inkml:trace>
  <inkml:trace contextRef="#ctx0" brushRef="#br1" timeOffset="121">22670 3837 8223,'-11'12'0</inkml:trace>
  <inkml:trace contextRef="#ctx0" brushRef="#br1" timeOffset="122">22990 3221 8223,'-5'-7'0,"4"-3"0,-9 9 0,3-4 0</inkml:trace>
  <inkml:trace contextRef="#ctx0" brushRef="#br1" timeOffset="123">22785 3335 8223,'0'11'444,"0"1"0,6 3 624,5 0 0,2 0-478,6-3 1,5-2-171,7-2 0,-2 0-156,1-4 1,1 4-16,3-4 0,-1 0 15,-3-4 1,2 0-1,-5 0 1,-4 0-16,-4 0 0,-5 0 124,1 0-373,-2 0 0,-2-6 0,0 0 0</inkml:trace>
  <inkml:trace contextRef="#ctx0" brushRef="#br1" timeOffset="124">23230 3449 8223,'-11'0'0</inkml:trace>
  <inkml:trace contextRef="#ctx0" brushRef="#br1" timeOffset="125">22956 3244 7984,'6'-7'-126,"-1"2"1,-5 5-1</inkml:trace>
  <inkml:trace contextRef="#ctx0" brushRef="#br1" timeOffset="126">22956 3198 11594,'-6'0'998,"-5"5"-870,5-4 23,-5 9 1,-1-5-160,1 3 1,-1 1 136,1-5 1,0 3-183,-1-3 0,1 5 30,-1-1 0,1-2-80,-1 2 0,2-5 72,3 5 1,0-2 92,4 2-359,1 2 134,-3-4-321,5 6 132,0-1-205,5 1 1,2-2 556,4-2 0,0 2 0,1-4 0</inkml:trace>
  <inkml:trace contextRef="#ctx0" brushRef="#br1" timeOffset="127">22842 4112 8223,'-5'-7'0,"3"-3"0,-3 4 0</inkml:trace>
  <inkml:trace contextRef="#ctx0" brushRef="#br1" timeOffset="128">22842 4077 9950,'0'12'1187,"4"-1"-1077,-1 1 0,2-1 189,-1 0 1,3 2-114,4 2 1,-2-1 141,2 5 1,-2-1-121,6 1 0,-1 3-3,2-3 0,-4 2-65,4 2 1,-3 0-3,3 0 0,-4 1-33,4 3 1,-4-2-125,0 5 0,-1 1-112,1 3 0,3-3 87,0-1 1,4 0-30,-4 5 0,6-5 69,-2 1 1,2-2 71,2 1 1,0 2-22,0-5 0,0 3 135,-1-3 0,0 3-151,-3-3 0,1 1 29,-4-2 0,0-1-244,-1 1 0,-6-2 90,3-1 0,-4 0 237,4 0 0,-5-5-129,1-3 0,0 1 4,3 0 1,-1-1 3,-2-4 1,6-3 5,-3-1 0,3 0 7,-2 0 1,-1 2-7,1-5 1,-1 4-37,0-5 1,-3 3 89,0-3-127,-1-1 79,0 3-91,-2-5-2063,-5 0 2192,5 0 113,-4 0 1,4-2 105,-5-1 99,0 1-80,0-3-152,0 0 9,0 4 0,0-5 40,0 2-140,-5 3-20,4-5 1,-6 6-112,4 0 1,0 0 78,-5 0 1,5 0-127,-5 0 1,4 4-31,-3 0 1,0 5 84,0-1 1,-4-2-17,4 2 0,-2-1 27,1 5 1,-1 0-28,6 3 0,-5-2 58,4 2 1,0-2 0,4-2 0,0 5 1,0-1 0,2 0 11,1-3 1,0-5-31,5 1 0,-1-2 4,5 2 1,-1-2 34,1-2 1,-1-3-30,0 3 1,5-3 155,-1-1 1,1-5-139,0-2 0,-4-2 184,3 1 0,-6-6-97,-1 3 0,-6-5-39,2 1 0,-2 1-323,-2-5 1,-6 0 106,-1-4 0,-8 6-550,-4 1 0,-3 4 64,-1 0 656,-5 6 0,4-4 0,-4 3 0</inkml:trace>
  <inkml:trace contextRef="#ctx0" brushRef="#br1" timeOffset="129">23481 5299 8223,'0'12'0</inkml:trace>
  <inkml:trace contextRef="#ctx0" brushRef="#br1" timeOffset="130">23961 5516 8223,'0'-6'-215,"0"1"1,0 5 0</inkml:trace>
  <inkml:trace contextRef="#ctx0" brushRef="#br1" timeOffset="131">23950 5551 8223,'3'22'943,"1"1"0,5 0-519,-1 0 1,2 4 325,1-1 1,-1 1-366,-2-4 0,2-4-375,-2 0 1,1-1 138,-2 1 0,3-3-1,-2-5 0,1 1 47,-1-1-49,2 1 0,-5-5-361,2 1 129,-2-5-682,-5 2 177,0-5 1,0-5-1,0-2 1</inkml:trace>
  <inkml:trace contextRef="#ctx0" brushRef="#br1" timeOffset="132">24064 5859 8223,'6'-5'0,"-1"-2"0,-5-4 0</inkml:trace>
  <inkml:trace contextRef="#ctx0" brushRef="#br1" timeOffset="133">24155 5733 8223,'0'0'0</inkml:trace>
  <inkml:trace contextRef="#ctx0" brushRef="#br1" timeOffset="134">24189 5699 8223,'0'11'0,"0"-2"360,0 3 0,0-3 507,0 6 0,-3-1-750,-1 1 1,-5-2-35,1 2 1,2-2-56,-2-2 0,1 3 44,-5-3 1,5 3-193,-1-6 33,6 2 1,-5 0-314,3-2-706,3-3 1106,-4 0 0,5-4 0,0 4 0</inkml:trace>
  <inkml:trace contextRef="#ctx0" brushRef="#br1" timeOffset="135">24246 5722 8223,'2'18'1024,"2"-3"0,-2-2-463,6-2 0,-2 0-417,2 1 1,2 3-24,-3 0 1,0 0-83,0-3 0,0-1-46,0 1 0,2-5 229,-5 1-436,5-5 0,-7 3-8,6-2 222,-5-3 0,7 4 0,-4-5 0</inkml:trace>
  <inkml:trace contextRef="#ctx0" brushRef="#br1" timeOffset="136">24384 5893 8223,'0'-11'0</inkml:trace>
  <inkml:trace contextRef="#ctx0" brushRef="#br1" timeOffset="137">24486 5619 8223,'-11'17'0,"-1"-3"1365,1 5 0,0-4-739,-1 4 1,1-1-709,-1 1 0,1 2 83,0-2 1,0-1-185,4 1 1,-2-5-534,5 1 1,-4-1 715,5 1 0,-6-2 0,2 4 0</inkml:trace>
  <inkml:trace contextRef="#ctx0" brushRef="#br1" timeOffset="138">23516 5585 8223,'0'-12'-111,"5"6"1,1 1-1</inkml:trace>
  <inkml:trace contextRef="#ctx0" brushRef="#br1" timeOffset="139">23527 5551 8223,'0'-7'2098,"0"2"-899,0 5-1027,-5 0 0,2 0-115,-4 0 0,-1 5 90,-3 3 0,-1 2-37,1 1 1,-6 5-22,-2-1 0,-2 5-173,-2-1 0,0 3 107,0 1 1,-6 1-147,-5 2 0,-2 0-68,-6 4 0,1 1 185,-5 3 1,-4 0-338,1 0 1,-4 1 366,3-1 0,-1 4 90,2 0 0,2 0-9,-3-4 0,3 4 154,2 1 0,4-1-104,3-4 0,-1 4-57,1 0 1,0 0-238,3-4 1,1-1 178,0-2 0,5 1-131,2-6 1,0 1 91,4-4 1,-2 0-96,6-1 1,-1-4 167,1-3 1,2-2-123,6-2 1,1 1 552,2-1-806,-2-4-86,9 3 107,-4-9-98,5 4 156,0-5-120,0-5 211,5-1 0,0-6-10,2 1 0,-2 3-64,-5 1 7,5-1 202,-3-3 1,3-1-107,-5 1 380,0 4-271,0-3 506,0 9 35,-5-4-307,-2 5 0,-4 1-68,0 3 0,-1 2-20,1 6 1,-1-1-90,1 1 1,3 3 59,1 0 1,0 4-206,0-4 1,2 2 115,5-2 0,0-1-291,0 5 1,0-5 61,0 1 1,5-6 159,2-1 0,3-4 146,2 3 0,-1-4-89,1 1 1,-1-3 43,1-1 0,3-4-67,0 0 1,0-5 270,-3 2-208,-1-3 1,-1-2-24,-2 1 1,-3-2 16,-5-2 0,-3 2-4,-4-2 0,2 2-268,-11 2 1,6-1 53,-5 1 0,-1 5-1393,0 2 1554,6 2 0,0-3 0,4-1 0</inkml:trace>
  <inkml:trace contextRef="#ctx0" brushRef="#br1" timeOffset="140">22351 7252 8223,'0'-7'1347,"0"-1"-347,0 5-709,-5-7 0,-2 5-48,-4-2 0,-1 2 0,1 5 0,-6 0-94,-2 0 0,-3 1 87,-5 3 1,-1 2-85,-2 5 0,2 1 77,5-1 1,1 2-275,3 2 0,4-2 56,7 2 0,3 2-245,5-2 1,0 4 108,0-4 1,5 0-16,3-3 0,8-2-5,7-3 1,1 2-104,7-5 0,-4 0 21,3-4 1,-1-5 133,2-3 0,0-2 212,-4-1 0,0-2-116,-5-2 0,0 1 191,-3-5 0,1 1-79,-4-1 1,-2-3-52,-7 3 0,2-6-28,-5-2 1,3-4 10,-3 0 0,0 1-164,-4-5 0,0 5 148,0-4 0,0 2 54,0 9 0,0-1-84,0 9 0,-1 3 669,-3 5-467,3 4 1,-8-1-167,5 8 1,-1 4-13,1 7 0,3 3 13,-3 5 0,3 3-153,1 1 0,0 3 122,0-3 1,1 4-343,3-5 0,-2 5 115,6-5 1,-4 5-426,3-5 1,-4 0-5,1-7 0,1 1 649,-1-5 0,0 1 0,-4-5 0</inkml:trace>
  <inkml:trace contextRef="#ctx0" brushRef="#br1" timeOffset="141">20032 5688 8223,'0'0'0</inkml:trace>
  <inkml:trace contextRef="#ctx0" brushRef="#br1" timeOffset="142">20044 5688 8223,'11'3'900,"0"1"0,0 1-505,-4-1 0,3-1-136,-2 4 0,2-3 15,2 4 0,0-1-15,3 5 1,3 0-11,5 4 0,4-2 53,-1 5 0,7-4-38,2 4 1,0 1-221,7 7 0,-1-3 81,1 3 0,1 0-203,-5 0 0,9 0-170,-2-4 0,7 3 437,-2 1 1,3 0-35,-3-5 1,3 1-21,-4 0 1,1-1 25,-4-3 0,1 2-37,2-2 0,-3 2-53,-1-2 0,0 2 44,-7-2 0,1 3-132,-1 1 1,-7-4 12,-1 0 1,-3-4 24,0 4 1,-5-1-23,1 1 0,0-1-106,-4-3 0,1-2 325,-1 2 0,3-3 128,-3 0 1,3-1-207,0 1 0,-2-5-1,-1 1 1,-4-2-191,4 2 0,-1-2 16,1-2 1,-3-3 33,-4 3 1,-1-3-82,0-1-326,1 5-490,-6-3 638,-1 3 0,-6-5 260,-3 0 0,3-5 0,-4-2 0</inkml:trace>
  <inkml:trace contextRef="#ctx0" brushRef="#br1" timeOffset="143">21848 6658 7991,'-46'0'0</inkml:trace>
  <inkml:trace contextRef="#ctx0" brushRef="#br2" timeOffset="144">17908 7481 8121,'0'-12'0</inkml:trace>
  <inkml:trace contextRef="#ctx0" brushRef="#br2" timeOffset="145">17908 7435 8209,'0'-6'0,"0"-5"1595,0 4-1011,0 2 1,-1-4-319,-3 5 1,1-4-79,-4 5 1,3-1-96,-4 4 1,4 0-131,-3 0 0,-2 0 82,-6 0 0,1 5 26,-5 3 0,4 3 62,-5 4 0,3-1-211,-2 5 1,-3 2 107,3 5 1,3-2-165,0 3 0,0 1 67,1-2 0,1 1-63,6-4 0,-1 0 79,5 0 0,-1 0 54,1-1 0,3-3-22,-3 0 1,4-5-3,4 2 1,3-4 36,4 0 0,0-2-26,1-3 0,1 2 236,2-5 1,2 0-82,6-4 0,0 0 55,0 0 0,-4 0-283,0 0 0,0-4 98,4 0 0,-5-3-516,-3 3 1,-1-4 227,1 5 0,-6-5-565,2 4 838,-2-5 0,3 3 0,-1-6 0</inkml:trace>
  <inkml:trace contextRef="#ctx0" brushRef="#br2" timeOffset="146">17942 7800 8142,'0'0'0</inkml:trace>
  <inkml:trace contextRef="#ctx0" brushRef="#br2" timeOffset="147">18182 7469 8162,'0'-11'0</inkml:trace>
  <inkml:trace contextRef="#ctx0" brushRef="#br2" timeOffset="148">18159 7412 10376,'0'17'585,"0"-3"-364,0 5 1,0-4 4,0 4 1,0-4-211,0 4 1,0 0 115,0 4 1,0 0-215,0 0 0,0 0 74,0-1 1,0-3-65,0 0 0,0-3 29,0 3 1,0-5-22,0 1 0,0-2 20,0-2 72,-5 0 208,4 1-185,-9-1 13,8-4 25,-3-2 25,5-5-63,5 0 0,2 0 169,4 0 1,2 0-62,2 0 1,-1 0-44,5 0 0,0 0-105,4 0 1,-1 0 78,-3 0 1,2 0-261,-2 0 0,-1 0 91,1 0 1,-4-4-1128,4 0 841,-5 0 1,1 3-987,-7-3 1351,-3 3 0,5-4 0,3 5 0</inkml:trace>
  <inkml:trace contextRef="#ctx0" brushRef="#br2" timeOffset="149">18456 7812 8163,'0'0'0</inkml:trace>
  <inkml:trace contextRef="#ctx0" brushRef="#br2" timeOffset="150">18547 7721 8163,'0'-12'0</inkml:trace>
  <inkml:trace contextRef="#ctx0" brushRef="#br2" timeOffset="151">18525 7675 8021,'-5'11'1849,"3"1"-1312,-2-1 0,3 1-264,1-1 0,-4 0-100,1 1 0,-1-1-194,4 1 0,4-1 68,-1 0 0,6-3-75,-1 0 0,2-1-6,1 5 1,5-6 95,-1-2 0,5-3-121,-1-1 1,3 0 63,1 0 0,1-1-33,2-3 0,-1-2 7,1-6 1,-2 0-9,-1-4 0,0 2 21,0-5 0,-5 4-10,-3-4 0,-2 0-35,-2-4 0,-5-1 52,-2-3 1,-3 3-192,-1-2 1,-5-2 58,-2 1 0,-9 6 93,-3 5 1,-7 4-9,-5 0 0,-5 6-95,-3 2 0,3 4 143,5 4 0,8-3 0,7 4 0</inkml:trace>
  <inkml:trace contextRef="#ctx0" brushRef="#br2" timeOffset="152">18536 7606 8148,'5'17'0,"1"1"0</inkml:trace>
  <inkml:trace contextRef="#ctx0" brushRef="#br2" timeOffset="153">19256 7355 8197,'0'-11'0</inkml:trace>
  <inkml:trace contextRef="#ctx0" brushRef="#br2" timeOffset="154">19073 7401 8100,'-5'11'1913,"3"1"-1474,-1-1 1,1-3-303,2-1 0,5-3-127,3 4 0,2-5 161,2 5 0,-1-4-87,1 3 1,3-3 51,0 4 1,5-4-119,-1 3 1,3-3-4,1 4 0,-4-4-42,0 3 1,-5 1 83,1 3 1,-2 1-153,-2-1 0,-1 0 75,-2 1 1,-3-1-52,-5 1 1,0 0 58,0 4 1,-3-2 136,-4 5 1,-2-5-62,-10 1 0,-1 3 17,-7 1 0,3-3-59,-3-1 1,-1 2 12,2-2 1,0 0-89,7-3 0,3-5 151,4 1-704,1-6-38,4 4-82,2-6 0,7-2 726,1-2 0,4 3 0,4-4 0</inkml:trace>
  <inkml:trace contextRef="#ctx0" brushRef="#br2" timeOffset="155">19153 7812 8084,'23'-18'0,"-1"2"0</inkml:trace>
  <inkml:trace contextRef="#ctx0" brushRef="#br2" timeOffset="156">19530 7401 13025,'6'1'455,"-2"3"0,-2 6-312,2 5 0,-3 2 92,3-2 0,-2 3-208,-2 5 0,0 3-7,0 1 1,0-1-114,0-3 1,0 0 71,0 0 0,0-1 75,0-3 0,0 1 43,0-5 0,-4 2-7,0-2 0,0-6 84,4 2-154,0-2 0,0-1 51,0-1 10,0-4-11,0 2 67,5-5 1,2 0-9,4 0-80,0 0 1,5-1 15,-1-3 0,0 1-134,-4-4 0,5 4 77,-1-1 0,4 2 5,-4-2 0,4 3-68,-4-3 0,2 3-175,-2 1 0,-2 0-632,2 0 353,-2 0-1366,-2 0 933,1-5 942,-6 3 0,-1-3 0,-5 5 0</inkml:trace>
  <inkml:trace contextRef="#ctx0" brushRef="#br2" timeOffset="157">19838 7755 8105,'-23'0'0</inkml:trace>
  <inkml:trace contextRef="#ctx0" brushRef="#br2" timeOffset="158">19587 7606 10354,'6'-5'1453,"4"4"-934,-2-3 0,2 3-229,1 1 1,2 0-39,2 0 0,-2 0-1,2 0 1,2 0-15,-2 0 0,2 0 15,-2 0 0,-1-1 0,5-3 0,-5 3-15,1-3 0,-1 2-1859,1 2 1,-6 0 1285,2 0 0,-6-3 336,3-1 0,0 0 0,3 4 0</inkml:trace>
  <inkml:trace contextRef="#ctx0" brushRef="#br2" timeOffset="159">19849 7549 8067,'-16'-5'0,"-2"-1"0</inkml:trace>
  <inkml:trace contextRef="#ctx0" brushRef="#br2" timeOffset="160">19495 7401 8088,'-11'0'0</inkml:trace>
  <inkml:trace contextRef="#ctx0" brushRef="#br2" timeOffset="161">19575 7366 8030,'23'-6'887,"0"2"1,1 2-489,3-2 0,1 3 473,2-3 0,-2 3-426,-5 1 0,0-4-451,0 0 1,-2 0-98,-2 4 0,2 0-421,-6 0 0,0-4-1281,-4 1 1804,1-1 0,-6 4 0,-1 0 0</inkml:trace>
  <inkml:trace contextRef="#ctx0" brushRef="#br2" timeOffset="162">19975 7321 8125,'-11'0'0</inkml:trace>
  <inkml:trace contextRef="#ctx0" brushRef="#br2" timeOffset="163">20135 7378 8145,'0'0'0</inkml:trace>
  <inkml:trace contextRef="#ctx0" brushRef="#br2" timeOffset="164">20124 7378 8023,'0'15'4,"0"0"1,1 6 1460,3-2 0,-3 2-656,3 2 1,-3 0-580,-1 0 0,0 0-111,0-1 0,0 1-164,0 0 0,4 0 111,0 0 1,-1-4 23,-3 0 1,0-5-82,0 1 1,2-4 121,1-3-774,-1 2-568,3-8 656,-5 3-37,0-5-824,0-5 1416,0-2 0,0-4 0,0-1 0</inkml:trace>
  <inkml:trace contextRef="#ctx0" brushRef="#br2" timeOffset="165">20158 7709 8145,'-17'-21'0,"0"-4"0</inkml:trace>
  <inkml:trace contextRef="#ctx0" brushRef="#br2" timeOffset="166">20158 7332 8042,'24'-6'1094,"3"2"1,-3-1-631,2 1 1,-2 0 302,-1 4 0,0 2-577,0 1 0,-4 4 58,0 4 1,-5-2-180,1 2 0,-2 0 79,-2 8 1,-1 0-210,-2 4 1,-3-1-29,-5 1 0,-1 1-13,-3 3 0,-2-2 83,-6 6 0,-4-6-161,-3 2 0,-4-3 10,-4-1 1,-1-2 163,-2-2 0,-2 2-16,6-6 0,-5 0 2,4-3 1,5-2-13,3-3 1,8 2-179,0-5-274,7 0-404,-1-4 0,8-1 888,4-3 0,-4 3 0,7-5 0</inkml:trace>
  <inkml:trace contextRef="#ctx0" brushRef="#br2" timeOffset="167">20204 7766 8157,'11'-11'0</inkml:trace>
  <inkml:trace contextRef="#ctx0" brushRef="#br2" timeOffset="168">21037 7401 8131,'0'-12'-46,"-5"6"1,4-4 0,-4 3 0</inkml:trace>
  <inkml:trace contextRef="#ctx0" brushRef="#br2" timeOffset="169">21003 7355 8131,'0'13'1365,"0"2"1,0-1-578,0 5 1,1-4-340,3 4 0,-1-1-211,4 1 0,0 3-30,0-3 1,3 2-253,-2 2 1,2 0 77,1 0 1,1 0-20,-1-1 0,-3 0 105,0-3 1,-5 1-216,5-4 1,-5-1 13,0-4 0,-1-3-346,-2-1-387,0-4-264,0 7 1078,0-9 0,0 4 0,0-5 0</inkml:trace>
  <inkml:trace contextRef="#ctx0" brushRef="#br2" timeOffset="170">21323 7549 8131,'-12'17'0,"1"-3"1518,-1 5 0,1-4-646,0 4 0,-5-1-656,1 1 0,0 2-166,4-2 1,-1-1-276,1 1 1,3-5 29,0 1 0,5-2 141,-5-2 1,6-3-768,-2 0 404,2-6-1000,2 3 1417,0-5 0,0 0 0</inkml:trace>
  <inkml:trace contextRef="#ctx0" brushRef="#br2" timeOffset="171">21300 7538 9098,'0'16'2384,"4"-3"-1877,0 2 1,4-1-184,0 1 0,2-1-253,2 5 0,-1-5 98,0 2 0,1 0-82,-1-1 0,1 1 106,-1-5 0,1-1-26,-1-2 0,0 2-19,1-3 0,-2 0-146,-2 0 74,2-4 1,-8 6-110,6-5 0,-6 1-1282,2-1 693,-3-3 622,-1 4 0,0-5 0,0 0 0</inkml:trace>
  <inkml:trace contextRef="#ctx0" brushRef="#br2" timeOffset="172">21608 7378 8131,'-4'15'1272,"1"0"0,-6 6-578,1-2 0,-1 2-523,2 2 0,-2 1-38,5 3 0,-5-2-242,1 6 1,2-6 22,-1 2 1,3-3 19,-4-1 0,2-4 96,-2 0 0,-1-5-6,5 1 0,-3-2-444,3-2 1,-1-1 53,1-2 366,3 2 0,-4-9 0,5 4 0</inkml:trace>
  <inkml:trace contextRef="#ctx0" brushRef="#br2" timeOffset="173">21494 7812 8131,'5'-12'0,"1"1"0</inkml:trace>
  <inkml:trace contextRef="#ctx0" brushRef="#br2" timeOffset="174">21780 7481 8131,'11'0'0</inkml:trace>
  <inkml:trace contextRef="#ctx0" brushRef="#br2" timeOffset="175">21802 7446 8131,'-7'3'0,"-1"5"0,4-1 1209,-3 8 1,3 3-550,-4 1 1,2 4-659,-2 4 1,-2-2 29,3 6 0,-4-6-127,0 2 0,3-3 40,1-1 0,3-2-51,-4-2 1,6-2-278,-2-6 1,-1 0 382,1 1 0,0-1 0,4 1 0</inkml:trace>
  <inkml:trace contextRef="#ctx0" brushRef="#br2" timeOffset="176">21665 7835 8131,'0'0'0</inkml:trace>
  <inkml:trace contextRef="#ctx0" brushRef="#br2" timeOffset="177">21711 7812 8131,'5'-17'0,"1"0"0</inkml:trace>
  <inkml:trace contextRef="#ctx0" brushRef="#br2" timeOffset="178">21814 7401 9267,'7'5'999,"1"2"1,-2 4-521,2 0 0,2 4-342,-2 0 1,-2 6-98,2-2 1,-1 6-149,5 2 0,-1 3 77,1-3 1,-1 0 148,0-5 1,1 0 20,-1-3 1,-1-1 120,-2-3-285,2-2 0,-5 3 86,3-4 1,-2-6-447,-2-2 0,-3-2-558,3 2-393,-3-3 1336,-1 4 0,0-5 0,0 0 0</inkml:trace>
  <inkml:trace contextRef="#ctx0" brushRef="#br2" timeOffset="179">21722 7698 8131,'12'0'891,"3"0"227,0 0 1,4 0-591,-3 0 1,4 0-230,-1 0 0,3 0-452,0 0 0,2 0 115,3 0 0,-3 0-165,3 0 0,-3 0 116,-1 0 0,0-4-506,0 0 0,-2 0 84,-2 4 509,3-5 0,-15 4 0,3-4 0</inkml:trace>
  <inkml:trace contextRef="#ctx0" brushRef="#br2" timeOffset="180">22271 7481 8131,'0'11'2819,"0"1"-2073,0-1 0,-4 2-446,0 2 1,0 1-107,4 3 0,-1 3-254,-3-3 1,3 1 82,-3-1 0,3 3-12,1-3 0,-1-3-122,-3 0 0,2-4 72,-1 0 0,1-1 15,2 1 0,-1-5 53,-3 1 23,3-6-28,-4 9 52,5-10-48,0 4 0,0-4 59,0 3 0,1-3 30,3 3 0,-1-3-3,4-1 1,1 0 51,3 0 0,4 0-100,1 0 0,4 0 25,-1 0 1,3-4 3,0 1 1,1-1-35,0 4 0,4 0-54,-1 0 1,1 0-3,-4 0 0,0 0-3,0 0 1,-2-4-15,-2 0 1,2 0-343,-6 4 1,0-1-54,-4-3-941,1 3 1348,-1-4 0,-9 0 0,-4-1 0</inkml:trace>
  <inkml:trace contextRef="#ctx0" brushRef="#br2" timeOffset="181">22830 7401 11339,'0'11'1308,"0"2"-888,0 2 0,0 3-46,0 5 1,-3 0-154,-1-1 0,0 5-134,4 0 1,0-1-21,0-3 0,0 0-205,0 0 1,0-4-95,0 0 0,0-5 47,0 1 17,0-2 69,0-2-855,0-4 376,0 3-950,5-9 1528,-4 4 0,9-10 0,-3-1 0</inkml:trace>
  <inkml:trace contextRef="#ctx0" brushRef="#br2" timeOffset="182">23082 7446 8131,'6'0'1439,"4"0"699,-9 0-1539,4 0 0,-5 2-321,0 1 0,0 4-255,0 4 1,-1 2 131,-3 2 0,-2-1-284,-5 5 1,-1 0 112,1 4 0,-5-4-118,1 0 1,-4-1 36,4 1 1,-5 1-38,1-5 1,1 2 10,-1-2 1,5-2 55,-1 2 0,3-6 475,5-1-282,-4-1 495,10 5-390,-4-1 0,10-1 213,3-2 0,7 1-71,4-6 1,3 3 3,1-3 1,4-1-66,4 1 1,2 3-23,1-3 1,-1 1-767,-2-4 0,0 1 309,-4 3 0,0-3-1186,-5 3 0,-4-2 159,-3-2 1194,-2 0 0,-7 5 0,0 1 0</inkml:trace>
  <inkml:trace contextRef="#ctx0" brushRef="#br2" timeOffset="183">21277 5082 8131,'-6'-5'1723,"-4"4"0,3-3-1289,-4 8 0,3-2-361,1 6 0,0 0 47,0 3 1,-2 1-182,5-1 0,-4 4-2,5 0 1,-1 6 103,4-2 0,1-1 11,3 1 0,2-2-132,6 2 1,0 2-52,3-6 1,-1 0 85,5-3 0,0-2-22,4-3 1,0-2 62,0-5 0,0 0 51,0 0 1,0 0-44,-1 0 1,1-5 0,0-2 1,0-3 117,0-2 0,-2-3-105,-2 0 0,-2-6 38,-6 2 1,1-2-16,-1-2 1,-5-4-277,-2 1 0,-2-6 89,-2 1 0,-7 2-199,-4-1 0,-6 8 32,-6-1 0,-4 8-93,-4 0 1,-6 7-197,-1 5 602,5 6 0,5 9 0,5 5 0</inkml:trace>
  <inkml:trace contextRef="#ctx0" brushRef="#br2" timeOffset="184">21871 4957 8107,'-6'11'2511,"-1"2"-1838,3 2 0,3-1-288,-3 5 0,3 0-276,1 4 0,0 0-123,0 0 1,0 3-59,0 1 1,0-1 56,0-3 0,4-1-75,0-3 0,3-3 106,-3-4 1,4-1-92,-4 1 0,1-6-5,-2-2-814,-1 2 894,3-5 0,0 5 0,1-6 0</inkml:trace>
  <inkml:trace contextRef="#ctx0" brushRef="#br2" timeOffset="185">21848 4957 8103,'12'0'669,"3"0"82,0 0 1,5 0 155,-1 0 1,-1 1-348,1 3 0,0-2-383,4 6 0,-1-4 75,-3 3 0,5 1-249,-5 3 0,4 1 83,-8-1 0,0 2-57,-4 2 1,0-1-26,-4 5 1,-2 0-124,-5 4 0,0 0-57,0 0 0,-1-1 64,-3 1 1,-6-1-21,-5-3 0,-2 1 64,2-5 0,-1 5-4,-3-5 0,-3 0 43,3-4 1,3 1-44,0-1 0,0-3-31,1-1 1,3-4-125,5 1-910,4-3 420,-2-1 717,5 0 0,5-5 0,1-1 0</inkml:trace>
  <inkml:trace contextRef="#ctx0" brushRef="#br2" timeOffset="186">22408 4945 8084,'0'12'0,"0"0"527,0 4 1,0 0 781,0 3 1,0 3-863,0-3 0,0 6-256,0 2 1,0-1-229,0-3 1,0 0 111,0 0 1,4-2-155,-1-1 1,1-3-15,-4-1 0,1-8-54,3 4 0,-2-7-286,1 3-629,-1-6-207,-2 3 1269,0-5 0,0 0 0</inkml:trace>
  <inkml:trace contextRef="#ctx0" brushRef="#br2" timeOffset="187">22373 4900 8084,'18'0'2187,"4"0"-1525,-3 0 1,2 3-250,2 1 1,1 4-140,3-4 0,-4 4-123,0 0 0,0 4 11,-4 3 0,2-1-154,2 5 1,-4-4 73,0 4 0,-6 0-131,-2 4 0,-1 0 33,-6 0 1,0-2 131,-4-2 1,0 3-83,0-3 1,-3 1 46,-4-1 1,-2 1 27,-10-4 1,0 3-9,-4-4 0,-1 1-44,-3 0 1,-2-7-15,-5 2 1,1-2-262,2 2 218,-7-4 0,23 3 0,-5-4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83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2010 12449 8024,'-5'-7'0,"-3"4"285,3 1 0,-1 1 278,2-3 315,3 3-566,-4-9 1,5 7-52,0-4 1,0 3-16,0-4 0,0 4-15,0-3 0,0 3 259,0-4-247,5 1 0,1-3-86,6 2 1,-5-1 85,1 5 1,-1-3-151,5 3 1,-1-4 12,1 4 1,3-1-36,0 2 0,4 1 40,-4-1 0,5-3-136,-5 3 1,4-1-88,-4 4 0,1 0 130,0 0 1,-4 0-78,4 0 1,-7 4 61,-2-1 0,-1 3-60,2-3 0,1 0-23,-5 4 1,0-3 30,-4 4 0,0-4 16,0 3 1,0 1-12,0 3 1,-2 0-104,-1-4 1,-3 3 118,-1-2 0,-3 2 29,2 1 0,-2 0-42,-2-4 1,5 3 80,-1-2 0,4-2 37,-3 2 24,4-5-42,-2 7-17,5-9 1,0 5 113,0-2 1,5-3-72,3 3 1,2-3 149,1-1 0,5 4-41,-1 0 1,5 0 90,-1-4 1,-1 4-59,1-1 0,0 5-102,4-4 1,-4 5-48,0-2 1,-5 4-171,1 0 0,-2 0 24,-2 1 1,-1 0 98,-2 4 1,-3-4-222,-5 4 0,0 1-1,0 2 0,-2-1 26,-6 1 1,-1-1 164,-10 1 1,0 1 76,-4-4 1,-1 3-26,-3-4 0,2 1 165,-5 0 0,0-5-47,0 0 0,-2 1-105,6-5 0,-1-1-82,4-3 1,5-1 109,3-2 0,2 0 9,2 0 0,5-2-348,2-2-143,3-2 1,4-5-343,1-1 1,9 1-680,-2-1 1,7 1-1684,-3 0 3093,6-1 0,1 1 0,8-1 0</inkml:trace>
  <inkml:trace contextRef="#ctx0" brushRef="#br0" timeOffset="1">2718 12769 14258,'0'11'587,"0"0"0,0-3-1164,0 0-675,0-6-1634,0 3 2886,0-5 0,0 5 0,0 2 0</inkml:trace>
  <inkml:trace contextRef="#ctx0" brushRef="#br0" timeOffset="2">1964 13100 7972,'-6'0'1191,"1"0"0,6 0-773,3 0 0,2 0 225,6 0 1,0 0-56,4 0 0,1 0 60,6 0 1,1 0-238,3 0 0,6 1-23,5 3 1,1-3 27,0 3 0,0-3-133,3-1 0,2 0-187,-2 0 0,-3 0 94,-1 0 1,2 0-223,-2 0 1,-4-1 16,-3-3 0,-6 3-52,2-3 1,-8 3-1,-4 1 1,-2 0-81,-2 0 1,-5-2-1605,-2-1 1296,-3 1 0,-2-3-2432,-3 5 2887,-2 0 0,-10 0 0,-2 0 0</inkml:trace>
  <inkml:trace contextRef="#ctx0" brushRef="#br0" timeOffset="3">3780 12335 8029,'0'-12'229,"0"1"0,0 3 33,0 0 1,0 5 196,0-5-118,0 6 1,-1-7-145,-3 5 1,3-1-108,-3 1 1,-2 3 33,-2-3 1,-2 3 119,-1 1 0,-2 0-226,-2 0 0,1 0 55,-5 0 1,5 5-57,-1 2 0,-3 7 38,-1 1 0,1 2 23,-1-2 1,5 2 1,-1 2 0,6 5 30,1-5 1,2 5 3,-2-5 1,3-1-7,5 1 1,0-1-113,0 1 1,1-2 117,3-1 0,3-4-210,4 4 1,0-4 97,1 0 1,3-2 48,0-3 1,4 2-30,-3-5 1,3 4-27,-4-4 0,4-1-46,-4-3 1,4 0-36,-4 0 0,4-1-58,-3-3 0,3 2 80,-4-6 1,0 2-170,-3-2 1,-2-2 172,-3 2 1,3 2 46,-2-2 0,-3 5 47,-1-5 1,-1 4-100,0-3 139,-1 4-111,3-2 53,-5 5 0,0 1-12,0 3 0,0-1 170,0 4 0,0 1-64,0 3 1,1 1 42,3-1 0,1 0-72,2 1 0,5-1 90,-1 1 1,2-2-60,6-2 0,0-3-28,4-5 0,4 3-86,-1 1 0,6-1 89,-2-7 0,0 0-93,0-7 1,0 2 19,5-6 0,-2 2-109,-3 1 0,-1-3 90,-2 0 1,-4-4-104,0 4 1,-6 0 233,-5 3 1,-2-4-80,-2-3 1,-3 1-31,-5-1 0,-2 4 4,-1-4 0,-10 3-161,-10-3 0,-2 9-41,-10-1 1,1 7-193,-11 0 1,0 5 75,-8 7 1,5 1 6,-2 10 1,8-4 107,4 4 0,8-1 23,3 1 0,4 3-535,4-3 1,8 1-100,7-1 792,8 2 0,-3-8 0,4 4 0</inkml:trace>
  <inkml:trace contextRef="#ctx0" brushRef="#br0" timeOffset="4">4580 12266 7994,'0'-11'1209,"0"4"40,0 2 61,-5 0-933,3 4 1,-3-3-155,5 8 1,0-2-184,0 6 0,2 1-12,1 6 0,-1-1-15,1 5 0,-1 1 102,-2 7 0,0-3-491,0 3 1,1 1 155,3-2 1,-3 5-38,3-5 1,1 1 86,-1-4 0,1-4 77,-1 0 1,-3-5-928,3 1 383,2-2-441,-5-2 559,10-4 519,-10-2 0,9-5 0,-4 0 0</inkml:trace>
  <inkml:trace contextRef="#ctx0" brushRef="#br0" timeOffset="5">4557 12266 7994,'0'-11'307,"0"-1"1,5 2 1333,3 2-839,-3 3 0,5 5-316,-3 0 0,4 0-90,0 0 0,2 5-169,2 3 0,-1 2-60,5 2 0,-1 0-18,1 4 1,6-3-189,-2 6 1,4 1 21,-1 2 1,-2 1-198,3 0 0,-4-4 36,-4 0 0,2-1-66,-1 1 0,-4 1 83,-1-5 1,2-1 115,-2-6 1,-1 2 170,-6-2-217,2 2 0,-8 0-187,6-2 0,-6-2-208,2-2 1,-4-3-380,-4 3 0,2-3-1117,-6-1 1982,6 0 0,-14 0 0,4 0 0</inkml:trace>
  <inkml:trace contextRef="#ctx0" brushRef="#br0" timeOffset="6">5094 12129 8069,'0'-6'0,"0"-5"0,-2 10 0,-1-3 0,1 3 0,-3 2 1311,5 3 0,-1 3-567,-3 4 1,3 7-464,-3 5 1,2-1-67,-2 5 0,3 2-1,-3 2 1,2 2-255,2 1 1,0-4 123,0 1 1,0-6-295,0 2 1,0-4 101,0-4 0,0-3-390,0-4 0,0-5 37,0 1 0,0-4-1666,0 3 2127,0-4 0,0 2 0,0-5 0</inkml:trace>
  <inkml:trace contextRef="#ctx0" brushRef="#br0" timeOffset="7">5642 12175 7981,'-5'-7'18,"4"-3"56,-10 9 104,10-9 0,-5 7 407,2-4 11,3 4-56,-4-2-203,5 5 0,0 1-75,0 3 1,0 2 47,0 6 0,0 0-79,0 4 1,0 1 77,0 6 0,3 0-135,1 0 0,0 1-115,-4 3 1,0-3-158,0 3 0,0-3 95,0-2 0,0 1-263,0 0 1,0-5 166,0-3 0,0-2-395,0-2 1,0-3-88,0-1-534,0-4-272,0 2 958,0-5 1,-5-5 0,-1-1 0</inkml:trace>
  <inkml:trace contextRef="#ctx0" brushRef="#br0" timeOffset="8">5299 12209 8096,'5'-12'0,"2"5"652,4-1 0,6 4-169,2-3 1,3 0-24,5 0 0,2-3-107,6 2 0,0 2 139,3-2 0,2 1-349,1-5 1,3 2 54,-6 2 0,4-1-265,-4 6 1,-5-5 135,-7 4 0,1-1-79,-4 1 1,1 3-5,-9-3 1,4 3 61,-4 1 1,-3 0 19,-5 0 0,-3 1 124,4 3-109,-6 2 1,3 10 33,-5-1 0,0 1-73,0 0 1,0 1 106,0 6 0,0 0-330,0 0 1,0 4 7,0-1 0,0 5 148,0-5 0,2 2 57,1-1 0,-1-3-2,2 3 1,1-5-39,-2-2 1,1 0 19,-4-5 1,0 0 82,0-3 1,0-1-28,0 1-786,0-6-200,0 4-606,0-9 808,0 4 0,-5-6-423,-2-3 1,0 2 1136,0-6 0,-1 1 0,-3-5 0</inkml:trace>
  <inkml:trace contextRef="#ctx0" brushRef="#br0" timeOffset="9">6019 12106 8096,'11'-10'212,"1"2"0,-1-1 383,0 6 1,5-5-95,-1 4 1,4 0 74,-4 4 0,6-1-233,-2-3 1,2 3-93,2-3 0,-1 3-142,-3 1 0,2 4 156,-2 0 1,-2 3-290,-2-3 1,-2 5-14,-2-1 1,-5-2 0,-2 2 0,-3-1-52,-1 5 0,-1 3-101,-3 0 1,-3 1-131,-8 0 1,-3-2 113,-5 5 1,-4 0 24,1 4 0,-5-1 122,4 1 1,-4 0-179,0 0 0,7-1 124,1-3 0,8 2 205,0-2 1,7-1 75,4 1 0,4-4 283,4 4 0,3-5 78,4 1 1,6 2-83,2-2 0,2-1-78,2-6 0,4 2 33,-1-3 1,5 0-332,-5 0 1,5-4-197,-4 1 0,-1-3-369,-3-1 1,-1 0-752,-3 0-883,-3 0 2127,-10 0 0,0 0 0,-6 0 0</inkml:trace>
  <inkml:trace contextRef="#ctx0" brushRef="#br0" timeOffset="10">6727 12118 8034,'0'-7'-51,"0"-3"1,-4 8-112,0-6 635,0 5 590,4-7-280,0 9-279,0-9 342,0 9-259,0-5-328,0 6 1,0 6-50,0 1 0,0 8-90,0 4 1,0 0 33,0 4 1,-1-1-157,-3 8 0,2 1-189,-6 3 1,2-1-29,-2-3 1,-1 2 1,6-5 1,-5-1 45,4-3 0,-1-1-36,1-3 1,3-3-72,-3-4-388,3-1-457,1 1-530,0-6 469,0-1 1184,0-5 0,5-5 0,1-1 0</inkml:trace>
  <inkml:trace contextRef="#ctx0" brushRef="#br0" timeOffset="11">6727 12072 8065,'-4'-12'0,"0"1"0,0 3 1544,4 1-839,0 4 1,6-2-7,1 5 1,3 0-174,2 0 0,-1 5-121,1 3 1,0 2-261,3 1 0,-1 6 89,5 2 0,-3 3-141,3 0 0,-1 2 84,1 3 1,2-1-291,-2 4 0,1-5-44,-1 2 1,-1 1-245,-3-1 1,-2-2 249,2-6 0,-2 1 56,-1-4 0,-5 3-16,1-4 0,-4 0 88,3-4 0,-4 1-1004,1-1 734,-3 1 0,-1-5-786,0 1-323,0-6 372,0 4 1,-5-8 1029,-3-2 0,-7-2 0,-3-5 0</inkml:trace>
  <inkml:trace contextRef="#ctx0" brushRef="#br0" timeOffset="12">6636 12403 8111,'5'-6'714,"2"2"0,3 3-110,2 1 0,4 0-60,3 0 1,7-4-350,0 0 1,5-1 71,-5 1 1,6 2-879,-1-6 1,-2 5 209,1 0 401,-4-4 0,7 6 0,-4-4 0</inkml:trace>
  <inkml:trace contextRef="#ctx0" brushRef="#br0" timeOffset="13">7332 12049 8257,'0'-6'-346,"0"-4"2159,0 8-634,0-3-804,0 5 1,0 9-198,0 2 1,0 7 89,0-3 0,0 10-163,0-3 1,1 5 162,3 0 0,-2 1-325,1 2 1,0 3 49,1-2 0,-3-2-160,3 1 1,-2-6-24,2-1 0,-3-4-30,3-4 0,-3-6-879,-1 3 794,0-3 0,2-3-1596,2-2 807,-3-3 1094,4-1 0,-10-5 0,-2-1 0</inkml:trace>
  <inkml:trace contextRef="#ctx0" brushRef="#br0" timeOffset="14">7264 12095 8222,'0'-18'496,"0"1"0,3 10-81,1-1 1,1 2 78,-1-2 1,4-1-68,7 6 0,-1-3-46,5 3 0,0 1-88,4-1 0,1 1-4,3 2 0,-3 4-109,2 0 1,-1 5-138,-3-2 1,1 4 3,0 0 0,0 4 60,0 0 0,-6 6-254,-1-2 1,-4 2 89,0 2 0,-2 0-132,-2 0 1,-3 0 97,-5 0 0,0-4-29,0 0 0,-5 0 56,-3 4 0,-7-4-118,-4 0 1,-3-5 57,-1 1 1,-1 1 74,-2 0 0,-2-1 20,-3-4 0,-1 1-31,6-1 0,-1-3 98,4-1 0,2-4-79,2 1 1,2-2-500,6 2 46,-1-3-299,6 4-1552,1-5 2345,20-5 0,-1-1 0,14-6 0</inkml:trace>
  <inkml:trace contextRef="#ctx0" brushRef="#br0" timeOffset="15">7915 12072 8181,'0'-18'230,"0"2"-153,0 4 1673,0 6-429,0-4-180,0 8-844,0-3 0,0 7-47,0 1 0,0 4-37,0 4 0,0 4 32,0 1 0,0 5-124,0 2 1,0 0 138,0 4 0,0 2-266,0 1 1,0 3-81,0 1 0,0-3-45,0-1 1,0-4 29,0 0 1,0-3-99,0-4 0,0-2-362,0-6 0,1-1-49,3-2-93,-3 2 0,4-7 35,-5 4 668,0-4 0,0 2 0,0-5 0</inkml:trace>
  <inkml:trace contextRef="#ctx0" brushRef="#br0" timeOffset="16">8474 12072 8157,'0'-12'0,"-1"2"861,-3 3 70,3-3-558,-9 3 1,3 0-191,-4-1 0,0 5 29,-1 0 1,1 1-161,-1 2 0,0 0 126,-4 0 1,2 2-28,-5 1 0,2 5 51,-2 7 0,-3-1-176,3 5 0,-1 0 67,1 4 0,-3 1 13,3 3 0,3-3-17,0 3 0,4 2 40,0 1 0,6-2-140,2-1 1,3-3 83,1-1 0,6 0 144,6-1 1,2-4-116,8-3 1,-1-2 239,5-1 0,-2-5-143,-1 1 0,1-6-79,3 2 0,-3-3-25,3-1 0,-4 0-126,-4 0 1,2 0-842,-2 0 1,-2-3 460,-2-1 0,-1-1-2437,1 1 2848,-7-2 0,12-6 0,-7 1 0</inkml:trace>
  <inkml:trace contextRef="#ctx0" brushRef="#br0" timeOffset="17">8874 12095 8113,'0'-18'516,"0"1"853,0 11-81,0 1-751,0 5 0,0 5-337,0 3 0,-1 2 17,-3 1 1,3 6 20,-3 2 0,3 4 66,1 3 0,0 0-114,0 4 1,0-3-21,0 3 1,1-1-211,3 2 1,-3-1 69,3-7 0,-3 1-67,-1-8 1,0-1 207,0-4-319,5 1 14,-4-6-1940,4 4 1072,-5-9 0,0 3-303,0-8 1,0 2 1304,0-6 0,-10-4 0,-2-6 0</inkml:trace>
  <inkml:trace contextRef="#ctx0" brushRef="#br0" timeOffset="18">8646 12060 8119,'5'-6'0,"1"1"0,11 4 417,2-3 0,2 3 624,2-3 1,1 3-493,3 1 0,2-4-320,5 0 1,-3-1-246,-1 1 0,1 2 129,3-6 0,-5 4-219,-2-3 0,1 0 34,-2 0 0,1-2 170,-4 5 1,-6-5-1,-1 1 1,0 3 105,-1 1 372,1-2-217,-5 5 10,0-4-193,-4 5 1,-2 5-170,-5 2 1,0 9 99,0 3 1,1 0-77,3 4 0,-3-3 32,3 7 0,-3 2-21,-1 1 1,0 3-164,0 1 0,0-1 41,0-2 1,0 1 10,0-6 0,4-3 52,0-4 1,0-1 240,-4 1 1,0-6-143,0-6 0,1 0-287,3 0-483,-3 3-802,4-8-292,-5 3 1541,0-5 1,-5-5-1,-1-2 1</inkml:trace>
  <inkml:trace contextRef="#ctx0" brushRef="#br0" timeOffset="19">9799 12083 8070,'0'-11'161,"0"3"106,0 1-284,0 4 0,-1-2-317,-3 5 288,3-5 0,-9 4 235,2-3 0,-2 3-71,-2 1 1,0 0 286,-3 0 1,2 0 619,-2 0-406,2 0 0,1 3-158,1 1 1,0 1 81,-1-1 1,1 2-114,-1 6 1,3-1-157,-2 1 1,2 0 32,-6 4 1,2 1-60,2 6 1,-1 0-135,1 0 1,1 0 11,2 0 0,3-2-84,5-2 1,1 3 36,3-3 0,3-3-165,4 0 0,5 0 21,4-1 0,2-3 155,5-5 0,-2-4-65,6 1 0,-2-3 57,2-1 0,1 0-123,-1 0 0,1-5 123,-2-3 0,2-2-174,-5-1 1,-1-5 77,-3 1 1,-5-5 40,-3 1 0,-4 0-146,-3-4 0,-3 1-210,-5-8 1,0 3-460,0-3 0,-10 4 357,-5 0 1,-6 2-497,-1 1 1,-6 5 351,-3 3 1,-1 3 24,2 5 0,-2 2 9,6 5 1,4 0-404,7 0 944,2 5 0,2 1 0,-1 6 0</inkml:trace>
  <inkml:trace contextRef="#ctx0" brushRef="#br0" timeOffset="20">10279 11980 8217,'0'-11'0,"0"0"0,-1 4 1869,-3 3-655,2 3-285,-3 1-602,5 0 1,0 5-277,0 3 0,0 7 113,0 4 0,0 3 271,0 1-246,0 5 0,0-3 188,0 5-191,0 1 1,0-1-175,0 1 1,0-5 102,0 5 0,0-10-135,0 2 1,0-8 128,0 1 1,0-4-68,0 0 0,0-5-212,0 1-519,5-5 58,-3 2-148,3-5 569,-5 0-661,0-5 1,0 2 327,0-5 0,0 1-47,0-5 0,0 1 123,0 0 1,0-1 360,0 1 1,0-2-46,0-2 1,0 1 112,0-5 0,0 4 23,0-4 1,0 1-107,0-1 0,0-2 590,0 6 0,1 4 29,3 3 1054,-3 6-1023,4-3 1,-5 6-85,0 3 1,4 2-119,0 5 0,5 2-50,-2 2 1,3-1-264,2 5 0,1-3 133,2 3 0,-1-2-86,5 2 0,-4-1-34,4-3 0,-1-2-113,1 2 1,1-6 213,-5-1 0,6-6 196,-2 2 0,-2-3 25,3-1 1,-5 0-143,4 0 1,-4-1 87,4-3 1,-5-2-42,1-5 0,-2-1 68,-2 1 0,-3-2-64,0-2 0,-6-3 146,2-5 0,-3 0-175,-1 0 0,0 1-225,0-1 1,0-4 111,0 1 0,-4-5-195,1 4 0,-2 1-371,1 3 0,1 1 304,-4 3 1,4-1-992,-1 5 1,2 3-81,-2 5-510,3 4 1727,-4-2 0,15 5 0,2 0 0</inkml:trace>
  <inkml:trace contextRef="#ctx0" brushRef="#br0" timeOffset="21">10507 13317 8127,'0'-7'-421,"0"1"1260,0 2-28,0 3-232,-5-4-360,4 5 72,-4-5 55,5 4 17,-5-5-314,-2 1 0,-4 4 19,0-3 0,3 3 95,0 1 1,1 0-136,-5 0 0,1 0 99,-1 0 1,-3 0-214,0 0 0,0 0 130,3 0 0,-3 0-56,0 0 0,-4-4-147,4 0 1,-4 1 130,3 3 0,-4 0-157,1 0 1,-3 0 96,0 0 1,0-4-71,3 0 1,-4 0 61,0 4 1,0 0 2,-3 0 1,2 0 51,1 0 1,-1 0 6,-3 0 1,2 0 20,-6 0 0,6 0-43,-2 0 0,-1 0 87,2 0 1,-6 0-70,1 0 1,2 0 14,-1 0 1,1 0 13,-2 0 0,2-4-5,2 1 1,3-1 24,-2 4 0,1 0-10,3 0 0,-1 0-28,0 0 1,0-1-19,0-3 0,-3 2 58,-1-1 0,-5 0 88,2-1 0,-1 2-101,-3-6 1,2 6-183,-6-2 1,3-1 86,0 1 94,1 0 0,-4 0 49,0 0-50,-5 1 0,4 1 15,-3-1 0,-3 1-8,3-1 0,-2 1-122,-2 2 0,1 0 121,-1 0 0,-1 0-16,-2 0 0,0 0 13,-4 0 0,5 0-3,-2 0 0,2 0 2,-1 0 1,0 0-18,-4 0 0,4 2 16,-5 1 0,5-1-1,-5 1 1,5 2 25,-4-1 1,-1 4-26,-3-4 0,4 1 5,0-1 1,-1-2-272,-3 6 0,0-4 267,0 3 0,-1-4-37,-3 1 0,1 1 10,28-4 0,-1 1 0,-30 7 38,31-5 1,-1 0 0,0-1-1,0 0 10,-28 5 1,-1-4 5,1 3 1,4 0-33,0 0 0,4 0 113,3-4 0,3 0-95,-2 5 0,2-5-63,1 5 0,1-4 43,-1 3 0,-2-3 1,2 4 1,-2-4-21,6 3 1,-6-3 31,-2 4 1,-3-2-215,3 2 0,-3 2 205,4-3 0,-2 0 3,1 0 0,3 1-5,-2 3 0,6-3 31,1 0 1,1-2 27,-1 2 1,2 2-50,2-3 1,2 2 74,-2-1 1,1 2-27,-1-2 0,3 2 59,-3 1 1,3 1 175,5-1 1,-7 0-304,3 1 1,-3 1 47,3 2 0,0-3-29,-1 4 0,-2-4-3,3 0 0,-3 3-59,7 0 1,2 0 87,1-3 0,1-1-71,3 1 0,-1-1 237,9 1 0,-1-2-211,5-3 1,-1 3 124,1-2-120,0 2 0,3 2-35,0-1 0,6-3-42,-2-1 34,3 1 0,2 3 16,3 1 1,2-5-7,6 1 1,-1-4 154,0 3 0,2 0-137,2 0 0,3 2 219,5-5 1,0 5-57,0-1 0,0-2 26,-1 2 0,6-5-52,3 5 1,-2-6-18,1 2 0,1 1-33,3-1 1,4 0-26,0-4 0,4 4-95,-4 0 0,0-1 67,-4-3 0,1 4-133,-1 0 1,4 4 75,0-5 1,-1 1-58,-7-4 1,3 4 88,-2 0 0,2 1-7,1-1 1,3-3 56,-3 3 1,7-3 19,-7-1 1,7 1 61,-3 3 1,5-3-62,-1 3 0,-2-2 5,2-2 1,-5 0-18,1 0 1,1 0-73,0 0 0,0 0 8,-1 0 0,-1 0-12,5 0 1,-1 0 19,5 0 0,0 0-117,0 0 1,-1 0 174,1 0 1,-2 0-52,-2 0 1,3 0 94,-4 0 1,8 0-72,0 0 0,2 0 82,-2 0 0,0 0-28,4 0 1,-4-2 14,5-2 0,-3 3-28,6-3 1,-2-1-244,-22 3 0,-1 0 0,29-3 168,-29 3 0,1 1 1,26-2 63,2-5 1,2 6-137,-3-2 1,1 3 75,-4 1 1,-5 0-220,-2 0 0,-3 0 234,-1 0 1,-5 0-10,1 0 1,-4 0 74,4 0 0,0 0 12,4 0 0,0 1-28,-1 3 0,1-3-25,0 3 0,-1-3 3,1-1 0,0 0-30,-1 0 1,1-1-9,0-3 1,-4 3-1,-1-3 1,-2 3-9,2 1 0,-3 0-3,4 0 0,-5 0 21,1 0 0,2-4-10,-2 0 0,5 0 6,-1 4 1,-2 0-57,2 0 1,0 0 16,4 0 0,1 0-7,2 0 0,-2-3-9,3-1 1,0 0 36,0 4 1,1-1-41,-2-3 0,2 1 34,2-4 1,2 3 44,-6-4 0,2 5-41,-2-5 0,0 2 14,4-2 1,-6-2-14,-1 2 1,-1-2 2,-3-1 1,3-1 17,0 1 0,1-1 0,0 1 0,-5 0 67,1-1 1,-1-3-74,1 0 1,-3-1 375,-5 5 1,1 0-368,-1-1 1,0-3-4,1 0 1,-5-1 97,0 5 1,-4 0-287,0-1 0,-1-3 150,-3 0 1,-4-4-136,-3 3 0,-2 0 365,-1 1 1,-5-2-256,1-2 0,-6-2 165,2 2 1,-3 1-93,-1-1 0,-1 4 213,-3-4 1,2 5-45,-6-2 1,4 4-30,-3 0 0,-1 2-162,-3 2 0,-5 0-127,1 4 0,-1-1-148,0 1 1,-1 3-1138,-6-3 1422,0 3 0,0-5 0,0 0 0</inkml:trace>
  <inkml:trace contextRef="#ctx0" brushRef="#br0" timeOffset="22">11409 13054 8309,'0'-6'6,"0"-4"1,0 7 192,0-5 1,-1 6 608,-3-2-163,3-2 190,-4 4-224,0-3 35,4 5-124,-4 0-32,5 0-197,0 5 0,0 6-20,0 4 1,-2 5 0,-1-1 1,1 4-2,-2 4 1,-1 2-219,2 5 0,-6 0-22,1 1 1,-2-1-175,-2 0 1,2-3 56,3-1 0,-2-3 10,5 3 0,-4-4-208,5 0 0,-1-2 108,4-1 1,0-5-303,0-3 112,0-2-263,0-2-154,0-4-189,0-2 399,0-15 1,0 2-264,0-7 0,4 2 212,-1 2 1,6-5 621,-1 1 0,2-10 0,1 1 0</inkml:trace>
  <inkml:trace contextRef="#ctx0" brushRef="#br0" timeOffset="23">11455 12963 8309,'-5'-12'0,"4"1"0,-8 3 1406,5 1-80,0 4 264,4-2-470,0 5-793,5 5 1,-2 5-64,5 5 0,-1 6 25,5-2 1,-1 7 30,0 5 0,2-2-120,2 2 0,-1-1-83,5 4 0,-3 2 17,3 2 0,-5-3-179,1 3 0,-1-3-29,1-5 1,-2-1 56,2-2 0,1-3-50,0 3 0,-1-3 135,-4-1 1,-1-2-142,-2-2 0,2-1 13,-2-3 1,-2-3-395,2-1-10,-6 1-467,8-6-850,-8 0 762,3-1-192,-5-5 1,-2-5 507,-1-2 1,0 0-368,-4 0 1070,-1-1 0,-4-3 0,1-1 0</inkml:trace>
  <inkml:trace contextRef="#ctx0" brushRef="#br0" timeOffset="24">11307 13408 8179,'6'-6'-888,"4"1"2323,-2 5 1,7 0-619,4 0 0,3 0 184,0 0 1,6 0-424,3 0 0,6 0-197,1 0 1,0-4-304,-4 0 0,0 0-192,1 4 0,-6 0-1096,-3 0 1,-3 0 795,-4 0 1,-6 0 413,-5 0 0,-11 0 0,2 0 0</inkml:trace>
  <inkml:trace contextRef="#ctx0" brushRef="#br0" timeOffset="25">7092 13694 7994,'0'-7'-1398,"-5"2"2866,-1 0-883,0 4-133,1-4-163,-1 5 201,5 0-470,-9 0 1,7 0 55,-4 0 1,3 0-87,-4 0 0,5 0 59,-5 0 0,4 4 48,-3-1 1,3 6-100,-4-1 0,4-2 83,-3 2-123,4-1 0,-6 5 22,6-1-59,-1 1 1,4-1 49,0 1-30,0-1 3,0 0 1,1 0 54,3-4 0,-2 2-50,6-5 1,0 0 37,3-4 0,0 0 56,1 0 0,-1 0-4,1 0 1,0 0 114,4 0 0,-4-5-70,4-3 0,-4 2 150,0-2 1,-2 0-191,-3-3 0,2 0 33,-5-1 1,0 1-147,-4-1 1,-1 1 93,-3-1 1,-3 5-876,-4-1 0,0 6 850,-1-2 0,-4 3 0,-2 1 0</inkml:trace>
  <inkml:trace contextRef="#ctx0" brushRef="#br0" timeOffset="26">7309 13340 8026,'0'-7'-161,"-1"2"326,-3 5 290,3 0-213,-4 0 1,5-1 245,0-3-58,0 3 57,0-4-281,0 5-91,0 5 1,0-3-95,0 6 1,0 0 125,0 3 0,-1 0-44,-3 1-34,3-1 1,-4 1 70,5-1 0,0 1-187,0-1 97,0 0 1,0 1-152,0-1 1,1-4 65,3-4 1,2 2-34,5-1 1,-3 0 69,0-4 0,-1 0-21,5 0 1,-1 0 72,0 0-47,6 0 0,-1-1-24,3-3 0,-2 1 34,-6-4 0,1 3-35,-1-4 0,1 1 2,-1-5 1,-1 1-6,-2 0 0,2 3-25,-2 0 1,-2-3-10,2-4 1,-5-1-23,5 5 0,-5 0 55,0-1 0,0 1 9,1-1 79,-3 1 9,4-1 2,-5 6 90,0 1 0,-1 5 17,-3 0 1,3 1-87,-3 3 1,1 2 55,0 6 0,1 1-74,-2 2 1,-1 1-12,2 3 1,-1 3 28,4-3 0,0-1-218,0 1 1,0-1-32,0 1 0,0-3-143,0-5 1,4 1-218,-1-1 0,2-3 196,-1 0 1,-2-5-1564,1 5 1878,-1-6 0,3 4 0,1-6 0</inkml:trace>
  <inkml:trace contextRef="#ctx0" brushRef="#br0" timeOffset="27">8897 13671 8017,'0'-7'195,"0"2"2364,0 5-2103,-5 0-274,4 0 1,-6 0 59,3 0 1,2 2-149,-6 1 0,6 0 37,-2 5 0,-1-5-107,1 5 1,-1-4 161,1 3-318,3 1-13,-4 3 0,6 0 91,3-4 1,-2 0-21,6-4 0,0-1 63,3 1 1,0-1-117,1-2 1,1 0 32,2 0 1,-3-4 25,4 0 0,0-5 48,-1 2 0,1 0 1,-5 0 0,-1-1 68,-2-3-10,2-1 0,-9 1-37,3-1 1,-3 1-1,-1 0 1,-5 3-316,-2 0 1,-4 2-161,0-2 0,-4 3-188,0 5 0,-4 0 65,3 0 596,-4 0 0,2 5 0,-5 2 0</inkml:trace>
  <inkml:trace contextRef="#ctx0" brushRef="#br0" timeOffset="28">9285 13351 8072,'-6'-5'-525,"-4"4"2317,8-10-1213,-3 10 1,2-3-95,-1 8 1,0-1-89,4 4 0,0 1-140,0 3 1,0 1-67,0-1 1,0 1 29,0-1 0,4 1-205,0-1 1,1 4 86,-2 0 0,0 1-353,5-5 0,-6 0 154,2 1 0,1-1-273,-1 1 1,1-2-81,-1-3 17,-3-1 116,4-1 57,-5-4 278,5 4-100,-4-5 1,6-4 322,-3 0-149,-3-5 0,5 3 107,-2-5 1,-3-1-39,3 1 1,1-1-118,-1 1 0,1 1-25,-1 2 0,-3-2 35,3 3 0,-3 0 115,-1 0-74,5 4-29,-4-2 1,6 5-36,-3 0 0,-3 5-84,3 3 0,1 2 24,-1 1 1,4 2-7,0 2 0,2-2-12,2 2 1,-1-2-165,0-2 0,1 1 82,-1-1 1,2-1 70,2-2 0,-2 1 132,2-6 0,-2 1-132,-2-4 0,1 0 329,-1 0 0,1-5 44,-1-2 0,-3 0 30,-1 0 0,-4-1-15,1-3 0,-2-1-56,2 1 0,-3-2-182,3-2 1,-3 1 110,-1-5 1,0 4-249,0-4 0,-4 3 36,1-3 1,-1 2-232,4-3 0,0 0-96,0 5 1,1 1-532,3 6 394,-3-2 0,5 9-216,-2-3 1,-1 3-1690,4 1 2377,-4 5 0,7 6 0,-4 7 0</inkml:trace>
  <inkml:trace contextRef="#ctx0" brushRef="#br0" timeOffset="29">7309 13808 6519,'-6'0'1472,"-4"0"-1372,9 0 0,-6 0 286,3 0 77,3 0-135,-4 0 13,5 0 147,0-5-95,0 3-183,0-3 0,1 5 209,3 0-307,-3 0 82,5-5 1,-5 4-196,3-3 47,-3 3 0,5 1-67,-2 0-1,-3 0 113,9 0 0,-3 0 129,4 0 0,1 0-124,-1 0 0,4 0 1,0 0 1,2 0 12,-2 0 0,-1 0-68,5 0 0,-5 0-2,1 0 0,-1 0-17,2 0 0,-2 0 32,5 0 0,-4 0-22,4 0 1,-4-1-3,4-3 1,0 1 23,4-4 0,0 4-6,0-1 0,0-1 5,-1 2 1,1-5 48,0 4 0,0 0-19,0 4 0,-2 0 8,-2 0 0,2 0-75,-6 0 0,1 0 49,0 0 1,-2 0-116,5 0 1,-4 0 105,4 0 1,0 0-88,4 0 0,0-4 50,-1 1 1,1-2-17,0 1 1,0 1-48,0-4 1,0 4 55,-1-1 1,0 3-44,-3 1 1,1 0 38,-4 0 0,3 0 50,-4 0 0,1 0-52,0 0 1,-4 0 11,3 0 1,2 0-9,-2 0 1,6 0 0,-2 0 1,-2 0 67,2 0 1,0 0 8,4 0 1,0-4-67,0 0 0,-2-3 12,-1 3 0,0-4-71,-5 5 1,4-1 62,-4 4 1,1-1 16,-5-3 0,0 2 42,1-1 1,-1 1-1,1 2 0,-5 0-32,1 0 0,-4 0 20,3 0-55,-4 0 82,7 0-467,-9 0 146,4 0-1540,-5 0-167,-5 0-336,4 0 2263,-4 0 0,0 0 0,-2 0 0</inkml:trace>
  <inkml:trace contextRef="#ctx0" brushRef="#br0" timeOffset="30">7070 13911 8345,'0'-7'475,"-2"-2"-62,-2 6 46,3-1 72,-9 4-597,4 0 230,-6 0-91,1 0 4,-1 0 1,2 1-50,3 3-31,-4-3 0,5 8 118,-5-5 0,3 5-136,0-2 1,1 3 59,-5 2 1,1-1-102,0 1 0,-1 3 125,1 0 1,-2 5-162,-2 0 0,2 0 18,-2-1 0,2 1 32,2-5 1,1 4 27,2-3 0,-1-1 14,5-4 0,1-3-36,3 0 13,0-1 32,0 5 0,0-5-14,0 1 0,0-4 3,0 3 6,0-4 1,3 3-3,1-2 1,0-3 0,0 6-3,0-4 1,1-1 1,-2 1 1,-1 0 0,2 1 0,1-2 54,-2 6 0,5-4-29,-4 3 1,1-3 4,-1 4 1,-3-1-13,3 5 1,-3-1 4,-1 1 0,0-1-17,0 0 1,-1 2 11,-3 2 1,1-1-39,-4 5 1,3-3 31,-4 3 0,5-4-95,-5 4 1,4-4 60,-3 4 1,0-5-41,0 1 58,-4-2 0,9-2-5,-6 1 0,6-5-44,-2 1 1,1-5 35,0 0 1,1 0-36,-1 1 20,1-3-55,2 4-55,0-5 60,0-5 0,0 3-34,0-6-21,0 5 234,0-7-180,0 4 311,0 0-168,0 0 144,0 6-171,-5 0 0,-1 6 8,-6 1 1,1 5 21,0 3 1,-5-1-3,1 5 0,-5 0-24,1 4 0,1-1 4,-1 1 1,1 0-104,-1 0 0,-1 0 84,5 0 1,-4 0-90,3-1 0,1 0 72,4-3 1,3 1-12,1-4 1,0 3-13,0-4 0,-2 0-16,5-4-88,0 1 1,4-1 89,0 1-267,0-6 147,0 4-227,0-9 148,0 5-16,0-6 236,-5 0 0,4 1 85,-3 3 0,-1 2-49,1 5 1,-5 1 155,2-1 1,0 1-93,0-1 0,0 2-26,0 2 0,-3 1-43,2 4 0,-1 0 5,1-5 0,-2 5-63,3-1 0,-4 3 70,0 1 1,0-2-68,-1-2 0,1 3 47,-1-3 1,-3-1-45,0 1 0,0-5 21,3 1 0,1 1-11,-1 0 1,1-2-138,0-7 0,3 2 149,0-5 1,6 1-223,-2-1 150,3-3 17,1 4 0,0-6-43,0-3 187,0 3-114,5-9 17,-4 8 32,4-3 1,-5 7 17,0 1 1,-4 4 37,1 4 1,-6-2-66,1 3 0,-2-2 106,-2 9 0,1-4-96,0 4 0,-1 0 166,1 4 0,3-4-40,1 0 0,0 0 74,0 4 0,-2-5-158,5-3 1,0 1-3,4 0 1,0-5-296,0-3 255,0-1-184,0 5 122,0-1-93,0-5 1,-1-1 75,-3-5 1,3 2-2,-3 1 74,-2-1 0,-1 3 114,-4-5 1,3 0-82,1 0 0,0 1-32,0 3 0,-3-3 15,2 3 1,2-1 7,-2 0 0,0 2-47,-3 3 1,-1 2 31,1-2 0,0 2-5,-1 1 0,5 1 10,-1-1 1,0 1-4,-3-1 1,3-1 73,1-2 1,4 2-50,-1-2-84,-2 2 89,5 1-308,-4 1-215,5-1-335,0-5 811,5-1 0,1 0 0,6 2 0</inkml:trace>
  <inkml:trace contextRef="#ctx0" brushRef="#br0" timeOffset="31">5756 16240 8160,'-6'-6'-742,"1"1"297,5 0 1831,-5 4-399,3-4-573,-8 5 0,9 1-224,-3 3 0,-1-2-106,1 6 0,-1-1 11,1 5 1,2 4 67,-6 3 0,6 2-184,-2-2 1,1 2 70,0-2 0,1-1-108,-2 1 0,3-5-27,1 1 1,5-6-54,3-1 0,2-6 124,1 2 0,1-3-12,-1-1 0,1-1 128,-1-3 0,4-3 135,1-8 1,3-3-65,-4-5 0,4-1-59,-4-3 1,-3 3 102,-5-3 1,-4 7-159,0 1 1,-1 5-71,-2-1 0,-7 3-59,-4 5 0,-6 2-262,-5 5 0,-2 0-455,-3 0 0,-2 6 370,-6 6 1,5 3-168,0 4 0,8 1 133,-1-5 1,9 1 450,3-5 0,4 0 0,7 1 0</inkml:trace>
  <inkml:trace contextRef="#ctx0" brushRef="#br0" timeOffset="32">6133 16206 7944,'-6'0'1421,"-4"0"-951,8 0 1,-3-1 166,5-3-246,0 3-183,5-9 1,0 7-119,3-4 0,2 3 302,-2-4-297,2 6 1,1-3-358,1 5 193,-1-6-299,1 5 259,-1-4 1,0 5-254,1 0 226,-1-5 1,1-1 76,-1-6 0,0 1 21,1-1 0,-1 5-2,1-1 1,-1 1-18,1-5 0,-2 1 28,-3-1 1,3 1-76,-2-1 1,-2 1 34,2 0 15,-5-1 44,7 1 1,-9-1-39,4 6 26,-5 1 1,1 5 43,3 0-51,-3 0 63,10 0 0,-5 4-44,5 0 1,-3-1 31,0-3 0,-1 0-30,5 0 0,-1 0 1,0 0 0,1-1-48,-1-3 1,1 2-6,-1-6 0,4 1 40,1-5 1,0-3-3,-1 0 0,-1-2 96,5 2 0,-3-3-27,3-5 1,-5 0 140,1 1 0,1-1-121,0 0 1,-1 0 24,-4 0 0,-1 4-135,-2 0 0,1 5 100,-5-1 0,1 4-169,-2 3 0,-1 2 176,2 2-108,-3 3 0,0-3 32,3 8-8,-3-3 0,8 5-4,-5-2 19,5-3 1,-3 4-48,6-5 0,-1 0-2,0 0 0,-3 0-52,0 0 0,3 0 85,4 0 1,0-3-15,-3-1 1,1-5 32,2 1 1,-1-3-4,5-4 1,-4 1 19,4-5 0,-1 3 121,1-3 1,1 5-192,-5-1 1,1-1 60,-5 0 1,0 1-107,1 4 0,-1-1 101,1 1 0,-5-3-65,1 3 1,-2-3 44,2 6 1,1 2 30,-5-2-20,4 5 287,-1-7-212,4 9 0,1-4 161,-1 5 1,-3 0 4,-1 0 1,1 0-154,3 0 0,1 0-70,-1 0 0,1 0 75,-1 0 1,2 0-95,2 0 1,-1-4-20,5 0 1,-4-5-173,4 2 0,-1-3-15,1-2 0,1 1-19,-4-1 0,-1 1 30,-4 0 0,2-5 109,2 1 1,-2-4 163,2 4 0,-2-5-114,-2 1 1,1 1 142,-1-1 1,0-4-64,1-4 0,-1 1-14,1 3 0,-1 0 65,1 0 0,-5 5-49,1 3 435,-6 2-243,3 2-38,-5 5 1,0 2-127,0 8 0,0-2-115,0 6 1,0-4 60,0 3 0,2-3-12,1 4 0,0-6-349,5 2 295,-1 2 0,8-4-148,1 1 0,-1-1 21,-4-2 1,2-5-17,2-3 1,-2-1 106,2 1 0,2-5 139,-2 1 1,1-2-60,0 3 1,-2-5 174,5 1 0,-4-4-140,4 4 1,-1-5 154,1 1 0,1-4 45,-5-4 0,5 2-21,0-6 1,-4 6-195,-1-2 0,2 3 30,-2 1 0,4 2-120,-4 2 1,0 2 99,-3 6 1,-5 4-20,1 4 0,-4 1 83,4 2-84,-6 0 0,4 0 274,-2 0-243,-3 5 1,8-2 172,-5 5-142,5-6 1,-3 3-126,6-5 1,-1 0 37,1 0 1,-1-1-22,0-3 1,2-1 25,2-3 0,-2-2 18,2 3 0,-2-3-30,-2-2 0,1 5 19,-1-1 0,1 0 13,-1-3 0,-1 3-6,-2 1 0,2-1-77,-2-3 0,2-2 55,1-2 1,1 2-7,-1-2 0,0-2-130,1 2 0,1-4 132,2 4 0,-6-4-44,2 4 0,-2-1 18,2 5 1,-3-1 100,0 1 1,-5 0-94,5-1 0,-4 1 143,4-1 0,-6 5-58,2-1 1,1 1 13,-1-5 1,3 1 32,-3-1 0,5 1-66,-1-1 0,2-3 23,1 0 1,2-4-17,2 4 0,-2-2 21,2 2 1,2 2-20,-2-2 1,0 1 164,-4-1 0,1 3-87,-1 1 0,-3 0 398,0 3-252,-6-2-68,8-2-469,-9 1 303,5 0 0,-8 3-483,-2 0-684,3 6 1153,-4-3 0,-5 0 0,-3-2 0</inkml:trace>
  <inkml:trace contextRef="#ctx0" brushRef="#br0" timeOffset="33">5219 16537 8038,'-6'-6'-490,"-4"-4"793,9 9 1301,-5-4-645,6 5 131,0 0-860,0 5 1,4-3-43,0 6 0,5-1 78,-1 5 0,2-1-29,1 1 0,1-1-56,-1 1 1,0-1-103,1 0 1,-5 2-147,1 2 1,0-2 74,3 2 1,-3-2-222,-1-2 0,-4 1 119,1-1 0,1 1-391,-1-1 1,1 0 156,-2 1 1,-1-5-385,2 1 272,-3-5 0,0 2-807,3-5-423,-3 0 1670,9 0 0,-3-5 0,4-2 0</inkml:trace>
  <inkml:trace contextRef="#ctx0" brushRef="#br0" timeOffset="34">5528 16400 8050,'-7'0'1325,"-3"0"0,5 2-908,-2 1 1,-4 5 0,4 7 1,-2 1-198,1 6 1,-2 0-60,2 8 1,-2-3-24,-1 3 1,-1-3-161,1 4 0,0-2 13,-1 1 0,5-2 18,-1-5 1,2-1-574,-2-3 1,3-3-29,5-4-475,-5-6 0,5-1 1066,0-5 0,5-5 0,6-1 0</inkml:trace>
  <inkml:trace contextRef="#ctx0" brushRef="#br1" timeOffset="35">4123 17360 8221,'0'-8'-1829,"0"0"2866,0 1-663,0-5 0,0 1-119,0 0 0,0 3 406,0 0-132,-5 6-127,4-8-216,-10 8 1,9-3-43,-6 5 246,6 0-71,-8 0-185,3 0 0,0 2 249,-1 1-210,5-1 3,-7 8 0,8-4-167,-6 6 1,4-1-3,-3 0 0,4 5-102,-1-1 1,-1 5 74,2-1 1,-1 2-131,4-2 0,0 2-76,0-2 1,0 3 89,0 1 0,0-4 3,0 0 0,4-4 70,-1 4 0,6-5-72,-1 1 0,2-2 76,1-2 0,2-1 41,2-2 0,-2 1 28,2-5 1,2-1 15,-2-3 1,1 0 60,0 0 1,1-3-62,6-1 0,-4-9 130,0 2 0,-1-4-87,1-1 1,3 2-7,-3-5 0,-1 0-16,1-4 0,-5 1 10,1-1 0,-3 4-34,0 0 0,-6 0-3,-2-4 1,-3 4-69,-1 0 0,-6 5 72,-5-1 0,-2-2-219,-6 2 1,-4 3 114,-4 5 0,-1 3-87,2-4 0,0 6-114,-4-2 1,5 3-218,-2 1 1,3 0-48,1 0 0,4 0 158,0 0 1,9 1 386,-2 3 0,3-3 0,-2 4 0</inkml:trace>
  <inkml:trace contextRef="#ctx0" brushRef="#br1" timeOffset="36">4614 17303 8141,'0'-7'-111,"0"-3"1,-4 8 767,0-6-45,1 5 138,3-7-470,0 9 1,-2-4 422,-1 5-284,1 0-216,-3 0-21,5 5 0,1 1-149,3 6 0,-1-1-39,4 1 1,-3 0-74,4 4 1,-6-3-81,2 7 1,1-3 85,-1 2 1,4 3-32,-5-3 0,3 4 68,-3 3 0,-1-3-157,1 0 1,-1-1 129,-2-7 0,0 4-109,0-4 0,0 0-358,0-3 115,5-6-288,-4 4 419,4-8 0,-5 1-62,0-6 0,0 0 90,0-5 1,0 1-523,0-5 778,0 1 0,5-6 0,2 0 0</inkml:trace>
  <inkml:trace contextRef="#ctx0" brushRef="#br1" timeOffset="37">4637 17291 8141,'0'-7'209,"0"-1"1,-4 4 31,0-3 0,0-1-17,4-3 1,4-1 139,0 1 0,9 3 109,-2 0 0,3 1-162,-2-5 0,3 5-16,0-1 0,4 6-212,-4-2 1,4 3 104,-3 1 1,3 0-157,-4 0 0,4 1 46,-4 3 1,4-2 95,-4 6 1,1-1-274,-5 5 1,0-1-236,1 1 1,-2-1 160,-2 1 0,0 0 14,-4 3 0,0 2 81,-4 2 0,0 3 62,0-3 0,0 3-64,0 5 0,-5-3 63,-3 3 0,-2-2-91,-1 2 0,-1-3 91,1 3 0,-4-5 0,0-3 0,-1-2 27,5-6 0,-4 0 100,-1-4 1,1 2 160,4-5 1,-4 0-80,-1-4 0,1 0-182,4 0 1,-5 0 66,1 0 1,0 0-872,4 0-283,-1 0-780,1 0 1249,4-5 608,2 3 0,10-8 0,2 4 0</inkml:trace>
  <inkml:trace contextRef="#ctx0" brushRef="#br1" timeOffset="38">5139 17223 8115,'-7'-7'-187,"-1"4"1,4 0 733,-3-1-71,4 3-101,-2-4 1,4 5 205,-3 0-111,3 0-205,-4 5 1,6 1-12,3 6 1,-3-1-159,3 1 0,1 4 172,-1 3 0,3 3-143,-3 0 0,0 6 84,-4 3 0,4-2-303,0 1 1,-1 1-70,-3 3 0,2-3-12,1-1 1,-1-3-12,2 3 1,-3-8-20,-1 1 0,0-8-343,0 0 94,0-2-131,5-7 337,-4-1 0,4-6-61,-5-3 0,0-2-51,0-6 1,0 1-153,0-1 1,0-3 511,0 0 0,0-5 0,0 2 0</inkml:trace>
  <inkml:trace contextRef="#ctx0" brushRef="#br1" timeOffset="39">5105 17325 8115,'-5'-11'521,"4"0"-231,-4-1 0,5 5 310,0-1-418,0 0 0,0 1 129,0-1 0,5 2 46,2-2 1,4-1-164,0 5 0,5-3 76,3 3 0,-1-4-191,1 5 0,0-5 107,4 4 0,-1 0-204,-3 4 1,2 0-39,-2 0 0,-2 4 48,-2 0 0,-2 6-23,-2 2 0,1-1-82,-1 4 0,-1 3 20,-2 1 0,1 3 82,-5 0 1,-1 1-18,-3 0 0,0 4 42,0-1 0,0 1-53,0-4 1,-1 0 7,-3 0 1,2-1-112,-6 1 1,0-1 95,-3-3 0,0 1-7,-1-5 1,1-1 62,-1-6 1,1-2-51,0-2 1,-1-3 289,1 3 0,-2-3-37,-2-1 0,2-3-131,-2-1 1,1-5-227,-1 1 1,3 2-255,1-2 0,1 5-156,6-5 175,-5 5 0,8-3 379,-3 2 0,3 3 0,1-4 0</inkml:trace>
  <inkml:trace contextRef="#ctx0" brushRef="#br1" timeOffset="40">6384 17166 8292,'0'-12'-1060,"-5"1"0,4 3 2062,-3 0 0,-1 5-294,1-5 0,-3 4 366,3-3-778,-5 4 0,3-2-50,-6 5 1,1 0-182,-1 0 0,0 1 57,-4 3 0,0 4-20,-3 7 1,-1-1 65,4 5 0,-3 0-184,4 4 0,-4 1 18,4 3 1,1-3-35,6 2 1,-1-2 57,6-1 1,-5 0-73,4 0 0,0 0-25,4 0 0,0-2 79,0-2 0,5 2-212,3-6 0,3 0 51,5-4 1,-2 0-24,5-4 0,0-2 80,4-5 0,-1 0 38,1 0 1,0 0 31,0 0 1,-5-5 140,-3-2 1,1 0-67,0 0 1,-5 3-68,-3-4 1,-5 6-586,5-2-306,-5-2-437,2 4 875,-5-3 471,0 5 0,-5-5 0,-2-1 0</inkml:trace>
  <inkml:trace contextRef="#ctx0" brushRef="#br1" timeOffset="41">6681 17097 8086,'-11'-11'0,"4"4"0,-1 1 1506,4 2-983,0 3 1,4-3 72,0 8 0,0 2-173,0 6 0,1 0-367,3 4 1,-3 1 33,3 6 1,-1 0-91,0 0 1,0 3-104,5 1 1,-5 0 91,5-4 1,-4 3-42,3 1 1,-3 0-34,4-5 1,-6 5-83,2 0 0,1-4 229,-1-4 1,1-4 8,-1 4 0,-3-5-3,3 1 0,-3-6 97,-1-1-61,0-6-42,5 3 0,-2-5-26,5 0 1,-5 0 25,5 0 1,0-4-45,3 1 1,0-5-15,1 4 0,-1-4-15,1 5 1,-1-5-1,1 4 1,3-1-9,0 1 1,0 3-94,-3-3 0,3 3 120,0 1 0,0 0-239,-3 0 1,-1 0 64,1 0 1,-1 0-82,0 0 0,1 0-244,-1 0 1,2-4-207,2 0 0,-2-1 3,2 2 0,-2 1 694,-2-2 0,6-2 0,0 0 0</inkml:trace>
  <inkml:trace contextRef="#ctx0" brushRef="#br1" timeOffset="42">7321 17211 8248,'-12'-6'0,"2"0"100,3 2 1,-4 2 138,4-1 1,0 1 39,0 2 1,3 0 43,-4 0 1,5 2-32,-5 1 0,4 0-60,-3 5 1,3 3 31,-4 4 1,4 6-44,-3-2 0,4 2 30,-1 2 1,3 0-91,1 0 1,0-3 17,0 3 0,1-4-149,3 4 1,1-2 63,3-5 0,2 3-2,-2-4 1,2 0-173,1-4 0,1 0 67,-1-4 1,4 2-112,1-5 1,0 0 33,-1-4 1,-1-5-51,5-3 1,-4-7 30,5-4 1,-5 0 63,4-4 0,-1 3 0,1-7 0,-3-1 5,-4 1 0,-5-1-12,1 2 1,-6 0 24,2-4 1,-8 5-134,-3-2 0,-5 3 79,-3 1 1,-3 4-314,-5 0 1,-1 9-35,-2-2 1,0 9-20,-4-1 1,4 4 21,0 4 0,2 2-98,1 5 0,4 5 523,0-1 0,10 5 0,-1-2 0</inkml:trace>
  <inkml:trace contextRef="#ctx0" brushRef="#br1" timeOffset="43">7172 17211 8248,'-11'12'0</inkml:trace>
  <inkml:trace contextRef="#ctx0" brushRef="#br1" timeOffset="44">7800 17006 8232,'-5'-7'0,"-1"2"330,0 5 0,-4-4-22,2 1 0,2-1 486,-2 4-527,0 0 0,-3 1-49,0 3 0,-1-2-25,1 6 1,-1 0 15,1 3 1,1 1 2,2-1 0,-2 0-123,2 1 1,2 0-70,-2 4 1,5-4 34,-5 4 0,5-4-79,0 0 1,1-1 105,2 1 1,0-5-124,0 1 1,5-2 27,3 2 0,2 1 49,2-6 0,0 5-41,3-4 0,-1 3-6,5-3 0,1 0-41,2-4 1,-1 4 80,1 0 1,-5 1-119,6-1 0,-8-2 106,0 6 1,-2-4-153,-2 3 1,0-3 12,-4 4 0,-2-1 30,-5 5 0,0-1 1,0 0 1,-1 1-14,-3-1 1,2 2 83,-6 2 1,-1-1-45,-6 5 0,2-4 95,-2 4 1,-3-5-86,-1 2 0,1-4-56,-1 0 0,0-1 10,-3 1 0,0-2-152,3-3 0,2-2 144,6-5 1,0 0-155,-1 0-322,6 0 391,1 0 1,5-1-448,0-3 0,6 2 640,5-6 0,6 1 0,6-5 0</inkml:trace>
  <inkml:trace contextRef="#ctx0" brushRef="#br1" timeOffset="45">8109 17086 8055,'-12'-18'0,"5"5"448,-1 6 823,6 4-798,-9-2 0,10 4 612,-3-3-550,3 3 1,1 4-313,0 9 1,0 6-32,0-3 0,0 5-15,0-1 0,0 3 3,0 1 1,0 1-143,0 2 0,0-2 46,0 3 1,0-3-197,0-1 1,1 0 47,3 0 1,-1-4 38,4 0 1,-3-5-79,4 1 1,-1-2 26,5-2 1,-1-3-151,1-1 0,-3-4-6,2 1 0,-5-3-34,10-1 0,-6 0 189,5 0 0,1-4-18,0 0 1,0-5-148,-1 2 1,-2 0 91,2 0 0,-2 3-131,-2-4 1,0 5-91,-4-5-895,3 5-103,-8-2 1369,3 5 0,-10-5 0,-2-1 0</inkml:trace>
  <inkml:trace contextRef="#ctx0" brushRef="#br1" timeOffset="46">8075 17246 8071,'-7'-6'362,"2"5"155,0-4 1,5 5-163,0 0 0,5 0-39,7 0 0,0 0-191,3 0 0,3-1 109,5-3 0,0 1-290,0-4 1,3 4 113,1 0 0,-2-3-479,-6 3 0,2-5 160,-6 4 0,4-3-121,-4 3 1,0-4-77,-3 4 0,-4-3 458,-1 3 0,-4-5 0,2 3 0</inkml:trace>
  <inkml:trace contextRef="#ctx0" brushRef="#br1" timeOffset="47">8120 17017 8034,'-6'-11'-54,"1"-1"1,5 5-108,0-1 1,1 5 816,3 0 0,-2-2-143,6 1 0,3 0-223,5 4 1,3 0-58,-4 0 1,5-1-130,-1-3 0,-1 3 52,1-3 1,-4 3-97,4 1 0,-1-4 107,1 0 0,3-1-1,-3 1 0,-1 3-162,1-3 1,-4 3 91,4 1 0,-4 0-139,4 0 0,-5 0 31,1 0 1,-2 0-101,-2 0 0,-3 1 41,0 3 0,-5 2-103,5 6 0,-5-1 100,0 0 0,2 1 21,-1-1 1,0 4 31,-4 1 1,4 4-11,0-1 0,-1 3 60,-3 0 1,2 1-49,2 0 1,-3 0 127,3 0 0,-3 3-21,-1 1 1,0 1-24,0-1 1,0-3-46,0 2 0,0-1 6,0-3 0,0-3-213,0 0 1,0-5 67,0 2-303,0-4 249,5-5 1,-2 2-116,4-6 1,-4 0-69,0-7 1,-1 2-465,-2-6 347,0 0 1,0-3-597,0 0 1069,0-1 0,0-4 0,0-2 0</inkml:trace>
  <inkml:trace contextRef="#ctx0" brushRef="#br1" timeOffset="48">8497 17074 8048,'0'-11'0,"1"4"-418,3 4 608,-3-4 0,10 2 621,-4-2 0,3-2-274,2 5 1,4 0-46,3 4 0,3-4-341,1 0 1,0 1 94,-1 3 0,5 1-198,0 3 0,-1-2 64,-3 6 1,0 0-12,0 3 1,-2 0-5,-1 1 1,1-1-172,-2 1 0,-2 3 67,-2 0 0,-4 5 94,-3-1 0,1 3-14,-5 1 1,-1 0 30,-3 0 0,-5 1-167,-2 2 0,-5 0 30,-3 4 1,-3-5-81,-5 2 1,2-3 1,2-1 1,-3 0-235,3 0 0,-1-5 50,1-3 0,2-8-29,6-3 0,3-3 145,1-1 26,-1 0 0,2-5-516,2-2 0,3-3 225,1-2 1,-4 1 443,0-1 0,5-4 0,6-2 0</inkml:trace>
  <inkml:trace contextRef="#ctx0" brushRef="#br1" timeOffset="49">9297 17017 8100,'0'-11'-880,"0"4"1090,0-3 0,0 4 508,0-6 0,0 5 442,0-1-280,0 1-77,0 0-220,0 2-286,0 5 1,3 5-110,1 3 0,0 7-98,-4 4 1,1-1 76,3 1 1,-1 0-191,4 4 1,-3 3-4,4 1 1,-5 1 31,5-1 1,0-3-303,3 2 1,1 2 169,-1-1 0,0-4-278,1-4 1,-5-1 100,1 1 0,-2-3-391,2-4 567,2-6 0,-7-1 131,4-5 1,-3 0 115,4 0 1,-4-4-68,3 0 1,-3-8 19,4 0 0,-5-2-17,5 3 0,-4-4 85,3-1 1,-3-4-128,4 1 1,-4 1 2,3-1 1,-4 5-34,1-1-38,2 7-59,-5 3 105,4 5 1,-3 5-7,1 3 1,0 7 42,4 4 1,-3-1 111,4 1 0,0-1-97,3 1 0,0-1 8,1-3 1,-1-2-54,1 2 1,0-4-114,4-3 0,-4 1-223,3-5 266,-2 4 1,-1-6 172,-1 2 0,-3-8-86,-1-4 0,0-2 115,0-1 0,2-2-41,-5-2 0,0-3 216,-4-5 0,0 1-12,0 3 0,0-6-113,0 2 0,-2-3-111,-1-1 0,1-2 79,-1-6 1,-3 5-263,3 0 0,-1 0 70,4 0 0,0-2-113,0 6 1,-4 4-203,0 7 0,0 2-690,4 2 487,0 4 0,-1 2-1343,-3 5 248,3 0 1656,-4 0 0,10 5 0,1 2 0</inkml:trace>
  <inkml:trace contextRef="#ctx0" brushRef="#br1" timeOffset="50">9959 17371 8040,'-6'6'-569,"1"0"2151,5-1-940,0-4 1,0 3-73,0-8 0,1-1-261,3-3 1,-3-2-39,3 2 0,1-6-90,-1-1 0,1 0-100,-2 4 1,-1-5-131,2 1 1,-3-5 82,-1 1 1,0-3-305,0-1 1,0 1 111,0-1 0,0-1-52,0-3 0,0 2 59,0-6 0,0 4 72,0-3 0,0 1 5,0-2 0,0 3 26,0 6 0,0 4 13,0 3 1,0 2 81,0 2 132,0 4-101,0 2 0,1 8-54,3 4 0,-3 1-24,3 7 0,1 3 0,-1 1 0,5-1 0,-2 1 0,0 0-364,0 4 164,1 4 122,3-2 0,1 3 48,-1-6 1,1 1 146,-1 0 0,0-4-70,1 0 0,-4-1 2,-1 1 0,-1 1-139,2-5 0,2 1-171,-2-5 1,-3 1-119,-1-1 1,1 0 6,-1 1 0,3-5-1036,-3 1 716,0-5 692,-4 7 0,5-9 0,1 4 0</inkml:trace>
  <inkml:trace contextRef="#ctx0" brushRef="#br1" timeOffset="51">9948 17268 8047,'-7'-5'1150,"2"4"-803,5-9-51,0 9-94,5-4 1,5 5-105,6 0 75,4 0 1,-2-2-77,5-2 0,-1 3-232,1-3 0,0 3-27,0 1 1,0-4-340,0 0 1,-4 1-1074,0 3 1574,0 0 0,-2-5 0,0-2 0</inkml:trace>
  <inkml:trace contextRef="#ctx0" brushRef="#br1" timeOffset="52">10450 16823 8170,'-5'-6'0,"2"-1"0,-4 3 275,4 3 658,-2-4-115,5 5-532,0 0 0,0 5 76,0 3 0,0 6-49,0 1 1,0 5-1,0-1 1,0 7-91,0 0 0,0 2-31,0-1 1,0-3-75,0 3 0,0 1 114,0-2 0,0 5-258,0-5 1,2 1 51,1-4 1,-1-2-31,1-2 0,-1 2-73,-2-6 1,0 4-197,0-4 218,0 0 0,0-3-273,0-1 165,0-4 37,0-2 95,0-5 0,3-2 206,1-1 0,5 0-5,-1-5 1,-2 6 14,2-2 0,-1-1-89,5 1 1,-1-1 17,1 1 1,-1 3-103,0-3 0,1 3 87,-1 1 1,1 0-231,-1 0 1,2-1 40,2-3 1,-2 3-126,2-3 0,1-1-99,0 1 0,3-1-98,-4 1 1,1-1-42,0-3 1,-7 2-847,2 2-1034,-2 3 2333,-3-4 0,-1 5 0,-5 0 0</inkml:trace>
  <inkml:trace contextRef="#ctx0" brushRef="#br1" timeOffset="53">10850 16846 8099,'0'-18'0,"-1"2"508,-3 4-180,2 1 0,-3 3 0,5 0 0,0 5 528,0-5 143,0 5-245,0-2-599,0 16 1,0-3 95,0 11 1,2 1-247,1 2 1,-1 1 35,2 0 0,-3 1 64,-1 3 1,0-3-61,0 3 1,0 0-227,0 0 0,0 0-33,0-4 0,0-2 77,0-2 1,0 2-259,0-6 0,0 0-510,0-4-399,0-4 493,0 3 281,0-9 0,1 3-481,3-8 166,-3-2 845,9-6 0,-3-4 0,4-2 0</inkml:trace>
  <inkml:trace contextRef="#ctx0" brushRef="#br1" timeOffset="54">11113 16857 8099,'0'-11'-1773,"0"3"2005,0 1 1,1 3 884,3-4 0,-3 4-57,3-3-562,-3 4 0,0-2 447,3 5-370,-3 0-122,4 0-22,-5 0-347,0 5 1,-1 0 30,-3 3 0,-2 2-141,-5-2 1,-1 6-87,1 1 0,-5 4-8,1-4 0,-1 4 2,0-4 1,4 2 81,-3-2 1,2-2-97,1 2 1,1 1 100,0 0 0,3-1 41,0-4 41,6 1 1,-5-1 313,4 1-238,1-6-45,-3 4 1,7-9 131,1 3 0,0 1-79,5-1 0,-5 4 62,5-5 1,0 3-43,3-3 0,-1 0 82,-2 5 1,6-5-44,-3 5 0,3-2 30,-2 2 0,3 1-33,0-5 0,5 3 114,-1-3 0,-1 4-36,1-5 0,0 5-78,4-4 0,0 3 0,0-3 0,-2 4-61,-2-4 0,-1 1-222,-3-1 148,-2-3 1,2 5-142,-7-2 163,2-3-352,-9 4-268,4-5-804,-5 0 769,-5 0-2146,-1 0 2723,-6-5 0,1 4 0,0-4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89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15224 11672 8011,'0'-11'0,"0"3"0,0 0 79,0 1 0,1-3 149,3 2 0,-3-2 113,3 2-341,-3 3 0,5-5 0,0 4 0</inkml:trace>
  <inkml:trace contextRef="#ctx0" brushRef="#br0" timeOffset="1">15247 11581 8011,'11'-12'0</inkml:trace>
  <inkml:trace contextRef="#ctx0" brushRef="#br0" timeOffset="2">15201 12026 9007,'12'0'2103,"3"-1"-1761,0-3 1,4 3-187,-4-3 0,4 3-239,-3 1 1,-1-2 94,-4-1 1,1 1-175,-1-1 0,0 1 37,1 2 125,-6 0 0,9 0 0,-2 0 0</inkml:trace>
  <inkml:trace contextRef="#ctx0" brushRef="#br0" timeOffset="3">15372 12015 7993,'7'0'0,"-2"0"0</inkml:trace>
  <inkml:trace contextRef="#ctx0" brushRef="#br0" timeOffset="4">15475 11923 7993,'0'0'0</inkml:trace>
  <inkml:trace contextRef="#ctx0" brushRef="#br0" timeOffset="5">15407 11958 8038,'0'0'0</inkml:trace>
  <inkml:trace contextRef="#ctx0" brushRef="#br0" timeOffset="6">15407 12015 8061,'0'23'828,"0"-1"1,0 1 1091,0 0 1,0 0-1400,0 0 1,0-5-380,0-3-213,0 3 0,0-6 134,0 3 1,0-6-398,0-1 142,0-5-965,0 7 1157,0-9 0,5 9 0,1-4 0</inkml:trace>
  <inkml:trace contextRef="#ctx0" brushRef="#br0" timeOffset="7">15258 11535 8025,'0'11'721,"0"1"1,0 3 1001,0 0 0,0 4-1056,0-3 0,0 4-293,0-1 1,0 1-218,0-1 1,0 3 99,0-3 1,-4 2-174,1 2 0,-5-4 48,4 0 1,-5 0-130,2 4 1,-3-4 22,-2 0 0,2-5-91,2 2 1,-2 0 10,3-1 126,-4 0 1,1-3-106,3-1 0,2-3 65,5 0 1,-4-5-17,0 5 28,0-5-2,4 2-51,0 0-23,0-4 360,0 4-271,5-5 84,-3 0-87,8 0 0,-4 0 107,5 0 0,1 0-41,-1 0 1,1 4-17,-1 0 1,1-1-66,-1-3 0,0 0-14,1 0 1,-1 0-285,1 0 0,-5-3 96,1-1 0,-4 0-442,3 4 1,-4-1-163,1-3-195,-3 3 0,0-4-642,3 5 783,-3 0 0,6 0 102,-4 0 719,-1 0 0,13-5 0,-2-2 0</inkml:trace>
  <inkml:trace contextRef="#ctx0" brushRef="#br0" timeOffset="8">15452 11866 12728,'-6'12'727,"2"-1"1,-1 2-492,1 2 1,-1-1 29,2 5 0,1 0-76,-2 4 0,-1 0-1,2 0 1,-5-1-47,4 1 1,-3 4-115,3 0 1,-4-1 72,4-3 0,0-1 59,4-3 0,0 1 51,0-5 0,0 0 71,0-3-322,0-1 0,4-3 92,0-1-113,0-4 0,-3 2-310,3-5-50,-3 0-1373,4 0 879,-5 0-571,0-5 1485,0 4 0,0-9 0,0 3 0</inkml:trace>
  <inkml:trace contextRef="#ctx0" brushRef="#br0" timeOffset="9">15624 12289 10944,'0'6'3204,"0"1"-2284,0-4-426,0-1 0,0 4 188,0-2 45,0-3-268,0 4-57,0 0-347,0-4 1,1 5-315,3-6-2269,-3 0 1431,4 0 1097,-5 0 0,-5-6 0,-1 0 0</inkml:trace>
  <inkml:trace contextRef="#ctx0" brushRef="#br0" timeOffset="10">15018 12597 8924,'6'-6'3540,"-5"1"-3057,9 5 1,-4 0-25,6 0 1,-1 0-113,1 0 1,0 0 17,3 0 0,-1 0-145,5 0 1,0 0 189,4 0 1,0 0-10,0 0 0,1 0-120,3 0 1,-3 0-179,3 0 0,-3 0 87,-2 0 1,1 0-214,0 0 0,-4-1 111,0-3 1,-5 2-274,1-1 1,-2 0 100,-1-1 0,-5 3-468,1-3-597,-6 3-916,3 1 2065,-15 0 0,8 0 0,-8 0 0</inkml:trace>
  <inkml:trace contextRef="#ctx0" brushRef="#br0" timeOffset="11">16412 11763 7914,'-7'-5'27,"-3"4"957,3-3 1,0 3-415,0 1 1,-2 0-302,-6 0 0,2 1-52,-2 3 1,-2 0 25,2 7 1,-4 0-200,4 8 0,-2-4 120,2 4 1,2 4-76,-2 3 0,4 5 78,3-5 0,-1 6-219,5-1 0,1-2 113,3 1 1,0-1-118,0 2 0,5-3 48,2-5 0,8-1-42,4 1 0,3-5 58,1-3 1,0-2 31,0-2 1,3-4 34,1-3 0,1-3-31,-2-1 1,-1-1 16,1-3 0,-2 1-11,-1-4 0,0-1-98,0-3 1,0-5 42,0 1 1,-6-1-100,-1 0 1,-4 2-88,0-5 1,-5 5 31,1-1 172,-6-3 1,3 6-95,-5-3 286,0 7-183,0 3 148,0 5 1,-3 5-34,-1 3 0,-4 2 27,4 1 0,1 2-22,3 2 1,0-2-32,0 2 1,0 1-156,0 0 1,5-5 72,2-3 0,5-2-87,3 2 0,3-3 59,5-5 1,-1 0-14,1 0 1,1-2 11,3-1 1,-3-4 1,3-4 0,-2-4-11,2-1 0,-7 0 14,3 1 1,-8 1-12,0-5 0,-2 5 17,-1-1 1,-6-3-253,-2-1 1,-3-3 76,-1-1 0,-3 2-97,-4 2 0,-2-2-96,-10 6 0,-7 0-101,-8 4 1,-1 4-2,-7 3 1,1 8 83,-1 4 0,0 6-94,8 1 1,-1 5 468,8-1 0,11-2 0,5-1 0</inkml:trace>
  <inkml:trace contextRef="#ctx0" brushRef="#br0" timeOffset="12">17268 11741 7956,'-6'-5'1184,"-4"3"0,7-2-517,-4 8 1,4-1-169,-1 4 1,2 2-114,-2 7 1,3 1-86,-3 6 0,3 0-136,1 0 0,0 5-87,0 2 1,0 1-192,0 3 0,3-4 138,1 5 1,4-2-127,-4-7 1,3 1-18,-3-4 0,0-5-291,-4-3 0,0-3-130,0 0 1,0-4-1223,0-1 1761,0-4 0,0 2 0,0-5 0</inkml:trace>
  <inkml:trace contextRef="#ctx0" brushRef="#br0" timeOffset="13">17257 11786 8063,'6'12'1797,"4"-1"-1184,-2 1 0,2 0-176,2 4 0,0-3-53,4 7 0,-3-3-137,7 2 1,-1 3-249,3-3 1,5 2 84,0 2 0,-1 0 8,-3 0 1,0-4 100,0 0 1,0-5-149,0 1 0,-2-2 10,-2-2 1,-1-3-66,-3 0 0,-2-5-10,2 5 0,-6-5 124,-1 0 1,-5 0-722,5 1 360,-5-3-1577,2 4 1834,-5-5 0,-5 0 0,-2 0 0</inkml:trace>
  <inkml:trace contextRef="#ctx0" brushRef="#br0" timeOffset="14">17702 11615 8355,'7'1'766,"-4"3"1,-1 4 166,-2 7 0,0 3-357,0 5 1,-2-1-182,-1 1 0,1 4-250,-1 0 1,0 4 89,-1 0 0,3 2-256,-3 1 0,3 0 41,1 0 1,-4-4-18,0-4 0,0-3-416,4-4 0,0-2 7,0-6-1425,0 1 1831,0-1 0,0 0 0,0 1 0</inkml:trace>
  <inkml:trace contextRef="#ctx0" brushRef="#br0" timeOffset="15">18056 11661 8107,'5'11'2339,"-3"2"-1641,2 2 0,-3 3-266,-1 5 0,0-1-151,0 1 1,0 4-30,0 0 1,0-1-222,0-3 1,1 0 131,3 0 1,-3-2-347,3-2 0,-3 2 183,-1-6 0,1 4-599,3-4 0,-2-3 318,1-5 1,-1-3-1850,-2 4 605,5-6 1525,-4 3 0,4-5 0,-5 0 0</inkml:trace>
  <inkml:trace contextRef="#ctx0" brushRef="#br0" timeOffset="16">17874 11672 8131,'17'0'1357,"5"-5"0,-8 4-907,5-3 0,0 1-54,4 0 0,1 1 12,3-1 0,-3-3-122,2 3 0,2-2-189,-1 1 0,5 1 125,-2-4 1,3 3-196,1-4 1,-3 2 20,-1-2 1,-6 3-102,-1 5 0,-1-4 75,-7 1 1,0-1-67,-3 4 1,-6 1 8,-2 3 1,-3 0-131,-1 7 1,0-1 182,0 9 0,0 2-7,0 5 1,-4 3 105,1 6 0,-1-5-92,4 1 1,0-1 12,0 4 0,0-1-26,0-2 1,4 0-2,-1-4 1,6 0 81,-1-4 1,-2-4-53,2 0 0,-6-5 42,2 1 1,1-6-8,-1-2-1016,0-4-208,-4 7-1313,0-9 2461,-5-6 0,3-2 0,-3-10 0</inkml:trace>
  <inkml:trace contextRef="#ctx0" brushRef="#br0" timeOffset="17">18502 11569 8113,'16'0'587,"2"0"1,4-1 233,-3-3 1,2 3-270,-2-3 0,3 3-232,1 1 1,-4 1-54,0 3 1,-5-1-167,1 4 0,-6 1 101,-2 3 0,-4 1-88,1-1 1,-3 4 0,-1 0 0,-1 5-200,-3-5 1,-2 5-209,-6-1 1,-3-1 182,0 1 1,-6-1-107,2 1 1,-1 1 70,1-5 0,-1 2 114,5-2 0,-1-2 39,5 2 1,-1-2 3,1-2 1,5 0 44,2 1 0,3-5 158,1 1 1,5 0-19,2 3 1,7-3 123,2-1 0,4 0-250,-1 0 1,2 2 43,2-5 1,0 1-577,0-1 1,0-3 239,0 3 1,-4-3-827,0-1 1,-5 0 1046,1 0 0,-2-5 0,-2-1 0</inkml:trace>
  <inkml:trace contextRef="#ctx0" brushRef="#br0" timeOffset="18">19084 11512 8045,'0'12'2342,"0"3"-1675,0 0 0,0 5-156,0-1 1,-1 7-176,-3 0 0,3 6-169,-3-1 1,-2 2 2,-2 1 0,2 0-93,-2 0 0,4-3-257,-3-1 0,4-8 169,-1 1 0,-1-7-322,2 3 0,-1-9 7,4 2-1676,0-3 2002,0-3 0,0-1 0,0-5 0</inkml:trace>
  <inkml:trace contextRef="#ctx0" brushRef="#br0" timeOffset="19">19073 11432 8108,'6'12'555,"-2"-1"0,1 6 797,-1 2 0,9 6-735,-2 2 1,3 4-20,-3 0 1,6 1-381,2-2 0,2 6 19,2-6 1,0 9-159,0-4 1,-4-2 94,0-3 1,-1-6-236,1-1 0,1-1-59,-5-7-38,1 0 0,-5-4-1452,0 1 800,-4-6-1312,-2-1 2122,-5 0 0,5-3 0,1 3 0</inkml:trace>
  <inkml:trace contextRef="#ctx0" brushRef="#br0" timeOffset="20">18981 11901 8036,'16'0'866,"-1"0"0,5 0 141,-1 0 0,-1-4-420,1 0 1,4-1-521,4 1 0,3 3-62,-3-3 1,4-1-162,0 1 1,-2 0 155,1 4 0,-9-5 0,0-1 0</inkml:trace>
  <inkml:trace contextRef="#ctx0" brushRef="#br0" timeOffset="21">19655 11512 11968,'4'13'945,"0"2"0,0 3-655,-4 5 1,4 0-52,-1-1 0,5 4-199,-4 4 1,3-3 161,-3 7 1,4-6-495,-4 3 1,1-6-13,-2 2 0,-1-5-238,2-3 0,-3 2-941,-1-6 195,0 0 1288,0-3 0,5-6 0,1-1 0</inkml:trace>
  <inkml:trace contextRef="#ctx0" brushRef="#br0" timeOffset="22">19621 11467 8128,'13'0'1198,"2"0"0,3 0-514,5 0 1,4 0-191,4 0 1,-2 0-127,2 0 1,-5 5-129,5 2 1,-6 3 13,2 2 1,1 3-156,-2 0 0,0 6-24,-7-2 0,-3 2-116,-4 2 0,-2 4-134,-3-1 1,-2 1 118,-5-4 0,-5 3-212,-2 1 1,-7 0 101,-1-4 0,-7-1-97,-1 1 1,-1 0 20,-6 0 0,3-5 105,-4-3 1,5-2-47,-5-2 1,6-1-390,-2-2 572,8 2 0,3-9 0,4 4 0</inkml:trace>
  <inkml:trace contextRef="#ctx0" brushRef="#br0" timeOffset="23">19701 12003 8128,'11'-11'0</inkml:trace>
  <inkml:trace contextRef="#ctx0" brushRef="#br1" timeOffset="24">20283 11524 8207,'-5'-7'-279,"4"-3"780,-4 4 275,5-1 0,0 1 242,0 2-73,0 3-442,0-4 41,0 5 0,0 5-297,0 3 0,0 2-18,0 1 0,0 2-14,0 2 0,0-1-134,0 5 0,0 1 2,0 7 0,0-2-185,0 6 1,0-2-4,0 2 1,0 2 93,0-3 1,-1-1-58,-3 2 1,3-7 61,-3-1 1,3-1 43,1-3 0,0-2-65,0-2 0,3-6 8,1-1 0,1-4-74,-1 3 0,-1-4-507,4 0-1037,-4-1 1186,7-2 1,-5-2-2084,3-1 1829,2-4 1,-4-4 704,6-1 0,-1-4 0,0-2 0</inkml:trace>
  <inkml:trace contextRef="#ctx0" brushRef="#br1" timeOffset="25">20900 11546 8207,'0'-11'469,"0"5"1,-1-3 472,-3 5-478,3-5 0,-8 7-134,5-6 1,-5 4 73,2-3 0,-5 4-136,-3-1 1,-1-1 9,-4 1 1,-1 1-48,2 3 1,-1 3 15,1 1 1,-3 5-87,3-1 0,-1 3-14,1 4 0,-3-1-166,3 5 0,1 4 105,-1 4 1,1 5 1,-1-2 1,3 7-143,4 1 0,2-1 111,3-7 0,2 2-134,5-6 0,5 1 54,2-4 1,5-4 60,3 0 0,1-5-22,3 1 1,4-7-1,0-4 0,0 1-11,4-1 0,-3-1-108,-1-3 1,-1-1-70,1-3 1,-1 2 111,-3-6 0,1 4-619,-5-3 0,1 3 278,-5-4 0,-3 4-941,-1-3 0,0 3 72,0-4 1270,3 6 0,-3-8 0,4 3 0</inkml:trace>
  <inkml:trace contextRef="#ctx0" brushRef="#br1" timeOffset="26">21254 11546 8060,'0'-11'674,"0"0"6,0 4 292,0 2 390,0 5-1043,0 5 0,0 3 143,0 7 1,0 3-183,0 5 1,-1 1 110,-3 3 0,3-2-281,-3 5 1,3-3 76,1 3 0,0-4-233,0 0 0,0-3 117,0-4 0,0 2-257,0-6 0,0 0 114,0-3 1,1-2-80,3-3 0,-3 0-292,3-4-602,-3-1-1127,-1 3 1013,0-5 103,0-5 1,0 2 110,0-4 945,0-1 0,-10-9 0,-3 0 0</inkml:trace>
  <inkml:trace contextRef="#ctx0" brushRef="#br1" timeOffset="27">21026 11535 8107,'-5'-11'351,"3"3"550,-1 0-328,6 6 0,4-3-159,4 5 1,6 0-11,2 0 0,4-1-125,3-3 0,0 1 74,4-4 1,1 3-109,3-4 1,0 6-30,0-2 1,-4-1-43,-4 1 1,2-4 29,-1 5 0,-4-1-183,-4 4 1,-4 0 114,4 0 1,-9 0-142,1 0 6,-2 0 1,-2 1-45,-4 3 0,-1 2 79,-2 6 1,0 0 51,0 3 1,0 3-5,0 5 1,0 0 21,0 0 1,0 1-105,0 3 0,0-2 83,0 5 0,-2-4-142,-1 0 0,1-2 77,-1-1 1,1-4-101,2 0 1,0-1 71,0 1 0,0-2-73,0-6 0,0-3-270,0-1-289,0 1 59,0-2-221,0 4-1921,0-8 1247,0 3 925,0-5 1,5-5 0,2-2 0</inkml:trace>
  <inkml:trace contextRef="#ctx0" brushRef="#br1" timeOffset="28">21939 11558 8027,'-5'-13'0,"4"-2"774,-4 14 0,4-4 291,-3 5-468,3 0 1,-9 1-97,2 3 1,-2 3-44,-2 9 1,1 1-120,0 6 1,-5 0-97,1 0 1,0 1-209,3 3 0,2-3 125,3 2 0,-2-2-98,5-1 0,0-1 121,4-3 1,0 1-332,0-5 0,5 1 75,3-5 0,2 1-37,1-1 1,5-5 74,-1-2 1,5-1 34,-1 0 0,3-1-156,1 2 1,3-4 123,1-4 0,0-1-33,-5-3 0,5-3 52,0-1 0,-1 1-22,-3-4 0,0-2-40,0 2 1,-5-7-17,-3-1 1,-4 1-92,-3-5 0,-3 2-199,-5-2 0,-10 3-219,-5-3 1,-11 4 229,-4 4 0,-12 3-203,-4 4 1,-5 6 149,6 2 0,-3 3 101,6 1 1,7 4-78,5 0 0,10 4 399,4 0 0,4 2 0,0 2 0</inkml:trace>
  <inkml:trace contextRef="#ctx0" brushRef="#br1" timeOffset="29">22465 11535 8114,'-5'-11'161,"3"4"77,-3-3 152,5 9 119,0-9 661,0 8-248,-5-3-535,4 5 14,-4 0 1,4 2 222,-3 1-163,3 4-142,-4 4 1,1 6-49,0 2 0,-4 2-1,5 2 1,-3 0-70,3 0 1,1 4-164,-1-1 1,-2 2 17,1-1 1,0-3 150,4 2 1,-4-1-466,0-3 0,0-3 147,4 1 1,0-7-464,0 3 321,0-4-510,0 0 199,0-6-1155,0-1-2827,0-5 4085,0-5 223,0-1-177,0-6 178,0 1 0,2-2 237,2-2 0,-2 1 0,6-5 0,-4 4 0,3-4 0,-3 0 0,4-4 0,-6 4 372,2 0 0,1 5-282,-1-1 1,0 2 472,-4 2 1,1 0 143,3 4 1625,-3 2-939,4 5-994,-5 0 0,4 1-89,0 3 1,4 2 161,0 6-234,7 4-243,-2-3 60,9 3 67,-5 1 1,6-3-101,0 5 216,0-5-56,0 2 0,-2-4-231,-2-1 1,2 3 0,-6-3 1,4 3 74,-4-6 1,0-2 145,-3 2 0,-5-6 123,1 2 1,-2-1 559,2 1-138,2-3-312,-4-1 1,5-6-25,-4-6 0,0 1-149,-4-1 0,-1-4 5,1-3 0,-1-3-239,-2-1 0,0 0-32,0 1 0,0-6-64,0-3 1,0 2-305,0-1 0,4 4 245,-1 0 1,2 1-677,-1 3 1,-3 0 368,3 3 1,-2 1-164,-2 3 0,0 6-40,0-2-1104,0 2 426,0 3 1344,5 0 0,1 6 0,5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0:18.39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10507 13317 8127,'0'-7'-421,"0"1"1260,0 2-28,0 3-232,-5-4-360,4 5 72,-4-5 55,5 4 17,-5-5-314,-2 1 0,-4 4 19,0-3 0,3 3 95,0 1 1,1 0-136,-5 0 0,1 0 99,-1 0 1,-3 0-214,0 0 0,0 0 130,3 0 0,-3 0-56,0 0 0,-4-4-147,4 0 1,-4 1 130,3 3 0,-4 0-157,1 0 1,-3 0 96,0 0 1,0-4-71,3 0 1,-4 0 61,0 4 1,0 0 2,-3 0 1,2 0 51,1 0 1,-1 0 6,-3 0 1,2 0 20,-6 0 0,6 0-43,-2 0 0,-1 0 87,2 0 1,-6 0-70,1 0 1,2 0 14,-1 0 1,1 0 13,-2 0 0,2-4-5,2 1 1,3-1 24,-2 4 0,1 0-10,3 0 0,-1 0-28,0 0 1,0-1-19,0-3 0,-3 2 58,-1-1 0,-5 0 88,2-1 0,-1 2-101,-3-6 1,2 6-183,-6-2 1,3-1 86,0 1 94,1 0 0,-4 0 49,0 0-50,-5 1 0,4 1 15,-3-1 0,-3 1-8,3-1 0,-2 1-122,-2 2 0,1 0 121,-1 0 0,-1 0-16,-2 0 0,0 0 13,-4 0 0,5 0-3,-2 0 0,2 0 2,-1 0 1,0 0-18,-4 0 0,4 2 16,-5 1 0,5-1-1,-5 1 1,5 2 25,-4-1 1,-1 4-26,-3-4 0,4 1 5,0-1 1,-1-2-272,-3 6 0,0-4 267,0 3 0,-1-4-37,-3 1 0,1 1 10,28-4 0,-1 1 0,-30 7 38,31-5 1,-1 0 0,0-1-1,0 0 10,-28 5 1,-1-4 5,1 3 1,4 0-33,0 0 0,4 0 113,3-4 0,3 0-95,-2 5 0,2-5-63,1 5 0,1-4 43,-1 3 0,-2-3 1,2 4 1,-2-4-21,6 3 1,-6-3 31,-2 4 1,-3-2-215,3 2 0,-3 2 205,4-3 0,-2 0 3,1 0 0,3 1-5,-2 3 0,6-3 31,1 0 1,1-2 27,-1 2 1,2 2-50,2-3 1,2 2 74,-2-1 1,1 2-27,-1-2 0,3 2 59,-3 1 1,3 1 175,5-1 1,-7 0-304,3 1 1,-3 1 47,3 2 0,0-3-29,-1 4 0,-2-4-3,3 0 0,-3 3-59,7 0 1,2 0 87,1-3 0,1-1-71,3 1 0,-1-1 237,9 1 0,-1-2-211,5-3 1,-1 3 124,1-2-120,0 2 0,3 2-35,0-1 0,6-3-42,-2-1 34,3 1 0,2 3 16,3 1 1,2-5-7,6 1 1,-1-4 154,0 3 0,2 0-137,2 0 0,3 2 219,5-5 1,0 5-57,0-1 0,0-2 26,-1 2 0,6-5-52,3 5 1,-2-6-18,1 2 0,1 1-33,3-1 1,4 0-26,0-4 0,4 4-95,-4 0 0,0-1 67,-4-3 0,1 4-133,-1 0 1,4 4 75,0-5 1,-1 1-58,-7-4 1,3 4 88,-2 0 0,2 1-7,1-1 1,3-3 56,-3 3 1,7-3 19,-7-1 1,7 1 61,-3 3 1,5-3-62,-1 3 0,-2-2 5,2-2 1,-5 0-18,1 0 1,1 0-73,0 0 0,0 0 8,-1 0 0,-1 0-12,5 0 1,-1 0 19,5 0 0,0 0-117,0 0 1,-1 0 174,1 0 1,-2 0-52,-2 0 1,3 0 94,-4 0 1,8 0-72,0 0 0,2 0 82,-2 0 0,0 0-28,4 0 1,-4-2 14,5-2 0,-3 3-28,6-3 1,-2-1-244,-22 3 0,-1 0 0,29-3 168,-29 3 0,1 1 1,26-2 63,2-5 1,2 6-137,-3-2 1,1 3 75,-4 1 1,-5 0-220,-2 0 0,-3 0 234,-1 0 1,-5 0-10,1 0 1,-4 0 74,4 0 0,0 0 12,4 0 0,0 1-28,-1 3 0,1-3-25,0 3 0,-1-3 3,1-1 0,0 0-30,-1 0 1,1-1-9,0-3 1,-4 3-1,-1-3 1,-2 3-9,2 1 0,-3 0-3,4 0 0,-5 0 21,1 0 0,2-4-10,-2 0 0,5 0 6,-1 4 1,-2 0-57,2 0 1,0 0 16,4 0 0,1 0-7,2 0 0,-2-3-9,3-1 1,0 0 36,0 4 1,1-1-41,-2-3 0,2 1 34,2-4 1,2 3 44,-6-4 0,2 5-41,-2-5 0,0 2 14,4-2 1,-6-2-14,-1 2 1,-1-2 2,-3-1 1,3-1 17,0 1 0,1-1 0,0 1 0,-5 0 67,1-1 1,-1-3-74,1 0 1,-3-1 375,-5 5 1,1 0-368,-1-1 1,0-3-4,1 0 1,-5-1 97,0 5 1,-4 0-287,0-1 0,-1-3 150,-3 0 1,-4-4-136,-3 3 0,-2 0 365,-1 1 1,-5-2-256,1-2 0,-6-2 165,2 2 1,-3 1-93,-1-1 0,-1 4 213,-3-4 1,2 5-45,-6-2 1,4 4-30,-3 0 0,-1 2-162,-3 2 0,-5 0-127,1 4 0,-1-1-148,0 1 1,-1 3-1138,-6-3 1422,0 3 0,0-5 0,0 0 0</inkml:trace>
  <inkml:trace contextRef="#ctx0" brushRef="#br0" timeOffset="4">7092 13694 7994,'0'-7'-1398,"-5"2"2866,-1 0-883,0 4-133,1-4-163,-1 5 201,5 0-470,-9 0 1,7 0 55,-4 0 1,3 0-87,-4 0 0,5 0 59,-5 0 0,4 4 48,-3-1 1,3 6-100,-4-1 0,4-2 83,-3 2-123,4-1 0,-6 5 22,6-1-59,-1 1 1,4-1 49,0 1-30,0-1 3,0 0 1,1 0 54,3-4 0,-2 2-50,6-5 1,0 0 37,3-4 0,0 0 56,1 0 0,-1 0-4,1 0 1,0 0 114,4 0 0,-4-5-70,4-3 0,-4 2 150,0-2 1,-2 0-191,-3-3 0,2 0 33,-5-1 1,0 1-147,-4-1 1,-1 1 93,-3-1 1,-3 5-876,-4-1 0,0 6 850,-1-2 0,-4 3 0,-2 1 0</inkml:trace>
  <inkml:trace contextRef="#ctx0" brushRef="#br0" timeOffset="5">7309 13340 8026,'0'-7'-161,"-1"2"326,-3 5 290,3 0-213,-4 0 1,5-1 245,0-3-58,0 3 57,0-4-281,0 5-91,0 5 1,0-3-95,0 6 1,0 0 125,0 3 0,-1 0-44,-3 1-34,3-1 1,-4 1 70,5-1 0,0 1-187,0-1 97,0 0 1,0 1-152,0-1 1,1-4 65,3-4 1,2 2-34,5-1 1,-3 0 69,0-4 0,-1 0-21,5 0 1,-1 0 72,0 0-47,6 0 0,-1-1-24,3-3 0,-2 1 34,-6-4 0,1 3-35,-1-4 0,1 1 2,-1-5 1,-1 1-6,-2 0 0,2 3-25,-2 0 1,-2-3-10,2-4 1,-5-1-23,5 5 0,-5 0 55,0-1 0,0 1 9,1-1 79,-3 1 9,4-1 2,-5 6 90,0 1 0,-1 5 17,-3 0 1,3 1-87,-3 3 1,1 2 55,0 6 0,1 1-74,-2 2 1,-1 1-12,2 3 1,-1 3 28,4-3 0,0-1-218,0 1 1,0-1-32,0 1 0,0-3-143,0-5 1,4 1-218,-1-1 0,2-3 196,-1 0 1,-2-5-1564,1 5 1878,-1-6 0,3 4 0,1-6 0</inkml:trace>
  <inkml:trace contextRef="#ctx0" brushRef="#br0" timeOffset="6">8897 13671 8017,'0'-7'195,"0"2"2364,0 5-2103,-5 0-274,4 0 1,-6 0 59,3 0 1,2 2-149,-6 1 0,6 0 37,-2 5 0,-1-5-107,1 5 1,-1-4 161,1 3-318,3 1-13,-4 3 0,6 0 91,3-4 1,-2 0-21,6-4 0,0-1 63,3 1 1,0-1-117,1-2 1,1 0 32,2 0 1,-3-4 25,4 0 0,0-5 48,-1 2 0,1 0 1,-5 0 0,-1-1 68,-2-3-10,2-1 0,-9 1-37,3-1 1,-3 1-1,-1 0 1,-5 3-316,-2 0 1,-4 2-161,0-2 0,-4 3-188,0 5 0,-4 0 65,3 0 596,-4 0 0,2 5 0,-5 2 0</inkml:trace>
  <inkml:trace contextRef="#ctx0" brushRef="#br0" timeOffset="7">9285 13351 8072,'-6'-5'-525,"-4"4"2317,8-10-1213,-3 10 1,2-3-95,-1 8 1,0-1-89,4 4 0,0 1-140,0 3 1,0 1-67,0-1 1,0 1 29,0-1 0,4 1-205,0-1 1,1 4 86,-2 0 0,0 1-353,5-5 0,-6 0 154,2 1 0,1-1-273,-1 1 1,1-2-81,-1-3 17,-3-1 116,4-1 57,-5-4 278,5 4-100,-4-5 1,6-4 322,-3 0-149,-3-5 0,5 3 107,-2-5 1,-3-1-39,3 1 1,1-1-118,-1 1 0,1 1-25,-1 2 0,-3-2 35,3 3 0,-3 0 115,-1 0-74,5 4-29,-4-2 1,6 5-36,-3 0 0,-3 5-84,3 3 0,1 2 24,-1 1 1,4 2-7,0 2 0,2-2-12,2 2 1,-1-2-165,0-2 0,1 1 82,-1-1 1,2-1 70,2-2 0,-2 1 132,2-6 0,-2 1-132,-2-4 0,1 0 329,-1 0 0,1-5 44,-1-2 0,-3 0 30,-1 0 0,-4-1-15,1-3 0,-2-1-56,2 1 0,-3-2-182,3-2 1,-3 1 110,-1-5 1,0 4-249,0-4 0,-4 3 36,1-3 1,-1 2-232,4-3 0,0 0-96,0 5 1,1 1-532,3 6 394,-3-2 0,5 9-216,-2-3 1,-1 3-1690,4 1 2377,-4 5 0,7 6 0,-4 7 0</inkml:trace>
  <inkml:trace contextRef="#ctx0" brushRef="#br0" timeOffset="8">7309 13808 6519,'-6'0'1472,"-4"0"-1372,9 0 0,-6 0 286,3 0 77,3 0-135,-4 0 13,5 0 147,0-5-95,0 3-183,0-3 0,1 5 209,3 0-307,-3 0 82,5-5 1,-5 4-196,3-3 47,-3 3 0,5 1-67,-2 0-1,-3 0 113,9 0 0,-3 0 129,4 0 0,1 0-124,-1 0 0,4 0 1,0 0 1,2 0 12,-2 0 0,-1 0-68,5 0 0,-5 0-2,1 0 0,-1 0-17,2 0 0,-2 0 32,5 0 0,-4 0-22,4 0 1,-4-1-3,4-3 1,0 1 23,4-4 0,0 4-6,0-1 0,0-1 5,-1 2 1,1-5 48,0 4 0,0 0-19,0 4 0,-2 0 8,-2 0 0,2 0-75,-6 0 0,1 0 49,0 0 1,-2 0-116,5 0 1,-4 0 105,4 0 1,0 0-88,4 0 0,0-4 50,-1 1 1,1-2-17,0 1 1,0 1-48,0-4 1,0 4 55,-1-1 1,0 3-44,-3 1 1,1 0 38,-4 0 0,3 0 50,-4 0 0,1 0-52,0 0 1,-4 0 11,3 0 1,2 0-9,-2 0 1,6 0 0,-2 0 1,-2 0 67,2 0 1,0 0 8,4 0 1,0-4-67,0 0 0,-2-3 12,-1 3 0,0-4-71,-5 5 1,4-1 62,-4 4 1,1-1 16,-5-3 0,0 2 42,1-1 1,-1 1-1,1 2 0,-5 0-32,1 0 0,-4 0 20,3 0-55,-4 0 82,7 0-467,-9 0 146,4 0-1540,-5 0-167,-5 0-336,4 0 2263,-4 0 0,0 0 0,-2 0 0</inkml:trace>
  <inkml:trace contextRef="#ctx0" brushRef="#br0" timeOffset="9">7070 13911 8345,'0'-7'475,"-2"-2"-62,-2 6 46,3-1 72,-9 4-597,4 0 230,-6 0-91,1 0 4,-1 0 1,2 1-50,3 3-31,-4-3 0,5 8 118,-5-5 0,3 5-136,0-2 1,1 3 59,-5 2 1,1-1-102,0 1 0,-1 3 125,1 0 1,-2 5-162,-2 0 0,2 0 18,-2-1 0,2 1 32,2-5 1,1 4 27,2-3 0,-1-1 14,5-4 0,1-3-36,3 0 13,0-1 32,0 5 0,0-5-14,0 1 0,0-4 3,0 3 6,0-4 1,3 3-3,1-2 1,0-3 0,0 6-3,0-4 1,1-1 1,-2 1 1,-1 0 0,2 1 0,1-2 54,-2 6 0,5-4-29,-4 3 1,1-3 4,-1 4 1,-3-1-13,3 5 1,-3-1 4,-1 1 0,0-1-17,0 0 1,-1 2 11,-3 2 1,1-1-39,-4 5 1,3-3 31,-4 3 0,5-4-95,-5 4 1,4-4 60,-3 4 1,0-5-41,0 1 58,-4-2 0,9-2-5,-6 1 0,6-5-44,-2 1 1,1-5 35,0 0 1,1 0-36,-1 1 20,1-3-55,2 4-55,0-5 60,0-5 0,0 3-34,0-6-21,0 5 234,0-7-180,0 4 311,0 0-168,0 0 144,0 6-171,-5 0 0,-1 6 8,-6 1 1,1 5 21,0 3 1,-5-1-3,1 5 0,-5 0-24,1 4 0,1-1 4,-1 1 1,1 0-104,-1 0 0,-1 0 84,5 0 1,-4 0-90,3-1 0,1 0 72,4-3 1,3 1-12,1-4 1,0 3-13,0-4 0,-2 0-16,5-4-88,0 1 1,4-1 89,0 1-267,0-6 147,0 4-227,0-9 148,0 5-16,0-6 236,-5 0 0,4 1 85,-3 3 0,-1 2-49,1 5 1,-5 1 155,2-1 1,0 1-93,0-1 0,0 2-26,0 2 0,-3 1-43,2 4 0,-1 0 5,1-5 0,-2 5-63,3-1 0,-4 3 70,0 1 1,0-2-68,-1-2 0,1 3 47,-1-3 1,-3-1-45,0 1 0,0-5 21,3 1 0,1 1-11,-1 0 1,1-2-138,0-7 0,3 2 149,0-5 1,6 1-223,-2-1 150,3-3 17,1 4 0,0-6-43,0-3 187,0 3-114,5-9 17,-4 8 32,4-3 1,-5 7 17,0 1 1,-4 4 37,1 4 1,-6-2-66,1 3 0,-2-2 106,-2 9 0,1-4-96,0 4 0,-1 0 166,1 4 0,3-4-40,1 0 0,0 0 74,0 4 0,-2-5-158,5-3 1,0 1-3,4 0 1,0-5-296,0-3 255,0-1-184,0 5 122,0-1-93,0-5 1,-1-1 75,-3-5 1,3 2-2,-3 1 74,-2-1 0,-1 3 114,-4-5 1,3 0-82,1 0 0,0 1-32,0 3 0,-3-3 15,2 3 1,2-1 7,-2 0 0,0 2-47,-3 3 1,-1 2 31,1-2 0,0 2-5,-1 1 0,5 1 10,-1-1 1,0 1-4,-3-1 1,3-1 73,1-2 1,4 2-50,-1-2-84,-2 2 89,5 1-308,-4 1-215,5-1-335,0-5 811,5-1 0,1 0 0,6 2 0</inkml:trace>
  <inkml:trace contextRef="#ctx0" brushRef="#br0" timeOffset="10">5756 16240 8160,'-6'-6'-742,"1"1"297,5 0 1831,-5 4-399,3-4-573,-8 5 0,9 1-224,-3 3 0,-1-2-106,1 6 0,-1-1 11,1 5 1,2 4 67,-6 3 0,6 2-184,-2-2 1,1 2 70,0-2 0,1-1-108,-2 1 0,3-5-27,1 1 1,5-6-54,3-1 0,2-6 124,1 2 0,1-3-12,-1-1 0,1-1 128,-1-3 0,4-3 135,1-8 1,3-3-65,-4-5 0,4-1-59,-4-3 1,-3 3 102,-5-3 1,-4 7-159,0 1 1,-1 5-71,-2-1 0,-7 3-59,-4 5 0,-6 2-262,-5 5 0,-2 0-455,-3 0 0,-2 6 370,-6 6 1,5 3-168,0 4 0,8 1 133,-1-5 1,9 1 450,3-5 0,4 0 0,7 1 0</inkml:trace>
  <inkml:trace contextRef="#ctx0" brushRef="#br0" timeOffset="11">6133 16206 7944,'-6'0'1421,"-4"0"-951,8 0 1,-3-1 166,5-3-246,0 3-183,5-9 1,0 7-119,3-4 0,2 3 302,-2-4-297,2 6 1,1-3-358,1 5 193,-1-6-299,1 5 259,-1-4 1,0 5-254,1 0 226,-1-5 1,1-1 76,-1-6 0,0 1 21,1-1 0,-1 5-2,1-1 1,-1 1-18,1-5 0,-2 1 28,-3-1 1,3 1-76,-2-1 1,-2 1 34,2 0 15,-5-1 44,7 1 1,-9-1-39,4 6 26,-5 1 1,1 5 43,3 0-51,-3 0 63,10 0 0,-5 4-44,5 0 1,-3-1 31,0-3 0,-1 0-30,5 0 0,-1 0 1,0 0 0,1-1-48,-1-3 1,1 2-6,-1-6 0,4 1 40,1-5 1,0-3-3,-1 0 0,-1-2 96,5 2 0,-3-3-27,3-5 1,-5 0 140,1 1 0,1-1-121,0 0 1,-1 0 24,-4 0 0,-1 4-135,-2 0 0,1 5 100,-5-1 0,1 4-169,-2 3 0,-1 2 176,2 2-108,-3 3 0,0-3 32,3 8-8,-3-3 0,8 5-4,-5-2 19,5-3 1,-3 4-48,6-5 0,-1 0-2,0 0 0,-3 0-52,0 0 0,3 0 85,4 0 1,0-3-15,-3-1 1,1-5 32,2 1 1,-1-3-4,5-4 1,-4 1 19,4-5 0,-1 3 121,1-3 1,1 5-192,-5-1 1,1-1 60,-5 0 1,0 1-107,1 4 0,-1-1 101,1 1 0,-5-3-65,1 3 1,-2-3 44,2 6 1,1 2 30,-5-2-20,4 5 287,-1-7-212,4 9 0,1-4 161,-1 5 1,-3 0 4,-1 0 1,1 0-154,3 0 0,1 0-70,-1 0 0,1 0 75,-1 0 1,2 0-95,2 0 1,-1-4-20,5 0 1,-4-5-173,4 2 0,-1-3-15,1-2 0,1 1-19,-4-1 0,-1 1 30,-4 0 0,2-5 109,2 1 1,-2-4 163,2 4 0,-2-5-114,-2 1 1,1 1 142,-1-1 1,0-4-64,1-4 0,-1 1-14,1 3 0,-1 0 65,1 0 0,-5 5-49,1 3 435,-6 2-243,3 2-38,-5 5 1,0 2-127,0 8 0,0-2-115,0 6 1,0-4 60,0 3 0,2-3-12,1 4 0,0-6-349,5 2 295,-1 2 0,8-4-148,1 1 0,-1-1 21,-4-2 1,2-5-17,2-3 1,-2-1 106,2 1 0,2-5 139,-2 1 1,1-2-60,0 3 1,-2-5 174,5 1 0,-4-4-140,4 4 1,-1-5 154,1 1 0,1-4 45,-5-4 0,5 2-21,0-6 1,-4 6-195,-1-2 0,2 3 30,-2 1 0,4 2-120,-4 2 1,0 2 99,-3 6 1,-5 4-20,1 4 0,-4 1 83,4 2-84,-6 0 0,4 0 274,-2 0-243,-3 5 1,8-2 172,-5 5-142,5-6 1,-3 3-126,6-5 1,-1 0 37,1 0 1,-1-1-22,0-3 1,2-1 25,2-3 0,-2-2 18,2 3 0,-2-3-30,-2-2 0,1 5 19,-1-1 0,1 0 13,-1-3 0,-1 3-6,-2 1 0,2-1-77,-2-3 0,2-2 55,1-2 1,1 2-7,-1-2 0,0-2-130,1 2 0,1-4 132,2 4 0,-6-4-44,2 4 0,-2-1 18,2 5 1,-3-1 100,0 1 1,-5 0-94,5-1 0,-4 1 143,4-1 0,-6 5-58,2-1 1,1 1 13,-1-5 1,3 1 32,-3-1 0,5 1-66,-1-1 0,2-3 23,1 0 1,2-4-17,2 4 0,-2-2 21,2 2 1,2 2-20,-2-2 1,0 1 164,-4-1 0,1 3-87,-1 1 0,-3 0 398,0 3-252,-6-2-68,8-2-469,-9 1 303,5 0 0,-8 3-483,-2 0-684,3 6 1153,-4-3 0,-5 0 0,-3-2 0</inkml:trace>
  <inkml:trace contextRef="#ctx0" brushRef="#br0" timeOffset="12">5219 16537 8038,'-6'-6'-490,"-4"-4"793,9 9 1301,-5-4-645,6 5 131,0 0-860,0 5 1,4-3-43,0 6 0,5-1 78,-1 5 0,2-1-29,1 1 0,1-1-56,-1 1 1,0-1-103,1 0 1,-5 2-147,1 2 1,0-2 74,3 2 1,-3-2-222,-1-2 0,-4 1 119,1-1 0,1 1-391,-1-1 1,1 0 156,-2 1 1,-1-5-385,2 1 272,-3-5 0,0 2-807,3-5-423,-3 0 1670,9 0 0,-3-5 0,4-2 0</inkml:trace>
  <inkml:trace contextRef="#ctx0" brushRef="#br0" timeOffset="13">5528 16400 8050,'-7'0'1325,"-3"0"0,5 2-908,-2 1 1,-4 5 0,4 7 1,-2 1-198,1 6 1,-2 0-60,2 8 1,-2-3-24,-1 3 1,-1-3-161,1 4 0,0-2 13,-1 1 0,5-2 18,-1-5 1,2-1-574,-2-3 1,3-3-29,5-4-475,-5-6 0,5-1 1066,0-5 0,5-5 0,6-1 0</inkml:trace>
  <inkml:trace contextRef="#ctx0" brushRef="#br1" timeOffset="14">4123 17360 8221,'0'-8'-1829,"0"0"2866,0 1-663,0-5 0,0 1-119,0 0 0,0 3 406,0 0-132,-5 6-127,4-8-216,-10 8 1,9-3-43,-6 5 246,6 0-71,-8 0-185,3 0 0,0 2 249,-1 1-210,5-1 3,-7 8 0,8-4-167,-6 6 1,4-1-3,-3 0 0,4 5-102,-1-1 1,-1 5 74,2-1 1,-1 2-131,4-2 0,0 2-76,0-2 1,0 3 89,0 1 0,0-4 3,0 0 0,4-4 70,-1 4 0,6-5-72,-1 1 0,2-2 76,1-2 0,2-1 41,2-2 0,-2 1 28,2-5 1,2-1 15,-2-3 1,1 0 60,0 0 1,1-3-62,6-1 0,-4-9 130,0 2 0,-1-4-87,1-1 1,3 2-7,-3-5 0,-1 0-16,1-4 0,-5 1 10,1-1 0,-3 4-34,0 0 0,-6 0-3,-2-4 1,-3 4-69,-1 0 0,-6 5 72,-5-1 0,-2-2-219,-6 2 1,-4 3 114,-4 5 0,-1 3-87,2-4 0,0 6-114,-4-2 1,5 3-218,-2 1 1,3 0-48,1 0 0,4 0 158,0 0 1,9 1 386,-2 3 0,3-3 0,-2 4 0</inkml:trace>
  <inkml:trace contextRef="#ctx0" brushRef="#br1" timeOffset="15">4614 17303 8141,'0'-7'-111,"0"-3"1,-4 8 767,0-6-45,1 5 138,3-7-470,0 9 1,-2-4 422,-1 5-284,1 0-216,-3 0-21,5 5 0,1 1-149,3 6 0,-1-1-39,4 1 1,-3 0-74,4 4 1,-6-3-81,2 7 1,1-3 85,-1 2 1,4 3-32,-5-3 0,3 4 68,-3 3 0,-1-3-157,1 0 1,-1-1 129,-2-7 0,0 4-109,0-4 0,0 0-358,0-3 115,5-6-288,-4 4 419,4-8 0,-5 1-62,0-6 0,0 0 90,0-5 1,0 1-523,0-5 778,0 1 0,5-6 0,2 0 0</inkml:trace>
  <inkml:trace contextRef="#ctx0" brushRef="#br1" timeOffset="16">4637 17291 8141,'0'-7'209,"0"-1"1,-4 4 31,0-3 0,0-1-17,4-3 1,4-1 139,0 1 0,9 3 109,-2 0 0,3 1-162,-2-5 0,3 5-16,0-1 0,4 6-212,-4-2 1,4 3 104,-3 1 1,3 0-157,-4 0 0,4 1 46,-4 3 1,4-2 95,-4 6 1,1-1-274,-5 5 1,0-1-236,1 1 1,-2-1 160,-2 1 0,0 0 14,-4 3 0,0 2 81,-4 2 0,0 3 62,0-3 0,0 3-64,0 5 0,-5-3 63,-3 3 0,-2-2-91,-1 2 0,-1-3 91,1 3 0,-4-5 0,0-3 0,-1-2 27,5-6 0,-4 0 100,-1-4 1,1 2 160,4-5 1,-4 0-80,-1-4 0,1 0-182,4 0 1,-5 0 66,1 0 1,0 0-872,4 0-283,-1 0-780,1 0 1249,4-5 608,2 3 0,10-8 0,2 4 0</inkml:trace>
  <inkml:trace contextRef="#ctx0" brushRef="#br1" timeOffset="17">5139 17223 8115,'-7'-7'-187,"-1"4"1,4 0 733,-3-1-71,4 3-101,-2-4 1,4 5 205,-3 0-111,3 0-205,-4 5 1,6 1-12,3 6 1,-3-1-159,3 1 0,1 4 172,-1 3 0,3 3-143,-3 0 0,0 6 84,-4 3 0,4-2-303,0 1 1,-1 1-70,-3 3 0,2-3-12,1-1 1,-1-3-12,2 3 1,-3-8-20,-1 1 0,0-8-343,0 0 94,0-2-131,5-7 337,-4-1 0,4-6-61,-5-3 0,0-2-51,0-6 1,0 1-153,0-1 1,0-3 511,0 0 0,0-5 0,0 2 0</inkml:trace>
  <inkml:trace contextRef="#ctx0" brushRef="#br1" timeOffset="18">5105 17325 8115,'-5'-11'521,"4"0"-231,-4-1 0,5 5 310,0-1-418,0 0 0,0 1 129,0-1 0,5 2 46,2-2 1,4-1-164,0 5 0,5-3 76,3 3 0,-1-4-191,1 5 0,0-5 107,4 4 0,-1 0-204,-3 4 1,2 0-39,-2 0 0,-2 4 48,-2 0 0,-2 6-23,-2 2 0,1-1-82,-1 4 0,-1 3 20,-2 1 0,1 3 82,-5 0 1,-1 1-18,-3 0 0,0 4 42,0-1 0,0 1-53,0-4 1,-1 0 7,-3 0 1,2-1-112,-6 1 1,0-1 95,-3-3 0,0 1-7,-1-5 1,1-1 62,-1-6 1,1-2-51,0-2 1,-1-3 289,1 3 0,-2-3-37,-2-1 0,2-3-131,-2-1 1,1-5-227,-1 1 1,3 2-255,1-2 0,1 5-156,6-5 175,-5 5 0,8-3 379,-3 2 0,3 3 0,1-4 0</inkml:trace>
  <inkml:trace contextRef="#ctx0" brushRef="#br1" timeOffset="19">6384 17166 8292,'0'-12'-1060,"-5"1"0,4 3 2062,-3 0 0,-1 5-294,1-5 0,-3 4 366,3-3-778,-5 4 0,3-2-50,-6 5 1,1 0-182,-1 0 0,0 1 57,-4 3 0,0 4-20,-3 7 1,-1-1 65,4 5 0,-3 0-184,4 4 0,-4 1 18,4 3 1,1-3-35,6 2 1,-1-2 57,6-1 1,-5 0-73,4 0 0,0 0-25,4 0 0,0-2 79,0-2 0,5 2-212,3-6 0,3 0 51,5-4 1,-2 0-24,5-4 0,0-2 80,4-5 0,-1 0 38,1 0 1,0 0 31,0 0 1,-5-5 140,-3-2 1,1 0-67,0 0 1,-5 3-68,-3-4 1,-5 6-586,5-2-306,-5-2-437,2 4 875,-5-3 471,0 5 0,-5-5 0,-2-1 0</inkml:trace>
  <inkml:trace contextRef="#ctx0" brushRef="#br1" timeOffset="20">6681 17097 8086,'-11'-11'0,"4"4"0,-1 1 1506,4 2-983,0 3 1,4-3 72,0 8 0,0 2-173,0 6 0,1 0-367,3 4 1,-3 1 33,3 6 1,-1 0-91,0 0 1,0 3-104,5 1 1,-5 0 91,5-4 1,-4 3-42,3 1 1,-3 0-34,4-5 1,-6 5-83,2 0 0,1-4 229,-1-4 1,1-4 8,-1 4 0,-3-5-3,3 1 0,-3-6 97,-1-1-61,0-6-42,5 3 0,-2-5-26,5 0 1,-5 0 25,5 0 1,0-4-45,3 1 1,0-5-15,1 4 0,-1-4-15,1 5 1,-1-5-1,1 4 1,3-1-9,0 1 1,0 3-94,-3-3 0,3 3 120,0 1 0,0 0-239,-3 0 1,-1 0 64,1 0 1,-1 0-82,0 0 0,1 0-244,-1 0 1,2-4-207,2 0 0,-2-1 3,2 2 0,-2 1 694,-2-2 0,6-2 0,0 0 0</inkml:trace>
  <inkml:trace contextRef="#ctx0" brushRef="#br1" timeOffset="21">7321 17211 8248,'-12'-6'0,"2"0"100,3 2 1,-4 2 138,4-1 1,0 1 39,0 2 1,3 0 43,-4 0 1,5 2-32,-5 1 0,4 0-60,-3 5 1,3 3 31,-4 4 1,4 6-44,-3-2 0,4 2 30,-1 2 1,3 0-91,1 0 1,0-3 17,0 3 0,1-4-149,3 4 1,1-2 63,3-5 0,2 3-2,-2-4 1,2 0-173,1-4 0,1 0 67,-1-4 1,4 2-112,1-5 1,0 0 33,-1-4 1,-1-5-51,5-3 1,-4-7 30,5-4 1,-5 0 63,4-4 0,-1 3 0,1-7 0,-3-1 5,-4 1 0,-5-1-12,1 2 1,-6 0 24,2-4 1,-8 5-134,-3-2 0,-5 3 79,-3 1 1,-3 4-314,-5 0 1,-1 9-35,-2-2 1,0 9-20,-4-1 1,4 4 21,0 4 0,2 2-98,1 5 0,4 5 523,0-1 0,10 5 0,-1-2 0</inkml:trace>
  <inkml:trace contextRef="#ctx0" brushRef="#br1" timeOffset="22">7172 17211 8248,'-11'12'0</inkml:trace>
  <inkml:trace contextRef="#ctx0" brushRef="#br1" timeOffset="23">7800 17006 8232,'-5'-7'0,"-1"2"330,0 5 0,-4-4-22,2 1 0,2-1 486,-2 4-527,0 0 0,-3 1-49,0 3 0,-1-2-25,1 6 1,-1 0 15,1 3 1,1 1 2,2-1 0,-2 0-123,2 1 1,2 0-70,-2 4 1,5-4 34,-5 4 0,5-4-79,0 0 1,1-1 105,2 1 1,0-5-124,0 1 1,5-2 27,3 2 0,2 1 49,2-6 0,0 5-41,3-4 0,-1 3-6,5-3 0,1 0-41,2-4 1,-1 4 80,1 0 1,-5 1-119,6-1 0,-8-2 106,0 6 1,-2-4-153,-2 3 1,0-3 12,-4 4 0,-2-1 30,-5 5 0,0-1 1,0 0 1,-1 1-14,-3-1 1,2 2 83,-6 2 1,-1-1-45,-6 5 0,2-4 95,-2 4 1,-3-5-86,-1 2 0,1-4-56,-1 0 0,0-1 10,-3 1 0,0-2-152,3-3 0,2-2 144,6-5 1,0 0-155,-1 0-322,6 0 391,1 0 1,5-1-448,0-3 0,6 2 640,5-6 0,6 1 0,6-5 0</inkml:trace>
  <inkml:trace contextRef="#ctx0" brushRef="#br1" timeOffset="24">8109 17086 8055,'-12'-18'0,"5"5"448,-1 6 823,6 4-798,-9-2 0,10 4 612,-3-3-550,3 3 1,1 4-313,0 9 1,0 6-32,0-3 0,0 5-15,0-1 0,0 3 3,0 1 1,0 1-143,0 2 0,0-2 46,0 3 1,0-3-197,0-1 1,1 0 47,3 0 1,-1-4 38,4 0 1,-3-5-79,4 1 1,-1-2 26,5-2 1,-1-3-151,1-1 0,-3-4-6,2 1 0,-5-3-34,10-1 0,-6 0 189,5 0 0,1-4-18,0 0 1,0-5-148,-1 2 1,-2 0 91,2 0 0,-2 3-131,-2-4 1,0 5-91,-4-5-895,3 5-103,-8-2 1369,3 5 0,-10-5 0,-2-1 0</inkml:trace>
  <inkml:trace contextRef="#ctx0" brushRef="#br1" timeOffset="25">8075 17246 8071,'-7'-6'362,"2"5"155,0-4 1,5 5-163,0 0 0,5 0-39,7 0 0,0 0-191,3 0 0,3-1 109,5-3 0,0 1-290,0-4 1,3 4 113,1 0 0,-2-3-479,-6 3 0,2-5 160,-6 4 0,4-3-121,-4 3 1,0-4-77,-3 4 0,-4-3 458,-1 3 0,-4-5 0,2 3 0</inkml:trace>
  <inkml:trace contextRef="#ctx0" brushRef="#br1" timeOffset="26">8120 17017 8034,'-6'-11'-54,"1"-1"1,5 5-108,0-1 1,1 5 816,3 0 0,-2-2-143,6 1 0,3 0-223,5 4 1,3 0-58,-4 0 1,5-1-130,-1-3 0,-1 3 52,1-3 1,-4 3-97,4 1 0,-1-4 107,1 0 0,3-1-1,-3 1 0,-1 3-162,1-3 1,-4 3 91,4 1 0,-4 0-139,4 0 0,-5 0 31,1 0 1,-2 0-101,-2 0 0,-3 1 41,0 3 0,-5 2-103,5 6 0,-5-1 100,0 0 0,2 1 21,-1-1 1,0 4 31,-4 1 1,4 4-11,0-1 0,-1 3 60,-3 0 1,2 1-49,2 0 1,-3 0 127,3 0 0,-3 3-21,-1 1 1,0 1-24,0-1 1,0-3-46,0 2 0,0-1 6,0-3 0,0-3-213,0 0 1,0-5 67,0 2-303,0-4 249,5-5 1,-2 2-116,4-6 1,-4 0-69,0-7 1,-1 2-465,-2-6 347,0 0 1,0-3-597,0 0 1069,0-1 0,0-4 0,0-2 0</inkml:trace>
  <inkml:trace contextRef="#ctx0" brushRef="#br1" timeOffset="27">8497 17074 8048,'0'-11'0,"1"4"-418,3 4 608,-3-4 0,10 2 621,-4-2 0,3-2-274,2 5 1,4 0-46,3 4 0,3-4-341,1 0 1,0 1 94,-1 3 0,5 1-198,0 3 0,-1-2 64,-3 6 1,0 0-12,0 3 1,-2 0-5,-1 1 1,1-1-172,-2 1 0,-2 3 67,-2 0 0,-4 5 94,-3-1 0,1 3-14,-5 1 1,-1 0 30,-3 0 0,-5 1-167,-2 2 0,-5 0 30,-3 4 1,-3-5-81,-5 2 1,2-3 1,2-1 1,-3 0-235,3 0 0,-1-5 50,1-3 0,2-8-29,6-3 0,3-3 145,1-1 26,-1 0 0,2-5-516,2-2 0,3-3 225,1-2 1,-4 1 443,0-1 0,5-4 0,6-2 0</inkml:trace>
  <inkml:trace contextRef="#ctx0" brushRef="#br1" timeOffset="28">9297 17017 8100,'0'-11'-880,"0"4"1090,0-3 0,0 4 508,0-6 0,0 5 442,0-1-280,0 1-77,0 0-220,0 2-286,0 5 1,3 5-110,1 3 0,0 7-98,-4 4 1,1-1 76,3 1 1,-1 0-191,4 4 1,-3 3-4,4 1 1,-5 1 31,5-1 1,0-3-303,3 2 1,1 2 169,-1-1 0,0-4-278,1-4 1,-5-1 100,1 1 0,-2-3-391,2-4 567,2-6 0,-7-1 131,4-5 1,-3 0 115,4 0 1,-4-4-68,3 0 1,-3-8 19,4 0 0,-5-2-17,5 3 0,-4-4 85,3-1 1,-3-4-128,4 1 1,-4 1 2,3-1 1,-4 5-34,1-1-38,2 7-59,-5 3 105,4 5 1,-3 5-7,1 3 1,0 7 42,4 4 1,-3-1 111,4 1 0,0-1-97,3 1 0,0-1 8,1-3 1,-1-2-54,1 2 1,0-4-114,4-3 0,-4 1-223,3-5 266,-2 4 1,-1-6 172,-1 2 0,-3-8-86,-1-4 0,0-2 115,0-1 0,2-2-41,-5-2 0,0-3 216,-4-5 0,0 1-12,0 3 0,0-6-113,0 2 0,-2-3-111,-1-1 0,1-2 79,-1-6 1,-3 5-263,3 0 0,-1 0 70,4 0 0,0-2-113,0 6 1,-4 4-203,0 7 0,0 2-690,4 2 487,0 4 0,-1 2-1343,-3 5 248,3 0 1656,-4 0 0,10 5 0,1 2 0</inkml:trace>
  <inkml:trace contextRef="#ctx0" brushRef="#br1" timeOffset="29">9959 17371 8040,'-6'6'-569,"1"0"2151,5-1-940,0-4 1,0 3-73,0-8 0,1-1-261,3-3 1,-3-2-39,3 2 0,1-6-90,-1-1 0,1 0-100,-2 4 1,-1-5-131,2 1 1,-3-5 82,-1 1 1,0-3-305,0-1 1,0 1 111,0-1 0,0-1-52,0-3 0,0 2 59,0-6 0,0 4 72,0-3 0,0 1 5,0-2 0,0 3 26,0 6 0,0 4 13,0 3 1,0 2 81,0 2 132,0 4-101,0 2 0,1 8-54,3 4 0,-3 1-24,3 7 0,1 3 0,-1 1 0,5-1 0,-2 1 0,0 0-364,0 4 164,1 4 122,3-2 0,1 3 48,-1-6 1,1 1 146,-1 0 0,0-4-70,1 0 0,-4-1 2,-1 1 0,-1 1-139,2-5 0,2 1-171,-2-5 1,-3 1-119,-1-1 1,1 0 6,-1 1 0,3-5-1036,-3 1 716,0-5 692,-4 7 0,5-9 0,1 4 0</inkml:trace>
  <inkml:trace contextRef="#ctx0" brushRef="#br1" timeOffset="30">9948 17268 8047,'-7'-5'1150,"2"4"-803,5-9-51,0 9-94,5-4 1,5 5-105,6 0 75,4 0 1,-2-2-77,5-2 0,-1 3-232,1-3 0,0 3-27,0 1 1,0-4-340,0 0 1,-4 1-1074,0 3 1574,0 0 0,-2-5 0,0-2 0</inkml:trace>
  <inkml:trace contextRef="#ctx0" brushRef="#br1" timeOffset="31">10450 16823 8170,'-5'-6'0,"2"-1"0,-4 3 275,4 3 658,-2-4-115,5 5-532,0 0 0,0 5 76,0 3 0,0 6-49,0 1 1,0 5-1,0-1 1,0 7-91,0 0 0,0 2-31,0-1 1,0-3-75,0 3 0,0 1 114,0-2 0,0 5-258,0-5 1,2 1 51,1-4 1,-1-2-31,1-2 0,-1 2-73,-2-6 1,0 4-197,0-4 218,0 0 0,0-3-273,0-1 165,0-4 37,0-2 95,0-5 0,3-2 206,1-1 0,5 0-5,-1-5 1,-2 6 14,2-2 0,-1-1-89,5 1 1,-1-1 17,1 1 1,-1 3-103,0-3 0,1 3 87,-1 1 1,1 0-231,-1 0 1,2-1 40,2-3 1,-2 3-126,2-3 0,1-1-99,0 1 0,3-1-98,-4 1 1,1-1-42,0-3 1,-7 2-847,2 2-1034,-2 3 2333,-3-4 0,-1 5 0,-5 0 0</inkml:trace>
  <inkml:trace contextRef="#ctx0" brushRef="#br1" timeOffset="32">10850 16846 8099,'0'-18'0,"-1"2"508,-3 4-180,2 1 0,-3 3 0,5 0 0,0 5 528,0-5 143,0 5-245,0-2-599,0 16 1,0-3 95,0 11 1,2 1-247,1 2 1,-1 1 35,2 0 0,-3 1 64,-1 3 1,0-3-61,0 3 1,0 0-227,0 0 0,0 0-33,0-4 0,0-2 77,0-2 1,0 2-259,0-6 0,0 0-510,0-4-399,0-4 493,0 3 281,0-9 0,1 3-481,3-8 166,-3-2 845,9-6 0,-3-4 0,4-2 0</inkml:trace>
  <inkml:trace contextRef="#ctx0" brushRef="#br1" timeOffset="33">11113 16857 8099,'0'-11'-1773,"0"3"2005,0 1 1,1 3 884,3-4 0,-3 4-57,3-3-562,-3 4 0,0-2 447,3 5-370,-3 0-122,4 0-22,-5 0-347,0 5 1,-1 0 30,-3 3 0,-2 2-141,-5-2 1,-1 6-87,1 1 0,-5 4-8,1-4 0,-1 4 2,0-4 1,4 2 81,-3-2 1,2-2-97,1 2 1,1 1 100,0 0 0,3-1 41,0-4 41,6 1 1,-5-1 313,4 1-238,1-6-45,-3 4 1,7-9 131,1 3 0,0 1-79,5-1 0,-5 4 62,5-5 1,0 3-43,3-3 0,-1 0 82,-2 5 1,6-5-44,-3 5 0,3-2 30,-2 2 0,3 1-33,0-5 0,5 3 114,-1-3 0,-1 4-36,1-5 0,0 5-78,4-4 0,0 3 0,0-3 0,-2 4-61,-2-4 0,-1 1-222,-3-1 148,-2-3 1,2 5-142,-7-2 163,2-3-352,-9 4-268,4-5-804,-5 0 769,-5 0-2146,-1 0 2723,-6-5 0,1 4 0,0-4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924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5425 15190 8106,'0'6'923,"5"-1"0,4 0-649,2 3 0,3 2-314,-6 1 1,1 5 0,-2-1 1,7 4 83,-2-4 1,2 5-66,-3-1 1,2-1 84,2 1 1,-1 0-127,5 4 0,-4-4 47,4 0 1,-5-5-93,1 1 0,-2-2 91,-1-1 1,-5-2-24,1-3 30,-1 3 0,0-7 1,-3 5 5,-3-6 0,4 3 0,-4-6 144,3-3-95,-3-2 0,1-6 57,1 1 0,0-2-76,5-2 0,-5 2 5,5-2 0,-2 2 65,2 2 1,2 0-54,-2-1 0,-2 1-121,2-1 1,-5 5 110,5-1 1,-4 2-181,3-2 0,-4 2-94,1 2 1,1 1-219,-1-4 1,3 3-45,-3-4 501,0 6 0,1-8 0,1 3 0</inkml:trace>
  <inkml:trace contextRef="#ctx0" brushRef="#br0" timeOffset="1">5642 15361 8106,'-6'0'0,"0"0"0,6-1 1906,0-3-1312,0 3 0,4-9-258,0 2 0,5-2-84,-1-2 0,2 1-201,1 0 1,4-5 45,1 1 1,0-4-71,-1 4 0,-2 0-450,2 3 1,-6 1 259,-1-1 1,-4 2-1496,3 3 741,-4-4-971,2 10 1888,-5-9 0,0 9 0,0-4 0</inkml:trace>
  <inkml:trace contextRef="#ctx0" brushRef="#br0" timeOffset="2">5425 15247 8106,'4'-12'0,"0"1"0,3 0 578,-3-1 0,5 1-126,-2-1 1,7-4-45,2-3 0,0-3-171,-1-1 1,-1 1-128,5-1 1,-5 0-79,2 0 1,-4 0-208,0 0 1,-1 6 28,0 1 0,-3 4 43,0 0-541,-6 1 270,3-1-41,-5 1 406,0 5 249,0 1 766,0 5-834,5 0 132,2 0 0,4 0-35,1 0 1,3 0-103,0 0 0,4 1-81,-4 3 1,6-2-98,-2 6 1,6-1-269,2 5 0,-1-2 153,-3-2 1,0 2-136,0-3 1,-4 3 81,0 2 0,-4-2 113,4-2 1,-5 1-46,1-6 0,-2 2 138,-2-1 1,1-2-9,-1 1 0,-3-1 186,0-2-151,-6 0 326,3 0 51,-5 0-271,0-5 1,-4-2-94,1-4 0,-6-2 17,1-2 0,-2 1-151,-2-5 0,-3 0 16,0-4 0,0-4-192,3 1 0,1-5 39,0 5 1,-1-1-199,1 4 1,3 1-256,0 3 1,2 3 255,-1 5 1,0 0-871,3 4 803,3-3 0,-5 8 468,2-1 0,3 1 0,-4 2 0</inkml:trace>
  <inkml:trace contextRef="#ctx0" brushRef="#br0" timeOffset="3">6064 14562 8106,'-5'-7'28,"4"2"1,-5 5 383,2 0 183,3-5-91,-4 4-87,5-4-180,0 5 0,5 0-185,2 0 1,3 4 79,2-1 1,-1 6-222,1-1 0,0 6 54,4 1 0,-4 2-15,4-2 0,0-1-166,-1 5 0,1-5 111,-5 1 0,2-2-43,2-2 0,-5-3 140,5-1 0,-8-4 149,4 1 1,-2-3-96,2-1 1,1 0 68,-1 0 0,1-1-74,-1-3 1,0-3 7,1-4 0,-5 0-42,1-1 1,-2-3 53,2 0 0,1-2-466,-5 2 0,3 2 180,-3-2 0,0 2-506,-4 2 0,0 3-158,0 1 889,0 4 0,-10-2 0,-3 5 0</inkml:trace>
  <inkml:trace contextRef="#ctx0" brushRef="#br0" timeOffset="4">6202 14733 8106,'-6'-6'616,"5"-1"-321,-3 3 1,3 2-154,1-6 0,1 1 95,3-5 1,3 0 126,4-4 1,0 2-237,1-5 0,-2 0-214,-2-4 0,2 1-60,-3-1 0,2 4-359,-1 0 0,1 5-345,-5-1 1,-1 2 184,-3 1 665,0 1 0,0 5 0,0 1 0</inkml:trace>
  <inkml:trace contextRef="#ctx0" brushRef="#br0" timeOffset="5">5973 14527 8106,'0'-6'104,"0"-4"1,1 3 260,3-4 1,-1-2-73,4-2 0,1 1 109,3-5 0,1 4-272,-1-4 0,2 1 137,2-1 0,-5 1-170,6 3 0,-10 2 80,5-2 1,-2 3-73,3 0 0,-1 1 102,0-1 0,-3 6-280,0 2 0,-5 2 3,5-2 1,-4 2-104,3-1 1,0 3 36,0 3 1,4 0 169,-4 5 1,5-1-42,3 5 0,1-1 27,3 1 1,3 3-88,-3 0 1,-1 4 83,1-4 1,-4 4-139,4-4 0,-5 1 28,1-5 1,-3 4 21,-5 1 0,2-5 85,-5-3 1,1-2-96,-1 2 258,-3 2-224,4-9 158,-5 4 0,-1-5-56,-3 0 1,2 0 67,-6 0 1,4-4-28,-3 0 1,0-4-3,0 0 0,-4-2-106,4-2 0,-3-3 71,-2 0 0,2-4-123,2 4 1,-2-1 140,3 5-175,2-5 99,0 3-121,5-4 86,0 11 0,5 2-4,2 8 1,5-1 31,3 4 0,1 1-6,3 3 0,3 1 21,-3-1 0,3-1-22,0-2 0,1 1 26,0-6 1,-1 1 86,-3-4 1,1 0 180,-5 0 0,1-1-7,-5-3 1,-1-2-142,-2-6 0,1 1 146,-6 0 1,1-1-23,-4 1 1,0-1 22,0 1 1,-5-4-32,-2-1 1,-5 0-278,-3 1 0,-3 1 142,-5-5 0,-1 4-615,-2-5 1,1 5-39,-1-4 1,2 0-274,1-4 1,1 4-18,3 0 0,4 9 829,7-1 0,-2 2 0,4-3 0</inkml:trace>
  <inkml:trace contextRef="#ctx0" brushRef="#br0" timeOffset="6">6944 15932 8277,'-6'0'277,"0"0"584,6 0 0,2 5-706,2 3 1,2 2-15,5 1 1,-2 2-108,3 2 0,-6-1 72,9 5 0,-5-3 1,6 3 1,0-4-118,-1 4 0,2-5 56,-2 1 1,-2-2-97,2-2 0,-2-1 71,-2-2 0,0 1-87,1-5 63,-6-1 3,4 2 12,-8-3 0,7 2-4,-6-8 1,6-3 51,-1-4 1,-2-2-36,2-2 0,1 1-89,6-5 1,-2 0 83,2-4 1,-1 0-332,1 0 0,-4 4-135,1 0 0,-1 7-723,-3 0 37,-3 1 1132,0 10 0,-5-4 0,0 5 0</inkml:trace>
  <inkml:trace contextRef="#ctx0" brushRef="#br0" timeOffset="7">7035 16138 8277,'0'-12'0,"0"1"653,0-1-337,0 1 1,2 0 65,1-1 1,4-1 103,4-2 1,1 3-340,-1-4 0,2 0 51,2 1 1,-2-1-133,2 5 1,-3 0 133,0-1 1,-1 2-679,1 2 1,-5-1-46,1 6 0,-4-2-1204,3 1 1229,-4 2 498,2-3 0,-5 5 0,0 0 0</inkml:trace>
  <inkml:trace contextRef="#ctx0" brushRef="#br0" timeOffset="8">7035 15898 8277,'-6'-12'324,"-4"6"185,2 2-155,3-2-18,0 0 1,1-2 69,0 0 0,2 5-197,6-5 1,-2 0-59,6-3 0,1-1-96,6 1 0,1-4 133,3 0 0,3-6-223,-3 2 1,3-1 18,0 1 1,-3-3-53,1 3 1,-7 3-18,3 1 0,0 2-67,-1 1 0,-3 6-4,-5 2-87,1-2 80,4 5 145,-1 1 0,0 6 159,1 5 1,-5-3-147,1 0 1,0-1 124,3 5 0,2-1-86,2 1 0,-1-1 5,5 0 1,-4 2 11,4 2 0,0-2 5,4 2 0,-4-2 140,0-2 1,-4 0-143,4-4 1,-5 3 17,2-2 1,-4-2-14,0 2 0,-5-6 138,1 2-2,0 3-6,-2-6 76,-1 4-10,-5-5 0,0-1-1,0-3 1,-1-3-136,-3-4 0,-1 2 40,-3-2 0,-2 1 16,2-9 0,-2 0 27,-1-4 0,-1-4 40,1 0 1,3-4 17,1 0 1,-1-1 21,-3 2 1,4 0-308,4 7 1,1-1-145,2 8 1,0 1-5503,0 4 1949,0 4 3722,0 2 0,5 10 0,2 2 0</inkml:trace>
  <inkml:trace contextRef="#ctx0" brushRef="#br0" timeOffset="9">7766 15327 8079,'-6'-5'0,"-4"3"519,8-3 1,-4 5 361,2 0 24,3 0-607,-4 0 0,5 2-247,0 1 0,1 9 42,3 7 0,1-1-151,3 1 0,2 0 9,-3 4 1,4 3 139,0 1 1,4 0-296,0-5 0,1 0-13,-5-3 0,1-1 17,-1-3 0,3-6 156,-3 2 1,5-6 35,-5 3 1,0-5 49,5 0 1,-4-1-61,0-2 0,-1-5 132,1-3 0,3 0-110,0-3 1,0 2 15,-3-6 1,2 2 10,-3 2 1,3-5-327,-6 1 1,1 0-145,-2 4 1,0 3-784,-4 0-133,-1 1 1355,3 0 0,-15 2 0,-3 5 0</inkml:trace>
  <inkml:trace contextRef="#ctx0" brushRef="#br0" timeOffset="10">7812 15647 7969,'0'-12'131,"0"6"0,4-4 333,-1 2 0,8-6-319,0-1 1,0 0-135,5 3 1,-2-3-12,1 0 1,-2-4-10,2 3 0,1-3-332,0 4 1,-1-4 206,-4 4 0,-1 0-1116,-2 3 1250,2 1 0,-9-1 0,4 1 0</inkml:trace>
  <inkml:trace contextRef="#ctx0" brushRef="#br0" timeOffset="11">7721 15384 8002,'-7'-1'-65,"3"-3"364,3 3 0,6-10-41,3 4 1,2-1-83,1-3 1,5 2-164,-1-6 0,5-3 84,-1-1 1,4-3-93,4-1 1,-6-1 63,6-2 0,-7 5-8,3-1 0,-1 2-92,-7 1 0,0 4 60,-4 8 0,0 0-66,-4 3 73,3 3 1,-7-3 130,5 8 1,-6 3-78,2 4 0,2 2 120,2 2 0,2-1-100,1 5 0,1 0-39,-1 4 0,4-4-63,1 0 1,0 0 92,-1 4 1,-2-2-280,2-2 1,-2 2 78,-2-6 0,1 0-123,-1-4 121,-4 1 101,3-1 10,-9 1 210,4-6-127,-5-1 0,-1-5-73,-3 0 0,2 0 99,-6 0 1,2-5-73,-2-3 0,-1 2 121,5-1 1,-5-5-67,2-3 1,-2-4 3,1 4 1,-1-4-78,6 3 0,-5 0-82,4 1 0,0 6-119,4-3 258,0 3-107,0 3 1,5 1 35,3 5 0,3 5-22,5 3 0,-2-2 0,5 2 1,-2-1 16,2 5 1,7-2-4,-3-3 0,0-1-211,-1-6 1,-3 3-41,4 1 0,-1 0 141,-7-4 1,0-4 210,-3 0 1,-2-5-122,-3 2 0,2-3 250,-5-2 0,0 1-87,-4-1 0,0 1 152,0 0 0,-5-1-10,-3 1 1,-6-2-120,-1-2 1,-5 2-93,1-2 1,-3-2-135,-1 2 0,4-5-221,0 1 1,1-3 138,-1-1 1,-1 2-139,5 2 1,0-1 51,3 4 1,6-3-1358,2 4 1578,3 0 0,6 3 0,1 1 0</inkml:trace>
  <inkml:trace contextRef="#ctx0" brushRef="#br0" timeOffset="12">17097 15133 7903,'-6'0'256,"-4"0"321,8 0-483,-3 0 1,5 1 139,0 3 1,0 6-126,0 5 0,0 2 68,0-2 1,1 1-59,3 3 0,3 2 101,4-6 1,2 4-218,2-4 0,-1 2-40,5-2 0,0-6-93,4 2 1,3-7 302,1 0 0,4-3-33,-5-1 0,1-5 92,-4-3 0,0-3-78,-1-4 0,0 1-137,-3-5 1,-2 5 63,-6-1 1,-1-2-94,-2 2 1,-3-2 93,-5 2 1,0 2-46,0-2 0,-7-1-190,-4 0 1,-5-3 43,-7 4 0,-1-4-275,-3 4 0,-4 0 163,-7 3 0,3 6-267,-3 2 1,4 3 181,3 1 0,-1 1-185,6 3 345,-1 2-399,9 6 199,2 4 73,4-3 0,6 3-379,2-4 652,3-1 0,6 1 0,1-1 0</inkml:trace>
  <inkml:trace contextRef="#ctx0" brushRef="#br0" timeOffset="13">17360 14801 8038,'-2'-10'615,"-1"3"-298,1-3 1,-3 7 124,5-5 186,0 6-282,0-3-1,0 5-169,0 5 1,5 0-194,3 3 0,2 2 90,2-3 1,3 5-55,0 3 0,5-1 30,-1 5 1,3-4 0,1 3-217,0-2 0,3 3-72,1-3 152,-6-1 0,0-5 86,-6-2 1,0 1-25,-3-6 31,-1 6-88,-5-7 0,3 4-410,-5-2-821,0-3 673,-4 4-279,0-5 501,-5 0 0,2-1 103,-4-3 0,-1 1 315,-3-4 0,-6-6 0,-1-5 0</inkml:trace>
  <inkml:trace contextRef="#ctx0" brushRef="#br0" timeOffset="14">17303 14813 8038,'-12'-8'233,"2"1"109,2-2 411,-2-1-401,9-2 1,-4 1-108,5-1 0,4 1 461,0-1-394,9 1 1,-4-4-26,10 0 0,-3-1-28,3 5 0,0 0-224,4-1 0,-1 5-271,1-1 239,-5 0 82,4 2 1,-8 1 20,5 5 0,-2 0-182,2 0 1,2 1-423,-6 3 359,5-3 1,-6 13-144,5-2 0,-1 3 85,1 0 0,1 3-45,-4 5 0,0-1 100,-1 1 1,-3 0-177,-1 0 1,-1 4 61,-6-1 1,0 1-85,-4-4 0,0 0 102,0-1 0,-1 1-46,-3 0 0,-1-5-44,-3-3 1,-1-2-145,5-2 170,1-4 0,1 2 302,-1-6 0,1-4 0,-3-5 0</inkml:trace>
  <inkml:trace contextRef="#ctx0" brushRef="#br0" timeOffset="15">17634 14413 8107,'-7'-6'0,"-3"-4"1172,9 8-318,-9-8-510,9 9 0,-3-4-77,8 5 0,-2 0-138,6 0 0,-1 0 59,5 0 0,-1 1 27,1 3 0,-1 1-53,0 3 1,5 3-150,-1 0 0,1 2-71,0 6 1,-4-4 39,4 4 0,-2-3-270,1 3 1,-3-5 159,4 1 0,-4-2-273,0-2 0,-1-1-323,1-2-228,-1 2 490,0-9 0,-3 4-235,0-5-759,-6 0 1456,3 0 0,-10-5 0,-1-1 0</inkml:trace>
  <inkml:trace contextRef="#ctx0" brushRef="#br0" timeOffset="16">17577 14413 8107,'-2'-7'173,"-1"-1"0,1 0 378,-1-3 1,1 3-51,2 1 1,5-1-126,3-3 1,2 3-78,2 0-62,4 1-59,2-5 0,5 1-49,-1 0 0,6-1 123,3 1 1,2 3-173,1 0 0,-1 6-30,-2-2 0,0 3-183,-4 1 1,0 2-214,-5 6 1,-4 1 194,-3 10 0,-3 0-33,-5 4 0,-1 1 46,-6 3 1,-2-2-165,-2 5 0,-3 1 32,-8 3 1,1 2 6,-5 2 1,0-3 80,-4 3 1,1-3-4,3-5 1,3-1-216,4-2 1,2-8 76,2 0 1,0-5 322,4-3 0,0-4 0,4-2 0</inkml:trace>
  <inkml:trace contextRef="#ctx0" brushRef="#br0" timeOffset="17">18822 15578 7980,'-12'-6'3,"1"1"338,-1 5 0,5 0 227,-1 0-218,6 0 1,-5 0-67,3 0 1,3 5-69,-3 2 1,3 9-26,1 3 1,-4 3 69,0 5 0,1-2-273,3 6 0,0-6 88,0 2 1,5-3-159,2-1 1,3-2-10,2-1 1,3-4-92,0-5 1,6 0 110,-2-4 1,6-2-48,2-5 1,-2 0 178,-6 0 0,3-6 131,-3-6 0,1 0-29,-1-7 0,-2 0-116,-6-4 1,0 0-22,1 0 1,-2 0-11,-2 1 0,-3-1-119,-5 0 0,-2 0 21,-1 0 1,-5 0-261,-7 0 1,-4 4 97,-8 0 1,2 5-163,-6-1 1,5 8 61,-5 3 1,2 3 76,-1 1 1,2 5-190,5 2 1,5 3 455,3 2 0,2-1 0,2 1 0</inkml:trace>
  <inkml:trace contextRef="#ctx0" brushRef="#br0" timeOffset="18">19198 15281 8057,'-3'-7'465,"-1"-1"141,0 5 0,4 0-234,0 6 0,4 1-125,0 8 0,7-4-107,-3 8 0,8 0 92,-4-1 0,3 6-164,0-2 1,-1 2 4,5 2 0,-1-4-132,1 0 0,1 0-45,-5 4 0,4-4-363,-3 0 1,-1-5-64,-4 1 0,-3-6 259,0-1 0,-6-4-883,2 3 439,-3-4-86,-1 2 801,0-5 0,0 0 0</inkml:trace>
  <inkml:trace contextRef="#ctx0" brushRef="#br0" timeOffset="19">19176 15327 8074,'-5'-7'1209,"-2"-3"-641,1 4 1,2-4-107,8 2 1,2-2-215,6 2 1,0-2-45,4-1 1,1-1-10,6 1 0,4 0-166,-1-1 0,5 5-84,-4-1 0,0 5 128,0 0 0,-7 1-266,3 2 0,-4 5-27,0 3 1,-2 3-104,-6 5 1,1-2 104,-1 5 1,-3 0 3,-1 4 1,-3-1-105,4 1 1,-6 0 123,2 0 1,-3 0-50,-1 0 1,0-1 22,0 1 1,-1 0-48,-3 0 0,-2 0 144,-5 0 0,-1-6 94,1-1 0,-2-4-138,-2 0 0,6-2 6,-3-2 0,7-3-289,-2-5 99,4 0 351,-2 0 0,5-5 0,0-2 0</inkml:trace>
  <inkml:trace contextRef="#ctx0" brushRef="#br0" timeOffset="20">19598 15087 8013,'-6'-11'1467,"-4"-1"-372,8 6-652,-3 1 0,7 5-251,1 0 0,3 5-141,1 2 1,3 4 45,-2 0 1,2 5-147,1 3 1,2 3 12,2 1 1,-2 0 100,2 0 1,2-1-334,-2 1 1,0 0 146,-3 0 0,-1-5-234,1-3 0,-5-2 112,1-2 1,-4-3-17,3-1 1,-4-3-438,1 4 193,-3-6-95,-1 3 137,0-5 14,0-5 0,-4 3 137,0-6 0,-5 0 310,2-3 0,-3-2 0,-2-2 0,-1 2 0,-2-2 0,-3-8 0,-4-1 0</inkml:trace>
  <inkml:trace contextRef="#ctx0" brushRef="#br0" timeOffset="21">19621 15076 8013,'-4'-12'-503,"0"1"1,1 3 836,3 0 1168,0 1-1007,0-5 1,0 5-59,0-1 0,5 6-188,2-2 0,3-1-1,2 1 0,6-4-16,4 5 1,6-5 13,7 4 0,-1-3-1,0 3 0,2-4-15,2 4 1,-3 0 13,3 4 0,-2 0 0,-2 0 0,-5 6-63,-2 1 0,-7 3-172,-1 2 0,-8 0-1369,0 4 0,-7 0 765,0 3 0,-4 7 367,-4-4 0,-8 9 167,-7-1 0,-4 3-6,-3 2 0,0-1 14,-4 0 1,1-3 6,-2-1 0,0-5 0,4 2 1,2-4-229,6-4 1,2-3 75,6-4 0,3-5-1299,0 1 1497,6-5 0,-3-3 0,5-7 0</inkml:trace>
  <inkml:trace contextRef="#ctx0" brushRef="#br1" timeOffset="22">23070 12951 9076,'-6'5'1395,"1"2"-1123,5 4 0,0 2-66,0 2 0,0-1 77,0 5 1,0-4-204,0 4 0,-2 0 101,-1 4 1,1 0-242,-1 0 1,-3 3 47,3 1 0,-1 5-223,4-2 0,0 2-2,0-2 0,0 2-26,0-5 0,0 1 1,0-2 1,0-3 149,0 0 0,0 0-87,0-4 1,0-3 102,0 0 0,0-7-700,0-2 796,0 1 0,0-2 0,0-1 0</inkml:trace>
  <inkml:trace contextRef="#ctx0" brushRef="#br1" timeOffset="23">22922 13043 8413,'0'-8'-93,"0"0"1,1 2 730,3-2 1,-2 0-146,6 4 0,-4-4-164,3 4 1,-3-1-70,4 1 0,-1 3 14,5-3 1,-3-1-67,2 1 1,-1 1-28,9 3 1,-4 0-96,5 0 1,-1 0 102,3 0 1,1 1-278,0 3 0,0 1 75,0 2 1,0 4-141,-1-4 0,-4 5-4,-3 3 0,-2-2 37,-1 2 0,-6-3 39,-2 0 0,-3-1-121,-1 1 0,-1 3-39,-3 0 1,-6 0 106,-5-3 0,-5-1-75,5 1 1,-5-1 110,1 1 1,-1-2 84,1-3 1,-2 2-77,6-5 1,-4 4 191,4-5 0,3 1-50,5-4 1,3 0 231,-4 0 135,6 0-245,-3 5 1,6-3 72,3 1 1,2-1-79,6-2 0,-4 3 75,4 1 0,-3 1-120,6-1 1,1-1-127,0 4 0,4-3 83,-1 4 1,3-4-17,0 3 0,1 1-19,0 3 0,0 1 40,0-1 1,-2 0-173,-2 1 0,2 1 131,-6 2 1,3-3-176,-7 4 0,3-2 22,-6 1 1,-3-1 41,-1 5 0,-3-4 9,-1 4 0,-1-4-145,-3 4 1,-4-3 135,-7 3 1,-4-2 1,-8 2 1,-2 2 57,-5-6 0,0 1-63,-1 0 1,1-7 309,0 2 1,1-3-1,2-1 1,3 2 39,6-5 0,0 0-308,3-4-232,2 0-244,6 0 189,5-5 313,1-2 0,10-4 0,1-1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94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23972 16903 7923,'0'-12'574,"0"1"141,0 0-321,0 4 1,2 2 215,1 5 79,-1 0-454,3 0 1,-5 1 13,0 3 0,0-1-45,0 4 1,0 1 14,0 3 0,0 5 88,0-1 1,0 4-67,0-4 1,0 5-15,0 0 0,0 5-46,0 2 1,0 3-1,0-3 1,0 4-64,0 0 0,0-2-152,0 1 1,0-4 13,0 1 1,0-3 102,0-2 0,0-3-319,0 1 0,0-7 10,0 3 0,0-4-140,0 0 0,0-5-231,0 1-112,0-5 54,0 2-134,0-5 102,5 0 1,-4-5 231,3-3 0,-1 2-610,0-2 404,-1 0 661,3-3 0,0 0 0,1-1 0</inkml:trace>
  <inkml:trace contextRef="#ctx0" brushRef="#br0" timeOffset="1">23984 16926 8252,'0'-18'38,"0"5"0,0 6 367,-5 4 1,5-6 596,0 5 1,1-1-436,7 2 0,1 1 79,6-2 0,-1-1-199,5 2 1,0-2-197,4 1 1,1 1-75,2-4 0,4 4 11,4-1 1,-1-1-1,-3 1 1,3 1 3,-2 3 1,-2 0-190,1 0 1,-8-4-35,1 0 0,-7 0-33,3 4 0,-9 0-73,2 0 0,-5 1 11,1 3 39,2-3 0,-8 6-97,1-3 5,-1-3 0,-2 9 167,0-2 1,0-2-15,0 2 0,0-1 49,0 5 1,3 3 132,1 0 1,1 5 149,-1-1 0,-3 3-89,3 1 1,-3 1 161,-1 3 1,0-3-136,0 2 0,0 2-172,0-1 1,0 1 63,0-2 1,0-1-151,0 1 1,0-2 4,0-1 0,0 0-252,0 0 1,4-2-44,0-2 1,4 2 115,-5-6 1,3 0 21,-3-3 0,-1-1 159,1 1 0,-1-5 184,-2 1 1,0-4-155,0 3 32,5-4 1,-4 3 14,3-2 21,-3-3-332,-1 9 228,0-8 0,1 3-129,3-5 0,-3 1 186,3 3 170,-2-3-200,-2 4 241,0-5-239,-6 0 1,0 0 40,-5 0 0,-5 0-145,1 0 0,-5 0 74,1 0 1,-4 0-209,-4 0 0,1 0-16,-8 0 1,1-4-68,-9 0 1,4 1 142,-4 3 0,-3-4-15,0 0 1,-4-4 56,7 5 1,4-1-4,4 4 0,2 0 113,10 0 1,1-4-109,10 0 1,3 0-59,1 4-527,4 0-8,8 0 1,4 0-133,10 0 0,-5 0 843,1 0 0,-2 5 0,-2 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9:44:20.73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  <inkml:brush xml:id="br3">
      <inkml:brushProperty name="width" value="0.12095" units="cm"/>
      <inkml:brushProperty name="height" value="0.12095" units="cm"/>
      <inkml:brushProperty name="color" value="#57D200"/>
    </inkml:brush>
    <inkml:brush xml:id="br4">
      <inkml:brushProperty name="width" value="0.09071" units="cm"/>
      <inkml:brushProperty name="height" value="0.09071" units="cm"/>
    </inkml:brush>
    <inkml:brush xml:id="br5">
      <inkml:brushProperty name="width" value="0.12095" units="cm"/>
      <inkml:brushProperty name="height" value="0.12095" units="cm"/>
    </inkml:brush>
  </inkml:definitions>
  <inkml:trace contextRef="#ctx0" brushRef="#br0">2947 4568 9895,'0'7'914,"0"3"0,0-4-1031,0 6 254,0-6 0,0 4 0,0-4-178,5 6 57,-4-6 1,8 1 175,-5-4-291,5-1 253,-3 3-103,5-5 59,1 0-52,-1 0 222,1-5-122,-1-7 1,-1 0-32,-2-4 72,2 4 1,-9-4-89,3 1 1,-3-4-162,-1 4-53,0-5 236,-5 7 1,-1-4-478,-6 11 209,1-4-1,-6 9 186,5-10-674,-5 10 415,6-4 1,1 10-122,2 3 1,-1 6-386,5 1 448,1 5 267,8-2 0,1 10 0,5 1 0</inkml:trace>
  <inkml:trace contextRef="#ctx0" brushRef="#br0" timeOffset="1">3106 6864 8320,'-11'0'0,"0"0"0,4 0 46,-3 0 0,9 1 137,-3 3 11,3 2 0,1 3 194,0 3-445,0-3 55,0 7 166,0-5-320,0 1 162,0-1 1,0 2 24,0 2 0,4-6 1,-1 3 164,0-2 0,3-1-205,2-2 85,-3-2 7,5-5 20,-4 0 294,6 0 1,-2-1 146,-2-3-116,2-2 0,-4-7 182,6-2-363,-1-3-18,-5 0 1,3 1 192,-5 1-370,0-1 197,-4-1 45,0-4-720,0 10 407,-5-5 1,2 7-535,-4 2 1,-1 3-1,-3 5 1,-1 2-52,1 1 604,-1 9 0,1 6 0,-1 4 0</inkml:trace>
  <inkml:trace contextRef="#ctx0" brushRef="#br0" timeOffset="2">6361 4511 8362,'0'-6'-228,"0"1"1225,0 5-773,0-5 1,2 3 334,1-1-469,-1 1 0,4 2 45,-2 0 1,-2 0-87,6 0 1,-4 0 8,3 0 0,1 0 116,4 0 0,-1 0-50,0 0 1,5 0 32,-1 0 0,1-1-12,0-3 1,-4 2 3,3-6 0,2 1 4,-2-5 1,-3 1 7,-5-1 1,0 1-159,0-1 1,-2-3-23,-5 0 1,0 0 92,0 3 0,-6 1-197,-6 0 1,0-1 120,-7 1 0,4 4-349,-4 4 1,3 1 116,-3 2 0,5 10-246,-1 6 1,2 9-716,2 5 1,1 9 1194,2 2 0,3 9 0,5 2 0</inkml:trace>
  <inkml:trace contextRef="#ctx0" brushRef="#br0" timeOffset="3">6396 7024 8100,'5'-7'-21,"-4"-3"-39,4 9 219,-5-4 372,0 5 602,0-5-372,0 4-459,0-4 1,-5 5-140,-3 0 0,-2 5 1,-1 2 348,-1 3-395,1 7 1,0-1 237,-1 3-118,1-2-244,4-1 92,2-3-621,5 4 369,0-6 147,0 0 1,2 0 59,1-4-316,-1 3 178,8-8 0,1 3 289,2-5 1,5-5-45,-3-3-160,-2-2 263,8-7 0,-8 0-34,2-6-134,-7 0 195,2 5-189,-9-8 1,4 6-167,-5-6 183,0 2 0,-1 2 55,-3 3 0,-2 3-543,-6 4 0,-3 6-822,0 2 1,-5 5 609,1 7 1,2 1 594,2 10 0,7 5 0,3 5 0</inkml:trace>
  <inkml:trace contextRef="#ctx0" brushRef="#br0" timeOffset="4">9731 4477 8222,'-5'-6'-237,"3"-5"216,-8 5 0,8 0 628,-6 2-96,5-2 293,-7-1-503,9-4 1,-4 3 279,5 1-72,0 4 1,0-7-38,5 9-239,-4-4 20,4 5 124,-5 0-428,5 0 162,2 0 1,4 0-118,1 0 0,-1 0-67,0 0 1,1 0-58,-1 0 0,1 0 133,-1 0 0,-3-2 107,-1-1-147,1-4 0,-2-4 82,-2-1 0,-3 1-65,-1 0 1,0-1 41,0 1 0,-5-1-109,-2 1 0,-3-1 108,-2 1 0,1 0-190,-1-1 0,1 6-954,-1 2 812,1 3 1,1 11-1027,2 5 0,3 7 1337,5 4 0,0 9 0,0 5 0</inkml:trace>
  <inkml:trace contextRef="#ctx0" brushRef="#br0" timeOffset="5">9970 6990 7898,'0'7'114,"0"1"1,0-4 113,0 3 0,-1 1 16,-3 3 1,3 1-1,-3-1 0,3 2-86,1 2 1,-4-2 74,0 2 0,-3 1-94,3 0 1,-1-1-84,1-4 0,2 1 104,-6-1 1,5-3-112,0-1 1,1-3 64,2 4 1,2-6 132,1 2 1,4-4-98,4-4 0,2 1 217,2-9 0,2 3-61,2-6 1,2-3 93,-2-1 0,-2-2-133,-2-2 1,-4 0 16,-3 0 0,1 4-360,-5 0 0,-2 1 78,-6-1 0,-3 7 1,-8 5-277,-4 2-216,-13 6 1,3 10-1253,-6 4 1429,6 5 0,8-3 313,2 2 0,2 2 0,6-3 0</inkml:trace>
  <inkml:trace contextRef="#ctx0" brushRef="#br0" timeOffset="6">13191 4317 8338,'0'-13'0,"-4"-2"253,0 8 1,1 1 307,3-4-247,0 9 0,0-9 508,0 2-269,-5 3 319,3-5-245,-3 9-378,5-4 203,0 5-410,0 5 94,0 1-216,5 6 1,2-5-7,4 1 0,1-6 119,-1 2 1,-3-3-80,-1-1 1,1-1 29,3-3 0,1-1 104,-1-2 1,-5-4-126,-2 4 0,1-3 0,-1-2 0,0 0-81,-4-4 0,-5 4-263,-3-4 1,-6 4-229,-1 0 1,0 2 120,3 3 1,1 2-117,0 5 1,-1 6 603,1 5 0,4 11 0,2 7 0</inkml:trace>
  <inkml:trace contextRef="#ctx0" brushRef="#br0" timeOffset="7">12936 7080 9547,'-4'19'612,"0"2"-186,4-3 188,0 0-217,0 3 0,0-8-159,0 4 329,5-6-251,2 0 1,6 0 153,2-4 126,-3-2-283,10-5 0,-4 0 134,5 0 204,-1-5-340,6-1 1,-7-11 133,2-2 387,-8 3-416,1-6 0,-6 8-78,-2-5-159,-3 5 0,-7-6-199,-6 5 0,5 10 49</inkml:trace>
  <inkml:trace contextRef="#ctx0" brushRef="#br0" timeOffset="8">12906 7066 12792,'-17'9'0,"-12"8"0</inkml:trace>
  <inkml:trace contextRef="#ctx0" brushRef="#br1" timeOffset="9">3072 4763 13321,'0'-7'-1624,"0"-3"2691,0 9-558,0-9-202,0 8-37,0-3 1402,0 5-1464,5 5-431,-3-3 1,3 4-234,-5-2 584,0-3 22,0 4-41,0-5 129,0 5-56,0 2-366,0-1 651,0 4-22,0-9-346,0 4-104,0 0 126,0-3-118,0 8 57,0-9 13,0 9 0,0-7 5,0 4 0,0-3-48,0 4 1,-2-2 218,-1 2-176,1 2 1,-3-4 64,5 6 1,0-5-154,0 1 1,0-4 119,0 3-66,0-4 126,0 7-121,0-4 1,0 6 26,0-1 0,0 1-98,0-1 0,0 0 22,0 1 0,0-1 63,0 1 1,0-1-70,0 1 0,0 3 83,0 0 0,0 0-66,0-3 0,0 3 5,0 0 0,1 4-7,3-4 1,-2 4-70,1-3 1,2 3 24,-1-4 0,4 4-43,-4-4 1,1 4 38,-1-4 1,-2 5-4,6-5 0,-6 5 29,2-1 0,-1-1-8,0 1 0,-1 0 57,1 4 0,-1-2 24,-2-2 0,0 3-7,0-3 1,0-1 23,0 1 1,0-1-85,0 1 0,0 1 40,0-5 1,0 4-62,0-4 1,0 2 2,0-2 1,1-2-42,3 2 1,-3 2-12,3-2 0,-3 0 19,-1-4 0,0 5-3,0-1 0,0 4 31,0-4 0,1 2-63,3-2 1,-2-1 59,1 5 0,-1-4-67,-2 4 1,0-4 123,0 4 1,0-3-27,0 3 0,0-4-54,0 4 0,0-1-3,0 1 0,0 2-112,0-2 1,0 2 101,0-2 0,0 1 74,0-5 0,0 4-107,0-4 1,0 6 66,0-2 1,0-1-17,0 1 1,0-4 16,0 4 1,0 0 11,0 4 0,0-2-15,0-2 1,0 3-5,0-3 0,0-1 2,0 1 1,-2-2-129,-1 3 0,1 0 124,-2-5 1,3 0-20,1-3 0,0-1 13,0 1 1,-1-1 39,-3 0 1,3-3-116,-3 0 1,3-5 58,1 5-601,0-5 197,0 2-528,0-5 0,1-4 1002,3 0 0,2-5 0,6 3 0</inkml:trace>
  <inkml:trace contextRef="#ctx0" brushRef="#br1" timeOffset="10">6476 4671 11363,'1'-10'-1602,"3"2"2356,-3-2-501,4 4 330,-5 0-565,0-5 408,0 10-248,0-9-108,-5 9 388,4-4-68,-4 5 632,5 0 1,0 5-1047,0 2 1,1 5 187,3 3 1,-3 4-106,3 8 1,-3 1 48,-1 2 1,-1 8-6,-3 0 0,1 1-205,-4 3 0,4-4 181,-1 4 0,-1 0-95,2 4 0,-1 0 80,4-1 0,-1 1-65,-3 0 1,2 4-223,-1 4 0,-2 1 232,1 3 0,-1 3-119,1-1 1,1 1 26,-4-4 0,4-1-159,-1-2 1,2 0 151,-2-4 1,3-1-172,-3-3 1,3-1 72,1 1 1,0-4 106,0 0 1,0-4-1,0 4 1,0-5 166,0 1 0,0-3-113,0 0 1,0-1 14,0 0 1,0-1 16,0-2 1,0 1 35,0-1 0,3-3 302,1-1 0,1-2-221,-1 2 1,-3-7 0,3 3 0,1-4 20,-1 0 0,0 1-738,-4-5 121,0 1 322,0-5-1070,0 0 498,5-4-460,-4-2 1184,9-5 0,-3-5 0,4-2 0</inkml:trace>
  <inkml:trace contextRef="#ctx0" brushRef="#br0" timeOffset="11">10347 7035 8401,'-11'0'0,"-1"0"706,6 0-328,-4 0 0,7-1 190,-4-3-229,4 3-107,-7-4 58,9 5-363,-4 0 824,5 0-534,5 0 0,1 0 27,6 0 1,3 0 61,0 0-135,5 0 3,3 0 0,3 0 119,4 0 114,1 0-245,8 0 0,-1 0 63,8 0 0,-2 0-22,9 0 0,1 0-1581,3 0 1497,-24 0 0,1 0 1,31 0-43,-29 0 1,0 0 0,1-1-1,0 1-145,-1-2 1,0 0-1,2 1 1,0 0 73,-2 0 1,0-1-1,2-1 1,-1 1 43,1 0 1,0 0-1,-2 0 1,1 0-16,3 2 1,0 0 0,-4 0 0,0 0 13,0 0 1,0 0 0,0 0 0,-1 0-63,2 0 1,-1 0 0,-2 2 0,0 0 32,0 0 0,1 0 0,0 0 0,1 1-76,-4-1 0,1-1 1,2 0-1,-1 0-164,-1 1 1,-1 0 0,32-1 272,0-1 0,-4 1-18,1 3 1,-8-3-21,-3 3 0,-3-3 3,-2-1 0,-4 0 3,-3 0 1,-14 0 579</inkml:trace>
  <inkml:trace contextRef="#ctx0" brushRef="#br2" timeOffset="12">3312 4717 8380,'0'-7'542,"5"2"-375,-4 5 0,4-1-154,-5-3 309,0 3-409,0-4 294,0 5 0,-1 4-80,-3 0 0,3 1-49,-3-2 1,3 0 56,1 5 0,0-5 3,0 5 1,0 0-28,0 3 1,0 1 21,0-1 1,0 0-106,0 1 0,0-1 88,0 1 1,1 3-161,3 0 1,-3 2 138,3-2 1,-3-1-76,-1 5 1,0-4 58,0 4 1,0-4-33,0 4 1,0 0 4,0 4 0,0-4 16,0 0 0,0 0 33,0 4 1,0 0 11,0 0 0,4 0-9,0-1 0,0 1-24,-4 0 0,1 0 46,3 0 1,-3 4-29,3-1 1,-3 2-16,-1-1 0,0-3-57,0 2 0,-3 2 1,-1-1 1,-1 0-4,1-4 1,3-1-14,-3 1 1,2 4-21,2 0 0,0-1 54,0-3 0,2 0-90,2 0 70,-3 0 0,5 3 15,-2 1 0,-3-1 2,3-3 1,1 0-95,-1 0 78,0 0 0,-3 1-66,3 3 1,-3-3 59,3 2 0,-3-2-50,-1-1 1,0 0 41,0 0 0,1 0-70,3 0 1,-2 0 58,1-1 0,-1 1 304,-2 0-301,5 0 1,-4 0 3,3 0 5,-3-6 0,-1 5 86,0-3 1,1 3-78,3 0 1,-3 1-153,3 0 1,-3-4 155,-1 0 1,2-5-36,1 1 0,-1-2 19,2-2 0,1 1 135,-2-1-109,1 1-15,-4-1 0,2-1-51,1-2 47,-1 2 0,3-7-748,-5 4 497,0-4 1,1 2-1170,3-5 472,-3 0-978,4 0 1909,-5 0 0,5 0 0,2 0 0</inkml:trace>
  <inkml:trace contextRef="#ctx0" brushRef="#br3" timeOffset="13">13064 4368 17847,'1'0'4,"11"-4"-596,-6-2 124,-1 4-109,-5-3 1,-6 10 185,-5 3 0,4-4 389</inkml:trace>
  <inkml:trace contextRef="#ctx0" brushRef="#br3" timeOffset="14">6727 4557 11393,'-12'-5'-715,"1"0"476,0-3 275,4-2 173,-3 9 581,9-4 164,-4 5 1680,5 0-2530,5 5 1,1 0 151,6 2 1,-5 4-114,1-4 1,-2 3 161,2 2 1,1-1-222,-5 1 0,3 0-49,-3 4 0,5-3 155,-2 7 0,4-3-253,0 2 0,0 3 283,1-3 0,1-1-129,2 1 0,1-2 68,3 3 0,3 0-31,-3-5 0,2 0 29,2-3 0,0 3 46,0 0 0,0 0 62,0-3 1,0 3-104,-1 0 1,1 4-73,0-3 0,1 3 120,3-4 0,-4 5-207,-1-1 1,1-1 112,-4 1 0,2-1-52,-2 1 1,1 2 47,-5-2 1,6-1-16,-2 1 0,-2-4 12,2 4 0,2-3 35,5 3 1,-2-5 19,3 1 0,-2-1 23,2 1 1,-2-2-155,6 2 1,-6 3 81,2 1 0,-3-1-183,-1 1 0,0 1 48,0 7 1,-4-3-143,0 2 0,-2 2 41,2-1 1,3 3 50,-3-3 1,3 1-97,1-1 0,3-5 84,1 1 1,3 3 111,-3-7 0,3 5-56,-3-5 0,0 2 93,-5 2 0,5 0-82,0 0 0,-1 3-130,-3 1 0,-4 0 141,0-4 0,0 1-206,4 2 1,0-1 70,0 1 0,0-2 77,0-1 0,5 0 1,2 0 0,-1-2-3,2-2 0,-1 2 265,4-6 1,4 4-140,0-4 0,1 4 189,-5-4 1,3 1-42,-3-5 0,6 2-65,-5 2 1,0-1-91,-4 5 1,0-5 57,-4 1 0,4 3-145,-5 1 0,1-1 56,-4 1 0,1-1-172,2 1 0,-1 1 94,1-5 0,2 2-18,-1-2 1,-1-2 34,-3 2 1,4-3 27,0 0 0,-5-2-21,-3-2 0,-1 2 33,1-3 1,-2 4 7,-6 0 0,1 0 4,-1 1 1,0-5 30,1 1 1,-5 0-31,1 3 1,0-1 171,3-2 1,1 2-225,-1-2 1,-3 2 71,-1 1 0,2 1-209,6-1 0,-2 0 108,2 1 0,-2-5-135,-2 1 1,1-2 88,-1 2 0,1 1-204,-1-5 0,-3 1 114,-1-1 1,-3-2-1511,4 6 482,-6-6 0,5 7-2172,-4-5 3401,-1 5 0,-2-3 0,-7 6 0</inkml:trace>
  <inkml:trace contextRef="#ctx0" brushRef="#br2" timeOffset="15">6738 7149 8476,'-11'0'-1013,"5"0"1465,0 0 135,6 0-115,0-5 1,0 3 208,0-6-211,0 6 1,0-5 231,0 4 262,0 1-243,-5-3-439,4 10 0,-4 2-201,5 4 1,0 0 145,0 1 0,5-1-147,3 1 0,2-1 122,1 1 0,2-1-127,2 0 0,-1 1 137,5-1 1,0 1-188,4-1 1,0 1 72,0-1 0,-4 0 10,0 1 1,1 3-21,7 0 1,-3 0 5,3-3 1,0 3-132,0 0 0,4 2 152,-5-2 0,5-1-84,-5 5 1,5-4 58,-5 4 0,5-3-186,-4 3 0,3 0 145,-3 3 1,1-3 47,-2 1 1,2-3 57,3 2 0,2 3-29,-3-3 1,7-3 125,1 0 1,5 0-156,-1-1 0,2 1-64,2-5 1,0 0 88,-1 1 1,6-1-319,2 1 1,2-1 320,-2 1 1,-1-5-254,-2 1 1,-2-1-23,5 5 1,-7-5 142,4 1 1,-6 0 80,5 3 1,-2-3-62,-1-1 0,0 1 176,-1 3 1,1-3-229,0 0 1,-1-2 10,1 2 0,0 2 50,0-3 1,0 0 1,4 0 1,-2-3-35,5 4 1,0-6-13,0 2 1,-1-3-45,-3-1 0,0 2 73,4 1 0,-4-1 4,5 1 1,-9 3-20,5-3 1,-6 5 43,6-4 1,0 3-27,0-3 1,5 1 15,-2-1 0,4-3-281,4 3 1,-3-1 277,3 0 0,-2-1-43,-2 2 1,4-3 30,-1-1 0,-27 0 1,0 0-3,32 0 0,-31 0 0,1 0-5,1 0 0,0 0 0,-1-2 0,1 0-10,2 0 0,0 0 0,0-2 0,0-1-15,2 2 1,0-1 0,-2-1 0,0 0-55,1-1 1,-1 0 0,-3 2 0,1 1 56,0-1 1,0 0 0,1 0 0,0 0 7,-1-1 1,0-1-1,1 0 1,0 0 12,-1 1 0,0-1 0,1-1 0,-1-1-17,2 0 0,1 1 0,-1-3 0,1 1 32,-3 1 1,0 0-1,1-1 1,0-1-33,-1 3 0,0-1 1,-1-2-1,0 0-77,1 0 0,0 1 0,-2-2 0,0 0 89,0 0 0,0-1 1,-3 0-1,0 0 1,4-1 1,-1 0 0,-3 1 0,-1-1 36,0 0 1,1 0 0,26-15 17,-4 1 1,-7 2-57,-8 6 1,-3-3-12,0 3 1,-6-2 117,-3-2 1,-1 1 131,-3 3 1,-3-2-346,0 2 0,-6 1 174,-1-1 0,-1 5-313,-3-1 0,-3 2 239,-1 1 0,-3 1-611,-1 0 1,0 3-3,0 0 0,-4 5-378,0-5-521,-5 5 0,3 0 1520,-5 6 0,-1 4 0,1 4 0</inkml:trace>
  <inkml:trace contextRef="#ctx0" brushRef="#br2" timeOffset="16">9993 4466 8560,'0'-7'2185,"0"-3"-1356,0 9-109,0-4-337,5 5 0,2 0-101,4 0 1,4 0 52,1 0 1,5 0-18,2 0 0,6-2 134,9-1 1,3 0-114,5-5 0,4 5-94,4-5 0,6 4-69,-27 1 1,-1-1 0,2 0 0,-1 1-180,2 0 0,-1-1 0,2-1 0,0 0 124,0 0 1,1 2-1,0 0 1,1 0 19,-1-1 0,2 0 1,0 1-1,2 0-160,2-1 0,1 0 0,-1-1 1,-1 1 78,-2 2 1,0 0 0,-1 0 0,0 1-43,1 1 1,-1 0 0,0-2 0,-1 0 38,2 0 0,0 0 1,-3 0-1,-1 0-74,29 2 0,-32 0 0,0 1-222,28 3 1,0-1 61,-4 4 0,0-4 77,0 1 0,-4 1 89,1-1 1,-6 1-51,1-2 1,1-1-22,-5 2 1,4-3 205,-7-1 1,1 0-120,-1 0 0,1 0 455,-5 0 0,-1 0-275,-7 0 1,2 0 413,-6 0 1,0 0-388,-7 0 0,1 0 174,-5 0 0,2-4-422,-2 0 0,-2 0 240,2 4 0,-2 0-320,-2 0 1,1-3 128,-1-1-271,0 0 0,-3 4-818,0 0-699,-6 0-1817,3 0 1980,-5 0 1612,-5 0 0,-11 0 0,-8 0 0</inkml:trace>
  <inkml:trace contextRef="#ctx0" brushRef="#br4" timeOffset="17">3415 6590 8172,'-7'-17'0,"-1"3"151,4-5 0,-4 5 317,4-1 1,-1 4-14,2 3 311,-4-2-357,-4 4 0,-2-2 255,-2 0-397,2 1 0,-8 0 203,2 4 1,-3 1-142,-1 2 1,-4 3-123,1 5 0,-5 4 52,5 11 1,-6 1-216,2 3 1,-3 7 127,-2 8 0,1 2-1823,0 2 1669,-1 5 1,18-24 0,0 2-144,0 1 1,0 1 59,2-1 1,1 0-21,-14 28 0,11-6-993,6-3 878,5-2 1,12-3-81,5-2 1,6-2 169,6-6 1,5-4 139,2 1 0,3-10-96,1 2 1,6-9 156,2-2 1,2-2-135,2-6 274,4-6-277,2-9 1,0-7 94,-2-5 0,-3-5 13,-1-2 0,-2-3 192,-2-1-115,-3-1 1,-10 0 96,-2-3 1,-8-3 241,-4-4 1,-3-1-24,-5 0-171,-7 0-129,-6-4 0,-12 5-928,-5-4 551,-5 4 1,-12 0 22,-6 7-1201,-5 2 788,-1 12 0,-5 4-328,0 12 1,5 6 939,-1 9 0,5 2 0,2 10 0,0 0 0</inkml:trace>
  <inkml:trace contextRef="#ctx0" brushRef="#br4" timeOffset="18">3369 4169 8357,'-5'-7'0,"4"1"0,-3 2 504,3 3-308,1-4 1,-2 5 408,-1 0-270,1 0 1,-9 10 135,0 5 0,-7 7-84,-9 4 1,-3 7-244,-8 5 1,-4 7-255,17-22 0,0 0 0,-1 1 0,0 2 80,-2 3 1,-1-1 0,0 1 0,0 0 80,-2-1 0,1 1 1,1-3-1,-1 1-38,0 0 0,0-1 0,3-3 1,0-1-276,2 1 0,1-1 0,-18 15 188,4-3 0,9-6-169,6-9 0,6-2 59,10-6 0,2-3-1446,5-1 1195,0-4 0,8 1-341,4-8 776,7-2 0,-1-11 0,5-1 0</inkml:trace>
  <inkml:trace contextRef="#ctx0" brushRef="#br4" timeOffset="19">2718 4226 8487,'-29'-18'824,"1"1"-412,15 6 0,-1 3 428,11 1 235,-1 4-203,4-2-321,0 5-28,10 0 0,0 7-177,13 4 1,0 7 141,11 8 1,2 4-109,5 4 1,8 4-445,-4 0 0,-20-16 0,0 0 152,0 1 1,-1 0 0,2 0-1,-1 0-56,2 2 0,-1-1 0,2-2 0,-1-2-306,22 18 1,1-2 368,-4-2 0,-2-6-90,-2-5 1,-7-2 70,-4-5 1,-6-3-180,2-5 1,-8 2 81,-4-2 1,-2-3-940,-2-1 0,-1 2 960,-2 2 0,-3 2 0,-5 1 0</inkml:trace>
  <inkml:trace contextRef="#ctx0" brushRef="#br4" timeOffset="20">6670 6784 8384,'-5'-11'-164,"3"-2"-82,-1-2 0,-2 2 1430,1-2-698,-5 2 0,6 0 114,-4-2 1,-1 2-137,-3-2 1,-2 3-36,-2 0 1,-3 4-165,-5 1 0,-1 4 154,-3 0 1,-3 8-155,-8 6 0,1 11-53,-5 8 1,4 3-340,-4 1 0,5 7 312,-1 5 1,4 1-530,4 6 0,3-1 371,8 1 1,4 3-127,7-3 1,3-2 20,5-1 0,10-5-366,5-3 0,7-3 215,5-4 1,2-2 28,5-3 1,5-6 256,3-5 1,4-6 226,3-2 0,-4 0 170,4-8 0,-4-3-162,4-3 1,2-10-129,-1 1 1,-5-7 78,-3 0 1,-6-2 22,-2-2 1,-1-4 103,-6 1 1,-5-6-193,-3 2 1,-6-5-154,-1-3 1,-6-2-291,-6-6 0,-3 0-1017,-4 1 1,-11 4 658,-12 3 1,-9 9-3330,-2 6 3952,-9 10 0,-3 8 0,-8 8 0,29 0 0,-1 1 0,0 3 0,-1-1 0</inkml:trace>
  <inkml:trace contextRef="#ctx0" brushRef="#br4" timeOffset="21">13225 6738 8393,'5'-6'653,"-3"1"68,3 5-194,0 0 329,-4 0-439,4 0 1,-5 5 122,0 3 472,0 2-600,-5 1 0,-6 6 471,-8 2-535,-3 7 1,-10 4-224,-2 4 0,-8-4-281,0 1 0,-6 3 181,-1 4 0,22-19 1,0 0 180,-22 15 0,4-4-657,7-4 0,8-2-684,3-1 1,6-1 606,5-3 1,1-3-2346,8-4 2059,2-1 1,5-5 813,7-2 0,3-2 0,2-2 0</inkml:trace>
  <inkml:trace contextRef="#ctx0" brushRef="#br4" timeOffset="22">12951 6727 8395,'-16'-23'0,"3"5"0,-2 3 1000,7 2 1343,3 7-1134,5 1-222,0 5-227,0 10 0,7 3-253,4 10 0,2 10-29,6 5 1,0 9-109,4 2 0,3 6-974,1-2 1,3 3 495,-3 1 1,3-6 6,-3-6 0,0 0-409,-4-7 0,-4-5 299,0-6 1,-5-3-733,1-2 1,-4-3 396,-3 1 0,1-7-2326,-5 3 2872,-1-4 0,-8 5 0,-1 1 0</inkml:trace>
  <inkml:trace contextRef="#ctx0" brushRef="#br4" timeOffset="23">10222 6727 8371,'-17'-23'0,"4"0"187,-2 0 0,3 4 76,0 0 1,2 4 10,2-4 1,-2 5 75,3-1 1,-5 2 73,-3 2 1,1 1-89,-5 2 0,0 3 176,-4 5 1,-1 0-76,-3 0 1,-6 6-116,-5 6 0,-6 11 135,-2 11 0,-1 5-526,20-17 0,1 2 1,2 0-1,1 1 135,0 0 0,0 0 0,2 2 0,2 0 110,-16 27 0,6 1-214,3 3 1,8 2-15,6 1 1,7 0-292,9-4 0,9-5-276,10-2 1,8-4 443,7-5 0,6-1 110,-3-6 0,5-9-39,4-2 1,-3-13 481,2-2 1,2-5-10,-2-3 0,1-11-159,-4-4 1,-1-5 159,1-3 1,-6-4-6,-1 1 0,-4-7 62,-1-1 1,-4-6-47,-4-5 1,-7-1-44,-4 0 0,-3-5-84,-5-2 0,-3-3-243,-8-1 1,-8 1-277,-11 3 0,-11 2-712,-12 6 0,19 24 0,-2 4-352,-2 0 1,-3 3-1,0 2 1,-1 2 739,0 6 0,1 1 0,1 0 0,0 1 589,-24 2 0,-3 0 0,3 0 0,3 0 0</inkml:trace>
  <inkml:trace contextRef="#ctx0" brushRef="#br4" timeOffset="24">6864 4226 8434,'0'-29'-283,"0"-2"-71,0 8 0,0-2 1295,0 6-485,0 2 1,0 1 1143,0 4-563,-5 1-441,4 0 0,-6 4-142,3 3 1,-2 9 77,-5 7 1,-2 6-116,-2 8 1,-3 9 12,-5 6 1,-6 4-478,-5 1 0,13-19 0,-1 0 182,-3 2 0,0-1 0,-2 2 0,-2-1 17,1-3 0,-1 1 0,2 1 0,0 0-17,-4-1 0,1-1 0,4-3 0,1 0 45,-2-2 0,1 0 0,-21 14 99,5-4 0,8-5-9,7-7 0,8-4 270,4-7-8704,2-3 4605,7-5 3559,6-5 0,11-6 0,7-7 0</inkml:trace>
  <inkml:trace contextRef="#ctx0" brushRef="#br4" timeOffset="25">6350 4203 8406,'-9'-22'0,"-2"3"1592,2 3-978,4 9 0,5 1 737,0 2-393,0 3-251,0-4 0,10 11-19,5 6 0,8 2-58,7 8 1,2 1-195,10 12 1,0-4-619,4 7 1,2 2 481,-3-2 1,-1 0-535,-10-4 1,-1-1 199,-3-2 0,-2 0-1121,-5-4 1,-5 0-3938,-3-5 5092,-2 6 0,-2 2 0,1 4 0</inkml:trace>
  <inkml:trace contextRef="#ctx0" brushRef="#br5" timeOffset="26">9868 3963 9363,'-17'-16'-778,"4"-2"650,-8-5 64,8 0 665,-3 5 1,0-2 266,1 5-584,-5 0 280,2 3 0,-5 6 228,0 2-192,1 3-246,-6 6-70,-1 6 64,-6 12 1,5 8 166,-1 7-1949,1 2 1689,1 11 29,1 1 0,5 5-934,5 0 584,2 0 117,4 5 0,6-4 351,2-1-791,3 0 0,7-6-1683,6 2 1799,4 3 1,8-14-813,3-1 819,7-4 263,7-8-167,4-1 138,1-10 445,0-6-227,-1-7-86,1-5-156,0-5 472,0-2 0,-1-9 408,1-3-609,-6-3 431,0-6 137,-6 4-229,0-9-185,1-1 145,-6-7-301,-1 1-156,-5-10 131,-1 3 98,-4-10-44,-6 0-600,-7 0 0,-5-4 185,0 0 114,-16 0-1106,-3 4 0,-17 10 135,-6 5-1904,-5 16 1235,-15 9 718,3 12 981,-3 10 0,0 3 0,30-1 0,-1 1 0,0 1 0,-1 0 0</inkml:trace>
  <inkml:trace contextRef="#ctx0" brushRef="#br4" timeOffset="27">13431 3895 8329,'-18'-17'379,"7"9"-135,6-7 575,0 9 106,3-6-333,-3 6 119,5-4 81,-5 9-289,4-4 219,-9 10-354,-2 6 0,-5 12 202,-6 7-324,-5 8 0,-1 7-1312,-6 4 1325,1 1-330,0 1 0,0-3 154,-1 5-964,1-5 711,17-20 0,0 0 122,-12 19-719,-4 4-205,8-11 724,-2 5 163,4-10-575,0 0 0,5-9-208,3-7 521,2 3-328,2-9 1,4-1-143,4-4 1643,1-6-826,2 4 0,-5-12 0,-1 0 0</inkml:trace>
  <inkml:trace contextRef="#ctx0" brushRef="#br4" timeOffset="28">12883 3917 8531,'-17'-29'-20,"6"3"20,10 12-5,7 3 1718,10 11 1,2 7-120,5 4-98,0 6-913,0 6 1,6 4 508,5 4 0,5 8-986,7 7 0,-21-21 1,0 1-204,0 2 0,-1 1 0,1-1 0,-2 0 99,-1-2 0,-2 1 1,0-1-1,0 0-507,14 23 0,-4-7 457,1 0 1,-10-6-1358,2-6 0,-4 2 1405,0-5 0,-1-1 0,-3-3 0,3 0 0</inkml:trace>
  <inkml:trace contextRef="#ctx0" brushRef="#br0" timeOffset="29">2090 9594 8301,'4'16'2294,"0"3"-1879,5 3 0,-7 6 441,6 2-534,-6 3 0,7 6-43,-5 3 1,4 6-7,-5 2 0,1 2-251,-4-6 0,1 6-76,3-7 0,-3 2 91,3-5 0,-2 0 62,-2-8 1,1 2-175,3-10 1,-2 0-42,6-7 1,-6-3-358,2-4-1015,2-1 671,-4-4-15,3-2 1,-5-7 291,0-1 0,0-4-576,0-4 1116,-5-6 0,-2-6 0,-4-6 0</inkml:trace>
  <inkml:trace contextRef="#ctx0" brushRef="#br0" timeOffset="30">1976 9788 8132,'0'-23'0,"0"5"0,0 3 886,0 2-489,0-3 0,5 2 211,2-5 1,6 3 153,6-3 1,2 0-55,9-3-89,6 4-320,4 1 0,5 6-54,-4-1-163,4 6 0,-10 2 41,3 8 1,-6 2 67,-1 6 0,-10 4-156,2 3 1,-12 7 111,1 0 1,-10 7-264,-2 2 0,-7 0 4,-12 7-94,0 0 1,-18-1 38,3-3 0,-7 1-1466,3-1 1523,-5 0 1,6-9-46,-5-2 0,7-8 79,0-4 1,7-7-382,9-4 0,3-3 142,4-1 1,6-5-2029,2-3 1630,13-2 1,5-3 712,13-2 0,-3 2 0,4-3 0</inkml:trace>
  <inkml:trace contextRef="#ctx0" brushRef="#br0" timeOffset="31">2558 10130 8221,'-11'0'2379,"5"0"-612,0 0-861,6 5-446,0 7-168,0 0 1,-3 6 623,-1-3-309,0-2-286,4 9 0,4-3-215,0 7-38,5-1 1,-8 2-324,3-4 0,1-4 266,-2 0 0,3-5-310,-3 2 164,-1-4-18,3 0 1,-7-6 90,-1-2 0,0-3-106,-5-1 1,5-1 188,-5-3 0,6-2 170,-2-6 0,2 1-38,2-1 1,2-5-58,2-6 1,3-1-127,8-7 0,-1 2 90,5-1 1,4 0-143,4 4 1,1 3 128,-2 0 0,0 2-145,4 5 1,-4-3 58,0 4 0,2 0-155,-1 3 1,-2 5 59,-6-1 0,2 6 89,-6-2 0,4 3-182,-4 1 1,0 0-55,-3 0 150,-1 5 0,-1-3 34,-2 6 1,-3-4 88,-5 3 0,0-3-138,0 4 402,0-6-186,-5 8 1,-1-3 94,-6 4 0,2 4-116,2 1 0,-2 4 62,3-1 1,0 1-73,0-1 1,4 3-36,-1-3 0,3 1 4,1-1 1,1 3-91,3-3 1,-1-2 35,4 3 1,2-7-9,6 3 0,-2-5-88,2-3 0,2 1 62,-2-6 1,5 1 163,-1-4 0,-1 0-128,1 0 0,0-5 222,4-2 1,-1-5-63,-3-3 1,1 1 275,-5-5 0,4 0 43,-4-4 0,-4 4 641,-8 0-761,-1 0 0,-2-4 132,0 0 0,-11 0 27,-4 1-436,-5 4 10,-8 1 1,-2 3-177,-8 3 1,1 2-485,-5 9 1,6 0 511,2 0-2267,5 5 1561,11 1 1,3 6 805,7-1 0,-2 6 0,4 1 0</inkml:trace>
  <inkml:trace contextRef="#ctx0" brushRef="#br0" timeOffset="32">3495 10130 8217,'0'-11'0,"0"-1"443,-5 6-160,3-4 1,-6 7 89,4-4 722,-5-1-664,3 2 1,-6 0 44,1 2 0,-1 2-12,1-1 1,2 1 19,-2 2 179,2 11-321,-8-4 0,4 15 384,-2-3-540,3 7 0,-4 0-114,9 4 1,2-1 132,5 2 0,1 1-332,3-6 1,5 1 179,10-4 0,1-2-379,10-2 1,1-3 204,3-9 0,4-2-15,0-5 1,0-2 127,-3-6 0,-2-1 234,-3-10 1,-3 4 181,-8-4 0,0 0-126,-8-4 0,2 1 32,-9 3 1,-1-2-59,-3 2 0,-5-3-554,-2-1 0,-8-2 72,-4 2 1,-12-2-22,-3 6 1,-3 2-238,3 2 1,-1 7-528,1 5 1,5 1-1463,2 2 1120,8 0 66,3 5 1,15-3 1286,4 2 0,11-3 0,4-1 0</inkml:trace>
  <inkml:trace contextRef="#ctx0" brushRef="#br0" timeOffset="33">4100 9571 8224,'-23'-18'1355,"5"1"-670,3 6 1,6 5-199,2 2 1,-1 3 354,-3 1 0,-5 5-327,1 2 1,4 10 17,3 6 0,2 6-197,-2 9 0,3 8-245,5 7 1,5 3-290,3 1 0,-2 4 48,2 0 1,-1 0 4,5-4 0,-1-2 161,1-1 0,-5-5-649,1-7 1,-6 0 256,2-8 0,-2-2-744,-2-9 0,0-5-1012,0-3 2132,0-2 0,-6-2 0,0 0 0</inkml:trace>
  <inkml:trace contextRef="#ctx0" brushRef="#br0" timeOffset="34">3872 10107 8180,'-12'-5'2204,"6"-1"-1393,1 0 0,6 1 76,3 5 254,-3 0-677,9 0 0,-2 0 239,7 0-100,-2 0-271,8 0 1,1 0-215,5 0-915,-1 0-212,2 0 1,-2 1-2421,4 3 3429,-5 2 0,3 0 0,-5-1 0</inkml:trace>
  <inkml:trace contextRef="#ctx0" brushRef="#br0" timeOffset="35">4351 10176 8048,'-6'0'0,"-4"0"969,2 0 204,3 0 0,-5 0-485,2 0-515,3 5 1,-5-2-346,3 4 1,-4-3-1291,0 4 1462,0-1 0,-6 5 0,-1-1 0</inkml:trace>
  <inkml:trace contextRef="#ctx0" brushRef="#br0" timeOffset="36">2318 10770 8138,'-16'0'0,"8"-1"0,1-3 1544,4 3-309,3-5-548,0 6 612,5 0-788,7 0 0,3-1 307,8-3-175,-3 3 0,18-4 88,0 5-306,10 0-1263,4 0 1304,11 0 71,0 0-417,-24 0 1,1 0-31,0 0 0,1 0 0,5 0 0,1 0-37,0 0 0,1 0 1,0 0-1,0-1 74,2-1 1,-1 0 0,0 1 0,-1 1-184,-2-2 1,-1 0 0,0 1-1,0-1-54,-1 0 0,0 1 0,-6 0 0,-1 0-36,-5 0 1,0-2 0,30-2-43,-4 2 0,-8-1-26,-8 4 0,-9 0 96,1 0 1,-8 0 64,-3 0 0,-2 0-30,-6 0 1357,1 0-3925,-5 0 2804,-5 5 1,-6 1-1,-6 6 1</inkml:trace>
  <inkml:trace contextRef="#ctx0" brushRef="#br0" timeOffset="37">5596 9822 8135,'0'-11'0,"0"3"623,0 0-191,0 6 150,0-8 779,0 8-455,0-8 11,0 9-299,0-4-428,0 5 0,0 9 87,0 2 0,0 8 0,0 0 0,4 8-45,0 3 0,0 3 15,-4 2 1,3-2-242,1-3 0,0 6 62,-4-6 0,0 4-446,0-7 0,0 2 227,0-6 1,0 2-170,0-6 1,0-2 174,0-2 0,0-2-1844,0-2-714,0-4 1540,-5-2 1163,4-5 0,-9 0 0,3 0 0</inkml:trace>
  <inkml:trace contextRef="#ctx0" brushRef="#br0" timeOffset="38">5573 9868 8135,'-5'-23'0,"4"5"1446,-4-4-889,5 5 0,0-1 1167,0 3-642,0 7-565,0-2 0,1 9-139,3-3 0,2 6 74,6 2 1,0 10-147,4 1 0,1 7-139,6 5 0,-4 2 88,0 5 1,4 0-273,4 1 1,0-1-22,-5 0 1,1-1-187,0-2 199,0 2 1,0-13-59,0 3 1,-1-4 46,1 0-174,0 2 228,0-8 0,-1 4-5,-3-6 14,2-5-13,-8 4 1,3-8 7,-4 2-240,-6 2 20,4-5-1066,-8 4 394,3-5-952,-5 0 0,-5 0 154,-3 0 1668,-2 0 0,-7-5 0,-1-1 0</inkml:trace>
  <inkml:trace contextRef="#ctx0" brushRef="#br0" timeOffset="39">6076 9811 8121,'0'-23'201,"-5"5"0,4 1 545,-3 6 0,2 0-194,2-1 0,0 5 1262,0-1-725,0 5-706,0-2 0,-3 15-144,-1 6 0,-1 9 11,1 6 0,3 7-52,-3 3 0,3 4-171,1 1 1,1-2-343,3-2 1,-2 1 317,6-5 0,-2-5-565,2-6 1,1-3 271,-5-1 0,1-2-1142,-2-2 604,-1-2-777,3-6 1605,-5 1 0,-5-1 0,-2 0 0</inkml:trace>
  <inkml:trace contextRef="#ctx0" brushRef="#br0" timeOffset="40">6396 9856 8130,'0'-18'1128,"0"2"-153,0 10-495,0-5-300,0 5 0,-2 0 1741,-1 2-1313,1 3 0,-4 7-155,2 5 1,-2 10-152,-6 5 1,1 6-124,0-1 0,-1 5 60,1 2 1,4 1-179,4-5 0,3-1-66,3-3 1,5 3-114,7-2 0,-1-3-21,5-2 1,0-3 81,4-4 1,0-2-188,0-6 0,1-5 102,3-2 0,-2-5 249,5-7 1,-3-1-95,3-10 1,-3 0 238,4-3 0,-10-5 81,2 0 0,-4-5 79,0 2 0,-2-3-109,-6-1 1,-5-4-103,-2 0 0,-4-6-461,-4 3 0,-7-3 181,-8 3 1,-8 3-553,-3 7 1,-8 8-113,-4 8 0,-1 7-402,1 5 0,0 8 213,8 6 0,3 2 932,12 6 0,3 5 0,4 5 0</inkml:trace>
  <inkml:trace contextRef="#ctx0" brushRef="#br0" timeOffset="41">7835 9811 8111,'0'-7'0,"-2"-2"0,-1 5 569,1 1 60,-3 3 1490,5 0-1882,-5 5 416,4 1-320,-9 11 1,7-1 21,-4 3 0,3 7-52,-4-4 1,2 9 47,-2-1-173,-2 3 1,9 0-113,-3-2 1,3 0 50,1-4 1,2-2-171,6-6 1,1 2 106,10-6 0,4 0-143,3-3 1,5-6 104,-5-2 0,6-4 91,-1-4 0,2-2-34,1-6 1,-5-4 22,-2-3 1,-3-3 137,-1-1 1,-3 0-76,-5 1 1,-1-2-202,-10-3 0,0-2 180,-4-6 0,-5 1-667,-3 0 0,-12-4-87,-7 0 1,-5 2-358,-2 10 1,-5 1 261,-3 14 1,-1 2-270,1 9 0,5 5 266,10 3 0,7 3 714,13 4 0,1 3 0,6 5 0</inkml:trace>
  <inkml:trace contextRef="#ctx0" brushRef="#br0" timeOffset="42">8429 9708 8247,'-17'-18'347,"4"1"1,1 10 788,4-1 1,4 6-481,-3-2 0,3 3 96,-4 1 0,6 5-265,-2 2 0,3 10 129,1 6 0,0 6-157,0 9 1,1-1-414,3 5 1,2-2-127,5 2 1,2 1-247,2-5 0,-2-1-270,2-6 0,-2-4 327,-2-4 1,-3-5-156,0-3 0,-5-6-264,5-1-1598,-5-6 1580,2 3 0,-5-10-995,0-2 1701,-10-3 0,-3-2 0,-10 1 0</inkml:trace>
  <inkml:trace contextRef="#ctx0" brushRef="#br0" timeOffset="43">8234 9662 8053,'0'-18'984,"6"2"-575,0 9 0,7-3 198,2 3 0,3-2 180,4 1 0,1-1-88,0 5-165,0 1 0,5 3 305,2 0-635,-2 5 1,9 5 205,-3 5-566,3 5-479,-3-2 741,-4 5 0,-3 1-360,-4 3 1,-1 2 246,-3 5 0,-8-1-366,-7-2 0,-3 2 158,-1-3 0,-9 3-130,-2 1 1,-9-1 65,-3-2 0,-5 1 84,-6-6 0,-1 1-80,1-4 1,1 0 80,3-1 0,2-4-281,5-3 1,5-3 105,3-5 0,6-1-495,2-6 369,4 0 1,-1-6-656,8-1 1150,7-3 0,7-7 0,5-1 0</inkml:trace>
  <inkml:trace contextRef="#ctx0" brushRef="#br0" timeOffset="44">8920 9708 8137,'0'-29'1143,"-5"6"-953,3 6 1,-3 11 1010,5-4-278,0 8-225,0-3 108,0 5 0,0 5 115,0 3-431,0 7 17,0 8 0,5 6-1271,-3 6 850,3 9 60,0-2 94,-4 9-331,9-1 147,-9-8 0,8 8 221,-5-8-965,0 2 465,1-8 1,-4 0-295,3-9-1086,-3 0 802,4-10-402,-3 0 232,3-11 211,-5-1 0,-1-5-429,-3 0 1189,2-10 0,-8 3 0,4-10 0</inkml:trace>
  <inkml:trace contextRef="#ctx0" brushRef="#br0" timeOffset="45">8805 9673 8074,'7'-11'1315,"-2"0"-802,-5 4 0,5-2 244,3 6-364,2-1-109,1 4 0,1 1 1116,-1 3-897,6 2 1,0 6 145,6-1 0,1 6-199,3 2 0,2 6-616,5 2 0,-4 3 215,-4-3 0,-2 3-364,-1-3 1,-5 5 286,-3-2 0,-6-1-69,-1 2 1,-6-5-72,2 5 0,-4-6-199,-4 2 0,-6-3 146,-5-1 1,-6-2 106,2-2 1,-6 2-141,-2-6 0,-4 0 130,0-3 0,-2-1-1123,-1 0 0,1-3 1247,3 0 0,2-6 0,5 3 0</inkml:trace>
  <inkml:trace contextRef="#ctx0" brushRef="#br0" timeOffset="46">10267 9788 8061,'0'-12'0,"0"1"543,0 4 39,0-3-155,0 4 440,5-5-477,-3-1 1,3 1 607,-5-1-270,0 6-209,0-4 0,-5 5-170,-3-3 0,-2 3-56,-1 5 1,-2 0-32,-2 0 0,-2 6-32,-2 6 0,-3 4 3,3 7 0,-1 5-84,1 3 1,3 2-76,4 1 0,6 1-132,2 3 1,3-2-478,1 2 1,6-2 313,6-2 1,0-5-47,7-2 1,4-5 63,4-3 1,4 1 126,0-9 1,-2 2-63,2-10 1,-5 1 156,5-4 0,-2-1-17,1-3 1,0-2 67,-4-6 0,-2 0 40,3-4 1,-3 4-111,-1-3 0,-5-2 32,-3 2 1,1-4-34,0 4 1,-1-2 2,-4 2 1,-1 2-4,-2-2 0,1 2-524,-5 2-793,5-1 134,-8 1 0,-1 5 1184,-8 2 0,-2 3 0,-1 1 0</inkml:trace>
  <inkml:trace contextRef="#ctx0" brushRef="#br0" timeOffset="47">10747 9662 8217,'-6'-11'-434,"-4"-1"1274,8 1 7,-3-1 820,5 6-675,0-4-361,0 9 1,1-3-178,3 8 1,3 2-207,4 5 1,0 6 15,1 2 0,1 2-252,2 2 0,-1 0-260,5 0 0,-5 0-287,1 0 0,1-4-253,0 0 0,-1-5 359,-4 1 1,-3-4 428,0-3 0,-1 2 0,5-4 0</inkml:trace>
  <inkml:trace contextRef="#ctx0" brushRef="#br0" timeOffset="48">11135 9639 8104,'0'-18'710,"0"2"-325,0 5 0,0 3 356,0 0 0,0 4 177,0-3 301,0 4-387,0-2-449,0 15 0,-5 2-68,-2 7 1,-3 2-268,-2-2 1,-1 8-74,-2 4 1,1-2-43,-5 1 0,1 1-539,-1 3 1,-1-5 343,5-2 0,-4-3-135,4-1 0,1-2 109,6-2 0,3 2 158,5-6 0,0 0-87,0-3 1,0 3 431,0 0 0,0 0 83,0-3 0,4-1 58,0 0 0,3 1-90,-3-1 0,1 5 34,-1-1 0,-3 0 82,3-4 1,1 1-89,-1-1 0,1 1 9,-1-1 1,-2 1-49,6-1 1,-4 0-97,3 1 1,-3-5-212,4 1 1,-6-4-700,2 3-2507,2-4 1896,1 2 1362,-1-5 0,4 5 0,-3 1 0</inkml:trace>
  <inkml:trace contextRef="#ctx0" brushRef="#br0" timeOffset="49">11695 9685 8062,'-4'-12'0,"0"1"0,-1 1 0,1 2 0,2-2 0,-6 3 1101,1-4-434,-5 5 112,-4-4-371,-2 9 1,-1-4 76,0 5-102,0 0 0,-8 6 215,1 5-55,-1 6-369,4 6 1,0 5-133,0 2 0,6 3 142,1 1 0,5 1-116,3-1 0,3 0 105,5 0 0,3 1-438,4-1 0,2-1 172,10-3 0,4 2-389,4-5 1,3-2 152,-3-6 1,1-4 18,-1-7 1,-3-3-127,2-5 0,2 0 103,-1 0 1,0-1-223,-5-3 0,1-2 555,0-6 0,0 1 0,0-1 0</inkml:trace>
  <inkml:trace contextRef="#ctx0" brushRef="#br0" timeOffset="50">11980 9753 8088,'-1'-22'617,"-3"-1"-316,3 5 1,-4 5 32,5 6-399,5-1 1,-4 0 1758,3 1-1079,-3 4 0,1-2-73,2 5 0,-3 1-51,3 3 0,-3 6-29,-1 6 1,0 4-140,0-1 1,0 6-209,0 2 1,0 1 119,0-1 1,0 1-304,0 2 0,4 3 103,0-3 1,1 0-119,-2 0 0,-1-5-153,1 2 0,3-3-305,-3-1 0,6-4 109,-1 0 1,2-6 107,1-2 0,1-1 22,-1-6 0,2 0 150,2-4 1,3-1-497,5-3 1,0 0 228,-1-7 1,5 2-1739,0-6 2157,-1 2 0,-3-4 0,0 0 0</inkml:trace>
  <inkml:trace contextRef="#ctx0" brushRef="#br0" timeOffset="51">12563 9651 8021,'-17'-18'1468,"10"1"-1129,-3 11 654,10 1-568,0 5 0,-4 1 1191,0 3-1086,-5 2 1,8 11-3,-3 2 1,2 2-136,-2 2 1,3 5-156,-3 3 1,-1 3 4,1 4 0,0-2-256,4 2 1,0-4 88,0-4 0,1 3-352,3-2 0,2-5 51,6-3 0,1-1-234,2-7 1,-1 0-202,5-3 1,-4-5 276,4 1 1,0-6-57,4 2 1,0-2 82,0-2 1,-1-2-378,1-2 1,0-2 273,0-5 1,-1-4-460,-3-1 1,1 0 917,-5 1 0,0-3 0,-3-5 0</inkml:trace>
  <inkml:trace contextRef="#ctx0" brushRef="#br0" timeOffset="52">12403 9936 8018,'-18'0'0,"7"-5"1823,6 4-1154,5-4 1,6 1-49,6 0 0,-1 0 380,4 4-608,3 0 0,5-5 355,1-1-353,9-6 0,-4 5-658,5-1 204,1 1 0,-2-5-1127,-3 1 0,1 3 806,-9 1 0,2 0-2402,-8 0 2782,-1-4 0,1 5 0,2-5 0</inkml:trace>
  <inkml:trace contextRef="#ctx0" brushRef="#br0" timeOffset="53">12552 9651 8100,'-6'-23'0,"5"0"0,1 4 1544,8 0-1050,7 5 1,-2-3 532,2 6 1,-1 1-432,1 2 1,3-2-560,5 2 0,3 3 62,1 2 1,3 1-1525,-3 2 0,5 2 738,-2 1 1,3 4 686,2 4 0,4 1 0,2-1 0</inkml:trace>
  <inkml:trace contextRef="#ctx0" brushRef="#br0" timeOffset="54">13340 9525 8025,'-12'-10'696,"6"7"1,-4-8-537,2 7 1,-2-1-161,-2-3 0,1 2 0,0 2 3593,-6 3-2370,4-4 0,-3 5 79,5 0-901,-1 5 1,1 1-310,-1 6 0,1 0 14,-1 4 1,2-2-24,3 5 0,2-4 88,5 4 0,0 0-392,0 4 0,1-4 192,3 0 1,3 0-484,8 4 0,-2-4 147,2 0 1,2-5 9,-2 1 1,5 1 111,-1 0 0,3-1 122,1-4 0,0 1 151,0-1 1,-1-2-92,1 3 0,-5-6 98,-3 9 1,-2-5-100,-2 5 0,0-1 402,-4 2 0,-2 0-161,-5 3 0,-5 3 721,-2-3 0,-10 2-257,-6 2 0,-6 1-32,-9 3 1,-3-3-1833,-4 3 0,-1-8 728,0-4 1,3-2 492,5-2 0,5 1 0,10-1 0</inkml:trace>
  <inkml:trace contextRef="#ctx0" brushRef="#br0" timeOffset="55">6715 11318 8086,'-6'0'43,"0"0"115,2 0 286,3 0 119,-4-5-152,5 4 209,0-4 20,0 5 129,0-5-227,0 3-719,0-3 265,0 5 0,-2 4-199,-1 0 51,1 5-16,-8-3 0,8 2-34,-6-1 7,5 1 0,-2 3-271,5 1 284,0-1 40,0 1 16,5-6 1,2 3 297,4-5-126,1-1 0,-1-3-107,0 0 430,1 0-211,4 0 60,-3-5-63,9-1-64,-10-5 1,5-1 94,-6 1 116,1-6-258,-6 5 0,-1-9 179,-5 6-517,0 0 208,0 3 0,-6 1-825,-6 0 592,-4 4 0,-3-2-155,0 6 1,4-1-611,-4 4 297,5 5 0,1 1 695,5 6 0,6 4 0,-3 2 0</inkml:trace>
  <inkml:trace contextRef="#ctx0" brushRef="#br0" timeOffset="56">6978 11295 8101,'-6'0'0,"-4"0"0,2 0-671,3 0 256,0 0 563,0 0-11,-2 0 0,0 0 255,-1 0 411,6 0 114,-3 0 2433,5 0-3131,5 0 1,-3 0-39,6 0 0,-1 0 24,5 0 1,1 0 57,2 0 0,3 0 21,4 0-99,1 0 1,5 0 45,3 0 0,-2 0-162,1 0 99,1 0 0,2 0-18,-3 0 0,7 0-170,-3 0 1,4 0 15,0 0 5,3 0 0,5 0 117,-1 0 1,5-4-198,-1 1 0,1-5 30,-4 4-1109,-1 0 1194,1-1 1,-4 4-222,0-3 227,-6 3 1,6 1-143,-7 0 1,4 4 155,-9 0-40,6-1-507,-12 2 504,9-3 1,-8 7-8,6-6-185,-1 1 79,-1-4 0,3 0 302,-5 0-334,5 0 105,-3 0 0,5 0-82,0 0 77,-5 0 461,4 0 1,-8-1-468,1-3 5,-2 3 0,-1-4-1,0 5-3,-5 0 0,2 0 323,-5 0-143,6 0-142,-9 0 0,6 0-46,-3 0 80,-2 0-51,3 0 0,-4 0 40,-1 0-38,1 0 4,-1 0 1,1 0 42,-1 0-38,0 0 0,-3 0 43,0 0-46,-1 0 0,0 0 51,3 0-49,-9 0 0,4 0 214,-5 0 99,0-5-276,0 3 9,0-3 479,0 5-265,0-5-148,0 4 145,0-4-111,0 5 6,0-5-176,-5 4 163,4-4-188,-9 5 3,3 0 155,-4 0-215,-1 0 177,6 5-285,-4-4 126,9 9 121,-4-4-267,5 1-28,0 3 228,0-4-48,0 6 60,0-1 1,3-3-133,1-1 121,5 1 0,-3 0 60,6-1 0,-1-4-41,1 0 1,-1-1 46,1-2-48,4 0 0,-3 0-18,2 0-232,3 0 245,-6 0 1,5-2-33,-6-1 173,1 1-139,-1-8 0,1 4 467,-1-6-262,-5 1 0,-1 0-53,-5-1 357,0 1-286,0-6 1,-5 3 104,-2-5-207,-8 5 1,-3-2 193,-5 4-886,0 6 470,-5-4 1,3 9 52,-6-3-1433,6 8 980,2-3 1,3 10 524,5 1 0,-1 4 0,5 7 0</inkml:trace>
  <inkml:trace contextRef="#ctx0" brushRef="#br2" timeOffset="57">9171 11489 8170,'-5'-6'-1344,"4"1"2004,-10 5-327,5-5 0,-5 4 51,-1-3 0,5 3-107,-1 1 0,6-2 299,-2-2-34,-3 3-197,6-4 0,-4 4 202,5-3 61,0 3-98,0-4-23,0 0 73,0 3-73,0-3 27,0 5-176,5 0-191,1 5 0,5 2-139,-4 4 1,3-3 39,-2-1 0,2 1 91,2 3 0,0 1-115,3-1 0,-2 2 96,2 2 0,3-1-98,1 5 1,-2 0 13,-2 4 1,1 0-16,0 0 0,4 1-5,-1 2 0,3-1 61,0 1 1,6-2-131,3-1 0,2 0 105,1 0 1,-4-2-116,1-2 0,-2 4 91,2 0 0,0 0 98,-4 4 1,2-3-115,-6-1 0,6 5 0,-6 2 0,-1-1 15,-3 2 1,-2-6 10,2 2 0,2 1-25,-6-2 0,5 5 26,-1-5 0,-1 1-84,1-4 1,-1-4 65,1 0 0,1-4-64,-5 4 1,4-5 37,-3 1 1,0-2-13,-1-2 20,-2-4 1,4 3-31,-6-2 16,0 2 0,-3 1-30,0 1 0,-2-1 28,2 0 1,0 1 1,-4-1 1,4 1-1,-4-1 0,5 0-3,-2 1 0,0-1 6,0 1 1,-3-1-126,4 1 0,-5-5 72,5 1 1,-4-4-54,3 3 90,-4-4 39,7 2-39,-9 0 1,8-3 24,-5 6 1,4-4 17,-5 3 1,3-4-63,-3 1 159,-1 2-125,3-5 1,-4 6 29,3-3-311,-3-3 279,4 4 1,-4-5-48,3 0 42,-3 0 0,6 4 98,-3 0-115,-3-1 0,5 1 307,-2 0-178,-3 0-103,4 1 1,-3-4-79,1 3-223,-1-3 196,3-1 111,-5 0-11,5 0 374,-4 0-237,4 0 464,-5 0-424,-5 5-158,4-3 0,-5 4 19,2-2-6,2 2 1,-6 5-73,4 1 0,-1-4 80,1-1 1,3 1-220,-3 3 1,3-3 60,1-1 0,0-3-74,0 4 0,0-4-33,0 3 83,0 1 57,0 3 57,0 1 1,1-1 118,3 1 1,-3-5-75,3 1 184,2-6-195,0 3 0,6-5 46,-1 0 1,1 0-34,-1 0 1,1-5-41,-1-2 1,0-5 41,1-3 0,-1 2 10,1-2-26,-6-3 0,3 6-4,-5-4 1,3 0-16,-3 1 1,0-1 0,-4 5 1,-1 3 68,-3 1 1,-3 0 9,-4 0 1,-2-3-181,-2 2 0,-1 2-214,-3-2 0,-2 6-339,6-2 441,0 3 0,3 1-475,1 0-197,0 0 910,4 5 0,-3-4 0,4 4 0</inkml:trace>
  <inkml:trace contextRef="#ctx0" brushRef="#br0" timeOffset="58">10267 13214 8133,'0'-11'0,"0"-1"-171,0 1 303,5 4 1,-3-3 732,3 9-479,-5-9 1,4 7 351,-1-4-279,1 4 0,-3-6-149,3 5 50,-2 1 280,3-3-220,-5 5-287,0-4 1,-2 5-33,-1 0-1,-8 3 102,-4 4 1,-10 6-14,-2 10 1,-6 5-199,-5 2 0,-4 12-159,18-19 0,-1 0 0,-2 2 0,0 1 131,-3 0 1,-1 1-1029,3-1 0,-2 1 1023,-6 9 0,0 0-39,3-3 0,1-1 65,-5 5 1,0 0 0,5-3-1,0 0 3,-1 0 1,1 1-41,2-1 0,0 0 25,-1-2 0,0 0 0,2 1 0,1 1-529,0-2 0,-1 1 505,0 0 1,1 1 50,-1 0 0,1 1 0,-1-1 0,-1 0-11,0 0 0,0 1-112,0-1 1,1 0 118,-2 1 0,0-1 0,4-4 0,1 1-15,-1-1 1,0 0 15,3-2 0,0 0 27,1 1 0,0-1 1,-16 21 118,5-11 1,6-1-503,5-11 559,0 1 56,11-9 0,-1-3-202,5-8 1571,6 4-1792,-3-10 1736,5 4-1658,5-5 397,1 0 1,5-5-508,1-3 184,-1-2 1,1 2-311,-1 1 159,-4-1 1,1 1-154,-4-1-159,5 5 300,-8-7 257,4 4-152,1 0 0,-5-1 95,3 3 0,-3 2-159,-1-6 228,0 6-153,0-8 81,0 8 1,0-4 329,0 2-252,0 3 98,-5-4 1,2 5-150,-4 0 102,4 0-90,-7 0 199,9 0-10,-9 0-193,8 0 1,-4 1 68,2 3-60,3-3 0,-6 9 1,5-2 72,-2 2 0,-1 2-16,1-1-190,3 0 132,-4 6 1,6-8 84,3 2-256,2-2 66,6 2 1,4-4-77,3-3-46,3-3 190,1-1 1,0 0-225,-1 0 89,1-5 0,-4 1 66,0-7 25,-5 2 0,-1-8-27,-5 6 246,-6-6-106,3 5 1,-6-5-125,-3 6-144,-2-1 85,-11 1 1,-6 5 73,-7 2-574,-3 2 353,-1 2 0,-3 6-1058,3 1 639,2 3 40,9 7 616,5 1 0,-1 1 0,8 0 0,5 1 0,3 1 0</inkml:trace>
  <inkml:trace contextRef="#ctx0" brushRef="#br2" timeOffset="59">6487 15110 8280,'-23'0'6,"5"0"-155,2 0 191,5-5 1,4 2 506,3-4 1,3-1-102,1-3 1,5-1 136,3 1-110,2-1-220,6 1 348,2-1-270,5 6 1,2-4 49,6 2 30,-1 3-206,10 0 1,-1 5 65,3 0 1,4 0-16,3 0 0,6 4-1105,-23-2 1,0 0 957,3 2 1,0 1-1,5-4 1,1-1-109,1 2 1,0 0 0,2-1 0,0-1 20,3 0 0,1 0 98,0-2 0,2-1-161,1 1 1,0-2 33,-4-4 1,-1-1 0,1 3 0,-1-1-158,-6 0 1,0-1 0,-3 3 0,0 1 87,-2 0 1,-1 1-1,27 0 28,-29 1 1,1 0-54,21 1 117,-13 1 0,-1 0-85,-9 0 225,4 5 1,-11-4-265,3 3 0,-4 1 1,-4-1-432,-4-1 2039,-2-2-1463,-2-1 781,1 0-563,-1 0-23,1 0 0,-5 0-17,1 0-73,-6 0-156,3 0-152,-5-5 92,0 4 1,-1-8-2148,-3 5 1464,-7-5 0,-7 6 19,-5-4-1771,0 4 2507,1-7 0,-6 9 0,-1-4 0</inkml:trace>
  <inkml:trace contextRef="#ctx0" brushRef="#br2" timeOffset="60">6384 14870 8488,'0'-6'497,"0"1"682,0 5-904,0 5 1,0-3 380,0 6-380,0-1-1,-5 5-191,4-1 122,-9 1 1,8 3 275,-1 0-484,-4 5 67,6-7 1,-4 9 335,5-3-563,0 2 204,0-3 1,4 2 170,0-4-413,4-1 158,-1-4 1,6-1 360,2-2-131,-3-3 0,10-5 79,-3 0-172,3 0 1,-3-5 125,0-3 191,-5-2-160,2-6 1,-6 2-1,-2-5 120,2 5-94,-9-3 0,-1 6-289,-7-1 0,-10 1-324,-6 0 0,-5 4-2151,-6 3 1677,0 3 0,-4 2-1413,0 3 2087,0 8 0,9 0 1,1 5-1</inkml:trace>
  <inkml:trace contextRef="#ctx0" brushRef="#br2" timeOffset="61">5391 14516 8190,'0'-6'0,"-5"-5"431,-2 5 1,1 0-186,-4 1-262,8 5 129,-8 0 220,4 0-719,-5 0 288,-1 0 1,1 5-121,-1 2 0,5 2-770,-1-1 988,6 2 0,-4-9 0,6 4 0</inkml:trace>
  <inkml:trace contextRef="#ctx0" brushRef="#br2" timeOffset="62">5082 13933 8389,'-29'-17'0,"1"0"411,10 6-155,2 4 1,4-1-250,1 4-11,5-5 0,-1 8 60,4-3 0,1 1-204,-1-1 1,3 2-552,3-6 1,1 6 698,8-2 0,-4-2 0,9-1 0</inkml:trace>
  <inkml:trace contextRef="#ctx0" brushRef="#br2" timeOffset="63">4888 13488 8533,'-23'-5'139,"6"-1"1,4-6 280,5 1-685,6-1 304,-3 1 1,5 3 241,0 1-567,5-1 255,-4-3 0,9-1 264,-2 1-233,2-1 0,1 1 0,1 0 0</inkml:trace>
  <inkml:trace contextRef="#ctx0" brushRef="#br2" timeOffset="64">4820 13374 8472,'-30'0'2346,"13"-5"-3874,7 3 1528,20-3 0,2 0 0,11-1 0</inkml:trace>
  <inkml:trace contextRef="#ctx0" brushRef="#br2" timeOffset="65">5368 12300 8948,'0'-6'975,"0"1"1,1 4-412,3-3 241,-3 3-407,9-10 1,-3 9 124,4-6 117,0 1-271,1-5 0,3-1 364,0-2-415,6 3 1,-4-10 14,6 3 0,0 1 0,0-1 0,0 1-88,0-1 1,3-2 28,1 2 0,0-3-145,-5-1 1,6 0 128,3 1 0,6-2-299,1-3 1,4 2 109,-4-6 0,5 1-627,-1-5 0,2 1 388,2 0 0,-6 1-29,-2 2 1,-3 0 33,-5 4 1,2 0 103,-5 4 1,-6 2 278,-6 2 1,2 2 59,-2 6-271,0 0 608,-3-1-67,-6 6 0,4-4 38,-2 2-330,2-2-139,1-2 1,5 1-23,-1 0 33,0-1 1,-4 1-124,1-1-16,-1 1 0,1-1 233,-1 1-219,1 5 58,-1-4 0,-3 7 0,-1-5-194,-4 6 176,2-8 1,-4 8-46,3-1-79,-3 1 1,3 2-702,-8 0 523,3 0 0,-9 2-779,2 1 1,2 0 457,-2 5 1,4-5-881,-3 5 1,4-4-94,-1 3-257,3-4 932,-4 7 878,4-4 0,-14 6 0,2-1 0</inkml:trace>
  <inkml:trace contextRef="#ctx0" brushRef="#br2" timeOffset="66">5356 12266 8144,'-11'0'583,"0"0"-255,-1 0 0,5-1 146,-1-3 1,4 3 232,-4-3-237,6 3-229,-3 1 506,0 0-362,4 0 1,-8 5 132,5 2-117,-5 3-141,8 2 1,-6 3 100,4 0-98,1 1-83,-3-5 1,5 4-120,0 0-31,5 1 1,-2-5 127,4 0 1,1-3-223,3 0 0,1-6 14,-1 2 1,1-3 105,-1-1 1,2 0-62,2 0 1,-2-5 57,2-2 1,-2-5 344,-2-3-343,-5 2 1,3-3 177,-5 4-162,0 1 1,-4 0 4,0-1 1,-1 4-117,-3 1 0,-3 4-86,-4 0 0,-4-3 110,0 3 98,-6-1-955,9 4 588,-5 5 0,10-3-105,-1 6-2293,5-5 2683,-2 7 0,10-4 0,2 6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23:10.95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13054 11147 8060,'0'0'0</inkml:trace>
  <inkml:trace contextRef="#ctx0" brushRef="#br0" timeOffset="1">13031 11135 8014,'0'-6'2226,"0"1"13,0 5-1575,5 0-436,-3 0 0,4 5-108,-2 3 1,-3 3 121,3 4 0,1 2-176,-1 2 0,-1 2 120,-3-2 1,0 7-128,0 0 0,0 2-48,0-1 0,4 1-70,0 2 0,0 2-69,-4-5 1,0 3 72,0-3 1,0 3-111,0-3 0,0-4 44,0-4 1,0-5-64,0 1 0,0-2-6,0-2-239,0 1-329,0-6-365,0-1 1123,5-5 0,-4 5 0,4 1 0</inkml:trace>
  <inkml:trace contextRef="#ctx0" brushRef="#br0" timeOffset="2">13385 11170 8013,'12'-12'0</inkml:trace>
  <inkml:trace contextRef="#ctx0" brushRef="#br0" timeOffset="3">13362 11626 8045,'0'-22'0,"0"-1"0</inkml:trace>
  <inkml:trace contextRef="#ctx0" brushRef="#br0" timeOffset="4">13317 11181 8169,'6'-5'0,"-1"2"0,-5-4 1747,0 4-1081,5-2 1,-2 5 509,4 0-855,1 0 0,5 4-69,2 0 0,-2 6-161,2 1 1,1 1 166,0 3 1,4 3-18,-1 1 0,-1-1 2,1 1 1,-4-2 47,4 2 1,-4 2-78,4-6 0,-4 4-35,4-4 1,-3 4-179,3-4 0,-4 2 119,4-2 0,-4-1-243,4 5 0,-5-5 100,1 1 0,-2-2-61,-1-2 0,3 1 85,0-1 1,0 1-21,-3-1 0,-1-3 15,1-1 1,-5-3 92,1 4-117,-1-6 20,5 9-1132,-6-10 523,-1 4-555,-5-5 1,-1-1 44,-3-3 1127,3 3 0,-9-10 0,3 5 0</inkml:trace>
  <inkml:trace contextRef="#ctx0" brushRef="#br0" timeOffset="5">13865 11604 8115,'-10'-12'0,"-3"1"0</inkml:trace>
  <inkml:trace contextRef="#ctx0" brushRef="#br0" timeOffset="6">13408 11192 8013,'-5'-6'0,"-1"1"0</inkml:trace>
  <inkml:trace contextRef="#ctx0" brushRef="#br0" timeOffset="7">13385 11181 7980,'0'-6'2792,"-5"1"-1949,4 5-333,-4 5-112,5 1 1,0 7-115,0 2 0,0-1 173,0 5 0,0-4-87,0 4 0,0 0 46,0 4 0,0 4-152,0-1 0,0 1-66,0-4 0,0 4-68,0-1 0,0 1 124,0-4 1,1-4-82,3 0 0,-3-5 67,3 1 1,-1-2-167,0-2 0,-1 0-23,1 1 1,-1-1-90,-2 1 0,0-5-40,0 1 0,0-4-532,0 3-1797,0-4 1188,0 2-471,0 0 1690,0-4 0,5-1 0,1-6 0</inkml:trace>
  <inkml:trace contextRef="#ctx0" brushRef="#br0" timeOffset="8">13408 11695 7998,'0'-11'0</inkml:trace>
  <inkml:trace contextRef="#ctx0" brushRef="#br0" timeOffset="9">13842 11158 8043,'12'-11'0</inkml:trace>
  <inkml:trace contextRef="#ctx0" brushRef="#br0" timeOffset="10">13842 11124 8049,'0'-6'3219,"0"1"-1373,0 5-1330,5 0-256,-4 0 1,6 5-148,-3 2 0,-3 3 14,3 2 0,-3 4 60,-1 3 0,0 3 41,0 1 0,0 5-38,0 2 1,0 3 39,0 1 1,0-3-49,0-1 0,0-1-51,0 2 0,0 1 95,0-6 0,0-3-124,0-4 0,0-5-14,0 1 0,4-2-158,0-2 1,3-3-217,-3 0 0,1-6-1265,-1 2-195,-3 2 1746,9-4 0,-3-2 0,4-7 0</inkml:trace>
  <inkml:trace contextRef="#ctx0" brushRef="#br0" timeOffset="11">13922 11638 8049,'-11'-23'0</inkml:trace>
  <inkml:trace contextRef="#ctx0" brushRef="#br0" timeOffset="12">14642 11090 10198,'6'0'963,"-1"5"1,-5 1-604,0 6 135,0 4-158,0-3 1,0 10 23,0-1 30,0 1-135,0 10 0,0-4 72,0 6-148,-5-6 1,4 6-210,-3-4 0,-1 3 137,1-7 1,-4 3-332,5-3 1,-1-4 141,4-4 1,0-5-188,0 1 47,0-2 104,0-2 102,0-5 1,1-1 19,3-5 1,-2 0 62,6 0 1,0 0 23,3 0 0,0-3 129,1-1 0,1-1-91,2 1 1,1 3-82,3-3 1,3-1 18,-3 1 1,2 0-129,2 4 1,0-4 92,0 1 0,-4-1-119,0 4 0,-1-2-105,1-1 129,2 1 1,-8-3-927,2 5 389,-7 0-1424,-3 0 2023,-5 0 0,-5-5 0,-1-1 0</inkml:trace>
  <inkml:trace contextRef="#ctx0" brushRef="#br0" timeOffset="13">14984 11558 8138,'-16'-5'0,"-2"-2"0</inkml:trace>
  <inkml:trace contextRef="#ctx0" brushRef="#br0" timeOffset="14">14653 11409 8037,'0'0'0</inkml:trace>
  <inkml:trace contextRef="#ctx0" brushRef="#br0" timeOffset="15">14653 11375 8084,'15'-4'882,"0"1"1,2-5-123,-2 4 0,-1-3-46,5 3 0,-4-1-231,4 1 0,-3 3-56,3-3 1,-4 1-400,4-1 0,-5 2 83,1-6 0,-2 6-178,-2-2 1,1 3-294,-1 1-1755,-5-5 2115,5 3 0,-10-3 0,4 5 0</inkml:trace>
  <inkml:trace contextRef="#ctx0" brushRef="#br0" timeOffset="16">14950 11295 8084,'-17'-5'0,"0"-1"0</inkml:trace>
  <inkml:trace contextRef="#ctx0" brushRef="#br0" timeOffset="17">14630 11147 8163,'0'0'0</inkml:trace>
  <inkml:trace contextRef="#ctx0" brushRef="#br0" timeOffset="18">14893 11055 8153,'18'0'625,"-3"0"1,-6 0-424,-2 0 0,0-1 281,0-3-327,-2 3 1,-3-4 224,1 5 11,-1 0-29,3 0 2533,-5 0-2472,-5 0-283,-2 0 1,-8 0 58,0 0 0,0 0-141,3 0 0,0 0 82,-4 0 1,2 0-139,-5 0 1,4 0 91,-4 0 0,5 4-75,-1 0 0,-2-1-40,2-3 0,0 0-79,3 0 0,5 0-125,-1 0 207,1 0 0,-1 0-212,0 0 231,6 5-355,-3-3 190,5 3-411,0-5 0,0 0 0</inkml:trace>
  <inkml:trace contextRef="#ctx0" brushRef="#br0" timeOffset="19">15247 11021 8110,'-5'-6'1924,"4"1"-15,-5 5-972,6 0 1,0 5-561,0 2 0,2 5-140,2 3 1,2 3 57,5 5 0,1 1-58,-1 2 1,1 5-211,-1 7 1,0-1 57,1 5 1,-1-8-120,1 4 0,-1-6 171,0 2 0,1-1 91,-1-6 1,1-1-13,-1-3 0,-1-1-73,-2-3 0,2-3-96,-2-4 0,-3-1 117,-1 0 0,1-3-249,-2 0-365,1-6-943,-4 3-1554,0-5 1482,-5 0 1465,-1-5 0,0 4 0,0-4 0</inkml:trace>
  <inkml:trace contextRef="#ctx0" brushRef="#br0" timeOffset="20">15441 11604 8038,'0'-12'0</inkml:trace>
  <inkml:trace contextRef="#ctx0" brushRef="#br0" timeOffset="21">15669 11113 8121,'12'-12'0</inkml:trace>
  <inkml:trace contextRef="#ctx0" brushRef="#br0" timeOffset="22">15692 11067 8140,'0'-8'672,"0"1"0,2 3 300,1-4 184,-1 6-230,3-9-358,-5 10-129,0-4 72,0 5-476,-5 5 1,-2 5 151,-4 6 1,-1 4-112,1-1 1,-4 8 51,0 3 1,-4 4-169,3 4 0,-3-2-83,4 2 0,0 1-26,3-1 1,1-1 95,0-6 1,4-1-77,3-7 1,3 1-119,1-9 0,0 0-149,0-3 396,0-1 0,0 1 0,0-1 0</inkml:trace>
  <inkml:trace contextRef="#ctx0" brushRef="#br0" timeOffset="23">15886 11101 8132,'0'-11'587,"2"3"917,1 0-242,-1 6 151,3-3-1022,-5 5 1,0 6-122,0 6 0,0 0 162,0 7 1,0 2-78,0 5 1,-4 3 45,0 6 1,-3-4-233,3 4 1,-1-5-142,1 4 1,3-1 140,-3-6 0,-1 0-198,1-4 0,0-4-36,4 0 1,1-5 98,3 1 0,-1-4-47,4-3 1,1 1 59,3-5 0,1-1 99,-1-3 1,1 0-80,-1 0 1,6 0 148,2 0 0,-2 0-113,2 0 0,0-1-164,4-3 0,0 2-344,0-6 1,0 4 207,0-3 1,-6 3-237,-1-4 0,0 4 195,-1-3 0,-4 3-915,-8-4 0,-1 5 5,-2-5 1148,0 5 0,0-7 0,0 4 0</inkml:trace>
  <inkml:trace contextRef="#ctx0" brushRef="#br0" timeOffset="24">16183 11467 8024,'-11'0'0</inkml:trace>
  <inkml:trace contextRef="#ctx0" brushRef="#br0" timeOffset="25">15875 11387 8037,'-5'-13'489,"4"-2"1,-3 13-140,8-1 0,2-2 33,5 1 1,1 0 77,-1 4 1,6-4 239,2 0 0,2-3-210,2 3 0,4-5-196,0 1 1,3 2-266,-3-2 0,-2 2 86,-6-2 0,1 0-824,-4 4 0,-1-4 226,-4 4 482,1-5 0,-6 3 0,-1-5 0</inkml:trace>
  <inkml:trace contextRef="#ctx0" brushRef="#br0" timeOffset="26">16229 11227 8182,'-11'0'0</inkml:trace>
  <inkml:trace contextRef="#ctx0" brushRef="#br0" timeOffset="27">15795 11021 8253,'11'-10'963,"1"2"-552,4-2 1,3 4 295,8-6-699,-3 1 181,14 5 0,-7-4 120,7 2-105,-3 3 1,3-5 74,0 2 0,1 2-16,-5-2 0,-4 4 23,1-3 0,-5 3-18,5-4 0,-7 6-82,-1-2 0,-2 3 82,-5 1 0,-1 0-154,-4 0 1,1 1-39,-1 3 0,-3 2-59,-1 6 0,-4 0 51,1 3 0,1 3 85,-1 5 1,-1 2-146,-3 6 1,0-4 58,0 7 1,0 1-221,0 3 0,0 0 57,0-3 0,0-1-101,0 0 1,0-5 112,0-2 1,0-3 52,0-1 1,0-5-66,0-3 1,0-2 60,0-2 0,0 1-350,0-1 354,0-5 1,0 1-1151,0-4-157,0-1-601,0 3 1212,0-15 727,0 7 0,-5-12 0,-1 9 0</inkml:trace>
  <inkml:trace contextRef="#ctx0" brushRef="#br0" timeOffset="28">16469 11421 8134,'0'-12'0</inkml:trace>
  <inkml:trace contextRef="#ctx0" brushRef="#br0" timeOffset="29">16526 10998 8121,'16'-10'911,"-3"8"1,9-14-284,-3 9-62,2 2-250,-3-5 1,4 7 412,-3-5-323,2 6 1,1-3 30,-3 5 0,1 0-107,-5 0 1,4 5-306,-3 2 0,-1 4 142,-4 0 1,0 0-209,-4 1 1,2 1 93,-5 2 1,-2 3-354,-5 4 1,-5 1 87,-7 0 0,-1 0-75,-6 0 0,0 1 14,-8 3 1,3-3-58,-4 2 1,10-5 270,-2-2 1,4 0-64,0 3 0,3 0 308,4-3 0,2 1-79,2-4 1,3-1 299,5-4-170,0 6 0,2-5-23,1 4 0,7-4 22,6 0 0,4-5-35,-1 1 0,0-4-298,4 3 0,-3-4 146,7 1 1,-3-3-467,-1-1 1,0 0 197,0 0 0,-4 0 219,0 0 0,-11 0 0,3 0 0</inkml:trace>
  <inkml:trace contextRef="#ctx0" brushRef="#br0" timeOffset="30">16914 11501 8001,'0'0'0</inkml:trace>
  <inkml:trace contextRef="#ctx0" brushRef="#br0" timeOffset="31">17086 10918 8453,'0'-11'612,"0"0"0,5 3-339,2 0 61,-2 6 1,2-3 232,-3 5-373,-3 5 1,4 1-28,-5 6 1,4 3-229,-1 0 0,5 5-2,-4-1 1,4 3-162,-5 1 0,5-4 75,-4 0 0,5-4-208,-2 4 1,3-9 64,2 2 0,-1-5 75,1 1 1,-1-3-201,1-5 0,-1 0 97,0 0 1,1-1-76,-1-3 1,1-1 243,-1-3 0,0-2 271,1 2 1,-1-2-60,1-1 1,3-4 204,0-1 0,-3 1 767,-5 4-525,1-1 342,3 1-278,-4 5 142,-2 0 0,-10 9-165,-3 5 0,-3 2-83,-5 13 0,-1-2 23,-6 10 0,0-1-193,0 4 0,-1 1-85,-3-1 0,3 4 56,-2 0 0,5 0-274,2-4 1,5-2 97,-1-5 1,4-1 174,3-7 1,3-2-44,5-2 1,-4-6 53,0-1-136,0-6-286,4 8 0,2-8-551,2 1 696,-3-1 0,9-7 0,-4-2 0</inkml:trace>
  <inkml:trace contextRef="#ctx0" brushRef="#br0" timeOffset="32">17143 11501 8090,'0'-12'0</inkml:trace>
  <inkml:trace contextRef="#ctx0" brushRef="#br0" timeOffset="33">18251 11033 8117,'0'0'0</inkml:trace>
  <inkml:trace contextRef="#ctx0" brushRef="#br0" timeOffset="34">18262 10987 8160,'0'-12'0,"0"1"749,0 0 1,0-1-216,0 1 0,-4-1-106,0 1 0,-3 3-127,3 1 0,-5 4 534,1-1-588,-2 3 0,-5 2-38,0 3 0,-5 4 25,0 7 1,-1 4-16,-2 8 0,0-2-80,0 6 0,6-2 79,1 1 1,5 3-329,3-2 0,3 5 121,5 2 1,2-1-197,1-6 1,9 2 77,7-3 1,2-2-11,2-1 0,4-4 63,0-4 1,0-3 59,0-4 1,-2-2-27,6-3 0,-6-2 17,2-5 0,-3 0-509,-1 0 0,0 0 218,0 0 1,-6 0-1673,-1 0 1966,-4-5 0,0 4 0,-1-4 0</inkml:trace>
  <inkml:trace contextRef="#ctx0" brushRef="#br0" timeOffset="35">18468 11455 8035,'11'-23'0</inkml:trace>
  <inkml:trace contextRef="#ctx0" brushRef="#br0" timeOffset="36">18605 10884 8197,'1'-6'1294,"3"2"1,-3 4-857,3 4 1,2-2-166,2 6 0,1 0 99,-2 3 1,3 4-181,-2 0 0,2 4-73,2-3 1,3 3 10,0-4 1,1 4-169,0-4 1,-4 2-435,4-2 0,-4-4 298,0 1 0,-1-1-992,1-3 1,-5-3 1165,1-1 0,-6 2 0,3 0 0</inkml:trace>
  <inkml:trace contextRef="#ctx0" brushRef="#br0" timeOffset="37">18867 11147 8128,'12'-12'0</inkml:trace>
  <inkml:trace contextRef="#ctx0" brushRef="#br0" timeOffset="38">19107 10930 8116,'12'-12'0</inkml:trace>
  <inkml:trace contextRef="#ctx0" brushRef="#br0" timeOffset="39">19107 10884 9592,'-11'1'840,"-1"3"0,1-1-638,-1 4 0,1 1-76,0 3 0,-2 1-160,-2-1 1,2 4 63,-2 1 0,2 3-230,2-4 1,-3 4 134,2-4 0,-2 4-218,7-4 1,-2 1 98,1-5 0,-1 1-91,5-1 0,1 0-210,3 1-82,0-1 293,0 1 0,0-5-29,0 1 243,0-6-228,5 3 633,-4-5 186,4 0 725,-5 0-883,0 6 0,0 0 466,0 5 1,0 1-314,0-1 0,0 4-43,0 1 1,0 3-163,0-4 0,1 4-175,3-4 1,-3 5 47,3-1 1,1-2-122,-1-2 0,4 2 325,-4-2-184,4 0 0,-5-3-79,5-1 48,-6-5-523,3 4 254,-5-8-1647,0 3-2843,0-5 4576,-5 0 0,-1-5 0,-6-2 0</inkml:trace>
  <inkml:trace contextRef="#ctx0" brushRef="#br0" timeOffset="40">19610 10941 8103,'0'-11'215,"1"-1"-215,3 1 1096,-3 5-145,4-5 35,-5 5-612,-5-5 0,2 1-13,-4 2 0,-2 3 23,-6 5 0,1 0-157,-5 0 0,-2 1 39,-5 3 1,0 4-141,-4 7 1,3 3 110,-3 4 0,4 5-61,0 0 0,2 4 61,1 0 0,1 2-224,3 1 1,3-1-85,4-2 0,6 0-104,2-4 1,3 3 49,1-3 1,6-5 79,6-7 0,0-3 317,7 0 0,2-2-91,5-2 1,0-3-60,4-5 0,-3 0-37,3 0 0,-3 0-221,3 0 1,-6 0-244,-1 0 0,-1-2-364,-7-1 1,0 1 742,-3-1 0,-1-4 0,1 1 0</inkml:trace>
  <inkml:trace contextRef="#ctx0" brushRef="#br0" timeOffset="41">19610 11318 8019,'0'0'0</inkml:trace>
  <inkml:trace contextRef="#ctx0" brushRef="#br0" timeOffset="42">19815 10884 8019,'12'-11'0</inkml:trace>
  <inkml:trace contextRef="#ctx0" brushRef="#br0" timeOffset="43">19838 10827 11405,'6'5'640,"-1"5"-334,-5 5 0,0 6-46,0-2 0,0 4-36,0 3 0,0 5 36,0 7 0,0-3-134,0 3 0,0-2 3,0-2 0,-1 0 12,-3 1 1,3-6 72,-3-2 0,3-5-20,1-3 1,-4-2-140,0-6 1,1 1 133,3-1 1,0-3-117,0-1 1,0-3 108,0 4 1,1-6-206,3 2 0,-2-3 38,6-1 1,-4 0 42,3 0 1,1 0 86,3 0 1,-3 0-12,0 0 1,3 0-62,4 0 1,4 0 36,-4 0 1,10 0-116,-3 0 1,4 0 121,-3 0 1,-1-3-348,1-1 1,-1-4-19,-3 4 0,1-1-454,-5 2 1,1-3-1095,-5-1 1796,-5-3 0,5 3 0,-5-4 0</inkml:trace>
  <inkml:trace contextRef="#ctx0" brushRef="#br0" timeOffset="44">20192 11329 8064,'-23'-11'0</inkml:trace>
  <inkml:trace contextRef="#ctx0" brushRef="#br0" timeOffset="45">20398 10918 8101,'0'0'0</inkml:trace>
  <inkml:trace contextRef="#ctx0" brushRef="#br0" timeOffset="46">20398 10838 8177,'0'0'0</inkml:trace>
  <inkml:trace contextRef="#ctx0" brushRef="#br0" timeOffset="47">20398 10816 8041,'6'0'1877,"-1"0"0,-5 6-1303,0 5 0,0 6-274,0 6 1,0 0-59,0-1 0,-1 2 18,-3 3 0,3 2-187,-3 6 0,3-1 105,1 0 1,0-3-83,0-1 1,0-5-75,0 2 0,3-3-54,1-1 1,4-1 212,-4-3 1,5-3-73,-2-5 1,3-3-39,2 0 1,-1-4 57,1 3 0,-1-4-174,0 0 1,5 0-29,-1 1 1,4-3-165,-4 3 1,5-3 129,0-1 1,0-4-120,-1 1 1,2-3-294,-2 3 1,-1 0 185,1-4 1,-5 3-470,1-4 1,-2 4 264,-1-3 0,-2 3 537,-3-4 0,3 1 0,-3-5 0</inkml:trace>
  <inkml:trace contextRef="#ctx0" brushRef="#br0" timeOffset="48">20809 11295 7464,'-5'-11'0,"-2"-1"0</inkml:trace>
  <inkml:trace contextRef="#ctx0" brushRef="#br0" timeOffset="49">20421 11158 8114,'-7'-11'364,"2"-1"1,10 6 67,3 2 1,2 2 43,1-2 0,1 3 12,-1-3 1,2-1-239,2 1 1,3-4-33,5 4 0,0-3-165,-1 3 1,3-1 112,1 1 0,-6 3-800,3-3 1,-7-1 209,-1 1 424,-3 0 0,0-1 0,-1-1 0</inkml:trace>
  <inkml:trace contextRef="#ctx0" brushRef="#br0" timeOffset="50">20752 11044 8105,'-12'-23'0</inkml:trace>
  <inkml:trace contextRef="#ctx0" brushRef="#br0" timeOffset="51">20398 10793 8072,'-5'-23'0,"5"5"0,0 3 0,5 6 920,6 1 0,6 6-306,2-2 0,6 2 158,2-2 1,6 2-292,1-1 1,5-2 45,7 1 0,0 0-280,-1 4 1,0 0-314,-3 0 1,-3 0-957,-5 0 0,-6 0 407,-5 0 615,-5 0 0,-2 0 0,2 0 0</inkml:trace>
  <inkml:trace contextRef="#ctx0" brushRef="#br0" timeOffset="52">21003 10690 8072,'0'0'0</inkml:trace>
  <inkml:trace contextRef="#ctx0" brushRef="#br0" timeOffset="53">13305 12609 8100,'0'0'0</inkml:trace>
  <inkml:trace contextRef="#ctx0" brushRef="#br0" timeOffset="54">13305 12552 12775,'7'1'581,"-4"3"0,-1 2-332,-2 5 1,0 5-57,0-1 0,0 5 39,0-1 0,0 7-131,0 0 1,0 10 50,0-2 0,0 3-161,0-3 1,1 2-64,3 2 1,-3-2 130,3 6 0,-2-5 76,2 1 1,-3-2-35,3-2 1,1-5-206,-1-2 0,0-1 57,-4-3 1,0 1-242,0-8-401,5-1 496,-4-4 0,4-3-1474,-5 0 713,0-6-181,0 3 1,0-6 89,0-3 1045,0-2 0,5-1 0,2 2 0</inkml:trace>
  <inkml:trace contextRef="#ctx0" brushRef="#br0" timeOffset="55">13739 12609 8064,'0'0'0</inkml:trace>
  <inkml:trace contextRef="#ctx0" brushRef="#br0" timeOffset="56">13739 13100 8081,'-5'-23'0,"-1"-5"0,-6-1 0</inkml:trace>
  <inkml:trace contextRef="#ctx0" brushRef="#br0" timeOffset="57">13648 12700 8081,'0'0'0</inkml:trace>
  <inkml:trace contextRef="#ctx0" brushRef="#br0" timeOffset="58">13648 12631 8297,'5'-11'436,"1"0"485,6-1 0,-1 2-325,1 2 1,0 0-136,4 4 0,-3-5-140,7 1 0,-5 3 60,4 1 1,0-1-141,4 1 1,0 1 22,-1 3 1,1 0-83,0 0 1,-1 1-118,-3 3 0,-3-2-39,-4 6 1,-1 0-5,0 3 0,-4 0-119,-3 1 1,-3 0 53,-1 4 1,0 0-98,0 3 0,-4 3-37,0-3 0,-5 1 122,2-1 1,-3 3-25,-2-3 1,1-3-3,-1 0 1,2-4 1,3 0 44,-4-1 0,9-1 164,-6-2-182,6-3 182,-3 0-108,5-4-5,0 4 1,-2-5-47,-1 0 0,0 0-11,-5 0 0,5 0-32,-5 0 0,0 0-359,-3 0 248,0 0 1,-1 4 107,1 0 0,3 1 217,0-1 0,5-3 159,-5 3-99,5 2 0,-3-3 23,2 4-11,3-4 20,-4 2-35,0 0-237,4-4 205,-4 4-163,-1-5 136,5 0 21,-4 0 1736,5 0-1689,5 0 1,-2 0 74,4 0 0,1 4-10,3 0 0,1 1-52,-1-1 0,4-2 9,1 6 1,4-2 108,-1 2 0,1 2-102,-1-2 0,3 2-15,-3 1 1,1 1-125,-1-1 1,2-1 126,-6-2 0,4 2-229,-4-2 0,0 1 68,-3-2 0,3 2-77,0-5 0,0 4 102,-3-5 0,-1 1-108,1-4 1,-1 4 44,1 0 0,-5 0 122,1-4-275,-1 0 150,0 0-852,-2 0 482,-5 0 348,-5-6 0,3 5 0,-3-4 0</inkml:trace>
  <inkml:trace contextRef="#ctx0" brushRef="#br0" timeOffset="59">14150 13077 7946,'-11'-23'0</inkml:trace>
  <inkml:trace contextRef="#ctx0" brushRef="#br0" timeOffset="60">13659 12609 8043,'0'0'0</inkml:trace>
  <inkml:trace contextRef="#ctx0" brushRef="#br0" timeOffset="61">13648 12586 14206,'-6'0'1434,"1"5"-1149,5 2 1,0 7 98,0 2 1,-2 4-34,-2-1 0,3 4-77,-3 3 0,3 0-59,1 4 1,0 0 30,0 0 1,0 3-200,0-3 0,4 0 131,0 0 0,3-5-24,-3 2 0,4-3 36,-4-1 0,3-1 209,-3-3 0,4-2-54,-5-1 1,2-2-66,-1 5 1,-2-5-93,1 1 0,-1-2 105,-2-2 1,3 0-379,1 1 1,0-1 103,-4 1-612,0-6 304,0 4-909,0-9-216,0 4-2244,0-5 2709,0-5 0,0 3 949,0-6 0,5 1 0,1-5 0</inkml:trace>
  <inkml:trace contextRef="#ctx0" brushRef="#br0" timeOffset="62">14482 12609 8001,'0'0'0</inkml:trace>
  <inkml:trace contextRef="#ctx0" brushRef="#br0" timeOffset="63">14459 12563 12619,'-7'5'597,"4"3"0,1 3-206,2 4 0,0 3-99,0 5 1,0 4-63,0-1 0,-3 6-176,-1-2 0,0 2 78,4-1 0,0 0-156,0-4 0,0 3 54,0-3 1,0 0-77,0-4 0,0-1 20,0 1 1,-1-5 11,-3-3 1,3-2 105,-3-2-19,3 1-20,1-1 26,0-5 38,0 0 1,1-6-48,3 0 0,-2 0 152,6 0 0,-4 0-92,3 0 1,-3 0 84,4 0 1,-1 0-93,5 0 1,-1 0 12,0 0 1,2 0-11,2 0 1,-1 0 7,5 0 1,0 0-104,4 0 1,0-2 96,0-2 0,0 3-187,0-3 0,-1-1 84,1 2 1,-4-3-318,0 3 1,-5 1-14,2-1 0,-8 0-595,0-1-427,-5 3 1,2-5-203,-5 2-817,-5 3 2346,-2-10 0,-4 10 0,-1-4 0</inkml:trace>
  <inkml:trace contextRef="#ctx0" brushRef="#br0" timeOffset="64">14779 13043 8051,'-17'-5'0,"-1"-7"0,-5-6 0</inkml:trace>
  <inkml:trace contextRef="#ctx0" brushRef="#br0" timeOffset="65">14413 12860 8051,'0'0'0</inkml:trace>
  <inkml:trace contextRef="#ctx0" brushRef="#br0" timeOffset="66">14425 12837 8139,'22'0'1757,"1"-4"-1138,0 0 1,0-1 230,0 2 0,0 1-340,-1-2 0,1 3-43,0 1 0,-1 0-227,-3 0 0,2-4-145,-2 1 1,-2-1 111,-2 4 0,2-1-157,-2-3 1,-4 2-835,-3-1 1,-4 0-18,3-1 801,-4 3 0,2-9 0,-5 4 0</inkml:trace>
  <inkml:trace contextRef="#ctx0" brushRef="#br0" timeOffset="67">14790 12769 8089,'-11'-12'0</inkml:trace>
  <inkml:trace contextRef="#ctx0" brushRef="#br0" timeOffset="68">14504 12540 8198,'12'-5'0,"4"2"639,3-4 0,8 1-164,4-2 1,-2-1 158,1 5 1,-4-3-148,0 3 0,2-4-185,-1 4 1,1-3-29,-2 3 1,-2 0-17,3 4 1,-3 0-131,-1 0 1,-1 0 88,-3 0 1,1 0-102,-5 0 1,2 0 137,-2 0 1,-6 0-201,2 0 1,-2 5-22,3 3 0,-6-1-98,-2 5 0,1-3 106,-1 6 1,-1 1-96,-3 0 0,4 4 122,0-1 1,0 6 20,-4 2 1,0 5-56,0-2 0,0 2-3,0-2 0,-1 3-7,-3-2 1,2-2 52,-1 2 1,1-6 5,2 2 0,-3-7-19,-1-1 0,0-5-9,4 1 0,0-2-324,0-2 227,0 1-998,0-1 447,0-5-481,0-1 888,0-5 1,0 0 0</inkml:trace>
  <inkml:trace contextRef="#ctx0" brushRef="#br0" timeOffset="69">15064 13008 8032,'-5'-16'0,"-1"-2"0</inkml:trace>
  <inkml:trace contextRef="#ctx0" brushRef="#br0" timeOffset="70">15041 12620 8032,'0'-11'0</inkml:trace>
  <inkml:trace contextRef="#ctx0" brushRef="#br0" timeOffset="71">15053 12540 8292,'5'-11'414,"1"1"-106,6 2 0,-1-1 521,0 5 1,1-3-280,-1 3 1,4 0-2,1 4 0,3 0-68,-4 0 0,5 0-239,-1 0 0,3 5-116,1 3 1,0 3 107,-1 4 0,1-1-231,0 5 0,-4-3 42,0 3 0,-5 0 8,1 3 0,-2 1-150,-2 0 0,0 1 50,-4 3 1,2-3-43,-5 3 0,-2 1 76,-5-2 1,-4 2 103,-4-1 0,-6-3-41,-2 3 0,-4-2-92,-3 2 1,-2-5 51,-3 1 0,2 0-84,3-4 0,2-1 48,-3 1 1,3-5 37,1 1 1,5-3 99,3-5 0,2 2-111,2-5 1,1 1-235,2-1 152,-2-3-606,9 4 1,-4-10-232,5-3 1,1-2 917,3-1 0,-3 4 0,4 2 0</inkml:trace>
  <inkml:trace contextRef="#ctx0" brushRef="#br0" timeOffset="72">15704 12346 8163,'6'-5'2036,"-1"4"-595,-5-4-284,0 5-701,0 5 1,0 1-149,0 5 0,0 2 102,0 2 1,1 4-118,3 8 1,-3 2-42,3 5 1,1 1 5,-1-1 0,1 7-71,-1 4 0,-1 1 9,4 3 0,0-2-1,0-1 1,-2 0-137,-5-1 1,4-4 90,0-3 0,0-4-55,-4-3 1,0 1 62,0-6 0,0 1-68,0-4 1,0-2 52,0-2 0,0-2-142,0-6-38,0 1-237,0-1-525,0 0 432,0-4-1423,0-2-265,0-5 0,0-5 675,0-3 1380,0 3 0,-5-5 0,-2 4 0</inkml:trace>
  <inkml:trace contextRef="#ctx0" brushRef="#br0" timeOffset="73">15795 13237 8020,'0'0'0</inkml:trace>
  <inkml:trace contextRef="#ctx0" brushRef="#br0" timeOffset="74">16309 12757 8020,'0'-11'0</inkml:trace>
  <inkml:trace contextRef="#ctx0" brushRef="#br0" timeOffset="75">16298 12734 8138,'0'-6'1873,"0"1"-924,5 5-536,1-5 1,5 3-76,1-1 1,-1 1-84,1 2 1,0 0 191,4 0 0,0 0-123,3 0 0,3 0 122,-3 0 1,6-3-235,2-1 1,-1-1-188,-3 1 0,0 3-135,0-3 1,-1-1-401,-3 1 1,-4-1-2180,-8 1 1582,4 3 1107,-10-4 0,4 5 0,-5 0 0</inkml:trace>
  <inkml:trace contextRef="#ctx0" brushRef="#br0" timeOffset="76">16674 12677 8109,'-22'5'0,"-1"2"0</inkml:trace>
  <inkml:trace contextRef="#ctx0" brushRef="#br0" timeOffset="77">16252 12951 8109,'0'12'0</inkml:trace>
  <inkml:trace contextRef="#ctx0" brushRef="#br0" timeOffset="78">16252 12974 8122,'11'0'722,"1"0"177,-1 0 0,2 4 268,2 0 1,4 0-529,8-4 0,-2 0 110,6 0 0,-1 0-90,4 0 1,1-4 133,-1 0 0,0 0-272,0 4 0,-1 0-64,-2 0 1,-3-4-288,-5 0-44,-1 1 0,-4 3-2441,-3 0 1528,-7 0 787,-3 0 0,-10-5 0,-1-2 0</inkml:trace>
  <inkml:trace contextRef="#ctx0" brushRef="#br0" timeOffset="79">16743 12951 8091,'0'0'0</inkml:trace>
  <inkml:trace contextRef="#ctx0" brushRef="#br1" timeOffset="80">17451 12392 8091,'-11'-12'0</inkml:trace>
  <inkml:trace contextRef="#ctx0" brushRef="#br1" timeOffset="81">17440 12335 8080,'0'-12'3007,"0"1"-1842,5 4-358,-4-3-145,4 9-428,-5-4 1,0 6-75,0 3 1,0 2 88,0 6 0,0 3-162,0 0 1,0 7 54,0 1 1,0-1-112,0 5 0,4 5-76,0-2 1,1 10 41,-1-6 1,-2 8 57,6 0 0,-4-2 46,3 2 1,-4 0-23,0 4 0,3-6 22,-3-2 0,5-2-45,-4-2 1,1-5 75,-1-2 1,-2-7 12,6-1 1,-6-5-112,2 1 0,1-2 79,-1-1 0,0-5-608,-4 1 313,0-6 182,0 3 0,5 0 0,1 2 0</inkml:trace>
  <inkml:trace contextRef="#ctx0" brushRef="#br1" timeOffset="82">18365 12414 8132,'-12'-5'0,"5"4"936,-1-3 1,0 2-357,-3-2 0,3 3-171,1-3 0,-2 3-139,-6 1 0,1 1-72,-5 3 0,0 2 26,-4 5 0,-1 2-121,-3 2 0,-2 3 20,-5 5 0,-1 1 104,1 3 1,4-2-130,-1 6 1,6-1 67,-2 4 1,3 1-53,1-1 0,5 0 3,3 0 0,4-1-5,3-2 1,4 1 61,8-6 1,4 1-19,7-4 1,3-4-138,5 0 0,3-5 142,1 1 1,5-6-149,-2-2 1,2-4 102,-2 1 0,2-3-196,-5-1 0,3 0 98,-3 0 0,1-5-133,-2-3 1,-5 2 29,1-2 0,-6 0-101,-1-8 0,-2 4 21,-2-4 1,-3 0-171,-1 1 0,-4-2 50,1 2 1,-3 2 174,-1-2 1,-5 2-94,-3 2 0,-2 1 133,-1 2 0,-5-1 0,1 5 0,-1-3-35,0 3 0,3 0 40,-7 4 0,5 1-514,-4 3 1,0-1 198,-4 4 1,6 0-1541,1 0 1920,4 4 0,0-10 0,1 4 0</inkml:trace>
  <inkml:trace contextRef="#ctx0" brushRef="#br1" timeOffset="83">18068 12883 8048,'0'0'0</inkml:trace>
  <inkml:trace contextRef="#ctx0" brushRef="#br1" timeOffset="84">18605 12472 8045,'0'0'0</inkml:trace>
  <inkml:trace contextRef="#ctx0" brushRef="#br1" timeOffset="85">18582 12437 10276,'6'5'653,"-1"2"-387,-5 4 1,0 2 172,0 2 0,0 3-124,0 5 1,0 5-53,0 2 0,0 3-9,0 1 0,0 4-189,0 0 1,0 4-60,0-4 0,1-1-81,3-6 1,-1 0 136,4-4 1,-3-2-94,4-6 0,-4-2-159,3-6 1,-4-3-58,1 0-1609,-3-6 806,-1 3 1050,0-5 0,5-5 0,1-1 0</inkml:trace>
  <inkml:trace contextRef="#ctx0" brushRef="#br1" timeOffset="86">18536 12483 8137,'5'-8'0,"3"1"0,7 0 560,4 0 0,3-2-122,0 5 0,1-3 176,0 3 0,0 0-189,0 4 1,0 0-176,-1 0 1,1 0-113,0 0 1,-4 1-154,0 3 1,-4-1-26,4 4 0,-6 1 104,-1 3 0,-2 4-52,-6 1 0,-1 0 76,-3-1 1,-1-1-214,-3 5 1,-3-3-27,-9 3 1,-1-2-59,-6 2 1,0 3 94,0-3 1,0-1-90,0 1 0,1-1 145,-1 1 1,0 1-2,0-5 1,5 4 155,3-4 0,6 1-110,2-5 0,4 0 466,-1 1 1,3-1 25,1 1 0,9-1 217,2 1 1,5-1-291,-1 0 0,3 1 71,4-1 0,1-3-348,0-1 1,4-4-12,-1 1 1,-3 1-168,-4-1 1,0 0 107,4-4 1,-5 0-69,-3 0 0,-2 0-429,-2 0 0,-3 0-1513,-1 0 1951,-4 0 0,7 0 0,-4 0 0</inkml:trace>
  <inkml:trace contextRef="#ctx0" brushRef="#br1" timeOffset="87">18981 12986 8062,'0'0'0</inkml:trace>
  <inkml:trace contextRef="#ctx0" brushRef="#br1" timeOffset="88">19290 12437 8203,'-7'-5'52,"1"4"1831,2-3-1299,3 3 0,-5 1 438,2 0-636,3 5 1,-4 1 34,5 6 1,0 3-34,0 0 0,0 6-60,0-2 0,-4 6-101,0 2 0,0 4 15,4 0 0,-4 2-230,1 1 0,-5-1 83,4-3 0,-3 2-245,3-5 0,0-1 122,4-3 0,-4-1-6,0-3 1,0-3 95,4-4 1,6-2 354,1-2-324,3 2 0,6-9 34,-1 3 0,1-2 133,-1 2 1,3-3-53,5 3 0,-4-2-85,0-2 0,4 0 50,4 0 1,-1-2-354,-3-2 0,0 3-116,0-3 0,-2 2-121,-2-2 0,2 1-120,-6-4 0,0 3-441,-3-4 1,-5 5-44,1-5 1,-6 0 70,2-3 950,-3 0 0,-1 4 0,0 2 0</inkml:trace>
  <inkml:trace contextRef="#ctx0" brushRef="#br1" timeOffset="89">19598 12860 8024,'-16'-5'0,"-2"-2"0</inkml:trace>
  <inkml:trace contextRef="#ctx0" brushRef="#br1" timeOffset="90">19153 12780 8084,'12'0'1040,"4"0"-583,-4 0 0,10-1 222,-3-3 1,3 3-248,0-3 0,5-1-28,0 1 0,1-4-169,-2 4 0,-2-3-197,3 3 1,-4-4-148,-4 5 1,1-5-366,-5 4 0,-1-5 467,-6 2 7,2-3 0,-9 3 0,5 2 0</inkml:trace>
  <inkml:trace contextRef="#ctx0" brushRef="#br1" timeOffset="91">19541 12654 7931,'-11'-23'0</inkml:trace>
  <inkml:trace contextRef="#ctx0" brushRef="#br1" timeOffset="92">19198 12414 8073,'17'-5'365,"2"-2"1,4-2 559,3 1 0,2-1-397,3 6 1,1-5 34,-6 4 1,5-3-456,-5 3 1,5-4 26,-5 4 1,1 1-831,-4 3 0,-1-4 695,-3 0 0,2 0 0,-3 4 0</inkml:trace>
  <inkml:trace contextRef="#ctx0" brushRef="#br1" timeOffset="93">19907 12380 8226,'0'-6'1859,"-2"1"-677,-2 5-776,3 0 0,-8 5-130,6 2 1,-5 4 169,4 0 0,-5 6-136,2 2 1,0 2-158,0 2 1,0 1-26,0 3 1,-2-2 82,5 6 1,-4-2-260,5 1 0,-1 2 90,4-5 0,1-1-134,3-3 0,0-4 122,7 0 0,-2-5 360,6 1 0,-1-3-149,1-5 1,3 2 29,5-5 1,-4 4-107,0-4 0,0-1 47,4-3 0,0 0-278,0 0 1,-2 4 99,-2 0 0,2 0-406,-6-4 1,0 0 195,-4 0 0,1 0-689,-1 0 1,-3-4-1012,-1 0-786,-4-5 2662,2 3 0,-5-6 0,0 1 0</inkml:trace>
  <inkml:trace contextRef="#ctx0" brushRef="#br1" timeOffset="94">20181 12814 8042,'-17'-5'0,"-1"-1"0</inkml:trace>
  <inkml:trace contextRef="#ctx0" brushRef="#br1" timeOffset="95">19804 12666 8042,'11'0'1495,"1"0"-930,-1 0 1,6 0-43,2 0 0,2 0-17,2 0 0,1-2-213,3-1 1,-3 1-253,3-1 1,0-2 155,0 1 0,1-5-231,-1 1 1,-7 2 105,3-2 0,-8 4-1029,0-3 1,-6 3 956,-1-4 0,-6 1 0,3-5 0</inkml:trace>
  <inkml:trace contextRef="#ctx0" brushRef="#br1" timeOffset="96">20215 12552 8099,'-17'-12'0,"0"1"0</inkml:trace>
  <inkml:trace contextRef="#ctx0" brushRef="#br1" timeOffset="97">19861 12346 8099,'16'-5'77,"0"4"-48,6-3 0,-1-1 534,5 1 0,0 0-133,0 4 0,-1-4-128,1 0 0,3-3-115,2 3 1,1-1-26,-2 1 0,2 3-95,-6-3 1,1-1 136,-4 1 0,-2 0-46,-2 4 1,-2 0 232,-6 0-227,1 0 0,-1 4 13,1 0 1,-5 5 26,1-1 0,-4 2-56,3 1 0,-3 6 30,4 2 1,-6 3-121,2 5 1,-3 1 116,-1 3 0,0 5-279,0-1 0,-1 1 80,-3-1 1,-2 1-316,-5-1 0,3 1 153,0-5 1,2-4 23,-2-5 0,2 0 295,2-7 1,3 0-151,-3-3 245,3-1-170,1-4-329,0 3 36,0-9-120,0-6 0,0-3 137,0-7 1,0 1-189,0-1 1,0 1 148,0-5 0,0 0 50,0-4 1,0 0 240,0 0 1,0 1-161,0-1 1,1-1 247,3-3 1,-2 4-37,6 0 1,-4 2 196,3 5 0,-3 3 15,4 5 0,-4-1 555,3 5-587,1 0 0,3 10-93,1 1 1,0 5 69,4 3 1,-2 3-66,5 4 1,-4 1-55,4 0 0,0 0 57,4 0 0,0-2-287,0-2 1,-4 2 11,0-6 0,-2 4 17,2-4 1,2-3 262,-6-5 1,4 0-132,-4 0 0,4-2 128,-4-5 0,1 0-133,-5 0 0,0 0 274,1 0 1,-4-5-24,-1-2 0,-1-1 23,2-4 1,-3 4-117,-5-8 0,0 2-73,0-1 0,0-3-210,0-4 0,0-3 72,0-1 1,-1 2-17,-3-3 0,2-1 45,-6 1 1,4-3-463,-3 3 0,4 1 102,-1 3 0,-1 0-231,1 0 1,-1 5 54,1 3 0,3 3-234,-3 0 0,3 4-1282,1 1 843,0 4 1183,0-2 0,0 5 0,0 0 0</inkml:trace>
  <inkml:trace contextRef="#ctx0" brushRef="#br1" timeOffset="98">21266 12049 10338,'0'8'951,"0"-1"1,3 1-566,1 3 0,0 2 74,-4 2 1,0 0-149,0 8 1,0-1 85,0 8 1,4 1-76,0 3 1,-1 4 106,-3 0 0,2 7-233,2 0 0,-3 1 0,3 3 0,1-2-84,-1-1 1,-1-2 148,-3-2 1,0-4-137,0-7 1,0 1 66,0-6 1,0-3-158,0-4 1,0-5-19,0 1 0,0-2-8,0-2 0,0-3 121,0 0-215,0-6 1,0 5-20,0-4 258,0-1-775,0 3-1346,0-5 1094,5 0 872,-3-5 0,8-2 0,-4-4 0</inkml:trace>
  <inkml:trace contextRef="#ctx0" brushRef="#br2" timeOffset="99">13134 14242 8020,'0'-7'924,"5"2"-184,-4 5-68,4 0-429,-5 0 0,2 5-22,1 3 1,-1 2 7,2 2 0,-3 4 16,-1 3 1,0 1-72,0 0 0,0 5-16,0-2 1,0-2-20,0-2 1,0 0-175,0 4 0,0 0 48,0 0 0,4 0-146,-1 0 0,1-4-39,-4 0 1,0-4 90,0 4 1,0-5 16,0 1 0,0-6 34,0-1 82,0-1 22,0 5 28,0-6 0,0-1 35,0 0-69,0-4 15,0 4 293,0-5-260,5 0 1,-2 0 2,4 0 1,1 0 135,4 0 0,-1 0-61,0 0 0,2 0-72,2 0 0,2 0 37,2 0 1,2-3-29,-2-1 1,4 0-105,4 4 1,-6-4 29,6 0 0,-5-3-13,4 3 0,-3-4-151,-4 5 0,2-5 38,-6 4 0,0-3-432,-4 3 1,0-1-91,-4 1-1419,-2 3 1032,-5-4 978,0 5 0,-10 0 0,-3 0 0</inkml:trace>
  <inkml:trace contextRef="#ctx0" brushRef="#br2" timeOffset="100">13568 14642 8024,'-11'0'0</inkml:trace>
  <inkml:trace contextRef="#ctx0" brushRef="#br2" timeOffset="101">13751 14242 7988,'0'0'0</inkml:trace>
  <inkml:trace contextRef="#ctx0" brushRef="#br2" timeOffset="102">13751 14208 11294,'0'11'743,"0"0"1,0 5-491,0-1 1,0 5-5,0-1 0,0 4-24,0 4 1,0-3-105,0 2 1,0 2 17,0-1 1,0 0-137,0-5 1,0 5 62,0 0 1,0-4-185,0-4 0,0-5 14,0 1 71,0 3 0,0-6-66,0 4 0,0-8 76,0 0 0,0-4 2,0 3 72,0-4-19,0 2 0,1-5 62,3 0 10,-3 5 52,9-4 1,-3 4-113,4-5 1,0 0 104,1 0 0,1 0-83,2 0 0,-1 0 166,5 0 1,0 0-138,4 0 0,-4 0-36,0 0 0,-4 0-26,4 0 0,-4 0-156,4 0 0,-5-3-662,1-1 347,-2 0-583,-1-1 553,-1 4 468,-5-9 0,-1 3 0,-5-4 0</inkml:trace>
  <inkml:trace contextRef="#ctx0" brushRef="#br2" timeOffset="103">14082 14676 7988,'0'0'0</inkml:trace>
  <inkml:trace contextRef="#ctx0" brushRef="#br2" timeOffset="104">14036 14676 7988,'-10'-7'0,"-3"2"0</inkml:trace>
  <inkml:trace contextRef="#ctx0" brushRef="#br2" timeOffset="105">13762 14516 7988,'0'0'0</inkml:trace>
  <inkml:trace contextRef="#ctx0" brushRef="#br2" timeOffset="106">13785 14493 7988,'18'0'0,"3"-4"971,-2 0 0,2 1-265,-2 3 1,2-2-141,-2-1 1,3 1-204,1-1 1,-2 1-125,-2 2 1,2-1-251,-6-3 1,4 3 122,-4-3 0,0 3-598,-3 1 1,-5-4-224,1 0 709,-5 0 0,2-1 0,-5-1 0</inkml:trace>
  <inkml:trace contextRef="#ctx0" brushRef="#br2" timeOffset="107">14116 14436 7988,'-5'-11'0,"-1"-1"0</inkml:trace>
  <inkml:trace contextRef="#ctx0" brushRef="#br2" timeOffset="108">13751 14230 7988,'6'-11'389,"4"3"209,-2 1 1,7 4-268,4-1 1,4-1 6,4 2 0,-3-3 252,2 3 0,2 1-163,-1-1 0,3 0-384,-3-1 1,-2 3-101,-6-3 1,2 3-280,-6 1 0,0 0 300,-3 0 36,-1 0 0,0 0 0,1 0 0</inkml:trace>
  <inkml:trace contextRef="#ctx0" brushRef="#br2" timeOffset="109">14333 14196 8170,'0'-6'1722,"5"1"-1058,-3 5-294,8 0 1,-8 5 99,6 2-290,-6 4 3,3 5 0,-1 2 200,0 5-201,0 0 1,-4 1-45,0 2 1,-1 3-152,-3 6 1,3-2-215,-3-3 0,1 2 179,-1-5 0,3-1-159,-3-3 1,3-1 77,1-3 0,0-3-8,0-4 0,0-1-417,0 0-244,0-4 351,0-2 447,0-5 0,5 5 0,1 1 0</inkml:trace>
  <inkml:trace contextRef="#ctx0" brushRef="#br2" timeOffset="110">14402 14242 8047,'6'-5'0,"0"2"0,-2-4 1644,-3 4-1089,10-2 1,-5 5-66,5 0 1,1 5-165,-1 3 0,1-1-55,-1 5 0,2-2-71,2 9 0,-1-4-30,5 4 1,-1 0-88,1 4 1,2 0 126,-2 0 1,-1 0-290,1-1 1,-4 1 62,4 0 1,-5-1-115,2-3 0,-2 2-10,1-2 0,-6-2 79,2-2 1,-2-2 12,2-2 0,-3 1-117,0-1 1,-6-3-350,2-1 147,-3-4-1241,-1 2 1412,0-5 0,-5 0 0,-1 0 0</inkml:trace>
  <inkml:trace contextRef="#ctx0" brushRef="#br2" timeOffset="111">14801 14664 8087,'-11'-11'0</inkml:trace>
  <inkml:trace contextRef="#ctx0" brushRef="#br2" timeOffset="112">14893 14150 8087,'0'-6'1610,"0"1"84,0 5-1237,0 5 1,0 1-162,0 6 1,0 4-130,0 3 0,-4 7 83,0 0 0,-1 6-124,1-1 0,2 2 109,-6 1 1,6 0-321,-2 0 0,1-3-23,-1-1 0,3-4-51,-3 0 1,3-2 43,1-1 1,0-5 108,0-3 0,0-2-196,0-2 0,0-3 72,0 0 0,1-6-572,3 2 491,-3-3 1,6-1-1479,-3 0 1689,-3-5 0,9 4 0,-4-4 0</inkml:trace>
  <inkml:trace contextRef="#ctx0" brushRef="#br2" timeOffset="113">15510 14150 8087,'-2'-6'-467,"-2"2"1,2-1 1227,-6 1 1,4-1-233,-3 2 0,-1 1-79,-3-2 0,-1 3-26,1 1 1,0 0-137,-1 0 1,-4 0 72,-3 0 1,-3 5-98,-1 3 1,0 3 29,1 5 0,-1 3-59,0 7 0,1 2-84,3 3 0,1 0 46,3-4 0,3 3-78,-4-3 0,5 4-169,3-5 1,2 5 35,2-5 1,3 1-133,-3-4 1,7 0 98,0-1 1,8-3-138,0 1 1,2-7 92,6 3 0,-4-7 67,4-2 1,0-4 40,4 1 1,-4-3 4,0-1 1,0 0-21,4 0 1,3-5 13,1-3 1,-2 2-102,-5-2 0,1 1 96,-2-5 1,-2 1-59,-2-1 1,-4 1 39,-3-1 0,1 1-9,-5 0 1,-1 3-78,-3 0 1,-5 2 75,-2-2 1,-9 0-133,-3 4 0,-2 0 124,-2 4 1,0 0-375,0 0 0,0 0 83,1 0 0,0 0-377,3 0 1,4 1 234,7 3 0,-1-1-1889,6 4 2347,-1-4 0,9 2 0,1-5 0</inkml:trace>
  <inkml:trace contextRef="#ctx0" brushRef="#br2" timeOffset="114">15932 14162 8087,'0'-12'0,"0"6"0,0 1 0</inkml:trace>
  <inkml:trace contextRef="#ctx0" brushRef="#br2" timeOffset="115">15921 14128 10174,'0'11'1096,"0"0"-689,0 1 0,0 4-120,0 3 1,0 3-31,0 1 1,0 3-46,0 1 1,0 5 14,0-2 1,0-1-189,0 2 1,0-6 69,0 2 0,1-3-216,3-1 0,-3-2 99,3-1 0,-3-4-295,-1-5 1,0-3-243,0 0-264,0-6-295,0 3 1104,0-5 0,5 0 0,2 0 0</inkml:trace>
  <inkml:trace contextRef="#ctx0" brushRef="#br2" timeOffset="116">15921 14596 8087,'0'-12'0,"-5"-4"0,-2-2 0</inkml:trace>
  <inkml:trace contextRef="#ctx0" brushRef="#br2" timeOffset="117">15658 14196 8087,'11'-18'0,"-3"6"0,0 4 0,-1 4 1002,5-3-586,4 4 0,2-3 92,5 2 0,0 1-155,-1-4 0,6 3-53,3-4 0,-2 5-35,1-5 0,-4 4 27,1-3 1,-3 4-102,-2-1 1,0 3-59,-3 1 1,1 0 130,-4 0-29,-1 0 1,-4 0-212,1 0 1,-6 1-9,-2 3 0,-3 4-58,-1 7 1,0 3 24,0 4 0,0 1-19,0 0 1,0 4 58,0-1 0,0 9-1,0-5 0,0 6-43,0-6 1,0 2 67,0-2 0,0 3-72,0-2 1,0-3 62,0-2 0,0-2-32,0-1 1,1-5 94,3-3 1,-3-2 102,3-2-221,3 1-169,-6-1-407,4-4-931,-5-2 654,0-5 1,0-5 362,0-3 1,0 2-767,0-2 1,0 0 1272,0-3 0,-5 0 0,-1-1 0</inkml:trace>
  <inkml:trace contextRef="#ctx0" brushRef="#br2" timeOffset="118">16503 14150 8087,'-11'0'0</inkml:trace>
  <inkml:trace contextRef="#ctx0" brushRef="#br2" timeOffset="119">16492 14653 8087,'-5'-11'0,"-2"-1"0</inkml:trace>
  <inkml:trace contextRef="#ctx0" brushRef="#br2" timeOffset="120">16126 14493 8087,'7'-6'0,"3"1"0,-4 5 1186,6 0 0,4 0-489,3 0 1,3 0 345,0 0 1,3 0-426,1 0 1,0-2-231,4-1 0,-3 1-604,3-1 0,-3 1 255,3 2 0,-6-4-1175,-1 1 0,-1-1 774,-7 4 1,0 0-2886,-3 0 3247,-1-5 0,1 3 0,-1-3 0</inkml:trace>
  <inkml:trace contextRef="#ctx0" brushRef="#br2" timeOffset="121">16389 14150 8050,'6'-5'-306,"-1"3"-38,-5-6 1,2 4 1540,1-3-257,-1 4 72,8-7-629,-9 9 1,4-6 351,-5 4-36,5 1 181,-3-3-172,3 5-269,0 0 0,-4 2-29,3 1 0,-2 0 192,2 5-323,-3-1 0,4 5-51,-5-1 1,0 0-1,0 1 1,4 3-65,0 0 0,0 2 14,-4-2 1,0 2 13,0 2 1,0 2-163,0-2 0,1 3 7,3 1 1,-3-1 63,3 1 1,1 0-71,-1 0 0,1 0 18,-1 0 1,-3-4-47,3 0 0,-3-4 96,-1 4 1,0-4-2,0 4 1,0-5-46,0 1 1,1-2-8,3-1 1,-3-1-83,3 0 0,-2-3 61,-2 0 1,3-5-161,1 5 231,0-5-249,1 7 54,-4-9-35,9 4-955,-8-5 763,3 0 0,-5-1-1337,0-3 1,0 1 767,0-4 1,0 3-2399,0-4 3293,0 6 0,0-8 0,0 3 0</inkml:trace>
  <inkml:trace contextRef="#ctx0" brushRef="#br2" timeOffset="122">17063 14333 8050,'0'0'0</inkml:trace>
  <inkml:trace contextRef="#ctx0" brushRef="#br2" timeOffset="123">16994 14322 11475,'8'0'1066,"-1"0"1,1 0-667,4 0 1,0-2 30,3-1 0,2 1-74,2-1 0,3-2-67,-3 1 0,1 0-86,-1 4 0,2-4 0,-1 0 1,-3 1-125,2 3 0,-1 0 37,1 0 1,-1 0-614,-3 0 394,-2 0 0,3 0-1826,-4 0 476,-6 0-166,-1 0 1432,-5 0 0,0-6 0,0 0 0</inkml:trace>
  <inkml:trace contextRef="#ctx0" brushRef="#br2" timeOffset="124">17348 14299 8050,'-16'0'0,"-7"10"0,-6 3 0</inkml:trace>
  <inkml:trace contextRef="#ctx0" brushRef="#br2" timeOffset="125">17040 14527 8050,'-5'7'1137,"4"-2"1,-3-5-442,8 0 1,-2-2-192,6-1 0,1 1 0,6-1 0,-2 0 254,2-1 1,1 2-276,-1-6 1,6 6 182,-2-2 1,6-1-250,2 1 0,1-1-7,-2 1 0,-1 3-172,1-3 1,-2 1-154,-1 0 1,-4 1-116,0-1 1,-5 1-716,1 2 134,-2 0-828,-1 0-2330,-6 0 3768,-1 0 0,0-5 0,1-1 0</inkml:trace>
  <inkml:trace contextRef="#ctx0" brushRef="#br2" timeOffset="126">17474 14459 8050,'0'0'0</inkml:trace>
  <inkml:trace contextRef="#ctx0" brushRef="#br2" timeOffset="127">17908 13922 8050,'0'0'0</inkml:trace>
  <inkml:trace contextRef="#ctx0" brushRef="#br2" timeOffset="128">17896 13899 8050,'0'-6'2738,"-5"1"-2371,4 5 0,-4 1-115,5 3 1,-1 6-22,-3 5 1,3 6 130,-3-2 0,3 3-37,1 5 0,0-2-73,0 6 1,0-1-78,0 5 1,0-1-85,0 0 1,0 0-134,0 1 1,0 3 74,0 0 1,-2-4-21,-1-3 0,1-2 36,-1 1 1,1-1-138,2-2 1,0-4 84,0 0 0,2-2 14,1-6 1,0 1 8,4-5 0,-3-1 51,4-2-505,-6 2 183,9-9-358,-10 4 147,9-5-563,-9 0 1,4-1-25,-5-3 1049,0-2 0,5 0 0,2 1 0</inkml:trace>
  <inkml:trace contextRef="#ctx0" brushRef="#br2" timeOffset="129">18159 14059 10196,'5'12'955,"-3"0"-661,1 3 0,-1 3 67,-2 5 1,0 0-108,0 0 1,0 5-53,0 2 0,0 3-96,0 1 0,-2-3-1,-1-1 1,1-3-102,-2 3 0,3-4 46,1 0 1,0-5-157,0-2 1,0-5 59,0 1 1,0-2-872,0-2 167,-5-5-189,4 5 375,-4-10 1,5 3 563,0-8 0,5 3 0,1-5 0</inkml:trace>
  <inkml:trace contextRef="#ctx0" brushRef="#br2" timeOffset="130">18171 14116 8050,'6'-11'114,"4"-1"1,-4 1 455,6 0 1,-1 3-134,1 0 0,3 2 73,0-2 1,4-1-121,-4 6 1,4-1 36,-3 4 1,4 0-136,-1 0 0,-1 0-12,1 0 1,-4 5-73,4 3 1,-5-1-90,1 5 0,-6-4-134,-1 8 0,-6 0 91,2-1 0,-4 6-110,-4-2 1,0 1 26,-7-1 1,1 3-443,-9-3 1,0 2 147,-4 2 1,0-4-105,0 0 1,0-1 152,1 1 1,3-1 132,0-3 1,5-2 201,-2 2 0,4-2-118,0-2 1,6 0 116,2 1 1,3-5-64,1 1 160,0 0 0,6 2-22,6-3 1,0 2 83,7-5 1,0 4-117,4-4 0,0-1-51,0-3 1,-2 4-71,-1 0 1,0 0-138,-5-4 0,0 0-475,-3 0 1,-1 0 311,1 0 0,-5 0-790,1 0 539,-6 0 547,3 0 0,0-5 0,2-2 0</inkml:trace>
  <inkml:trace contextRef="#ctx0" brushRef="#br2" timeOffset="131">18719 14116 8050,'-5'-11'379,"3"4"745,-3-3-289,5 9 84,0-4-532,0 5 0,0 5-90,0 3 0,0 3 51,0 4 1,0-1-118,0 5 1,0 4 29,0 4 0,-3 3-100,-1-3 1,-1 3 14,1-3 0,3 1-186,-3-1 0,-1-3 32,1 2 1,-4-3-167,5-4 0,-1 1 111,4-4 1,-4 0-184,0-1 1,0-6-56,4 3 103,0-3 130,5 2 1,2-5 37,4-2 0,1-3 32,-1-1 1,4 0 153,0 0 1,4 0-43,-3 0 1,3 0-101,-4 0 0,1 0-151,0 0 1,-4 0-98,4 0 0,0-1-253,-1-3 1,-3 3-248,-5-3 248,1-2 1,-2 3 455,-2-4 0,2 4 0,1-2 0</inkml:trace>
  <inkml:trace contextRef="#ctx0" brushRef="#br2" timeOffset="132">18936 14527 8050,'-5'-11'0,"-2"-1"0</inkml:trace>
  <inkml:trace contextRef="#ctx0" brushRef="#br2" timeOffset="133">18639 14425 8108,'0'0'0</inkml:trace>
  <inkml:trace contextRef="#ctx0" brushRef="#br2" timeOffset="134">18650 14402 8555,'17'0'1215,"-3"0"-700,5 0 1,0 0-144,4 0 1,-1-4-126,1 0 0,0 0 6,0 4 1,-1-4-155,-3 1 0,2-1-6,-2 4 1,-2-4-251,-2 0 0,1-1-118,0 1 0,-5 3-1282,-3-3 426,-6-2 1131,3 5 0,0-9 0,2 3 0</inkml:trace>
  <inkml:trace contextRef="#ctx0" brushRef="#br2" timeOffset="135">18685 14116 8121,'0'0'0</inkml:trace>
  <inkml:trace contextRef="#ctx0" brushRef="#br2" timeOffset="136">18719 14059 8121,'35'-5'629,"3"2"-345,-7-4 0,-2 4 0,1 0 1,-4-3-47,1 3 1,-5-1 34,-3 4 0,2 0-4,-6 0 0,4 0 20,-4 0 0,0 0-37,-3 0 0,-1 0 29,1 0 1,-5 0-75,1 0 1,-6 5 0,2 3 0,1 3 17,-1 4 0,0-1 12,-4 5 0,0 1-70,0 7 0,0-3 75,0 3 0,0 2-253,0 2 1,0-2 24,0 1 0,0-3-101,0 3 1,0-7 61,0 4 0,0-9-147,0 4 1,0-3-11,0 0 0,0-2-21,0-6-532,0 1 466,0-1 1,0-3-463,0-1-515,0-4 284,0 2 0,0-6 962,0-3 0,5-2 0,1-6 0</inkml:trace>
  <inkml:trace contextRef="#ctx0" brushRef="#br2" timeOffset="137">19039 14059 8121,'11'-11'121,"0"-1"1,5 5 640,-1-1 0,1 5-217,0 0 0,-4 1 4,4 2 1,0 0-169,-1 0 1,6 2 79,-2 1 0,2 4-138,2 4 0,0 1-161,0-1 1,0 4 52,-1 1 1,0 3-77,-3-4 0,1 5-112,-4-1 0,-3 3 99,-5 1 1,1-2-166,-5-2 0,0 7 2,-4-4 0,-2 4 4,-2-3 0,-3-1-6,-8 1 0,1 0-45,-5 0 0,3-4 73,-3 0 1,2-4-143,-2 4 0,-2-5 133,6 1 1,0-2-98,3-1 1,1-1-458,0 0 107,-1-4-670,1 3 180,-1-9 152,6 4 0,1-10 805,5-2 0,-5 2 0,-2-1 0</inkml:trace>
  <inkml:trace contextRef="#ctx0" brushRef="#br2" timeOffset="138">19701 13796 8137,'0'-6'2528,"0"1"-1502,0 5-558,0 5 1,0 1 20,0 6 1,0 1-98,0 2 0,0 3 67,0 4 0,0 6-88,0 3 1,0 2 40,0 1 0,0 4-172,0 0 0,-1 4-1,-3-4 1,1 4-48,-4-4 0,4-4-148,-1-3 0,-1-5 14,2 5 0,-1-6 146,4 2 0,0-3-202,0-1 1,0-2 81,0-2 0,0-1-109,0-3 1,1-2 62,3 2-100,-3-2 0,5-2-125,-2 1-574,-3-6-81,10 4 1,-9-8-153,6 1-1766,-6-1 1498,3-2 1262,0-5 0,-3-2 0,3-4 0</inkml:trace>
  <inkml:trace contextRef="#ctx0" brushRef="#br2" timeOffset="139">20066 14116 8137,'0'-6'1259,"0"-4"-299,0 8-477,0-3 1,2 5-183,2 0 1,-3 2 113,3 1 1,-3 4-67,-1 4 0,0 6-68,0 2 0,0 2-66,0 2 0,0 0 40,0 0 1,0 3-245,0 1 1,0 0 106,0-4 0,1-1-445,3 1 0,-3-4 198,3 0 1,-1-8-1484,0 0-85,-1-2-763,8-3 462,-9-1 1998,4-5 0,-10-5 0,-1-1 0</inkml:trace>
  <inkml:trace contextRef="#ctx0" brushRef="#br2" timeOffset="140">19918 14310 8137,'0'0'0</inkml:trace>
  <inkml:trace contextRef="#ctx0" brushRef="#br2" timeOffset="141">19929 14299 8620,'18'0'1295,"8"0"-87,-4 0 0,8-4-566,-4 0 0,6 1 241,-2 3 0,3-4-314,2 0 1,-1-4-123,0 4 0,-3-3-429,-1 3 0,-6-4-249,-1 5 1,-1-2 257,-7 1-27,-5 2 0,0-8 0,-3 4 0</inkml:trace>
  <inkml:trace contextRef="#ctx0" brushRef="#br1" timeOffset="142">20923 13842 8137,'0'0'0</inkml:trace>
  <inkml:trace contextRef="#ctx0" brushRef="#br1" timeOffset="143">20992 14504 8137,'0'-22'0</inkml:trace>
  <inkml:trace contextRef="#ctx0" brushRef="#br1" timeOffset="144">20957 13842 8137,'0'-6'134,"0"-4"1,0 7 791,0-5 78,0 6-601,0-3 0,0 4 485,0-3 9,0 2 134,0-3 970,0 5-1521,0 5 118,0-3-180,0 8-238,0-4 0,0 6 80,0-1 0,2 1 40,1-1 0,-1 5-30,1 3 0,-1 3 90,-2 1 69,0 0-219,0 0 1,0-1-9,0 1 1,-4 4-76,0 0 0,0 4-81,4 0 1,0 2 111,0 1 32,0 0-48,0-5 0,2 3 3,1-5 1,2 3-38,3-3 0,1 0-74,-5-5 0,3 0-124,-3-3 0,0 1-55,-4-4 1,0-1 158,0-4 1,0 1-82,0-1 0,0-3 104,0-1-187,0-4-28,0 2 81,0 0 3,0-4 115,0 4 1,1-5-4,3 0 0,-3-1-17,3-3-4,-3 3-30,-1-4-847,0 0 479,0 4-470,0-5-1079,0 1 640,-5 4 1,-1-4-556,-5 5 1,3 0 782,0 0 1082,6 0 0,-3 0 0,5 0 0</inkml:trace>
  <inkml:trace contextRef="#ctx0" brushRef="#br1" timeOffset="145">21597 13968 8137,'11'-12'0</inkml:trace>
  <inkml:trace contextRef="#ctx0" brushRef="#br1" timeOffset="146">21585 13945 8137,'7'-5'783,"-2"2"-19,-5-4 128,0 4-589,0-7 1,-1 5 156,-3-3 0,1 3 175,-4 5-152,-1-5-182,-3 4 0,-1-4-10,1 5 1,-2 1-37,-2 3 0,-3 0-71,-5 7 0,0-1 71,1 9 1,-1 0 54,0 4 1,0 4-101,0-1 0,4 6 15,0-1 0,5 2-35,-1 1 1,0 0-159,3 0 1,2-1 113,6-2 0,3 1-168,-3-6 1,8 3-32,4-6 0,6 3 57,1-7 1,5-3-115,-1-1 0,3-3 60,1-5 0,3-2 67,1-5 0,1 0-51,-2 0 0,-1 0-2,1 0 0,-2-5 16,-1-2 0,-1 0 3,-3 0 1,1-1-108,-5-3 0,-1-1 75,-6 1 0,1 0-26,-5-1 0,-1 5 46,-3-1 1,0 0 41,0-3 1,-1 1-22,-3 2 1,-2-1 3,-5 5 0,-1-3 43,1 3 1,-5 0 21,1 4 0,-4 0-281,4 0 1,-5 0 88,1 0 0,-2 0-930,2 0 0,-1 1-1236,5 3 2297,0-2 0,8 8 0,2-4 0</inkml:trace>
  <inkml:trace contextRef="#ctx0" brushRef="#br1" timeOffset="147">21426 14379 8137,'16'-5'0,"2"-2"0</inkml:trace>
  <inkml:trace contextRef="#ctx0" brushRef="#br1" timeOffset="148">21905 13945 8137,'-11'-12'0</inkml:trace>
  <inkml:trace contextRef="#ctx0" brushRef="#br1" timeOffset="149">21882 14379 8137,'0'-23'0</inkml:trace>
  <inkml:trace contextRef="#ctx0" brushRef="#br1" timeOffset="150">21848 13922 8137,'5'-11'225,"2"3"172,4 0 0,0 2 308,1-2 1,0 0-225,4 4 0,-4-4 80,4 4 0,0 1-95,-1 3 0,2 0-76,-2 0 0,-2 1-102,2 3 0,1-2 109,0 6 0,3-1-6,-4 5-241,-5-1 30,0 1 0,-7-1-106,4 0 1,-4 1 120,1-1 0,-4 5-185,-4-1 0,-2 4-14,-6-4 0,-3 2 12,0-2 0,-6-3 11,2 4 0,2-2-84,-2 1 1,0-2 49,-4 2 0,4-3 47,0 0 1,5-1 164,-2 1 0,5-1-90,3 1 1,0-1-52,4 0 1,0-3 81,4 0 0,2-1-1,6 5 0,1-1 57,10 1 1,1 3 160,7 0 0,-2 0-94,6-3 0,-5-5-42,5 1 1,-6-2 89,2 2 0,-3 1-113,-1-6 0,-4 1 104,0-4 1,-5 0 40,1 0-345,-2 0 164,-2 0-281,-4 0-604,-2 0-1198,-5 0-579,-5 0 1,2-4 394,-5 1 2107,6-1 0,-8-1 0,3-2 0</inkml:trace>
  <inkml:trace contextRef="#ctx0" brushRef="#br1" timeOffset="151">22236 14367 8137,'-6'-5'0,"-4"-1"0,4-5 0</inkml:trace>
  <inkml:trace contextRef="#ctx0" brushRef="#br1" timeOffset="152">21917 13945 8137,'0'0'0</inkml:trace>
  <inkml:trace contextRef="#ctx0" brushRef="#br1" timeOffset="153">21894 14470 8137,'16'-11'0,"2"-1"0</inkml:trace>
  <inkml:trace contextRef="#ctx0" brushRef="#br1" timeOffset="154">21871 13911 8137,'0'0'0</inkml:trace>
  <inkml:trace contextRef="#ctx0" brushRef="#br1" timeOffset="155">21860 13899 12563,'0'7'3352,"0"3"-3000,0-4 0,0 5 3,0 1 0,0-1-49,0 1 1,0-1 0,0 1 0,0-1 130,0 0 1,0 6-64,0 2 0,0-1 0,0 1 1,0 0 65,0 4-476,0-1 231,0 6 1,-2-4 194,-2 3-302,3-3 15,-4-1 1,4 2 202,-3-2 1,3 3-40,-3-7 1,3-2-81,1 3 0,0-5 17,0 4 0,3-5-201,1 1 0,0-6 156,-4-2-403,5-4 220,-4 7 0,6-9-302,-3 3-714,-3-3-1722,4-1 1289,-5 0 201,0-5 1,0 3 141,0-6 1130,0 1 0,0-5 0,0 1 0</inkml:trace>
  <inkml:trace contextRef="#ctx0" brushRef="#br1" timeOffset="156">21871 14447 8137,'5'-11'0,"1"0"0</inkml:trace>
  <inkml:trace contextRef="#ctx0" brushRef="#br1" timeOffset="157">22568 14002 8137,'0'0'0</inkml:trace>
  <inkml:trace contextRef="#ctx0" brushRef="#br1" timeOffset="158">22488 13945 8137,'-7'-6'2252,"2"-5"-1285,5 10-373,0-4 0,0 6-189,0 3 0,-4-1 120,1 4 1,-1 5-85,4 3 1,-1 5 31,-3-1 1,1 4-21,-4 4 0,3-3-110,-4 2 0,4 2-143,-3-1 0,4 4 0,-1-5 0,-1 2-42,2-1 1,-1-7-200,4 3 1,0-4-4,0 0 0,1 1 74,3-5 1,-2-3 275,6-4 0,-4-2-114,3 1 1,1 2 203,3-5 0,1 0-122,-1-4 0,1 4 4,-1 0 1,2-1-11,2-3 1,-2 0-38,2 0 0,1 0-280,0 0 1,3 0 105,-4 0 0,5 0-472,-1 0 1,-1-1-122,1-3 1,-5 2-396,1-6 1,-2 6 31,-2-2 1,-4-3-588,-3 0 0,1 1 641,-2-2 1,1 4 844,-4-4 0,5 6 0,2-3 0</inkml:trace>
  <inkml:trace contextRef="#ctx0" brushRef="#br1" timeOffset="159">22773 14367 8137,'-5'-6'0,"-1"-4"0,-6 4 0</inkml:trace>
  <inkml:trace contextRef="#ctx0" brushRef="#br1" timeOffset="160">22465 14242 8137,'0'0'0</inkml:trace>
  <inkml:trace contextRef="#ctx0" brushRef="#br1" timeOffset="161">22465 14219 8137,'5'-6'1626,"-3"1"-1070,6 5 1,0-4 87,3 0 1,-2 0 25,2 4 1,-4-1 63,8-3 0,-5 3-114,5-3 0,-2-1 85,-2 1 1,5 0-298,-1 4 1,4-4-135,-4 1 0,2-2-502,-2 1 1,-2 3 226,2-3 0,-2 1-392,-2-1 0,-3 3 319,-1-3-3719,1 3 3793,3-4 0,1 4 0,-1-4 0</inkml:trace>
  <inkml:trace contextRef="#ctx0" brushRef="#br1" timeOffset="162">22807 14128 8137,'0'0'0</inkml:trace>
  <inkml:trace contextRef="#ctx0" brushRef="#br1" timeOffset="163">22488 13945 8137,'0'-12'0</inkml:trace>
  <inkml:trace contextRef="#ctx0" brushRef="#br1" timeOffset="164">22476 13922 8137,'0'-6'1595,"0"1"112,0 5 1,4-2-1243,0-1 0,9 1 139,-2-2 0,4 3 150,0 1-284,3 0-290,5-5 1,0 4 57,0-3 1,0 2-1,-1-2 1,5 2-91,0-1 1,-2 1-109,-6 2 1,1-3-200,-4-1 1,-1 0-96,-4 4 1,1 0-577,-1 0 1,-3 0 393,-1 0 0,-3 0-879,4 0 312,-6 0 640,8 0 1,-7 0 42,5 0 331,-6 0-35,3 0 457,-5 0-5,5 0 1,-3 1-39,1 3 1,-1-1 107,-2 4 0,-2 1-136,-1 3 1,1 1 107,-1-1 1,-3 6-109,3 2 1,-5 2 25,4 2 1,-1 0-117,1 0 0,2 1-27,-6 2 0,6 0-243,-2 4 0,3-1 69,1 2 1,-4-3-246,0-5 1,0-2 132,4-2 1,5 2-8,3-6 1,-2 4 51,2-4 1,-1-1-33,5-6 1,-1 2-46,1-3 1,-1 0 100,1 0 0,-1-4-74,0 1 0,2 1 55,2-1 0,-2-1-7,2-3 0,-2 2-155,-2 1 1,1-1-234,-1 2 1,1-3-34,-1-1 0,0 0-270,1 0 0,-5 0-760,1 0 500,-5 0-1100,7-5 2049,-9-2 0,4 1 0,-5 1 0</inkml:trace>
  <inkml:trace contextRef="#ctx0" brushRef="#br1" timeOffset="165">23150 14425 8137,'0'-7'0,"0"-8"0,0 2 0</inkml:trace>
  <inkml:trace contextRef="#ctx0" brushRef="#br1" timeOffset="166">22830 14230 8250,'2'-6'1300,"1"2"-1049,4 3 0,5 1 558,4 0 0,-2 0-198,5 0 0,0 0-54,4 0 1,-1 0-220,1 0 1,0 0-67,0 0 0,0-1-317,0-3 0,-2 3 123,-2-3 0,1-1-213,-4 1 0,-1-1-299,-4 1-1968,1 3 1520,-6-9 882,-1 8 0,0-8 0,2 4 0</inkml:trace>
  <inkml:trace contextRef="#ctx0" brushRef="#br1" timeOffset="167">22910 13933 8016,'0'-11'0,"0"0"0,5 0 0,3 4 0,7-2 0,4 5 0,4 0 0,4 4 0,-3 0 0,2 0 0,0 0 0,0 0 0,-1 0 0,1 0 0,-2 4 0,-1 0 0,0 1 0,0-1 0,-2 1 0,-2 3 0,2-2 0,-6-2 0,0 1 904,-3 2 0,-1 2 1488,1-5 0,-2 5-1562,-3-1 0,3 2-558,-2 1 1,-3 6-177,-1 2 0,-3-2-136,-1 2 1,0 1-200,0 2 184,0 1 38,0 0 0,-1 0-278,-3 0 152,-2 0 48,-1-1 0,-1 1-208,4 0 141,0-5-1,4-2 0,-4-4-32,0-1 75,1 1 211,3-1 97,0-5-174,0-1 216,0-5-141,0-5 0,0 3-40,0-6 0,0 1-20,0-5 0,-2-3-10,-2 0 0,3-2 44,-3 2 1,3-3-7,1-5 1,4 4-48,0 0 0,1 2 58,-1-2-204,2-3 133,5 9-5,1 2 0,-1 6-15,1 5 0,-5 6-6,1 6 0,-2 0 19,2 7 0,2 0-8,-2 4 0,-2 0 22,2 0 0,-2 0-11,1 0 0,4-1 20,-4 1 0,5-5 0,3-3 0,-2-2 3,2-2 0,-1-1 25,1-2 1,-2 1 85,2-5 0,1 0-7,0-4 1,-1 0 168,-4 0 1,1-6-9,-1-1 0,-3 1-112,-1-2 0,-4-1-8,1-6 0,1 2-112,-1-2 0,-1-3-117,-3-1 1,-1-2-87,-3-2 1,-1-4-299,-2 0 0,-2-3 139,5 3 0,-4-1-96,5 2 1,-3 3 39,3 0 1,1 1-6,-1 7 1,1 0-14,2 4 1,-1 3-602,-3 0-155,3 6-69,-4-3-203,5 5 1415,-5 0 0,4 0 0,-5 0 0</inkml:trace>
  <inkml:trace contextRef="#ctx0" brushRef="#br1" timeOffset="168">23675 13968 8016,'-11'5'0,"0"1"0</inkml:trace>
  <inkml:trace contextRef="#ctx0" brushRef="#br1" timeOffset="169">24064 13682 8016,'0'-18'-80,"0"6"80,0 4 1496,0 6-292,0-3 752,0 5-1410,0 5 0,0 6-127,0 8 0,0 4 99,0 4 0,0 2 37,0 5 1,0 0-161,0 1 1,-2 3-94,-1 0 1,0 0-119,-4-4 1,3 0-116,-4 1 0,6-1 49,-2 0 0,-1-4-151,1 1 1,-1-6 116,1 2 1,3-4-197,-3-4 1,1 1 390,0-5 1,1 1-75,-1-5 0,1 0-222,2 1 0,0-1 85,0 1 0,0-1 17,0 1 0,2-5 13,1 1 0,-1-4-219,1 3 157,4-4 1,-2 3-174,2-2-433,-2-3 222,1 4-1368,-5-5-585,4 0-1267,-5-5 2655,-5-1 1,2-4 912,-4 2 0,-1-2 0,-3 4 0</inkml:trace>
  <inkml:trace contextRef="#ctx0" brushRef="#br2" timeOffset="170">16971 15578 8389,'-6'0'2342,"1"0"-722,5 0-1280,5 0 1,-2 0-51,4 0 0,1 0 128,3 0 0,1 0-25,-1 0 0,4 0-179,1 0 0,4 0-102,-1 0 1,2 0-14,2 0 0,0 0-66,0 0 0,1 0 72,3 0 1,-2 0-181,6 0 0,-6 0 82,2 0 1,-3-4-75,-1 0 1,-6 1-423,-1 3 199,-4 0-512,0 0 0,-7 0-1219,-5 0 497,-5 0 0,-3 0 567,0 0 957,1 0 0,-5 5 0,1 1 0</inkml:trace>
  <inkml:trace contextRef="#ctx0" brushRef="#br2" timeOffset="171">17086 15875 8915,'11'0'2535,"0"0"-1783,1 0 0,1-4 85,2 0 1,-1 1-322,5 3 0,0-4 92,4 0 0,1-4-173,2 5 0,-1-5-161,1 4 0,-2-1-42,-1 1 0,0 3-81,0-3 1,-5-1-400,-3 1 0,-2 0-754,-2 4-1387,0 0 2389,1-5 0,-1 4 0,1-4 0</inkml:trace>
  <inkml:trace contextRef="#ctx0" brushRef="#br2" timeOffset="172">17520 15806 7871,'0'-11'0</inkml:trace>
  <inkml:trace contextRef="#ctx0" brushRef="#br2" timeOffset="173">18011 15441 7871,'5'-11'2912,"1"-1"-2519,6 1 1,-1 1 202,0 2-247,1-2 1,0 7-80,4-4 0,-4 4-14,4-1 0,0 3 31,-1 1 1,4 0-1,-3 0 0,3 5-189,-4 3 1,-1 2 89,-7 1 1,2 5-210,-5-1 1,0 6-53,-4 2 1,-1 1-306,-3 7 1,-6-5 149,-5 5 0,-2-1-87,2 5 1,2-1-102,-2 0 1,-2 0 112,2 1 0,-1-5 249,0 1 1,4-6 138,-4 2 1,4-7 173,0-1 1,1-5-39,0 1 1,3-2 99,0-2 1,6-3-104,-2-1 1,3-3-9,1 4 1,1-6-1,3 2 0,-2-3-33,6-1 0,0 4 74,3 0 0,0 0-105,1-4 1,3 0 72,0 0 1,2 0-94,-2 0 0,-1-1 28,5-3 1,-1 3-89,1-3 0,1 1-155,-5-1 1,4 3 55,-3-3 0,-1 2-171,-4-2 1,-3 3-871,-1-3 0,-3 3-119,4 1 1193,-6-5 0,9 3 0,-5-3 0</inkml:trace>
  <inkml:trace contextRef="#ctx0" brushRef="#br2" timeOffset="174">18787 15235 7871,'0'-6'1074,"0"1"0,-1 5-93,-3 0-624,3 0 0,-5 6-125,2 6 1,1 0 56,-4 8 1,-1 2 123,-3 5 1,3 6-190,0 1 0,2 1 13,-2 3 0,3 1-80,5-1 1,0 4-120,0-4 1,0 4-26,0-4 0,0 4 65,0-4 1,2-1-97,1-7 1,-1 2 14,2-6 1,-2 1 37,2-4 1,-3-1-69,3-3 0,-3 1-282,-1-5-282,0 0 0,-1-3 280,-3-1 0,2-4-2530,-6-4 2847,5-1 0,-7 3 0,4 1 0</inkml:trace>
  <inkml:trace contextRef="#ctx0" brushRef="#br2" timeOffset="175">19073 15441 7871,'-7'0'914,"2"0"392,5 0 0,0 6-921,0 6 0,0 0-70,0 7 1,0 1-48,0 2 1,0 6-95,0 3 1,0-2-158,0 1 0,0 1 50,0 3 1,0-3-177,0-1 0,0-5 17,0 2 1,-1-7 26,-3-1 0,3-5-134,-3 2-341,3-4 83,1-5 0,0-1-584,0-2 249,0-3 1,0 3-308,0-8 390,0-2 1,0-6 708,0 1 0,5-1 0,1 1 0</inkml:trace>
  <inkml:trace contextRef="#ctx0" brushRef="#br2" timeOffset="176">19050 15498 7871,'0'-11'0,"5"-1"354,3 1 0,2-1 30,1 1 1,1 0 27,-1-1 1,1 5-115,-1-1 1,4 5 76,0 0 0,4-2-76,-3 1 1,0 0-87,-1 4 1,2 0-21,2 0 1,1 4 19,-5 0 1,1 4-191,-5 0 0,-3 2-15,-1 2 1,-4-1-90,1 0 0,-3 5 37,-1-1 1,-1 5-53,-3-1 1,-4 3-106,-7 1 1,1-1 92,-5 1 1,1-1-83,-1-3 0,-1 3 117,5-3 0,-4 1 43,3-1 0,1-3 16,4-4 0,3-1 100,1 1 0,0-1-57,0 0 1,2-3 143,5 0 1,0-4-9,0 3 0,0-3 211,0 4-125,5-6 0,1 7-88,5-5 1,1 3-11,-1-3 0,6 4 18,2-4 0,1-1-12,-1-3 0,3 4-72,-3 0 0,1 0-114,-1-4 0,1 0-201,-4 0 0,-1 0 138,-4 0 1,1 0-1337,-1 0 672,-5 0-1622,-1 0 2376,-5 0 0,0-5 0,0-2 0</inkml:trace>
  <inkml:trace contextRef="#ctx0" brushRef="#br2" timeOffset="177">19701 15475 7871,'11'-23'0</inkml:trace>
  <inkml:trace contextRef="#ctx0" brushRef="#br2" timeOffset="178">19941 15818 7871,'6'-12'0,"-1"1"0</inkml:trace>
  <inkml:trace contextRef="#ctx0" brushRef="#br2" timeOffset="179">19564 15727 7871,'0'-12'2639,"5"6"-2007,1-4 0,6 8-183,-1-1 1,4 0-62,1-1 0,0 3-375,-1-3 1,-2-1 85,2 1 1,-2-3-1602,-2 3 543,1 0-169,-1-1 1128,1 4 0,-6-4 0,-1 5 0</inkml:trace>
  <inkml:trace contextRef="#ctx0" brushRef="#br2" timeOffset="180">19610 15441 7871,'11'0'0</inkml:trace>
  <inkml:trace contextRef="#ctx0" brushRef="#br2" timeOffset="181">19610 15418 7871,'0'-6'1791,"-5"1"0,2 5-802,-5 0 49,6 0-379,-8 0-264,8 5 0,-6 2-54,4 9 0,0-4-127,4 4 0,0 1 132,0 2 0,0-1-43,0 1 0,0 0-71,0 4 1,-4 0-75,0 0 1,1 1-83,3 3 1,-4-3 53,0 2 0,-4-2-147,4-1 1,-4 0 38,0 0 1,2-2 85,-2-1 0,5-4 71,0-5 1,-2 1-47,1-1-83,0 1 1,5-2-14,3-3 1,2-1 12,6-6 1,-5 0 68,1 0 0,0 0-9,3 0 1,1 0-36,-1 0 0,0-4 3,1 0 1,-5-1-66,1 1 0,0 3 29,3-3 0,0 1-106,1 0 0,3 1 67,0-1 0,4 0-136,-3-1 1,4 3 82,-1-3 0,1 2-151,-1-2 0,2 2-15,-6-1 0,0 1 116,-4 2 0,1-3-150,-1-1-93,1 0-295,-1 4-269,-5 0-2492,0 0 1114,-17-5 2285,4 4 0,-10-9 0,6 3 0</inkml:trace>
  <inkml:trace contextRef="#ctx0" brushRef="#br2" timeOffset="182">19861 15852 7871,'-12'-5'0,"1"-1"0</inkml:trace>
  <inkml:trace contextRef="#ctx0" brushRef="#br2" timeOffset="183">19621 15704 7871,'0'0'0</inkml:trace>
  <inkml:trace contextRef="#ctx0" brushRef="#br2" timeOffset="184">19621 15658 8264,'0'-6'3237,"0"1"-1202,0 5-942,5 0-638,-4 0 0,10 0-133,-4 0 0,0 0-153,0 0 1,1 0-1,3 0 1,4-4-108,1 0 1,0-1-178,-1 1 1,-2 3-784,2-3 0,-2-1 898,-2 1 0,6-5 0,1 3 0</inkml:trace>
  <inkml:trace contextRef="#ctx0" brushRef="#br2" timeOffset="185">19827 15601 7871,'11'-12'0</inkml:trace>
  <inkml:trace contextRef="#ctx0" brushRef="#br2" timeOffset="186">19861 15578 7871,'11'0'0</inkml:trace>
  <inkml:trace contextRef="#ctx0" brushRef="#br2" timeOffset="187">19632 15418 6108,'0'-6'1889,"0"1"-1292,0 5 193,6 0 1,0-4-272,5 0 1,1 0-82,-1 4 1,4-1-172,1-3 1,3 3-73,-4-3 0,5-1-46,-1 1 1,4-1-104,4 1 1,-3 2-86,2-6 0,0 4 62,0-3 1,0 3-54,4-4 1,-7 6-143,4-2 1,-9-1-109,4 1 1,-6 0 95,-1 4 1,-4-1-228,-3-3 275,2 3 0,-7-4-298,4 5 39,-4 0 186,2 0 26,-5 0 377,0 5-164,0-4 165,0 4 0,0-3 22,0 1 251,0-1-257,0 8 0,0-4-137,0 6 0,0-1 115,0 0 0,0 2-64,0 2 0,-1 2-1,-3 2 0,2 3-6,-1-3 0,0 6-13,-1 2 0,3 0-78,-3 0 1,2-3-113,-2 3 1,3-2-12,-3 2 1,3-4 103,1 0 0,0-2 139,0-6 0,0 4-109,0-3 1,0-1 38,0-4-63,0 1 37,0-1-267,0 1-510,5-6-1188,-4 4 842,4-9-11,-5 4 0,0-6 468,0-3 1,1 2 614,3-6 0,-3 6 0,4-3 0</inkml:trace>
  <inkml:trace contextRef="#ctx0" brushRef="#br2" timeOffset="188">20146 15829 7871,'0'-16'0,"0"-2"0</inkml:trace>
  <inkml:trace contextRef="#ctx0" brushRef="#br2" timeOffset="189">20101 15395 6535,'5'-11'-194,"2"3"713,9 1 1,0 0-114,3 0 0,3-3 109,-3 2 0,2 3-188,2 1 0,0 3 20,0 1 0,0 0-26,0 0 1,-1 0-59,1 0 1,-1 1-98,-3 3 1,1 2 47,-5 6 0,1-1-173,-5 0 1,0 5 41,1-1 1,-2 5-107,-2-1 0,-3 3 54,-5 1 1,0 1-77,0 2 0,0-1-56,0 1 0,-2 2 73,-1-1 1,0-1-75,-5-3 1,0-1 82,-8-3 1,4 2-7,-4-2 0,-1-2 25,-2-2 0,-3-2-8,-1-2 1,0 1 14,1-1 0,-1-1-1,0-2 1,-4 1-114,1-5 1,0-1 96,7-3 0,3 0-6,4 0 1,1 0-128,-1 0-268,6 0-190,1 0-756,5-5 696,0 4 0,1-8-1022,3 5 1683,-3 1 0,9-2 0,-3-2 0</inkml:trace>
  <inkml:trace contextRef="#ctx0" brushRef="#br2" timeOffset="190">20889 15155 7871,'-7'-5'-635,"2"4"1723,5-4 286,0 5 0,-1 5-1096,-3 3 0,3 6 49,-3 1 0,3 5 11,1-1 0,-4 3-56,0 1 0,0 3 53,4 1 1,-1 5-56,-3-2 1,3 3 106,-3 1 0,3 1-247,1-1 0,-1 4-99,-3 0 1,3 0 86,-3-4 1,3 3-99,1-3 1,0 2 88,0-9 1,0 3-32,0-3 0,0-1 49,0-3 0,0-1-40,0-3 1,0-1 127,0-3-15,0-2-136,0 3-39,0-5 1,0-3-320,0 0-443,0-6 544,5 3 0,-4-6-1671,3-3 750,2 3 1,-5-9-2037,3 2 3140,-3-2 0,5-1 0,0-1 0</inkml:trace>
  <inkml:trace contextRef="#ctx0" brushRef="#br2" timeOffset="191">20866 15978 7871,'-12'-5'0,"1"-2"0</inkml:trace>
  <inkml:trace contextRef="#ctx0" brushRef="#br2" timeOffset="192">17143 16869 8063,'0'0'0</inkml:trace>
  <inkml:trace contextRef="#ctx0" brushRef="#br2" timeOffset="193">17554 16812 8113,'-12'0'0</inkml:trace>
  <inkml:trace contextRef="#ctx0" brushRef="#br2" timeOffset="194">17200 17086 8054,'-7'0'2784,"2"0"-832,5 0-784,5 0-374,2 0 1,6 0-216,2 0 0,-1 0 16,5 0 1,0-4-171,4 0 1,1-4-131,2 5 0,0-5 16,4 4 0,-6-3-47,-1 3 0,0-4 254,-4 4-286,-2 1-113,-1-3 0,-5 5-81,1-3 0,-1 2 18,1-2 1,-5 3-439,1-3 139,-6 3-431,9 1-2033,-10 0 1929,4 0 0,-5-2-2768,0-1 1151,0 1 2395,0-3 0,0 5 0,0 0 0</inkml:trace>
  <inkml:trace contextRef="#ctx0" brushRef="#br2" timeOffset="195">17188 16846 8010,'0'0'0</inkml:trace>
  <inkml:trace contextRef="#ctx0" brushRef="#br2" timeOffset="196">17188 16846 8139,'0'-7'-175,"0"2"4011,0 5-3507,5 0 1,-2 0 694,5 0-620,-1 0 0,8 0-27,1 0 0,-1 0-18,-4 0 1,5 0 131,-1 0 1,4 0-284,-4 0 0,5 0 0,-1 0 1,-1-1-250,1-3 0,-5 3 95,1-3 0,2-1-710,-2 1 0,2-3 384,-2 3 1,-2 0-1259,2 4 704,-3-5 826,0 4 0,-1-9 0,1 3 0</inkml:trace>
  <inkml:trace contextRef="#ctx0" brushRef="#br2" timeOffset="197">17600 16777 8109,'0'0'0</inkml:trace>
  <inkml:trace contextRef="#ctx0" brushRef="#br2" timeOffset="198">18148 16732 8087,'-5'-7'1556,"3"-3"-601,-3 9 123,0-9-356,4 8-405,-4-3 1,5 10-25,0 3 1,4 2-59,0 2 0,1 4-30,-2 3 1,-1 3-28,1 1 1,-1 1-157,-2 2 0,0 3 96,0 6 0,-4-5-195,0 1 1,-3-2-48,3 1 0,-4 2 82,4-5 1,-1-5 160,1-2 1,3-3-53,-3 2 382,3-2-144,1-6-61,0 1 50,0-6-2,0-1 30,0-5 22,5 0-124,1 0 0,6 0-94,-1 0 1,1 0 43,-1 0 0,2-1 0,2-3 0,-1 3 16,5-3 1,-1 3-53,1 1 1,1-4-118,-5 0 0,6 0 29,-2 4 1,1-4-158,-1 1 0,3-5-300,-3 4 1,2-3 206,2 3 0,-5-4-167,-3 4 0,2-5-149,-2 2 1,0 2-293,-4 1 0,-3-1-724,0 1-301,-6 0 1837,3 4 0,-10 0 0,-1 0 0</inkml:trace>
  <inkml:trace contextRef="#ctx0" brushRef="#br2" timeOffset="199">18536 17143 7924,'0'0'0</inkml:trace>
  <inkml:trace contextRef="#ctx0" brushRef="#br2" timeOffset="200">18148 16983 7945,'0'-12'0</inkml:trace>
  <inkml:trace contextRef="#ctx0" brushRef="#br2" timeOffset="201">18136 16949 8047,'-6'-6'3028,"1"5"-1615,5-4-890,5 5 1,3 0 45,7 0 0,-2 0-225,2 0 1,3 0-80,1 0 1,3-1-113,5-3 0,-2 3 92,6-3 1,-4 1-320,3 0 1,-5 0 136,2-5 0,-4 5-537,-4-5 0,2 4-123,-2-3 0,-2 0-353,-2 0 1,-2-2 394,-2 5 1,-4-1-839,-4 1 1393,-1 3 0,-2-4 0,0 5 0</inkml:trace>
  <inkml:trace contextRef="#ctx0" brushRef="#br2" timeOffset="202">18582 16846 8047,'-12'-12'0</inkml:trace>
  <inkml:trace contextRef="#ctx0" brushRef="#br2" timeOffset="203">18136 16720 8062,'0'-6'1303,"0"-4"1,9 8-549,3-1 1,5 0-59,-1-1 1,8 2-34,-1-6-128,7 6-152,-6-9-211,9 10 0,-5-8 0,4 4-212,-2-1 0,-3 2-630,3-4 1,-4 6 494,0-2 1,-2-1-569,-1 1 0,-5-1 71,-3 1 671,3 3 0,-10-4 0,2 5 0</inkml:trace>
  <inkml:trace contextRef="#ctx0" brushRef="#br2" timeOffset="204">18662 16606 8062,'0'0'0</inkml:trace>
  <inkml:trace contextRef="#ctx0" brushRef="#br2" timeOffset="205">18913 16743 8013,'0'-6'1987,"0"1"25,0 5-1483,0 5 1,0 1-172,0 5 0,4 2-53,0 2 1,1 3-50,-2 5 0,0 0-171,5 0 1,-6 1 35,2 2 0,1 0-42,-1 4 1,1-3-11,-1 3 1,-2-4-263,6 0 0,-4-5 87,3-2 0,-3-5-379,4 1-465,-6-2 379,8-2-1147,-8-5 417,3-1 1301,-5-5 0,0 0 0,0 0 0</inkml:trace>
  <inkml:trace contextRef="#ctx0" brushRef="#br2" timeOffset="206">19016 17177 7937,'0'0'0</inkml:trace>
  <inkml:trace contextRef="#ctx0" brushRef="#br2" timeOffset="207">19233 16697 8074,'0'-17'435,"0"0"0,1 3-134,3 3 0,-3-3 148,3 6 1,-2-1 370,2 2 374,-2 2-172,3 5-640,-5 0 0,-4 6-264,0 5 0,-5 6 92,1 6 0,-2 1-179,-1 2 1,-1 4-38,1 4 1,0 1-39,-1 3 1,-3-1 41,0 5 0,-2-5-77,2 1 1,2 1-99,-2-1 1,2-3 59,2-5 0,1-5 40,2 2 1,-1-8 38,6-4 0,-3-2-245,3-1-215,1-1-616,-3-5-203,5-1 917,0-5 1,4-1 399,0-3 0,5 3 0,-3-4 0</inkml:trace>
  <inkml:trace contextRef="#ctx0" brushRef="#br2" timeOffset="208">19050 17223 7929,'11'-12'0</inkml:trace>
  <inkml:trace contextRef="#ctx0" brushRef="#br2" timeOffset="209">19473 16732 7969,'0'-12'1319,"0"6"-109,0-4-58,0 8-334,0-3 90,0 5-652,0 5 1,0 2-1,0 4 0,0 6-56,0 2 1,0 2 22,0 2 1,0 4-91,0-1 0,0 5 118,0-5 1,0 6-29,0-1 1,0-2-132,0 1 0,0-4-211,0 0 1,1-2-8,3-1 0,2-5-157,5-3 1,1-2 164,-1-2 1,1 1 101,-1-1 0,4-4 7,1-4 0,3 2-11,-4-1 1,5 0-2,-1-4 1,3 0-64,1 0 0,3-4-191,1 0 0,0-3-35,-5 3 0,1-5-247,0 2 1,-4 0-488,0 0 1,-9 4-143,2-1 1186,-3-2 0,-3 0 0,-1-6 0</inkml:trace>
  <inkml:trace contextRef="#ctx0" brushRef="#br2" timeOffset="210">19907 17143 7919,'0'0'0</inkml:trace>
  <inkml:trace contextRef="#ctx0" brushRef="#br2" timeOffset="211">19507 17063 7952,'0'-12'0</inkml:trace>
  <inkml:trace contextRef="#ctx0" brushRef="#br2" timeOffset="212">19461 16754 8034,'0'-17'0,"0"4"230,0 5 0,1 1 371,3-5 0,4 1-205,7-1 0,3 5-9,5-1 0,1 2 45,2-2 1,2-1-90,3 6 0,4-5-2,-4 4 0,3 0-139,-7 4 1,3-3-99,-3-1 1,-1 0 85,-3 4 0,-1 0-109,-3 0 1,1 0-28,-5 0 0,1 0-91,-5 0 0,1 0-24,-1 0 0,-3 1 145,-1 3 0,-3-3-251,4 3 118,-6 2 0,4 1 79,-2 4 0,-2 1 41,1-1 0,-1 2 3,-2 2 0,0-2-126,0 2 1,3-2 152,1-2-111,0 5 58,-4 2 0,0 0-202,0-3 153,0-2 0,1-2-18,3 1 1,-3-1 50,3 1 1,-3-5 39,-1 1-168,6-1 51,-5 5 1,5-2-309,-2-2 281,-3 2 1,4-8-47,-5 6 1,0-4 79,0 3 1,0 1-17,0 3 0,-1-2 23,-3 3 1,3-3 45,-3 6 1,3 1 97,1 0 1,0-1-77,0-4 1,0 2 14,0 2 0,0-2-53,0 2 1,1-2 10,3-2 1,-3 1 67,3-1 1,-3 0 140,-1 1 1,0-5 16,0 1 25,0 0 0,0-1 111,0 1-122,0-6-379,0 4-429,0-6 248,0-6 0,0 4-308,0-6 0,0 1 34,0-5 0,-4 1-387,1-1 1,-2 1 47,1 0 0,3-6 390,-3-2 1,2 1-19,2-1 1,-3 0 239,-1-4 1,0 2 310,4 2 0,0-3 0,0 3 0,4 1 0,0-1 0,-1 5 45,-3-1 1,0-1-46,0 0 0,0 1 596,0 4 1,0-1-239,0 1 0,0 0 1270,0-1-920,0 1 1,-3 3 761,-1 0-519,0 6-570,4-3 1,1 6 5,3 3 1,2-2-99,6 6 0,-1 1 6,1 6 0,0-2-56,4 2 1,-2 3-122,5 1 0,-4-1-41,4 1 1,0 0-107,4 4 0,-4-1 131,0 1 0,-1-1-94,1-3 1,1 1 53,-5-5 0,2 4 41,-2-3 0,-2-1 121,2-4 1,-2-1-95,-2-2-42,0 2 0,1-9-31,-1 3 1,-3-2-128,-1-2 1,0-2 112,0-2 0,0 2-155,-3-6 1,1 1 51,2-5 1,-2-3 64,-5 0 0,4-5-159,0 1 1,0-3 88,-4-1 0,0 0-183,0 0 1,0-5-45,0-2 1,0 1-84,0-2 0,0 2 137,0-1 0,0-2-104,0 5 1,0 1 140,0 3 0,4 4-21,-1 0 0,1 5 200,-4-1 1,0 2-137,0 2 0,0 3-240,0 0 45,0 6 1,-1-3-286,-3 5 1,2 0 57,-6 0 1,5 5-606,0 2 1185,1 4 0,-3-5 0,-1-1 0</inkml:trace>
  <inkml:trace contextRef="#ctx0" brushRef="#br2" timeOffset="213">20512 16652 7969,'0'16'0,"0"2"0</inkml:trace>
  <inkml:trace contextRef="#ctx0" brushRef="#br2" timeOffset="214">20763 17097 20030,'6'0'-40,"0"0"-6989,-6 0 7029,-6 0 0,5 0 0,-4 0 0</inkml:trace>
  <inkml:trace contextRef="#ctx0" brushRef="#br2" timeOffset="215">20740 17097 7873,'-16'0'0,"-2"0"0</inkml:trace>
  <inkml:trace contextRef="#ctx0" brushRef="#br2" timeOffset="216">19507 16983 7868,'0'0'0</inkml:trace>
  <inkml:trace contextRef="#ctx0" brushRef="#br2" timeOffset="217">19484 16971 8342,'6'0'3943,"-1"-5"-3549,0 4 1,-2-4 86,5 5 1,-5 0 57,5 0 1,0 0 138,3 0 0,1 0-262,-1 0 0,2 0 43,2 0 1,-2 0-49,2 0 0,1 0 0,0 0 0,3-1-184,-4-3 1,5 3-29,-1-3 1,3-1-53,1 1 1,3-1-94,1 1 1,3 2-177,-3-6 1,1 5 101,-2 0 1,-5-3-700,2 3 0,-8-1 8,0 4-587,-7 0-913,-3 0 2211,-5 0 0,-5 0 0,-2 0 0</inkml:trace>
  <inkml:trace contextRef="#ctx0" brushRef="#br2" timeOffset="218">19987 16903 7978,'0'0'0</inkml:trace>
  <inkml:trace contextRef="#ctx0" brushRef="#br2" timeOffset="219">23858 16697 8094,'0'0'0</inkml:trace>
  <inkml:trace contextRef="#ctx0" brushRef="#br2" timeOffset="220">23847 16674 8123,'0'-6'2439,"-2"1"-1092,-1 5-274,1 5-626,-8 1 0,8 6-211,-6-1 0,6 1-54,-2-1 1,1 4 70,-1 1 1,3 4 0,-3-1 0,3 3-175,1 0 0,0 2 122,0 3 0,0-3-125,0 3 0,1-2-10,3 2 1,-3-3-93,3 3 1,1-4 123,-1-4 0,0 1-126,-4-5 1,4 4 0,0-4 0,-1 1-172,-3-5 1,0-3-329,0-1 0,4-3-55,0 4-338,0-6-291,1 3-760,-4-5 1276,4 0 695,-5 0 0,5 0 0,2 0 0</inkml:trace>
  <inkml:trace contextRef="#ctx0" brushRef="#br2" timeOffset="221">23870 17188 7986,'-12'-11'0</inkml:trace>
  <inkml:trace contextRef="#ctx0" brushRef="#br2" timeOffset="222">23801 16720 8116,'0'0'0</inkml:trace>
  <inkml:trace contextRef="#ctx0" brushRef="#br2" timeOffset="223">23790 16686 8127,'0'-8'1264,"0"1"1,0 3-594,0-4 1,5 6-214,2-2 1,4 1-26,0 0 1,2 1-194,2-2 1,3-1-23,4 2 0,1-1-30,0 4 0,4-1 0,-1-3 0,6 2 1,-1-1 1,-1 1-152,4 2 1,-3 0-165,3 0 0,-1-3 123,-6-1 1,-1 0-164,-3 4 0,-1 0-117,-3 0 305,2 0 89,-8 0 2,-2 0-155,-5 0 174,-6 0-92,0 5 1,0-2 186,0 4 1,0 2 11,0 6 1,0 2 115,0 2 0,0 4-143,0-1 0,-4 1 124,0 4 1,-4-3-189,5-1 1,-5 0 13,4 0 1,-4 3-226,5 1 0,-2 1 68,1-2 0,3-1-217,-3 1 1,2 0-17,2 0 1,0-3-26,0 0 0,0-1 144,0-7 0,0 4 36,0-4 0,0 0 99,0-3-92,0-1 1,0 1 152,0-1 0,0-3-58,0-1 1,0-3 64,0 4-110,0-6 2,0 8 130,0-8-11,0 3 397,0-5 1,-5 0-349,-2 0 1,-7 0-53,-1 0 1,-11-4-3,0 0 0,-6-1-70,-2 1 1,-6 3-145,-2-3 1,-3-1-57,-5 1 1,3-3-289,-2 3 1,7-4 59,4 4 1,7 1-149,5 3 1,3-2 28,4-2 1,2 3-423,6-3-739,5 3 1678,-5 1 0,10 0 0,-4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3:27:28.58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9708 9445 8077,'0'-8'-538,"0"1"1,-4 3 773,0-4 1,2 2-333,5-2 229,-1-2-25,8 9 112,-9-9-110,9 4 1,-7-6-3,4 1 0,-3 3 95,4 0 1,-6 5 447,2-5-161,-3 0 40,-1 2-32,0-4-77,0 4-150,0-1 108,-5 2-42,-1 0-397,-5 4 219,-6-4 0,4 10 37,-2 2 0,-3 4-128,-1 0 0,-2 3 276,-2 5-212,0 0 1,-4 10 93,1-2-84,-1 2-19,4 5 1,2 1-69,2-1 1,-2-1 115,6-3 1,1 6-315,7-6 1,2 5-60,5-9 0,1 1-59,3-4 0,6-2 114,5-2 0,5 2-76,-1-6 1,3 0 212,1-4 1,0 1-73,-1-1 48,1-4 0,-1 2-4,-3-6 0,2 1-38,-2-4 311,3 0-244,-4 0 1,3-1 68,-2-3 1,3-2 105,1-6 1,-2 0 180,-2-4-193,-2 4 0,-3-10 221,-3 3-218,3-2 0,-12-2 4,1 0 1,-3 4 25,-3 0 0,-5 9-78,-7-2 1,-3 8 3,-5 1 0,0 1 142,0 2-1656,6 5 956,-5-3 1,11 12 444,-1-3 0,1 3 0,4-3 0</inkml:trace>
  <inkml:trace contextRef="#ctx0" brushRef="#br0" timeOffset="17">23199 11003 7984,'-5'-5'-987,"1"1"592,0 4 395,3 0 0,-7 0 0,3 0 0</inkml:trace>
  <inkml:trace contextRef="#ctx0" brushRef="#br0" timeOffset="18">22750 9331 7975,'0'-6'457,"0"11"0,0 2-192,0 8 0,2-2-46,1-1 0,-1 4-34,2 3 0,-3 3 57,-1 0 0,0 3 56,0 1 1,0-2-80,0 3 0,0 1 144,0-1 1,0 0-153,0 0 1,0-3-39,0 3 1,0-7-146,0-1 1,4-4 53,-1 4 0,5-5-173,-4 2 1,3-4 85,-3 0-33,5-1 0,-6-1 48,4-2-386,-4-3-309,2-5-285,-5 0 0,0-5 0,0-1 0</inkml:trace>
  <inkml:trace contextRef="#ctx0" brushRef="#br0" timeOffset="19">23139 9251 7975,'0'-18'0,"0"5"1006,0 6-127,0 4-31,0-2-194,0 5-375,0 5 0,0 3-58,0 7 0,0 3 3,0 5 0,-4 5 97,0 2 0,0 4-83,4 4 0,-4-1 67,1 5 0,-2-4-67,1 4 1,2-6-186,-1-2 0,-2 3-11,1-7 0,0 2-130,4-6 1,0-3 150,0 0 0,0-4-100,0-4 0,0-6-142,0 3 2,0-8-495,0 1-1075,0-5 0,-4-2 624,0-1 1,-5 0 1122,2-5 0,-8 1 0,-3-5 0</inkml:trace>
  <inkml:trace contextRef="#ctx0" brushRef="#br0" timeOffset="20">22739 9696 7975,'-11'-11'301,"4"5"1,1-3 370,2 5 236,3 0-568,-4 4 0,10 0 11,2 0 0,7 0 104,2 0 1,4 0-165,-1 0 1,4 0 88,3 0 0,4 0-6,4 0 1,1-1 25,3-3 1,-1-2-182,5-6 0,-5 1-88,1-1 0,-6 5-612,-2-1 1,-6 2 406,-1-2 1,-5 3-2595,-7 5 2668,1 0 0,-6 0 0,-1 0 0</inkml:trace>
  <inkml:trace contextRef="#ctx0" brushRef="#br0" timeOffset="22">10439 12472 8247,'0'-12'680,"-5"1"0,2-1-190,-5 1 0,6 3-31,-2 1-227,-2 4-110,-1-7 1,0 9-1,-1-3 100,-1 3 1,-2 1-88,-4 0 0,2 5-157,-2 2 0,-2 7-93,2 2 0,-4 3 117,4-4 0,-4 5-16,3-1 0,1-1-65,4 1 1,3 1 94,1 7 1,3 1-37,-4 2 0,6 3 58,-2-2 1,3-2-133,1 1 1,1-4 124,3 0 1,2-3-222,5-4 1,6-2 55,2-6 0,3-1 98,0-2 0,0 1 21,-3-5 1,6-1 91,-2-3 0,3-5 110,-4-2 12,-4-3-205,4 3 17,-4-8 1,-1 7 18,-1-7 1,-4 2 15,0 2-15,-1 0 1,-3-1-90,-1 1 0,-4-1 90,1 1 1,-3 0-273,-1-1 153,0 1 0,0-1 0,-1 1-283,-3-1 269,-3-4 0,-4 3-9,0-2 60,-1 7-43,1 3 197,-1 5-171,1 0 0,0 0 307,-1 0-191,6 0 64,1 5 1,6-2-45,3 5 138,2-6 0,11 3 78,2-5-181,2 0 1,3-1 100,3-3-164,-3-2 1,8-9 28,-6-1 1,5-3 56,-4 4-221,-1-5-313,-3 2 501,0 0-225,0-3 0,-6 7 91,-1-5 2,-4 5 0,-1 1-268,-4 5 317,3 6-61,-8-8 6,3 8 323,-5-3-487,0 5 272,0 5 1,1 2-98,3 4 0,-3 2 156,3 2 1,1 3-74,-1 5 0,3 0 174,-3-1-134,5 6 1,-3-2 0,4 4-78,-2 2 0,2 0-261,-2-2 0,-3 2 104,-1-6 1,1 0-80,-1-7 0,-1-3-113,-3-4-94,0-1 370,0-4-88,0 3-943,-5-9 487,4 4 223,-9-5-879,9 0 1260,-9-5 0,3-1 0,-4-6 0</inkml:trace>
  <inkml:trace contextRef="#ctx0" brushRef="#br0" timeOffset="23">10918 12494 8051,'0'-11'-72,"0"0"72,0-1 0,2-1 958,1-2 1,0 1-216,5-5 0,-1 1-41,5-1 0,0-1-255,4 5 1,-3-4-171,7 4 0,-5 3-177,4 5 0,-4 4 117,4-1 0,-4 3-278,4 1 0,-5 1 117,1 3 0,-3 4-278,-4 7 0,0-1-84,-4 5 1,0 0-169,-4 4 1,-5 0 21,-3-1 0,-2 1 187,-1 0 1,-1 4 62,1-1 1,0 1-7,-1-4 1,2 0 233,2 0 0,2-1-108,2 1 1,3-4 159,-3 0 0,-1-3 444,1 3-375,0-5 1,8 2 148,0-4 1,5-5-82,-1 1 0,2-6-9,1 2 1,1-3-47,-1-1 1,0 0-139,1 0 1,-1 0 117,1 0 1,-1 0-467,0 0 1,1 0-246,-1 0 0,1 0-1264,-1 0 1835,1 0 0,-1 0 0,0 0 0</inkml:trace>
  <inkml:trace contextRef="#ctx0" brushRef="#br0" timeOffset="24">11455 12860 8049,'0'-12'911,"0"5"173,0-1-521,0 1 1,0-5-164,0 1 1,4-1-144,0 1 0,1-2-155,-1-2 0,-2 1 129,6-5 1,-4 0-107,3-4 1,-3 0 60,4 0 1,-5-3-255,5-1 0,-4-1-71,3 2 0,0 0-211,0-4 0,2 4 21,-5 0 1,0-2 126,-4 1 0,1 4 12,3 4 0,-3 4 130,3-4 0,-3 5 74,-1-1-188,0 2 572,0 2-123,0 4-104,0 2 0,2 7-51,1 1 0,4 8-79,4 4 0,1 10-125,-1 2 0,6 6 128,2 5 1,2 2-130,2 6 0,-4-3 50,0 3 1,0-7-28,4 7 1,-4-8 34,0 0 1,-4-7 158,4-5 1,-5-3-145,1-4 0,-2-2-42,-1-6 1,-5-1-1091,1-2 489,-6 2-370,3-9 1,-6 4 1076,-3-5 1,-2 0 0,-5 0 0</inkml:trace>
  <inkml:trace contextRef="#ctx0" brushRef="#br0" timeOffset="25">11489 12723 8043,'-5'-7'0,"4"1"1491,-3 2-457,3 3-286,6-4 0,3 1-302,7 0 0,3 1-91,4 3 0,1 0-95,0 0 0,4-4-594,-1 0 1,6 0 96,-1 4 0,-3-5-110,-2-3 0,2 2-907,-1-1 0,-1-1 52,-3-4 1202,0 6 0,0-9 0,0 2 0</inkml:trace>
  <inkml:trace contextRef="#ctx0" brushRef="#br0" timeOffset="26">12152 12392 8043,'-12'-12'0,"5"1"0,-1-1 0,6 1 875,-2 0 0,3 3 471,1 0-194,0 6-1002,0 7 1,0 8 55,0 9 0,1 6-26,3 3 0,2 3 50,5 4 1,1 3-195,-1 4 1,-3 1 64,-1 0 0,0 2-547,0-2 0,-2 1 20,-5-9 0,0-5-159,0-7 0,0-3-68,0-4 0,0-2-116,0-6-884,-5-5 843,4 0 810,-9-6 0,9-11 0,-4-1 0</inkml:trace>
  <inkml:trace contextRef="#ctx0" brushRef="#br0" timeOffset="27">12049 12472 8043,'-11'-17'0,"4"4"241,3-2 0,3 2 385,1 2 0,0 0 213,0-1 1,5 1-297,3-1 0,6 5-16,1-1 0,7 1-153,0-5 1,6 1-380,7-1 0,0 1 77,3-1 0,-1 5-84,5-1 1,-4 4-85,4-3 1,-9 4-235,1-1 1,-8 8-142,-4 4 1,-5 6 154,-10 1 0,-1 5 19,-6-1 1,-7 4 95,-4 4 1,-8-2 113,-12 6 1,3-1-30,-10 4 1,1 1 54,-4-1 1,1-5 28,6-2 0,5-4-47,2-4 1,8-3-377,4-4 201,7-6-839,3-1 0,12-5 1093,4 0 0,5-10 0,7-3 0</inkml:trace>
  <inkml:trace contextRef="#ctx0" brushRef="#br0" timeOffset="28">12677 12403 8043,'0'-11'1968,"0"-1"-1590,0 1 0,0 3 84,0 1 629,0 4-660,5 13 0,-2 2-172,4 14 0,-3 0-78,4 4 1,-4 4-146,3 1 0,-3 0-343,4 7 0,-5-1 314,5 1 1,-2-2-235,2-2 0,-2-6 109,-2 2 1,-3-8-272,3-4 1,-2 0 144,-2-7 1,3 0-1447,1-3 840,0-6 850,-4-1 0,0-5 0,0 0 0</inkml:trace>
  <inkml:trace contextRef="#ctx0" brushRef="#br0" timeOffset="29">13088 12369 7926,'-6'-18'0,"-4"7"1304,9 0 0,-3 10-507,8-3 0,-3 4-293,3 4 0,-3 8-17,-1 7 0,0 3-189,0 5 1,0 6-262,0 5 0,-1 5 87,-3-1 0,3 3-597,-3 0 1,2 6 124,2 2 0,0-2-356,0-1 1,0-9 220,0-2 1,0-10-35,0-6 0,0-2-327,0-6 1,-1-1-207,-3-6 1050,3 2 0,-9-9 0,4 4 0</inkml:trace>
  <inkml:trace contextRef="#ctx0" brushRef="#br0" timeOffset="30">12757 12837 8009,'0'-6'904,"0"1"1,1 5 118,3 0 0,3 0-132,4 0 0,2 0-369,2 0 1,4 0-122,8 0 0,-2-5-106,5-3 0,2-2-742,6-2 1,2-3-322,1 0 0,3 0-1842,-6 3 2379,5-4 1,-3 3 0,6-3 0</inkml:trace>
  <inkml:trace contextRef="#ctx0" brushRef="#br0" timeOffset="31">14288 12426 8325,'0'-6'10,"0"0"1,1 5 719,3-3-193,-3 3 1,5-3-108,-2 8 0,-1 2-148,4 6 1,-3 4-43,4 3 0,-5 3 16,5 1 0,-2 5-115,2 2 0,1 7 125,-5 1 1,5 1-255,-2-1 1,-1-2 4,2 2 0,0-2-147,3-2 1,-1-6 115,-2-5 1,2-2-53,-2-6 0,-2-3 51,2-5 97,-6-4 128,3 2 0,-1-10-170,0-3 0,0-6 70,-4-1 1,0-5-63,0 1 1,0-3-99,0-1 0,0-1 32,0-2 0,3 2-196,1-3 1,0 3 53,-4 1 0,0 9 149,0 3 0,1 3 172,3 0-196,-3 3 31,4 5 1,-1 5 40,0 3 1,5 3 15,-1 5 0,3-2 4,4 5 0,-1-2 111,5 2 1,0 2-236,4-6 1,0 0 85,0-3 1,0-6 8,-1-2 1,1-3-7,0-1 1,-4-6 316,0-6 0,-1-4-79,1-7 1,1 0-12,-4 0 1,0-3-72,-1-1 0,-6-3-18,3 3 1,-7-7-214,2 3 1,-4-4 121,1 4 1,-4-6-612,-4-1 1,-1 1 290,-3 7 0,2 6-623,2 5-224,3 5-614,-9-3 140,8 11 1572,-3 6 0,10 6 0,2 6 0</inkml:trace>
  <inkml:trace contextRef="#ctx0" brushRef="#br0" timeOffset="32">15190 12289 8053,'0'-12'2242,"-5"6"-1240,3 1-548,-3 5 1,5 6 157,0 6 1,0 4-176,0 7 0,0 9-208,0 2 0,0 4 3,0 0 0,0 3-415,0 5 1,4-1-174,0 1 1,0-2-439,-4-2 0,0-4 6,0-7 0,0-5-1640,0-7 2428,0-2 0,0-6 0,0 1 0</inkml:trace>
  <inkml:trace contextRef="#ctx0" brushRef="#br0" timeOffset="33">15647 12369 7993,'0'-7'1162,"0"2"-626,0 5 1,0 5-136,0 3 0,0 7 320,0 4 1,0 3-258,0 1 0,0 5-191,0 2 1,0 3-220,0 1 1,0 2-278,0 2 0,0-4 42,0 0 0,0-6-225,0-9 0,-4-2-1081,0-6 678,0 1-1496,-1-6 2305,4-1 0,-9-10 0,3-1 0</inkml:trace>
  <inkml:trace contextRef="#ctx0" brushRef="#br0" timeOffset="34">15430 12437 8066,'-18'-11'1456,"3"3"-422,7 1-197,3 4 0,10-2-315,3 5 1,8-4 161,7 0 0,5-1-261,6 2 1,4 0-294,0-5 1,5 1-42,-1-5 1,1 5-122,-1-1 0,1 1-253,-4-5 1,-3 1 76,-5-1 1,0 1-536,-4-1 1,-1 1 290,-7 0 1,1 3-326,-5 0 1,-3 6-296,-5-2 117,-4 3 462,2 1 549,-5 5 1,0 1-151,0 6 0,-4-5 93,0 1 1,-1-2 966,1 2-775,3 2 1,-4-4 255,5 6 1,0-5-123,0 1 0,0 0-74,0 3 1,0 4-122,0 0 1,4 6-44,0-2 1,-1 4 95,-3 3 1,2 0-8,1 4 1,-1 1-20,1 3 0,-1-4-49,-2 1 1,-2-5-177,-1 5 1,1-6 115,-1 2 1,-2-4-451,1-4 1,-5-2-516,1-1-519,3-4 2,-5 5 1434,9-11 0,-4 4 0,5-3 0</inkml:trace>
  <inkml:trace contextRef="#ctx0" brushRef="#br0" timeOffset="35">16389 12220 7996,'-5'-11'2546,"4"5"-2212,-4 0 0,3 15-108,-2 3 1,2 8 408,-6 3 1,4 5-177,-3 6 0,3 2-136,-4 2 0,2 2-97,-2 6 0,0 3-250,4 1 0,-4 1-1,4-2 0,1-2-194,3 3 1,0-12-61,0-4 1,3-11 61,1 0 0,0-8-1279,-4 0 642,5-2-1749,-4-2 1392,4-4 1211,-10-2 0,-1-10 0,-5-2 0</inkml:trace>
  <inkml:trace contextRef="#ctx0" brushRef="#br0" timeOffset="36">16092 12791 7954,'0'-6'1799,"1"-3"-1342,3 5 1,2 1-172,6 3 1,1 0 189,2 0 1,3-2-97,4-2 0,6-1-173,3-2 1,2-3 28,1 2 0,0 2-276,1-2 0,-1-1-38,0-6 1,-1 2-33,-3-2 1,-2 2 75,-5 2 1,-1-1-114,-3 1 0,-6 1 103,-6 2 15,-4 3 239,2 5 1,-6 1-123,-3 3 1,-1 4 168,-3 7 1,-2 3-68,2 5 1,-1 0-52,2-1 0,2 1 18,5 0 1,0 4-31,0-1 0,5 0-73,2-7 1,7 2 61,2-2 1,4-2-196,-1-2 1,2-2 91,2-2 0,0-4-149,0-4 0,4-1 80,-1-2 1,5-2 46,-5-1 0,5-4-7,-5-4 1,1-4-11,-4-1 1,-1-3 56,-3 4 1,-4-5-28,-8 1 0,2-3 142,-5-1 1,0 1-71,-4-1 0,0-4-63,0 0 1,-5-3-99,-3 3 0,-7 1-196,-4 3 1,-5 1-48,1 3 1,-6 4 124,6 7 0,-6 3-246,2 5 1,-3 5 116,3 3 0,0 6-519,5 1 1,4 4 304,3-4 0,7 6-692,4-2 1238,3-3 0,1 6 0,0-4 0</inkml:trace>
  <inkml:trace contextRef="#ctx0" brushRef="#br0" timeOffset="37">17257 12574 8110,'0'-11'-122,"0"5"0,-1-5-42,-3 4 0,3 0 1064,-3 0-106,-3 4 546,6-7-462,-9 9-734,9-4 1,-4 10 122,5 3 1,0 7-31,0 4 1,0 4-185,0 3 0,0 0-201,0 4 0,5-3 3,2 3 0,5-4-41,3 0 1,-1-2 11,5-1 0,4-5 92,3-3 0,1-7 15,-4-4 0,4-4 66,-1-4 1,2-4 125,-1-7 1,1-3-98,2-5 1,2-1 26,-5-2 1,-1 0 114,-3-4 1,-4-1-125,0-3 0,-9 0-286,2 0 1,-8-1 99,-1 1 0,-1 1-133,-2 3 0,-5-1 58,-3 8 1,-1 3-502,1 9 0,-2 0 56,3 4 0,0 2-31,0 5 1,4 5 690,-1 2 0,3 4 0,1 0 0,0 5 0,0 2 0</inkml:trace>
  <inkml:trace contextRef="#ctx0" brushRef="#br0" timeOffset="38">17976 12437 8043,'-5'-11'0,"4"5"-136,-4-5 469,5 10 0,-1-3 435,-3 8 0,-1 8-281,-3 7 1,-1 3-177,6 5 1,-3 1-174,3 2 1,1 7 92,-1-2 0,1 1-501,2-1 0,0-5 258,0 0 0,0-5-976,0-3 0,0-4-406,0-6-39,0-1 1433,0-5 0,0-6 0,0-6 0</inkml:trace>
  <inkml:trace contextRef="#ctx0" brushRef="#br0" timeOffset="39">17748 12449 8174,'0'-12'-186,"0"1"114,0-1 0,1 1 530,3 0 1,8-1 528,7 1 0,3-1 346,5 1-919,7 0 1,7-1-611,5 1 1,-1 1 211,1 2 1,-4 2-517,0 2 0,0 3 298,3-3-46,-4 8 1,8 2 0,-2 5 0</inkml:trace>
  <inkml:trace contextRef="#ctx0" brushRef="#br0" timeOffset="40">19484 12483 8093,'-6'-18'-121,"1"2"-61,5 4 1,0 0 440,0-4 0,0 4 456,0-4 1,0 4-237,0 0 1,0 1 224,0 0-530,0-1 2,0 6 1,-6 1-386,-1 5 1,-3 5 169,-2 2 0,-4 5 2,-3 3 1,1 7-69,-1 4 0,0 6 85,-4-2 0,0 9 210,0 2 0,2 4-304,2 0 0,4 0 178,7-3 1,3-3 3,5-5 0,6-1-221,6-2 1,5-8 62,10-8 0,2-7 90,6-5 0,4-3 64,3-4 0,-2-7-68,2-8 0,-5-3-28,1 0 0,-2-5 12,-2 0 1,-6 1 155,-5 3 0,-2 0-102,-6 0 0,-1-1 86,-6-3 1,1 3-124,-5-2 1,3 2-114,-3 1 0,0 0 99,-4 0 1,4 5 11,0 3 1,-1 2 105,-3 2 0,0 3-121,0 1 191,0 4-254,0-2-40,0 15 1,2-2 113,1 7 0,0-2-11,5-2 0,-3 4-6,6 1 1,-1-2 13,9-7 0,0 2-107,4-5 1,0 0 65,0-4 0,0-2-28,0-1 1,-1-4 52,1-4 0,0-1 65,0 1 0,0-4-20,0 0 0,-6-4 120,-1 3 0,-4 1 98,0 4 0,-1-1-67,1 1 0,-6-1 196,-2 1 0,-3 3 220,-1 1-359,0 4 0,-3-2-52,-4 5 0,-2 10-292,-10 5 1,0 11 147,-4 4 1,-4 8 247,1 4 0,-6 6-227,2 2 1,2 3 85,1-3 0,0 7-602,4-4 1,-1 0 260,9-7 0,5-7-937,6-4 0,3-7 187,1-9 955,5-3 0,-1-2 0,7-2 0,3-4 0</inkml:trace>
  <inkml:trace contextRef="#ctx0" brushRef="#br0" timeOffset="41">20489 12426 8042,'0'-8'338,"0"1"0,4 3 342,0-4 307,-1 6-449,-3-3-119,6 5-351,-5 0 1,-1 6 98,-8 5 0,-7 6-63,-4 6 1,-4 6 155,-4 5 0,2 3 6,-5 9 1,4-7-243,0 7 1,3-4 167,4-1 0,7-5-185,8-6 0,4-4-196,4 0 0,8-6 80,7-5 1,9-8 19,6-3 1,1-4-19,7-4 0,-4-3 113,4-8 0,0 1-258,4-5 0,-6-4-4,-2-4 1,-3 0 118,-5 5 1,-2-1 11,-5 0 0,-1 0 6,-3 0 1,1-1 109,-5-3 0,-3 3-88,-5-2 1,1 2 217,3 1 0,-4 1-132,-4 3 0,0-1 109,1 5 1,-3-1 223,3 5 351,-3 5-275,-1 0 42,0 6-441,0 6 1,0 4 73,0 5 1,0 5-25,0-1 0,0 7 40,0 0 0,0 5-161,0-5 0,0 5 24,0-4 0,1 3 19,3-3 1,-1-2 112,4-6 1,1 1 151,3-4 1,-1-1 20,-2-4 1,2-3-60,-2-1 1,2-3-192,1 4 1,2-6 109,2 2 0,-1-3-355,5-1 1,-3 0-316,3 0 0,-4-1-436,4-3 0,0 2 337,4-6 0,-6 6 652,-1-2 0,1-8 0,1 0 0</inkml:trace>
  <inkml:trace contextRef="#ctx0" brushRef="#br0" timeOffset="42">21357 12369 8045,'0'-18'580,"0"2"956,0 4-135,5 6-972,-4 1 1,8 6 136,-5 3 0,1 3-152,-1 9 1,-3 5 19,3 6 0,-1 5-109,0-2 1,-1 4-243,1 4 0,-1-2-89,-2 2 0,0 0-158,0-4 0,4 2-225,-1-10 1,10 0 235,-2-7 1,8-3 47,0-4 0,1-5-58,2 1 0,-1-5 105,5 0 0,-2-1-105,-1-2 0,0-2-101,0-1 0,-1 0-141,-3-5 1,-3 5-378,-5-5 1,0 4-505,-4-3 1,-2 3 134,-5-4 1151,0 6 0,5-9 0,2 5 0</inkml:trace>
  <inkml:trace contextRef="#ctx0" brushRef="#br0" timeOffset="43">21403 12700 8029,'-12'-11'600,"2"-1"-199,3 1 1,3 1 196,8 2 0,-2-2-117,6 2 1,1-2 99,6-1 0,4-5-556,7 1 0,4-1 43,4 0 0,1 4-581,4-3 1,-4 2 303,3 1 0,-4 5-761,-3-1 1,-5 6 320,-6-2 1,-4 3 648,-5 1 0,1 0 0,-1 0 0</inkml:trace>
  <inkml:trace contextRef="#ctx0" brushRef="#br0" timeOffset="44">21380 12460 8085,'-18'-16'424,"7"3"0,7-7-26,8 4 1,7-3-105,8 4 0,3-1-59,1 0 0,1 2-121,2-5 1,3 4-35,6-4 1,4 5-227,3-1 0,1 4-118,-1 3 0,1-1-406,-5 5 1,0 0-328,-3 4 931,-6 0 1,-1 6 0,-6 0 0</inkml:trace>
  <inkml:trace contextRef="#ctx0" brushRef="#br0" timeOffset="45">22088 12300 8079,'0'-11'0,"1"-1"327,3 1 1,2-4 510,6 0 1,-5-1 405,1 5 26,-5-1-779,2 1 0,-7 1-114,-1 2 1,-4 3-191,-4 5 0,-1 0 47,1 0 1,-4 5-70,-1 3 1,1 6 19,4 1 1,-1 4-143,1-4 1,5 4 57,2-3 1,3 4-221,1-1 1,1-1-280,3 1 0,6-1 215,5 1 1,5 1-129,-1-5 1,4 2 103,4-2 0,6-2 130,5 2 0,1-1 27,-1 1 1,-1-2 100,5 2 1,-9-2-86,1-2 0,-11 4 121,0 0 1,-9 1 119,-3-5 0,-4 2-48,-7 2 0,-8-1 577,-7 5 0,-13 0-325,-14 4 0,-10 0-58,22-12 0,-1 1 1,0-3-1,-1 1-366,-4-1 1,-1 1 0,1-2 0,-1 1 55,1 1 0,-1-1 0,-1 0 0,0-1 162,2-2 1,0-1-206,0 1 0,0 0 0,3-1 0,1 0 0,-30 5 0,3 1 0,5 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5996 5322 7159,'0'12'-10,"0"-5"249,0 1-177,0-6 110,0 8-104,0-3 0,0 0 170,0 1-42,0 0-8,0 3-90,0 0 7,0-4 1,0 3 30,0-4-54,0 6 0,0-1 83,0 1-83,0-1 8,0 0 1,0-2-19,0 3 0,0-6-26,0 9 15,-5-5-59,4 7 0,-4-6 10,5 1 0,-4 3-140,0 0 154,0 0 0,4 1-23,0-1 1,0 1 35,0 0 1,-1-2-4,-3 5 1,3-2 18,-3 2 1,3 2 33,1-6 0,-2 5-34,-1-1 0,1-1 70,-1 1 0,1 0-55,2 4 0,0-4 1,0 0 1,0-1-113,0 1 1,0 2 101,0-2 1,0-1-152,0 1 1,0-3 132,0 3 1,0-4-120,0 4 1,0-5 87,0 1 0,0 1-36,0 0 0,0 0 36,0-1 1,0-2-1,0 2 1,0 2-15,0-2 0,0 4 6,0-4 1,0 4 3,0-3 1,0 3 2,0-4 0,0 5-21,0-1 0,0-1 18,0 1 1,0-1 63,0 1 1,0 2-39,0-2 0,0 3 2,0 1 0,2 0-43,1 0 0,-1-4 25,1 0 1,-1 0-46,-2 3 1,0 1 46,0 0 0,0-4-48,0 0 1,1 0 36,3 4 1,-3 0-34,3 0 1,-3-4 19,-1 0 1,1 0-2,3 4 0,-3 0 22,3-1 0,-2 1 3,-2 0 0,0 0-25,0 0 1,0-2 9,0-2 0,0 3-12,0-3 0,0 3 13,0 0 0,0 1-14,0 0 1,0 0 16,0 0 0,0 0-1,0-1 1,0 1-5,0 0 0,0 0 3,0 0 0,0 0 9,0 0 0,0-1-12,0 1 0,0-1 15,0-3 0,0 2-11,0-2 1,0 2 36,0-2 0,0 1-34,0-5 1,0 4 73,0-3 1,0 4-38,0-1 1,0-1 3,0 1 1,0-2 22,0 2 1,-2 3-34,-2-3 1,3-1-4,-3 1 0,3-5 12,1 1 1,0 2-84,0-2 1,0 1 21,0 0 1,0-4-7,0 3 0,0 2 5,0-2 1,0 4-13,0-4 1,0 4 7,0-3 0,0 3 11,0-4 0,0 4 16,0-4 1,0 4-13,0-4 0,0 5-2,0-5 1,-4 4 4,0-4 1,1 4 24,3-4 0,0 2-14,0-2 0,-2-2 1,-1 2 1,1 1-29,-1 0 1,1 0 16,2-1 0,-1-2-20,-3 2 1,3-1 17,-3 1 1,-1-2-11,1 2 0,0-2-1,4-2 0,-3 1-4,-1-1 0,-4 1 3,4-1 1,1-3-1,3-1 0,-4 1 2,0 3 1,-1-3-1,1 0 1,2-5 0,-6 5 0,4-4 1,-3 4 1,3-2-8,-4 1 0,4 2 8,-3-5 1,3 1-3,-4-1 1,4-3-1,-3 3-2,-1 2 65,-3-4 1,-1 4-51,1-2 147,5-3-119,-5 4 80,5-5-84,-5 0 0,-1-4 6,1 1 0,3-2-10,1 1 1,3 2-6,-4-1 1,1 0-16,-5-1 1,5 3 38,-1-3-7,0-2 0,-3 5-4,-1-3 0,1-1-14,0 1 1,3-4-1,0 3 70,0-1-64,-3 3 1,0-7-1,0 3 18,-1-4 0,1 1-40,-1 3 0,2-3-2,3 2 0,-4-2-5,4-2 1,-3 1 24,-2-1 1,5 2-18,-1 3 0,0-3-7,-3 2 1,-1-2-2,1-2 0,0 1 22,-1 0 1,1-1 2,-1 1 0,1-1-22,0 1 1,-1-1 29,1 1 1,-2-4 1,-2 0 0,2-2-28,-2 2 0,2 1-2,2-5 1,-2 5-3,-2-1 0,2-2-1,-2 2 0,1-2-15,-1 2 0,1-1 24,-5-3 0,4-2-12,-5 6 0,5-5 7,-4 1 0,4 1-43,-4-1 1,5 4 33,-1-4 1,-2 1 5,2-1 1,-4-1 15,4 4 1,-4-3-20,4 4 1,-6-1 72,2 0 0,1 2-65,-1-5 47,5 5 1,-7-3 0,3 3-28,0-1 1,-3-5 0,3 4 14,0-2 0,-2 3 111,5-4-126,-6 0 0,5 0-55,-3 0 0,-1 0 64,4-4 1,0 1-75,1 3 0,2-2 49,-2 2 0,-2-2-35,2 2 0,-2-1 34,2 5 1,1-4-104,-5 4 1,1-1 87,-1 5 0,-1-2-16,5-2 0,-2 2-16,2-2 1,1 2-4,-5 2 0,5 0 16,-1-1 0,-2 1 5,2-1 1,0 1-5,4 0 0,-1 0 1,1 4 1,-1-3 2,1 2 0,0-2-1,-1-2 0,2 1 12,2 0 0,-1 3 0,6 0 1,-5 5-2,4-5 35,-5 5 0,7-6-53,-6 6 73,6-1-54,-3-1 36,-1 4-26,5-5-134,-4 6-666,5 0 682,5 0 74,-4 0 1,6 0-90,-3 0 139,-3 0-43,4 6 1,-1-4 2,0 6 1,1-6-87,-2 2 34,-1 2 9,3 1 0,-1 4 35,-1 1 0,3-5-54,-3 1 1,-1-4 41,1 3 0,-1-3 31,-2 4-28,5-6-49,-4 8 131,4-8-118,-5 3 209,0-5 1,-4-2-88,0-1-28,1-4 0,-1-4 1,0-1-43,2 1 0,-4 0-46,3-1 1,-1 5 75,4-1 0,-5 0 0,3-3-29,-1-1 0,1 1 25,2 0 0,-3-1-8,-1 1 0,0-1 32,4 1 0,0 0 10,0-1 17,0 1-54,0-1 17,0 6 33,0-4-34,0 8-5,0-3 118,0 5-103,5 0 133,1 0 0,6 2-120,-1 1 60,1-1 1,-1 7 154,1-6 1,-1 5-130,0-4 1,1 0 300,-1-4-339,1 0 50,-1 5 8,0-4 0,-3 4 32,0-5-80,-6 0-15,8 0 93,-8 0-491,3 0 131,-5 0-423,0 5 0,0-2 270,0 4 1,-2-3-1844,-1 4 2193,1-1 0,-8 5 0,4-1 0</inkml:trace>
  <inkml:trace contextRef="#ctx0" brushRef="#br1">5299 7732 8270,'-6'0'0,"-4"0"467,9 0-110,-5 0 934,6 0-1113,6 0 1,0 0-182,5 0 1,1 0 57,-1 0 0,4 0 130,1 0 1,0 0-224,-1 0 1,2 4 79,2 0 0,2-1-79,-2-3 0,3 2 114,1 1 0,0-1-137,0 1 1,-2-1-52,-2-2 1,3 0 110,-3 0 0,-3 1-158,-1 3 0,-2-3 107,-1 3 1,-5-3-255,1-1 137,-6 0-687,9 0-107,-10 5 443,4-3 1,-6 3-454,-3-5 972,-3 0 0,-4 0 0,0 0 0</inkml:trace>
  <inkml:trace contextRef="#ctx0" brushRef="#br1">5288 7800 8202,'-12'0'-84,"5"0"54,-1 0 39,6 0 212,-3-5 1,1 3 226,0-6 0,0 1-16,4-5-228,0 1-19,0-1 0,-4-4 118,1-3-103,-1 2 1,4-4-108,0 2 1,0-3 83,0-1 0,0 0-155,0 1 0,4 3 53,-1 0 0,2 5-265,-1-2 130,3 4-99,4 0 0,0 6-45,1 2 0,-5 3 42,1 1 0,0 5 42,3 3 0,1 7 21,-1 4 1,0-1-107,1 1 0,-1 0 68,1 3 0,-5 1-69,1 0 0,-4-1-95,3-3 32,-4-3 0,3-6 22,-2-2 0,-3-2-476,3-2 270,-3-3-211,-1 5 664,0-17 0,-5 4 0,-1-10 0,-6 6 0</inkml:trace>
  <inkml:trace contextRef="#ctx0" brushRef="#br1">5265 7309 8262,'-11'0'245,"4"0"379,-3 0-371,9 0 0,-3 0-72,8 0 1,2 0-150,6 0 0,-1 4 311,0 0-511,1 5 155,4-3 1,2 2 185,5-1-422,0 1 187,0 3 0,3 1 59,1-1 1,0 5-52,-5-1 0,1 0 16,0-4-269,-5 1 175,-2-6 0,-4 4-38,-1-2 104,1-3-819,-1 5 258,-5-9-164,-1 5 429,-5-6 1,-1-2 361,-3-2 0,-2-2 0,-5-5 0</inkml:trace>
  <inkml:trace contextRef="#ctx0" brushRef="#br1">5288 7332 8262,'-12'0'0,"5"0"0,-1 0 0,6 0 0,-8 0-61,8 0 898,-3 0-651,5 0 0,5 0-38,3 0 0,2 0-13,1 0 0,6-4-12,2 1 1,3-2 3,0 1 0,1-1-176,0-3 0,0-2 114,0 2 1,0 2-167,-1-2 0,1 2-20,0-2 1,-4-1 103,0 6 1,-4-5-18,4 4 0,-5-3-366,2 3 96,-4 0-443,0 4-53,-1 0 290,-4-5 510,-2 4 0,0-4 0,1 5 0</inkml:trace>
  <inkml:trace contextRef="#ctx0" brushRef="#br1">5528 7446 8146,'0'-11'-242,"0"3"-17,0 1 1,0-2 324,0-6 0,0 1 179,0-5 1,0 0-30,0-4-149,0-5 58,0 4-582,0-4 268,0 5 118,0 0 0,0 2-705,0 2 776,0-3 0,5 4 0,1-5 0</inkml:trace>
  <inkml:trace contextRef="#ctx0" brushRef="#br1">5345 6898 8231,'-6'0'59,"1"0"553,-1 0 159,5 0-299,-4 0 1,14 0-317,2 0 0,5 0 93,-1 0 0,-1 0-279,5 0 1,0 0-198,4 0 1,-2 0 182,-2 0 1,3 0-83,-3 0 0,-1 0 24,1 0 0,-5 0-140,1 0 235,-2 0 1,-6 0-327,1 0 0,-4 0-449,3 0-639,-4 0 475,2 0 946,-5 0 0,-5 0 0,-2 0 0</inkml:trace>
  <inkml:trace contextRef="#ctx0" brushRef="#br1">5288 7070 7815,'-12'0'436,"1"-6"-259,5 5 0,-1-9 1,5 2 126,-2-2-145,0-1 0,4-6 0,0 0 70,0-1-73,-5-4 1,4 4-58,-3-4 1,3-1 78,1 0 1,0 4 0,0 1-107,0 2 1,-2 0-120,-1 5 111,1 0 0,-3-1 7,5 1-3,0-1 69,0 1 3,0 5-135,0 0 84,0 1 38,0 4-49,0-4 0,2 4-93,1-3 0,0 3 37,5-3 0,-1 1 30,5 0 1,0 1 0,4-2 11,3 3 0,-2 1 33,2 0-121,0 0 1,4-1 16,0-3 0,0 3-4,0-3 1,-2 3 64,-2 1-114,3 0 1,-6-4 97,3 0-24,-2 0 0,-3 3-234,-3-3 1,3 3-279,-6-3 1,-2 3-66,2 1-812,-6 0 330,3 0 746,-5 0 0,-5 5 0,-1 1 1</inkml:trace>
  <inkml:trace contextRef="#ctx0" brushRef="#br1">5254 6464 7655,'-7'0'595,"2"0"499,5 0-785,5 0 1,3 0-128,7 0 0,-1 0 91,5 0 0,0-1-240,4-3 0,4 3 124,-1-3 1,6-1-247,-2 1 65,-2 0 0,8 1-175,-6-1 0,1 0 144,-8 4 0,-2-4 0,-2 0-222,-4 2 68,-2 1 1,-1-3-729,-1 0 615,-5 0-972,5 4 1294,-10 0 0,4 0 0,-5 0 0</inkml:trace>
  <inkml:trace contextRef="#ctx0" brushRef="#br1">5482 6624 7855,'0'-8'31,"0"1"680,0-1 1,0-4-212,0-4 0,0-3-84,0-7 1,0-1 72,0-7 0,0 2-117,0-6 0,0 2-455,0 2 0,0 1 160,0 3 1,1 2-995,3 5 0,-3 5 273,3 3 644,-3 2 0,5 2 0,0-1 0</inkml:trace>
  <inkml:trace contextRef="#ctx0" brushRef="#br1">4054 7298 7369,'-6'8'-284,"2"-1"486,3-4 222,1 7 0,-1-9 240,-3 3 0,3-3-5,-4-1 629,5 0-962,-6 0 1,5-1-148,-3-3 0,3 2 72,1-6 1,0 0-128,0-3 0,-4 0 66,1-1 1,-3 1-167,3-1 1,1 1 80,-1-1 0,-3-3-81,3 0 1,-1-2 64,4 2 0,-4 3-121,0-4 0,0 4-76,4 0 0,0 5 128,0-1 1,0 4-203,0-3 150,0 4-592,0-7-66,0 9-5,0-4-1279,0 5 1575,6 0 36,-5 0 0,5 1-150,-2 3-318,-3-3 338,9 4 493,-3-5 0,-1 5 0,-1 1 0</inkml:trace>
  <inkml:trace contextRef="#ctx0" brushRef="#br1">4020 7058 10310,'12'0'1028,"-1"0"-859,0 0 19,1 0 1,1 0 55,2 0-56,-3 0 1,6-4-121,-3 0 0,-1 1 138,5 3 0,-5 0-729,2 0 0,-4 0 286,0 0 0,-1 0 237,1 0 0,-1 5 0,0 1 0</inkml:trace>
  <inkml:trace contextRef="#ctx0" brushRef="#br1">8303 5413 8066,'-6'0'0,"-1"0"0,3 0 0,3 0 0,-5 0 0,2 0 0,3 0 0,-9 0 0,7 0 0,-5 0 0,6 0 0,-4-3 0,2-1 0,1 0 0,-4 4 0,3-4 1604,-4 0 1,4-3-177,-3 3-1225,4-5-96,-7 3 0,5-2-127,-3 1 71,-2-1 0,4-2-37,-6 2 0,5-2 51,-1 2 0,4 2-137,-3-2 0,1 1 87,-2-5 1,-2 1-10,2 0 1,2 3 10,-2 0 1,4 1-5,-3-5 0,0 1 5,0-1 1,-3 1 8,2 0 1,2-1-13,-2 1 1,0-1 12,-3 1 0,3 0-16,1-1 23,-1 1 1,-3-1-1,-1 1 0,5 1-30,-1 2 0,4-2 54,-3 2-50,-1-2 1,-2-1 12,2-1 0,-1 1-11,6-1 1,-5 5 4,4-1 0,-3 1-57,3-5 46,-5 1 0,6-1-6,-4 1 0,3 3-25,-4 1 1,5 3-11,-5-4-66,0 1 1,-2-5 86,3 1 1,-4 3 3,4 1 0,0 3-10,0-4 0,3 4 61,-4-3 0,5 3-59,-5-4 1,4 6 106,-3-2-79,4-2 0,-6 3 9,5-4 0,-3 3-6,3-4 0,-4 4-3,4-3 1,-1 3-23,2-4 19,-4 6 1,-3-8-80,2 2 72,-2 3 1,8-5-8,-6 2 1,4 3-13,-3 1 0,3-2 13,-4-2 0,5 2-26,-5-2 1,5 5 22,0-5 1,-3 4-57,3-4 0,-5 5 49,4-5 1,-3 4 8,3-3 1,-1 3-16,1-4 1,1 4 18,-4-3 1,3 3 18,-4-4 1,6 5-29,-2-5-113,-2 5 119,4-7 36,-8 4 0,8-4-37,-6 2 0,6 2 81,-2 2 0,3 1 12,1-4 16,0 4-60,0-7 1,0 8 60,0-6-75,0 5 0,0-3 24,0 2-36,0 3 1,0-5 7,0 2 1,1 3 5,3-3 0,-3 1 21,3-1-9,2 3 1,-3-8 9,4 6 0,-3-3-19,4 3 1,-5 1 35,5-1 1,-4 0-36,3-1 1,-3 3-42,4-3 1,-4 2 40,3-2 0,-3 3-30,4-3 1,-5 2 43,5 2 1,-4-3 33,4-1 31,-1 0-81,5 4 1,-1 0 75,0 0 1,-3 0-69,0 0 0,-5 0-33,5 0 1,-4 0 40,3 0 0,-3 0-49,4 0 0,-4 0 43,3 0 1,-3 4-116,4 0 1,-4 1 114,3-1-10,-4-3-59,7 9 0,-5-8 35,3 6 1,0-4-34,-4 4 54,5-6-14,-3 8 1,5-7-2,-4 4-4,3-4 17,-3 7-11,4-4 0,-3 5-21,-1-4 1,-3 2 16,4-5 0,-4 3 7,3-3 1,-3 5-10,4-1 1,-5 1 34,5-2 0,-4 3-10,3-2 0,-3-2 5,4 2 0,-4 0-2,3 3 0,0-3 5,0-1 1,2-3-22,-5 4 0,5-5 12,-2 5 0,0-5-77,0 0 1,-3 3 88,4-3-215,-1 6 154,5-2-12,-1 4 47,1 0 1,-2-3 23,-3 0 3,4-1 0,-5 3-41,5-2 0,-3 1 37,0-5 1,-5 3-25,5-3 1,-4 4-22,3-4 0,-3 3 14,4-3 0,-4 5-31,3-2 0,-3 0 10,4 0 0,-4-3-9,3 4 1,-3-4 9,4 3 0,-5-4 2,5 1 1,-4 1 7,3-2-4,-4 6 0,6-6-26,-5 5 1,3-5 27,-3 5 1,1-6-1,-1 2 1,-2 1 0,6-1 0,-5 5 1,6-6 4,-6 4 0,2-3-12,-1 4 11,-3-6-3,10 8 0,-9-7-66,6 4-28,-6-4 40,8 7 0,-8-7 21,2 4 0,1-3 12,-2 4 1,2-6 32,-1 2-63,-2 2 60,8 1 1,-8 0-30,6 1 1,-6-4 25,2 3 0,1-3 0,-1 4 1,1-2 18,-1 2-19,-3 2 0,8-4-5,-5 6 1,1-5-23,-1 1 1,-3-4 16,3 3 4,2 1 1,-3 2-5,4-2 0,-4 2 4,1-2 1,-3-2-5,-1 1 0,5 1 4,-4 3-5,10 1-18,-10-1 21,4 1-182,-5-1 162,5 1-42,-4-1 0,4-3 36,-5-1 0,0-3-4,0 4 1,0-5 18,0 5 1,0-4 4,0 4 60,0-1-93,0 5-14,0-1 0,0-3 43,0-1 0,0-3-252,0 4 197,0-6 27,0 3 1,-1-5 22,-3 0-71,3 0 151,-9 5-101,3-3 1,0 3 66,-1-5-45,1 0 1,-1 0 49,0 0-20,1 5-8,-5-4 15,1 4 7,-1-5-18,1 0-9,0 0 0,-1 0-105,1 0 0,3-4 99,1 0 1,4-4-700,-1 0 0,2-1-164,-2 1 1,3-5-1414,-3 1 2280,3-2 0,6-2 0,1-2 0</inkml:trace>
  <inkml:trace contextRef="#ctx0" brushRef="#br1">7892 4911 8372,'-7'0'-604,"2"0"2674,5 0-1587,-5 0-94,4 0 179,-4 0-125,5 0-259,-5 0 306,4 0-472,-4 0 1,5 1 47,0 3 0,-4 2 57,0 6 0,0-1-167,4 1 1,0-1 104,0 0 0,0 5-87,0-1 0,0 1 113,0 0 1,0-4-251,0 4 1,0-4 111,0 0-225,0-1 23,0 1 50,0-1 41,0 0-206,0-4 26,0-2 210,0-5-265,0 5 189,0-4-544,0 4-1031,0-5 1137,0-5 1,0 3 645,0-6 0,0 0 0,5-3 0,2 0 0</inkml:trace>
  <inkml:trace contextRef="#ctx0" brushRef="#br1">7846 4979 8372,'0'-6'-95,"0"1"158,0 5 1,-1-4 559,-3 0 90,3 1 177,-4 3 2538,5 0-3199,5-5 0,1 3 39,6-1 1,-5 1 11,1 2 1,-1 0-158,5 0 0,-1 0 438,1 0-533,-1 0 0,1 0 94,-1 0-160,5 0 1,-3 0 36,2 0 1,-2 0-87,-2 0 1,-3 0 117,0 0 1,-5 0-26,5 0-90,-5 0 113,2 0 0,-5 2-209,0 1 132,0-1-416,0 3 1,-2-5-68,-1 0-1738,1 0 213,-8 0 34,4 0 2022,0 0 0,-5 0 0,5 0 0</inkml:trace>
  <inkml:trace contextRef="#ctx0" brushRef="#br1">7812 3529 8126,'0'-11'0,"0"4"0,0 2 0,0 0 0,0-1 0,-1-1 0,-3 4 0,3-4 0,-10 5 0,4-6 0,0 6 1832,0-2-555,4 3-942,-7 1 0,4 0-316,-6 0 0,1 1-5,0 3 0,-1-2 55,1 6 1,-2-1-170,-2 5 0,2 3 40,-2 0 0,2 2-106,2-2 0,-1-1 101,1 5 1,-1-1-57,1 1 1,0 2 47,-1-2 1,5 3-10,-1 1 0,5-4-7,0 0 1,1-1 50,2 1 0,0 1 32,0-5 1,5 0 19,3-3 0,2-2-4,2-2 1,-1 0 0,0-2 232,1 0 33,-1-4-255,1 4 182,4-6-166,-3 0 1,3 0-151,-4 0 0,-1 0-42,1 0 0,-1 0-416,1 0 1,-5 0 171,1 0 1,-4-4 398,3 0 0,-4-5 0,2 3 0</inkml:trace>
  <inkml:trace contextRef="#ctx0" brushRef="#br1">7960 3598 8101,'0'-7'-864,"0"-3"1884,0 9-213,0-4 1120,0 5-1900,0 5 0,0 1 228,0 6-254,0-1 83,0 0 0,0 5-167,0-1 1,4 1 95,0 0 1,4-4-167,-5 4 1,5-4 58,-4 0 0,3-1-252,-3 0 0,4-3 161,-4 0 0,3-5-731,-3 5 451,5-5 0,-8 3-847,3-2 1312,2-3 0,-4 4 0,3-5 0</inkml:trace>
  <inkml:trace contextRef="#ctx0" brushRef="#br1">8246 3746 8101,'0'-6'25,"0"1"549,0 5-96,-5 0-242,-2 0-120,-4 0 1,0 1 87,-1 3 1,-3-2-299,0 6 93,-1-6 0,4 9-315,-3-4 0,2-1 249,-2 2 1,6-2-368,1 2 0,1 1 121,-5-5 1,5 1-364,-1-1 409,5-3 1,-3 8 81,2-5 74,3-1-121,-4-3 359,5 0 196,0 5 353,0-3-252,0 3 903,0-5-828,0 5-375,-5-4 11,4 9 1,-6-7 0,5 4-1,-3 2 202,-2 2 1,3 4-282,-3 0 0,4 0 157,-1-3 0,2-1-193,-2 0-8,-2 1 1,-1-1-1,4 1 4,1-1-29,2-5 1,-3 5-110,-1-4-98,0 3 313,4-3 2,0-2-2291,0-5 848,5 0 116,-4 0 1232,4 0 0,0-5 0,2-2 0</inkml:trace>
  <inkml:trace contextRef="#ctx0" brushRef="#br1">8486 3974 8218,'5'-6'-471,"-4"-4"1,5 5 1255,-2-3-394,-3-2 0,5 8 122,-6-6 1,0 4-160,0-3 1,-2 0-101,-2 0 0,-2 0-6,-5 3 1,2 3-96,-3-3 0,4 3-119,-8 1 0,2 0 148,-1 0 0,1 0-164,-5 0 1,4 5 20,-4 3 1,4 1-82,-4-2 0,5 5 59,-2-1 0,2 1-92,-1 3-25,3 3 0,-1-5 98,5 7 52,1-1 0,0-2-154,3-1-38,3 1 158,1-4 1,1 7-68,3-4 54,3-1-10,9 1 0,1-3 169,2 2 1,1-6-94,-5-1 0,4-2 68,-4 2 1,4-2-240,-3-2 173,-1-3 42,-4 4-255,1-5 1,-5 0-841,1 0 196,-5 0-1109,2 0 1333,-5 0 1,0 0-1</inkml:trace>
  <inkml:trace contextRef="#ctx0" brushRef="#br1">8783 4180 8051,'0'-11'96,"5"-1"281,-4 6 649,4-4-627,-5 8 0,0-4 109,0 2-18,0 3-28,0-4-364,-5 10 1,0 1 98,-3 6 0,-2-1-38,3 1 1,-4-1-139,0 0 0,0 1 104,-1-1 0,1 1-193,-1-1 0,0 2 2,-4 2 1,4-2 153,-4 2 1,4-2-198,0-2 0,1 1 108,-1-1 0,5 0-62,-1 1 0,1-5 80,-5 1 1,5-4 7,-1 3-18,0-4 0,1 6 1,-1-5-61,6-1 94,-3-3-48,5 0 19,0 6 1,1-5 192,3 3 1,-2 1 231,6-2-125,-1 6-261,5-7 79,-6 8 0,4-4-43,-2 6 1,6-1-76,1 0 0,0 1 1,-3-1-1,-1 1 27,1-1-76,-1 1 0,4-1-34,0 0 107,1 1 1,-9-5-52,1 1 1,0-4-187,3 3-429,-5-4-1300,4 7 1452,-8-9 167,3 4-2347,-5-5 2658,0 0 0,0-5 0,0-1 0</inkml:trace>
  <inkml:trace contextRef="#ctx0" brushRef="#br1">9091 4591 8065,'8'-11'270,"-1"-1"0,-3 6 79,4 2-96,-6-2 1,5 5 125,-4-3 299,-1-3-284,3 6-161,-5-4-3,0 5 1,-5 5 86,-3 3 1,-2 1-213,-2-2-76,1 3 0,-4-3 0,0 4 51,-1 1 1,4-2-1,-2-1-140,-2-2 1,0 1 111,1 3 1,2-3-272,-2 0 313,2-1-201,-3-1 0,3 5 160,-4-10 3,11 9-82,-4-9 0,4 8 51,-6-5 0,5 0 176,-1-4-125,5 0-5,-2 5-23,0-4 151,4 4-104,-4-5 143,5 5-138,0 2 100,0 4 0,1 1-60,3-1-89,2 0 1,2 1 0,-2-1 0,1 1-7,-1-1 19,2 0 1,3 1-134,0-1-57,1-4 173,-1 3 0,1-4-198,-1 6-39,1-6 226,-6 4-270,4-4 0,-9 1 217,9 3 1,-8-8-368,2 6 165,2-5 1,-5 3-723,3-2 443,-3-3-250,-1 4-367,0-5 510,-5 0 605,-1 0 0,-6-5 0,1-1 0</inkml:trace>
  <inkml:trace contextRef="#ctx0" brushRef="#br1">8977 4705 8597,'5'-12'435,"-4"-4"-292,4 15 987,0-9-883,-3 9 0,4-4 63,-2 5 0,-2 0 375,6 0-449,-6 5 0,7 1-87,-5 6 1,1-1 101,-1 0 0,-1 1-288,4-1 0,-4 4 0,2 1 16,0-2 0,-3-2-596,6 0 459,-5-1 0,7 1-123,-3-1 1,0-3-563,0-1 390,-4-4 189,7 2 0,-8-1 0,6-1-636,1 0 0,-3-2 900,2-1 0,-6-5 0,4-1 0</inkml:trace>
  <inkml:trace contextRef="#ctx0" brushRef="#br1">9148 4546 8066,'0'-12'0,"5"6"941,3 2-354,2 3-177,1 1 0,1 0 38,-6 0 1,4 5 0,-2 4-1,3 3 188,5 4 0,-4 3-62,3-4 1,-2 5-364,-1-1 1,3 3 21,0 1 0,0-1-56,-3 1-323,-1-5 1,1 2-323,-1-4 497,-5-1-1148,-1-4 0,-1-3 91,0-1 1028,0 1 0,-9-2 0,-2-1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9:44:19.50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9548 10553 8154,'-4'-8'15,"0"1"1,-1 4-16,1-1 0,3-2 0,-9 0 0,9-1 0,-4-3 0,5 9 0,1-8 0,3 5 2951,-3 0-1385,14-1-713,-7 4-481,8-4 1,-3 1-219,2 0 50,-2-5 0,3 8-273,-4-3 1,-1 3 64,1 1 0,-1 0-73,0 0 1,1 0 46,-1 0 0,2 0-54,2 0 0,-2 1 85,2 3 1,-1-3 2,1 3 1,-2-2 36,2-2 0,-2 0 7,-2 0 0,-3 0-5,0 0 1,-6 1 14,2 3 1,-3-2 212,-1 6 1,0 1-135,0 6 1,0 3 85,0 4 1,0 3-67,0 1 1,0 1-121,0 7 1,0-2 35,0 6 1,4-3-91,0 0 1,3 3 40,-3 0 1,4 1-177,-4-1 1,-1-3-16,-3-1 0,0 0 36,0-3 1,-1-4-36,-3 0 0,-6-3 110,-5-1 0,-5-1-28,1-3 0,-4 1-29,-4-5 1,2 0-122,-6-3 1,1-5-631,-4 1 0,1-5 371,2 0 1,3-3-2010,5-3 2502,1-4 0,-1-9 0,0-2 0</inkml:trace>
  <inkml:trace contextRef="#ctx0" brushRef="#br0" timeOffset="1">9319 11021 8070,'12'-5'1377,"3"4"-872,0-3 0,7-1 584,1 1 0,5-5-500,6 2 0,3 0 66,5 0 0,-4-5-223,7-3 0,-2 0-450,3 3 1,-5-2-505,-3 3 0,-9-3-1486,-6 6 2008,0 3 0,-11-5 0,5 4 0</inkml:trace>
  <inkml:trace contextRef="#ctx0" brushRef="#br0" timeOffset="2">10496 10747 8024,'0'-8'0,"0"1"915,0 4-57,0-2 4,0 5-512,0 5 1,0 7 18,0 7 1,0 4-141,0 3 0,0 1-161,0 7 1,0-2 81,0 6 0,0-1-84,0 1 1,0-3 12,0 3 1,0-7-222,0-5 1,4-1-407,-1-3 268,1-4-1177,-4-1 690,0-11-914,0-1 1681,0-5 0,-5-5 0,-1-1 0</inkml:trace>
  <inkml:trace contextRef="#ctx0" brushRef="#br0" timeOffset="3">10347 10804 8024,'5'-18'895,"2"-3"0,4 7-297,1-5 0,4 5-80,3-1 1,4 1-145,4-2 1,2 4 181,5-3 1,4 2-140,0 1 0,4 1-292,-4 0 1,3 4 10,-7 3 1,0 4-176,-11 4 1,-3 4-190,-8 7 0,-6 2 248,-2 2 1,-5 3-145,-7 1 0,-5 0-38,-9 4 0,-6-3-161,-3-1 0,-6 1 64,-1 2 0,5-5-139,7 2 1,3-8-160,4 0 0,4-6-934,7-1-864,3-6 2355,5 3 0,10-10 0,3-1 0</inkml:trace>
  <inkml:trace contextRef="#ctx0" brushRef="#br0" timeOffset="4">11101 10667 7998,'-6'-11'0,"-1"4"1449,4 4-427,1 1-366,-8 2 0,4 9-214,-6 3 1,2 8-362,3 3 1,-4 8 83,4 7 1,1 7-90,-2 1 0,4-5-131,-4 5 0,5-3-244,-5 3 1,6-7-79,-2-4 0,1-8 158,-1-7 1,3-4-1143,-3-5 540,3-4-705,1-2 1526,5-10 0,1-7 0,6-5 0</inkml:trace>
  <inkml:trace contextRef="#ctx0" brushRef="#br0" timeOffset="5">11044 10564 8360,'-5'-11'2044,"4"-1"-1632,-4 6 0,5 2 263,0 8 1,2 4-215,6 7 0,-1 4-3,9 8 0,1 3-117,2 8 0,3 3-433,1 4 1,-4 2-285,0 3 1,0-7 132,4 3 0,-2-4 42,-2-1 1,-1-5 96,-3-6 0,-2-4-138,2 0 0,-3-5 20,-5-2 0,2-9-205,-5 1 0,1-3-738,-1 0 217,-3-3 0,3-5 1041,-8 0 1,-2-5 0,-6-2 0</inkml:trace>
  <inkml:trace contextRef="#ctx0" brushRef="#br0" timeOffset="6">10907 11101 8078,'-11'0'2099,"9"0"-1464,6 0 1,5 0-5,2 0 1,2-4-171,2 0 1,8-1-32,8 2 0,3-2-326,4-3 0,-1-2-286,5 2 1,-6 2-918,2-2 0,-6 2 730,-1-2 1,-6-1-2203,2 6 2571,-8-1 0,2-1 0,-3-2 0</inkml:trace>
  <inkml:trace contextRef="#ctx0" brushRef="#br0" timeOffset="7">11649 10701 7988,'-5'-17'1466,"4"0"-572,-4 11 73,0 1 1,4 6-385,-3 3 1,2 7-350,2 8 1,0 8 4,0 3 1,0 5-257,0 3 1,4 2-14,0 6 1,5-4 15,-1 0 1,-2-9-636,2 1 1,-5-9 354,5-2 1,-2-5-1404,2-7 618,-3 1-712,0-6 1791,-4-1 0,4-5 0</inkml:trace>
  <inkml:trace contextRef="#ctx0" brushRef="#br0" timeOffset="8">11375 10701 8023,'-6'-11'568,"-3"0"199,5-1 1,2 2-251,5 2 1,5-2-150,7 3 0,0 0 337,8 0 1,0 3-253,11-4 0,-1 6-366,9-2 0,-4-1-142,4 1 1,-5-1-168,1 1 1,-4 2 48,-3-6 0,-3 4 62,-5-4 0,-2 6-73,-2-2 1,-2 3 72,-6 1 1,-3 5 102,-1 3 1,-4 7-67,1 4 1,-3 7 437,-1 5 1,1 6-129,3 1 1,-3 5-33,3-1 1,-3 2-255,-1 2 1,0 0-236,0-1 0,4-8-92,0-3 1,4-7 154,-5 0 0,5-8 8,-4-4 0,1-4-187,-1-3-1579,-3 2 1980,4-9 0,-5-1 0,0-6 0</inkml:trace>
  <inkml:trace contextRef="#ctx0" brushRef="#br0" timeOffset="9">12232 10621 8046,'0'-11'2146,"0"5"-1080,0 1 374,0 15 1,0-1-571,0 10 1,0 5-311,0 6 0,0 4-263,0 5 0,0 1-66,0 6 1,0 0-581,0-1 1,0 0 303,0-4 1,0-6 232,0-9-1,0-1 276,0-3-2177,0-4 267,0-1 0,1-11-1879,3-2 2342,-3-3 984,4-1 0,-5-10 0,0-3 0</inkml:trace>
  <inkml:trace contextRef="#ctx0" brushRef="#br0" timeOffset="10">11878 11067 8148,'-12'0'1935,"6"0"0,2 0-910,8 0 0,6-1-239,5-3 0,9 1-472,-1-4 1,13-1-363,2-3 1,5-1-702,3 1 0,-2 1 749,-2 2 0,2-2 0,-3 3 0</inkml:trace>
  <inkml:trace contextRef="#ctx0" brushRef="#br0" timeOffset="11">13442 10713 8069,'0'-8'0,"0"1"0,2 3 765,1-4-408,-1 6 1,4-3 226,-2 5 1,-2 0-151,6 0 0,-4 0-193,3 0 0,-4 5-15,1 2 1,1 5-29,-1 3 0,-1 3-238,-3 4 0,0 6 138,0 3 1,2 2-586,2 1 1,-3 0 292,3 1 0,-3-2-471,-1-3 1,4-2 154,-1-5 0,1-5-546,-4-3 1056,0-8 0,5 4 0,2-5 0</inkml:trace>
  <inkml:trace contextRef="#ctx0" brushRef="#br0" timeOffset="12">13271 10690 8069,'0'-28'0,"4"8"603,0-3 1,5 8-214,-2-1 1,3 4 449,2 0 1,3 2-287,0 3 0,4-2-70,-4 5 1,6 0-216,-2 4 0,2 0-79,2 0 0,4 0-53,-1 0 1,1 0 73,-4 0 1,0 1-266,0 3 1,-6-1 129,-1 4 0,-5 1-310,-3 3 1,-3 1-41,-5-1 1,-1 6-121,-3 2 1,-6 1 108,-6-1 0,-4 3-44,1-3 1,1 1 181,-1-1 1,5-3 1,-1-4 0,2-1 214,2 1 1,5-5-74,2 1 568,-3-6-26,6 4-164,-4-6 0,10 0-117,3 0 1,3 0 11,4 0 1,-1-4-245,5 0 0,4-4 136,4 5 0,1-1-216,-2 4 1,-1 0 41,1 0 1,-7 5-134,-4 2 1,-3 5-24,-5 3 1,-1-1-157,-6 5 1,-2 1 30,-2 7 1,-7-2-22,-8 6 1,-8-5-9,-3 5 0,-3-4 120,-1 3 1,-4-6 56,0-1 0,5-5-36,6-7 0,8-1-146,4-2-91,2-3 0,8-6-349,5-3 0,7-6 768,13-5 0,4-11 0,10 2 0</inkml:trace>
  <inkml:trace contextRef="#ctx0" brushRef="#br0" timeOffset="13">14059 10633 8104,'-21'-4'0,"1"0"0,4-3 1226,5 3 0,-1 0-488,1 4 0,-1 0 225,1 0 1,-1 1-390,1 3 0,1 4-240,2 7 0,-1 0-97,6 8 0,0-1 0,7 8 0,2 0 30,6 5 0,4-5-30,3 1 0,-1-6 0,1 2 0,0-5 29,4-2 1,0-4-703,0-5 0,-4 0-1051,0-4 0,0 2 974,3-5 1,1 0-119,0-4 0,0 0 321,0 0 0,-2-4 310,-2 0 0,-2-5 0,-6 3 0</inkml:trace>
  <inkml:trace contextRef="#ctx0" brushRef="#br0" timeOffset="14">13876 10930 8071,'0'-12'0,"0"1"1276,5 0-860,7-1 0,6 2 561,4 2 1,1-2-386,0 3 0,5-4-410,3 0 0,8-2 1,7-2 0,-5 2-686,5-2 0,-7 2 331,3 2 1,-11 1-2318,-5 2 2489,-1-2 0,-13 4 0,5-6 0</inkml:trace>
  <inkml:trace contextRef="#ctx0" brushRef="#br0" timeOffset="15">13911 10724 8106,'-7'-18'1065,"3"3"0,10 3-417,5 0 0,5-1-199,7-2 1,3 2 57,4-2 0,6 3-102,9 0 0,6-3-357,2 0 0,-2-1-194,-1 5 1,-5 1-355,-3 2 1,-8-1 499,-7 6 0,-3-1 0,-1 4 0</inkml:trace>
  <inkml:trace contextRef="#ctx0" brushRef="#br0" timeOffset="16">14687 10656 8152,'0'-18'0,"1"5"900,3 6-63,-2-1 244,8 2-670,-9-5 1,8 11 11,-5 0 0,3 7-131,-3 8 0,1 4-99,-1 8 0,-3 2-130,3 5 1,1 2-292,-1 2 1,4 1-579,-5 3 1,6-8 480,-1-7 0,-2-4-257,2-4 0,-2-3 178,2-4 1,-2-6 403,-2-2 0,-3 2 0,4 1 0</inkml:trace>
  <inkml:trace contextRef="#ctx0" brushRef="#br0" timeOffset="17">14539 10656 8106,'0'-7'260,"0"-3"0,6 9 284,6-3 1,0 2-59,7-2 1,2-1 324,5-3 0,5-2-287,7 2 1,-1-2-83,4-1 1,0-1-206,1 1 0,-3-1-43,-5 1 1,-4 1 15,-4 2 0,-7-1-145,-3 6 0,-5-2 140,-3 1-276,2 2 1,-9 4 24,3 9 1,-3 6 19,-1 5 0,-4 1-69,1 0 1,-1 5 103,4 3 1,0 0-135,0 0 1,1 2-101,3-3 1,2-1-127,6 2 0,-1-10 11,0 2 1,1-8 67,-1 1 1,1-9 407,-1-3-222,0-3 1,1-1 372,-1 0 0,-3-5-143,0-2 1,-6-3 61,2-2 1,-3-3 57,-1 0 1,0-2-95,0 2 1,0 2 353,0-2-133,0 2-182,0 2-75,0 5 1,1 2-446,3 8 0,-1 3 168,4 8 1,1-1-109,3 5 1,2 0 31,2 4 1,2 0 24,2 0 0,4-4-115,0 0 0,-1-6 88,5-2 1,-4-1 508,-4-6 0,1 0-189,-5-4 0,4-5 257,-3-3 0,-1-7-164,-4-4 1,0 1-62,-4-1 0,2-1-98,-5-7 0,0 3-21,-4-3 1,0-1-78,0 2 0,-4-2 131,0 1 1,-5-1-803,2-2 0,0 2-107,0 5-1364,4 5 1231,-2 2 1,6 10-804,3 2 1779,2 8 0,11 2 0,1 5 0</inkml:trace>
  <inkml:trace contextRef="#ctx0" brushRef="#br0" timeOffset="18">15886 10564 8133,'-11'-23'0,"5"1"0,-1 4 1301,4 3-524,1 2 584,-8 2 1,8 4-506,-6 3 1,5 4-239,0 4 1,-2 8-410,1 7 1,0 3 45,4 5 0,0 2-228,0 6 0,0-1 100,0 0 0,0 4-71,0 0 0,4 0 117,0-3 1,4-5-588,0 0 0,-2-8 104,2 1 1,0-8 81,3 0 0,2-3 252,2-5 0,-1-2-56,5-5 0,-4 0-205,4 0 0,0-1 78,4-3 0,0 2-946,0-6 0,-5 1 226,-3-5 0,-3 2-101,0 2 0,-6-2 980,-2 3 0,-3-3 0,-1-2 0</inkml:trace>
  <inkml:trace contextRef="#ctx0" brushRef="#br0" timeOffset="19">15829 10838 8001,'-11'-6'1767,"5"-4"-1198,0 9 0,8-8-148,2 5 1,-1 0-125,9 4 0,-1-1-148,12-3 1,2 2-191,10-6 1,0 4-330,3-4 1,-1 5 103,5-5 0,-9 2-172,1-2 1,-8-1 437,-4 5 0,-4-10 0,-6 2 0</inkml:trace>
  <inkml:trace contextRef="#ctx0" brushRef="#br0" timeOffset="20">15772 10553 8270,'0'-12'-4,"0"1"0,5-2 3,3-2 0,7 2 0,4-2 0,8 3-1,3 0 1,8-1-2,4-2 1,4 2-201,3-2 1,3 6 199,6 2 1,-4 4 213,-4-1 0,-3 3 319,-13 1 1,-4 4-517,-11 0 0,3 10 0,-4-2 1</inkml:trace>
  <inkml:trace contextRef="#ctx0" brushRef="#br0" timeOffset="21">16423 10541 8180,'0'7'0,"0"-1"245,0-2 1,-4 2 325,1 6 1,-2-1 580,1 1 1,1 0-596,-4 3 0,4 7-247,-1 5 0,-1 1-270,1-2 0,1 2 146,3 3 1,1 0-90,3-4 1,2 0 161,5-4 1,2-6-97,2-2 0,-1 2-5,5-2 0,-3-1-166,3-6 0,0 1-244,3-6 1,1 1 138,0-4 1,0 0-658,0 0 0,-4 0 400,0 0 1,-5-1-461,1-3 0,-4 2 830,-3-6 0,2 0 0,-3-3 0</inkml:trace>
  <inkml:trace contextRef="#ctx0" brushRef="#br0" timeOffset="22">16366 10873 7979,'-11'-18'1493,"-1"1"-751,6 6 1,6 1-261,8 2 1,5-1-34,3 6 1,9-6-159,2 1 1,4 2-496,4-2 1,-1 4 25,0-3 1,-1 3-751,-2-4 1,-1 4 405,-7-3 1,1 4-499,-9-1 1020,1-2 0,-10 0 0,-1-6 0</inkml:trace>
  <inkml:trace contextRef="#ctx0" brushRef="#br0" timeOffset="23">16469 10553 8049,'-12'-5'706,"6"-2"1,2-4-224,8 0 1,6 0-226,6 4 1,5-3-45,2 2 1,1 2-29,6-2 0,5 1-99,3-5 0,4 6-213,-4 2 0,-4-1 43,-4 1 0,-2 0 177,-1 4 0,-2 0-33,-9 0 1,-1 0-3,-4 0 1,-3 4 255,0 0 0,-6 6-7,2 1 0,-3 2 197,-1 6 0,0 5-149,0 7 1,-4 2-36,1 1 0,-1 0-561,4 1 1,0 3 224,0 0 1,0 0-128,0-4 0,0-5 70,0-2 0,0-4-315,0-4 0,0-3 33,0-4 224,0-6 227,0-1 183,0-15 0,0 2 49,0-7 0,1-3-81,3-1 1,-3 1 25,3-1 1,-2 0-49,2-3 0,-3 0 118,3 3 0,-2-3-142,-2 3 1,0 3-255,0 1 80,0 2-111,0 7 1,0 2-267,0 8 0,1 7 187,3 8 1,2 3-137,5 0 1,6 3 84,2 1 0,3-2-38,0 3 1,5 0-133,0-5 0,3 3-126,-3-10 0,1-1 380,-2-7 1,-2-2 381,3-5 0,-2-1 546,2-3 0,-7-7-460,3-8 1,-4-3 629,0 0 0,-2-6-407,-6-3 1,-4 2-421,-4-2 0,2 2-235,-1-1 1,-5-3-350,-7 2 1,-2 2-331,-1-1 0,1 4-2622,2 0 3394,-2 2 0,9 1 0,-4 0 0</inkml:trace>
  <inkml:trace contextRef="#ctx0" brushRef="#br0" timeOffset="24">18308 10553 8133,'0'-12'0,"-5"6"348,3-4 1,-3 7 200,5-4 980,0 4-1020,0-2 0,0 8-92,0 4 0,0 7-201,0 13 0,-1 0-139,-3 7 0,-2 1-294,-6 7 0,5 3 251,-1-3 1,6-3-279,-2-1 0,3-5 177,1-6 1,0-2-504,0-10 323,0 0 337,0-8 1,0-3-82,0-8 1,-2-4 176,-2-7 0,2 1-292,-6-5 0,6-4 113,-2-4 1,-1 0 57,1 0 0,-4-2-21,5-6 1,-2-3-55,1 0 0,3-4 69,-3 4 0,2 0-8,2 4 1,4 10 366,0 5 1,1 5-157,-1 3 1,-2 4 35,6 3 0,-4 6-136,4 5 0,3 2 5,4 10 1,5 0 2,-1 4 0,4 6-87,4 5 0,-2 2-73,6 6 0,-1-4-319,5 4 1,-6-7 144,-3 0 0,-2-2-147,-1-7 1,-5 0 6,-3-7 1,-3-3-179,-5-4-730,-2-1 790,-5 0 1,-1-4-621,-3-3 1,-2-3 481,-5-1 1,-2 0 559,-2 0 0,-3-5 0,-5-2 0</inkml:trace>
  <inkml:trace contextRef="#ctx0" brushRef="#br0" timeOffset="25">18205 10816 8222,'0'-7'643,"5"2"-92,3 5 1,7 0 95,4 0 0,4 0-193,3 0 0,7-4-439,5 1 1,6-5 164,-3 4 0,3-4-599,-3 5 0,-1-6 108,-6 1 0,-4-2-75,1-1 1,-6 3-11,2 0 0,-8 0 157,-4-8 0,-3 4 63,-5-4 1,2 4-33,-5 0 0,0 1 541,-4-1 1,0 1-218,0 0 0,0 3 1081,0 0-126,0 6 330,0-3-891,0 5 1,0 6 83,0 5 1,0 5-299,0 3 1,1 4-42,3-1 0,-3 1-237,3 4 1,1 1 103,-1-2 1,3 2-390,-3-1 1,4-3-17,-4 3 0,3-8-649,-3-4 805,5-2 0,-7-7 11,6-2 267,-5-3 1,2-6-61,-5-3 0,0-5-59,0-3 1,-2-4-5,-1 1 1,-4-3 141,-4 0 0,3-5-64,1 0 1,-1 1 0,-3 3 1,3-3-74,0 4 1,6-3-169,-2 10 102,3 0 70,1 9 1,1 2-276,3 8 0,3 11 79,9 8 1,1 7 43,6 1 1,5 2-32,3 1 1,0 0-189,0 0 1,2-1-71,-3-2 1,3-5 110,2-6 1,-6-5 742,-3-8 1,-2-2-268,-1-5 1,-4-1 282,0-3 1,-8-3-231,0-8 0,-7 1 34,0-5 0,-3-4-51,-1-4 1,-1-1 5,-3 1 0,-3 2-862,-4-5 0,0 0 361,-1 0 1,2-2-1164,2 6 1,2 4 630,2 7 1,3 2-1345,-3 2 2151,3 4 0,1-3 0,0 4 0</inkml:trace>
  <inkml:trace contextRef="#ctx0" brushRef="#br0" timeOffset="26">19473 10519 8530,'-6'-35'999,"5"5"-721,-3-1 1,3 7 377,1 1 2397,0 1-1458,0 9-1094,0 2 0,0 8-169,0 11 1,0 4-395,0 11 0,4 1-211,0 3 1,5-2-204,-2 6 1,3-6-113,2 2 0,1-3 326,2-1 0,-3-6-479,4-1 0,0-7 145,-1-2 1,6-4 496,-2 1 0,1-4-104,-1-4 1,3-1 255,-3-3 0,-3-2 235,-1 2-51,3-2 0,-6-1 759,-1-1-706,-5 6 1,-11 1 138,-2 5 0,-9 6-116,-3 6 0,-3 8 461,-5 7 1,2 4-251,-6 0 0,10 3-731,-2 4 1,5-2-416,3 2 1,-1-4-741,9-4 1,2 2 1361,1-5 0,3 5 0,1-3 0</inkml:trace>
  <inkml:trace contextRef="#ctx0" brushRef="#br0" timeOffset="27">20592 10644 7978,'4'-11'447,"-1"-1"0,3 5-42,-3-1 1,0 2 183,4-2 1,-3-1 209,4 6 252,-6-6-662,4 7 1,-6 2-296,0 8 0,0 7 74,0 4 1,0 8-48,0 3 0,0 5-207,0 3 0,0-4-48,0 0 1,0-1-821,0-6 0,0 0 435,0-5 0,3-4-583,1-3 1,4-6-29,-4-1 1130,4-6 0,-6 3 0,3-5 0</inkml:trace>
  <inkml:trace contextRef="#ctx0" brushRef="#br0" timeOffset="28">20443 10553 7885,'5'-18'-499,"-2"7"1243,5 7 1,-1-1-172,5 1 0,4-1 35,3 1 1,3 2-187,1-6 0,1 5 154,2 0 0,1-2-155,7 1 1,-6-4-224,6 4 1,-3-3 28,-1 3 0,-2-4-104,-5 4 0,-5-1 22,-3 2-4,-2 1-124,-2-3 1,-4 10 22,-4 3 1,-1 7 98,-2 4 0,0 4-55,0 4 1,0 2-89,0 5 0,0 0-15,0 1 0,0-5-219,0 1 1,5-6-37,2 2 1,2-7 135,-1-1 1,1-9-33,-6 2 111,6-9 0,-6 2 49,5-5-86,-6 0 1,3-5 255,-5-2 0,4-5-3,0-3 0,0 2 12,-4-2 1,0-3-68,0-1 0,0 3-46,0 1 0,0 2 53,0 2 1,0 3-1,0 0-416,0 6 269,0 7 0,0 6-29,0 8 0,1 3 10,3-3 1,2 2-170,5 2 0,6 0 15,2 0 1,-1-1 86,1-3 0,0 0 191,4-8 1,-2-2-113,-2-9 0,2 0 362,-6 0 0,0-1-142,-4-3 0,1-4 74,-1-7 0,-3-1 11,-1-4 1,-4-2 79,1-1 0,-3 0-242,-1-4 0,-4-2 44,0-1 0,-4-3-448,0-2 0,2 6 177,-2 3 0,5 3-755,0 4 0,1 2 23,2 6-2530,0 4 2314,0 2 1,5 12 1076,3 4 0,7 1 0,3 4 0</inkml:trace>
  <inkml:trace contextRef="#ctx0" brushRef="#br0" timeOffset="29">21620 10576 8097,'0'-18'-211,"-2"1"211,-1 6 936,1 0 1,-8 0-359,3 4 0,-4 1 560,0 2 0,0 2-427,-1-1 1,1 8-174,-1 6 0,0 2-262,-4 6 0,4 1-25,-4 7 1,4-2-235,0 6 1,1-5 102,0 5 0,4-6-195,3 2 1,4-3 115,4-1 0,6 0-447,6-1 1,4-4 124,-1-3 0,2-6 62,2-1 0,1-6 280,3 2 0,-2-4-60,6-4 0,-6-2 142,2-5 0,-7-1-87,-1 1 1,-5-6 239,1-2 1,-7-2-72,-4-2 1,-3-5-305,-1-2 0,-6 0-190,-6 0 0,-10-1-384,-13-3 1,-4 6-1052,-7 5 1,-3 7 844,-1 8 1,3 4-1445,9 8 2303,0 8 0,14 2 0,-3 5 0,3 0 0</inkml:trace>
  <inkml:trace contextRef="#ctx0" brushRef="#br0" timeOffset="30">22408 10541 8072,'-7'-11'-330,"-3"0"0,5 3 1838,-2 0-956,-4 6 1,9-3 23,-6 5 0,6 1-112,-2 3 0,3 6-80,1 5 0,-4 9-130,0-1 0,0 8 15,4-1 0,4 3-208,0 1 1,9 1 60,-2-1 0,3 0-206,-3 0 0,5-4 127,-1-4 0,4-3-215,-4-4 1,0-2 110,-3-6 1,-5-5 363,1-2 1,-4-3 54,3-1 1,-4-1 134,1-3 0,-2-3-184,2-8 0,-3-3-80,3-5 0,1-4-246,-1 1 1,0-6 148,-4 1 1,1-2-703,3-1 1,-2-1 323,6-3 1,-4 3-1076,3 1 0,-3 5 144,4 6 1,-4 9-1510,3 3 2686,-4 7 0,7-1 0,-4 5 0</inkml:trace>
  <inkml:trace contextRef="#ctx0" brushRef="#br0" timeOffset="31">22807 10679 8072,'0'-23'0,"-1"6"1572,-3 6-877,3-1 1,-5 11 10,2-3 0,-2 3-91,-6 1 0,1 1 148,-1 3 0,0 2-422,-4 6 0,4 4-228,-3 3 0,2 3-400,1 1 1,2 3 267,3 1 0,3 0-218,8-4 1,2 2 32,5-2 0,6 1-643,2-9 1,3-1 370,0-6 1,1 1 41,0-6 1,-1 1-120,-3-4 0,2-4 141,-2 1 0,-2-5-539,-2 4 0,-4-5 951,-3 2 0,2-3 0,-3-2 0</inkml:trace>
  <inkml:trace contextRef="#ctx0" brushRef="#br0" timeOffset="32">22682 10804 8072,'-12'0'-12,"1"0"1187,5 0-679,1 0 1,6 0 126,3 0 1,7 0-429,8 0 1,8-1 38,3-3 0,3 3-479,1-3 0,-3-1 224,-1 1 1,-6-5-819,-1 2 1,-1 0 179,-7 0 0,-1-1-266,-6-3 0,-3 3 554,-5 0 0,0 1 371,0-5 0,-1 1 0,-3 0 0,-8-6 0,-5-1 0</inkml:trace>
  <inkml:trace contextRef="#ctx0" brushRef="#br0" timeOffset="33">22899 10621 8072,'-12'-11'0,"1"0"-12,0-1 0,3 1 230,0-1 0,6 1 217,-2-1 0,4 1-133,4 0 1,2 3 166,6 0 1,0 1-96,3-5 0,-1 1-93,5 0 0,-3 3 160,3 0 1,-4 6-149,4-2 1,-5 3 1,1 1 1,-6 0-80,-1 0 1,-2 6-122,2 5 0,-3 2 50,-5 6 0,0 1-111,0 7 0,0-3-68,0 3 0,0 2 103,0 2 0,0 2-474,0 1 0,0-4 194,0 1 0,0-6-394,0 2 0,0-7-230,0-1 13,5-5 37,-4 3-156,4-11 63,-5-1 582,0-15 1,-1 2-91,-3-7 1,2-2 151,-6 2 0,0-5-104,-3 1 1,3-3 379,1-1 0,4-3 29,-1-1 0,4-5-20,4 2 0,2 1 267,6-2 0,3 7 386,0 1 0,4 6-352,-3 5 0,3 2 326,-4 2 1,4 0-239,-4 4 1,4 0 10,-4 4 1,4 0-156,-3 0 1,-2 5-83,-7 3 0,2 2-62,-5 1 0,0 4-145,-4 1 1,-2 4-331,-1-1 1,-4 3 263,-4 0 0,-4 1-327,-1 0 0,-3 2 198,4-2 1,0 3 17,4-7 1,0 1 28,4-1 1,-2 1 69,5-4 0,0-1 85,4-4 0,4 1 201,0-1 1,9-3-84,-2-1 0,4-4-113,0 1 1,-1-2-862,5 2 1,0-3 103,4 3 738,0-3 0,0-1 0,0 0 0</inkml:trace>
  <inkml:trace contextRef="#ctx0" brushRef="#br0" timeOffset="34">23596 10690 8072,'0'-29'747,"1"2"-561,3 8 1,-3 3 189,3 4 0,1 5 949,-1-1 818,-1 5-1652,-3-2 1,-1 8-132,-3 4 1,2 6-313,-6 10 1,4 5 103,-3 2 0,4 1-442,-1 3 0,3-2 261,1 6 1,0-6-990,0-2 0,4-6 166,0-1 0,3-1-184,-3-7 0,1-4-529,-1-3 1565,-3-6 0,4 3 0,-5-5 0</inkml:trace>
  <inkml:trace contextRef="#ctx0" brushRef="#br0" timeOffset="35">23458 10576 8072,'0'-18'241,"0"3"-201,0 2 1,6 3 897,1 2 0,3-1-212,2 6 0,0-6-45,4 1 0,1 2-244,6-2 0,4 2-178,0-2 0,3-1-304,-3 5 1,1-1 140,-2 2 0,-3 1 1,0-1 0,-2 1 371,-5 2-441,-1 0 0,-5 2-65,-2 1 0,-3 9 116,-5 7 1,0 4 3,0 3 0,0 1 8,0 7 0,0-2-206,0 6 1,0 1 100,0-1 1,0-3-522,0-5 0,0-5 277,0 2 1,0-4-177,0-4 1,4-2-1035,-1-6-1118,1 0 2587,-4 1 0,0-1 0,0 1 0</inkml:trace>
  <inkml:trace contextRef="#ctx0" brushRef="#br0" timeOffset="36">24189 10667 8072,'0'-18'0,"2"-2"110,1 5 1,3 0 175,1 3 0,-2 1 806,-5-1 1,0 1-465,0-1 0,0 1-44,0 0 1,-1 4-152,-3 3 1,-3 3-329,-9 1 0,0 1 71,-3 3 0,-3 4-101,3 7 1,-1 3 111,1 5 0,-1 1-139,4 2 1,-3 0-243,4 4 1,4-3 80,3 3 1,5-3-440,0 4 1,1-6 243,2 2 1,5-5-86,3-3 0,4-6 127,3-5 1,2-6 75,6 2 0,-1-3-40,-3-1 1,3-1 19,-3-3 0,-2-1-35,2-2 1,-5-4 70,2 4 0,-4-7 131,0-1 1,3-4-102,0 3 1,0-4 196,-3 1 0,-1-3 81,1 0 1,3-1 105,0 0 1,-4 1 90,-3 3 0,-2 3 883,2 4-18,-3 1-389,-5 0-337,0 4 0,0 3-66,0 8 0,-1 4-353,-3 7 0,2 3-1,-6 5 0,2 1-103,-2 2 0,-1 4-55,5 4 1,0-4-341,4 1 1,0-2-153,0 1 1,2 0 287,2-4 0,2-5 50,5 1 0,2-6 36,2-1 1,-1-8-100,5-3 1,-4-2-90,4-2 1,-3 0-233,3 0 0,-5 0-656,1 0-134,-2-6 1436,-7 0 0,-1-10 0,-5-2 0</inkml:trace>
  <inkml:trace contextRef="#ctx0" brushRef="#br0" timeOffset="37">24304 10884 8072,'-7'-6'0,"2"-4"958,5 8 1,5-3-376,3 5 0,2 0 160,1 0 1,6-4-260,2 1 0,6-5-163,2 4 1,3-3-373,-3 3 1,0-4-360,-4 4 1,-2-3-1163,-2 3 1,-2-1 1571,-6 1 0,-5-2 0,0-6 0</inkml:trace>
  <inkml:trace contextRef="#ctx0" brushRef="#br0" timeOffset="38">24372 10621 8072,'-11'-11'0,"4"0"344,4-1 1,6 1 175,5-1 0,2 2 620,2 3 0,-1-4-714,0 4 0,5-2-180,-1 1 0,9-2-566,-1 3 1,3 0 238,1 0 0,-3 4-1344,3-1 0,-3 3 1425,-1 1 0,0 5 0,-1 1 0</inkml:trace>
  <inkml:trace contextRef="#ctx0" brushRef="#br0" timeOffset="39">24852 10541 8072,'-7'-11'774,"2"0"179,0 4 1,-1-3 300,-5 3 1,-2 0-583,-2 0 1,-2 4-127,-2-1 0,-4 3-162,0 1 1,1 0-323,-5 0 1,7 5 74,1 3 0,5 7-434,-2 4 1,8 2 159,0 2 1,5 0-48,0 0 0,3 0 197,3 0 1,5 3 150,7 1 1,2 3 731,2-3 1,-4 5-393,-7-2 1,-3 3-66,-5 2 0,-5 0-12,-3 3 0,-11-2-850,-4 2 1,-7-1-362,-1 1 0,-3-7-756,-4 4 0,-4-8-513,-8 4 2053,4-6 0,-13-1 0,3-5 0,-2 2 0,26-11 0,0 1 0,-1 1 0,0-1 0</inkml:trace>
  <inkml:trace contextRef="#ctx0" brushRef="#br0" timeOffset="81">7618 13614 8559,'0'-18'-72,"0"3"641,0 2 1,0 2-191,0-1 0,0 5 0,0-1-23,0-1 0,0 3-99,0-2 0,-2 2-54,-1-2 1,-5 3 23,-7 5 1,1 0 134,-5 0-412,-5 0 80,0 0 0,-8 5 130,5 3 0,-3 3-211,3 4 1,-3 3 47,3 5 1,0 5 67,5 2 1,0 1-178,3 3 0,-1-2 130,4 6 1,1-3-132,4 0 0,4-1 80,4 0 1,1-5-157,2-2 1,2 1 3,1-1 1,5-5 150,7-3 1,2-5-8,2 2 0,2-5-30,-2-3 1,3 1 184,1-6 39,0 1-87,-1-4 1,1-4 156,0 1 0,1-6-90,3 1 0,-7-6-9,3-1 1,-8 0-21,1 3 127,-4-4-166,0 3 1,-6-5 18,-2 3 1,-3 2 7,-1-2 0,-1 2-111,-3 2 0,-6 1 127,-5 2-487,-6 3 239,4 5 0,-5 0-101,3 0 0,-1 1-250,4 3 0,5 1-107,3 3 1,6 2-1029,-2-2 1626,3-3 0,6 5 0,1-4 0</inkml:trace>
  <inkml:trace contextRef="#ctx0" brushRef="#br0" timeOffset="82">7972 13568 8470,'0'-6'33,"0"1"850,0-1-246,-5 5-211,3-4 1,-3 6 52,5 3-194,0 3-80,0 9 0,-3 2 19,-1 5 0,-4 5-65,4 2 0,1 4-43,3 4 0,0-2 116,0 2 0,0 0-400,0-4 0,0 2 88,0-10 1,0 0-116,0-7 0,3-1-8,1-3 1,1-6-427,-1 2 215,-3-2 1,6-3-1260,-4-2-242,-1-2 1915,8-2 0,-9 0 0,4 0 0</inkml:trace>
  <inkml:trace contextRef="#ctx0" brushRef="#br0" timeOffset="83">7915 13602 8470,'6'-29'0,"8"5"243,-3 5 1,10 4 423,2-4 1,-1 3-128,5-3 0,1 5 106,-1-1 0,1-1-334,-2 0 1,2 6-68,3 7 0,-4 1-240,-4 2 0,-4 7 16,0 4 0,-6 6 40,-2 5 1,-4 1 95,-7 0 1,0 0-280,0 0 0,-7 3 7,-4 1 1,-5 5-66,-7-2 1,-4-1-19,0 2-267,1-1 277,-2-1 0,5-1-103,0-5 243,5 0 15,7-5 1,1 2-55,2-5-9,-2 1 122,9-5-73,-4-5 1,10 3 35,2-5 0,5 1 131,3-1 0,-1-3-200,5 3 0,-1-1 73,1 0 0,1-1-426,-5 1 1,8 3 125,-4-3 0,4 5-212,-8-4 1,6 3 85,-2-3 0,1 4-40,-1-4 1,1 3 30,-4-3 1,3 0 92,-4-4 0,4 4 375,-4-1 0,0 1-26,-3-4 0,-1 0-36,1 0 36,-6 0 0,3-1 401,-5-3 0,1 2 45,-2-6 1,-1 0 250,2-3 0,1 0-291,-2-1 0,5-1 99,-4-2 0,1-1 206,-1-3 0,1-4-190,2 0 1,2-1-192,-5-7 0,5 1-105,-1-4 0,0-1-80,0 1 1,2 4 42,-2-1 0,-2 6-172,2-2 1,-6 3 114,2 1 0,1 6-111,-1 1 1,0 4-103,-4 0 1,1 6-19,3 2-25,-3 3-80,4 1 220,-5 0 118,0 5-98,0 1 1,4 11-16,0 2 0,4 4 7,-5 3 0,6 5 33,-1 7-276,2-3 241,6 10 0,-2-9-49,5 6 1,-3-5-120,3 1 0,-4-9-92,4-6 0,-1-1 18,1-7 325,-3 0-167,1-3 1,-5-6-49,4-2-693,1 2 192,-4-5-667,4 5-684,-6-6 268,0 0 1691,-4 0 0,-17 0 0,-9 0 0</inkml:trace>
  <inkml:trace contextRef="#ctx0" brushRef="#br0" timeOffset="84">8554 13922 8470,'-21'-5'297,"2"-3"634,2 3 159,11-5 0,2 8-326,8-6 1,2 4 221,6-3 1,5 3-458,6-4 1,3 4-273,8-3 0,-2 3-625,6-4 1,-2 6 354,2-2 0,-5-1-1561,6 1 0,-3-1 467,6 1 943,-2 3 1,-6-9 0,0 3 0</inkml:trace>
  <inkml:trace contextRef="#ctx0" brushRef="#br0" timeOffset="85">9251 13477 8470,'0'-12'0,"0"5"331,0-1 0,5 2 62,3-2 1,-2-1 153,2 5 1,-5-3-152,5 3 0,-5-1 108,0 1 0,0 4-215,1 0 0,-3 6-18,3 10 0,-4 3-18,-4 7 0,-2 3 37,-6 6 1,5 4-383,-1 3-834,0 2 787,2 2 1,1-2-162,5-2 0,0-4 133,0-7 0,0-3-143,0-5 1,5-6-34,3-1-397,-3-4 449,5 0 0,-8-6-642,6-2 1298,-5-3-974,7-1-460,-9 0 0,4-1 1069,-5-3 0,-5-2 0,-1-6 0</inkml:trace>
  <inkml:trace contextRef="#ctx0" brushRef="#br0" timeOffset="86">9194 13534 8470,'1'-18'171,"3"3"1,-2 1 377,6-1 0,0 2-69,3-2 1,4 1 139,1-2 0,0 4-93,-1-3 1,-1 3-237,5 4 0,-1 0-156,1 4 0,3-4 25,-3 4 1,-2 2-196,2 6 0,-5 6 91,2 5 1,-5 5-154,-3-1 0,-3 7-19,-5 0 0,-3 5-123,-4-5 0,-6 2 35,-10-1 1,0-5 65,0 4 0,-1-8-88,-2 5-17,2-8 36,-4 2 0,10-6-272,3 0 1,2 0 54,1-4-954,6 3 819,1-8 1,6 3-124,3-5 682,8 0 0,5-5 0,6-2 0</inkml:trace>
  <inkml:trace contextRef="#ctx0" brushRef="#br0" timeOffset="87">9753 13545 8470,'-5'-21'591,"-2"2"1,2 2 3,1 6 0,-1-1-157,1 1 0,-4 3 488,5 1-193,-6 4 0,6-2-372,-4 5 0,4 5-250,-1 3 1,3 8-151,1 7 1,0 2 104,0 10 0,0-2-356,0 8 0,5-2-55,3 2 1,-2-8-224,2 2 1,-2-9 289,2 1 1,0-7-61,-4-1 1,4-5-136,-4 2 1,3-4-146,-3 0 0,5-6 618,-1-2 0,-3 2 0,0 0 0</inkml:trace>
  <inkml:trace contextRef="#ctx0" brushRef="#br0" timeOffset="88">10142 13385 8470,'-12'-24'2578,"1"3"-2092,5 14 1,-3 8-194,5 11 0,-4 1 373,4 6 0,1 0-167,3 4 0,0 6-327,0 5 0,0 1-98,0 7 1,5 0-287,2 4 1,0-4 32,0 0 0,1-9-287,3 1 0,-1-7 317,-2-1-622,2-7 202,-9-2-328,10-6 50,-10 1-35,4-6 0,-6-1-49,-3-5-228,-2 0 866,-6 0 1,-4-1 292,-3-3 0,-13-2 0,-4-6 0</inkml:trace>
  <inkml:trace contextRef="#ctx0" brushRef="#br0" timeOffset="89">9742 13842 8470,'-29'0'-149,"2"0"1,8-1 48,4-3 1607,2 3-917,7-9 1,2 7 281,8-5 577,2 1-898,11-5 1,6 1 30,7 0 0,3 3-40,1 0 1,6 1-792,1-5 0,0 2 227,1 3 0,-4-2-533,4 5 1,-4 0 554,4 4 0,0-5 0,3-1 0</inkml:trace>
  <inkml:trace contextRef="#ctx0" brushRef="#br0" timeOffset="90">11250 13477 8470,'0'-18'0,"0"1"-111,0 6 1,0 3-389,0 1 1008,5-1 0,-3-2 288,6 2-160,-6-2 115,3 9-250,0-4-283,-3 5-14,3 0 1,-1 1 142,-1 3 0,3 2-34,-3 6 0,-1 4-101,1 3 1,-1 3 34,-2 1 0,0 5-288,0 2 0,3-1 73,1 2 0,1-5-453,-1 5 212,-3-6 61,10-2 1,-9-3-117,6-5 1,-4-3 157,3-4 0,-3-6 4,4 2 154,-6-3-9,3-1 0,-4-1 194,3-3 1,-2-2-60,1-6 0,-1 1 4,-2-1 1,0-3-154,0 0 0,0-1-13,0 0 2,5 4 0,-3-4-193,6 9 0,-4 2 161,3 5 1,1 2-140,3 6 0,2-1 131,2 9 0,-1 0-21,5-1 0,0 6-25,4-2 26,-5-3-38,3 6 1,1-10-16,5 4 0,-1-7 34,-3-2 322,-5-4-132,3 2 1,-7-10-153,5-3 774,-5-2-498,3-7 0,-9 0 58,-1-6 0,-1-4-51,2 1 0,-3-6 25,-5 1 1,0-2-218,0-1 0,0 0-163,0 0 1,-5 1 275,-3 2-907,3 3 521,-5 10 0,8 2-90,-6 5 1,6 3-476,-2 0-216,2 6 1,2 2 396,0 7 0,9 4-185,3 0 1,3 4 772,0 0 0,-2 6 0,3-3 0</inkml:trace>
  <inkml:trace contextRef="#ctx0" brushRef="#br0" timeOffset="91">12095 13397 8470,'-13'-30'695,"-2"8"0,14 9 276,-3 5 556,2 6-1021,2-3 1,-1 6-160,-3 3 0,3 7-106,-3 8 1,3 4-116,1 4 0,0 3-69,0 8 1,0-2 24,0 2 0,0 1-441,0-1 0,0 0 230,0-3 0,4-6-362,0-3 0,3-3-162,-3-4 0,5 2-388,-1-6 1,-1-1 298,5-7 742,-4 4 0,14-5 0,-4 5 0</inkml:trace>
  <inkml:trace contextRef="#ctx0" brushRef="#br0" timeOffset="92">12563 13454 8470,'-5'-29'1617,"4"6"-1065,-4 11-389,5 7 1,0 7 601,0 1 1,0 9-201,0 7 1,-4 4-330,0 3 0,0 3-71,4 6 0,0-1-130,0 0 1,0 1-18,0-1 0,4-5-221,0-2 1,3-5 87,-3-3 0,4-2 69,-4-6 1,3-3-489,-3 0 0,5-6-172,-2 2-1622,-1-3 2328,-1-1 0,0 0 0,1 0 0</inkml:trace>
  <inkml:trace contextRef="#ctx0" brushRef="#br0" timeOffset="93">12243 13442 8470,'0'-17'859,"5"1"228,3 9 1,7-2-293,4 5 0,-1-4 169,1 5 0,4-6 56,3 1 0,10-1-377,-2 2 0,7-4-420,-3 4 1,5-2-226,-1 1 1,-3 0-311,-1 4 1,-3-4-446,-5 4 1,2 0-2150,-6 4 2906,1 0 0,-4 0 0,0 0 0</inkml:trace>
  <inkml:trace contextRef="#ctx0" brushRef="#br0" timeOffset="94">12940 13362 8470,'5'-11'-432,"-4"0"1,4 3 1210,-5 0 0,2 6 733,1-2-472,-1 3-538,3 1 0,-5 6-85,0 5 0,0 6-147,0 6 1,0 5-72,0 2 1,0 3-163,0 1 0,1 5-98,3-1 1,-2 3-360,6-2 1,-2-6 275,2-7 0,2-2-176,-2-1 0,-2-5-611,2-3 1,-2-2-32,2-2 0,-2-4-1188,-2-4 2150,2-1 0,0-2 0,-1 0 0</inkml:trace>
  <inkml:trace contextRef="#ctx0" brushRef="#br0" timeOffset="95">13294 13282 8470,'-5'-22'2353,"4"9"-2006,-5-2 1,6 15 71,0 0 1,0 6 219,0 9 0,-1 8-235,-3 8 1,3 8-108,-3 7 0,3 1-230,1 6 1,0-1-328,0 1 0,0-2 361,0-5-1627,0-6 1298,0-6 1,5-2-165,3-5 0,-2-4-188,2-4 0,-4-5-457,3 1 1,-4-6 206,0-2 878,-1-4 1,-2 2 0,0-5 0</inkml:trace>
  <inkml:trace contextRef="#ctx0" brushRef="#br0" timeOffset="96">12986 13648 8470,'1'-15'0,"3"-1"0,3 5 792,8 3 0,-1 5-225,5-5 0,0 4-62,4-3 1,1 4-250,3-1 0,2 3-488,6 1 229,-6 0-52,4 0 1,-8 0-85,6 0 0,-6 0 60,2 0 1,-5 0-224,-3 0 1,2-1-106,-6-3 64,0 3 1,-7-4 215,-1 5 308,-4 0 206,2 0 0,-9 5-133,0 2 0,-1 3 67,2 2 0,1 4-36,-2 3 0,3-1 83,1 1 1,1-1-320,3 1 1,3 1 175,4-5 1,2 6-297,2-2 0,1-3 72,3 0 0,7-8-66,-3 0 1,2-5 197,-2 0 1,4-3 165,-1-3 1,2-4-195,-1-4 213,-3-1-240,4 1 1,-9-6 191,0-2 1,-6-2-57,-2-2 1,-1 0-208,-6 0 0,-1-7 14,-7-1 0,-4-4-266,-7 4 1,-4 0 30,-8 0 0,-1 5-276,-2 7 1,-3 2 236,2 6 1,5 4-100,3 4 1,1 1-420,7 2 0,1 5 216,6 3 0,3 2-594,5 2 0,2 4 1149,1 3 0,4 8 0,4 2 0</inkml:trace>
  <inkml:trace contextRef="#ctx0" brushRef="#br0" timeOffset="97">14105 13522 8470,'-10'-24'1174,"2"5"-543,3 5 269,5 3-109,0 4 1,1 2-425,3 5 1,-3 2-298,3 1 1,-3 9 69,-1 7 0,4 2-306,0 2 1,1 5-48,-1 3 0,-2-2 205,6 1 1,0 0-51,3 0 0,0-2 6,1-5 0,3-2-148,0-2 0,6-3 301,-2-9 0,2-2 245,2-5 0,0 0-90,0 0 0,0-5 190,-1-2 1,1-7 238,0-2 0,0-4-206,0 1 1,-5-6 172,-3-2 0,-3-5-181,0 2 1,-4-3-352,-1-1 0,-4-1-354,0 1 1,-1 1-520,-2 3 0,-4 2 676,0 5-3012,0 5 1016,-1 7 2073,4 6 0,1-1 0,6 0 0</inkml:trace>
  <inkml:trace contextRef="#ctx0" brushRef="#br0" timeOffset="98">14733 13362 8470,'0'-11'0,"0"0"938,0 4-61,0-3 615,0 9-704,0-4-198,0 5-385,0 10 0,0 3-2,0 9 0,0 3 17,0 1 0,0 0-11,0 4 0,0 0-17,0 5 0,0-1-298,0 0 0,4-5 136,0-2 1,1-7-920,-2-1-111,-1-5-498,8 3-143,-9-11-894,9-1 2535,-8-5 0,-2 0 0,-7 0 0</inkml:trace>
  <inkml:trace contextRef="#ctx0" brushRef="#br0" timeOffset="99">14504 13305 8470,'6'-17'0,"1"0"0,8 6 0,2-1 1366,2 1 0,3-1-245,-3 1 1,2 3-7,2 1 1,5 4-339,2-1-777,3 3 85,2-4 1,-1 4-426,0-3 1,0 4-1775,1 4 2114,-6 2 0,4 6 0,-4-1 0</inkml:trace>
  <inkml:trace contextRef="#ctx0" brushRef="#br0" timeOffset="100">16069 13374 8356,'0'-12'0,"0"5"42,0-1-65,0 1 220,0 0 0,0 1 223,0 2 1,-5 3-131,-3-3 1,-2 3-34,-1 1 1,-6 0-15,-2 0 1,-2 5 32,-2 2 1,-4 5-92,1 3 1,-5 4 0,5 8 0,-1-2-145,4 6 1,5-5 84,3 5 0,4-5-211,3 5 0,3-5-52,5 5 0,9-6-49,2 2 1,10-8 223,1-4 0,5-2 62,4-2 1,1-4-4,-1-4 0,2-3 2,1-3 0,-5-1 281,-2-8-42,2 4-267,-5-9 1,4 1 249,-5-3-40,-5-3-203,3-1 1,-8 0-128,2 0 1,-3-3 85,-5-1 0,2-3-192,-5 3 1,0 0 91,-4 5 0,0 4-99,0 3 1,-1 2 207,-3 1-101,3 6 29,-10 1 1,10 6-8,-3 3-107,3 2 131,1 6 0,1 1-7,3 2-292,-3-3 293,15 5 0,-7-6-15,10 1-280,0-1 270,8-4 1,-2-2 18,1-5 1,3 0-53,2 0 0,-2-4 221,2 0 0,-6-9-37,2 2 1,-3-4 123,-1-1 1,-2 4-154,-2-3 1,1-2 34,-4 2 0,-5-4-44,-3 4 0,-6-1 10,2 5 1,1 3-49,-1 1 28,0 4 0,-9-1-77,-3 8 0,-2 8 140,-2 7 0,1 6-3,0 2 0,-6 4-119,-2 0 0,1 2-91,-1 1 1,0 0-110,-4 1 0,6-1-345,1 0 1,4-1-617,0-2 0,6-5 521,2-7 0,3-2-433,1-6 402,5 1 667,6-1 0,7-5 0,5-1 0</inkml:trace>
  <inkml:trace contextRef="#ctx0" brushRef="#br0" timeOffset="101">17154 13397 8329,'-5'-30'0,"4"3"0,-4 9 692,5 3 1,-2 6-110,-1 1 0,-4 2-38,-4-2 0,-6 3-109,-2 5 1,-5 1 41,-6 3 1,-1 4-3,-7 7-459,-2 3 88,4 10 1,-2 1-76,8 5 0,-1 2 92,8 2 0,3-2-351,9 6 0,4-5 74,3 1-494,3-2 438,6-7 0,7-1 105,7-5 1,7-7 53,5-4 0,3-2 49,4-6 1,-2-1 206,2-3 0,-4-3-904,-4-1 335,3-5 214,-8 8 0,2-6-1289,-4 3 1,-4 2 1439,0-6 0,-5 1 0,3-5 0</inkml:trace>
  <inkml:trace contextRef="#ctx0" brushRef="#br0" timeOffset="102">17485 13317 8329,'-6'-32'0,"2"5"0,3 6 1353,1 9-159,0 6-541,0 1 1,0 6-234,0 3 1,0 5-112,0 10 0,-4 4-109,0 7 1,-5 7-86,2-3 0,0 4-53,0 0 0,3 3 131,-4 5 1,5-1-512,-5 1 0,5-5 10,0-3 1,-2-8-143,1-3 0,0-8 315,4-4 1,5-3 301,3-5 1,2-2-58,1-5 0,4 0 254,1 0 1,4-1-54,-1-3 1,3 2-122,0-6 1,1 0-295,0-3 32,0 0-205,0 4 0,-4-2-474,0 6 1,-6-3-781,-2 3-969,0 1 2500,-4-3 0,-1 5 0,-1 0 0</inkml:trace>
  <inkml:trace contextRef="#ctx0" brushRef="#br0" timeOffset="103">17908 13385 8329,'-17'-28'548,"10"9"1,-3 2 741,10 9-348,0 5-468,-5-2 1,3 10-66,-1 3 0,1 7-286,2 4 0,-4 4 74,1 4 1,-1 2-109,4 5 0,0 0 0,0 1 1,1-1-278,3 0 1,2-1 39,6-2 0,-1-5-124,0-7 0,6-2 52,2-6 0,3-3 103,0 0 0,1-6-133,0 2 1,0-3-198,0-1 0,0-1-212,-1-3 1,1 3 129,0-3 0,-5-2-508,-3-2 1037,-2-2 0,-7-2 0,-1 1 0</inkml:trace>
  <inkml:trace contextRef="#ctx0" brushRef="#br0" timeOffset="104">17851 13648 8329,'-10'-11'0,"2"-1"0,4 6 743,8 2 0,6-2-177,5-2 0,4 2 4,-3-2 1,5 2-240,2-2 0,5-2-245,6 2 0,-3 2-246,-1-2 1,-1 5-443,2-5 1,-3 4-75,-5-4 0,-2 5 676,-2-5 0,-2 0 0,-6-3 0</inkml:trace>
  <inkml:trace contextRef="#ctx0" brushRef="#br0" timeOffset="105">17874 13317 8329,'-13'-18'0,"3"1"0,19 6 0,2 0 0,8 0 0,0 4 0,8-6 0,3 6 0,5-6 0,3 5 0,3 2 0,9-2 0,-7 6 44,3-2 1,-3 3-506,3 1 1,-10 0 460,-1 0 0,-9-5 0,2-2 0</inkml:trace>
  <inkml:trace contextRef="#ctx0" brushRef="#br0" timeOffset="106">18547 13225 8183,'0'-22'-157,"0"-1"1,0 5 568,0 3 1,0 2 625,0 2 1,-1-5-223,-3 1 0,-2 0-185,-5 3 0,-7 5-418,-5-1 1,-4 6 10,-3-2 0,-7 3-105,3 1 1,-2 1 73,6 3 1,2 6-1,5 5 0,5 2-82,3-2 0,8-1-196,3 5 0,2 0-52,2 4 0,12-4-89,7 0 0,8 0 9,7 4 1,1-4 7,3 0 0,2-2 129,2 2 0,-3 3 43,-5-3 1,-5-2 5,-2-2 1,-4 1 51,-4 0 0,-4 3 127,-7-4 1,1 4 36,-6-4 0,1 4-98,-4-4 1,-9 6 176,-2-2 0,-9 2-104,-3 2 0,-5-4-45,-6 0 0,-1-1-109,1 1 1,0 1-180,0-5 1,4 1-1,4-5 1,7-3-645,3-1-308,9 1 1,3 2-891,8-2 2015,7-3 0,12 0 0,6 1 0</inkml:trace>
  <inkml:trace contextRef="#ctx0" brushRef="#br0" timeOffset="107">18844 13865 8146,'0'-11'3617,"0"-1"-1987,0 6 1025,0-4-1570,0 8-491,0-3-3497,0 5 2903,-5 5 0,-1 2 0,-5 4 0</inkml:trace>
  <inkml:trace contextRef="#ctx0" brushRef="#br0" timeOffset="113">6361 16595 8183,'0'-7'0,"0"-3"-36,0 2 1,2 2 78,1-2 44,-1 6 1,3-8 299,-5 2 0,1 2-127,3-2 1,-3 1 506,3-5-432,-3 1 0,-1-1-26,0 1 1,0 3 150,0 1-246,0-1 1,-5 2-21,-2 2 1,-4-1-1,0 1 1,-4 0-239,0 4 0,-4 1 76,3 3 1,-3-1-175,4 4 1,-4 5 22,4 3 1,-4 5-69,3-1 0,-3 3 123,4 1 1,0 5-80,4 2 0,-1 3 45,1 1 0,3 1 1,1-1 0,4-1-171,-1-3 1,3 2 114,1-5 1,5-2 52,3-6 1,4 2 76,7-6 0,0-4 122,8-3 0,-2-6-66,2 2 1,-2-3 206,6-1 0,-6-1 1,2-3 0,-3-1-155,-1-2 1,-2-4-23,-2 4 0,2 1 130,-6-2-235,0 0 1,-5-3 87,-2-1 1,1 5-15,-5-1 0,1 6 132,-1-2-13,-3-2-213,4 4 34,-5-3 0,0 6-67,0 3 0,0 4 79,0 7 1,0-2-30,0 2 1,6 2 27,6-2 1,0 0-17,7-4 1,0 1 56,4-1 1,4-1-2,0-2 1,4 1 30,0-5 1,2-2 182,1-6 1,-4 2-49,1-6 1,-6 1-75,2-5 1,-3 1 6,-1-1 1,-2-3 21,-2 0 1,-2-5 147,-6 1 0,-3 1-109,0-1 0,-7 0 11,-1-4 1,-5 0-93,-7 0 1,-5 2-144,-6 2 1,-1-2-266,-7 6 0,-4 5 177,-7 6 1,-4 4-556,-3 4 1,6 4 180,-3 7 1,8 3 63,0 4 1,9 1-214,6 0 0,9 0-904,6 0 1555,6 0 0,2-6 0,6 0 0</inkml:trace>
  <inkml:trace contextRef="#ctx0" brushRef="#br0" timeOffset="114">7218 16617 8147,'0'-17'398,"0"0"808,-5 6-809,4-1 1,-4 5 514,5-1-298,0 5 0,0 0-143,0 6 0,0 5-377,0 7 1,0 3 44,0 5 1,0 1-87,0 3 0,-4 2 63,0 5 1,0-1-161,4-2 0,1 0-73,3-4 1,-3-2-20,3-6 1,1-2 57,-1-6 127,0 1 127,1-6 73,-4-1 22,4-5 1,-5-1-114,0-3 1,-3-2-6,-1-6 1,-1 0-97,1-4 1,3 2 65,-3-5 0,-1 0-137,1-3 0,0-3 73,4-1 1,-1 2-367,-3-3 191,3 3 1,-4 6 43,5 3 34,0 7 0,1 3-102,3 5 1,0 7 53,7 4 0,-1 5-138,9 7 0,0 0 64,4 0 0,5 4 95,2-1 1,3 1-181,2-4 0,-1-2 152,0-2 0,-1-3 38,-2-9 1,2-2 202,-3-5 0,-3 0 376,-4 0 0,-6-5 304,-5-2 1,-2-5-385,-2-3 1,0 1 214,-4-5 0,0 0-218,-4-4 1,0 0-182,0 0 0,-4-1-177,0-2 0,-4 0-217,0-4 1,2 1-141,-2-2 1,2 5-1110,-2 6-721,3-1 947,5 8-359,0 2 1,1 6 553,3 5 0,4 5-304,7 2 1266,-2 4 0,13 5 0,-2 2 0</inkml:trace>
  <inkml:trace contextRef="#ctx0" brushRef="#br0" timeOffset="115">8052 16572 8182,'-12'-12'-216,"2"1"507,3-1 0,0 2 704,3 3 1,2-4-292,-6 4 1,6 1 37,-2-2 1,1 5 172,0 0-499,1 1 0,-2 5-430,8 4 0,-2 4 104,1 11 0,2 0-63,-1 8 1,0 2 68,-4 6 1,0 2-359,0 1 0,0-1-58,0-6 0,0-1-231,0-2 0,0-5 306,0-7 1,4-2-249,0-6 183,5 1 0,-7-2-274,6-3-1537,-6-2 439,3-5 1682,0 0 0,2 0 0</inkml:trace>
  <inkml:trace contextRef="#ctx0" brushRef="#br0" timeOffset="116">7972 16663 8182,'0'-18'0,"-2"-2"262,-1 5 1,1 0 434,-1 3 1,1 1 586,2-1-504,-5 1 1,5 4-374,0 4 0,5 3-147,7 3 0,0 8-88,4 4 0,1 10 73,6 2 0,0 1-307,0 2 1,0-1-83,0 2 0,3 1-135,1-6 0,1-4 142,-1-7 1,-5-3-125,1-5 0,-1 2 382,-7-5 0,4 0-87,-4-4 0,0 0 241,-3 0 0,-1-5-66,1-3 1,-2-2 61,-2-2 0,2 0 79,-3-4 0,-2-1 86,-1-6 1,-1 0-226,1 0 1,-3-5-51,3-2 0,-4-3-405,-4-1 0,-1-1 191,-3 1 0,-1 5-769,5 2 0,-3 8-306,3 4-72,0 2 466,4 7 0,1 1-474,3 5 0,3 1 1208,4 3 0,0 2 0,1 6 0</inkml:trace>
  <inkml:trace contextRef="#ctx0" brushRef="#br0" timeOffset="117">8840 16526 8138,'-17'-23'0,"8"5"0,-2 3 2125,7 8-1356,-6-4 1,7 10 62,-4-3 525,-1 3-798,2 1 1,-4 1 57,2 3-437,3 8 1,-4 7-2,5 7 0,-3 1-167,3 7 0,-1-2-275,1 6 1,3-4 304,-3-3 0,4 0-445,4-4 1,2 0 194,6-4 0,-1-6-97,0-1 0,5-5 159,-1-3 1,5 0 215,-1-4 1,4 0-100,4-4 1,-2 0 36,6 0 0,-6-1-240,2-3 1,0 1 162,0-4 0,0 3-653,-4-4 0,-4 5 287,0-5 1,-7 4-2101,0-3 2535,-6 4 0,-6-7 0,0 4 0</inkml:trace>
  <inkml:trace contextRef="#ctx0" brushRef="#br0" timeOffset="118">8737 16777 8193,'-11'-11'0,"4"3"1270,3 1-766,3-1 1,2 2 76,3 2 1,3-1-143,4 1 1,5-4-78,3 5 1,7-1-78,1 4 0,4 0-427,0 0 1,-2-4-129,1 0 1,-3 0-327,3 4 1,-4 0 156,0 0 1,-6-4-468,-5 1 0,-3-1 906,0 4 0,-6-5 0,-1-2 0</inkml:trace>
  <inkml:trace contextRef="#ctx0" brushRef="#br0" timeOffset="119">8794 16526 8193,'-23'-5'599,"0"-1"1,7-6-35,4 1 1,7-1 40,9 1 1,8-3-185,7 3 0,7-3 107,5 6 0,2-2-297,1-2 1,2 2-193,2 3 0,-3-2-350,3 5 0,-2-4 305,-2 4 1,-4 1-2672,1 3 2676,-6 0 0,3 0 0,-5 0 0</inkml:trace>
  <inkml:trace contextRef="#ctx0" brushRef="#br0" timeOffset="120">9902 16492 8188,'-4'-12'-501,"0"1"851,-5-6 1,7 3 545,-6-5 0,2 5-247,-2-1 0,-2 4-223,3 3 0,-7-2 98,-2 2 0,-5 3-95,-2 2 1,-1 6-199,-7 5 1,-3 7-44,-4 4 0,-4 8-83,4 3 1,0 5-163,4 3 1,6 1-22,5 3 1,6 1-356,10-5 1,2 1 244,5-1 1,5-6-111,2 2 1,13-8 14,2-3 1,10-2 143,2-6 0,1-3 175,3-4 0,1-6 209,-1 2 0,-4-4-205,-3-4 1,-6 2-14,2-6 0,-3 2-720,-1-2 0,-2-1 267,-2 5 0,2-3-1768,-6 3 2194,0-5 0,-3 3 0,-1-6 0</inkml:trace>
  <inkml:trace contextRef="#ctx0" brushRef="#br0" timeOffset="121">10347 16492 8220,'0'-33'754,"0"2"0,0 8-222,0 8 1,4 3 892,0 0-434,0 6-48,-4 1-735,0 20 1,0-1-1,0 13 1,0 4-49,0 0 1,0 8-118,0-5 0,0 3-138,0-3 0,4-1 142,-1-2 0,6 1-651,-1-6 1,-2-4-31,2-7 0,-1-2-240,5-2 0,-5-3-296,1-1 1170,-5-4 0,7 2 0,-4-5 0</inkml:trace>
  <inkml:trace contextRef="#ctx0" brushRef="#br0" timeOffset="122">10062 16412 8316,'0'-12'0,"2"2"0,6 3 1376,5-4-801,9 10 1,5-5 1042,0 2-1084,4 3 1,-1-4 24,4 5 1,5 0-44,3 0 0,3 0-303,0 0 1,-3-2-76,0-1 1,-6 1-63,-2-1 1,-2 1 115,-10 2 0,-1-4-240,-10 1 13,1-1 0,-5 4-72,1 0 1,-6 1 139,2 3 102,-3 2 1,-1 9-117,0 1 0,-3 3 18,-1-4 0,-1 5-107,1-1 0,3 7 155,-3 0 1,3 6-376,1-1 1,0-2-53,0 1 0,5-3-32,2 3 0,7-8 208,1 1 1,6-8 191,-2 0 0,2-3 249,2-5 0,-3-2 25,3-5 1,-2 0-65,5 0 1,-2 0-129,-1 0 0,0 0-138,0 0 0,0-4-300,0 1 1,-4-2-497,0 1 1,-9 2-155,1-1 0,-6 0 980,3-1 0,-6 3 0,4-4 0</inkml:trace>
  <inkml:trace contextRef="#ctx0" brushRef="#br0" timeOffset="123">10690 16674 8130,'-11'-22'1262,"4"4"-763,2 1 0,10 10 244,3-1 125,2 6-475,1-9 0,2 10 423,2-3-518,3-2 0,10 5-30,2-3 1,1-1-69,3 1 0,-2 0-524,6 4 1,-6-4 310,-2 1 1,-3-1-1069,3 4 0,-9-4 487,-2 0 0,-5 0-1970,-3 4 2564,-5-5 0,4 4 0,-3-4 0</inkml:trace>
  <inkml:trace contextRef="#ctx0" brushRef="#br0" timeOffset="124">10758 16389 8397,'0'-11'180,"0"-1"0,6 1 369,1-1 1,7 1-6,1-1 1,4 1 81,-3 0 0,8 0 18,-1 4 0,3-2-176,1 5 0,-2-3-388,6 3 0,-1 0-17,4 4 1,-3 0-121,-1 0 1,-1 0 54,2 0 1,-3 0-287,-5 0 1,-2 0-60,-2 0 280,-2 0-71,-6 0 1,1 4-82,-1 0 0,-3 1 163,-1-2 1,-3 0 258,4 5 1,-6-1-259,2 5 323,-3 4-104,-1-3 0,0 12-63,0-2 1,0 7 160,0 1 1,0 6-221,0 1 0,2 0 60,1-4 0,0-3-269,5-1 0,-2-6 68,2-1 0,0-5 7,-4-7-127,5 1-90,-8-1 0,4-3 86,-5-1 140,0-4 0,-5 2 83,-2-5 0,-8 5 0,-3 1 0</inkml:trace>
  <inkml:trace contextRef="#ctx0" brushRef="#br0" timeOffset="125">11227 16320 8240,'1'-36'461,"3"1"1,0 10 21,7 2 0,-2 4 453,6 4 1,2 6-243,-2-2 0,5 7 165,-1 0 1,4 3-475,4 1 1,2 6-214,5 5 1,4 6-351,0 6 1,0 3 198,-3 1 0,-2 5-536,-3-2 0,-3 3 407,-8 2 0,-4 0-156,-7 3 1,-3-2 34,-5 2 1,-5 1 49,-3-1 1,-7 0 152,-4-4 0,-7-4 214,0-4 0,-10-2 189,2-1 0,-7-1-114,3-3 1,-2-6-625,5-6 1,0-4 216,8 1 0,4-3-1231,4-1 0,9 0 1375,-1 0 0,7-5 0,-1-2 0</inkml:trace>
  <inkml:trace contextRef="#ctx0" brushRef="#br0" timeOffset="126">12403 16298 8399,'11'-6'0,"-4"0"0,2-1 1026,-5-1 288,4 5 89,-1-7-368,-1 9-474,4-4 1,-8 10-66,1 3 1,2 8-231,-1 7 1,0 5-219,-4 6 0,0 4 157,0 0 0,0 4-345,0-4 0,0 0-87,0-3 1,0-6-162,0-3 1,5-3-282,3-4 54,2 3 0,1-10-780,1 4 0,-5-9 116,1-3 1279,-6 2 0,4-4 0,-6 3 0</inkml:trace>
  <inkml:trace contextRef="#ctx0" brushRef="#br0" timeOffset="127">12472 16595 8161,'0'-12'0,"1"2"1268,3 2-785,2-2 1,5 5 144,1-3 0,1 0 90,2 4 0,0-1-468,8 1 0,2 3-8,9-3 1,2 1-885,2-1 1,-2 3 484,2-3 0,1 3-534,-1 1 0,-4 0 691,-3 0 0,-11-5 0,2-1 0</inkml:trace>
  <inkml:trace contextRef="#ctx0" brushRef="#br0" timeOffset="128">12380 16355 8338,'-6'-17'309,"3"4"-258,11-2 1,6 3 439,13 0 0,2-1-106,5-2 1,7 3-28,4-4 0,6 4-317,6 0 0,-5 6-63,-2 2 0,-5 3-338,-3 1 1,-6 1 359,-6 3 0,1 7 0,3 7 0</inkml:trace>
  <inkml:trace contextRef="#ctx0" brushRef="#br0" timeOffset="129">13305 16275 8293,'-6'-5'805,"1"3"0,4-6 272,-3 4-674,3 0 0,-10 4 22,4 0 0,-7 2 31,-1 6 1,-6 1-262,2 10 0,1 5-90,-1 7 0,0 2-12,-3 1 1,5 4-203,6 0 0,4 0-158,7-4 1,2-3 103,1-1 1,5-8-67,7 1 0,3-8 208,5 0 1,5-7 295,2-5 0,3-1-155,1-2 1,1-3 130,-1-4 0,0-1-20,1-7 1,-5 1-70,0-1 1,-5-3 156,-3-5 1,-4 4-142,-6 0 0,-6-4-262,-2-4 0,-4-3-145,-4 3 1,-9-3-196,-10 3 0,-6 1 273,-9 3 0,-2 5 88,-6 3 1,5 7-27,3 4 1,4 3-156,3 1 0,5 5-323,7 3 567,2 2 0,11 1 0,1 1 0</inkml:trace>
  <inkml:trace contextRef="#ctx0" brushRef="#br0" timeOffset="130">13751 16275 8333,'-29'-26'1344,"2"4"-649,13 11-525,4-4 149,10 14 1,0 2 482,0 11 0,4 0-283,-1 7 0,5 5-165,-4 7 1,3 6-259,-3 1 1,0 5 115,-4-1 1,1 1-475,3-1 1,-3-3 145,3-5 0,1-8-5,-1-3 0,4-8-34,-5 0 1,5-2-792,-4-2-615,5-5-876,-8 5 2437,4-10 0,-10 4 0,-1-5 0</inkml:trace>
  <inkml:trace contextRef="#ctx0" brushRef="#br0" timeOffset="131">13614 16263 8195,'9'-21'627,"2"2"1,3-2-161,9 6 1,-2 0 264,-2 4 0,4 3-205,0 0 0,1 6-44,7-2 0,-1 3-173,4 1 1,-1 0-48,-2 0 0,1 5-366,-6 2 0,-3 9 170,-4 3 0,-6-2-369,-2 2 1,-4 0 36,-7 4 1,-7 0-111,-4 0 0,-11 4 166,-8-1 1,-8 5-47,-4-5 1,-1 6 184,1-1 0,2-2 192,6 1 1,10-3 94,5 3 0,6-4-61,6 0 0,2-5-152,5-2 0,6-7 116,5 0 1,2-2 103,6-6 0,0 0-259,4-4 0,4 0-185,-1 0 0,2 0-55,-1 0 1,-6 0-767,6 0 1041,-10 0 0,14 0 0,-7 0 0</inkml:trace>
  <inkml:trace contextRef="#ctx0" brushRef="#br0" timeOffset="132">14242 16378 8330,'-4'-26'441,"0"3"1,5 3 634,7 9 0,-2-1-354,2 1 1,-4 4 198,3 4 1,-3 1-421,4 2 1,-4 2-154,3 1 1,-4 5-243,1 7 0,1 3 93,-1 5 0,-1 5-129,-3 2 0,0 1 56,0 3 0,4-2-182,0 6 0,5-8 14,-2-3 1,4-3-213,0-1 0,2-2 22,2-2 0,-1-2 88,5-6 0,0-4-77,4-4 0,0 0-182,-1 1 0,1-3-353,0 3 1,-1-3-81,-3-1 0,1-1-1638,-5-3 2474,-5 3 0,1-9 0,-5 3 0</inkml:trace>
  <inkml:trace contextRef="#ctx0" brushRef="#br0" timeOffset="133">14276 16537 8178,'-6'-17'1384,"2"-4"-1038,8 6 0,3 4 549,9 3 1,0 2-305,3-2 1,6-2-109,-2 2 0,12 3-385,-1 1 1,8-1-203,0 2 0,-1-5-238,-2 4 0,1-1-693,-9 1 1,-2 3 1034,-10-3 0,2-2 0,-3 0 0</inkml:trace>
  <inkml:trace contextRef="#ctx0" brushRef="#br0" timeOffset="134">14288 16275 8213,'-18'-13'596,"3"-2"1,8 2-64,7-2 1,9 2-7,6 2 0,6 3-183,-2 1 0,3 0-38,5 0 0,4-2-188,7 5 1,2 0-233,6 4 0,0 0-719,-1 0 1,0 0 355,-3 0 316,-3 0 1,-5 5 0,0 2-1</inkml:trace>
  <inkml:trace contextRef="#ctx0" brushRef="#br0" timeOffset="135">15178 16240 8186,'0'-24'406,"0"5"0,0 5 645,0 3 0,4-2-342,0-2 0,0 6 1095,-4-2-1233,-5 2 0,-3 2-252,-7 4 0,-3 1-414,-5 2 0,-5 5 66,-2 3 1,2 2 22,1 2 0,3 3 48,1 0 1,6 4-161,1-4 1,7 4-80,2-3 0,4-1-148,-1-4 0,8 1 106,4-1 1,7 1 135,4-1 0,3 0 107,1 1 0,5-5-28,2 1 0,-1 0 2,2 3 0,-5 1-50,5-1 1,-7-2 7,-1 2 0,-2-2 55,-6 6 0,-1-2 3,-6-2 0,1 6 144,-5 2 1,-7-1-104,-8 1 0,-6 0 102,-6 4 0,-6 3-62,-5 1 1,-7 0 177,-8-5 1,6 1-143,-3 0 0,12-5 416,0-3-1741,12-2 915,0-2 0,17-4-964,5-4 1,12-1 164,11-2 1098,4 0 0,13-5 0,0-2 0</inkml:trace>
  <inkml:trace contextRef="#ctx0" brushRef="#br0" timeOffset="136">15669 16378 8282,'-25'-26'0,"2"3"0,4 3 3078,12 9-1324,-4-1 265,10 6-1429,-4-4 1,5 13-441,0 1 0,0 11-46,0 8 0,4 5-109,0 7 0,1-1 116,-1 0 1,-2 4-109,6 0 1,-4-1-232,3-7 1,-1-2-634,2-5 1,1-5-460,-5-3 1,3-2 27,-3-2 1292,0-4 0,-4 3 0,0-4 0</inkml:trace>
  <inkml:trace contextRef="#ctx0" brushRef="#br0" timeOffset="137">15361 16309 8309,'0'-29'2279,"0"1"0,14 6-1644,5 3 0,5-1-159,-1 5 1,1 0 775,3 3 1,3 2-574,8 2 1,4 3-432,8 5 1,-3 0-628,2 0 1,-3 2-831,-4 1 0,-3 5 1209,-5 7 0,-5 3 0,-1 5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16880 3358 6035,'-6'0'494,"1"-5"73,5-3-483,-5 3 308,3-5-289,-3 9 272,5-5-227,0 1-148,0 4 0,0-9 0,0 4 0</inkml:trace>
  <inkml:trace contextRef="#ctx0" brushRef="#br0">16857 3266 8163,'8'-5'0,"-1"-2"868,-4-3-369,7-2-151,-4 1-158,6-6 1,1 4-112,2-2 0,-1-2 1,5-3 125,1-1-86,7-2-591,-3 0 561,9 0 0,-4-5 92,5-2 0,4 1-171,0-2 0,6 5 117,-3-5 0,4 5 10,1-5 0,-2 6 4,-2-2 1,5-1-2,-5 2-82,0 4 0,-4 0 0,0 3-54,-2-2 1,4 3 7,-2 3 0,0-2-147,-4 2 209,0 0 0,-1 3-120,-2 1 0,1 0 0,-7 0 366,-3 4 0,-1-2-309,-6 5 0,1 0 287,-5 4-295,-5 0-233,-1 0-1233,-5 0 1215,-5 5 88,-1-3 1,-7 4-870,-2-2 0,2-2 16,-2 6 1013,-3 0 0,1 3 0,-6 0 0</inkml:trace>
  <inkml:trace contextRef="#ctx0" brushRef="#br0">16732 3221 8371,'0'-7'-317,"0"1"54,0 2 1340,0 3-198,0-9-260,0 8-30,0-8-76,5 9-247,1-4 63,0 5-65,4 0-117,-8 0 0,4 5 148,-2 3-32,-3-3-344,4 5 0,-5-4 35,0 6 263,0-1-401,0 1 1,0-1 9,0 0-18,0 1 116,0-1 0,0 1 35,0-1 0,0-3 1,0-1 118,-5 1-63,4 3 0,-8-3 121,5 0-113,0-6 180,4 3 151,0-5 1,5-1 39,3-3-38,2 3 31,7-4-135,-5 0 1,10 2-120,-3-4 0,3 3 173,0-4 1,1 4-34,0-3-136,0-1 1,0 0-7,0 1 97,-6 4-507,5-7 1,-9 5-331,2-3-1226,-2 3 921,-2 0 391,-5 4 248,-1-4-2559,-5 5 2834,0 0 0,-10 0 0,-2 0 0</inkml:trace>
  <inkml:trace contextRef="#ctx0" brushRef="#br0">18776 2067 8364,'0'-11'-653,"-4"3"457,0 1 1,0 3 1005,4-4-303,-5 6-1,4-4 141,-9 1-391,9 4 1,-4-5-88,5 2 1,-2 3 75,-1-3 1,1 1-64,-2 0 122,3 1-247,1-3 263,-5 5-289,4 0 0,-5 1-101,2 3 0,1 3 117,-4 4 0,0 0-81,0 1 0,-4-1 0,5 1 80,0-1 1,-4 2-128,2 2 137,3-2-68,0 3 0,1-3 62,0 2 1,0-2-3,4 2 1,0 2 10,0-2-28,6 0 1,0-4 28,5 1-21,6-1 38,1-4 0,8 3-9,1-3-8,-1 4 1,-3-4-20,0 1 0,0-1 1,-1 5-52,-3-1 0,-3-3-39,-4 0 0,-5-1 86,1 5 0,-6-1-39,2 0 0,-3 1 0,-2-1-74,-3 1 86,-2 4-4,-5-3 0,-6 5 2,-2-3-57,-3-2 1,-4 7-1,-2-5 12,-1-1 1,3 3 24,0-2 0,2-4 0,1-3-5,0 1 1,5-4-297,3-1 0,3-2-113,5 2-202,2-3 285,5 4-182,0-5 0,1-4-888,3 1 1064,7-1 0,6 0-604,2 0 953,2-5 0,-3 3 0,5-5 0</inkml:trace>
  <inkml:trace contextRef="#ctx0" brushRef="#br0">19061 2376 8142,'-6'0'252,"-4"0"579,2 0-323,3 5 79,-5-4-258,4 14-66,-6-7 0,1 8 0,3-4 0,1-1 0,4 4-71,-1 1 0,3-1 71,1-4 0,0 2-227,0 2 0,5-6 109,3 2 1,2-2-144,1 3 0,2-5 29,2 1 1,-1-6-1,4 2 130,-2-2 0,5-2-134,-2 0-78,2-6 114,7 0 80,-4-5-217,4-1 1,0-4 131,1 3 1,1-7-123,-4 5 0,-2-4-183,-1 3 156,-5-4 1,-2 2 117,-4-5 0,-4 1-361,-1-1 167,-4 0 1,0 0-1,-6 0-189,-5 0 95,-7 0-16,-3 6 202,-5 0 1,-5 7-113,-2 2-17,-8 3 1,2 5 3,-2 0 1,8 5-355,3 3 358,3 2 0,2 2 1,3 0-573,4 4 1,4 0 276,3 3 1,3 1 490,5-4 0,0 4 0,0-2 0</inkml:trace>
  <inkml:trace contextRef="#ctx0" brushRef="#br0">19644 2181 8367,'0'-7'904,"0"-1"-230,0 6 200,-5-3-372,4 5-131,-10 0 0,9 1 24,-6 3-288,6 2 1,-5 5 0,5 2 203,-2 2 1,0-1-220,4 5 1,0-3-134,0 3 255,0 0 0,1 2-90,3-2 1,1 3-326,3-3 170,2-3 1,-4 5-67,6-6 0,3 0 113,0-4 1,6 0 53,-2-4-17,-3 3 40,6-8 1,-4 3 0,4-5-14,1 0 1,0-2 17,0-1 0,-2-4 1,0-4 56,-2-1-75,0 1 34,-1-5-26,-2 3-165,1-9 141,-5 5 1,4-6-53,-9 0 1,2 0-158,-5 0 1,0 0 41,-4 0 0,0-3 1,0-1-193,0 2 1,0 2-71,0 4 0,0 1-585,0 3 639,0 7 0,-2-6-509,-1 11-331,1-1-759,-3 4 970,5 5 940,0 1 0,5 6 0,2-1 0</inkml:trace>
  <inkml:trace contextRef="#ctx0" brushRef="#br0">20261 2067 8242,'-7'-5'0,"2"3"0,5-6 1101,-5 5-181,4-2-302,-4 5-374,5 0 0,0 5 1,-1 4 216,-3 5-354,2-1 1,-3 7 0,5-3 126,0 1 1,2 2-91,1 6 100,-1-1-339,3 2 0,-5 0 120,0 0 1,4-1-260,-1-3 153,1 0 0,-4-1-3,0-3 1,1 1-312,3-5 197,-2 0-312,3-8 0,-5-1-98,0-2 55,0-3 131,0 4 1,0-6-404,0-3 1,0 2 287,0-6 1,-2-1 536,-1-6 0,-4 2 0,-4-3 0</inkml:trace>
  <inkml:trace contextRef="#ctx0" brushRef="#br0">20181 2067 8242,'11'-11'0,"1"-1"0,-1 1 207,0-1 1,1 5-30,-1-1 1,2 4 288,2-3 1,2 3 253,2-4-313,2 6-157,-3-3-83,5 5 0,-5 0 169,-3 0-24,3 0-202,-6 5 1,5 1 0,-7 6 159,-2-1 1,0 2-238,-4 2 1,0-1 22,-4 5 1,-1-4-240,-3 4 1,-2 0 144,-6 4 0,-4 1-231,-3 3 1,-3-3 125,-1 3 1,0-3-24,1-1 1,-1-1 133,0 1 0,5-5 20,3-3 0,3-2 163,5-2 1,2 1-106,5-1 0,0 1 185,0-1 0,5-3-39,2-1 1,5 0 284,3 0-207,3 3-47,0-8 1,3 7-55,-2-6 1,3 1-151,1-4 1,0 0 127,-1 0 1,-3 4-477,0 0 1,-3 0 184,3-4 0,-5 0-1632,1 0 890,-2 0 114,-7 0-1493,-1 0 2264,-5 0 0,0 0 0</inkml:trace>
  <inkml:trace contextRef="#ctx0" brushRef="#br0">21026 2136 8138,'0'-18'292,"-1"3"-52,-3 7 1,2-2-101,-1 2 0,-2 2 184,1-2 0,-5 2 103,1-2 1,-3 2-291,-4 2 0,1 3 118,-5-3 1,0 3-171,-4 1 1,0 1 117,0 3 1,0 2-142,0 6 1,1 4 166,-1 3-217,0 3-18,5 1 1,-2 3 98,5 1 1,-1 7-9,5-3 1,3 4-210,1-4 214,4-3 0,3 3-26,8-4 0,7 0-95,4-5 1,3-2 52,0-1 0,5-7 47,0 0 0,1-2-148,-2-6 0,0 3 85,4-3 0,-4 0-295,0-4 1,2-4-18,-1 0 1,-2-3-215,-6 3 345,3-5 0,-10 3-747,4-6 0,-4 5-45,0-1 967,-1 0 0,-4-8 0,-2-2 0</inkml:trace>
  <inkml:trace contextRef="#ctx0" brushRef="#br0">21243 2067 8202,'0'-11'-51,"0"-1"51,0 1 0,5 5 0,-4-5 2118,4 10-1044,-5-4-743,0 5 1,0 5 0,0 4 131,0 5 1,0 0-142,0 5 1,0 4-40,0 3 0,0 1-67,0-4 1,0 4-197,0-1 1,0 5 185,0-5 0,0 5-77,0-5-87,0 1 1,0-4-323,0 0 252,0-5 0,0 2 1,0-5-1,0-1-220,0-1 248,5-7 124,-3 4-93,3-8-3,0 3 1,-4-4 191,3 3-165,2-3 1,-3 4 70,4-5 1,1 0-45,3 0 1,1 0 132,-1 0 1,1 0-117,-1 0 0,4 0-7,0 0-177,6 0 20,-3 0 126,-1 0 1,4 0-379,-6 0 236,5 0 0,-6 0 0,3-1-802,-5-3 528,2 3 0,-7-4-203,4 5 1,-5-2-9,-2-1 1,-8 1-831,-3-2 0,-1 3 1396,-3 1 0,2-5 0,-8-1 0</inkml:trace>
  <inkml:trace contextRef="#ctx0" brushRef="#br0">21129 2318 8090,'5'-6'69,"1"-4"0,11 5 1,2-3 254,2 4 0,3-2 1090,3-2-1042,7 3 0,2-1 1,2 4 193,-3-2 1,0-4-476,-1 4 0,-5-3 262,-2 3-913,-3 0 502,-6 4 0,-2-1 0,-5-2-2194,1-1 1001,-6 1 1251,-1 3 0,-15-5 0,-3-2 0</inkml:trace>
  <inkml:trace contextRef="#ctx0" brushRef="#br0">21163 1976 8121,'0'-12'0,"5"1"377,3 0 0,6-1 161,1 1 0,4 3 626,-4 0 0,7 2-607,0-1 0,1-4-280,4 4 0,1 0-171,-2 0-11,1 4 0,-5-2 0,-3 5-984,-4 0 0,-2 1 889,-2 3 0,-5 3 0,-1 4 0</inkml:trace>
  <inkml:trace contextRef="#ctx0" brushRef="#br0">20375 4865 8228,'0'-7'0,"0"-1"1225,0 6-269,0-4-243,0 1-506,0 4 0,-5 0-71,-3 5 0,-3 8-36,-5 0 1,3 7 73,-7 0 1,1 4-34,-3 3 1,-1 3 61,0 6 0,-4 4-86,1 3 0,-2 2-64,1 2 1,3-2 84,-3-2 1,3 8-1428,1-1 1303,1 1 1,-1 6 65,0-3 0,4-1-223,0 1 98,5-10 24,-3 7 1,6-11 155,-1 3-295,6-8 1,1-3 65,5-8 1,0 1 54,0-9 1,1 0-111,3-3 131,-3-1 0,10-3 83,-4-1 0,-1-4 0,2 1-970,1-3 0,-3-1 192,2 0-1097,-6 0 1238,4-5 1,-6-1 571,0-6 0,0 1 0,0-1 0</inkml:trace>
  <inkml:trace contextRef="#ctx0" brushRef="#br0">19735 5847 8228,'0'-11'578,"-5"0"1,3 4 526,-6 3-280,5 3-288,-2 1-257,5 0 1,0 5-126,0 3 0,0 2 72,0 1 1,2 1 30,1-1 1,0 2-182,5 2 0,-1-2 104,5 2 0,-2-2-226,-3-2 1,4 1 25,-4-1 1,0 1-64,0-1 1,-4-3 32,1-1 21,2-4 1,-5 3 32,3-2 76,-3-3 182,-1 4 0,0-6-132,0-3 1,4-2 71,0-6 1,3 1-94,-3 0 1,5-5-163,-1 1 1,3-4 50,4 4 0,-1-4-348,5 4 1,-3-1-168,3 5 1,-2 1-287,2 2 1,3-2-839,-3 2 1640,-2 3 0,4-5 0,-3 4 0</inkml:trace>
  <inkml:trace contextRef="#ctx0" brushRef="#br0">20832 4374 8147,'0'-11'376,"0"-1"197,0 1 162,0 0-202,0-1-267,0 1 1,-4 3-120,0 0 0,-5 6 109,2-2 0,-1 3-156,-3 1 1,2 1 84,-7 3 0,0-2-188,1 6 0,-4 0-30,3 3 0,0 1 84,1-1 1,2 4-36,-2 0 1,3 1-50,5-5 1,-2 0-30,5 1 1,0-1 124,4 1 0,0-1-96,0 1 0,4-1 76,0 0 0,9 1 50,-2-1 0,8 1-14,0-1 0,8-1 3,3-2 1,3 2-7,1-2 0,-3-2-14,-1 2 1,-3-5-4,3 5 1,-4-2 15,0 2 1,-5 2-101,-2-2 1,-7 2 83,0 1 1,-2 1-176,-6-1 1,0 2 39,-4 2 1,-2 2-59,-1 2 1,-5 2 65,-7-2 0,-3 1 48,-5 0 0,-4 0 4,1-5 1,-1 0-36,4-3 1,0-1 81,1 1 1,0-2-60,3-3 1,-1-2-146,5-5 1,3 4-52,4 0 1,5 0-613,-5-4-1013,6 0 1332,-4-5 1,12 0-498,1-3 1014,8-2 0,3 4 0,5-6 0</inkml:trace>
  <inkml:trace contextRef="#ctx0" brushRef="#br0">21220 4340 8147,'0'-11'-292,"-1"3"195,-3 0 1694,3 6-1047,-4-3 1,3 5-124,-2 0 0,3 1-154,-3 3 0,2 6 0,-2 5 1,3 5-40,-3-1 1,3 8-31,1 4 1,0-1-121,0 4 0,0-2 135,0 6 1,0-1-210,0 1 1,0-6 25,0 2 0,0-7-8,0-1 1,0-3 33,0-4 1,0 1-176,0-4-767,0-1 468,0-4-1341,0 1 781,0-6-99,0 4 1,1-9 1070,3 3 0,-3-8 0,4-2 0</inkml:trace>
  <inkml:trace contextRef="#ctx0" brushRef="#br0">21494 4386 8147,'0'-12'705,"0"6"77,0 1-251,0 5 1,0 6-209,0 6 0,0 0-82,0 7 1,-4 2 57,0 5 1,1 0-44,3 4 1,0 1-80,0 3 0,-4 0 79,0 0 1,-1-5-276,1-2 0,3 0-131,-3-4 0,3 1-474,1-9-761,0 0 730,0-3-411,0-6 327,0-1-904,0-5 805,0-5 838,0-1 0,0-6 0,0 1 0</inkml:trace>
  <inkml:trace contextRef="#ctx0" brushRef="#br0">21471 4408 8147,'0'-6'100,"0"-4"279,0 9 767,0-4-238,0 5-625,5 0 0,-2 5-12,4 2 1,2 5 91,7 3 1,1-1-74,6 5 1,0 1 30,0 7 0,1-6-127,3 6 0,-3-5-96,2 4 1,-2 1-65,-1-4 1,-1 2 40,-3-6 1,1 2-71,-5-2 0,1-3 35,-5-4 0,-1-1-41,-2 0 1,1-3-156,-5 0-394,4-6-307,-6 8-670,3-8 260,-5 3 1,-1-5 74,-3 0 1192,2 0 0,-8-5 0,4-2 0</inkml:trace>
  <inkml:trace contextRef="#ctx0" brushRef="#br0">21894 4317 8147,'-7'0'247,"2"-5"296,5 4-174,0-4 1,2 5-46,1 0 1,-1 5 66,2 2 1,-3 7-149,-1 2 1,1 4 0,3-1 0,-3 4-88,3 3 0,-3 0 46,-1 4 1,0-3-216,0 3 1,0-1 104,0 2 1,0-3-474,0-5 0,0-4-41,0 0 1,0-1-825,0 1 775,0-3 0,0-4-288,0-1 1,0-3-336,0-1 1094,0-4 0,5 2 0,2-5 0</inkml:trace>
  <inkml:trace contextRef="#ctx0" brushRef="#br0">22111 4237 8147,'0'-11'0,"0"4"476,0 2 1,-1 5 66,-3 0 1,2 2-12,-1 1 0,1 5-142,2 7 0,-3 3-134,-1 5 1,0 1 89,4 3 1,-4 2-106,0 5 1,1 0-188,3 1 0,0 1 135,0-1 0,0 5-159,0-6 0,0-1 149,0-2 0,0-9-681,0 0 0,0-6 22,0-1 0,0-2-146,0-2 1,1-5 79,3-2 242,-3-3 0,5-1 304,-2 0 0,-3 0 0,4 0 0</inkml:trace>
  <inkml:trace contextRef="#ctx0" brushRef="#br0">22453 4260 8147,'0'-11'598,"0"4"-37,5-3 692,-3 9-343,3-4-606,-5 5 0,0 5-101,0 2 0,-5 5-30,-3 3 0,2 3 9,-2 5 0,-3 0 30,-4-1 1,-2 2-251,2 3 1,-3-2 78,-5 6 0,0-4-366,1 3 1,2-5 116,1 2 1,0-7-31,-3-1 0,4-5 107,3 2 1,2-5 126,1-3 146,1 2 0,5-8-46,2 6 188,-2-6-227,4 4 291,-3-1 1,10-3-50,3 6 0,-2-4 34,2 3 1,3-3 64,5 4 1,0-5 19,-1 5 0,4-5 11,8 0 1,-3 2-92,3-1 0,1 4-7,-2-4 0,1 0-90,-4-4 0,0 0 40,-1 0 1,0 1-41,-3 3 1,-2-3-210,-6 3 1,-3-3-489,-1-1-204,-4 0 1,2 1-212,-5 3 1,-5-3-2276,-3 3 3146,-2 2 0,-7 1 0,0 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3:27:28.72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1907 11405 8194,'0'-11'0,"0"-1"573,0 1-256,0 5 1,0-1 444,0 4-98,0 1 121,0-3-539,0 5 0,0 5-91,0 3 1,0 7 120,0 4 1,0 4-257,0 4 0,0 2 90,0 5 1,0 0 134,0 1-210,0-6 0,0 8-115,0-3 34,0 3 0,2-7-131,1 1 1,-1-6 101,1 2 0,3-7-78,-3-1 0,1-5 53,-4 1 0,0-6-818,0-1 228,0-6 253,0 3 0,0-6-71,0-3 1,0-2-685,0-6 1192,0 1 0,-5-6 0,-1 0 0</inkml:trace>
  <inkml:trace contextRef="#ctx0" brushRef="#br0" timeOffset="1">1508 11371 8427,'0'-18'4,"5"-3"0,1 4-4,5-2 1477,6-2-898,1 3 0,8-4 644,1 3-754,10-2 1,-7 8-40,8-2 0,-1 3-26,1 5-246,-2-3 1,7 8 12,-5-2 1,-3 3 232,0 1-317,-9 0 23,7 0 1,-10 0-102,0 0 10,0 0 1,-5 1 74,-3 3-426,3-2 190,-6 8 49,5-4 1,-10 5-30,1 1 0,0-1 91,3 1 1,0 4-170,1 3 0,-2 4 136,-2 4-211,2 2 248,-9 5 1,4 2-133,-5 2 0,0-1 20,0 4 0,0 0-65,0 1 134,0-3 0,0-8 92,0-1 0,5-4-132,3 0 32,-3-2 73,5-6-56,-4-1 1,6-6-3,-1 0 1,1 0-40,-1-4 125,1-2 1,-1-5-33,0 0 0,-3-1 72,0-3-86,-6-2 1,7-2-129,-5 1 0,3-1 107,-3-3 14,0-1-36,1 1 36,-4-1 1,10 2-4,-4 3-9,-2-4 50,5 10 36,-3-4 237,-1 5-128,-1 5 0,-5-2 68,0 4 0,1 2-32,3 6-111,-2-2 1,3 4 13,-5-6 1,1-3-67,3-1 0,1 1-8,2 3 0,4-3 122,-4 0-285,3-6 191,2 3 1,0-5-352,4 0 173,-4 0 0,6-1-308,-3-3 291,-2 3 1,3-9-45,-4 2-54,-1-2-41,-4 4 179,3-5-17,-9 5 23,4 0 41,0 1 200,-3 5-64,3 5 0,-5-3 29,0 6 0,1-6-20,3 2 215,-3 3-269,9-1 1,-5 1 214,3 1-105,2-5-2,-4 2-42,1-5-42,3 0 1,-8 0-154,6 0 186,-6 0-258,9 0 73,-5 0 0,5-2 37,1-1 0,-1 1-179,1-1 1,-1-3 190,0 3-224,1-6 107,-1 2 1,1 0 37,-1-1-26,1 6 149,-1-3 1,-3 1-189,-1 0 283,-4 0 1,2 5-86,-5 3 0,0-1 195,0 4 0,0-3-100,0 4 1,4-4-53,-1 3 1,3-4-43,-3 1 25,4 2 0,4-5-187,1 3 172,-1-3 0,0-1-68,1 0 0,-2-1 51,-2-3 0,2 3-31,-3-3 1,0-1-103,0 1-217,-4 0 5,7-1-470,-9 4-163,4-4 277,-5 5 275,5 5 1,-2 0 427,5 3 0,4 2 0,6-4 0</inkml:trace>
  <inkml:trace contextRef="#ctx0" brushRef="#br0" timeOffset="2">3438 11896 8103,'-5'-6'924,"3"1"475,-3 0-441,5 4-663,0-4-495,0 5-477,0 5 506,0-4 0,0 5-815,0-2 986,0 2 0,0 6 0,0-1 0</inkml:trace>
  <inkml:trace contextRef="#ctx0" brushRef="#br0" timeOffset="3">1862 12193 8331,'-23'0'329,"5"-5"689,3-2-529,2-3 619,7-2-327,1 1 23,5 4-406,5-3 1,1 8-31,5-6 1,2 5-102,2 0 1,4-2-61,8 1 0,4 0 85,7 4 0,3 0-101,9 0 1,5 0-321,9 0 0,1 0 158,-29 0 1,0 0 0,2-2 0,0 0 58,2 0 1,0 0 0,1 0-1,0 1-327,2 0 0,1 2 0,-2-2 1,-1 0 246,1-1 0,-1 0 1,-2 1-1,-1 0 27,-2-3 1,0 0-2,-3 3 1,-1 0 0,30-6 50,-5 4 0,-6 1-99,-6-1 1,-2-3-62,-8 3 1,-4-1 215,-8 4-1050,0 0 619,-5 0 0,-2 0-2334,-4 0 1988,-6 0 636,-1 0 0,-5 5 0,0 1 0</inkml:trace>
  <inkml:trace contextRef="#ctx0" brushRef="#br0" timeOffset="4">4546 11303 8588,'-4'16'870,"0"3"1,-1 4-418,1 4 1,1 6-289,-4 5 42,-1 5 0,-7-3-248,0 6 1,-2 0-80,2-1 1,2 0 129,-2-3 1,6-8 168,2-7 0,4-5-428,-1-3 1,3-2 132,1-6 0,1-4-1089,3-3 642,2-3 0,6-6-180,-1-3 1,1-6 334,-1-1 0,-3-2 408,-1 2 0,1-8 0,3-6 0</inkml:trace>
  <inkml:trace contextRef="#ctx0" brushRef="#br0" timeOffset="5">4534 11371 8279,'0'-23'-960,"0"4"823,0 0 1289,0 0-177,0 1-478,0-3 1,0 8 365,0-2-241,0 7-177,0 3 87,0 5-1,5 0-380,-4 0 0,6 4 103,-3 0 1,-3 1-180,3-1 0,1-2 148,-1 6 0,1-4-148,-2 3 1,-1-3-154,1 4-276,4-6 69,-6 3-14,4 0-264,-5-3 135,0 3-3472,0-5 2907,-5 5 993,4-4 0,-4 9 0,5-3 0</inkml:trace>
  <inkml:trace contextRef="#ctx0" brushRef="#br0" timeOffset="6">4477 11405 8282,'0'-11'44,"0"5"1,5-3 190,3 5 1,2-4 140,1 4 0,4-1 102,1 2 1,4 0-108,-1-5 1,3 6 130,0-2 0,1-1-312,0 1 0,0 0-1,0 4 1,-4 0-158,0 0 3,-5 0 1,2 0-777,-4 0 1,-1 2 188,1 1-2309,-1-1 2861,0 8 0,1-4 0,-1 6 0</inkml:trace>
  <inkml:trace contextRef="#ctx0" brushRef="#br0" timeOffset="7">4443 11679 8389,'-12'0'-286,"6"0"965,1 0 201,5 0 0,5 0-276,3 0 1,2 0 28,1 0 1,6 0-343,2 0 1,7 0-68,5 0 0,2-1 38,1-3-200,-5 3 61,9-9 0,-11 7-490,7-4 345,-7-1 1,-1 2-2346,-6 2 1764,1 3 1,-9 2-1844,-1 3 2446,-5 2 0,-6 6 0,0-1 0</inkml:trace>
  <inkml:trace contextRef="#ctx0" brushRef="#br0" timeOffset="8">4431 11999 8140,'5'-10'-87,"3"2"1588,2-2-924,2 4 1,0-2 109,3 1 311,3-1-597,5-3 0,5 1 230,2 2-622,3-2 73,2 8 1,-5-6-1148,1 4 785,-6 0 1,7 4-377,-6 0 1,1 0-1935,-4 0 2590,-5 0 0,3 5 0,-3 1 0</inkml:trace>
  <inkml:trace contextRef="#ctx0" brushRef="#br0" timeOffset="9">5082 11382 8293,'-5'-11'0,"0"3"173,-2 1 17,1 4 1,3-3 453,-1 2 306,0 3-166,4-4-454,5 5 0,-1 1 228,7 3-334,-2 7 0,9 5-25,-3 6 0,3 0-115,5 8 1,-2-3 79,-2 3 1,3 1-228,-3 3 0,1 0 296,-1 1-1811,3-1 1308,-9-5 1,3-2 18,-4-8 1,-2 1-905,-3-5-377,3 1 179,-8-5 1353,8-5 0,-9-1 0,4-5 0</inkml:trace>
  <inkml:trace contextRef="#ctx0" brushRef="#br0" timeOffset="10">5493 11394 8222,'0'-17'298,"0"5"-60,-5 0 267,4 2-11,-4 4 0,4-1-101,-3 4 1,1 1 216,-4 2 0,-1 11-307,-3 4 0,2 8-202,-3 7 1,4 6-4,-8 9 0,2 5-333,-1-1 0,2 2-734,-2-2-399,3-7 978,5 8 0,2-18-1049,5 2 1143,0-13 0,0 5-679,0-11 279,0 0-113,5-3 870,2-1 1,4-5 0,0 0 0</inkml:trace>
  <inkml:trace contextRef="#ctx0" brushRef="#br0" timeOffset="11">5699 11451 8138,'0'-18'177,"0"2"-177,0 4 1215,0 1-215,0-1 167,0 6-565,0 1 1,0 8-98,0 4-142,0 6-176,0 10 0,0 8 60,0 4 1,0 2-105,0-3 0,0 3-168,0-3 0,0 6 38,0-5 1,5 0-184,3-4 1,2-3 185,1-6-509,1-4 322,-1-1 1,4-6-134,1 1 160,-1-6 1,0-1-183,0-5 0,4 0-59,-3 0 1,3-1-505,-4-3 0,1 1 374,0-4 0,-8 0-388,4 0 0,-8-3 903,-1 2 0,-1-2 0,-2-2 0</inkml:trace>
  <inkml:trace contextRef="#ctx0" brushRef="#br0" timeOffset="12">5699 11725 8159,'-11'-5'430,"4"-1"-43,2-1 1,5 1-48,0 2 0,9 3-107,2-3 0,9 3-152,-1 1 0,6-4 159,2 0 0,4-3-533,0 3 1,-3-1-202,-2 1 1,-2 1-1179,-1-4 1672,-10 4 0,7-7 0,-7 4 0</inkml:trace>
  <inkml:trace contextRef="#ctx0" brushRef="#br0" timeOffset="13">5665 11485 8133,'-7'-16'0,"2"3"0,5-3 172,0 4 1,9 1 348,3-1 0,3 2 12,0 3-81,3-9-166,15 9 0,-1-10-59,9 6-32,-4-1 0,6 1-245,-5 0 1,3 4 106,-7 3 1,3 3-49,-6 1 1,-5 0 10,-3 0 1,-1 1-30,-7 3 0,0 0 77,-3 7 1,-6 0 32,-2 8 1,-3 0 120,-1 3 0,0 6-73,0 3 0,0 2-164,0 1 0,1 0 136,3 1 0,-3-1-280,3 0 1,-3-1 83,-1-2 1,0 0-186,0-4 0,0-4 34,0-4 1,0-5 24,0 1 0,-1-6-126,-3-1 1,3-5-1098,-3 5-908,3-6 2332,-4 4 0,4-12 0,-4 0 0</inkml:trace>
  <inkml:trace contextRef="#ctx0" brushRef="#br0" timeOffset="14">6259 11382 8133,'5'-22'0,"-3"3"251,6 0 1,3 5 543,5-2 0,-1 4-137,-4 0 0,2 2-198,2 2 1,-1 3-8,5 5 1,-4 0-286,4 0 0,-5 5-131,2 3 1,-1 4 35,-4 3 1,2 4-127,-9 7 0,-1 0-513,-3 4 435,-5 1 1,-2 3-119,-8 0 1,-4-1-262,-8-2 1,3 2 227,-3-3 0,4-2 79,4-1 1,0-3 221,8-1 1,-2-4-112,9 0 1,0-5 228,4 1-68,6-7 1,1 0-73,8-4 0,3 0 187,5-4 1,1-1-345,3-3 190,-3-2-36,9-6-119,-9 1 0,8-1 70,-6 1 1,1-4-12,-4-1 29,-5 1 0,-2 4-13,-4-1 1,-1 1 9,0 0 0,-3-1 53,0 1 1,-5-2-32,5-2 0,-2 6 328,2-2-179,2 2 1,-7-3 305,4 1-290,-4-1 1,6 5-61,-5-1 0,1 6 36,-2-2-57,-1-3 0,3 7-11,-5 0 0,4 2-3,-1 5 5,1 1 1,-4 3-30,0 1 0,1-5-105,3 1 0,-1 0-73,4 3 66,1-5 0,3 3 98,1-5-294,-1 0 278,1-4 1,-1 0-4,1 0 1,3 0-20,0 0 1,4-1 213,-4-3-203,6-3 1,-4-4 64,6 0 0,0-1 149,0 1 0,0-2 19,0-2-94,-6 2 0,4-3-3,-6 4 421,-5 1-39,-5 4-214,-5 2 1,-2 7 134,-6 1 1,-2 5-106,-13 7-166,3 3 0,-12 9 112,5-1 1,-3 6 101,3-1 0,0 2-431,5 1 1,3-1 119,0-3 0,8 2-1079,0-5 0,7 3 513,0-3 1,3 2-2685,1-6 3192,0 2 0,5-7 0,2 5 0</inkml:trace>
  <inkml:trace contextRef="#ctx0" brushRef="#br0" timeOffset="15">8326 11440 8243,'0'-12'-237,"0"1"0,0-1 851,0 1 202,5 5 1,-3 0 330,6 6-727,-5 6 0,5 1 52,-4 8 0,0 8-142,-4 8 0,0 2-201,0 1 1,0 4 246,0 0-243,0 0 0,0 0-81,0 0 1,1-3-272,3-5 181,-3-5 0,8 2-32,-5-8 0,0-2-261,-4-6-999,5 0 649,-4-4-1717,4-2 1187,-10-5 1211,-1-5 0,-6-7 0,1-5 0</inkml:trace>
  <inkml:trace contextRef="#ctx0" brushRef="#br0" timeOffset="16">8154 11485 8243,'0'-11'-299,"0"-1"697,6 1 0,4-4 1319,5 0-1130,5-1 248,-2 5-396,10-1 0,-1 1-51,7 0 1,-1-1 57,9 1 0,-4 4-7,4 4-1381,-6 1 1130,9 2 1,-11 9-264,0 3 234,-4 7 0,-10 2-591,-5 6 364,0 5 0,-13-2-131,1 8 0,-3-2-259,-3 2 0,-5-1 176,-7 1 33,-3-3 78,-10 5 0,3-7-58,-6-3 0,5-2 80,-5-5 1,6-6-208,-2-1 250,3-4 0,6-5 186,3-3 1,2 1-612,2-2 1,1 0-403,2-7 1,2 2-8,2-6 940,3 5 0,-4-12 0,5 3 0</inkml:trace>
  <inkml:trace contextRef="#ctx0" brushRef="#br0" timeOffset="17">8714 11942 8243,'12'-11'0,"-1"-1"0,0 1 996,6-6-373,-4 5-295,8-10 0,-4 4 197,2-5 0,-3-3-131,-4-1 0,-2 1-161,-3 3 0,2-4 144,-5 0-273,0-4 0,-4 1-142,0-4 0,0 4 93,0-1 61,0 6 0,-5-7-191,-3 6 1,2-1 54,-2 4 1,6 5 274,-2 3-120,-2 2 26,4 7-3,-3 1-127,5 5 0,0 1-145,0 3 1,5 6 43,3 5 29,2 6 1,7-2 50,2 7 0,2 4-28,2 4 1,0 0-185,0 0 195,-1 1 0,1-5-81,0 1 1,-1-2 3,-3 1 1,-3-2-160,-4-5 1,-1-1-317,1-3 0,-2-3-1297,-3-5 1185,-2 1 0,-1-1-134,0 1 805,0-6 0,-4 4 0,0-3 0</inkml:trace>
  <inkml:trace contextRef="#ctx0" brushRef="#br0" timeOffset="18">8817 11816 8177,'-12'-11'541,"6"5"190,-4-4 0,9 3-20,-3-4-207,3 4-192,6-3 1,6 4-118,8-5 19,8-1 0,5 1-788,9-1 464,6-4 0,7 3-449,-1-2 0,-5 3-390,2 5 0,-6-2 533,-6 5 1,0-1 415,-7 1 0,-3-2 0,0-6 0</inkml:trace>
  <inkml:trace contextRef="#ctx0" brushRef="#br0" timeOffset="19">9742 11485 8177,'0'-18'64,"0"2"-64,0-1 368,0 5 1,-1-8 566,-3 4 0,1-3-200,-4 4 18,-1 5-379,-3 0 0,-1 7-130,1-4 1,-4 4-160,-1-1 0,0 4 282,1 4-526,-3 7 191,-5 2 0,4 13 81,0-4 70,5 9 0,-6-2-109,5 5 1,-4 4-128,3 0 1,5 0-144,3-3 1,6-1-68,-2 0 211,8-5 0,2 3-152,5-5 1,6-2 137,2-6 1,3-2-63,0-6 0,6-5 230,3-2-178,-3-2 82,5-2 0,-4-2 4,5-2-41,-5-2 0,2-4 108,-8 2 0,1-2-78,-9 3 14,0-4 0,-8 0 16,-4 0 0,-1 3-79,-2 0 1,-5 2-143,-3-2 1,-7 2-704,-4 2 581,-8 3 0,3-4-103,-3 5 0,7 4-412,1 0 829,10 4 0,-6-1 0,8 4 0</inkml:trace>
  <inkml:trace contextRef="#ctx0" brushRef="#br0" timeOffset="20">10758 11508 8259,'-11'-18'60,"5"-3"0,-3 7 255,5-5 0,0 5 94,4-1 1,0 2 197,0 1 235,0 1-146,0 5-364,0 1 1,1 7 46,3 6-341,-2 4 76,8 11 0,-8 3 138,6 4 1,-4 1-1,3 7 1,-3-2 31,4 3 1,-6-3-33,2 6 1,-3-5-1,-1 1 1,0-6-366,0-2 0,0-8 0,0 1-194,0-2 307,-5-4 0,-1-1 0,-6-4 0</inkml:trace>
  <inkml:trace contextRef="#ctx0" brushRef="#br0" timeOffset="21">11033 11337 8149,'-6'-12'555,"5"6"205,-4 1 1,5 6-173,0 3 0,-4 2 68,1 6 0,-3 9 43,3 6-87,1 5-292,-3 7 0,1 2-256,1 4-14,-1 1 0,0-2-73,0-2 1,0-4-535,4-7 277,0-3 0,4-7-331,0-2 0,5 2 166,-1-6 1,-3 0-324,-2-3 0,3-1 768,-3 0 0,1 1 0,-4-1 0</inkml:trace>
  <inkml:trace contextRef="#ctx0" brushRef="#br0" timeOffset="22">10713 11794 8122,'0'-12'255,"0"1"1,5 3 431,2 1 1,9 0-80,3 0-289,2-4-146,2 5 1,9-5 230,2-1-2218,8 1 1220,-1-1 1,3 5 593,-2-1 0,2 1 0,-3-5 0</inkml:trace>
  <inkml:trace contextRef="#ctx0" brushRef="#br0" timeOffset="23">11307 11748 8371,'3'-11'700,"1"-1"0,0 1-92,-4-1 1,0-4-162,0-3 0,4-3 15,0-1 1,1 0-313,-1 1 0,-3-6-156,3-3 1,1 0-12,-1 0 60,-1-2 1,-3 5-155,0-2 0,-3-2 45,-1 5 1,-4 2-147,4 6 0,-1 4-64,1 7 177,3-2 74,-4 9 1,5 1-117,0 7 144,5 3 1,-2 7-6,4 2 9,1 8 1,3 1-4,1 2 1,4 4-1,3-1-35,3 4 0,1 1-16,0-4 0,-2-1-99,-2-2 0,3 1-213,-3-6 1,-3 0-261,-1-7 180,-2 2 1,-1-8-128,-1 2 0,-3-2 566,-1-2 0,-4 1 0,2-1 0</inkml:trace>
  <inkml:trace contextRef="#ctx0" brushRef="#br0" timeOffset="24">11295 11702 8086,'-11'-5'469,"-1"-1"162,6-6 0,6 2-471,8 3 138,-3-4 0,10 6-144,0-2 0,11-3-122,4 2 0,9-6-832,7-1 0,1 3 503,6 5 1,-4 0 83,0 0 0,-12-3 0,-4 3 0</inkml:trace>
  <inkml:trace contextRef="#ctx0" brushRef="#br0" timeOffset="25">12106 11417 8086,'0'-23'0,"0"4"0,0 0 0,-4 4 838,1-4-475,-6 5 1,1-3 720,-7 6-707,2 4 0,-7-2 217,5 6-553,-6-1 67,3 4 1,-4 2 244,-1 6-487,0 0 172,0 8 0,5 1 65,3 2 0,6-2-182,2 2 0,4 0 20,-1 4 50,8 0 0,2-1-136,6-3 0,4 1 39,3-5 1,4-1 20,4-6 1,-2 2 110,6-2-34,-6-3 0,7 5-8,-6-3 0,4 0 59,-8 0 1,3 0 4,-10 0 1,-1 4-65,-7-4 27,-2 3 1,-5 2 16,0-1 1,-10 4-10,-5 1 0,-10 3-76,-6-4 0,-3 5 72,-4-1 1,1-1-411,-5 1 0,7-1 32,0 1-1402,6-3 784,12-4 981,0-1 0,6 1 0,-1-1 0</inkml:trace>
  <inkml:trace contextRef="#ctx0" brushRef="#br0" timeOffset="26">13602 11337 8049,'-6'-12'272,"-4"1"610,3 0-485,-4-1 1,3 6 116,1 2 0,3 3 259,-4 1-322,6 5-210,-8 6 1,7 8-22,-5 8 0,6 2 128,-2 5-405,-2 1 101,5 4 0,-6 0 218,3 3-1557,-2 3 1242,0-5 1,-4 2-363,2 0 313,3-5 1,-5 1-219,2-8 1,2-3-249,-2-8 0,6-3-1012,-2-4 612,3-6-425,1-1 1393,0-5 0,0-5 0,0-1 0</inkml:trace>
  <inkml:trace contextRef="#ctx0" brushRef="#br0" timeOffset="27">13545 11371 8115,'-6'-18'1153,"1"2"-788,5 9 1,5 2-41,2 5 1,0 5 344,0 3 0,2 3-201,6 5 0,-1 3 166,5 7 0,1 4-194,2 4 1,-3 0-487,0 0 0,-1 4 74,1 1-1205,-2 4 913,-6-8 0,1 3-177,-1-7 1,-1-3-615,-2-6 1,-2-4 134,-2-3 1,-3-2 918,3-1 0,-8-1 0,-2 0 0</inkml:trace>
  <inkml:trace contextRef="#ctx0" brushRef="#br0" timeOffset="28">13374 11691 8121,'-18'-7'417,"2"-3"1,9 8 1462,3-6-1362,8 6 1,0-3 0,7 5 674,6 0-753,3-6-359,8 5 1,6-5-291,8 2 1,8 2 328,3-6-4040,-2 5 2672,10-2 1248,-8 0 0,9 4 0,-5-4 0</inkml:trace>
  <inkml:trace contextRef="#ctx0" brushRef="#br0" timeOffset="29">15258 11440 8140,'0'-12'-587,"-5"1"1504,4 4-134,-4 2-227,0 5 0,0 9-122,-3 3 0,-1 12 18,5 2-272,-4 1 1,6 6 28,-2-3 1,3 0-1,1 0 1,0 1-363,0 3 140,5-5 1,-2 3-202,4-6 0,-3 0-808,4-7 0,-4 1 1022,3-5 0,-4 1 0,2-5 0</inkml:trace>
  <inkml:trace contextRef="#ctx0" brushRef="#br0" timeOffset="30">14961 11520 8243,'17'-18'191,"1"1"1,10 2-192,2 0 1743,8 0-1089,-2-2 0,4 4 168,-2-2 0,3-1-301,5 0 0,-5 1 58,1 4-391,0-1 0,0 1-18,0 0 0,-10 4-145,-2 3 1,-5 3-482,-2 1 429,-10 0 1,1 1-64,-10 3 0,0 3-459,-4 4 383,-5 5 1,-2 2 3,-4 5 0,-6 1 132,-2 3 1,1 1 228,-1 2 1,5 3-112,-1-2 0,4 0 5,3 0 0,3 1-176,5-6 138,5 6 1,2-8-74,4 3 1,5-8-179,3-4 0,8-4-154,4-3 341,2-3 0,2-5-22,3 0 1,-1-5-4,5-3 1,-7-2 6,0-1 1,-7-6 38,-9-2 1,-3 1-22,-4-1 0,-6-1 20,-2-7 1,-6 2-482,-5-5 210,-1 4-125,-18-2 1,0 2-265,-12-1 1,1 2 190,-5 6 0,1 2-22,-5 6 1,1 4 52,4 4 0,6 1 144,9 2 1,7 2-348,3 1 126,9 4 504,2 4 0,10 1 0,1-1 0</inkml:trace>
  <inkml:trace contextRef="#ctx0" brushRef="#br0" timeOffset="31">16183 11497 8163,'0'-23'0,"0"0"0,0 5 704,0 3 1092,0 2-508,0 2-657,0 5 86,0 0-431,0 22-219,0-2 77,0 19 0,0-5 61,0 2 0,0 7-76,0-3 1,4 7-154,0-3 0,0 0-52,-4-4 0,4 0-428,-1 1 1,1-6-521,-4-3 0,0-7-63,0-3-626,0-4 821,0 0 892,0-6 0,-5-1 0,-1-5 0</inkml:trace>
  <inkml:trace contextRef="#ctx0" brushRef="#br0" timeOffset="32">16046 11303 8123,'12'-23'0,"-1"5"0,6 5 1408,2 6-834,2 4 1,2-6 34,0 5 0,5 1-31,2 3 1,7 0-147,1 0-253,5 0 0,-7 5-91,2 2 0,-8 5-174,-3 3 1,-13 3 94,-6 5 0,-7 8-100,-5 4 1,-10 3-1117,-13 0-131,-2-8 1130,-10 8 1,-3-14-1077,0 3 812,-5-3 1,17-6-339,-1-3 1,11-4 809,5-3 0,7 1 0,4-5 0</inkml:trace>
  <inkml:trace contextRef="#ctx0" brushRef="#br0" timeOffset="33">16652 11508 8222,'-11'-11'1092,"9"4"0,-13 2-136,7 5-635,-2 0 0,-4 5 202,3 3 0,-3 3-119,6 5 0,-1 1-295,1 6-24,3 0 1,5 0 287,0 0-714,0 0 306,5 4 1,2-2-342,4 1 351,6-7 1,1 2-95,4-6 0,2-4 0,2-4-65,0-2 0,6-2 166,-1-3 1,2-3 43,1-1 0,-4-5 34,1 1 1,-6-6 23,2-1 0,-4-5 185,-4 1 0,-3-3-420,-4-1-67,-6-5 292,-1 4-1118,-10-9 818,-1 4 1,-16 0-64,-5 2 1,-7 5-38,-8 2 1,-5 5-44,-10 8-2277,0 2 2038,5 5 1,6 1 607,8 3 0,4-3 0,4 5 0,3 3 0,3 4 0</inkml:trace>
  <inkml:trace contextRef="#ctx0" brushRef="#br0" timeOffset="34">17371 11531 8102,'0'-17'0,"-4"5"356,1-3 1,-3 3 530,3 4 1,0 0-282,-5 4 0,5 0-1,-5 4 0,4 1 70,-3 3-438,4 2 0,-2 11-166,5-4 38,0 8 1,0-2 33,0 8 0,1-3-178,3 3 0,1 1 282,3-2-738,-3 6 375,-5-3 0,1 2-64,3-1-598,-3-5 523,4 3 1,0-10-153,3-3 218,2-2 0,5-3 85,1-2 1,4-3-14,-1-5 1,6 0 0,2 0-93,-2 0 0,-1-5 65,-1-3 1,-4-2 9,0-1 0,-1-5 228,1 1-181,-2-5 9,-1 7 1,-4-7 194,-1 5-259,0-1 776,-4 5-318,-1 0 145,-1 4-228,-5-3 170,0 9-192,0-4 1,0 6 155,0 3-388,0 2 151,0 0 1,-4 5 51,1-4-81,-1 3 0,4 6-96,0-1 1,5 1 68,2 0 1,4-4-85,0 3 0,4-2 86,0-1 0,7-1-209,1 0 180,0 1 1,6-6-5,-2-2 0,6-3-12,5-1 1,0-1-41,-4-3 39,5-2 1,-3-7 169,2-2 1,-6 2-91,-2-2 1,-5-2 100,2 2 1,-4-6-121,-4-2 1,-3-1-6,-4-7 1,-6 5 19,-2-5 1,-9 5-123,-6-5 0,-7 6 87,-9-2-171,-12 8-159,-3 3 1,-15 9-227,0 3 356,-5 3 1,28 3-1,0 1-23,2 0 0,0 2 0,-2 1 0,2 2-377,-29 7 1,10 5-146,9-1 0,10-1-528,6 1 0,12 1 1202,6 7 0,4-3 0,8 3 0,5-3 0</inkml:trace>
  <inkml:trace contextRef="#ctx0" brushRef="#br0" timeOffset="35">19050 11497 8195,'-11'-18'0,"-2"1"0,-2 6 587,2 0-275,-4-1 0,1 5 120,-3-1 1,-4 5 149,-4 0 0,2 3 169,-5 3-439,-1 9 0,-3 6-152,0 4 24,-1 6 1,5 2 184,-1 4-987,6-5 818,2 4 0,4-4-205,8 5-48,-3-4 88,13 3 0,-3-5-419,8 2 265,2 3 63,10-9 1,-2 0-310,5-5 242,0-5-35,9-2 1,-5-6 120,0-2 1,0-3-3,-4 3 0,-3-4 331,0-4 0,-4 1-377,0-4 1,-5-1 242,1-3 0,-5-1-225,0 1 4,4 0 0,-6-5-5,3 1 1,-3 0-1,-1 3-43,0 1 101,0 0 1,-4 3 26,0 0 27,1 6-86,3-3 0,1 5 6,3 0 0,2 0 86,5 0-36,6 0 1,-3 0-7,5 0 0,1 0-1,7 0 0,-3 0 83,3 0 0,-3 0 1,-1 0 11,-1 0 1,1-5-15,0-3 1,-4-2-35,0-1 1,-4-1 6,4 1 1,-8-2-4,0-2 1,-2 2 1,2-2 0,-1 1 54,-2-1-48,2 2 1,-8-4 0,1 6 507,-1 0-470,3-1 189,-4 1 69,4 4-313,-5 2 1,0 7 2,0 1 0,-4 9 95,0 7-44,-4 2 0,5 2-109,-5 0 0,5 5 0,-4 3-410,2 2 0,1 1-296,4 0 0,-3-4 321,-1 1-1271,0-6 1010,4 3 1,4-5-138,0 0-363,-1 0 684,2-5 1,0 2 467,3-5 0,2 0 0,-3-3 0</inkml:trace>
  <inkml:trace contextRef="#ctx0" brushRef="#br0" timeOffset="36">19872 11599 8176,'0'-29'0,"0"1"0,0 7 0,0 2 1314,0 2-796,-5 1 0,-5 7 502,-5-3-516,-5 9-204,-3-8 1,-8 11-186,-7 0 1,-2 7 63,-6 8 1,0 7 45,1 4 0,0 6-6,3-2 1,8 5-210,7 3 1,8-1-155,4 4-691,7 1 831,8-1 0,12 2-199,7-5 159,2-5 1,6-1-339,0-5 265,4-6 1,-6-1-248,1-4-438,3-6 524,1 0 0,0-9-141,1 3 0,-1-3-103,4-1 0,1 0-67,-1 0 0,-5 0 589,-2 0 0,1 4 0,-2 0 0,0-2 0,-2 0 0</inkml:trace>
  <inkml:trace contextRef="#ctx0" brushRef="#br0" timeOffset="37">20135 11599 8113,'0'-22'57,"0"3"17,0 0 1,1 6 18,3 1 1232,-3 1-260,4 5-93,-5-1-626,0 2 1,-1 8-35,-3 4 0,-3 7 140,-9 13-214,4 2-1018,-10 5 958,4 6 1,1-3-32,1 4 1,4-4-201,0 1 0,1 2-16,0-2 1,0-4-322,4-4 0,0-9-135,4-2-409,1-5 493,-3-8 702,10-6 0,-2-7-444,4-9 1,1 2 77,4-5 0,0-5 101,3-6 20,-2 2 0,4-6-45,-6-1 1,4 0 180,0-7 0,2 0-49,-2-4 0,-2 1-243,2-1 1,-2 2 557,-2 2-253,-4 7 0,-2 9 240,-5 7 0,0 2-95,0 6 0,0 7 89,0 8 0,-4 8-56,0 15-9,-5 2-173,8 6 1,-4 4-75,5 3-119,0 2 175,0 2 0,1 0-339,3-1 1,-2 1-14,6 0 1,0-5-127,3 1 1,1-9 136,-1 2-1412,0-9 1015,1-3 0,-5-6-150,1-6 745,-5 0 0,2-4 0,-5-2 0</inkml:trace>
  <inkml:trace contextRef="#ctx0" brushRef="#br0" timeOffset="38">20032 11885 8123,'-6'-18'563,"1"7"-324,5 1-119,0 8 1,5-8-59,2 3 1,5 0 94,3 0 0,4 3-201,8-4 1,2 2 71,5-2 1,2-2-174,2 3 0,-3 0-475,3 0 0,-3-1 349,-5-3 1,-2-1-283,-5 1 350,0-1 1,-4 0-69,0-4 163,-5-1 1,1-2 129,-7 0 1,-2-1 69,-2-2 0,-3-1-123,3 0 873,-3 5-543,-1 2 1,-1 6 543,-3 2-538,-2-2 1,-6 8 115,1-1 607,-1 6-346,1 4-227,0 9 75,-1 2-351,1 10 1,-1-3 17,1 6 1,3-4-31,1 3 1,4 0-49,-1 5 1,3-5-153,1 1 0,0-5-19,0 5 0,0-6 27,0 2 1,1-8-217,3-4 125,3-2 1,8-2-3,0 1 0,5-6 32,-1-2-60,3 2 0,1-5-238,0 3 1,3-3 68,1-1-1331,0 0 1646,-5 0 0,1-5 0,0-1 0</inkml:trace>
  <inkml:trace contextRef="#ctx0" brushRef="#br0" timeOffset="39">21962 11462 8204,'0'-17'0,"-1"-5"446,-3 3-199,3 3-47,-4-1 1,4 2 787,-3 0-584,3-1 1,-10 5 545,4 0-588,-3-1 1,-2 2-3,1 2 1,-4 2-71,-1 2 1,-3 3-40,4-3 0,0 7 0,3 0 1,1 6-348,0-1 106,4 2 1,-2 2 304,6-1-839,-1 5 395,4-3 0,0 5 1,1-4-200,3 1 0,3 5 200,9-1 1,1 3-75,6 1 0,1-4 77,3 0 38,2 0 40,5 4 0,-1 0 47,-2-1 0,-3-2-28,-5-1 0,-2-4-90,-2 4 92,-7-5-5,-7 2-177,-5 1 82,0-5 0,-8 6 33,-7-3 1,-5-2-14,-15 2 1,2-2-7,-8-2 1,0 1-6,-1-1 1,-1-1-117,5-2 155,5 2 0,5-9 24,5 3 0,5 1-12,3-1-63,7 0 59,3-4 1,8-1 1,5-3 0,0 1 2,11-4 0,0 0 35,4 0 0,4-3 124,0 2 1,-1-2 282,-3-2-179,0 6-100,0-4 1,0 5 251,-1-3-80,-4 3 0,3 1 697,-6 1-256,0-1-288,-4 4 0,0 5-165,-4 2 1,2 4-57,-5 0 1,5 4-159,-2 0-136,4 6 264,5-9 1,-1 6-297,8-3 88,2-2 0,8 4-15,-2-6 0,4-3 90,-4-1 1,3-4-78,-7 1 1,3-3 6,-3-1 1,-2-4 528,-6 0-282,3-5 1,-6-1-136,3-5 0,-2-1-16,-6 0 0,1-1-434,-1-6 239,-4 0 1,-2-4-126,-5 1 1,-3-2 95,-5 1 1,-4 3 0,-12-3-296,-3 3 1,-7 6 83,-8 3 0,-3 8-120,0 3 1,3 2-465,0 2-84,5 6 709,3 0 1,4 7-1342,7 2 921,-3-3 750,19 10 0,-9-9 0,10 3 0</inkml:trace>
  <inkml:trace contextRef="#ctx0" brushRef="#br0" timeOffset="40">22659 11588 8201,'11'-34'213,"1"0"168,-1-1 0,4 6 24,1 2 1,-1 5 834,-4 3-727,-4 2-97,-2 11 1,-5 1-201,0 5 0,0 10 26,0 5 1,-1 9-38,-3 3 1,1 4 144,-4 0-165,4 2 0,-2 6 25,5 3-777,-5-3 654,4 6 1,-4-10-94,5 4 1,-4-5-292,0-4 1,-5 1-447,1-8 0,2 1 73,-2-9 0,5-4-1461,-5-3 2131,5-6 0,-7 4 0,4-6 0</inkml:trace>
  <inkml:trace contextRef="#ctx0" brushRef="#br0" timeOffset="41">22728 11440 8201,'5'-23'0,"-4"5"0,5 1 370,-2 6 0,1 0 585,3-1 1,2 2-92,-3 2 250,4 3-658,0 0 1,0 4 293,1-3-534,4 3 0,1 6-365,2 3 139,2 7 1,-7-1 127,5 5 0,-5 0-108,2 4 1,-9 3 264,-3 1-1239,-3 0 640,-1 1 0,-5-4-112,-2 2 1,-9-2-153,-3-1 1,-2 4 239,-2 0 224,0-6 1,0 1-146,0-3 604,1 2-260,4-3 0,1 2 79,6-4 1,5 0 0,2-2-20,3 1 1,2 1-47,3-5 0,3 0-37,8 1 1,4-6-35,8-2 1,4-3-553,7-1 260,-8 0-245,8 0 1,-9 0-378,6 0 0,-6 0 237,-3 0-601,4-5 1209,-6-1 0,4-6 1,-5 1-1</inkml:trace>
  <inkml:trace contextRef="#ctx0" brushRef="#br0" timeOffset="42">23321 11565 8147,'-11'-16'-300,"5"3"0,-1-3 1380,3 4-14,3 6 433,-4-4-846,5 8 478,0-3-807,0 20 1,-4-1 22,1 13 1,-5-3 98,4-1 0,-1 5-457,1 2 1,-1 3 100,-2 2 1,-2-1-540,5 0 254,-5 0 218,8-9-2806,-4 1 1402,5-8 1381,-5 0 0,3-2 0,-3-4 0</inkml:trace>
  <inkml:trace contextRef="#ctx0" brushRef="#br0" timeOffset="43">23002 11554 8147,'-7'-34'0,"2"4"0,12 4 1970,4 7-1249,11 2 0,12 6-78,8-1 0,5 1 0,6 1-301,8 2 1,-24 5-1,1 0-640,2 1 1,0 0 0,0 1 0,0 1 258,-4-2 0,0 0 1,-1 1-1,0 2-455,22 3 0,-3 2 494,-8 5 0,-10 6 0,-3 1 0</inkml:trace>
  <inkml:trace contextRef="#ctx0" brushRef="#br0" timeOffset="44">23596 11931 8234,'-30'-12'1009,"7"1"885,12 10-1894,6-3 0,0 14 0,-1-4 0</inkml:trace>
  <inkml:trace contextRef="#ctx0" brushRef="#br1" timeOffset="85">19301 14473 8355,'3'-8'-415,"1"1"584,0 4 0,-4-3 323,0 2 50,0 3-255,0-4 1,0 4-45,0-3 281,0 2-555,0-3 146,0 5 4,0 5-51,0-3 0,0 4 41,0-2 1,0-2 3,0 6 1,0-4-53,0 3 0,0-3 49,0 4 1,0-4-156,0 3 1,0 1 28,0 3-88,0 1 0,0-1 103,0 1 1,5-5-31,3 1 0,2-6 110,1 2 1,1 1 2,-1-1 1,4 0 58,1-4 1,-1-1-100,-4-3 0,4 1 87,1-4 1,-1 0 12,-4 0 1,-3-3 17,0 2 1,-6-2-138,2-2 0,-4 1-172,-4-1 0,-2 1-18,-6 0 0,-4 0-344,-3 4 1,-4-2-578,-4 5 0,3 0 490,-2 4 1,3 5 597,4 3 0,-8 2 0,3 2 0</inkml:trace>
  <inkml:trace contextRef="#ctx0" brushRef="#br1" timeOffset="86">19552 15147 8391,'0'-8'22,"0"1"1,0 3 111,0-4 1,0 4 565,0-3 67,0 4-150,0-7 0,0 4-344,0-6 1,-1 6-34,-3 2 0,1 2-216,-4-2 1,-1 3 96,-3-3 1,-1 3-136,1 1 0,-1 3 62,1 1 0,-4 5-60,0-1 0,-2 2 40,2 1-63,2 1 99,-8-1 0,7 6 153,-5 2 0,5-2-131,-2 2 0,4 0 20,0 4 0,2 0 33,2 0 1,3 0-214,5 0 1,0-1 54,0 1 1,2-1-68,1-3 0,5 1 132,7-5 1,3 4-11,5-3 1,1-2 54,3-7 0,-1 2 12,9-5 0,-5 4 3,4-5 1,-1 1-36,-6-4 0,0 0 54,-5 0 0,-4-1-155,-3-3 0,-6 3-186,-1-3 0,-6 2-302,2-2 1,-8 2 517,-3-1 0,-8 1 0,-3 2 0</inkml:trace>
  <inkml:trace contextRef="#ctx0" brushRef="#br1" timeOffset="99">16468 14587 8495,'0'-11'-240,"0"-1"457,0 1 0,0 3 793,0 1-759,0 4 0,0-3-71,0 2 230,0 3-335,-5-4 0,3 5-370,-6 0 268,0 5 0,-3 1-84,0 6 0,-1-1-36,1 0 0,3 1-6,1-1 1,3 1 131,-4-1 0,6-3-28,-2-1 158,2 1 72,8 3 1,1-4 10,8-3 0,-2-3-138,2-1 0,2 0 177,-2 0 0,4-1-52,-4-3 1,2 0-33,-2-8 1,-1 4-105,5-8 1,-9 0-145,2 1 0,-5-4-763,1 3 625,-3 1 0,-11 5-654,-6 2 1,-4 3 98,-7 5 794,0 5 0,-5 7 0,-1 6 0</inkml:trace>
  <inkml:trace contextRef="#ctx0" brushRef="#br2" timeOffset="100">16103 15341 8758,'0'-6'-1080,"0"-1"551,0 4 2340,0 1-1099,0-3 0,4 6-187,-1 3 1,1-1-242,-4 4 0,4-3-102,0 4 1,5-4 40,-2 3 1,0 0-110,0 0 1,1 2-72,3-5 0,1 4 60,-1-5 1,4 2-92,1-1 0,4-3 94,-1 3 1,-1-2 45,1-2 0,-4-4-41,4 0 1,-5-5 22,1 1 0,-2-2-32,-2-1 1,1-2 69,-1-2 1,-1 1-304,-2-5 0,-3 1 61,-5-1 1,0 3-217,0 4 0,-5 1-31,-3-1 0,-7 2-36,-4 3 0,-3 2 153,0 5 1,-1 1-93,0 3 1,-1 3 394,-3 8 1,3 3-152,-3 5 1,3 0 110,1 0 0,1 3-75,-1 1 1,6 5 205,6-2 0,5 3 15,6 2 1,1-2 64,3-3 0,7-2 17,8-5 1,6-2 321,2-2 0,5-3 252,-2-9 1,7-2-320,1-5 0,0 0-191,-4 0 0,3 0-62,-2 0 1,-4 0-354,-8 0 1,-5 0-1619,-3 0 1682,-7 0 0,-3 0 0,-5 0 0</inkml:trace>
  <inkml:trace contextRef="#ctx0" brushRef="#br1" timeOffset="104">13236 14450 8266,'0'-6'129,"0"-4"251,0 8 279,0-8-141,0 9-291,-5-4 1,3 5-66,-6 0 0,4 1-118,-3 3 1,3 2 46,-4 6 0,2-5-117,-2 1 0,-1 0 52,5 3 1,1 0 36,3 1 0,0-4 8,0-1 48,0 1 1,0 3 4,0 1 1,5-5-35,2 1 0,0-6 10,0 2 0,1-3 65,3-1 1,1 0 110,-1 0 0,1 0 63,-1 0 1,-1-5-119,-2-2 0,1-3-204,-6-2 0,3 3-27,-3-2 1,-1 2-309,1-6 1,-3 2 120,-3 2 0,-4-1-90,-4 1 0,-2 4-1019,-2 4 1,-3 1 1305,-5 2 0,-5 5 0,-1 2 0</inkml:trace>
  <inkml:trace contextRef="#ctx0" brushRef="#br1" timeOffset="105">13270 15193 8472,'0'-12'-211,"0"1"1,4-1 612,0 1 1,0-1 602,-4 1 0,4 3 191,-1 1-451,1-1-413,-4-3-111,0-1 0,-1 6-89,-3 2 1,-3 3 0,-9 1 0,-1 1-266,-6 3 0,-4 2 174,0 6 0,0 4-162,0 3 1,3 3-17,-3 1 1,4 0 122,4-1 1,4 1-98,7 0 1,3 0 93,5 0 0,5-2-87,3-2 0,3-2 87,5-6 0,-2 1 33,5-1 1,0-5 51,4-2 1,-4-2 162,0-2 1,0 0-96,3 0 1,-2-2-86,-1-2 0,-5-2 5,1-5 1,-3 1 27,0 2 0,-2-3-164,-2-1 1,-3 5-41,-5-5 54,5 3 47,-4-2-31,4 4 20,-10 2 0,4 7 16,-3 1 0,-1 0 56,1 5 0,0 0-45,4 8 0,0-4 268,0 4 0,0 1-66,0 2 1,2-1-70,1 1 1,4 0-78,4 4 1,4 0 2,1 0 1,4-5-224,-1-3 0,6-3 164,2 0 0,5-4-738,-2-1 1,2-1 740,-2 2 0,3 7 0,-4-2 0</inkml:trace>
  <inkml:trace contextRef="#ctx0" brushRef="#br1" timeOffset="108">10461 14507 7143,'-1'-6'-414,"-3"2"1,1 3 752,-4 1 1,3 0-216,-4 0 0,6 1-13,-2 3 0,-1-1 41,1 4 1,-4 1-53,5 3 0,-2 1-20,1-1 1,2 0 107,-1 1-84,1-1 1,2 1-15,0-1 0,2-3-5,1-1 1,4-4 122,4 1 0,1-3-110,-1-1 0,0 0 264,1 0 0,1-4 48,2 0 1,-1-5 26,5 2 1,-5-3-145,1-2 0,-4 1 10,-3-1 0,1-3-207,-5 0 1,0-2-256,-4 2 0,-2 3-294,-2-4 1,-2 5 305,-5 3 1,-6-1-297,-2 6 0,0 0-219,-4 7 0,3 3-1280,-7 9 1942,3-4 0,1 10 0,1-4 0</inkml:trace>
  <inkml:trace contextRef="#ctx0" brushRef="#br1" timeOffset="109">10324 15558 8477,'0'-11'0,"4"3"161,-1 0 1,3 2 344,-3-2 1,-1-2-58,1 3 0,2 0 179,-1 0 1,0-1-63,-4-3-361,0-1 1,0 5-3,0-1 0,-1 0-133,-3-3 0,1 3 95,-4 1 1,-1 0-68,-3 0 1,3 2-236,1 5 1,-1-4 79,-3 0 0,-5 0-214,1 4 0,0 4 122,3 0 0,1 5-14,0-2 1,-1 4 19,1 0 0,3 2 62,1 2 1,4-1 36,-1 5 1,3-1-4,1 1 0,0 1-15,0-5 0,1 4 27,3-3 1,2 0-23,6-1 1,0-6 98,4 3 0,0-9 167,3 1 1,3-3-114,-3-1 1,2-1 212,2-3 1,0-6-130,0-5 0,4-2 129,-1 2 1,0-3-163,-7-4 0,2-2-6,-2-3 1,-2 1-80,-2-4 0,1 2-22,0-6 1,-1 1-180,-4-9 0,1 1 71,-1-1 1,-1 3-175,-2 5 1,-3 5 178,-5 2 0,0 8-3,0 4 206,0 2 1,-1 7-65,-3 2-1,3 3 1,-8 2-68,5 3 1,0 3 22,4 9 1,-4 1-71,1 6 0,-2 3-15,1 4 0,-1 1 42,-3 7 1,-2 1-23,2-1 1,2 0-204,-2-4 1,2 1 63,-2-1 1,-1-4-662,6 1 0,-1-2 160,4 1 0,0-2-535,0-5 1209,0 0 0,5 5 0,1 1 0</inkml:trace>
  <inkml:trace contextRef="#ctx0" brushRef="#br1" timeOffset="114">7594 14610 8258,'-11'-5'0,"-1"-1"0,1-6 0,5 5 625,2-1-282,-3 6 1,6-5 111,-3 3 1,2 2 324,-2-6-403,3 6 0,-6-3 72,4 5 30,1 0-35,-3 0-331,0 0 0,4 5 95,-3 2 0,-1 0-157,1 0 0,-1 1-135,1 3 0,3-3 55,-3-1 0,3 1-134,1 4 0,0-5-326,0 1 212,0-1 1,5 4 121,3-4 1,2-2 28,1-5 0,1 0-21,-1 0 1,4 0 42,1 0 1,3-4 156,-4 1 1,4-6-144,-4 1 0,0-3 150,-3-5 0,-2 4-120,-2-3 0,-3 2-180,-5 1 1,0 1-59,0 0 0,-5 3-376,-3 0 0,-3 6 55,-5-2 619,-1 3 0,-11 11 0,-2 3 0</inkml:trace>
  <inkml:trace contextRef="#ctx0" brushRef="#br1" timeOffset="115">7195 15033 8338,'0'-12'-967,"0"6"1678,0-4 1,0 7 361,0-4-723,0 4 0,1-1-57,3 8 0,-3 2-44,3 6 0,1 4-35,-1 3 0,1 3 33,-2 1 0,0 1-79,5 3 1,-5 2-144,5 5 0,-5 0-21,0 1 0,-1 0-67,-2 3 1,0-2-28,0 2 0,0-3 207,0 0 0,-2-1 30,-1 0 0,0 0-10,-5 1 0,2-2 14,-2-3 0,0 2-47,4-6 0,0-3 22,4-4 1,0-5 79,0 1-348,0-2-133,0-7 258,5 0-73,1-6 0,5-2 29,-4-2 1,-1 2 30,-2-6 0,-2 5-61,1-5 64,-1 0 0,1-3-156,1-1 1,0 1 99,-4 0 1,1-1-99,3 1 0,-1-1 120,4 1 1,-3 0-42,4-1 1,-4 1 89,3-1 0,1 1 11,3-1 0,1 5-28,-1-1 0,2 4 14,2-3 0,-2 4 124,2-1 1,1-1-125,0 2 0,4-1 136,-1 4 1,-1 0-112,1 0 1,0 1 26,4 3 0,-6-2-56,-1 6 1,0 0-7,-1 3 1,-3 0-21,-5 1 1,-4-1-12,1 1 1,-3-1 45,-1 1 1,-10 4-8,-5 3 1,-7-1 86,-5 1 0,-1 0-89,-2 4 0,-6-4 53,6 0 0,-4-5-27,7 1 0,-2-7 1,6-5 0,3 2-246,8-1 1,1 0-958,-1-4 1195,1 0 0,0 0 0,-1 0 0</inkml:trace>
  <inkml:trace contextRef="#ctx0" brushRef="#br1" timeOffset="116">7868 14690 8411,'0'-11'-446,"0"3"-56,0 0 1,0 5 166,0-5 993,0 5-48,0-2-89,0 0-230,0-1-50,0 0-145,0-5 1,4 9 35,0-6 0,5 6-9,-2-2 1,0 3 33,0 1 1,1-2-2,3-1 0,5 1-85,-1-1 1,6 1 7,2 2 0,5 0 4,7 0 1,4-1 10,3-3 1,7 3-15,5-3 0,-1-1-162,4 1 0,-3-3 151,7 3 1,-27 2-1,0 0-299,0 2 0,0 0 1,0 0-1,-1-1 183,0-1 0,-1 0 1,29 1 31,-29-1 1,1 0 0,-1-1 0,0 1 14,3 0 1,-1 0 0,2-1 0,0 1-32,1 0 1,-1 0 0,-2 1 0,-1 1-13,28-4 1,-3 3-15,-1 1 1,-1 0 3,-3 0 0,2 0-6,-5 0 1,4 0 17,-1 0 0,-2 0-32,-1 0 0,-7 0 62,-1 0 1,-6 0-2,3 0 0,-8 0-3,0 0 0,-6 0 27,2 0 0,-7 0 191,-1 0 1,-4 0-175,4 0 651,-5 0-753,3 0 187,-6 0-235,-4 0 104,-2 0 1,-5 0 0,-5 0-97,-3 0 1,-2 0-149,-2 0 1,1-2 58,0-1 0,-2 1-115,-2-1 0,2-2 274,-2 1 1,2-4-94,2 4 0,3-5 207,0 2 1,5 0-43,-5 0 1,2-1 116,-2-3 1,2 3-105,2 1 0,3-1 97,-3-3 100,-3 4 241,6-3-324,-4 9 0,6-4-71,3 5 1,2 1-9,6 3 1,4-2-18,3 6 1,-1-2 0,1 2 0,-1 2-18,1-2 1,1-2-8,-4 2 1,-1-1 11,-4 5 1,-3-1-14,-1 0 0,-4 1 90,1-1 1,-4 1-59,-4-1 1,-7 1 23,-8-1 1,-4 0-163,-4 1 0,-1 1-214,-2 2 0,-3-1 197,2 5 88,-2 0 0,-6 4 0,-2-1 0</inkml:trace>
  <inkml:trace contextRef="#ctx0" brushRef="#br2" timeOffset="117">7777 14336 10414,'-6'0'-2787,"-5"0"2806,10 0 34,-9 0 0,8 0 9,-6 0 0,4 0 83,-3 0 0,3 0-62,-4 0 148,0 0-132,-3 0 298,0 0-142,-1 0 32,6 0-68,1 0-177,10-5 0,2 2 171,9-4 0,1 0-53,6 0 1,1-3-8,3 2 0,2-2-3,6-2 0,4 1-21,3 0 1,12-2-50,7-2 1,-28 8-1,1 1-149,3-2 0,-1 1 0,-2 0 0,0 1 148,0 0 0,1 1 0,4-1 0,2 0-342,0 1 1,2-1-1,1 0 1,0 0 272,4 1 1,0-1-1,-3 0 1,0 1-7,0-1 1,1 0-1,2 0 1,2 1-60,3-1 0,0 0 0,3 1 0,0-1-219,-1 0 0,0 0 0,2 1 0,-1-1 219,1 0 0,1 1 0,0-1 0,2 0-306,-2 1 1,2-1-1,1 0 1,1 0 328,-1 1 1,-1-1 0,2 0 0,-2 1-15,-1-1 1,0 0 0,3 0 0,-1 1 0,-1-1 1,-2 0 0,1 2-1,-1 1 47,-1-1 1,0 0-1,0 3 1,-1 0-192,-2-1 1,-1 0 0,3 0-1,0 1 259,-1-1 1,0 0-1,1 2 1,1-1-49,0-1 0,0 0 1,-1 2-1,0 0 6,-3 2 1,0 0-1,3-1 1,-1 1-10,-4 1 0,1 1 1,-1-1-1,0 1 38,-3-1 1,0 1 0,-2 1 0,0 0-31,-6-1 1,0 0 0,3 2 0,0 2-4,-2-1 1,-2 1-1,2 0 1,-2-1 2,-2-1 1,-1 0 0,-3-1 0,0 1 356,20 6 0,0 0-350,-7 4 1,1-4-11,-9 3 0,-4-1 648,-3 2 0,-1-2-728,4 5 1,-3-4 710,-1 4 1,-4-5-717,0 1 0,-2-2 433,-1-2 0,0 1-521,0-1 1,-5-3 269,-3-1 1,-2-3-113,-2 4 0,0-4-48,1 3 184,-1-4 1,-3 3-9,0-2-20,-6-3-33,3 4-63,-5-5 56,0 0-166,-5 0 0,3-1-198,-6-3 1,4 3 55,-3-3 0,4 1-19,-1 0 1,-1 0 63,1-4 0,-5 0 34,2 0 1,0-4-28,0 4 133,4-3 1,-7-2-56,3 1 1,1-1 209,3 1 1,-2 3 179,1 1-286,-5-1 0,8 1 363,-3-1-214,3 5-25,1-2-102,0 5 0,3 5 4,1 3 0,5-2 125,-1 2 1,2 0-75,1 3 0,2 0 174,2 1 0,-2-1-110,2 1 0,-2-1 25,-2 0 0,1 1-93,-1-1 1,0 1 41,1-1 0,-2 1-59,-2-1 1,0 0-166,-4 1 1,0-5-170,-4 1 0,-2 0 116,-6 3 0,-2-3-618,-13-1 1,-2 1 150,-10 3 668,1 1 0,-15-6 0,-5-1 0</inkml:trace>
  <inkml:trace contextRef="#ctx0" brushRef="#br2" timeOffset="118">10963 14724 8713,'5'-11'-17,"-2"3"-115,5 1 1,-1 4 187,5-1 0,-1-1 35,1 1 1,-1 1 118,0 3 1,6-4 14,2 0 1,4 0-39,3 4 1,4-4-115,4 1 1,5-2 81,3 1 0,5 2 50,6-1 0,6 0-391,-26 1 1,2 0 0,2 2 0,0-1 265,1-1 0,0 0 1,0 1-1,0 1-14,2 0 1,0 0-1,-1 0 1,1 1-14,3 1 1,1 0 0,0-1 0,0 1-50,2 1 0,-1 1 0,-5-2 0,0 0 35,0 2 0,0 0 0,-3-3 0,0 0-73,3 1 1,0 0 0,-3 0 0,0 1-17,-2-1 0,-1 0 0,26 2-150,-3-4 1,-8 0 126,1 0 0,-6 0 60,-6 0 1,-1 0-9,-10 0 0,-6 0 25,-6 0-7,-2 0 613,-6 0-658,-2 0 0,-7 0-125,-1 0-277,-4 0-52,-4 0 320,-1 0 0,5 0-50,-1 0 77,6 0 68,-9 0 0,10-2 28,-3-1 1,-1 0 197,1-5 1,-3 5 52,3-5-126,-5 0 188,3-3-11,-6 0 177,6-1-361,1 6 24,5 1-34,0 5 1,5 0 7,3 0 0,6 0-63,1 0 1,5 3 60,-1 1 1,1 4 7,0-4 0,0 5 5,-5-2 1,0 3-4,-3 2 0,-1-5-14,1 1 0,-6 0 7,-2 3 0,-3 0-87,-1 1 1,-6 1-148,-6 2 1,-11-1-124,-11 5 0,-5 1-91,-7 7 56,0-3 0,-4 4 0,-2-5 0</inkml:trace>
  <inkml:trace contextRef="#ctx0" brushRef="#br2" timeOffset="119">7960 14896 14644,'5'-12'-485,"-4"1"0,9 1 844,-2 2 1,-2-1 42,2 5 0,-4 1 73,3 3 1,1 0-399,3 0 0,-3 0 103,-1 0 1,1 3-469,4 1 0,-5 5-78,1-1 1,-1 2 94,5 1 0,0 1 47,4-1 1,-4 0-55,4 1 0,-2 1-67,1 2 0,1-1 155,3 5 0,3-1-111,-3 1 0,3 3 225,0 1 1,1 0 92,0 4 0,0-2 1,0 2 0,3-2-60,1 6 0,9-1 66,-2 4 1,6-3 43,-2-1 0,11 1-359,0 3 0,2 0 345,2 1 0,-24-17 0,-1 2-30,2-1 0,1 0 0,3 0 1,0 0 47,0-2 0,0 0 1,1 1-1,0 0-212,3 1 0,0 0 0,0-3 0,0 1 235,2 2 1,0 0 0,4-4 0,1-1-283,0 3 0,1 0 0,1-3 0,0 0 301,-1 1 0,0 0 1,1-2-1,1 0 4,-1 0 1,1 1-1,4-2 1,1 0 3,0-1 0,1 0 0,1 1 0,1-1-28,2 1 1,-1-1 0,-1 1-1,1-1-97,-2 0 1,0 1-1,1-1 1,1 1-292,-2-1 0,0 1 0,3-1 1,1 0 246,0 1 0,0-1 1,1 0-1,-1 0 49,0-2 0,0 1 0,1 0 0,0 0-27,0-2 0,2-1 1,-1 3-1,1-1-24,-3-1 0,0 0 0,2-1 0,1 0-8,-1-3 0,0-1 1,1 2-1,1 0 70,-20-2 0,0 0 1,1-1-1,0 0 0,1 0 1,0 0-26,1 1 1,0 0 0,-1-1 0,0-1 0,0 0 0,0 1 46,18 2 0,-1-1 0,-18-1 0,1-1 1,0 0-38,-1 2 0,0-1 0,1 1 0,-1-2 1,1 0-1,-1-1 45,19 2 1,0 0 0,0-1 0,-1-1-13,1 0 1,0 0 0,-2 2 0,0 0 2,0 0 1,0 0-1,-2 0 1,0 0 14,2-2 1,-1 0-1,-1 0 1,0 0 2,2 0 0,0 0 0,-2-2 0,0 0 54,2 0 1,0 0-1,-2 0 1,0-1-43,2 1 0,0 0 1,0 1-1,0 0-48,1-3 0,1 0 0,0 1 0,0-1 12,0-2 0,0 0 1,1 2-1,0 0-52,-1 1 1,-1-1-1,3 0 1,-1-1-1,-3-2 0,-1-1 1,3 1-1,-1 1-23,1-2 1,-1 1-1,-1 0 1,-1 1 12,-1 1 0,0-1 0,-2-2 0,0 0-10,-1 1 1,-1-1 0,1-1 0,-1-1 11,-1 3 1,-1-1 0,0-2 0,-1 0-71,-2 0 0,-1 1 1,-2-2-1,-1 0 148,-2 0 1,-1-1 0,-1 1 0,0-1-43,2 1 0,0 0 0,-3-3 1,0 1 3,1 0 0,0-1 0,-4 0 1,0 0-22,-2 1 0,0 0 0,-1 0 0,0 0 26,0-2 1,-1 0 0,-1 0 0,0 1-62,-3-1 0,1-1 1,-1 0-1,1-1-277,22-13 1,1-3 149,0-1 1,-27 15-1,0-1 12,23-18 1,-1 0 3,-3 4 0,0 1-17,-1 3 0,1-3 191,0 2 0,-3 2 314,2-1 1,-5 0-331,6 0 1,-2-2-70,5 5 0,-4 0 38,4 0 1,-4 3-6,4-3 0,-6 2 28,-1-2 0,-9 3 700,1-3 0,-7 5-732,0 2 1,-3-1 571,-1 2 0,-5 2-531,-3 2 1,-6 2 442,-2 2 1,-4 0-752,1-1 435,2 1 0,-5 3-464,3 1 1,-4 4 121,-4-1 1,-2 3-26,-6 1 1,1 0 45,0 0 1,-1 4 148,1 0 0,-2 1 59,-2-2 0,2-1 81,-2 2 0,6-3 59,1-1 363,1 0 286,-5 0-551,6 0 307,1 0-112,5 0 1,5-4-370,3 0 0,-2 0-15,2 4 1,-5-1-2,5-3 0,0 3-74,3-3 0,-3 3 50,-1 1 0,1 0 26,3 0 0,5 0 114,-1 0 1,0 1-167,-4 3 1,1-3 88,-1 3 0,-3 1-196,0-1 1,-6 5-114,2-2 0,-3 4 52,-1 0 1,-1 2 54,-3 2 1,-4-1 88,-7 5 1,3 1-31,-4 7 1,0-3-267,1 3 0,-4 1-237,3-2 1,1 2-258,4-1 0,0-3 841,4 3 1,-3-3-1,3-1 1</inkml:trace>
  <inkml:trace contextRef="#ctx0" brushRef="#br2" timeOffset="120">16765 14564 14723,'12'-5'575,"-1"0"-548,0-2 1,2-3 377,2 2 1,3 2-28,5-2 0,1 2 11,3-2 1,6-1-144,5 5 0,8-1-255,3 1 1,6 3-200,-22-1 0,2 0 0,2 1 0,1 1 130,7 0 0,1 0 0,0 0 0,0 0 7,7 0 1,0 0-1,-2 0 1,0 0-11,2 0 0,0 0 0,1 0 0,-1 1-18,-1 1 0,-1 0 1,-1-1-1,-1-1 31,-5 2 1,-1 0 0,1 1 0,0-1-70,-4 0 1,0 0-1,-2 0 1,0 0-101,27-2 0,-8 0 177,-8 0 1,-7 4 59,-4 0 1,-7-1 141,-5-3 0,-7 0 265,-3 0-302,-4 0 1,-5-1 485,-4-3 11,-1 3 0,-4-4-981,-1 5 0,-4 0 357,-4 0 1,3-4-886,1 0 321,-1 0 171,-3 4 1,3 0 265,0 0-185,6 0 483,-3 0 595,5 0-621,5 0 1,1-3 153,6-1 0,-5 0 33,1 4 0,3 0-152,4 0 0,6 0-84,-2 0 0,7 0-2,5 0 1,2 1-61,1 3 1,3 2-36,-3 6 1,-2-2-131,-9-2 0,-7 2-117,-4-3 0,-2 0-69,-6 0 1,-2-3 81,-6 4 1,-6-2 274,-5 2 1,-9 2-129,1-2 0,-7 0-268,-1 0 1,-7 2 429,-4-2 0,-17 2 1,26-4-1,1-1 0</inkml:trace>
  <inkml:trace contextRef="#ctx0" brushRef="#br1" timeOffset="121">10815 14302 8420,'0'-12'0,"0"5"0,0-1 186,5 6-45,1-9 0,6 6 148,-1-2 0,2-3 252,2 2 1,-1 2-334,5-2 0,1-3 49,7-5 1,1 1-96,2 4 1,7-5 55,-2 1 1,3-4-5,0 4 1,2-5-133,6 1 1,5 1 94,2-1 1,8 0-318,-29 8 0,1-1 0,0 1 1,1-1 219,0 1 0,0-1 1,2 1-1,1-1-75,2 1 1,2 0 0,-1-3 0,1 1 50,4-1 0,1 1 0,4 0 0,-1 0-323,-1 1 0,-1 1 0,6-1 1,1 1 271,-3 0 0,1-1 0,0 0 1,1 0-349,-1-2 0,-1 1 0,-1 3 0,0 0 363,2-1 1,-1-1 0,-1 2-1,1 0-18,4-1 1,1-1-1,-2 1 1,1 1-10,0 0 0,0 0 1,2 0-1,1 0 4,-1 2 1,0 1-1,-4-1 1,0 1-36,3 1 1,-1 0-1,-3 1 1,0-1 44,3 0 0,0 0 1,-5 1-1,-1 0-28,3 1 0,-1 1 0,-6-2 0,-1 1-175,3 2 0,1 0 0,0-2 0,-1 0 175,3 2 1,-1 1 0,-2-2-1,-1 2-12,0 1 0,-1 0 0,-3 0 0,-1 0-5,2 0 1,1 0-1,-3 0 1,1 0 34,5 0 1,1 0 0,-1 0 0,0 1-3,2 1 1,1 0-1,1-1 1,1 0 57,-1 3 1,0 0 0,1 0 0,-1 0-63,2 1 0,1 1 1,-3-2-1,-1 0 52,-2 0 1,-1-1 0,1 0 0,-2 1-14,-3-1 0,-2 1 0,2 1 0,-1 0 44,-4-1 0,0 0 1,3-1-1,-2 0-19,-4 1 0,-1 0 1,4-1-1,0 0 81,0 1 0,0 0 0,2 1 0,1 0-128,-1-1 0,0 0 0,1 0 0,-2 2-2,-4 0 0,-1-1 1,3 1-1,-1-2-45,-3 0 0,-1 0 1,1 1-1,0 0 110,28 3 0,-3-2-208,3 2 0,1-1 34,-1 5 1,1-1 26,-1 1 1,-7-5 78,-9 1 1,0-4 417,-15 3 1,2-3-409,2 4 0,0-5 756,-3 5 0,1-4-746,-2 4 0,3-6 630,-2 2 1,-2 1-653,1-1 0,-2 1 289,-1-1 0,2-2-455,-2 6 0,-3-6 91,6 2 1,-4 1-28,-4-1 0,2 4 28,3-5 1,-2 5-15,6-4 1,-1 5 37,5-2 0,-1 0-13,0 0 0,3-3 26,-3 4 0,7-2-34,-7 2 0,-1 2 2,-2-3 1,-5 4-21,5 0 1,-1 0-6,4 1 1,-1-1 5,-2 1 0,2-1-9,-3 1 1,-1-1 125,2 0 0,-6-3-103,2 0 0,-7-2 259,-1 2 1,-3-2 33,3-2-167,-5-3 0,2 8-67,-5-5 0,-3-1-249,0-3 112,-6 0-317,3 0-451,0 0 335,-3 0-54,3 0 65,-5 0 777,0-5 0,0-1-143,0-5 0,0-2 127,0-2 0,0 2 111,0-2 1,0-3-85,0-1 0,0 1 78,0-1 0,0 4 31,0-4 1,0 5-121,0-1 0,0 2-61,0 2 0,-2 0 22,-1 4 1,0-2 137,-5 5-86,1-5-375,1 8 262,0-4-251,1 10 1,4 5 110,-3 5 1,3 4 79,1-3 1,1 4 28,3-1 0,6 3 116,5 0 0,5 1-133,-5 0 1,5 0 5,-1 0 1,3 0-73,0-1 0,1-2 113,0-1 0,0-4-94,0 4 0,-2-5-11,-2 1 1,-2-2-23,-6-2 1,1 1-44,-1-1-25,-4 0-45,3 1 1,-10-2 135,0-2 1,-5-3-16,-7-5 1,-4 0-9,-3 0 1,-8 0-146,-3 0 1,-5-2-190,-3-1 0,-2-4-462,-6-4 1,-10-1 519,-5 1 1,26 5-1,-1 1 1,-1-1-1,-1 0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1610 6407 8258,'0'-6'-1010,"0"-4"1871,0 2 0,0 2 646,0-2-712,0 5-284,0-7-15,0 9 77,0-4-315,0 5 1,0 5-177,0 3 1,4 7-22,0 4 0,0 3-109,-4 0 1,4 8 14,-1 4 1,1 1 144,-4 7 0,0-4-160,0 4 1,0 0 153,0 4 0,0-2-131,0-2 0,0-3 61,0-4 0,0-2-105,0-3 0,4-2 47,0-5 0,0-2-16,-4-2 0,3 2-79,1-6 1,1-4 71,-1-3 0,-3-4 16,3 3-8,-3-4 1,-1 2-2116,0-5 1366,0-5 456,0-1 1,0-6 329,0 1 0,-5-6 0,-1 0 0</inkml:trace>
  <inkml:trace contextRef="#ctx0" brushRef="#br0">1519 6407 8506,'-5'-6'163,"4"-4"45,-4 3 0,5 0 152,0-1 0,1 0 35,3-3 0,2 0-77,5-1 1,2 1-1,2-1 0,8-3 167,8 0-31,2 0-247,1-2 1,4 4-68,0-2 85,5 3 1,-9 1-22,1 4 1,-2 0 72,-7 4 0,1 3-220,-4 0 0,-5 1 25,-3 6 0,-3 5-111,0 3 1,-2 5 116,-2-1 1,-3 3-107,-5 1 0,-2 5-150,-1 2 1,-5 3 188,-7 2 0,-4-1-20,-8 0 1,2 0-167,-6 1 0,2-2 169,-1-3 0,-3-2 6,2-5 1,2-2-57,-1-2 1,4-3 19,0-9 1,7 0-479,3-4-280,4-1-355,0 3-912,6-5 1445,1-5 1,10 0-589,2-3 1194,9-2 0,1 3 0,6-4 0</inkml:trace>
  <inkml:trace contextRef="#ctx0" brushRef="#br0">2113 6681 9864,'0'12'1773,"0"-1"-1490,0 0 0,1 5-37,3-1 0,-2 5-10,6-1 0,-2-1-112,2 1 1,2-1-234,-2 1 151,-3 2 1,4-8-130,-5 2 0,1-2 48,-2-2 1,-1-3 17,2 0 189,-3-6-13,-1 3 20,-5-5-80,-2 0 35,-4 0 0,3-1 16,1-3 0,4 0-201,-1-7 1,3 5 137,1-10 0,0 6-228,0-5 0,5-1 116,3 0 0,2-3-161,1 4 1,6-4 58,2 4 0,2-2-32,2 2 0,1 2 16,3-2 1,-3 2 40,3 2 0,-3 3 62,-1 1 0,-2 3-37,-2-4 1,-2 6 122,-6-2 1,1 3-161,-1 1 192,1 0 1,-5 1-63,1 3 0,-6-2 141,2 6 1,-3 0-24,-1 3 0,0 0-46,0 1 1,-1-1-28,-3 1 0,3 3-9,-3 0 1,3 2-77,1-2 1,0-2 68,0 2 0,0 1-105,0 0 0,0 0 66,0-1 1,4-2-8,0 2 0,3-2-33,-3-2 0,5 1 4,-1-1 0,2-1-70,1-2 0,1 1 89,-1-5 0,2-1-1,2-3 0,3 0-5,4 0 1,1-5 13,0-2 0,0-3-19,0-2 1,0-1 23,0-2 1,-1-1 50,1-3 1,-5-3 141,-3 3 1,-3-2-6,-5-2 0,2 0-102,-5 0 0,-5 1-67,-7 3 1,-7-5 46,-4 5 0,-8-4-58,-3 8 1,-3 1 73,-2 7 0,-4 2-256,-3 5 0,4 0-132,4 0 1,5 5-154,6 2 0,5 3-620,3 2 1,3 3 86,5 0 994,2 6 0,10-9 0,1 5 0</inkml:trace>
  <inkml:trace contextRef="#ctx0" brushRef="#br0">3209 6784 8348,'-11'-11'-111,"-1"0"-56,1 4 1,3-2 480,1 5 0,4-1 1072,-1 1-876,-2 3 0,5-4-214,-4 0 97,5 4-1,-5-5-194,3 6 45,-3 0-116,5 0 0,-3 6-102,-1 1 1,-5 5 133,1 3 0,-2 3-136,-1 4 1,3 1 119,0 0 1,6 4-133,-2-1 1,3 1 34,1-4 1,1 0-206,3 0 0,3-6-13,9-1 1,1-4-65,6 0 1,0-6 173,0-2 0,0-3 9,0-1 1,0-5-57,-1-3 1,1-2-30,0-1 1,-5-2 110,-3-2 1,-2 1 91,-2-5 1,-3 4 242,-1-4 0,-4 0-184,1-4 0,-7 0-38,-1 0 0,-8 0-270,0 0 1,-7 2 85,0 2 1,-4 2-192,-3 6 0,2 1 76,-3 2 1,3 3-180,1 5 0,5 0 68,3 0 1,2 5-58,2 3 1,1 2-228,2 1 0,3 1 608,5-1 0,0 1 0,0-1 0</inkml:trace>
  <inkml:trace contextRef="#ctx0" brushRef="#br0">3735 6236 8494,'-12'-23'249,"2"1"194,2 3 0,0 7-21,4 4 0,-1 6 931,1-2-792,3 2-569,-4 2 73,-1 6 0,5 1 171,-3 8 0,3 8-34,1 8 0,0 3-58,0 4-55,0-2 0,1 8 95,3-2 0,-1 2-406,4 2 1,-3 0 137,4-1 0,-6 0 101,2-3 0,1 1-159,-1-5 0,0-4 126,-4-4 1,0-5 56,0-3 0,0 1-126,0-4 0,0-2-127,0-2 1,-4-2-110,0-2 1,-3-3-325,3-1 1,-1-4-1333,1 1 925,3-3 1052,-10-1 0,5 0 0,-5 0 0</inkml:trace>
  <inkml:trace contextRef="#ctx0" brushRef="#br0">3540 6750 8802,'0'-7'622,"0"2"1,6 4-420,1-3 0,3 3 163,2-3 128,-1 3-259,1 1 1,4 0-193,3 0 21,-2 0 0,5-1-529,1-3 1,-2 3 315,5-3 0,-4 2-869,4 2 0,-3 0 269,-4 0 749,3 0 0,-4 0 0,5 0 0</inkml:trace>
  <inkml:trace contextRef="#ctx0" brushRef="#br0">3986 6795 8556,'0'7'3069,"0"-2"-4643,0-5 1080,-5 0 1,2 4 493,-4-1 0,-1 6 0,-3-2 0</inkml:trace>
  <inkml:trace contextRef="#ctx0" brushRef="#br0">1736 7309 8514,'0'-6'582,"0"-4"70,0 9-305,0-4 1,1 5 155,3 0 1,2-2-209,6-2 1,-1 3-18,1-3 0,4 3 17,3 1 1,8 0 10,3 0 1,7-1-24,1-3 0,10 1 111,2-4 1,6 3-252,5-4 1,1 2-23,-26 3 1,0-2 0,-2 0 0,1 0-17,4 1 1,2 1 0,-2-2 0,0 1-127,3 0 1,0 0 0,0-1 0,1 0 27,1 1 0,0 0 1,-2 0-1,-1 0-110,-2 0 0,-1 0 1,-2-1-1,0 0 46,-4 1 0,1 0 1,-1 1-1,0 0-217,25-5 1,2 6 226,-10-2-235,-4 3-711,-1-4 956,-8 3 1,3-3-51,-5 5 70,-5 0 1,-1-4 143,-5 1 0,-1-1 231,-3 4 0,-3 0-378,-4 0 1,-1 0 199,1 0 1,-5 0-1768,1 0 864,-6 0 723,3 0 0,-5 5 0,0 1 0</inkml:trace>
  <inkml:trace contextRef="#ctx0" brushRef="#br0">5025 6361 10577,'0'12'547,"0"-1"0,0 7-316,0 5 0,4 1 45,0 6 1,3 1-82,-3 3 0,1 0-5,-1 1 1,-3-1-221,3 0 0,-3-1-141,-1-2 1,4-3 140,0-6 1,0 0-43,-4-3 1,4-2 114,-1-6-335,1 0 85,-4 1-917,5-6 225,-3-1-13,3-5-113,-10 0 1,-2-1-113,-4-3 1137,-1-2 0,-4-11 0,-2 0 0</inkml:trace>
  <inkml:trace contextRef="#ctx0" brushRef="#br0">4820 6567 8498,'0'-11'0,"0"-1"0,0 1 304,5-1-62,6 1 0,3-1 531,5 1-431,-5 0 0,11-1 28,-2 1 1,4-1-78,0 1 1,2 1-16,5 2 1,0-1 15,1 5 0,-5 1-207,0 3 1,-4 1 119,0 3 1,-3 1-239,-4 2 1,-2 4-42,-6-4 0,1 3-50,-1 2 1,-5-1-62,-2 1 1,1-1 177,-1 0 1,-1 1-39,-7-1 1,-2 1 65,-6-1 0,-1 1-75,-2-1 1,1 4 59,-5 0 1,4-3-52,-4-5 0,5 1 96,-1 4 0,6-6 2,1-2 0,4 1 27,-3-1 1,4 1-57,-1-2 1,4-1 2,4 2 1,3 1 6,4-2 1,2 5 232,2-4 1,3 1-122,5-1 1,-4-3-148,0 3 1,2 1-1,2-1 0,6 1-23,-6-1 1,1-2-133,-5 6 1,2-2 113,-6 2 1,0 2-182,-4-3 1,0 4 118,-4 0 0,-2 2 38,-5 2 1,-5-2 3,-2 2 1,-9 1 37,-3 0 0,-4 0 52,-3-1 1,0-2-84,-4 2 0,1-2 127,-2-2 1,2 1-95,3-1 1,3-5-141,0-2 0,1-2 148,7-2 0,4 0-1424,3 0 998,5 0 1,-2-2-291,5-2 0,3-2 728,5-5 0,4-1 0,11 1 0</inkml:trace>
  <inkml:trace contextRef="#ctx0" brushRef="#br0">5573 6487 8319,'-6'-11'0,"1"-1"728,5 1-69,0 4 927,0-3-1180,0 9 1,0-3-322,0 8 0,0-1 133,0 4 1,4 1-32,0 3 0,4 4-372,0 1 0,6 0 217,1-1 1,4-2-551,-3 2 1,4-3 280,-1-5 1,1-2-202,-1-5 0,3 0 108,-3 0 0,2 0 145,2 0 0,-4-1 140,0-3 1,-3 2-83,3-6 1,-4 1 144,4-5 0,-5 2-96,1 2 1,-4-2 253,-3 3 1,-2 0 23,-2 0 568,-3-1-431,5 2 0,-8 1 72,-2 5 0,-2 1 170,-5 3 0,-2 7-176,-2 8 1,1 4 51,-5 4 0,4-2-147,-4 5 0,5 1-12,-2 3 0,0 0-126,1 1 0,-1-2-159,5-3 1,0 2 17,-1-5 1,5-1-191,-1-3 0,4-1-127,-4-3-54,6-3-84,-3-4 1,5-5-36,0 1-477,0-6 578,5 3 1,-3-5-1564,6 0 1923,0 0 0,8-5 0,2-1 0</inkml:trace>
  <inkml:trace contextRef="#ctx0" brushRef="#br0">6875 6578 8186,'7'-11'0,"-1"0"-111,-2-1 0,-2 2-166,6 2 0,-5-2 1224,0 3-20,-1 2-41,-2-6-641,0 5 0,0-2 133,0 1 0,-2 4-133,-1-1 1,0 3-130,-5 1 0,1 1 38,-5 3 1,0 4 10,-4 7 1,2 0-158,-5 8 1,2-2 131,-2 5 0,-2 2-165,6-1 0,0 3 101,3-3 0,5 3 55,-1-3 0,6 3-28,-2-3 0,4 3-11,4-3 1,2-1-220,5-7 0,6 1-130,2-5 0,4 0-35,3-3 0,-1-2 38,1-3 0,0-1 93,0-6 1,-2 0 105,3 0 1,-3-2-14,-1-2 1,4-2 12,-1-5 0,0-1 29,-7 1 1,1 1 25,-5 2 1,0-6 13,-3 3 0,-1-3-4,1 2 1,-6 1 111,-2 0 0,1-1 208,-1 1-191,0-1 254,-4 1-176,0 4-394,0 2 210,0 5 1,0 5-9,0 3 0,0 2 4,0 2 0,0 0-12,0 4 0,5-8-35,2 4 1,7-3 33,1 2 0,6-1-54,-2-2 1,4-3 49,3-5 1,0 0-86,4 0 0,1-1 83,3-3 1,-4-2-94,1-6 1,-1-3 69,4 0 1,-4-2-5,-4 2 0,-2 1 224,-1-5 0,-5 4-134,-3-4 1,-3 0 51,-5-4 1,-2 0-87,-5 0 1,-1-1-170,-3-3 1,-3 5 123,-9-1 0,-6 1-135,-9 7 1,-3 5 44,-4 6 1,-3 8 25,-4 3 1,3 9-192,0 3 1,6 6 90,2 2 0,6 3-340,9-3 0,4 5 166,7-2 1,3-1-687,5 2 1,1-6 1029,3 2 0,8-3 0,5-1 0</inkml:trace>
  <inkml:trace contextRef="#ctx0" brushRef="#br0">7972 6578 8276,'-5'-16'705,"-2"8"240,1-2-194,1 10 2,5 0-496,0 5 0,0 7 60,0 7 0,0 2-64,0 2 0,0 1-34,0 3 0,0 1-7,0 2 1,0 2-276,0-5 1,0-1-54,0-3 1,0-1-156,0-3 1,0 1-242,0-5 0,0 0 64,0-3-809,0-6 513,0-1 141,0-5 0,-5-10 0,-1-3 1</inkml:trace>
  <inkml:trace contextRef="#ctx0" brushRef="#br0">7915 6715 8276,'0'-6'54,"5"1"0,-3 5 295,6 0 1,0 5-45,3 3 0,2 2 183,2 1 1,3 1-85,4-1 0,6 4-45,3 1 0,-2-1-178,1-4 1,0 1-150,0-1 1,2 1 213,-6-1 1,1-5-37,-4-2 0,0-3 134,0-1 0,-2 0-104,-2 0 1,2 0 56,-6 0 1,1-3-86,0-1 0,-5-5 161,0 1 1,1-2-88,-5-1 1,-2-1 22,-1 1 0,-2-2-76,-2-2 0,-4-3-32,0-5 1,-5 0-123,1 1 0,-4-5 130,0 0 1,-2-1-486,7 2 0,-2-2 192,1-3 0,2 1-805,2 7 0,3-1-962,-3 9 517,3 0 0,1 7 1334,0 0 0,5 6 0,1-3 0</inkml:trace>
  <inkml:trace contextRef="#ctx0" brushRef="#br0">8908 6556 8316,'0'-7'-357,"0"-3"-11,0 2 0,0-2 185,0-1 954,0-1-375,5 1 0,-3 3 420,1 1 26,-1 4-357,-2-2 80,0 5 1,0 10-41,0 6-315,0 4 0,0 4 8,0 3 0,0 2-17,0 5 1,0 0-195,0 1 0,0-2 106,0-3 0,0 3-476,0-2 0,4-4 208,-1 0 0,1-7-373,-4-1 0,0-8-392,0 0-305,5-2 108,-4-3 270,5-1 0,-6-6 847,0-3 0,-6-2 0,0-6 0</inkml:trace>
  <inkml:trace contextRef="#ctx0" brushRef="#br0">8691 6521 8409,'0'-17'48,"0"5"0,0 2 200,0 2 1,2 3 90,1 1 1,4 3-1,4 1 1,1-4 302,-1 1-442,5-1 1,3 0 104,8 0 0,0-3-38,7 3 1,-2-4-161,6 4 0,-1-3 140,1 3 1,-7 0-118,4 4 0,-7-4 29,2 0 0,-6 1-169,-1 3 1,-1 0-90,-7 0 0,0 5 166,-4 2 0,-3 0-87,0 0 0,-6 1 65,2 3 1,-3 5-90,-1-1 0,0 5 124,0-1 0,0 8-139,0 3 1,0 3 56,0 2 0,0-1-12,0 0 1,0 0-179,0 1 0,4-2 59,0-3 0,1 2 16,-1-6 0,-2-3 56,6-4 0,-5-5 80,0 1 0,2-6-93,-1-1 0,0-4-399,-4 3 89,5-4 96,-4 2 1,4-6-393,-5-3-66,0-2 0,-1-10-239,-3 1 1,2-1 519,-6 0 0,1 2 465,-5-5 0,1 0 0,-1-3 0,1-1 0</inkml:trace>
  <inkml:trace contextRef="#ctx0" brushRef="#br0">9217 6590 8341,'5'-17'-250,"-4"0"254,9-1 0,-4 1 236,6 6 1,3-1 95,0 1 1,6 0 54,-2-1 163,2 1-359,7 4 1,-4-3 508,3 3-385,2 2 1,-3-2-52,4 3 1,-5 3 16,2-3 1,-3 4-101,-1 4 1,-5 3 74,-3 4 1,-2 4 16,-2 0 0,-5 2-87,-2-2 0,-3 3-517,-1 5 0,-1 0 146,-3-1 0,-6 1-62,-5 0 1,-7 4 72,0-1 0,-1 1-82,-4-4 1,-1 0 133,2 0 0,-1-1 67,4 1 1,5-1 45,3-3 0,2-3-53,2-4 0,5-1 224,2 1 1,3-1 23,1 0-49,0 1 0,0-1 85,0 1 1,6-5-103,5 1 1,1-6 12,3 2 0,3 1-52,1-1 1,2 0-80,2-4 1,0 0 88,0 0 0,0 0-483,0 0 0,-4-4-102,0 0 0,-5 1-309,1 3 1,-3 0 64,0 0 0,-4 0-1311,-1 0 2045,-4 0 0,7-6 0,-4 0 0</inkml:trace>
  <inkml:trace contextRef="#ctx0" brushRef="#br0">9948 6453 8129,'0'-24'-72,"0"2"72,0 11 429,0 4 767,0 2-660,0 5-330,5 0 0,-4 9 215,3 3-264,-3 12 0,-5-4 0,0 10 1,-3 2 20,3 6 0,-1-5-117,1 5 0,2-1 82,-6 5 1,4-1-191,-3-3 1,0-4 40,0 0 1,-2 0-243,5-3 0,-1-7 40,1-1 1,3-8-121,-3 0 1,3-6-443,1-1-607,0-6 684,0 3 0,0-6 693,0-3 0,5-2 0,1-5 0</inkml:trace>
  <inkml:trace contextRef="#ctx0" brushRef="#br0">10039 6464 8141,'0'-11'0,"1"-1"748,3 1-29,-3 5-284,4 1 1,-3 6 157,1 3 1,-1 3-137,2 8 0,2 3-201,1 5 0,4 1 36,0 3 0,0 2-52,1 5 1,4 1-126,3-1 0,-1 0-53,1 0 0,-4-1-160,4-2 1,-5-2-303,2-2 1,-4-5 257,0 1 1,-1-1-444,1-7 0,-5 0 273,1-3 1,-4-1-1319,3 1 643,-4-6-159,2 4 1146,-5-9 0,-5 4 0,-2-5 0</inkml:trace>
  <inkml:trace contextRef="#ctx0" brushRef="#br0">9879 6910 8092,'0'-12'1554,"0"1"-965,5 4 0,7-1 153,7 4-235,-3 0 1,6 0 243,-3 0-516,7-5-903,4 3 684,4 0 0,0-3-668,0 5 522,-5-5 0,3 8 15,-5-3 115,-6 3 0,1 1 0,-4 0 0</inkml:trace>
  <inkml:trace contextRef="#ctx0" brushRef="#br0">10587 6476 8211,'-6'-7'6,"-1"-2"192,4 6 235,1-1 272,-3-1-196,5 3 1,0-1-98,0 6 1,0 4-165,0 4 0,0 6-93,0 2 1,0 4 123,0 3 0,0 0-186,0 4 1,4 1 102,0 3 1,0-1-61,-4-3 1,4 3-103,-1-2 0,2-3-212,-1-2 0,-1-3-28,4-4 1,-4-2-29,1-6-52,2 0 1,-3-3-54,4 0-1144,-4-6 577,2 3-9,-5-5 1,0-5 221,0-2 0,0-4 693,0 0 0,-5-5 0,-2-2 0</inkml:trace>
  <inkml:trace contextRef="#ctx0" brushRef="#br0">10507 6521 8211,'1'-11'0,"3"-1"0,3 1 378,4 0-161,0 4 0,2-2 154,2 6 245,3-6-292,5 7 0,1-4 360,3 2-419,-3 3 0,9-4-63,-3 5 1,-1 1-76,2 3 1,-6 6-136,2 5 1,-3 6 92,-1-2 0,-5 7-12,-3 5 1,-7 1 44,-5-2 1,-3 7-225,-3-3 1,-5 3-14,-7-3 1,-4 2-115,-8 2 1,3-7 114,-3 4 0,-1-9-89,2 1 1,3-3 106,4-1 0,5-5 62,-1-3 0,2-4-65,2-3-34,4 2-443,-3-9 360,9 5 0,1-12-562,7-1 1,4-3 15,0-2 766,5 1 0,-3-1 0,4 1 0</inkml:trace>
  <inkml:trace contextRef="#ctx0" brushRef="#br0">11170 6521 8153,'0'-16'720,"0"3"-63,0-3-283,5 9 622,-4 2-549,4 5 0,-4 0-126,3 0 1,-3 5-81,3 3 1,1 7 78,-1 4 1,1 4-79,-1 4 0,-2 2-142,6 5 0,-5 0 125,0 1 0,3 0-326,-3 3 0,1-2 41,-4 2 1,0-4-64,0-3 0,0-4-290,0-4 0,0-1 202,0-3 0,-4-3-1131,1-4 924,-1-1 0,2-1-1783,-1-2 1537,1-3 0,-1-5 664,6 0 0,-1-5 0,3-1 0</inkml:trace>
  <inkml:trace contextRef="#ctx0" brushRef="#br0">11741 6533 8119,'6'-23'0,"3"0"0,-5 0 717,5 5-375,-8 2 0,4 5 67,-5-1 686,0 6-661,0 1 1,-1 5 171,-3 0-398,-8 0 1,-7 6-90,-7 5 0,-3 7 119,-6 9 1,1 2-40,0 5 0,-1 2-151,1 2 0,4-1 109,-1 5 1,7-2 58,1 2 1,2 2-376,6-2 0,1-2 34,6-2 1,3-7-36,5 0 0,5-9-33,3 0 1,7-6 87,4-1 1,8-8-68,3-3 1,4-2-65,4-2 38,-2 0 1,3-4-14,-5 0 0,-4 0-1974,-4 4 2185,-7-5 0,3 8 0,-3-3 0,2 2 0</inkml:trace>
  <inkml:trace contextRef="#ctx0" brushRef="#br0">12220 6544 8209,'0'-6'1239,"0"1"-1021,0 5 0,0 5 123,0 2 0,-1 9 124,-3 3 0,3 4-152,-3 3 0,3 3 108,1 6-344,0-1 170,0-5-378,0 9 206,0-12 0,-4 12-88,0-8 0,0-3 117,4-4 0,0-2-119,0-6 37,0 1-268,0-5-274,0-5 806,0-1-2475,0-5 1515,-5 0 1,3-1-1150,-6-3 1823,6-2 0,-8-5 0,3-1 0</inkml:trace>
  <inkml:trace contextRef="#ctx0" brushRef="#br0">11980 6544 8340,'12'-11'43,"-1"-1"0,6 2 44,2 3 1,4-2 669,3 5-403,-2-5 0,9 8 38,-2-3 0,2-1-57,1 1 0,-1-1-166,-2 1 1,2 3 112,-3-3 0,-2 2-152,-1-2 1,-7 2 104,-1-1 1,-5 1 94,1 2-25,-7 0-349,2 0 230,-9 0 0,4 5-20,-5 3 1,0 7-85,0 4 0,0 4 88,0 4 0,0-1-170,0 9 1,0-4 77,0 8 1,0-1 37,0-4 0,0 6-177,0-5 0,0-2-248,0-3 0,2-4 168,1 0 1,-1-6 90,1 0 0,-1-7-294,-2 3 0,0-7-107,0-2-475,0-4 1,0 3-170,0-2-1141,0-3 2236,0 4 0,5-10 0,1-1 0</inkml:trace>
  <inkml:trace contextRef="#ctx0" brushRef="#br0">12734 6681 8377,'0'-18'0,"0"2"0,0 10 0,0 2 0,0 8 0,0 3 2085,0 8-1295,-5 3 1,3 5-168,-6 0 1,5 1-309,0 3 0,1-3-51,2 2 1,0 2-309,0-1 1,9 0 127,3-5 1,3-3-195,0 1 0,4-8 71,8 0 1,-2-6 114,6-6 0,-5 0-73,5 0 0,-1-9-137,5-2 1,-5-3 145,0 2 0,-4 0-1,0-4 1,-3 2 90,-4-5 0,-2 0-37,-6-3 0,-3-3-189,-1-1 0,-4 0 108,1-4 1,-12 3-330,-3-3 1,-10 1 40,-1-2 0,-6 5 37,-7 6 1,-5 5-194,-6 8 1,0 2-38,-3 5 1,6 5 40,1 2 1,10 8 64,2 5 0,4 2-417,4 5 1,8-2 807,2 6 0,8-3 0,1 3 0,1 1 0,2-1 0</inkml:trace>
  <inkml:trace contextRef="#ctx0" brushRef="#br0">13420 6544 8194,'0'-29'285,"0"1"260,0 10 309,0 7-257,0 6-165,0 5 1,0 5-129,0 2 0,0 9-14,0 3 0,0 7-117,0 5 1,0 2 147,0 1 0,0 0-54,0 1 0,0-1-208,0 0 1,0 0-282,0 1 0,0-5 184,0 1 0,0-11-118,0-1 0,0-5 75,0-3 0,0-3-164,0 0-4,0-6 52,0 3 1,3-10 30,1-3 0,0-2-128,-4-1 0,0-2 202,0-2 0,0 1 55,0-5 1,0 0 171,0-4 0,-4 4-142,0 0 0,-1-3 65,1 0 1,3-4-18,-3 7 0,2 3 23,-2 0 0,3 9 178,-4 2 0,5 6-2,0 3 0,5 3 35,2 9 0,4-2-39,0 5 0,5-2-71,3 2 0,-1-1-26,1-3 1,4-2 3,4 2 1,-1-2-124,-3-1 1,-1-5 69,-3 1 0,5-6 189,-5 2 0,5-4 22,-5-4 0,-1-2 129,1-5 0,-5-1 51,1 1 1,-2-6 21,-2-2 0,-4 1-21,-4-1 1,-1 0-183,-2-4 0,-2-3-232,-1-1 0,-4-3 129,-4 3 0,2-3-661,-2 3 1,2-3 104,-7 3 1,4 0-205,0 4 1,1 6-272,-1 1 1,1 9-1822,0 3 2655,4 3 0,-8 6 0,2 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4043 9091 8439,'0'-6'1199,"0"1"0,-1 5-323,-3 0-344,3-5-361,-4 3 0,3-3 104,-2 5 1,3 1-214,-3 3 32,-2 3 1,0 4-115,-6 0 0,6 1 51,2-1 0,2 1-199,-2-1-2,3 1 1,-5-1 168,6 0 0,2 0-164,2-4 1,-2 2 61,6-5 0,-1 0 45,5-4 1,3 0 29,0 0 0,4 0-29,-4 0 0,6-2 33,-2-1 0,-1-4 3,1-4 1,-5-1 241,1 1 0,-4-2-141,-3-2 1,-3 2 126,-5-2 1,0 2-96,0 2 1,-5 0-195,-3-1 0,-7 2 96,-4 2 1,-1 0-174,1 4 1,-3 0-170,3 4 1,1 5-364,-1 3 1,6 2 690,2 1 0,0 6 0,4 0 0</inkml:trace>
  <inkml:trace contextRef="#ctx0" brushRef="#br0">4271 9171 8224,'-6'0'65,"-4"0"371,9-5 30,-4 4-92,5-10-54,5 10 0,1-4-56,5 5 1,2 0 56,2 0 1,-1 0-58,5 0 1,2 0 45,5 0 0,5 0-34,7 0 0,6 0 15,6 0 1,4 0-412,0 0 0,5-1 136,2-3 0,-28 3 0,1 1-83,1-2 1,-1 0 0,1 1 0,0-1 63,2 1 1,2-1-1,1 1 1,0-1-44,2-2 1,0 0 0,0 3 0,-1-1 23,-1-2 0,0 0 1,0 2-1,-1 0-14,-1-2 1,0 1 0,0 1 0,0 1-55,-3-1 0,-1 0 0,30 1 30,-10 1 1,-5 0-44,-7 0 1,-3 0 52,-4 0 1,-6 0 14,-2 0 1,-3 0 18,-2 0 1,-2 4 0,-1 0 0,-5-1-6,1-3 1,-6 0 437,-2 0 0,-3 0-324,4 0 123,-6 0-53,3 0-70,-5 0 0,-5-1-335,-2-3 1,-4 3 103,0-3 1,0 3-152,-1 1 1,-1 0 66,-2 0 1,3-1 16,-4-3 0,4 3 87,0-3 1,5 3 49,-1 1 0,0-4-30,-3 0 1,1-1 31,2 1 1,-1 2 156,5-6 1,-4 5-67,0 0 168,3-4 1,-4 5 88,5-6 295,-5 6-18,8-4-382,-4 6-109,5-5 1,5 4-1,3-3 1,-2 3-113,2 1 1,3 0 133,4 0 0,2 0-24,-2 0 0,3 0-35,5 0 1,-2 0-3,-2 0 0,3 0-38,-3 0 0,-3 4 11,0 0 0,-8 3 18,0-3 1,-4 4-9,3-4 0,-4 4 10,1 0 1,-3-2 17,-1 2 25,-5 0 1,-5-1 22,-5 1 1,-6-1-205,2 5 59,-7-1 0,2 1 104,-3-1-1449,3 1 925,6-6 1,-2 4 13,4-2 463,6 2 0,0 1 0,4 1 0</inkml:trace>
  <inkml:trace contextRef="#ctx0" brushRef="#br0">6350 9102 8240,'0'-11'-601,"0"0"0,-1 4 1285,-3 3-425,3 3 48,-4 1 73,5-5-33,-5 4-234,3-4 1,-4 5 370,2 0-145,3 0 57,-9 5 1,7 1-145,-4 6 0,3-5 102,-4 1 1,6-1-101,-2 5 0,2-1-242,2 1 38,0-1 0,2 1-147,2-1 1,2-3 134,5-1 1,2-4-86,2 1 0,3-3-44,5-1 0,1 0-13,3 0 1,-3-7 97,2-4 1,-3 0 11,-4-5 0,2 2 246,-6-1 1,0 1 35,-4-5 0,-4 5 26,-3-1 1,-6-3-248,-5-1 0,-2 3-163,-10 0 1,-2 5-130,-5 3 1,-2 3 129,-3 5 0,0 0-673,4 0 1,0 9 320,5 3 0,4 7 447,3 0 0,2 2 0,1 2 0</inkml:trace>
  <inkml:trace contextRef="#ctx0" brushRef="#br0">6693 9068 8303,'-7'0'-1344,"-3"0"1542,9 0 1157,-9 0-702,8 0-238,-3 0 1,14 0-155,3 0 0,3-4 132,0 1-72,3-1 44,5 4-173,5 0 1,1 0 32,5 0 1,7 0-1,4 0 1,6 0-117,6 0 1,4 0-127,0 0 0,-27 0 0,1 0-5,29 0 1,-25 0-1,1 0-189,-2 0 1,0 0 0,3 0 0,-1 0 160,0 0 0,0 0 0,0-2 0,-1 0 5,-1 0 0,0 0 0,1 0 0,0 0-3,-3 2 0,0 0 0,-2 0 0,0 0-45,31 0 0,-7 0 143,0 0 1,-6 0-61,-7 0 0,-4 0 36,-3 0 1,-4 0-37,-3 0 0,0 0-5,-4 0 1,-2 0 243,-6 0 1,-2 0-58,-6 0 905,1 0-719,-1 0-111,-4 0 1,-2-1-400,-5-3 173,0 3 0,-5-8-225,-3 5 0,-6-1-107,-1 1 0,-6 2-137,2-6 1,3 6 162,1-2 1,-2-1-49,2 1 1,0 0 359,3 4 0,1-4-149,-1 1 0,1-1 191,0 4 1,0-1-52,4-3 1,-3 2 365,2-1-201,3 1 1,-4 1 156,5-3-160,1 3 254,3-4-466,0 5 1,5-4 108,2 0 0,3 1-8,2 3 1,3 0-5,0 0 1,4 0 23,-3 0 0,4-2-40,-1-2 0,1 3 0,-1-3 0,2 3-12,-6 1 1,4 0 12,-4 0 0,0 0-51,-3 0 0,-5 0 119,1 0-145,-6 5 0,2 0 62,-8 3 1,-3 2 14,-8-2 0,-4 6-18,-8 1-1,2 4-433,-6-4 0,6 0 17,-2-3 1,4-1-139,4 1 0,3-1 523,4 0 0,1 1 0,-1-1 0</inkml:trace>
  <inkml:trace contextRef="#ctx0" brushRef="#br0">8851 8954 8098,'0'-6'-82,"0"-1"332,0 3-36,0 3-22,0-4 0,-1 5 281,-3 0-251,3 0 0,-6 0-88,4 0 73,-4 0 0,0 5-25,-1 3 1,0 2-111,-3 1 1,1 1-71,2-1 1,-1 4 22,6 1 1,-5-1-99,4-4 139,0 1 0,9-1-106,3 1 0,2-5 67,2 1 1,3-6-20,0 2 1,4-3 41,-4-1 0,6 0 4,-2 0 1,-2-1 44,3-3 0,-3-2-42,2-5 0,2-1 132,-6 1 1,0-1-65,-4 1 0,1-1-6,-1 1 0,-4-4-22,-4 0 0,-1-2-65,-2 2 0,-5 1-3,-3-5 1,-8 5-156,-7-1 1,-4 3-371,-3 5 1,-7 3 208,3 8 0,-2 3 287,6 9 0,-3 1 0,3 6 0</inkml:trace>
  <inkml:trace contextRef="#ctx0" brushRef="#br0">10073 9091 8171,'-7'-5'375,"-1"-3"57,5 3-260,-2 0 500,5 5-38,0 0-241,-5 0-411,4 0 1,-4 1-181,5 3 1,0-1-66,0 4 1,2-3-1010,6 4 629,0-1 643,8 0 0,6 3 0,2-4 0</inkml:trace>
  <inkml:trace contextRef="#ctx0" brushRef="#br0">10656 9114 8140,'0'-12'109,"0"5"217,0-1 539,5 6-280,-4-3-218,4 5-464,0-5 87,-4 3 1,6-3-140,-3 5 0,-2 0-450,6 0 1,-4 0 208,3 0 390,1 5 0,3-3 0,1 3 0</inkml:trace>
  <inkml:trace contextRef="#ctx0" brushRef="#br0">11067 9125 8153,'0'-7'1649,"0"-1"-1356,0 6 0,4-5-179,-1 3 217,1 3-1505,1-4 602,-3 5 572,3 0 0,0 5 0,1 1 0</inkml:trace>
  <inkml:trace contextRef="#ctx0" brushRef="#br0">12586 9011 8076,'0'-6'-1236,"0"1"1933,-5 5-387,3-5 1,-4 3 284,2-2-394,-2 3 1,-5 1 347,-1 0-394,1 0 0,-1 1 252,1 3 0,-1-2-84,1 1 0,0 2 26,-1-1 0,2 5-115,2-1 1,-2-2-187,3 2 1,-2-1-6,1 5 0,2-1-6,2 1 1,3-5 40,-3 1 0,4-2-260,4 2 0,3 1-100,9-6 1,3 1 134,7-4 1,3 0-101,6 0 0,-1-1 68,0-3 0,-1-2 0,-2-6 0,-3 1 152,-6 0 0,-4-1 87,-3 1 1,-7 3-78,-4 1 1,-3-1 127,-1-4 0,-10 1-261,-5 0 1,-7 0 91,-4 4 0,1 1-438,-1 2 1,-1 2 203,4-1 0,3 3 292,9 3 0,-1 4 0,1 4 0</inkml:trace>
  <inkml:trace contextRef="#ctx0" brushRef="#br0">12826 9068 8291,'-7'-5'-363,"-3"4"178,9-4 202,-4 5 796,5 0 1,5 0-280,2 0-378,9 0 0,3 0 101,7 0 0,10 0 9,10 0 0,1 0 10,6 0 1,-4 0-261,5 0 0,-2 0-24,1 0 0,3 0 161,-3 0 1,0 0-180,5 0 1,-4 0-23,7 0 1,-4 0-27,-4 0 0,3-4 56,-2 0 0,-1 0 18,-4 4 1,0-1-93,-11-3 0,0 3 74,-4-3 0,-5 2-105,-2-2 1,-8 3 118,-4-3-222,-2 2 94,-7 2 54,-1 0 0,-6-1 146,-3-3 0,2 3-398,-6-3 1,0 3-135,-3 1 353,-1 0 1,1 0 135,0 0 1,3 0-169,0 0 1,5-4 246,-5 0 1,4 1 193,-3 3 122,4 0-204,-2 0 260,0-5-257,4 3-80,-4-3-57,10 5 0,5-1 2,5-3 0,1 3-114,0-3 1,1 3 56,6 1 1,0-4-5,0 0 1,0 0 47,0 4 1,0 0-30,-1 0 1,-4 0-41,-3 0 1,-2 4 38,-2 0 1,-4 1-140,-3-1 0,-3-2 131,-1 6 1,-1-4-2,-3 3 1,-8 0-21,-7 0 1,-2 4-12,-2-4 1,-4 3-59,1 2 0,0-1-161,7 1 1,-1-1-342,5 0 0,3-3-110,5 0-1404,4-6 2073,-2 8 0,10-8 0,1 3 0</inkml:trace>
  <inkml:trace contextRef="#ctx0" brushRef="#br0">14516 9000 8089,'0'-12'-84,"0"1"410,0 4 41,0 2 114,-5 5-389,4 0 1,-6 0 22,3 0 1,2 2 126,-6 1-102,1 4 1,-1 4-19,0 1 0,6-5-47,-2 1 0,3-1 118,1 5-73,0-6-292,0 4 248,5-8 1,1 7-151,6-6 133,-1 1 0,4 0-92,1 0 85,4 0 1,-6-4 19,5 0-168,-5 0 131,7-5 0,-8 2 29,2-5 36,-2 1-64,-2 0 1,-3-3 26,0 3 208,-6-4-231,3 0 1,-7 0-176,-6-1 177,0 1 0,-13-1-364,2 1 1,-3 1 123,-1 2 0,-3 3-168,-1 5 1,-3 0 12,3 0 353,5 5 0,1 7 0,3 5 0</inkml:trace>
  <inkml:trace contextRef="#ctx0" brushRef="#br0">14596 8920 8069,'0'-7'-346,"5"2"384,-4 5 54,9 0 1,-3 0 25,4 0 1,-3-4 115,-1 1-36,-4-1-97,7-1 1,-7 4 173,4-3-163,1-3 1,-1 5 50,1-6 0,0 2 72,3-2-53,0-2-38,-4 4-10,3-6 0,-4 1 106,6-1-324,-1 1 193,1 0 0,-1-1 131,0 1-305,1-1 159,-1 1 1,1-2 21,-1-2 8,1 2-39,4-3 0,-3 3 128,2-2-101,-2-3-21,-2 0 0,0 1 37,1 1 1,-2 4 39,-2-4-240,2 4 160,-9 0 1,5-3 87,-2 0-254,-2 0 152,3 3 0,-5-3-118,0 0 114,-5 0 1,2-1 20,-5 1-217,6-5 56,-8 7 0,5-5-23,-3 3 117,3 2 0,0-7 20,-3 5-152,3 0 121,-5-2 0,5 5 7,-3-4-144,-2-1 129,-1 4 1,-2-7-225,-2 4 218,-3 1 0,0 0-29,-5 0 1,1-4-10,-1 3 1,0 0-85,0 1 1,-4 1 60,1-5 34,-6 0-485,8 1 479,-9 1 1,8 2-38,-6 0 32,1-5 8,-5 7 1,-3-5-31,0 3 26,-5 2 1,1-3 91,-7 4-83,2-4 0,-9 3-24,3-2-988,-3 2 1016,-6 2 0,-1 3 1,31 4 1,0 1 42,-2-1 1,0 0-34,0 1 0,0 0 1,0-2-1,-1 1 8,1 2 1,0 0-1,-2-2 1,0-1-162,1 1 0,1 0 1,-3 1-1,-1 0 193,2-1 1,0 0-34,-3 3 1,0 0-1,3-3 1,0-1 10,-4 3 1,0 0-1,1-2 1,-1 1-12,-3 1 0,-1 0 1,3-1-1,-1 1 13,1 0 0,-1 0 0,-1 1 0,-1 1-10,1-2 1,-1 0-1,-3-1 1,0 1-212,0 0 1,-1 0 0,-2 0 0,1 0 217,1 2 0,1 0 0,-2 0 0,1-1 18,0-1 1,1 0 0,1 1-1,-1 1-23,0-2 1,-1 0-1,-1 1 1,0 1 0,0 0 1,-1 0 0,4 0 0,0 0-4,0 0 1,0 0 0,2-1-1,0 0-1,-2 0 0,0-1 0,1 1 0,-1 0-8,0-1 0,1 1 0,-1 0 0,0 0 12,1 1 1,-1 0 0,0 0 0,0 0-7,1 0 0,-1 0 0,-1 0 1,0 0 2,1 0 0,1 0 0,-2 0 1,0 0-32,3 0 0,0 0 0,-2 2 0,-2 0 21,1 0 0,-1 0 0,1 0 0,0 1-2,3-1 0,1 0 0,-2 0 0,0 1 41,1 0 0,0 1 0,1 2 1,0-1-35,-1-2 1,0 1 0,3 1-1,1 0 4,0 1 1,0 0-1,1-1 1,-1 1 29,4 0 1,0 0-1,0-1 1,0 1 47,1 0 1,1 0-1,-29 6 134,2 3 0,4-2-180,4 2 0,2 2 21,5-2 0,4 0 240,0-3 0,6 3-214,-3 0 0,4 2 0,1-2 0,1-1 540,2 5 0,3-5-559,5 1 1,4 2 346,0-2 1,5 4-353,-1-4 1,4 2 246,3-2 0,-1-3-248,5 4 1,-1-4-66,2 0 0,1-1-91,-1 1 0,1-5 120,2 1-82,0-1 48,0 5 18,0-1-21,0 1-103,0-1 1,1-1 81,3-2 1,-2-2-8,1-2 0,-1-1-294,-2 4 298,0-4 1,0 3-448,0-2 201,0-3 275,0 4-429,0-5 236,0-5 105,0 4 1,-2-8-145,-1 5 160,1-5 0,-8 4-56,3-2 1,0-3 47,0 2 0,-1-1 67,-3 1 0,3-2-85,0 3 1,1-4 248,-5 0-86,1 0 1,-1-1 102,1 1 0,0 4-58,-1 4 0,5 0-51,-1-1 1,4 3 186,-3-3 1,3 3 156,-4 1-181,6 0 1,-7 5-110,5 3 1,0 2 40,4 1 0,0 1-50,0-1 0,0 4-23,0 1 0,1-1-13,3-4 1,-1 1 1,4-1 0,-3 0-75,4 1 1,-1 2 85,5-3 0,-2 3-104,-2-6 0,2-2 81,-3 2 0,3-6 61,2 2 0,-5-3 29,1-1 0,-4 0 133,4 0 1,-1-1-71,5-3 1,-5 3 126,1-3 1,-1-2 19,5-2 0,-1 2-117,1-2 1,-1 2-14,0-2 1,-3-1 0,0 6 0,-4-6-297,3 1 0,-4 2-701,0-2-892,4 6 1288,-6-3 389,4 5 0,-5 0 0,0 0 0</inkml:trace>
  <inkml:trace contextRef="#ctx0" brushRef="#br0">9685 7926 8135,'-6'-11'26,"0"4"127,6-3 0,-3 8 437,-1-6-230,0 5 95,4-2 151,0 0-411,0 4 0,0-3-16,0 8 1,0-1 10,0 4 1,-1 1-2,-3 3 0,3 2-83,-3 2-83,3-2 0,1 8 152,0-2 0,0-1-154,0 1 0,0-4-113,0 5 0,0-3 61,0 2 1,0 2-140,0-6 0,0 0 58,0-4 1,0 1-578,0-1-5,0 1-250,0-6 104,0 4-179,0-8 460,0 3 1,3-7 558,1-1 0,5-4 0,-3-4 0</inkml:trace>
  <inkml:trace contextRef="#ctx0" brushRef="#br0">9673 7972 8150,'-5'-12'225,"4"1"-29,-4 0 0,5 3 713,0 0-602,0 6 1,1-3-78,3 5 1,-1 0 25,4 0 1,-3 0 82,4 0 175,-1 0-505,5 5 0,-2-3-178,-2 6-23,2 0 0,-8-1-137,6 1 0,-6-4-19,2 3-84,2-4 338,1 2 1,4-5 45,1 0 0,-5 0-15,1 0 0,0 0 59,3 0 0,0-4-32,1 0 88,-1-5 1,-1 3-33,-2-5 1,1 3 14,-5 0 0,-1 4 114,-3-3 1,0 3-128,0-4 319,0 6-275,0-3-22,0 5 8,0 5 0,0 1-67,0 6 1,0 3 64,0 0 1,0 5-6,0-1 0,0 2-21,0-2 0,0 2-31,0-2 1,0-1-46,0 1 1,0-4-50,0 4 1,-1-7 153,-3 3 1,3-9 83,-3 6 0,3-7-510,1 3 244,0-6 594,0 3-1784,0-5 1,0 0-1</inkml:trace>
  <inkml:trace contextRef="#ctx0" brushRef="#br0">10050 8017 8150,'0'-11'-439,"0"0"109,0 4 220,0-3 1335,0 9-218,0-4 98,0 5-910,-5 10 0,4-1-64,-3 10 1,3-4-134,1 4 0,0-4 138,0 4 0,0-5-75,0 2 1,1 0 44,3-1 1,2 0-227,6-3 1,-1-1 24,1 1 1,0-2-29,4-2 1,-4-3 235,3-5 1,2 0 3,-2 0 0,4 0-21,-4 0 0,1-4-39,-5 0 0,1-5 0,-1 1 0,-3-2 15,-1-1 0,-4 2 19,1-2 1,1 2 3,-2-6 1,1 1-166,-4-2 0,0 0-49,0-3 0,0-2-181,0 6 0,0-4-42,0 4 0,0 0-2,0 3 1,4 5-879,0-1 822,5 6 1,-7-3-437,6 5 836,-6 5 0,9 1 0,-5 5 0</inkml:trace>
  <inkml:trace contextRef="#ctx0" brushRef="#br0">10599 7915 8101,'0'-12'242,"-6"1"210,5-1 0,-8 5-63,6-1 0,-6 6-18,1-2 0,-2 3-146,-2 1-48,1 0 1,2 1-161,-2 3 0,2-2 161,-6 6 1,2-1-166,2 5 0,0-5 77,4 1 1,-2 0-135,5 3 1,-4 1-42,5-1 1,-1-3-83,4-1 230,0 1-28,0 3 1,1-1-96,3-2 1,2 1 67,6-5 1,0 3-143,4-3 0,0 1 83,3-1 0,3-3-83,-3 3 1,1-1 107,-1 0 0,1 0-7,-4 5 0,-5-5 25,-3 5 1,-6-4 5,2 3 0,-3 1 10,-1 3 1,-5 1 7,-2-1 1,-9 4 61,-3 1 1,2 0-71,-3-1 1,3-2 0,-2 2 1,-2-3-179,6-5-68,0 4 1,7-6-249,1 2-392,4-2 545,-2-5 1,6 0-62,3 0 0,3 0-230,4 0 1,0-4 622,1 1 0,4-11 0,2 1 0</inkml:trace>
  <inkml:trace contextRef="#ctx0" brushRef="#br0">10781 8017 8101,'0'-11'-185,"0"3"-275,0 1 571,0 4 117,0-7 512,0 9-425,0-4 1,0 6-80,0 3 0,0 2-74,0 6 1,0 0 53,0 4 0,0-3-49,0 7 1,0-5-178,0 4 1,0-4-65,0 4 0,0-5-543,0 1 19,0-2 1,-1-3 19,-3-2 578,3 2 0,-4-9 0,5 4 0</inkml:trace>
  <inkml:trace contextRef="#ctx0" brushRef="#br0">10621 7972 8091,'0'-12'0,"0"1"735,0 0-371,0-1 0,5 4 322,3 1 0,4 4-249,3 0 1,3-3-45,4 3 0,1-1-103,0 4 1,0 0-257,0 0 1,0 0-153,-1 0 1,1 0-266,0 0 1,-4 0 132,0 0 0,-5 0 250,1 0 0,3 5 0,0 1 0</inkml:trace>
  <inkml:trace contextRef="#ctx0" brushRef="#br0">11307 7926 8184,'0'-11'0,"0"-1"-27,0 1 184,0 4 347,0-3-14,0 4-216,0 0 1,-2 1-30,-1 5 0,1 6-174,-1 5 1,-3 2 145,3 6 1,-1 0-220,4 4 0,-4 0 78,0 0 0,0-4-65,4 0 1,0-2-10,0 2 1,0 2 42,0-6 0,0 0-219,0-3 1,2-1 65,1 0 0,-1-3-713,2 0 329,-3-6-1170,-1 3 840,0 0 822,0-3 0,-5 3 0,-2-5 0</inkml:trace>
  <inkml:trace contextRef="#ctx0" brushRef="#br0">11272 7926 8184,'5'-16'0,"-3"3"0,8-2 0,-2 7 274,2-2-79,1 4 0,0-6 100,1 1 0,1 3 150,2 0 1,-1 6 45,5-2-307,0 3 0,-1 1-76,-3 0 0,1 1 107,0 3 0,-1-2-175,-4 6 1,-3 0 111,-1 3 0,-4 2-147,1 2 0,-3-2-11,-1 2 1,-1-1-146,-3 1 0,-2-2 44,-6 2 0,-3 2-89,0-2 1,-6 1-44,2 0 0,2-4 152,-2 3 0,5 2 13,-2-2 0,0 0 24,1-3 1,1-1 19,6 1 0,3-5-26,5 1 1,0-1 136,0 5 1,0-4-52,0-1 1,5-3 142,3 4 1,3-6-10,4 2 1,-1 1-79,5-1 1,-1 0-173,1-4 1,2 0 85,-6 0 0,4 0-439,-4 0 1,0 0 186,-3 0 1,-5 0-677,1 0 492,-6 0 436,3 0 0,1 0 0,0 0 0</inkml:trace>
  <inkml:trace contextRef="#ctx0" brushRef="#br0">11706 7926 8106,'0'-16'-665,"0"3"1478,0-4-38,0 11 301,5-4-654,-3 9 0,3-3-330,-5 8 0,0 6 145,0 5 0,-4 4-130,0-4 1,-3 6 76,3-2 1,-4 1-206,4-1 1,-3 3 51,3-3 0,0-2-158,4 2 0,-4-1-6,1 1 1,-1 1 14,4-4 1,1-1-94,3-4 1,-2-1 68,6-2 0,-2-2 145,2-2 1,2-2-49,-2 1 0,6-1 132,1-2 0,0 0-188,-4 0 1,1-2-108,-1-1 0,1 1-171,-1-2 1,1-1-31,-1 2 1,-5-3-88,-2 3 0,-1 1-17,1-1 513,-3-4 0,-1 1 0,-7-6 0</inkml:trace>
  <inkml:trace contextRef="#ctx0" brushRef="#br0">11672 8109 8106,'0'-7'-578,"1"-1"782,3 4 0,-1-4 480,4 4 0,1-1-399,3 1 1,1 3-49,-1-3 0,4-1-136,1 2 1,3-5 62,-4 4 1,4-4-370,-4 5 1,4-2 11,-4 1 0,1 3-410,-5-3 1,-1 1 248,-2-1 354,2 3 0,-9-4 0,4 5 0</inkml:trace>
  <inkml:trace contextRef="#ctx0" brushRef="#br0">11706 7903 8106,'0'-7'107,"0"-1"1,4 4 304,0-3 0,5 4-137,-2-1-97,4 3 0,1-3-28,4 0 0,-2 1-153,5 3 0,0 0-467,3 0 0,1 0 321,0 0 0,-1 0-1010,-3 0 1159,2 0 0,-3 5 0,5 1 0</inkml:trace>
  <inkml:trace contextRef="#ctx0" brushRef="#br0">12118 7949 8166,'0'-6'535,"0"1"1,0 6-171,0 3-303,0 2 145,0 5 0,0 2-118,0 2-53,0-2 0,0 9 76,0-3 0,0 1 90,0-1 0,0 1-327,0-5 0,0 4 111,0-3 0,0-1-162,0-4 0,0-3-423,0 0-160,0-6-116,5 3-237,-4-5 1112,4 0 0,-5 0 0,0 0 0</inkml:trace>
  <inkml:trace contextRef="#ctx0" brushRef="#br0">12026 7938 8166,'0'-12'-177,"4"4"-45,0 1 1,5 3 399,-2-4 0,3 6 389,2-2 0,-1-1-338,1 1 1,3-1-127,0 1 1,4 3-100,-4-3-20,6 3 0,-5 1-101,3 0 1,2-4 154,-6 0 0,4 1-37,-4 3 132,0 0 83,-3 0-137,-6 0 1,-1 1 16,-5 3 0,-1 2 101,-3 5 1,1 1-67,-4-1 1,1 4-132,-2 1 0,2 3 124,2-4 0,3 4-221,-3-4 0,2 4 105,2-4 0,0 5-85,0-5 0,2 4 33,2-4 0,2 0-128,5-3 1,1-2 55,-1-3 0,1 4 71,-1-4 0,5-2 42,3-1 0,-1-3-37,1-1 1,-1 0 83,1 0 0,3 0-63,-3 0 0,-2-3 173,2-1 0,-5-5-39,2 1 1,-4-2 50,0-1 1,-1-5-46,1 1 1,-5-5 120,1 1 0,-6 1-98,2-1 0,-3 0-25,-1-4 1,0 2-236,0 2 1,0-2 89,0 6 1,-1 1-654,-3 6 275,3-2-1162,-4 9 756,5-4 0,0 10 37,0 3 773,0 2 0,5 1 0,1 1 0</inkml:trace>
  <inkml:trace contextRef="#ctx0" brushRef="#br0">12803 7915 8113,'0'-17'-336,"0"4"569,0 2 0,0 5 1023,0 2-773,0 3-254,-5 6 0,3 2-260,-1 9 0,0 1 139,-1 2 0,3 2-65,-3-2 1,3 4 21,1-1 0,-1 1-133,-3 4 1,3-3 8,-3-1 0,3-2-191,1-2 1,0 2 11,0-6 1,0-4 69,0-3 0,0-4-534,0 3 96,0-4-637,0 2 1081,0-5 1,0-10 0,0-3 0</inkml:trace>
  <inkml:trace contextRef="#ctx0" brushRef="#br0">12791 7915 8113,'5'-17'32,"2"4"0,0-3 249,1 5 230,0-1-226,3 1 0,0 4-21,1 4 0,-4-3 15,-1 3 0,1-1-22,3 4-79,1 0 1,-5 0 178,1 0-523,-1 5 222,0-4 1,-2 9-318,-5-2 233,0 7 0,0-2 10,0 2-237,0 3 193,0-5 0,-4 8-66,0-2 1,-5 1-63,2 0 1,-3 0 97,-2-5-54,1 0 131,-1-3 0,1 3 151,-1 0-158,6-5 0,-3 0 326,5-2-250,1 2 1,1 0 307,-1-2-262,1 2 1,-3-7-9,5 4 0,1-3-44,3 4 0,-1-6-19,4 2 1,1-3-1,3-1 1,5 4-9,-1 0 1,4 0-90,-4-4 1,4 0-181,-4 0 0,4 0-420,-3 0 0,3 0 283,-4 0 1,0 0-921,-3 0 1305,-1 0 0,0 0 0,1 0 0</inkml:trace>
  <inkml:trace contextRef="#ctx0" brushRef="#br0">13123 7949 8043,'0'-18'0,"0"2"-42,0 9 19,0-3 344,0 9 1,0 5-169,0 7 1,0 3-32,0-2 1,0 4-15,0 3 0,0 3-13,0 0 0,-4 1-97,0 0 0,-1 0 99,1 0 0,3-4-253,-3 0 0,3-5 54,1 1 0,0-2-859,0-2 525,0 1 1,0-5 435,0 1 0,0-6 0,0 3 0</inkml:trace>
  <inkml:trace contextRef="#ctx0" brushRef="#br0">13134 7949 8094,'0'-6'805,"0"1"1,4 10-421,0 2-230,4 3 1,-1 3 7,4 2 0,1 2 51,-1 2 0,4 2-178,1-2 0,3-1 91,-4 1 1,4-4-191,-4 4 0,5-5 82,-1 2 1,-1-5-16,1-3 0,-4-2 102,4-2 1,-3-3-8,3 3 0,-5-3 227,1-1 1,-2-5-84,-2-3 0,-1-2 249,-2-1 1,1-1-125,-6 1 1,3-5 41,-3-3 1,-1-3-150,1-1 0,-1 0-244,-2 0 0,0-3 87,0-1 1,0-1-153,0 2 1,0 1-823,0-1 1,0 7 90,0 4-1585,0 2 1169,0 7 1195,0 0 0,5 17 0,1 1 0</inkml:trace>
  <inkml:trace contextRef="#ctx0" brushRef="#br0">2067 7789 11136,'0'11'455,"0"1"0,4 4-268,0 3 0,0 7 12,-4 0 1,0 5-127,0-4 0,0 3-147,0-3 0,3 3 254,1-3-515,0 4 222,1-6 79,-4 8 0,6-11-352,-3 1 1,-2-1 182,6-7 1,-6 0-194,2-3 1,1-5-334,-1 1-233,0-6 70,1 9 155,-4-10 737,4 4 0,-5-10 0,0-1 0</inkml:trace>
  <inkml:trace contextRef="#ctx0" brushRef="#br0">2079 7880 8239,'0'-11'374,"0"0"-48,0 4 0,1-2 166,3 6 1,-2-1-80,6 4 1,-1 0-164,5 0 1,3 5 164,0 2 0,6 4-99,-2 0 0,3 5-179,5 4 0,-3 1 20,3 2 0,1 0-165,-2 0 1,2-1 40,-1 1 1,-3-4-184,3 0 1,-3-1-73,-1 1 1,-4-2 83,0-6 0,-5 0 60,1 1 1,-2-1 53,-2 1 0,-1-5-91,-2 1 51,2-5 1,-7 5-251,4-4-159,-4 0-610,2-4 309,-5 0 0,-10 0 0,-3 0 1</inkml:trace>
  <inkml:trace contextRef="#ctx0" brushRef="#br0">2593 7743 8300,'0'-11'0,"0"0"154,0-1 0,0 4 538,0 1 19,0 4 330,0-2-513,0 15-336,0 3 1,0 11-1,0 3 1,-4 2 31,0 5 1,0 1-227,4-1 0,0 4 103,0 0 1,0 0-261,0-4 0,1-1 106,3-2 1,-3 0-310,3-4 1,1-5 141,-1-7 0,4-2-267,-4-2-70,-1 0-303,2 1-1,-3-6 1,4-1 18,-2-5 842,-3 0 0,9 0 0,-3 0 0</inkml:trace>
  <inkml:trace contextRef="#ctx0" brushRef="#br0">2787 7960 8074,'-8'-3'-323,"0"-1"323,6 0 783,-3 4-402,5 0 0,-1 5 107,-3 3 50,3 7-240,-5 3 0,6 4-152,0 1-59,0 0 1,0 4 58,0-1 0,2 1-258,2-4 0,2-2-85,5-1 1,1 0 162,-1-5 0,4-1-4,1-6 1,4 1 7,-1-6 1,1 1 129,-1-4 1,3-5-65,-3-3 1,2-2 72,2-1 0,0-4-19,0-1 1,-4-3 125,0 4 0,-5-5 86,1 1 0,-2-3-55,-2-1 1,-4-1-118,-4-2 1,-1-4 20,-2-4 0,-5 4-112,-3-1 1,-7 2-46,-4-1 1,-4 2-133,-4 5 1,3 9-7,-2 2 1,-6 9-255,1-1 1,-4 13-595,4 6 0,3 5 444,2 3 0,4 8 548,7-1 0,0 11 0,8-6 0</inkml:trace>
  <inkml:trace contextRef="#ctx0" brushRef="#br0">4009 7755 8375,'-8'0'-311,"0"0"559,6 0-180,-3-5 146,5 3 1,-4-4 215,0 2 59,0 3-93,4-9 292,-5 9 0,4-10-48,-9 5-442,4 0 0,-6-1 32,1 4 0,2 1-34,-3-1 1,4 3-54,-8 3 1,0 0 153,1 4 0,-4 0-236,3 0 1,1 4 22,4-4 0,-1 3-193,1 2 0,-1-5-40,1 1 0,3 0-172,1 3 277,4 0 1,-2 1-128,5-1 0,1 1 59,3-1 0,4 1 103,7-1 0,-1-1-36,5-2 0,4 2 19,4-2 0,3 2-6,-3 1 1,1 1 1,-2-1 0,-2 0-1,3 1 1,-7-1-55,-1 1 1,-5-1 60,2 0 1,-8 2-112,0 2 1,-5-2 89,0 2 1,-1-2 36,-2-2 0,-5-3-44,-3 0 0,-2-1 200,-2 5 0,-3-5-50,0 1 1,-2-2 79,2 2 0,1 1-122,-5-5 1,5 1 22,-1-2 1,1-1-394,-1 1 0,6-1 125,-2-2 0,5 0-1545,-1 0 1241,4-5 1,-2 2-956,5-4 1448,5 4 0,2-7 0,4 3 0</inkml:trace>
  <inkml:trace contextRef="#ctx0" brushRef="#br0">4283 7778 8151,'-7'-23'-336,"-1"1"224,4 3 1077,0 3-188,4 4 120,0 6 29,0-4-470,0 8-214,0 8 0,0 2-101,0 11 1,0 2 115,0 5 0,0 0-138,0 4 0,0 1 97,0 3 0,1 0-283,3 1 1,-3-1-84,3 0 1,-1-1-169,0-3 1,-1-2 67,2-5 1,-3-4 103,-1 0 1,4-9-342,-1 2 80,1-3-565,-4 2 216,0-4-767,0-2 1523,0-5 0,0 0 0</inkml:trace>
  <inkml:trace contextRef="#ctx0" brushRef="#br0">4557 7766 8351,'0'-11'76,"0"-1"-76,0 6 1313,0-4-198,0 9-644,0-4 1,0 13-210,0 4 0,0 8-81,0 3 1,0 1 79,0 7 1,0-1-149,0 4 1,0 1 180,0-1 0,0-4-456,0 1 0,0-2-100,0 1 1,4-3-125,0-8 0,-1-3-53,-3-4 0,0-1-53,0 1-659,0-6 419,0-1 5,0-5 1,0-5-1,0-1 1</inkml:trace>
  <inkml:trace contextRef="#ctx0" brushRef="#br0">4488 7823 8322,'0'-6'559,"0"-4"130,5 3-361,-3 1 0,8 1 107,-2 5 0,2 1-46,1 3-211,6 8 32,0 0 1,6 9-6,0-6 1,5 5-17,2-1 1,0 3 27,0 1-142,-5-1 1,7 0-196,-5-3 0,-1 3 70,-3-3 1,-1-3-183,-3-1 1,1-2 114,-5-2 1,1 0-48,-5-4 1,0 2 92,1-5 1,-6 1-577,-2-1-432,2-3-425,-4 4 361,3-5 1143,-5 5 0,-5-4 0,-2 4 0</inkml:trace>
  <inkml:trace contextRef="#ctx0" brushRef="#br0">5025 7641 8344,'0'-18'368,"0"1"745,-5 11-746,4 1 0,-4 6-92,5 3 1,0 7-70,0 8 1,-2 8-77,-1 4 0,1-1-19,-1 4-56,1-2 1,2 11 74,0-5 0,0 4-233,0-4 0,0 4-202,0-4 0,0-4 148,0-3 0,0-10-162,0 2 1,0-8 116,0 1 0,0-4 58,0 0-51,0-6 1,0 0-1161,0-2 1355,5-2 0,2 3 0,4-5 0</inkml:trace>
  <inkml:trace contextRef="#ctx0" brushRef="#br0">5231 7686 8171,'-5'-11'481,"3"-1"-481,-3 6 646,5 1-349,0 5 0,0 5 79,0 3 0,0 7-174,0 4 0,0 4-140,0 3 1,0 4 107,0 4 0,0 0-286,0 0 0,0-1 82,0-2 0,0 1-275,0-6 1,2 3 69,1-6 0,-1 1-74,1-8 1,-1-1-499,-2-4 1,4-3 810,-1-1 0,6 1 0,-2 3 0</inkml:trace>
  <inkml:trace contextRef="#ctx0" brushRef="#br0">5505 7709 8254,'0'-11'833,"0"-6"-19,0 4 99,0 2-630,0 1 1,0 10-172,0 0 0,-1 5 140,-3 6 0,-3 6-295,-4 2 1,-4 3 13,0 0 0,-2 5-52,2 0 0,1 4 20,-5 0 0,4-1 161,-4 5 1,5-5-129,-2 4 0,0-1 69,1-6 0,1 3-28,6-3 0,-1-4 33,5-4 1,1-5 405,3 1 1,1-4-27,3-3 0,-1 1-29,9-5 0,-3 0-265,6-4 0,7 0 68,0 0 1,4 0-691,-3 0 0,-1 0 308,1 0 1,0-2-519,0-1 1,-4 1 699,0-2 0,-5 8 0,3 3 0</inkml:trace>
  <inkml:trace contextRef="#ctx0" brushRef="#br0">6316 7995 8073,'-12'-7'0,"6"2"0,-4 0 0,9 4 0,-5-6 0,6 4 0,2 1 0,2-1 0,3 1 0,8 2 0,-1-1 0,5-3 2720,5 3-1737,6-4 0,5 1-316,3 0 1,5-5-17,3 2-633,7 2 0,-11-4 173,8 5 1,-5-4-55,-3 5 0,-1-1-2,-3 4 0,-2-1-123,2-3 1,-3 2-7,-1-1 1,-3 1 29,-1 2 1,-3-1-316,3-3 0,-5 3 133,-3-3 0,1-1 3,-4 1 0,-1-1-113,1 1 0,-5 3 144,1-3 1,-6 3-32,-1 1 1,-4-4-449,3 1-25,-4-1 150,2 4-52,-5 0 294,-5 0 1,-2-2-214,-4-1 1,0 1 115,-1-1 1,1 1 203,-1 2 0,1 0-2,-1 0 0,1 0 213,0 0 1,-1 0 155,1 0 1,-1 0-167,1 0 0,-1-4 80,1 1 1,0-1-24,-1 4 1,5 0 614,-1 0-70,5 0-499,-2 0 1,7 4-1,1-1-165,4 6 78,4-7 1,6 7-32,2-6 1,2 5 36,2-4 0,4 3-139,-1-3 1,2 0 107,-1-4 1,-3 4-78,3 0 1,-4 3 66,-4-3 1,1 5 2,-5-1 1,0-2 58,-3 1 1,-5-3 158,1 4 194,-5 0-189,2 3 54,-5 0 0,-9 1-44,-3-1 0,-7 1-9,0-1 1,-2 0-87,-2 1 0,0-2-149,0-2 1,2 2-161,2-3 1,2-2-456,6-1 1,-1 1-1260,1-1 0,4 1 1817,4-1 0,-4-3 0,1 4 0</inkml:trace>
  <inkml:trace contextRef="#ctx0" brushRef="#br1">19358 5288 8037,'0'-6'-19,"0"-1"345,0 3-25,0 3 1,0-5 528,0 2-235,0 3-105,0-9 49,0 8-79,0-3 87,0 5-447,0 5 1,0-2 69,0 4 1,0 1-157,0 3 0,0 5-37,0-1 0,0 4 102,0-4 0,0 5-134,0-1 0,0-1 79,0 1 1,0 0-150,0 4 1,0-4 115,0 0 0,0-4-157,0 5 1,4-7 79,0 3 1,0-4 45,-4 0 1,1-5 21,3 1 1,-3-4 5,3 3 0,-2-4-202,2 1 164,-2-3-512,3-1-4073,-5 0 4635,0-5 0,-5-1 0,-2-6 0</inkml:trace>
  <inkml:trace contextRef="#ctx0" brushRef="#br1">19381 5082 7997,'0'-6'-1197,"-5"-4"920,-1 3 1294,-6 1-624,6 1 0,-4 5 187,2 0-424,-2 0 1,-1 0-38,-1 0 1,0 0 75,-4 0 1,4 1 16,-4 3 1,4-1 6,0 4 0,1 0-44,-1 0 0,5 3-24,-1-2 1,1 6-71,-5 1 1,1 4-38,-1-4 1,1 6 113,0-2 1,0 2-131,4 2 1,-3 1 51,2 3 0,3-3-146,1 3 1,-1-2 104,1 2 1,0-3-88,4 2 1,0-1 54,0-3 1,4 1-101,0 0 0,5 0 30,-1 0 1,5-4 50,3 0 0,0-4-59,-1 4 0,-1-5 35,5 1 1,0 1-1,4-5 0,-4 3 25,0-6 1,0-2-5,4 2 0,0-6 6,0 2 0,-1-3-1,-3-1 1,2 0 31,-2 0 1,3-4 90,1 1 1,-1-6 9,1 1 1,-1-2-100,-3-2 1,1-3 157,-5 0 1,4-2-76,-3 2 1,-1-3-10,-4-4 1,1-1-32,-1 0 1,-3-5-4,-1-2 0,-4-3 15,1-2 1,-4 0 4,-4-3 0,-2 1-2,-6-5 0,-4 1-14,-3 0 0,-3-3-114,-1 6 1,-5 0 105,-2 4 0,-1 6-287,-3 5 0,2 5-219,-6 7 1,-1 5-245,1 2 1,-4 5 264,4 7 295,5-1 1,5 20-1,5-3 1</inkml:trace>
  <inkml:trace contextRef="#ctx0" brushRef="#br1">19404 13260 8023,'0'-7'0,"0"1"0,0 2 0,0 3 1,0-4 2352,0 5-1899,0 5-364,0-4 79,0 9 0,0-2-5,0 7 103,0-2-185,0 8 0,-1-4-128,-3 2 183,3 2 0,-4-4-68,5 2 0,0 3 42,0-3 0,0-2-230,0 2 0,0-3 73,0 3 0,0-5-465,0 1 335,0-2 1,0-6-512,0 1 232,0-6-408,0 8 225,5-8 1,-3 3-35,6-5 672,-6 0 0,9-5 0,-5-2 0</inkml:trace>
  <inkml:trace contextRef="#ctx0" brushRef="#br1">19415 13020 8099,'-6'-5'-61,"-4"3"1,7-4-87,-4 2 121,4 3 266,-7-4 84,4 0-168,-1 4 0,-3-4 155,3 5-280,-3 0 139,-2 0 0,-3 0 9,0 0 1,-1 3-4,5 1 0,-4 5 127,0-1-163,-6 2 1,7 5 53,-5 0 1,4 7 9,-4 1 1,1 1-86,-1 6 1,-1-3 58,5 3 1,-1 1-86,5 3 0,-3-1 179,3-3-101,-3-2-454,7 0 292,1-4 0,1 4 61,5-5-136,0 0 196,0 0-336,0 0 151,0 0 1,5-1 18,3 1 0,2 0-117,1 0 0,2-1 93,2-3 0,-2 1 53,2-5 1,3 0-19,1-3 1,2-1-3,2 1 1,1-5 74,3 1-63,-3-6 0,5 3 23,-2-5 0,0 0 7,7 0 0,-6-5 160,6-2 1,-4-3-20,1-2-104,2-4 0,-8 3 109,6-2 0,-6-2-87,2 2-31,-8-5 6,2 2 1,-4-5 4,2 0-31,2 0 22,-8 1 1,4-6 56,-6-3-62,1-2 0,-6 1 10,-2-2-22,-3 2 0,-1-12-2,0 2 0,-6 2-110,-6-2 7,-4 5 0,-8-5-20,-3 8 0,-2-2 75,-6 10 0,0-1-192,-3 4 1,1 9-404,-5 3 0,5 7 244,-1 0 0,3 3-165,1 1 1,4 5-1,4 3 538,7 2 0,1-1 0,3 2 0,-3 3 0</inkml:trace>
  <inkml:trace contextRef="#ctx0" brushRef="#br1">22716 5219 6510,'0'-6'448,"5"1"-276,-4 5-65,5 0 2523,-6 0-2419,0-5 34,0 4 10,0-5-72,0 6-3,0-5-100,0 4 1,3-5 101,1 2-10,5 3 52,-3-4-133,6 0 1,-1 3 217,1-2-201,-1 3 1,0 1 82,1 0 1,-1 0-79,1 0 0,-5 0 116,1 0-246,0 0 0,2 1 140,-3 3 1,2-1-168,-5 4 0,4 1 76,-5 3 1,1 1-71,-4-1 0,4 2 54,0 2 0,0-1-70,-4 5 0,-2-4 43,-1 5 1,-4-1-11,-4 3 1,-1 1-53,1 0 1,-2 0-139,-2 0 0,2 0-23,-2-1 0,2 0 116,2-3 1,0-2 100,-1-6 1,5 0-69,-1 1 1,2-1 166,-2 1 1,2-6 26,2-2-150,3 2 1,-4-3-6,5 4 60,-6-4-6,5 2 1,-3-5-23,8 0 299,3 0-138,4 0 1,4 0 141,0 0-174,6 0 0,-4 0 0,6 0 294,0 0-346,0-5 1,0 4 99,0-3 0,0 2-27,-1 2 0,1-3-54,0-1 1,-1 0 28,-3 4 1,-3-4-101,-4 0 0,-1 1 26,0 3 1,-3-2-220,0-1-138,-6 1-179,3-3 0,-10 1-947,-2 1 1,-5-1 642,-3 4 0,2-4 803,-2 0 0,-3 0 0,0 4 0</inkml:trace>
  <inkml:trace contextRef="#ctx0" brushRef="#br1">22785 4957 8051,'-8'0'-193,"0"0"0,5-2 461,-5-1-253,5 1 156,-7-3 0,4 5 50,-5 0 1,3 0 25,0 0 0,1 0 94,-5 0-173,1 5 0,-1-2 13,1 4 0,-4 0 53,0 0 1,-1 4-167,5-4 1,-1 3 137,1 2 1,0-1-125,-1 1 1,1 3 48,-1 0 0,1 4-78,0-4 1,-1 6 5,1-2 1,3 2 22,0 2 1,1 0-31,-5 0 0,5-3 58,-1 3 1,4-7-115,-3 7 1,4-2 111,-1 1 0,3 1-149,1 0 1,4-1 68,0-3 0,5 2-99,-2-2 0,3-1 44,2 1 0,1 0 34,2 4 0,-1-4 155,5 0-137,-5 0-6,7-1 1,-4 2-24,2-5 1,1 2 36,-5-2 0,6-6-50,-2 2 1,-2-2 75,2 3 0,1-5 5,2 1 0,-3-6-31,0 2 1,0 1-5,4-1 1,-1 0-9,-3-4 0,2 0 7,-1 0 0,-3 0-30,2 0 1,-3 0 41,3 0 1,-4-1-61,4-3 0,-1 1 64,1-4 1,2-1-3,-2-3 1,3-1 21,1 1 1,3-2 9,1-2 1,3 1-4,-3-5 0,1 0-29,-1-4 1,-3 0 9,2 0 1,-5 1 16,-2-1 0,-5-4-39,1 0 0,-4 1 23,-3 3 1,-3 0-9,-5 0 1,0 0-37,0 1 0,-5-5-1,-3 0 1,-6 1-61,-1 3 1,-5-4 81,1 0 1,-3 0-222,-1 0 0,-3 2 120,-1-6 0,-6 4-262,-1-3 1,-4 1-91,-4-2 0,1 5 90,3 7 0,1 0-51,-4 7 0,0-1-194,-1 10 0,-2 4-451,2 7 1,1 8 1028,-1 7 0,4 0 0,-1 6 0,3 3 0,5 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</inkml:brush>
  </inkml:definitions>
  <inkml:trace contextRef="#ctx0" brushRef="#br0">12677 5288 7498,'-4'-8'212,"1"1"393,-1 4-128,4-7 1,0 7-79,0-4 1,4 3-133,-1-4 1,2 5-19,-1-5 0,-1 5 0,4 0 0,-3-2-78,4 1 1,-2-5 77,2 1 0,2 3-101,-2 1 1,2-1 126,1 1 1,1-3-266,-1 3 1,0 0 94,1 4 1,-1 0-106,1 0 0,-5 0-109,1 0 22,-1 0 1,5 4-31,-1 0 0,-3 3 116,0-3 0,-5 4-87,5-4 0,-5 1 109,0-1 1,2-2-8,-1 6-23,0-6-14,-4 8 10,0-3 1,0 0 100,0 1 121,0-5-188,0 7 0,1-9 34,3 3 19,-3 2-33,9 0 0,-4 2 15,1 0 0,3-5 23,-2 5 0,-2-4-9,2 4 1,-2-5-80,2 5 0,1-4-168,-5 3 1,3-3 143,-3 4 0,0-1 14,-4 5 1,0-1 76,0 1 1,0-1-2,0 0 0,-1 1-49,-3-1 0,-3 1 95,-4-1 0,3 1-22,1-1 1,-1-3 141,-3-1 1,-1 0 14,1 0 1,-1 0 50,1-4-126,0-1 1,-1 3-38,1-5 1,-1 0-267,1 0 188,-1 0 1,1 0-412,0 0 1,0-2 20,4-1 0,-3 1-133,2-1 0,-2 1-2205,-1 2 1139,-1-5-169,1 4 1710,4-9 0,-3 9 0,4-5 0</inkml:trace>
  <inkml:trace contextRef="#ctx0" brushRef="#br0">12940 4979 8143,'-12'-6'-959,"1"-3"719,0 5 0,3-3 724,0 3 1,1-4-47,-5 5 0,1-1 38,-1 4-247,-4-5 0,-1 3-5,-2-1 1,3 3-35,5 3 0,-5 4 9,1 4 0,-5 2-5,1 2 0,1-1 9,-1 5 1,0 4 24,-4 4 1,0-1-34,0-3 0,2 4-70,2-1 0,-2 6 26,6-1 0,0-2 34,4 1 1,0-1-183,4 2 1,-2 1 0,5-4 156,2 1 0,0-3-244,2 5 1,5-6-94,3 2 107,2-3 1,2-1 48,-1 0 0,4-1-169,0 1 0,4-4 133,-3 0 1,4-5-130,-1 2 0,3-4-19,0 0 1,1-6 140,0-2 1,4-3 142,-1-1 0,2 0-136,-1 0 0,2-6 206,5-6 0,-3 1-109,-1-4 0,0-2 109,0 2 0,-2-5-25,-5 1 1,-2-3 212,-2-1 0,2-5-126,-6-2 1,-1-3 116,-7-1 0,2-1-189,-5 1 1,0-4-33,-4 0 0,-6-4-232,-6 4 1,-9 0 75,-10 4 1,-4 1-917,-7 2 1,-1 8 585,-11 8 1,6 4-843,-1 3 1221,2 3 0,1 5 0,0 3 0,1 4 0,-1 6 0</inkml:trace>
  <inkml:trace contextRef="#ctx0" brushRef="#br0">12723 12997 8334,'0'-6'81,"0"-5"390,0 10 159,0-9 29,5 4-363,-4-6 1,8 1 93,-5-1-392,0 6 229,1-4 1,-4 7 346,3-4-319,2 4 0,-3-6 188,4 6-65,-4-1-2,7 4-355,-4-5 136,6 3-55,-1-3 1,1 5 72,-1 0 0,0 0-411,1 0 68,-1 5 0,1 0-241,-1 3 144,1 2 45,-1-3 0,-3 3 164,-1-3 1,-4 3 24,1-2-27,-3-3 5,4 5 62,-4-3 1,4 0 225,-5 1-70,0-6-144,0 9 0,0-9-100,0 6 92,0-6 19,0 3-94,0-5 71,0 5 0,0-2-29,0 5 1,4-5-34,0 5-9,5 0 1,-3 3-4,6 0 0,-5 0-147,1-4 190,-1 3-9,5-3 0,-2 4 138,-2 1-131,2-1 0,-5 0 1,4 1 229,-2-1-233,-4 6 8,2-5 1,-5 5-24,0-6 23,0 1 354,-5-1-194,4 1 1,-10-2 343,4-3-244,-8 4-84,2-5 0,-9 2 117,3-1 1,-2-3-89,-2 4 1,0-6-107,0 2 1,4-3-77,0-1 0,1 0-246,-1 0 1,3 0-558,4 0-1081,1 0 371,0 0 683,4 0 424,2-5 1,6 3 401,3-6 0,8 0 0,5-3 0</inkml:trace>
  <inkml:trace contextRef="#ctx0" brushRef="#br0">12940 12643 8151,'-5'-6'0,"-2"0"0,0 3-73,-1-1 1,1 0-68,-5 4 1,5 0 534,-1 0-255,0 0 1,-3 0 70,-1 0 1,1 0-7,0 0 1,-5 0 61,1 0 118,-5 0-246,7 5 1,-8 1 344,2 6-238,-3-6 0,-1 8 45,0-2 0,0 3 74,1 0 1,-1 3 151,0 5-321,0-6 0,4 6 197,0 0-342,0 0 35,1 5 0,0-1 87,3-1-70,3 1 1,-5-1-20,6 1 0,3 4-212,0-5 1,6 5 90,-2-5 0,3 2-116,1-1 0,0-3 43,0 3-80,0 2 104,0-5 1,4 4-219,-1-5 171,6 0 0,-2-2-50,4-2 0,0 3 99,1-3 0,3-3 0,2 1-33,0-1 1,2-4 93,4-1 0,0 1 19,0-5 1,5-1 94,2 2-42,-2-5 1,5 2-86,-2-5 1,0 0 33,0 0 1,6 0 0,-3-2 22,1-1 1,-2 0-12,2-5 0,-7 1-5,6-5 0,-2-3 33,2 0 1,-4-4 4,1 4 0,-6-6 407,2 2-260,-3-2 0,-5-6 70,0 1 0,-4-7-129,4-2 1,-6 0 20,-2-7-92,1 0 1,-11-4-6,3 1 0,-3-2-308,-1-3 0,-10 3 186,-5-2-996,-6 7 1094,-6-3 1,-4 10-396,-7-3 159,-3 2 85,-9 12 0,1 1-1292,-4 8 904,0 8 0,-3-4-1433,3 11 1941,12 0 0,-3-1 0,9 2 0,5 4 0,3 2 0</inkml:trace>
  <inkml:trace contextRef="#ctx0" brushRef="#br0">16115 8189 8337,'-4'-8'-2,"0"1"203,0 4 126,4-2-1,0 0 391,0 4-34,0-5 718,0 6 0,-3 6-1108,-1 1 0,-5 3-76,1 2 0,-3 0 43,-4 4 0,2-2-166,-2 5 1,2-5 52,2 1 0,-1-1-235,1 1 0,3-2-20,1 2 0,4-2-77,-1-2 1,3 0-363,1 1 271,0-1 94,5 1 0,3-2 90,7-2 1,-2-3-30,2-5 0,1 0 33,0 0 0,3 0-14,-4 0 0,4 0-37,-4 0 1,0 0-94,-3 0 0,-1 0-478,1 0 146,-1 0-557,0 0 698,1 0 0,-5 0-1154,1 0 589,-5 0 988,2 0 0,-5 0 0,0 0 0</inkml:trace>
  <inkml:trace contextRef="#ctx0" brushRef="#br0">16229 8314 8291,'0'-6'479,"-5"-4"-32,4 9 202,-4-4-188,5 5 1,-2 5-218,-1 2 1,1 3-33,-2 2 0,3 3-17,1 0 0,0 6 31,0-2 1,0 2-87,0 2 51,0 0 1,4 0-349,0 0 0,0-2 143,-4-2 1,0 1-394,0-4 1,0-1 216,0-4 0,0-3-684,0 0 33,0-6-297,0 3-99,0-5 1,-2-5 1236,-1-3 0,1-2 0,-3-1 0</inkml:trace>
  <inkml:trace contextRef="#ctx0" brushRef="#br0">16229 7960 8208,'-11'-11'-346,"-1"1"432,1 2 1,-1 2 49,1 2 1,0 3 123,-1-3 1,-4 3 301,-3 1 0,1 3 106,-1 1-333,0 5 1,-8 1-111,0 6 1,2 3 1,6-4 0,-3 6-85,3 2 0,2 1 52,-2 7 0,5-5-15,-2 5 0,4-4 80,0 3 1,1 0-225,-1 5 1,5 3 49,-1 0 1,6 1-146,-2-1 0,3-2 36,1 2 1,1-3-109,3 0 1,2-2-151,5-3 0,6-1 120,2-2 1,4-7 18,3 3 1,0-8 58,4 1 0,-3-4 44,3 0 0,0-6 37,0-2 0,2-3 109,-6-1 0,5 0-56,-4 0 0,4-5 168,0-3 1,-2-3-48,1-4 0,1 1-111,3-5 1,-1 0 40,-2-4 1,-4-1-13,-4-3 0,-1 2 13,-3-6 1,-4 1-56,-7-4 0,1-1-8,-6 1 1,-4-4-66,-6 0 1,-9-4-158,-3 4 0,-5-4-339,-6 4 1,-2-1 302,-10 1 0,4 2-901,-4-2 1,2 8-6,-2 3 1125,-3-2 0,8 8 0,-2-1 0,4 0 0,5 0 0,5 0 0</inkml:trace>
  <inkml:trace contextRef="#ctx0" brushRef="#br0">10427 12974 8296,'0'-6'-120,"0"-4"401,0 8 524,0-8-182,0 9 18,0-9-318,5 8 0,-2-6 621,4 4-364,-4 0-324,2 4 128,-5 0 67,0 5-131,0 1-187,0 6 1,0 3 63,0 0 1,-5 6-37,-3-2 1,2-2-181,-2 2 1,1 0 20,-5 4 1,5-4-194,-1 0 0,2-3-348,-2 3 405,3-5 1,1 2 0,1-3-233,0 2 208,2-7 0,1 7-199,0-8-69,0-1 271,0 4 169,0-4-88,5 0 1,-3-1-13,6-5 166,0 6 0,3-5-53,0 3-75,1-3-28,-1-1 0,4 0-4,1 0 0,3 0 31,-4 0-317,5 0 165,-7 0 0,3-1-50,-4-3 1,-1 3-653,1-3 134,-1-3-269,1 1 388,-1-5 467,-5-1 1,-1 5-42,-5-1 0,4 4 150,0-3-19,0 4 0,-4-3 19,0 2 0,0 1 74,0-4 271,0 4-224,0-7 0,0 7 752,0-4-449,0 4-38,0-2-43,0 0 516,0 4-126,0-4 1399,0 5-1636,0 5 1,0 3 127,0 7-465,-5-3 102,3 5 0,-3-2 0,5 0 0,0 6-94,0-2 1,0-2-127,0 3 1,0-1-87,0 3 0,0-4-42,0-3 0,0 2 46,0-2 0,4-3-391,0-5 241,0 1-131,-4-2-272,0-1-2725,0-5 2823,0-5 570,0-1 0,0-6 0,0 1 0</inkml:trace>
  <inkml:trace contextRef="#ctx0" brushRef="#br0">10507 12734 8143,'-11'-18'139,"-1"2"111,1 5 0,0 0 111,-1 4-246,1-3 1,-2 8 305,-2-1-201,2 1 0,-9 2 59,3 0 1,2 4-49,-2 0 0,5 5-1,-2-2 1,0 4-26,1 0 36,0 5-93,3-3 1,1 9-23,-1-3 0,1 4 46,-1 3 1,1 3 8,0 6 1,-1-1-38,1 0 0,1 4-128,2 0 1,-1 6-192,5-3-414,0 4 582,4 1 0,0-5-80,0 1-101,6-5 154,0 2 0,9-4-196,0-1 0,6-4 135,-2 1-116,2-6 184,2-2 1,0-1-45,0-3 116,0-3-73,-1 6 0,3-13 35,1 2 1,0-3 388,4-1 0,1-2-265,3-5-111,0 0-3,0-5 0,-1-5 11,-2-5 5,7-5-60,-8 2 0,6-6 4,-6-3 1,-4 2 80,0-6 0,-2 1-4,-1-4 0,-1-2-36,-3-2-604,-8-3 594,-1-4 1,-8-2 3,1-3 0,-8 3-97,-6-2 0,-5 2-93,-7 1 1,-5-3 33,-3-1 1,-2 4-82,-1 5 0,-5 5-195,-3 2 0,-6 7-628,-2 12 0,-4 5 1048,0 10 0,0 4 0,-2 2 0,-1 4 0,-3 4 0</inkml:trace>
  <inkml:trace contextRef="#ctx0" brushRef="#br0">7572 13008 8160,'-11'0'-868,"4"-5"1413,-3 4 725,9-4 101,-4 5-393,5 0-766,0 5 0,0 1 1,0 7 40,0 2-10,0-2-276,0 3 101,5-4 0,-4-1 0,3 1 83,-3-1 0,3 2-204,0 2 1,0-2-287,-4 2 257,0-2 0,0-2 0,0 2-43,0 2-39,0-2-172,0 3 173,-5-4 76,3-1 21,-3-5 122,5-1 1,-1-5-84,-3 0 1,4 0 269,0 0-212,5 0 1,7 0 2,-1 0 0,2-1-39,2-3 0,-1 3 37,5-3 0,-4 3-61,4 1 0,-1 0 8,1 0 1,3 0 26,-3 0 1,-2 0-1,2 0-23,-5 0 1,3 4-39,-6 0 1,1 3 0,-1-2 48,1 2 1,-5 0-1,0 5-201,-2-1 80,-2 1 1,-3-1 76,0 0 0,-5 1 64,-2-1 0,-3 1-7,-2-1 0,-3 3 154,0-3 0,-6 6-98,2-9 0,2 4 0,-1-5 148,1-1-191,-3-1 0,6-1 0,-4 0-441,2-2 159,1-1 1,3-1-93,1 0 1,-1-1-95,1-3 0,3 2-885,1-6 825,4 1 508,-2-5 0,0 1 0,-1-1 0</inkml:trace>
  <inkml:trace contextRef="#ctx0" brushRef="#br0">7538 13031 8160,'-7'-6'1846,"2"-4"-1493,5 8 0,2-3 71,1 5 0,4-3-270,4-1-121,1 0 46,4 4 0,-2 0 119,5 0 1,-5 0-219,1 0 61,3 5 55,0-4-210,0 4 1,3-5 0,-3 0 175,0 0-170,3 0 0,-7 0-163,5 0 1,-5-1-348,1-3 338,-2 3 131,-1-4 0,-5 5-788,1 0 0,-2-1 937,2-3 0,2 3 0,-4-4 0</inkml:trace>
  <inkml:trace contextRef="#ctx0" brushRef="#br0">7880 12769 8312,'-5'-12'10,"-1"6"0,-2-4 85,1 2 0,-1-2 512,-3-2-398,-1 6 1,1-4 98,-1 2 1,-3 3-17,0 1 0,-4 2 18,4-2 0,-6 3-36,2-3 0,-2 7 19,-2 0 0,0 6-19,0-1 0,0 2-9,1 1 1,-1 5-160,0-1 0,0 5 117,0-1 0,4 3-151,0 1-29,0-1 0,0 6 4,0 3 0,4 1 1,-3-1 125,2 0 0,0-1-244,5 4 1,1 1-81,2-1 1,3 0 0,5 1 108,0-1 0,0 0-200,0 0-27,5 1 174,2-1 0,4 0 0,2-1 32,2-2 0,-1 0-136,5-4 0,-4 0 156,4-5 0,0-3-8,4 0-27,0-5 88,0-2 0,5-2-15,2-2 0,-2-2 1,0 0-161,0-1 97,-4-1-86,9-4 0,-4-1 0,4-3 41,-2-3 0,0-4-45,-4 0 109,5-6 0,-4 1 31,2-3 1,-1-4-1,-3 1 182,0-3 0,5-5 62,-5 3-262,1-10 25,-4 7 1,-4-15 538,0 3-1430,-5-2 1160,-3-7 65,-1 4-329,-8-9 1,1 6 48,-6-4 0,-5 2-118,-7 3 0,-8 3-38,-7 1 1,-9 4-123,-2 7 1,-4 6 124,0 5 0,-5 10 121,1 9-875,-6 3 0,9 11 22,1 6 842,-1 4 0,8 5 0,0 3 0,7 3 0,6-1 0</inkml:trace>
  <inkml:trace contextRef="#ctx0" brushRef="#br0">16115 788 8463,'0'-6'-1214,"0"1"2583,0 5-584,0 5-465,0-4 0,0 9-142,0-2 1,0 2 87,0 1 1,0 1-254,0-1 1,0 4 129,0 1 0,0-1-49,0-4 1,0 1 50,0-1 0,0-3-332,0-1-13,0 1-79,0 3 8,0-4 249,0-2 509,0-5-465,5 0 0,-3 0 66,6 0 1,0 0 7,3 0 1,-3-1-34,-1-3 1,5 2 23,3-1 1,1 1-6,0 2 1,-4 0-21,4 0 0,-2 4-85,1 0 0,-6 1 80,2-1 0,-2 2-70,2 6 0,-4-5 64,-3 1 0,-3-1-231,-1 5 0,0-1-57,0 1 0,-1-1 180,-3 1 1,-3-1 47,-4 0 1,-4 0-37,0-4 0,-2 3-23,2-2 1,1-2 25,-5 2 0,4-6-220,-4 2 0,3-2 58,-3-2 1,5 0-79,-1 0 0,2 0-429,2 0 1,0-2 200,-1-2 0,5 2-465,-1-6 975,5 1 0,-7-10 0,4-1 0</inkml:trace>
  <inkml:trace contextRef="#ctx0" brushRef="#br0">16115 788 8463,'5'-6'-269,"-3"1"607,6 5 0,-4-4-18,3 0 1,2 0 169,7 4 0,-2 0-127,5 0 1,0 0 57,3 0 0,1 0-148,0 0 0,-4 0-56,0 0 1,-5-4-40,1 1 1,-2-1-190,-1 4-162,-1 0 169,-5 0-1404,-1 0-1629,-5 0 1928,-5 0 1109,-1 0 0,-5 0 0,-1 0 0</inkml:trace>
  <inkml:trace contextRef="#ctx0" brushRef="#br1">16343 514 14209,'-11'-6'-1239,"-1"-5"-115,1 10 1287,0-4 0,-1 4 345,1-3 454,-6 3-320,5-4 1,-10 5-31,3 0 0,1 5-95,-1 2 1,0 4 602,-4 0-325,-5 0 0,7 6-206,-6 2 0,4 6-209,-7 2 0,4 1 61,0-2 0,0 0 32,0 4 0,2 0-234,-3 0 1,4 3-65,4-3 1,-1 0 0,5-1-14,1-1 0,1 2-408,2-3 277,4 5-273,2-8 8,5 4 104,0-6 160,5 6 0,-1-4-463,7 3 436,-2-3 1,13-5 10,-3 0 0,2-1 1,2 2-41,0-1 1,1-5-82,3 2 207,-3-4 1,4-4 29,-5-1 0,3-4 235,1 1-61,5-3-10,-8-1 1,5-1-300,-2-3 404,-3-2-108,4-6 0,0 1 30,2-1 1,-1 1 0,2-2 34,1-2 1,-5 1 23,0-5 0,-3 0 1,-1-4 258,0 0-181,-5 1 0,-1-6-32,-1-3 1,-7 1 132,2-5-254,-2 4 1,-3-10-90,-2 3 0,1-3 294,-1-4-659,-5-1 1,-6 4 34,-4 0 0,-6 5-540,-2-1 679,-7 8-2259,-4 2 1863,-9 10 1,-4 3-239,-3 7 1,-2 3-1326,6 5 2164,-2 11 0,1-6 0,2 10 0,3 3 0,0 2 0</inkml:trace>
  <inkml:trace contextRef="#ctx0" brushRef="#br0">16172 12883 8101,'0'-7'447,"0"2"80,0 0-113,0 4-58,0-4-142,0 0-37,0 4 1,0-6 122,0 3 1,1 2-30,3-6 1,2 4 308,6-3-275,-1 4 0,1-7 1,-1 3 1,-3 0 95,-1 0 0,5 3-215,3-4 1,0 6 197,-3-2-149,-1 3-277,0 1 79,-4 0 0,3 0 94,-2 0 1,0 1-226,0 3 0,-3 2-41,-5 5 97,5 1 0,-4 4-40,3 3 1,-6 3-51,-2 1 0,-4-2-75,4-2 1,-4 3 70,0-3 0,2-3-83,-2 0 1,4 0 96,-3-1 1,3 1-4,-4-5 1,4 0 1,-3 1-30,-1-1 305,-3 1 1,3-6-141,1-2 0,4-2 326,-1 2-70,3-3-22,1 5 187,0-6-380,-5 0 0,4 1-30,-3 3-15,2-3-45,2 4 70,0 0 1,6-4 49,1 3 1,3-3-61,2-1 1,3 0 227,0 0 1,5 0-68,0 0 0,1 0 179,2 0-162,0 0 0,-4-1-233,0-3 151,-5 3 1,2-4-193,-4 5 1,-1 0 86,1 0-1225,-6 0 549,-1 0-1531,-5 0 1475,-5 0 0,-1 0-682,-6 0 1,5 0 1394,-1 0 0,0 0 0,-3 0 0</inkml:trace>
  <inkml:trace contextRef="#ctx0" brushRef="#br0">16560 12574 8129,'-6'-5'23,"-4"4"71,3-9 1,-4 9 129,0-3 16,-1-3-61,-4 6 1,3-4 74,-2 5-60,-3 0 1,4-4 52,-5 0 1,4 1 112,-4 3-206,5 0 1,-7 0 87,6 0 0,-1 0-69,0 0 0,0 5-49,-3 2 0,-3 0 68,3 0-47,3 1 1,-6 3 49,3 1 1,1-1 2,-1 1 1,2 3-150,-2 0 0,-2 4 119,6-4 1,-4 6-184,4-2 0,-2-2 13,2 2 62,2 1 0,-3 2-87,5 1 0,-1 0-109,1 0 70,-1-5 0,5 2 11,-1-5 0,5 5 48,0 0 0,-2-4 43,1-1 1,0 2-25,4-2 0,1 4 3,3-4 1,-1 4 16,4-3 0,1 3 22,3-4 0,1 1-17,-1-1 1,1-2-1,-1 2 0,4 2-79,0-2 1,2 0 66,-2-3 0,-1 3-121,5 0 1,-4 0 64,4-3 0,-3-1-38,3 1 66,0-1 1,0-3-7,0-1 181,-5-4-179,7 2 1,-7-1 109,5 0-104,0-1 0,0-3 51,0 0-42,-5 0 19,3 0-12,-1 0-40,-3 0 41,9 0 0,-8-1-17,5-3 1,-4 2-7,4-6 1,-4 1-26,4-5 0,0-1-97,4-2 0,-3 1-105,3-5 111,-8 0 0,12-5 74,-8-3 13,3 3 1,-3-9-8,0 3 0,-5-3-4,1-1 1,0-1-41,-3 1-353,1-5 395,-6 8 0,-1-11-47,-2 8 110,-3-3-60,-1 8 0,-5-3 159,-2 6-148,-9-1 0,-1 3 42,-6-3 0,-1 7-84,-3-3 36,3 8-791,-9-1 650,4-1 0,-6 8-202,1-2 1,4 7-1088,-1 0 1467,1 3 0,1-3 0,2 3 0,3 3 0,1 5 0,0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1336 3757 8269,'-5'-11'-934,"4"5"623,-4 1 1418,0 0-161,3 3-214,-3-3-294,5 5 1990,0 0-2103,0 5-135,0 2 0,0 5-97,0 4 0,0 1 142,0 6 0,0 0-165,0 0 1,0 5 60,0 2 0,0 7-68,0 1 1,0 5 44,0-1 0,0-1-182,0 1 0,-3-6-3,-1 2 1,0-3 83,4-5 1,0-2-155,0-5 1,0-5 107,0-3 0,0-2-113,0-2 0,1-3 0,3-1-193,-3-4 68,4 2 98,-5-5-526,0 0-38,0-5 0,-5 0-69,-2-3 1,0-2-22,0 2 833,4 3 0,-7-10 0,4 2 0</inkml:trace>
  <inkml:trace contextRef="#ctx0" brushRef="#br0">1256 3837 8259,'0'-11'317,"0"0"0,2 0 125,1 4 73,-1-3-194,8 8 0,-4-8-26,6 3 1,3-4 17,0 0 1,2 0-190,-2-1 65,3 1 0,4 1-83,1 2 1,0-2 107,0 2 1,4 2-173,-1-2 1,2 6 26,-1-2 0,-3 3-47,2 1 0,-1 1 37,-3 3 0,0 2-149,-3 6 0,-2 4 4,-6 3 1,-1 3-46,-2 0 1,-3 1 41,-5 0 1,-1 0 66,-3 0 1,-4 0 8,-7 0 0,-7-1 12,-4 1 0,-5-1 179,5-3 1,-9 1-108,5-5 1,-7 1 255,3-5 1,3 0-114,-3 1 0,4-2-145,-1-2 0,5 0-381,6-4 1,4 0 45,5-4-1602,4 0 1346,2 0 1,6 0 521,3 0 0,13 0 0,7 0 0</inkml:trace>
  <inkml:trace contextRef="#ctx0" brushRef="#br0">2067 3655 8208,'-6'5'1452,"-1"2"-649,4 9-226,1-4-253,-8 15 1,4-4 32,-6 7 1,1 7-111,0-3 1,-1 7-39,1-3 0,-1 8 54,1-4 0,0 4-364,-1-4 1,1 2 51,-1-3 0,5-3-98,-1-7 1,4-3-64,-3-5 0,4-2 94,-1-2 0,-1-2-333,1-6 114,1 1-809,3-6 642,0-1-412,0-5 1,3-5 200,1-3 0,4-2-126,-4-1 839,5-1 0,-3-4 0,5-2 0</inkml:trace>
  <inkml:trace contextRef="#ctx0" brushRef="#br0">2044 3803 8259,'0'-7'278,"0"-1"714,0 0-270,0-3-33,-5 5-72,4 0-165,-4 6 0,6 2-63,3 2 0,-1 2-91,4 5 0,1 1-129,3-1 0,4 6 83,1 2 1,3 0-155,-4 4 0,4-3 135,-4 7 0,5 2-160,-1 1 1,-1 3-296,1 1 1,-1 1 199,1-1 0,-2 0-195,-6 0 1,4-3 114,0-1 1,1-4-28,-5 0 0,1-5 120,-1-2 0,0-5 20,1 1 1,-5-6-19,1-2 1,-5-3-466,0 4 72,-1-6 81,3 3 1,-5-5-1538,0 0 1325,-5 0 1,-7-1-1483,1-3 2013,-1 3 0,-4-9 0,-2 4 0</inkml:trace>
  <inkml:trace contextRef="#ctx0" brushRef="#br0">1907 4260 8291,'0'-6'-138,"2"-3"492,1 5 1,0 0 586,5 4 0,-1-4-344,5 1 1,4-5-181,3 4 1,3-4-41,0 5 1,1-5-122,0 4 0,4-5-270,-1 2 0,5-3-161,-4-2 1,0 5-265,0-1 0,-7 4-867,3-3 1,-6 4 625,2-1 0,-5-1 680,1 1 0,-2 6 0,-2 4 0</inkml:trace>
  <inkml:trace contextRef="#ctx0" brushRef="#br0">2684 3792 8342,'-5'-12'-227,"4"6"0,-6-3 1135,3 5 0,3 2-86,-3 6-330,3 2-148,1 5 0,-4 6 216,0 2-351,1 2 1,3 7 10,0 3 0,0 2-114,0 1 0,1 4-115,3 0 0,-3 2 77,3-2 40,2-3-464,0-1 250,1-6 1,-1-6 81,-2-3 1,-1 0 45,4-8 0,-4 3-156,0-6 203,-1-3-440,-2 0-1699,0-5 0,-2-5 2124,-1-3 1,-4-2-1,-4-1 1</inkml:trace>
  <inkml:trace contextRef="#ctx0" brushRef="#br0">2535 3792 8342,'6'-12'0,"-4"1"215,6-1 1,1 1 745,6 0-631,-3-1 0,10 1 217,-3-1 0,8 2-82,3 3 0,3-2-167,1 5 1,1-4-38,-1 4 0,-1 1-188,-3 3 0,0 5 18,-4 2 0,-5 0-71,1 0 1,-6 5 129,-1 3 0,-4 1-124,-3 0 0,-3-2-153,-5 5 1,-1 0 70,-3 4 1,-4 3-51,-7 1 1,-3 1 83,-5-2 0,-3 2-192,-1 3 1,-1 1-32,2-6 1,1 6-1,-1-2 1,2-2 132,1-1 0,5-3 28,3-1 0,3-4 173,5 0 0,2-5-132,5 1 0,0-2 224,0-2 0,6 1-67,6-1 0,3-3 338,4-1 1,2 0-156,-2 0 0,4-2-38,4-5 0,-3 4-191,3 0 1,-7 0-277,-1-4 0,-1 0-180,1 0 1,1 0 229,-5 0 1,1 1 157,-5 3 0,-5 2 0,-1 6 0</inkml:trace>
  <inkml:trace contextRef="#ctx0" brushRef="#br0">3495 3712 8439,'0'-7'674,"0"2"166,0 5 1,4 2-526,-1 1 1,2 4-56,-1 4 0,-2 6 0,1 2 0,2 2 4,-1 2 1,1 5 22,-1 3 1,-3-2-254,3 1 0,1 2 130,-1 6 1,0-6-287,-4 2 0,0-7 120,0-1 0,4-3-122,0-4 1,-1 1 3,-3-4 0,0-1-137,0-4 1,2-3-130,1 0-314,-1-6-1293,3 3 876,-5-5 1117,0 0 0,-10 0 0,-3 0 0</inkml:trace>
  <inkml:trace contextRef="#ctx0" brushRef="#br0">3129 3780 8494,'7'-11'133,"-2"5"1,0-1 301,2 3 0,10 2-20,6-6 563,5 6-534,6-8 0,5 7 268,3-5-57,-3 1-409,6 0 1,-7-3 64,8 3-169,-8 2 1,6-6-5,-10 4 1,1 0 91,-1 0 0,-1 3-283,-3-4 0,-3 5 61,-8-5 1,1 5-1443,-4 0 681,-1 1-1706,-4 2 2459,-4 0 0,-2 5 0,-5 2 0</inkml:trace>
  <inkml:trace contextRef="#ctx0" brushRef="#br0">4191 3735 8224,'0'-7'0,"0"2"779,0 5-59,-5 0 72,4 0-280,-4 0 0,5 1-176,0 3 0,0 8-46,0 7 0,0 2 181,0 2-284,5 5 0,-4-3 20,3 6 1,-3-1-68,-1 5 1,2-1-233,2 0 0,-3-1 133,3-2-62,2-3 0,-5-6-93,3 1 0,-1-4 129,0 0 0,0-5 122,5 1-166,-6-2-32,3-1 0,-4-5-301,3 1 129,-3-6-150,5 3-599,-6-5-2144,0 0 3126,0-5 0,0-1 0,0-5 0</inkml:trace>
  <inkml:trace contextRef="#ctx0" brushRef="#br0">4808 3700 7558,'-5'-12'-183,"4"-4"1,-6 15 2249,4-3-1574,1 3 1,-3 2-101,5 3 0,-1 0-44,-3 7 50,3-2-195,-4 13 0,5-3 131,0 8-181,0-3 1,0 9 53,0-3 1,0 3-1,0 1 1,0 1-100,0-1 1,0-1 110,0-3 1,0 0-359,0-4 0,0-6 88,0 3 0,0-7-171,0-1 114,0-3-587,0 0-188,0-6-574,0-1 692,0-5 1,-4-1-27,0-3 790,-5-2 0,3-6 0,-5 1 0</inkml:trace>
  <inkml:trace contextRef="#ctx0" brushRef="#br0">4431 3700 8220,'12'-12'85,"-5"-4"42,1 9 1,3 0 1334,5 0-897,4 4 1,-2-6 216,5 6 1,4-2-275,4 1 1,2 2-220,1-1 0,4 1-40,0 2 0,0 0-159,-3 0 0,-5 0 95,1 0 1,-6 0-536,2 0 0,-7 0-169,-1 0 1,-4 0-624,4 0 0,-5 4 1142,1 0 0,-2 5 0,-2-3 0</inkml:trace>
  <inkml:trace contextRef="#ctx0" brushRef="#br0">5379 3655 8278,'0'-7'872,"0"2"35,0 5-591,0 5 0,0 7 75,0 7 0,0 4 0,0 3 1,0 3-122,0 6 1,0 0 30,0 3 0,0-1-31,0 5 1,0-5-226,0 1 1,-1 0-64,-3-4 1,3 2-48,-3-10 1,3-3 5,1-4 0,0-5-147,0 1 0,0-2-577,0-1 1,0-5-5,0 1-506,5-6 422,-4 3 871,4-5 0,0 0 0,2 0 0</inkml:trace>
  <inkml:trace contextRef="#ctx0" brushRef="#br0">5653 3860 8352,'0'-18'-585,"0"6"585,0 4 1387,0 6-822,0-3 0,-1 5 613,-3 0-667,3 0 1,-5 6 210,2 5-378,3 6 0,-8 6-80,5 0 1,0 4-1,4 4 1,0 2-222,0 1 1,1 0 67,3 1 1,4-5-196,7 1 1,3-6 116,5 2 1,1-8-273,2-4 1,-2-2 94,3-2 1,1-5 73,-1-2 1,1-3 45,-2-1 0,-2-1 63,3-3 0,1-2-220,-1-5 0,0-2 126,0-2 0,-4 1-72,0-5 1,-2 3 70,-5-3 0,-1 0 117,-4-3 1,-4-5-83,-4 0 1,-3-1-13,-3 2 0,-4-4-66,-4-4 0,-9 1-70,-3 3 0,-8-2-22,1 5 1,-8 1 95,-4 3 0,1 5-182,-1 3 1,2 3 33,-2 5 0,4 2-306,7 5 1,3 1-115,6 3 0,5 7-229,6 8 0,1 3 892,6 1 0,0 5 0,4 1 0</inkml:trace>
  <inkml:trace contextRef="#ctx0" brushRef="#br0">6419 3678 8208,'-2'-22'455,"-2"3"847,3 2-640,-4 11-455,5 1 1,-4 10 30,0 3 1,1 3 53,3 4-245,0 8 138,0 6 1,0 6 46,0-1 0,0 4-32,0 0 1,0 1-38,0-1 0,3-1-229,1 5 1,0-9 193,-4 1-516,0-7 252,0 1 1,0-9-286,0 0 174,0-5-123,0 2-379,0-4-1064,0-6 1300,0-1 0,-1-5-461,-3 0 974,3 0 0,-9-5 0,3-1 0</inkml:trace>
  <inkml:trace contextRef="#ctx0" brushRef="#br0">6396 3735 8196,'0'-18'0,"0"6"917,0 2-68,0 9-197,5-4 0,1 10-188,6 3 1,3 3 4,0 4 1,5 3-160,-1 5 0,4 1 19,4 3 0,-2-2-52,6 5 0,-5 0-170,5 0 0,-2 2 27,1-6 1,2 0-55,-5-7 0,-1 2-123,-3-1 1,-4-4 59,0-1 0,-5-2-271,2-2 0,-4 0-21,0-4-649,-1 3 570,0-3 0,0 0-483,-4 1-196,-2-6-815,-5 3 215,0-5 1633,-5 0 0,-6-5 0,-7-1 0</inkml:trace>
  <inkml:trace contextRef="#ctx0" brushRef="#br0">6955 3563 8211,'0'-24'0,"0"-2"1396,0 18-306,0-2-457,0 10 0,0 2 17,0 6 0,0 6-252,0 13 1,0 4 83,0 11 0,0 1 192,0 11-614,0-1 0,0 4 138,0 0 1,0-5 0,0-2 0,-4-3-377,1-2 1,-1-8 206,4-3 1,-4-11-483,0 0 0,0-8 75,4 0-2516,0-2 2894,0-1 0,-5-1 0,-1 0 0</inkml:trace>
  <inkml:trace contextRef="#ctx0" brushRef="#br0">8154 3381 8254,'0'-7'215,"-5"2"164,4 0 299,-4 4 83,5-4-277,0 0-70,0 3-36,0-3 270,0 5-356,0 5 1,1-2-54,3 5 1,-1-1 176,4 5-337,-4-1 23,7 5 1,-7 6 275,4 5-290,1 4 18,3-1 1,4 4 15,1 0 1,0 4-143,-1 0 1,-2 2 60,2-2 1,-1-7-246,1 4 78,-2-4 165,4-1 1,-6-1-162,0-3 1,1-1-42,-1 1 0,-1-3 114,-2-4-215,2 3 115,-3-10 1,0 5 102,1-6-215,-1 1 109,0-1 0,-1-3-98,-2-1 5,-3-4 0,6 2-83,-4-5-345,-1 0 63,3 0-682,-5 0 658,0-5 634,0 4 0,-5-15 0,-2 4 0</inkml:trace>
  <inkml:trace contextRef="#ctx0" brushRef="#br0">8748 3392 8242,'0'-11'0,"0"3"0,0 0 479,0-1 125,-5 4 256,4 0 87,-4 0-248,5 4-323,0-4 32,0 5 2,0 5-266,0 1 0,-1 6 143,-3-1-83,-2 6 0,-3 2 16,-3 7 1,3 4-118,-6 4-283,-3 10-907,1-2 1085,-1 9-5,-4-5 1,8 4-204,-5 4 130,5-9 94,-2 5 1,4-11-124,1 3 0,5-4 52,2-8 0,3-2-214,1-5 39,0-5 166,0 4 1,0-10-356,0 4-478,0-9-436,0-2 958,0-5 0,0 0 1</inkml:trace>
  <inkml:trace contextRef="#ctx0" brushRef="#br0">9616 3506 8150,'0'-6'201,"-5"-4"673,4 8-67,-4-8-565,5 9 296,0-4 412,0 5-708,0 5 226,0 1-257,0 16 1,0-3 36,0 8 0,0 1 127,0-2-345,0 6 75,0 2 1,0 2 85,0 2 0,0 2-104,0 2 0,0-2 15,0-2 1,0-3-275,0-1 0,1-4 140,3-4-293,-3-2 260,4-6 0,-5-1-57,0-6-317,5 1 152,-3-1-535,3-5-865,-5-1 461,5-5 535,-4 0 691,4 0 0,0-5 0,2-1 0</inkml:trace>
  <inkml:trace contextRef="#ctx0" brushRef="#br0">9913 3552 8186,'0'-18'1044,"0"2"-428,0 4 158,0 6 123,0 1-602,0 20 1,-1 0 72,-3 16 51,3 4-133,-9 1 1,7 8-52,-4-2-133,4-3 1,-2 5-111,5-6 1,-4 0-44,0-4 1,1-5-371,3-2 1,0-4 279,0-4 0,0-3-90,0-4 0,1-2-234,3-3-913,-3 3 163,4-8-752,-5 3 1967,0-5 0,0-10 0,0-3 0</inkml:trace>
  <inkml:trace contextRef="#ctx0" brushRef="#br0">9856 3655 8186,'0'-18'0,"0"1"566,5 6 1,-3 3-111,1 1 0,0 4 32,1-1 1,1 4-11,2 4 1,7 3-177,-2 4 0,3 5-38,0 4 1,3 1 30,5 2 1,0 1-317,0 3 0,-1-2 106,1 6 1,-1-6-224,-3 2 0,2-3 100,-2-1 0,2-6-220,-2-1 1,-1-4 132,-3 0 0,-3-1-9,4 0 0,-5-3-500,-3 0-377,2-6-189,-4 8 666,1-8-1528,-2 3 2062,-5-5 0,0 0 0,0 0 0</inkml:trace>
  <inkml:trace contextRef="#ctx0" brushRef="#br0">10324 3472 8216,'0'-13'904,"0"-2"-126,0 7-18,0-2-151,0 10 0,0 2-370,0 1 1,0 6 7,0 10 0,0 5 50,0 11 1,-3 3-4,-1 0 1,0 6 169,4 2-1251,-5 0 1097,4 4-379,-4-9 1,3 2-1318,-1-5 1088,1 0-57,-3-9 341,5-1-263,0-5 0,0-5-48,0-3 1325,0-2-2071,0-2 774,0-4-1275,0 3 1125,0-9 447,0 4 0,5-5 0,2 0 0</inkml:trace>
  <inkml:trace contextRef="#ctx0" brushRef="#br0">10713 3563 8089,'0'-11'491,"0"-1"-409,0 6 0,1-3 808,3 5-278,-3 1-6,4 3-291,-5 5 1,0 2-34,0 9 0,1 1 105,3 6 0,-2 5-111,1 3 1,-1 5-159,-2 2 0,-2 4 1,0-4-83,-2-1-12,0-1-395,4-7 606,0 4-301,0-14 85,0 8 1,0-11-154,0 3 100,0-2 0,0-10-781,0 1-658,0-6 595,0 3-1073,0-5 993,0-5 604,0 4 0,0-9 354,0 2 0,0-7 0,0-3 0</inkml:trace>
  <inkml:trace contextRef="#ctx0" brushRef="#br0">10507 3518 8089,'5'-19'0,"3"0"457,2 5 1,3-2-102,2 9 0,3-2 296,5 5 0,1-4-172,2 5 1,0-2-166,4 1 0,-2 2-80,6-1 1,-4 1-387,8 2 0,-9 0 16,5 0 1,-4-3-112,1-1 0,-3 0-634,-5 4 1,0 0 429,-1 0 0,-4 1-487,-3 3 1,-2-1-171,-1 4 1107,-6 1 0,4 3 0,-4 1 0</inkml:trace>
  <inkml:trace contextRef="#ctx0" brushRef="#br0">11147 3529 8090,'-7'0'369,"1"4"156,2 0 1,2 6 39,-6 1 0,4 2-150,-3 6 0,-1 1-91,-3 7 1,-1-2-90,1 6 1,1-2-71,2 1 1,-1 2 84,5-5 1,1-1-188,3-3 0,0 0 32,0 0 1,5-4-120,2 0 1,7-5-7,1 1 1,2-3 130,-2-5 0,3 0-67,5-4 1,0-1 48,-1 1 0,3-3-197,1-3 1,-2-4 119,3-4 0,1-1-159,-1 1 1,0-2 140,0-2 0,-3 1 50,3-5 0,-3-4 88,-1-3 0,-4-6 180,0 1 0,-9-3-103,1-4 0,-7 1-113,0-5 0,-8 2-19,-3-2 0,-14 4-58,-5 7 0,-16 5-434,-8 7 1,-4 4 456,-3 7 1,0 4-895,-1 8 1,8 4-125,4 7 1,5 4 981,7 7 0,5-1 0,2 1 0,3-2 0</inkml:trace>
  <inkml:trace contextRef="#ctx0" brushRef="#br0">1382 5265 8370,'-6'-11'-1349,"1"4"2791,5-3-351,-6 9 440,5-4-538,-4 5-366,5 0-364,0 5 1,0 6 77,0 8 0,0 3-37,0 1 0,0 0-17,0-1 0,-1 2-201,-3 3 1,3 1 128,-3 3 1,3 5-301,1-1 1,-2 1-27,-1-1 0,1-5-19,-1 1 1,1-2-43,2 1 0,-4-2 177,1-5 1,-1-5-49,4-3 1,0-2 47,0-2 0,0-3-117,0-1 99,0-4-2,0 2 254,0-5-233,5 0 0,-3 0 65,6 0 0,0-1 12,3-3 1,1 1 63,-1-4 1,4 3-82,0-4 0,6 4 48,-2-3-73,2-1 0,3 1 1,2 0-19,0 2 1,6-2-12,-1 3 0,-3-4-3,-2 4 0,1-1 0,-3 3-168,-2-2 1,-3-1 49,0 1 0,-3 3-933,-5-3 295,1 3-1808,-1 1 1127,1 0-97,-6 0 1525,-1 0 0,-5 5 0,0 1 0</inkml:trace>
  <inkml:trace contextRef="#ctx0" brushRef="#br0">2056 5231 8514,'-7'-12'0,"-3"1"1466,9-1-926,-4 6 0,5 2 205,0 8 0,-1 4-202,-3 7 1,3 8-230,-3 7 0,-1 3-137,1 2 0,-4 0 78,4 3 0,-4-1-151,0 5 1,2-4 118,-2 4 0,4-5-464,-3 1 0,3-4 168,-4-4 1,6-2-545,-2-5 0,3-5-820,1-3 1099,0-2 1,0-6-1581,0 1 775,0-5 682,0 2 0,0-16 1,0-1-1</inkml:trace>
  <inkml:trace contextRef="#ctx0" brushRef="#br0">2033 5231 8373,'0'-23'0,"0"5"273,0 3 1,0 2 6,0 2 1,0 3 1155,0 1-953,5 4 0,-2-2 89,4 5 0,1 5-143,3 3 0,2 3-12,2 4 1,-1 7-138,5 5 1,0 4 55,4 0 1,1 6-198,3 1 1,-3 5-172,2-1 1,-5-2-269,-2 2 0,-1-4 258,1 4 0,1-6-357,-5-2 0,0-2 201,-3-10 0,-1 4-3,1-7 0,-5-3 48,1 0 0,-4-4-328,3 0 127,-4-1-373,2 0-850,-5-4 1099,0-2 0,-1-5-572,-3 0 0,-1-1 1050,-3-3 0,-7 3 0,2-5 0</inkml:trace>
  <inkml:trace contextRef="#ctx0" brushRef="#br0">1987 5653 8188,'0'-11'852,"0"5"1,1-1-588,3 3 0,3 3 103,4-3 558,0 3-548,1 1 0,4 0-95,3 0 0,3-4-228,1 0 95,0 1 95,5-2-1181,-4 3 751,4-3 0,-6 5-2268,1 0 2453,0 0 0,0 0 0,0 0 0</inkml:trace>
  <inkml:trace contextRef="#ctx0" brushRef="#br0">2490 5185 8158,'-12'-5'565,"6"4"129,1-4-433,5 5 0,1 5 121,3 2 1,1 3-30,3 2 0,6-1-46,-3 1 1,4 4-85,1 3 0,5-1 38,6 1 1,3-5-262,-3 1 0,3-2-172,-3-2 1,-2 0-199,-6-4 1,2 2-79,-6-5 0,0 3 260,-3-3 1,-5 1-1047,1-1 1,-4-1 1233,3 4 0,-4-4 0,2 2 0</inkml:trace>
  <inkml:trace contextRef="#ctx0" brushRef="#br0">3095 5151 8363,'0'-12'560,"0"6"-363,0 1 1,-1 1 139,-3 0 1,1 2 166,-4 6 1,-1 2-214,-3 5 0,-1 6-154,1 2 1,-2 2-173,-2 2 1,2 0-92,-2 0 1,2 0-415,2 0 1,0-2-418,-1-2 1,1 2 476,-1-6 1,2 1-63,3 0 0,-4-5-49,4 0 591,-3 1 0,-2-6 0,1 6 0</inkml:trace>
  <inkml:trace contextRef="#ctx0" brushRef="#br0">2855 5482 8363,'0'-6'0,"0"-1"0,0 4 896,0 1 119,0-8 80,0 9-288,0-4-394,0 15 1,0-1-246,0 10 0,0 0 128,0 4 0,4-4-143,0 0 1,3 0 109,-3 4 0,5-1-249,-1 1 0,-2 0-113,2 0 0,-6-5-120,2-3 1,1-2-184,-1-2 156,0 1-708,-4-1 387,0 0-584,0-4 45,0-2 610,0-5 1,0 5-1,0 1 1</inkml:trace>
  <inkml:trace contextRef="#ctx0" brushRef="#br0">3335 5299 8279,'0'-23'0,"0"6"970,0 0-146,0 6 457,0-1-51,0 6-234,0 1-602,0 15 0,0-1-49,0 10 0,1 0-41,3 4 0,-3 0-34,3 0 1,-3 1-123,-1 2 1,2 2 64,1 3 1,-1 2-67,1-3 0,-1-1 78,-2 2 0,0-6-407,0 2 1,0-3-115,0-1 0,0-4 200,0 0 0,0-5-114,0 1 0,0-2 143,0-2 1,1-5 1,3-2 0,-3-1 186,3 1 31,-3-3-95,4 4 0,2-5 13,4 0 0,0-1 60,1-3 1,-1 3-80,1-3 0,3-1 38,0 1 1,5-4-15,-1 5 1,3-5-201,1 4 1,0-5 112,0 2 1,-4 0-252,0 0 0,-4 3 16,4-4 1,-5 6 37,1-2 1,-6 3-375,-1 1 1,-6-2-232,2-1-1609,2 1 1047,-4-3 260,-2 5 1,-6 1 1115,-1 3 0,-8-2 0,2 3 0</inkml:trace>
  <inkml:trace contextRef="#ctx0" brushRef="#br0">3323 5551 8113,'0'-18'-165,"0"1"165,0 6 0,6 5 1308,0-5-781,10 10 1,-2-5 1,5 2 0,0 1 130,4-4-270,0 4-127,5-2 36,-4 0-61,4 4-411,0-4 197,-4 5 1,4-4 88,-5 0 1,-2 0-82,-2 4 1,2-3 100,-6-1-774,0-5 1,-3 8 135,-1-3 236,-5 2-1339,-1 2 1363,-5 0 1,0-5 0,0-1 0</inkml:trace>
  <inkml:trace contextRef="#ctx0" brushRef="#br0">3301 5242 8247,'0'-18'0,"0"7"491,0 1-167,10 3 0,-3-4 0,9 0 0,1 3 98,2 0 1,7 1-46,0-5-263,6 1-62,-8 0-121,9-1 0,-4 5 137,6-1 183,-1 0-774,0 2 464,1 1 1,-5 1 222,0 0-459,-4 0 180,2 4 1,-9-3 35,0-1 0,-4 0-11,4 4 265,-5 0-173,3 0 8,-6 0 1,0 0 16,1 0 0,-5 1 110,1 3 0,-2 2 34,2 6 0,-2-1-73,-2 1 1,-1 4 31,4 3 1,-4 4 0,2 4-13,0 3 1,-4 4-82,3 5 0,1-4 6,-1 3 1,1 0 50,-1-4 0,-3 6-281,3-10 92,-3 6 0,-1-12-1,0 3 1,0-8 0,0-4 68,0-3 1,0 0-63,0-1-72,0-4 0,0-1-621,0-2-21,0-3-391,0 4-435,0-5 1629,-5 0 0,-1-5 0,-6-1 0</inkml:trace>
  <inkml:trace contextRef="#ctx0" brushRef="#br0">3952 5117 8226,'0'-18'248,"1"1"186,3 6 1,2 3 1,5 1 111,1-1-211,-1 2 0,1 1 254,-1 5-388,6 0 1,-1 0 2,3 0 0,3 0 44,-3 0 1,2 5-221,2 2 1,-1 3 93,-3 2 1,1-1-197,-5 1 0,-1-1 56,-6 1 0,1 3-226,-5 0 1,-1 4 111,-3-4 1,-1 6 122,-3-2 0,-3 2 105,-9 2 0,0 0-72,-3 0 1,-3 3 119,3 1 0,-1 3-76,1-3 0,-1 1 49,4-1 0,1-3-26,4 2 1,1-5 100,2-2 1,2-5-57,2 1 0,3 1 9,-3 0 1,3-1 186,1-4-218,0 1 1,1-1-61,3 1 1,-2-5 62,6 1 1,1-2-211,6 2 1,-1-3 26,5-5 0,-4 0-128,4 0 1,1 0-41,7 0 0,-3 0-273,3 0 0,-3-4-477,-1 0 0,0-3 425,0 3 0,-6-4-802,-1 4 1360,1-4 0,1 6 0,5-3 0</inkml:trace>
  <inkml:trace contextRef="#ctx0" brushRef="#br0">4922 5037 8136,'7'-18'0,"-2"-4"0,-5 13 1251,0-2-769,0 2 0,0 1 1032,0 1-1014,0 4 0,-5-6-424,-3 6 1,-2-1 37,-1 4 1,-2 1-152,-2 3 0,-4 4 76,-8 7 1,2-1 84,-6 5 0,2 0 77,-2 4 1,2-1-122,3 1 1,2-1 4,-3-3 1,8 2 94,4-2 0,3-1 52,5 1 0,-2-5-68,5 1 1,0-2-125,4-1 1,5-1 67,3 0 0,3 1-100,4-1 1,3 1 18,5-1 1,1-3 14,3-1 0,1-3 25,2 4 0,3-4-12,-2 3 1,-3-4-130,-2 1 0,-2 1 78,-1-2 0,-1 5-71,-3-4 0,-3 3 2,-4-3 0,-1 4 27,0-4 0,-3 5 78,0-2 1,-6 0 1,2 0 0,-3-3-5,-1 4 0,-1-1 91,-3 5 1,-3-1 11,-9 0 0,-1 1-88,-6-1 1,-4 5-393,1-1 0,-7 0 143,-2-4 1,-4 1-934,-7-1 0,-3 1 196,-1-1 1,-4 0 554,0 1 1,-7-1-1,-2 1 1</inkml:trace>
  <inkml:trace contextRef="#ctx0" brushRef="#br0">1473 6236 8530,'0'-7'0,"0"1"0,0 2 0,5 3 0,3-3 761,-3 3 0,5-3 170,-2 0-569,2 1 1,1 1-5,1-2 0,3 3 219,0-3-297,6-2 0,-4 5 70,6-4 1,0 5 348,0 0-301,0-5-189,0 3 1,1-4 18,2 2 1,3 2 85,6-6 1,3 4-189,0-3 0,4 0 102,-4 0 1,9-3-136,-2 2 1,5-1-121,-1 1 1,-2 0 72,3 4 0,-3-4 30,-1 4 0,-1-1-154,1 1 0,0 2-96,-1-6 0,3 4 173,-2-3 0,2 4-174,-6-1 1,-2 3-15,-2 1 0,-3-1 9,-1-3 1,-3 3 150,-1-3 1,0 3-9,0 1 1,3 0 42,-3 0 1,3 0-55,2 0 0,3 0 172,0 0 1,0-1-107,-4-3 1,0 2 44,1-1 1,-2 1-67,-3 2 0,3-1-86,-2-3 0,0 3 40,0-3 1,1 3-8,-6 1 1,5 0 14,-5 0 1,5-1 8,-5-3 1,2 3 46,-1-3 1,-3-1-68,3 1 0,1-1 82,-2 1 1,1 3 0,-4-3 1,3 1 7,1 0 1,0 1-6,-4-1 0,-1 1-27,1 2 1,4 0 77,0 0 1,-1-4-72,-3 1 0,0-1 8,0 4 1,0 0-1,-1 0 0,5-1-96,0-3 1,-1 3 70,-3-3 1,4 2-193,-1 2 1,2-1 99,-1-3 1,-3 3 55,3-3 1,-2 3 101,2 1 1,-3 0-89,3 0 1,-3-4 123,-1 0 1,-1 1-107,1 3 0,0 0 67,0 0 0,-2 0-19,-1 0 1,0 0-52,-5 0 0,4 0 21,-4 0 0,1-2 8,-5-1-1,5 1 0,-3-3 11,2 5-8,-2 0 0,-5 0 9,-1 0 54,-4 0-26,2 0-5359,-5 0 3683,-5 0 1618,-2 0 0,-9 0 0,-2 0 0</inkml:trace>
  <inkml:trace contextRef="#ctx0" brushRef="#br0">6270 4968 8247,'-11'-6'0,"3"-4"233,0 2 252,6 3-171,-8 0-63,8 0 427,-3 3 19,5-3-516,0 5 39,0 5 0,2 3 29,1 7 0,0 3 2,5 5 1,-5 0 17,5 0 1,0 5-19,3 2 0,2 3-119,2 1 1,-1 0 149,5 1 1,-4 3-350,4 0 0,-4 0-93,4-4 1,-1 0 168,1 1 1,2-2-76,-6-3 0,4 2 0,-4-5-35,-1-2 0,-1-6 136,-2-4-62,6-2 1,-8-2-16,2 1 1,-6-5-399,3 1 240,-1-5 0,0 3-1632,-4-2 846,-1-3-1294,-2 4 2280,0-5 0,0 0 0</inkml:trace>
  <inkml:trace contextRef="#ctx0" brushRef="#br0">6795 4991 8127,'0'-18'0,"0"3"652,0 2-196,0 7-14,0-4 228,0 8-140,0-3 512,0 5-800,-5 11-191,4-4 0,-4 20 191,0-8-156,-1 14 1,-6 0 85,1 5 1,-1 5-212,1-1 0,-4 1 49,-1-1 0,1 2 0,4-2-45,-1 3 1,1-3-191,0-1 1,0-8 103,4 2 0,-2-9 24,5 1 1,-1-8-1,2-4-43,0-2 1,-1-2-299,4 1 398,0-6-84,0-1-931,0 0 412,0-3-457,0 3 939,0-5 1,0 5 0,0 1 0</inkml:trace>
  <inkml:trace contextRef="#ctx0" brushRef="#br0">6875 5528 8138,'0'-12'718,"0"6"815,0 1-833,0 5 1,0 5-259,0 3 1,0 2 25,0 1 0,0 1-177,0-1 0,2 4-53,1 0 1,-1 4-218,2-3 1,-3 0 69,-1-1 0,1-2 9,3 2-197,-3-2 0,4-2-967,-5 1-32,0-6 34,0 4 1,0-7-1412,0 5 2473,0-6 0,0 8 0,0-3 0</inkml:trace>
  <inkml:trace contextRef="#ctx0" brushRef="#br0">7229 5710 9273,'7'0'1500,"-1"2"-1181,-2 2 1,-3 3 120,3 8 0,1-1-138,-1 5 0,0-3-74,-4 3 0,0 0 51,0 3 1,0 1-290,0 0 1,0 0-990,0 0 1,-4 0 638,0 0 1,-4-6-919,5-1 1,-5 0 103,4-1 1174,-5 0 0,8-8 0,-4-2 0</inkml:trace>
  <inkml:trace contextRef="#ctx0" brushRef="#br0">7732 5688 8055,'-6'-5'286,"1"3"120,-1-3 159,5 5-217,-4-5 404,5 4-173,0-4-1188,0 5-1054,5 0 1184,-4 0 0,8 1-484,-5 3 963,0-3 0,6 9 0,3-3 0</inkml:trace>
  <inkml:trace contextRef="#ctx0" brushRef="#br0">8006 5665 8254,'0'-7'792,"0"2"663,0 5-3532,0 5 1071,0-3 1006,5 8 0,-4-4 0,4 6 0</inkml:trace>
  <inkml:trace contextRef="#ctx0" brushRef="#br0">8303 5665 9492,'-6'0'2696,"1"0"-2170,5 0-2695,0 5 2169,0 1 0,0 6 0,0-1 0</inkml:trace>
  <inkml:trace contextRef="#ctx0" brushRef="#br0">8634 5722 8213,'0'-12'-710,"-5"6"488,4-4 1,-6 9 1184,4-3-83,1 3 78,-3 1-214,5 0-407,0 5 0,0-3-58,0 6 0,2 1 3,1 6 0,0-2-73,5 2 0,-6 1 30,2 0 1,1 4-195,-1-1 1,0-1 80,-4 1 1,0 0-647,0 4 0,0-2 306,0-2 1,-4 1-1114,0-4 0,-4 3 1327,5-4 0,-6 5 0,2-2 0</inkml:trace>
  <inkml:trace contextRef="#ctx0" brushRef="#br0">8965 4877 8352,'0'-12'450,"0"1"-188,0-1 253,0 6-57,-5-4 174,4 9 216,-4-9-239,5 8-217,-5-3 248,4 5-84,-4 0-278,5 0-16,0 10 0,1 2-157,3 7 1,2 6 107,5-2 0,1 7-58,-1 1 1,6 2 0,2 1-113,2 0-64,2 1 1,-4 3 45,0 0 0,0-1-104,4-7 1,-4 2-236,0-6 0,-5 1-33,1-4 248,-2-5 0,-3 2-268,-2-5-228,2 0 312,-4-3 95,1-1 0,-1-4-657,-2-4 29,-3-1-522,4 3-247,-5-4 640,0 4 945,0-5 0,0 0 0</inkml:trace>
  <inkml:trace contextRef="#ctx0" brushRef="#br0">9502 4877 8346,'0'-12'0,"0"1"0,0-1 474,0 1 131,0 5 179,0-4-220,0 3 1,0 0 201,0-1-114,0 5 142,0-2-427,0 5 0,-1 7-169,-3 4 1,2 2-69,-6 6 0,4 4-90,-3 3 0,-1 6 117,-4-1 1,1 1-237,0 3 0,-1 3 16,1 0-1109,-1 5 1111,1-2 1,1 3 95,2-2-133,-2 2 0,7-12 136,-4 2 1,4-7-95,0 0 0,1-3-268,2-1-7,0-6 135,0 0 72,0-6 1,0 1 37,0-1 249,0-5-728,0 5 1,2-10-1013,1 3 846,-1 2-583,3-5 482,-5 4 832,5-5 0,-4 5 0,4 2 0</inkml:trace>
  <inkml:trace contextRef="#ctx0" brushRef="#br0">9788 5448 8378,'0'-7'1874,"0"-3"-1214,0 9-308,0-9 0,-4 7 210,0-4-370,-5 4 1,3-2 21,-6 5 0,-3 0 0,0 0 0,-5 1 0,1 3 0,1 2-110,-1 6 1,1 1-84,-1 2 1,-1-1 4,4 5 1,1-4-114,4 4 1,3-4 50,1 4 1,4-3-112,-1 3 1,3-5 128,1 1 1,1-3-174,3 0 0,-1-1-24,4 1 0,1-5 184,3 1 1,2-5-151,2 0 0,-2-1 167,2-2 1,2-2 3,-2-1 0,4 0-13,-4-5 0,2 1 14,-2-5 0,-2-3 162,2 0 1,-3 0-111,0 3 1,-2-4 80,-2-3 0,2 1-101,-3-1 1,-2-1 47,-1-7 0,1 3-69,-1-3 0,1-2-97,-1-1 1,-3 0 73,3 0 1,-3 1-20,-1-2 1,0 0 114,0 4 1,0 1-82,0 7 247,0-2 1,0 8-59,0-2 42,0 7-169,0 3 0,0 7-90,0 1 1,0 4 119,0 4 0,0 4 102,0 1 0,0 4-61,0-1 1,0 2-48,0 2 1,4 1 14,0 3 1,1-2-29,-1 6 0,-3-4 0,3 2 87,-3-1-142,4 3 0,-3-6 28,1 1 0,-1-6 89,-2 0-416,0-7 200,0 9 1,0-9 68,0 2 1,1-6-402,3-2 1,-3-3-1170,3 4 937,-3-6 0,-1 5-886,0-3 1537,0-3 0,0 9 0,0-4 0</inkml:trace>
  <inkml:trace contextRef="#ctx0" brushRef="#br0">10439 4808 8316,'-7'0'1464,"2"0"1735,5 0-3120,0 5-140,0-3 152,0 3 0,0-4-1706,0 3 1243,0-3 0,0 9 87,0-2 285,0-3 0,0 10 0,0-2 0</inkml:trace>
  <inkml:trace contextRef="#ctx0" brushRef="#br0">10473 5368 8340,'0'7'921,"0"1"0,0-4-374,0 3 751,0-4-227,0 2 444,0 0-1019,0-4 0,0 6 938,0-3-375,0-3-868,0 4-1476,0-5 1,0 0 0</inkml:trace>
  <inkml:trace contextRef="#ctx0" brushRef="#br0">1565 7081 8358,'0'-11'-489,"0"3"563,0 0 1,0 4 118,0-3 332,0 4-260,0-7 0,0 8-29,0-6 1,0 4 231,0-3-120,0 4 1,0-3 184,0 2 52,0 3-16,0-10-409,0 10 0,-2-4 355,-1 5-493,1 0 1,-4 0-5,2 0 0,2 5 10,-6 3 1,4 6-51,-3 1 0,-1 5 5,-3-1 1,-1 4 74,1 4 0,-1-2 22,1 6 1,-1-1 82,1 4 1,-4 6-76,0 2 0,-1-2-1,5 2 0,3 0-39,1 4 1,3-2-5,-4-2 1,6 1-57,-2-5 0,3 0 95,1-3 1,3-3-234,1-1 1,5 1 110,-1-6 0,-2 1-158,2-4 0,-1-2 85,5-2 1,-1 2 9,1-6 0,-1 0 85,0-3 0,1-1 1,-1 0 1,2 0-33,2-4 1,-2 2-36,2-5-6,-2 0 0,-2-4 39,1 0-492,-1 0 118,1 0-701,-1 0-567,-5 0 119,-1-5 1573,-5 3 0,-5-8 0,-1 4 0</inkml:trace>
  <inkml:trace contextRef="#ctx0" brushRef="#br0">1747 7504 8247,'-5'-12'0,"4"6"359,-4-4 0,4 7 49,-3-5 114,3 6 414,-4-3-337,5 5-375,0 0 0,3 5 77,1 3 1,5 3 31,-1 4 0,2-1-284,1 5 1,1 0 134,-1 4 0,0 0-225,1 0 0,3 0 53,0-1 1,1 1-354,-5 0 0,0-4 225,1 0 1,-5-5-117,1 1 1,-2-2-245,2-2 1,1-3 151,-5 0 0,1-6-941,-1 2 457,-3-3-949,4-1 1757,-5 5 0,0-3 0,0 3 0</inkml:trace>
  <inkml:trace contextRef="#ctx0" brushRef="#br0">1987 7469 8247,'0'-11'-39,"0"-1"416,0 1-29,0 0 0,0 3 122,0 0 1,-1 6-12,-3-2 34,3 8-168,-4-3 1,1 13 293,0-3-325,-5 8 0,-1 4-26,-5 8 0,-2-2 31,2 1 1,3 1-294,-4 3 0,0-1 98,1-2 0,1 0-707,6-4 1,-2 0 342,2-5 0,3 0-914,1-3 0,-1-2 38,1-6 1136,1 0 0,3 1 0,0-1 0</inkml:trace>
  <inkml:trace contextRef="#ctx0" brushRef="#br0">2136 7869 8246,'6'0'703,"-1"0"1,-5 1-203,0 3 1,0 2-116,0 6 1,1-1 93,3 1 0,-3 3-101,3 0 1,-2 2-289,-2-2 0,0-2 117,0 2 0,0-3-342,0 0 0,0-1-168,0 1 0,0-1-260,0 1 0,0-5-1659,0 1 1011,-6-6-324,5 8 1534,-4-3 0,0-1 0,-1-1 0</inkml:trace>
  <inkml:trace contextRef="#ctx0" brushRef="#br0">2467 7515 8080,'0'-18'0,"-4"-2"392,0 5 903,0-1-328,4 5-337,0 5 130,0 1-452,0 5 0,0 6-188,0 5 0,0 2-85,0 6 1,0 0 61,0 4 1,0 0-93,0 0 0,6-2-183,1-2 0,0 2-30,0-6 1,1 4-205,3-4 1,1-1 180,-1-6 0,2 0 14,2-4 1,-2 0 80,2-4 0,1 0 209,0 0 1,-1-5-113,-4-3 1,1 2 247,-1-2 0,-3 1-27,-1-5 1,-3 1 1,4 0 1,-6-1 90,2 1 0,1-1-10,-1 1 1,0 3-86,-4 1 0,0 3 94,0-4-264,0 6 22,0-3 4,0 15 0,1 1 69,3 8 1,-3 7-23,3-4 1,2 5 8,2 0 1,-2 2-21,2 5 1,-4-2 88,3 2 0,1-2-72,3 6 1,-3-2-113,-1-2 1,0-4 80,0 1 0,0-5-335,-3 5 1,-3-7 18,3-1 0,-3-2-103,-1-5 1,0 3 139,0-4 1,-1-1 50,-3-7 0,1 4 74,-4-4 0,3-2-51,-4-1 0,4 1-148,-3-1 169,-1 0 0,-3-4 78,-1 0 1,1-2-145,0-1 1,-1 0 89,1-5 1,-1 1-210,1-5 1,1 1 78,2 0 1,-1-6-396,5-2 0,-3-3-38,3 0 665,0-1 0,4-10 0,0-3 0</inkml:trace>
  <inkml:trace contextRef="#ctx0" brushRef="#br0">2912 7035 8186,'-6'-16'-403,"-4"8"0,7-7 998,-4 7 0,4 2-108,-1-2 1,2 6 141,-2-2 0,3 1 298,-3 0-75,3 1-86,1-3-300,0 5 1,5 0-114,2 0 0,3 0 46,2 0 0,1 5-16,2 3 1,-2 6-124,2 1 1,3 5 87,1 0 1,1 1-89,-1 2 1,2 4-20,-2-1 0,7 6-37,1-2 1,-2 5-114,-6 3 1,1-3-32,-5 3 0,1 2-104,-5-2 0,-1 4-187,-2-4 0,1 0 144,-5-4 1,-1-1-194,-3-3 1,0 2 131,0-5 1,-1 3-106,-3-3 0,-1 3 59,-2-3 1,-4 0-4,4-4 0,-2-2-54,1-2 1,-2-1-75,3-3 0,-2-6-134,1 2 1,2-5 121,2 1 0,1-4-1255,-4 0 472,4-1-982,-7-2 2102,4 0 0,-6-5 0,1-2 0</inkml:trace>
  <inkml:trace contextRef="#ctx0" brushRef="#br0">4066 7264 8469,'0'-12'942,"0"1"-609,0-1 0,0 5 572,0-1-427,0 6-136,0-9 68,-5 10 126,3-4-72,-3 5-477,5 0 218,0 5 0,0 7-94,0 7 0,4 6 126,0 2 0,1 8-187,-1-1 1,-3 8 145,3 0 1,-3 3-278,-1 0 1,0-4 58,0-3 0,0-4-67,0-3 0,2 0-34,1-4 1,-1-4-56,1-4 1,2-5-100,-1 1 1,1-6 150,-1-1 1,-3-5-274,3 5 0,-1-5-180,1 0-1336,-3-1 797,4-2 1118,-5 0 0,5-5 0,1-2 0</inkml:trace>
  <inkml:trace contextRef="#ctx0" brushRef="#br0">4534 7207 8331,'6'-12'-637,"0"1"1849,-6 4-171,0-3-482,0 9 0,-2-4-65,-2 5 1,2 0-72,-6 0 1,3 1-132,-6 3 1,2 2-55,-6 6 1,1 3 21,-2 0 0,0 5-99,-3 0 0,-3 1 33,3 2 1,2-4-131,-2 0 1,5-1 28,-2 1 1,4 1 18,0-5 1,5 1-184,-1-5 1,5 0 64,0 1-94,1-1 0,7 1 103,3-1 0,4-1-1,3-2 1,-1 2 42,5-2 1,1-2-1,7 2 1,-3-2-106,2 2 1,2-2 103,-1-2 1,3 1-111,-3 2 0,0 4 104,-4-4 1,-6 3-218,-1 2 1,-1-1-25,-4 1 1,2-1 84,-9 0 0,0 5 100,-4-1 0,-2 0-4,-2-3 0,-2 0 182,-5 3 1,-6-2-63,-2 2 1,-1-2 88,1-2 1,-3 0-87,3-4 0,-2 3 247,-2-2 0,0-3-54,0-1 1,5 1-262,3-1 0,2 0-198,2-4 0,3 0-796,1 0-441,4-6 0,-1 4 669,8-6 0,0 5-779,7-5 0,0 5 1512,8 0 0,5-9 0,5-1 0</inkml:trace>
  <inkml:trace contextRef="#ctx0" brushRef="#br0">5516 7207 8244,'0'-18'0,"0"1"0,0 6 1146,0 5-178,0 0 674,0 1-1142,0 4 0,0-3-186,0 8 1,0 2-48,0 6 0,-1 4 30,-3 3 1,-1 8 22,-2 4 1,-4 2 0,4 1 0,-2 0-125,1 0 0,-2 4 15,2 0 1,2 1-358,-1-5 1,4-1 137,-1-3 1,3-2-517,1-5 0,-4-1 284,0-3 1,0-3-1107,4-4 582,0-1-1230,0-5 419,0-1 1198,0-5 0,0 0 0</inkml:trace>
  <inkml:trace contextRef="#ctx0" brushRef="#br0">5482 7172 8288,'0'-17'0,"0"0"551,-5 6 914,4-1-55,-4 6-915,5 1 1,0 7 41,0 6 1,1 1-158,3 10 1,-2 0 182,6 4 0,-1 3-117,5 1 1,-1 9-208,1-2 0,3 4-84,0 0 1,4-3-230,-4 4 1,4-5-13,-3-4 0,-1 2-274,-4-5 1,1-5-434,-1-2 0,-1-3 433,-2 2 0,1-2-281,-5-6 0,3-3 182,-3-1 1,0-3-2067,-4 4 1317,5-6 1208,-4 4 0,-1-6 0,-6 0 0</inkml:trace>
  <inkml:trace contextRef="#ctx0" brushRef="#br0">5356 7663 8224,'0'-11'915,"0"5"-520,0-5 0,7 10 505,4-3 0,1-1-362,3 2 0,3-3 85,1 3 0,3 0-87,5-5 1,2 1-87,6-5 0,-2 2-463,-3 3 0,2-2-296,-6 5 0,1-4-1062,-4 5 0,-5-1 490,-3 4 881,-2 0 0,3 5 0,2 1 0</inkml:trace>
  <inkml:trace contextRef="#ctx0" brushRef="#br0">5893 7195 8345,'0'-7'-635,"0"-1"159,0 5 1554,0-2-117,0 0 134,0 4-680,0-4 1,0 6-152,0 3 0,0 4-3,0 7 0,0 4-15,0 7 0,0 2-29,0 3 0,0 6-147,0-3 0,0 7 9,0-3 1,0 3-184,0-2 0,0-5-112,0-4 0,0-4 89,0 0 1,0-3-758,0-4 372,0-2-134,0-6 1,1-3-724,3-1 1369,-2-4 0,3 2 0,-5-5 0</inkml:trace>
  <inkml:trace contextRef="#ctx0" brushRef="#br0">5893 7229 8476,'7'-11'0,"-4"0"173,4 4 1,-5-2 380,6 6 0,-1-1 610,5 4-729,-1 0 0,1 1 74,-1 3 0,4 2-201,1 6 1,4 3-129,-1 0 1,2 7 77,2 0 0,0 1-123,0 4 1,0-2-38,0 2 1,0-3-198,-1 3 0,0-3 1,-3-1 0,3 0-147,-3-1 1,-3-4 50,-1-3 0,-2-2-82,-2-2 161,1 1 0,-2-5 3,-2 1-1051,2-5 210,-9 7-140,4-9-173,-5 4 1266,0-5 0,0 0 0</inkml:trace>
  <inkml:trace contextRef="#ctx0" brushRef="#br0">6384 7138 8296,'0'-16'80,"0"3"0,0 0 924,0 6-310,0 4 770,0-2-460,0 5-533,0 10 0,2 0-143,1 13 1,-1-1 74,1 8 1,-1 1-240,-2 3 1,0 1-121,0 3 0,0-2 82,0 2 1,0 0-120,0-4 1,0-2-735,0-9 1,0 0 390,0 0 0,0-6-782,0-1 0,0-4-8,0 0 1126,0-1 0,-5 1 0,-2-1 0</inkml:trace>
  <inkml:trace contextRef="#ctx0" brushRef="#br0">7149 7138 8187,'0'-11'0,"0"-1"0,0 5 0,0-1 451,0 0-83,0 2 508,0-4-131,0 4-291,0-6 121,0 6-145,0 1 736,0 5-1150,0 5 199,0 1 0,0 11 153,0 2-284,0 2 19,-5 2 0,4 1 109,-3 3-156,3-3 0,1 5 29,0-2 1,-1-2-200,-3 6 0,3-5 15,-3 5 1,1-5 78,0 5 0,1-6-265,-2 2 0,2-7 68,-2-1 0,3-5 9,-3 1 1,3-6 70,1-1 109,0-6 0,0 5 0,0-3 252,0-3-164,0 4-190,0-5 174,5 0 0,1 0-8,6 0 1,3 0 30,0 0 0,5-4 166,-1 0 0,7-3-53,0 3 0,6-4-74,-1 4 0,0-4-74,0 0 0,1 2 74,-6-2 1,1 4-336,-4-3 1,-2 3 98,-2-4 1,-2 6-399,-6-2 0,-3-1-687,-1 1-619,-4 0 567,2 4 0,-10 0 1267,-3 0 0,-7 0 0,-3 0 0</inkml:trace>
  <inkml:trace contextRef="#ctx0" brushRef="#br0">7138 7287 8269,'0'-7'0,"1"1"0,3 2 0,2 3 0,10-4 0,-1 5 0,5 0 0,-1 0 0,3 0 0,1 0 2012,0-5 1,1 3-112,2-1-1404,-2 1-185,4 2 0,-6-1-309,-3-3 0,-1 3-37,-3-3 0,-2-1-723,2 1 0,-6 0 116,-2 4-1927,-4-5 1048,2 4-258,-5-4 1778,-5 5 0,-1-5 0,-6-1 0</inkml:trace>
  <inkml:trace contextRef="#ctx0" brushRef="#br0">7184 7035 8197,'6'-11'0,"4"-1"416,-3 6-231,9-4 0,-2 4 142,5-6 0,4 1 152,4-1 0,3 5-405,-3-1-30,9 0 0,-9 1-23,7-1 0,-8 6 124,-3-2 1,-1 3-861,-3 1 1,-2 0 194,-2 0 520,-2 5 0,-7 1 0,-1 5 0</inkml:trace>
  <inkml:trace contextRef="#ctx0" brushRef="#br0">7823 7001 8170,'0'-18'0,"0"2"596,0 9 95,0 2 12,0 5 0,0 5-320,0 3 1,0 7 82,0 4 1,0 4-61,0 4 1,0 3-108,0 8 0,0-2-110,0 2 1,0 1-54,0-1 1,0 4-147,0-4 1,0-1 18,0-7 0,0 1-251,0-8 1,0 1-87,0-9 0,0 0 67,0-3-760,0-1 446,0-4-1017,0-2-784,0-5 1845,-5 0 0,3-2 531,-6-1 0,0-4 0,-3-4 0</inkml:trace>
  <inkml:trace contextRef="#ctx0" brushRef="#br0">7732 7104 8170,'5'-18'-468,"-4"-4"0,6 10 334,-4-3 1195,4-3-623,9 5 0,-3-3 234,2 4 132,3 1-434,0 4 0,5-2 380,-1 6-567,6-6 0,-4 8 72,3-3 0,1 4-12,-1 4 1,3 3-212,-3 8 0,-2 4 171,-6 8 1,1-2-261,-4 6 1,-2-2 94,-7 2 1,2 0-243,-5-4 1,0 5 93,-4-2 0,-2-1 3,-1 2 0,-4-2-11,-4 1 0,-2 2 77,-2-5 1,-3 3 82,-5-3 1,1 0-47,-1-5 0,-1 1 200,-3 0 1,3-4-97,-3 0 1,4-5-47,4 1 1,-1-6-15,5-1 1,0-6 32,3 2-105,1-3 141,-1-1-1237,6 0 745,1 0 0,5-5 12,0-2-1364,5 2 1084,1-11 0,7 13 651,2-9 0,3-2 0,5-4 0</inkml:trace>
  <inkml:trace contextRef="#ctx0" brushRef="#br0">8600 7047 8082,'0'-12'0,"0"5"0,0-1 569,-5 5-268,4-7 1,-6 9 509,3-3-480,3 3 1,-9 1 140,2 0 0,-2 0-179,-1 0 1,-2 1 141,-2 3 1,2 2-125,-2 6 0,-2 3-79,2 0 1,0 6 16,4-2 1,-1 2-149,1 2 1,-1 1 8,1 3 1,-1 1-49,1 2 0,1 3-329,2-2 0,-1 2 169,6 1 1,-2-4-421,1 1 0,2-6 287,-1 2 0,5-4-56,2-4 0,5-3 0,-2-4 0,4-1-31,0 0 0,0-3 146,1 0 1,3-6-46,0 2 1,4-3 40,-3-1 0,4 0 23,-1 0 1,-1-4 153,1 1 1,-4-6-82,4 1 1,-5-1 173,1 2 1,-2-3-134,-2 2 1,-1-2 246,-2-2-5,-3 1 0,-5 0 182,0-1 1,0 4 69,0 1 1,-5 3-157,-3-4 0,-2 5 196,-1-5-277,-6 5 1,3-2 56,-5 5-665,0 0 312,-3 0 1,0 0-256,3 0 1,-1 2 39,4 1-1460,1-1 762,4 8 991,4-4 0,2 6 0,5-1 0</inkml:trace>
  <inkml:trace contextRef="#ctx0" brushRef="#br0">8851 7081 8105,'0'-18'935,"-4"2"-561,1 4-187,-1 6 998,4 1-274,0 5-470,0 5 0,0 3-77,0 7 0,0-1 58,0 5-245,0 0 1,0 7 1,0 1 1,0 4 29,0-5 0,0 5-89,0-5 0,0 5 78,0-5 0,-2 2-289,-1-1 0,1-3-46,-1 3 74,1-3 0,1-3-123,-3-2 1,3-1-192,-3-3 253,3-2 1,1 4 19,0-6 0,0-3-299,0-1 398,0 1 0,4-1-22,0 1 1,4-5 25,0 0 0,2-1-39,2-2 0,-1 0 140,0 0 1,5 0-54,-1 0 0,4 0-27,-4 0 1,4 0-161,-4 0 1,4 0-229,-3 0 1,-1-4-273,-4 0 0,1-1 252,-1 1 1,-3 2-685,-1-6 607,-4 0 1,2-3-744,-5 0 535,0-1 673,0 1 0,-10-1 0,-3 1 0</inkml:trace>
  <inkml:trace contextRef="#ctx0" brushRef="#br0">8748 7389 8105,'-6'0'1110,"6"-5"0,6 4-386,6-3 1,4-1-260,3 1 1,7-5-370,0 2 1,10-2 74,-2 1 0,3-2-140,-3 3 0,-3-4-113,-1 0 1,-4 3-730,0 1 1,-7 3 148,-4-4 0,-2 6-1285,-1-2 1947,-6-2 0,4 4 0,-4-3 0</inkml:trace>
  <inkml:trace contextRef="#ctx0" brushRef="#br0">8840 7035 8088,'5'-18'1692,"1"2"-1060,6 5 0,8-1 85,3 1 860,2-1-952,-2 1 0,2 3 149,6 1-471,-1-1 0,10 0-198,-6 1 1,-1 4-218,-3-1 0,1 3-1041,-8 1 0,1 1 1153,-9 3 0,0 13 0,-3 7 0</inkml:trace>
  <inkml:trace contextRef="#ctx0" brushRef="#br0">1622 8840 8576,'0'-12'1112,"-2"6"-346,-1 2 181,1-2-62,-3 5-413,5 1 0,0 6-14,0 5 1,4 6-99,0 2 1,9 4 86,-2 3 0,8-2-97,0 3 1,3 1-223,1-1 0,-1-1 101,1-3 1,-4 0-404,0 0 0,0-2-139,4-2 1,-5-2 258,-3-6 1,-2 1-487,-2-1 0,-1-3-70,-2-1-1481,2-4 852,-3 2-164,-1-5 0,-1 1 1403,-5 3 0,5-3 0,1 4 0</inkml:trace>
  <inkml:trace contextRef="#ctx0" brushRef="#br0">1964 8863 8166,'0'-25'150,"0"-1"0,0 13 182,0-2 0,-1 3 426,-3 5 437,3-3-777,-4 8 0,4-3 54,-3 5 0,1 5 147,-4 3-399,-1 7 0,-3 4-50,-1 8 1,0 2-1,-4 5 1,0 1-217,-3-1 0,-3 4 97,3 0 0,-1-1-629,1-7 1,-1-2 280,4-5 1,1-1-869,4-3 0,1 1-813,2-5 1978,-2 0 0,3-3 0,-4-1 0</inkml:trace>
  <inkml:trace contextRef="#ctx0" brushRef="#br0">2513 8714 8496,'0'-18'476,"0"2"1,0 4-68,0 1 0,0 0 786,0-1-334,0 1 189,0-1-512,0 1 163,0 5-337,0 0 1,-5 6 286,-3 0-447,-2 6 1,-5 1 24,-1 8 1,-8 4 15,1 8 1,-2 0-154,2 7 1,-4-2 109,1 6 1,-1 1-271,4-1 0,0 0-20,1-3 0,4 3-52,3 0 0,7-4-78,4-4 1,3-4-219,1 0 1,5-3-17,3-4 0,3-2 129,4-6 0,2-1 290,2-2 0,6-3-138,-2-5 0,2 0-47,-2 0 0,0 0 72,0 0 1,-1-5-188,-3-3 0,-2-1-189,-1 2 1,-5-3-429,0 2 1,0 2-546,-8-2-178,1 6 1673,-4-9 0,-10 5 0,-3-5 0</inkml:trace>
  <inkml:trace contextRef="#ctx0" brushRef="#br0">2273 9068 8283,'-7'-6'0,"1"-4"0,2 2 736,3 3 72,-4-5 226,5 9-325,5-10 1,1 9 167,6-6-562,-1 6 0,2-5 96,2 4 1,3 1-114,5-2 1,0-1-419,-1 2 0,2-5 140,3 4 0,-3-5-786,3 2 0,-3 2 442,-1 1 1,0-1-2271,0 1 2594,-6 0 0,5 4 0,-4 0 0</inkml:trace>
  <inkml:trace contextRef="#ctx0" brushRef="#br0">2901 8543 8135,'-6'-18'902,"-5"2"-128,10 9 285,-4-3-418,5 9 0,0 1-252,0 7 0,1 9-149,3 3 1,-1 0 155,4 4 1,1-2-201,3 10 0,1-1-88,-1 4 1,1-3 20,-1-1 1,0 1-242,1 3 0,-1-4-291,1 1 0,-1-6 279,1 2 0,-1-4-119,0-4 1,-3-3 17,0-4 1,-5-1-219,5 0 0,-4-3-144,3 0 0,-4-4-1264,1 3 1095,-3-4 756,-1 7 0,0-9 0,0 4 0</inkml:trace>
  <inkml:trace contextRef="#ctx0" brushRef="#br0">3289 8451 8089,'-5'-11'0,"4"0"1043,-4-1-614,5 6 0,-1 1 383,-3 5 1,1 9-306,-4 2 0,0 9-82,0 3 1,-4 5-131,4 6 1,-2 1-176,1-1 0,-2 1 72,3 4 1,-2-3-118,1 6 1,-2-5-54,2 1 1,2 1-219,-2-1 0,5-1-493,-5-6 0,4-3 342,-3-6 0,4-4-1175,-1-3 571,3-2-1262,1-1 2213,0-6 0,10 4 0,3-4 0</inkml:trace>
  <inkml:trace contextRef="#ctx0" brushRef="#br0">3426 8920 8103,'0'-7'2488,"0"2"-1788,-5 15 1,4-2 116,-3 7 0,2 2 125,-2-2-590,2 5 0,-3-2-24,5 5 1,0 0-78,0 0 1,0-1-210,0 1 1,0-1 144,0-3 0,0 1-324,0-5 0,4 1-5,0-5 0,1 0-639,-1 1 608,-3-6-967,9 4 402,-8-8-913,8 3 1123,-4-5 0,6-4-1651,-1 0 2179,-5-5 0,4 3 0,-3-6 0</inkml:trace>
  <inkml:trace contextRef="#ctx0" brushRef="#br0">3529 8600 8285,'-11'-18'0,"4"2"0,1 5 0,2 4 0,3 2 0,-4 5 0,5 5 0,0 5 0,0 5 0,0 6 0,0-4 0,0 6 0</inkml:trace>
  <inkml:trace contextRef="#ctx0" brushRef="#br0">3906 9125 8325,'-6'-11'83,"-5"-1"-83,10 1 0,-4 5 2220,5 1 1359,0 5-3049,0 5-184,5 6 0,-2 3-252,4 5 0,-3-1-243,4 1 0,-4 6 127,3-2 1,-4-1-666,1-3 0,-3-2 132,-1 3 0,0 0-293,0-5 1,0 2 847,0-2 0,0-3 0,0 5 0</inkml:trace>
  <inkml:trace contextRef="#ctx0" brushRef="#br0">4728 8691 8426,'-11'-17'-27,"3"-4"27,1 6 1014,4 0-327,-2 8 0,4 1 387,-3 2 1,1 3-331,-4-3-237,4 3-307,-2-4 0,0 5 31,-3 0 0,-2 5-34,-1 6 0,3 6-6,1 2 1,4 2-126,-1 2-458,3 0 334,1 0 1,0-1 156,0-3-522,5 2 0,3-4 237,7 2 1,-1-3-326,5-4 1,0-2 184,4-3 1,0-2 178,0-5 0,-1-1 50,1-3 0,0-2-30,0-5 1,-5-1-44,-3 1 0,-2-1 250,-2 1 1,-3-1 102,-1 1 0,-4 0 141,1-1 1,-3 1 175,-1-1 1,0 1-189,0 0 1,0 3 434,0 0-182,0 1-157,0 0 50,0 2-571,0 15 1,1 3 35,3 10 1,-2 5 123,6 2 0,0 5-4,3 3 1,4-2-50,1 6 0,-1-1-159,-4 1 0,1 1 66,-1-5-577,0 0 155,1-4 314,-1 1 0,-3-2 80,0-3 1,-6-3-75,2-8 1,-3 1 118,-1-5 1,0 1-20,0-5 391,-5 0-218,-1-4 1,-10 2 569,1-6-521,0 1 0,2 0-59,-2 0-17,-3 0-420,1-4 232,-5 0 1,4 0 100,-5 0-1454,1 0 954,-1 0 1,5-4-950,3 0 677,2-5 814,7 3 0,-4-11 0,3 0 0</inkml:trace>
  <inkml:trace contextRef="#ctx0" brushRef="#br0">5710 8520 8125,'0'-11'117,"0"-6"0,-1 4 762,-3-2-224,3 2 267,-9 2-415,4 0 34,-6-1-249,6 6 1,-4 1 28,2 5 1,-6 5-8,-1 2 0,-5 5-25,1 3-110,-3 8 1,-1 6 13,0 5 0,-1 2 0,-2 2 0,5-2-91,-2 2 0,8-3 80,0-1 1,7 1-422,4-1 1,3-4 138,1 1 1,5-6-223,3 2 0,3-7 162,5-1 0,5-6 96,6-2 0,1-1 92,-2-6 1,2 0 8,3-4 1,0 0-341,-4 0 1,0-5 113,-4-3 1,-2 2-213,-2-2 0,-2 2-158,-6-2-1751,1-2 1168,-6 4 1142,-1-5 0,-10-1 0,-1 1 0</inkml:trace>
  <inkml:trace contextRef="#ctx0" brushRef="#br0">5471 8851 8125,'0'-11'-542,"0"3"1339,0 1 0,5 3-220,2-4 1,3 4 114,2-3 1,1 4-259,2-1 1,0-2-90,8-2 0,-2 2-207,10-2 1,-2 1-152,2-5 1,0 5-99,-4-1 1,1 4-404,-2-3 0,-5 4-888,2-1 1,-7 3 1401,3 1 0,-5-5 0,3-1 0</inkml:trace>
  <inkml:trace contextRef="#ctx0" brushRef="#br0">6213 8257 8256,'-6'-17'0,"-1"4"705,3 5-226,3 6 375,-4-8 226,5 8-703,0-3 1,0 6 488,0 3-613,0 3-1,0 9 115,0 7 1,4 2 129,0 6-253,5-6 1,-3 8 180,5-2-324,1 2 0,0 1 167,4 0 0,-4 2-192,4 2 0,0-3-93,-1 3 1,1-3-231,-5-5 0,0 2 175,1-6 0,-1 1 1,1-5-335,-1-3 1,-1-3-489,-2-4 295,-3-6-1694,0 4 1223,-4-4 2,4 1 180,-5-2 888,0-5 0,0 0 0</inkml:trace>
  <inkml:trace contextRef="#ctx0" brushRef="#br0">6578 8257 8408,'-5'-23'816,"4"6"1253,-4 0-1458,5 11 1,-1 1 79,-3 5 1,1 6-30,-4 6-632,-1 4 170,2 12 1,-4 5 90,2 5-91,-2 5 1,0 2-225,2 4 1,-2 1-23,2-5 0,2 0-616,-2-3 1,2 1 398,-2-5 0,0-4-861,4-4 0,-1-4 521,1 0 0,3-6-909,-3-5 634,3-3 878,1 0 0,5-1 0,1 1 0</inkml:trace>
  <inkml:trace contextRef="#ctx0" brushRef="#br0">6795 8634 8129,'0'-11'1750,"0"-1"-417,0 6-566,0 1-342,0 5 1,0 6 315,0 6-388,5-1 0,-3 8 64,2 0 0,-2 0-134,2 8 0,-2 1-69,6-2 1,-4 6 24,3-1 1,-4 0-185,1 0 1,-3 1 152,-1-6 0,4 5-290,0-5 0,0 0 15,-4-7 0,0 1-64,0-5 1,0 4-335,0-4 0,-4-3 216,0-5 0,-4-3-343,4 4 1,-4-6 26,0 2-29,3-2 0,-1-2-1560,2 0 1394,-3 0 0,-4-6 760,0-1 0,-1-3 0,1-2 0</inkml:trace>
  <inkml:trace contextRef="#ctx0" brushRef="#br0">6795 8440 8089,'-5'-23'578,"4"2"72,-3 2 1,4 3 424,4 9 1,-3 0 139,3 4-279,-3 1-627,4-3 0,-3 6-1178,2 3 1,1 3 257,-2 4 611,1 6 0,1 0 0,2 6 0</inkml:trace>
  <inkml:trace contextRef="#ctx0" brushRef="#br0">9479 6727 7844,'8'0'423,"0"0"1,-5 0 149,5 0 1,0 1-88,3 3 0,0-1-213,1 4 1,1-3-1,2 4 0,-1-5 0,5 5 1,-5 3-167,1 5 0,-2 4 103,-2-1 0,-1 4-188,-2 3 0,1 4 7,-5 4 1,-2 1 86,-6 3 0,-2 4-139,-6 8 0,1-3-126,0 2 0,-1 2 100,1-1 0,1 0 129,2 0 0,3 1 30,5 2 1,0-2-91,0-6 0,0 0-55,0-3 0,0-3-77,0-5 1,0-5 93,0-2 1,1-3-75,3-1 1,-3-5 67,3-3 0,1-2-359,-1-2 478,0 1 0,-3-6-314,3-2 249,-3-3 0,9-1 81,-2 0 0,-2-1 273,2-3-231,-1-2 35,5-6 0,-2 4 48,-2 1-38,-3 4 3,-5-2-291,0 5 1,-2 5 108,-1 3 1,1 2 20,-1 2 1,-2 4 157,1 3 0,0 3-151,4 0 1,0 5 40,0 0 0,0 3-29,0-3 1,1 7-55,3-3 1,-3 4 46,3-4 0,-1 2-442,0 1 0,0-1 87,5-3 1,-5 3-93,5-2 1,-4-3 139,3-2 0,-3 2-13,4-1 0,-6-3 176,2-1 0,1-4-101,-1 4 0,0-2 191,-4-6 1,0 5-60,0-5 1,0 4 111,0-4 1,0 1-36,0 0 0,0-4 70,0 4 1,-5-4 21,-3 0 1,-2-2-134,-1-2 0,-2 0 281,-2-4 1,2 4-64,-2-4 1,2-1 278,2-3 0,-5 0-144,1 0 1,-4-1-269,4-3-35,-5 3 1,6-9-1760,-5 2 1174,5-2 0,-2-3-1100,9-2 1660,2 3 0,0-10 0,-2 4 0</inkml:trace>
  <inkml:trace contextRef="#ctx0" brushRef="#br0">10073 7983 7945,'-5'-11'0,"4"-1"0,-4 5 1137,5-1-231,0 6-354,0-3 1,5 3-14,2-2 0,4 3-249,0-3 1,2 3-34,2 1 0,3 0-92,5 0 0,4 0 60,4 0 0,2-4-24,1 0 1,-2 1-87,2 3 1,-3-4-207,3 0 0,-1 0-105,-6 4 0,3 0 135,-3 0 0,-5 0-151,-2 0 1,-3 0 90,2 0 1,-2 0-192,-6 0 1,-3 0-235,-1 0-472,-4 0 346,2 0-1528,-5 0 1994,-5 0 1,2 0-300,-4 0 495,-1-5 0,-2 3-84,2-6 0,-2 4 317,3-3 0,2 3-41,1-4 1,-1 4 286,1-3 800,0 4-559,4-7 545,0 9-294,0-4-471,5 0 0,2 3-265,4-1 1,0 3-150,1 3 0,-1 0 27,1 5 1,-1-6-101,1 2 0,0 1-13,3-1 1,-2 3 76,2-3 1,-6 4-198,-1-4 1,-4 1-67,3-2-126,-4-1 232,2 8-4,-5-4 0,-5 4-163,-3-2 0,-6 2-353,-1-2 0,-5 2-201,1 1 1,1 1 810,-1-1 0,0 6 0,-4 0 0</inkml:trace>
  <inkml:trace contextRef="#ctx0" brushRef="#br0">11512 7755 8230,'0'-12'0,"-1"1"0,-3 0 180,3-1 1,-4 4 340,5 1 1,0 3 433,0-4 125,0 6-372,0-3-32,0 5 0,0 6-288,0 6 0,0 3-176,0 4 0,-1 6-16,-3-2 1,2 2 240,-1-2-512,-4 0 140,6 5 0,-4-4-290,5 3 226,0-3 0,4-1-331,0 0 1,4-2 178,0-2 1,-2 2-254,2-6 0,-4-1 178,3-7 1,1 0-532,3-4 129,1-1 0,-1 2-1313,1-8 1941,-1 2 0,1-13 0,-1 3 0</inkml:trace>
  <inkml:trace contextRef="#ctx0" brushRef="#br0">11558 7446 8084,'0'-17'-899,"0"5"1135,0 2 0,0 8 1349,0-6-1361,0 5 0,1-2 259,3 5-1316,-3 0 0,4 5 833,-5 3 0,0 2 0,0 2 0</inkml:trace>
  <inkml:trace contextRef="#ctx0" brushRef="#br0">12266 7492 8164,'0'-6'566,"0"1"345,0 5 37,-5 0-491,4 0 0,-9 5 74,2 2 0,-2 5-216,-2 3 0,-3 2 63,0 2 0,-5 1-60,1-5 1,-3 5-211,-1-1 1,0-1 70,0 1 0,1-4-97,-1 4 0,0-3 117,0 3 1,5-5-90,3 1 1,2-6-94,2-2 0,1-3-36,2 4 1,-2-6 1,9 5 217,-3-3-288,-2-3 103,4 4 0,-3-4-2,5 3 0,2-3 91,1 3 0,4 2-48,4 2 1,2-2 92,2 2 1,3 0-89,5 3 1,-1 0 114,1 1 1,1-5-74,3 1 0,-2 0-76,6 3 0,-6-1 27,2-2 1,-4 1 3,-4-5 0,-1 3-1,-3-3 0,-6 0-5,2-4 0,-3 1-82,-1 3 126,4-3-1098,-10 4 434,4-5-1667,-5 0-25,-5 0-774,-2 0 3034,-4 0 0,0 5 0,-1 2 0</inkml:trace>
  <inkml:trace contextRef="#ctx0" brushRef="#br0">12620 7698 8043,'0'-18'504,"-1"3"833,-3 7-389,3-2-350,-4 9-252,5-4 147,0 5-291,0 5 0,0 6 77,0 8 1,0 3 97,0 1 0,0 4 350,0 4-433,0 2 1,1 6 92,3 3 1,-3-1-104,3 1 1,1-2-241,-1 2 0,-1 1 66,-3-5 1,4 0-165,0-3 1,0-2 94,-4-3 1,0-1-73,0-2 0,0-4-97,0 0 1,-1-2-130,-3-6 0,3 2-72,-3-2 1,-1-6 131,1 2 0,-1-6-260,1 3 385,3-5 1,-6 2-231,4-5 0,0-2 52,-5-1 0,5 0-571,-5-5 1,0 1 107,-3-5 0,2 0-18,-2-3 1,0 1 730,-8-5 0,0-6 0,-3-4 0</inkml:trace>
  <inkml:trace contextRef="#ctx0" brushRef="#br0">12563 7446 8009,'4'-29'19,"0"3"0,4 7 350,0 3 0,2 5 1751,2 3-1040,-1-2-69,-5 4-619,5-1 1,-9 2-344,6 5 114,-6 0 1,2 5-1994,-8 3 1830,-2 7 0,-11 3 0,0 5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10347 5779 8449,'0'-6'1203,"0"1"-991,5 5-120,-3 0 0,4 0 1,-3 1 131,0 3-73,1-3-67,1 4 24,-4-5 1,10 1-111,-4 3 102,3-3 1,2 8-8,-1-5 0,2 1 4,2-1 0,-1-3 30,5 3 0,0 1 0,4-1 0,-4 3-38,0-3 0,0 4-15,4-4 0,0 5 10,0-2 1,0 0-5,-1 0 1,1-3-6,0 4 1,-3-1-77,3 5 0,-3-5 79,7 1 0,-1-1-99,0 5 0,3-1 89,6 1 1,4-1-116,3 1 1,-2-5 47,2 1 0,0-1-1,4 5 1,0-1 6,-1 1 1,1 3-142,0 0 0,-5 2 101,1-2 0,-4-1 41,4 5 0,-5-4 64,1 4 0,2 0-57,-2 4 0,6-4 112,2 0 1,2 0-58,9 4 1,-2 0-171,-25-12 0,0 1 0,2-1 0,-1 2 115,-1 0 1,1 0-1,0 0 1,0 0 9,-1 2 1,1 0 0,0 0-1,0 1-5,1 1 1,1 0 0,-2-2 0,0 0 14,26 16 1,-28-14 0,-1 0-23,1 2 1,-1 0 0,1 0 0,-1 0 9,1-2 0,-1 0 0,1 3 1,1 0 6,0 1 1,1 0-1,2-1 1,1 0-17,2 1 1,0 0 0,2 2 0,0 0-296,-2 1 0,1 1 1,3 1-1,2-1 307,0 0 0,0 0 1,4-2-1,0 1 2,2 0 1,0 1 0,1-1 0,1-1 18,-3 0 1,1 0 0,4 2 0,0 0-25,-1 2 1,1 0 0,0 0 0,1 2-297,-2-1 1,1 1 0,-1-1 0,1 1 298,-1-1 1,0 1 0,0-1-1,0 1 51,-1-1 0,-1 1 0,-1 0 0,0-1-57,-2 1 1,0-1 0,-3 1 0,0-1-6,-1 1 1,0 0 0,-3-1-1,-1 1 2,1-1 0,-2 1 1,-3-1-1,-1 0-80,2-2 1,-1 1-1,-5 0 1,-1 0 103,1-2 0,-1 0 1,0 2-1,-1-1-17,1-1 1,1 0 0,-3-1 0,0 0 119,-1-3 0,-1 0 0,18 22-56,-4-5 1,2 4-93,-2-4 0,0 0 31,-4-4 0,-1-3 360,-2-1 0,-4-4-418,-4 0 1,-5-3 499,-3-4 1,-2-2-926,-2-6 829,-4 0-809,-2-4 253,0 3-173,-4-9-908,-1 4 427,-1-5 837,-14 0 0,2-5 0,-10-1 0</inkml:trace>
  <inkml:trace contextRef="#ctx0" brushRef="#br0">10599 5699 8079,'-7'0'943,"-3"0"-705,2 0 0,-2 0-31,-1 0 0,-4 1-22,-1 3-83,-4-3 0,-1 6 98,-6-3 0,-1-3-109,1 3 1,3-3 19,-2-1 0,1 4 75,3-1 1,0 1-126,3-4 0,-1 0 108,4 0 0,1 0-119,4 0 0,-1 4 53,1 0 1,3 0-138,1-4 197,4 0-227,-7 0-61,9 0 264,-4 0-139,5 5 1,0-3 102,0 6-109,0-6 1,5 7 44,2-5 0,0 5-2,0-1 1,1-2 71,3 2 1,5-1 2,-1 5 0,5 3 101,-1 0 1,2 0-87,-2-3 0,2-1 32,-2 1 1,-1-1-55,1 0 0,-5-3-19,1 0 0,-3-5 143,-5 5-185,3-5 1,-7 3-28,4-2-372,-4-3 181,2 4 0,-6-5-169,-3 0 1,-2 0-2223,-6 0 2565,6 0 0,-14 5 0,1 2 0</inkml:trace>
  <inkml:trace contextRef="#ctx0" brushRef="#br0">15806 9285 8044,'0'-6'533,"0"-4"69,0 8-151,0-3-163,0 5 0,0 5-213,0 3 127,0 2 0,0 3-29,0 2 0,0 0-118,0 8 0,0-3 14,0 7 1,0 1 72,0-1 1,0 3-161,0-3 0,4 4 98,0 0 0,0-2-153,-4 2 0,0-6-9,0 2 1,0 1-19,0-2 0,0-3 44,0-4 1,1-5 105,3 1-222,-3-2 70,9-2-361,-8-4 94,3-2 1,-5-6-126,0-3 1,0 1-641,0-4 1134,0-1 0,0-9 0,0 0 0</inkml:trace>
  <inkml:trace contextRef="#ctx0" brushRef="#br0">15681 9274 8075,'6'-5'0,"4"2"536,-2-4-239,2 4 0,3-2 280,2 5 1,-1 0 184,5 0-516,0 0 0,4 0 111,0 0 1,3 1-6,1 3 132,0 2-154,-4 6 1,-1-1-98,1 1-58,0 4 1,-1-2-32,-3 5 1,1-1-158,-5 1 1,0 4-204,-3 0 0,-2-1 182,-2 5 84,2 2-538,-9-5 340,4 4 1,-10 0 32,-3 3 0,-6-2-41,-1 1 0,-5-4-40,1 0 156,-8-2 0,3-1-53,-3 0 137,-2-5-87,5 3-19,-4-8 1,5 4-7,1-6 1,4-1-22,3-2 0,2 1-7,1-5 1,5-1-10,-1-3 34,6 0 1,-5 0-429,4 0 66,1 0 189,-3-5-1037,5-1 806,0 0 0,5-3 475,3 5 0,7-5 0,3 3 0</inkml:trace>
  <inkml:trace contextRef="#ctx0" brushRef="#br0">16332 9456 7976,'0'-12'1508,"0"-3"-897,0 13-64,0-3 901,0 5-1193,-5 5 0,2 5-84,-4 6 53,-1 4-42,2-2 1,-1 6 50,3 2-8,3-1-1,-4 8-171,5-9 43,0 9 1,1-8-12,3 6 0,3-5-244,4 5 1,0-6 37,1 2 1,-1-7-73,1-1 1,3-5-46,0 1 125,5-7 0,-3 1 86,2-5 159,3-1-194,-5-3 108,6 0 0,0-5 93,0-2 0,0-4-140,0 0 441,-6 0-243,5-6 0,-9-1 9,2-4 46,-3-1-173,-5 0 0,2-5-58,-6-3 0,1-2-141,-4-1 1,0 0-466,0 0 416,0-1 0,-1 2-134,-3 3 1,2 3 106,-6 8 0,0 0-300,-3 8 1,3-2-238,1 9-293,-1 1 1,-2 4 1025,2 3 0,-2 7 0,4 7 0</inkml:trace>
  <inkml:trace contextRef="#ctx0" brushRef="#br0">16926 9354 8022,'0'-7'519,"0"-3"-176,0 9 202,0-9 35,0 9-276,0-5 0,4 8-69,-1 2 1,1 2 268,-4 5-238,0 6 1,0 1-25,0 4 0,0 6 99,0 3-232,0 2 1,0 5-39,0 0 1,0 5 33,0-1 0,0-1-218,0 0 1,0-5 80,0-2 0,0-3-122,0-5 1,0-5-7,0 1 197,0-6 0,0-4-242,0-4-143,0 0-111,0-2-189,0-1-1440,0-5 1597,0-5 1,-4 2-334,1-4 1,-3-1 823,3-3 0,-4-6 0,-4-1 0</inkml:trace>
  <inkml:trace contextRef="#ctx0" brushRef="#br0">16823 9502 8022,'8'-7'0,"-1"-1"83,1 0 1,3 1 171,1-1 1,4 4 80,3-3 0,-1 0 176,1 0 0,0 0-174,4 4 1,3 1 15,1-2 0,0 3-11,-4 1-164,-1 0-8,1 0 1,-5 0-107,-3 0 106,-2 5 1,-2 0-105,1 3 0,-6 2 47,-2-2 1,-3 2-269,-1 1 0,-1 2 106,-3 2 1,-3-1-150,-9 5 1,-1-1-19,-6 1 0,4 3 17,0-3 0,0-2 98,-4 2 1,5-1 42,3 1 0,2 2 34,2-6 0,1 4-29,2-4 1,-1 4 119,5-4 0,0 1-106,4-5 1,2 4 222,1 0 1,4 1-59,4-5 0,4 0 112,1 1 0,4-1-47,-1 1 0,3-1-90,0 1 1,1-2-51,0-3 1,0 2 52,0-5 1,-2 4-142,-2-5 0,-2 1 115,-6-4-877,1 0-260,-1 0-707,-4 0 1620,-2 0 1,-21 5-1,-3 2 1</inkml:trace>
  <inkml:trace contextRef="#ctx0" brushRef="#br0">17600 9445 8000,'5'-13'763,"-4"-2"-108,4 9 361,-5-1-391,0 2-292,0 5 1,0 9 48,0 3-212,-5 7 0,0 0 44,-3 7 0,-2 4 14,2 4 1,-2 0-182,-1 0 1,1 2 62,2 2 1,-2-2-297,2 2 0,-2-4 104,-1-4 0,3 1-68,1-8 0,3 1-24,-4-9 1,6 0-446,-2-3 220,3-6 1,1 0-965,0-2-720,0-3 1799,0 4 1,5-20-1,1-4 1</inkml:trace>
  <inkml:trace contextRef="#ctx0" brushRef="#br0">17542 9456 8000,'0'-11'-121,"0"0"377,0-1 1092,0 1-869,0 4-63,0 2 1,2 7 40,2 1 1,-2 4-112,6 4 1,-1 2-47,5 2 0,-1 4 40,1 8-309,4-3 54,-3 9 1,7-4-199,-5 5 102,6 1 1,-7-1 93,5 0 1,-5-5-131,1-2 0,1-3-94,-1-1 1,-1-4 48,-6 0 1,2-5-61,-2 1 1,-3-2 16,-1-2 0,-3-3-1168,-1 0-218,0-1 414,0 5 0,-5-5 1107,-3 1 0,-2-6 0,-1 3 0</inkml:trace>
  <inkml:trace contextRef="#ctx0" brushRef="#br0">17371 9890 7960,'-6'0'0,"2"-3"352,8-1 0,-2 0 1167,6 4-945,0 0-157,3 0 1,2 0 201,2 0 0,4 0 138,8 0-437,-3 0 0,9-1-186,-3-3 1,3-1 44,1-3 0,-1-2-386,-2 3 0,1 0 201,-6 0 0,-3 0-1130,-4 0 0,-4-2 47,4 5 1,-5-4 1088,2 4 0,-4-4 0,0 1 0</inkml:trace>
  <inkml:trace contextRef="#ctx0" brushRef="#br0">18193 9434 8043,'0'-12'407,"0"1"-101,0-1 713,0 6-233,0 1 48,0 5 0,0 5-583,0 3 1,0 6-7,0 1 1,0 5-15,0-1 1,0 7-40,0 0 1,0 2-1,0-1 1,0 2-261,0 5 0,2-1 99,2-2 1,-3 0-388,3-4 0,-3 0 187,-1-4 0,4-6 37,-1-1 1,1-4-381,-4 0-329,5-1-239,-3-5-766,3 5 1013,-5-10 0,0 3 324,0-8 0,-4 1 509,0-4 0,-10-6 0,1-5 0</inkml:trace>
  <inkml:trace contextRef="#ctx0" brushRef="#br0">17874 9456 8043,'0'-11'-120,"5"0"1,2-1 355,9 1 0,-1 1 880,8 2-809,-3 3 0,13 1 104,-3 0 0,3 1-121,2 3 1,3 0 37,0 0 0,4 0-97,-4 0 0,-1-2-91,-7-2 1,2 3-56,-6-3 1,1 2-124,-4-2 1,-5 3 98,-3-3 0,-2 3-270,-2 1-294,0 0 0,-3 0-5,0 0-227,-6 0 489,3 0 0,-4 0-29,3 0 138,-2 0 330,3 0-201,-5 0 225,5 0 80,-4 5 1,4 1-65,-5 6 1,4-1 111,0 0 0,-1 6-115,-3 2 1,2 2 75,2 2 1,-3 0-94,3 0 1,-3 4-54,-1-1 1,0 6-219,0-2 1,0 0 57,0 0 0,0 1-95,0 3 0,0-5 51,0-2 0,0-4-264,0-4 30,0-3 176,0 1 0,0-5 56,0 3 1,0-6-239,0-1-27,5-6-775,-4 4 424,4-6-604,-5 0 607,0-6 659,0 0 0,0-5 0,0-1 0</inkml:trace>
  <inkml:trace contextRef="#ctx0" brushRef="#br0">18787 9502 8097,'0'-14'604,"0"3"-349,0 2 0,2 3 469,1 2 565,-1 2-893,3 2 0,-5 9-126,0 3 0,-2 7 143,-1 0 110,1 2-346,-8 2 1,8 1 58,-6 3 0,4-2 30,-3 6 0,4-6-30,-1 2 1,3-3-1,1-1 0,0 0 30,0 0 0,5-6-30,3-1 1,2-4-1,1 0 0,2-2-682,2-3 1,-1-2-860,5-5 0,0 0 1300,4 0 1,0 0-5,0 0 0,0 0 5,-1 0-495,1-5 1,0-1 459,0-5-3,-5-1 15,3-4 99,-8-2 0,4-6 154,-6-3 0,-1-1-134,-2-2 0,-3-4-4,-5-1 0,-1 5-203,-3-4 193,-3 2 1,-13 3-192,-3 2 1,-11 8 98,0 4 0,-7 3-352,3 5 0,-3 3 130,7 8 0,-1 2-764,8 5 1,5 6 39,7 2 960,2 3 0,2 0 0,0 1 0</inkml:trace>
  <inkml:trace contextRef="#ctx0" brushRef="#br0">19290 9456 7999,'-5'-17'162,"3"0"0,-3 10 774,5-1-415,0 5-62,0-2 515,0 5 1,0 5-736,0 3 0,0 6-13,0 1 1,0 7 13,0 1 0,0 0-14,0 3 1,0 3-116,0 2 0,0 2-223,0 1 0,0 2 78,0 2 0,0-7-472,0 4 0,4-9 313,0 1 0,4-7-106,-5-1 0,3-5-242,-3 1-275,-1-7 39,3 2-862,0-9 789,-4 5-3,4-12 352,-5 5 501,-5-9 0,-1 4 0,-6-6 0</inkml:trace>
  <inkml:trace contextRef="#ctx0" brushRef="#br0">19244 9308 7985,'0'-16'308,"0"7"587,0-3-364,0 8-196,0-1-54,0 5-56,5 5 46,2 2-102,4 4 0,0 6 340,1 2-312,4 2 0,-2 3-27,5 3 0,0 2 69,4 5 0,0 1-206,0-1 1,0-1 46,0-3 0,-4 2-8,0-5 1,-5-2 72,1-6 0,1 2-168,0-6 0,-1 0-60,-4-4 0,-1 1-115,-2-1 1,2 1-260,-2-1 0,1-3-5,-2-1-76,3-4 0,-7 6-150,5-5-895,-6-1 976,3-3 1,-6 0 606,-3 0 0,-7-5 0,-7-1 0</inkml:trace>
  <inkml:trace contextRef="#ctx0" brushRef="#br0">19610 9251 8109,'5'-18'0,"-4"5"0,3 6 961,-3 4-152,4-2 72,-4 5-563,4 0 1,-3 5 155,2 3 1,-3 3-160,3 5 1,-2 1 22,2 6 0,-3 5-101,3 3 1,-3 2 150,-1 1 0,2 1-120,1 3 1,-1-1-241,1 5 0,-1-5 65,-2 1 1,0-4-89,0-3 1,0-3-441,0-6 1,0 0 250,0-3 0,0-2-586,0-6 0,0 0-88,0 1-1676,0-6 2534,0 4 0,5-8 0,1 3 0</inkml:trace>
  <inkml:trace contextRef="#ctx0" brushRef="#br0">15886 10313 8141,'0'-11'-681,"4"3"272,0 0 1242,0 6-296,-4-8 0,0 8-140,0-8 182,0 9-218,0-4 126,0 0-126,0 4 61,0-4-20,0 5-41,0 5-230,0-4 79,-5 9 1,2-4 117,-4 6-147,-1 4 0,-3 2 13,-1 5 1,5 0-45,-1 0 0,-3 4-84,-5 4 0,1-2 215,4 2-179,-1-1 0,1 0-125,-1 1 1,5-1 278,-1 5-502,6-6 208,-9 4 1,10-8-290,-3 6 240,3-6 1,1 3 30,0-5 1,5-2-84,3-2 1,2 2-74,1-6 78,1 5 0,-1-7 68,1 2-155,-1-2 87,0-2 1,1-3 33,-1 0-212,1-6 167,-1 8-537,1-9 388,-1 10 0,-3-10-261,-1 3 0,-3-3 166,4-1 0,-5 0-1554,5 0 1943,-5 0 0,7 0 0,-4 0 0</inkml:trace>
  <inkml:trace contextRef="#ctx0" brushRef="#br0">16058 10519 8083,'0'-18'0,"0"1"0,0 10 0,0-1 792,0 6-66,0-3 747,0 5-1050,0 5 0,0 2-189,0 8 1,0 3-81,0 5-63,0 0 1,0 4 97,0-1 1,1 6-16,3-2 1,-3 3 177,3 2-508,-3-6 123,4 4 1,-2-8-585,4 6 463,-4-6 1,2-1-87,-5-5 0,4-5-445,0 1-599,-1-2 544,-3-2-445,5-4 540,-3-2 645,3-5 0,-10-5 0,-2-2 0</inkml:trace>
  <inkml:trace contextRef="#ctx0" brushRef="#br0">16023 10507 8083,'0'-11'-261,"0"-1"0,0 1 530,0 0 1,6 3 440,1 0 0,3 4-252,2-3 1,0 3-58,4-4 0,1 6 134,6-2-267,0-2 0,0 4-13,0-1 1,0 1-30,-1 2 0,1 2-181,0 1 0,-4 0 105,0 5 0,-5-1-273,1 5 124,-7-1 0,1 1 89,-5-1-634,0 0 404,-10 6 0,-2 1-178,-11 4 193,-1 1 0,-13-4-286,3 0 0,-3 0 159,-1 4 0,3-4-245,1 0 0,4-5 156,0 2 0,6-5-530,1-3 546,5 2 0,1-9-811,5 3 595,6-3 541,-3-1 0,5 5 0,0 1 0</inkml:trace>
  <inkml:trace contextRef="#ctx0" brushRef="#br0">16663 10462 8075,'0'-12'-120,"0"4"434,0 1 869,0 4-329,0-2-405,0 5 0,-1 5-24,-3 3-80,3 7-170,-9 3 1,3 6 48,-4 3 1,3-2-109,1 6 1,3-1-222,-4 4 108,6-5-25,-9 4 0,9-5-85,-6 3 0,6 1-102,-2-6 1,-1-3-227,1-4 0,0-5 140,4 1-425,-5-2 106,4-7-545,-4 4 360,5-8 117,0 3-512,0-5 1194,0-5 0,0-2 0,0-4 0</inkml:trace>
  <inkml:trace contextRef="#ctx0" brushRef="#br0">16640 10427 8075,'0'-11'101,"0"-1"0,0 1 650,0 0-371,0 4 109,0 2 116,0 5 17,5 0-282,-3 10 1,8-1-36,-3 10 1,3 0-1,2 4 1,-1 1-52,1 3-156,-1 2 0,1 5 72,-1 1 0,4-5-114,0 0 1,2 1-26,-2 3 1,-2-5-379,2-2 1,2-3-384,-2-1 481,0-5 1,-5-2-98,-2-4 0,2-2-98,-2-3-711,-3 4 785,0-5 1,-5 2-533,0-1 0,-2-4 902,-1 0 0,-9-1 0,-6-2 0</inkml:trace>
  <inkml:trace contextRef="#ctx0" brushRef="#br0">16515 10804 7960,'11'-6'1752,"4"1"-1251,0 5 0,7 0 46,1 0 1,5 0-152,6 0-229,-5 0 0,8 0-191,-3 0 0,-1-4 112,-2 0 1,-6-4-633,2 5 1,-4-2 359,-4 1 0,-3 3 184,-4-3 0,4-3 0,2 1 0</inkml:trace>
  <inkml:trace contextRef="#ctx0" brushRef="#br0">17051 10473 8046,'0'-8'0,"0"1"252,0 4 346,0-7 214,0 9 72,0-4-453,0 5 1,0 6-208,0 5 1,4 6 35,0 6 0,0 0-214,-4-1 14,0 6 1,4-2 89,-1 4 1,1 1-109,-4 3 0,4-4-542,0 1 349,0-1 1,-1-1 18,1-2-637,0-3 518,1-6 0,-4-1-414,3-6 1,-3 0-248,-1 1-660,0-6 826,0-1 746,0-5 0,0 0 0</inkml:trace>
  <inkml:trace contextRef="#ctx0" brushRef="#br0">17029 10564 8046,'0'-16'-544,"0"3"340,0-3 0,1 2 746,3 2 1,-2-2 211,6 7-348,-1-3 51,5 3-171,-1-3 1,4 7-2,1-4 0,4 4 78,-1 0 1,3 1-15,0 2-176,1 0 1,0 0-23,0 0 0,-4 0 44,0 0 0,-1 5-176,1 3 1,-3 2 89,-4 2 1,-6-1-556,-2 0 323,-3 1 0,-1 0-4,0 4-363,-5-4 337,-1 10 0,-11-4-390,-2 5 330,-2-6 0,-2 5 38,0-3 0,4-1 49,0 1 0,1-4 90,-1 4 0,1-5-86,3 1 1,6-2 210,-2-2 1,7 1-101,0-1 0,3 1 175,1-1 0,1 0 58,3 1 1,2-1 31,6 1 0,3-1-51,0 1 23,5-1-158,3-5 1,1 4 76,3-2 1,-3-2-33,-1 2 0,2-5-397,-2 0 190,3 4 0,-14-6-221,4 3 1,-4-3-1201,0-1-358,-6 0 1873,4 0 0,-9-5 0,5-1 0</inkml:trace>
  <inkml:trace contextRef="#ctx0" brushRef="#br0">17702 10473 8158,'5'-23'-502,"-3"9"502,1 3 1086,-1 2-135,-2 2 0,0 2-20,0 5-507,0 5 23,0 7-265,0 6 0,-5 6 282,-3 2-267,-2 4 0,0 4-39,2 0 0,-6 4-165,3 0 0,1 2-328,2-2 0,0-7 279,-3 4 0,3-7-429,1 2 313,4-10 0,-2 6-175,5-11 1,-4-4-964,1-3-222,-1-5 402,4 2 28,0-5 1102,5 0 0,1-5 0,6-2 0</inkml:trace>
  <inkml:trace contextRef="#ctx0" brushRef="#br0">17702 10404 8061,'5'-11'702,"-3"5"-323,3 1 1,-4 5 35,3 0 0,-2 5 126,6 2 0,-2 7 50,2 1 1,2 7-199,-2 1 1,6 1-94,1 6 1,0 1-39,-3 3 0,0 0-284,3 1 0,-2-1 34,2 0 1,-2-1 46,-2-2 0,1-3-11,-1-6 0,1 0-334,-1-3 0,-3-2-64,-1-6 1,0 0 135,0 1 0,0-5-564,-3 1 0,-3-4-106,3 3-1429,-3-4 1231,-1 2 1082,-5-5 0,-2 5 0,-4 1 0</inkml:trace>
  <inkml:trace contextRef="#ctx0" brushRef="#br0">17531 10816 8061,'1'-7'751,"3"3"0,2 3-406,6 1 1,4 0 41,3 0 0,3 0-135,1 0-156,5 0 1,1 0 74,5 0 1,4-1-109,0-3 0,-3-1-116,-5-3 1,-5 2-435,2 2 1,-7-1-514,-1-2 1,-5-2 999,2 5 0,-4-5 0,0 3 0</inkml:trace>
  <inkml:trace contextRef="#ctx0" brushRef="#br0">18148 10473 8059,'0'-18'-143,"0"2"-72,0 4 0,4 5 909,-1-1 1069,1 5-499,-4-2-504,0 5 0,4 9-516,0 3 0,0 7-92,-4 0 1,0 4 79,0 3 1,0-2-36,0 3 0,0 1 181,0-1-304,0 4 0,-2-5-117,-1 4 0,1-3-493,-2 3 402,3-4 0,1 0-121,0-7 0,0-2 106,0-6 1,-4 1 180,1-1 1,-1-3-82,4-1 86,0-4-104,0 2 449,0-5-153,5 0 0,1 0-121,6 0 1,-1 0-25,0 0 0,5 0-9,-1 0 1,5 0 0,-1 0 0,-1 0 47,1 0 0,-4 0 42,4 0 0,-3 0 154,3 0 1,-5 0 80,1 0 0,-6 0-672,-2 0-1409,1 0 1681,-2 0 0,4 0 0,-8 0 0,3-5 0,-5-1 0</inkml:trace>
  <inkml:trace contextRef="#ctx0" brushRef="#br0">18559 10484 8115,'0'-11'187,"5"0"1,-2-1 369,4 1 0,-3 4-79,4 4 0,-6 0 753,2-1-513,-3 3-465,-1 6 0,0 4 357,0 10-321,0 0 1,0 4-6,0 0 1,0-1-18,0 1 1,0 1-124,0 3 1,0-3 93,0 3 0,0 1-289,0-2 1,0 5 80,0-5-153,0 1 0,0-4-154,0 0 1,0-2-72,0-2 106,0-2 310,0-6-106,0 1 1,1-6 235,3-2-102,-2 2 1,4-4-101,-2 1 265,2-1-107,0-2 1,5 0 141,-4 0-7,3 0 1,5 0-42,1 0 0,0-4-75,-1 0 1,-2 0-186,2 4 0,-2-1 106,-2-3 1,1 3-718,-1-3 0,1 3 336,-1 1 0,-3 0-2709,-1 0 1592,-4 0 1404,2 0 0,-5 5 0,0 1 0</inkml:trace>
  <inkml:trace contextRef="#ctx0" brushRef="#br0">19016 10473 7971,'0'-8'-1121,"0"1"863,0 4 927,0-7-71,-5 9 280,3-4-197,-3 5 336,5-5-722,0 3 0,0-1 53,0 6 1,-3 0 51,-1 4-194,0 6 1,0 1 55,0 5 1,-3 0 76,3 4-94,0 0-76,-1 0 1,4 1-159,-3 2 35,3-1 1,1 4-173,0-3 1,0-1 117,0 1 1,5 2-491,2-1 370,3-1 0,3-7-51,2 0-64,-2-5 100,9 3 0,-8-7 193,5-2-82,-5 2 0,7-9-11,-2 3 1,-1-3 6,1-1 0,-5 0-331,1 0 1,-2-1-64,-2-3 1,-1 2-1128,-2-6 1003,-3 5 0,-5-7-123,0 3 677,0-3 0,0-2 0,0 1 0</inkml:trace>
  <inkml:trace contextRef="#ctx0" brushRef="#br0">18959 10736 7993,'-7'-7'627,"2"2"-30,5 5-172,0-5 64,5 4-160,2-4 1,5 5-69,4 0 0,-2 0 71,5 0 0,0-4-156,3 0 0,3-1-146,1 1 0,0 2-915,4-6 685,-5 6 0,2-5-387,-8 3 0,-2 2 292,-6-6 1,0 6 294,1-2 0,-6-7 0,-1-2 0</inkml:trace>
  <inkml:trace contextRef="#ctx0" brushRef="#br0">18970 10416 8061,'5'-12'-197,"1"6"167,6 1 1,1 1 42,2 0 0,4-1 24,7 1 1,4 3 90,4-3-282,5 3 205,-3-4 1,3 4 68,-5-3-1091,1 3 785,-6 1 0,-2-4-591,-8 0 427,2 0 350,-8 4 0,3 0 0,-4 0 0</inkml:trace>
  <inkml:trace contextRef="#ctx0" brushRef="#br0">19507 10336 8061,'-7'-5'168,"2"4"1,5 1 293,0 7 1,-1 3-83,-3 2 0,3 5-15,-3 6 0,3 0-59,1 4 0,-1 1 109,-3-2 1,3 5-113,-3-5 0,3 2-159,1-1 1,0 1-229,0 2 1,0 2 126,0-5 0,0-1-205,0-3 0,0-4 84,0 0 0,0-5-66,0 2 1,0-4-28,0 0 181,0-6 50,0 4 343,0-9-230,0 10-43,0-10 90,0 4 1,1-5-86,3 0 1,2 0 156,5 0 0,5 0-93,-1 0 0,4 0-128,-4 0 0,5-4-36,-1 0 0,2 1-156,-2 3 0,2-4-559,-2 0 1,-1 0 371,1 4 0,-5 0-1119,1 0 0,-2 0 1427,-1 0 0,4 0 0,2 0 0</inkml:trace>
  <inkml:trace contextRef="#ctx0" brushRef="#br0">20455 10382 8150,'5'-12'0,"-4"5"403,3-1-40,-3 5-20,-1-7 0,4 8 603,0-6-532,0 6 0,-3-4-158,3 6 1,-3 2 49,3 2 1,-3 3-66,-1 8 1,4 1 134,0 6 0,-1 0-189,-3 8 0,0-3-16,0 4 1,0-2-22,0 1 1,0 2-182,0-5 1,0 3-238,0-3 0,0-2 211,0-6 0,0 1-277,0-4 1,0-1 154,0-4 0,4 1-492,0-1-344,0-5-453,-4 0 16,0-6 0,-1-4 1452,-3 0 0,-3-10 0,-4 1 0</inkml:trace>
  <inkml:trace contextRef="#ctx0" brushRef="#br0">20192 10416 8150,'6'-12'132,"5"1"0,-4 1 339,8 2 0,3-1 170,5 6-336,5-6 1,1 6 78,5-5 1,4 5-66,1-5 1,0 6-30,-1-2 1,1-1-49,3 1 0,-2-1-53,-6 1-125,0 3 1,-5-6 5,-2 4 111,-3 1 0,-6-3-96,-3 5 1,-6-4-37,-2 1 47,-4-1 94,2 4-175,-5-5 200,0 3-335,0-3-64,0 5 0,0 5 280,0 3 1,0 3-20,0 5 1,0 1 84,0 6 0,0 1-87,0 3 1,0-2 3,0 6 0,0-2-12,0 2 1,0 0-138,0-4 1,0 0 36,0-5 0,0 0-95,0-3 0,1 1 88,3-4 0,-3 3-44,3-4 0,-3-4-662,-1-3 234,6-1-1188,-5 5 700,4-6-76,-5-1 0,-1-5 1076,-3 0 0,-3 0 0,-4 0 0</inkml:trace>
  <inkml:trace contextRef="#ctx0" brushRef="#br0">21197 10302 8023,'0'-18'0,"5"1"0,-4 6 0,5 0 0,-5 4 0,3 3 0,-3 3 0,4 7 0,-5 6 0,0 3 0,0 4 1633,0 3 0,0-5-330,0 6-1000,0 0 1,0 4-32,0-1 1,0 2-16,0-1 1,0-2-29,0 6 0,0-6 0,0 2 0,0-4-129,0-4 1,-4-1-183,0-3 1,1-3-137,3 4 0,0-7-38,0-2-1310,0 1 1412,-6 3 0,5-3 154,-3-1 0,3-4-2077,1 2 919,0-5 1,0 0 0</inkml:trace>
  <inkml:trace contextRef="#ctx0" brushRef="#br0">21026 10313 8073,'0'-18'504,"0"2"1,0 8 149,0 1 308,0 4-489,0-2 68,0 5-250,5 0 0,1 1 287,6 3-298,-1 2 0,4 6-23,1-1 1,0 1-43,-1-1 1,-1 0-141,5 1 0,-4-1 96,5 1 0,-3-5-240,2 1 0,2 0 118,-6 3 0,1-3-295,0-1 1,-4-3 103,3 4 1,-2-6-29,-1 2 0,-1-3-208,0-1 108,6 5 1,-4-3-210,2 1 346,-2-1 1,-2-6 202,0 0 0,-3-1-167,0 1 0,-5-2 172,5-6 1,-4 1-155,3 0 293,-4-6-242,7 4 0,-7-7 117,4 5 1,0 0-73,0 3-30,-2 1 424,0-1-74,-3 6 26,3-4-54,-5 9 0,0-3-238,0 8 1,0 3-37,0 8 1,0-1 147,0 5-84,0 0 0,0 4-3,0 0 0,0 4-17,0-1 0,0 5-99,0-4 1,0 4 36,0 0 0,0-2-323,0 1 0,0-4 149,0 0 0,0-1-97,0-3 0,0-3 76,0 0 1,0-5-116,0 2-152,0-4-442,0 0-191,0-1 330,0-5-998,0 5 863,0-10 883,0 4 0,0-5 0</inkml:trace>
  <inkml:trace contextRef="#ctx0" brushRef="#br0">21814 10324 8015,'0'-17'-99,"0"0"-198,0 6 877,0 4 926,0-3-315,0 9-809,0-4 1,1 6 489,3 3-534,-3 2 0,4 7-4,-5 2 1,0-1-85,0 5 1,0 0-41,0 4 0,-1 4 29,-3-1 0,3 1-110,-3-4 1,3 4-147,1-1 0,0 1-405,0-4 331,0 0 0,0-2-84,0-2 1,5 1-97,3-4 1,2-1 63,1-4 1,2-3 106,2 0 0,-1-6-74,5 2 1,-4 1 109,4-1 0,-3 0-127,3-4 0,-2 0-51,2 0 0,2-2-175,-6-1 0,0 0 34,-3-5 1,-1 1-268,0-5 0,0 1-271,-4 0 0,-2-5 378,-5 1 1,0 0 542,0 3 0,-10 1 0,-3 0 0</inkml:trace>
  <inkml:trace contextRef="#ctx0" brushRef="#br0">21791 10530 8015,'-8'0'621,"1"0"-196,4-5 142,-2 4 45,10-4-441,2 0 0,4 3 156,0-2 1,2 3-72,2 1 1,-1 0-171,5 0 1,0 0 93,4 0 1,0 0-258,0 0 0,-4 0-219,0 0 0,-4-1-779,4-3 870,-5 3-639,3-4 153,-11 0-971,4 3 1662,-9-8 0,5 4 0,-6-5 0</inkml:trace>
  <inkml:trace contextRef="#ctx0" brushRef="#br0">21745 10290 8015,'-6'-11'307,"1"-1"1,10 2 871,3 3-738,2-4 0,6 10-31,3-3 1,3-1-192,1 1 1,0 1-36,-1 3 0,5-4 72,0 0 1,-1-1-368,-3 1 1,0 3 124,0-3 0,-4 2-1516,0-2 930,-5 2-1324,2-3 902,-9 0 994,-2 4 0,0-9 0,1 4 0</inkml:trace>
  <inkml:trace contextRef="#ctx0" brushRef="#br0">22351 9902 8158,'0'-18'1065,"0"2"-269,0 9-553,0 2 1585,0 5-1428,5 5-219,1 7 1,11 5 659,2 6-466,2 5 1,2-2 30,0 4 0,1 4 59,3 4 0,1 4-355,2-4 0,-2 5 148,-5-1 0,-2 3-298,-2 0 70,-2 1 1,-7-4 133,-2 0 1,0-1-96,-4 0 0,0 3 145,-4-6-587,-5 0 238,4-4 1,-9 0-433,2 0 412,-7-4 1,2-2-644,-2-6 518,-3 1 0,2-1-353,-3-3 0,-3 1-395,3-5 1,1 1 261,-1-5 766,5-5 0,-2 5 0,4-5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16275 18879 24575,'0'0'0</inkml:trace>
  <inkml:trace contextRef="#ctx0" brushRef="#br1">10039 11980 7712,'0'-6'-411,"0"-4"573,0 9 1,0-6 24,0 4 0,1 1 272,3-2-245,-3-2-21,4 5 1,-5-5 193,0 2 1,0 1 116,0-4-504,0 4 0,5-7 0,2 4 0</inkml:trace>
  <inkml:trace contextRef="#ctx0" brushRef="#br1">10050 11878 9217,'-5'-7'2646,"3"2"-2224,-6 5 1,4 0-190,-3 0-185,-1 0 0,-3 0 34,-1 0-89,1 0 85,-1 5-66,1-3 0,0 8-161,-1-3 209,1-2-98,-1 6 1,2-5-119,3 5 1,-4 1 90,4-1-214,2 6 40,0-10 85,0 14 1,3-14-142,-2 8-57,3-2 24,1-1 52,5-1-76,2-5 236,4 5 42,0-10 1,1 4 64,-1-5 0,2 0-61,2 0 1,-2-1 29,2-3 1,-1 1-18,1-4 0,-2 3 19,2-4 1,-6 4 185,-1-3-68,-1 4 0,0-7 30,-3 2 0,-3 2-72,-1-1 0,4 3 124,-1-4 26,1 6-165,-4-4 211,0 1 35,0 4-124,0-4-10,0 5-189,-5 0 0,4 5 40,-3 3 0,3-2-20,1 2 1,-4-1 60,0 5-295,0-6 254,4 4-122,0-3 102,0 4-63,0-5 24,0 5 15,5-10-58,2 9 0,4-9-139,1 3 0,-5-3 79,1-1 176,-1 0 0,5 0 0,-1 0 0</inkml:trace>
  <inkml:trace contextRef="#ctx0" brushRef="#br1">10107 11158 8133,'0'-11'-809,"0"-1"1361,0 1 0,0 0 234,0-1-484,-5 6 1,3-4-111,-6 2 1,4 2 62,-3-2 0,-1 2-120,-3-2 0,-1-1 103,1 5 0,0-1-183,-1 1 0,-3 3 114,0-3 1,-2 3-171,2 1 0,1 0 55,-5 0 0,4 1 35,-4 3 1,5 3-135,-2 4 1,0 0 95,1 1 0,0-1-101,3 1-11,1 4 1,-1 1 70,1 2 0,-1 2-116,1-2 0,3-1 162,1 1-328,4 0 280,-2-1 0,5 2-137,0-5 112,5 6 0,2-9-31,4 4-207,0-4 231,6 0 0,1-5-278,5 1 269,-1-5 0,1 2-23,0-5 1,0 0-6,0 0 1,3-5 204,1-3-182,0-2 1,-8-5 53,0-1 1,-1 0 161,1 1 1,-3 1-49,-5-5 1,-3 3-114,0-3 0,-6 4 281,2-4-126,-3 5 1,-1-6-54,0 5 1,-1-1 121,-3 5 1,3 3-93,-3 1 218,-2 4 97,5-7-186,-5 9-57,6-4-227,-5 5 1,4 1 122,-3 3 0,3 3-220,1 9 1,0-2-15,0 5 117,0 0 0,4 3-147,0 1 0,5-1 73,-2-3 1,5 1 50,3-5 0,-1 1 320,5-5-145,0 0 0,0 0 61,0-4-167,-5 3 0,6-8 79,-5 1 65,1-1-119,0-2 0,-3 0 108,2 0-401,-2 0 128,-2 0 1,-5-2-1482,-2-1 510,3 1 1065,-6-3 0,4 5 0</inkml:trace>
  <inkml:trace contextRef="#ctx0" brushRef="#br1">10062 14265 8032,'-7'0'25,"-3"0"0,8 0 131,-6 0 0,4 0 257,-3 0-295,4 0 74,-7 0-60,4 0 0,-2 1-104,0 3 60,6 2 1,-7 2 0,4-1 55,-1 2 1,3 1 94,-1 2-315,-2 4 180,5-3 0,-4 3-118,5-4 123,0-1 61,0 1-47,0-1-16,5 1 0,1-2-145,5-3 1,6-2 107,2-5 1,-1-1-12,1-3 1,4-2 5,3-5 0,1-2 4,-4-2 1,-6 2 42,-1-2 1,-4-2-40,0 2 0,-2 0 23,-2 3 1,-3 1-33,-5 0 1,-5-1-3,-3 1 1,-7 4-182,-4 4 1,-3 1-280,-1 2 1,0 0-47,1 0 0,-1 5-311,0 3 1,1 6 754,3 1 0,-2 5 0,3-2 0</inkml:trace>
  <inkml:trace contextRef="#ctx0" brushRef="#br1">10210 15110 8036,'-5'-12'-154,"4"6"1,-4-4-192,5 2 1,0 2 1698,0-2-775,0 1 0,-4-5 598,0 1-770,0-1 1,3 2 14,-3 3 1,2-2-104,-6 5 0,4-4-10,-3 5 0,-1-1-77,-3 4 1,-4 0 3,-1 0 1,-3 5 179,4 2-186,-5 4-58,2 5 1,-5-2 57,0 5 1,2 0 28,2 4 0,-2 0-29,6 0 0,4 3 0,3 1 0,6 0 17,-2-5 0,2 5-18,2 0 1,6-1 13,1-3 0,5-4-685,3 0 0,3-3-846,4 3 1,1-5 1287,0 1 0,4-4 0,-1-3 0,5-3-297,-4-5 1,3 0-240,-3 0 0,-1 0 717,-3 0 0,-4-4 94,0 0 0,-5-3-71,1 3 0,-6-4-32,-1 4 0,-6-1-245,2 2-186,-3 1 0,-1-4-324,0 2 0,-5 3-816,-2-3 1,-3 1 1398,-2 0 0,1 1 0,-1-3 0</inkml:trace>
  <inkml:trace contextRef="#ctx0" brushRef="#br1">6202 11980 8087,'-7'-6'786,"2"1"-389,5 5 337,0 0-117,-5 0-264,4-5 107,-4 4 148,5-4 5,-5 5-322,3 0 1,-4 0 52,2 0 68,3 0-59,-4 0-373,0 0 117,4 5-147,-10 1 1,6 5-18,-2 1 88,2-1 0,1 5-91,0-1 0,0 0 33,4-4-290,0 1 180,0-1 1,0 1-99,0-1 1,0 1 74,0-1 0,5-5 19,3-2 107,2 2-33,1-4 1,1 3-5,-1-5 0,4-1 32,1-3 1,-1 1 3,-4-4 1,1 3-45,-1-4 300,1 1-271,-1-5 436,-5 1-225,5-6 0,-10 5-41,3-4 1,-3 2 236,-1-1-358,0 2 0,-1-3-121,-3 4 0,-3 1-40,-4 0 0,-2 4-349,-2 3 1,1 4 82,-5 4 1,0 3-599,-4 4 1036,0 6 0,1 0 0,-1 6 0</inkml:trace>
  <inkml:trace contextRef="#ctx0" brushRef="#br1">6361 11455 8018,'-5'-11'840,"4"-1"-217,-4 1-328,0-1 0,0 1 14,-3 0 0,2-1 47,2 1 1,2 1-91,-6 2 1,4-2 104,-3 2 0,-1 2 114,-4-2-165,1 6-149,0-3 0,-1 5-48,1 0-91,-6 0 1,5 5 2,-4 2 0,4 9 82,0 3 1,1-2-615,-1 2 367,1-5 1,5 7-94,2-6 1,3 0-141,1-3 0,0-1 139,0 0 0,5-4-68,2-3 0,7-3 112,1-1 0,2 0 192,-2 0 0,-1 0 77,5 0-43,-5-5 0,6-2 24,-4-4-97,4-6 0,-7 5 65,2-3 0,-2-2 6,-2 2 1,0-5 14,1 0 1,-5-1 78,1-2 1,-2-1-49,2-3-88,2-2 1,-7-4-203,4 3 1,-4-3 133,1 2 1,-2 0-55,2 0 1,-3-2 96,3 3 1,-3 2 0,-1 1-19,0 3 1,0 2 351,0 3-92,0 3 36,0 9 342,0-3-419,0 9-100,0 6 0,0 8 89,0 10 0,0 5-69,0 2 0,0-1 8,0 2 1,4 0-21,0 7 0,0-1-173,-4 5 1,0-1 11,0 1 0,0-2-110,0-2 0,0-2-68,0 2 0,-4-4 110,0-3 0,0-3-469,4-6 0,0 1 251,0 0 0,0-4 361,0 0 0,0 0 0,0 4 0</inkml:trace>
  <inkml:trace contextRef="#ctx0" brushRef="#br1">6407 14539 8043,'0'-7'-351,"0"1"803,0 2 431,0 3-582,0-4 1,-1 1 495,-3 0-19,3 0-287,-9 4-32,3 0-228,-4 0-24,4 0 0,-3 0 31,3 0-7,-3 0-155,-2 6 0,5 0-73,-1 5 0,0 1 58,-3-1 1,1 1-220,2-1 0,-1 0-71,5 1 174,1-6 25,3 4-188,0-3 1,1 3-8,3-3-56,2-1 119,0-6 0,8 0 129,-2 0 0,2 0-15,-3 0 1,1-2 25,-1-2 1,4-1 7,0-2 1,-1-3 24,-6 2 0,2-3-34,-2-5 0,1 4 189,-2-4 0,0 4-49,-4 0 0,-1 1 17,2-1 0,-3 1-155,-1 0 0,-4 3-100,0 0 0,-5 5-112,2-5 1,-7 5-368,-2 0 1,0 6-752,1 5 0,1 4 1351,-5 3 0,0 2 0,-4 6 0</inkml:trace>
  <inkml:trace contextRef="#ctx0" brushRef="#br1">6144 15372 8111,'-6'0'280,"1"0"356,0 0-350,4 6 0,-6-4 110,4 6 1,1-4-198,-2 3 0,3-3 39,1 4 0,0-1-52,0 5 0,0-5 66,0 1 1,1-2-64,3 2-84,-2 2 1,8-4 78,-3 6 0,3-5 37,2 1-257,-1-6 43,6 4 0,-5-6-68,4 0 0,0 0 100,-1 0 1,2 0-142,-2 0 1,-1 0 99,5 0 1,-4-6 37,4-1 1,-5-3 76,2-2 0,-4 5 2,0-1 1,-5 0-23,1-3 1,-6 0 141,2-1 1,-2 1-143,-2-1 0,-4 1 7,0-1 1,-9 1-345,2 0 159,-3-1-63,-3 1 1,0 1-92,-6 2 0,0 3 89,0 5 0,-1 5-92,-3 3 1,3 3 127,-2 4 1,1 3 25,3 5 1,0 0 21,3 0 1,-1 5 212,4 2 1,2-1-64,7 2 1,2-6-111,5 2 0,1-1 74,3-3 1,6 1-15,5-9 1,7 1-4,1-5 1,0 1 22,3-1 1,3-5 80,2-2 1,-2-3 179,1-1 1,-4-3 426,0-1 0,-1-5-10,-3 1 0,-3 2-260,0-2 1,-5 2-750,2-2 0,-7 2-735,-2 2-121,-4 3 1,2-5 28,-5 2 0,-1 3 1104,-3-3 0,-3-3 0,-4 1 0</inkml:trace>
  <inkml:trace contextRef="#ctx0" brushRef="#br1">2958 13557 8063,'0'-7'1114,"-5"-3"0,2 9-649,-4-3-30,4-2 29,-7 4-369,4-3 122,-1 5 107,2 0-258,0 0-15,4 5 0,-4-2 10,5 5-12,0-1 65,0 5-260,0-1 123,5 0 1,1-3 25,6 0 0,-1-6-151,1 2 0,-1-3 95,0-1 1,1-1-178,-1-3 80,1 3 75,-1-9 0,1 3 14,-1-4 0,-3 0 29,-1-1 30,-4 1 1,6-1-55,-6 1-135,1-1-27,-4 1 163,-5 0-264,-1-1 146,-6 6 0,1 1-667,0 5 1,-1 1 1,1 3 838,-1 2 0,1 11 0,-1 0 0</inkml:trace>
  <inkml:trace contextRef="#ctx0" brushRef="#br1">2661 13819 8171,'-5'-11'579,"4"4"126,-4 2 257,5 0 135,0 4-609,0 6-57,0 3-218,0 13 1,0-7 152,0 5-89,0 0-94,0 9 0,0-4-132,0 3 1,3 3 117,1 5 1,1-1-98,-1 4-121,-3-2-46,4-2-749,-5 0 583,6 0 1,-5-4 32,3-4-203,-3-2 204,-1-1 1,0-5 52,0-3 0,0-2 27,0-2 207,0 1 53,-5-1-171,4-5 82,-5 0 236,6-6-158,0 0 31,0-6 0,0 4-113,0-6 81,0 6-77,0-8 1,2 3-42,2-4 0,2-1 51,5 1 1,2 0-225,2-1 204,3 1 0,5-1-95,0 1 75,-6 5 1,9-5-45,-3 4 0,2-2-4,-2 1 1,-2 3-111,-1 5 144,1-5-3,-8 4 0,3-4 42,-4 5-39,-1 5 1,-1-3 14,-2 6 0,-3 0 0,-5 3 10,0 1 1,0-1 6,0 0 1,-9 1 9,-2-1 1,-8 4 89,0 1 0,-7 0 63,0-1 0,-6-2 246,1 2 1,2-2 116,-1-2 0,-1 1-177,-3-1 0,5-1 49,2-2-442,3 2 0,6-9-863,3 3 100,7-3 795,3-1 0,16-10 0,1-2 0</inkml:trace>
  <inkml:trace contextRef="#ctx0" brushRef="#br1">3266 13511 8553,'-6'0'-1318,"1"0"2635,5 0-847,0-5-351,0-2 0,0 0 0,1 1 364,3 0-314,2-2 0,3 1 102,3-4 1,-3 3 32,6 1-217,3-1 1,-4-3 46,5-1 1,0 2-25,3 2 0,-3-2-4,0 3 1,1-4-168,2 0-116,1 5 270,0-5 1,4 1-165,-1-5 1,10 0 31,-2 3 1,4-4 53,0-3 0,3-3 57,5 0 0,-5-1 14,1 0 0,0 0-220,4 0 0,1 0 237,2 0 1,-2 1 29,3-1 0,1 4-49,-2 0 1,1 0-73,-5-4 1,5 0 1,-1 0 0,6-3-17,-2-1 0,-23 12 0,0-1 4,0 3 1,1 0-1,-1-2 1,-1-1-145,25-10 1,1-6 115,-1 1 0,-26 16 0,1-1-20,1 1 0,1-1 1,23-15 14,3 4 1,-3-4-12,-1 5 0,-4-1-101,-7 4-808,3 0 938,-10 6 0,5-4 22,-6 6 1,-4-4 10,1 4 0,-5 0 11,5 3 0,-2-3-52,2 0 226,2 0-96,-9 3 1,4 5-82,-6-1 1,1 2 215,0-2 0,-5-1-249,-3 5 1,-2 0 463,-2 4 1,-3-3-711,-1-1 164,-4 0-103,2 4 0,-10 0 7,-3 0 0,-2 1-269,-1 3 1,-1-1-519,1 4 288,-1-4 291,1 2 0,3-1-49,1 0-123,4-1-166,-2-3 433,0 0 1,3 0 296,-6 0 0,4 4 0,-3 0 0,3 0 0,-4-4 0,6 0 0,-9-2 0,4-1 0,1 0 0,-2-4 0,4 3 0,-4-4 100,1 0 0,-1-3 198,1 0 0,3 4 750,-4 3-117,6-2 269,-3 0-770,5-6 0,5 5-18,2-1 0,7 6-273,1-2 1,6-1 12,-2 1 0,-1 0 47,1 4 1,0-1-34,3-3 1,1 3-224,0-3 1,-4 3 172,0 1 0,-5 0-150,1 0 0,-2 1 175,-1 3-17,-1-3 1,-5 9-111,-2-2 1,-4-2 60,-4 2 0,-3 3 3,-9 4 1,-1 4-146,-6-3 0,0 4-271,0-1 0,0 1 194,0-1-1578,6 3 745,-5-4 977,9 5 0,-3-1 0,5 1 0</inkml:trace>
  <inkml:trace contextRef="#ctx0" brushRef="#br1">3289 13716 8339,'0'-6'-411,"0"1"0,0 4 751,0-3 267,0 3-488,5-4 0,-2 5 131,4 0-187,1 0 0,3 0 48,1 0 1,-1 0-76,1 0 0,-1 0 147,1 0-216,-1 0 102,0 0 0,5 0-30,-1 0 0,5 0-1,-1 0 1,3 0-38,1 0 0,1 0-11,2 0 1,0-2 9,4-1 0,1 1 41,3-2 0,4-1-39,0 2 1,0-2 6,-4 1 1,2 2-10,2-1 1,3-2 35,4 1 0,2-4-142,3 4 0,2-5 123,5 2 0,4-3-276,0-2 0,-27 5 0,1-1 254,0 0 0,-1 1 0,2-1 0,0-1 16,1 2 1,-1-1 0,-1 0 0,1 0 2,2-2 1,0 1-1,0-2 1,1 0-3,3 1 1,0 1-1,-3-2 1,1 0 34,2 0 1,-1 0 0,-1 0 0,-1 0-270,3 1 1,0 1 0,0-2 0,1 0 247,-1 2 0,0-1 0,1 0 0,1-1-7,-2-1 1,0 1 0,0 0-1,0 0 3,-2 2 1,0-1-1,1-1 1,0 1-1,3 0 0,0 1 1,-4 0-1,0 0-2,3-1 0,1 1 1,-4 0-1,0-1-24,2-2 0,0 1 0,-1 1 0,0 1 23,1-1 1,0 1 0,0 0-1,0-1-81,4-1 0,-1-1 0,-3 1 0,0-1 53,2 1 1,0-1-1,0 1 1,0-2-8,2 0 1,0 0-1,-1 0 1,0 1 11,5-1 1,-1 0 0,-7 0 0,0 0-6,3 0 0,1 0 1,-5 1-1,-1 0-3,2-2 0,0 1 0,-3 0 0,1 1 6,0-2 1,0 1 0,-5 1 0,1 1-142,0 0 0,0-1 0,-1 1 1,0 0 143,-3 1 1,1 0 0,-2 0 0,1 0-43,0 1 0,1-1 0,26-10 34,2 5 0,-4-4 0,-3 3 0,0-4-21,-4 1 0,3 3-6,-4 0 1,-4 4 272,-7 0 1,-6 1-255,-2-1 1,-4 2 558,0 3 0,-6-2-512,0 5 354,-7-5 0,4 6-372,-6-4 0,1 4 298,-1-1 0,1-1-370,-1 2 0,0-2-6,1 1 0,3-1-107,0-3 0,6-2 92,-2 2 0,6-2-82,2-1 1,-2 1 128,-6 2 1,3-2 9,-3 2 1,-3 2-14,-1-2 0,-3 4 7,-4-3 1,0 3 34,-4-4 247,0 6-31,1-8-209,-4 3 0,4 0 13,-5-1 0,4 4 15,0-3 2,0 4 41,-4-7-41,5 4 1,-4-2 125,3 0 306,-3 6-366,-1-8 1,-5 8 367,-2-1-480,-4 1 1,0 2 147,0 0-36,-1 0-20,1 0-31,-1 0 12,6 0-41,1 0-17,5 0 0,5 0 75,3 0 0,6 0 130,1 0 1,5 0-134,-1 0 0,3 0 14,1 0 0,-1-3-29,1-1 0,0 0 10,0 4 1,0-4-141,0 0 0,-1-1 168,1 1-279,-5 3 209,4-4 0,-10 5 54,4 0 1,-8-1 56,0-3-37,-5 3-1,3-4 153,-2 5-158,-3 0 1,2 1 130,-11 3 1,-1 0 131,-10 7 0,-4-1-62,-4 9 1,-3-4-279,3 4 1,1 0-156,3 4 0,0-4-327,0 0 1,5-1-204,3 1 1,3-1-616,0-3 1,6-2 1274,2 2 0,-2 3 0,-1 0 0</inkml:trace>
  <inkml:trace contextRef="#ctx0" brushRef="#br2">3529 13899 13367,'0'-6'1073,"0"1"-1007,0 5 0,5 0-164,3 0 1,2 0 133,1 0 0,2 0-123,2 0 0,2 0 90,2 0 0,2-4 135,-2 0 1,3 0-51,1 4 1,1 0-53,3 0 1,-2-3 29,5-1 156,-4 0-214,7 4 0,-4-4-11,5 0 0,2-1 20,2 1 1,-1 3-134,4-3 1,5-1 65,4 1 0,0-3-74,0 3 0,-2-1 71,5 1 1,-3 3 6,3-3 1,6-1-78,-27 3 1,0 0 0,2 0-1,0 0 137,0 2 1,0 0 0,1 0-1,0-1-40,1-1 1,0 0-1,0 2 1,-1-1 40,3-1 1,0 0 0,0 0 0,1-1-7,1 1 0,-1 0 0,0 0 0,-1 1-218,0 1 1,0 0 0,-2-2-1,0 0 203,2 0 0,0 0 0,0 0 0,0 0-1,2 2 0,0 0 0,0 0 0,0 0-9,0 0 1,0 0-1,-2-2 1,0 0 109,0 0 0,0 1 1,2-2-1,0 2-83,2 0 1,0 2 0,2-1 0,0 0 54,-2 0 1,0 0-1,1 0 1,1 0-44,-2 0 1,0 0 0,2 0-1,-1 0 25,-1 0 0,0 0 0,0 0 0,0 0-12,-2 0 0,0 0-710,-3 0 0,1 0 712,1 0 0,0 0 0,-2 0 0,-1 1-31,4 1 0,0 0 0,-5 0 0,1 1-91,0 0 0,0 1 0,1 1 0,0-1 52,-3-2 1,0 0 0,2 2-1,1 1 47,-1-1 0,0 0 1,-1-1-1,1 0-72,2 1 1,0 0 0,-2-2 0,-1-1 55,1 3 1,0 0 0,0-2 0,0-1-65,0 0 0,0 1 1,-1 1-1,0-1 8,1 0 0,0 0 0,-2 2 1,0 0-31,-1-2 1,-1 0-1,32 5 1,-3-3 0,-3 5 5,3-1 1,-4 2 12,-4 1 0,2-1-63,-6-2 1,2 2-116,-1-2 0,-3 1 120,2-2 0,7 3 39,1-2 0,-1-2 17,-3 2 0,-1-4-91,1 3 1,3-3 117,-2 4 1,-4-4-3,0 3 0,-3-3 342,-2 4 0,-4-5-314,-3 5 0,-2-4 170,-2 3 1,-5 0 640,-2 0 0,-3 0-767,-1-3 0,-2-2 348,-2 6 0,3-4-353,-3 3 1,-1-3 212,1 4 0,-5-5-243,1 5 0,-2-5 46,-2 0 0,-1 0-361,-2 1 315,2-3 0,-8 5-47,6-2 274,-5-3-10,2 4 394,-5-5-231,0 0-497,0-5 0,0 3-858,0-6 152,-5 1 0,-2-5 342,-4 1 1,1 3-1256,2 1 435,-7-1 784,2-3 1,-5 0 524,3 4 0,6-2 0,2 5 0,-1-5 0,0 8 0,1-3 0,3-1 0,-4 1 0,6-1 0,-2 1 0,-1 2 24,1-6 0,0 4 225,4-3 0,0 3 32,0-4 1,0 5-120,0-5 1,-3 4 125,-1-4 1,0 5-110,4-5 1,-1 6 179,-3-2 346,3-3-397,-10 6 0,6-5 498,-2 2-207,2 3-541,5-4 97,0 10 1,3 1 7,1 5 0,5 1-29,-1-1 0,6 1-32,1-1 1,1 1-127,0-1 1,-4 4 63,4 0 0,0 2-21,-1-2 0,1-2 68,-5 2 0,0-2-7,1-2 1,-1 1 50,1-1 0,-5 0 7,1 1 1,-6-5-27,2 1 0,-1-5 134,1 0-26,-3 4 5,4-6-24,-5 4 1,0-4-2,0 3 0,-1-3 132,-3 3 0,-2-2-240,-6-2 0,1 0-86,-1 0 0,-4 1-68,-3 3 0,-3-3-287,-1 3 1,0-3-166,1-1 0,3 0 259,0 0 1,3 0-2048,-3 0 2302,5 0 0,-7 5 0,3 1 0</inkml:trace>
  <inkml:trace contextRef="#ctx0" brushRef="#br1">6636 14744 8326,'-8'-3'-56,"0"-1"0,4 0 12,-3 4 1,3 0 185,-4 0 0,5-4 128,-5 0 0,4 0 203,-3 4 88,4 0 72,-2 0-160,0 0 2,4 0-153,-4 0-428,5 0 5,5 0 1,0-1 131,2-3 1,7 3-41,-2-3 1,5 3 52,-1 1 1,4 0-172,-1 0 1,3-4 83,0 0 0,6 1 19,3 3 0,1-4 16,-2 0 1,4-1 8,1 1 0,3 2-48,3-6 1,4 5 53,-3 0 1,1-2-45,-1 1 1,2-1 37,-2 1 1,3 3-9,0-3 1,2-1 77,3 1 0,2-4-265,5 5 0,0-5 262,0 4 0,4-5 125,0 2 0,2 0-150,-30 4 0,-1-1 1,0 0-1,1 0-10,3-1 1,0-1 0,0 0 0,0 0-63,-1 0 1,-1 1 0,2 1 0,-1 0 72,-2 0 1,-1 1-1,30-5-57,-1-4 1,1 5-12,-1-1 1,-2 4-20,-5-3 1,-1 3 26,-7-4 0,6 5 1,-7-5 1,4 4 57,-4-3 0,1 4-31,0-1 0,-4-1 6,-1 1 1,-4-3 19,1 3-96,-7 0 74,2 4 0,-10-1-17,0-3 0,-2 3-4,-6-3 1,1 3-57,-5 1-32,0 0 516,1 0-447,-6 0 1,0 0 171,-2 0-181,-2 0-25,3 0 0,-4 0-55,3 0-8,-3 0-65,9 0 76,-4 0 1,6 0-67,-1 0 0,-3 0-56,0 0-374,-1 0 281,5 0-66,-6 0-66,-1 5 309,0-4 0,-2 4-193,4-5 202,-4 0 1,3 0-134,-2 0 343,-3 0-213,4 0 1140,-5 0-969,-5 0 0,4-1 15,-3-3 1,-1 2-23,1-6 0,-3 4 7,3-4 1,-5 5 90,1-5 0,-2 2-92,-1-2 1,3-2 144,1 2 0,-5 2-83,-3-2 1,0 2 120,3-2 0,1 0-73,-1 4 0,1-4 30,0 4 1,3 1-83,0 3 0,4-4 89,-3 0-114,4 0 1,-2 5 39,5 3 1,2-1-80,1 4 1,5 0 145,7 0 1,3 3-8,5-2 1,1-2-39,3 2 0,2-2 27,5 2 1,0-2-91,1-2 0,-2 1 4,-3 3 1,3 1 18,-3-6 0,-3 5 33,-4-4 1,-2 5-87,-5-2 0,-1 0 55,-4 0 0,0-3 172,-4 4-82,3-6 43,-8 8-51,3-8 0,-7 4 165,-1-2 0,-8-2-270,-4 6 1,-5-4 70,1 3 0,-4-3-150,-4 4 0,-2-2-35,-5 2 0,3 2-284,1-2 1,5 0-50,-2 0 1,8 1-992,4-5 38,2 0-578,2-4 1916,9 0 0,9 5 0,10 1 0</inkml:trace>
  <inkml:trace contextRef="#ctx0" brushRef="#br2">6590 12163 9288,'-12'0'-720,"6"0"903,1 0 878,5 0-929,5 0 0,-2 0 94,4 0 13,1 0-124,3 0 1,6 0 117,2 0 1,-1 0-12,1 0 0,0-1 195,3-3-263,1 3 0,4-5 171,0 2-130,-1 2-36,2-3 1,-2 2-76,4-1 1,0-1 120,5 1 0,4-1-119,3-3 0,6-2-1065,2 2 1194,4-2-297,-7-1 77,14-1 0,-8 1-49,8 0 1,-2 0-49,-2 4 1,-4-2 145,0 5-1,-4 0-44,0 4 0,-2-3-6,-1-1 1,-4 0-25,-1 4 0,1 0-22,4 0 0,4 0 73,-1 0 1,2 0-4,-2 0 0,2-1-44,2-3 0,3 1 50,-3-4 1,1 3-31,3-4 0,-6 2 43,6-2 1,-10-1 6,2 6 0,-8-1 8,4 4 1,-6 0-9,-1 0 0,-4 0-86,-4 0 0,3 0-14,-2 0 1,-3 0-128,-2 0 0,2 4 686,-1-1 1,0 1-722,-5-4 1,-3 0 242,0 0 0,-5 0-253,2 0 185,-4 0 0,-4 0 9,0 0 99,-6 0 373,3 0-690,-5 0 230,0-5 0,-4 3-846,1-6 288,-6 5 297,2-7 1,-4 9-276,-1-3 172,1-2 0,0 3 66,-1-4 0,1 3 89,-1-4 1,0 6 139,-4-2 0,4-1-65,-3 1 1,1-4 230,-2 5 1,4-5 79,-4 4 0,4-1 88,0 1 0,1 3 16,-1-3 246,1 3-274,0-4 366,4 4 5,2-4 27,5 5-408,0 0-170,5 0 0,5-2 45,6-1 1,3 1 17,-4-2 0,4 3-12,-4 1 0,6 0-41,-2 0 331,-3 0-176,6 0 0,-10 0-67,4 0 1,-4 4 33,0 0 0,-1 3-195,0-3 0,-3 1 174,0-1 0,-2-1-244,2 4 1,-2-4 48,-2 1 1,-3-2 81,3 2 153,-3-3-9,-1 4 149,0 0 1,-5-2-103,-3 5 0,-7-5-286,-4 5 1,-6-4-222,-2 3 1,-3 1-554,3 3 0,-3 1 459,3-1-2246,5-4 1137,6 3 1471,-1-4 0,5 11 0,-5 0 0</inkml:trace>
  <inkml:trace contextRef="#ctx0" brushRef="#br1">6636 14447 7213,'-7'0'336,"2"0"431,5 0-587,5 0 0,-2-3 19,4-1 1,1-5-36,3 1 0,1-2-2,-1-1 1,4-5 3,1 1 0,0-4-2,-1 4 1,3-5-42,5 1 1,0-3 26,0-1 1,3-3 82,1-1-97,5-5-268,-3 3 0,10-7 249,3-2 0,8 2-72,-24 15 1,1 0 0,1 0 0,0 0-243,0-2 1,1 0 0,-1-1-1,1-1 233,-1 0 1,1 0 0,2-2 0,1-2-68,2 1 0,1-1 0,1 1 1,2-1-1073,1-1 1,2-1 1122,-1 2 1,0 0 0,-1 0-1,0 1 1,0-1 0,1 1-5,0-1 1,0 1 0,-4 0-1,0 0-171,2 1 0,0 0 0,-2 2 1,-2 0 178,-1 1 0,-1 2 0,-1 1 1,0 1 7,-2 1 0,-1 0-54,1 1 0,-1 1 39,1 0 1,-1 0 0,0-1-1,0 1 31,25-17 1,-25 17 0,0 0-4,26-18 1,-4 5-25,0 0 1,-7 3-2,-1-4 1,0 5-26,3-5 1,5 6 58,-1-2 0,1 3 8,-4 1 0,-2 4 120,-2 0 0,-3 5-225,-5-1 0,-1-1 1076,-2 0 1,-2 5-1154,-2 3 1,-4 1 80,-1-5 31,1 6 0,-5-4 0,1 9 994,0-3-1012,0-3 1,0 5 550,0-6-540,-5 6 1,6-7 33,-4 5 1,0-1-74,-1 1 1,-2 2 46,2-6 1,-2 5-1,-2 0 0,-4 0-12,-3-1 0,-2 3-56,2-3-45,-3 3-378,4 1 3,-15 0 575,2 0 1,-7 1 303,8 3 1,-3-3-385,2 3 0,2-3 0,-2-1 0,0 0-2711,-3 0 1646,5 0 0,-5 0 64,4 0 1001,2 0 0,-5 0 0,2 0 0,3 0 0,-5 0 0,5-1 0,-3-3 0,-2 3 0,2-3 275,3-2-135,-5 5 1,9-6 731,-3 3-60,-2 3 354,4-9-352,-3 9 46,0-9-203,4 8-65,-4-3-440,5 5 0,5 0-217,3 0 1,3 0 92,4 0 0,-1 0 162,5 0 1,0 0-163,4 0-98,0 0 122,0 0 1,0 0 20,-1 0 0,1 0-36,0 0 1,-5-4 27,-3 1 0,-2-1 134,-2 4-192,1 0 130,-6 0-83,4 0 0,-9 1 78,3 3-136,-3-3 82,-1 4-7,0 0 227,0 2-137,0-1 1,-6 4-47,-5-2 1,-1 6 14,-3 1 0,-3 4 48,-1-4 1,-2 6-89,-2-9 0,1 9-287,3-6 0,-1 0 114,5-4 1,1 1-625,6-1 0,-1 1-418,5-1 1,1-3 1124,3-1 0,5-4 0,1 2 0</inkml:trace>
  <inkml:trace contextRef="#ctx0" brushRef="#br3">2353 12757 8475,'-2'-6'0,"-1"2"-332,1 3-273,-3 1 660,5-5 366,0 3-292,0-3 652,0 5-640,0 5 0,-1-2 40,-3 4 1,3-3-63,-3 4 1,3-4 170,1 3-155,0 1 1,-4 3-63,0 1 0,0-1 25,4 1 1,0-1 30,0 0 0,-1 2-59,-3 2 0,3 2 130,-3 2-145,3 2 1,1-3 29,0 5 0,0 0 51,0 0-166,0 0 99,-5-1 0,4 1-153,-3 0 170,3 0-22,1 0 0,0 0-125,0 0 109,0-1 0,0 1 11,0 0 0,0 0-4,0 0 1,0 3 151,0 1 1,0 0-146,0-4 0,1 3 46,3 1 1,-3 3-80,3-3 0,-3 1-2,-1-2 1,0 2-26,0 3 1,4 1-27,0-6 1,-1 1-65,-3-4 1,0 3 118,0 1 1,0-4-62,0-4 1,0-1 28,0 1 1,0 2-34,0-2 0,0-1 62,0 1 1,0 0 4,0 4 0,-1 4 7,-3-1 0,3 1 8,-3-4 0,-1 0-22,1-1 0,1 1-1,3 0 1,0 0 3,0 0 1,0 0 11,0 0-2,-5-1-88,3 1 67,-3 0 1,5 0-50,0 0 16,0 5 1,0-8 35,0 3-48,0-3 33,0-2 1,0 2 114,0-5-113,0 1 1,0-1 8,0 0 52,0 0-58,5-3 1,-3 3 14,1 0 0,0 4 4,1-4 0,-3 6-30,3-2 18,2 2 0,-3-2 25,4 0-128,-4 0 104,7 4-3,-9-5-83,9 4 70,-3-10 1,0 9-9,1-6 1,0 0-2,3-4 0,4 5-1,0-1 0,1-1-3,-5-6 0,4 2-19,1-3 0,3 2 23,-4-1 1,5 1 23,-1-6 1,-1 5 9,1-4 0,0 5 4,4-2 1,-4 1-30,0 3 0,-1-4 3,1 8 1,2-9 7,-2 6-29,-2-3 20,4 2 1,-3-1-32,5-2 1,0 1 9,0-5 0,-1-1-16,1-3 1,0 0 27,0 0 105,0 0-99,0 0 0,0 0 66,-1 0 1,1-3 11,0-1 1,-4-1-47,0 1 1,-4 3 6,4-3 1,-3 1-1,3-1 0,-4-1-16,4-2 0,-4-5-81,4 1 1,-5-1 40,1-3 1,2-3-3,-2-1 1,0 2-3,-3-2 1,-1 3-4,1-3 0,-2 5 57,-3-1 0,2 2 1,-5 2 0,0 0 121,-4-1 0,0 1-131,0-1 1,0 1-5,0 0 0,0-5 26,0 1-153,0-5 136,0 7 1,0-8-49,0 1 0,0-1-11,0-2 1,1 0-12,3 0 1,-3 1 41,3-1 0,-3 4-16,-1 0 7,0 0 0,4-4 1,0 0 2,-2 0 1,1 0-54,1 0 0,-3-1-3,3-2 0,1 0 23,-1-4 1,3-1-11,-3-3 1,4 1 44,-4 3 1,1-3-1,-2 2 1,0-1 25,5 2 1,-6-2-49,2 6 0,-3-1 53,-1 4 1,0-1-7,0-3 1,0 3 23,0-2 0,4 0-17,0 0-10,0 1-12,-4-8 0,0 8 12,0-5-57,0-1 43,5-3 0,-4 3 37,3 1-37,-3 5 1,-1-7 137,0 5 0,0-1-118,0 2-14,0 2 0,0-4 11,0 5 0,0-1 31,0-3-144,0 3 115,0-4 0,-4 9 36,0 0-179,1 0 134,-2-4 1,3 4-186,-2 0 185,3 0-21,-4 1 1,4-3-76,-3 2 76,3-3-5,-4 4 0,3 1 1,-1 1 1,1 2 52,2-5 0,-3 4 127,-1-4 0,-1 5-148,1-1 198,3 2-89,-10 2 1,9-1-189,-6 1 108,6-6-1,-8 5 0,7-5-145,-5 6 1,5-1 45,-5 1 1,0 0 28,-3-1 0,3 1 56,1-1 1,-1 1-8,-3-1 0,3 1 27,1 0 0,-1-1 29,-4 1 1,1 1 137,0 2-192,-1-2 0,1 5 25,-1-3 1,-3-1 38,0 5-23,0-4-241,-2 6 217,4-8-51,-8 9 0,8-9 0,-3 3 0</inkml:trace>
  <inkml:trace contextRef="#ctx0" brushRef="#br3">2615 12597 8206,'-11'0'0</inkml:trace>
  <inkml:trace contextRef="#ctx0" brushRef="#br3">2604 12597 8243,'-6'12'14,"-5"4"0,10-8 0,-4 2 1</inkml:trace>
  <inkml:trace contextRef="#ctx0" brushRef="#br3">2650 15692 12435,'5'7'815,"-3"3"-516,6-3 1,-2 0 33,2 0 0,6 5 75,-3 3 1,3 1-143,-2 0 1,-1-2 78,0 5 0,1 0-125,-1 4 0,1 3-76,-1 1 1,1 3 2,-1-3 0,0 3-245,1-3 0,-2 0-347,-2-4 377,2-1 1,-5-4-26,2-3 1,4-2-40,-4-1 0,0-2 31,0-3-85,-4 3 72,7-8 89,-9 3 1,5-5-172,-2 0-293,-2 0 72,3 0-535,-5 0-145,0-5 1,-2 2 427,-1-4 0,0 3-126,-5-4 0,5 4 795,-5-3 0,5-1 0,-2-3 0</inkml:trace>
  <inkml:trace contextRef="#ctx0" brushRef="#br3">3141 15658 8393,'0'-11'665,"0"4"-132,0 2 65,0 5 509,0-5-363,0 4-237,0-4-108,0 5-8,-5 0-321,3 0 1,-6 1 361,4 3-346,-5 2 23,2 11 1,-4 2-83,0 7 105,-1 4-102,1-1 1,-4 8-253,-1-3 173,1 8 0,4-7-349,-1 3 258,1 3 1,-1-9-43,1 2 1,3-7-148,1-1 0,4-7 135,-1-4-183,3-2 9,1-7-351,0 5 258,0-10-642,0 4 268,0-5 0,0 0 0</inkml:trace>
  <inkml:trace contextRef="#ctx0" brushRef="#br3">3221 15944 8166,'0'-7'2714,"0"2"-1975,0 15 206,-5-2-534,3 13 1,-3-3 144,5 5 0,-1-3-219,-3 3 1,3-2-95,-3 5 1,3-6 55,1-1 0,4-3-192,-1 3 1,3-5-3,-3 1 0,-1-2-77,1-2 1,0-3 54,1-1 1,-3-3-242,3 4-76,-3-6-295,-1 8-438,0-8 490,0 3-329,0-5 0,0 0 0</inkml:trace>
  <inkml:trace contextRef="#ctx0" brushRef="#br3">5733 10724 8274,'0'-11'-29,"-5"4"0,3-1 84,-6 4 1,6 0 94,-4 4 1,5 0 129,-3 0-214,3 0-14,-4 0 1,5 1 103,0 3 1,0-1-146,0 4 1,0-3 55,0 4 1,0-1 12,0 5 0,0-1 24,0 0 0,0 1-19,0-1 0,4 5-51,0-1 1,-1 1 75,-3-1 0,0-1-51,0 5 0,2-3 37,2 3 0,-3-2-108,3 3 1,-3 1 29,-1-2 1,0 1-17,0-1 0,0 3 58,0-3 1,1 3-13,3 1 0,-3-1 110,3 1 0,-1 0-97,0 0 0,-1 4 51,1-1 0,0 1-37,1-4 0,-3 1 5,3 2 1,-3-1-60,-1 1 0,0 2 4,0-1 0,0 1-14,0-2 1,0-2-28,0 3 1,0-3-53,0-1 0,4-4 93,0 0 0,0 0-62,-4 4 1,0 0 51,0 0 1,1-1 11,3 1 1,-3 1-10,3 3 1,-3-3 3,-1 3 1,0-2-25,0 2 0,0-2 19,0 6 1,0-6-104,0 2 1,0-2 96,0 2 0,0-3-82,0 3 0,0 0 62,0 0 0,0 1 70,0-1 1,0-3-76,0 2 0,0 2 76,0-1 0,4 0-14,0-5 1,-1 5 17,-3 0 0,0 1-24,0-2 1,0 4-4,0 4 1,-1 0-5,-3 0 1,3-1 0,-3-2 1,2 2-66,-2-3 0,3 2 47,-3-2 0,3 2 0,1-5 0,-2 3 14,-2-3 1,3 3 4,-3-3 1,3 5 139,1-2 0,-4 3-140,1 1 0,-1 2 82,4 2 1,-2-2-62,-1 2 0,1-3-114,-1-1 1,-3 1 66,3-1 0,-2 0-101,1 0 0,3-1 75,-3-2 1,1 2 27,-1-3 0,3 0-65,-3 0 0,-1-5 17,1 2-46,1-3 1,3 3-18,0-1 1,-4 2 33,0-1 1,-1-2-6,1 6 1,3-1 248,-3 5-207,-2-1 1,4-2 52,-1 2 0,-2-1 7,1 9 0,-1-6 81,1 3 1,3-4-61,-3-1 0,2 1-47,2-1 0,-3 0 44,-1 0 1,0 1-97,4-1 1,0 0 71,0 0 1,-1 2 61,-3 2 0,3-5-24,-3 5 1,3-1 8,1 5 1,0-2-66,0-2 1,-4-2 39,0 2 18,0 3-890,4-6 856,0 5 1,0-6 37,0 0-219,0 5 162,0-3 1,0 3 57,0-4-65,0-1 0,0-4 55,0 1 1,1-2 11,3 1 1,-2 2-64,1-5 0,2 3 30,-1-3 15,5-1-340,-8 2 307,4-3 1,-1 6 19,0-4-252,0 5 209,-4-8 1,1 5-242,3-2 224,-3-3 0,4 4 312,-5-6 0,0-3-329,0 0-10,5-5 134,-3 8-109,3-4 1,-4 1 12,3 0 0,-3-1 5,3 1 0,1 1-16,-1-5 244,0 0-223,1 2 0,-3-4 24,6 2 1,-4-2-16,3-2 1,-3-3-29,4-1 25,-6 1-26,8-2 0,-7 4-3,5-2 1,-2-2-76,1 2 37,4-6 0,-5 7 17,5-5 0,-3 0-5,0-4 1,-1 4 38,5 0-24,-1 4 0,0-3 25,1 3 1,-1 1 21,1-5 0,-1 5 13,1-2 0,-1 0 32,0 0 0,1 0 12,-1 0 0,4 2 6,1-5 0,0 0-54,-1-4 1,-1 3 63,5 1-43,0 0-3,-1 1 0,4-2 14,-3 4 0,-1-3-32,1 4 1,-2-4-8,2 3 0,2-3-9,-6 4 1,1-6-11,0 2 1,-2 1-28,5-1 0,-5 0 49,1-4 0,1 0-79,0 0 62,-1-5 12,-4 3 8,1-8-18,-1 4 1,-1-2 61,-2 1 1,2 0 7,-2 0 0,-2-4-45,2 4-77,-6 2 67,8-5 0,-7 3-48,4-4 0,0-1 51,0 1 1,4-2-42,-4-2 38,3 2 0,-3-8-111,3 8 94,-4-8 0,6 7-13,-1-5 0,-1 3-5,-2-3 0,2 5 10,-2-1 1,-2-1 1,1 0 1,-3 1-47,4 4 0,-4-2 44,3-2 0,-3 2-24,4-2 1,-4 2 17,3 2 1,-3-4-145,4-1 137,-6-4 0,7 6-74,-5-5 69,5 0 1,-4 0-33,2 0 77,4 0-54,-5 1 1,0-2 45,-2 5 1,1-4 105,-1 3 1,1 0 4,-1 1 0,-3 2-111,3-2 1,-3 1 1,-1-1 1,4 1 28,0-5-100,0 5 76,-4-8 1,3 3-34,1-8 0,4 3-11,-4-2 1,3 1 48,-3 3-127,0-1 97,-4 5 1,0-2 155,0 4 0,0 1-148,0 4 1,0-2 86,0-2 1,0 2-74,0-2 0,0-3 8,0-1 1,0-2-24,0-2 1,0-1 2,0-3 1,0 2-21,0-6 40,5 6-8,-4-8 0,8 9 251,-5-3-257,0 8 0,-4-1 0,0 3 49,0-1 1,0 4-17,0-1 1,0-1 2,0 1 0,0-2-23,0 2 1,0-2-8,0-2 1,0-2-39,0 2 0,0-3-18,0-1 1,0 0-138,0 1 190,0-6-20,0 4 1,0-3-5,0 8 6,0-3 0,0 6 117,0-3 1,0-2-114,0 6 63,0 0 0,0 2 146,0-2 0,0 2-95,0-2 1,0 1 21,0-1 1,0-3-311,0-5 225,0 1 0,0-3-204,0-1 1,0 2 126,0-3 1,3-1-72,1 1 89,0 1 0,-4 3-51,0 0 40,5 0-13,-4 0 0,5 4 203,-6 0-87,0 0 0,0 0-47,0 0 1,0 0 22,0-4 0,3-1-18,1-2 0,1 1 0,-1-1 1,-1-3-140,4-2 120,-4-2 1,6 0-13,-6 3 1,5-3-12,-4 2 0,3 0-6,-3 0-83,5-7 85,-8 13 1,8-13-112,-5 7 110,0-2 1,-3 0-47,3 3 0,-3-3-7,3 2 0,-3-2 0,-1-1 41,0 0 1,0 1-26,0 2 59,0-2-39,0 4 1,0-1-10,0-1 0,-4 5-8,1-5 0,-2 6 309,1-2-123,3-2 1,-6 5-129,3-3 1,3-1 16,-3 2 0,3-5-47,1 4 0,0-3 36,0 3 0,0-1 56,0 2 0,1 0-56,3-4 1,-3 3-5,3-3 1,-3 3-29,-1-3 1,0 1 3,0-2 0,0-1-25,0 6 1,0-5 46,0 5 1,-1-6-47,-3 1 0,3 0 33,-3 0 0,3-2 3,1 3 0,0-3-9,0-1 0,0-2 12,0-2 1,0 4-15,0-1 1,0-3-1,0 4 0,0-3-9,0 3 0,0 0 15,0-1 0,0 1-17,0 0 0,-4 0 12,0-1 0,1 1-9,3 0 0,0 0 7,0-1 0,-2 2-2,-1 3 0,1-3 2,-2 2 0,3 2 0,1-1 0,-4 3 0,1-3 0,-1 3 0,4-3 0,-1 0-9,-3 0 0,2-2 8,-1 6 0,0-1-19,-1 4 1,3-2 41,-3 2 1,-1-1 1,1 9 0,-3-4-12,3 3 1,-4 1 3,4 4 0,-3-1 21,3 1 1,-1-1-26,1 1 0,2 3-12,-6 1 0,4 0 16,-3 0 1,4-3-32,-1 2 1,-1 2 25,1-2 1,-3 4-31,3-3 0,-5 3-49,1-4 1,-2 6-4,-1-2 0,-1-1-75,1 1 1,-2 0 120,-2 4 1,-3-4-70,-4 1 0,0-2 28,3 1 0,-3 2 110,3-1 1,2 1-69,-2 2 1,3 0 21,-3 0 1,1 0-5,-1 0 0,-1 4 7,5 0 1,-5 4 5,1-5 1,2 1-11,2-4 1,-2 4 5,2 0 0,0 0-19,3-4 1,1 0-83,0 0 0,3 0 54,0 0 0,1 0-7,-5 0 1,1 0-44,0 0 0,-5 3-150,1 1 0,-5 5-39,1-1 0,-3 6 118,-1 1 1,0 0-472,1-3 1,-1-1 200,0 0 0,5 1-824,3-1 1,1 1 1258,-1-1 0,2 6 0,-3 0 0</inkml:trace>
  <inkml:trace contextRef="#ctx0" brushRef="#br3">5962 16903 8325,'-7'-8'1915,"4"1"-1154,1 4 0,2-3 564,0 2-263,0 3-459,0-4-150,0 5-242,0 5 1,0 1-130,0 5 1,0 6 81,0 2 1,0-1-126,0 1 0,2 0-145,1 4 1,2 0 76,3-1 1,2 2-135,-2 3 1,2-2 147,1 6 0,5-4-166,-1 3 0,4-5 59,-4 2 1,2 1 63,-2-1 0,-2-2-31,2-6 1,-3 1-142,0-4 0,-2-1-89,-2-4 1,0 1-151,-4-1 158,0-5 1,-3 3-247,3-5-106,-3 0 105,5-4-286,-6 0-267,0-5 263,0-1 1,-4-6-92,0 1 939,0-1 0,4-4 0,0-2 0</inkml:trace>
  <inkml:trace contextRef="#ctx0" brushRef="#br3">6373 16903 8325,'0'-18'0,"0"5"0,0 6 1808,-5 4-1195,3-2 1,-4 5 84,2 0 0,2 3-318,-6 4 1,4 2-360,-3 10 0,0 0 145,0 4 0,-3 5-221,2 3 1,-2-2 109,-2 1 1,5 2-142,-1 6 0,4-5-161,-3 5 1,3-6 26,-4 2 0,2-1-97,-2-6 1,2 1 83,2-2 0,2-7-620,-6 0-196,6 0-156,-9-6 29,10-2 538,-4-5 1,5-8 637,0-2 0,0 3 0,0-14 0,0 2 0</inkml:trace>
  <inkml:trace contextRef="#ctx0" brushRef="#br3">6373 17291 8325,'5'-6'-763,"-4"-4"0,9 5 1669,-2-3 1,2-1-250,2 5 0,-5-3-133,1 3 0,-1 0-150,5 4 0,-5 0 291,1 0-429,-5 0 1,5 1-17,-4 3 1,0 3-41,-4 4 0,1-2-143,3 2 0,-3-2-2,3 6 0,-3-2-206,-1-2 0,-1 2-122,-3 2 1,2-1 139,-6 5 0,4-3 0,-3 3 0,3-2 31,-4 2 0,5 2-60,-5-6 1,2 0 117,-2-3 0,3-1 8,5 0 0,-4-3 242,0 0 1,1-5-88,3 5 265,0-5 1,0 3 157,0-2 35,0-3-302,0 4 0,1-1 64,3 0 0,-2 0-37,6-4 0,-1 0-15,5 0 0,-1-2 86,1-2 1,4 2-78,3-6 1,-2 5 95,-2-5 1,1 2-157,0-2 1,3-1-23,-4 5 1,0-5-210,-3 2 1,-1 0-901,0 0-829,1 4-1786,-1-2 3530,-4 5 0,-2 5 0,-5 2 0</inkml:trace>
  <inkml:trace contextRef="#ctx0" brushRef="#br3">9502 10587 8037,'-1'-6'904,"-3"2"92,3 3-355,-4-4-124,5 3-75,0-3 292,0 5-830,0 5 0,-4 2 154,0 4 0,-1 4 3,1 1 1,3 4 22,-3-1 1,-1 3 39,1 0 0,0-3-40,4 0 0,0 4 129,0 4 1,-3 0-129,-1-5 1,0 1 22,4 0 1,0-3-125,0 3 0,0-6 122,0 6 0,0-3-74,0 3 0,0 1 51,0 2 0,0-1-103,0 1 0,0 2 36,0-1 0,-4 3-93,0-3 1,1 3 115,3-3 1,0 3-5,0-3 0,0 1-17,0-1 0,0-3-2,0 2 1,0 0 112,0 0 0,3-1-96,1 1 0,0 2-63,-4-1 1,0 1 73,0-2 0,0 0-50,0 4 1,0-3-1,0 3 1,0-1-16,0 2 1,-1 2 54,-3-3 0,3 0-8,-3 0 0,3-5-23,1 2 1,-4-3 8,0-1 1,0 0-153,4 0 0,0 0 147,0-1 1,0 1-71,0 0 0,0 0 53,0 0 0,0 0-17,0-1 0,0 5 31,0 0 0,0 1 11,0-2 0,-4 0 37,1 4 1,-5-4-58,4 0 1,-1 2 68,1-1 1,2-1-23,-6-3 0,6 0-1,-2 0 0,3-2-20,1-1 1,0 1 0,0-2 1,0-2-26,0-2 0,0 1 22,0 0 1,0 0 83,0-1 1,0-1-78,0 5 1,0 0 18,0 4 0,-2-1-13,-2-3 1,3 6-33,-3-2 1,2 2 33,-2-2 0,3-1 1,-3-3 1,3 6 26,1-2 1,0-1 2,0-3 0,0-4-35,0 4 1,0-5 2,0 1 1,0 2 9,0-2 1,0 5-2,0-1 1,0-1 4,0 1 0,0 0-4,0 4 0,0 1-2,0 3 0,0-3-91,0 2 1,0-2 83,0-1 1,0 1-83,0 3 1,0-3 67,0 3 1,0-3-21,0-1 0,0 0-9,0-1 1,0 1 0,0 0 1,0 0 13,0 0-75,0 0 70,0 5 1,0-4-23,0 2 0,3-2 22,1-1 0,0 4-49,-4 0 0,0-1 40,0-3 0,0 4 4,0-1 0,1 5-9,3-5 1,-3 5 36,3-4 0,-2 3-23,-2-3 0,0 3 3,0-3 1,0-1 0,0-3 0,0 0-1,0 0 0,0-4-1,0 0 0,1-1-1,3 1 0,-3-1-84,3-3 1,1-1 53,-1 5 1,1-4-8,-2 4 1,-1-4 30,2 4 0,-3 0-1,-1 4 0,4 0 7,-1 0 0,1 0 1,-4 0 0,0-1 16,0 1 1,0 0-27,0 0 1,0 0 36,0 0 1,1-4-23,3 0-2,-2 0 1,3-1-4,-5-3 0,3 1 2,1-1-3,5 6 1,-8-7 108,3 5 1,1 0-100,-1 4 0,1-4-9,-1 0 9,-3 5 1,4 0-8,-5 3 1,4-2-2,0 2 0,0-3-14,-4 2 1,4 2-8,-1-1 1,2 0-173,-1-5 187,-2 1 1,6 0-24,-4 0 1,1 0 8,-1 0 1,-1-2 24,4-2 1,-3 3-29,4-3 27,-6-3 1,7 6-1,-5-3 1,3-1 40,-3 1 0,5 0 13,-1 4 0,-2-4 19,2 0-68,-6-5 0,7 6 37,-5-5 0,4 4-26,-5-4 1,5 4-80,-4-3 71,5-1 1,-7 0-44,6 0 1,-2 1-13,2-5 0,2-3-143,-2-1-8,-3 1 171,5-2 0,-5 1-77,3-4 72,2-1 1,-4 4 28,5-2 0,-3-3-33,0 3 0,-1-3 132,5-1-124,-1 0 1,-3 4 15,-1 0 1,1 1 11,3-1 0,1-3-8,-1 3 1,-3-2 5,-1 2 0,2-3 1,7 3 1,-4 1-12,3-1-24,-2 0 23,-1-4 1,0 0-11,3 0 1,-2 0-10,2 0 0,-2 0 16,-1 0 0,-1-1-1,0-3 1,1 2 35,-1-1 1,1-2-42,-1 1 0,0-1 161,1 1 1,-1-1-68,1-3 1,-1-1 66,1 6 1,-1-6-111,0 1 0,1-2 10,-1-2 0,1 1 48,-1 0-368,1-1 307,-1 1 0,0-1-113,1 1 0,-1-4 104,1-1 1,-1 1-70,0 4 37,1-1 1,-1-3-51,1 0 0,-5 0 32,1 3 19,0 1-23,3-6 21,0 5 0,-3-5 8,0 6 0,-2-2 5,2-2 1,0 2-14,-4-2 30,5 2-31,-8-3 0,8 3-30,-5-2 26,5-3-33,-8 5 0,8-8-1,-5 2 1,1-2 34,-1 2-39,-3-2 37,9 3 0,-8-3-16,1 2 185,4-3-168,-6 4 1,4-1-14,-5 0 321,0 5-294,0-7 1,0 4 17,0-2 0,0-3-44,0 5 0,0-7 11,0-3 0,4 2-11,0-6 0,-1 1-108,-3-5 1,2 2 116,2 3 0,-3-2-16,3 6 0,-3-5 161,-1 4-156,0 1 0,0 3 57,0 0 1,0 4 118,0 0 1,-4 0-91,0-4 0,-3 0-22,3 0 0,-1-1-40,1-2 1,3-3 47,-3-6 1,3-3-222,1 0 1,1-5 116,3 1 0,-3 3 49,3 1 0,-3 3 89,-1 5 0,4-2 284,0 6-204,-1-1 0,-3 4-59,0 0 1,-1 2-2,-3 2 1,3-3 24,-3 3 0,2-6-38,-2-2 1,3-8-134,-3 0 1,6-3-28,2 0 32,5-2 1,-3-6-26,6 0 1,-5 2 79,1 2 0,-2-1 263,2 5-265,-3 5 0,-1 1 9,0 5 48,0-4-46,-4 6 1,0-2 93,0 4-119,0 0 1,0 0 17,0 0 0,0-3 2,0-1 0,0-5-59,0 2 1,0-3 66,0-2 0,3-3-69,1 0 1,1 3 49,-1 0 1,-3 4 36,3-7 1,1 6-39,-1 2 0,0-1 141,-4-3 0,0 3-81,0 1 1,0-1 9,0-3 1,0 0-57,0 0 1,4-1 27,-1 1 1,1 0-157,-4 0 139,0-6 0,4 3-2,0-4 0,3 4-7,-3-1 1,1 3 27,-1 5 0,-3-3 2,3 3 0,-2 2-37,-2 1 4,0-2 0,0 3-71,0-4 1,-2 3 72,-2-3 1,3-1-155,-3-3 1,2-1 139,-2-3 1,3 1-62,-3-5 1,3 1 34,1-1 0,0-2-30,0 2 0,0 1 34,0 0 0,0 5-7,0 2 0,0 0 40,0 3 1,-4 2 7,0-2 0,-5 6-15,2-2 0,0 2-12,0-2 1,0 3-89,0-2 1,-2-2 80,5 1 0,-4-5-38,5 2 1,-5-3 32,4-1 1,-4 3-5,5 1 0,-2 3 13,1-3 0,1 0 4,-4 0 0,3 2 53,-4 5 0,1 0-60,-5 1 0,0-1 14,-4 0 1,4 4-4,-4 0 0,2 0-73,-1-4 0,2 4 33,-2 0 0,3 0-8,0-4 1,1 1 33,-1 3 0,1-2-5,-1 2 1,1 2 33,0 2 0,-2-2-41,-2 2 0,1-1 29,-5 1 0,1 2-20,-1-2 1,-3 3-2,3 5 1,-2-4-36,-2 4 0,0 2-6,0 1 0,-1 3 38,-3 1 1,3 0-6,-2 0 0,-1 0 40,4 0 1,-5 1-43,9 3 1,-5 1 51,5 2 1,1 4-45,-1-4 1,5 3-87,-1 2 1,-1 0 83,0 4 0,5-4-199,3 4 0,2 0 57,-2-1 0,0 1-89,4-5 1,0 0-376,4 1 0,-1-2-229,-3-2-1082,3 2 1357,-5-4 0,6 2 579,0-1 0,6 1 0,0 3 0</inkml:trace>
  <inkml:trace contextRef="#ctx0" brushRef="#br3">9833 16674 8304,'-11'0'0</inkml:trace>
  <inkml:trace contextRef="#ctx0" brushRef="#br3">9811 16652 9272,'0'-7'4605,"0"2"-3675,0 5-645,5 0 1,1 5-100,5 3 1,1 2-147,-1 1 1,1 5-9,-1-1 1,2 6-244,2 2 0,-2 5-162,2 7 0,-2-1 204,-2 0 0,0 0-95,1 1 0,-1-1-87,1 0 0,-1-3-140,1-1 1,3-5 86,0 2 1,0-7-31,-3-1 0,-5-6 119,1-2 0,-4 0-242,3-8 557,-4 6 0,7-7 0,-4 3 0</inkml:trace>
  <inkml:trace contextRef="#ctx0" brushRef="#br3">10130 17223 8304,'0'0'0</inkml:trace>
  <inkml:trace contextRef="#ctx0" brushRef="#br3">10233 16560 8304,'0'-11'0,"0"-1"0,0 1 0,0 0 0</inkml:trace>
  <inkml:trace contextRef="#ctx0" brushRef="#br3">10233 16492 10823,'-6'5'1562,"-3"-1"-1071,5 7 0,-4-1-537,5 9 0,-2 0-70,1 4 1,1 1-27,-4 3 0,0 3 170,0 8 0,-4 3-17,4 5 0,-2 3-38,1 1 0,-2-1-150,3-3 1,2-2-334,1-2 1,-1-4 198,1-7 0,0-5-276,4-7 0,0-2-190,0-6-789,0-4 517,0-2 1049,0-5 0,0-5 0,5-2 0,1-4 0</inkml:trace>
  <inkml:trace contextRef="#ctx0" brushRef="#br3">10279 17074 8304,'0'-11'0,"1"-1"0,3 1 0,-3 0 0,4-1 0</inkml:trace>
  <inkml:trace contextRef="#ctx0" brushRef="#br3">10313 17006 8304,'5'-7'0,"-2"1"1216,4 2 0,1 3 5,3-3-1115,1 3 1,-1 1 39,1 0-286,-1 0 288,0 0-242,1 0 65,-1 0 0,-3 4 52,-1-1 1,-4 3-22,1-3 1,-2 0 13,2 4 0,-3-3 33,3 4-114,-2 0 0,-2 3 16,0 0 0,-4 1-151,0-1 1,-1-1 117,1-2-32,3 2 311,-9-4 419,8 1-78,-3-2-192,5-5 746,0 0 1,5 0-1237,3 0 0,2 0-20,2 0 1,-1 0 134,0 0 1,1 0-28,-1 0 0,1 0-19,-1 0 1,0 1-366,1 3 355,-1 2 0,1 6-124,-1-1 0,-3 1 103,-1-1 0,-4 4-121,1 0 0,-2 2 115,2-2 1,-3-2-3,3 2 0,-4-1-5,-4 1 0,2-2 62,-6 2 0,1-3 137,-5-5 1,-1 3 38,-2-2 0,-1-2 276,-3 2 1,-3-4 34,3 3 1,-2-4 151,-2 1 0,0-3-15,0-1 0,5 0 329,3 0-914,-3 0-57,6 0-101,-5 0-168,11 0 0,1-1-1294,5-3 1638,0 3 0,5-10 0,1 5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17714 1313 8195,'0'-6'721,"0"0"116,0 2-103,0 3-136,0-10-122,0 10-215,0-4 1,0 4 103,0-3 158,0 3-290,0-4 126,0 5-313,0-5-196,-5 3 1,2-3 104,-4 5 0,-1 0 6,-4 0 1,5 4 119,-1 0 0,1 4-179,-5-5 0,-3 6 137,0-1 0,-2 2-70,2 1 0,1 2 49,-5 2 1,4-1-28,-4 5 0,5-3 4,-1 3 1,-2-4-3,2 4 1,0-1-114,3 1 1,1 1 126,-1-5 0,5 5-70,-1 0 1,6-4 46,-2-1 0,3 2-75,1-2 0,0 1 56,0 0 0,0-4-22,0 4 1,5-4 13,2 0 1,2-1 0,-1 1 1,6-2 1,-3-3 0,4 2 7,1-5 1,-2 4 73,5-5 0,-2 1-73,2-4 1,3 0 54,-3 0 1,3 0-45,0 0 1,-4 0 99,-3 0 0,2-4-158,-2 1 0,0-2-1,-3 1 0,-5 2-567,1-1 195,-5-4-863,2 6 899,-5-9 1,-4 7-224,0-4 1,-5 4-76,1-1 714,-2 3 0,-6-4 0,-2-1 0</inkml:trace>
  <inkml:trace contextRef="#ctx0" brushRef="#br0">17463 1622 8195,'0'-7'127,"0"-3"273,0 9 82,0-4-180,0 5 0,1-4 272,3 0-359,-3 1 1,13 3 222,-3 0 0,3 0-128,-2 0 0,3-4 23,0 0 1,4 0-88,-4 4 1,2 0-175,-2 0 0,-2 0 147,2 0 0,-2 0-274,-2 0 0,0-4-485,1 0-744,-1 1 635,1 3 0,-5 0-38,1 0-1400,-5 0 2087,2 0 0,-5-5 0,0-2 0</inkml:trace>
  <inkml:trace contextRef="#ctx0" brushRef="#br0">17942 1256 8084,'0'-11'406,"0"-1"176,0 6-230,0 1 2318,0 5-2459,5 5 1,-2 1 267,4 6-243,-4 4-96,7 2 0,-5 5-17,3 0 1,2 1 39,-2 3 0,0 2-201,0 5 1,2 0-329,-2 1 1,-2-2 178,2-3 1,-2 2-3,2-6 0,2 1 125,-3-4 1,0-2-151,0-2 0,0 2 112,0-6 52,4 0 43,-5-3 0,2-2 75,-1-3-474,-4-2 89,2-5-368,-5 0 448,0-5 0,0-1-749,0-5 0,-2 1 986,-1 2 0,-4-7 0,-4 2 0</inkml:trace>
  <inkml:trace contextRef="#ctx0" brushRef="#br0">18285 1211 8173,'0'-8'47,"0"0"0,-1 6 567,-3-2-292,2-2 0,-4 4 74,2-1 281,3 6-332,-9 9 0,4 6 199,-6 4-331,1 6 1,-2 2-123,-2 4 1,2 1 101,-2 3 0,2-2-344,2 2 1,-1-6 162,1-2 0,3-4-139,1 0 0,4-3-318,-1-4 1,2-2 234,-2-6 0,3 0-562,-3 1-574,3-6-738,1 4 2084,0-8 0,0 8 0,0-4 0</inkml:trace>
  <inkml:trace contextRef="#ctx0" brushRef="#br0">18353 1576 8173,'0'-6'-300,"0"-4"1040,0 8 1138,0-3-1203,0 5 473,0 5-702,-5 7 1,4 4 235,-3 3-111,-2 3-235,5-4 0,-5 6 111,6 2-558,-5-2 177,4 4-454,-4-5 377,5 0 97,0 0 0,0 0-1714,0-5 1142,0 3 0,0-8 80,0 2 406,0-2 0,0 3 0,0 2 0</inkml:trace>
  <inkml:trace contextRef="#ctx0" brushRef="#br0">15944 2752 8085,'-7'0'-26,"2"0"1082,5 0-824,0 6 0,0-4 30,0 6 0,0-5-56,0 5 1,0-4 256,0 3-299,0 1 0,0 4 61,0-1 0,0 0-98,0 1 1,0-5 45,0 1 0,-4 0-42,0 3 0,1 0 18,3 1 0,0 3 50,0 0 0,0 1-67,0-5 1,0 4 35,0 0 0,-2 2-131,-1-2 0,1-2 6,-1 2 0,1 2 44,2-2 1,0 4-2,0-4 1,0 4-116,0-4 1,0 2-8,0-2 0,0-2 57,0 2 1,0 1-87,0 0 1,4 0 109,0-1 0,0-1-110,-4 5 0,0-3 51,0 3 1,0-4 38,0 4 0,-4-5 9,0 1 1,0 2-19,4-2 0,0 4 7,0-4 0,0 2-5,0-2 0,0-1 50,0 5 0,0-1-43,0 1 1,0 1 24,0-5 0,0 5 20,0 0 1,0 1 4,0 2 1,0-4-40,0 0 0,0-4 0,0 4 0,0-4-68,0 5 1,0-5 71,0 4 1,4-4-150,0 4 1,0-4 79,-4 4 1,0-3-77,0 3 0,3-4 52,1 4 0,0 0 26,-4 4 0,4-4 29,0 0 1,0-1-26,-4 1 1,0 2 24,0-2 0,0 2-16,0-2 0,0 2 118,0-2 1,0 1-43,0-1 1,0 2-53,0-6 0,0 5 10,0-1 0,0-1 1,0 1 0,0-5-19,0 1 1,0 2-3,0-2 1,0 4-5,0-4 1,0 2 50,0-2 1,0 3-7,0 5 1,0-4-36,0 0 1,0 0 72,0 4 1,0-1-62,0 1 0,0 0 6,0 0 1,-4-1-23,0-3 1,0 6-4,4-2 0,-4 2-30,0-2 1,1-4 46,3 0 1,-2 0-32,-1 4 1,1-4 13,-1 0 1,1-1-17,2 1 1,0 2 25,0-2 0,0-1 2,0 1 0,0-1 4,0 1 1,0 3 3,0-3 1,0 1-189,0-1 0,0 1 105,0-4 0,0 4 42,0-1 0,-4-1-1,1 1 0,-1-4-7,4 4 0,0-4 110,0 4 0,-1-4-113,-3 4 0,2-5-4,-1 2 1,1-2 19,2 1 1,0-2-139,0 2 0,0-3 143,0 0 0,0-1-127,0 1 0,0-1 97,0 1 0,0-1-26,0 0 0,0 1 60,0-1 1,0 1-11,0-1 0,0 0 84,0 1 0,0 3-105,0 0 1,-3 1 98,-1-5 0,0 0-72,4 1 0,0-1-52,0 1 0,-1-2 30,-3-3-24,3 4 26,-4-5 11,5 5 0,0 1-4,0-1 1,-2-3-27,-1-1 18,1 1 1,-7 3 14,6 1 1,-3-4 2,3-1-24,1 1 60,-8 3 0,8-1-29,-6-2 0,6-2-6,-2-2-10,-3-3 0,5 6-16,-6-3 36,6-3 0,-8 8-4,2-6 1,2 3 62,-2-3 0,4-1-64,-3 1 1,3 2 26,-4-1 1,1 4-18,-5-4 0,4 3 10,1-3 154,-1 0 14,-3 1 134,-1-4-143,1 4-9,0-5 1,-1 0-93,1 0 0,3 0 74,1 0 1,-1 0 45,-4 0-92,1 5 1,0-3-138,-1 2 1,1-3 118,-1-1 1,1 0-140,0 0 1,3 0 113,0 0 1,1-5 1,-5-3 1,5 2-18,-1-2 0,2 1 62,-2-5 1,-2 4-68,2 1 1,-1-1 4,2-3 1,-3 5-38,2 2 1,-2-3 6,-2 0 1,1 0-35,0 0 54,-1 4 1,-3-6-76,0 6 66,0-6 0,3 4-3,1-3 0,-1-2 122,1 2 0,-1 2-90,1-2 1,1 1 10,2-5 0,-2 5-8,2-1 0,2 0 12,-1-3 0,-1 0 26,-4-1 1,5 1-31,-1-1 1,1 1-41,-5-1 1,1 5 36,-1-1 1,2 1-35,3-5 0,-4 1 4,4-1 0,-3 1-2,-2-1 1,1 1-34,-1 0 0,5-1-6,-1 1 1,1-1 3,-5 1 0,1-4 30,-1 0 0,1-1-21,-1 5 1,1-4 10,0-1 1,3 1-59,0 4 1,1-4-6,-5-1 0,1-3-122,0 4 1,-1-4 134,1 4 0,-1-4 7,1 4 1,3-2 22,1 2 0,-1 2-38,-3-2 1,-1-2 44,1 2 1,-2 0-35,-2 3 1,2-3 2,-2 0 0,2 0-34,2 3 0,-1 0 27,1-4 1,0 4 43,-1-3 0,1 2-30,-1 1 0,1 1 28,-1 0 1,5-1-35,-1 1 1,2-1 37,-2 1 1,-2-1 33,2 1 0,2 0-52,-1-1 0,3 5 21,-4-1 0,4 0 6,-3-3 0,3 3-15,-4 1 1,4 0-4,-3 0 1,3-3-122,-4 2 0,5 2 113,-5-2 1,4 2 2,-3-2 0,4-2-14,-1 2 0,-1 2-35,1-2 0,-3 5-40,3-5 36,-5 0 1,4 1-12,-3-1 1,-1 4 12,6-3 1,-6 3 35,1-4 1,2 6-57,-2-2 108,1-2 1,-4 3-44,4-5 0,-2 5-5,5-5 110,-5 5-103,3-7 0,-2 9 43,1-3 0,4 2-31,-1-2 23,3 3-20,1-4-998,0 5 902,0 5 1,0-3 11,0 6 0,0-4-21,0 3 0,1-3-81,3 4-8,-3-1 71,5 5 0,-5-2 39,3-3 1,-3 0-65,3-3-18,-3-3 47,-1 4-62,0-5 159,5 0-139,-4 0 250,4 0 179,-5 0-153,0-5 0,-3 2-59,-1-4 0,-1 3 79,1-4 1,3 1-97,-3-5 0,-1 1-23,1-1 0,-1 0-30,1-4 0,1 3-120,-4-7 0,4 3 95,0-2 1,-3-2 41,3 6 1,-1-1-38,4 0 144,0 4-71,0-5-51,0 6 1,0 3 149,0 1 1,-1 4 127,-3-1-147,2 3-72,-3 1 201,5 0-183,5 0-31,-3 0 1,8 0 111,-9 0-122,9 0 1,-7 4 5,4 0 1,1 4 27,4 0-20,-6 2-173,4-3 162,-9 3 1,9-5-46,-2 2 1,1 4 46,-1-4 0,2 2-93,-3-1 1,0 2 63,0-3 0,-3-1-25,4-3 1,-5 2 16,5-1 0,-5 1-49,0-1 0,0-3-256,1 3-417,-3-3-1387,4-1 2115,-5 0 0,0 0 0</inkml:trace>
  <inkml:trace contextRef="#ctx0" brushRef="#br0">17725 7184 8113,'-18'6'1446,"1"3"-991,1-5 0,4 1 817,-3-1-806,-3 2-134,5 5 1,-3 1 117,4-1-444,1 6-1,-1-5 188,1 10 0,-4-4-113,-1 5 1,1 1 81,4 2 0,1 2-240,2 3 0,-1-3 45,5-5 0,-3 3-132,3 1 0,-4 1 54,4-2 1,1-2-165,3 3 1,1-7-3,3-1 0,2-1-2,6 1 0,0-4 295,3-7 1,3 1-53,5-5 1,0 0 133,0-4 0,0 0-105,-1 0 1,-3-4 174,0 0 0,-5-4-303,2 5 1,-4-5-747,0 4-164,-6-5 0,3 7 465,-5-6 1,-2 6-696,-5-2 1275,-4-3 0,-4 1 0,-1-5 0</inkml:trace>
  <inkml:trace contextRef="#ctx0" brushRef="#br0">17463 7618 8113,'0'-7'0,"0"-3"816,0 9-421,5-9 0,1 9 332,5-3 0,2 1-141,2-1 0,-1 3-7,5-3 0,0-1-227,4 1 0,1-1 43,3 2 1,-7 1-115,3-2 0,-4 2-75,0-2 1,-2 3-96,-6-3 1,0 2-226,1-2 1,-1 2-672,1-1-1304,-6 1 230,4 2 1,-7 0 1858,4 0 0,-4-5 0,2-1 0</inkml:trace>
  <inkml:trace contextRef="#ctx0" brushRef="#br0">18045 7207 8161,'0'-7'336,"0"-3"747,-5 9-159,4-4-220,-4 5-291,5 0 1,0 5-156,0 2 0,3 9 125,1 3 1,0-2-126,-4 2 0,4 4-95,0 4 0,3 5 79,-3-2 1,1-1-302,-1 2 1,-2-1-319,6 5 1,-2-5 249,2 0 0,2-4 10,-2 0 0,-2-1 22,2-3 1,-1-4-21,5-3 1,-5-3 25,1-5 0,-5 4-120,0-4-270,4-2 0,-5 0-118,6-5-233,-6 0-468,3 0 1298,-5 0 0,0-5 0,0-1 0</inkml:trace>
  <inkml:trace contextRef="#ctx0" brushRef="#br0">18171 7721 8082,'6'-6'0,"-6"-5"0,-6-7 0</inkml:trace>
  <inkml:trace contextRef="#ctx0" brushRef="#br0">18388 7195 8082,'0'-11'0,"0"-1"0,0 5 475,0-1-123,0 6 399,0-4-238,0 6 1,-4 6-178,0 1 1,-5 8-73,1 4 0,-2 4 33,-1 4 1,-2 2-63,-2 5 0,2 4-164,-2 0 0,-1 4-134,0-4 0,1 4-137,4-4 1,-1-5 5,1-6 1,-1-3-231,1-1 0,1-5-257,2-3 0,3-2-68,5-2-260,-5-5-671,4 5 1680,-4-10 0,10 4 0,1-5 0</inkml:trace>
  <inkml:trace contextRef="#ctx0" brushRef="#br0">18399 7595 8082,'11'-12'636,"1"1"-343,-1 0-58,1 4 477,-1 2-358,1 0 1,-5 4 303,1-3-359,-1 3 0,1 1 166,0 0 0,-5 0 280,5 0 48,-5 0-558,7 5 0,-9 1 61,3 6 0,-3-1-32,-1 0 0,0-3-195,0 0 1,0 1 110,0 6 0,-1-3-57,-3 4 1,-2-2-87,-6 1 1,1-2-203,-1 2 0,5 1-34,-1 0 0,2-1 112,-2-4 0,-1 1-160,6-1 137,-1 0 440,4 1-142,0-1 0,5-1 161,2-2 1,4-3-26,0-5 1,4 0-81,0 0 0,6 0 72,-2 0 1,1 0-53,-1 0 1,1 0-481,-4 0 0,-1 0 176,-4 0 1,1 0-2557,-1 0 2596,-5 0 0,0 0 0,-6 0 0</inkml:trace>
  <inkml:trace contextRef="#ctx0" brushRef="#br0">13637 3118 7991,'-12'0'0</inkml:trace>
  <inkml:trace contextRef="#ctx0" brushRef="#br0">13614 3118 7991,'-12'10'1218,"1"-2"1,-1 2-539,1-3 0,1 4-336,2 0 1,-6 5-156,3 4 0,-3-3-17,2 2 0,1 0-135,0 4 1,-1 0 12,1 0 1,3 0 89,1 0 0,4-1-237,-1 1 1,3 0 79,1 0 0,1-1-177,3-3 1,2 1 20,6-5 0,4 2 66,3-2 0,-1-3 168,1 4 1,0-7-76,4-2 1,-1-4 99,-3 1 0,1 1-81,-5-2 0,5 1 10,-1-4 0,-1-4 15,1 1 0,-5-2-154,1 1 1,-2-1-13,-1-3 1,-5-1-123,1 5 1,-6-5-111,2 2 0,-3-3-864,-1-2 1232,0 6 0,-5-9 0,-1 2 0</inkml:trace>
  <inkml:trace contextRef="#ctx0" brushRef="#br0">13774 3529 7991,'-12'-5'0,"1"-1"0</inkml:trace>
  <inkml:trace contextRef="#ctx0" brushRef="#br0">13499 3540 7991,'0'-6'385,"0"1"-202,0 0 1,4 2 764,0-4-597,5 4 0,-7-6 489,6 6 1,0-2-298,3 1 1,1 1 43,-1-4 0,2 3-179,2-4 0,-2 4-68,2-3 1,-2 3-257,-2-4 1,-3 4-177,-1-3 0,0 3-1645,0-4 1125,3 6-2665,-8-8 1768,3 8 1509,-5-3 0,0 0 0,0-1 0</inkml:trace>
  <inkml:trace contextRef="#ctx0" brushRef="#br0">13842 2821 8123,'0'-6'720,"0"1"596,0 5 0,4 1-962,0 3 1,3 2-101,-3 5 0,4 5-5,-4-1 0,3 5-10,-3-1 0,4 3-173,-5 1 0,2 3-30,-1 1 1,1 0 150,3-5 1,1 1-372,-5 0 0,5 0 126,-2 0 1,-1 0-253,2-1 1,-2-3 8,2 0-222,2-5 110,-3 3-150,4-6-269,-5-4 218,-1-2-209,-5-5 0,0-1-72,0-3 895,0 2 0,-5-8 0,-1 4 0</inkml:trace>
  <inkml:trace contextRef="#ctx0" brushRef="#br0">14128 2787 8123,'0'-12'-2,"0"1"81,0-1 160,5 6 450,-4-4-255,4 9-1,-5-4-96,0 5 0,0 6 81,0 5-179,0 6 120,-5 6-180,4 5 1,-9-3-90,2 5 119,-2 1 1,-2 3-350,1 0 1,0 2 175,-1 2 0,1-6-177,-1 2 0,1-6 21,-1 2 1,5-6-480,-1-1 1,6-5 598,-2-6 0,-3 4 0,1 2 0</inkml:trace>
  <inkml:trace contextRef="#ctx0" brushRef="#br0">13979 3278 8123,'0'6'-316,"10"-1"1,3-5-1</inkml:trace>
  <inkml:trace contextRef="#ctx0" brushRef="#br0">14128 3049 8108,'1'-7'-1241,"3"-1"1955,-3 6-358,9-9 1,-7 9 23,4-6 0,0 4 95,0-3 0,3 3-68,-2-4 0,1 5-127,-2-5 1,4 6-45,-4-2 1,3 2 0,2 2 1,-5-3-129,1-1 303,0 0-332,3 4 1,-5 1-42,-2 3 0,1-1-156,-1 4 0,0-3-85,-4 4 0,0-5 89,0 5 1,-4 0 14,0 3 0,-5-1 61,2-2 1,0 2 51,0-2 0,3 1 106,-4-2 1,5 2-106,-5-5 0,5 5 61,0-2 0,0-2-10,-1-1 324,3 3-180,-4-6-60,5 9-115,0-9-17,5 9 66,-4-8-127,9 8 1,-3-8 156,4 6-97,1-5 0,-1 3 0,1-2 1,-2-2-1,-1 6-156,-2 1 149,1-4 0,3 4-64,1-6 1,-5 5 63,1-4-181,-6 5 160,3-3 217,-5 6 1,-6-1-26,-5 0 0,-6-3 107,-6 0 1,1-2-50,-1 2 1,-4 0-92,0-4 1,1 4 73,3-4 0,0 1-223,0-1 0,10-3 0,3 4 0</inkml:trace>
  <inkml:trace contextRef="#ctx0" brushRef="#br1">13134 13054 8222,'0'-6'242,"0"-4"373,0 3-288,0-4 1,0-1 62,0 1 0,0 3-141,0 1 0,4 3 311,0-4-63,-1 1-248,-3-5 0,-5 2 31,-2 2 0,-3 2-31,-2 2 0,1 3-1,-1-3 1,0 3 31,-4 1 0,2 1-806,-5 3 0,0 2-899,-3 6 0,-3-1 1425,-1 1 1866,2 4-1311,-4 2 0,5 5-444,0 0 1,1-1-170,3 1 0,-1 0-23,5 0 0,1 4-176,6-1 0,3 1 41,5-4 1,0 0-89,0-1 0,0-3 17,0 1-50,5-7 94,2 4 1,5-6 201,4 1-84,-4-6 82,10-1 0,-6-5 127,3 0 0,3 0-126,-3 0 1,3-5 159,0-2 1,1-4-112,0 0 1,-4 0 130,0-1 1,-5 1-386,1-1 0,-2-3 109,-2 0 0,0-4-347,-4 4 0,-2-4-3,-5 3-715,0-4 700,0 2 0,0-2-148,0-3 651,0 3 0,5-8 0,2 5 0</inkml:trace>
  <inkml:trace contextRef="#ctx0" brushRef="#br1">13203 12460 8363,'-7'-7'731,"3"-1"-303,3 5-2,1-2-31,0 0 453,0 4 435,0-4 646,0 5-1771,-5 0 39,4 5 0,-8 1 200,5 6-184,0 4 1,0-2 66,1 5 0,-1 4-16,4 4 0,0 4-59,0 0 1,0 1 29,0-2 0,0 7-239,0-3 28,0 8 0,-4-5-488,0 5 342,0-6 1,3 8-75,-3-6 1,3 4-112,-3-4 1,-1 0 53,1-4-45,1 0 250,3-5 0,0 3 11,0-5 0,0-6-8,0-5 1,3 0 185,1-1-42,5 1 1,-8-9-211,3 1 110,-3-6-449,4 3-648,-3 0 671,3-3-1301,-5 3 1405,0-5 1,5-5-1,1-2 1</inkml:trace>
  <inkml:trace contextRef="#ctx0" brushRef="#br1">13808 12723 8095,'-12'-12'167,"1"1"0,1 3 845,2 1-546,-2 4 82,9-7 103,-9 9-6,8-4 97,-3 5-398,5 0 0,5 4-51,3-1-101,2 6 1,5-4 148,1 3-163,4 2 0,-2-4 2,5 6 1,1-5-28,2 1 1,0-2-73,4 2 1,-1 2-130,2-2 1,-3-2 260,-5 2-421,-1-6 160,1 8 0,-5-7-188,-3 5 158,3-6 1,-5 8-70,2-2 157,-2-3 1,-7 1 14,-2-2 83,2-3-43,-5 4 1,1-3 185,-6 2-22,-5-3-186,3 9 1,-7-7 26,-2 4-18,-3 1 1,-1-1-70,0 1 0,0 0 0,-4 3 56,0 0 1,0 0-19,0-4 1,4 3 31,0-2-457,0 2 234,2-4 1,-4 3-922,6-5 578,0 5 253,8-8 1,-1 6-1425,4-4 459,-5-1-835,8 3 1069,-4 0 991,5-4 0,5 4 0,1-5 0</inkml:trace>
  <inkml:trace contextRef="#ctx0" brushRef="#br1">14310 13077 10414,'-7'0'1171,"-1"0"0,1 0-641,-5 0 1,-1 5 186,-2 3-291,-3 2 0,-4 2-67,-1 4 0,-1-2-47,-3 5 1,3-5-223,-3 1 99,-2-2 0,5-2 190,-3 0-353,3 1 18,1-1 1,4 1 334,0-1-866,5-5 411,-2 5 0,8-9-521,1 6 406,-1-6 0,2 5-900,2-4-1196,3-1 638,1 3 1,1-5 1648,3 0 0,2 5 0,5 1 0</inkml:trace>
  <inkml:trace contextRef="#ctx0" brushRef="#br1">14881 12426 8174,'0'-6'522,"0"-5"35,0 5-190,0-5 1,0 3 584,0 0-309,0 6-445,0-3 0,2 5 135,1 0 1,-1 5-90,2 2 0,-3 5-114,-1 3 0,0 0 267,0 8-153,0-2-186,0 12 32,0-4 1,-4 9 336,0 0-415,0 5-145,4 3 1,-1 2 234,-3 5-1343,3-5 1254,-4 3 1,5-5-136,0 0 67,0-1 0,0 0-197,0-4 0,-4-1 124,0-6 1,1-1-128,3-2 241,0-4 1,1-8-46,3 1 0,-3-7 47,3 3 0,-3-7 38,-1-2-323,5-4 1028,-4 2-1589,4 0 53,-5-4-428,0 4-374,0-15 1607,0 8 0,0-19 0,0 9 0</inkml:trace>
  <inkml:trace contextRef="#ctx0" brushRef="#br1">15224 12666 8168,'0'-12'-117,"0"5"-234,0-1 1679,0 6-225,0-4-491,0 6 1,0 6-189,0 1 1,0 8-57,0 4 1,0 3-126,0 1 1,0 3-98,0 1 0,0 4 128,0-5 0,0 5-249,0-5 0,-1 2 20,-3-1 1,3-2-155,-3 6 1,3-6-47,1 2 0,-4-4-20,0-4 1,0 1 131,4-5 83,0 0 60,0-3 241,0-1-197,0-4-67,5 3 1,2-9 227,4 3-216,-5-3 0,5-1 96,-4 0-110,8 0 0,-2-1 52,2-3 0,2 3-4,-2-3 1,4 1-48,-4 0 1,2 1 7,-2-1 1,-2 1-30,2 2 1,-2 0-11,-2 0 0,-3 0-283,-1 0 154,1 0 0,-1 0-514,1 0-71,-5 0 1,3 0-1461,-2 0 702,-3 0-289,4 0 1716,-5 0 0,5 0 0,2 0 0</inkml:trace>
  <inkml:trace contextRef="#ctx0" brushRef="#br1">15692 12837 8227,'0'-11'457,"0"-1"198,0 6 0,-4 0 429,1 2-457,-1 2 0,-1 2 186,-3 8-480,3 2 1,-5 7 394,2 2-302,-2 7-135,-1-1 0,1 4-155,2-3 0,-1-2 113,5 3 1,0 1-189,4-1 0,0-1-67,0-3 1,6-1-138,1-3 1,3-3 50,2-4 0,3-2-91,0-3 1,4-1 171,-4-6 0,6 0 14,-2 0 0,2-3 106,2-5 1,4 1-94,0-8 0,-1 1-44,-3-2 0,4 2 82,-1-5 1,0 0 54,-7-4 1,1 1 7,-5-1 1,-1 0-9,-6 0 1,1-5-147,-5-2 0,-1 1 85,-3-2 0,-5 4-297,-2-3 1,-10 6 99,-6 1 0,-2 5-242,-9 7 1,1 4 120,-9 4 0,-4 8-662,-3 6 0,4 6 12,7 6 0,5 3-1036,6 1 1803,1 5 1,13-3 0,-3 5-1</inkml:trace>
  <inkml:trace contextRef="#ctx0" brushRef="#br1">16286 12700 8239,'0'-11'17,"-1"3"192,-3 0 198,3 6 199,-4-3 37,5 0 60,0 3-314,0-3 1,-2 5-157,-1 0 0,1 5 33,-1 3 0,1 3 174,2 5-190,0 1-62,0 6 0,0 1-85,0 3-20,0-3 0,0 8-123,0-5 1,0 4 39,0 0 1,0-2-546,0 1 371,0-4 1,0 0-37,0-7-534,5 3 493,-3-9 1,3 3-352,-5-4 338,0-6 1,1 3-862,3-5 292,-3-1 145,4-3-968,-5 0 1656,0-5 0,5-1 0,2-5 0</inkml:trace>
  <inkml:trace contextRef="#ctx0" brushRef="#br1">16320 12734 8239,'0'-11'-684,"0"-1"256,0 1 1969,0 0-398,0-1-188,0 6-596,0 1 0,2 6 54,1 3 1,4 2 60,4 6 0,1 0-218,-1 3 0,4-1 31,1 5 1,0 1-389,-1 2 110,-2 1 0,5 4-2,-3 0 1,-2-1 82,2-3 1,-2-1-705,-2-3 454,0 2 0,1-7-89,-1 5 1,-1-5-456,-2 1 48,2-2 395,-3-2 0,-1-3-537,-2 0 315,2-6 0,-5 5-695,3-4 385,-3-1 793,-1 3 0,0-5 0,0 0 0</inkml:trace>
  <inkml:trace contextRef="#ctx0" brushRef="#br1">16697 12574 8297,'0'-11'-376,"-1"1"-472,-3 2 1392,3 3 498,-4 5 1,5 6-461,0 6 1,-1 1 28,-3 6 1,3 0 15,-3 3-435,-3 6 1,5 2-113,-6 4 1,4 0 106,-3 0 0,0 1-255,0-1 0,-2-1 141,5-3 0,-3 2-78,3-5 0,0-1-41,4-3 0,0-4-86,0 0 1,0-5-265,0 1 181,0-2 164,0-1-964,0-6 315,0 4-35,0-9 1,1 8-1324,3-5 2058,-3 0 0,4-4 0,-5 0 0</inkml:trace>
  <inkml:trace contextRef="#ctx0" brushRef="#br1">17131 12654 8127,'0'-17'457,"0"0"2,0 6 102,0 4 227,0-3-429,0 9 90,0-9 1,-5 8-131,-2-1 0,-4 1-138,0 2 0,-2 5 24,-2 3 0,-3 3-1,-4 5 1,1-1-3,-2 8 0,4-3 83,-4 7 14,1 2-356,9-5 56,-9 9 0,6-5 59,-3 2 0,2 2-175,6-5 1,1 3 192,2-3-544,3 0 349,5-5 0,0-3-6,0 0-368,0-5 252,5 3-35,2-6 106,9 1 0,-3-1 104,2 1 0,1-5-12,0 1-56,4-6 118,-7 3 1,8-5 66,-2 0 1,-1 0-76,1 0 1,-1-1 117,1-3 0,2-1 133,-2-2-228,-2-4 0,3 5 54,-5-5 0,1-1 237,-5 1-95,1-1 1,-2 1-89,-3 0 0,-2-1 7,-5 1 1,0 3 0,0 1-100,-5-1 0,-1 2 26,-5 2 1,-5-1-170,1 1 47,0 0 1,-2 4-102,-2 0 0,3 1-321,1 3 1,-2-1-141,2 4 0,0-3 49,3 4 594,6-6 0,1 8 0,5-3 0</inkml:trace>
  <inkml:trace contextRef="#ctx0" brushRef="#br1">17451 12620 8096,'-5'-6'25,"4"-4"0,-6 8 326,4-2 226,1-2 380,-3 5-545,5-4 0,-1 5 180,-3 0-123,3 0-167,-4 5-73,5-4 1,0 11 60,0-1 0,0 2 70,0 6-229,0 0-36,0 4 1,0 1 100,0 2 1,0 0-89,0 4 0,-4-3-418,0 3 230,0-4 0,1 2-296,-1-6 0,0 0 187,4-3 0,0 1-57,0-4 1,0-1-9,0-4 257,0 1 0,1-5-79,3 1 1,2-6 206,6 2 1,-1 1-7,1-1 0,3 0-123,0-4 1,4 0 46,-4 0 0,6 0-12,-2 0 0,-2-4-234,3 0 1,-5-3 76,4 3 0,-5-1-426,1 1 0,-2 1 203,-2-4 0,0 3-1023,1-4 356,-6 1 1010,-1 0 0,-5-8 0,0 3 0</inkml:trace>
  <inkml:trace contextRef="#ctx0" brushRef="#br1">17417 12917 8119,'-7'-6'0,"-1"-1"0,4 3 892,0 3-125,4-4-237,0 5 0,1-4 119,3 1 0,2-1 337,6 4-604,-1 0 1,2-4-33,2 0 0,-1-1-97,5 1 1,-1-1-354,1-2 0,3-4 150,-3 4 1,-2 0-792,2 0 0,-5 0 147,2 0-2360,-4-3 1851,0 3 1,-6 0 1102,-2-1 0,-3 6 0,-1-3 0</inkml:trace>
  <inkml:trace contextRef="#ctx0" brushRef="#br1">17417 12574 8430,'0'-6'0,"0"-4"0,1 5 0,3-3 1242,2 3-757,6 0 1,0 2 558,4-4-645,1 4 1,6-3-297,0 2 1,4 2 6,-1-6 0,2 4-189,-1-3 0,-3 4 173,3-1 1,-5-1-1215,-2 1 1,0 1 156,-5 3 0,0 0 963,-3 0 0,4-5 0,2-2 0</inkml:trace>
  <inkml:trace contextRef="#ctx0" brushRef="#br1">18125 12540 8240,'-6'-6'388,"-1"-3"245,3 5 1,2 0-43,-6 4 1,1 0-80,-5 0 27,-4 0-351,3 0 0,-9 5 188,3 3-62,-2-3-111,-2 5 1,4-7 33,0 4 1,4 0-17,-4 0 1,9 3 3,-2-2 0,5 2-194,-1 2 1,-1-5-89,5 1 0,0-1 108,4 5 0,4-1-120,0 1 1,9-3 83,-2 2 0,7-5-88,-3 10 0,5-6 184,-1 5-357,3-2 124,6-2 0,-4 1-149,3-1 277,-3 0 1,-3 1-205,-2-1 0,3 2 100,-3 2 0,-2-2-34,-2 2 1,-4-2 57,-3-2 0,-2 1-31,-2-1 0,-3 0 23,3 1 0,-8-1 17,-3 1 1,-7-1 6,-2 1 1,-4-1 3,1 0 1,-3 1 22,0-1 0,3 1-34,0-1 1,0-3-20,-4-1 1,5-3-37,3 4-143,-3-6 1,5 3-22,-2-5-1275,7 0 747,3 0 1,5-1 811,0-3 0,5-2 0,2-6 0</inkml:trace>
  <inkml:trace contextRef="#ctx0" brushRef="#br1">18456 12586 8148,'-6'-12'0,"1"1"0,5 0 829,0 4-26,0 2 1570,0 5-1909,0 5-283,0 7 0,0 5 148,0 6 1,-4 0-74,0 0 1,0 1-157,4 3 1,0-2 155,0 5 1,0 0-345,0 0 0,0 2-140,0-5 1,0-2-227,0-6 1,2 1 73,1-5 1,-1 1 187,1-5 1,0-5-852,1-2 309,-3 3-405,4-6 684,-5 4 0,0-6-1103,0-3 1558,0 3 0,-5-10 0,-1 5 0</inkml:trace>
  <inkml:trace contextRef="#ctx0" brushRef="#br1">18136 12597 8097,'0'-11'-273,"5"-1"1,6 5 194,4-1 1830,0 6-1087,2-3 1,2 3 35,7-2 0,3 3 121,6-3 1,4-1 327,3 1-736,2 1 1,-2-1-310,0 0 1,-6-4 73,-2 5 0,-1-2-809,-7 1-1,0 3 464,-7-3 1,-3 2-868,-4 2 278,-6-5-2206,-1 4 2962,-5-4 0,-5 5 0,-1 0 0</inkml:trace>
  <inkml:trace contextRef="#ctx0" brushRef="#br1">19347 12529 8165,'-5'-12'17,"0"5"69,-3-1 0,2 4 496,2-3 253,3 4-189,-9-2 239,8 5-238,-3 0-404,5 10-61,0-2 0,0 13 126,0-2 1,4 4-84,0 4 1,1-2-127,-1 6 1,-3-5 34,3 5 1,-3-1-155,-1 5 1,0-2-77,0-3 0,0 2-301,0-6 0,0 1-465,0-4 427,0-5 195,0-2 0,4-4-108,0-1 0,0-3-70,-4-1-725,0-4 680,0 2 1,1-5 462,3 0 0,-3 0 0,4 0 0</inkml:trace>
  <inkml:trace contextRef="#ctx0" brushRef="#br1">19221 12552 8165,'5'-12'-325,"2"1"-40,4-1 0,1 5 586,-1-1 1,0 0 638,1-3 0,3 3 49,0 1-460,6-1-149,-4-3 1,5 3 329,-3 1-448,8-1 0,-8 0 183,7 1-250,-2 4 97,-1-2 1,0 1-49,0 0 18,0 1 1,-5 6-20,-3 1 1,-3 5-172,0-1 0,-6 3 95,-2 4-416,-3-2 211,-1 9 0,-5-6-350,-2 3 369,-9 8 0,-5-12-222,-6 8 0,-1-3 103,2 3 1,0-4-76,-4 0 1,4-5 61,0 1 0,2-2-70,1-2 0,5 0 34,3-4 1,2-2-666,2-5 157,4 5-736,2-3 1511,5 3 0,0-5 0,0 0 0</inkml:trace>
  <inkml:trace contextRef="#ctx0" brushRef="#br1">19872 12460 8182,'0'-13'0,"0"-2"350,0 8 194,0 2 0,-1-1-32,-3 6 138,3 0-315,-4 0 1,1 6 194,0 1-131,-5 8-216,8 3 1,-9 6-2,2 3 1,-1 2 92,2 5 0,-3 1-227,2-1 0,2 0-50,-2 0 0,2 1-165,-2-1 1,-1-1 121,5-3-868,-4-2 637,6-5 1,-7-4-53,6 0 0,-1-9-724,4 2 492,-5-3 29,3-3-44,-3-1-327,5-5 641,0 0 0,0-5 1,0-1-1</inkml:trace>
  <inkml:trace contextRef="#ctx0" brushRef="#br1">19792 12494 8182,'0'-17'79,"4"0"144,0 6 0,0-1 116,-4 1 0,1 3 685,3 1-117,-3 4-477,4-2 0,0 6 619,3 3-592,-3 2-103,5 11 1,-5 1 83,3 5 0,2 1-10,-2 2-374,2-2 34,1 15 0,4-13-190,1 8 148,-1-2 1,-2 1 0,0-1-568,3-2 185,-1-4 187,-4 7 1,-3-10-123,0-1 1,-2 0 95,2-7-359,2 5 324,-9-7 1,8 4-188,-5-6 0,-1-3-615,-3-1 195,0 1-328,0-2 240,0-1-585,0 0 1490,0-3 0,-5 3 0,-1-5 0</inkml:trace>
  <inkml:trace contextRef="#ctx0" brushRef="#br1">19712 12860 8182,'-5'-6'358,"4"0"720,-4 1-121,5 4-338,0-4 0,1 5 340,3 0-584,2 0 1,6 0-215,-1 0-114,1 0 0,4 0 197,2 0-627,0 0 385,3 0 1,-4 0-418,2 0 1,1 0 414,-5 0 0,6 0 0,-4 0 0</inkml:trace>
  <inkml:trace contextRef="#ctx0" brushRef="#br1">20318 12460 8140,'0'-6'293,"0"1"-52,0 0 208,0 3 181,0-3-45,0 5-190,5 5 0,-4 6-92,3 4 0,-3 5-31,-1-1 1,4 3 33,0 1-111,0-1 1,-4 5-166,0 0 0,0 3 61,0-3-79,0-1 0,0-3-165,0 0 1,0-4-17,0 0 1,0-5-428,0 1-478,0-2 364,0-2 298,0-4-371,0-2 551,0-5 1,5 0 0,1 0 0</inkml:trace>
  <inkml:trace contextRef="#ctx0" brushRef="#br1">20101 12494 8109,'6'-6'-290,"-1"-4"0,0 5 764,3-3 1,3-2-69,4 2 1,3 2-6,5-1 0,1 0 47,3 0-210,2-4-581,0 5 440,4-5 0,-7 0 282,4 4-304,-5-3 88,3 3 0,-6 1-93,-3 2 188,3-2-135,-10 5 1,5-6 30,-6 3 1,-3 3 141,-1-3 8,-4 3 351,2 1-641,0 0 116,-4 0 1,4 5-148,-5 3 0,0 2 90,0 1 1,0 6-83,0 2 6,0 2 0,0 2-31,0 0 6,0 0 0,0 5 48,0 2 0,0 2-21,0-1 1,0 4-76,0-4 0,4 3-146,0-8 1,0 1-32,-4-4 0,0 0 90,0 0 0,0-6-109,0-1 0,4-4-168,-1 0 0,1-5-708,-4 1 78,0-5 3,0 2 1067,0-5 0,-5 0 0,-1 0 0</inkml:trace>
  <inkml:trace contextRef="#ctx0" brushRef="#br1">20866 12380 8079,'0'-11'0,"0"-1"431,0 1 802,0 5-398,0 1-508,0 5 1,0 10 36,0 5 0,-4 5 402,0 3-547,-5 5 1,7 1 58,-6 5 0,4 1 132,-3-1-412,4 5 60,-2-3 0,1 3 55,1-5 0,-1 1-135,4-1 1,0-5 77,0-2 0,0-3 27,0-1 1,0-5 64,0-3-248,5-3-49,-4 0 0,6-6-316,-4-2-18,-1-3 257,3-1 226,-5 0 0,0-5 0,0-1 0,0-6 0</inkml:trace>
  <inkml:trace contextRef="#ctx0" brushRef="#br1">20523 12757 8079,'0'-6'-425,"0"1"170,-5 0 1718,4 3-903,-4-3 0,6 5-74,3 0 0,-2 0-45,6 0 1,1 0-90,6 0-273,-2 0 48,8 0 0,-3 0-547,5 0 378,0 0 0,1 0 0,0 0-314,-1 0 0,1-4-236,-9 1 1,4-1 591,-3 4 0,-1-5 0,-4-2 0</inkml:trace>
  <inkml:trace contextRef="#ctx0" brushRef="#br1">21197 12072 8144,'0'-12'335,"0"6"-94,0-4 197,0 9 151,0-9 212,0 8 402,-5-3-815,4 5 0,-4 1-72,5 3 0,0 3 97,0 4 0,0 6-76,0 2 1,0 2-58,0 2 0,0 4-63,0-1 0,4 6 15,-1-2 0,1 7-23,-4 1 1,0 4-109,0-4 1,0 4-121,0-4 1,0 5 55,0-1 0,0 1-269,0-1 173,0 3 1,-1-10-37,-3 3 38,3-7 1,-4 0 128,5-4 0,-4 0 17,0-4 0,0-2-26,4-2-111,0-2 87,0-6 1,0 1-202,0-1 1,0-3 135,0-1 1,0-3-1274,0 4 703,0-6-1405,0 3 1408,0-5 1,0-5-1,0-1 1</inkml:trace>
  <inkml:trace contextRef="#ctx0" brushRef="#br1">22008 12449 8144,'-1'-8'-99,"-3"1"152,3 4 1,-4-3 477,5 2-109,0 3-60,-5-5 64,3 6 121,-3 0 21,5 0-314,0 6 0,0 1 215,0 8-168,0-2-120,0 9 0,0-5 62,0 6-62,0 0 0,0 0-23,0 0-112,0-5 0,0 6-48,0-5 0,4 4-241,0-8 0,0 0-48,-4-4 0,3 1-1030,1-1-913,0-4 948,-4 3 1286,0-9 0,0 4 0,0-5 0</inkml:trace>
  <inkml:trace contextRef="#ctx0" brushRef="#br1">21768 12643 8144,'8'-1'497,"-1"-3"61,1 3-317,3-5 820,6 1-624,1 4 0,6-4 36,2 5 0,0-4-28,4 0 1,-1-1-84,2 2-276,2 1 110,-9-3 0,4 4 196,-5-3-1116,-5 3 482,3-4-1264,-8 5 863,3 0 378,-9 0 0,-1 0-1980,-2 0 2245,-3 0 0,4 0 0,-5 0 0</inkml:trace>
  <inkml:trace contextRef="#ctx0" brushRef="#br1">22568 12186 8144,'0'-11'865,"0"-1"-174,0 1 374,0 4-599,0-3-52,0 9 119,0-4 246,0 5 1,0 5-250,0 3-131,0 2-130,0 6 1,0 2 147,0 5 1,0 5-120,0 2 1,0 3 29,0 2 1,0-1-172,0 0 0,0 2-127,0 2 1,1-3-17,3 3 1,-3-2-30,3-2 1,-3 0-210,-1 1 1,0-5 165,0 0 0,0-4-9,0 1 1,0-3 204,0-2 0,0-4 195,0-3 1,0-2 82,0-1-310,0-1 68,0-5-180,0 4 262,0-3-292,0-1-149,0-1 278,0-5-290,5 0 0,-2 0-776,4 0-1010,-4 0-1385,7 0 1705,-9 0 1663,4-5 0,-5-1 0,0-6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3:27:29.07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2044 2147 8501,'0'-11'426,"0"-1"1,0 5 204,0-1-162,0 6 1,0-5 625,0 3-902,-5 8 1,4-1 82,-3 12 1,3 4-2,1 8 1,0 2 0,0 6 93,0 3 0,0 3-131,0 5-119,0 4 0,0-5 0,0 4 250,0 3 0,0 2-519,0-1 0,0 0 118,0-7 1,1 0-158,3-12-273,-3 3 380,4-13 0,-3 2-67,1-6 154,-1-4-1195,3-5 580,-5 1-1622,0-6 1582,0-1 1,-5-5 738,-3 0 0,-2-10 0,-2-3 0</inkml:trace>
  <inkml:trace contextRef="#ctx0" brushRef="#br0" timeOffset="1">1610 2296 8573,'-10'-28'563,"3"5"0,-2 1 0,5 6-109,1-2 1,8 4 263,7-1 1,2-2-67,9 2 0,2-4-17,9 4-422,11 0 0,2-1-1492,10 1 1266,0 0-530,-5 3 518,-1 1 1,1 1 308,-3 2 0,3 3 142,-10 5-402,2-5 0,-7 4-440,-2-3 217,-4 3 1,-2 6 206,-1 1 1,-6 2-96,-3-1 0,1 6 31,-4 6 1,-1 8 332,-4 3 1,-1 10 78,-2 5 0,-3 9-91,-5 10 24,0 1 1,-2-28 0,0 0-314,1-3 1,-2 0 0,-1 2 0,0-1 0,0 0 0,0 0 36,-1-1 0,0-1 0,-3 23 226,1-3 0,4-9 1,-1-6 264,3-3-454,1-6-113,0-1 1,1-10 18,3-3 1,-1-2-303,4-2 171,-4-4 869,7-2-913,-4-5 1,2 0 92,-1 0 1,-3-1 125,4-3-339,-6-3 0,9-4-131,-4 0 185,3-6 0,2 3-65,-1-5 1,4 5 76,1-1 0,-1 6 0,-4 1 129,1-1 107,-1 4-324,0 0 854,1 5-281,-1 0 342,-4 0-231,3 0-264,-4 0 148,1 5 1,3-3 97,-3 1-106,3 4-70,2-6 19,4 4-71,-3-5 109,4 0-235,-1 0 1,1 0-77,2 0-82,2-5 255,-3 4 1,1-8-391,0 5 158,-5-5 7,8 3 61,-10 0 0,5-5 0,-6 5 27,1 0 0,-1-3-38,0 5 164,1-5 1,-5 8-178,1-3 351,-5 3 3,2 1-46,-5 0 0,0 5-106,0 2 0,0 4 146,0 0 1,0 0-82,0 1 0,5-1-55,2 1 0,3-5 35,2 1 1,1-5 10,2 0 0,3 2-34,4-1 1,1 0-17,0-4 1,-1-4-119,-3 0 0,2-3 1,-2 2-75,3-2 65,1 0 1,0-5 39,-1 1 1,-3-1-277,0 1 230,-5 0 0,4-5-74,-3 1 136,-7 0-39,7-2-142,-8 5 161,-1-10 1,-1 10-57,-5-4-154,0-1 162,0 4-1,0 1-2,-5 2 0,-5 9-83,-5-3 93,-11 3-260,7 1 241,-14 0 5,-1 10-818,-2-2 813,-8 13 333,3-3 0,-2 6 459,5 3-517,0-3 0,14 8 849,-3-6-494,8 6-311,3-8 1,9 8 242,4-6 1,4 1-1,7-4 185,7 0 1,9-4-356,3 0 1,8-9-33,-1 1 363,8-7-925,-6 1 589,8-5 0,-8 0-228,2 0-84,-3-5 0,-2 0-536,-2-2 1,-3-4-497,-6 4 0,-4 0-1093,-3 0 0,-2 3 1393,-1-4 0,-6 5 922,-2-5 1,-3 0-1,-1-3 1</inkml:trace>
  <inkml:trace contextRef="#ctx0" brushRef="#br0" timeOffset="2">3906 2798 8185,'0'-18'591,"0"2"1,0 4-88,0 1 1,0 3 477,0 1-66,0-1-412,0 2-102,-5 1 1,-1 5-35,-6 0 1,-1 6 28,-2 6 1,2 0 22,-2 7 1,3 0-87,0 4 1,2 0-143,2 0 1,-1-4 52,6 0 0,-1-1-216,4 1 0,5-3 42,3-4-173,7-1 0,-1-1 0,5-2 173,1-4 0,2-3-94,1-1 0,-1-5 0,1-3 53,0-2-61,0-1 0,-2-5-285,-2 1 0,1-5 109,-9 1 1,2 1-360,-10-1 0,1-1-98,-4-7 1,-1 3-344,-3-3 1,-7 1 110,-8 3 0,-4-1-1082,-4 8 1978,-7 6 0,-2 10 0,-3 7 0</inkml:trace>
  <inkml:trace contextRef="#ctx0" brushRef="#br0" timeOffset="3">4351 2730 8252,'-1'-14'0,"-3"2"809,3 3 98,-4 3-10,5 1-219,0 5 1,0 6-301,0 6 0,0 0-111,0 7 1,0 4-67,0 4 1,0 1 50,0-2 0,0-1-264,0 1 0,0-3 112,0-4 0,4 1 24,0-4-223,-1-1 174,-8-4 0,3-4 156,-6-4 1,4-1-122,-3-2 1,3-5-88,-4-3 0,6-2 88,-2-2 1,3-4-205,1-3 0,1-3-49,3-1 1,6-6 167,5-5 1,9-4 35,-1-4 1,8 3-405,-1 4 1,3 2 37,1 3 1,-1 3 154,-2 8 1,-3 3 285,-6 4 0,-4 6-75,-3 2 0,-2 3 226,-1 1-239,-1 0 0,0 5-93,1 3 0,-5 2 80,1 1 0,-2 1-129,2-1 1,2 1 15,-2-1 1,2 0 8,1 1 1,1-5 193,-1 1 1,1-4-110,-1 3 0,-3-3 290,-1 4-171,1-1-37,3 5 1,1-2-25,-1-2 1,1-3-12,-1-5 0,0 0 10,1 0 1,1 0-1,2 0 0,1-2-76,3-1 0,3-4 43,-3-4 1,-1-2 77,1-2 0,-4 1-66,4-5 0,-5 0-143,1-4 1,-3 2 145,-5 2 0,-2-2-260,-5 6 0,-1 0 45,-3 3 1,-7 2-70,-8 3 0,-3 1 10,-1 6 0,-3 3 137,-1 5 0,-3 1 140,3 10 0,-4 1-160,5 7 1,-1-2 237,4 5 1,0 1-74,1 3 1,5 0 115,6 1 1,1-5-41,6 0 1,1 0-114,7 0 0,7-2-4,8-5 0,3-5 36,1-3 1,0-2 98,0-2 1,3-5-118,1-2 1,-1-3 139,-3-1 1,0-1-75,0-3 0,0-2-164,0-5 1,-2-1 8,-2 1 1,2-4-183,-6-1 1,0 0-45,-4 1 1,-3-2 114,0-2 0,-2 3-20,2 4-44,-3 1 626,-5-1-217,0 6 308,0 1 1,-4 14-283,0 2 0,-1 3-218,1-2 0,3-1 103,-3 0 1,3 1-176,1-1 0,1-1 88,3-2 1,2 1-63,6-5 1,0-1 26,4-3 1,-2 0-22,5 0 0,-4-1-33,4-3 0,-4 2-16,4-6 0,-4 2-101,4-2 1,-5-2 99,2 3 0,-4-4-174,0 0 1,-2 0-20,-2-1 231,2 1-21,-4-1 256,0 6-203,5-4 354,-10 9-141,4 1 1,-9 6-101,0 5 1,0 1-69,4-1 0,0-3 30,0-1 0,2 0-163,2 0 1,2 0 82,5-4 1,1-1-59,-1 2 0,2-3 50,2-1 21,-2 0 0,3-4 0,-3-1 13,2-1-15,-2-2 0,2 0-27,-7 1 1,2 0 0,-3-2 42,4 2 1,-4 1 0,0-3-36,-2 1 31,4 6-186,-8-9-3,4 10 58,0-4-21,-4 5-105,4 0-441,-5 0 626,0 5 0,-4 1-775,1 6 1,-1-1-60,4 1 1,0-1-1117,0 1 2030,5-1 0,6 5 0,7 2 0</inkml:trace>
  <inkml:trace contextRef="#ctx0" brushRef="#br0" timeOffset="4">5996 2901 8205,'-5'-12'1413,"4"1"1,-4 3-219,5 1 123,0 4-335,0-7-280,0 9-104,0-9-1227,0 8 0,1-3-297,3 5 1,-3 5-2182,3 3 3106,-3 2 0,-6 2 0,-1-1 0</inkml:trace>
  <inkml:trace contextRef="#ctx0" brushRef="#br1" timeOffset="5">2021 3495 8741,'-6'-7'850,"1"-3"1,5 8 19,0-6-453,5 6 0,1-3 147,6 5 0,4-4-8,3 0 389,8 0-558,7 4 198,7 0-720,15 0 1,3-1 359,-23-1 0,1 0 0,-1 1 0,1 1-652,5-2 1,0 0 629,-1-1 0,2 0-77,9 0 1,2-1 0,-1-1 0,0-1 55,5 0 0,2 0-1407,-3 3 1,1 0 1321,-15 0 1,1 0 0,-1-1 17,17-2 1,2 1-601,-15 0 0,3 1 1,-2 0 488,-1-2 1,-1 1 0,1-1-355,4 2 1,0 0 0,1 1 410,-1-1 1,0 0 0,0 0-32,1 1 1,-1-1 0,1 0-1,0 0 1,0 0 0,0 1 52,0-1 1,0 0 0,0 0-146,-1 0 0,-1 0 0,0 1 44,0 0 1,0 2 0,-1-2 0,-5 1-1,0-2 1,0 2 94,17-1 0,-1 2 0,-4-2 1,-1 1 182,-3 0 0,-1 0 1,-3 1-1,0 1-164,-3-2 0,-2 0 0,-5 1 0,-2 1 0,29 0 827,-5 0 0,-11-4-698,-7 0 239,-2 0-397,-16-1 0,-1 4 1021,-8-3-1037,-3 3 1,-4 1 2412,0 0-2518,-6-5 1289,3 3-3757,-5-3 1881,-5 0 1,-6 4 640,-8-3 0,-13 3 0,-4 1 0</inkml:trace>
  <inkml:trace contextRef="#ctx0" brushRef="#br2" timeOffset="127">1907 7366 7937,'-11'-11'1080,"-1"5"-223,1-4-295,0 8 1,-1-3 17,1 5 1,4 1-190,4 3 0,0 9 2,-1 10 0,3 6-117,-3 9 1,4-1 94,4 5 0,-1 2 242,4 2-632,1 2 0,-1-2 197,1 7 1,-2 3-140,2 1-617,2 0 292,-9-5 279,4-6 0,-1-4 200,0-8-862,5-2 562,-8-10 0,4 1-183,-5 0 1,0-5-205,0-3 1,0-6-502,0-1 192,0-6-125,0 3-320,0-5 1309,0-5 0,-10-1 0,-3-6 0</inkml:trace>
  <inkml:trace contextRef="#ctx0" brushRef="#br2" timeOffset="128">1827 7549 8017,'-11'-23'910,"5"1"-683,2-1 1,2 0 628,2 0 1,2 0-176,2 0 1,2-1-28,5-2 1,6 1-246,2-1 1,4 2 194,3 1-318,-7 5-287,13-4 172,-8 10 1,10-5-25,1 6 0,-1 5-93,0 2 1,2 8 42,2 3 0,-6 8-93,2 4 1,-13 8-306,-2 4 203,-5 2 1,-8 10-200,-6 2 0,-3 0 156,-8-3 1,-5 0-38,-10 3 1,-4 0-107,-4-4 1,0-1 78,0-6 1,-1-3 69,1-1 1,0-5-586,0 2 1,1-4-76,2-4 1,8-3-1225,8-4 2019,8-6 0,-2-1 0,1-5 0</inkml:trace>
  <inkml:trace contextRef="#ctx0" brushRef="#br2" timeOffset="129">2410 7880 8146,'0'-6'910,"5"5"-86,2 5 1,4 3-421,0-3 0,-1 5 0,-1-1 1303,-1 2-1179,-6-4 0,8 9 600,-2 0-572,-3 1-98,5 5-393,-8-3 1,6 5-481,-4 0-1428,0 0 1987,-4-6 1,0 4 368,0-6-405,0 0-120,0-4 13,0-4-329,0-2 293,0-5 0,-4-5 0,0-4 309,2-5-174,1 1-63,1-8-35,5-2-109,1-1 0,3-5 131,2 2 0,-1-1 0,10-4-185,0 2 1,1 6 69,2 1 0,0 5 73,0 7 0,0 4 83,0 4 1,-4 1-133,0 2 1,-2 0 184,2 0 0,-2 4-57,-6 0 1,1 1-24,-1-1 1,1-2-28,-1 6 1,-3-4-1,-2 3 18,-1 2 0,-1 1-33,-4 2 1,4-1 22,0 1 1,-1 0-101,-3 4 68,0-4 180,5 5-163,-3-6 0,4 2 57,-2 2 1,-2-2 122,6 2 0,-4-5-97,3 2 0,1-7 0,3 6 71,1-1 1,1-1-153,2-1 0,-1 1 31,5-6 1,0 1 16,4-4 36,5 0-16,1-5-488,0-1 363,-1-11 0,-4 3 20,3-5 1,-3 0 70,2-4 0,-7 1 433,-3-1-445,-9 0 23,-2 0 1,-5-1 58,0-3-47,-5 3-9,-6 1-150,-12 2 0,-2 4 167,-6-2 1,1 4-202,-5 7 1,-3 3 125,0 5 1,0 5-553,4 3 1,2 7 93,6 4 0,5-1-173,14 1 1,2-5-650,5 1 0,5-2 604,2-2 1,14 0-139,5-4 1,2 2 306,3-5 0,3 0 102,4-4 0,5 0-28,-1 0 437,2 0 0,2 0 0,0 0-879,-6-5 879,5-2 0,-6-4 0,3-1 0,-6 1 455,-6 0-282,-5-1 0,-2 2 706,-8 2 1,-2-1 968,-1 6 968,-6-1-2080,-6-1 1,-6 4 327,-6-3 1,-2 8-446,-5 3 1,5 5 239,-5 3 0,5-1-538,3 5 1,4 0-216,4 4 1,1 0 0,2-1-130,0 1 1,5 0-46,3 0 0,3-2-115,5-2 0,3-2 219,7-6-376,-2 1 189,9-6 0,-5-1 81,3-5 1,1-6 76,-6-6 1,5 0 9,-5-7 0,-3 4 143,-4-5 1,-5 3 234,1-2-219,-7-3 1,1 6-188,-5-3 0,-2-2 0,-7 5-152,-6-2 0,-5 4-375,-3-1 0,-7 2 288,-1 2-2372,-10 4 1740,2 2 1,-8 5-1211,5 0 1461,5 5 1,3 2 630,4 4 0,7 1 0,-3-1 0</inkml:trace>
  <inkml:trace contextRef="#ctx0" brushRef="#br2" timeOffset="130">4557 7264 8101,'-39'-2'0,"4"-1"38,6 1 1,15-3 189,3 5-228,2 0 1747,3 0-1116,-5 0 1,10 10 674,-3 6-873,3 9 0,1 8 430,0 5 1,0 6-346,0 2 1,8-3-58,-1 7 1,5-6-201,-9 6 1,6-3-259,-1-2 0,1 0 12,-2-3 1,6 5 96,-5-6 1,4 3 0,-4-8-440,2 2 162,2-5-1898,-6-5 1050,-1-5 413,-5-5-567,0-2-266,0-4 1,-1-6 800,-3-2 0,-1-8-448,-3-3 1135,-2-9 0,-1-6 0,-7-8 0</inkml:trace>
  <inkml:trace contextRef="#ctx0" brushRef="#br2" timeOffset="131">4271 7789 8101,'-6'-8'0,"2"1"1511,8 4-936,2-2 1,10 1 1452,-1 1-1363,10-1 1,-4 4 185,9 0 1,0 0-363,5 0 1,13-4-1820,-2 0 979,2 0 0,-23 4-548,6 0 0,-3 0 899,-2 0 0,6 0 0,-8 0 0</inkml:trace>
  <inkml:trace contextRef="#ctx0" brushRef="#br2" timeOffset="132">4968 7892 8822,'-6'-5'1867,"-1"3"-422,4-1 447,-4 1-1577,-4-3 1,-1 4-296,1-3 0,0 3 240,-1 1-2401,1 0 1525,-1 0 1,1 0 615,-1 0 0,-9 5 0,-3 1 0</inkml:trace>
  <inkml:trace contextRef="#ctx0" brushRef="#br2" timeOffset="133">2204 8771 8047,'-40'-6'0,"5"-4"0,21 7 513,18-4 0,18 4 592,20-1 0,7-2 2283,4-2-3174,-18 1 0,2-1 0,2-1 0,1-1 447,11-3 1,1-1-1,2 2 1,1 0-708,-12 3 0,0 0 0,1 1 0,-1 1 0,0 0 1,0 2 236,4-1 0,0 1 0,0 0 0,0 1 0,0 0 0,0 0-61,1 0 1,0 0-1,1 0 1,-2 2 0,-1 0-1,1 0-24,3 0 0,0 1 0,-1 0 0,-4 0 0,-1 1 0,0 0-47,1 0 1,-1-1 0,0 2 0,18 0-1,0 2-387,-1-1 1,-1-1 0,0 2 0,-2-2 199,-4-1 0,-1 0 1,-5 0-1,-1 0 58,-4 0 1,-2 0 0,-3 0 0,-1 0-705,27 0 0,-8-1 716,-10-3 0,-12 3-4949,-11-3 4492,-5 3 515,-12 6 0,-1-9 0</inkml:trace>
  <inkml:trace contextRef="#ctx0" brushRef="#br2" timeOffset="134">6636 7446 8223,'0'-11'821,"-6"0"-505,5-1 0,-4 5 780,5-1-609,0 5 137,0-2-281,0 5 0,1-4 42,3 1 1,-1 3-63,4 3 0,1 8 50,3 0-12,-4 0 1,2 11 12,-6-3 45,6 8-132,-2 2 0,-1 9-226,-2 0 1,-3 5 64,-1-1 1,0 3 137,0 0 1,0 1-1,0 0 1,1-6-913,3-2 0,-1-4 346,4-3 0,-3-4 136,4-8 1,-4-3-188,3-4 276,-4-6-1247,2-1 933,-5-5 1,4-6-1126,-1-6 0,1 1 89,-4-4 1427,0-3 0,-5 5 0,-1-3 0</inkml:trace>
  <inkml:trace contextRef="#ctx0" brushRef="#br2" timeOffset="135">6544 7572 8223,'0'-23'298,"0"0"1,1 1 1295,3-1-971,3 0 0,4 4 153,0 0 0,6 0-313,2-4 0,6 0 153,2 0 1,3 5-167,-3 3 0,9 0-211,-2 4 1,3-2 24,-3 9 1,0 0-244,0 4 1,-1 5-68,-2 3 0,-4 7-63,-8 4 1,-8 7-35,-7 0 1,-4 7 65,-4 1 1,-7 1-407,-8 3 0,-4-3 181,-4 0 0,2-2-147,-6-3 1,2 2 87,-1-6 1,2-3-242,5-4 0,4-6 4,0-2-893,10 1 310,-6-11-680,13 4 1861,-3-5 0,15 0 0,3 0 0</inkml:trace>
  <inkml:trace contextRef="#ctx0" brushRef="#br2" timeOffset="136">7184 7595 8223,'0'-12'327,"0"1"0,0 3 533,0 1 0,-2 4 520,-1-1-930,1 3 1,-7 6 68,6 3 1,-6 7 41,1 4 1,3 3-478,1 1 1,3 4 90,1 4 1,6 2-135,6 1 0,0-3 65,8-1 0,-1-5 4,3 2 1,1-4 69,0-4 1,4-8-85,-1-7 1,2-2 229,-1-2 0,-3-6-94,3-1 1,1-3-80,-2-2 0,-3 0 51,-4-4 0,-5 2-212,1-5 1,-2 0 65,-2-4 1,-4-1-446,-3-2 0,-3 0 210,-1-4 0,0 3-415,0-3 0,0 6-1091,0 1-1357,0 0 310,0 10 2730,5 2 0,6 6 0,7 5 0</inkml:trace>
  <inkml:trace contextRef="#ctx0" brushRef="#br2" timeOffset="137">8075 7538 8062,'-6'-23'2211,"0"10"-1179,-5 3-626,4 10 0,-2 1 185,6 3 0,-5 8-157,4 7 1,0 6-76,4 2 1,0 8-90,0-1 0,2 7-209,2-3 1,-3 3-8,3-7 1,2 5-371,2-8 1,-2 2-1570,2-10 1109,-1 2-875,5-12 420,-6-2 1231,-1-6 0,-5-15 0,0-3 0</inkml:trace>
  <inkml:trace contextRef="#ctx0" brushRef="#br2" timeOffset="138">7743 7504 8193,'10'-13'0,"4"0"771,13 6 1,6-2 1072,5-10 0,9 5-832,-1-2 0,2 0 140,-2 1 1,4-2-1134,4 2 1,-3 4 241,-2-1 1,-3 2-2079,-4 6 0,-9 2 557,-11 5 1260,1 9 0,-10 1 0,3 3 0</inkml:trace>
  <inkml:trace contextRef="#ctx0" brushRef="#br2" timeOffset="139">9479 7526 8331,'7'-11'109,"3"0"-109,-9-1 2173,4 6-1070,-5-4-273,0 8-267,0 12 0,-1 6-169,-3 14-121,3-4 1,-9 8-75,2 0 1,-1-2-172,2 6 1,-2-5-100,5 5 0,-4-3 193,4 0 0,1-5-636,3 1 0,0-11 255,0-1 1,0-5-787,0-3 1,0-3 310,0 0 0,-2-6-188,-1 2 0,1-4 297,-2-4 0,-1-2 286,2-6 0,-1-3 296,4 0 1,0-5-120,0 1 1,0-8 160,0-4 0,1-3 1,3-4 0,-2-2 247,6-6 0,-4-1-79,3-3 0,1 3 330,3-2 0,0 5-240,-4 5 0,3 6 622,-2 11 0,-2 4 278,2 3 0,-4 7-490,3 4 1,-3 5-119,4 7 1,-1 2-148,5 13 1,-1 0 101,1 11 0,0 0-392,4 12 1,-2-1-41,5 8 1,0-5-666,3 2 1,6 0 355,3 0 0,1-2 1,-2-7-662,-3-7 0,-3-5-33,-1-6 0,-6-5 390,-1-3 0,-9-2-1732,-3-2 778,-3-5 1494,-1 5 0,-10-10 0,-3 4 0</inkml:trace>
  <inkml:trace contextRef="#ctx0" brushRef="#br2" timeOffset="140">9514 7880 8331,'0'-6'0,"3"-4"416,1 2 1,5-2 666,-1-1 1,2 3-440,1 0 1,6 1 84,2-5 1,6 5 38,2-1-1319,5 1 492,2 0 1,3-3-432,4 2 1,0 2-605,1-1 0,1 3 1094,-5-4 0,5 1 0,-2-5 0</inkml:trace>
  <inkml:trace contextRef="#ctx0" brushRef="#br2" timeOffset="141">10256 7435 8314,'-11'-11'524,"3"-1"-210,0 1 2136,6-1-1695,-8 6 0,8 2 276,-1 8 0,1 2-282,2 6 0,0 5-3,0 6 0,0 1-468,0 7 1,0-4-351,0 3 1,4-1 41,0 2 0,0 3 135,-4 0 0,1-3-630,3 3 1,-2-7 251,6-1 0,-4-6-501,3 0 1,2-8 270,6 0 0,-1-2 54,5-6 0,6-1-136,5-3 1,-1 0 158,2 0 1,-1-5-622,4-2 0,-3-2 414,-1 1 0,-4-6 633,0 3 0,3-8 0,1 1 0</inkml:trace>
  <inkml:trace contextRef="#ctx0" brushRef="#br2" timeOffset="142">10781 7401 8106,'-11'-12'0,"-1"1"1324,1-1 73,5 1 342,-4 0-1060,3 4 0,0 3 101,-1 8 0,5 4-151,0 7 0,1 8-211,2 7 0,0 5-386,0 3 0,-3 5 111,-1 3 1,-4 2-305,4-6 0,1-4 146,3-4 1,1-1 24,3-6 0,-1-5 118,9-2 0,-2-7-86,9 3 0,1-5 133,7-3 0,-2 1-100,6-6 0,-1 1-214,5-4 1,-1-4 204,0 1 1,-4-5-1517,1 4 1,-8-3 186,3 3 1263,-9 0 0,10-1 0,-10-1 0</inkml:trace>
  <inkml:trace contextRef="#ctx0" brushRef="#br2" timeOffset="143">12392 7401 8130,'0'-18'0,"0"3"647,5-3-315,-4 5 0,5-7 129,-2 5 116,-3-6 0,8 7 223,-5-5-561,0 5 311,-4-2-240,0 5 1,-3 0 47,-4 4-179,-6 2 1,-16 7-37,-5 6 1,-2 2-116,-6 13 0,0-2-28,-3 10 1,1-2 34,6 2 1,2 2-176,9-3 1,5-2 53,7-1 1,8-3-184,3-1 0,4-2 149,4-2 0,4-2-15,11-6 0,7 0 251,12 1 1,4-6-139,7-2 1,1-3 89,7-1 1,-8 0 108,5 0 0,-9 2-2,-7 1 1,-5 0 98,-10 5 0,-5-1-417,-3 5 1,-7 3 121,-4 0 0,-4 4-99,-4-4 1,-4 7 70,-7 1 0,-4 0 45,-8 3 1,1 2-68,-9-1 1,4-1 28,-7-3 1,3-4-432,5 0 283,2-5 0,6-1 424,3-5-1844,3-6 1019,10 3 1,0-6-1134,6-3 1724,11-7 0,1-7 0,11-5 0</inkml:trace>
  <inkml:trace contextRef="#ctx0" brushRef="#br2" timeOffset="144">12700 7412 8130,'0'-18'357,"-1"2"44,-3 4 0,3 5 165,-3-1 1,-2 6 512,-2-2 1,2 8-448,-2 3 1,4 10 100,-3 6 0,4 5-542,-1 6-147,3 0 0,1 5-235,0 3 0,0-2 8,0-2 0,4-3-710,0 0 1,3-3 517,-3-1 1,5-3-378,-2-5 0,4-6 174,0-1 1,-3-4 577,-1 0 0,1-1 0,3 1 0</inkml:trace>
  <inkml:trace contextRef="#ctx0" brushRef="#br2" timeOffset="145">12997 7446 8051,'-5'-24'768,"-1"-2"198,-1 13 1,2 3-293,5 10 555,0 5-715,0 11 1,0 3 185,0 8-412,0 2 0,1 6-122,3-1-148,-3 0 20,10 0 0,-9-1-485,6-2 0,-4 0 354,3-4 0,0 0-827,0-4 0,-1-6-47,-2-1-783,-2-9 537,3 3 835,-5-8 0,-4-2 263,0-8 0,-4-3-88,5-5 1,-5 2 202,4-5 0,-3 0-107,3-3 1,-1-5 443,1 0 1,3-8-160,-3 0 1,3 4 509,1 4 1,0 4 455,0 4 1,0 3 36,0 4-684,0 6 1,3 2-144,1 8 0,5 7-135,-1 8 0,7 4 42,4 4 0,2-2-104,2 6 0,4-6 16,0 2 0,8 1-89,-1-2 0,4-3-79,1-4 0,-4-6 34,3-2 0,-2-4 392,-2-7 1,-5 0 0,-2-2-41,-3-1 1,-6-8-71,-3-4 1,-4-4-142,-3 4 1,1-5 84,-5 1-63,-1-3 0,-3-2-403,0-3 158,0 3 1,-5-4-1394,-2 5 1026,-3-5 1,-2 4-1118,1-2 1,-1 3 691,1 4 1,-1-2-69,1 6 1,3 4-190,1 3-667,4 6 1759,-7-3 0,9 10 0,-4 1 0</inkml:trace>
  <inkml:trace contextRef="#ctx0" brushRef="#br2" timeOffset="146">13739 7332 8149,'0'-16'432,"0"3"0,0 0 1694,0 6-933,0 4 1065,0-2-1605,0 15 0,0 4-149,0 13 1,0 2-132,0 5 1,0 2-233,0 2 0,0-5 221,0 5-959,0-5 516,5 1 0,0-2-119,3-5 0,2-2-342,-2-6 1,2-2-201,1-6 1,1-5 306,-1-2 1,2-3 38,2-1 1,-2-5-158,2-2 335,3-3 1,-5-3 53,2-2 0,-3 1 136,0-5-126,-1 0 1,1-6 171,-1-1 16,1 2 0,-6-3-228,-2 8 527,2-3-251,-5 10 1,4-1-100,-5 5 1027,0 6-683,0-3 0,-5 6 138,-2 3 534,-3 2-610,-2 11 1,5-3 274,-1 5-340,0 0 0,1 6-156,-1-2 0,6 6 30,-2-6 0,2-1-654,2-3 0,9-2 203,3 2 296,2 3-1593,2-9 1043,2 3 1,9-9-132,-1-4 1,5-1-333,-5-2 0,6 0-826,-1 0 1221,2 0 0,-3-2-114,0-1 0,0-4 689,0-4 0,3-6 0,-4 0 0</inkml:trace>
  <inkml:trace contextRef="#ctx0" brushRef="#br2" timeOffset="147">14676 7378 8145,'6'-29'882,"-1"-4"-501,-5 14 0,-5-7 220,-2 11 120,1-5-330,-9 7 0,8-3 91,-9 4 742,4 6-736,0-4 1,1 8 648,-1-1-734,-4 1 0,-2 9-178,-5 4 0,0 6-194,1 5 1,-5 1-74,0 0 0,-1 5 101,2 2-463,2 3 12,1-3 377,1 3 1,13-9-45,-2 2 1,7-3-144,0-4 0,7 2-131,1-6 155,10 0 139,3-4 0,13 0 117,4-4-99,0-2 0,4-5 1,0 0 1,5 0 2,-1 0 0,-2 0 0,-2 0 1,-4 4 3,-4 0 50,-2 5 1,-10-4 317,-3 2 1,-7 7-298,-4-2 0,-4 6 5,-4-3 1,-5 5 151,-10-1-98,-5 3 1,-12-2-227,-2 3 1,-2-7 85,-6 7 1,0-4-1805,1 0 1425,4 3 1,-1-9 1,8 2 400,2-8 0,13 2 0,0-5 0,0 0 0</inkml:trace>
  <inkml:trace contextRef="#ctx0" brushRef="#br2" timeOffset="148">15749 7252 8045,'7'-11'456,"-2"4"736,-5-3-674,0 9 1,0-3 124,0 8 1,-5 4-65,-3 7 0,2 3 146,-2 5 1,4 4 243,-3 4-626,-1 2 1,2 6-421,2 3 0,3-1 132,1 1-349,0-1-124,0 0 388,0-2 1,1-8-294,3-1 0,2-8-596,6 1 1,0-8-1439,3 0 1570,-2-7 0,4 1-149,-6-6 1045,0 1 0,1-9 0,-1-1 1</inkml:trace>
  <inkml:trace contextRef="#ctx0" brushRef="#br2" timeOffset="149">15955 7355 8045,'0'-23'537,"-1"5"-537,-3 3 1794,3 3-471,-4 5-731,5 2 1,0 6 40,0 3 1,0 9-39,0 10 223,0 5-461,0 6 0,3 0-74,1 0-110,5 1 1,-4-1-665,3 0 0,2-1 375,-3-2 1,0-3-591,0-6 1,-3-4 29,4-3-432,-6-2 224,3-7 242,-5 0 333,0-6 1,0-6 142,0-1 0,-3-7 188,-1-1 0,-4-6 138,4 2 0,-1-4-119,2-3 0,1 0 403,-2-4 1,3 6-185,1 1 0,4 5 968,0 7-897,0-1 0,-1 7-201,1 5 0,5 7 20,-1 8 1,3 3-11,4 5 0,4 1-141,8 2 0,-2-2 110,6 3 0,-1 1-206,5-1 0,-1-5 19,0-3 0,-1-6-37,-2-1 1,-3-2 241,-6-6 1,-3-1 324,0-3 0,-5-6-56,2-5-29,-4-1-176,-5-9 1,-2 3-59,-5-5 0,0 0 69,0 0 1,-5-1-352,-3-2 0,2 1 145,-2-1 0,0-2-750,-3 1 0,1 1 374,2 3 0,3-4-1373,5 0 1,1 6 1752,3 6 0,8-3 0,5 0 0</inkml:trace>
  <inkml:trace contextRef="#ctx0" brushRef="#br2" timeOffset="150">17759 7241 8050,'0'-7'612,"0"-3"99,0 9-71,0-4 0,-3 10-133,-1 3 0,0 3 0,4 4 0,1 1-49,3 6 496,-3-1-526,10 12 1,-9-8 288,6 6-404,-1-1 0,1 8-290,0 0 1,-1-5 84,5-6-82,-1-3 1,0-3-127,1-2 0,-1-3 91,1-9 0,3 2-205,0-5 0,5 0 58,-1-4 1,3 0-158,1 0 1,1 0-1199,3 0 778,2 0 134,5 0 1,-1-1-316,-2-3 1,3 2 384,0-1 0,-6 1-38,-1 2 1,-5 0-147,-6 0 281,-1 0 920,-9 0-342,-1 0-112,-10-5 0,-1-2 46,-6-9 0,2 3 824,3-7 0,-2 1-410,5-3 1,0-2 333,4-3 0,0 1-242,0-4 1,0-3-97,0-1 0,1-8-156,3 4 1,-1 0 28,4 0 1,-4 7-73,1 5 0,-3 3 444,-1 4-201,0 2-288,0 6 0,0 6-287,0 5 1,0 6 122,0 9 1,6 3-342,6 5 1,6 6 71,8 5 1,7 2-65,5 6 1,4-4-236,-4 4 0,0 0 133,-3 3 1,-6 0-86,-3-3 1,-5-4 148,-2-8 1,-5-2-203,1-5 0,-2-5 140,-2-3 0,-3-2-1145,-1-2 472,-4-5 1024,2 4 0,-15-8 0,-3 3 0</inkml:trace>
  <inkml:trace contextRef="#ctx0" brushRef="#br2" timeOffset="151">18330 7549 8109,'2'-7'0,"2"-1"1414,2 5-887,5-2 0,2 2 248,2-1 121,8-5-497,6 3 1,14-5-77,3 4 0,7-3-244,1 2 1,0-2-2355,0-2 2043,-4 6 0,-4-3-1323,0 5 1,-6-3 1380,-2 3 0,3-10 0,0 1 0</inkml:trace>
  <inkml:trace contextRef="#ctx0" brushRef="#br2" timeOffset="152">19187 7229 8109,'-11'-5'261,"-1"3"-218,1-6 1,-1 4 968,1-3 1,3 4-370,1-1 0,-1 3 192,-3 1 1,3 0-306,0 0 1,5 1 306,-5 3-659,0 3 0,1 3-152,-1-3 28,6 9 1,-3-9-110,5 8 0,5-1 124,2 2 1,5-4-74,3 4 0,3 0 25,5-1 1,-4 0-234,0-3 1,0-1 71,3 1 1,5-1-3,0 1 0,-1-1 137,-3 0 1,-1 2 3,-3 2 0,0-1-202,-8 5 0,2-3 118,-9 3 1,-7 0-70,-8 3 0,-8 1 92,-12 0 1,-4 0 79,-11 0 0,2 0-82,2 0 1,-3-4-115,4 0 0,5-5-169,2 1 0,13-6-1150,6-2 96,3-4 929,15 2 1,4-5 471,12 0 0,12-10 0,5-3 0</inkml:trace>
  <inkml:trace contextRef="#ctx0" brushRef="#br2" timeOffset="153">19907 7252 8082,'-17'-5'2005,"-2"-2"-1295,8 1 1,-5 1 69,9 5 198,-3 5-555,-2 2 0,1 6 104,-1 2 1,2 0-155,3 8 1,2-2-288,5 10 1,0-2 108,0 1 1,1 6-621,3-6 1,-2 5-90,6-9 1,-4-3-1121,3-4 682,-4-5-1588,2 3 1255,-5-6 1285,0-5 0,5 0 0,1-6 0</inkml:trace>
  <inkml:trace contextRef="#ctx0" brushRef="#br2" timeOffset="154">19415 7332 8100,'-6'-16'0,"1"-2"0,6 0 0,3 3 0,9-2 0,10 2 2326,5 0-796,6 4-2046,10-1 895,3-4 1,15 4-211,-29 6 0,-1 1 0,2-1 1,-1 2-442,2 1 0,-1 2 0,-1-1 1,0 0-1617,28 2 1888,-5 0 0,-16 0 0,0 0 0</inkml:trace>
  <inkml:trace contextRef="#ctx0" brushRef="#br2" timeOffset="155">21037 7241 8055,'7'-7'0,"3"-1"358,-3 4 641,3 0 39,2 4-203,-6 5 0,-1 1 626,-5 6-989,0-1 1,0 2 9,0 2 1,0-1-185,0 5 1,0 4-260,0 4 0,0 1 77,0-2 0,0-2-370,0 3 1,5-3 227,3-1 1,2-4-489,2 0 0,4-5 64,3 1 1,4-3-131,4-5 0,-2 2-296,5-5 1,1 4 331,3-5 1,-1 1-462,-2-4 0,2 0 74,-3 0 598,-2 0 0,0 0 333,-5 0 0,0-5 0,-1-1 0,1-6 0</inkml:trace>
  <inkml:trace contextRef="#ctx0" brushRef="#br2" timeOffset="156">21654 7583 8055,'6'-5'-91,"-1"-1"335,-5-5 807,0-1-621,0-4 1,0 2 283,0-5 344,0 5-626,0-8 1,0 1 36,0-6 1,0 0-3,0 4 1,0-3 272,0-1-450,5-5 0,1 5-186,1-4 1,3-1 81,-2 6 0,1 0-353,-2 7 148,4-2 0,-10 12 296,3-3-567,-3 9 179,-1-2-342,0 5 281,0 5 0,1 2-463,3 8 424,-3 3 0,9 6 86,-2 3 1,7 2 16,4 5 1,4 2 142,4 2 0,-2-1-112,6 5 1,-6-4-249,2 4 1,-5-7 104,-2-1 0,-3-4-264,-1-8 0,-4-3 16,3 1 1,-6-10-725,-1 1-327,-6-7 682,4 1 837,-12-5 0,-5-5 0,-7-1 0</inkml:trace>
  <inkml:trace contextRef="#ctx0" brushRef="#br2" timeOffset="157">21597 7435 8055,'-18'0'1011,"2"0"-867,9 0 964,7 0-660,7-5 0,10 4 228,6-3 45,10 3-335,8-5 0,11 5-199,5-3-1553,0-2 1218,-23 6 1,-1-1 0,24-8-549,0 5 0,-4-1 204,-8 1 1,0 2-213,-3-6 1,-8 0 465,-8-3 238,-1 0 0,-3-6 0,1-1 0</inkml:trace>
  <inkml:trace contextRef="#ctx0" brushRef="#br2" timeOffset="158">22271 7138 8055,'-23'-6'-87,"5"1"-175,3 5 262,2-5 1648,2 3-415,4-3-530,2 10 350,5 2-640,0 4 0,2-3 612,1-1-669,4 1 0,9 3-154,3 1 0,3-5 30,1 1 0,5-2-296,2 2 1,-1 1 146,2-5 1,-2-1-82,1-3 1,2 0 42,-5 0 0,-1-1-617,-3-3 0,-1 2 29,-3-6 0,-3 4-149,-4-3 1,-1 3 264,1-4 0,-6 5 98,-2-5 0,-2 2 611,2-2-143,-3-2-60,4 9 1,-10-5 264,-2 6 0,-3 2 385,-2 2-509,1 7 0,-6 3 180,-2 5 0,1 4 153,-1 3 1,2 6 118,-2-1 1,-3-2-236,3 1 1,1 1-886,-1 3 0,5 0 353,-1 1 1,7-6-1279,5-3 0,1 1 277,2-4 701,0 2-2319,0-12 2714,0 3 0,0-4 0,0-1 0</inkml:trace>
  <inkml:trace contextRef="#ctx0" brushRef="#br2" timeOffset="159">22887 7252 8229,'-5'-18'0,"4"-3"0,-4 12 778,5-2-136,0 2 1612,0-3-976,0 1-442,0 5 1,-1 0-331,-3 6 0,-2 9 66,-6 3 1,-3 8-1,0 3 1,-4 1-2,3 6 1,1 0-222,4 0 1,4 3 159,4-2-378,1 2 1,4 1-47,1 0 1,4-1 57,4-2 1,4-4-207,1-4 1,5-5 160,2-3 0,0-3-78,4-5 1,4 2-285,0-5 1,8 0-554,-5-4 0,-1 0-1068,-2 0 1243,-6 0 1,3-1-1511,-5-3 0,-5 1 2151,-3-4 0,-2-6 0,-2-5 0</inkml:trace>
  <inkml:trace contextRef="#ctx0" brushRef="#br2" timeOffset="160">22705 7481 8069,'-7'-17'0,"2"8"1984,5-2-1264,5 7 1,2-6 2,4 2 0,6-1 778,2 2-995,7-3-395,3 3 64,11-4 0,0 3-47,6 1 0,0 4-181,-1-1 0,-4 3-420,-3 1 0,-6-4-818,-2 0 1,-9-1 1290,-2 2 0,-5-4 0,-3-4 0</inkml:trace>
  <inkml:trace contextRef="#ctx0" brushRef="#br2" timeOffset="161">22865 7195 8196,'-7'-11'666,"2"-1"0,11 1 550,6-1-780,4 1 1,7 0 76,0-1 0,5 1 0,2-1 595,3 1-849,12 0 1,1 0-146,7 4 1,3-3-166,-3 2 78,-7 3 0,6-1 53,-10 2 1,3 2-142,-7-1 1,-3 1-183,-5 2 1,-6 0 192,-1 0 1,-5 5-160,-7 3 1,-4 2-94,-4 2 202,-1-1 596,-2 6-340,-5 0-152,-2 11 0,-4 1 17,-1 6 1,0-1 22,-4 0-591,4 6 339,-5-5 0,6 6-709,-1-3 1,0-3 426,-4 3 1,8-7-678,-4-4 0,5-3 76,-1-2 1091,3-4 0,0-1 0,-2-6 0</inkml:trace>
  <inkml:trace contextRef="#ctx0" brushRef="#br2" timeOffset="162">23458 7344 8169,'12'-35'0,"4"5"990,3-1-575,3 1 1,1-3 89,0 3 0,0 2 20,-1 5 0,2 1 363,3 3 1,-7 6 11,3 6-420,-8 4 0,2-2-180,-6 5 1,-4 3 64,-3 4-406,-3 6 94,-6 10 0,-7 1-521,-7 3 417,-7-3 1,-4 5-81,-4-2 1,0-2-267,0 5 0,1 0 5,2 0 258,3 3 0,7-9 52,2 3 1,7 1 381,8-2 0,3 1 52,1-4 1,7-4 446,4 0 0,7-5 751,8 1-1013,4 3 1,10-5-261,6 2 0,2-2-673,9-2 0,-4 4-1581,5 0 1,-3 4 489,-5-3 1487,-6 4 0,1-6 0,-6 5 0,-2 1 0,-4 2 0</inkml:trace>
  <inkml:trace contextRef="#ctx0" brushRef="#br2" timeOffset="163">6613 8920 8108,'-7'-29'1040,"-3"6"121,9 6-472,-9 6-451,8 4 531,-3 7-396,5 12 0,-3 2 67,-1 5 0,-1 5 85,1 6 0,1 1-318,-4 3-234,4-2 19,-7 12 0,4-8-242,-6 2 0,5 1 4,-1-1 1,2-1-304,-2-6 1,-1-4 248,5-4 1,1-5-628,3-3 395,0-7 0,1-3-201,3-5 1,2-6 242,5-6 296,1-4 0,-1-8-26,1-3 0,-5 2 15,1-6 1,-5 3 208,0-6 0,-1 2-83,-2-6 51,0 3 1,0-9 104,0-1 0,0-3-38,0 2 0,1 3 113,3 5 0,-3 5 1177,3 10-907,-3 5 0,0 3 238,3 7 1,-1-1 457,4 6 1,1 1 322,3 10-1018,1-1 0,3 16 28,0 0 1,5 6-1,-1 9 1,-1 2-280,1 2 1,-3 2-266,3-2 0,-4 1-1158,4-1 982,-5-3 1,6-8-290,-5-1 1,4-3-732,-3 3 0,1-8-351,-5 1 1,0-8 296,-8 0 1343,0-2 0,-4-7 0</inkml:trace>
  <inkml:trace contextRef="#ctx0" brushRef="#br2" timeOffset="164">6476 9194 8123,'-5'-18'0,"3"2"1454,2 4-895,7 1 0,5 3 735,4 0-841,1 6 1,11-7-87,3 5 1,11-5-148,3 2 1,5-3-274,-1-2 1,-1 1 178,6-1 1,-3 1-995,-2-1 679,0 1 0,-13 3-166,2 1 0,-7-1-572,-5-3 1,-4 3 125,-7 1 339,0-1 39,-14 2 885,10-5-372,-10 10 1,4-9 24,-5 2 1,-4 2 136,0-2 50,-5 6 158,3-3 1,-4 7-128,2 6 899,-2 5-755,9 10 1,-4 4 739,5 4-784,0 2 0,1 1 194,3 0-401,-3-4-32,9 3 1,-7-9-86,5 2 1,-2-3 81,1-4 0,2 2-528,-5-6 388,5 0-438,-8-4-22,4-4 0,-5-7 376,0-8 30,0-2 1,0-8 27,0-5 1,-1 1 95,-3-5 1,-2 2 35,-5-2 1,-1 3-104,1-3 1,-1-1 112,1 2-66,5-6 0,-3 8 125,5-3-409,-5 8 287,8 3-372,-4 9 164,10 2 0,2 8 21,9 4 1,1 6 80,6 10 1,5 0 154,3-1-76,2 1 1,6 0-154,3 0 0,1-4 154,-1 0 1,1-1-94,-5 1 1,-1-3-71,-7-4 0,-2-6-43,-5-2 148,-5-3 1,-2-1 301,-4 0 1,-5-9 55,1-2 1,-6-8 118,2 0-293,-2-3 1,-2-4-244,0-1 1,-6-3-211,-1 3 1,0-4 71,0 5 1,-5-2-269,-3 1 0,0 3-2566,4-3 1989,-1 3 1,6 5-786,2 0 1,3 9 1806,1-1 0,5 2 0,1-3 0</inkml:trace>
  <inkml:trace contextRef="#ctx0" brushRef="#br2" timeOffset="165">7846 8794 8227,'0'-11'1557,"0"-1"71,0 6-393,0 1-503,5 5 1,-4 1 145,3 3 0,-2 7-466,-2 8 1,1 7-179,3 0 0,-2 6-620,6-1 0,-2 2 296,2 1 1,2-4-1440,-2 1 0,0-6 907,0 2 0,2-8-2276,-2-4 2898,-3-2 0,5-2 0,-4 1 0</inkml:trace>
  <inkml:trace contextRef="#ctx0" brushRef="#br2" timeOffset="166">7755 8737 8163,'0'-23'1200,"0"4"-320,0 0-96,0 5 1,9 3-59,2 7 258,8 3-589,4 1 0,10 0 149,5 0 1,10 1 105,2 3 0,-1 2-213,1 5-388,-3 6 1,-7 1 97,-2 5-949,-2 4 877,-12 3 0,-8 5-305,-12 3 0,-4 3 69,-4 5 91,-7-1 1,-8-3-77,-8 0 0,-3-5-145,-8 1 1,6-8-170,-2-3 1,11-4-1669,0-4 1405,8-3 1,-3-9-1115,3-4 1837,7-1 0,-7-2 0,9 0 0</inkml:trace>
  <inkml:trace contextRef="#ctx0" brushRef="#br2" timeOffset="167">9594 8554 8242,'-6'-11'356,"5"4"605,-9 2-527,9 5 1,-4 7 195,5 4 42,0 1 1,0 10 80,0 1-298,5 5 1,-3 4 151,6 2 1,0-1-354,3 9-186,0-5 1,-3 6 320,0-5-1391,-6 5 793,8-7 1,-8-1-911,1-4 1,2-11 632,-1-1 1,0-5-941,-4-3 364,0 1 1062,0-6 0,0-1 0,0-5 0</inkml:trace>
  <inkml:trace contextRef="#ctx0" brushRef="#br2" timeOffset="168">9479 8726 8123,'17'-35'0,"-3"2"224,5 3 0,4 2 402,3 5 1,1 1 942,-4 3-1059,0 3 1,1 10 315,2 2 1,0-1-343,4 1 0,-3 1-135,3 7 0,-4 3-81,0 4 1,-3 5-238,-4 3 0,-4 3-131,-7 1 0,-3 5-237,-5 2 0,-6-1 114,-6 2 1,-5-2-226,-10 2 1,-1 2 194,-2-3 0,-2 2 13,5-2 0,-2 2 370,6-5 1,3-1-87,8-3 1,6-4-369,2 0 190,8-5 1,4 1 62,7-7 1,9 1-147,10-5 0,4-1-983,4-3 767,3 0 0,-5-1-766,6-3 1,-2-2 135,-2-5 885,-2-1 1,-6 1 0,0-1 0</inkml:trace>
  <inkml:trace contextRef="#ctx0" brushRef="#br2" timeOffset="169">10279 8657 8047,'-7'-11'966,"2"4"-563,0 2 0,4 4 219,-3-3 588,3 3-288,1-4 65,0 15-617,0-2 0,0 13 503,0-2 0,5 8-368,3 3 0,-2 3-410,2 1 0,-1 2 101,5 2 1,-1-2-381,0 2 1,1 1 198,-1-1-899,6-5 566,1-5 1,1-5-65,0 0 0,0-6-211,4-1 1,-1-9 160,1-3 1,-4-3 73,0-1 1,-1 0-679,1 0 0,1-5 450,-4-2 0,-5-3 719,-3-2 0,-6-4 0,3-2 0</inkml:trace>
  <inkml:trace contextRef="#ctx0" brushRef="#br2" timeOffset="170">10222 9011 8021,'-7'-5'0,"4"4"1388,6-3-840,4-2 1,5 3 202,4-5 0,3 1-305,7-5 1,5 1-214,7 0 0,2-5 10,6 1 0,0-4-562,-1 4 1,-5 0-293,-6 3 1,-1 1-1602,-6-1 2212,-6 1 0,-4-1 0,-6 1 0</inkml:trace>
  <inkml:trace contextRef="#ctx0" brushRef="#br2" timeOffset="171">10245 8691 8071,'-18'-5'772,"6"4"1,9-9-201,6 2-187,9 3-105,6-5 0,4 4-100,1-6 1,8 1-108,7-1 0,4 0 114,11-4 0,0 4-404,4-4 1,-1 4-1197,-3 0 1029,-7 6 1,-4 1 383,-8 5 0,-2 0 0,-9 0 0</inkml:trace>
  <inkml:trace contextRef="#ctx0" brushRef="#br2" timeOffset="172">11250 8554 8091,'-16'-10'0,"1"2"1365,0-2-821,3 9 1,0-4 1265,-3 5-1231,-3 0 0,-5 5-97,0 3 0,0 2-3,0 1 1,1 7 305,-1 5-479,5 0 1,0 6-52,3-2 0,7 0-43,1 4 0,4 6-144,3-3 0,1-1-195,3-3 0,8 0-376,7 0 360,7-2 1,0-9-26,4 0 1,1-9-317,3 2 380,5-9 1,-3 2-74,2-5 0,1-5 29,-1-2 0,0-3-1,-3-2 1,-6 1 7,-3-1 60,-1 1 29,-8 0 0,0-5-317,-6 1 314,1 0 1,-6 0-6,-2-1 0,-3 1-112,-1 4 269,-5-1-42,-1 6 0,-2 1-185,0 5 1,5 1 11,-5 3 1,4 2 118,-3 6 0,4 4 123,-1 3 1,3-1 48,1 1-202,5 0 31,1-1 0,11 2 252,2-5-119,8 1 0,3-6 25,8-3 0,3-2-71,4-5 0,1-1-370,0-3 357,-1-2 1,4-9 69,-4 0 355,4-6-244,-14 4 0,-1-5 269,-7 3-305,-3-3 0,-4 5-272,-4-6 0,-6 0-286,-10 0 1,-3 0-1535,-4 0 0,-2 2 293,-10 2 991,0 2 587,-9 1 0,4 6 0,-3-6 0,3 1 0</inkml:trace>
  <inkml:trace contextRef="#ctx0" brushRef="#br2" timeOffset="173">12449 8714 8272,'-5'-18'0,"-2"-3"0,1 12 905,2-3 1354,3 9-1489,1-7 481,0 8 1,1 7-657,3 11 0,-1 5-10,4 6 1,-3 2-406,4 5-139,-6 0 1,7 2-200,-5 2 0,1-4 104,-1 1 372,-3-1-1678,4-10 909,0 4 1,-4-7-942,3-1-1685,3 1 695,-6-8 2382,4-2 0,-5-6 0,0-5 0</inkml:trace>
  <inkml:trace contextRef="#ctx0" brushRef="#br2" timeOffset="174">12357 8657 8243,'12'-27'0,"-1"1"1082,1-1-618,4 4 0,-3 2 132,2 2 0,3 2 46,1 6 0,-1 1-62,1 2 0,-4 3 99,4 5 1,-4 1-248,4 3 0,-5 7-33,1 8 0,-2 3-475,-2 1 83,-4 5 0,-2 1-570,-5 5 511,0 0 1,-5-1-50,-3-2 0,-3 2-258,-4-3 1,-3 0 191,-5 0 1,0-5-45,0 2 1,6-3 419,1-1-119,9 0 0,2-4-9,5 0 1,6-4 167,5 4 0,3-9-286,9 2 1,3-5 82,8 1 1,-2-3-1151,2-5 737,-2 0 1,11 0-517,-5 0 0,0 0-1770,-4 0 2653,0-5 0,1-1 0,-1-6 0</inkml:trace>
  <inkml:trace contextRef="#ctx0" brushRef="#br2" timeOffset="175">13454 8566 8026,'-5'-30'826,"-2"3"1,1 9-314,2 3 1,-2 2 312,-2 1 1,-3 2 395,-4 3-636,2-3 0,-9 8-117,3-2 1,-4 4 6,-3 4-394,-3 3 0,-2 8-48,1 0 1,4 4 83,0-4 0,3 6-87,4-2 0,0 1 370,7-1-659,-2 3 234,13-10 0,-3 9-403,8-6 278,2 0 0,11 0 9,2 0 1,4 1 25,3-5 0,4 1 9,4-1 1,0-3 94,0-1 1,1 0-183,-1 0 78,-5 3 0,3-7 98,-5 4 0,-6 1 6,-6 3 1,-3 1-271,-5-1 129,-2 1 0,-6-1 36,-3 1 1,-4 0-9,-12 4 1,-4 0-209,-10 3 1,-4 3-118,0-3 270,-5-3 1,7 4-179,-2-4 1,9-2-775,6-7-299,5 3 1429,12-3 0,6-1 0,6-1 0</inkml:trace>
  <inkml:trace contextRef="#ctx0" brushRef="#br2" timeOffset="176">13659 8634 8153,'-11'-5'3250,"0"-3"-2489,4 3 376,2 0-676,0 10 0,4 2 96,-3 4 1,3 4-21,1 1 0,5 5 205,2 2-400,9 0 0,-1 6-316,8-2 0,-3 1 86,7 2 0,-2-2-65,2-5 0,-3-2 120,2-2 0,-1-2-339,-3-6 1,1 0 76,0-4 0,0-1-1111,0-2 0,-2-2 254,-2 1-770,-2-1 997,-1-2 1,-3 0 724,2 0 0,-2 0 0,-2 0 0</inkml:trace>
  <inkml:trace contextRef="#ctx0" brushRef="#br2" timeOffset="177">13557 8920 8049,'-12'-4'1720,"1"0"1,6 0-1330,5 4 0,10-1-34,9-3 0,2 3-101,2-3 1492,5-2-1269,6-6 1,12-2-93,7-5-185,-2 0 1,0 2-443,-5 1 1,-2 0 234,-2 1 1,-8-1-1713,-7 5 1,-8 0 447,-4-1 1269,-7 1 0,-3-1 0,-5 1 0</inkml:trace>
  <inkml:trace contextRef="#ctx0" brushRef="#br2" timeOffset="178">13659 8600 8069,'-11'-5'0,"6"-2"0,5-4 1383,5 5-941,6-4 1,1 3 2183,-1-4-1229,1-1-877,4 1 1,8-4-27,10 0-319,6-1 1,7 9-2477,2-1 1850,-2 6 1,4-4 300,-5 6-1647,-6 0 1797,0 0 0,-11 6 0,-1 0 0</inkml:trace>
  <inkml:trace contextRef="#ctx0" brushRef="#br2" timeOffset="179">14436 9011 8107,'-11'-13'2975,"-1"-2"0,2 6-1422,2-2 92,3 7-2474,5-6-2498,0 4 3327,-5-1 0,-6 2 0,-7 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00:28.94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2421 1804 8450,'-1'-6'0,"-3"2"-401,3-2 390,-4 5 0,4-4 627,-3 5-449,2 0 0,-4 0 271,2 0-271,3 0 243,-4 0-292,0 0 1,2 0 250,-4 0-333,4 0-1,-7 0 1,4 1-128,-6 3 0,5-2 28,-1 6 0,0-4 146,-3 3 0,0-3-42,-1 4 1,5-4 19,-1 3 1,0-3-36,-3 4 1,3-5 24,1 5 1,-1-4 1,-3 3 0,3-3-3,0 4 0,1-4-2,-5 3 0,1 0-13,0 0 1,-1 2 19,1-5 0,-1 5-57,1-2 1,3 0 47,1 0 1,-1 1-80,-3 3 0,0 1 68,4-1 1,-3-3-31,2-1 0,2 1 51,-2 3-45,0 1 1,-3-1 26,0 1 0,0-1 1,4 1 0,-3-1 39,2 0 1,-2 1-48,-1-1 1,-5 1 35,1-1 0,0 4-28,3 1 1,1-1-8,0-4 0,-1 4 14,1 1 0,-1 0-50,1-1 0,3-2 22,1 2 0,0-1-8,0 2 1,-2-4-108,5 3 1,-1-2 109,1-1 1,3 0-131,-3 3 0,2-2 110,-2 2 1,2-2-40,-1-2 1,-2 5 21,1-1 0,-1 1 29,1 0 1,1-4-20,-4 4 0,4 1 7,-1 2 0,-1-1 63,2 1 1,-1-4-62,4 4 0,0-3 37,0 3 0,0 0-27,0 4 0,0-4 27,0 0 1,0-4-22,0 4 0,0 0-85,0 4 0,0-4 14,0 0 1,0 0 54,0 4 0,0-4-17,0 0 0,0-4 3,0 4 1,0 0 28,0 4 1,0-1-30,0-3 0,0 2 39,0-2 1,0-1-33,0 1 1,0 0 36,0 4 1,0 0 6,0 0 1,0-1 3,0 1 1,-2 0 1,-1 0 0,1 4-26,-1-1 0,1 1 23,2-4 1,0 0-18,0-1 0,-4 1-28,1 0 0,-1 0 29,4 0 1,0 0-40,0-1 0,0 5-12,0 0 1,0-4 10,0-4 1,0 0-55,0 3 1,0 1 63,0 0 0,0 1 4,0 3 1,0-3-8,0 3 1,-1-3 6,-3-1 1,3 3-13,-3 1 1,-1 5 41,1-2 1,-1-1-6,1 2 1,3-2-24,-3 1 1,1 3 17,0-2 1,1 2-14,-2 1 0,-1-3 4,2-1 1,-5 0-4,4 5 0,-1-1 9,1 0 1,2 2-9,-6 2 0,2-3 24,-2 3 1,2-2-25,2-2 0,3 1 0,-3-1 1,-1-4-7,1 1 1,0-2 8,4 1 1,0 3-10,0-2 0,0-2 7,0 1 0,0-3-5,0 4 1,0-5 0,0 5 1,0-2-65,0 1 1,2 2 30,1-5 1,-1 3 23,1-3 0,-1 3 18,-2-3 1,0 3-23,0-3 1,0 1 42,0-1 1,0-3-41,0 2 1,0 2 107,0-1 1,0 1-93,0-2 0,3-1 13,1 1 1,0 2 23,-4-1 1,0 1-20,0-2 0,0 0 21,0 4 0,0-3-17,0 3 0,0-4-52,0 0 1,0 2 45,0-1 0,1-1-60,3-3 0,-3 0 50,3 0 1,1 0-72,-1 0 1,1 0 46,-1-1 1,-1 1-5,4 0 0,-3 0-4,4 0 0,-6-2 8,2-2 1,-2 7 22,2-3 1,-2 2-23,1-2 0,0 0 28,1-1 0,-3 1-22,3 0 1,-2 0 20,2 0 0,-3 0-12,3 0 0,1-1-1,-1 1 1,1 0 49,-1 0 0,-3 0-46,3 0 1,1-2-7,-1-2 1,1 3 7,-1-3 1,-3 2-14,3 2 1,-2 4 5,2-1 0,-3 1-2,3-4 1,-2-1-3,-2-3 0,3 2 4,1-2 0,0 3-3,-4 1 0,4-4 1,0 0 0,1-5 2,-2 1 0,3 1 0,1 0 0,2-1-20,-5-4 1,5 1 17,-2-1 1,2 1-28,-1-1 1,2 0 28,-2 1 1,2-1-5,1 1 1,1 0 8,-1 4 0,0-4-11,1 3 0,3-2 19,0-1 1,2 3-17,-2 0 1,-1 0 30,5-3 0,-4-5-23,4 1 0,0-2 30,4 2 0,1 1 31,3-5 0,-3 3-54,3-3 0,-2 1 78,2-1 1,-3 1-67,2 3 0,-1-2-19,-3-2 1,1 1 16,0 2 1,4 2 31,-1-5 0,2 1-18,-1-1 0,-2-3 70,6 3 0,-1-3-90,5-1 0,-1 0 0,0 0 1,0 0-19,1 0 1,-1 0 34,0 0 1,0 0-7,1 0 0,-1 0 7,0 0 1,-3 0-20,-1 0 1,1 2 4,3 1 0,0-1 21,0 1 1,-3 0-38,-1 1 1,1-2 1,3 6 0,0-6 19,0 2 1,1-2-3,-1-2 1,4 0-15,0 0 0,1-2 12,0-2 0,0 2 62,3-6 1,1 6-63,-5-2 0,1 1 16,-1 0 0,-2 1-62,2-1 1,-2 1 51,-2 2 0,-4 4-58,1 0 1,0 1 51,7-1 1,2-3-53,2 3 1,2-3 41,-2-1 0,2 0-34,2 0 1,-1-1 20,-4-3 1,4-1-6,-3-3 0,2-1 49,2 6 0,-1-5-45,1 4 1,-4 0 45,0 4-1,-4 0-34,4 0 0,-8 0-13,4 0 1,-6 0 18,2 0 1,4 4-104,-4 0 1,7 0 94,-3-4 1,4 0-100,-4 0 1,5 0 44,-1 0 1,-1 0 19,1 0 0,-6 0 35,2 0 0,2 0-36,-2 0 0,-1 0 149,-7 0 1,6 0-136,-6 0 1,4 4 4,-7-1 0,4 3 10,-5-3 1,6-1 18,-2 1 0,0 0 47,0 1 0,0-3 18,5 3 1,-1-3 7,0-1 1,2 0 73,2 0 0,-5 0 62,5 0 1,-9 4-607,5 0 1,-6 0 277,3-4 1,-6 0 92,2 0 0,1 3-152,-2 1 1,1 0 84,-4-4 71,0 5 0,3-4 5,1 3 1,1-3 0,-2-1 1,2 4 4,3 0-87,2 0 70,-4-4 0,3 0-13,2 0 25,-7 0-11,11 0 1,-14-1-1,3-3 1,0 2-2,0-1 6,0 1-78,1 2 74,-4 0 1,5 0-7,-2 0 0,-3 0-8,2 0 0,2 0 10,-1 0 0,1 0-14,-2 0 1,0-3 41,4-1 1,-3-1-32,3 1 1,-4 3 71,0-3 0,-1-1-54,-3 1 0,-3 0 3,0 4 1,-1 0-12,1 0 1,2 0 11,-6 0 1,4 0-10,-4 0 1,2 0-1,-2 0 0,-3-1-41,4-3 1,0 3 28,-1-3 1,6-2-5,-2-2 1,-1 2 36,1-2 0,-5 0 12,1-3 0,1 1 126,-1 2 0,1-2-120,-5 3 78,1-4 0,-1 0-77,0 0 0,-3 3 28,0 0 1,-5 1-4,5-5 0,0 1-116,3-1 1,-3 1-64,-1 0 0,1-5 92,3 1 0,2-5-109,2 1 1,-2 1 120,2-1 0,2 0-10,-2-4 1,0 0-8,-3 0 1,-1 2 143,0 2 1,-3-3-134,0 3 0,-5-2 57,5-2 1,-5 0 6,0 0 1,2-1-28,-1-3 0,0 3-18,-4-2 1,4 0 19,0 0 0,-1 0-44,-3-4 1,0 4 32,0 0 1,4-4 28,0 0 0,1 1-8,-1-2 0,-3 5 5,3-5 1,-1 5 19,0-5 0,-1 5-19,1-5 1,-1 4 88,-2-3 0,0 3-86,0-3 1,0 3 34,0-3 1,0 4-24,0 0 1,0-3-111,0-2 1,0-2 102,0-1 0,0 0-164,0-1 0,0 1 51,0 0 0,0-2 35,0-2 1,0 5-9,0-5 1,0 9 14,0-5 1,0 3 28,0 1 0,0-3-28,0 2 1,0 0 64,0 0 1,0-2-51,0 3 0,0-3-166,0-2 0,0 0-57,0-3 0,4 2 138,-1-2 1,5-1 37,-4 1 1,0 0-37,-4 3 1,3-1 156,1 1 1,0-1-93,-4 5 0,-1 2 214,-3-1 1,1 3-9,-4-4 0,3 6-104,-4-2 0,2 3-28,-2 1 1,-2-3-1,3-1 1,0 1-23,0 3 1,4-5 20,-1-3 0,2 0-111,-2 0 0,3-2 73,-3 3 1,3-3-75,1-2 0,0 5 66,0-1 1,0 2 26,0-1 1,-2-2 112,-1 5 1,0-3-127,-5 3 0,6-4 37,-2 0 1,-1 2-22,1-1 0,-1 0-64,1 0 0,3-7 71,-3 3 1,3-3-169,1 3 0,0 0 45,0-1 1,-4 0 30,0-3 0,-3 2 41,3-2 1,-4 3-9,5 0 0,-6 1 82,1 0 1,-2-1-80,-2 1 0,1 1 69,0 3 0,-1-2-42,1 5 1,3-4 76,1 0 1,4 2-64,-1-1 1,-1 3-28,1-4 0,-1 2-34,1-1 0,3-2 53,-3 5 1,3-3-36,1 3 0,-4-3 25,0 3 0,-1-3 14,2 3 0,1 0-18,-1 5 1,-3-5-5,3 0 1,-5 1 2,4 3 1,-3 0 2,3 0 1,-1 2-2,1 2 0,1-2 1,-4 6 1,4-4 15,-1 4 1,-1 0-17,2 3 1,-5-3 71,4 0 1,-1-1-65,1 5 1,3 0-15,-3-1 0,-1 1 7,1-1 1,0 1-1,4-1 1,-3 1-66,-1 0 1,-1-1 72,1 1-51,3-6 0,-6 2 29,4 0 0,0 0-7,-5 7 0,6-2-8,-2-2 16,-2 1 0,1 0-2,-3-1 0,-1 5 22,5-1-6,-5 0 1,4-3 3,-2-1-12,-3 1 1,3 0-2,-4-1 0,3 1 8,1-1 0,-1 1-5,-3 0 1,3-1 12,0 1 0,-3-1-14,-4 1 1,-2-1 48,2 1 0,1 1-19,-5 2 0,4-2-21,-4 2 1,3-2 127,-3-1 0,0-1-109,-3 1 0,3 0 47,-1-1 1,0 2-36,-6 2 1,1-2-38,-1 3 1,-3-3-15,-2-2 1,2 5-10,-2-1 0,-3 4-69,-4-4 1,-1 6 101,1-2 1,2 2-47,-2-2 1,-1 3 11,1-3 0,-4 2 66,4 2 0,-4-1-57,4-3 0,-5 3 69,1-3 0,1 3-46,-1 1 1,2 0 3,-2 0 0,1-1-21,3-3 1,-1 3-5,-3-3 1,-1-1 9,5 1 1,-5 0 5,1 4 1,1-4 37,-1 1 0,4-3-46,-4 3 1,4 1 43,-4-1 0,4 1-23,-4 2 0,4-1 4,-4-3 1,6 3 5,-2-3 1,1 2-9,-1-2 0,2 1-13,-2-4 1,4 0 11,3 0 1,-3-2-21,0 5 0,0-4 15,-4 5 1,1-5 1,-1 4 0,-2-3-17,-2 3 0,-1-4-1,5 4 1,-4-3-10,4 3 1,0-5 17,4 1 0,-4 2-48,0-2 0,-4 5 43,4-5 1,-5 4-6,1-3 0,-1 3 0,1-4 0,-3 6 2,4-2 0,0 3-9,-1 1 0,0 0-1,-3 0 1,-5 1-91,1 3 0,-2-2-109,1 6 1,3-2 65,-2 2 1,2 2 110,1-2 0,1-2 60,-1 2 0,4-5-70,0 5 1,0-6 40,-3 2 1,3 1 15,0-1 1,4 0 107,-4-4 0,5 0-12,-1 0 1,-1 0-92,1 0 0,-1 0-11,5 0 0,0 0 25,0 0 1,-1 0-20,1 0 0,0 0 10,0 0 1,-1 0-117,1 0 1,4 4 233,-1 0 1,1 1-185,-5-2 1,5 0-111,0 5 0,3-5 125,-4 5 0,6-4-283,-2 3 0,3-3 74,1 4 0,4-6-756,0 2 0,5 1-10,-1-1 1004,3 0 0,0-4 0,1 0 0</inkml:trace>
  <inkml:trace contextRef="#ctx0" brushRef="#br0" timeOffset="1">9548 3872 8553,'0'11'430,"0"1"0,0 0-262,0 3 1,0-2-19,0 2 1,0 3-11,0 1 1,0-1-37,0 1 0,1 0-26,3 4 1,-3 0-18,3 0 1,-3 1 79,-1 2 1,0 1-31,0 7 1,0-2-5,0 6 0,0-1-4,0 1 1,-4-1 4,1 5 1,-5-4 2,4 3 0,-3-4-27,3 1 1,0-2-18,4-2 0,0 0-153,0 1 1,0-5 115,0 1 1,0-5-111,0 5 0,1-6 66,3 2 1,-3-3 6,3-1 0,1-1 17,-1 1 1,4 0-2,-5 0 0,3 0-27,-3 0 1,-1-4-4,1 0 1,0-1-29,1 1 0,-3 1 50,3-5 1,-3 4-35,-1-4 1,4 1 27,0-5 0,0 0-18,-4 1 1,3-1-12,1 1 58,0-1 0,-3-1-16,3-2 0,-3 2 4,3-2 1,1-2 11,-1 2-17,0-1 1,0 5 1,-1-1 0,6 0-2,-1 1 0,-2-2 89,2-2 0,-1 1-81,5-6 1,3 5-44,0-4 0,4 1 22,-3-1 0,4-3 0,-1 3 0,3-2 55,0 2 1,1-3-36,0 3 1,0-1 10,0 1 0,0-3-23,-1 3 1,3 1-3,1-2 0,-2 3 19,3-3 0,2-1 27,2 1 0,-2-1-55,1-2 1,1 0-9,3 0 0,1-2-133,4-1 1,-3 0 91,6-5 1,-5 1-3,1-5 1,-2 5 27,-2-1 0,-1 6-60,-3-2 0,-2 3 34,-5 1 0,2 0 88,-2 0 1,3 0-78,-7 0 1,2 0 12,2 0 0,-4 0 162,0 0 1,0 0-85,4 0 0,4 0-41,-1 0 1,1 0 1,-4 0 1,4 0-5,-1 0 0,1 0-20,-4 0 0,-2-4-1,-2 0 0,2-4-23,-6 5 1,4-1 34,-4 4 1,0-4-13,-3 0 3,4 0 1,-3 4-1,2 0 0,-2-1 6,-2-3 1,1 3 1,-1-3 0,-3 3 21,-1 1 1,1-4 2,3 0 1,1-1 0,-1 1 1,4 2 1,1-6 0,-5 2 81,-3-2 0,-1-2-90,5 3 0,-1-4 131,1 0 1,-5 2-61,1-2 1,-4 2 100,3-6 0,0-2-51,0 2 0,0-5-16,-4 0 1,0-1-65,4-2 0,-4 0-7,1 0 0,-2-1-98,2-2 0,-3 2 121,3-3 0,-3-1-63,-1 1 1,4-3 42,0 3 1,0 1 129,-4 3 0,0-1-93,0-3 1,0 3 39,0-3 0,-4-1-85,0 2 1,-1-5 6,1 5 1,3-10-187,-3 2 0,3-1 128,1 1 1,0 2-156,0-6 0,1 7 41,3 0 1,-1 2-31,4-1 0,-4-2 41,1 5 1,1 1 130,-1 3 1,-1 1-39,-3 3 0,0-1 12,0 5 1,0-4 142,0 3 1,0 1-84,0 4 1,-3-5 90,-1 1 1,0-1-113,4 0 0,-4 4 112,0-3 0,-3 1-94,3-2 1,-1 4 146,1-4 0,3 4-36,-3 0 0,-1-3 76,1 0-110,-5 0 0,3 3 1,-6 1 1,1-1 4,0 1 0,-1 3-6,1 1 1,-2-1-115,-2-3 0,-3 3 94,-5 0 1,0 2-163,0-1 0,1-4 82,-1 4 1,-1 0 36,-3 0 1,-2 3-208,-5-4 1,2 5 28,-2-5 1,1 4-32,-9-3 0,4 4 132,-4-1 1,-1 3-98,-7 1 0,-1 1-125,-2 3 0,-3-1 55,3 4 0,-3 0 91,-1 0 1,1 3-14,3-2 1,3-2 112,9 2 1,-3-2-76,6 2 0,4 1 73,4-6 1,4 1-70,0-4 0,1 4 165,3 0 0,4 0-187,3-4 1,2 0-89,2 0 1,-1 0-156,1 0 107,-1-5 1,1 3-885,-1-1 0,1 1 492,0 2 1,-5 5 613,1 3 0,-10 12 0,1 4 0</inkml:trace>
  <inkml:trace contextRef="#ctx0" brushRef="#br0" timeOffset="2">8509 6133 8093,'-7'-1'-406,"3"-3"1033,3 3-211,1-4 0,0 3 160,0-1-407,0 1 0,5-3 62,3 5 0,-2 1-87,2 3 1,-1-1 110,5 4 0,-1 1 0,1 3 1,3 1-76,0-1 1,5 2 46,-1 2 0,3-1-191,1 5 0,0-5 95,0 1 1,-1 2-58,1-2 0,0 2 66,0-2 0,0-2-176,0 2 1,-4-3 40,0 0 1,-2-1 49,2 1 1,2-2-96,-6-3 1,1 2 110,0-5 1,-4 4-45,4-4 0,-4 1 46,0-2 0,-1-1-209,1 2 259,-1-3-302,0-1-28,1 0 0,-5 0-905,1 0-82,-5 0 1,2-1-220,-5-3 1413,5 2 0,-4-8 0,4 4 0</inkml:trace>
  <inkml:trace contextRef="#ctx0" brushRef="#br0" timeOffset="3">9479 5870 8181,'0'-6'-234,"0"-4"0,0 7 720,0-4 1,0 3 392,0-4-601,0 6 0,0-5 266,0 4 34,0 1-88,0-3-197,0 5 0,0 5-239,0 3 0,0 7 23,0 4 0,0 3-134,0 1 0,0 1 62,0 2 1,2 2 105,1 3 0,-1 0-205,1-4 1,0 1 54,1-1 1,-3-3-106,3 2 1,-3-5 40,-1-2 0,0-5 35,0 1 0,0-2-4,0-2-7,0-5-386,0 5 135,0-10-470,0 4 192,-5-5 218,-1 0 0,-2-1-315,1-3 39,4 3 1,-6-6-76,5 3 741,-5 3 0,3-9 0,-5 4 0</inkml:trace>
  <inkml:trace contextRef="#ctx0" brushRef="#br0" timeOffset="4">9399 6236 8181,'0'-7'-1134,"0"1"2357,0 2-247,0 3 31,0-4-76,0 5 1,2 4-788,1 0 1,0 3 54,5-3 0,-5 4-138,5-5 0,0 5 20,3-4 1,0 3 50,1-3 1,-1 0-138,1-4 1,-1 4 83,1 0 1,-1-1 74,0-3 1,1 0-68,-1 0 0,1-1 18,-1-3 0,1-1 9,-1-2 0,0-3-16,1 2 0,-2-2-313,-2-2 1,2 1 92,-3 0 1,-2-1-728,-1 1 0,1 3-69,-1 0-1504,0 6 2422,-4-3 0,-5 5 0,-2 0 0</inkml:trace>
  <inkml:trace contextRef="#ctx0" brushRef="#br0" timeOffset="5">9171 6339 8013,'-6'-7'143,"-3"1"472,5 2-160,0 3 373,4-4 1123,0 5-1774,0 5 1,0 1 29,0 6 1,4-1-151,0 0 1,5 1 32,-2-1 1,0 1-170,0-1 1,1 4 43,3 1 0,1-1 32,-1-4 0,0 1-16,1-1 1,-2-3-82,-2-1 0,2-3 164,-3 4-8,-1-6 317,-1 3-184,-5-5 197,0 0-248,-5 0 0,-3 0-188,-7 0 1,2 0 25,-2 0 1,-2 0-95,2 0 1,-1 0-1371,0 0 1109,4 0 0,-5 0-1928,6 0 2307,4 5 0,-3 2 0,4 4 0</inkml:trace>
  <inkml:trace contextRef="#ctx0" brushRef="#br0" timeOffset="6">8943 6910 8143,'0'-12'301,"0"5"-94,0-1 0,0 4 894,0-3-618,0 4 0,-2-6-107,-2 5 1,2-1-73,-6 1 0,5 3-48,-5-3 0,0 3-22,-3 1 1,-4 0 21,-1 0 0,-4 1-145,1 3 0,-3 3 82,0 4 0,-1 5-158,0 3 1,0 3 25,0 1 0,0 5-54,1 2 1,3 3 22,0 2 1,6-1 41,1 0 1,2-1-185,6-3 0,1 2 117,3-5 1,5 0-115,2-5 0,5 0 83,3-3 1,3 1-47,5-5 1,1-3 224,2-4 0,2-6-92,3 2 1,2-3-51,-3-1 1,-2-1 25,-1-3 0,1-1-90,-2-3 0,5-2 106,-5 3 1,-3-2-452,-4 1 0,-5-2-70,1 2-1558,-2 3 179,-1-5-366,-6 9 2213,-1-4 0,-5 0 0,0-2 0</inkml:trace>
  <inkml:trace contextRef="#ctx0" brushRef="#br0" timeOffset="7">9377 7012 8156,'0'-7'-500,"0"-1"1,-2 2 1159,-2-2 1,2 2-149,-6 2 0,4 3 472,-3-3-675,-1 3 1,-3 1-52,-1 0 1,0 1-17,-3 3 0,2 2-95,-2 6 0,-2 0-26,2 3 0,0 3 121,3 5 0,2 0-206,2 0 0,0 0 49,4-1 1,0 1-177,4 0 0,0-1 56,0-3 1,5 1-25,3-5 1,6 4 13,1-3 0,5-2 42,-1-7 0,-1 2-17,1-5 1,0 0 38,4-4 0,3 0-1,1 0 1,0-5 8,-4-3 0,3-2-42,1-2 1,-2 1 40,-6 0 0,2-5 122,-6 1 1,4-1-43,-4 0 1,-1-1-28,-6-6 0,-3-1-260,-5-3 1,0 2 138,0-6 1,-1 6-356,-3-2 0,-8 4 166,-7 4 0,-2 0-323,-2 8 0,0-2 187,0 9 0,0 0-348,0 4 0,8 2 50,0 2 0,9 2 665,-6 5 0,8 1 0,-1-1 0</inkml:trace>
  <inkml:trace contextRef="#ctx0" brushRef="#br0" timeOffset="8">9936 6830 8264,'-4'-12'555,"1"1"-222,-1 4-372,4 2 387,0 5 129,0 5 1,0 3-143,0 7 1,0 3-92,0 5 0,0 4-97,0-1 1,0 6 16,0-2 1,0 0-190,0 0 1,0-1 131,0 2 0,0-5-102,0-7 0,0 2 53,0-6 0,4 0-334,-1-3-266,1-1-333,-4-5-667,0-1 475,0-5 1,0-5 585,0-2 0,0-3 481,0-2 0,0 1 0,0-1 0,-5-9 0,-1-3 0</inkml:trace>
  <inkml:trace contextRef="#ctx0" brushRef="#br0" timeOffset="9">9890 6944 8231,'0'-12'129,"0"1"320,0 0 210,0-1-347,0 6 1,2 1 141,2 5 1,2 0-95,5 0 0,1 5-110,-1 2 0,2 7-15,2 2 1,3 4 14,5-1 0,0 3-193,-1 0 1,1 1 159,0 0 0,1-1-208,3-3 0,-3 1-36,3-5 1,-7 0 133,-1-3 1,-1-1-96,1 1 0,-2-2 162,-1-3-266,-4 4 0,5-6 107,-6 2 0,-3-2-421,0-5 183,-6 0-988,3 0-766,-5 0-28,-5 0 2005,-1 0 0,-6 0 0,1 0 0</inkml:trace>
  <inkml:trace contextRef="#ctx0" brushRef="#br0" timeOffset="10">10382 6761 8279,'0'-11'0,"-4"3"1526,0 1-476,0 4 1,4-2-693,0 5 1,0 5-76,0 3 1,0 6-4,0 1 1,0 9 28,0-1 0,4 7-116,0 1 0,1 0 43,-1 0 1,-3 3-98,3 0 0,-2-3 84,2 3 1,-3-3-410,3-1 1,-3-2 137,-1-5 1,0-6-286,0-1 0,0-4 33,0 0 1,2-2-160,1-2 1,-1-2-1399,2-2 811,-3-3-1267,-1 4 2313,0-5 0,-5-5 0,-2-1 0</inkml:trace>
  <inkml:trace contextRef="#ctx0" brushRef="#br0" timeOffset="11">10587 6853 8104,'0'-12'0,"0"4"521,0 1-47,0 4 366,0-7-539,0 9 0,1-4 119,3 5-254,-3 0 1,5 5 99,-6 3 1,1 7-16,3 4 1,-3 2-15,3 2 0,-3 4-95,-1-1 0,0 6 28,0-1 1,0 0-285,0 0 1,1-2 19,3-2 1,-3-7-109,3 3 1,-3-8-834,-1 0 563,0-2-404,0-2 306,0-4-1143,0-2 620,0-5 1093,0-5 0,5-7 0,2-5 0</inkml:trace>
  <inkml:trace contextRef="#ctx0" brushRef="#br0" timeOffset="12">10610 6807 8104,'-6'-12'655,"1"1"229,5 5-149,0 1-295,0 5 0,6 2-91,5 6 0,2-1-4,6 9 0,1 3-84,7 3 1,-3 1-31,3 4 1,1 1-260,-2-2 0,6 5 135,-1-4 1,-2-1-208,1-3 1,-4-1 70,0-3 1,-2-3 39,-1-4 1,-4-1 71,0 0 0,-5 1 30,1-1 1,-3-3-133,-5 0 1,2-5-44,-5 5 0,4-4-723,-4 3 390,-1-4-1229,-3 2-1603,0-5 3227,-5 0 0,-1-5 0,-5-1 0</inkml:trace>
  <inkml:trace contextRef="#ctx0" brushRef="#br0" timeOffset="13">11181 6715 8145,'-5'-11'0,"4"3"510,-3 1-358,3 4 1,-1-2 727,-1 5 0,1 1-276,-2 3 1,2 6-289,-2 6 1,3 4 51,-3-1 1,1 8-113,0 3 1,1 7-98,-1 1 0,0 4 97,-1-4 1,2 5-232,-6-1 1,6-3-54,-2-1 1,3-7-88,1-5 0,0-1 226,0-3-27,0-4 0,0-1-47,0-6-56,5-5 1,-3 3-86,6-5 1,-4 0-214,3-4 151,1 0 0,3-1 166,1-3 0,-1-8 0,0-5 0</inkml:trace>
  <inkml:trace contextRef="#ctx0" brushRef="#br0" timeOffset="14">11387 7218 8090,'11'0'4483,"-5"0"-3451,-1 0 832,1 0-607,-5 0 251,4 0-3368,-5 0-375,-5 0 0,-2 0 2235,-4 0 0,-5 0 0,-2 0 0</inkml:trace>
  <inkml:trace contextRef="#ctx0" brushRef="#br0" timeOffset="15">7138 8052 8119,'-4'-8'-569,"0"0"1202,1 1 1,1-5-148,-1 1 1,1 3 477,-2 1-671,-2-1 0,0-2-16,-6 2 1,1 3-10,0 5 1,-1 0-94,1 0 0,-6 2-124,-2 1 0,-4 4 105,-3 4 0,2 6-139,-3 2 1,-1 4 10,1 3 1,1 0-91,3 4 1,0-3-59,0 3 1,5-1-1,3 2 1,4 1 102,3-6 0,3 5-13,5-5 1,0 1 6,0-4 1,9-4 36,2 0 0,8-4 38,0 4 0,4-6-50,4-2 0,-2-1 197,6-6 0,-3 0-103,6-4 0,-2 0 22,6 0 0,-7-4-127,0 0 1,-6-5-143,2 2 1,-3-3-238,-1-2 0,-5 1 207,-3-1 0,-2 5-963,-2-1 0,-3 6 30,-1-2 1114,-4-2 0,2-1 0,-5-4 0</inkml:trace>
  <inkml:trace contextRef="#ctx0" brushRef="#br0" timeOffset="16">7652 8166 8187,'-10'-8'0,"2"1"0,-2-1 231,9 2-193,-9 1 0,3 1 1219,-4 0-764,-1 0 1,1 4 27,0 0 1,-1 0-195,1 0 0,-1 0-212,1 0 0,-4 5 146,-1 3 0,1 6-107,4 1 1,-1 5 90,1-1 1,0 3-186,-1 1 1,5-2-81,-1-2 0,5 7-120,0-3 0,1 2-32,2-2 1,5-2 85,3-1 1,3 0 83,5-5 0,1 0 39,6-3 0,4-6 82,0-2 1,4-3-85,0-1 0,-2 0 74,1 0 0,0-9-36,0-2 0,2-4 14,-6-1 1,1 2 2,-4-5 0,-2 0-6,-2-4 1,-2 1 71,-6-1 1,0 0-75,-4 0 1,-2-1-264,-5-3 1,-1 3 82,-3-2 1,-6 1-353,-5 3 1,-9 0 99,1 3 0,-6 3-46,2 4 1,-5 6-445,2 2 0,2 3 301,1 1 0,7 1-304,1 3 1,6 2 842,2 6 0,-1-1 0,6 0 0</inkml:trace>
  <inkml:trace contextRef="#ctx0" brushRef="#br0" timeOffset="17">8212 8006 8185,'-12'-11'278,"6"-1"-305,1 6 867,5 1 0,-2 5-288,-1 0 0,1 1-112,-1 3 1,1 2-120,2 6 0,0 0-44,0 4 1,0 1-33,0 6 0,0 1-113,0 3 1,0-2-4,0 6 1,4-5-182,0 5 0,0-6-143,-4 2 1,0-3 100,0-1 1,1-5-92,3-3 1,-2-3 44,6 0 0,-4-2-717,3-2 1,-3 1 358,4-6 1,-4 1-740,3-4 1,-3 0 1236,4 0 0,-6 0 0,3 0 0</inkml:trace>
  <inkml:trace contextRef="#ctx0" brushRef="#br0" timeOffset="18">8246 8040 8080,'-6'-17'0,"-3"4"561,5 5-225,0 6 1524,4-3-346,0 5-1463,5 0 0,1 5 112,6 2 1,-1 7-317,1 1 1,0 1 121,4-5 0,-4 4-301,4 1 0,-3-1 151,3-4 0,-4-4 11,4-4 0,-2-1 93,1-2 0,-1 0 65,5 0 0,-5-2 32,1-1 1,3-4-67,1-4 0,-1-1 136,1 1 0,-5-2-93,1-2 0,-3 1 209,0-5 0,-1 4-42,1-4 1,-2 1-8,-2-1 1,0 1 168,-4 3-19,5 2 10,-8-3 0,6 9 221,-3 4-433,-3 1 0,4 11 57,-5 3 0,0 8 5,0 3 0,0 5-52,0 6 1,0 0-102,0 1 0,0 3-18,0 0 1,4 0 71,-1-4 0,3-1-177,-3-3 1,0-2 38,5-5 0,-6-5 168,2-3 1,1-6-48,-1-1-346,0-1 1,-3 0-802,3-4-889,-3-1 1365,4-2 620,-5 0 0,5 0 0,1 0 0</inkml:trace>
  <inkml:trace contextRef="#ctx0" brushRef="#br0" timeOffset="19">9000 7892 8314,'-5'-7'0,"-3"4"0,3 0 288,1-1 1,2 3-60,-2-3 0,1 3 336,-4 1 0,4 5-31,-1 3 0,3 6-117,1 1 0,0 5-192,0-1 1,0 8 32,0 3 0,0 2-114,0-2 0,1 3 65,3-2 1,-3 2-271,3 1 1,1-1 136,-1-2 1,1-3-142,-1-6 0,-3 0-86,3-3 0,1-3-184,-1-4-870,0-1 545,-4-4-1400,0-2 1475,0-5 1,0-5-883,0-3 1467,0-2 0,0-7 0,0 0 0</inkml:trace>
  <inkml:trace contextRef="#ctx0" brushRef="#br0" timeOffset="20">8840 7926 8165,'0'-13'0,"0"-2"0,5 13 135,2-6 1,7 2-106,2-2 0,4-1 990,-1 5 0,3-1-398,0 1 1,5 3-170,0-3 0,3 3-214,-3 1 1,3 1-206,-3 3 0,-2 3 126,-6 4 0,2 2-151,-6 2 1,-4-1 36,-3 5 0,-6 0 101,2 4 0,-4 0-227,-4-1 1,-2-3 30,-5 1 0,-6-1-167,-2 3 1,-2-3 86,-2 0 0,0-5-513,0 2 0,1-5-76,3-3 1,3 1-1402,4-6 610,1 1 1509,5-4 0,6-5 0,6-1 0</inkml:trace>
  <inkml:trace contextRef="#ctx0" brushRef="#br0" timeOffset="21">9411 7972 8155,'-1'-7'366,"-3"4"0,1 1-72,-4 2 1,3 5 352,-4 3 1,2 6-102,-2 1 0,-2 6-118,2-2 1,2 6-357,-2 2 0,6 1 113,-2-2 1,3 0-98,1 4 0,1-3 20,3 3 1,2-6-202,6-1 1,3-1 70,0-7 1,5 0-29,-1-4 1,3 0 63,1-4 1,-4-2 37,0-5 0,0 0-166,4 0 0,0-1 120,0-3 1,-2 0-87,-2-7 1,3 2 71,-3-6 0,-1-2 37,1 2 0,-5-5 29,1 1 1,-4-7 141,-3 0 1,1-6-239,-6 2 0,0-2 37,-7 1 1,0-2-286,-7 3 1,-3 2 117,-9 1 0,-5 8-330,-2 4 0,-8 8 176,-4 3 1,-6 8-288,-2 3 1,7 8 491,9 4 0,-1 8 0,6 2 1</inkml:trace>
  <inkml:trace contextRef="#ctx0" brushRef="#br0" timeOffset="22">9925 7915 8211,'-8'-14'0,"1"2"288,4 8-233,-2-1 0,5 4 1154,0-3-715,0 3 1,0-3-119,0 8 0,0 2-113,0 6 1,0 4 10,0 3 1,4 8-106,0 3 0,1 3-103,-2 2 0,-1-1-277,1 0 0,-1 0 195,-2 1 1,0-1-536,0 0 0,0-5 309,0-2 1,0-4-554,0-4 266,0 3-1122,0-10 1651,0 0 0,0-2 0,0-4 0</inkml:trace>
  <inkml:trace contextRef="#ctx0" brushRef="#br0" timeOffset="23">9982 7995 8246,'-5'-7'0,"3"2"1356,-3 0-417,5 4-436,5 11 1,2 0-211,4 13 1,4-3-52,1 3 0,4 4-90,-1-1 0,3 2-203,0-1 1,1-3-129,0 3 0,-4-4 147,0-4 1,-1 0 115,1-8 0,1 3-2,-4-6 1,0-3 214,-1-1 0,-2-3-150,2-1 0,-6 0 47,-1 0 1,-5 0 19,5 0 1,-5-1 125,0-3 0,-1-3 65,-2-4 1,0-2-117,0-2 0,0-1-222,0-3 0,-2-4 162,-1 0 0,0-1-323,-5-7 1,6 1-32,-2-4 0,-1-5-24,1 1 0,0 4-57,4 4 0,0 8 78,0-1 0,0 8-491,0 0 0,2 2-186,2 2-490,-3 4 1,5 2 504,-2 5 1,-2 0-1153,6 0 1942,0 5 0,3 2 0,1 4 0</inkml:trace>
  <inkml:trace contextRef="#ctx0" brushRef="#br0" timeOffset="24">10621 7823 8079,'0'-11'0,"-5"-1"0,4 1 670,-3 0-409,3 4 1,1 1 1406,0 2-1116,0 3 1,0-3-215,0 8 1,0 3-131,0 9 0,-4-2 0,0 5 0,1 4-139,3 3 1,-2 6 99,-2-2 1,3 3-114,-3 2 0,2-2 85,-2-3 1,3 2-314,-3-6 1,3 1 27,1-4 0,0 0 159,0 0 0,0-4 20,0 0 1,5-5-9,2 1 1,0-2-77,0-2 0,1-1 92,3-2 1,1 1 1,-1-6 0,1 1-22,-1-4 0,4 0-9,1 0 0,3 0-16,-4 0 1,4-4-263,-4 1 1,4-5-116,-4 4 0,4-5-189,-3 2 0,-2-3-340,-7-2 1,2 1 368,-5-1 1,0 5-251,-4-1 0,0 0 295,0-3 0,-5 1 494,-3 2 0,-7-7 0,-3 2 0</inkml:trace>
  <inkml:trace contextRef="#ctx0" brushRef="#br0" timeOffset="25">10599 8120 8079,'-12'0'746,"6"0"152,1 0-582,15 0 0,3 0 143,9 0 0,-1-4-409,2 1 0,-3-5 92,7 4 1,-3-1-341,-2 1 1,1-1 170,0-2 0,-4-2-487,0 5 1,-5-4 151,1 5 1,-2-5-517,-1 4 454,-6-5 424,-1 3 0,-10-6 0,-1 1 0</inkml:trace>
  <inkml:trace contextRef="#ctx0" brushRef="#br0" timeOffset="26">10599 7800 8079,'0'-6'436,"5"-4"-311,2 2 0,7 2 444,1-2 1,7 2-212,1-2 1,0 0-293,3 4 0,2-4-192,-1 4 0,3 1 114,-3 3 0,0 0 3,-4 0 1,-2 0 79,-2 0 1,1 0-78,-4 0 0,-1 0 30,-4 0 0,-3 5 170,0 2 1,-6 5 1,2 3 1,1 0 122,-1 8 0,0-3-195,-4 7 0,0 1 13,0-2 1,0 6-72,0-1 0,0 2 88,0 1 0,0 0-237,0 0 1,0-3 31,0-1 0,1-6-175,3-1 0,-3-1 92,3-7 0,-3 0 142,-1-3 0,4-5 161,0 1-173,-1-6 263,-3 4 0,0-8-68,0-2 1,0 2-73,0-6 0,0 1-5,0-5 1,0 0 84,0-4 0,0 4-80,0-4 1,0 0-13,0 1 1,0-4-192,0 3 1,0 1 124,0 4 0,0-1-332,0 1 111,5 5-24,2 1 150,4 5 0,1 5-44,-1 2 1,4 5 71,1 3 1,0-2-2,-1 2 1,-1 1 9,5 0 0,-4 3-31,5-4 0,-5 0-35,4-4 1,-5-3 59,1 0 0,-1-6 219,1 2 1,-2-3-137,2-1 0,-6 0 138,-1 0 1,-1-1 109,5-3 1,-6-2 110,-2-6 1,1 0 55,-1-3 1,-1 1-96,-3-5 1,-1 3-265,-3-3 1,2 0 143,-6-4 0,4 1-531,-3-1 0,4-1 189,-1-3 1,-1 2-961,2-6 1,-1 6 292,4-2 1,0 3-50,0 1 1,0 5-372,0 3 0,0 2 531,0 2 0,5 5 638,2 2 0,4 3 0,0 1 0</inkml:trace>
  <inkml:trace contextRef="#ctx0" brushRef="#br0" timeOffset="27">11684 7858 7999,'-7'-12'1122,"2"6"-561,5-4 1104,0 8-577,0-3-889,-5 15 0,4 2 27,-3 7 1,3 2 144,1-1 1,0 1-145,0 2 0,-4 4-173,0-1 0,0 1-151,4-4 0,0 0 122,0-1 0,0 1-97,0 0 1,0-5 36,0-3 1,0-2-1060,0-2 508,0 1-1157,0-6 208,0-1 679,5-5 0,-3-5-299,1-3 1155,-1-2 0,3-1 0,1-1 0</inkml:trace>
  <inkml:trace contextRef="#ctx0" brushRef="#br0" timeOffset="28">11398 7823 8143,'0'-6'1491,"0"-4"1,1 5-1338,3-3 0,4 3-154,7 5 0,-1 0 1224,5 0 1,1 0-447,7 0 1,3-4-208,8 0 1,-1-3-377,5 3 1,-5-1-193,1 1 0,-3 2-1226,0-6 1,-5 5 795,1 0 0,-6 1 427,2 2 0,-8 0 0,-3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6887 2227 8212,'-7'-6'755,"2"-4"-384,0 8 231,4-3 62,-4 5 342,5 0-689,0 5-131,0 2 0,-1 5-78,-3 4 0,3-2 170,-3 5 1,3 0-82,1 3 0,0 3 25,0 1 0,0 3-23,0 6 1,0 0-17,0 3 0,0-1-139,0 5 0,0-4 76,0 4 1,1-9-195,3 1 1,-3-7 87,3-1 0,-2-1-111,2-3 1,-1-8-139,4-2 231,-4-3 1,3 1-163,-2-3 160,-3-2-394,4-5 1,-5-1-265,0-3 0,0 2-511,0-6 0,-4 4 1175,1-3 0,-6-1 0,2-3 0</inkml:trace>
  <inkml:trace contextRef="#ctx0" brushRef="#br0">7092 2353 8303,'0'-12'-300,"0"6"0,0 0 1007,0 2 835,0 3-996,0-5 65,0 1 238,0 4-309,0-4-376,0 5 0,0 5 96,0 3 0,4 2 220,0 1-288,0 6 1,-3 4-64,3 6 1,-3 5 143,3-2 0,-3 4-306,-1 5 0,0-4 97,0 3 0,4-2-358,0-2 1,0-4 159,-4 1 0,1-10-314,3 2 257,-3-2 0,5-4 112,-2-1 1,-3-8-303,3 0-282,-3-5-783,-1 2 556,0-5-121,0-5 1,0 2 404,0-5 0,0 1 606,0-5 0,-5 1 0,-1 0 0</inkml:trace>
  <inkml:trace contextRef="#ctx0" brushRef="#br0">7104 2627 8186,'-1'-10'358,"-3"2"71,2-2 336,-3 9-100,5-4-259,0-1 0,5 5-161,3-3 0,2 3 213,2 1 0,0 0-55,4 0 0,-3 0-26,7 0 1,-1 0-164,3 0 1,4 0-153,-3 0 0,2 0-104,-6 0 0,3 0-205,0 0 1,-4 0 133,-3 0 1,-2 0-258,-1 0 1,-5-4-962,1 1 0,-6-3 1,2 3 1330,-3 1 0,-11-8 0,-2 4 0</inkml:trace>
  <inkml:trace contextRef="#ctx0" brushRef="#br0">7070 2296 8128,'5'-12'-56,"-4"6"1,9-4 464,-2 2 0,7 2 615,4-2 1,2 2-245,2-2 1,5-2-285,3 2 1,3 2 205,4-2 0,-1 2-254,5-2 0,-6 0-256,3 4 0,-5-4-250,-4 4 1,-3 1-373,-8 3 1,-3 0-1494,-4 0 1,-6 1 1922,-2 3 0,-3 7 0,-1 7 0</inkml:trace>
  <inkml:trace contextRef="#ctx0" brushRef="#br0">8588 2250 8120,'-6'-6'0,"-4"-5"0,7 6 847,-4-2-478,4 2 1,-2 3 1122,5-1-531,0 1-614,0 7 0,0 4-94,0 10 1,0 0 113,0 4 1,0 1-143,0 3 0,0-3 15,0 3 0,0-2-230,0 2 0,1-3 82,3 2 1,-2 0-443,1 1 1,2-5 200,-1 1 1,4-1-157,-4-7 0,5 0 136,-2-3 1,0-2 55,0-3 0,-3 2 100,4-5 0,-5 0-9,5-4 361,-5 0-214,7 0 1,-5-1-48,2-3 0,2 1-14,-5-4 0,5 3-21,-1-4 0,2 4 16,1-3 1,4 0 26,1 0 0,3-3-93,-4 2 0,4 2-1,-4-2 0,0 4-6,-3-3 1,3 4 40,0-1 0,0-1-104,-3 2 0,-5-1 94,1 4 1,-2-2-4,2-1-19,2 1 48,-9-3-45,5 5 10,-6 0-144,5 0 151,-4 0-30,4 0 0,-4 5 8,3 3 1,-1-2 21,4 2 0,-3-2 0,4 2 0,-1 2 10,5-2 1,-1 1 17,0-2 1,6 2 14,2-5 1,4 0-47,4-4 0,-2 0 12,5 0 1,0-4-73,0 0 0,2-5 67,-6 2 0,5-4-90,-5 0 1,1 0 89,-4-1 0,0-1-6,0-2 0,-2 3 105,-2-4 1,-2 0 202,-6 1 1,-4-6-26,-4 2 1,-1-2-95,-2-2 0,-5-1-40,-3-3 0,-5 3-6,-6-3 1,-1 4-141,-11 4 0,1 3 101,-4 4 1,-2 6-120,-2 2 0,-1 6-21,-3 5 1,-1 2-191,5 10 1,0 0-437,3 4 0,6 5 327,2 2 1,10 0-1080,5 0 1,6 0 617,6 5 0,1-1-90,3 0 0,2-5 873,6-2 0,9-3 0,3-1 0</inkml:trace>
  <inkml:trace contextRef="#ctx0" brushRef="#br0">9651 2204 8113,'0'-23'1006,"-2"6"276,-1 1-670,1 4-316,-3 5 1,5 1 452,0 2 243,0 3-752,0-4 0,4 6 0,0 4 57,-2 7 1,3 2 3,-1 8-123,5-1 1,-8 12-53,3-3 0,-1 3 90,1 1 0,-3-1-401,3-2 1,-3 4 100,-1-4 1,0 3-448,0-7 1,4-1 215,0-3 0,-1-1-20,-3-3 0,0-3-959,0-4 858,5-1 1,-3-3-1585,1-1 785,-1-4 1235,-2 2 0,0-5 0</inkml:trace>
  <inkml:trace contextRef="#ctx0" brushRef="#br0">9628 2181 8146,'0'-17'-95,"0"0"1250,0 6-591,0 4 1,1-2 162,3 6 0,2 0-242,6 7 0,3 6 0,3 5 157,3-1 0,1 4-280,8 1 191,-4 3-790,7 0 40,-4 6 213,5-3 1,-3 6 235,-1-4-655,-5 0 293,8-5 175,-9 1-53,4-5 1,-5 2-76,0-4 1,-4 3 3,0-4 0,-1 0-255,1-4 1,-3 0-30,-4-4-466,-1 3 855,-4-3 0,-1-1-583,-2-2-829,-3 2 590,4-5-951,-5 5 475,0-6 1252,-5 0 0,-1 0 0,-6 0 0</inkml:trace>
  <inkml:trace contextRef="#ctx0" brushRef="#br0">10153 2079 8256,'0'-18'0,"1"1"838,3 6-324,-3-1 0,5 1 405,-6 5 1,3-1 462,1 4-1060,0 1 0,-4 2-17,0 8 1,4 3 32,0 5 1,1 6-1,-3 9 70,2 2-203,5 1 0,-8 5-173,3 3 0,1-1 78,-1 1 1,0-2-499,-4 2 0,3-6 232,1-6 0,0-6-538,-4-1 0,0-1 346,0-7 1,0 0-300,0-3 1,0-1-1145,0 1 1791,0-1 0,-5 0 0,-1 1 0</inkml:trace>
  <inkml:trace contextRef="#ctx0" brushRef="#br0">10884 2056 8131,'0'-12'244,"0"1"48,-5-1 0,4 1 560,-3 0-138,-2-1-156,4 1-138,-8-1 0,4 5-105,-6-1 0,5 6-50,-1-2 0,-3 8-48,-4 3 0,-6 5 22,2 3 1,-7 4-102,-5 8 0,-2 2 132,-1 5 0,5 0-140,2 1 1,4 3 100,4 0 1,0 0-312,8-4 0,-2-1-263,9-3 1,0 2 0,6-4 21,1 1 348,9-3-519,1 2-167,8-6 505,2 1 1,2-1 75,6-3-19,-1-3 0,3-8 94,-2 0 1,2-6-88,-3 2 1,-1-3 2,2-1 1,-6 0-22,2 0 97,-3-5-51,-1 4 41,-5-9 126,3 3 65,-8-4 1,3 0 0,-4-1-60,-1 1 1,-3-2-55,-1-2 114,-4 2 0,6-5-121,-5 3 1,-1 2 0,-3-2 70,0 2 1,0 2 0,-1 1 68,-3 2 90,-2-2-202,-5 4 0,-1-1 24,1 4-42,-6-4 1,-1 6 0,-4-3-87,-1 3-74,-5 1-425,4 5 1,-4-2 330,5 4 1,1-3 0,3 2-1840,4-1 449,2-1 121,7 1 1463,1-3 0,5 8 0,0-4 0</inkml:trace>
  <inkml:trace contextRef="#ctx0" brushRef="#br0">11284 2136 8298,'0'-18'122,"0"0"4,0 3 1469,0 2-478,0-3-547,0 4 547,0 6-430,0 1-29,0 5 0,0 5-386,0 3 0,0 3-11,0 4 1,0 4-30,0 8 0,-1-3 40,-3 3 0,2 2-267,-1 1 1,-2 3-170,1 2 1,0-2-262,4-3 0,0 2 336,0-6 0,0 5 83,0-4 0,0-2-55,0-6 1,5 1-63,3-5 0,3 1 0,3-6-309,1-3 1,2 2-161,-2-5 540,3 0 0,1-4-84,0 0 27,0 0 0,4 0 31,0 0 97,4-5 0,-6-1 1,2-6 29,-2 1 0,-4 3-6,-2 0 0,-4 1-42,-3-5-37,2-4 36,-9-2 0,-6 0 0,-7 2 0</inkml:trace>
  <inkml:trace contextRef="#ctx0" brushRef="#br0">11192 2341 9375,'12'-5'953,"-1"4"-249,1-3 1,4 3-211,3 1 1,4-1 16,4-3 1,2 1-288,5-4-147,0 4 0,1-6 1,-2 4-30,-3-1 1,-2 3-310,-5-1 1,-2-1-1066,-1 2 682,-4-6 0,-6 6-2151,-2-4 2795,-3 4 0,-15-12 0,-3 2 0</inkml:trace>
  <inkml:trace contextRef="#ctx0" brushRef="#br0">11215 2044 8347,'5'-11'-192,"-2"1"1,5 1 584,0 1 1,3 4 637,0-3 1,5 0-301,4 0 1,6-3-318,5 2 0,3 2-334,4-2 0,-1 4 1,3-2-586,0 1 376,-2 1 0,-1 0-1045,-3 1 1,-2-1 675,-10 4 1,-3 0-1276,0 0 1773,-10 0 0,7 0 0,-10 0 0</inkml:trace>
  <inkml:trace contextRef="#ctx0" brushRef="#br0">12049 1976 8733,'0'-7'1260,"-5"2"-371,4 5-486,-4 0 0,0 0 119,-3 0 1,-4 0-138,-3 0 1,1 2 15,-5 1 1,0 4-145,-4 4 1,2-2 15,2 3 0,-2-4-159,6 8 1,-4-4 59,4 0 0,1 3 0,5 0-61,2-1-153,4-1 1,-2-2-164,5 1 0,4-1 82,0 1 1,8 3 24,0 0 1,7 1-1,1-2 67,5 2 0,1 0-130,4-1 1,1-2-203,3 2 237,-5-2 0,3 2 0,-6 0-199,0-1 254,-2-1 1,-1 0 8,0 2 0,-6-2-17,-1 2 1,-7-6 8,-2-2 0,-4 1 0,0 3 1,-1 1-2,-2-1 1,-7-1 143,-4-2 1,-6 2-13,-5-2 0,-5 2 55,0 1 1,-3 1-134,3-1 1,-3-3 144,3 0 1,0-6-560,5 2 1,0-3 202,3-1 1,3 0-589,4 0-757,6 0 800,-4 0 0,8-1 0,0-2 771,4 0 0,5-11 0,4 1 0</inkml:trace>
  <inkml:trace contextRef="#ctx0" brushRef="#br0">12472 2056 8159,'0'-12'1579,"0"1"-265,0 5-849,0 0 1195,0 6-963,0 6-147,0 5-245,0 7 1,1 5-43,3-1 1,-3 6 100,3 3-61,-3 2-442,-1 1 0,4 0 189,0 1 1,-1-5-712,-3 1 523,0-6 1,4 3-118,0-5 0,0-6-728,-4-1 378,5-4 175,-4 0-1479,4-6 191,-5-1 679,0-5 1,-4-1 1038,1-3 0,-11-2 0,1-6 0</inkml:trace>
  <inkml:trace contextRef="#ctx0" brushRef="#br0">12175 2033 8148,'0'-6'1323,"5"-5"-842,2 4 1,5 0 32,3 0 1,3 3-209,5-4 1,5 5 796,2-5 1,7 4-357,1-3 1,5 3-179,-1-4 1,2 6-263,2-2 0,-5-1-537,-3 1 1,-8 0-328,-3 4 0,-3 0-577,-1 0 0,-6 0-2609,-1 0 3743,-9 0 0,-2 0 0,-5 0 0</inkml:trace>
  <inkml:trace contextRef="#ctx0" brushRef="#br0">13648 1942 8208,'-6'-7'-1072,"1"1"1518,5 2 1149,0 3 26,-6-4-638,5 5-518,-4 0 1,4 1-152,-3 3 0,3 7 123,-3 8 0,3 3-95,1 1 0,0 5-145,0 2 0,0 7-14,0 1 1,0 4 30,0-4 0,0 1-226,0-1 1,0-2 90,0 2 0,1-4-296,3-3 1,-3-4 115,3-4 1,1-1-114,-1-3 0,1-4-248,-1-7-559,-3 2 90,4-9 264,-5 4 1,0-6-1917,0-3 2583,0 3 0,-5-14 0,-1 2 0</inkml:trace>
  <inkml:trace contextRef="#ctx0" brushRef="#br0">13431 1919 8303,'11'-17'0,"1"6"608,-1-1-252,1 6 1,3-2 294,0 1 0,7 0-185,0 0 1,3-2 124,5 5 1,1-3-154,3 3 0,0 0-48,0 4 1,-1 0-102,-2 0 0,0 1-139,-4 3 1,-1 2-2,-7 6 1,-3 3-129,-5 0 1,-4 6-1,-3-2 0,-4 2 11,-4 2 1,-8 0-405,-7 0 0,-7 1 203,-5 2 1,-2-1-428,-1 1 0,-4-3 255,0-4 0,4-2-260,3-6 1,6-1-6,-2-2 1,7 1 41,1-6 1,9 1-849,-2-4 938,8 0 0,-1-1-494,5-3 968,10 3 0,3-9 0,10 3 0</inkml:trace>
  <inkml:trace contextRef="#ctx0" brushRef="#br0">14162 1987 8102,'0'-11'0,"0"3"0,0 1 0,0 4 0,0-7 0,0 9 0,0-4 0,-4 10 0,0 2 0,-5 8 0,2 4 0,-2 4 0,1 4 0,-2 3 0,2 9 0,2-3 0,-1 6 0,3-1 0,-4 1 0,6-3 0,-2-5 1478,3 1-903,1-11 1,0 1-401,0-10 0,0 0-649,0-3-372,0-1-648,0-4 18,-6-2 971,5-5 569,-4 0 0,5-5 0,0-2 0</inkml:trace>
  <inkml:trace contextRef="#ctx0" brushRef="#br0">14071 1873 8067,'6'-18'-372,"4"2"372,-9 4 238,9 6 0,-3 1 831,4 5 386,1 0-917,-1 0 1,2 6 247,2 6 87,-2-1-483,3 16 0,1-7 229,2 11-65,2-1-259,-3 4 0,4 2-92,-3 2 1,1 1-167,-1 3 1,1 1-577,-5-5-154,1 0 593,-5-8 0,1 0-396,-1-7 364,0 2 1,-3-8-492,0 2 1,-5-3 237,5-4 1,-5-5-540,0 1 0,-1-4-251,-2 3-205,0-4 1380,0 2 0,-5-5 0,-2 0 0</inkml:trace>
  <inkml:trace contextRef="#ctx0" brushRef="#br0">14002 2307 8495,'11'-6'1178,"2"1"-593,2 5 0,-1 0 155,5 0 0,0 0-63,4 0-244,5 0-510,1 0-214,6-5 233,-1 3 87,5-8 0,-5 8-147,1-6 1,-2 4 172,-7-3 0,0 3-1248,-7-4 0,1 6 103,-5-2 1090,0-3 0,-3 1 0,-1-5 0</inkml:trace>
  <inkml:trace contextRef="#ctx0" brushRef="#br0">14847 1919 8040,'0'-12'75,"0"1"0,0 3 625,0 1 1078,0 4-259,0-2-1114,0 15 0,0-1 361,0 10-466,0 0 0,0 4-6,0 0 0,0 7-49,0 1 0,1 8-128,3-5 0,-3 7 128,3-3 0,1 0-369,-1-4 1,4-4-35,-4-4 0,1-3-585,-2-4 430,-1 3 1,4-10-583,-2 4-1467,-3-9 1694,4-2 1,-6-5-489,-3 0 0,2 0 1156,-6 0 0,0-5 0,-3-1 0</inkml:trace>
  <inkml:trace contextRef="#ctx0" brushRef="#br0">14493 1930 8045,'5'-11'399,"3"-1"-142,7 6 1,3-3 89,5 5 201,-1 0-227,6-1 0,-1 4 105,7-3-14,-2 3-149,12-4 1,-4 4 140,2-3-1027,-3 3 873,0-4 1,-7 2-230,2-5 181,-2 6 1,-3-5-73,-2 4 0,-4 0 101,-4-4 0,-3 4-100,-4-1 0,-1 3 322,0 1 301,-4-5-686,3 4 1,-7-3 100,4 8 1,-4 2-180,0 5 1,0 6 71,1 2 1,-3 2-22,3 2 0,-3 5-3,-1 3 1,0 2-67,0 1 0,0 1 43,0 4 0,1-3-231,3 6 0,-2-6 84,1-2 1,-1-4-58,-2-3 1,3-7 64,1 3 0,0-8 51,-4 1 0,4-4-47,0 0 0,-1-5-307,-3 1-1019,0-5 534,0 2-2240,0-5 3152,0-5 0,-5-2 0,-1-4 0</inkml:trace>
  <inkml:trace contextRef="#ctx0" brushRef="#br0">15567 1793 8011,'0'-6'263,"0"-4"1,1 10 415,3 0 0,-3 5-70,3 6 0,-2 6 172,2 2 0,-3 7 317,3 5-701,-3 2 1,-1 2 8,0 3 1,0 2-179,0 2 0,0 6-116,0-3 0,0 0 67,0-3 1,0-5-241,0 1 1,0-8 120,0-3 1,0-4-290,0-4 0,2-3-387,2-5 114,-3 1 0,8-4-612,-5-1 104,-1-4 1,-1 2-1555,1-5 1907,-1 0 1,3-2 656,-5-1 0,-5-4 0,-2-4 0</inkml:trace>
  <inkml:trace contextRef="#ctx0" brushRef="#br0">15155 2273 8011,'-6'-7'1021,"1"-3"1,6 9 528,3-3-1055,2-2 1,7 5 700,2-3 0,3 2-548,5 2 1,5-1-387,2-3 0,7 3-34,1-3 0,4-2-371,-4-2 1,-4 3 192,-3 1 0,-6-1-1231,2 2 0,-4-1 1181,-4 4 0,-3 0 0,-4 0 0</inkml:trace>
  <inkml:trace contextRef="#ctx0" brushRef="#br0">16652 1930 7713,'0'-7'-1130,"0"-1"2336,0 5-87,0-2-518,0 0 0,0 3-78,0-6 399,0 6-228,0-4 58,0 6-399,0 6-126,0 5 1,0 3 226,0 5-333,0 5-60,0 0 116,0 9 0,-2-4-100,-1 6 1,1-1 134,-2 0 1,3-1-389,1-2 0,0 2 120,0-3 0,0-2-332,0-1 0,4-3 208,0-1 0,3-6-275,-3-1 0,4-4-157,-4 0 1,3-5-1243,-3 1 358,0-6 1496,-4 3 0,0-5 0,0 0 0</inkml:trace>
  <inkml:trace contextRef="#ctx0" brushRef="#br0">16960 1827 8087,'0'-17'47,"5"0"-47,1 6 1167,1-1-173,-2 6-291,0 1 191,-4 5-512,4 0 1,-1 1 48,0 3 0,0 4-68,-4 7 1,3 8 74,1 7 0,4 3 109,-4 1-569,0 6 70,-4-5 0,0 10 305,0-4-1946,0 4 1517,0 1 1,0-5-135,0 1 0,0-5-289,0 1 0,1-7 266,3-5 1,-2-3-97,6-4 0,-4 1-113,3-4-468,-4-1 452,2-9 1,-4 3-389,3-5-52,-3 0 898,4-4 0,-5 5 0,0 1 0</inkml:trace>
  <inkml:trace contextRef="#ctx0" brushRef="#br0">16595 2273 8047,'-7'-12'314,"2"6"-81,10 1 0,-2 5 421,4 0 1,5 0 466,3 0-734,5 0 1,-2 0 17,5 0 1,5 0-158,2 0 0,7-1-424,1-3 0,4 1 232,-4-4 1,1 3-1023,-1-4 0,-7 6 594,-1-2 1,-4-1-862,-3 1 1233,-6 0 0,5-1 0,-4-1 0</inkml:trace>
  <inkml:trace contextRef="#ctx0" brushRef="#br0">17303 1862 8177,'0'-12'432,"0"1"1,0-1 80,0 1-269,5-1 865,-4 6-172,4 1-1,-5 5-234,0 0-476,0 5 1,0 7 170,0 7-214,-5 2 0,0 11-168,-3 2 1,-2 4-323,2 0 0,2 3 298,-1 5 1,0-1-833,0 1-171,-4 0 683,5-6 1,0-2-634,2-7 760,-2-3 1,4-7-409,-1-2-79,1 3-807,2-9 117,0-2 1144,0-6 235,0-5 0,-5-5 0,-1-1 0</inkml:trace>
  <inkml:trace contextRef="#ctx0" brushRef="#br0">17211 1839 8171,'12'-18'-3,"-1"1"1,-1 10 1113,-2-1-619,2 6-1,-4-3-69,6 5 1,-1 5 291,1 2-470,-1 9 350,0 1-280,6 11 1,-3 1 419,5 6-521,-5 4 0,7-1-184,-1 8 1,0-4 0,0 5 105,-1-4 0,-4-6-506,4 1 1,-5-3 138,2-1 1,-4-6-313,0-5 346,-1 0-350,-5-10 0,3 3-465,-5-4 0,0-5-920,-4 1 1303,0-6 630,0 3 0,0-5 0,0 0 0</inkml:trace>
  <inkml:trace contextRef="#ctx0" brushRef="#br0">17131 2296 7997,'0'-7'574,"5"2"0,2 5 89,4 0-218,-5 0-54,10 0 1,-7 0 398,10 0-382,0 0-1,9 0-313,1 0 1,2-4-171,4 1 95,-4-6-468,14 7-191,-10-8 1,1 8 45,-6-6-1242,-4 6 951,-3-4 294,-2 1-440,-3 4 1031,0-9 0,-2 4 0,-4-6 0</inkml:trace>
  <inkml:trace contextRef="#ctx0" brushRef="#br0">18068 1896 8098,'0'-18'692,"0"3"-258,0 2 0,0 7-320,-5-4 643,3 3-370,-8-4 0,4 3 367,-5 1-457,-6 4 1,3-6 75,-5 5 1,0 1-108,-4 3 0,0 0 23,0 0 0,1 5-53,-1 2 1,4 5-160,0 3 1,5-1 95,-1 5 1,6-4-178,1 4 1,6-4-12,-2 5 0,2-5-122,2 4 1,6-4-7,1 4 1,5-1 125,3 1 1,3 2-149,4-2 1,5 2 27,0-2 1,3 2 3,-3-2 0,3-2 53,-3-2 1,3-1-48,-3 1 0,-4-2 94,-4 2 0,-5-1 10,1 1 0,-2-2-16,-2 2 0,-4-2 0,-4-2 1,-1 1 34,-2-1 1,-2-3-31,-1 0 0,-9-1 236,-7 5 1,-3-5-63,0 1 1,-6-2-28,-3 2 1,-2 1-129,-1-6 0,4 2-386,-1-1 0,6-2-271,-2 1 1,4-1-1589,4-2 2260,3 0 0,4 5 0,1 1 0</inkml:trace>
  <inkml:trace contextRef="#ctx0" brushRef="#br0">19130 1839 8004,'0'-12'0,"-4"1"411,0-1-145,1 1 0,-1 3 294,0 1 1,0 3-121,4-4 0,-1 6 16,-3-2 0,3 2 308,-3-2-625,3 2 1,1 6 56,0 8 1,0 8 69,0 3 0,-2 5-174,-1 6 1,1 0 88,-1 1 0,-3-1-111,3 0 0,-1 0-143,4 1 0,0-2-308,0-3 1,0 2 204,0-6 0,0-3-43,0-4 0,0-3 91,0 3 1,1-7 124,3 0 0,-3-1 35,4-10 107,-5 4 0,2-5-20,1 0 51,-1 0 1,8 0-51,-3 0 0,4 0 148,0 0 0,4 0-112,0 0 1,6 0 44,-2 0 1,2 0-197,2 0 0,1-1 107,3-3 1,-3 3-367,3-3 1,-3 3 116,-1 1 1,-1 0-764,1 0 1,-4-1 398,0-3 0,-5 3-1890,2-3 2391,-9 3 0,3-4 0,-3-2 0</inkml:trace>
  <inkml:trace contextRef="#ctx0" brushRef="#br0">19644 1850 8029,'0'-18'0,"0"3"0,0 8 398,0 1 1,4 5 115,0-3 691,-1 3-728,-3-4 0,0 8-49,0 4 1,0 2-163,0 10 0,-5 1 143,-2 7 1,0 2-44,0 6 0,0-4-223,0 4 0,-2-8 86,5 8 1,0-4-301,4 4 1,0-2-60,0-3 1,5-2-77,3-5 0,3-2 108,5-1 0,-4-1-46,3-8 0,2 3 181,-2-6 1,4-3-74,-4-2 1,6 3-99,-2-3 0,2 1 135,2-4 0,-4 0-433,0 0 1,-4-4 179,5 1 0,-7-6-679,3 1 0,-7-2-397,-2-2 0,-4 0 227,1-3 1101,-3 2 0,-1-4 0,0 6 0</inkml:trace>
  <inkml:trace contextRef="#ctx0" brushRef="#br0">19473 2101 8034,'11'-6'780,"0"2"0,5 3 71,-1 1-503,5 0 1,-2 0-8,5 0 0,9 0 18,2 0 1,4-1-340,0-3 0,-3 3 90,4-3 0,-5-1-229,-4 1 1,-3-1 153,-8 1 1,0 2-970,-8-6 1,2 4-5,-9-3 0,0 3 938,-4-4 0,0 0 0,0-3 0</inkml:trace>
  <inkml:trace contextRef="#ctx0" brushRef="#br0">19530 1804 7928,'5'-6'-105,"2"-3"105,9 5 629,1-4 0,7 6 139,3-1-495,-3 1 1,13 2-35,-3 0 1,4-4 55,0 1-94,-2-1 1,-1 4 11,-4 0 0,-2-1 0,2-3 1,-3 2 18,-6-1 1,0 1-4,-3 2 1,1 0-121,-5 0 1,-3 0 245,-4 0-364,-1 0 1,3 5-5,-2 3 0,-3 4 112,-5 3 1,1 4-100,3 7 0,-3 0 53,3 4 1,-3 1-115,-1 3 1,-1 0 63,-3 0 0,3 1-236,-3-1 1,2 3 82,-2-3 1,3 2-247,-3-10 1,3 3 147,1-6 0,0 1-221,0-8 239,0-1 268,0-4 68,0-4-152,0-2 1,-2-7 75,-2-1 1,3 0-63,-3-5 0,2 0-115,-2-8 0,3 4 59,-3-4 1,-1-1-36,1-2 1,-4-3-53,5-1 1,-1-1 79,4-3 0,0 2-80,0-5 0,0 0 53,0 0 1,0-2 205,0 6 1,4 0-122,-1 7 1,3 1 329,-3 3 0,0 6-11,5-2 1,-5 7 116,5 0 1,0 4-114,3 4 1,5 8-34,4 7 0,1 2 100,2 2 1,-3 1-23,3 3 0,-3 2-196,7 5 0,-3-1 106,-1-2 0,0 2-306,0-3 0,0-2-42,-1-1 1,0-5-50,-3-2 0,1 0 126,-5-5 0,1 0-128,-5-3 0,1-2 97,-1-3 1,0 0 61,1-3-337,-6-3 0,1 4-170,-4-5-195,-1 0 1,1-1-66,-6-3 1,-2 1-264,-3-4 1,-2 3 1028,2-4 0,-7 1 0,-3-5 0</inkml:trace>
  <inkml:trace contextRef="#ctx0" brushRef="#br0">20660 1747 8092,'0'-17'591,"-5"0"-66,4 11 1152,-4 1-1140,5 5 1,-4 6-36,0 5 1,1 7-151,3 9 1,-4 2 10,0 5 1,-1 1-114,1-1 1,3 4-136,-3 0 0,1 1-44,0-1 1,1-2-169,-1 2 1,1 0-325,2-4 0,-1 2 291,-3-9 1,3-1-274,-3-3 0,3-5-36,1-3-194,0-2 12,0-2-1087,0-5 841,0 5 867,0-10 0,-5 4 0,-2-5 0</inkml:trace>
  <inkml:trace contextRef="#ctx0" brushRef="#br0">21288 1839 8077,'0'-18'0,"0"3"384,0 2-95,0 7-193,0-4 1482,0 8-982,-5-3 0,2 5 91,-9 0-245,3 5-267,-12 2 1,3 5 19,-5 4-98,-5 1 1,4 6 107,-3 0 0,3-3-29,1 3 0,-2-3-127,2 7 1,-2 1 144,6-1 1,-3 4-393,-1 0 1,6 2 104,1 1 0,4-3-217,0-1 1,6-3 107,2 3 1,3-8-25,1 1 0,1-4 58,3 0 0,2-3 20,6-4 0,4-5-67,3 1 0,3-6 41,1 2 0,0-3-57,-1-1 1,3 0 111,1 0 0,-4 0 116,4 0 1,-8-5 5,5-2 1,-7-3 90,4-2 0,-7-1-55,3-2 0,-4 1 137,0-5 1,-5 0-6,1-4 1,-4 4-98,3 0 0,-4 4 618,1-4-442,-3 5 1,-6-1 213,-3 7 1,-2-1-187,-1 6 1,-2-1-220,-2 4 1,-2 1-165,-2 3 0,-2-2-363,2 6 1,2-4-707,2 3 884,-3 1 1,6 2-2377,-4-2 2666,9 2 0,-3-4 0,3 6 0</inkml:trace>
  <inkml:trace contextRef="#ctx0" brushRef="#br0">21585 1827 8113,'0'-17'0,"0"1"397,6 4-248,-5 5 1,4 1 1924,-5 2-854,0 3-1079,0-4 1,0 6 65,0 3 0,0 6-61,0 5 0,0 7 51,0 1 0,0 1-67,0 6 1,0-3-174,0 3 1,0 0 70,0 0 1,0 3 98,0-3 1,0 0-96,0 0 1,0-5 23,0 2 1,0-4 41,0-4 1,4-3-32,-1-4-94,1-1-358,-4 1-124,0-6 509,0-1 0,-5-5 0,-1 0 0</inkml:trace>
  <inkml:trace contextRef="#ctx0" brushRef="#br0">21403 1816 8122,'0'-18'0,"0"5"0,0 6 616,5 4-295,-4-7 0,13 9 577,-3-3-522,3 3 0,3 0-137,2-3 1,2 2-1,2-1 0,4 1-100,0 2 0,4 0 56,0 0 1,-2 0-173,1 0 1,-4-3 173,0-1 0,-1 0-212,-3 4 1,-3-4-25,0 0 1,-5-1 79,2 1 1,-7 3 14,-2-3 1,-3 3 125,4 1-190,-6 0 1,3 1 54,-5 3 1,0 4-6,0 7 1,0 3 41,0 5 1,-1 5-33,-3 2 0,3 3-4,-3 1 0,3 4-53,1 0 1,0-2 16,0-2 0,0-2-4,0 6 0,0-2-187,0-2 0,0-5 62,0-2 1,0-3-41,0-1 1,0-6 59,0-1 1,0-4-368,0 0 114,0-1 0,0-3-791,0-1 192,5-4 388,-4 2 0,4-6 561,-5-3 0,0-2 0,0-6 0</inkml:trace>
  <inkml:trace contextRef="#ctx0" brushRef="#br0">22305 1713 8111,'0'-6'917,"0"1"-702,0 5 1,0 10-154,0 5 1,0 5 917,0 3 1,-4 4-374,0 0 0,-3 8-210,3-1 1,-4 7-105,4-3 0,-4 4-153,0-4 1,3 4-55,1-4 0,-1 3-119,1-7 1,0 1 46,4-8 1,0 2-3,0-6 1,4 1-393,0-9 260,5 6 0,-4-9-473,3 4 0,-2-9-368,-2-3-80,-3-3 0,5-1-1383,-2 0 1398,-3 0 1026,5-5 0,-12-1 0,0-6 0</inkml:trace>
  <inkml:trace contextRef="#ctx0" brushRef="#br0">21860 2147 9387,'11'0'1445,"0"0"1,6 0-825,2 0 0,2 0 549,2 0-1261,5 0-340,1 0 539,6 0 0,-2 0-980,-3 0 0,2 0 530,-5 0 0,-1 0-2011,-3 0 2353,-5 0 0,-2 0 0,-4 0 0</inkml:trace>
  <inkml:trace contextRef="#ctx0" brushRef="#br0">23093 2113 8054,'6'-5'0,"-1"4"0,-5-5 0,0 1 0,2 4 0,1-3 0,-1-2 0,4 3 0,-2-4 0,-2 4 0,6-1 0,-4-1 0,3 2 0,2-5 0,7 4 0,-2-3 0,5 3 0,0-5 793,3 1 1,1-2 2496,0-1-2759,0-1-270,0 1 1,-4-4-217,0-1-127,-5-4 0,6 6 49,-5-5 1,-3 0-50,-5-4 1,-4-3 69,1-1 0,1-1 14,-1 1 0,-1 3-129,-3-2 1,-1-1 75,-3 4 1,2 3-72,-6 8 1,4 2 107,-3 3 0,3 2-26,-4 5 1,1 0-17,-5 0 1,1 8-5,0 4 1,-2 8 39,-2 3 1,1 5 2,-5 6 0,1 0 25,-1 1 1,-2 3-35,6 0 0,0 0 111,4-4 1,4 2-103,3 2 1,2-3-5,-2 3 1,3-3-34,-3-5 0,3 3-101,1-3 1,0 0 183,0 0 0,4-6-61,-1-1 1,2 0 121,-1-4 1,1-3-86,3 0 1,2-1 276,-2-4 1,2 3-72,1-6 0,2-2 4,2 2 1,-1-6-278,5 2 1,-1-3-234,1-1 1,1 0-919,-4 0 0,-1 0 195,-4 0 1018,-4 0 0,3-5 0,-4-1 0</inkml:trace>
  <inkml:trace contextRef="#ctx0" brushRef="#br0">3152 4283 8129,'-5'-17'-167,"3"1"1,-5-3 166,2 4 440,1 2-233,4-4 0,-3 8 1301,-1-2-509,0 7-736,4-1 0,4 6-9,0 3 1,3 9 147,-3 10 1,5 5-71,-2 6 1,-1 0 54,-3 1 0,2-1-345,-1 0 0,0 0 127,-4 1 0,0-1-380,0 0 1,0-1 179,0-2 0,0-4-202,0-4 0,0-4 101,0 0 0,1-6-1131,3-2-96,-3 1-609,4-6 237,-5 1 1731,0-2 0,-5-10 0,-1-2 0</inkml:trace>
  <inkml:trace contextRef="#ctx0" brushRef="#br0">2752 4294 8105,'6'-11'241,"-4"-1"238,6 1-272,-1 5 0,10-3 167,2 5 0,2-5 204,2 1 1,1 2 21,3-2 0,2 2-205,5-1 1,1-4-91,-1 4 1,0 0-39,0 0 0,2 0-193,2 0 1,-6-3 51,2 2 1,-7 2 84,-1-2 0,-2 6-164,-1-2 0,-1-1-16,-3 1 0,-3 0-105,-4 4 0,-1 0-37,1 0-1,-1 0 1,-1 1 104,-2 3 0,-2 3-72,-2 4 1,-3 4 46,3 0 0,1 9 38,-1-1 0,0 8-55,-4-1 0,4 3 50,-1 2 0,1-1-167,-4 0 0,1 0 97,3 1 0,-1-2 55,4-3 0,-3 2-16,4-6 0,-6-3 49,2-4 1,1-4-195,-1 5-31,0-7 1,-3 4-376,3-6 138,-3-4-1554,4 3 813,-5-9-542,0 4 1726,0-5 0,-5 0 0,-1 0 0</inkml:trace>
  <inkml:trace contextRef="#ctx0" brushRef="#br0">3906 4089 8175,'0'-18'1675,"0"1"-1246,0 6 1,0 3 390,0 1-287,0 4-142,0-2 0,0 6-77,0 3 0,4 4 456,0 7-263,-1 3-223,-3 5 0,0 8-62,0 4 0,0 3 0,2 0 328,1 4-728,-1-3 203,3 5 0,-5-8 236,0 2-1261,5-2 883,-4-7 0,4 2-145,-5-4 0,1-4-289,3-4 1,-2-5-500,1 1 700,-1-2 1,-1-3-900,3-2-420,-3 2 466,4-4 1203,-5 0 0,-5 5 0,-1-5 0</inkml:trace>
  <inkml:trace contextRef="#ctx0" brushRef="#br0">3472 4534 8117,'0'-11'291,"0"4"1,5-2 481,3 6 72,2-1-313,1 4 1,4-4 514,1 0-739,9 0 0,-1 1-36,10-1 0,1-1 66,-1 1-690,5 3-358,-3-10 327,3 5 0,-6 0-953,-2 2 1194,-3-2 1,-6 3 52,1-5 1,-5 6-1832,-3-2 1920,-2 3 0,-2 1 0,1 0 0</inkml:trace>
  <inkml:trace contextRef="#ctx0" brushRef="#br0">4169 4180 8032,'0'-18'0,"0"2"0,0 4 0,0 1 0,0 5 0,0 1 3307,0 5-1685,0-6-1328,0 5 1,0 5-49,0 7 0,0 5-1,0-1 1,3 3-108,1 4 1,1 3 91,-1 1 0,-3 0-269,3 4 0,-3-3 136,-1 3 0,0-1-475,0 2 0,0 1 200,0-6 1,0 3-139,0-6 1,0 1 136,0-8 1,0 3 105,0-4 0,0-4-9,0-3 59,0-1 0,0 1 290,0 0-180,0-6 301,0 3-213,6-5 0,0 0 35,5 0 0,1 0-30,-1 0 1,6 0 48,2 0 1,2-1-174,2-3 0,0 2-6,0-6 1,0 6-50,-1-2 1,1-1 104,0 1 0,-1-4-352,-3 4 0,1-3 108,-5 3 1,3-1-634,-7 1 0,3 3 148,-6-3 1,-3 1-1834,-1 0 198,-3 1 2258,-1-8 0,-10 9 0,-3-4 0</inkml:trace>
  <inkml:trace contextRef="#ctx0" brushRef="#br0">4077 4397 8499,'5'-6'1023,"2"-3"-41,4 5 0,6 0-497,2 4 0,3-4 0,5 1 39,4 0 1,5-2-410,2 1 0,4-3-221,-4 3-391,-5 0 268,0-1 237,-3 4 0,-1-6-173,-3 3 1,-3 3-472,-4-3 0,-2-1 259,-6 1-876,1 1 1,-6 1 1252,-2-1 0,-3 1 0,-1-3 0</inkml:trace>
  <inkml:trace contextRef="#ctx0" brushRef="#br0">4077 4146 8127,'0'-12'347,"0"1"0,7 0-83,4-1 0,4 4 203,4 1 1,7 1 0,-2-3-225,4 1 0,3 0-6,7-3 1,-2 3-510,2 1 0,-2 4-612,-2-1 0,-1 3 513,-3 1 1,2 0 60,-5 0 0,-1 1 310,-3 3 0,0-3 0,0 5 0</inkml:trace>
  <inkml:trace contextRef="#ctx0" brushRef="#br0">4854 4054 8012,'-6'-17'980,"0"4"273,6 5-327,0 6-233,0-3 470,0 5-925,0 5 0,0 2-142,0 9 132,6 1 0,-5 11 336,4 2-393,0 4 0,-4 1 170,3 3-363,2-2-696,-4 3 917,3 1 1,-5-9-1021,0 4 723,0-4 1,1-2-138,3-2 0,-3-4-194,3-4 0,-3-2 35,-1-6 119,0-5-370,0 4-234,0-8-804,0 3 1352,0-5 1,0 0-1</inkml:trace>
  <inkml:trace contextRef="#ctx0" brushRef="#br0">4865 4089 8098,'0'-18'2111,"0"3"-1580,0 7-436,5-2 141,2 9 351,4-4 1,2 10-117,2 2 0,2 7 312,2 1-373,2 6-486,2 2 313,1 1-158,4 4-10,-10-6 1,7 5-2,-2 0 0,4 3-120,-1-3 1,-2 0 0,3-6-30,-3-2-190,-1 3 0,-1-8-318,-3 5 1,1-7 373,-5 0 0,0-1-598,-3-3 1,-5-3-654,1-1 887,-5-3 1,3-1-898,-2 0 1487,-3 0 0,4 0 1,-5 0-1</inkml:trace>
  <inkml:trace contextRef="#ctx0" brushRef="#br0">5379 4009 8001,'0'-19'881,"0"0"0,1 9 680,3-2 333,-2 3-954,3 3-658,0 1 1,-4 11 28,3 6 1,-3 4 123,-1 7-208,0 5-503,0 6 382,0 2 78,0 3 0,-1-1-428,-3 0 223,3 0 0,-6-4-320,4 1 1,1-2-608,-2-3 0,-1-2-634,2-5 1,-5-2 246,4-2 1335,0 3 0,-1-4 0,-1 5 0</inkml:trace>
  <inkml:trace contextRef="#ctx0" brushRef="#br0">6350 3826 8063,'-5'-11'214,"4"4"0,-4 1 870,5 2-164,0 3-551,0-4 1,0 6 22,0 3 0,0 6-111,0 5 0,1 11-21,3 0 0,-3 7-1,3 5 1,-2 3-169,2 5 1,-3-1 155,3 1 1,-3-2-527,-1-2 1,0 0 197,0-8 0,2 2-506,1-9 0,-1-6 95,2-6 0,-3-2-777,-1-2-15,5-4-436,-4 3 1720,4-9 0,0 4 0,2-5 0</inkml:trace>
  <inkml:trace contextRef="#ctx0" brushRef="#br0">6259 3826 8113,'0'-18'0,"1"2"337,3 4 0,1 1 104,2-1 1,4 5 0,-3 1 699,6 0-790,-1 3 0,12 1-31,-2-1 0,9 0-19,2-5 1,4 6 141,4-2 1,3 4-226,-3 4 0,1 2-15,-1 6 0,-3 5-125,-5 6 1,-5 1 45,-2 7 0,-8-1-174,-4 5 1,-3 0 76,-5 3 1,-2-2-67,-5 2 1,-2 1-120,-6-1 0,-1 0-112,-10-4 0,-5 1 22,-6-1 0,1-5-70,-2-2 0,1-3-29,-5-1 1,1-4 86,0 0 1,1-5 66,2 1 0,3-7 13,6-5 0,0-1-188,3-2 0,3 0-53,4 0 0,4 0-670,1 0-424,4 0 1515,-2 0 0,10-5 0,2-2 0</inkml:trace>
  <inkml:trace contextRef="#ctx0" brushRef="#br0">7195 3735 8124,'0'-18'0,"0"-2"240,0 4 1,0 5 810,0 3 153,0 6-482,0-3-167,0 5 0,-1 10 150,-3 5-408,3 10 1,-6 6-19,4 7 0,-4 4 85,-4 7 1,-1 0-410,1 4 1,0-4 104,-1 5 0,1-6-174,-1 1 0,5-3 146,-1-4 1,4-4-559,-3-8 1,4 1 298,-1-8 0,2 1-1206,-2-9 994,3 0 0,-4-7-2021,5 0 388,0-6 2072,0 3 0,5-10 0,1-1 0</inkml:trace>
  <inkml:trace contextRef="#ctx0" brushRef="#br0">7149 3815 8104,'0'-25'288,"0"0"161,0 10 0,2 3 21,2 5 0,-3 3 0,4-2 255,0 1-373,-4 1 0,9 5 701,-2 3-639,2 7 1,3 5 123,2 6 1,-1 2-242,5 7 0,-4 3 354,4 0-469,-5 1 1,3 10-157,-6 1 1,4-4-104,1 4 1,-1-4-128,-4-1 0,1 3-281,-1-6 1,-3-4 277,-1-4 1,0-6-262,0-1 1,0-1 180,-4-7 1,-1 2-131,2-2 0,-2-6-933,2 2-539,-3-2-178,4 2 1029,-5-4 1038,-5 3 0,-1-9 0,-6 4 0</inkml:trace>
  <inkml:trace contextRef="#ctx0" brushRef="#br0">6990 4271 8083,'0'-17'825,"1"4"-395,3 5 1,3 5-141,8-5 1,7 4 21,5-4 0,4 5 1,1-4-360,5 2 1,4-2 0,4 2 141,1-2-1184,-5 5 769,3-8 0,-9 8-379,4-2 0,-8-1 0,-2 2-67,-1 0 766,4 2 0,-3-4 0,6-2 0</inkml:trace>
  <inkml:trace contextRef="#ctx0" brushRef="#br0">8132 3837 8044,'0'-16'72,"1"3"1,3-2 1011,-3 2-204,4 2-489,-5-6 0,-1 6 204,-3 0 0,1 0-117,-4 8 1,-2-5-187,-6 4 0,-2 0 0,-3 6 188,1 1-307,-5 4 1,0 9 112,-3 3 1,-1 7-28,1 0 1,5 7-88,3 2 1,3-1 58,-3 4 0,5 3-358,-1 0 1,2 4-100,2 1 0,5-5-240,2 1 1,3-6 366,1-2 1,1-5-477,3-6 1,3-1 217,9-3 0,1-4 53,6-7 1,5 0 33,3-4 1,2 0 183,1-4 0,-4 0-99,1 0 0,-2-1 15,1-3 0,-2 1 200,-5-4 1,-1 0 126,-3 0 1,-3-3 138,-4 2 1,-5-2-109,1-1 0,-6-1 49,2 1 1,-8-5 154,-3 1 1,-8 0-125,-5 4 1,-5 0-590,-2 4 0,-8-2 219,1 5 0,-3 0-1239,3 4 1,6 4 1340,5 0 0,-5 5 0,4-3 0</inkml:trace>
  <inkml:trace contextRef="#ctx0" brushRef="#br0">9080 3826 8226,'-7'-11'140,"-3"-1"0,9 1 0,-4 1 358,0 2 385,3-2-80,-3 9 411,5-10-205,0 5-684,0 0 1,0 3-30,0 11 1,0 2 30,0 13 1,0-2-274,0 10 1,4 1 129,0 6 0,4-5-199,-5 5 1,5-4 59,-4 8 0,1-7-736,-1 0 410,-3-1 0,4-10 0,-4 3-570,3-3 1,-3-3-15,3-2-1103,-3-2-91,-1-6 1391,6-4 668,-5 3 0,9-9 0,-4 4 0</inkml:trace>
  <inkml:trace contextRef="#ctx0" brushRef="#br0">9434 3700 8091,'5'-17'1527,"-4"5"-882,4 2-409,0 9 743,-4-4-312,4 10-351,-5 1 1,0 12 129,0 5 135,0 5 0,0 7 155,0 3-349,0-2-961,0 8 750,0-3 1,0 4-533,0 1 340,0-5 1,0-2-462,0-5 1,4-1 364,0-2-1,4-5-197,-4-7 0,1-2-239,-2-6 1,-1 1-1143,1-1 1139,-1-4 834,-2 3-2510,5-9 1125,-4 4 1103,4-5 0,-10 0 0,-1 0 0</inkml:trace>
  <inkml:trace contextRef="#ctx0" brushRef="#br0">9068 4077 8036,'0'-6'710,"0"0"0,1 3-171,3-1-258,8 0 1,2 4-1,6 0 235,4 0 0,0 0-337,7 0 0,3-1 1,5-1-74,2-2 0,1 0-1038,3 4 694,1-5 0,-4 2-796,0-4 1,-7 3 1033,0-4 0,-11 6 0,-8-3 0</inkml:trace>
  <inkml:trace contextRef="#ctx0" brushRef="#br0">9696 3997 8074,'12'0'0</inkml:trace>
  <inkml:trace contextRef="#ctx0" brushRef="#br0">9845 3655 8023,'0'-18'-393,"0"6"1953,5 2 158,-4 9-1328,4-4 1,-5 6-1,0 4 69,0 7 0,0 6-15,0 8 1,-5 3 461,-2 6-396,-4 4-1368,5-4 932,-4 10 49,4-10 1,-6 9-557,1-6 0,1 4 294,2-4-376,-2-5 1,5-2-1,-4-4-869,1-2 1,6-6 1276,-2-3 0,3-8-713,1 0-112,0-5 602,0 2 330,0-5 0,0 0 0</inkml:trace>
  <inkml:trace contextRef="#ctx0" brushRef="#br0">9776 3723 8023,'7'-29'0,"3"1"314,-3 5 0,0 5 273,0 3 1,1 4 534,3 3-769,1 3 0,-1 6-62,1 3 0,-1 4 52,0 7 458,6 8-499,1 6 213,5 5-128,-6 1 1,5-1 215,-3 0-773,-3 5 1,5-3 115,-6 2-471,0-2 1,0 0 405,1-1 0,-1-2 212,-4-7 1,-1-5-869,-2 1 1,1-2-968,-5-1 1208,5-3 0,-8-5-542,3 1 1,-3-5 1075,-1 1 0,0 0 0,0 3 0</inkml:trace>
  <inkml:trace contextRef="#ctx0" brushRef="#br0">9708 4089 8040,'0'-7'590,"0"2"0,1 4 0,3-2-279,3 0 1,4-1 440,0 4-427,5 0 0,2 0-179,5 0 1,9 0 0,5 0-532,6 0 1,0-5 334,6-3 1,-2 3 0,-2 0-1444,-3 0 997,-3 4 1,-5-8 495,1 5 0,-16-5 0,-4 3 0</inkml:trace>
  <inkml:trace contextRef="#ctx0" brushRef="#br0">10724 3632 8079,'0'-12'231,"-5"1"0,4 3 797,-3 1 78,-2 4-377,-1-2-277,-4 5 1,0-5-89,-6 4-188,-1-4 0,-5 6 72,1 3 0,-6-2 0,-3 6 45,-2 1 0,0 5-142,3 1 0,2 2-19,5-2 1,5-1 0,3 3 337,2 0-663,7-2 211,1 2 0,6-5 1,3 4-64,4-4 1,7 1 19,4 2 0,7-2 82,5 2-21,2-2 0,2-2 0,2 2-134,1 2 0,5-2-115,-1 2 0,-2 2 92,-2-2 0,-4 0 128,-4-4-180,-2 6 0,-6-4 4,-3 2 200,-2-2 0,-7 2-87,-3 0 1,2 2 122,-5-2 1,-5-3 0,-8 5 115,-5-1-32,-9-3-138,-1 4 213,-14-1-126,7-3 0,-12 7 0,4-5 5,-2-1 1,3-2-46,-4-5 1,9 2 0,0-5-1267,4-1 894,3-2 1,8-1-1,3 0 312,2 0 0,1 5 0,1 1 0</inkml:trace>
  <inkml:trace contextRef="#ctx0" brushRef="#br0">11786 3643 8065,'0'-7'-611,"0"-1"1,0 0 1883,0-3-43,0 5-173,5-5-486,-3 5 32,3 0-299,-5 1 1,0 7 326,0 6-316,0-1 0,0 20 204,0 0-59,0 5-235,0 2 0,-4 4 225,0 0-217,-5 5-1217,3-7 1034,0 8 0,-5-7 108,4 5 1,2-6-676,1 3 380,-2-9 0,4 0 126,-2-7 0,3 1-628,1-8 1,0-1-1187,0-4-387,0-4 1724,0-2 24,0-5 0,-5-5 0,-1-2 0</inkml:trace>
  <inkml:trace contextRef="#ctx0" brushRef="#br0">11832 3586 8137,'0'-18'732,"0"2"-186,5 4-118,-4 6 0,6 1 124,-3 5 0,-2 1 77,6 3 0,-5 8-187,5 7 1,0 3-203,3 5 1,1 4 277,-1 7 0,2-2 0,2 5 348,4-2-598,2 4 0,1-6-288,-3 5-420,3-10-295,-10 11 364,10-18 1,-9 8 0,2-10 280,-2 0 0,-2-5-230,0-3 0,0-2-980,-4-2 1,2 1 448,-5-1 1,0-3-1069,-4-1 1919,0-4 0,-5 7 0,-2-4 0</inkml:trace>
  <inkml:trace contextRef="#ctx0" brushRef="#br0">11672 4066 8043,'5'-7'509,"3"4"0,6-2 0,2 1-227,2 1 1,1 2 306,4 1 0,9-1-143,2-3 0,8-2-546,0-6 1,2 6 114,2 2 0,-1-2-1066,1-2 1,-4 3 262,0 1 599,-10-2 0,6-1 0,-9-4 1</inkml:trace>
  <inkml:trace contextRef="#ctx0" brushRef="#br0">13374 3586 8116,'0'-29'1668,"-5"6"-388,3 12-719,-3 1 1,4 8-193,-3-2 1,3 8 143,-3 4 1,2 7-105,-2 4 1,3 8 95,-3 3 0,3 3-51,1 2 1,0 1-202,0-1 1,1 5-121,3-6 0,-2 7-143,6-3 0,-4 0-82,3-4 0,-3-1 155,4-2 0,-6-1-644,2-7 1,1 1 294,-1-8 0,0-1-1697,-4-4 777,0 1-1538,0-6 1511,0-1 1233,0-5 0,-5 0 0,-2 0 0</inkml:trace>
  <inkml:trace contextRef="#ctx0" brushRef="#br0">13191 3598 7963,'12'-23'0,"-1"0"0,5 9 0,3 3 0,7 3 0,1 0 0,4-1 0,0 6 0,2 0 0,1 2 0,0 1 0,0 0 0,1 0 0,-2 5 0,-3 2 0,-2 4 0,-6 0 0,-3 0 0,-4 1 0,-4 1 0,-3 2 0,-3 3 1502,-10-1 1,-6 5 0,-8-4-2,-3-1-1466,-11 5 1,1-8-538,-10 5-66,6-5 499,-9 2 1,10-4-1017,-3-1 0,5 1-14,6-1 1099,5-5 0,8 2 0,3 0 0,2 4 0</inkml:trace>
  <inkml:trace contextRef="#ctx0" brushRef="#br0">13979 3506 8052,'0'-11'364,"-5"-1"1,4 5 75,-3-1 0,1 7 26,0 1 0,0 10-166,-5 9 0,2 8 190,-1 3 1,-2 1-90,5 3 1,-5-1 288,1 9-399,3-5 1,-4 6-274,6-5 1,-5 4 0,3-4-309,-1-1 1,-1-3 273,0-4 0,0-2-165,3-5 1,3-4 106,-3 0 1,3-5-1223,1 1-191,-5-7-633,4 2 2120,-4-9 0,5 4 0,0-5 0</inkml:trace>
  <inkml:trace contextRef="#ctx0" brushRef="#br0">13945 3518 8033,'0'-30'0,"5"8"0,-3 5 237,6 6 1,-4 3 1034,4 0-656,-6 6 456,8-3-608,-3 10 1,0 6 659,1 8-741,-1 3 1,4 2 170,-4 3 1,3 6-150,-2 5 0,2 5-393,2-1 1,-1 1-155,0-1 0,1 0 104,-1-8 268,6 8-1671,-5-12 1286,5 5 0,-2-8 0,0-4-406,-1 0 1,-1-5 0,-2-2-213,1 1-824,-1-9 345,-4 7-720,3-9 1020,-9 0 1101,4 5 1,-5-5 0,0 5 0</inkml:trace>
  <inkml:trace contextRef="#ctx0" brushRef="#br0">13762 3917 8110,'0'-6'827,"5"1"-508,-4 5 1,10 0 1004,-4 0-857,3 0 0,3 0-22,2 0-267,3 0 0,6 0 59,3 0 1,3 0-196,8 0 0,-1 0-279,5 0 1,-1-4-516,1 0 0,1-3-645,-5 3 1,-1-4 1396,-7 4 0,3-4 0,-4 1 0</inkml:trace>
  <inkml:trace contextRef="#ctx0" brushRef="#br0">14482 3483 8057,'0'-16'-167,"0"8"167,0-7 1296,5 14-623,-4-4 1,4 10 98,-5 2 1,0 9-222,0 3 0,0 7 4,0 5 0,0 6-392,0 1-77,0 5 1,0-6 0,0 4 72,0 3 1,0-6-175,0-4 0,0 0-635,0-3 0,0-3-14,0-2 1,0-6-476,0 0 1,0-7-932,0 3 1166,0-4 904,0-5 0,-5-2 0,-1-5 0</inkml:trace>
  <inkml:trace contextRef="#ctx0" brushRef="#br0">14459 3483 7996,'5'-17'339,"3"1"-339,7 4 0,-3 5 0,10-3 751,-3 3 0,3 1-58,0 3 0,0 0-251,-3-1 0,3 3-198,-3-3 1,1 3 0,0 2 66,-1 3 0,-5 2-220,1 6-114,-2 4 48,-1-3 0,-6 12 274,-2-2-72,-3 8-488,-11-2 0,-3 5 123,-10 0-378,-5 6 0,-1-5 281,-5 3 1,0-3-276,-1-5 0,2 2 226,3-6 1,3 0 159,8-7 98,3 2 1,6-8 105,2 2 1,3-2-92,5-2 1,1 1 0,3-1 218,4 1 0,7-2 0,5-1 254,6-2-329,3 1 1,5-2 0,0-1-254,1 0 67,-1-3 1,-4 3-1381,1-5 967,-1 0 1,1 0 465,-1 0 0,-6 0 0,4 0 0,1 0 0,0 0 0</inkml:trace>
  <inkml:trace contextRef="#ctx0" brushRef="#br0">15235 3449 8578,'-5'-18'627,"4"7"-543,-4 6 1,4 6 302,-3 3 1,-1 7 532,-3 8 0,-2 4-444,2 4 0,2 2-177,-1 5 0,-1 1-82,-4-1 1,2 4-130,3 0 0,-3 1-216,2-1 0,2-6-65,-2 2 1,4-6 202,-3 3 1,4-10-880,-1 2 1,3-8 360,1 1 1,0-8-1596,0 0 2103,0-5 0,0 7 0,0-4 0</inkml:trace>
  <inkml:trace contextRef="#ctx0" brushRef="#br0">15178 3392 8112,'7'-23'156,"3"10"0,-8 0 302,6 9 0,-4 0-31,3 4 0,0 1 0,2 3 164,-2 4 0,2 8 15,6 7 1,-1 1-5,5 6-5,-5 1 1,8 7-247,-3 0-173,-3 5 0,5-2-791,-6 5 573,5-6 1,-6 2 147,5-8-177,-5 3 1,3-9-562,-6 2 552,1-2-237,-1-5 1,-3-5-872,-1-3 712,-4 3-39,7-10 1,-9 7-189,3-8 16,-3-2-1124,-1 6 1809,0-10 0,-5 4 0,-1-5 0</inkml:trace>
  <inkml:trace contextRef="#ctx0" brushRef="#br0">15053 3849 8071,'0'-8'1099,"0"1"-672,5 4 1,1-2-9,6 5 0,3 0 0,1 0 161,2 0 1,6 0-393,7 0-94,2 0 0,2 0-597,3 0 1,2 0 334,1 0 0,-1-1-774,-6-3 1,-5 3 533,-2-3 0,-3-1-566,-1 1 974,-5 0 0,3-1 0,-3-1 0</inkml:trace>
  <inkml:trace contextRef="#ctx0" brushRef="#br0">15784 3438 8066,'0'-18'629,"0"3"-198,0 7 399,0 3 891,0 5-998,0 5-245,0 1 0,0 11 27,0 1-166,0 5 0,-4 1-170,0 2 1,-1 3 63,1 6 1,3-2-214,-3-3 1,-1 3 67,1-2 1,-3-2-302,3 1 1,-4-1 243,4 2 0,-3 1-379,3-6 0,0-3 186,4-4 0,0-5 25,0 1 0,0-2-48,0-2 257,0-4 1,5-1-31,3-2 0,2-3 191,1 3 0,6-3-33,2-1 0,-1 0-88,1 0 1,0 0-154,4 0 0,-1-4 121,1 1 1,4-1-559,0 4 1,-1-4 215,-3 0 0,-1 0-230,-3 4 1,-3-3-897,-4-1 1,-1-1 125,0 1 1262,-4 3 0,3-9 0,-4 3 0</inkml:trace>
  <inkml:trace contextRef="#ctx0" brushRef="#br0">16298 3415 8066,'0'-15'0,"0"-1"256,5 6 1,-4 4 943,3 2-769,-3 3 526,-1-4 1,0 17-155,0 4-102,0 12-373,0-4 1,0 10 20,0 0 0,0 0-99,0 1 1,-4-1 0,-1 2-25,-1 2 1,2-3-97,-4 3 0,2-2-136,-2-2 32,3 0-878,0 1 674,-1-6 187,0-1-17,0-6-420,6-4 287,0 4 1,0-10-157,0 4 465,6-9-157,0 3 0,5-8 204,1 2 0,0 1-279,4-2 298,-4 1-111,10-4 0,-4 0-191,5 0 1,-1-1 0,1-2-80,0 0 1,0-6-1053,0 1 787,0-2 1,-2 0-1027,-2 2 1,1-2 115,-4 2 1322,-6 3 0,0-5 0,-4 4 0</inkml:trace>
  <inkml:trace contextRef="#ctx0" brushRef="#br0">16595 3438 7778,'6'-12'-468,"4"6"1,-5-4 791,3 2 1,2-1 590,-3 2-398,4-3 0,-5 7 605,-2-5-266,-3 6-396,-1-3-222,0 5 1,0 9 139,0 2 0,0 9-140,0 3 1,0 1 128,0 7 1,4-1-316,0 4 1,-1-3 113,-3-1 0,2 0 12,2 0 0,-3 2-184,3-6-520,2 6 322,-5-8 171,4 4 0,0-5 133,3 0-493,2 0 1,2-6 153,-1-1 0,4-4-221,0 0 111,6-6 153,-3-1-63,4-5 1,5 0-362,0 0 429,-1 0-138,-3 0 1,4 0-182,-1 0-797,-4 0 1307,0-5 0,-15-1 0,3-6 0</inkml:trace>
  <inkml:trace contextRef="#ctx0" brushRef="#br0">16629 3700 8625,'11'-3'467,"1"-1"124,-1 0-285,0 4 0,1 0 85,-1 0 0,1 0 0,0 0-117,4 0 1,3 0-246,7 0 0,0-4-691,4 0 0,-3-1 488,3 1 0,-6 3 229,-1-3-55,0-2 0,-15 5 0,2-4 0</inkml:trace>
  <inkml:trace contextRef="#ctx0" brushRef="#br0">16686 3392 8060,'11'-11'95,"6"4"0,1 1 148,4 2 0,1 2 459,0-6 1,5 4-335,2-3 1,0 3-1,0-3 461,2 2-388,1-4-11,-4 3-157,4-5 0,-5 3-41,2 0 1,2 5 44,-5-5 0,-4 5 0,-6 0 1,0 1-232,-2 2 187,-3 0 58,-1 5-386,0 7 0,-4 2 88,-4 5 0,-1 4 8,-2 3 1,0 6 162,0-1-247,-5 2 1,3 1 122,-1 0-84,1 5 0,2-4 50,0-1 68,-5 0-391,4-5 0,-4 2 68,5-1-252,0-4 291,0-4 1,0-1-45,0-6 308,5 0-166,1-3 11,6-1 426,-1-5-235,6 5 1,-3-10-114,5 3 70,-5-3 1,7-1-99,-2 0-139,3 0 1,1 0 47,0 0 161,-1 0 0,0-4-1396,-3 0 649,3 1 287,-5-3-1643,6 5 2084,-5-4 0,-2 0 0,-4-1 0</inkml:trace>
  <inkml:trace contextRef="#ctx0" brushRef="#br0">18639 3244 7999,'0'-12'112,"0"1"23,0-1 1,0 1 148,0-1 0,0 1 659,0 0-221,0 4-431,-5-3 1,2 9 35,-4-3 1,-1 3-57,-3 1 0,-6 1-98,-2 3 0,-4 2 0,-3 7 192,-5 2-268,3-2 1,-4 7 37,6-5 0,-1 4-169,4-3 107,6 4 0,1-7-361,9 2 191,-3 3 0,8-6-15,-2 3 1,6 2 0,4-1-143,6 2 163,12-4 0,-4 8 69,10-3 1,1-1-30,3 1 0,0-4 56,1 4 1,-2-1-34,-3 1 1,-2 1-10,-5-5 101,-5 0-72,-2 2-5,-4-4 1,-6 7 0,-2-4 11,-3 2 1,-2-3-3,-3 4 0,-4-5-7,-7 2-29,-3-4 0,-5 0 26,1-1-199,-1 1 196,0-1-7,0-5 1,0 4 1,0-8-409,1 2 249,4-3 0,1-1-828,6 0 564,-1 0 1,5 0-697,-1 0 1141,6-5 0,-3 3 0,5-3 0</inkml:trace>
  <inkml:trace contextRef="#ctx0" brushRef="#br0">19198 3335 8027,'7'-17'304,"-3"-2"1,-3 3 865,-1 1-706,0 2 1,-1 3 111,-3 2 1,-3 3-95,-4 5 0,-2 0-22,-2 0 1,1 1-188,-5 3 1,0 8-45,-4 7 0,0 2-136,1 2 0,-1 1 81,0 3 1,5 2-308,3 5 1,6 2 200,1 2 1,6-3-273,-2 3 0,5-2 116,7-2 0,1-1-550,10-2 0,0-3 99,4-6 1,0-4 218,-1-3 0,5-3 208,0-5 0,4-1-24,0-6 0,2 0 64,1 0 1,0-2-34,1-2 1,-6 2 152,-2-6 1,0-3-2,0-4 1,-2-2-71,-6 2 1,2-3 0,-6-5 175,-1 1 1,2-6 84,0-3-135,-1-2 1,-4 1 0,0-1-9,-4-2 1,2-6 33,-5 3-315,5 0 266,-8 4 1,5 5 18,-2 2 1,-3 4 167,3 4-88,-3 3 1,-2 9 21,-3 4-101,3 1-20,-9 12 0,5 4 63,-3 13-66,-2 2 1,8 7 267,-6 2 1,5-1-295,0 4 0,1 1-159,2 4 0,2-4-266,1 0 1,3-5 188,1 1 0,2-8-128,-5-3 0,3-4 106,-3-4 0,4-3-858,-4-4 1,1-2 38,-1-3 1026,-3-2 0,4 0 0,-5 2 0</inkml:trace>
  <inkml:trace contextRef="#ctx0" brushRef="#br0">19952 3266 8013,'0'-22'763,"0"8"-381,0 2 312,0 8-443,0-1 1,0 15 613,0 6 1,0 5-291,0 6 1,-1 2 29,-3 5 0,3 2-512,-3 2 0,2-1 84,-2 5 1,2-6-263,-1 2 0,1 2 116,2-2 1,0-4-732,0-3 1,0-6 49,0 2 0,0-5-289,0-3 0,0-2-176,0-6 0,-1-3 98,-3 0 1017,3-6 0,-9 3 0,4-5 0</inkml:trace>
  <inkml:trace contextRef="#ctx0" brushRef="#br0">19495 3700 7923,'0'-11'978,"5"5"-576,3 2 1,2 3 344,2 1 1,4 0-12,3 0-218,3 0 0,7 0 93,5 0-662,6-6 1,5 4 167,1-6 0,0 6-1242,-1-2 809,-4 3 1,-6-3-754,-4 0 1069,-11 0 0,2 4 0,-11 0 0</inkml:trace>
  <inkml:trace contextRef="#ctx0" brushRef="#br0">20272 3369 8077,'0'-7'268,"0"-1"1,0 4 168,0-3 172,0 4 1,0-3 326,0 2-242,0 3 23,0-5-39,0 6 1,-4 2-430,0 2 0,-3 6 87,3 5 0,-5 5-102,2-1 1,0 4-173,0 4 0,0-2-92,0 6 1,2-5-149,5 5 1,0-5 1,0 5 1,1-6 124,3 2 0,8-1-239,11-3 0,1 3 113,7-7 1,-1-4 46,4-4 0,4 0-224,1-8 0,2 1 79,-3-4 1,-3 0 50,-5 0 0,-6 0-507,-1 0 0,-3-1-969,-8-3 1173,2-2 1,-13-6 526,3 1 0,-13-6 0,-4 0 0</inkml:trace>
  <inkml:trace contextRef="#ctx0" brushRef="#br0">20135 3575 8030,'11'-4'218,"1"0"-110,4-5 1,2 8 341,5-3 0,5 3 646,2 1 0,3 0-660,2 0 0,0 0-155,3 0 0,-2-4-309,2 0 1,-4 0 93,-4 4 1,2-1-67,-5-3 0,-6 3 0,-4-4 0</inkml:trace>
  <inkml:trace contextRef="#ctx0" brushRef="#br0">20683 3506 7987,'0'0'0</inkml:trace>
  <inkml:trace contextRef="#ctx0" brushRef="#br0">20306 3266 8054,'5'-10'-60,"3"3"0,3 0 0,5 3 1,5 2 59,6-6 0,1 6 1027,-2-2 1,2-1-262,3 1 1,2-4-334,-3 5 1,5-2-151,3 1 0,-2 2 0,4-3 218,-5 0-347,2 4 1,-13-8 0,3 5 65,-3 2 1,-3 1-50,-1 1 1,-4 0-124,-5 0 35,1 0-30,-6 0 1,3 5-266,-5 2 185,0 14 0,0-1 84,-1 10 1,1 1 44,-4 3 1,1 4-223,3 0 1,-3 4 111,3-4 1,-2 4-145,-2-4 0,0-4-128,0-3 0,0-2-147,0 1 1,0-2 89,0-5 1,0-5-491,0-3-1135,5-2 733,-4-2 1229,4-4 0,0-2 0,1-5 0</inkml:trace>
  <inkml:trace contextRef="#ctx0" brushRef="#br0">20912 3244 8055,'10'-12'0,"-1"1"557,10-1-262,0 1 1,4 4 141,-1 4 1,1 1-142,0 2 1,0 2 148,0 1 1,0 1-129,-1 8 1,1-3 70,0 6 1,0 1-157,0 0 0,-2 4-43,-2-1 1,2 4-5,-6 3 1,-1 0-137,-6 4 0,-3-3-15,-5 3 1,-2 1 7,-1 3 0,-9 0-204,-7 1 0,-8-5 99,-3 0 1,-3-4-367,-1 1 0,1-7 197,2-1 1,2-5-172,2 1 1,5-2 90,-1-2 0,5-1-434,7-2-1018,-1 2 1210,6-9 1,2 4 553,8-5 0,-3 5 0,4 2 0</inkml:trace>
  <inkml:trace contextRef="#ctx0" brushRef="#br0">21517 3438 7957,'0'-18'0,"0"3"1002,0 7-181,0 3 118,0 5 1,0 5-590,0 3 0,-4 7-58,0 4 1,0 0-121,4 4 1,0-3 49,0 7 1,2-2-211,2 2 0,2-3-99,5 3 1,2-5-103,2-3 0,-1 2 48,5-6 1,0-1 9,4-6 0,0 0 29,0-4 0,1 0 59,3-4 1,-3-4 115,2 0 0,-2-4 11,-1 0 1,-1-2 97,-3-2 1,-1-4-101,-3-3 1,-2-3 112,2-1 1,-6-1-158,-2-2 0,1-1 51,3-7 0,-3 2-193,0-6 1,-6 1 56,2-1 0,-3 3-375,-1-4 1,0 4-27,0 1 0,0 4-213,0 4 0,0 11-1308,0 3 1412,-5 8 0,0 6 557,-3 9 0,3 6 0,5 5 0</inkml:trace>
  <inkml:trace contextRef="#ctx0" brushRef="#br0">22316 3323 8030,'0'-29'468,"0"1"0,0 11 233,0 1 383,0 4-612,0 5-57,0 2 207,0 0-370,0 4 1,0-3 56,0 8-22,0 2-57,0 11-137,0 1 0,-3 6 251,-1 2-143,-5 3 0,6 3-183,-4 2 0,3-2-333,-4 6 249,6-7 46,-3 2-51,5-4 0,0 1-236,0 1 183,0-6 0,0 3 104,0-5 0,1-5 9,3-3 0,2-2-64,6-2 48,-1 0 1,2 0 0,1-4 60,1-3-49,0 2 0,2-4-71,2 1 0,2-1 80,2-2 0,0 0-416,0 0 0,1-2 168,2-1 1,-1 0-304,1-5 0,-2 1 557,-1-5 0,0-4 0,0-2 0</inkml:trace>
  <inkml:trace contextRef="#ctx0" brushRef="#br0">22842 3232 8061,'0'-16'517,"0"3"85,0 1 0,0 9-229,0 6 1,-5 9 585,-3 7 1,-1 4-379,2 3 1,-4 0-31,4 4 1,-2-1-218,1 2 0,-1 2-263,6-3 1,-5 2-121,4-1 0,0 0-52,4-4 0,0 3-62,0-3 0,2-2 149,1-6 1,4-1-469,4-3 1,6-3 178,2-1 1,-1-1-70,1-6 1,0 4-62,3-4 1,1-1-24,0-3 0,0 4-231,0 0 1,-4 0 251,0-4 1,-4 0-246,4 0 0,-5-5 680,1-3 0,-2 3 0,-2 0 0</inkml:trace>
  <inkml:trace contextRef="#ctx0" brushRef="#br0">22625 3483 7935,'-4'-6'-261,"8"2"0,3 3 1524,12 1-774,0 0 1,9 0-393,3 0 0,3 0 6,4 0 1,-1 0-407,5 0 0,-5 0 91,1 0 0,-8 0-37,-3 0 0,-3 0 166,-1 0 83,-6-5 0,-5-1 0,-7-6 0</inkml:trace>
  <inkml:trace contextRef="#ctx0" brushRef="#br0">22716 3152 8050,'6'-10'87,"6"2"-240,4-2 0,12 8 1467,3-6 1,2 4-551,1-3 1,5 4-489,3-1 0,3 3-45,0 1 1,5 0-473,-1 0 0,5 4-48,-5 0 0,-5 3-1091,-5-3 1380,-9 5 0,-7-8 0,-7 4 0</inkml:trace>
  <inkml:trace contextRef="#ctx0" brushRef="#br0">3312 5402 8190,'-6'-6'269,"1"-1"891,5 4-33,-5 1-806,-2-3 0,0 5 72,-1 0 0,4 0-132,-3 0 0,-1 5-85,-3 3 0,-2 8 85,-2 7 0,2 4-34,-2 3 0,-2 3-57,2-2 0,0 4 15,3 0 1,2 1-261,3-5 1,-2-3 67,5-2 0,0 2-238,4-1 1,0-4 30,0-4 0,5-5-69,3 1 1,2-2 159,1-2 1,2-1-4,2-2 0,3-3 223,5-5 1,0 0-129,0 0 1,-1-5 219,1-3 1,0-3-61,0-4 0,0 1 25,0-5 0,-1 1 36,1-1 1,-1-3 101,-3 3 1,-3-7-225,-4-5 1,-2 2-109,-2-1 0,0-1 63,-4-3 1,0-4-133,-4 0 1,0 0-177,0 3 0,-9 1-52,-2 0 1,-3 5-154,2 2 0,-3 12 173,0 3 1,-9 9-156,1-1 1,-4 5 93,1 7 0,-4 4-362,-4 11 0,4 5 9,-1 2 496,6 9 0,-3-4 1,5 4-1</inkml:trace>
  <inkml:trace contextRef="#ctx0" brushRef="#br0">3735 5379 8171,'-7'-18'0,"-3"2"0,9 5 0,-9 4 0,8 2 0,-8 5 0,9 5 0,-5 7 0,2 7 0,3 7 0,-3 5 0,3 6 0,1 1 0,0 5 0,0-1 0,3-2 0,1 2 0,5-5 0,-1 1 2020,-3-2 0,4-7-260,-6-3-1199,6-2-1349,-7-6 197,8-1 197,-9-6-270,4 1 98,0-6-677,-4-1-245,4-5 1488,-5 0 0,0 0 0</inkml:trace>
  <inkml:trace contextRef="#ctx0" brushRef="#br0">3609 5722 8057,'23'-6'0,"-4"0"771,0 6 1,0 0-212,4 0 0,0 0 276,-1 0 0,5-1-246,0-3 1,1 3 20,-2-3 1,-2-1-527,3 1 1,-3-1 74,-1 2 1,-5 0-682,-3-5 0,-2 5-246,-2-5 254,1 5 0,-5-2 164,1 5 349,-6-5 0,-2 4 0,-6-4 0</inkml:trace>
  <inkml:trace contextRef="#ctx0" brushRef="#br0">3586 5448 8212,'0'-18'623,"6"1"186,6 6 1,6 3-192,8 1 0,0-1 71,4-3 0,1 3-252,3 1 0,4 0-138,0 0 1,0-2-280,-4 5 11,1-5 0,-1 8-1035,0-3 0,-5 3 351,-2 1 653,-3 0 0,-6 5 0,-2 1 0</inkml:trace>
  <inkml:trace contextRef="#ctx0" brushRef="#br0">5048 5299 8267,'6'-11'277,"-1"-1"1273,-5 6-351,-5 1-745,4 5 0,-4 6-48,5 6 1,0 2-122,0 9 0,4-1 223,0 13 0,3-2-102,-3 9 0,4-6-238,-5 2 0,3-1 85,-3 1 0,0-3-579,5-1 1,-6-1-83,2-7 1,1 0-449,-1-7 1,3-3-459,-3-4 1,4-5-225,-4 1 1538,-1-5 0,2 2 0,2-5 0</inkml:trace>
  <inkml:trace contextRef="#ctx0" brushRef="#br0">4922 5322 8204,'0'-18'0,"2"2"748,1 4-375,4 6 0,6-3 397,2 5 1,-1-3-263,5 3 1,1 0-74,7 4 0,2 0-141,5 0 1,2 0 220,2 0 1,2 5-142,6 3 0,-2 2-143,-2 1 0,1 6-199,-4 2 1,-6 4 67,-7 3 0,-3 4-173,-4 4 1,-4 4 104,-7 0 0,-4 0-383,-8-4 0,-8 1 216,-7-1 1,-3 0-181,-5 0 0,-2-3-127,-6-1 1,5-4-100,0 0 1,0-5 118,0-2 1,2-5-36,5 1 0,2-4-229,2-3 0,2-3-275,6-5 961,-1 0 0,1 5 0,-1 1 0</inkml:trace>
  <inkml:trace contextRef="#ctx0" brushRef="#br0">5665 5459 8004,'-7'-11'850,"2"-1"-689,5 6 1596,0 1-869,0 5 0,0 5-381,0 3 1,-3 3 12,-1 4 72,0 3-282,4 10 0,0-4-40,0 3-165,5 2 0,-2-4 20,4 6 0,1-6-202,3 2 1,6-3-237,2-1 0,2-6 218,2-1 1,1-5-192,3-3 1,2-3 93,5-5 0,1-1 256,-1-3 0,4-3-77,0-4 0,0-4 158,-4 0 1,-4-2-40,-4 2 0,-3 1 59,-4-5 1,1 0 228,-4-4 0,-2 0-106,-7 0 0,2-3-186,-5-1 0,0-5 52,-4 2 1,-2-2-498,-1 2 0,-1 0 44,-8 4 0,3 3-731,-6 0 1,3 5 281,0 7 1,1 5-871,-1 2 1618,6 2 0,-4 13 0,3 1 0</inkml:trace>
  <inkml:trace contextRef="#ctx0" brushRef="#br0">6350 5242 8120,'0'-11'891,"-5"4"-227,4 2-229,-4 0 0,6 4-8,3-3 0,2 9-40,5 7 1,0 0 361,-4 7-424,3 6 0,-3 4-102,4 5 1,-1 0 15,-2 0 0,1 5-168,-5-1 0,-1 4 44,-3-4 0,0 0-464,0-4 1,0-5-451,0-2 0,0-4 450,0-4 1,0-3-562,0-4-515,0-6-561,0-1 1986,0-5 0,5 0 0,2 0 0</inkml:trace>
  <inkml:trace contextRef="#ctx0" brushRef="#br0">6327 5311 8154,'5'-17'0,"2"1"0,4-3 443,0 2-178,6 1 1,1 7 571,5-3-522,-1 3 0,1-2 74,0 0 1,0 4-104,0 3 0,3 3-81,1 1 0,0 0 52,-4 0 0,-1 1-176,1 3 1,-5 4 83,-3 7 1,-2-1-23,-2 5 0,-4 4-249,-4 4 0,-3 4 91,-3 0 0,-5 2-265,-7 1 1,-3-1 153,-5-2 1,2 0-114,2-4 0,-3 0 71,3-5 1,2 0 119,2-3 0,3 1 49,0-4 0,5-3-65,-1-5 0,5 2 194,0-2 0,3-2-95,3 2 0,5-4 229,7 3 1,-1 1 10,5 3 1,0-4-138,4-4 0,0 3-36,0-3 0,0 5-355,-1-4 1,0 0-725,-3-4 1,1 0 976,-4 0 0,-1 5 0,-4 1 0</inkml:trace>
  <inkml:trace contextRef="#ctx0" brushRef="#br0">7218 5185 8124,'-5'-18'383,"4"2"-153,-4 4 441,5 6 0,-2 1-203,-2 5 1,3 6 118,-3 6 0,-1 5-49,2 10 0,-5 2-80,4 6 0,-4 0-245,5 3 0,-5-1-155,4 5 0,-3-5-8,3 1 1,-4-3 75,4 0 0,-3-5-658,3 0 1,-4-5 270,5-3 1,-5 0-2113,4-7 345,0 0 2028,4-3 0,-5-6 0,-1-1 0</inkml:trace>
  <inkml:trace contextRef="#ctx0" brushRef="#br0">7104 5265 8122,'0'-23'0,"4"5"397,-1 3 0,5 2 306,-4 2-183,5 5 0,-7 1-3,6 5 1,-1 2-20,5 6 0,-2 1-52,-2 10 1,6 4 158,-3 3 1,4 6-222,0-2 0,-1 3-131,5 2 1,-3 1-382,3-1 0,-5 2 175,1-7 1,1-1-150,0 2 1,-1-6-300,-4 2 1,1-7-516,-1-1 1,1-5-357,-1 1 1,-5-6 529,-2-1 0,-1-2-1188,0 2 1930,-1-3 0,-2 0 0,-7 1 0</inkml:trace>
  <inkml:trace contextRef="#ctx0" brushRef="#br0">6978 5630 7978,'5'-6'607,"-1"-3"-296,7 5 0,0 1 417,8 3 1,0 0-75,4 0-24,4 0-310,3 0 0,5-4-200,3 0 1,2-1-307,1 1 0,3 3-602,-6-3-70,-5 3 0,0 1 858,-3 0 0,-12 0 0,-3 0 0</inkml:trace>
  <inkml:trace contextRef="#ctx0" brushRef="#br0">7789 5219 8079,'0'-17'0,"0"4"0,0 5 785,0 6 549,0-3-434,0 5-647,0 5 1,0 2 10,0 9 0,0 3 170,0 7 1,0 3-81,0 6 1,0 0-72,0 3 0,0-2-173,0 2 0,4 1-188,0-1 1,3-3-422,-3-5 0,1-5 332,-1 2 0,-2-7-215,6-1 0,-5-8-188,0 0 1,-1-6-1484,-2 3 1038,5-6 1015,-4 3 0,4-5 0</inkml:trace>
  <inkml:trace contextRef="#ctx0" brushRef="#br0">7492 5242 8330,'12'-11'570,"-6"-1"64,9 1-374,-7-1-16,18 6 1,-5-4 164,9 2 0,1 2 91,3-2 1,1 2 228,3-2 0,-2 0-152,2 4-1008,3-5 745,-6 8-789,5-10 0,-2 10 312,0-3-329,0 3 0,-5 1-1345,-3 0 1444,-2 0 62,-5 0 331,0 5 0,-5 2 0,-2 4 0</inkml:trace>
  <inkml:trace contextRef="#ctx0" brushRef="#br0">8463 5208 8111,'-5'-23'700,"4"10"-187,-10-2-147,10 14-38,-4-4-183,5 0 1031,0 3-705,-5-3 1,2 5 296,-4 0-361,4 5 1,-6 6 224,6 4-395,-6 10 385,7-1-271,-8 6 1,9 3-95,-3-3 0,3 7 43,1 1-487,0 0 0,4-4 249,0 0 1,3 1-172,-3-1 1,4-5 159,-5-2 1,5-3-768,-4-1 1,3-5-54,-3-3-1446,0-3 1540,-4 0 0,4-5-2008,0 1 2683,-1-5 0,-8 2 0,-1-5 0</inkml:trace>
  <inkml:trace contextRef="#ctx0" brushRef="#br0">8726 5231 8079,'0'-23'0,"0"5"1574,0 3-354,0 7-628,-6 3 1,4 8-258,-6 4 1,5 7 233,-5 13 0,0-2-87,-3 6 1,3-1-159,1 5 1,3 0-234,-4 3 0,6-2 143,-2 2 1,8 0-327,3-4 0,5 2 113,3-10 0,-1 1-384,5-4 0,0-4 139,4 0 0,3-9-101,1 1 0,5-7 47,-2 0 0,-1-4 144,2-4 1,-1 2 54,5-6 0,-5 0 47,1-3 1,-2 0 5,1-1 0,-3-4-12,-8-3 0,1-3 357,-5-1 0,-1-5-32,-6-2 0,-3-4 1,-5-3 61,0-1-477,0-5 192,-10 2 1,-4-3-191,-13 2 0,-3-1 0,-8 4 121,-4 3 0,-8 6-1130,-3 8 976,7 9 1,-3 8-481,7 5 1,8 6 0,3 6-806,6 5 0,8 11 294,6 7 1150,5-1 0,6 6 0,0-1 0,0 1 0</inkml:trace>
  <inkml:trace contextRef="#ctx0" brushRef="#br0">9388 5196 8060,'-5'-29'2315,"-1"6"-1841,-1 12 362,2 6-463,5 10 0,0 3 282,0 7-466,5 3 0,-4 6 137,3 2 1,1 4-94,-1 4 0,1 0-133,-1 0 1,-3 3 97,3-3 0,-3 6-415,-1-10 0,4 5 212,0-9 1,1 1-637,-1-4 1,-3-6 332,3-1 0,-2-4-563,2 0 1,-2-5-187,1 1-343,-1-5 1400,-2 2 0,0-5 0,0 0 0</inkml:trace>
  <inkml:trace contextRef="#ctx0" brushRef="#br0">9319 5151 7966,'7'-23'868,"-2"0"0,0 10-438,3 6 1,5 4 77,3 3 1,3 9 162,-4 3 0,5 3-192,-1 0 0,7 4-149,0 8 0,5 1-85,-5 2 1,1 3 6,-4-2 1,1-2-353,3 1 1,-4-4 129,-1 0 0,1-2-364,-4-1 0,-1-1 207,1-3 1,-5-3-536,1-4 1,2-1-21,-2 1 0,-4-2-92,-3-3-1227,0 3 2001,3-8 0,-5 8 0,-1-4 0</inkml:trace>
  <inkml:trace contextRef="#ctx0" brushRef="#br0">9913 5071 8013,'0'-23'0,"0"5"0,5 7 1168,2 6 0,-1 11-124,-2 6 619,-3 4-1016,-1 12 1,4 1 132,0 5 0,0 1-321,-4-1 0,0 4-211,0 0 1,0 1-184,0-1 0,0-2-642,0 2 1,-4-2 470,0-2 0,0-4-484,4 1 0,0-7 277,0-1 1,0-4-1162,0-4 0,0-6 1474,0 2 0,-5 3 0,-1 4 0</inkml:trace>
  <inkml:trace contextRef="#ctx0" brushRef="#br0">11124 5391 7313,'11'0'1774,"-3"-4"-1345,0 0 1,-1-4-26,5 5 0,-1-5-33,0 4 0,2-5-96,2 2 1,-1-3 72,5-2 1,-1-1-100,1-2 1,3 1-67,-3-5 1,1 4 15,-1-4 0,1 0-1,-4-4 1,-1 0-49,-4 0 1,-1-1-138,-2-2 1,-2 2-179,-2-3 0,-3-1 130,3 1 1,-2-3-118,-2 3 1,-6 4 52,-1 4 0,1 2-8,-2-2 1,2 6 76,-2 5 0,-2 6 42,2-2 0,-2 3 5,-1 1 1,-1 5-22,1 2 1,-2 5 123,-2 3 0,2 4-101,-2 8 0,2-1 157,2 9 0,-1-6-131,1 9 1,0-4-106,-1 8 1,5-1-41,-1 0 1,2 3 81,-2-6 1,3 4-226,5-4 0,0 3 65,0-2 1,0-5 33,0-4 1,4-1 54,-1 2 0,5-4 133,-4-8 0,5 1-135,-2-5 0,0 0 188,0-3 1,-3-1-47,4 1 1,-4-5-1,3 1-48,1-6 0,3 3 4,1-5 0,-5 4-344,1 0 0,-4 0 105,3-4 0,-3 0-1123,4 0 464,-6-5 891,3 4 0,0-10 0,2 5 0</inkml:trace>
  <inkml:trace contextRef="#ctx0" brushRef="#br0">11855 5048 8095,'0'-16'0,"0"7"1591,0-3-472,0 8-633,0-1 1,0 7-90,0 1 1,-1 5 111,-3 7 1,3 4-146,-3 8 0,2 1 55,2 2 1,0 3-222,0-2 0,0 0 53,0 0 0,0 1-282,0-6 1,0 5-130,0-5 0,2 1 172,2-4 1,-2 0-757,6 0 0,-6-6 326,2-1 0,1-4-1672,-1 0 1085,0-6-1820,-4-1 2825,0-5 0,-5 5 0,-2 2 0</inkml:trace>
  <inkml:trace contextRef="#ctx0" brushRef="#br0">11672 5322 8098,'0'-6'883,"0"-4"-504,0 8 1,6-3 6,6 5 0,-1-4-92,5 1 1,1-1 661,2 4-591,8 0 1,2 0-63,5 0 1,1-4-233,-1 0 0,0-1-499,0 1 0,-1 3 339,-2-3 1,-3-1-1106,-5 1 1,-2 1 1193,-2 3 0,-2-5 0,-6-2 0</inkml:trace>
  <inkml:trace contextRef="#ctx0" brushRef="#br0">12403 4945 8090,'0'-6'2918,"0"1"-2623,0 15 1,0 3 639,0 9-571,0 1 1,0 4 199,0 0 1,-4 4-187,0 0 0,1 2-164,3 1 0,0 0 51,0 1 0,0-1-342,0 0 1,-2 0 124,-1 1 1,1-2-668,-2-3 1,3 2 57,1-6 1,1-3-170,3-4 0,-2-5 84,1 2 646,4-4 0,-1 0 0,5-1 0</inkml:trace>
  <inkml:trace contextRef="#ctx0" brushRef="#br0">12700 5539 7937,'6'-6'513,"1"-3"63,-4 5 1,0 0 859,5 4 1087,-6 0-555,3 0 68,-5 0-1816,5 0 1,-3 2-1603,1 1 1220,-1-1 0,-4 7 162,-1-6 0,-4 11 0,-4-1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14333 18833 24575,'0'0'0</inkml:trace>
  <inkml:trace contextRef="#ctx0" brushRef="#br1">7846 11124 8063,'-7'-4'5,"-1"0"1567,5 1-418,-7 3-381,4 0-277,-6 0-115,6 0-282,-4 0 77,4 0 0,-2 5-115,0 2 13,1 3 265,0 2-627,2-1 195,5 1 127,0-1-125,0 0 1,2 0-291,1-4 171,4-2 85,4-5 1,1 0 27,-1 0 64,0 0 1,2 0 51,2 0-41,-2-5 1,7-1-23,-4-6 118,-1 1-81,-4 0 0,-3 3-5,-1 0 170,-4 1 14,2-5-13,-5 1-140,0 0 1,-5 3 109,-3 0-105,3 6 1,-5-3 27,3 5 160,1 0-170,-4 0 1,8 0 37,-6 0-13,6 0 18,-3 0-903,5 0 794,10 5 32,2-4-91,11 4 61,5-5 0,-1 0-29,7 0 269,3 0-251,9 0 1,-1-1 79,1-3 1,5 3-131,2-3 1,4-2 134,4-2 0,-29 5 1,1 0-30,3-1 1,0 0 0,-1 2 0,1 0-995,2-1 0,0-1 842,0 0 0,0 0 146,5-1 0,-1-1-118,1-3 0,1 1 49,6 2 0,1-1 0,-1-3 0,-1 0 51,4 2 0,1 1-202,-2-1 1,0 1 104,4-2 0,1 1 1,-3 1-1,0 0 26,5-2 0,0-1 0,-4 3 1,0 0 10,4-1 0,0 1 0,-4 1 0,-1 1 180,4 1 0,-2 0-57,-5-2 0,0 2-41,7 3 0,1 0 0,-9-3 0,0 0 200,5 1 0,0 2-140,-4-1 1,-1 0-1,-4 0 1,-1 0 107,-3 0 0,0 0-97,1 0 0,0 1 1,-5-1-1,-1 0-6,-1 0 1,0 0 0,-2 0 0,-2 0 290,21 2 1,0-4-123,-15 1 0,-5-1-16,-7 4 0,-7 0-226,-4 0 322,-2 0-104,-6-5 1416,-2 3-1711,-5-3-251,0 5 78,0-5 210,-5 4-49,-2-9-204,-4 9 247,-6-10 0,5 9-228,-4-6 228,4 6-2,0-3 0,1 1-133,-1 0 0,1-1 57,0 1-243,-1 3 294,1-9 1,3 8-92,0-1 1,1-2-13,-5 1 1,5-4 35,-1 4 1,1-3-14,-5 3 0,5-4 298,-1 4-94,0 1-50,2-2 459,-4 3-250,4-3-95,-1 5 286,-3 0-51,9 0-110,-4 0-45,5 0-13,0 5-220,0 2 122,5-1 1,2 4-34,9-2 26,1-3-37,1 5 1,7-4-58,-2 6 57,3-6 0,-3 4-263,-1-2 244,1 2 1,-1-2-35,-3-1 1,-3 1-17,-4 3 73,-1 1 0,-4-1 42,-4 1 241,-1-1-305,-7 5-11,-2-3 0,-9 4-43,-3-6 71,-3 1 9,-1-1-1038,5 0 665,-3-4 1,8 3 311,-2-3 0,2 4 0,2 0 0</inkml:trace>
  <inkml:trace contextRef="#ctx0" brushRef="#br1">11638 10701 8030,'-6'-5'330,"-5"4"655,10-4-288,-4 5 532,5 0-883,0 5-262,0-4 83,0 4 0,0-3 177,0 1-181,0-1 1,0 4 132,0-2-326,0-3 303,5 4-319,-4 0 39,10-3 165,-10 8-277,9-4 88,-4 0 1,2 1 111,0-3-24,-1-3 1,8 4-43,1-5 1,4 0 6,-1 0 0,1 0-83,-1 0 107,3 0 0,-6-1-11,3-3-43,-2 3 32,-6-10-28,1 10 1,-6-5-71,-2 2 101,-3 3-73,-1-4-177,-5 0 72,-1 3 1,-2-7 17,0 6 45,6-1 1,-7 3-10,5-3-119,-5 2 103,8-3 50,-9 5-37,9 0 97,-4 0 1,3 0 42,-1 0 98,1 0-160,-3 0 0,5 2-8,0 1 389,0-1-60,0 3-128,5-5 241,2 5-213,9-4 1,-2 4 182,5-5-220,0 0 1,10 0-126,6 0 0,0 0 89,7 0 1,0 0-161,4 0 123,-1-5 1,1 4-25,0-3 0,3 3-243,1 1 1,4 0 251,-1 0-1155,8-5 1039,-2 3 1,-24-1-1,2 0 36,-1 1 1,0 0 28,3-1 1,0 0-13,5 0 1,2 0-1,-1-2 1,1-1-96,3 2 1,1 1 93,3 0 1,1 1 0,-2-3 0,0 0-485,5 1 1,0 0 0,2 1 0,0 0 437,0-1 1,0 0-1,-1 3 1,0-1-90,-1 1 1,0-1 0,-2 1-1,0 0 33,2 2 0,0-2 1,-2 0-1,0-1-143,-4 0 0,0 0 0,-3 0 0,-2 0 174,0 2 0,0 0 142,-4 0 0,-1 0-55,2 0 0,-1 0 1,-2 0-1,-1 0-22,-1 0 1,0 0 0,-1 0 0,-1 0 240,28 0 0,-3 0 29,-8 0 0,-3 0-67,-8 0 1,-4 0 229,-8 0 0,-2-1-339,-5-3 1,-5 3 1387,-3-3-1544,-7 3 1003,-3 1-960,-5 0 345,-5 0-300,-2-6-508,1 5 279,-4-4 0,0 5 24,-5 0-258,-1 0 231,5-5 0,-2 4-54,-2-3-148,2 3 152,-3-4 0,4 2-22,1-5 111,-1 6 1,1-7-33,0 5 1,-1-3 51,1 3 0,3-5 251,1 1-67,-1 3-190,-3-5 539,4 9-302,-3-4 0,9 4-12,-3-3 358,3 2-159,1-3 408,0 5 1,5 2-217,2 1-262,9-1 1,0 4-70,3-2-40,8-3 0,-8 8-19,7-5 1,2 3-157,-1-3 0,-2 4 249,-6-4-300,3 5 90,-9-8 0,3 5 78,-4-2 23,-6-3-30,-1 4-3,-5 0 1,0-2 35,0 5 1,-1-5 92,-3 5 1,-7-4-68,-8 3-128,-3 1 87,4 3 0,-3 1-354,2-1-213,2-4 0,1 3 79,4-3 439,1-2 0,-1 11 0,1-4 0</inkml:trace>
  <inkml:trace contextRef="#ctx0" brushRef="#br1">15167 10713 8046,'0'0'0</inkml:trace>
  <inkml:trace contextRef="#ctx0" brushRef="#br1">16126 10621 8250,'0'0'0</inkml:trace>
  <inkml:trace contextRef="#ctx0" brushRef="#br1">16172 10610 8153,'23'-5'0,"0"-1"0</inkml:trace>
  <inkml:trace contextRef="#ctx0" brushRef="#br1">16994 10530 8192,'0'-6'890,"0"-1"31,0 4 1082,0 1-1100,0-3-796,0 5-2,5 5-832,-3-3 1,4 6 116,-2-4 610,2 0 0,6 1 0,-1 1 0</inkml:trace>
  <inkml:trace contextRef="#ctx0" brushRef="#br1">17086 10553 8090,'16'0'0,"2"0"0</inkml:trace>
  <inkml:trace contextRef="#ctx0" brushRef="#br1">17737 10610 8156,'11'-11'231,"-5"3"344,-2 0-460,3 6 1801,-6-3-545,4 5 1412,-5 0-4357,-5 0 1574,4 0 0,-10 10 0,5 3 0</inkml:trace>
  <inkml:trace contextRef="#ctx0" brushRef="#br1">17748 10599 8156,'0'0'0</inkml:trace>
  <inkml:trace contextRef="#ctx0" brushRef="#br1">19016 10324 8000,'0'-6'2847,"0"1"-1503,0 5-945,-5 0 0,2 0-209,-4 0 0,-1 1-49,-4 3 1,1 2-25,0 6-58,4-1 0,-3 1-6,3-1 0,1 1-453,3-1-76,1 0 0,7 0 207,3-4 0,2 2 89,2-5 1,0 0 141,4-4 1,-2 0 217,5 0 0,-5-2-198,1-1 1,-6 0 121,-2-5 0,-4 5 72,1-5-80,-3 0-74,-1-3-181,0 0 224,0 4 17,-5-3-297,-2 9 226,-4-4 0,0 5 66,-1 0-83,6 0-23,-4 0-168,3 0 188,1 0 1,1 1-141,5 3 140,0-3 0,2 5 16,6-2 0,1-3-3,10 3 1,6 1-28,10-1 124,4 0-285,12-4 1,-3 0 222,5 0 1,-1 0 119,2 0 1,1 0 90,-1 0-424,2 0 1,6 0 303,2 0-331,-30 0 0,0 0 0,4-2 0,1-1 187,1-1 1,0 0 0,2-1 0,0 0-92,0 0 1,0-1 0,0 0 0,2 0 6,1 1 0,1-1 1,3 0-1,0 0-117,-2 1 0,1-1 0,1 2 0,0 0-857,-5 1 1,-1-1 864,3 0 0,-2 0 90,-3 1 1,0 0 0,0-2 0,-1 1-298,-6 2 1,0 0 428,2-2 1,-1-1-1,24 4 257,2-3 1,-4 3-164,-4 1 1,-2 0-9,-5 0 0,-6 0-83,-2 0 0,-2 0 425,-2 0 0,-3 0-376,-1 0 1,-5 0 705,2 0 0,-3 0-876,-1 0 0,-1 0 1305,-3 0-1144,2 0 153,-8 0 0,3 0-176,-4 0 22,-6 0-105,-1 0 157,-5 0-471,-5 0 68,4 0 43,-9 0-193,8 0 260,-8 0 105,9 0 1,-5 0-37,2 0 0,1-4 2,-4 0 1,3-1 33,-4 1 0,2 2 102,-2-6 0,-2 2 75,3-2-33,-4-2 0,1 8-152,3-6 342,-4 5-125,5-7 0,0 8 450,2-6-198,-2 6-186,4-9 235,-3 10-28,5-4 82,0 0-203,0 4 28,0-4-181,0 5 1,5 4-45,3-1 1,2 5 33,2-4 1,4 1-118,3-1 0,3-2 147,0 6-53,1-1-223,5 0 180,-4-2 1,4-1-144,-5-1 40,0 1 1,-4 0 241,0 0-110,-5 0 98,2-4 346,-9 0-483,-2 0 0,-6 0 11,-3 0 1,-4 0 5,-7 0 0,-3 0-10,-5 0 0,-1 1-140,-2 3 31,2 2 1,-4 2-90,5-1 0,0 1 31,0 3 0,0 1-462,0-1 1,6-3-1,1-1 579,4 1 0,-5 3 0,-1 1 0</inkml:trace>
  <inkml:trace contextRef="#ctx0" brushRef="#br1">21585 10359 8078,'7'5'0,"3"-4"0,-4 4 0</inkml:trace>
  <inkml:trace contextRef="#ctx0" brushRef="#br1">22134 10199 8073,'0'0'0</inkml:trace>
  <inkml:trace contextRef="#ctx0" brushRef="#br1">22134 10199 8073,'0'-7'-468,"0"2"778,0 0 0,-2 4 1317,-1-3-718,1 3-406,-8 1-315,4 0 16,-6 0 1,1 1 146,0 3-438,4-3 139,-3 9 0,9-7 234,-3 5-313,3-1 0,1 5-105,0-1 88,5-5 1,1 5 23,6-4 340,4-2-276,2 5 1,6-7-43,3 5 70,-3-6 1,7 4-9,-4-2 21,0-2-18,-4 3 0,-1-7 295,1-1-281,-5 1 1,-2-8 100,-4 3 0,-6-4 126,-2 0 1,-4 0-41,-4-1-675,-2-4 292,-11 3 0,-5-4-1231,-9 6 724,-2 0 406,-1-1 1,-3 6-2154,3 2 2369,-3 3 0,3 1 0,-7 0 0</inkml:trace>
  <inkml:trace contextRef="#ctx0" brushRef="#br2">10690 12140 8045,'0'-11'391,"-5"5"140,4-5 0,-4 10 346,5-4-257,0 5-421,5 0 1,-4 5 147,3 3-97,2 7 0,-5 3 29,3 5 0,-3 1-74,-1 2 0,0 0 29,0 4 1,0-3-155,0 3-115,0-4 267,5 2-553,-3 0 270,3-4 1,-1 4-42,-1-6 0,1 0-154,-4-3 1,4 1 54,0-4 65,0-1 33,-4-4 0,0-3-113,0-1 113,5-4 1,-4 2 228,4-5-100,-5 0 30,5 0 0,-2 0-79,4 0 237,1-5-195,3 4 14,1-9 0,3 8 0,0-2 1,0-1 106,-3 2-122,-1-1 0,1 0 3,-1 0 1,1 0 0,-1 4 0,0-1-255,1-3 242,-1 3 1,1-4 17,-1 5-179,0 0 150,1 0 1,-1-1 6,1-3-91,-1 3 72,-5-4 1,5 5 28,-4 0-41,-2 0 1,5 0-14,-2 0 72,-3 0-50,5-6 32,-8 5-23,3-9 1,0 9 0,-4-6 1,3 4 1,-3 1 109,-1-3-108,0 5 317,0-5-8,0 4 20,0-4-238,0 0 92,0 4-10,0-5-574,0 6 174,0 6 0,0-4-3,0 6 198,5-6 1,-4 8-77,3-2 135,3-3-87,-6 5 1,9-3 167,-2 4-51,2-5 1,6 4 9,3-2 0,4-3 187,4-1 1,-2-3-128,6-1 1,-1 0-32,4 0 0,1-1-281,-1-3 234,0-2 1,0-6 53,1 1-344,-6 0-69,4-1 382,-9 1 1,-1-5 84,-8 1 1,-2 0-115,-2 4 348,-5-1-222,5-4 1,-10 2-31,3-5 1,-8 0-6,-4-4 1,-6 4 13,-1 0-256,-10 5-47,6-8 0,-14 10-120,2-4 0,-7 9 170,-4 3 0,-2 3-91,-2 1 0,4 5-43,0 2 1,6 9-189,-2 3 0,3 2-101,5 2 1,7 1-279,8 3 1,3-2-412,5 6 0,2-6 1211,5 2 0,5-3 0,1-1 0</inkml:trace>
  <inkml:trace contextRef="#ctx0" brushRef="#br2">11935 12163 8065,'0'-6'-750,"0"-4"1162,-5 8 991,3-8-605,-8 9-332,9-4 339,-4 5-431,5 0 1,0 5-131,0 3 1,0 7 105,0 4-146,0 2 0,4 2 59,0 0 0,4 5 87,0 3-518,-3-4 193,5 6 1,-8-8-243,1 1 148,4-2 0,-6-2 75,3-3-863,-3 3 589,-1-15 1,0 8-1359,0-7 841,0-3-256,0 0-826,5-5 1867,-4 0 0,10-5 0,-5-1 0</inkml:trace>
  <inkml:trace contextRef="#ctx0" brushRef="#br2">11912 12220 7947,'0'-17'-179,"0"0"1,0 6 1055,0-1-66,0 6 609,0 1-721,0 5-323,5 0 0,6 1 120,8 3 1,4 3-153,4 9 0,-2 0-35,6 3 0,-1 3-292,5-3 35,-1 8 32,0-3 1,-1 4-84,-2-6-118,2 1 1,-9-5 0,6 2-169,-7-4 1,1-1 95,-9-4 0,3-3 2,-7-1 0,3 0-148,-6 0 0,-3 0-763,-1-3-605,-3-3 1064,-1 4 505,0-5 1,-5 0 0,-1 0 0</inkml:trace>
  <inkml:trace contextRef="#ctx0" brushRef="#br2">12460 12106 8049,'0'-23'692,"-5"6"-346,4 0 0,-4 2 60,5 0 1,0-1 380,0 5-404,0 5 1,0-1 615,0 3-486,0 3-134,5-4-132,-4 5 1,4 9 99,-5 2-372,0 8 99,0 4 1,0 3-22,0 4 10,-5 6 1,4-1-22,-3 3 0,-1 2-218,1-2 1,0 0-266,4-4 0,0-1 246,0-3 1,0-3-1,0-8 1,0-2 43,0-6 6,5 0 0,-3-3-21,1 0 0,0-6-1636,1 2-9,-3-3 1811,4-1 0,-5 0 0,0 0 0</inkml:trace>
  <inkml:trace contextRef="#ctx0" brushRef="#br2">13214 12026 8083,'0'-18'-272,"0"2"1,0 4 1485,0 1-708,0 5 0,0-1 524,0 4-637,-5 1 1,-1-4-301,-6 2 0,-4 3 124,-3-3 0,1 3-93,-1 1 52,-5 5 0,-2 2 177,-4 9-159,-1-4-43,-3 10 1,4 0-130,-1 4 97,6 6 1,-7-3-169,5 5 0,5-3 54,3-1 0,6-1-333,1 2 211,1-3 0,10-3 127,-3-2-545,3 2 364,1-7 1,1 1-31,3 0 0,6-5 80,5 1 0,9-6 282,-1-1-235,2-5 0,0 5 57,1-4 0,0 0 186,4-4 1,-3 0 12,3 0 0,-4-5-100,0-3 1,-5 1 195,-2-5-238,0 8 0,-2-11 53,-1 8 178,-9-4-124,3 0 0,-8 0 170,1-1-153,-1 1 1,-2-1-8,0 1-79,-5 5 0,-3-5-49,-7 4 0,1-2-114,-5 1 1,4-1-180,-4 6 0,1-1-438,-1 4 0,-2 0 348,6 0 354,0 0 0,4 5 0,-1 1 0</inkml:trace>
  <inkml:trace contextRef="#ctx0" brushRef="#br2">13511 12060 8066,'-6'0'0,"-5"-3"0,4-1 549,2 0-255,-5 4 0,8-1 193,-2-3 207,-2 3-346,5-4 0,-5 6 337,2 3-386,2 2 0,-6 5 244,4 1-248,0 4-120,-1 2 0,0 6-115,-3 3 144,-2 2 0,7 2-27,-4-1 0,4-1-114,0 2 1,1 0-203,2-4 109,0 5 0,5-9-57,3-1 0,2 0-71,2-7 0,4 0 164,3-3 18,3-1 0,0-4-48,1-4 0,0-1 13,0-2 1,1 0-47,3 0 0,-3-5-128,3-3 0,-7-2-402,-1-2-416,-10 1 630,6 5 1,-14-4-1831,3 2 2203,-3-2 0,-6-2 0,-1 1 0</inkml:trace>
  <inkml:trace contextRef="#ctx0" brushRef="#br2">13728 12414 8066,'-17'-10'0,"0"-2"0</inkml:trace>
  <inkml:trace contextRef="#ctx0" brushRef="#br2">13408 12300 8066,'-6'0'294,"1"0"571,5 0-485,5 0 0,1 0 142,6 0 1,3 0-126,0 0-222,10 0 0,-6 0-17,8 0 0,-2 0-85,2 0 1,-3-4-992,3 1 706,-3-6 0,-6 4 78,-3-3 134,-2-2 0,-2 4 0,0-6 0</inkml:trace>
  <inkml:trace contextRef="#ctx0" brushRef="#br2">13716 12243 8066,'0'0'0</inkml:trace>
  <inkml:trace contextRef="#ctx0" brushRef="#br2">13397 12038 8051,'0'-12'-888,"3"5"666,1-1 1,5 5 1310,-1 0 0,7-2-340,4 1 0,4-4-206,4 4 1,2-5-391,5 2 0,4 0-253,0 0 0,0 3-650,-4-4 1,3 5 493,-2-5 0,-4 5-1504,-8 0 1760,-5 1 0,3-3 0,-3-1 0</inkml:trace>
  <inkml:trace contextRef="#ctx0" brushRef="#br2">14128 11946 8244,'-7'-6'1806,"-3"1"-1511,4 5 1,-6 0 353,1 0-394,-6 0 1,0 1 93,-6 3 0,0 2-163,0 6 0,2-2 0,0-1 53,2-2 0,5 1 108,-1 3-287,2 1 56,7-1 1,1 1-65,5-1-54,0 0 1,2 1 119,6-1 1,1 1-156,10-1 0,4 1-49,3-1 0,2 0 61,-1 1 1,1-1-42,2 1 0,2 0 115,-5 4 1,-2-4-373,-6 3 192,3 3 0,-10-4-189,4 5 108,-9-5 0,-2 6-42,-5-4 0,-1 0 88,-3-1 0,-3-1 263,-9 5 1,3-5-99,-7 2-128,1-4 239,-3 0-69,-1-1 1,-1-1-102,-3-2 168,3 2-32,1-9 0,3 8-246,5-5-58,4 0 132,1-4 0,8 0-1051,-6 0 546,6 0 211,-4 0-1319,6 0 703,0-5 1006,6 4 0,5-15 0,7 4 0</inkml:trace>
  <inkml:trace contextRef="#ctx0" brushRef="#br2">14539 12038 8051,'0'-12'1000,"0"1"-383,0-1 47,-5 6 455,3 1-565,-3 5-160,5 0 119,-5 5-184,4 1 1,-4 7-138,5 2 0,0 4-15,0 8 1,0-2-65,0 6 1,0-5-199,0 5 1,1-4-205,3 3 242,-3-5 0,8 6 12,-5-8-1232,0 2 301,1-12-225,-4 3-559,4-4 1750,-5-6 0,0-1 0,0-5 0</inkml:trace>
  <inkml:trace contextRef="#ctx0" brushRef="#br2">14253 12038 7988,'7'-13'361,"3"-2"0,-3 10 84,9-3 1,5-1 553,6 5 0,5-1-294,-2 1 181,3 3-510,1-4 0,4 1 211,0 0-839,-5 1 221,0 3 0,-7 0-1939,4 0 1054,-4 0 546,-4 0 370,-5 0 0,-1 0 0,2 0 0</inkml:trace>
  <inkml:trace contextRef="#ctx0" brushRef="#br2">15384 11889 8063,'0'-11'-607,"0"-1"1588,0 1-544,0 5 1,0-1 498,0 3 3,0 3-230,0-4-341,0 5 1,0 9-70,0 2 0,0 8-37,0 0 0,4 8-171,0 3 20,4-2 0,-6 5 1,3-2-73,0 2 0,-4-3 209,3 1-443,2-1 133,-4-1 1,3-1-421,-5-5-216,0 0 223,5-5-1157,-4-2 821,4-4-725,-5-6 321,0-1 1215,0-5 0,0 0 0</inkml:trace>
  <inkml:trace contextRef="#ctx0" brushRef="#br2">15361 11935 8063,'0'-12'0,"0"0"0,0-4 0,1 4 935,3-3-512,2 2 0,6 3 683,-1 2-723,6-2 1,1 4 30,4-6 0,1 1-43,0-1 1,1 5-203,3-1 1,-3 6 14,3-2 1,-3 2-50,-1 2 0,-6 2-184,-1 2 1,-4 2-22,0 5 140,-6 1-156,-1 4 0,-5-2-620,0 5 403,-10 0 91,-3-1 1,-10 4-160,1-3 1,-6-2-15,-3 2-66,3-5 212,-5 3 0,9-6-86,-2 1-509,7-6 482,2 4 1,6-8-940,-1 1 1291,6 4 0,1-6 0,5 4 0</inkml:trace>
  <inkml:trace contextRef="#ctx0" brushRef="#br2">15944 11798 8118,'0'-12'0,"0"1"814,0-1-317,0 1 119,0 5 103,0 1 592,0 5-1046,-6 10 1,4-1 92,-6 10-172,1 5 23,-5 5 0,5 5-40,-1 1 0,2-1-139,-2 0 1,-2 2-344,2 2 234,-2-8 1,3 11-208,-1-11 0,4 4-278,-3-7 1,3-5-109,-4-7 217,6-2-279,-4-2-368,6-5 522,0-1-457,0-5 399,0-5 638,0 4 0,6-14 0,0 2 0</inkml:trace>
  <inkml:trace contextRef="#ctx0" brushRef="#br2">15909 11821 8118,'5'-17'591,"-3"4"0,3-3-195,-5 4 0,1 6 719,3 2-763,-3 3 1,9 4 66,-2 4 1,2 2-63,1 10 364,1 0-362,-1 9 0,1 1-49,-1 6-72,0-6-59,1 9 0,1-12-420,2 9 248,-2-9 0,3 6-691,-5-5 497,1-1 0,-1-7 65,1 0 1,-1-5-103,1 2 1,-5-7-93,1-2 0,-2-3-713,2 4-916,-3-6 602,-5 3 1343,0-5 0,-5 0 0,-2 0 0</inkml:trace>
  <inkml:trace contextRef="#ctx0" brushRef="#br2">15795 12175 8003,'6'-5'108,"5"3"0,-5-3 131,5 5 1,6-4 412,2 1 1,2-2 236,2 1-558,5 2 0,1-6-296,6 4 1,-1-5 72,0 1 1,-3 2-980,-1-2 613,-5 1 0,3-3-206,-5 2 1,-5-2-319,-3 2 0,-2 2 782,-2-2 0,1 1 0,-1-5 0</inkml:trace>
  <inkml:trace contextRef="#ctx0" brushRef="#br2">16412 11843 8003,'0'-11'-238,"0"0"874,0 4 993,0-3-149,0 9-1136,0 6 0,0 8 221,0 9-395,0 1 0,0 1 60,0 3 1,0-3-29,0 3 0,0 1-281,0-2 120,0 1 1,0-3 193,0 3-1162,0-3 680,5 4 0,-4-10 113,3-3-1195,-3-3 409,-1 0-446,0-1 646,0-4-2,0-2 722,0-5 0,0 0 0</inkml:trace>
  <inkml:trace contextRef="#ctx0" brushRef="#br2">16149 11855 8020,'0'-13'97,"4"-2"49,0 7 0,6 2 748,1-2-501,6 6 1,6-5-46,-1 4 1,4 1-140,4-1 1,1-2-130,7 1 1,-6 0-31,-2 4 1,-3-1-50,3-3-1,-5 3 120,2-3 0,-7 1-177,-1-1 45,-5 3 0,3-5 14,-6 2 199,1 3-111,-6-4 268,4 5 5,-8-5-223,3 3 231,0-3 61,-4 5-266,4 0 111,0 0-145,-4 0 0,8 5-180,-5 3 1,4 3 88,-5 5 1,5 1-88,-4 6 1,4 0 83,-5 0 14,6 5 1,-8-3-119,3 6 1,-1-6 78,1 2 0,-3 1-509,3-2 305,-3 1 0,0-8 66,3 0-233,-3-5 34,4 2-382,-5-4 189,0-1-463,0-4-434,0-2 1215,0-5 1,-5 5-1,-1 1 1</inkml:trace>
  <inkml:trace contextRef="#ctx0" brushRef="#br2">17063 11729 8028,'-7'-18'232,"1"2"232,2 5-233,3 4 1284,-4 2-403,5 5-631,0 0 1,-4 3 9,0 4 0,-3 3-152,3 13 1,-5 1 29,1 7 0,0 6-101,0-3 0,-1 3 0,5-3 0,-3 4-84,3 0-700,0 0 641,4-4 1,0-1-212,0-2 0,0 1-102,0-6 1,0-3-185,0-4 1,1-5 138,3 1 0,-3-2-322,3-2-141,2-4 725,-4-2-1283,3-5 170,0 0 1,-4-1-754,3-3 988,-3-3 849,-6 1 0,-1-4 0,-6 4 0</inkml:trace>
  <inkml:trace contextRef="#ctx0" brushRef="#br2">16629 12038 7987,'0'-7'1471,"0"2"0,5 5 268,2 0-1207,4 0 0,1 0 96,4 0-212,1 0-137,11 0 0,0-1-338,3-3 1,5 3 39,-1-3 244,-4 3-2520,2-4 1798,-3 3 1,-3-3 495,-4 5 1,0 0 0,-5 0-1</inkml:trace>
  <inkml:trace contextRef="#ctx0" brushRef="#br2">22408 9765 8019,'0'-12'-300,"-5"6"229,3-4 0,-4 7 300,2-4 0,2 3-5,-6-4 1,0 6 75,-3-2-173,5-2 1,-8 3 247,2-4-220,-2 4 0,2-3 111,-4 2 120,4 3-245,-10-5 1,8 5 186,-5-3-61,0 3-108,-4-4 0,4 5 17,0 0 0,0 1 53,-4 3 1,1 1-219,-1 3 132,5 2 0,-4-4 7,3 6 1,-1 0-16,1 4 1,-3-4-106,3 4-31,-2 1 0,2-3 212,0 5-250,5 0 28,-8-1 1,10 4-36,-4-3 119,-1 2 0,4 2 65,-2 0-327,2 0 242,1 0 1,1 0-26,0-1 1,0 1-11,4 0 1,-2 0 6,5 0 8,0 0 1,1-1-14,-1 1 0,0 0-10,4 0 0,0 4-62,0-1 77,0 1 0,4 0-35,0-1 1,4 1-90,0-4 1,2 0 86,2-1 0,3 0-15,0-3 1,4 1 31,-4-5-15,6 1 0,-7-5 214,5 1 1,0 3-130,4 0 1,-4-1 68,0-6 1,0 2-90,3-3 0,1 2-117,0-1 0,0 1 128,0-5 0,0 3-200,0-3 0,-1 0 76,1-4 0,0 0 10,0 0 1,4 0 29,-1 0 0,1 0-10,-4 0 0,0-1 163,-1-3-66,1 2 1,0-8-78,0 3 255,0-3-231,0-2 1,4-1 7,4-2 0,-3 1-26,-1-5 0,0 0-158,0-4 176,5 0 1,-8-1-26,3-2 0,-5 0-7,-3-4 0,-2-1-23,-6-3 0,0 1 21,-4 3 1,2-3 98,-5 2 0,-2-2-83,-5-1 0,0 1 63,-5 3 1,-3-3-54,-4 2 0,-6-2-146,2-1 1,-2 0-49,-2-1 0,-4 1-159,1 0 1,-6 3-81,2 1 1,-3 3 88,-2-3 1,1 4-1074,0 0 84,5 7 1325,1 2 0,1 5 0,0-1 0,2 1 0,1 4 0</inkml:trace>
  <inkml:trace contextRef="#ctx0" brushRef="#br2">21928 11261 8188,'0'-11'-109,"0"4"354,0-3 1,0 9 144,0-9 40,0 8 143,0-3 167,0 5-474,-5-5-82,-1 4 0,-6-4 184,1 5-321,-1 0 199,-4 0 61,3 0-245,-8 0 117,8 5 0,-5 0 1,3 3 0,1 2-106,-5-3 0,5 4 0,-1 0 1,2 0-192,2 1 1,-1-1-131,1 1 163,4-1 109,-3 0-193,9 1 169,-4-1 0,6 2-131,3 2 59,2-2 1,11 5 127,2-3 0,4-2 1,3 2 0,0-2 20,4-2 0,-4 4 14,0 0 1,-2 1 62,-1-5-119,-5 0 1,-2 1 43,-4-1-113,-1 1 84,-4-1-36,-2 1 1,-1-1-102,-1 0 0,0 1 58,-7-1 1,-2 1-101,-6-1 0,0-3 73,-4-1 0,-1 1-6,-6 3 0,4 0 125,0-4-82,0 3 0,-3-8 48,3 1-119,-2 4 71,8-6-77,-9 4 1,10-5-129,-4 0 0,7 0-468,2 0-759,4 0 174,-2 0 302,5-5 0,1 0 974,3-3 0,8-2 0,5 4 0</inkml:trace>
  <inkml:trace contextRef="#ctx0" brushRef="#br2">22191 11295 8188,'0'-18'139,"0"2"0,1 5 770,3-1-96,-3 1-399,4-1 123,-5 6 243,0 1 122,0 5-718,0 5 1,0 6 35,0 8 0,0 3 0,0 1 0,0 1-46,0 3 0,0 2-128,0 5 0,0-1-267,0-3 166,0 3 1,0-5-468,0 3 1,0 1 245,0-6 1,0 0-292,0-7 365,0 2 1,0-8-250,0 2 68,0-2-198,0-2 143,0-4 1,0-1-1583,0-2 1111,0-3 909,0 4 0,-5-5 0,-1 0 0</inkml:trace>
  <inkml:trace contextRef="#ctx0" brushRef="#br2">22453 11284 8188,'0'-12'321,"0"6"727,0-4-581,0 9-23,0-4-161,0 5 0,0 5 66,0 2 0,0 5 116,0 3 0,-1 4-112,-3 8-154,3-3 1,-8 7 199,5-4-340,-4 5 32,6-8 1,-7 8 276,6-6-684,-1 1 205,-1-4 171,3 0-1157,-3-6 458,5 5-247,0-9-690,0 3 160,0-4-743,0-6 2159,0-1 0,0-5 0</inkml:trace>
  <inkml:trace contextRef="#ctx0" brushRef="#br2">22431 11318 8188,'-5'-13'0,"3"-2"440,-2 8 764,3 1-758,1 1 0,1 7 33,3 1 1,3 8-16,4 4-280,0 5 0,1-3 61,-1 2 1,6 2 15,2-2 0,2 3-224,2 1 23,0 0 0,0-1-10,0 1 0,-4-5-282,0-3 1,-5-1-138,1 1 157,-2-7 1,-2 6-17,1-10 0,-5 3-5,1-3 0,-6 1-1085,2-1 215,2-3-253,-4 4 656,3-5 700,-5 0 0,-5-5 0,-2-1 0</inkml:trace>
  <inkml:trace contextRef="#ctx0" brushRef="#br2">22853 11215 8123,'0'-17'-269,"0"1"269,0 9 0,0-3 1324,0 8-825,0-3 1,-1 6 463,-3 3-605,3 3 0,-8 9 415,5 3-594,-5 3 1,3 6-15,-6 2 0,5 1 14,-1 3 1,4-4 13,-3 5 1,4-2-137,-1-7 0,2 5-128,-2-5-294,3 1 0,-4-4-50,5 0 0,0-6-196,0-1 1,0-4 60,0 0-316,0-6 469,0-1 1,0-4-1285,0 3 524,0-3 1157,0 5 0,0-6 0,0 0 0</inkml:trace>
  <inkml:trace contextRef="#ctx0" brushRef="#br2">23002 11227 8123,'0'-18'0,"0"1"0,0 6 669,0 5 12,0 1 51,0 5 0,0 6-152,0 5-386,0 6 1,0 7 216,0 3-232,0-3 0,-2 9 19,-1-3 0,1-1-54,-2 2 1,3-2 214,1 1-877,0 3 438,0-8 0,0 2-836,0-4 443,0-5 339,0 4 0,0-13-261,0 2 15,0-2-1139,0-3 732,0 4-156,0-8-330,0 3 1273,0-5 0,0 0 0</inkml:trace>
  <inkml:trace contextRef="#ctx0" brushRef="#br2">23310 11261 8092,'0'-18'-71,"0"6"0,0 4 681,0 5 1027,0-2-1147,0 5 1,0 5-43,0 3 0,-5 3 194,-3 5-465,-2-4 0,-3 10 8,-2-3 0,1 2-73,-5 2 1,4 1-57,-4 3 1,0-3 177,-4 3 1,0-3-869,5-1 442,-3 0 1,3-2 47,-5-2-393,6 3 328,0-9 0,6 4 99,-1-1 33,6-4 0,1 5 666,5-6-398,0 1 1,6-5 260,6 1 1,0-4-37,7 3-138,0-4 1,4 7-12,0-3 1,4 0 157,-1 0-404,6-4 87,-8 7 1,4-7-731,-5 4 445,-5-4 0,2 6 11,-5-5-2040,-5-1 1072,0-3 1134,-8 0 0,8 5 0,-4 2 0</inkml:trace>
  <inkml:trace contextRef="#ctx0" brushRef="#br2">21860 12255 8049,'0'-12'-329,"0"1"206,0-1 0,3 5 387,1-1 1,0 4 1278,-4-3-728,0 4-204,0-2-363,0 5 0,-5 0-14,-3 0-2,-2 0-175,-1 0 44,-1 0 1,-3 1 274,0 3-333,-5 2 33,7 6 1,-9 1 46,3 2 1,-2 3-27,-2 4 1,-4 1-177,1 0 231,-1 5-65,4-4 1,0 4-94,0-5-96,0 5-210,6-4 162,-5 4 82,9-5 1,-3 3-12,5 1-173,4 0 176,2-5 0,5 0-15,0-3 0,1 1 21,3-4 1,6 3-9,6-4 31,4 0 21,-2-3 1,1-5 504,0 1-504,0-6 1,5 3 149,3-5-58,-3 0 0,5 0-72,-3 0 0,-1-1-259,1-3 1,-5 2-126,-2-6 1,-5 4-414,1-3 1,-3 3-440,0-4 559,-6 6 184,-1-8 498,-5 3 0,5-4 0,2-1 0</inkml:trace>
  <inkml:trace contextRef="#ctx0" brushRef="#br2">21505 12574 6846,'0'-6'2131,"6"1"-1460,1 5-44,3 0-305,2 0 0,0 0 483,4 0-468,1 0 1,6 0-70,0 0 0,1 0-45,3 0 0,-2-1 182,6-3-924,-6 3 458,8-4 0,-9 1-1056,3 0 0,-8 0 618,-4 4 0,-2-4-867,-2 0 1366,-4 1 0,3-2 0,-4-2 0</inkml:trace>
  <inkml:trace contextRef="#ctx0" brushRef="#br2">22236 12186 8049,'0'-11'311,"0"4"641,0 2-335,0 5 1,0 5-271,0 3 346,5 7-231,-3 3-115,3 0 1,-5 7 29,0-2 1,4 4-31,-1-1 126,6-2-285,-2 9 0,4-9-169,1 3 34,-6 2 31,9-5 0,-7 4-410,7-5 301,-2 0 1,-2-1 21,0-3-866,-4 2 479,3-8 68,-4 3 1,2-6-152,0-2 0,-5 1-199,5-5-273,-5 5-324,2-8-220,-5 9 1489,0-9 0,-5 4 0,-2-5 0</inkml:trace>
  <inkml:trace contextRef="#ctx0" brushRef="#br2">22568 12209 8049,'0'-18'0,"0"5"0,0 6 1116,0-1-671,0-3 1,-2 4 360,-1 4-446,1 6 0,-4 4 130,2 4 0,2 6-18,-6 2-241,0 7-468,-3 4 439,0-1 1,-1 4-11,1-3 0,-5 3-78,1 1 0,-1-3-394,1-1 126,2-4-199,-4 7-1188,1-9 1060,3 4 0,-2-7 49,7-2-1276,-2-2 737,9-6 163,-4 1-58,5-1 866,0-4 0,5 3 0,1-4 0</inkml:trace>
  <inkml:trace contextRef="#ctx0" brushRef="#br2">22922 12609 8098,'0'-12'422,"0"5"734,0-1-457,0 5-417,0-7 0,-2 8 358,-1-6-321,-4 6 1,-5-3-94,-4 5 0,1 0-30,-8 0 0,2 1 158,-10 3-198,6 2 50,-3 5 1,5 2 148,0 2-367,0-2 65,6 9 1,1-6-279,9 3 119,-3-2 86,8-1 0,-3-3-252,5 2 158,0-2-87,5-2 0,2-1-243,4-2 0,4-2 126,1-2 59,4-3 52,-2 4 0,5-8 437,-1-1-136,1-5-92,0 3 1,-1-6 363,-3 1-176,2-1-19,-8 1 0,3-4 17,-4-1 0,-1-4-21,1 1 1,-2-3-14,-3 0 0,2-2-82,-5-3 0,4-1-37,-4-2 0,-1-5-122,-3 1 29,0 0 1,4-6 78,0 6 1,0 4-104,-4-1 0,-1 7 224,-3 1-128,2 0 0,-4 15-6,2-4-5,3 8 1,-5-1-36,2 5 0,3 5-95,-3 3 1,-1 7 211,1 4 0,0 4-80,4 4 0,0 1 9,0 2 0,0 7-77,0-3 1,1 3-6,3-3 1,-3-1 56,3-2 0,1 0 15,-1-4 1,0-4 18,-4-4 0,0-4 5,0 4 1,4-5-81,0 1 1,-1-6-235,-3-1 2,0-1 284,0 5 0,-5-1 0,-1 1 0</inkml:trace>
  <inkml:trace contextRef="#ctx0" brushRef="#br2">19016 10953 8098,'0'-7'-1142,"0"2"856,0 0 1225,-5 4-86,3-4 186,-3 0-431,5 3 56,0-3 491,0 5-781,0 5-162,0 2 1,4 4 142,0 1-36,5 4-142,-3-3 1,6 8 42,-1-2 1,0 3-127,1 1 1,1 3 66,2 1-75,-3 5 1,9-2 138,-6 8 0,5-2-40,-1 2 1,-1 3-1682,1 0 1369,-5 4 1,3 1 10,-6-1 1,0 5-176,1-1 1,-5 5 105,1-5-52,-5 0 254,7 2 1,-9-1-124,3-1 0,-3 5 100,-1-9 0,-1 2-182,-3-5 161,3 2 1,-9-3 42,2 5-44,-2-6 0,-3 3 34,-2-4 0,2-1 13,-2-4 0,2-5 34,2-2 0,-1 1-55,1-2 0,0 1 97,-1-4 0,1-4 899,-1 0-1036,6 0 1,-3 0 203,5 0 1,-3-5-480,3 1 139,0-2-7,-1-7-321,4 4 113,-4-3-106,5-1 49,0-1-814,0-5 0,-4-5 644,0-3 620,0 3 0,-1-10 0,-1 2 0</inkml:trace>
  <inkml:trace contextRef="#ctx0" brushRef="#br2">18970 11021 8006,'0'-11'-141,"0"3"49,0 0 0,0 5 511,0-5-28,0 0 0,-1-2-41,-3 3 69,3-3-136,-4 8 0,5-4 130,0 2-60,0 3 34,-5-4-114,-2 5-155,-4 5 0,1 1 115,2 6 0,-1-1-192,5 0 0,-3 5 14,3-1 1,-5 0-101,1-3 0,3-1 87,2 0-186,-4 1 31,6-1 172,-4 1-250,0-1 121,4 1 110,-5-6-85,6-1 150,0-5 1,4-5-279,0-3 185,5-2 1,-4-1-15,3-1 0,0-3-3,-4 0 1,5-2-138,-1 2 142,-3-3 1,4-5-64,-5 1 1,3-3-118,-3-1 0,1 2 158,-1-3 0,-2 3 15,6 1 1,-5 2 134,0 2 0,2 2 609,-1 6-100,0-1-203,-4 6-153,0-4-103,5 8-55,-4-3 0,10 10 28,-4 3 1,5 2 59,3 2 1,3-1 56,4 0 1,5 5 161,0-1-230,4 5 0,-6-3-172,1 2 1,-3 2 151,-4-2 1,-2-2-312,-6-2 88,0-2 5,1-2-191,-6 1 1,-1-1-381,-5 0 0,-2-3 609,-6 0 0,6-6 0,-9 3 0</inkml:trace>
  <inkml:trace contextRef="#ctx0" brushRef="#br2">22899 9411 8134,'1'-12'-509,"3"1"0,-3 0 441,3-1 1,1 4 690,-1 1-192,0 4 237,-4-7-103,0 4 148,0 0-203,0-5 63,0 10-213,0-4-323,-5 10 53,-2 1 1,-4 11 82,-1 2 0,-4 4-26,-3 3 1,-6 0-312,-2 4 1,-1 1 105,1 3 0,-1-4-1193,-2 1 840,-3-1 1,9 0-11,-3-4 0,7-2 421,1-1 0,0 0 0,-4 0 0</inkml:trace>
  <inkml:trace contextRef="#ctx0" brushRef="#br2">21505 9536 8208,'0'-6'1009,"2"1"-212,2 5-406,-3 0 81,4 0-176,-5 0 1,4 5 443,0 3-387,-1 2 0,1 1-14,0 1 1,5 0 55,-2 4 1,4 0-350,0 3-6,0 3 0,5-8 11,-1 5 1,5 0-151,-1 4 1,4-1-397,4 1 0,-3-4 495,2 0 0,4 0 0,-1 4 0</inkml:trace>
  <inkml:trace contextRef="#ctx0" brushRef="#br2">21905 10781 8050,'5'-11'99,"-3"-1"348,3 1 66,-5 5-235,0 1 1,-2 6 85,-1 3-186,-4 2 1,0 5 48,-1 1 1,0 3 26,-3 0 1,-2 6 76,-2-2-156,2 2 0,-7 3-18,5 3 0,-4-3-151,4 3 1,-4-4 206,3-4-778,1 2 453,4-8 1,0 3-1046,4-4 791,-3-1 0,8 1 14,-1-1 352,1-5 0,2 10 0,0-4 0</inkml:trace>
  <inkml:trace contextRef="#ctx0" brushRef="#br2">22579 10736 8153,'-6'-7'0,"1"2"0,5 5 2906,0 0-2446,0 5-218,0 2 1,5 0 211,2 1 0,3-1-91,2 5 55,4-1-134,2 1 1,2 0 40,3 4 1,-1-2-46,8 5 1,1-4-90,3 4 5,0-5 1,-3 6 196,-1-5-607,-4 1 224,2-5 1,-6-3-201,1-1 1,-1-4 145,-3 1 1,-3 1-402,-4-2 1,-5 1 104,1-4-2882,-6 0 3222,-12 0 0,1 5 0,-12 2 0</inkml:trace>
  <inkml:trace contextRef="#ctx0" brushRef="#br2">18205 13260 8145,'0'-12'0,"0"5"375,0-1-134,0 0 181,0 2 201,0-4-120,0 9 11,0-4 30,0 5 1,0 6-303,0 5 1,0 2-41,0 6 0,4 0-15,-1 4 0,1 0-51,-4 0 0,4-1 120,0 1 0,0 1-330,-4 3 0,0-3-134,0 3 1,0-4-102,0-4 1,0 1 33,0-5 1,0 4-166,0-4 0,0 1-1,0-5 1,0-3-784,0-1 11,0-4 538,0 2 442,0-5 0,-5 0 0,-2 0 0</inkml:trace>
  <inkml:trace contextRef="#ctx0" brushRef="#br2">18239 13282 8145,'0'-6'0,"0"-4"646,0 2-348,0-2 1,1 4 454,3 2-349,-3 3 0,10 1 108,-4 0 0,3 5-124,2 2 0,3 4 108,0 0 1,4 2-233,-3 2 1,4-1-63,-1 5 0,2-4-278,2 4 159,-5-5-82,4 8 1,-8-10 30,5 4 0,-5 0-144,1-1-241,-3 1 0,0-5 29,-1 0 0,-4-3-214,-4 0 0,0-5 16,1 5 0,-3-4-1121,3 4-676,-3-6 1294,-1 3 1025,0-5 0,0 5 0,0 2 0</inkml:trace>
  <inkml:trace contextRef="#ctx0" brushRef="#br2">18616 13203 8145,'0'-18'260,"0"1"189,0 6 1,0 3-28,0 1 302,0 4 0,0-2-5,0 0-390,0 4 1,4 1 35,0 7 0,1 5-83,-1 3 1,-3 3 5,3 5 1,-3 3-129,-1 1 1,0 5-121,0-2 0,0-1-20,0 2 0,0-2-291,0 1 0,0-1 121,0-2 0,0-4-69,0 0 1,0-2-978,0-5 508,0-1 403,0-4 0,0-3-1052,0-1 341,0-4-556,0 2 533,0 0 1019,0-4 0,0 5 0,0-6 0,0 0 0</inkml:trace>
  <inkml:trace contextRef="#ctx0" brushRef="#br2">18833 13305 8145,'0'-17'202,"0"0"177,0 6 0,0-1 0,0 1 0,4 3 717,0 1-380,-1 4-419,-3-2 0,0 10-6,0 3 0,0 3-35,0 4 1,0 2-77,0 2 1,0 2-5,0-2 0,0 3-116,0 1 0,0 0 22,0 0 1,0-1-279,0 1 1,0-4 12,0 0 1,0-5-100,0 1 0,0 2-182,0-2 224,6 0-65,-5-8 164,4 3 105,0-4 1,-3 1 91,6-4 0,0 2-31,3-1 0,1 0 176,-1-4 0,0 0-92,1 0 0,4 0 116,3 0 0,2 0-215,-2 0 0,1 0-101,-5 0 0,4 0-240,-4 0 1,1 0 147,-5 0 0,4-1-443,1-3 77,-1 3 0,-8-8-1128,1 5 90,-5-5 1587,2 3 0,-10-6 0,-2 1 0</inkml:trace>
  <inkml:trace contextRef="#ctx0" brushRef="#br2">18913 13431 8145,'-5'-6'333,"4"-1"740,-3 3-650,3 3 0,1-5 704,0 2-722,0 3 0,5-4 43,2 5 1,5 0-293,3 0 0,3 0 115,4 0 1,1 0-434,0 0 1,1-2-155,3-1 0,-4 0-411,0-5 0,-2 6-109,-6-2-506,1-2-579,-5 4 1921,-5-3 0,-6 0 0,-6-1 0</inkml:trace>
  <inkml:trace contextRef="#ctx0" brushRef="#br2">18867 13214 8145,'0'-6'-323,"0"-5"598,0 5 0,5-4 449,3 2 0,6-1-246,1 6 1,5-2-100,-1 1 0,7 1-180,1-4 1,-1 4-54,-3-1 1,0-1-322,0 1 1,-2 1-144,-2 3 0,-2 0-347,-6 0 0,-3 0 248,-1 0 1,-3 0-1044,4 0 995,-6 0 0,5 0 91,-3 0 1,-2 0 373,6 0 0,-4 0 0,3 0-9,-4 0 9,7 0 0,-8 0 727,6 0-348,-5 0 1,3 1 140,-2 3 1,-2-2-48,6 6 0,-2-4 81,2 3 0,3 1-12,1 3 0,-1 1-101,4-1 0,-1 6 5,1 2 1,-1 2-50,5 2 0,-1 0-121,1 0 1,2 0 84,-6-1-361,0 6 75,-4-9 0,1 8 68,-1-8 0,1-1-201,-1 1 1,-3-5-13,-1 1 0,0-2 35,0-2 1,0-3-784,-4-1 97,-1-4-218,3 2-21,-5-5-3477,0 0 3395,-5-5 1042,-2-1 0,-4-11 0,0-1 0</inkml:trace>
  <inkml:trace contextRef="#ctx0" brushRef="#br2">19575 13157 8145,'0'-24'202,"0"2"1,0 15 1020,0-1-689,0 5 253,0-2 11,0 5 0,-5 9-542,-2 3 0,-3 8 37,-2 3 0,-3 1-37,0 6 1,-6 1-89,2 3-150,-2 0-95,-2-5 0,4 3-301,0-5 1,0 3 299,-4-3-1685,5 0 1109,2-10 1,4 0-1395,1-6 760,4 1 285,2-1 1003,5-5 0,5 0 0,2-6 0,4 0 0</inkml:trace>
  <inkml:trace contextRef="#ctx0" brushRef="#br2">19838 13180 8145,'0'-18'-382,"0"5"153,0 6 1486,0 4-260,0-2-57,0 5-554,0 5 0,0 6-24,0 9 65,0-4-246,0 6 0,0-1-58,0 6 0,0 1 68,0-2 1,0-2-325,0 3 125,0-3 61,0-1-874,0-5 590,0 3 0,1-8-550,3 2-716,-3-2 651,4-2-183,-5-4 1029,0-2 0,0-5 0</inkml:trace>
  <inkml:trace contextRef="#ctx0" brushRef="#br2">19632 13180 8145,'7'-17'0,"2"4"0,-5-2 1246,4 3-770,4 5 0,2-3 203,5 2 0,-3 2-233,7-1 0,-3 3 36,7-4 1,-2 6-179,2-2 0,-3 2-370,3 2 1,-4 0 71,-4 0-1265,2 0 953,-8 0 0,4 2-397,-6 2 1,-5 2 702,-2 5 0,-3 1 0,-1-1 0</inkml:trace>
  <inkml:trace contextRef="#ctx0" brushRef="#br2">18296 14025 8145,'4'-8'351,"0"1"1,0 3 273,-4-4-169,5 1 0,-3-4 433,6 4 375,-6-3-642,3 3-67,-5 1 103,0 1-574,0 5 1,-5 0 38,-2 0 1,-5 1-115,-3 3 1,-3-2 32,-4 6 1,0 1 49,3 6 0,-3-2-116,3 2 0,3-2-142,1-2 1,-1 4 42,5 1 0,-3-1 5,6-4 1,2 1 9,-2-1 0,6 1 78,-2-1 0,-1 4-127,1 0 1,0 1 35,4-5 0,0 1-43,0-1 1,5 4 104,3 0 0,6 1-2,1-5 1,7 1 91,1-1 0,3 0-100,5 1 1,2-1 148,-3 1 0,-2-1-117,-1 0 1,-4-3 104,-4 0 0,0-1-117,-8 5 0,2-5-62,-9 1 61,-1 0 0,-3 3-12,0 0 0,-5 1 2,-2-1 1,-8 1-22,-5-1 0,-1-3-92,-2-1 1,0 0 64,0 0 0,2 2 41,2-5 1,-3 1-77,3-1 1,3-3-3,0 3 1,4-4-128,0-4 0,2 2-746,3-6 587,-4 0 1,10-3-84,-3-1 0,3 1-605,1 0 1119,5-1 0,1 1 0,6-1 0</inkml:trace>
  <inkml:trace contextRef="#ctx0" brushRef="#br2">18627 14025 8145,'0'-23'506,"0"5"1,0 2 378,0 4-28,0 1 35,0-1-318,0 6 0,0 2-332,0 8 1,0 8-49,0 7 1,4 2 10,0 2 0,0 5-116,-4 2 0,0 3-142,0 2 0,0-1 102,0 0 0,0-3-146,0-1 0,1-3-204,3 3 0,-3-6-172,3-1 0,1-1 73,-1-7 1,0 0-660,-4-3 11,0-6-269,0 4-277,0-9 1594,0 4 0,-5-10 0,-2-1 0</inkml:trace>
  <inkml:trace contextRef="#ctx0" brushRef="#br2">18913 14071 8145,'0'-13'232,"0"-2"1,0 12 396,0-5 1,0 7 13,0 1 0,-1 7-157,-3 8 1,3 0-105,-3 8 0,3-2-186,1 10 1,0-2 29,0 1 0,0 3-118,0-2 0,-2-3-200,-2-2 1,3 2-350,-3-1 1,3-4 267,1-4 0,-1-5-573,-3 1 0,3-2-125,-3-2-694,3-4 354,1-2 396,0-5 0,0-5 815,0-3 0,-5-2 0,-2-2 0</inkml:trace>
  <inkml:trace contextRef="#ctx0" brushRef="#br2">18879 14093 8145,'0'-17'-446,"-4"0"312,0 6 0,0 3 2088,4 0-509,0 6-808,0-3 1,2 6-214,1 3 0,4 2-123,4 6 1,2 0 26,2 4 1,-1-2-88,5 5 1,4 0-222,4 3 1,-1 1 176,-3 0 1,0-4-353,0 0 1,-2-1-57,-2 1 0,2 1-201,-6-4 1,0-1 193,-4-4 0,0-3-4,-4-1 0,2-3 6,-5 4 1,0-4-579,-4 3-587,0-4 659,0 2 1,-2-5-1168,-1 0 1215,1 0 674,-8 0 0,4 0 0,-6 0 0</inkml:trace>
  <inkml:trace contextRef="#ctx0" brushRef="#br2">19187 14025 8145,'0'-12'0,"0"1"0,0 0 695,0 4 1,0 1-99,0 2 0,0 4-3,0 0 0,0 6-228,0 10 0,0 1-53,0 6 1,0 4-210,0 0 0,0 4 86,0 0 1,0 0-140,0 0 0,0-3 204,0-5-1235,0 5 722,0-9 1,0 6-234,0-10 0,0 0-1455,0-3 1251,0-1 1,0-3-1301,0 0 1995,0-6 0,-5 3 0,-1-5 0</inkml:trace>
  <inkml:trace contextRef="#ctx0" brushRef="#br2">19484 14105 8145,'0'-7'-918,"-5"-3"2091,4 4-711,-4 0 0,5-1 365,0 3-301,0 3-61,0-4 1026,0 5-1251,0 5 1,0 2 328,0 4-328,0 0-60,0 1 0,0 0 49,0 4 1,0-2-18,0 5 1,0-4-149,0 4 0,0 0 282,0 4-596,0 0 241,0 0 0,0-4-330,0 0 0,0-4 206,0 4 1,0-5-425,0 1 0,0-1-212,0 1 110,0-2 0,0 3-363,0-4-101,0-6 71,0 4-251,0-8 688,0 3 614,0-5 0,5-10 0,1-3 0</inkml:trace>
  <inkml:trace contextRef="#ctx0" brushRef="#br2">19735 14105 8145,'0'-12'412,"0"1"798,0 0-432,0 4-86,0-3 657,0 9-403,0-4-638,-5 15 1,-1 1 53,-6 8-335,-4 3 61,-2-4 1,-1 6 40,0 2 0,1-2-207,-1 3 1,-1-3 143,5-1 1,-4-4-163,3 0 1,1-1-300,4 1 0,4 1 211,4-5 0,1 1-408,2-5 426,0 1 1,5-1 260,3 0 1,4-4-111,3-3 1,-1-3 128,5-1 1,-1 4-276,1-1 0,2 1-201,-2-4 1,1 0-202,-1 0 0,2 0 241,-6 0 0,4 0-2144,-4 0 2466,1 0 0,-5-5 0,0-1 0</inkml:trace>
  <inkml:trace contextRef="#ctx0" brushRef="#br2">20500 13945 8145,'0'-18'79,"0"3"1,-1 2 211,-3 2 0,3-1 63,-3 1 0,-1 3-75,1 1 0,-4 4 154,0-1 1,-2 3-82,-2 1 1,0 1-54,-4 3 0,-5 8 10,-6 7 1,-1 0 45,2 3 1,2 0-138,-3 9 1,3-5 29,1 5 1,5-6-227,3 2 0,-2-2 76,2 2-367,5-3 244,0 4 0,9-5 46,-3-1 1,3 1-86,1 0 1,5-1-5,2-3 1,3 1-193,2-5 1,4 4-8,3-4 1,3-1 90,1-6 1,0 1-65,-1-5 1,1 3-162,0-3 0,-1 0-167,-3-4 1,2 0 107,-2 0 0,-2-4-60,-2 0 0,-4-5-129,-3 2 0,1-3 649,-5-2 0,5 1 0,-3-1 0</inkml:trace>
  <inkml:trace contextRef="#ctx0" brushRef="#br2">20078 14208 8145,'5'-7'118,"-4"2"231,4 5 0,0-1 556,3-3 1,2 3-311,2-3 0,4 3-48,3 1 0,4 0-49,4 0 1,2 0-183,5 0 1,0 0-295,1 0 1,-1 0-204,0 0 0,-5-4-385,-2 0 0,-3-1-26,-1 1 1,-4 2-797,0-6 1,-9 6 512,2-2 875,-9 2 0,2-3 0,-5-1 0</inkml:trace>
  <inkml:trace contextRef="#ctx0" brushRef="#br2">20809 13762 8145,'-5'-23'-270,"3"6"270,-3 0 0,5 11 1549,0-4-307,0 8-94,0-3-833,0 5 1,0 5-49,0 3 0,2 7 46,1 4 0,0 3 99,5 1 0,-1 1-54,5 2 0,-1 0-102,0 4 1,1-1-154,-1 2 1,1 1-49,-1-6 1,1 5-157,-1-5 1,0 1-20,1-4 0,-1-2-228,1-2 0,-5 2 174,1-6-397,0 0 374,-2 2 0,3-5-455,-5 4 1,1-8 206,-2 0 0,-1-4-484,2 3-367,-3-4-248,4 2 829,-4-5 715,4 0 0,-5 0 0,0 0 0</inkml:trace>
  <inkml:trace contextRef="#ctx0" brushRef="#br2">21174 13751 8145,'0'-29'0,"5"6"0,-3 6 995,1 6-253,-1 4 32,-2 2-364,5 5 1,-4 3 5,3 5 0,-3 4 95,-1 11 1,-1 5-13,-3 2 0,-2 5-200,-6 3 0,1-1-247,-1 4 0,0-4-104,-3 1 0,1-1-180,-5 1 1,5-6 90,-2 2 1,0-6-222,1 3 1,-1-10-215,5 2 1,0-7-595,-1 3 0,6-8-74,2 0 0,3-2 181,1 2 1063,0-4 0,5 3 0,1-4 0</inkml:trace>
  <inkml:trace contextRef="#ctx0" brushRef="#br2">21551 14322 8145,'0'-12'0,"-1"1"1,-3 0 0,2 3 66,-6 0 454,5 6-245,-7-8 0,5 7 505,-2-5-299,-4 6-59,5-8 0,-5 8-62,-1-1 0,1 1 27,-1 2 1,-3 0-92,0 0 0,-4 0 81,4 0 0,-6 5-172,2 3 0,3 2 14,1 2 1,-2-1-257,2 1 1,1 3 101,6 0 0,-2 1-262,3 0 0,1-4-14,3 4 0,1-2-146,2 1 0,0-3 66,0 4 0,5-7-65,3-2 1,2-3 161,2 4 1,0-6 98,4 2 1,-2-3 121,5-1 1,0-5-92,3-2 0,1-4 175,0 0 0,-1 0-6,-3-1 0,1-3 3,-5 0 0,4-6-61,-3 2 0,-5-1 99,-3 1 0,-1-4-29,5 0-82,-6 0-11,4-4 0,-9-1-14,3-3 1,-1 2 14,1-1 1,-3 3-41,3-4 1,-3 11 102,-1 1 1,0 5 322,0 3-349,-5 4 206,4 2-223,-5 5 1,3 3-49,-1 4 1,0 2 9,4 10 0,-4 4 23,0 4 0,1 3 33,3-3 1,0 7-129,0-3 1,0 3-100,0-7 0,0 3-298,0-3 0,0-1-57,0-3 1,0-1-280,0-3 1,0-3 116,0-4 0,1-2-1370,3-3 2050,-3 4 0,9-10 0,-4 4 0</inkml:trace>
  <inkml:trace contextRef="#ctx0" brushRef="#br2">21620 14345 8145,'0'-7'370,"0"-3"182,5 9 1,-3-8-223,6 5 1,-4 0-33,3 4 0,1 0-292,3 0 0,1 0 94,-1 0 0,4 0-348,1 0 1,0 0 21,-1 0 1,-2 0-130,2 0 0,-2 0-127,-2 0 0,1 0 482,-1 0 0,1 0 0,-1 0 0</inkml:trace>
  <inkml:trace contextRef="#ctx0" brushRef="#br2">22042 14105 8145,'5'-12'741,"-3"6"204,3-4 324,-5 9-785,0-4 1,-2 13 12,-1 4 0,0 6-70,-5-3 1,6 5 129,-2-1 0,-1 1-370,1-1 1,-3 2 68,3-6 1,-1 4-542,1-4 0,3 4-225,-3-3 1,3 3-551,1-4 0,-4 0 415,0-4 1,-1 0-1068,1-4 1712,-2 3 0,-6-3 0,1 4 0</inkml:trace>
  <inkml:trace contextRef="#ctx0" brushRef="#br2">15189 14115 8000,'-3'-13'3260,"1"-1"-2206,-3 6 161,4 1-481,-1 5-494,4 0 0,-6 0 80,3 0-240,1 1-1988,-3-1-298,5 6 1094,1-4 313,-1 3 799,-1-4 0,-6 1 0,0 0 0</inkml:trace>
  <inkml:trace contextRef="#ctx0" brushRef="#br2">15589 14059 8000,'12'-5'635,"-6"4"-304,4-9 0,-7 5 503,5-3 670,-6 3-507,3 0 244,-5 3-374,0-3 1170,0 5-2128,0 5 1,0-2-373,0 5 1,0-5 23,0 5-508,0-5 1,0 3-1073,0-2 679,0-3 0,0 5 483,0-2 857,-5-3 0,-1 10 0,-6-5 0</inkml:trace>
  <inkml:trace contextRef="#ctx0" brushRef="#br2">16218 14036 8000,'0'-11'1108,"0"-1"-701,0 6 0,-2 1 716,-1 5-744,1-5 1,-4 4 446,2-3-152,3-3 160,-4 6-337,5-4 58,-5 5-541,3 0-345,-8 5-405,9 2 663,-4 4-2226,5 0 1527,0 1 1,-1-1 771,-3 1 0,-2-1 0,-6 1 0</inkml:trace>
  <inkml:trace contextRef="#ctx0" brushRef="#br2">7755 11604 8016,'0'-7'1175,"0"-3"-483,0 9 326,0-4-28,0 5-634,5 5-23,-4 1-141,4 6 1,-1 8 292,0 3-307,5 7 0,-3-1-5,5 6 1,1 3-99,-1 0 1,1 6 281,-1 2-1714,1 0 1349,-1 4 1,3-3-422,-3 3 138,3-3 1,-9 7 178,3-4 1,-2-1 12,-2-3 0,-3-2-140,3-2 121,-2 3 1,-6-9 70,0 6 94,-5-5-74,3 2 0,-6-8-30,1-1 276,-1-4-242,1 2 1,0-5 74,-1-1 978,1-4-1019,-1-1 1,1-7 132,-1-3-122,6 4-821,-4-10 223,4 4 118,-1-5 0,1-1-281,2-3 0,3 1 70,-3-4 0,3 3 669,1-4 0,0-4 0,0-6 0</inkml:trace>
  <inkml:trace contextRef="#ctx0" brushRef="#br2">7766 11592 7998,'-7'-6'31,"-1"2"1,4-1 393,-3 1 21,4 0-272,-2 4 1,4 0 178,-3 0-272,3 0 46,-4 0 1,5 2 50,0 1 1,-4 0 168,0 5-183,0-1 0,4 5 57,0-1 1,-4-3-75,0-1 0,1 1-195,3 3 0,-2-3-260,-1 0 223,1-1 1,-4 1-500,2-1 421,3-4 75,-4 2-308,5 0 102,-5-4 77,3 4-125,-3-5 270,5 0 161,0-5 0,0 3 210,0-6-196,0 1 0,4-5 170,0 1 1,0-1-70,-4 1 0,4-4 194,-1-1-324,1-4 0,-2 4 26,1-3 1,-1-2 11,1 6 1,-1 0 276,-2 3 8,0 6 39,0-4-61,0 9-239,0-4 1,1 5-74,3 0 55,-3 5 1,9 1 123,-2 5 110,2 6-220,1-4 0,2 4-94,2-1 139,-2-4-47,9 10 0,-10-9-402,3 2 164,-2-3 1,-1 4-878,-1-1 1,-1 0 165,-2-3 591,2-1 228,-9 5 0,4-3 0,-5 4 0</inkml:trace>
  <inkml:trace contextRef="#ctx0" brushRef="#br2">7663 13522 8073,'0'-11'-275,"0"-1"313,0-4 10,0 3 1,0-3 218,0 4-33,0 1 0,0-6 276,0 10-226,0-8 0,-1 8 67,-3-4 133,3 4-294,-9-3 0,7 8 290,-4-6-255,-1 6 1,-5-3-70,-2 5 0,1 5 57,-5 2 0,0 7-40,-4 1-116,1 6-282,-1-3 211,-5 4 55,9 1 11,-13 5 0,17-3-150,-8 6 84,3-6 1,2 7 36,3-5 0,-2 4-63,2 0 0,3 2 121,5 1-610,4-5 361,-2 4 1,5-9 44,0 3 1,5-3-12,3-1 1,2-5-17,2-3 1,4-2 35,3-2 0,3-3 77,0-1 1,0-4-361,-3 1 0,6-3-10,-2-1 1,3 0 75,-3 0 0,-4 0 1366,0 0 1,-4-4-585,4 0-451,-5-5 0,2 3 0,-9-5-2733,-2-1 2733,-5 1 0,-5-1 0,-2 1 0</inkml:trace>
  <inkml:trace contextRef="#ctx0" brushRef="#br2">7287 13796 8073,'0'-6'0,"0"0"744,0 2-203,0 3 216,0-4-14,0 5-262,5 0 483,1 0-531,5 0 0,2 0 8,2 0 0,-1 0-153,5 0 1,-4 0-334,5 0 1,-3-4 93,2 0 0,2 0-255,-6 4 0,4 0-288,-4 0 0,2-4-702,-2 1 0,-2-1 1196,2 4 0,3-5 0,-1-2 0</inkml:trace>
  <inkml:trace contextRef="#ctx0" brushRef="#br2">7880 13420 8073,'0'-18'86,"0"1"43,0 6 1,0 3 1234,0 1-594,0-1-17,0 2 368,0 1-494,0 5 0,0 8-390,0 4 0,5 7 29,3 0 0,2 3 85,2 0-320,-6 6 58,4-4 0,-3 6 15,4-4 1,0 2-273,1 3 0,-1-2-393,1-3 0,-1-1 232,0 1 0,1-6 31,-1 0 0,-3-3-4,0 2 0,-5-2-504,5-6-35,-6 1-261,9-1-385,-10 1 588,4-6 45,-5-1 854,0-5 0,-5 0 0,-1 0 0</inkml:trace>
  <inkml:trace contextRef="#ctx0" brushRef="#br2">8280 13351 8073,'0'-18'0,"0"2"1131,-5 4-450,4 1 435,-4 5-214,5 0-422,-5 6 1,0 11-166,-3 4 1,-2 6-75,2 6 0,-2-2 14,-1 6 1,0-1-194,4 5 1,-3-1 107,2 0 1,-2 0-228,-2 1 146,1-1-153,0 0 1,1-1-81,2-2 1,-2 0 27,2-4 1,2-5-111,-2-7 0,4-2-34,-3-2 31,4 0-590,-2 1 324,5-6-1692,0-1 1712,0-5 1,5 0-1,2 0 1</inkml:trace>
  <inkml:trace contextRef="#ctx0" brushRef="#br2">8303 13865 8073,'0'-8'0,"0"1"0,0 3 249,0-4 352,-5 6 495,4-3-659,-10 0 1,9 3 17,-6-1 0,6 6-115,-2 5 1,-1 3 21,1 5 1,0 0 17,4 3 59,0 3-162,0-5 1,0 6-30,0 0 1,0 0-1,0 0 1,0 0-15,0 0 0,0-1 14,0 1 1,2-4-1,1 0 1,0-5-15,5 1 0,-6-2 14,2-1 1,-2-5 248,2 1-125,-3-6-2217,5 3 873,-6-5-3781,0 0 4137,5 0-1779,-4 0 1110,4 0 1285,0 0 0,-4-5 0,4-1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3:27:29.35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1610 9696 8166,'0'-6'-441,"-5"-4"132,-2 2 0,0 2 309,0-2 0,4 6 0,-7-8 0,9 7 0,-3-5 0,3 6 0,1-3 0,5 5 0,0 2 2945,2 6-2108,4 0 1,-9 13-256,6-2 1,-1 8-319,5 3 0,-5 7-273,1 1 0,-2 7 73,2 0 0,1-2-312,-5 7 1,-1-2-41,-3 5 0,0 2 66,0-6 1,2-3 92,2-4 0,-3-9 55,3 1 1,-3-8 0,-1-4 1,4-4-21,-1-6 1,1-1-577,-4 1 174,5-6-511,-3-1 899,3-5-380,-5 0 1,0-5 486,0-3 0,0-7 0,0-3 0</inkml:trace>
  <inkml:trace contextRef="#ctx0" brushRef="#br0" timeOffset="1">1588 9822 8225,'-7'-18'236,"2"-3"0,5 4 403,0-2 1,0-2-117,0 1 0,1-1 7,3-2 0,3 0-163,4 0 1,2 2 98,2 2 1,-1 2-206,5 6-74,0-1 0,5 6 36,3 2 1,-3 3-83,2 1 1,2 1-180,-1 3 0,1 2 67,-1 6 283,-8 4-806,7-3 387,-13 9 0,3-5-42,-4 6-323,-6 5 336,-1-4 1,-5 2-117,0-4 134,-5-1 0,-4 7 51,-10-5 1,-1 1 14,-11 2 0,0 0-114,-7 4 0,2-8 110,-2 1 1,-4-4-168,4 0 1,3-3 104,12-4 0,2-5-884,6 1 332,0-6-247,14 8 1,1-7 177,7 5 1,9-6 738,3 2 0,7-3 0,3-1 0</inkml:trace>
  <inkml:trace contextRef="#ctx0" brushRef="#br0" timeOffset="2">2090 10119 8225,'6'6'0,"1"1"516,-3-4-196,-3-1 1,5 8 16,-2-3 0,-2 4 82,6 0 1,0 2-350,3 2 1,1-2 149,-1 2 1,0 1-200,1 0 0,-1-1 91,1-4 1,-5-1-16,1-2 1,-6 2-42,2-2-213,-3-3 0,-2 4 104,-3-6 1,2 1 62,-6-4 0,4 0 172,-3 0 0,3 0-56,-4 0 1,6-5 105,-2-2 0,3-5-127,1-3 0,0-2-34,0-2 1,1-2-41,3 2 0,2-3 0,6-1 1,3 2-148,0 2 1,5-1 102,-1 4 0,2 1-130,-2 4 1,2-1 86,-2 1 0,-1 4-92,1 4 0,-5 1 67,1 2 0,-6 0-226,-1 0 141,-1 0 1,1 2-15,0 1 114,-6 4 0,5 0-97,-4 1 343,-1 0-241,3 3 1,-4-1 359,3-2-246,-3 7 2,4-2 1,-5 4 157,0-1 1,0-4-112,0 0 125,0-1-90,0 1 1,0-1-70,0 1 0,1-1 13,3 0 0,3-3 52,4 0-72,0-1 0,2 1-7,2-1 0,-1-4 17,5 1 1,-1-3 84,1-1 1,3-5-109,-3-3 0,-1-2 144,1-1 0,-5-1-83,1 1 227,-3-6-265,0 5 0,-2-6 135,-2 3 1,-3 2-86,-5-2 1,0-2-108,0 2 1,-5-1 123,-3 0 1,-3 4-317,-5-4 1,1 8 76,-8 0 1,3 5-363,-7 0 1,-1 3-56,2 3 0,-3 4-1120,6 4 975,-3 1 0,15-1-1160,0 0 1823,4 1 0,12-1 0,2 1 0</inkml:trace>
  <inkml:trace contextRef="#ctx0" brushRef="#br0" timeOffset="3">3084 10028 8209,'-11'-12'0,"4"6"1360,-5-4-827,2 8 1,4-3 168,-5 5 0,-1 0 961,1 0-923,-1 0-342,1 0-212,5 0 0,-3 5 29,5 3 1,-4 2-157,4 2 0,1 4-337,3 3 276,0 3 1,0-3-148,0 0 0,5 0-29,2 4 0,0-4-244,0 0 1,1-5 180,3 1 1,2-4 8,2-3 0,-2-3 134,2-5 1,-2 0 91,-2 0 1,2-1-11,2-3 0,-2-6 118,2-6 1,-2 0-27,-2 1 1,1-2 155,-1-2 0,-5-1-7,-2 5 0,-3-6-158,-1 2 0,-5-1-197,-2 1 0,-5 1 131,-3 3 1,-3 7-322,-5 1 0,1 4-44,-1 3 1,0 3-27,0 4 0,4 1-312,0 7 1,6-2 42,2-2 0,5 1-1101,6-1 1760,0 1 0,5-1 0,1 0 0</inkml:trace>
  <inkml:trace contextRef="#ctx0" brushRef="#br0" timeOffset="4">3552 9673 8203,'-23'-11'0,"5"-4"0,3 0 911,7-1-588,-2 5 1,8 0 115,-6-1 1121,6 1-369,-3 4-434,-1-3-103,5 9-284,-4-4-443,5 15 137,0-2 1,-4 14 22,0 1 1,1 3 159,3 8 0,1-1-288,3 9 1,2-3 10,6 7 1,-1-6-75,0 10-136,6-6 1,-4 10-161,2-9 283,-3 4 0,-1-19-592,-4 0 0,2-4-721,-5-3 224,0-6 1,-4 0 528,0-6 1,-2-3-297,-1 0 1060,-4-6 0,-9 8 1,-2-3-1</inkml:trace>
  <inkml:trace contextRef="#ctx0" brushRef="#br0" timeOffset="5">3266 10176 8098,'0'-6'0,"2"-5"0,1 4 0,8-3 1875,4-2-1205,5 1 1,2-4-77,4-1 0,2 1-187,-1 4 0,1-1-566,2 1 0,3 5 191,-2 2 0,-3-1-1508,-2 1 0,-2 1 1476,-1 7 0,0 3 0,0 4 0</inkml:trace>
  <inkml:trace contextRef="#ctx0" brushRef="#br0" timeOffset="6">3826 10130 11245,'-6'-5'4024,"1"3"-3166,5-6-768,0 6-443,0-4-2406,0 6 6,0 6 2753,0 0 0,-6 5 0,0 1 0</inkml:trace>
  <inkml:trace contextRef="#ctx0" brushRef="#br0" timeOffset="7">2010 10747 8228,'-6'-13'1364,"1"-2"-829,5 9 1,1-6 606,3 1 0,7-4-491,8-1 0,9-3 121,6 4 1,7-5-283,8 1 1,9 2-199,-27 9 0,2 1 0,1 2 0,1 1-21,1 0 0,0 1 1,2 1-1,2 1-482,3-1 1,1 0 0,0 1-1,1 1 273,4 0 0,1 0 1,-1 0-1,0 1-68,4 1 1,0 0 0,-2-1 0,0-1-186,4 2 1,0 0 0,-2 1 0,-1-1 154,0 0 0,-1 0 0,-5 0 1,-2 0-251,1-2 0,-2 0 1,-7 0-1,-1 0-93,1 0 0,0 0 0,25 0-14,-4 0 0,-6 0 37,-9 0 0,-5 0 197,-11 0 1,0 0 168,-11 0 0,-1 1-385,-6 3 1,-3-2-1098,-5 6 1472,-5 0 0,-12 3 0,-7 1 0</inkml:trace>
  <inkml:trace contextRef="#ctx0" brushRef="#br0" timeOffset="8">5174 9753 8059,'0'-11'2,"0"0"5,0-1 190,0 1 0,3-1 380,1 1 0,4-1 395,-4 1-298,5 5-212,-8-4-271,4 8 1,-5 0-152,0 9 0,-5 7 70,-3 13 0,-3 2-4,-4 5 1,2 4 127,-2 1 1,2 2-233,2-2 1,0 1-74,4-6 0,2 2-76,5-9 1,0-1-56,0-3 0,0-9 173,0-3-82,0-2 146,0-2-28,5-2 281,-4-10-142,9-2 1,-7-8-130,4 0-247,-4-11 246,7 7 1,-9-14-662,3 3 435,2-8 1,-4-3-130,2-4 1,1-1-184,-2 0 1,1 3 246,-4 5 0,0 0 65,0 8 1,0 7 751,0 4-489,0 5 0,-1 4 1367,-3 2-638,3 3-394,-4 5 0,6 1-13,3 3 0,0 4-37,7 7 1,-1 3-17,9 4 1,0 6-53,4 3 0,0 3-15,0 4 0,-4-2-2,0 2 0,0-3-168,4-1 1,-5-4-267,-3-4 1,1-3 65,0-4 1,-1-1 316,-4-3 1,-1-6-794,-2 2 0,1-5 24,-5 1 576,-1-4 257,3 2 143,-5-5 3,-6 0-412,-8-5 0,-15-2 0,-1-4 0</inkml:trace>
  <inkml:trace contextRef="#ctx0" brushRef="#br0" timeOffset="9">4991 10096 8117,'-12'11'0,"1"1"0,6-2 0,5-2 0,5-3 0,6-5 0,6-4 0,2 0 0,6-6 0,2-1 0,14-2 0,1-6 0,1 5 0,-1-1 0,-1-3 0,5-1 0,-5 1-777,-3-1 3530,-3 5-3573,-5-2 167,-3 4 1,-4 1-1343,0-1 1995,-5 1 0,3-6 0,-3 0 0</inkml:trace>
  <inkml:trace contextRef="#ctx0" brushRef="#br0" timeOffset="10">5665 9753 8117,'0'-11'-337,"0"0"1,0-1 1177,0 1 1,0-1 406,0 1-596,0-1 0,1 6-209,3 2 1,-3 2 671,3-2-703,2 3 0,-1 1-197,3 7 0,1 3-33,-5 2 0,3 4-160,-3 3 1,1 4-275,-1 4 0,-2-2 311,6 6-264,-5-1 1,3 4-264,-2 1 1,1-5 257,2 1 1,4-7-61,-4-1 0,2-6 133,-1-5 0,2-2 62,-3-2 0,4-3 108,0-5-11,0 0 0,5 0-392,-1 0 0,1-5-114,0-3 1,-2-2-633,5-2 1,-5 1 97,1 0 1018,-2-6 0,3-1 0,2-5 0</inkml:trace>
  <inkml:trace contextRef="#ctx0" brushRef="#br0" timeOffset="11">6156 9731 8117,'0'-12'0,"0"1"887,0-6-506,0 5 1,-1-4 218,-3 9 586,3-3-682,-5 3 1,5 1 573,-3 2-344,3 3-287,-4 1 1,5 2-142,0 6 0,0 5-302,0 9 42,0 6 1,0 3 72,0 7 1,1 3-142,3 4 0,-1 1 34,4 0 0,1-6-205,3-2 0,1-3 13,-1-5 90,1-2 0,-1-10 298,0-3 1,1-4-152,-1-3 1,4-3-1,1-5 0,3 0 13,-4 0 0,5-5-725,-1-3 1,4-2 321,4-1 1,-2-2 332,6-2 0,-6-3 0,3-5 0</inkml:trace>
  <inkml:trace contextRef="#ctx0" brushRef="#br0" timeOffset="12">7366 9571 8277,'0'-7'-216,"0"2"1448,0 5-239,6 0-194,-5 5 0,4 3-319,-5 7 0,0-1-204,0 5-167,-5 0 1,4 5 71,-3 3 0,-1 2-149,1 5 0,-1 1 119,1-1 0,3-4 44,-3 1 0,3-6-91,1 2-85,5-3 1,-3-6 13,6-3 1,-1-2 28,5-2 1,1-1 22,2-2 1,3 1 64,4-5 1,3-1-150,1-3 1,3-1-192,6-3 1,3 2-326,0-6 1,-4 4 166,-4-3 1,-4 4-243,0-1 0,-3 2-492,-4-2 1,-1 3 412,-3-3 1,-2 3-328,2 1 645,-2 0 1,-3-2 379,-2-1-216,2 1 790,-9-3 218,4 5 8,-5-5 1,0 3 595,0-6-981,0 0 0,0-4 322,0-4 0,0 4-253,0-3 1,5-3-290,3-1 1,2-4 45,2-4 0,-1 3-284,0-2 0,-1-2-75,-2 1 1,1-3-73,-5 3 0,0 1-101,-4 7 0,0-1 138,0 5 0,0 0-1,0 3 0,0 5 36,0-1 243,0 5-217,0-2-29,0 16 0,5 0 132,2 8 1,3 4 112,2 0 0,-1 5-150,1 6 1,4 5 15,3 3 1,-1-1-137,1 1 1,-1-6 72,1 2 0,1-7-97,-5-4 1,4-5 113,-3-3 0,-1-6-219,-4-5 0,1-6-708,-1 2-858,-5-3-738,5-1 2550,-10 0 0,4 0 0</inkml:trace>
  <inkml:trace contextRef="#ctx0" brushRef="#br0" timeOffset="13">7846 9970 8957,'6'-5'653,"5"4"118,-4-3 0,3-1-127,2 1 1,4-3 8,3 3 1,8-5-279,3 1 1,3-2-118,2-1 0,4-4-653,3-1 0,-1 0 310,0 1 1,-4-2-571,1-2 0,-3-2 456,-5 2 1,2 1-783,-6-1 0,-4 5 380,-7-1 1,-2 3-615,-2 5 535,-4-4 537,-2 10 431,-5-9-383,0 9 1146,0-4-800,-5 5 0,3 1 1298,-1 3-398,1-3-641,2 9 0,2-5-163,1 3 1,4 1-210,4-5 1,6-1-268,2-3 0,2 0 134,2 0 0,1 0-415,3 0 1,-3-1 182,3-3 0,-3-1-139,-1-2 1,-4-4 122,0 4 1,-5-3-191,1-2 300,-3 1 322,-5-1-73,-2 1-126,-5 0 278,0 4-138,-5 2 0,-2 10 84,-4 3 0,0 7 176,-1 4 0,0 4 151,-4 4-252,4 2-96,-5 0 0,10 4-259,-1-3 202,5 3 0,-6-2-300,6-1 0,-1-1 118,4 2 0,0-8-921,0-8 0,1-2 459,3-2 0,2-1 508,6-2 0,-1-3 0,1-5 0</inkml:trace>
  <inkml:trace contextRef="#ctx0" brushRef="#br0" timeOffset="14">8954 9673 8222,'0'-12'1040,"0"-3"-892,0 7 1346,0 3-382,0 0 44,0 5-608,5 0 1,0 5-68,3 2 40,2 9-199,-9 7 1,8 6-125,-5 5-130,0-5 0,-1 8-181,1-3 1,5 3 147,-1-3 1,-2-1-267,2-2 0,-2-5 135,2-7 0,2 0-80,-3-7 0,5 2-40,3-7 1,-1-1 108,5-3 1,1-3-64,7-3 0,1 0-328,2-5 112,3-4 0,-5-1-222,3-2 0,-2-2-63,-2 2 1,-8-4-298,0 4 1,-3-2 281,-4 2 686,-4 7 0,-13-12 0,-1 7 0</inkml:trace>
  <inkml:trace contextRef="#ctx0" brushRef="#br0" timeOffset="15">8943 9890 8103,'-18'7'450,"1"-2"159,11-5 1,11 0 164,10 0-458,6-5 0,3 4 30,2-3 1,5-3-96,7 0 1,-1-3-335,4-2 1,-4 2 118,1 2 1,-3-2-745,-5 3 1,-2-2-770,-5 1 1477,-5-2 0,-2-1 0,-4-7 0</inkml:trace>
  <inkml:trace contextRef="#ctx0" brushRef="#br0" timeOffset="16">9011 9628 8085,'0'-12'0,"6"1"354,6 0 0,1-1 545,6 1 1,6-2-397,9-2 0,2 2 10,6-2 1,-2 2-344,2 2-138,3 4 1,-11-1 106,0 4 1,-1 0-219,-6 4 1,-1 0-141,-3 0 1,0 4 161,0 0 1,-5 3-31,-3-3 1,-2 5 112,-2-2 4,-5 9 1,3-2 286,-5 5 1,0 0 504,-4 4-551,0-1 0,0 5 193,0 0-382,0 4 58,0-1 1,0 0-367,0 0 0,0 0 207,0 0 0,0-1-595,0-2 0,4-8 336,-1 0 0,5-5-401,-4-3-344,0-4-59,-4 3-1054,0-9 1698,0-6 0,-2-4-19,-1-10 1,-4 5 456,-4-1 0,-1-3 0,1-1 0,1 1 0,2-1 0,3-3 0,5-5 0,0-1-71,0 1 1,0 2 70,0-5 0,4 0 196,0 0 0,5 2 363,-2 5 0,3 4 1325,2 0-1179,4 5 0,-2-2 8,5 4 0,0 2 6,4 2 1,-1 0-239,-3 4 0,1 0-162,-5 4 1,4 1-215,-3 3-53,4 2 1,-7 7 27,2 2 1,-6 3-258,-2 5 1,-4 3-553,1 1 533,-3 5 0,-2-8-12,-3 3 1,-4 1-114,-7-2 0,-2 5 108,-2-5 1,-2 1 127,2-4 0,1 0-79,-1-1 524,10 1-244,-6 0 0,12-5 165,-4-3-152,4-2 1,-1-3 81,8-2 1,3 0-74,4-4 0,0 0-245,1-4 1,4 0 136,3 0 1,4 0-831,4 0 0,1-4-46,2 0 1,3-4-387,-2 0 1,2-2 1231,1-2 0,0 1 0,0 0 0</inkml:trace>
  <inkml:trace contextRef="#ctx0" brushRef="#br0" timeOffset="17">10507 9548 8084,'0'-29'0,"-5"1"0,3 9 1400,-6 0-846,0 5 1,-3 1 6,0 5 0,-5 5-94,1-5 1,-4 5-56,4 0 0,-2 3-162,2 3 0,1 5-140,-5 7 1,5-1 97,-1 5 0,2 4-111,2 4 0,4-1-79,4-3 1,1 0-174,2 0 0,0-1-20,0-3 1,0 1-210,0-5 1,5-1-41,3-6 267,2 2 1,3-5 103,2 3 1,-1 0 47,5-4 1,-1 4-222,1-4 607,2 4-257,-8-6 1,5 7 339,-3-6-290,-2 6 0,2-6-86,-7 4 1,1-3 34,-6 4-147,1 0 1,-6 4 53,-6 3 0,-5-2-244,-9 2 1,-6 2 71,-3-2 1,-7 4-267,-4-4 198,-2 6 1,-1-10-2383,3 0 2592,3 1 0,7-7 0,1 3 0,-1-5 0,2-1 0</inkml:trace>
  <inkml:trace contextRef="#ctx0" brushRef="#br0" timeOffset="18">11935 9491 8077,'6'-5'-186,"0"3"-281,-2-1 374,3-4 1229,4 6-678,-5-4 0,3 6 290,-5 3-425,0 7-203,-4 7 1,0 6 120,0 3-51,-10 2 0,1 7 50,-10 2 0,0 1-6,-4 3 0,0 2-56,0-2 0,6-6 60,1-2 1,5-11-127,3 0 161,3-8-464,5 1 133,0-9-312,0-2 318,5-20 0,2 4-1155,4-11 791,0-4 1,1-2-8,-1-2-280,-4-3 361,3-1 0,-8-3-156,6-5 0,-4 4-526,3-4-51,-4 5 1053,2-2-154,0 10 1,-4 1 590,3 5 0,-3 5-339,-1 3 0,-3 6 1685,-1 1-895,0 6 1059,-1-3-712,4 5-348,6 5 0,2 1-401,9 6 1,1 8-10,2 3 0,3 7-416,1 1 1,1 7 67,3 4 0,-3-3-330,2-1 1,-2-1 220,-1 1 1,-4-4-608,0 0 1,-5-4 326,1-8 1,-2-2-952,-1-1 691,-1-6 0,-5 4-779,-2-6 273,-3-4 0,-6-2 101,-2-5 947,-8 0 0,-8 5 0,-7 1 0</inkml:trace>
  <inkml:trace contextRef="#ctx0" brushRef="#br0" timeOffset="19">11752 9833 8077,'5'-6'1263,"-1"0"-816,7 2 0,0 3 143,8-3 1,5 1-321,6-1 0,8 2-445,4-6 1,8 4-366,3-3 0,1 3 241,0-4 0,-4 5-1627,-4-5 1732,-5 0 1,-2-3 0,-5 0 0</inkml:trace>
  <inkml:trace contextRef="#ctx0" brushRef="#br0" timeOffset="20">12392 9582 8077,'-11'-1'453,"4"-3"799,-3 3 370,8-9-548,-3 8 331,5-3-944,0 5 1,5 2-204,3 1 1,-2 5-25,2 7 0,0 8-272,3 7 1,-3 3 91,-1 2 0,-3 0-899,4 3 657,-6-2 0,7-2-1532,-5-7 1133,0-3 1,0-6-420,-1-3 0,1-2-193,-4-2-93,0-5 405,0-1 887,0-5 0,0-5 0,0-1 0</inkml:trace>
  <inkml:trace contextRef="#ctx0" brushRef="#br0" timeOffset="21">12300 9536 8077,'12'-21'239,"-1"2"0,2 2 863,2 6-626,-2-1 0,8 5 970,-2-1-963,3 6 1,5-7 86,-1 5 1,5 0-137,-5 4 0,5 0-418,-5 0 1,5 1 159,-4 3 1,-1-1-512,-3 4 1,-5 1 277,-3 3 0,-6 1-382,-2-1 0,-5 2 178,-2 2 0,-10 4-42,-9 8 0,-9 2-44,-7 5 1,-1 2-200,-10 2 0,8-2 734,-4 2 1,10-4-111,6-4 1,8 2 83,6-5 0,6-1-17,6-3 0,9-5-70,2-3 0,12-3-79,0-5 1,11-2-9,1-5 0,5-1-536,-2-3 0,3 2 232,-7-6 1,3 0-1999,-7-3 2314,-2 0 0,0 2 0,-5-3 0,0-2 0</inkml:trace>
  <inkml:trace contextRef="#ctx0" brushRef="#br0" timeOffset="22">12974 9594 8023,'-5'-18'0,"4"1"0,-4 6 1600,5-1-1000,0 1 0,0 3 1543,0 1-987,0 4-1013,0-2 29,0 15 0,0 0 228,0 13-456,0-2 84,0 17 1,0-8 315,0 8-612,0 3 282,0-1 0,0 1-409,0-3 317,5 3 0,1-11-138,6 1 0,0-6 54,3-2 0,3-7 165,5-4 1,0-2-14,0-6-56,5 0-116,-4-4 1,7 0 104,-4 0 0,0-6-822,-4-1 1,2-2-20,-2 1 1,-3-3-1202,-8-1 2119,-6 1 0,-1-11 0,-5 5 0</inkml:trace>
  <inkml:trace contextRef="#ctx0" brushRef="#br0" timeOffset="23">12986 9788 7995,'-18'-5'1054,"1"-2"-169,11 1-208,1 1-74,5 5-292,0 0 0,5 0-33,3 0 1,7 0-39,4 0 1,9-4-15,6 0 0,2 0 114,5 4-389,-4-5 94,3 4 1,-4-9-828,-1 2 0,-1 2 782,-11-2 0,2 1 0,-7-5 0</inkml:trace>
  <inkml:trace contextRef="#ctx0" brushRef="#br0" timeOffset="24">12791 9571 8110,'-6'-18'0,"2"3"892,13 7-614,4-7 1,13 7 1201,1-7-949,10 2 1,1-3-862,15-3 558,6-3 1,-23 11 0,1-1-180,1 1 0,0 0 1,1 0-1,-1 0-142,-2 1 1,0 1 0,-1-1 0,0 1 187,22-3-95,-8-1 0,-4 6 0,-5-4 0</inkml:trace>
  <inkml:trace contextRef="#ctx0" brushRef="#br0" timeOffset="25">14721 9434 8075,'0'-12'0,"0"1"0,0-1 0,0 6 0,0-4 0,2 9 0,2-3 0,-3 8 0,3 3 0,-3 10 0,-1 6 0,-5 6 0,-3 9 3165,-7 7-2962,-3 8 155,-5-1 1,2 3-211,2-1 0,-2-4-514,6 0 1,0-6 215,4-6 1,3-5-453,0-10 192,6-5 0,-2-7 153,8-7 0,2-4-607,6-4 1,0-3 978,4-8 1,-4-3-1578,3-5 1462,-7-5 0,2 9 0,-3-3 0</inkml:trace>
  <inkml:trace contextRef="#ctx0" brushRef="#br0" timeOffset="26">14607 9525 8075,'0'-15'0,"0"0"0,2 3 650,1 5 184,4-1 0,4 2 516,1 2-922,-1 2 0,2 4 71,2 2 0,-1 7-122,5 8 1,-4 6-390,4 2 40,0 5 1,3 1 75,-3 5 1,2 0-43,-2-4 0,3 0 208,1 1-1332,-5-6 892,3-1 1,-8-7-705,2-2 594,-2-2 1,-3-2-1282,-2 0 671,2 1-173,-9-5 1,3-1 64,-8-2 1130,-2-3 0,-11 0 0,-1 1 0</inkml:trace>
  <inkml:trace contextRef="#ctx0" brushRef="#br0" timeOffset="27">14527 9868 8075,'-6'-5'289,"1"2"-241,5-5 0,2 5 623,6-5 0,5 4-84,10-3 1,1 3 12,2-4 1,10 1-410,10-5 0,-1 1 57,5-1 1,-3 5-479,-2-1 1,-3 2-466,0-2 733,-10-2-1146,6 4 816,-14-6 1,0 1 57,-5-1 0,-5 2-164,1 3 1,-7-4-57,-4 4 66,-3-3 469,-1-2 0,0 1 210,0-1 1,0 5 454,0-1-519,0 6 1,0-5 321,0 3-370,0 3 1,-4-3 144,0 8 0,1 3 99,3 4 0,-2 2 230,-1 2-393,1-2 0,-3 12 49,5-2-147,0 2 1,1-2 15,3 0 1,-1 3-170,4 1 0,-3 0 295,4-4-600,-6-1 219,9-4 0,-10-1 163,3-6-413,-3 1 170,-1-6 467,0-1-289,0-5 1,0-5-38,0-3 1,-5-3 50,-3-4 0,2 1-61,-2-5 0,2 0 74,-2-4 1,-1-4-19,6 0 0,-5 1 56,4 3-194,0 0 63,4 5 1,0 2 214,0 4 47,0 6 1,5 1-301,3 5 0,2 1 150,2 3-69,4 2 0,3 11-74,8 2 0,-2 3 133,6 0-340,-1 1 171,4 0 0,1 0-195,-1 0 151,0 0 1,2-6 135,2-1 0,-8-9 12,1-3 146,-6-3 1,-3-1 296,-3 0 1,-4-5-127,-7-2 0,0-7 98,-4-2 1,0-4-208,-4 1 1,-5-4-33,-3-3 0,-2 0-437,-1-4 213,-1 4 1,-3-5 236,0 4-1424,0 0 651,8 5 41,-3-1 1,9 5-1351,-3 3 1141,3 7-888,1-2 1030,0 9 1,5-4-88,2 5 705,4 5 0,5 1 0,2 5 0</inkml:trace>
  <inkml:trace contextRef="#ctx0" brushRef="#br0" timeOffset="28">15989 9502 8069,'-11'-18'345,"4"7"1,1 5 1472,2 2-1170,3 3 0,-5 1 33,2 7 1,3 8-212,-3 4 1,3 4-62,1 4 0,0 2-439,0 5 77,0 1 0,0-2 31,0-3 0,5 3-219,2-2-192,-2-4 1,5-2-351,-2-6 0,-2-9-450,2 1 100,-5-2 0,3-3 208,-2-2 825,-3-3 0,-1-6 0,-6-1 0</inkml:trace>
  <inkml:trace contextRef="#ctx0" brushRef="#br0" timeOffset="29">15715 9502 7976,'12'-13'0,"-4"-2"1275,4 8-779,-3 2 1,16-4 434,-2 5-561,2-5 1,3 6 81,3-4 222,7-1-338,-3 2 1,5-3-89,-6 5 0,1-1-206,3 1 1,-6 3-338,2-3 280,-7 3 0,1 2 22,-5 3 1,-5-1-148,-3 4 116,-2 1 0,-6 3 9,1 1 0,-6 4 142,2 3 0,-3 8 359,-1 3 1,0 5-50,0 3 314,-5-8-400,4 13 1,-4-12-427,5 7 0,0-7 171,0 0 0,0-10-1353,0 2 866,0-7 0,1 0-1289,3-5 1,-1 0 219,4-4 1460,-4-2 0,7 0 0,-4 2 0</inkml:trace>
  <inkml:trace contextRef="#ctx0" brushRef="#br0" timeOffset="30">16971 9548 7955,'0'-18'213,"-3"0"166,-1 3 0,0 6 292,4-2-221,0 2-194,-5 3 0,-1-1 410,-6 3-373,-4 3 0,-2-3 385,-5 8-505,0 2 1,-3 7 56,-1 2 1,0 3 12,4 5 0,2 4-80,2-1 0,-2 6-131,6-2 1,5 0-364,6 0 315,3-4 1,4 1-67,4-4 0,7-1-326,13-3 345,2-3 1,9-5 29,0-4 0,8-2 34,-4-5-687,5-5 667,-12-1 0,1-9-426,-6-1 606,-4 1-137,1-1 1,-5 2-88,-3-5 89,-2 5-42,-6-8 1,-1 4-406,-2-5 292,2-4 1,-9 1-265,3-4 345,-3 4 1,-1 0-99,0 7 340,0 2 418,5 6-623,-3 4 417,3 2 0,-9 14 96,0 3-324,-5 12 0,3-4 30,-6 10 0,2 1 145,3 3 0,-2-1-329,5-2-35,0 7 1,5-12-15,3 9 1,3-7-217,4 2 0,2-8-262,2 0 1,-1-8-533,5-2 1,-4-2 1034,4-6 0,-5 0 0,3-4 0</inkml:trace>
  <inkml:trace contextRef="#ctx0" brushRef="#br0" timeOffset="31">17520 9479 8010,'0'-17'725,"0"0"1,0 9 265,0 1 682,0 4-592,0 8-747,0 3 1,0 14 0,0-2 672,0 5-822,0 4 0,0 9-125,0 1 1,3 4 106,1-1 1,4 2-557,-4 2 0,-1-6 315,-3-2 1,4-7-1444,0-5 544,0-7-417,1 3 337,-4-9 226,4-2 827,-5-6 0,-5 0 0,-1 2 0</inkml:trace>
  <inkml:trace contextRef="#ctx0" brushRef="#br0" timeOffset="32">17108 9845 8010,'11'-7'114,"6"-3"1,14 8 140,7-6 1,0 3 571,8-6 0,1 6-919,6-7-2650,3-2 2251,-4 1 1,2-2-1273,-4 8 1394,-1-3 369,-13 3 0,3-9 0,-5-2 0</inkml:trace>
  <inkml:trace contextRef="#ctx0" brushRef="#br0" timeOffset="33">17896 9536 8066,'-3'-15'0,"-1"0"0,0 0 388,4 3 1,1 1 601,3-1 1,-3 5 683,3-1-618,-3 6-283,5-3-422,-5 5-147,4 10 0,-5 2-183,0 11 1,-5 7 74,-3 4-19,-2 0 1,-1 13-110,-1-5 0,1 9-353,-1-6 1,2 2-499,3-5 0,-2-8-1173,5-7 1359,0-3 1,4-6 36,0-3 0,5-7-398,3-4 1058,-3-3 0,10-1 0,-2 0 0</inkml:trace>
  <inkml:trace contextRef="#ctx0" brushRef="#br0" timeOffset="34">17896 9468 8066,'-5'-23'408,"4"5"189,-3 3 1,3 2 457,1 2-295,0 5 0,5 6 24,3 7-390,2 8 1,1 3 506,6 10-488,1 1 0,6 7 187,2 2-1829,4 3 1271,-1 4 0,-1-3-10,-6 0 0,-2-5-325,-1 1 1,-5-4-27,1-3 1,-3-9-382,0-6 0,-6-4-530,-2 0 312,2-6 12,-4-1 0,1-5 1204,-6 0 0,-9 0 1,-6 0-1</inkml:trace>
  <inkml:trace contextRef="#ctx0" brushRef="#br0" timeOffset="35">17828 9879 7956,'11'-6'1356,"1"1"0,4 3-745,3-1 0,4 0 140,4-5 1,3 1-338,8-5-248,-2 1 1,7 1 167,-5 2-1907,0-2 1009,-9 4 392,4-1 172,-9-3 0,4 4 0,-5-6 0</inkml:trace>
  <inkml:trace contextRef="#ctx0" brushRef="#br0" timeOffset="36">18502 9548 8029,'11'-12'0,"1"-3"263,-1 0 1,2 1 411,2 6 0,-6-2-101,2 3 1,-6 2 817,3 1-718,-5 2-505,2 8 3,-10 5 0,-2 8 12,-4 8 0,-4 1 0,-1 2 0,1 7-299,4-3 115,-1 8 0,6-5-29,2 5-1183,3-6 935,1 4-34,0-6 1,5-5-347,2-2 0,0-4 56,0-4 0,1-7-1036,3-4 1637,-4-5 0,8 2 0,-2-5 0</inkml:trace>
  <inkml:trace contextRef="#ctx0" brushRef="#br0" timeOffset="37">18822 9605 8031,'5'-18'539,"-3"2"197,6 4 1,-4 5-287,3-1 0,-3 5 375,4 0-323,-6 1-330,3 7 1,-3 7-57,1 7 0,-1 8-225,1 3 74,-1 8 1,-4 3-42,-1 4 1,1 0 297,-1-3-1673,1-3 1169,2-10 0,0-1-130,0-5 1,0-5-130,0-3 1,0-6-134,0-2-591,0-4 473,0 2 792,0-5 0,0-5 0,0-1 0</inkml:trace>
  <inkml:trace contextRef="#ctx0" brushRef="#br0" timeOffset="38">18787 9628 8031,'12'-18'312,"-1"-2"165,1 4 0,-5 5 39,1 3 0,-1 6 276,5-2 1,-1 4-332,1 4 0,3 6-178,0 5 0,2 7 268,-2 1-81,3 0-298,10 4 1,-3 1-161,5 3 50,-4 2 1,7-3-68,-3 1-1055,3-6 1031,-4 3 0,-1-10-516,-5-3 0,0-2 150,0-2-125,-5-5 1,-2 0-1584,-4-6 1295,-6 0 808,-1 0 0,-5 0 0,0 0 0</inkml:trace>
  <inkml:trace contextRef="#ctx0" brushRef="#br0" timeOffset="39">19198 9468 7986,'6'-18'0,"-4"2"0,6 4 1778,4 6-1110,-4 1 0,7 5-23,-7 0 0,-3 1 56,-1 3 0,1 3-79,-1 9-425,-1 1 0,-3 11-229,0 3 1,-1 3 61,-3 4-200,3-2 1,-8 7-399,5-5 1,1 4 121,3-4 0,0-1-551,0-7 0,1 1-293,3-9 12,-3 4 1278,4-14 0,5 5 0,3-6 0</inkml:trace>
  <inkml:trace contextRef="#ctx0" brushRef="#br0" timeOffset="40">19792 9468 8007,'-11'-23'368,"0"5"0,3 3 455,0 7 0,1 2 565,-5 2-631,-4 3-452,-2-4 1,-5 5-68,0 0 1,-3 0-142,-1 0 1,-5 5-212,2 3 1,2 3 244,1 4-485,3-2 276,1 9 0,6-6-99,1 3 232,4 3 1,1-10 46,4 4-169,2-4 78,5 0 0,6-1 188,6 1 1,4-2-33,7-3 0,4 3-164,-1-2 0,5-2 83,-5 2 1,5-2-131,-5 2 122,6 2 1,-8-5-58,3 3 1,-4 2-147,-4-2 1,-3 2-43,-4 1-36,-6 1 177,4-1-31,-9 0 41,5 1 1,-13-1-29,-4 1 0,-2 3 16,-6 0 0,-5 0 63,-7-3 0,-2-1 5,-1 1 0,4-1-160,-1 0 120,6-4 1,-2 2-456,8-5-480,3-1 648,9-3-321,2 0 0,21 0 1,3 0-1</inkml:trace>
  <inkml:trace contextRef="#ctx0" brushRef="#br0" timeOffset="41">20009 9948 8002,'0'-7'5300,"0"2"-4337,0 5 0,-1-4 836,-3 1-1214,3-1-567,-9 4 114,9 0-635,-10 0 0,9 0 503,-6 0 0,6 0 0,-3 0 0</inkml:trace>
  <inkml:trace contextRef="#ctx0" brushRef="#br0" timeOffset="42">5471 11158 6552,'0'-6'3410,"0"-4"-2996,0 8 0,0-4-32,0 2 0,0 2-72,0-6 1,1 4-31,3-3 0,-3 3 14,3-4 0,-3 4-15,-1-3 0,0-1-91,0-3 0,0 3 308,0 1-430,-5-1 1,-1-2-108,-6 2 0,2 2-133,2 2 0,-6 3 147,3-3 0,-3 3-116,3 1 1,-1 0-132,1 0 302,-6 0 0,5 0-151,-4 0 1,8 1 45,0 3 1,2-2 47,-2 6-185,3 0 193,0 3 0,0 2-277,-3 2 269,-2-2-2,9 8 1,-8-4-184,5 2 174,-5 2 0,8-7-37,-3 5 23,3-5 1,1 3-62,0-6 262,5 1-191,-4-1 1,11-1 58,-1-2 0,0-3 173,5-5 0,0 0 300,-1 0-278,6 0 0,-5-1-47,3-3 0,3-4 70,-3-7 0,1 1-257,-1-5 1,3 0 109,-3-4-67,-3 0 0,6-3-148,-3-1 1,-1-5 1,1 2 1,-5-7-313,1-1 1,-3-4-596,0 4 680,-1 0 1,-4 0-80,-4 0 1,-1 1-14,-2 6 1,0 0 449,0 4 0,-4 2-125,0 6 1,-5-2 402,2 6 0,0 0-179,0 3 0,3 2 280,-4 3-213,6-3 0,-3 7 545,5-5-153,0 6-144,0-3-212,0 5 1,3 5-243,1 2 1,4 5 111,-4 3 0,3-1-41,-3 5 1,1 0 57,-1 4 1,-3 5-40,3 2 0,1 5 9,-1 3 1,0-2-2,-4 6 1,0-1 72,0 1 1,1 2 136,3-2 1,-3 1 87,3-1 0,1-4-60,-1-7 1,5 0 56,-2-4 0,0-4-77,0-4 1,0-5-181,0 1 0,2-6 119,-5-1 1,1-6-310,-1 2 77,-3-3 1,4-2-134,-5-3 1,0-2-1625,0-6 0,0 1 1770,0 0 0,-5-6 0,-1-1 0</inkml:trace>
  <inkml:trace contextRef="#ctx0" brushRef="#br0" timeOffset="43">6384 10850 10289,'12'-7'155,"-5"2"0,1 5 0,1 0 1,1 0 210,1 0-239,1 0 1,-1 0-86,1 0 84,4 0 0,-2 0 0,5 0 1,-4 0-17,4 0 1,-3-1 36,3-3 1,-2 3-8,2-3 0,3-2-165,-3-2 1,-2 2 157,-2-2 0,-3 6-470,0-2 209,-1-2 0,-3 4 99,0-1-403,-6 1-437,3-3-697,0 4 247,-4-4 1319,5 5 0,-6 0 0,0 0 0</inkml:trace>
  <inkml:trace contextRef="#ctx0" brushRef="#br0" timeOffset="44">6476 11033 8256,'0'-7'2923,"0"-3"-2102,0 9 79,0-9 315,0 8-749,0-3 1,5 5 423,2 0-478,3 0-207,7 0 0,-4 0 131,2 0-147,3 0 0,-2 0 19,3 0 1,3 0 31,-3 0 0,2 0-79,2 0 1,-4-1-162,0-3 1,-5 3 275,1-3-738,-2 3 285,-7 1-1153,5 0 896,-10 0 1,5-4-1157,-2 0 114,-3 0 0,3 4 1476,-8 0 0,3 6 0,-4 0 0</inkml:trace>
  <inkml:trace contextRef="#ctx0" brushRef="#br0" timeOffset="45">7675 10599 8254,'-8'-12'196,"1"1"0,3 1 420,-4 2 0,4-2 108,-3 2-429,4 3 1,-3-4 598,2 5-239,3-4 111,-4 6-388,5-3 551,0 5-551,5 0-144,1 5-14,6 2 1,-6 9-104,-2 3-125,2 8 107,-5 2 0,4 7-75,-5 2 0,0 3 12,0 9 1,0 2-293,0 5 1,0-7 273,0-1 1,0-10 6,0 3 1,0-6-46,0-6 0,0-7-115,0-8 0,0-2-433,0-2 186,5-4-1352,-3-2 1258,3-5 1,-5-1-727,0-3 0,0-3-84,0-4 1286,5 0 0,-4-6 0,4-1 0</inkml:trace>
  <inkml:trace contextRef="#ctx0" brushRef="#br0" timeOffset="46">8075 10621 8270,'0'-6'627,"0"-4"1008,0 9 275,0-4-1458,0 15 0,0 2-42,0 11 0,0 0-125,0 0 0,-2 4-115,-2-1-85,3 6 0,-4-7-112,5 6 0,-1-6 93,-3 2 0,3-3-109,-3-1 0,3-2 65,1-2 1,1-1-181,3-3 1,-2-3 92,6-1 1,-4-1-2,3-6 0,1 4 31,3-4 0,1-1 50,-1-3 0,4 0 145,1 0 0,-1 0-122,-4 0 1,5 0 86,-1 0 0,1-5-75,0-2 1,-4 0-82,3 0 0,-2-1 19,-1-3 0,-1 1-131,0 2 1,-3-2 127,0 2 0,-6 2-50,2-2 16,2 6-8,-4-8-217,8 8 201,-9-3 14,4 5 0,-5 5 73,0 3 1,0 2 78,0 1 1,1 1-88,3-1 1,-1 5 4,4-1 0,-3 0-5,4-4 0,-1 1-4,5-1 1,-1-3-37,1-1 0,4-4 51,3 1 1,3-3-61,1-1 0,-1-5 24,1-3 1,0-2 60,0-1-56,-5-6 0,2 3 174,-5-5-163,0 0 0,-4 0 19,-4 0 0,2 4-5,-5-4 0,-2 0-98,-5-4 1,-4 2 100,-4 1 0,-6 0-326,-2 5 0,-2 1-101,-2 6-108,-5 3 268,-1 5 0,-2 3-74,1 4 1,1 2-179,-2 10 0,3-3-309,5 3 1,2 0 301,2 4 0,7-1 512,9 1 0,-4 0 0,1 0 0</inkml:trace>
  <inkml:trace contextRef="#ctx0" brushRef="#br0" timeOffset="47">8908 10701 8300,'-11'-10'594,"-1"3"961,6 2-1062,-4 5 1,5 1 4,-3 3 0,3 2-111,5 5-200,0 6 1,0 2 30,0 8 0,0-2 12,0 5 0,1 0-265,3 0 1,-1 3 82,4-3 0,-4-3-182,1-4 1,1-1 90,-1-7-483,-1 0 273,-3-4 398,0-4 0,0-3-70,0-8 1,-3-3-32,-1-4 1,-1-2 242,1-2 0,3-1-58,-3-3 1,3-3 34,1 3 0,-4-1-47,0 1 0,0-2-63,4 6 187,0 0-279,0 8-48,5 2 0,-2 5-53,4 0 16,6 5 0,1 2-9,5 4 1,0 2 87,4 2 0,4-2-203,-1 2 0,5-2 42,-5-2 0,5 1-156,-5-1 0,1 0 19,-4 1 1,0-6 52,0-2 1,-2-3 311,-2-1 0,-2-6 303,-6-5 0,-1-1 225,-2-3 1,-3-2-300,-5 2 0,0-5 182,0 1-286,-5-3 0,-1 1 22,-6 2 0,1-3-228,-1 3 1,2-1 452,3 1-2112,-4-3 1143,5 4 1,-2 1-2424,1 1 944,4 9-1438,-2-3 3391,5 8 0,0-3 0,0 5 0</inkml:trace>
  <inkml:trace contextRef="#ctx0" brushRef="#br0" timeOffset="48">9833 10644 8288,'-5'-11'709,"-1"-1"-315,-5 1 0,3 5 48,0 2 1,6 1 68,-2-1-246,-2 3 1,-1-4-11,-4 5 1,2 0-169,-2 0 1,2 6 122,-7 6 0,2 4-112,-1 7-49,3 0 1,-4 1 206,9 3-273,-3 2 0,8 1-128,-2 1 1,3-6-60,1 2 211,5-3 1,2-5-161,4 0 1,2-5 137,2 1-256,-2-2 291,8-7 1,-7-1 19,5-5 51,-5 0 0,3-1-14,-6-3 1,1 2 24,-1-6 1,-3-1-92,-1-6 1,-4 2 38,1-2 0,-3 3-189,-1 0 71,-5 1 0,-2-5 133,-4 1-331,0 0 129,-1 9 1,4-3 210,1 5-93,4 0 0,-7 0-63,3 1 199,1-1-174,1 4 143,0 5-105,4 1 1,-3 4 82,8-2 1,2 1-41,6-5 0,4-1 156,3-3 0,4 0-127,4 0-60,-3 0 1,8-1 7,-6-3 0,5 2-208,-5-6 221,6 1 1,-9-5-46,0 1 1,-4-1 37,-4 1 0,-2-4-19,2-1 1,-6 1-5,-1 4 0,-5 3 57,5 1 0,-6 3 191,2-4-87,-2 6 0,-2-1 217,0 11 0,0 1 144,0 10-159,0 0-128,0 3 0,0 1 52,0 0-125,0 0-19,0 5 1,0-4-19,0 3 0,6-5 12,5-2 1,2 1-374,6-2 170,0-2 0,4-2-3,0-8 0,-4 2-157,0-5 0,0 0-310,4-4 1,-2-5 216,-2-3 1,-2-2-675,-6-1 0,-4 3-139,-4 0-1093,-1 1 2241,-2 1 0,-5-5 0,-2 5 0</inkml:trace>
  <inkml:trace contextRef="#ctx0" brushRef="#br0" timeOffset="49">10050 10873 8069,'0'-18'392,"0"1"1496,0 11-864,5-4-637,2 4 841,4-1-743,6-3 1,2 8-152,7-6 0,0 4-339,4-4 1,1 5-253,3-5 1,-1 6-495,-3-2 1,-2 1-925,-5-1 921,0 3 754,-5-4 0,-2 5 0,-4 0 0</inkml:trace>
  <inkml:trace contextRef="#ctx0" brushRef="#br0" timeOffset="50">10062 10758 8250,'-7'-17'338,"2"0"42,5 6 0,5-1 1115,3 1-944,2 0 0,2-1 32,-1 1 0,7-2-256,5-2 0,5 2-297,6-2 1,6-2 178,6 2 1,-3-4-1917,7 4 1075,-6 0 0,4 7 305,-10 0-2192,1 6 2519,-15-3 0,9 0 0,-4-2 0</inkml:trace>
  <inkml:trace contextRef="#ctx0" brushRef="#br0" timeOffset="51">10804 10576 8272,'0'-8'1956,"0"0"-998,0 6-516,0-3 0,-5 1 37,-3 0 0,-6 0 9,-1 4 0,-5 0-190,1 0 1,-4 0-80,-4 0 1,3 4-215,-2 0 61,2 5 62,6-3 0,1 6-23,6-1-53,-1 1 1,5-1-187,-1 0 1,6 1 33,-2-1 0,9 1-23,6-1 0,6 1 1,7-2-3,3-3 149,2 3-16,10-8 1,-3 7 45,2-6-50,-3 1 0,-4 0 0,-2 1-34,-1 1 0,-1-2-35,-5 4 0,-4-1-138,-3 5 0,-3-1 129,-5 1 0,-2 3-19,-5 0 1,-6 5-34,-5 0 1,-3 2-1,-9 5 0,1-3 6,-8 3 59,-1-3 1,-2-1-53,3 0 1,3-6 0,8-1-494,4-4-442,7 0 391,3-6 0,8-2-412,5-8 0,4-2 1069,11-6 0,0-9 0,0-3 0</inkml:trace>
  <inkml:trace contextRef="#ctx0" brushRef="#br0" timeOffset="52">11261 10633 8917,'0'-7'1185,"-5"2"-875,4 5 59,-4 0 1,1 5 235,0 3 0,-4 4-212,5 3 1,-1 3-53,4 4 0,0 1-169,0 0 1,0 0-154,0 0 1,1 0-780,3-1 615,-3 1 0,9-5-656,-2-3 1,-2-2 174,2-2 486,-6-4-972,3 3 1112,0-9 0,-3 9 0,3-3 0</inkml:trace>
  <inkml:trace contextRef="#ctx0" brushRef="#br0" timeOffset="53">10998 10724 8193,'0'-16'0,"3"3"2130,4-2-881,6 2-661,10 7 0,1-4 453,3 2-731,2-2 1,6-2-441,4 1 1,2-4 139,9 0-740,-8-1 0,11 5-604,-7-1 1,-2 6 1333,-2 2 0,0-2 0,4 0 0</inkml:trace>
  <inkml:trace contextRef="#ctx0" brushRef="#br0" timeOffset="54">12552 10599 8154,'-7'-23'0,"2"4"477,5 0-61,0 5-235,0-3 1,0 6 468,0-1 30,0 6-56,0-4 1,1 9-163,3-3 1,-1 4-322,4 4 1,-3 6 76,4 5 1,-4 9-286,3-1 87,-4 7 1,2-4-559,-5 4 414,0 1 0,0 2-195,0-3 1,0-2-464,0-5 1,0-2-378,0-2 437,0-2 322,0-6 1,1 0 399,3-4 0,2-2 0,6-5 0</inkml:trace>
  <inkml:trace contextRef="#ctx0" brushRef="#br0" timeOffset="55">12472 10507 8154,'0'-18'-535,"5"2"784,1-1 1,7 1 1226,2-3-1056,3-3 1,6 8 225,2-5 0,7 2-204,6-2 1,-1 2-59,-4 6 0,1 0-139,3 4 0,-7 2-114,-1 5 1,-9 1-27,-6 3 1,-4 3-238,-3 9 0,-3 1-116,-5 6 1,-10 0 9,-5 0 0,-11 0-386,-4 0 1,-4 0 292,-5-1 1,3 1-394,-6 0 0,10-5 23,2-3 319,9-2-261,5-2 123,4 1 520,6-6 0,6-1 0,6-5 0</inkml:trace>
  <inkml:trace contextRef="#ctx0" brushRef="#br0" timeOffset="56">12997 10484 8191,'0'-11'1077,"0"0"-228,0 4 283,0 2 183,0 5-1103,0 5-165,0 2 0,0 9-6,0 3 1,0 4 112,0 4 0,-4-2-523,0 5 1,1 0 181,3 0-23,0 3 0,0-9-220,0 3 1,0-1-417,0-3 122,0 3 1,0-14-536,0 4 379,0-9 565,0-2 1,0-6 314,0-3 0,1-2 0,3-6 0,-3 1 0,3 0 0,1-6 0,-1-2 0,-1-3 0,-3 0 0,0-1 0,0-5 0,0 0-11,0-3 0,0-2 97,0 3 1,0-6 880,0 2-386,0-3-346,0 18 0,0-7 359,0 7 0,0 6 266,0 2-41,0 7 0,0 0-312,0 8 0,5 7-206,3 8 0,6 7 5,1 0 1,6 7 74,-2 2 1,6-1-360,2 4 1,-1-1 90,-3 1-113,5-3 1,-5 0-209,0-9 0,-2-2 97,-5-1 1,-1-5-207,-4-3 0,1-3-750,-1-5-1253,-5 3 2320,-1-8 0,-10 8 0,-1-4 0</inkml:trace>
  <inkml:trace contextRef="#ctx0" brushRef="#br0" timeOffset="57">12963 10861 8091,'-7'-7'549,"4"-1"171,1 5 0,7-3-219,3 2 0,2 3-81,2-3 1,5-2-212,6-2 1,5-2-9,6-1 1,4-1-1085,0 1 673,6-1 0,-5 2-2065,3 3 2187,-3-3 0,-5 3 0,1-4 0</inkml:trace>
  <inkml:trace contextRef="#ctx0" brushRef="#br0" timeOffset="58">13557 10553 8140,'0'-17'1254,"0"5"-656,0-5-81,0 6-156,0 4 569,0 2-439,0 5-380,0 5 0,3 6-65,1 4 1,0 6 344,-4 2-620,0 0 233,0 10 0,0-8-218,0 6 0,-1-6-554,-3 2 0,3-3-1447,-3-1 1087,-3-5 1128,6-2 0,-9-4 0,4-1 0</inkml:trace>
  <inkml:trace contextRef="#ctx0" brushRef="#br0" timeOffset="59">13362 10541 8140,'7'-16'0,"2"2"185,-6-5 1,6 5 368,-1-1 1,6-2-69,1 2 395,5 0-483,3 3 0,8 1 322,7 0 1,-1 3-212,4 0 1,-5 6-27,-2-2 1,-1 3-32,-6 1-345,0 0 88,-10 5 1,4-3-25,-6 6 1,-1 0-143,-7 3 1,4 2-2,-4 2-13,-2-2 0,0 12 8,-5-2 0,4 5-179,0 2 0,0-3-199,-4 7 0,0-6 172,0 2 1,0 0-520,0 0 484,0-7 0,0-3-29,0-5 0,0 1-302,0-5-610,0 1 295,0-6-490,0 4 396,0-9 958,0 4 0,0-5 0</inkml:trace>
  <inkml:trace contextRef="#ctx0" brushRef="#br0" timeOffset="60">14105 10462 8055,'0'-7'2147,"0"5"-1379,0 9-277,0 1-317,0 8 0,0 1 523,0 2-378,0 2 0,0 2 76,0 0 1,0 5-48,0 3-116,0-4-528,0 1 301,5-5 1,-4 0 210,3 0-1265,2-5 640,-4-2 10,3-4 1,-4-2-1962,3-3 1348,-3-2 1012,4-5 0,-5 0 0,0 0 0</inkml:trace>
  <inkml:trace contextRef="#ctx0" brushRef="#br0" timeOffset="61">13842 10770 8613,'6'-6'1265,"6"2"168,-1 2-863,11 2 1,-4-5-79,4-2 1,8 0-239,4 0 1,0-2-1647,4-6 985,-2 7 0,-2-6 407,0 10 0,-5-10 0,-1 2 0</inkml:trace>
  <inkml:trace contextRef="#ctx0" brushRef="#br0" timeOffset="62">14562 10302 8078,'0'-7'1905,"0"2"-522,0 5-634,5 5-402,1 2 0,2 9 119,-1 3-55,1 3-133,-2 6 1,3 2-145,-5 8 42,0-2 0,-4 8-67,0-2 1,0 6-159,0 2 0,-2-1-383,-1-3 1,1-2-491,-1-2 691,1-8 1,2-2-344,0-5 0,0-4 21,0-4 1,5-7-383,3 0 1,-2-2 934,2-6 0,5 0 0,4-4 0</inkml:trace>
  <inkml:trace contextRef="#ctx0" brushRef="#br0" timeOffset="63">15201 10473 8165,'0'-18'0,"1"3"471,3 7-245,3 3 0,-1 5 581,-1 0-482,-5 5 0,0 3 207,0 7 626,0-2-690,0 14 0,0-7 240,0 10-248,0 1-140,0 3 1,0 0-187,0 1 0,0-6-165,0-3 1,0-2-698,0-1 572,0-5 1,0-1-1711,0-6 653,-5 0-124,4-4 1337,-4-2 0,0-5 0,-2 0 0</inkml:trace>
  <inkml:trace contextRef="#ctx0" brushRef="#br0" timeOffset="64">15018 10656 8078,'-5'-12'0,"4"6"0,1 1 1811,8 5-1143,2 0 0,6-1-56,3-3 1,9 1-182,7-4 1,4 3-1241,7-4 598,4 6 1,-3-5-986,3 3-1212,-3 3 2408,-7-4 0,10 0 0,-3-1 0</inkml:trace>
  <inkml:trace contextRef="#ctx0" brushRef="#br0" timeOffset="65">15772 10382 8113,'0'-18'868,"0"6"1234,0 7-992,0 15-713,0-7 0,0 16 166,0-8 15,0 3-272,0 3 0,0 1-2,0 5 1,0 3-38,0 1 1,0 5-748,0-2 397,0-2 0,0 4-364,0-6 1,0 5-594,0-5 1,0 1-1594,0-4 1249,0-5 1384,0 3 0,5-3 0,2 5 0</inkml:trace>
  <inkml:trace contextRef="#ctx0" brushRef="#br0" timeOffset="66">16115 10930 8005,'0'-12'0,"1"6"906,3 2 1,-3 2 3370,3-2-1147,-3 3-1284,-1-4-886,0-1-2891,0 5 1363,0-4 568,0 5 0,0 0 0</inkml:trace>
  <inkml:trace contextRef="#ctx0" brushRef="#br0" timeOffset="67">5505 12243 8338,'0'-11'461,"0"4"195,0-3-243,0 4 1,-4-2 121,0 1-79,0 4-244,-1-7 0,3 9 0,-6-3 309,-1 3-467,4 1 5,-5 0 1,0 1 331,-5 3-247,-1 2 52,0 11 1,3-3 187,-2 5-507,2-5 137,2 7 1,0-4-261,-1 2 221,6 2 0,-1-4-36,4 2 0,1 1 107,-1-5 0,3 4-194,3-3 0,1 3 108,8-4 1,-4 1-163,8 0 0,0-4 93,-1 3 0,7-3-26,1-5 0,0 2 120,3-5 1,-2 0 1,-1-4 1,0 0 99,0 0 1,-1 0-123,-3 0 0,-3-4 239,-5 0 1,5-5-54,-1 2 1,-4-2 30,-3 1 0,-2-2 78,2 3-42,-3-4-29,0 0 2,-4 0-323,4 4 167,-5 2-8,0 15 0,2-2 0,2 7 47,3-2 245,8 3-284,-2-3 0,9 4 68,-3-6 1,6-3 14,2-1 0,1-4-204,-2 1 144,-2-3 0,9-1 19,-2 0 106,2-10-128,1 2 0,-1-10 341,-2 3-211,-4-3 1,-4-1-104,0 0 1,-5 0 18,-3-4 0,-7 0-47,-4 1 1,-3-2-109,-1-3 1,-5 3-558,-3-3 429,-7 8 0,-7-1-384,-4 5 0,-7 3 225,-2 5 1,1 4-102,-4-1 1,-1 12 83,1 3 0,1 8-73,6 0 0,0 3 100,4 1 0,5 1-551,7 2 393,3-1 489,5 2 0,2 1 0,5 2 0</inkml:trace>
  <inkml:trace contextRef="#ctx0" brushRef="#br0" timeOffset="68">6430 12243 8305,'0'-11'730,"0"-1"-268,0 6-103,0-4 0,4 7 282,0-4 277,-1 4-280,2-2 1,1 6 1,1 3-176,3 2-239,-8 6 0,3 4 161,-5 3-570,0 3 227,0 1 0,0 3-401,0 1 282,0 5-38,0-8 0,0 4-147,0-5 0,0-5 101,0-3-77,0-3-76,0 0-8,5-6 519,-4-1-142,9-5 1,-9-1-152,3-3 738,3-2-420,-6-6 1,4-3 243,-5 0-240,0-5 1,0 2-205,0-5 1,-1 1 60,-3 3 0,3-2 1,-3 3 220,2 0-10,2 2-51,0 4-180,0 6-300,6 1 159,-5 10 1,13 1-301,-3 6 230,8-1-10,-1 1 0,10 3 80,2 0 1,0 4 31,0-4-170,0 1 76,5-5 1,-2-1-9,-3-2 79,3-3-10,-9-5 1,4-1-41,-5-3 588,0-3-297,-5-4 1,-2-4 578,-4 0-421,-6-6-108,-1 4 161,-5-6-181,0 0 1,-6 0 146,-6 0-496,1 0 131,-11 0 1,8 1 1,-5-1 0,5 0-290,-1 0 1,4 5 61,3 3 1,-1 6-542,5 2-1137,1 4 842,3-2 394,5 5 1,2 4 682,8 0 0,3 5 0,5-3 0</inkml:trace>
  <inkml:trace contextRef="#ctx0" brushRef="#br0" timeOffset="69">7481 12060 8317,'-12'0'-307,"1"0"1684,-1 0-291,6 0-508,1 0 0,5 2-164,0 2 1,1 2 79,3 5 1,2 5 50,6-1-223,-1 5-73,1-2-56,-6 5 1,3 1 194,-5 2-772,5-1 369,-8-3 0,4-1-864,-5-6 1,1 0-757,3-3-428,-3-1 1202,4-5-1162,-5-1 2023,-5-5 0,-6-5 0,-7-1 0</inkml:trace>
  <inkml:trace contextRef="#ctx0" brushRef="#br0" timeOffset="70">7287 12095 8317,'3'-12'-55,"1"1"0,5-1-1,-1 1 1,3 3 1743,4 1-715,3-1-453,5-3 1,1 3 82,3 1 1,7 0-328,8 0 0,2-4-148,2 4 1,-4 0 41,0 0 1,-2 3-174,2-4 1,-6 6 65,-6-2 1,-8 3 158,1 1 0,-8 0-557,0 0 230,-7 5 0,-3 2-101,-5 9 1,0 1 146,0 6 0,0 0 341,0 0-244,0 5 0,0 0-37,0 2 0,0 7-2,0-3 0,1-1-490,3-2 240,-3-6 124,4 3 0,-5-10 64,0-3 22,0-2-110,0-7 117,0-1-84,0-5 21,-5-5 1,2-1-150,-4-6 0,-1 1 92,-3 0-217,4-6 156,-3 4 1,5-8 127,-2 2 1,-2-2-7,5 2 0,0-3 102,4-1 0,0 0-68,0-4 1,5 3 179,3 1 0,2 2 8,1 2 1,1 2 321,-1 6 1,4 1-91,1 2 468,4-2-509,-7 9 0,8-5 292,-2 6-229,3 0-140,6 0 0,-4 0-256,3 0-101,-8 0 163,-3 6 1,-5 1-131,1 8 0,-6-1 237,-2 5-904,-3-5 529,-11 8 1,1-4-62,-10 5 0,-4-1-23,-3 1 1,-2 1 212,1 3-330,3-3 331,-4 4 0,7-5 220,2 0 81,2 0-220,6-6 1,4 0 60,4-6-93,1 1 66,2-6 0,5 3-12,3-5 1,6-1 60,1-3 0,5 0 86,-1 0 1,7-5-17,0-2 0,2-2-131,-1 1 1,-4-1-201,0 6 0,-2-5 53,-5 4-14,4-5 137,-7 8 0,3-4 32,-5 5 1,1 0-10,-1 0 0,1-4-12,-1 0 0,-3-3 115,-1 3 0,0-5 284,0 1 0,2-3-151,-5-4 0,4 1 114,-5-5 1,1 0-178,-4-4 1,0 0-231,0 0 0,4-3 76,0-1 0,0-4-220,-4 5 0,3 0 163,1 7 1,4 3-81,-4 4 1,3 5-41,-3-1 1,1 6 21,-1-2 0,-1 8 148,4 3-57,1 3-51,3 2 356,1 4-288,-1 2 0,2 9 25,2-1 0,1 6 11,3-1 1,3-2-71,-3 1 1,4-1-15,4 2 1,-3 1-214,2-6-54,-7-4 316,3-1 0,-9-9-679,2-1 428,-8 1 1,0-10-2098,-3 6 1500,-3-6 0,-1 2 0,-8-8 1,2 2 861,-2-6 0,1 1 0,-5-5 0</inkml:trace>
  <inkml:trace contextRef="#ctx0" brushRef="#br0" timeOffset="71">8429 12266 8287,'-7'0'886,"2"0"1324,5 0 1,7 0-1208,4 0-451,0-5-63,11 4-303,1-4 5,1 5 1,9-2-280,-3-1 1,2 1-448,-1-2 0,-4 3-223,-4 1 0,-1 0 758,-3 0 0,2 5 0,-3 2 0</inkml:trace>
  <inkml:trace contextRef="#ctx0" brushRef="#br0" timeOffset="72">9000 11992 8326,'-5'-6'0,"-2"-5"550,1 10 194,1-9-8,5 9-87,0-4-240,0 15 0,1-3 92,3 9 0,-2 0-189,6-1 0,-2 7-29,2 1 1,2 0-134,-2 3-162,2 9 206,1-10 1,1 13-600,-1-8 375,-4-2 1,1 0-709,-4-5 1,1-5 405,-1-3 1,-3-6-1196,3-1 448,-3-6 379,-1 3-523,0-5 384,0-5 839,-5 4 0,-1-14 0,-5 2 0</inkml:trace>
  <inkml:trace contextRef="#ctx0" brushRef="#br0" timeOffset="73">8908 12060 8326,'12'-17'0,"-1"0"0,1 6 0,4 1 1097,3 2-451,-2-2-193,9 9 835,-7-10-772,9 10 0,0-8 69,3 5 0,2 1-75,1 3 1,4 0-22,0 0-695,0 5 258,-9 1 0,3 9-477,-5 1 1,-7 5 370,-9 2 0,-4 1-239,-7 7 0,-3-1-62,-5 4 1,-5-3-255,-14-1 0,-2 1 108,-6 3-942,1-5 1292,-5 4 0,3-9 57,-2 3 1,4-8 211,4-4 0,3-4-519,8-3 317,2 2-28,6-8-1622,5 3 803,0-5 1205,12-5 1,10-2 0,8-4 0</inkml:trace>
  <inkml:trace contextRef="#ctx0" brushRef="#br0" timeOffset="74">9605 12015 8326,'0'-18'173,"0"-2"43,0 4 1,0 1 1903,0 4-1371,0-1 0,-1 6-188,-3 2 1,3 4 0,-3 5 697,3 7-1343,1 4 166,0 12 1,0 1 81,0 6 0,0 4-110,0 3 1,0 2-21,0 2 1,0-5-302,0-3 0,0-3-1456,0-1 1144,0-4 0,0-6-1758,0-5 2337,0-5 0,-6 2 0,0-4 0</inkml:trace>
  <inkml:trace contextRef="#ctx0" brushRef="#br0" timeOffset="75">10165 11992 8305,'-6'-12'80,"0"1"0,0 3 192,2 1 0,-2 3 90,-2-4 0,-2 6 132,-2-2 1,5 3-128,-1 1 1,1 0-29,-5 0 0,0 1 76,-4 3-158,4 7-39,-5 2 0,2 10 80,0 0 1,-4 3-65,3 5 0,-3 2-16,4-3 0,1 3-40,7 1 1,1-4-224,6-4 1,2-2-390,2-1 290,7 0 110,7-5 1,6-5 376,2-6-282,4-4 1,8 2 0,1-5 52,2 0 1,-3-5-131,4-3 0,-6-3 7,3-5 1,-5 4-21,-4-3 1,-2 1-167,-5-2 1,0 4-165,0-4 1,-6 2 163,-1-1 1,-4 1-124,0-5 0,-6 4 99,-2-4 0,1 4 71,-1-4 1,0 4-138,-4-5 669,0 12-182,0-8 18,0 15 103,0-4 0,-4 8 38,0 4-133,-5 1-148,8 13 0,-5-3 50,2 5 0,2 4 120,-1-1-222,1 1 59,2 1 1,2-4 34,1 3-876,4 2 509,-1-5 1,4-1-536,-2-8 1,2 0-1740,1-3 2519,1-4 0,-1-2 0,1 0 0</inkml:trace>
  <inkml:trace contextRef="#ctx0" brushRef="#br0" timeOffset="76">10290 12060 8325,'5'-11'-99,"3"0"1,3-1 486,5 1 1,0-1 599,3 1 0,4-1-447,0 1 1,2 3-64,9 1 1,-2-1 86,6-3-355,-2 4 1,-3-1-64,-3 4 1,2-4 0,-7 4 117,-3 2 1,-1 1-162,-5 1 249,-1 0-377,-9 0 1,-1 6 257,-5 5 0,0 6 117,0 6 1,0 5-87,0 2 0,0 4-83,0 4 1,0-1-134,0 5-1,0-5 1,0 1-350,0-8 1,4 2 199,0-5 0,0-2-882,-4-6 0,0-2 108,0-6 1,4-3-658,-1-1 0,5-5-697,-4-2 2229,5 0 0,-3-11 0,5 5 0</inkml:trace>
  <inkml:trace contextRef="#ctx0" brushRef="#br0" timeOffset="77">11067 12003 8321,'0'-6'1219,"0"1"1,-1 6-554,-3 3 0,2 6 15,-1 5 1,-2 6 302,1-2-570,0 7 1,4-2 122,0 3-476,0 2 0,5-5 84,1 4 0,6-5-68,-1 0 1,4-5 36,1-3 1,4-7-201,-1-5 0,3-1 84,0-2 1,1-3-87,0-4 1,0-2-66,0-10 81,0 5 82,-1-8 0,-4 4-108,-3-5 1,-3 1 190,-4-1-615,2 0 332,-9-5 0,4 3 11,-5-6 1,-6 2-160,-6-1 1,-4 2-72,-7 5 1,-6 5-238,-6 3 0,1 7 192,-4 4 0,6 8 60,2 4 1,6 3 96,1 4 1,5 3-230,7 5 0,4-4-807,4 0 1333,1 0 0,13 4 0,1 0 0</inkml:trace>
  <inkml:trace contextRef="#ctx0" brushRef="#br0" timeOffset="78">11672 11969 8234,'0'-18'0,"0"-2"1247,0 5-287,0-6 335,-5 9 1,3 0 124,-6 9-890,5 1 1,-3 4-152,2 1 1,3 5-374,-3 7 1,-1 3 103,1 5 1,-3 5-158,3 2 0,0 3 17,4 1 0,0-3 3,0-1 0,0-3-718,0 3 0,0-8 331,0 1 1,0-8-364,0 0 129,0-7 762,0-3-145,0-5 1,0-9 200,0-2 1,0-8 74,0 0 1,0 1 89,0-1 1,0 0-101,0-4 1,0 0-71,0 0 0,0-2 36,0 2 1,0-6-76,0 6 1,0 3-251,0 4 0,1 5 42,3 3-25,-3-2 1,8 10 131,-5 0 1,5 9 146,-1 6 1,0 7-80,0 1 1,6 0-66,-3 3 0,3-2-102,-2-1 0,3 0 123,0 0 0,6-4-349,-2 0 1,2-6-65,2-2 342,0 1 0,1-12-20,3 0 0,-3-6 1162,2-5-750,-2 0 1,-6-5 712,-3 1-727,-2-5 1,-3 2-20,-2-5 0,-3-1-11,-5-2 1,0 0-51,0-4 0,-1 4-246,-3 0 0,1 2-923,-4 1 674,4 0 0,-3 5-688,2 3-1180,3 2 1088,-4 7 0,5 2-645,0 8 0,0 3 1644,0 9 0,10 1 0,3 6 0</inkml:trace>
  <inkml:trace contextRef="#ctx0" brushRef="#br0" timeOffset="79">13442 11798 8136,'0'-12'0,"0"1"736,0-1-370,0 1 0,2 0 178,1-1 263,-1 1-21,3-1 166,-5 1-487,0 5-143,0 1 1,-1 1-277,-3 0 1,-3 0 86,-4 4 1,-4 5 10,-1 3 1,-4 2-2,1 1 1,-4 2-145,-3 2 0,2-1 12,-3 5 1,4-1-219,4 1 1,0 1-92,8-4 0,-2-1 146,9-4 0,2 5-85,5-1 0,9-4 203,7-3 0,7-1 206,5 5 1,2-5-167,1 1 1,0-5 96,1 0 0,-2 2-36,-3-1 1,-6 1 164,-5-1 1,-9-1-233,2 4 1,-8-3-181,-1 4 1,-1-1-45,-2 5 0,-7 0-39,-4 4 1,-3-2-38,-9 5 0,3-2 14,-7 2-212,3 3 241,1-9 0,2 3-127,2-4 1,6-5-661,5 1 502,6-6 0,-1 3-202,11-5 0,6-1 601,12-3 1,4 1 12,4-9 1,-1 3 140,-3-6 0,2-3 86,-5-1 1,-1-2 4,-3-2 1,0 0-45,0 0 0,-5 0 233,-3 0 1,-2 6 911,-2 1-271,-5 9-490,5-3 1035,-10 8-635,4-3-340,-5 5 0,0 2 31,0 1 1,-1 8-62,-3 4-570,3 5 166,-5-2 0,6 3 31,0-1 1,6 1-143,1-2 0,5 3 154,3 1 1,4-6-109,7-1 0,0-4-443,4 0 176,1-6 288,-2-1 1,3-6 179,-6-3 0,4-2-99,-8-6 1,2 0 187,-8-4 1,-1 2-246,-4-5 0,-4 2-99,-4-2 1,-1-3-467,-2 3 0,-2-3 264,-1-1 1,-4 1-760,-4-1 234,0 0 0,0 4 778,4 0 0,-3 0 0,3-4 0</inkml:trace>
  <inkml:trace contextRef="#ctx0" brushRef="#br0" timeOffset="80">14310 11855 8348,'0'-12'818,"0"6"-414,0 1 0,2 1 981,1 0-793,-1 1 1,3 8-88,-5 2 0,0 5-113,0 3-391,0 3 227,0 10 1,4-3-48,-1 5 1,5 1-162,-4 3 0,5-3-788,-2-1 411,-2-5 277,6 8 1,-6-12-912,2 2 0,-2-8 55,-5 0 1,4-6-219,0-1 0,-2-6 1154,-5 2 0,-4-3 0,-4-1 0</inkml:trace>
  <inkml:trace contextRef="#ctx0" brushRef="#br0" timeOffset="81">14196 11855 8348,'13'-23'-326,"2"0"1,-1 5 1241,5 3-359,0 2-214,4 2 1,0 0 811,0-1-704,-1 1 0,0 4 575,-3 4-640,8 1 0,-12 2-111,8 0 0,-4 3-129,0 5 1,-3 2 245,-4 13-811,-6-3 402,-1 8 0,-6-4-792,-3 3 397,-7-3 324,-7 4 0,-6-7-373,-3-2 1,-1 1-173,-2-4 1,2-1-409,5-4 1,5-1 245,3-2-519,7-3 1314,3-5 0,5 0 0</inkml:trace>
  <inkml:trace contextRef="#ctx0" brushRef="#br0" timeOffset="82">14870 11832 8288,'0'-6'215,"-5"1"1,2 6 223,-4 3 1,3 6 640,-4 5 1,6 9-654,-2-1 1,1 4-165,0-1 0,1 0-735,-1 4 267,1-4 212,7 7 0,2-9-746,4 2 1,-3-7 310,-1-3 1,0-4-300,0 0-211,3-6-47,-8-1 0,2-6 985,-8-3 0,-3-2 0,-4-11 0,0-1 0</inkml:trace>
  <inkml:trace contextRef="#ctx0" brushRef="#br0" timeOffset="83">14744 11809 8288,'18'-23'-354,"4"0"-45,-3 1 0,2 4 1416,2 3-635,0 2 1,0 3 0,0 2 468,-1 4 1,0 3-322,-3 1 1,1 0-38,-4 0 0,-1 5-260,-4 3 0,-1 3-177,-2 4 1,-3 2 241,-5 2-350,0 3 106,0-5 0,-5 5-1150,-3-3 753,-2-3 1,-2-4-293,-4-1 0,4-1 0,-4-1-727,4-1-335,5-6 817,-3 4 880,9-6 0,-9 5 0,3 1 0</inkml:trace>
  <inkml:trace contextRef="#ctx0" brushRef="#br0" timeOffset="84">15178 11878 8288,'2'-10'-304,"1"2"0,0-2 1116,5 2 1,-6 2-226,2-2 1,-3 4 1111,-1-3-616,0 4-217,0-2-546,0 5 0,0 5-170,0 3 1,-4 3-300,1 5 0,-5 1 59,4 6 1,0 0-97,4 0 1,7-2-334,4-2 1,6 3 245,5-3 0,6-4 29,3-3 1,3-2 58,4-6 0,-1-1 283,5-3 1,-5-5-88,1-2 1,-4-3 257,-4-2 0,-2 1-103,-5-1 0,-5-3 161,-3 0 0,-7-5-48,-4 1-200,-3-3 0,-1-1 0,-3 0-329,-4 0 86,-1 6 2,-19-5 1,3 6-38,-10-3 0,-1 2-145,-4 6 1,0 4-293,-3 3 1,7 3 34,4 1-438,11 5 522,-2 2 1,16 2 516,2 2 0,3-2 0,1 7 0</inkml:trace>
  <inkml:trace contextRef="#ctx0" brushRef="#br0" timeOffset="85">16103 11729 8235,'-3'-18'0,"-1"3"0,-5 1 319,1-1 0,-7 6 487,-4-2 1,-8 3-226,-3 1 0,-3 1-153,-1 6 1,-1 0-463,1 0 1,5 6-18,2 1 0,4 7 12,4 1 0,3 1 99,5-5 0,4 4-192,3 0 1,3 1 92,1-5 1,6 3 17,6-3 1,4 6 414,7-9-35,5 4-308,-4-5 1,9-1 110,-2-2 1,2-3 30,1-1 0,0 0 18,0 0 1,-4 1 51,-4 3-296,-2-3 86,-6 4 158,-1 1-360,-11 0 75,-1 5 0,-11 2 138,-6 2 0,-5-1-18,-10 5 1,-7-1-289,-8 1 49,-8 3 0,5-5 0,-2 5-509,4-3 1,12 1 122,4-5 0,8 1-261,8-5 1,6-1 194,5-2 645,5 2 0,11-9 0,2 4 0</inkml:trace>
  <inkml:trace contextRef="#ctx0" brushRef="#br0" timeOffset="86">16457 11786 8224,'-7'-11'0,"-1"-1"1525,6 6-909,-3 1 1,3 5 21,-1 0 0,-4 5 127,-4 3 1,-1 3-264,1 4 0,0-1-104,-1 5 0,4 4-332,1 4 0,4 1 153,0-2 1,1-1-331,2 1 1,2-2 52,1-1-62,4 5 164,9-4 0,2 0 140,5-5-1177,5-5 675,-4-2 1,5-3-22,-2-6 1,-3 1 146,2-4 0,-1-1-568,-3-3 339,-4 3 176,4-9 1,-10 3-1851,4-4 1000,-9 0 1095,-2-1 0,-5-4 0,0-2 0</inkml:trace>
  <inkml:trace contextRef="#ctx0" brushRef="#br0" timeOffset="87">16309 11958 8278,'9'-7'-34,"2"3"1,3-1-75,9 2 1,1-2 650,3 1-458,-3 2 1,9-6 0,-3 4-601,3 1 1,0 2 514,-2 1 0,-3-5 0,-5-1 0</inkml:trace>
  <inkml:trace contextRef="#ctx0" brushRef="#br0" timeOffset="88">16400 11684 8223,'7'-18'151,"4"3"0,6 2 1766,5 1-985,6 1-338,2 0 1,9-1 167,3 1 1,11-2-625,4-2 0,-23 8 0,1 1-363,-1-2 0,0 1 1,-1 2-1,-1 1 317,25-4-318,-5 6 0,-11-8 0,-2 3 0</inkml:trace>
  <inkml:trace contextRef="#ctx0" brushRef="#br0" timeOffset="89">6419 13203 8280,'0'-12'0,"0"1"600,0-1-248,0 1 1,1 3 285,3 1-86,-3 4 53,4-2-302,-5 5 0,0 5-128,0 3 1,0 3-142,0 4 0,0 3 380,0 5-537,-5 0 169,4 5 0,-10 1-392,4 5 220,-3 0 52,3-4 0,-3 5-159,3-4 118,-4 4 1,4-11 0,0 3-290,2-3 1,-2-2 91,3-3 0,0-3-554,4-4 61,0-6-181,0-1 601,0-5 0,0-5 21,0-3 1,1-3 363,3-4 0,3-3 0,4-5 0</inkml:trace>
  <inkml:trace contextRef="#ctx0" brushRef="#br0" timeOffset="90">6441 13191 8280,'0'-29'205,"4"2"88,0 8 1,0 3 348,-4 4 203,0 6-463,0-4 420,5 9-374,-4-5 0,9 12-21,-2 1 1,2 5 57,1 3 0,6 3-53,2 4 1,3 6-261,0 3 0,-1 2-155,2 1 0,-7 0 13,7 1 0,-4-1-288,0 0 0,1-3 114,-4-1 1,-3-5-219,-5 2 1,2-8-512,-2-4 103,-3 3 1,0-5-1262,-5 2 1258,0-7 0,-5-3 793,-3-5 0,-7 0 0,-3 0 0</inkml:trace>
  <inkml:trace contextRef="#ctx0" brushRef="#br0" timeOffset="91">6339 13511 8280,'7'0'-121,"1"0"1,-1-1 120,5-3 1353,4 3-788,7-10 1,9 4-56,10-8 0,0 2-206,7-2 0,-1-2-1055,2 2 751,-8 0-188,7-2 1,-9 4-1660,1-2 1133,4 3 714,-15 0 0,3 1 0,-10-1 0</inkml:trace>
  <inkml:trace contextRef="#ctx0" brushRef="#br0" timeOffset="92">7001 13191 8280,'6'-11'0,"1"-1"372,-4 1 812,-1-1-278,8 1-309,-9 5 1,6 1 250,-4 5 1,-1 1-338,1 3 1,2 2-183,-1 5 1,0 2-135,-4 2 0,0 3-167,0 5 0,1 0 118,3 0 0,-3 3-187,3 1 0,-2 3-289,-2-3 1,3 3 245,1-3 1,5 4-337,-1-5 1,2 1 184,1-4 0,4-6-253,1-1 279,4-4 0,-6-1-335,5-4 291,0-2 1,-1-5 41,-3 0-1175,3 0 840,-6 0 1,5-1 545,-6-3 0,1-7 0,-1-7 0</inkml:trace>
  <inkml:trace contextRef="#ctx0" brushRef="#br0" timeOffset="93">7435 13111 7887,'4'-7'392,"0"-1"1809,-1 5-1574,-3-2 0,4 10 54,0 3 0,0 3-125,-4 5 196,0 6-354,0 3 0,-4 8-108,0-3 0,0 3 105,4 1-485,0 1 1,0-1 205,0 0-58,0 0 0,5-4-144,3-4 1,5-3 136,-2-4 1,7-2-110,-7-6 0,8-1 123,0-2 1,3-3 26,1-5 0,-4 0-406,0 0 0,0-1-389,4-3 1,-4-1-502,0-3 1,-5-2 1203,1 2 0,-2-2 0,-2-1 0</inkml:trace>
  <inkml:trace contextRef="#ctx0" brushRef="#br0" timeOffset="94">9068 13054 8376,'-6'-5'1628,"-4"4"-815,8-4-460,-3 5 1,5 1 60,0 3 1,4 6 518,0 5-557,0 5 1,-4-1-36,0 8 0,0 2-168,0 6 0,-2 4-138,-1 3 1,0-3-48,-4-1 0,4-2-343,-1-2 1,3-6-1118,1-5 1012,5 0 0,-2-11-127,4 3 1,-3-7-326,4-4 0,-5-3-661,5-1 1088,-5 0 0,2-1 485,-5-3 0,0-2 0,0-11 0,0-1 0</inkml:trace>
  <inkml:trace contextRef="#ctx0" brushRef="#br0" timeOffset="95">8897 13111 8376,'5'-15'-69,"3"0"0,3-1-139,4 5 1,3 0 1649,5-1-524,5 1-499,-4-1 0,9 1 571,-3 0-502,8 4-616,-2 2 647,3 5-321,-10 0 0,3 0 138,-5 0-594,-6 5 277,-4 2 1,-11 9-64,-2 3 0,-8 3-312,-3 0 0,-10 1-156,-6 0 353,-5 0 1,-6 0-154,0 0 1,-4-4-556,0 0 590,5-5-698,0 2 589,14-9 1,-3 1-635,11-4 385,4 0 1,9-8 634,9 0 0,11-4 0,7 1 0</inkml:trace>
  <inkml:trace contextRef="#ctx0" brushRef="#br0" timeOffset="96">9514 13442 8375,'6'0'-1134,"0"0"2214,-2 0-162,-3 0-208,9 0 325,-8 0-580,3 0 1,-1-1 263,-1-3 298,1-2-584,1-11 1,-2 0-56,4-6 1,-4 0-115,1 0 1,-3-1-399,-1-3 150,0-2 0,0-4-88,0 3 0,1-7 164,3 3 0,-3-2-590,3 6 0,1-2 23,-1 5-44,5 6 263,-8-1 0,6 11 280,-4-1 0,0 6-70,5 6 0,-5 5 325,5 3-140,0 7 9,3 3 1,2 5-46,2-1 0,-1 6 74,5 3-53,0 2-42,4 6 0,0-2-46,0 5 0,3-2-285,1 2 1,-2-1-15,-6-3 0,-2-6-407,-6 2 0,-1-11-590,-2 0 1,-3-8-14,-5 0-167,0-2 588,0-7 852,0-1 0,-10-5 0,-3 0 0</inkml:trace>
  <inkml:trace contextRef="#ctx0" brushRef="#br0" timeOffset="97">9582 13362 8375,'-10'-7'135,"2"-1"0,3 4 335,5-3 0,3 3 711,4-4-558,1 6-290,14-3 0,-3 1 190,7 0 0,5-1-340,7 1 1,-6 3-335,2-3 0,0 3-349,0 1 1,-2 0-663,-9 0 0,0 4 816,0 0 346,-6-1 0,10-3 0,-3 0 0</inkml:trace>
  <inkml:trace contextRef="#ctx0" brushRef="#br0" timeOffset="98">10210 13065 8265,'0'-15'-124,"0"0"1,2 4 603,1 3 0,-1 4 1864,1-3-1703,-1 4 0,-2 3 49,0 8 0,0 3-492,0 4 1,-2 4 54,-1 8 0,1-2-174,-1 6 0,1-1-129,2 5 1,0-5-273,0 0 0,0-4 318,0 0-1777,0-1 1183,0-3 1,0-4-64,0-3-1282,0-7 853,0 2 1090,0-9 0,0 5 0,0-6 0</inkml:trace>
  <inkml:trace contextRef="#ctx0" brushRef="#br0" timeOffset="99">10016 13043 8265,'0'-12'205,"0"1"0,0 3 403,0 1 1,1 0-83,3 0 0,3 2 161,4 5 1,2-2-29,2-2 41,3 3-327,10-4 0,1 5-268,5 0 1,0 0 74,1 0 1,1 0-346,-1 0 1,1-4 229,-5 0-656,-3-4 434,5 6 0,-10-7 5,-1 6 0,0-5-152,-7 4 1,0-3 136,-3 3 1,-5 0-29,1 4 298,-5 0 35,2 0-182,-5 5 1,0 6 705,0 9-430,0 1 0,0 2 183,0 0 1,0 3-104,0 1 1,1 4-239,3-5 0,-2 5 1,5-3 71,-2 1 0,4-4-169,-2 2 0,-2-4-967,-1-4 671,-3-3 0,-1-4-945,0-1-795,0 0 1317,0-4 742,0-2 0,5 0 0,2 1 0</inkml:trace>
  <inkml:trace contextRef="#ctx0" brushRef="#br0" timeOffset="100">10907 12917 8523,'0'-18'1797,"0"7"-1174,0 1 1,0 10 552,0 0-792,0 5 1,-1 7-1,-2 4 327,-1 3 1,-3 4-423,3 3 0,-4 0-99,4 4 0,1 0 190,3 5-1236,0-6 728,0 4 1,0-9-969,0 3 1,0-1 15,0-3-441,0 3 551,0-14 419,-5 5 551,3-11 0,-13-1 0,2-5 0</inkml:trace>
  <inkml:trace contextRef="#ctx0" brushRef="#br0" timeOffset="101">10587 13214 8352,'-19'0'0,"0"0"1130,10 0-194,-6 0 583,14 0 470,-4 0-689,20 0-931,4 0 0,15 0 0,0-1-223,1-3-178,9-2 1,-6-7-289,8-2 1,-4 2 361,0-2 0,-4 7-2591,-8 4 2549,-2-2 0,-5 5 0,0-4 0</inkml:trace>
  <inkml:trace contextRef="#ctx0" brushRef="#br0" timeOffset="102">11398 12894 8241,'0'-18'0,"0"2"629,0 4 108,0 1 309,0 5-682,0 1 1,-1 5 89,-3 0 1,-1 5-191,-3 2 0,-1 3-16,6 2 1,-5-1 127,4 1-493,-5 4 144,3-3 0,-2 5-288,1-3 231,-1-2 0,0 4-42,1-1 0,4-4 18,0 4 1,-3-4-181,3 0 114,-1 4 1,9-3 133,3 2 1,3-4 44,4-3 1,-1 1 173,5-5 1,0 3-146,4-3 1,4 1 116,-1-1 1,-3-1-124,-4 4 0,-5-4 21,1 1 1,-2 2-171,-2 2 49,-4 2 1,-2 2 156,-5 4-451,-5-4 202,-7 15 0,-5-8 74,-6 8-169,0-3 84,-5-1 1,4-1 128,-3 1-39,3-5 0,1-1-532,0-6 333,6 0 1,2-3-427,7 0-332,-2-6 988,8 3 0,2-5 0,7 0 0</inkml:trace>
  <inkml:trace contextRef="#ctx0" brushRef="#br0" timeOffset="103">12757 12928 8333,'0'-11'0,"1"1"482,3 2 613,-3 3-659,5 0-35,-6 4 0,0-3 130,0 8 0,0 3-178,0 9 0,0 1 49,0 6 1,0 5-236,0 3 1,1 2-180,3 1 1,-2 4 8,6 0 0,-4 0-302,3-4 1,0 1-1148,0-1 1050,3-5-173,-3-1 1,-1-10-638,-2-3 0,1-2 337,-1-2 875,-1-5 0,-3 0 0,0-6 0</inkml:trace>
  <inkml:trace contextRef="#ctx0" brushRef="#br0" timeOffset="104">13054 12894 8254,'0'-6'1005,"0"1"-376,0 5-97,-5 5 0,2 6 260,-4 8 1,0 4-208,0 4 1,-2 2 39,5 5 0,-3 4-635,3 0 1,0 4 70,4-4 1,0 4-967,0-4 1,5-1 644,3-7 0,1-3-1911,-2-8 870,3-2 632,-3-6 669,4-5 0,0 5 0,1-5 0</inkml:trace>
  <inkml:trace contextRef="#ctx0" brushRef="#br0" timeOffset="105">12769 13340 8254,'11'0'798,"0"0"0,6-4-276,2 0-270,8-5-332,2 3 1,6-4-290,3 2 0,-2-1 352,2 5-1632,-8 0 1134,3-1 0,-5 4 515,3-3 0,-3 3 0,-5 1 0</inkml:trace>
  <inkml:trace contextRef="#ctx0" brushRef="#br0" timeOffset="106">13260 13317 7541,'1'-8'-9,"3"1"1,-3-2 934,3-7 0,-3 2-294,-1-5 0,1 0-195,3-3 1,-1-6 437,4-3-405,-4-2-257,7-6 0,-9 2-173,3-5-749,2 5 1024,-4-7-585,3 8 263,0-3 1,-4 11 178,3 5 0,-3 6 191,-1 5-391,0 6 87,0 1 0,0 15-155,0 5 163,0 10-47,0 0 1,1 8 422,3-3 1,3 3-355,4 1 0,4 2-30,0 2 1,6-1-100,-2 5 0,4-4-220,3 3 0,-5-8-63,1 2 0,-5-9-317,2 1 0,-9-7 41,2-1 1,-5-8-110,1 0 0,-3-6-1430,-5 3 2138,0-6 0,-5 3 0,-2-5 0</inkml:trace>
  <inkml:trace contextRef="#ctx0" brushRef="#br0" timeOffset="107">13282 13214 8254,'-7'-4'175,"-1"0"1,6-1 334,-2 1 1,3 2-22,1-6-314,5 6 0,5-5 0,6 4 2,2-5 1,6 2 21,7-2 1,2 0-557,1-3 1,-4 1 110,1 2 0,-2-2-100,1 2 0,-2-2 80,-5-1 1,-1-1-340,-3 1 0,-3-4 307,-4 0 1,-2-2 79,-2 2 0,-3 2 453,-5-2 0,0 2 18,0 2 543,0-1-550,0 6 0,0 0 303,0 2 282,0 3-379,0 6 0,0 2 182,0 9 0,0 1-204,0 2 0,3 7-29,1 0 0,5 1-223,-1-4-105,2 0 1,5-4-5,0 0-41,1 0 0,-1-1-45,0-3 0,0 1-461,-3 0 288,-1-6 39,1-5 521,-1-5 1,-3-9-116,-1-3 0,-4-5-331,1 1 0,-2-4 189,2 1-336,-3-8 136,9 3 1,-3-5-25,4 3 0,-1 0-294,-2-4 0,2 3-202,-2-3 0,-3 4-529,-2 0 1,-1 7-1142,-2 3 2277,0 4 0,0 0 0,0 1 0</inkml:trace>
  <inkml:trace contextRef="#ctx0" brushRef="#br0" timeOffset="108">14173 12894 8240,'5'-16'0,"-3"7"925,1-3 1376,4 9-673,-6-3-851,4 12-361,-5 0 1,0 7-12,0 2 0,-4 3-166,1 4 1,-1 3 31,4 1 0,-4-2-161,0 3 0,0 1-211,4-1 1,2-1 93,1-3 1,4 0-282,4 0 0,-2-6-278,2-1 0,-2-4 287,7 0 0,-4-5-335,0 1 1,3-5 77,0 0 0,4-1-144,-4-2 0,2-5-85,-2-3 1,-3-2-236,-1-2 0,-1 1 1000,-6 0 0,0-6 0,-4-1 0</inkml:trace>
  <inkml:trace contextRef="#ctx0" brushRef="#br0" timeOffset="109">14173 13031 8240,'-6'0'1060,"1"5"-405,5-3-284,0 3 0,5-5 656,3 0-502,2 0-234,6 0 0,-2 0-43,5 0 0,4-2-76,4-1 0,-1-3-118,-3-1 1,-4 1-477,0 2 1,-9 1-898,2-4 1,-5 3 1318,1-4 0,-3-5 0,-5-4 0</inkml:trace>
  <inkml:trace contextRef="#ctx0" brushRef="#br0" timeOffset="110">14128 12814 8183,'0'-6'0,"2"-3"0,6 5 1652,-1-5-1048,15 3 1,-4-2-153,5 1 1,1-1-75,2-3 0,5-1-379,7 1 0,-1 3-355,5 1 0,-2 0-993,2 0 1269,-3 2 0,-4 5 0,-1 0 0</inkml:trace>
  <inkml:trace contextRef="#ctx0" brushRef="#br0" timeOffset="111">15829 12654 8248,'-6'-6'4,"-4"1"1,7 5-5,-4 0 1441,4 5-850,-7 1 1,9 10 15,-3-1 0,3 5-24,1-1 1,0 3-149,0 1 1,0 3-185,0 1 0,1 3-304,3-3 0,-3 5 80,3-2 1,2 2 6,2-2 1,-2 2 15,2-5 1,-2-1-346,2-3 0,2-1 114,-3-3 0,7-7-73,2-4 0,4-5 432,-1 0-177,8-1-29,-3-2 0,7 0-488,-4 0 1,4-4-25,-5 0 1,-3-4-227,-4 5 0,-5-6 766,1 1 0,-2-2 0,-2-1 0</inkml:trace>
  <inkml:trace contextRef="#ctx0" brushRef="#br0" timeOffset="112">16149 12746 8248,'1'-24'262,"3"5"1,-1 10 52,4 5 1291,-4 3-995,7 1 1,-9 8-114,3 4 0,-3 7 17,-1 0 0,4 4-339,0 3 0,0 4 0,-4 4 0,0 0-1,0 0-96,0 1 0,1 3 0,3 0-381,3-1 0,1-7 205,4-3-893,-4-3 675,9-6 1,-1-3 17,3-8 0,3-1-109,1-6 1,3-2-248,1-2 1,-1 2-411,-7-6 0,-3 1 1063,-5-5 0,1-4 0,-1-2 0</inkml:trace>
  <inkml:trace contextRef="#ctx0" brushRef="#br0" timeOffset="113">16206 12986 8532,'5'-7'1355,"3"3"-655,2-2-367,1 5 1,6-9 139,2 2-57,3 3-130,0-5 1,3 3-713,1-4 1,-2 3 330,3 1 0,-7 3-1289,-1-4 1,-6 1 1383,-2-5 0,1 1 0,-6-1 0</inkml:trace>
  <inkml:trace contextRef="#ctx0" brushRef="#br0" timeOffset="114">16161 12734 8248,'5'-6'369,"6"-3"203,8 5 0,3-3 461,0 3-657,6-5 1,5 4 126,5-3-148,6-2 1,-5 4-104,3-6 0,-3 6-16,-5 2 1,-3 2-31,-1-2 1,-8 3 0,1-3 0,-8 4 170,0 4-625,-7 2 265,2 5 1,-9 1-152,3-1 0,-3 6 99,-1 2 1,0 2 256,0 2-77,0 5-111,0 1-166,-5 0 192,4 4 1,-4-7-86,5 4 0,0-4-198,0 0 1,0-2 152,0-1 1,4-5-89,-1-3 0,3-3-497,-3-5 214,-1 3 434,3-8 1,-5 1-33,0-6 0,0-5 195,0-7 1,0 1-178,0-5 290,0 5-161,-5-8 1,3 1 30,-1-6 1,1 0 74,2 5 0,0-5 16,0 0 1,0 1-116,0 3 0,0 5 108,0 3 0,0 6-77,0 1-257,5 6 79,2-3 0,4 10 221,1 2-405,-1 9 115,0-4 1,6 11 72,2 0 0,3 0-20,0 3 0,-3-1-37,0-3 59,0-4 10,4 4 1,0-10-234,0 4 0,0-5 186,0-3 1,-2-3 171,-2-5 1,2 0 61,-6 0 1,0-5 284,-4-3 1,-4-3-204,-3-5 0,-3 0 43,-1-3 1,0-3-549,0 3 158,-5-7 96,-2 2 0,-4-4-116,0 5 1,3 0-278,0 0 0,2 0-376,-2 0 0,3 4-833,5 0 225,0 5 0,2-2 486,1 4 889,4 6 0,4-4 0,1 4 0</inkml:trace>
  <inkml:trace contextRef="#ctx0" brushRef="#br0" timeOffset="115">17657 12643 8254,'-18'-12'-3,"1"1"1,6 0 0,0 0 1391,-1 4-569,-4-3-402,3 8 0,-7-6 210,4 4 1,-4-4-154,1 4 1,-2 1-60,-2 3 0,0 5-160,0 2 0,4 8-16,0 4 1,0 3-27,-4 1 0,5 4-108,3-1 1,-1 6-84,0-2 0,6 3 102,6 2 1,3-2-488,1-3 186,5 3-253,2-9-92,14 4 367,-2-5 0,10-5 53,-2-3 1,6-7 118,5-5 1,0-1-3,-4-2 1,-3-5 7,-1-3 0,-4-2 74,0-2-98,-7 1 0,-2 0-154,-6-1 0,1-3 0,-2-2-482,-3 0 344,-2-2 16,1-4 0,-5 4-55,3 0 20,-3 5-142,-1-8 111,5 9 83,-4-3 388,4 10-68,-5 1-234,0 5 146,0 5 1,2 0 87,1 2 1,4-2-5,4-5 0,7 0 200,5 0 1,0 0-147,3 0 0,2-1 114,-1-3 1,3-2 4,-3-5 0,0-1-66,-5 1 0,1-5 312,0 1-300,-5-5 0,-2 2 0,-5-5 42,-4 0 1,2 2-47,-5 2 1,0-1 149,-4 4-336,0 1 160,0 9 1,-5 2-183,-3 8 1,-1 5 87,1 10 0,2 1-41,2 10 1,3 1 108,-3 3-319,3 0 111,1 1 0,0-5-21,0 1 0,1-6-215,3 2 1,-3-3-183,3-1 0,-3-6-1292,-1-1-1062,0-4 2077,0 0 0,0-7 783,0-5 0,-5-5 0,-1-7 0</inkml:trace>
  <inkml:trace contextRef="#ctx0" brushRef="#br0" timeOffset="116">17862 12517 8254,'7'-6'-200,"4"-3"-51,0 5 1,2-3 582,6 3 0,1-4 639,7 4 0,2-4-342,6 0 1,-5 2-168,0-2 0,-4 4 150,0-3-127,-1 4-233,-3-7-67,1 9 35,-5-5 1,-1 6-24,-6 0 1,-3 4-110,-1 0 0,0 9-36,0-2 1,-1 10 109,-2 1 0,-2 6-164,1 7 0,-1-1 89,-2 0 0,0 2-200,0 2 1,-4-4-120,0 0 0,0-1-83,4-6 1,0-2 153,0-6 0,0-2-381,0-6-556,0 1-791,0-1 1889,0-5 0,0-6 0,0-6 0</inkml:trace>
  <inkml:trace contextRef="#ctx0" brushRef="#br0" timeOffset="117">18513 12529 8284,'5'-7'2345,"-3"4"-1544,1 6-120,-1 4-330,-2 4 1,0 6 52,0 2 0,0 2-96,0 2 0,0 1-17,0 3 1,-4-2-171,0 6 1,1-2-225,7 1 0,-1 2-269,4-5 0,-4-2-701,1-6 0,-3-2-542,-1-6 1615,0-5 0,0-1 0,0-5 0</inkml:trace>
  <inkml:trace contextRef="#ctx0" brushRef="#br0" timeOffset="118">18262 12780 8284,'-6'-6'0,"1"1"1665,5 5-1053,5 0 0,-3 0 28,6 0 1,3 0 118,4 0 0,7-4-19,1 0-1209,5 0 434,6-1 0,5 2-1502,3-4 0,-2 4 1537,-2 0 0,2-4 0,1 1 0</inkml:trace>
  <inkml:trace contextRef="#ctx0" brushRef="#br0" timeOffset="119">19918 12335 8284,'-11'5'0,"-1"2"544,1-2-176,4 5 0,-3-3-16,3 4 1,-4 1 145,0-1 0,-2 2 561,-2 2-547,-3-2-146,1 3 1,-6 1 27,0 2 0,-1 1-149,-7-1 0,5 3-116,-5-3 0,6 1 53,-2-1 0,3 1-115,1-4 0,2 0 316,2-1-480,2-2 109,6-2 0,4-1-65,4-2 1,3-2 62,3 2 0,5 0 32,7 3 1,7-1 111,4-2 165,6 2-133,-3-4 1,6 6-129,-1-1 1,4-3-85,0-1 1,-5 0-257,-6 0 0,-1 0-554,-3-3 0,3-3-139,-7 3 1,-3-2 434,-1 2 1,-2-3 539,-2 3 0,6-3 0,1-1 0</inkml:trace>
  <inkml:trace contextRef="#ctx0" brushRef="#br0" timeOffset="120">20055 12883 8283,'1'-7'-2,"3"4"1603,-3-4-974,15 1 1,-8-6-53,12 1 1,-1-4 72,3 0-636,6-6 73,2 4 1,5-8 130,3-1 0,-2-3-317,2-6 0,-3-3 210,0 0 1,-6-4-255,-3 4 1,-3-9-182,-4 2 1,-6-4 161,-5 4 1,-6 2-137,2 4 297,-3 6 1,-6 16 441,-3 1-266,-2 9 0,-6 2-81,-3 5 1,-3 10-22,-1 5 1,-1 11 62,-2 4-160,-4 3-69,1 6 0,-3 2 81,6 5 0,-1 1 124,4 2 0,4-1 47,0 6-71,5-1-78,-2 4 1,4-5 19,1-2 1,5-5-73,2-3 1,4 0 228,4-8 0,3-3-67,8-12 0,5 0 2,6-8 1,0-2 273,4-9 1,0 0-99,5 0 1,-5 0-822,1 0 0,-6-5-153,2-3 0,-5 2-2108,-2-2 2786,-4 1 0,-5-10 0,1 0 0</inkml:trace>
  <inkml:trace contextRef="#ctx0" brushRef="#br0" timeOffset="121">6498 14299 8439,'-5'-11'529,"4"4"931,-4-3-269,5 4-520,0-1 1,0 4 139,0 6-229,0 4-379,0 4 0,-1 6-96,-3 2 0,-1 7 38,-3 5 1,-2 0-209,3 0 0,-4 2 7,0-3 0,0 3-279,-1 2 1,2-5-48,2 1 0,2-10-300,2 2 0,3-8-297,-3 0 116,3-7 10,1-3 322,0-5 0,4-9-120,-1-2 0,6-8 236,-1 0 0,-2-4 415,2-4 0,0-2 0,3-5 0</inkml:trace>
  <inkml:trace contextRef="#ctx0" brushRef="#br0" timeOffset="122">6476 14230 8343,'0'-11'0,"0"0"0,1 4 875,3 3-242,-3 3 516,4 6-676,0 2 0,-2 5 252,4 3 335,1-2-432,3 14-295,6-8 0,-3 14-167,5-3-113,-5 3 0,4 0-22,-3-2 17,-3 2 0,5-8-166,-6 6 0,1-6-410,-1 2 0,-3-7 475,-1-1-1759,-4-5 555,2-3-1707,-5-1 1714,0-3 1250,0-1 0,0-1 0,0-5 0</inkml:trace>
  <inkml:trace contextRef="#ctx0" brushRef="#br0" timeOffset="123">6476 14504 8309,'11'0'-369,"0"0"0,6-1 264,2-3 1630,8-2-936,2-5 0,5 1-276,0 2-120,1-2 0,-1 3-509,0-4 0,-1 3 316,-2 1 0,2-1 0,-4-3 0</inkml:trace>
  <inkml:trace contextRef="#ctx0" brushRef="#br0" timeOffset="124">7070 14150 8309,'-8'-7'520,"0"-1"940,6 6-780,-3-3 707,0 5-841,3 0 0,-3 1 685,5 3-798,0 7 0,-4 3 502,1 5-580,-1 0 0,4 8 160,0-1-516,0 1 64,-5 1 1,3-4 323,-1 3-677,1 2 253,2-10 1,5 10-71,3-10 1,4 4-348,3-8 0,-1 0-23,5-3 0,-1-2 172,1-2 1,1 1-842,-5-6 687,5 1 0,-6-4-1182,5 0 1080,-5 0 0,3 0-266,-6 0 827,1-5 0,-1-1 0,1-6 0</inkml:trace>
  <inkml:trace contextRef="#ctx0" brushRef="#br0" timeOffset="125">7504 14093 8309,'-8'-6'1630,"0"2"-321,6 3-594,-8 1 1,5 6 0,-4 6 347,1 5-45,5 5-607,-7 6 0,9-3 236,-3 6-232,3-6-206,1 8 1,0-7-150,0 4 1,0-5 125,0 2 1,4-4-639,0-4 286,4 2 0,-1-8 0,4 2-687,1-2 1,0-7 440,4-2 0,-2-3-130,5-1 0,0 0-311,3 0 1,1-5 852,0-2 0,0-3 0,0-2 0</inkml:trace>
  <inkml:trace contextRef="#ctx0" brushRef="#br0" timeOffset="126">9194 14504 8170,'-12'0'590,"6"0"40,1 0-315,0 0 0,4-1 1043,-3-3-912,3-2 1,1-5 24,0-1 1,5-3-136,2 0 1,0-6 24,0 2 1,5-6-80,3-2 1,4-4-235,-4 0 0,2 1 60,-2-4 0,-4 2-422,1-6 1,-2 2-238,-6 2 0,3 3 319,-3 1 0,0 6-51,-4 1-31,0 5 176,0 7 170,0-1 1,0 9-197,0 6 196,0 9 1,-4 12-96,0 3 433,0 2-252,4 5 0,0 5 1,2 3 346,2 3-297,2-5 0,10 3-23,3-4 0,4 2-50,4-3 1,-3-3-930,3-5 0,-5-6 449,-2-1 0,0-5-387,-5-7 0,-4-1-1844,-3-2 2616,-5-3 0,2-5 0</inkml:trace>
  <inkml:trace contextRef="#ctx0" brushRef="#br0" timeOffset="127">9228 14425 8170,'-6'0'878,"1"0"-482,10-6 0,2 4 173,9-6 0,3 1 103,7-5 1,3 1-21,6-1-39,4-4-420,-3 3 0,11-7 279,-6 5-346,6-6 1,-12 9-1,1-5-128,0 1 1,-9 3-133,3-2 1,-6 2-354,-5 2 1,0-1 246,-7 1 0,-2 1-192,-6 2 0,-3-2 242,3 2 133,-3 3 1,-2-4 153,-3 6 1,1 0-122,-4 7 1,3 6 308,-4 5-86,6 6 49,-3-4 1,5 10 140,0 0 1,0-1 44,0-3-490,0 0 146,5 0 0,0-4-25,2 0 1,4-5-26,-4 1 0,2-2-228,-1-2 155,2 1 1,-9-5-359,3 1 378,2-6 0,-4 2 310,1-8 1,-3-2-167,-3-5 1,0-2 115,-5-2 1,2-2-14,-2-2 1,0-2-67,4 1 0,-4 3 42,4-2 1,-3 5-24,3-1 1,0 2-272,4 1 0,0 5-31,0-1-57,0 6 0,5-2 24,3 8 1,7 3-173,4 8 1,3-2 123,0 2 0,1 2 64,0-2 0,4 4 196,-1-4 1,6 1-123,-1-5 0,-2 0-14,1 1 0,-3-2-32,3-2 1,-8-3-131,1-5 0,-8 0 258,0 0 0,-3-2 116,-5-1 1,-2-5-5,-5-7 0,0 1 309,0-5 1,-1 0-340,-3-4 1,-2 0-38,-5 0 0,-2 0-686,-2 1 0,3 3-123,1-1 1,1 3-473,6-2 0,-4-2 269,4 6 0,1 0 943,3 4 0,10-1 0,2 1 0</inkml:trace>
  <inkml:trace contextRef="#ctx0" brushRef="#br0" timeOffset="128">10667 14013 8167,'-10'-15'-76,"2"0"1,-1 4 1393,6 3 67,-1 5-648,-1-7 0,3 14-253,-1 0 1,-2 10-23,1 5 0,-4 4-301,4 3 1,-1 0 81,1 4 1,3-4-295,-3 0 0,3-2 124,1-1 0,4 0-182,0 0 1,3-4-406,-3 0 0,5-6-611,-1-2 1,-2-5-546,2-6 421,-1 0 0,3-1 1249,-2-3 0,2-7 0,-3-7 0</inkml:trace>
  <inkml:trace contextRef="#ctx0" brushRef="#br0" timeOffset="129">10450 13945 8168,'12'-6'908,"4"-3"-249,3 5 252,3-5-519,6 3 1,1-2 82,5 0 1,0 2-5,1-2 0,-1 0-102,0 4 325,-5 0-311,-1-1 1,-5 4-110,0-3 1,0 4-57,0 4 0,-6 3-229,-2 8 1,-2 3 35,-1 5 0,-2 1-42,-3 3 0,-2 2 34,-5 5 0,4 2-119,0 2 0,0-6 35,-4 2 0,0-8 37,0 1 0,0-4-247,0-4-50,0 3 0,0-10-2251,0 3 1426,0-7-1404,0-3 2556,0-5 0,10 0 0,3 0 0</inkml:trace>
  <inkml:trace contextRef="#ctx0" brushRef="#br0" timeOffset="130">11546 13922 8308,'-6'-18'176,"1"7"0,4 1 360,-3 2 1,1 2-20,-4-2 1,2 4 127,-7-3 0,2 4-242,-9-1 0,4 3-130,-4 1 1,0 1 284,-4 3 1,-4 4-105,1 7 1,-5 3-228,5 5-34,-1-1 0,4 6-119,0 3 0,6 2 154,1 1 1,9-2-490,3 2 219,3-2 0,11 3-191,5-4 1,7-6-235,4 2 0,7-4-66,5-4 335,5-8 1,-3-6 253,2-5 1,1-5-1,-4-4 331,2-5 1,-4 0-338,1-5 1,-8 4-144,-3-4 0,-3 5-87,-1-1 1,-2-2-50,-2 2 0,-2-4-278,-6 4 1,-3-5 0,-1 0 0,0 0 38,0 1 0,0-1 338,-3 5-194,-3-1 882,4 5-391,-5 5-33,0-5 115,0 10 63,0-4-124,0 5 1,0 5 117,0 3 1,-4 2-67,0 1 0,-1 2 4,1 2 0,2-1-88,-6 5 1,6-3 98,-2 3 1,1 0-117,0 3 1,1 0-153,-2-3 1,-1 1 64,2-4 0,-1 3-324,4-4-95,0 0 1,-2-3-348,-1-1-1682,1-5 119,-3 4 2277,5-8 0,-5 8 0,-1-4 0</inkml:trace>
  <inkml:trace contextRef="#ctx0" brushRef="#br0" timeOffset="131">12118 13876 8265,'0'-11'430,"0"5"898,0-5-49,0 10-775,0 6 1,0 8-25,0 10 0,0 0-149,0-1 0,0 6 0,0 3 0,0 2 112,0 1-609,0-5 198,0 4 1,0-5-858,0 3 0,0 0 518,0-4 0,0-4-1954,0-4 1117,0-10 543,0 6 601,0-14 0,5 9 0,1-3 0</inkml:trace>
  <inkml:trace contextRef="#ctx0" brushRef="#br0" timeOffset="132">11843 14185 8265,'6'-7'-81,"0"2"-40,5 5 1,1-1 1313,-1-3 1,7 2-481,5-6 1,6 4-199,9-3 1,3-2-176,4-6 1,0 2-773,-3-2 1,2 2-255,-2 2 1,-3-1-656,-1 1 1,-3-1 792,-5 1 1,-2-2-54,-5-2 1,-5 2 600,-3-2 0,-3-3 0,5 6 0,1-5 0</inkml:trace>
  <inkml:trace contextRef="#ctx0" brushRef="#br0" timeOffset="133">12563 13842 8265,'-6'6'0,"-5"5"0,4-4 0,0 1 504,0 3 1,4-1-57,0 9 1,-3-3 346,3 3 1,-1 0-207,4 4 0,0-1-62,0 1 1,0 0-45,0 0-486,-5 0 80,4-5 1,-8 3-63,5-2 0,-5-2-335,1-2 1,2 0-555,-2-3 468,6 1-701,-8-11 416,8 3 356,-3-10 0,5-2-78,0-4 1,4-2 144,0-2 1,5-1 262,-2-3 0,4-3-363,0 3 714,-5-3-288,5 0 0,-5-5 223,5 0-172,1-5-42,-1 3 1,1-5 34,-1 0-114,0 5 1,1 1 562,-1 5-361,-4 5 1,3 3 92,-3 7 601,-2 3-546,6 5 0,-6 6 40,2 6 0,3 6-111,-2 8 0,2 4-18,2 4 0,3-1 10,0-3 1,2 7-150,-2-3 1,-3 3-49,4-3 0,-4-3-338,0-1 0,-2-4-152,-2 0 0,-3-5-431,-5-2 0,3-9 188,1 1 0,-1-3-500,-7-1 0,1-1 232,-4-6 0,-1 0 939,-3 0 0,-6-6 0,0 0 0</inkml:trace>
  <inkml:trace contextRef="#ctx0" brushRef="#br0" timeOffset="134">12506 14128 8265,'-6'-5'712,"0"3"0,12-4-228,1 2 1,5 3-144,3-3 0,8-1 68,7 1 1,4-5-234,4 2 0,-1 0 0,5 0 0,-4-1-196,4-3 1,-5-1 89,1 1 1,-6 1-390,-2 2 1,-5-2-23,2 2 0,-7-2-160,-1-1 0,-6-2 255,-1-2 1,-2 2-19,-6-2 1,1 2-11,-2 2 302,-1-6 1,3 5 614,-5-4-333,0 9 177,-5 2 0,0 10-23,-3 2 1,-1 9 111,5 3 0,-3 6-325,3 2 1,0 3-171,4-3 1,0 1 86,0-2 0,4-2-179,0 3 0,5-7-369,-2-1 1,0-1 192,0 1 1,-3 2-1064,4-6 0,-6 0 52,2-4 1198,2 1 0,-5-6 0,5-1 0</inkml:trace>
  <inkml:trace contextRef="#ctx0" brushRef="#br0" timeOffset="135">13465 13831 8137,'10'-12'-286,"-2"1"967,2 4 171,-4 2 0,1 7-227,-3 1 1,-3 4 49,-1 4 0,0 2-219,0 2 0,-1 3-164,-3 5 0,-1 3-76,-3 1 1,-1 4-95,5-5 1,-3 5-215,3-5 1,-1 0 8,1-7 0,3 1-323,-3-5 0,3-3-194,1-5-540,0-4 46,0 2 751,0-5 1,1-4 234,3 0 0,-3-8-45,3 0 1,1-2 205,-1 3 0,3-6-79,-3-2 1,4 1 253,-4-1 0,3 0-17,-3-3 0,0-1 62,-4 0 0,0 0 118,0 0 0,0 9-150,0 3 1,1 3 432,3 1-443,-3 2 1,6 10-72,-4 2 0,4 8 17,4 4 1,4 2 1,1-2 1,4 2-46,-1-2 1,3-1-83,0 1 1,2-5-130,3 1 1,-3-2 24,3-1 1,-3-2-105,-1-3 1,0 2-41,0-5 454,-1 0-131,-4-9 0,-1 2-45,-6-4 0,0-2 137,1-7 0,-6 4-158,-2-3-141,-3-3 148,-1 0 1,-5-4-380,-2 3 1,0-2 147,0 2 0,0-2-760,0 2 0,0-2-82,4 2 1,1 2-400,-2 2 1,3 2 1403,1 2 0,10 0 0,3-1 0</inkml:trace>
  <inkml:trace contextRef="#ctx0" brushRef="#br0" timeOffset="136">14310 13831 8185,'0'-24'1138,"0"2"-272,0 16 82,0 1-511,0 15 0,-3 1-193,-1 8 1,-5-1-6,1-3 0,2 4 4,-2 8 1,6-3 1,-2 3 0,3-3-176,1-1 0,0-4-195,0 0 1,0-2-345,0 2 0,0-2-588,0-6-984,0-4 1305,0 3 1,1-9-1119,3 3 1855,-3-8 0,4-2 0,-5-6 0</inkml:trace>
  <inkml:trace contextRef="#ctx0" brushRef="#br0" timeOffset="137">14333 13774 8123,'0'-7'813,"0"-3"-163,0 9 535,0-9-253,0 8 17,0-3-72,0 0 33,0 4-327,5-9-29,-3 9-363,3-5 1,-7 8-1,-1 2 1,-5 2-72,-7 5 1,1 6 133,-5 2 0,5 2-182,-1 2 1,2-4-43,1 0 1,2-3-79,3 3 1,-2-5 57,5 1 0,1 1-104,7-1 1,6 1 119,6-5 1,9-3-13,2-1 1,4-4-79,4 1 125,-1-3-56,0-1 1,-5 4 23,-2 0 1,-4 1-65,-4-2 1,-3 0-139,-4 5 0,-5-2 42,1 2 1,-5 2-258,0-3 1,-3 5 33,-3 3 247,-4-2 32,-4 3 1,-4-4 88,-1-1 1,-4 4-164,1 0 1,-4 1 451,-4-5-134,-2 1-255,0-1 0,0 0-361,2 1 1,7-6 230,-3-2-2456,8-3 1226,-2-1 1446,11 0 0,1 0 0,5 0 0</inkml:trace>
  <inkml:trace contextRef="#ctx0" brushRef="#br0" timeOffset="138">15932 13728 8098,'0'-18'264,"0"-3"0,0 7 46,0-5 1,4 5 110,0-2 1,0 4 563,-4 0 342,0 6-845,0 1 1,0 7-80,0 6 0,0 6-264,0 13 1,0 2 157,0 5-654,-6 0 382,5 6 0,-4-5 11,5 3 0,0-2-81,0-2 0,4 0-413,0 1 1,7-5-97,-3 0 1,4-8-1841,-4 1 1001,2-8 377,2 2 0,-1-11 1016,0-2 0,1-8 0,-1-2 0</inkml:trace>
  <inkml:trace contextRef="#ctx0" brushRef="#br0" timeOffset="139">16195 13637 8283,'6'-12'843,"-1"6"0,-4 1-228,3 5 0,-2 6-162,1 5 0,-1 3 567,-2 9 1,0-2-369,0 5 1,0 2-156,0-1 1,3 7-560,1-4 0,0 6-381,-4-6 0,0 0-1121,0 0 1,0-5 907,0 2 1,-1-4-481,-3-4 1,1-2-59,-4-6 1194,-1-5 0,-8 4 0,-2-3 0</inkml:trace>
  <inkml:trace contextRef="#ctx0" brushRef="#br0" timeOffset="140">15966 14036 8191,'13'0'178,"2"0"0,7-1 660,5-3 0,8 2-631,-1-6 0,8 0-1,0-3 0,-1 3-1231,1 1 1,-11 4 542,0-1 0,-7 3 482,-5 1 0,2 0 0,-3 0 0</inkml:trace>
  <inkml:trace contextRef="#ctx0" brushRef="#br0" timeOffset="141">16492 14036 8283,'4'-7'268,"-1"-1"1,2-1 479,-1-6 0,-1 1-57,4-5 0,0 0 199,0-4 0,2 0-283,-5 0 1,5-5 75,-1-2-832,-3-3 189,5-6 0,-9-1 64,3-2 1,1 3-180,-1 5 0,0 2 186,-4 5 0,0 6 75,0 9 1,0 5-162,0-1 1,0 7-122,0 1 1,0 10-30,0 9 1,0 3 119,0 1 1,0 4 143,0 4 1,5 6-125,2 1 0,5 0-21,3-4 1,3 0-154,4 1 1,-3-2-318,1-3 1,-5 2 78,4-6 0,-5 0-90,1-7 0,-6-3-849,-2-4 1,-3-2-180,4-2 1515,-6-3 0,-2 0 0,-6 1 0</inkml:trace>
  <inkml:trace contextRef="#ctx0" brushRef="#br0" timeOffset="142">16526 13911 8247,'-6'-5'45,"1"2"267,5-5 0,5 6 530,2-2 0,8-2-398,5-2 0,6 2-177,5-2 0,2 1-128,1-5 0,4 1 112,0-1 1,4 1-204,-4-1 0,-5 1-59,-6 0 0,-5-1-114,-3 1 0,2 3 176,-6 0 0,-4 1-132,-3-5 1,-5 1 202,0 0 1,-1 3 102,-2 0 1,0 5 370,0-5-213,0 5-68,0-2-88,0 16 1,0 1 152,0 11 0,3 4-219,1-1 0,1 5-2,-1-5 0,-1 5-152,4-4 1,1-1 110,3-3 1,1 0-157,-1 0 0,4-4-25,1 0 1,-1-5-212,-4 1 331,1-2 0,-1-6-32,1 1 1,-1-7 280,0-1 0,-3-5 341,0-6 0,-6-5-404,2 1 1,-3-6-73,-1-2 0,0 0-217,0-4 0,-4-4 162,1 0 1,-5-4-332,4 4 0,0 2-57,4-2 1,0 1-254,0-4 1,2 0-301,1-1 1,5 6-742,7 2 0,-2 8-186,2 4 0,-2 8 295,-2 3 1457,1 2 0,-1 2 0,1 0 0</inkml:trace>
  <inkml:trace contextRef="#ctx0" brushRef="#br0" timeOffset="143">17554 13728 7563,'6'-23'-1524,"-1"5"4471,-5 2-1236,5 4 441,-3 6-1173,3-4-257,-10 9-330,3 1 1,-8 6-44,3 5 1,-4 5-61,0-1 1,3 5-16,1-1 1,4-1-31,-1 1 0,3 0 0,1 4 0,0-2 30,0-2 1,5 2-31,3-6 0,2 4 0,1-4 0,5 0 30,-1-3 0,1-2-1061,0-2 1,1 1-1473,6-6 0,-1 1 1167,-3-4 1,1 0-26,-5 0 0,1 0-1147,-5 0 2264,0-5 0,-4-6 0,-2-7 0</inkml:trace>
  <inkml:trace contextRef="#ctx0" brushRef="#br0" timeOffset="144">17565 13865 7182,'12'0'1633,"-1"0"0,1-1-1072,-1-3 1,5 1-130,4-4 1,1-1-531,2-3 0,1 3 168,3 0 1,-4 1-1030,-1-5 1,0 1 245,-7 0 713,0-1 0,-3 1 0,-1-1 0</inkml:trace>
  <inkml:trace contextRef="#ctx0" brushRef="#br0" timeOffset="145">17508 13625 8203,'0'-11'0,"1"-1"327,3 1 0,6 3 517,6 1 0,3 0-259,-4 0 1,9-4-170,-1 4 0,12-3-686,3-2 1,11 1 177,4-1-2561,-2 6 1705,-1-4 948,-9 9 0,4-9 0,-5 3 0</inkml:trace>
  <inkml:trace contextRef="#ctx0" brushRef="#br0" timeOffset="146">18947 13568 8215,'1'-10'368,"3"2"737,-2-2 394,8 4-547,-9-6-542,4 1 0,-6 1-39,-3 2 1,-4 3-41,-7 5 1,-4 0-152,-8 0 1,-2 5 14,-5 3 1,0 3-31,-1 4 1,1-1-165,0 5 1,5-1-167,2 1 0,4 1 110,4-4 0,4 3-368,7-4 0,5 5 223,6-1 1,6-1-30,10 1 1,2-5 262,9 1 1,9 2-21,7-2 1,1-1 51,-5-6 0,1 2 244,-5-3 0,-5 2-3,-6-1 0,-8 2-98,-4-2 1,-4 2-336,-3 1 1,-3 1 124,-5-1 0,-2 0-113,-6 1 0,-5 1-39,-10 2 1,1-3-379,-1 4 0,-1-4-8,-3 0 0,3-1-377,-3 1 1,8-5-101,4 1 1,2-6 110,2 2 905,5-2 0,0 3 0,6 1 0</inkml:trace>
  <inkml:trace contextRef="#ctx0" brushRef="#br0" timeOffset="147">19301 13637 8215,'0'-12'-513,"0"6"1277,0 1 0,0 6-243,0 3 1,0 2 260,0 6 1,0 0 35,0 3-498,0-2-134,0 9 0,0-5-91,0 6 0,0-1-200,0-3 1,-1 2 44,-3-1 1,3-4-219,-3-1 1,3-2-2364,1-2 2641,-5 1 0,-2-6 0,-4-1 0</inkml:trace>
  <inkml:trace contextRef="#ctx0" brushRef="#br0" timeOffset="148">19473 13568 8215,'11'-5'-592,"0"0"1620,1-3 1,3 3-383,0 5 0,4 0-47,-3 0 1,3 0-121,-4 0 0,9-4-191,-1 1 0,-2-3-70,-2 3 0,0 1-1,4-1 1,-5 1-37,-3 2 0,-2 0-57,-2 0 1,-4 0 0,-2 5-226,-5 3 0,-10 7-92,-6 4 1,-8 3 68,-2 1 1,-1 5 51,4 2 1,2-1 4,2 2 0,2-2-187,6 1 0,0 2 72,4-5 0,2-1-155,5-3 0,2-1 237,6-3 1,1 1-2,10-5 0,-4-3 212,4-5 0,0-4-25,4 1 0,0-3-98,0-1 1,0 0-247,-1 0 0,0-5-235,-3-3 1,1 2 163,-5-2 329,1 1 0,0-10 0,2-1 0</inkml:trace>
  <inkml:trace contextRef="#ctx0" brushRef="#br0" timeOffset="149">20089 13637 8215,'0'-8'775,"0"0"1,2 6 368,1-2-388,-1 3 1,3 2-203,-5 3 1,-2 2 66,-1 6 0,-4 4-96,-4 3 1,1 3-153,2 0 1,-2-3-281,2 1 0,3-1-97,1 3 1,3 0-175,1-3 1,0 1 95,0-4 0,5-1-245,3-4 0,2 1 104,1-1 0,6-3-164,2-1 1,3-4 11,0 1 1,5-3 83,0-1 0,-1 0-865,-3 0 0,-4-4 146,0 0 1,-4-5 1009,5 2 0,-7-3 0,4-2 0</inkml:trace>
  <inkml:trace contextRef="#ctx0" brushRef="#br0" timeOffset="150">20066 13854 7665,'12'0'1195,"-1"0"0,6-2-787,2-2 0,4 2-234,3-6 1,0 2-147,4-2 0,1-2-127,3 3 0,-5 0-562,-2 0 0,-7 0 486,-1 0 175,-5-4 0,3 5 0,-6-5 0</inkml:trace>
  <inkml:trace contextRef="#ctx0" brushRef="#br0" timeOffset="151">20169 13625 8215,'-18'0'946,"3"0"-75,8 0-112,2 5 0,10-4-236,2 3 0,8-2-29,5-2 1,2 0-435,5 0 0,7-6-270,8-1 0,3-2-149,0 1 0,-4-1-1156,-3 6 1367,-3-6 0,0 2 1,-1-4-1</inkml:trace>
  <inkml:trace contextRef="#ctx0" brushRef="#br0" timeOffset="152">21848 13465 8215,'0'-11'562,"0"4"0,-1 2-35,-3 5-279,3 0 0,-9 0 16,2 0 0,-2 5-1,-2 3 1,-3 2-16,0 2 0,-5 4 31,1 3 0,-5 3-31,-7 1 1,3 1 199,-10 2 0,1 0 149,-5 4-148,3-4-328,5 1 0,1-8-285,2 1 1,6-10 119,10 1 0,1-6-98,10 3 272,0-6 0,5 3-90,3-5 0,4 4 186,7 0 0,3 4-11,5-5 0,1 6 449,2-1 0,7 1-349,6-2 62,4 4-358,2-5 1,-2 4 125,3-2 1,-6 2-167,1-3 1,-5 0-359,-2 0 1,-6-4 226,-9 1 0,-2 1-531,-6-1 1,-3 1-440,-1-1 0,-5-3 1122,-2 3 0,-6-3 0,-5-1 0</inkml:trace>
  <inkml:trace contextRef="#ctx0" brushRef="#br0" timeOffset="153">22099 13248 8215,'-6'-11'0,"2"-1"348,3 6 146,1-4 1,1 9 1331,3-3-1260,-3 3 0,8 6 203,-5 2-528,5 3 0,-7 6 0,6-1-86,1-1 1,-3 2-41,2 0 1,-2 3-184,2-4 1,2-1 131,-2-7 0,-2 2-161,2-5 1,-5 0-357,5-4 128,0 0 491,3 0-157,0 0 1,-3-5 64,0-3 0,-2-2 28,2-1 1,0-2-94,-4-2 1,4 2 23,-4-2 1,5-2-7,-2 2 0,0-4 36,0 4 1,0 0 321,0 3-347,3 6 1,-3 1 101,4 5 1,-3 5-69,-1 2 1,1 9 11,3 3 0,1 3-112,-1 5 0,-3 1-169,-1 2 1,-3 2-843,4-5 0,-6 3 517,2-3 0,-3 3-1063,-1-3 1585,5 0 0,-3-4 0,3-1 0</inkml:trace>
  <inkml:trace contextRef="#ctx0" brushRef="#br0" timeOffset="154">22054 13819 8215,'7'-10'0,"1"2"0,5-2 1310,6 3 0,2 0-570,2 0 0,0 3 379,0-4 0,1 1-434,2-5 0,5 1-239,7-1 1,3 1-208,4 0 1,1-1-106,0 1 0,-2 3-457,-2 1 0,0 4-180,-8-1 0,-2 3-1436,-9 1 1,-9 1 124,-3 3 1814,-7 2 0,1 11 0,-5 1 0</inkml:trace>
  <inkml:trace contextRef="#ctx0" brushRef="#br0" timeOffset="155">22339 14276 8215,'0'-6'1950,"0"1"2384,0 5-3727,0-5 1,5 2-138,3-5 1,3 5 64,5-5 1,-4 0-293,3-3 0,-1 0 5,2-1 0,-2-3-263,5 0 1,-5-4 14,1 3 0,-2-4 34,-2 1 0,-5-1-1,-2 1 0,1-3-387,-1 3 1,0 1 35,-4-1 1,-5 5-152,-3-1 0,-3 4 127,-5 3 1,-1 3 95,-6 5 0,4 3 182,0 4 0,0 6-125,-4 10 0,5 1 341,3 2 0,2 0 2,2 4 0,4 1 15,4 3 0,1-4-122,2 1 0,2-2 39,1 2 1,5 0 40,7-4 0,3 0 153,5-5 0,0-4-36,0-3 1,-4 1-125,0-5 1,-4 3-108,4-6 1,-5-3-209,1-1 1,-2-3-999,-2-1 482,1 0 1,-1-1-526,0-3 0,1 1-797,-1-4 2033,1 4 0,-1-7 0,1 4 0</inkml:trace>
  <inkml:trace contextRef="#ctx0" brushRef="#br0" timeOffset="156">23356 14116 8215,'3'-18'0,"1"3"0,5 4 4151,-1 3-892,-3-2 84,0 4-2961,-5-1 1,-1 2-572,-3 5 0,1 0-319,-4 0-577,4 0 1085,-7 5 0,4 2 0,-6 4 0</inkml:trace>
  <inkml:trace contextRef="#ctx0" brushRef="#br1" timeOffset="157">5973 13168 11147,'-11'0'260,"1"2"299,2 1 0,-2 4-211,2 4 1,2-3-59,-2-1 1,4 5-68,-3 3 0,0 4-58,0-4 1,-2 6-191,5-2 1,-3 2 41,3 2 0,0-4-71,4 0 0,0-1-10,0 1 1,0 2-193,0-2 0,5 2 41,3-2 0,0 1-75,0-5 1,2 4 8,-2-3 0,2 3 162,1-4 0,0 0-55,-4-3 0,3-1 56,-2 0 1,-3 1 5,-1-1 0,-2-2 88,2 2 0,-3-2 63,3 7 1,-6 0 115,-2-1 0,-5 6 32,1-2 0,-2 2 12,-1 2 281,5 0-374,-5-5 1,10 2 25,-3-5 1,4 4-53,4-4 1,-3 6-14,3-2 1,-3-1 17,-1 1 1,0-4-31,0 4 0,-5 0-40,-2 4 1,-2-4-25,1 0 0,-2 0-171,2 4 128,-2 0 81,-1-1 0,5-3-391,2 0 1,2-3 26,2 3 1,4-4 22,0 4 0,5-5 219,-1 1 0,3-2-7,4-2 0,-2 2 49,2 2 1,-1-1 227,1 5 1,-2-4 6,2 4 1,-2-5-77,-2 2 0,-3 0 324,0-1 1,-2 1-53,2-5 1,-3 2-59,-5 2 1,0-6-60,0 2-1861,0-2 1020,0 3 578,-5-1 0,-7-5 0,-6-1 0</inkml:trace>
  <inkml:trace contextRef="#ctx0" brushRef="#br0" timeOffset="158">6350 15521 8067,'0'-6'-416,"0"-5"1,-4 9-1,0-6 137,2-1 1,-3 3 573,1-2 1,-1 6 341,1-2 69,3-2-477,-4 5 1,5-6 155,0 3-40,0 3 16,0-4 71,0 5-251,0 5 1,0 1-58,0 6 1,0 1 26,0 2 0,0 3 3,0 4 1,0 2 5,0 3 0,-4 2-19,0 6 0,0 0-54,4 3 0,-3-2 68,-1 2 1,0 1-112,4-1 1,0 4 99,0-4 1,0 4-136,0-4 0,0 4 44,0-4 0,1 5-13,3-1 1,-1-1-43,4 1 1,-3-2-175,4 2 0,-1-1 15,5-3 0,-5-4 163,1 0 1,-1-1 139,5-6 0,-1 3-98,1-3 1,-1-2 164,1-6 1,-1 3-9,0-3 1,-3-1-80,0 1 1,-2-5 47,2 1 0,0-2 161,-4-2-118,5 1-206,-3-1-109,6-5 1,-1-1 54,1-5 0,-1-1-140,1-3 1,0-3-23,3-9 0,-1-1-3,5-6 0,-1-4 88,1 1 1,2-11-22,-6-1 1,0-7-94,-4-4 1,1-2 129,-1-2 0,-4-3-1302,-4 3 1322,-1-3 15,-2-1 0,0 1-89,0 2 1,-5-4-145,-3 5 1,-7 0 185,-4 7 0,-3 1 56,-1 4 0,-3-3 8,-1 6 0,-7 2-95,3 5 0,-7 3 1,8 5 0,-8 2-89,7 2 0,-3 2 60,7 6-133,1-1 123,8 6 0,1-3-157,6 5-177,5 1 0,3 8 758,11 2 0,1 10-235,10 6 0,0 4 0,4 8 0</inkml:trace>
  <inkml:trace contextRef="#ctx0" brushRef="#br0" timeOffset="159">7812 15247 8144,'0'-12'-1138,"4"1"1355,-1 0 1038,1-1-436,-4 1-39,0-1-295,0 6-244,0 1 0,0 6-165,0 3 0,0 0 120,0 7 0,-4-1-108,1 9 1,-1 0 77,4 4 1,-4 1 17,0 3 1,0 3 62,4 9 0,-3 2 174,-1 9 0,-4 2-458,4 5 0,-1 4 185,2 0 0,0-29 1,0 1-148,-4 28 1,0-1 171,4-2 0,1 2-464,-1 1 0,1 4 66,2-4 1,0 2-85,0-5 0,5 4 157,3-9 0,2 0 88,2-7 1,3-5 225,0-3 1,2-4-50,-2-4 0,-3 2 35,4-5 0,-4-4-13,0-4 1,3-7 357,0 0-345,1-1 1,-5-10 400,0 3 0,1-4-369,-1-4 1,4-3 31,1-8 0,0-4-192,-1-8 0,-1-4 107,5-7 1,-3-2-225,3-6 0,-5-5-265,1-2 1,-1-8 307,-6 29 1,-1-1-1,-2-1 1,-1 0-87,2-2 1,-1 0 0,0 0 0,-1 0-118,2-1 1,0-2 0,-1 1 0,0 0 24,-1-2 0,-1 0 0,0 2 0,-1 0-89,-1 0 0,-2 0 0,1 4 0,-1 1 36,0-2 0,-2 1 0,-4-25 23,-8 1 1,-3 6 196,-5 7 1,-1 4-119,-3 3 1,2 6-16,-6 2 1,1 5 1,-4-2 1,3 7 75,1 1 0,4 1-127,0-1 1,7 3-592,3 9 102,9-3 1,13 3 735,6 7 0</inkml:trace>
  <inkml:trace contextRef="#ctx0" brushRef="#br0" timeOffset="161">12175 15155 8312,'-5'-12'0,"3"-3"97,-2 7 173,-2-2 0,5-2 541,-3 1-208,3 5 207,-4-5-582,3 10 1,-3 2-108,5 11 1,2 4 243,1 7 0,-1 6-91,2 6 0,-3 8 41,-1 6 0,-5 11-427,-3 1 1,3-26-1,0 2 215,-1 3 1,1 0-1,-1 2 1,0 0-286,0 1 0,1 1 0,-1 2 0,0-1 202,1-2 0,-1 1 0,0-1 0,0-1-19,1 0 1,-1 0 0,1-1 0,0-1-154,1 0 0,0 0 0,0-4 0,-1-1-64,3 0 1,1-1-1,-3 27 167,4-1 0,0-4 337,0-6 1,5-3-126,2-13 0,2 2 97,-1-10 0,6 0-101,-3-7 1,3-3 348,-2-4 1,-1-6-341,1-2 0,3-3 539,0-1 1,5-10-358,-1-5 0,-1-7-124,1-5 0,0-7-16,4-8 1,4-9-241,-1-6 0,-12 27 1,-1-2-26,-1-2 1,-1 0-1,2-4 1,0-1-285,1-2 1,-1-1 0,1-1-1,0-1 168,0-3 0,-1-1 1,-2 0-1,1 0 3,-1 0 0,0 1 1,0-5-1,-1 0-120,-4 0 1,-1 1-1,0-2 1,-1 0-68,-3 2 1,-2 0 0,0 2 0,-1 0 111,0 1 1,-3 1 0,-3 3-1,-3 3-229,-5 2 1,-2 2 227,1 4 1,-1 2 60,-3 4 1,-2 3 0,-18-10-41,-4 8 1,0 12-203,3 10 1,-1 4-133,5 4 1,5 3 50,6 8 1,8 4-659,4 8 1164,8 2 0,1 3 0,6 2 0,0 3 0</inkml:trace>
  <inkml:trace contextRef="#ctx0" brushRef="#br0" timeOffset="162">6327 17588 8608,'0'-6'1293,"0"-1"-726,0 4-66,0 1-161,5-8-46,2 9 0,4-4-89,0 5 1,1-4-5,-1 0 0,1 0-19,-1 4 0,6 0-24,2 0 0,3-1-156,5-3 0,2 3 100,6-3 0,0-1-178,3 1 1,-1-1-47,5 2 0,0 1 158,3-2 1,0 3-149,-3 1 1,6-4 100,-2 1 1,6-1-37,-3 4 0,4 0-148,-3 0 0,2-4 74,-6 0 1,6 0 60,-7 4 1,9 0-85,-1 0 1,3 0 47,1 0 0,-1 0 47,-3 0 0,5-3-48,-4-1 1,3 0 75,-8 4 1,5-4-6,-5 0 1,1 1 3,-5 3 0,1 0 8,0 0 1,-6 0-8,-2 0 1,2-4 41,-2 0 1,5 0 42,-1 4 1,2-1-72,2-3 1,3 1-97,1-4 1,3 3 110,-3-4 0,3 6 98,-4-2 0,6-1-93,-2 1 1,2 0 4,-2 4 0,2 0 24,-6 0 0,1 0-3,-5 0 1,1 0 78,0 0 1,3 4-82,1 0 1,3 1 76,-4-1 1,6-3-71,-2 3 1,3-1-59,1 0 0,2-1 44,2 1 0,1-1-193,2-2 0,-30 0 1,0 0 192,30 0 1,-1 0-8,-2 0 1,1 0-59,-1 0 0,0 0 52,-4 0 0,4 0 68,-1 0 1,0 3-10,-7 1 0,4 1 11,1-1 0,-1-1-28,4 4 0,-2-4 13,2 1 1,-4 1-11,0-1 0,3-1 1,-7-3 1,6 0 34,-6 0 0,3 0-36,1 0 0,-1 0-38,-3 0 1,2-3-11,-6-1 0,6-4-15,-2 4 0,-1-3-9,1 3 1,-4-1 98,0 1 1,-3 1-104,-4-4 0,-3 4-14,-5 0 1,-1 1 198,-2 2 1,-3-4-161,-6 1 1,-4-1 294,-3 4 1,-2 0-354,-2 0 376,-4 0-716,-2 0 1,-6 0-535,-3 0 0,-4 5 921,-7 3 0,-3 2 0,-5 1 0</inkml:trace>
  <inkml:trace contextRef="#ctx0" brushRef="#br0" timeOffset="163">13397 17131 8390,'0'-6'105,"0"-4"146,0 3 1,0 0 533,0-1-187,0 6 283,0-3-335,0 0-255,0 3-88,0-3 0,-5 14-233,-3 2 1,-2 3 16,-2-2 0,-4-1-29,-3 1 0,-3 0 70,-1 4 0,-1-2-168,-2 5 1,0-4 16,-4 4 0,-1-4 4,-3 4 0,4-5 180,-1 1 0,6-2 108,-2-2 1,3 1 44,1-1 1,5-3 401,3 0-113,3-6-312,5 8 1,5-9-30,9 3 0,2-2 7,10-2 0,0 0 23,4 0 0,1 0-56,3 0 0,1 0-18,2 0 1,-1 0-131,-2 0 1,-7 0 129,3 0 0,-6 0-173,2 0 0,-5 0 114,1 0 1,-2 0-96,-2 0 0,-3 0-35,-1 0-176,-4 0 0,3 0-480,-2 0 39,-3 5 1,4-3-1028,-5 6 1,-1-4 1714,-3 3 0,-2 1 0,-6 3 0</inkml:trace>
  <inkml:trace contextRef="#ctx0" brushRef="#br0" timeOffset="164">12928 17634 8226,'-16'0'1023,"3"0"-335,2-5 316,6 3-317,5-3 0,1 2-213,3-1 0,2 0 150,6 4 0,0 0-144,3 0 0,2-1 65,2-3 1,3 3-96,-3-3 1,-2 3-178,2 1 0,-1 0-133,1 0 0,3 0-149,-3 0 0,-1 0 15,1 0 0,0 0 175,4 0 1,-4 0-594,0 0 1,-2 0 197,2 0 0,2 1-1355,-6 3-176,0-3 480,-3 9 0,-5-5-568,1 3 1833,-6 2 0,3-4 0,-5 6 0</inkml:trace>
  <inkml:trace contextRef="#ctx0" brushRef="#br0" timeOffset="165">13682 17520 8240,'-6'-5'1020,"1"3"-162,5-3-367,0 0 0,1 4 32,3-3 0,-2 1-137,6 0 1,0 1-137,3-1 1,0-2 31,1 1 0,3-1-31,0 1 0,4-1-1,-3-3 1,3-2 31,-4 2 0,4 2-32,-4-2 1,4 1-1,-4-5 1,1 1 31,-5 0 0,-3-5-1743,-1 1 0,0-4 756,0 4 0,-2-5 370,-5 0 1,0-2 237,0-5 1,0 3 83,0-3 1,0 3 11,0 1 0,-1 4 122,-3 0 0,2 5-13,-6-1 1,4 4 241,-3 3 1,3 2-26,-4 2 0,4 3-148,-3-3 0,0 4-136,0 4 0,-3-1 98,2 9 1,-1-2-158,2 9 0,-4-4 33,4 4 1,-3 4 0,-2 4 1,1 1-12,-1-2 0,1 4-4,0 4 1,0-3 90,4 4 0,-3-4 162,2 8 1,2-4 71,-2-1 1,6 1-35,-2-1 0,2-5-126,2-2 1,0-1 47,0-3 0,6 1-18,1-8 0,3-1 44,2-4 0,0-1-8,4-2 1,1 1 183,6-5 1,0-1-124,0-3 1,0 0-475,0 0 0,-2-3 136,-2-1 0,2-1-3177,-6 1 3222,-5 3 0,0-9 0,-4 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2444 3198 8048,'0'0'0</inkml:trace>
  <inkml:trace contextRef="#ctx0" brushRef="#br0">1485 3095 8085,'0'0'0</inkml:trace>
  <inkml:trace contextRef="#ctx0" brushRef="#br0">1496 3072 8052,'0'-7'-207,"0"-1"0,0 4 69,0-3 138,0 4 0,-5-7 0,-1 4 0</inkml:trace>
  <inkml:trace contextRef="#ctx0" brushRef="#br0">1485 3027 10210,'0'-12'0</inkml:trace>
  <inkml:trace contextRef="#ctx0" brushRef="#br0">1428 3426 7990,'-5'28'1048,"2"0"1004,-5 3-1773,6-9 1,-5-1 116,4-6-256,1 0-170,-3-3-27,5-1-296,0-5-11,0-1-2577,0-5 1517,0-5 1424,0-1 0,0-11 0,0 0 0</inkml:trace>
  <inkml:trace contextRef="#ctx0" brushRef="#br0">1519 2958 8221,'0'-11'-184,"0"-1"1,-4 5 434,0-1 0,1 4 1159,3-3-323,0 4 176,0-2 503,0 5-1156,5 0-329,1 0 0,2 5 38,-1 3 1,-3 2 95,4 1 0,-5 2-32,5 2 1,-4 3-80,3 5 0,0 1 2,0 2 1,4 0-43,-4 4 1,5-1-77,3 2 0,-1 2-15,5-3 0,-4 3-137,4 2 1,-4-6 180,4-3 1,-3-1-145,3-3 1,-5 1 11,1 0 0,1-4 15,0 0 0,-1-5-113,-4 1 1,-1-2 140,-2-2-374,2 1 230,-9-1-420,10 1 206,-10-6 0,4 0-206,-5-2-191,0-3 0,-1 5 241,-3-6 0,3-2-1008,-3-2 1,-3 2 613,0-6 0,0 5-491,0-5 1,-1 2 589,-3-2 0,-1-1 681,1 5 0,-6-5 0,0 3 0</inkml:trace>
  <inkml:trace contextRef="#ctx0" brushRef="#br0">1382 3381 8115,'-11'-7'68,"4"1"-1,3 2 670,3 3 195,1-4 1,5 5-347,3 0 1,7 0 170,4 0 1,3 0 553,0 0-927,6 0 1,2-2 231,4-1 1,4 1-195,0-1 0,0-2-183,-4 1 0,-1-1 28,-2 1 1,0 1-271,-4-4 1,-2 4-208,-5-1 0,-3-1-223,-1 1 1,-8 1-841,4 3-1669,-8 0 1406,1 0 1,-7 0 1535,-1 0 0,-9 0 0,-6 0 0</inkml:trace>
  <inkml:trace contextRef="#ctx0" brushRef="#br0">2136 2992 8017,'0'-11'0,"0"3"9,0 1 189,0-1 108,-5-3 0,2-1 116,-5 1 1,5 4 285,-5 4-164,6-4 60,-9 6-404,5-4 0,0 6 46,2 3 1,-1 6-19,1 5 1,-4 6-4,5-2 0,-1 7 3,4 5 0,-4 6-115,0 1 0,0 1 27,4-1 0,0 1-229,0 3 1,0-2 119,0-6 0,0-1-45,0-3 1,0-2-173,0-5 1,2-5-34,1-3-29,-1 3 0,4-7-95,-2 1-790,-3-1-66,4-10-437,0 4 923,-3-5 1,3-1-25,-5-3 737,0 3 0,-5-14 0,-2 2 0</inkml:trace>
  <inkml:trace contextRef="#ctx0" brushRef="#br0">2090 3004 8387,'0'-17'-10,"0"5"406,0-4 197,0 9 1,0 0 352,0 4 545,0 1-657,5 12-541,1-1 1,10 14 0,0-8 299,2 4 0,1 4-254,4 4 0,0-3 84,-1 3 0,0 1-348,-3-2-55,3 1 1,-5-4 24,6 0 1,-4-2 141,0-2 1,-3 1-177,3-4 0,-5-1 17,1-4 1,-3-3-29,0 0 1,-4-5 69,-1 5 1,-3-5-469,4 0-318,-6 4-428,3-6-1426,-5 4 1863,0-5 1,-5 0-765,-3 0 0,2 0 179,-1 0 1292,4-5 0,-7-1 0,3-6 0</inkml:trace>
  <inkml:trace contextRef="#ctx0" brushRef="#br0">2478 2981 8295,'0'-12'419,"0"1"-256,0 5 1,0-4 302,0 2 1,-1 2 131,-3-2 0,3 4 155,-3-3-107,3 4 82,1-2 150,0 5 1,0 9-609,0 2 0,0 10-25,0 1 0,0 6-45,0 7 1,0-2-56,0-3 1,0 7-204,0-3 0,4 3-23,0-3 0,1-5-170,-2-2 0,-1-4-227,1-4 0,-1 1 227,-2-5 0,4 1-675,-1-5 1,1-3-115,-4-1-1373,0 1 2413,0-2 0,0 4 0,0-3 0</inkml:trace>
  <inkml:trace contextRef="#ctx0" brushRef="#br0">2981 3015 8102,'0'-11'-628,"0"4"1,-1-2 337,-3 6 1544,3-1-85,-5-1 56,6 4-620,-5-10 95,4 10-249,-4-4-271,0 5 1,4 1 73,-3 3 1,3 6 34,1 5 0,1 10-15,3-3 1,-2 9-52,6-1 1,-6 2-1,2-1 1,1 4-485,-1-5 244,5 6 1,-7-12-332,6 3 1,-4-3 200,3-1 0,-4-5-531,1-3 244,2-3-158,-5 0-15,5-6-1277,-6-1 1048,0-5 0,-6 0 836,-1 0 0,-8-10 0,-3-3 0</inkml:trace>
  <inkml:trace contextRef="#ctx0" brushRef="#br0">2593 2981 8215,'11'-12'-51,"0"6"0,2 0-255,2 2 306,3 3 498,10-4 1,1 5 731,5 0 1,6-2 526,2-1-1191,2 1 0,2-3 197,-1 5 1,-3-4-303,0 1 1,-1-3-13,1 3 1,-4 0-186,-8-4 0,2 3-103,-5-4 0,-5 6 102,-3-2 1,-5-1-207,2 1 1,-7 0-477,-2 4-1033,-4 0-531,2 0 0,-14 1 142,-3 3 1841,-7 2 0,2 11 0,-6 1 0</inkml:trace>
  <inkml:trace contextRef="#ctx0" brushRef="#br0">1485 3072 7782,'0'-6'164,"4"0"216,-1 2 258,1 2-49,1-8 160,-4 9-222,5-4 291,-6 5-225,0-5-29,0 4-337,0-4 1,0 6-91,0 3 0,0-2 76,0 6 1,-2-1-104,-2 5 1,2 0-109,-6 4 0,2-2 117,-2 5 1,-2 0-167,3 4 1,-4-1 45,0 1 0,0 0-88,-1 0 1,2 0 42,2 0 0,0-2-560,4-2 1,0 2-114,4-6 1,1 0-1139,3-4 1857,-3 1 0,14 4 0,-2 2 0</inkml:trace>
  <inkml:trace contextRef="#ctx0" brushRef="#br0">3586 2935 8298,'-6'-6'0,"-4"1"0,2 5 42,3 0 1,-1 0 518,2 0 78,3 0-255,-5 0 92,6 0-252,-5 0 0,4 6 161,-3 6 47,3 4-240,1 7 0,0 1 257,0 3 17,0 2-169,0 5 0,0 2 90,0 2-179,0-3 1,0 3-43,0-7 1,0 0-175,0-4 0,0 0-152,0-4 0,1-2 126,3-2 0,-3-2-160,3-6 1,-3 1 71,-1-1 0,4-3-292,0-1 8,0-4-1468,-4 7 56,0-9 1818,0 9 0,-5-8 0,-2 3 0</inkml:trace>
  <inkml:trace contextRef="#ctx0" brushRef="#br0">4271 3027 8152,'-7'-4'61,"-1"0"0,4-5 171,-3 1 0,4 2 156,-1-2 0,-1 5 286,2-5-413,-6 0 0,6-2 0,-5 3 37,0 3 1,-3-2-1,0-1 74,0 1 0,-1 1 81,1 5-212,-6 0 1,0 0-116,-6 0 70,0 0 1,-1 6 196,-3 6-270,3 4 58,-9 7 1,9 1-160,-3 3 34,8 2 0,-1 1 19,5 1 0,-1-1-73,5 4 1,5-3-242,2-1 0,3 0 147,1 0 0,1-2-197,3-5 0,3 0 128,8-1 0,2-3 26,2 0 1,4-5 104,0 2 1,0-5 13,3-3 0,2-3 18,-1-5 0,3 0 106,-3 0 1,3 0-76,-3 0 0,3-1-10,-3-3 0,4-3-135,-5-4 0,2 0 74,-1-1 0,-3-1-153,3-2 0,-7 2 95,-1-2 1,-1-2 95,1-3 0,1-1-14,-5-2 0,-1-4-40,-6 1 1,2-5 29,-2 5 1,-3-5-14,-2 5 1,-1-5 90,-2 4 0,0 1-68,0 3 1,0 1 207,0 3 0,-2 3 326,-1 4 210,1 6-555,-8 1 0,9 6-17,-3 3 0,3 4 166,1 7-178,-5 8-39,3 1 0,-3 9-2,5-3 0,2 2 131,1-1-105,-1 7-244,3-8 1,-1 8 133,-1-7-753,6-4 508,-7-4 0,6-1-73,-4-3 0,4 1-70,-4-5 1,1-3-1190,-1-5 691,-3 1 492,4-2 1,-5 1-1096,0-3 1468,5-3 0,-4 4 0,4-5 0</inkml:trace>
  <inkml:trace contextRef="#ctx0" brushRef="#br0">4831 2958 8217,'0'-18'1399,"-5"2"-1015,4 4-23,-4 1-227,5 5 44,0 0 1377,0 6-941,0 11 0,3-2-47,1 10 0,5 1-158,-1 7 1,-2 2 58,2 5 0,-5 5-385,5 3 1,-5-1 111,0 1 1,3-6-360,-3 3 0,5-4 167,-4-1 1,3-5-361,-3-2 1,4-7 138,-4-1 1,1-5-180,-2 2-81,-1-4 0,4-1-1028,-2-4-1307,-3-2 1493,4-5 1320,-5 0 0,-5 0 0,-1 0 0</inkml:trace>
  <inkml:trace contextRef="#ctx0" brushRef="#br0">4431 3323 9643,'12'0'901,"-1"0"-9,1 0-612,-1 0 0,5 0 0,4 0 0,2 0 604,5 0-675,2 0 1,7-1-1,1-1-150,1-2 31,5-5 1,-8 6-714,3-4 1,-6 0 441,-1 0 0,-6-2-1242,2 5 1,-5-1 1422,-3 1 0,-2 3 0,-6-4 0</inkml:trace>
  <inkml:trace contextRef="#ctx0" brushRef="#br0">5356 2867 8154,'0'-26'0,"0"5"603,0 3-288,0 8 683,0 0 112,0 8-373,0-3 243,0 5-799,0 5 1,0 7 172,0 7 1,-1 4-71,-3 3 0,2 7-82,-6 5 1,4 6-48,-3-3 0,3 4-274,-4 0 119,6 1 1,-7-1-489,5-4 0,-4 1 315,5-7 1,-2 0-129,1-8 1,3-4 51,-3-4 1,2-9-449,2 1 27,0-2-1204,0-3 287,0 0 1587,0-6 0,0-11 0,0-1 0</inkml:trace>
  <inkml:trace contextRef="#ctx0" brushRef="#br0">5356 2832 8144,'0'-17'1221,"0"1"-516,0 4 57,0 5-291,0 2-175,0 5 0,2 5 684,1 3-591,-1 7 1,8 7 234,-3 4 150,9 6-394,1-3 1,3 9-202,-1 0 0,0 4 77,3-4 0,5 6-618,0-3 1,-1-1 387,-3-2 1,0-4-472,0-3 1,0-4 296,0-4 1,-6-1-213,-1-3 1,0-3-184,-1-4 1,-1-1-682,-6 1-172,2-6-705,-4-1 2173,1-5 0,-7 0 0,-7 0 0</inkml:trace>
  <inkml:trace contextRef="#ctx0" brushRef="#br0">5254 3335 8001,'0'-12'0,"0"1"573,0 0 1,5 4 82,2 3 0,5 2 368,3-2 1,3 2-336,5-6-575,4 5 70,3-7 0,6 5-172,-1-2 1,7-2-313,-4 5 0,-2-4-169,-1 4 1,-1-3-539,-4 3 1,-2 0 1006,-1 4 0,2-5 0,0-1 0</inkml:trace>
  <inkml:trace contextRef="#ctx0" brushRef="#br0">6099 2798 8071,'-12'-23'1292,"1"6"-646,-1 5-222,6 7 1,1 6-138,5 3 0,0 8 210,0 7 0,0 3-48,0 5 0,4 3-37,0 9 0,3-3-124,-3 6 0,4 0-55,-4 4 1,1-1-128,-2 1 0,-1-5 142,1-3 1,-1-3-438,-2 0 0,0-6 156,0-3 1,4-3-355,-1-4 0,1-2 221,-4-6 0,0 1-473,0-1 0,0-3-2024,0-1 1948,0-4 0,1 2-587,3-5 1302,-2 0 0,8 0 0,-4 0 0</inkml:trace>
  <inkml:trace contextRef="#ctx0" brushRef="#br0">6453 2867 8003,'0'-17'0,"0"4"1664,0 2-1161,0 6 1,0 6 0,0 4 129,0 7 1,0 4-134,0 7 169,5 0-333,-4 10 0,4-1 369,-5 9-394,0 1 0,0 4-120,0 0 0,0-2-116,0-2 1,-1 0-144,-3-8 0,3 2 124,-3-10 0,3-3-18,1-4 1,0-5-322,0 1-18,0-2 1,0-5-800,0-1-909,0-4-1205,0 2 3214,0-5 0,0-5 0,0-1 0</inkml:trace>
  <inkml:trace contextRef="#ctx0" brushRef="#br0">6384 3015 8002,'0'-18'270,"0"2"0,5 10 265,3 2 0,-2 2 1657,2 2-1402,5 0 0,1 6-71,5 1 1,3 5-306,5 3 1,5 1-138,-2 3 1,-1 3-51,2-3 0,-2 2-384,2 2 0,-2 0 133,-3 0 1,-2 0-63,3 0 0,-4-4-124,-4 0 1,1-5-372,-4 1 1,3-2-260,-4-2 0,0-3 333,-4-1 1,-3 0-1364,0 0 1316,-1-2 1,1-1-981,0 0 1534,-6 0 0,3-4 0,-5 0 0</inkml:trace>
  <inkml:trace contextRef="#ctx0" brushRef="#br0">6967 2832 8075,'0'-29'0,"0"1"1062,0 11-603,0 0-145,0 11 1,4 2 428,-1 8 1,5 3-137,-4 9 0,3 6-281,-3 9 0,1 7 377,-1 4 1,-3 2-267,3 2 1,-3 0-166,-1-1 0,0 0-147,0-3 0,-1 1-200,-3-5 0,2-1-75,-6-7 1,6-2-411,-2-5 1,-1-4-146,1 0 1,0-5-96,4 1-1703,0-2 2503,-5-2 0,4-5 0,-4 0 0</inkml:trace>
  <inkml:trace contextRef="#ctx0" brushRef="#br0">7778 3027 8162,'-18'-6'-168,"1"5"1,6-8 731,0 5-202,4 1 944,2 3 353,5 0-1417,0 5 1,6-4 115,6 3 0,1 1-47,6-1 1,0 0-31,3-4 0,5-2-130,0-2 1,3 2-108,-3-6 1,0 4-835,-5-3 0,0 4 483,-3 0 1,-6-3-2374,-6 3 1174,-4-1 1506,2 4 0,-10 0 0,-2 0 0</inkml:trace>
  <inkml:trace contextRef="#ctx0" brushRef="#br0">7698 3209 8371,'7'0'713,"1"0"0,0 0-348,3 0 320,5 0-360,-3 0 1,9-1 89,-3-3 0,2 2 155,2-6 0,4 0-206,-1-3-260,1 5 1,-4-4-656,0 2 0,0 2 467,-1-2 0,-4 5-1344,-3 0 1,2-2 1427,-2 1 0,5 0 0,-2 4 0</inkml:trace>
  <inkml:trace contextRef="#ctx0" brushRef="#br0">9148 2787 8075,'-10'-18'610,"2"1"1,-4 7-306,4 3 1,3 2-1,-5 5-12,-3 0 0,-5-4-98,3 0 1,-5 0 0,1 4 434,-3 0-455,-1 5 1,1 2 16,-1 4 0,0 0-153,0 1 81,0 4 0,4-3-54,0 2 0,5-1 147,-1 1 1,6-2-328,1 2 101,6-2 1,-3-5-28,5-1 0,0 1 101,0 3 0,5 1 52,2-1 1,9 2-36,3 2 1,4-2 135,3 2 1,5-2-116,7-2 0,1 2-113,3 2 1,1-2 31,-5 2 0,0-1-159,-3 1 0,-6-2-45,-3 2 1,-3 2 85,-4-2 0,-2 0-62,-6-4 0,-4 5 118,-4-1 1,-1 1 8,-2 0 0,-7-2-32,-4 5 0,-7-4 181,-9 4 0,2-4-52,-5 4 0,-2-5 48,-6 1 1,2-2 74,-2-2 1,3 1-98,0-1 0,7-4 111,6-4 0,0-1-74,7-2 1,3 0-208,5 0-441,4 0-107,-2 0 1,6-2-85,3-1 0,8-4-655,7-4 0,7-6-508,5-2 1877,2 3 0,6-6 0,2 4 0</inkml:trace>
  <inkml:trace contextRef="#ctx0" brushRef="#br0">9411 3004 8075,'0'-12'194,"0"1"0,1 1 758,3 2 1,-3-2 224,3 2-684,-3 3 48,-1 0 172,0 5 0,-4 5-435,1 3 1,-1 3 18,4 5 0,0 1-150,0 6 0,0 1 1,0 3-146,0 3 1,4 2 270,-1-1-748,6 1 386,-2-7 1,5 6-63,4-4-198,-4 0 195,10-10 0,-8 2-234,5-7 251,0 2 0,5-13 70,3 3 0,-3-3-11,2-1 0,2 0 179,-1 0 1,1-5-91,-2-3 1,-1-2 166,1-1 1,-5-6 30,-2-2 1,-5-2 112,1-2 0,-3-5-184,0-2 0,-2-1-40,-2-3 0,-3 2-251,-5-6 0,0 3 99,0 0 0,-4 6-565,0 2 0,-9 5 271,2 3 0,-3 3-779,3 9 0,-5-2 3,1 5 1,0 5 1123,4 7 0,-1 7 0,1 3 0</inkml:trace>
  <inkml:trace contextRef="#ctx0" brushRef="#br0">10199 2752 8086,'-12'-11'1254,"6"5"-830,1 1 0,5 6-116,0 3 0,0 3 71,0 9 1,0 5-68,0 6 1,0 3 67,0-3 0,1 5-145,3-2 0,-3 3-192,3 1 1,-3 1 58,-1-1 0,0-4-85,0 1 0,0-6-465,0 2 0,0-4 59,0-4 0,0-3-490,0-4 486,0-1-1033,0-5 408,0 4-37,0-8 465,0 3 1,0-6 589,0-3 0,-5-3 0,-1-4 0</inkml:trace>
  <inkml:trace contextRef="#ctx0" brushRef="#br0">10073 2901 8086,'0'-24'0,"0"-3"148,0 8 1,0 3 86,0 0 283,0 4 0,1-2 244,3 2-495,-2-2 0,8 9 29,-3-2 1,5-3-62,3 2 1,-1 2 1,5-2 0,0 4 0,4-2-25,0 1-236,0 1 259,-1 4-176,1 0 19,5 0 1,-5 0-1,1 1-142,-4 3 1,-2 2 0,1 6-284,-4-1 241,-2 1 1,-3 0 34,-2 4 0,-3-3-25,-5 6 1,-1-1 77,-3 1 1,-4-1 3,-7-3 13,-3-2 0,-3 3-3,2-4 1,-3-1 73,3 1-68,-3-1 1,1-1 51,2-2 1,-1 1 64,4-5-6,1 5 1,5-7-68,2 6-5,3-6-181,5 3 164,0-5 1,5 4 130,3 0 1,3 3-98,5-3 86,6 5-110,3-2 1,8 3 11,-3-3 1,3 3-7,1-2 0,-5 2-167,-2 2 179,2-1-11,-5 0-112,-1 1 0,-2 1 125,-6 2-28,0-2 0,-7 3 22,-1-5-247,-4 6 213,2-4-11,-5 3 1,-7-1-32,-4 1 27,0 4 96,-11-7 0,4 3-44,-5-5 1,-3 0-7,-1-4 1,-3 3 0,2-3 55,-1-1 0,3-1-63,0-5 1,1 0-516,3 0 1,3-4 81,0 1-561,5-6 1,-3 6-1,7-4 272,2-2 1,3 2 683,5 0 0,0-1 0,0-3 0</inkml:trace>
  <inkml:trace contextRef="#ctx0" brushRef="#br0">11158 2798 8077,'0'-23'572,"0"6"1,0 1-284,0 4 1,0 4-357,0 0 1,-1 5 821,-3-5 1,2 5-231,-6 0 1,3 1-312,-7 2 0,-1 2 137,-10 1-290,0 4 0,-4 5 1,-1 2 361,-1 2-440,-1 4 0,-1-4 1,2 5 79,1-2 1,5-1 0,5 2 189,2-1-238,1-5 0,3 4-171,1-3 1,5-2-41,2 2 0,2 1 108,2-1 0,9 1 4,3-5 1,12 4 91,3 1 0,4-1-15,4-4-6,4 1 0,-4-2-64,3-3 1,1 4-85,-5-4-233,3 3 376,-13-3 1,2 3-38,-7-3 107,3 4-65,-9 0 0,-2 0 24,-7 1 0,1-1-22,-1 1 1,-2-1-1,-6 1 133,-3-1 0,-7 0 122,-1 1 0,-9 0-191,1 4 1,-4-4-35,0 4 1,-2-4 0,-4-2 37,3-2-429,-3 2 230,9-3 1,-4-1-650,5-2 0,5-3 409,3-1 0,6 0-1794,1 0 1901,6 0 1,7-5 0,8-1-1</inkml:trace>
  <inkml:trace contextRef="#ctx0" brushRef="#br0">11409 2924 8095,'0'-12'623,"0"1"0,-3-1 295,-1 1-26,0 5-569,4 1 1,-1 5 119,-3 0 1,3 1 0,-3 3 66,3 3 1,-3 3-79,0 2 1,0 4-366,4 3-14,0 3 62,0 1 0,0 3 59,0 1 0,1 5-110,3-2 0,1 0-266,3 0 0,3-5 71,1 2 1,0-3 0,6-2-272,-1-3 1,3-3 137,-1-4 91,3-6 0,0 3-201,1-5 86,0-1 1,0-3-1,0 0-446,0 0 0,0 0 403,-1 0 0,0-3 0,-3-2-361,-4-2 1,-2 0 691,-2-5 0,1-4 0,-1-2 0</inkml:trace>
  <inkml:trace contextRef="#ctx0" brushRef="#br0">11329 3129 8067,'0'-6'0,"0"-4"0,2 9 0,2-3 0,6 2 0,5 2 0,5 0 0,-1 0 0,3 0 0,1 0 0,5-5 0,2-2 0,-2 2 0,5 0 0,-9 0 0,3-3 0,-4 2 0,-4-2 0,0 4-465,-8-3 0,2 3 465,-9-4 0,4-5 0,-1-4 0</inkml:trace>
  <inkml:trace contextRef="#ctx0" brushRef="#br0">11364 2832 8093,'0'-11'536,"5"0"-124,6-1 1,7 4 496,5 1 1,1 1-460,3-2 1,2-2-214,5 2 0,2 3-168,2 1 1,-2-1 48,6 1 1,-4-3-205,4 3 0,-5 0-864,1 4-145,-7-5 0,0 4 603,-4-3 0,2 3 492,-6 1 0,2 0 0,-7 0 0</inkml:trace>
  <inkml:trace contextRef="#ctx0" brushRef="#br0">12232 2798 8015,'0'-8'0,"0"1"563,0 4 169,5-2 1,0 10-54,3 3 61,-3 2-398,-5 7 0,3-3-9,1 5 0,1 5 296,-1 6-429,-3 8-29,4-7 1,-5 9 170,0-9-508,0 9 203,0-9 1,0 8 234,0-5-596,0 1 299,0-6 0,0-1 62,0-5-543,0-6 288,0 0 77,6-6 1,-5 1-618,4-6 370,0-1 95,-4-5-354,4 0-315,-5 0-658,5 0 1038,-3-5 1,3-1 581,-5-6 0,-5-4 0,-2-2 0</inkml:trace>
  <inkml:trace contextRef="#ctx0" brushRef="#br0">11935 2844 8135,'4'-12'1395,"-1"1"0,11 3-863,2 1 0,1 3 381,6-4 315,3 1-740,8 0 1,5 1 10,3 2 0,5-1-736,-1-2 477,2-4-219,-7 10 0,3-4-297,-2 5 357,-3-5-535,-5 4 0,-3-4-575,-1 5 1,-8 0 1028,1 0 0,-8 0 0,1 0 0</inkml:trace>
  <inkml:trace contextRef="#ctx0" brushRef="#br0">13808 2935 8058,'0'-7'-615,"0"-1"318,-5 0 165,3 2-6,-3-4 749,0 9-235,4-10 0,-9 10-149,9-9 0,-10 9 478,4-3-312,-3-2 24,-2 4-150,1-3 0,-1 5 117,1 0 0,-2 1-111,-2 3 0,1 3-67,-5 4 1,0 6 54,-4 2 1,0 2-219,1 2 0,-1 0 126,0 0 0,0 3-72,0 1 0,5 1-73,3-1 1,4-3-174,3 2 1,-1-2-153,5-1 0,3-4 155,9 0 0,1-1 165,10 1 1,4-4-31,3-7 1,6-3 317,-2-5 0,7 0-10,1 0 1,2-5-99,-2-3 0,-2-6-24,6-1 1,-6-4-75,-2 4 0,-5-5 14,-6 1 0,-1-3 138,-3-1-660,-3 0-70,-4-5 421,-6-1 1,-1-1 194,-5-1-731,-5 1 0,-5-3-66,-5 2 0,-9 3 0,1 7 159,-1 2 1,-9 4-237,-2 7 267,-1 3-514,1 5 194,1 0 307,5 5 481,1 6 0,1 5 0,1 1 0,0-1 0,2-1 0</inkml:trace>
  <inkml:trace contextRef="#ctx0" brushRef="#br0">14230 2855 8171,'-5'-23'523,"4"1"1,-8 8 1162,5 2-1172,1 8 1,-1 1-147,0 6 1,0 9 67,4 7 0,-4 4 67,1 3-98,-1 3 0,4 10-234,0-1-211,5 5-516,-4-8 689,9 10 0,-7-10-643,4 3 593,1-2-161,-2-7 0,4 1-709,-2-7 649,2 3-22,-3-14-460,3 5 0,-9-6 717,3 1-1900,2-6 1083,-5-1-100,5-5 820,-6 0 0,0 0 0</inkml:trace>
  <inkml:trace contextRef="#ctx0" brushRef="#br0">14139 3118 8009,'1'-12'0,"3"1"0,2 5 616,6 1 1,-1 5 81,1 0 441,-1 0-485,6 0-213,0 0 1,6 0-215,5 0-99,-4 0 156,9 0-56,-4 0-938,1 0 631,3 0-478,-9-5 1,0 3 0,-6-3 314,-2 0-887,-1 4 390,-8-4 739,3 0 0,-14-2 0,3-4 0</inkml:trace>
  <inkml:trace contextRef="#ctx0" brushRef="#br0">14128 2798 8084,'0'-18'281,"2"-2"253,6 5-460,4 5 1,13 0-81,1 2 1203,-2-2 0,9 0-51,-2 2-713,7-2-1373,2 3 1131,1 1 0,2 1-79,-5 5 1,3-4-23,-7 0 0,2 1-1728,-10 3 828,1 5 810,-4 1 0,-5 5 0,-2 1 0</inkml:trace>
  <inkml:trace contextRef="#ctx0" brushRef="#br0">15475 2798 8117,'0'-18'193,"-5"2"387,4 4-414,-4 1 483,5 5 498,0 1-726,0 5 0,0-5 39,0 3-171,0-3 1,0 6 142,0 3-253,5 8 0,0 5 64,3 6 0,2 1 15,-3 3 0,7 1-57,2 2 0,-1 3 37,-4-2 1,4 2-431,1 1 1,-1-5-610,-4-2 1,1 1 489,-1-1 0,1-5-194,-1-3 1,-1-5-382,-2 2 1,1-4-738,-6 0 1623,1-6 0,-4 4 0,0-3 0</inkml:trace>
  <inkml:trace contextRef="#ctx0" brushRef="#br0">15886 2684 8135,'0'-22'-83,"0"3"83,0 8 867,0 6-37,0 5 0,-1 5-73,-3 2-517,-2 14 0,-5 3 155,-1 10 50,-4 6-747,3-5 602,-9 9 1,8-3 139,-5 5-467,5-6 1,-2 5 103,5-3 163,-1-3-631,1 0 1,1-6 336,2-2-1452,3-3 1163,0-5 0,4-4 1,-3-2-178,2 0 0,-1-6-853,-1-3 1444,0-6 1,4 9 0,0-5 0</inkml:trace>
  <inkml:trace contextRef="#ctx0" brushRef="#br0">16046 2855 8144,'0'-18'0,"0"3"317,0 8 397,0-4 856,0 10-999,0-4 1,0 6 8,0 3 0,-1 6-153,-3 6 1,-1 4-24,-2-1 0,-4 4-191,4 3 0,0 0-147,0 4 1,4-3-51,-1 3 1,3 0 163,1 0 0,5 2-370,3-6 0,6 1 87,1-4 1,5 0-114,-1 0 1,3-10 59,1-1 1,1-4 97,3-1 0,-2-2-86,5-5 1,1 0-331,3 0 227,-5-5-211,-1 4 0,-5-8-105,0 5 1,-4-5-150,0 2 1,-9-3 239,2-2 1,-9 1-561,1-1 1,-3 0 1031,-1-4 0,-5 4 0,-1-5 0</inkml:trace>
  <inkml:trace contextRef="#ctx0" brushRef="#br0">15978 3084 8044,'-5'-7'221,"3"2"0,-1 1-156,6 1 0,4-1 327,4 4 734,1 0-448,-1 0-223,6 0 58,0 0-167,11 0-173,1 0 1,6-4-86,-1 0 1,1-3-254,4 3-533,-4-5 446,4 3 1,-9-2-1308,-4 0 1276,-2 6 225,-6-8 58,-1 8 0,-6-13 0,0 2 0</inkml:trace>
  <inkml:trace contextRef="#ctx0" brushRef="#br0">15989 2787 8104,'0'-12'0,"1"2"0,3 3 0,8 0 33,7 3 0,2 2 47,2-6 1,5 4 556,3-3 0,10 0-198,5 0 1,2-2-120,-2 5 1,-2-3-59,-2 3 0,1-1-36,-4 1 0,-3 3-28,-5-3 1,-3 2 48,-5 2 1,-2 0-110,-2 0 0,-2 0 88,-6 0 1,0 0-236,1 0 1,-1 6 125,1 1 1,-5 8-62,1 4 1,-4 3-44,3 1 67,-4 0 1,3 5-1,-3 2 1,1 3-95,-2 1 1,-1 1-230,-1-1 176,0 0 0,0-1 2,0-2 1,0 0-232,0-4 0,2-2-229,1-6 69,-1 3 1,3-9-1001,-5 2 518,0-8-1130,0-1 1839,0-6 1,-5-6 0,-2 0 0</inkml:trace>
  <inkml:trace contextRef="#ctx0" brushRef="#br0">16697 2730 8053,'18'-28'0,"-3"5"152,3 5 1,-4 7 543,5-1-742,0 6 643,4 1-183,0 0 1,-5 3 77,3-3-218,-3 5 1,9 0 13,-1 0 1,1 5 13,-4 3 1,-2 2-80,-2 2-49,3 4 0,-9 1-17,2 2 1,-8 2 0,-3-2 151,-3 3 0,-1 2-381,0 3 37,-5-3 0,-6 4-218,-7-6 0,-6 3 106,-3 1-99,-2-2 0,-5 0 1,1-5-31,3 2 1,2-3 176,5 1 1,5-5-8,3 1 36,7-3 1,3 0 47,5-1 0,1 1 180,3-1 0,4 1 24,7-1 0,-1-3-33,5-1 0,4-3-251,3 4 0,2-6 152,-1 2 1,-2 1-575,6-1 0,-2 0 228,2-4 0,-4 0-733,-4 0 1,-4 0 22,0 0 1006,-5 0 0,3-5 0,-6-2 0</inkml:trace>
  <inkml:trace contextRef="#ctx0" brushRef="#br0">17520 2787 8199,'0'-23'340,"0"5"463,0 3-859,0 7 426,0 3 30,5 5 0,-4 1 460,3 3-368,-3 3-237,-1 9 1,0 2 599,0 5-608,0 5-56,0-4 1,0 9 61,0-3 1,0-1-323,0 2 66,0-1 0,1 1-651,3-1 0,-3-4 433,3 0 0,-3-3-820,-1-4 403,0 3-1722,0-10 1163,0 0 1197,0-7 0,0-5 0,0 0 0</inkml:trace>
  <inkml:trace contextRef="#ctx0" brushRef="#br0">17257 2730 8121,'5'-25'669,"-2"4"-349,4 9 1,2 2-130,6 3 1,3 0 47,5 4 0,-3 1 120,3-2 1,2 3-117,10 1 1,-1 0-1,0 0 1,-3 0-165,-1 0 0,-3 0 96,3 0 1,-1 0-56,2 0 0,-3 0-16,-5 0 1,-1 0-93,1 0 0,-5 0 92,-3 0 0,-2 0-52,-2 0 1,-3 0 52,0 0 0,-5 0-181,5 0 0,-5 1 37,0 3 0,2 6 85,-1 6 0,4 8 36,-4-1 1,3 7-14,-3 1 0,4 3 71,-4 4 1,3-3-73,-3 3 1,0 1-138,-4-5 0,1 1 143,3-8 0,-3 2-89,3-6 0,-3 1 47,-1-9 0,1 1-112,3-5 1,-2-3-1042,1-1 433,-1-4-1974,-2 7 1439,0-9 1223,0 4 0,-5-5 0,-2 0 0</inkml:trace>
  <inkml:trace contextRef="#ctx0" brushRef="#br0">18445 2878 7971,'0'-11'-330,"-5"-1"278,3 1 1,-3-1 210,5 1-218,0 5 192,0-10 0,2 9 61,1-8 0,-1 1 139,1-2 0,-1 4 276,-2-4-464,0-1 0,0 4 803,0-2-550,-5 2 0,-3 5-12,-7 1 1,1 4-152,-5-1 0,-2 4-21,-5 4 0,-2 3-9,-3 4 0,0 6-100,4 2 0,0 2 16,5 2 1,3 0 79,0 0 1,5 0-328,-2-1 0,5 2 73,3 3 0,3-3-188,5 3 0,1 1 99,3-2 0,8 5-29,7-4 0,2-1 88,2-3 0,5-5 30,3-3 1,0-2 67,0-2 0,2-4 8,-3-4 0,-1-1-15,2-2 1,-1 0-15,5 0 0,-6-2-46,-3-1 1,2-4 54,-1-4 0,-2-2-1,-6-2 0,2 1-3,-6-5 1,0 0-4,-3-4 0,3-4-139,0 1 1,-4-6 123,-3 1 0,0 2-24,3-1 0,-5 1 17,-2-2 1,-3-1 44,-1 6 0,0 3-82,0 4 446,0 5-55,0-3-51,0 11-447,0 1 0,-3 11 137,-1 6 0,-4 4 203,4 7 1,1 4-139,3-1 1,0 6 61,0-1 0,0-2-84,0 1 1,5-1-8,2 2 1,3-3 17,2-5 0,4 0-123,3-1 0,-1 0 102,1-3 0,0-3-20,4-4 1,1-2-116,3-2 1,-2 1 117,6-6 0,-6 2-215,2-1 0,-3-2 53,-1 1 1,-4-1-1274,0-2 728,-5 0 0,1-5-220,-7-3 1,-3-2 943,-5-2 0,-5-4 0,-2-2 0</inkml:trace>
  <inkml:trace contextRef="#ctx0" brushRef="#br0">18662 2947 8103,'11'-5'382,"1"3"0,-1-3 2,0 5 1,6 0 433,2 0 0,6 0-107,2 0 6,5 0-346,-3-5 1,4 4-50,-3-3-234,3-2 0,-5 3-299,3-4 1,0 4 252,-4-1 1,-4-1-942,-4 1 0,-5-5 499,1 2 0,-6 0-861,-1 0 1,-6-1-44,2-3 1304,-3-1 0,-6-4 0,-1-2 0</inkml:trace>
  <inkml:trace contextRef="#ctx0" brushRef="#br0">18627 2638 8103,'0'-11'189,"0"-1"0,2 5-189,2-1 433,2 1-216,10 0 0,2-3 29,5 2 665,5 3-523,6 0 1,3 1-226,5 1 1,0-1 24,3 4 1,1 0-1938,0 0 1540,-1 0 0,0 0-245,-3 0 1,1 0 272,-5 0 1,0 0-699,-4 0 0,1 0-35,-1 0 914,0 0 0,0-5 0,1-2 0</inkml:trace>
  <inkml:trace contextRef="#ctx0" brushRef="#br0">19735 2570 8103,'7'0'638,"3"0"312,-9 0 256,4-5-793,-5 3 1,-2-3 11,-6 5 1,-1 0-116,-10 0 0,-3 0 94,-8 0 0,3 0-14,-7 0 1,2 5 68,-2 3 1,5 2-223,2 2 0,8-1-95,4 0 1,4 5-264,3-1 1,3 0 143,5-4 0,1 5 53,3-1 1,4 5-46,7-1 0,3 3-200,4 1 0,3 0 16,1-1 1,0 1-35,4 0 1,-3-4 9,3 0 1,-1-1-2,2 1 0,-3 3 21,-5-3 0,-4-3 109,0-1 0,-5-2-15,1-2 1,-6 3-15,-2-2 1,-4 2 171,1-7 30,-3 3 1,-6 2 188,-3-1 0,-8-3-102,-7 0 0,-5-2 65,-6 2 1,-2 0-102,-2-4 1,3 0-68,-4-4 0,4 0-610,1 0 0,8 0 262,3 0 1,7 0-540,-3 0 0,9 0 107,-2 0 671,3 0 0,3 5 0,1 1 0</inkml:trace>
  <inkml:trace contextRef="#ctx0" brushRef="#br0">2695 4100 8113,'0'-6'257,"-5"-4"776,4 8-385,-4-3-261,5 5-96,0 5-113,5 2 1,0 5 116,3 4 0,2 3 85,-3 7 0,7 0-24,2 4 8,-1-5-205,1 8 0,-2-3 30,5 4 0,0-4-67,4 1 0,-4-6-156,0 2 0,-3-3 21,3-1 1,-8-5-183,4-3 1,-8 1-14,4 0 0,-3-5-179,-1-3 0,0-5-353,-4 5 207,-1-5-588,3 2-819,-5-5 1940,0 0 0,0 5 0,0 1 0</inkml:trace>
  <inkml:trace contextRef="#ctx0" brushRef="#br0">3152 4260 8113,'0'-17'-114,"0"5"1,0-5 113,0 6 1140,0 5-159,0 0 30,0 1-629,0 4 0,0-3 15,0 8 1,0 8-145,0 7 0,-5 2 190,-3 2 1,-2 5-68,-1 2 0,-1 0-345,1 0 1,0-1 73,-1 2 1,1-3-646,-1-6 1,5 0 137,-1-3 1,6 1-130,-2-4 1,3-5-852,1-3 1,0-5-21,0 5 1402,0-5 0,-6 2 0,0-5 0</inkml:trace>
  <inkml:trace contextRef="#ctx0" brushRef="#br0">3095 4306 8113,'6'-18'0,"3"1"0,-5 6 554,0 0-37,1 4 542,-4 2-678,9 5 0,-7 0 106,5 0 0,0 5-189,8 3 0,-4 3 175,4 4 1,1-1-65,2 5 0,-1-3-213,1 3 0,-4 0-92,4 4 0,-3-4-171,3 0 1,-5-4-26,1 4 0,-2-5-313,-2 1 0,-3-2 15,-1-2 1,-3-1-1294,4-2 66,-6 2 509,3-3 1108,-5-1 0,0 4 0,0-4 0</inkml:trace>
  <inkml:trace contextRef="#ctx0" brushRef="#br0">3529 4100 8289,'0'-23'-305,"0"5"1997,0 2-393,0 10-362,0 1-509,0 5 0,-1 10-147,-3 5 0,-1 7 71,-3 4 1,-2 5-98,3 7 1,-2-3-425,1 3 1,-2 2 243,2-2 1,3-4-279,1-4 1,-1 0-34,1 0 0,1-3-798,3-8 1,-4 1 141,0-5 0,0 1 892,4-5 0,0 0 0,0 1 0</inkml:trace>
  <inkml:trace contextRef="#ctx0" brushRef="#br0">3837 4089 8033,'-6'-17'520,"1"4"907,5 2-424,0 1 57,0 9-322,0 11-458,0-1 0,0 21 5,0-7 0,0 7 14,0 1 0,0 2-238,0 1 0,0 0 108,0 1 0,0-2-376,0-3 0,1 2 207,3-6 0,-1 1-653,4-4 1,-3-5 355,4-3 1,-6-2-720,2-2 1,1 1-56,-1-1 1,1-3 1070,-1-1 0,-3-4 0,4 2 0</inkml:trace>
  <inkml:trace contextRef="#ctx0" brushRef="#br0">4329 4089 8046,'0'-12'568,"0"6"-26,0 1 630,0 15-742,0 3-9,0 10 1,0-1 520,0 1-505,0 0-136,5 5 1,-4 0-16,3 2 0,-3 3-306,-1-2 1,4-3 119,0-2 1,-1 2-100,-3-1 1,4-6-75,0-5 1,4-4-868,-5 0-53,1-1-757,-4 1 1021,0-6 729,0-1 0,0-5 0,0 0 0</inkml:trace>
  <inkml:trace contextRef="#ctx0" brushRef="#br0">4123 4100 8107,'1'-14'0,"3"3"936,-3-3-558,9 7 0,-3 1 218,4 2 7,1-2-244,-1 5 0,6-4 324,2 5-431,-3-6 0,9 5-55,-2-3 0,4 3-51,0 1 0,-2-4-134,5 1 1,-4-1 89,0 4 0,-1 0-57,-3 0 0,0 0-13,-3 0 0,1-4-11,-4 0 0,3 0-98,-4 4-12,0 0 0,-4 0 110,1 0 0,-5 5-93,1 3 1,-4 3 212,4 5 1,-6 1-95,2 6 0,1 5 144,-1 3 0,0 2-86,-4 1 0,1 0-70,3 0 1,-3-1-43,3-2 0,-2 2-129,2-3 0,-3-2 41,3-1 1,1-4-173,-1-4 1,1-3-70,-1-4 1,-3-1 94,3 1 0,-3-5-1449,-1 1 661,5-6-1019,-3 3 2048,3-5 0,0 0 0,1 0 0</inkml:trace>
  <inkml:trace contextRef="#ctx0" brushRef="#br0">5037 3986 8034,'0'-18'329,"0"7"373,0 6 286,0 5 236,0 5-789,0 6 456,0 7-512,5 5 1,-4 6 54,3 5 0,-3 2-124,-1 6 1,0-4-294,0 4 0,0-4 100,0 3 0,4-4-232,0 1 0,-1-6 129,-3-1 1,2-2-572,2 1 0,-3-6-11,3-5 1,-3-5-207,-1 1 1,0-2-267,0-1 381,0-1 1,0-3 658,0-1 0,0-4 0,0 2 0</inkml:trace>
  <inkml:trace contextRef="#ctx0" brushRef="#br0">4694 4386 8034,'-6'0'0,"1"-2"1716,5-1-1020,0 1 1,5-3 51,2 5 0,8 0-107,5 0 0,2-1-216,5-3 0,2 3-370,5-3 0,5 2 145,-1-2 0,0 2-967,-4-1 0,0 1 301,0 2 466,-4 0 0,3 5 0,-4 2 0</inkml:trace>
  <inkml:trace contextRef="#ctx0" brushRef="#br0">5539 4043 8132,'-1'-10'-689,"-3"2"459,3-2 436,-9 9 0,8-6 1050,-1 4-766,1 1 172,-3-3-324,4 5 0,-5 2 188,2 1-278,-3 4-68,-4 4 0,0 6 227,-1 2-213,-4 7 1,3 0 16,-2 4 0,-2 1-104,2 3 1,-1-1-118,0-3 1,7 3 59,-2-2 0,3-3-311,1-2 0,2 1-72,5-4 1,5 1 209,2-9 0,5 0 73,3-3 0,3-2-16,5-2 0,-1-3-47,1-5 1,1-2-31,3-1 1,2-4-25,6-4 1,-6-2 29,-3-2 1,-2 1 1157,-1-5 1,-1 4-399,-3-4 0,-4 0-201,-7-4 0,1 0-191,-6 0 1,1-1-30,-4-3 0,-1-2-3,-3-5 0,-2 1-13,-6 2 1,-3-2 70,0 3 1,-5 6 70,1 1 1,-4 8-3,-4 0 1,3 3-247,-3 5 0,5 1-419,3 6 1,-2 7-1368,6 4 1706,0 6 0,3 6 0,1-1 0</inkml:trace>
  <inkml:trace contextRef="#ctx0" brushRef="#br0">5893 4157 8075,'-5'-11'0,"4"3"552,-3 1 670,3 4-770,-4-2 739,3 5-182,-3 0-593,5 0 1,-3 5-181,-1 3 1,0 7 141,4 4 0,0 2-106,0 2 1,0 1-251,0 3 0,0-2 114,0 6 0,5-6-343,3 2 1,2-2-26,1 2 0,4-7-282,1 3 0,4-6 294,-1 2 0,-1-9-23,1 1 0,1-7 145,7 0 0,-3-3-35,2-1 1,-1 0 226,-3 0 1,1-5-101,0-3 0,0-2 225,0-1 0,-2-2 37,-2-2 1,-2 1 37,-6-5 0,1 0-57,-1-4 1,-3 0-143,-1 0 1,-4-5-71,1-2 1,-3-3 93,-1-1 1,0-2-424,0-2 0,0 6-55,0-2 1,-1 11-240,-3 0 0,3 8-444,-3 0-733,-2 7 621,4 3 1,-3 10 1153,5 3 0,0 2 0,0 2 0</inkml:trace>
  <inkml:trace contextRef="#ctx0" brushRef="#br0">6818 4009 8068,'-5'-13'291,"4"-2"0,-4 12 1223,5-4-895,0 4 1,0-1 23,0 8 1,-4 6-234,0 5 1,0 7-27,4 1 1,0 2-308,0 10 98,0-4 1,0 9-36,0-6 1,4 0-162,0 0 1,4 1-230,-5-1 1,5-4 245,-4 1 1,3-7-612,-3-1 1,4-5-45,-4-7-1061,5 0 236,-8 1-43,4-6 1527,-5-1 0,0-5 0</inkml:trace>
  <inkml:trace contextRef="#ctx0" brushRef="#br0">6578 4054 8023,'0'-24'0,"2"-1"374,1 10 1,8-1 568,4 5 1,5 3-240,-1 1 1,4 0 266,4 0 1,2-2-232,5 5-449,0 0 0,1 3-133,-1-3 0,3 3-128,-3-3 1,3 3-250,-7 1 0,2 0-450,-2 0 1,-2 4 668,-5 0 0,0 10 0,0-2 0</inkml:trace>
  <inkml:trace contextRef="#ctx0" brushRef="#br0">8257 3963 8224,'-14'-4'-189,"3"0"-1,7-4 190,-6 6 0,9-3 0,-4 5 1874,5 0-1179,0 10 0,-4 4-78,0 13 0,-5 3-137,1 8 1,2 2-241,-1 2 1,-1 2 23,-4-2 1,1-3-459,0-1 0,3-3 237,0-5 0,5 1-196,-5-9 1,5 3-210,0-10 0,1-4-1252,2-3 367,0-6 231,0 3 1,4-6-613,0-3 1628,5-2 0,-7-9 0,6 0 0,-5-1 0,2 5 0</inkml:trace>
  <inkml:trace contextRef="#ctx0" brushRef="#br0">8132 4203 8224,'0'-41'0,"3"-3"-242,1 2 1,1-1 283,-1 1 1,-1 4 327,4 7 1,-3 4 123,4 4 0,-6 9 818,2 2-553,-3 8-419,4-1 1,0 7-8,3 1 1,2 8 122,-2 4 1,3 5-63,5-1 0,-3 7-130,7 0 1,-4 10-109,7-2 0,-3 8 1,7 0 1,-3 2-243,-1 2 1,1-4 123,3 0 1,-7-7-221,3-1 0,-8-4-151,0-8 1,-2 0-319,-2-3 0,1-2-1330,-1-6 817,-5 0-1180,-1 1 1256,-5-6 1140,0-1 1,-10 0-1,-2 2 1</inkml:trace>
  <inkml:trace contextRef="#ctx0" brushRef="#br0">8166 4363 8123,'0'-7'1364,"0"-3"-900,0 9 0,5-4 201,3 5-426,7 0 357,3 0-268,4 0 0,3 0 149,1 0-545,3 0 132,6-5 1,3 2-948,0-4 728,5 4 0,-6-7-63,5 2 0,-9 3-264,1 2 0,-7-3-1580,-1 3 2062,-7-6 0,3 7 0,-4-3 0</inkml:trace>
  <inkml:trace contextRef="#ctx0" brushRef="#br0">8828 3997 8152,'0'-11'-16,"0"-1"1110,0 6-609,0 1 61,0 5 166,5 5-400,-3 7 0,3 7 212,-5 7 0,1 1-213,3 7 0,-3-2 105,3 6 0,-3-1-86,-1 1 0,0-6-452,0 2 1,0-4 22,0 1 1,0-3-283,0-6 1,0-4-7,0-3 0,0-2-997,0-1-898,0-6 963,0 4 147,5-9 1172,-3-1 0,3-11 0,-5-7 0</inkml:trace>
  <inkml:trace contextRef="#ctx0" brushRef="#br0">8783 4157 8152,'0'-28'-137,"1"5"203,3 1 1,-3 0 1200,3 7-815,-3 0 1,4 3 751,-4 6-505,4 1-362,1 5 1,0 1 29,5 3 0,2 2-4,2 6 107,3 4-144,5 2 0,4 5-42,-1 0 0,6 3 0,-2 1 1,3 1-24,2-2-278,-1-2 0,-1 4-64,-3-5 0,2-1-156,-5-3 1,-2 1-420,-6-5 1,1 1 354,-4-5 1,3-3-1502,-4-1 636,0-4-186,-3 2-48,-6-5 48,-1 0 1352,-5 0 0,-10-5 0,-3-2 0</inkml:trace>
  <inkml:trace contextRef="#ctx0" brushRef="#br0">9274 3940 8103,'0'-23'0,"1"2"145,3 2 1,-2 2 374,6 6 0,-5 3 339,0 1-401,4 4-223,-6-2 1,4 6 234,-5 3-233,0 2 59,5 16 363,-4 2-323,4 10 0,-5 10 125,0 1-1459,0 8 1205,0-11 0,0 8-169,0-8-313,0 2 1,0-3 108,0-3 0,2-6-271,2-2 0,-3-5-836,3 2 1,-2-8 52,2-4 1220,-3-2 0,4-2 0,-5 1 0</inkml:trace>
  <inkml:trace contextRef="#ctx0" brushRef="#br0">9616 3952 8065,'0'-18'0,"0"3"592,0 2 849,0 7-840,0 1-74,0 5 1,0 5 172,0 2-317,5 3-150,-3 2-133,8 4 1,-5 2-40,3 5 0,2 0-178,-3 0 125,-2-1 1,6 1 152,-4 0 1,0-1-782,0-3 0,1-3 0,2-4-1606,-2-1 1291,2-5 935,-4 5 0,5-5 0,1 5 0</inkml:trace>
  <inkml:trace contextRef="#ctx0" brushRef="#br0">10107 3895 8040,'-5'-12'842,"4"6"-113,-4 1-154,5 5-129,-5 0-137,-1 0 1,-6 1-10,1 3-127,-6 7 0,3 2-126,-5 2 0,4 3-247,-4 1 0,5-1-838,-1 1 1,0 0 289,3 4 748,-2-1 0,3 1 0,-7 0 0</inkml:trace>
  <inkml:trace contextRef="#ctx0" brushRef="#br0">9765 4260 8043,'0'-8'802,"0"1"-67,0 4-389,0-2 483,0 5 0,4 1-76,-1 3 0,5-1-336,-4 4 0,1 1 0,-3 3 171,2 1 1,4 1-265,-4 2 0,3-3-16,-3 4 0,4 0-137,-4-1-86,-1 6 1,1-9-164,0 4 0,0-4 129,-4 0 1,4-1-775,-1 1 503,1-1-1798,-4 0 1466,0 1 1,0-5-2242,0 1 1513,0-5 1280,-5 7 0,-1-9 0,-6 4 0</inkml:trace>
  <inkml:trace contextRef="#ctx0" brushRef="#br0">10781 3986 8011,'4'-18'-461,"0"3"582,0 2 886,-4 2-246,0-1-269,0 6 1,0 0 304,0 2-303,0 3 1,0-3-140,0 8 0,0 2 134,0 5-261,0 6 228,0-4-171,-5 8 0,3-3-174,-1 5 0,1 3 68,2 1 0,0 1-131,0-1 0,0-2 148,0 5 0,0 0-396,0 0 1,5 2 152,3-6 0,6 1-315,1-4 0,5-1 134,0-3 0,1 0 9,2-8 1,4 2 154,-1-10 0,6 1 47,-2-4 0,2 0-205,-1 0 0,0 0 105,-4 0 1,0-4-696,-5 1 1,-4-6-15,-3 1 1,-2 2-243,-1-2 1,-6-3 1067,-2-4 0,-3-6 0,-1 4 0</inkml:trace>
  <inkml:trace contextRef="#ctx0" brushRef="#br0">10873 4226 8011,'-7'0'782,"-3"-5"-176,9 3-378,-4-3 443,5 5-165,5 0 22,-4 0-245,9 0 1,0 0 133,6 0-243,4 0-4,3 0 1,3-1 0,7-2-229,3 0 0,1-5 123,-3 4 1,-3-3 0,-2 2-1147,-1-2 493,-2 5-1436,-8-8 1345,-1 8 1,-10-8-17,1 3 695,-6 1 0,3-4 0,-5 4 0</inkml:trace>
  <inkml:trace contextRef="#ctx0" brushRef="#br0">10850 3895 8035,'0'-12'414,"0"1"0,5 4 142,3 4 0,3 0-120,4-1 1,3 3-53,5-3 0,5-1-139,2 1 0,4-1-154,4 1 0,-2 3 153,2-3 1,-2 3-56,-2 1 0,-5-4-72,-2 0 1,-3 1 103,-1 3 1,-4 0-192,0 0 0,-5 1 51,1 3 1,-2-2-73,-2 6 0,-1 3 1,-2 4 0,2 6 0,-4-1 232,1 5-290,3 0 1,-8 8 146,6-3 0,-6 3-122,2 1 1,-2 4 106,-2 0 1,0 0-301,0-3 1,0-5 77,0 1 1,3-6-162,1 2 0,0-7-88,-4-1-87,0-5 0,1 1-800,3-7-665,-3-3 873,4-5 1066,-5 0 0,-5 0 0,-1 0 0</inkml:trace>
  <inkml:trace contextRef="#ctx0" brushRef="#br0">11352 3940 8129,'12'-18'169,"-1"3"0,6 4 358,2 3 0,6-1 281,2 5-513,4 1 1,-5 3 86,4 0 0,1 0 146,3 0 1,0 5-145,1 2 0,-1 4-145,0 0 1,-5 2-147,-2 2 0,-4 3 87,-4 4 1,0 3-138,-8 1 0,2 0 108,-9 4 1,0-3-124,-4 3 0,-6-3-177,-1 3 0,-8-1 79,-4 2 0,-4-2-73,-4-2 0,-2-7 68,-5 3 1,-1-3-75,1 3 0,0-5 92,0-3 1,3-2-276,1-2 1,8-5-175,-1-2 1,8 1-898,0-1-754,7 0 1555,3-4 1,8-4 601,4 0 0,6-10 0,10 2 0</inkml:trace>
  <inkml:trace contextRef="#ctx0" brushRef="#br0">12552 3917 8109,'0'-16'0,"-6"8"606,5-7 0,-5 12 92,2-4 368,-2 4-648,-6-2 0,-4 5 24,-3 0 1,-4 5-130,-4 3 1,-2 3-62,-5 5 1,0-1 92,-1 8 0,1-3-251,0 7 0,3 1 105,1-2 1,4 6-218,0-2 0,7 3 117,4 2 0,2-2-398,1-3 0,6 2 175,2-6 1,3 5-161,1-4 1,5-2 121,3-6 1,7-3-288,4-4 1,3-2 156,0-2 0,1 1 28,0-6 1,1 1 78,3-4 0,-3 0 21,3 0 0,-3-4 196,-1 1 0,-2-5-88,-2 4 1,1-5 203,-4 2 1,-1-4-55,-4 0 0,-3-2 53,0-2 1,-6 2 42,2-2 1,-3 3 164,-1 0 1,-4 1 4,1-1 0,-10 2-138,1 2 1,-5 0-248,1 4 1,-4 0 118,1 4 1,-1 0-871,1 0 0,-2 0 408,6 0 0,0 5 368,4 3 0,-1-3 0,1 0 0</inkml:trace>
  <inkml:trace contextRef="#ctx0" brushRef="#br0">12711 3986 8112,'0'-12'0,"0"1"0,0 5 44,-5-4 213,4 8 133,-4-3 1,4 4 692,-3-3-664,3 3 1,-4-4 232,5 5 621,0 0-669,0 5-365,0 6 0,-2 3 89,-1 5 1,1-2-99,-2 6 0,2-3 0,-2 7 0,3-3 187,-3-1-605,3-1 207,1 1 0,0 4-26,0-1 1,5 1-387,2-4 1,4 4-240,0-1 515,5-4-2,-3-1-207,9-8 0,-4 4-130,4-6 317,1 0 1,1-4-114,3-3 1,-2-3-490,6-1 463,-6 0 1,7 0-609,-5 0 0,-2 0 302,-6 0 1,1-4 51,-4 0 1,-3-5 531,-5 2 0,2-8 0,-3-3 0</inkml:trace>
  <inkml:trace contextRef="#ctx0" brushRef="#br0">12666 4237 8112,'-7'-5'98,"-3"4"0,9-6 146,-3 4 1,4 1 1466,4-1-1103,2 1 0,7 2 152,2 0-351,3 0 96,10-5 0,1 4-1388,5-9 851,6 9 59,-5-10 151,5 5 1,-2-5-893,0-1 1,-4 5-152,-4-1 0,-5 2 587,-3-2 0,-4-2 0,-6 4-1809,-1-1 2087,-5-3 0,-1-1 0,-5-7 0</inkml:trace>
  <inkml:trace contextRef="#ctx0" brushRef="#br0">12643 3929 8211,'0'-12'0,"0"1"0,0 5 571,5-5-249,1 10 1,7-8 161,2 5 150,-2-4-304,8 6 1,2-7-67,8 6 1,3-6-298,4 1 0,5 2-222,3-2-627,2 1 973,-7 0-1006,-1 2 1,0 1-233,-6 1 1059,0-1 31,-10 4 0,8-5 1,-8-2-1</inkml:trace>
  <inkml:trace contextRef="#ctx0" brushRef="#br0">13522 3826 8041,'0'-11'524,"0"4"1,0 1-64,0 2 280,0 3 0,-1-4-270,-3 5 0,-2 0-48,-6 0 0,-4 0-153,-3 0 0,-3 5-29,0 2 0,-5 2-53,0-1 0,-3 3 71,3 1 1,4-3-205,4 6 0,5-5 117,-1 5 0,4-2-86,3-2 1,3 1-3,5-1 0,1 2-222,3 2 0,7 2-77,8 2 1,4 2 105,4-2 0,3-1-77,8 1 0,-2-1 54,2 1 0,-2 1-22,-2-5 0,-5 1 77,-2-5 0,-3 4 27,-1 0 1,-6 1 94,-1-5 1,-4 1-121,0-1 24,-6 0 0,-1-3 66,-5 0 0,-2-1 132,-6 5 0,-1-5 139,-10 1-158,-5 0 1,-1-1-82,-6 1-30,1-1 17,-10 0 1,5 2-322,-3-6 1,2 5 107,2-4 0,1 1-273,3-1 0,3-3-83,8 3 535,2-3 0,6 4 0,0 1 0</inkml:trace>
  <inkml:trace contextRef="#ctx0" brushRef="#br0">14767 3883 8321,'0'-11'0,"0"4"551,0 2-129,0 0 626,0 4-207,0-9-126,0 8-457,0-3 1,1 5-133,3 0 0,-2 5 165,1 3 1,-1 7-48,-2 4 0,3 4-63,1 4 0,0 2-96,-4 5 1,-4 1-193,0-1 1,1 0 72,3 0 1,0 1-76,0-1 0,0-4 20,0 1 0,0-6-104,0 2 0,0-7 61,0-1 1,3-5-92,1 1 0,1-3-265,-1-5 219,-3 4 0,4-9-1341,-5 6 786,6-6 824,-5 3 0,-1-5 0,-7 0 0</inkml:trace>
  <inkml:trace contextRef="#ctx0" brushRef="#br0">15030 3883 8183,'0'-28'-282,"0"5"282,0 6 0,5 5 630,-4 6 1062,4-4-944,-5 8-149,0-3 1,0 19 153,0 5-448,0 5 1,0 8 79,0 2 1,0 3-126,0-3 0,-1 5-150,-3-1 0,3 0 134,-3-4 1,3-1-406,1-3 0,-4 2 207,0-5 1,0-2-736,4-6 1,0-1-407,0-3 1,0-6 28,0 2-965,0-7 811,0 6 692,0-8 0,0 2 528,0-8 0,6-3 0,0-4 0</inkml:trace>
  <inkml:trace contextRef="#ctx0" brushRef="#br0">14996 3917 8183,'6'-29'0,"0"3"406,-2 6 0,-3 4 610,3 5-252,3 4-270,-1 2 1,5 15-85,1 6 0,-1 4 129,1 3 1,-1 1-128,0 2 0,6 4-2,2 4 0,-1 0-194,1 0 0,0 1-105,4-1 1,-1-4-176,1 1 0,3-6 130,-4 2 0,4-4-189,-7-4 1,2 1 56,2-5 1,-5-1-426,-3-6 0,-2 1 241,-2-5 0,0 1-865,-4-2 409,3-1-2039,-8 3 1540,3-5 1,-7 0 279,-1 0 925,1-5 0,-8-2 0,4-4 0</inkml:trace>
  <inkml:trace contextRef="#ctx0" brushRef="#br0">15475 3917 8083,'0'-29'264,"-4"6"587,1 8-438,-1 2-117,4 2 998,0 5-317,0 1-491,0 5 0,0 5-173,0 2 0,0 10 69,0 6-252,0 5 46,-5 6 0,4 0-65,-3 0 0,2 1-208,2-1 1,0 0-270,0 0 350,0-4 1,-1 3-815,-3-3 1,3-6-106,-3-1 0,3-4-1208,1 0 2143,-5-2 0,4-6 0,-4 0 0</inkml:trace>
  <inkml:trace contextRef="#ctx0" brushRef="#br0">16343 3895 8145,'0'-23'665,"0"5"-202,0 3-234,0 7-87,0-2 581,0 9 360,0-4-746,0 5 0,0 5-91,0 2 0,0 7 116,0 1-68,0 6-83,5-3 0,-3 8 207,1 1-238,-1-1 1,-2 1 45,0 0 1,0 4 29,0 0 0,-4-2-197,0 2 1,0-2 62,4 1 1,0-2-234,0-5 0,0 2-132,0-2 1,0 1 154,0-8 0,0-1-175,0-4 0,4-3 74,0-1 1,1-3-1242,-1 4 1034,-3-6 0,5 3-1142,-2-5 751,-3 0 787,5 0 0,-1-5 0,1-1 0</inkml:trace>
  <inkml:trace contextRef="#ctx0" brushRef="#br0">16766 3860 8156,'6'-18'0,"-1"2"0,-5 5 0,5 4 0,-3 3 0,1 8 0,-1 3 709,-2 4 1,0 7 2250,0 5-2069,0-1-423,0 11 1,-4-3 61,0 4 1,-1 0-58,1 0-471,3 1 74,-4-1 1,5 0 116,0 0 1,0-3-144,0-1 1,0-8-500,0 1 319,0-8 1,0 2-1332,0-6 713,0 0-2024,0-4 1163,0-2-1307,0-5 2916,-5-5 0,-2-2 0,-4-4 0</inkml:trace>
  <inkml:trace contextRef="#ctx0" brushRef="#br0">16492 3906 8147,'0'-11'0,"0"3"373,0 0 1,6 4 802,5-3 0,2 4-208,6 0 0,2 1-284,5 2 74,3 0 1,11-4 41,2 1-453,2-1 0,2 0-35,-1 0 1,0-3 79,-3 3-1820,-3 0 1080,-5-1 0,-1 4-639,-2-3 1014,-3-3-60,-11 6-1557,5-4 1,-13 5 11,2 0 1055,-7 0 681,1 0 0,-5 0 0,0 0 1</inkml:trace>
  <inkml:trace contextRef="#ctx0" brushRef="#br0">17177 4226 7995,'6'0'967,"1"0"220,-4 0 0,3 1-364,1 3 111,-2-3-544,-5 4 1,2-1 548,1 0 121,-1 0-610,3 1-1605,-5-4-957,0 4 2112,0 0 0,-5 1 0,-2 6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5562 15898 9881,'-10'1'726,"2"3"1,-2-2-530,2 6 1,1 0 14,-5 3 0,7 1-22,-6-1 0,-2 2-115,-2 2 0,0-2-42,3 2 0,-3 1 108,0 0 1,0-1-178,3-4 0,0 1-32,-4-1 0,4 0 117,-4 1 0,4-1 172,0 1 26,1-1-129,-1 1 0,2-5 317,3 1-386,2-6 185,5 3-235,0-5 1,5 0 187,2 0 0,1 2-14,3 1 1,-2-1-95,6 2 0,2-3 15,-2-1 1,4 1-23,-4 3 0,6-2 1,-2 6 0,-1-5-124,1 0 0,-5 2 97,1-1 1,1 4-278,-1-4 0,1 1-13,-5-1 0,1-3-492,-1 3 359,0-3-265,1 4 49,-6-4-165,4 4-183,-8-5-880,3 0 1615,-5 0 1,0-5 0,0-1 0</inkml:trace>
  <inkml:trace contextRef="#ctx0" brushRef="#br0">5756 15669 8014,'-5'-6'-73,"4"-4"364,-4 9 0,5-6 1247,0 4-496,0 1-321,0-3-145,0 5-548,5 5 1,-4-2-171,3 4 1,1-3-50,-1 4-151,0-1 0,-3 5-13,3-1 1,-3-3-151,3-1 377,-3-4 85,-1 7 26,5-9 0,-2 5 11,4-6 1,-3 0 139,4 0 1,-5-4-53,5 0 1,-4-5 121,3 1 0,0 2-19,0-2 0,4 1-135,-4-5 0,0 1-8,0 0 1,1-1 6,3 1 0,-1-1-13,-2 1 1,1 3 72,-5 1-70,5 4 1,-7-2 28,6 5 0,-6 1 15,2 3 1,-1 0 31,0 7 1,-1-2-55,1 6 0,-1 3-111,-2 1 0,0-1 49,0 1 0,0-1-145,0 1 1,0 1 186,0-5-974,0 6 601,0-14 0,0 9-709,0-9-449,0 3 1490,0-3 0,0 3 0,0-4 0</inkml:trace>
  <inkml:trace contextRef="#ctx0" brushRef="#br0">5745 16035 8014,'0'-6'1358,"0"0"1226,0 6-1712,0-5-185,0 4-339,5-4 0,1 5-80,6 0 1,0 0-152,3 0 0,-1 0-42,5 0 1,-3 0-109,3 0 1,0-1-61,4-3 1,-4 1-346,0-4 1,-4 3 35,4-4 0,-5 2-1146,1-2 181,3 3 435,-5 0-140,-2 4 0,-8-3 1072,-11 8 0,-5 2 0,-10 6 0</inkml:trace>
  <inkml:trace contextRef="#ctx0" brushRef="#br0">5802 16423 8014,'-7'0'1499,"2"0"1597,5 0-2863,0 5 252,0-3-476,0 3 0,4-4-49,0 3 1,5-3 1,-3 4-11,6-5 0,-5 0-63,1 0 0,-1-4 41,5 0 1,-1-4 79,1 0 0,-1-2-82,1-2 1,-1 1 86,0 0 0,-3-2-4,0-2 1,-1 2 19,5-2 0,-5-2-4,1 2 1,-6-4 30,2 4 0,-2-4-1,-2 3 0,0 0 88,0 1 1,-4 2-105,0-2 1,-5 3 93,1 5 1,2-2-65,-2 5 0,5 0 101,-5 4-137,0 0 1,-3 2 5,0 1 1,3 5-9,0 7 1,1 4-97,-5 8 0,5 2-11,-1 5 0,2-3 95,-2-1 1,-1 1-181,5 3 1,1-4 44,3 1 0,0-6-51,0 2 1,3-4 2,1-4 1,5 1-192,-1-5 0,1-3 109,-2-5 0,3-4 38,-2 1 1,-2-3 218,2-1-122,0 0 0,3-4-534,0 0 1,0-5-124,-4 2 1,2 0 766,-5 0 0,5-1 0,-3-3 0</inkml:trace>
  <inkml:trace contextRef="#ctx0" brushRef="#br0">7378 15829 10750,'-12'5'780,"1"3"1,0 1-571,-1-1 1,-3 2 28,0-3 0,0 5-64,3 3 0,-3-6-107,0 2 0,-1-2-23,5 3 0,3-2 84,1-3 1,3 2-90,-4-5-32,6 5-131,-3-3 1,5 6 105,0-1 0,0-3-90,0-1 1,0 1 109,0 3 1,5-3-17,2 0 3,4-1 1,4 3 24,0-2 0,2-2-22,-2-2 1,-1-1 3,5 4 1,-5-4-3,1 1 1,1-3-116,0-1 0,-5 1-218,-3 3 1,-5-3-358,5 3-625,-5-3-969,2-1 1976,-5 0 1,-10 0 0,-3 0-1</inkml:trace>
  <inkml:trace contextRef="#ctx0" brushRef="#br0">7446 15578 8014,'0'-8'402,"0"1"700,0 4-259,0-2 451,0 5-1088,0 5 0,0-2-196,0 4 0,0 1 78,0 3 1,4 1-302,0-1 0,0 1 27,-4-1 0,1 1-175,3-1 1,-3-3 203,3-1 1,-3-3-80,-1 4 0,2-6 56,1 2 0,0-3 58,4-1 0,-3 0 247,4 0 0,-4-4-137,3 1 0,0-6 221,0 1 0,3 2 43,-2-2 0,-2 1-3,2-5 1,-4 1-84,3-1 1,-4 5-31,1-1 0,-3 4 48,-1-3-23,5 4-345,-4-2 200,4 5 1,-5 1-43,0 3 1,0 4 57,0 7 0,0-1-57,0 5 0,0-4-93,0 4 0,0-1-224,0 1 1,0 1 114,0-4 0,4 3-172,0-4 0,0 0-748,-4-4 0,0 1 33,0-1 1114,0-4 0,0 3 0,0-4 0</inkml:trace>
  <inkml:trace contextRef="#ctx0" brushRef="#br0">7389 16001 8014,'8'-4'637,"0"0"0,-5 0-59,5 4 1,0 0 43,3 0 0,0-1-244,1-3 0,-1 3-161,1-3 1,0 2-116,4-2 1,-4 2-160,4-1 0,0-2-81,-1 1 0,2 0 179,-2 4 0,-6-4-1703,2 0-62,-2 1-673,3 3 1494,-6 0 903,-1 0 0,-5 0 0,0 0 0</inkml:trace>
  <inkml:trace contextRef="#ctx0" brushRef="#br0">7458 16320 7616,'0'8'-506,"0"0"2221,0-6-743,0 3 345,0-5-1192,5 0 1,-3-1 1,6-3 1,-4 2-197,3-6 0,0 4 265,0-3-432,4-1 152,-5-3 0,5-1-14,1 1 1,-5-4 105,1-1 0,-2 0 9,2 1 0,1 2 49,-5-2 0,3 2-5,-3 2 1,0-1 71,-4 1 0,0 3 135,0 0 1,-1 5-108,-3-5 1,1 5 72,-4 0 1,3 1-169,-4 2 1,1 0-2,-5 0 0,5 4-124,-1 0 1,0 6 34,-3 2 1,0 4 37,-1 7 0,2 0-24,2 0 0,-2 3-93,3 1 1,1 0 69,3-5 0,-2 3-1,1 1 1,0-3-152,4 0 1,1-2 104,3-5 1,-1 3-112,4-4 0,1 0 14,3-3 0,1-5 34,-1 1 1,-3-6 40,-1 2-13,1-3-208,3-1 1,1-1-250,-1-3 1,-3 2 571,-1-6 0,-4 1 0,2-5 0</inkml:trace>
  <inkml:trace contextRef="#ctx0" brushRef="#br0">11455 15692 7811,'-6'0'80,"-4"0"-80,3 0 1102,1 0-667,-4 0 0,3 2 346,-4 1-466,0 4 1,-1 2-51,1 2 0,-1-2-45,1 6 0,-1-2-99,1-2 1,0 1 48,-1-1 0,1 0-172,-1 1 0,1-1 102,0 1 1,3-2-167,0-2 72,6 2-66,-8-4 20,8 5 0,-4-3 163,2 0-57,3-1 1,-5 5 39,2-1 1,3-3 12,-3-1-18,2 1-215,2 3 240,0-4-81,0 3 1,2-4-91,2 6 0,2-5-68,5 1 142,1-6 1,4 7-40,3-5 1,-1 1 34,1-1 1,0-3-11,4 3 0,-2-3 0,-1-1 0,-3 2-132,-1 1-1,-4-1-172,5 3-344,-6-5-481,-5 0 273,0 0 0,-6 1 247,0 3 595,-6-3 0,0 4 0,-5-5 0</inkml:trace>
  <inkml:trace contextRef="#ctx0" brushRef="#br0">11615 15521 7811,'0'-11'608,"0"-1"113,0 6 115,0 1-432,0 0 110,0 3 16,0-3 449,0 5-879,0 5 1,0 2-95,0 4 1,0-3-354,0-1 136,0 1 159,0-2 0,0 4-413,0-2 86,0-3-5,5 5 234,1-8 0,2 4 98,0-2 20,-1-3 1,5 3-81,-1-8 271,1 3-95,-6-9 0,4 7 74,-2-5-150,2 1 0,0-1 37,-2 1 121,2-1 49,-9 2-82,4-5 246,0 5-291,-4 0 0,6-3 79,-3 5-87,-3 0 0,4 6 2,-5 1 0,4 4 114,0 4-109,-1 1-82,-3 4 0,4-2-260,0 5 323,0-5-192,-4 8 0,1-6-243,3 3 0,-3 1-53,3-4 0,1 0-268,-1-1 1,0-2 209,-4 2 498,0-7 0,5 2 0,1-4 0</inkml:trace>
  <inkml:trace contextRef="#ctx0" brushRef="#br0">11524 15886 8408,'0'-6'3249,"0"1"-2855,0 0 1,5 4 35,2-3 0,3 3 1,2 1 0,1-4-287,2 0 1,-1 0 62,5 4 1,0-1-251,4-3 47,0 3-44,-1-4 1,0 3 13,-3-1 0,3 1 139,-3-1-1090,-3 1 613,6-3 0,-10 4-187,4-3 1,-1 2-354,-4-2 1,3 3-819,-6-3 881,-3 2 841,0 2 0,-5-5 0,0-1 0</inkml:trace>
  <inkml:trace contextRef="#ctx0" brushRef="#br0">11638 16298 7747,'-12'6'1071,"6"4"-451,1-9 41,5 4-359,0 0 104,0-3 151,0 3 194,0-5-637,0 5 75,0-4-252,0 4 108,0-5 0,5 0 3,3 0 1,-2 0-95,2 0 0,-1-5 36,5-2 0,3-4 69,0 0 1,2 0-106,-2-1 1,-2-3 10,2 0 1,-3-4 23,0 3 1,-1-4 39,1 1 1,-2-1-6,-2 1 0,-2-2 24,-2 6-63,-3-5 33,4 2 1,-5 0-23,0 3 24,-5 2-3,-1 2 0,-2 1-48,0 2 56,1-2-40,-5 9 12,1-4 1,-1 6 8,1 3 1,-4 3-11,0 9 1,-2 3 22,2 7 243,2 4-252,-3 4 1,6 0 0,2 0 0,-1 1 5,5-1 1,0-4-146,4 1-12,0-6 152,0 3 0,0-6-342,0-3 143,6 2 22,0-8 0,1 0-78,1-6 1,-5-3 124,0 4 189,4-6-213,-6 3-477,9-5 253,-9 0 164,10 0 0,-9-1-735,6-3 938,-1 3 0,0-14 0,-2 2 0</inkml:trace>
  <inkml:trace contextRef="#ctx0" brushRef="#br0">15852 15624 7889,'0'-7'841,"0"-3"71,0 9-82,0-9-395,0 9-79,0-5-223,5 17 0,-2 1 109,4 11 1,-3 0-129,4 0 0,-4 0 38,3 0 0,-3 1-131,4 2 0,-5-2 25,5 3 1,-5-3-158,0-1 1,0-1-93,1-3 0,-3-2 94,3-1 1,-3-8-122,-1 4 171,5-3 83,-4-3-27,5-1 65,-6-5 153,0 0-121,0-5 0,3-1 181,1-6 0,0 1-62,-4 0 0,4-5-44,0 1 1,1-5-200,-2 1 0,0-3 117,5-1 0,-2 0-313,2 1 124,7-1 30,-8 0 0,10 0-7,-6 0 0,1 0 20,-1 1 0,2 4-4,2 3 0,-2 2 89,2 1 1,-6 6-82,-2 2 203,1 3 1,4 1-89,-1 0 0,-1 1 69,-2 3 0,2 0-77,-3 7 1,4 0 11,0 8 0,-3-4-11,-1 4 1,-3 4-7,4 3 1,-6 2-25,2-1 0,1-2-23,-1 6 1,0-6-71,-4 2 1,0-3 57,0-1 1,4-2-167,-1-2 0,1 2 96,-4-6 0,0-4 52,0-3 1,1-4 1,3 3-2,-3-4 13,5 2 47,-6-5-3306,0 0 2366,-6-5 1,0 0 909,-5-3 0,-1-2 0,1 4 0</inkml:trace>
  <inkml:trace contextRef="#ctx0" brushRef="#br0">17223 15407 7839,'0'-7'364,"0"2"0,-2 5 23,-1 0-167,1 0 0,-4 2-83,2 1 0,2-1 73,-6 1 1,4 3-93,-3-3 1,3 6 31,-4-1 0,1-2 11,-5 2 0,1-1 92,-1 5-165,1-1 29,-6-4 0,5 3 10,-4-3 0,-1 4 24,-2 0 0,1 0-111,-1 1 0,1-1 103,-1 1 1,-1-2-49,5-3 0,-5 4 35,5-4 1,0-2 117,4-1-127,-6 2 0,4-3-11,-2 5 0,6-6 43,2 2 34,4-3-217,-2-1-8,5 0 54,0 5 0,4-2 58,0 4 0,3-3-20,-3 4 1,5-4-4,-1 3 0,2 0 2,1 0 0,1 3-19,4-3 0,-2 0 127,5 1 0,0 0-54,4 3 0,4-1 38,-1-2 1,2 1-17,-1-6-109,-3 6 45,4-7 1,-10 4-13,-3-2 1,1-3-6,0 3 0,-2-2 44,-7 2-162,3-3 0,-7 4-445,4-5 220,-4 0-513,2 0-132,-5 0-484,0 6 666,-5-5 1,-1 4-404,-6-5 1,1 0 1160,-1 0 0,-4 0 0,-2 0 0</inkml:trace>
  <inkml:trace contextRef="#ctx0" brushRef="#br0">17896 15669 7839,'-6'0'413,"1"0"0,4 0 134,-3 0 1,3 0-62,-4 0 54,5 0-15,5 0-262,1 0 0,5-3 56,1-1 1,-1-5-110,1 1 1,-1-2-123,1-1 1,0-1 22,4 1 0,-4-2-126,3-2 1,2 2 35,-2-2 0,0-1-123,-3 0 0,-5-3 29,1 4 1,-2-5-67,2 1 1,1 1 49,-5-1 0,1 0 86,-1-4 0,-3 4-159,3 0 0,-3 0 46,-1-4-127,0 0 107,0 0 0,0 1 57,0-1 0,1 1-21,3 3 1,-3 1 117,3 3 159,-3 2-104,-1-3 1,0 8 39,0 1 0,0 3-37,0-4 201,-5 6-102,4-3 5,-4 5-263,0 0 130,4 0 0,-8 1-39,5 3 0,-4 2-10,4 6 1,-4 0 36,0 3 1,2-1-27,-2 5 0,0 6 133,-3 5 0,-4 4-125,0 4 1,-5 4-6,5 8 0,-1-3-650,1 2 456,2-2 102,-4 4 1,6-4 73,-1 2 1,2-3-96,3-4 1,-2-4 127,5-8 1,0 2 6,4-5 1,0-2-61,0-6 0,2 1 8,1-4 0,0-1-61,4-4 1,0 1 405,0-1 0,4-1-380,-4-2 1,3 1 41,2-5 0,-1-1-16,1-3 0,0 0 135,4 0 0,-4 0-87,3 0 0,-1 0 17,2 0 1,-4-3-29,4-1 1,-3-1-164,3 1 0,-4 1-167,4-4 0,-4 4-369,0-1 0,-1-1 24,1 2 0,-5-5-1141,1 4 1806,-6-5 0,9 3 0,-5-5 0</inkml:trace>
  <inkml:trace contextRef="#ctx0" brushRef="#br0">18513 15681 7927,'-5'-12'475,"4"6"753,-4-4 492,0 9-656,3-9 292,-3 8-701,5-3-2499,0 5-1072,0 5 2916,0 2 0,0 4 0,0 0 0</inkml:trace>
  <inkml:trace contextRef="#ctx0" brushRef="#br0">18867 15110 7927,'0'-12'0,"0"5"192,0-1 0,0 4 64,0-3 1,0 3 404,0-4-40,0 6 201,0-3-58,0 5-551,5 0 1,0 5 5,3 2 0,2 7 23,-2 2 0,-2-1-74,2-4 1,-2 1-116,2-1 1,-2 3 31,-2-3 1,-3 3-222,3-6 0,-3-2 33,-1 2 1,4-4-259,0 3 45,0-4 160,-4 2 9,0-5 0,5-5 251,2-3 0,0-2-131,0-1 125,1-1-94,3 1 0,5-4 31,-1-1 1,0-4 0,-4 1 1,2 1-57,2-1 1,-2 5 58,2-1 11,-2 2 1,-2 3-59,1 3 210,-6 2-188,4 5 0,-7 1 42,4 3 0,0 2 5,0 5 0,4 6 23,-4 2 0,0 4-33,0 3 0,-3 0-219,4 4 1,-6-3 74,2 3 0,1-4-158,-1 0 0,0-3-673,-4-4 232,0 3 1,0-9-538,0 2-456,0-3 1685,-5-5 0,-7-2 0,-6-5 0</inkml:trace>
  <inkml:trace contextRef="#ctx0" brushRef="#br0">18867 15624 7894,'-6'-7'1429,"-4"2"-432,9 0 146,-5 4-205,6-4-126,0 5-522,6 0 0,1 0 125,8 0 0,-1 4-109,5 0 0,2-1-51,5-3 1,5 0 104,7 0 1,-1-3-131,4-1 0,1-5-183,4 1 0,0 2-78,-1-2 1,-4 4-100,-3-3 0,-6 3-47,-2-4 0,-8 6-185,1-2 0,-8 3-252,0 1-148,-7 0-608,-3 0 1,-5 1 602,0 3 1,-5-2-1546,-3 6 2312,-2-5 0,-7 12 0,0-3 0</inkml:trace>
  <inkml:trace contextRef="#ctx0" brushRef="#br0">18993 16286 7894,'-6'0'-893,"-5"-5"1450,10 4 0,-5-4 323,2 5 54,3 0-174,-4 0 1873,5 0-2436,5 0 0,-3 0 181,6 0-332,-1 0 30,5-5 1,3 2 48,0-4 0,6-1-145,-2-4 1,2 1 45,2 0 1,-1-5-109,-3 1 1,2-4-57,-2 4 0,-1-5 92,1 1 1,-5-3-75,1-1 1,1 0-19,-5 0 0,3 1 97,-6-1 0,-2 0-19,1 0 1,-4 0-122,1 0 0,-3 1 154,-1-1 0,-4 1 9,0 3 1,-4 3 91,0 4 1,-2 5 20,-2-1 0,5 5 11,-1 0 0,1 1-55,-5 2 1,-3 7 23,0 4 1,-1 7-30,5 9 0,-2-1-9,-2 8 0,2-1-17,-2 9 0,-1 0-11,0 4 0,1 0-227,4-1 1,-1 3-53,1-2 1,0 1-39,-1-9 0,2 3 58,2-7 1,2 2 140,2-10 1,3 1 19,-3-4 1,3-4 125,1 0 0,0-9-77,0 1 0,1-3 185,3 0 0,-1-3 618,4-5-613,1 0 1,3 0 89,1 0 1,3-2-103,0-1 0,4 0-69,-4-5 1,4 1-62,-3-5 0,3 5-135,-4-1 0,4 1-174,-4-5 1,0 5-433,-3-1 0,-5 5-2436,1 0 3169,-5-4 0,-3 1 0,-7-6 0</inkml:trace>
  <inkml:trace contextRef="#ctx0" brushRef="#br0">20101 15567 7958,'-10'-2'461,"2"-1"1,2 1 148,2-2 336,3 3-465,-5 1 406,6 0-622,6 0 1,0 0 126,5 0 0,6 0 10,2 0 0,1-1-124,-1-3 0,4 3-22,0-3 1,0 3-107,3 1 0,-2 0-119,-1 0 0,0 0-23,0 0 1,-4 0-315,0 0 1,-5 0-519,1 0-818,-2 0-555,-2 0 389,-4 0 960,-2 0 0,-7 1 848,-1 3 0,-9 2 0,-5 6 0</inkml:trace>
  <inkml:trace contextRef="#ctx0" brushRef="#br0">20044 15864 8448,'12'-5'1524,"4"-3"1,-1 2-1018,8-2 1,2 0 112,9-3 1,2 1-170,2 2 1,1-2-119,3 2 0,-3-1-223,-4 2 0,-7 2-194,-6 5 1,-4 0-139,-6 0 1,-1 0-1158,0 0-46,-4 0 0,-2 1-215,-5 3-261,0-3 1901,0 4 0,0 0 0,0 2 0</inkml:trace>
  <inkml:trace contextRef="#ctx0" brushRef="#br0">20820 15464 8495,'0'-12'1363,"0"5"540,0-1-1376,0 6 1,0-2-10,0 8 0,2 2-160,1 5 1,2 2-116,3 2 1,-2 4-199,-2 8 0,-3-3-25,3 3 1,1-2-11,-1 2 1,1-3 15,-1 3 1,-3-3-200,3-1 0,-1-4 51,0 0 1,-1-5-135,1 1 1,-1-6-406,-2-2 179,0-4 466,0 7 172,0-9 66,0 4 0,0-6-147,0-3 1,5 2-13,2-6 1,0 0-15,0-3 1,1-2 14,3-2 0,5-1-26,-1-3 1,4-7 15,-4 3 1,5-3-178,0-1 1,1 3 23,2-3 0,-4 8 31,0 4 0,-5 2 121,1 2 0,-2 5 5,-2 2 0,1 3-27,-1 1 1,1 1 88,-1 3 1,-3 3-57,-1 8 0,1-1-25,3 5 0,-3 0 59,-1 4 0,-4 0-118,1 0 1,-3 1-124,-1 3 1,4-6-60,0 6 1,-1-11-249,-3 4 1,0-3-87,0-1 1,0-5-1160,0-3 92,0-1 1603,0 0 0,0-2 0,0-5 0</inkml:trace>
  <inkml:trace contextRef="#ctx0" brushRef="#br0">22316 15372 7894,'0'-6'145,"0"-4"0,0 4 794,0-6-618,0 6 0,0 0 469,0 2 172,0 2-604,0-3 1,4 7 3,0 1 0,5 1-19,-2 8 0,4-2 26,0 9 1,2-4-116,2 4 1,-1 4 26,5 4 1,0 1-125,4-2 1,0 0 0,0 4 0,-2-5-222,-2 2 1,1-3-155,-4-1 0,3-1-190,-4-3 1,0 1 131,-3-5 0,-2-3-248,-3-5 1,2-3-476,-5 4-689,0-6 270,-4 3 578,0-5-33,-5-5 1,2 0 872,-4-3 0,-6-2 0,-5 4 0</inkml:trace>
  <inkml:trace contextRef="#ctx0" brushRef="#br0">22705 15338 7894,'6'-11'0,"-1"-1"1129,-5 1-268,0 0-327,0-1 0,0 5 455,0-1 69,0 5-720,0 8 0,-1 8 23,-3 10 0,-6 1-89,-5 3 0,-6-2 0,2 6 0,-4-1-164,-3 4 1,2 4 120,-3 0 1,3-3-226,1-5 1,0-4 68,0 0 1,4-2-37,0-1 0,7-4-180,0 0-276,1-5-293,4 3-718,1-11-270,1-1 213,5-5 1,5 0 1486,3 0 0,7-5 0,3-1 0</inkml:trace>
  <inkml:trace contextRef="#ctx0" brushRef="#br0">23892 15247 7894,'-5'-12'342,"4"1"1,-4 3 472,5 1-238,0 4 249,-5-7-130,4 9-23,-4-4-191,5 5-264,0 0 1,0 5 69,0 2 1,3 9 103,1 3 1,1 6-189,-1 2 0,-3 4-1,3 0 1,-3 2-189,-1 1 0,0 0 94,0 1 0,4-1-277,0 0 1,0-3 56,-4-1 0,0-2-55,0-1 1,0-1-17,0-7 1,1-2-113,3-2 0,-3-6-71,3-1 1,-3-5-98,-1 5-832,0-5 753,0 2 0,0-7-381,0-1 1,0 0 358,0-5 1,0 1-2,0-5 0,0 1 564,0 0 0,0-1 0,0 1 0,-10-1 0,-3 1 0</inkml:trace>
  <inkml:trace contextRef="#ctx0" brushRef="#br0">23904 15258 7894,'0'-16'90,"0"8"0,1-7 162,3 7 0,-3-2 21,3-1 1,2 3 140,2 1 0,-2 3-162,2-4 1,0 4 73,3-3 1,4 3 59,0-4 1,6 6-118,-2-2 1,4-1-92,3 1 0,-2-1-13,3 1 1,1 3-144,-1-3 0,2 3 64,-6 1 1,2-4-108,-6 0 1,-6 0-45,-2 4 228,-2 0 41,2 0-79,-4 0 76,-2 0-63,-5 0 0,0 5-71,0 3 1,0 2-36,0 2 0,0 3-15,0 0 1,0 5 44,0-1 1,0-1-17,0 1 0,0 4-29,0 4 1,0 1 30,0-2 1,0 0-7,0 4 0,0-3-50,0 3 1,0-1-4,0 2 0,1 1-55,3-6 1,-2 5 68,6-5 1,-4 1 26,4-4 0,-5-4-24,5 0 1,-6-4 137,2 4 1,1-5-89,-1 1 0,4-2-16,-4-2-36,-1 1 1,-1-1 8,1 1-99,-1-1 140,8 1-165,-9-1 1,5-3 62,-2-1-29,-2-4 112,3 7 8,-5-9 155,0 4 1002,0-5-980,-5 0 0,-2 0-144,-4 0 0,-2 0 21,-2 0 0,0 0 30,-8 0 0,0-1-23,-4-3 1,-11 3-171,8-3 1,-16 3 52,8 1 1,1 0-222,7 0 1,-1 0 28,-3 0 1,4 0 66,-1 0 1,6 0 142,-2 0 1,8 0-53,4 0 0,6 0-154,1 0-206,6 0-395,-3 0 91,20 0 0,-4-4-591,16 0 0,-10-1-1340,2 1 2642,0 3 0,-7-9 0,5 4 0</inkml:trace>
  <inkml:trace contextRef="#ctx0" brushRef="#br0">6384 15041 7164,'-6'-6'1824,"1"1"-1275,5 5-47,0 0-1,-5 0 91,3 0-169,-3 0 348,5 0-708,5 0 0,-2 5 1,5 3 0,-2-2-114,2 2 1,2-1 55,-3 5-137,4-1 147,5 0 0,-3 1 1,2-1 1,-2 2-23,-2 2 0,0-2-13,1 2 1,-2-2 87,-2-2-294,2 1 240,-4-6 0,2 4-59,-1-2 44,-4-3 12,2 5 1,-4-9-66,3 3 0,-3-1-7,3 0-6,-3-1 53,-1 3-3711,0-5 3723,0-5 0,-5 3 0,-1-3 0</inkml:trace>
  <inkml:trace contextRef="#ctx0" brushRef="#br0">6693 14938 7847,'-2'-6'1615,"-1"2"-745,1 3-486,-3 1 0,5 1-148,0 3 1,-4-1-21,1 4 0,-6 5 167,1 3-194,3 5 0,-5-2 62,2 5-89,-2 0 0,2 0 162,1-1-356,-1-4 80,2 4 1,-3-8-70,5 5 0,-3-4-105,3 4 1,-1-5-816,1 1 456,3-2-214,-4-2-283,5-4-1227,0 3 995,5-9 1214,-4 4 0,9-5 0,-4 0 0</inkml:trace>
  <inkml:trace contextRef="#ctx0" brushRef="#br0">6773 15190 7894,'0'-7'831,"0"2"129,0 5 0,0 9-350,0 3 1,0 3-77,0 0 0,0-1-38,0 5 1,1 0-108,3 4 0,-3-1 193,3-3-366,2 2-67,-5-8 1,6 5 257,-4-3-201,-1-2-403,3 3-342,0-5-785,-4-4 438,4-2-2558,-5-5 3444,0 0 0,0 0 0</inkml:trace>
  <inkml:trace contextRef="#ctx0" brushRef="#br0">8166 14790 7894,'-6'-5'238,"0"4"173,1-4 0,4 3 177,-3-1-166,3 1 1,1-2-316,0 8 109,0 3 4,5 4 0,0 2 54,3 2 0,2 4-87,-2 8 0,0-3 13,0 2 1,2 2-14,-2-1 0,1 3-101,-2-3 0,4 0-101,-4-4 0,2-2 32,-1-2 0,2-2-59,-3-6 1,0 0 73,0 1 0,-3-4 74,4-1-103,-6-4-202,3 7 239,0-9-786,-3 4 241,3-5-2498,-5 0 3003,0-5 0,0-1 0,0-6 0</inkml:trace>
  <inkml:trace contextRef="#ctx0" brushRef="#br0">8406 14813 7928,'0'-6'0,"0"-1"913,0 3-36,0 3-313,0-4 1,0 6-90,0 3 1,0 2-83,0 6 0,0 4-135,0 3 1,0 7 106,0 0 0,-4 6-153,0-1 1,-1-2-1,1 1 0,-1-3-327,-2 3 0,-2-4 153,5 0 1,-5-5-1171,1-2 463,3-5-389,0 2 0,4-6-719,-3-2 1777,3-3 0,-4 0 0,5 1 0</inkml:trace>
  <inkml:trace contextRef="#ctx0" brushRef="#br0">8474 15121 7928,'5'-11'-420,"-3"4"168,8-3 1715,-4 4-910,6 0 0,-5 1 0,1 5 1,-2-2 49,2-2 1,2 3-28,-3-3-114,4 3 138,-5 1-23,4 5-358,-4 2 1,1 5 55,-3 3 0,-3-2 82,-1 2-361,-5 3 57,4 0 0,-13 5 70,2 0 0,-2-2-156,3-2 1,-1 3-17,1-3 1,0-1-86,-1 1 0,2-5 35,2 1 1,-1-3-74,6 0 0,-1-1-39,4 1 263,0-6 1,5 3 83,3-5 0,6 0-135,1-4 620,0 0-403,-4 0 0,5 0 106,-1 0-52,5 0-84,-7 0 0,5-2-544,-3-1 0,-2 0 228,2-5 0,-6 6-513,-2-2 1,-3-1 151,4 1 489,-6-5 0,3 3 0,-5-6 0</inkml:trace>
  <inkml:trace contextRef="#ctx0" brushRef="#br0">12426 14642 8273,'0'-7'1394,"0"2"0,0 4-643,0-3 90,0 3-301,0-4-115,0 5-237,5 5 0,1 1 307,6 6 0,-3-1 152,2 0-328,-7 6-131,11 1 0,-9 1-2,6 0 1,-1 1-133,1 7 0,-1-3 84,1 2 0,-1-1-168,0-3 0,-3 1-57,0 0 1,-1-1 43,5-3 1,-1 1-584,0-5 263,1 0 123,-1-3 1,-3-2-155,0-2 0,-5 1-275,5-6-83,-5 1 324,7-4-864,-9 0 310,4 0-1234,-5 0 772,0-5 1444,-5-1 0,4-6 0,-4 1 0</inkml:trace>
  <inkml:trace contextRef="#ctx0" brushRef="#br0">12803 14630 7860,'0'-6'386,"0"1"726,0 0 68,0 3-860,0 7 1,0 4 160,0 10-52,0 0-161,0 4 0,-4 1 51,0 3 1,-3 2-45,3 5 1,-4 2-246,4 2 1,-5-2 7,2 2 1,0-4 5,0-4 1,1 0 4,-2-4 1,-1-6-286,5 3 0,0-7-178,4-1-437,0-3-1646,0 0 1065,0-6 1432,0-1 0,0-5 0</inkml:trace>
  <inkml:trace contextRef="#ctx0" brushRef="#br0">13134 15224 7953,'0'-6'315,"-1"-3"189,-3 5 1,3-1-216,-3 1 1,1 2-51,-1-6 0,2 4 205,-6-3 0,5-1-157,-5-4 0,2 5-177,-2-1 1,-2 1 139,2-5 0,-2 5-216,-1-1 0,-1 5 140,1 0-38,-1-4-138,1 6 0,0-4 24,-1 5 0,4 5-61,1 3 0,3 2 79,-4 1 0,5 6-103,-5 2 0,4 1 82,-3-1 0,4-1-147,-1-3 1,-1-1 26,1 5 1,1-5-282,3 1 303,0-2 1,5-3-140,2-2 0,3 1 98,2-6 0,-1 1 17,1-4 0,-1-1 118,1-3 0,3-2-66,0-6 1,1-3 188,0 0 0,0-5 0,3 1 0,-2-2-93,-6 2 1,3-2-41,-2 2 149,1 2-138,-6-4 0,3 3 67,-2-5 1,-2 0-55,-2 0 0,-3 0 107,3 1 0,-3-3-104,-1-1 1,0 2 45,0-3 0,0 7 49,0 1 0,0 5 130,0-1 1,-1 3 141,-3 5 234,3 1-400,-4 6-259,5 0 1,0 7 166,0 4 0,0 6 8,0 6 1,0-1-6,0 1 0,0 4-26,0 0 0,0 4-52,0 0 0,0 2-131,0 1 1,1-4-75,3 1 0,-3-6 72,3 2 1,-3-4 450,-1-4 0,0-3-289,0-4 0,0-1-1368,0 1 1273,0-1 0,1-1 0,3-2-2126,-3-3 254,5-5-98,-6 0 1970,-6 0 0,0-5 0,-5-2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9536 15875 8768,'0'-6'2552,"0"1"-547,0 5-1599,0 5-148,0-4 0,2 4-67,1-5 0,0 4-29,5 0 0,-5-1-106,5-3 0,-4 0 32,3 0 0,-3 2-337,4 1-38,-6-1-414,9 3-94,-10-5 364,4 0-51,-5 0 1,5 5 0,1 1 0</inkml:trace>
  <inkml:trace contextRef="#ctx0" brushRef="#br0">9982 15886 9703,'6'0'3212,"4"5"-2852,-8-3 1,6 4-172,-4-2 1,1-3 184,-1 3 0,-3 2-201,10-4 1,-9 3-21,6-5-383,-6 0 133,8 0-962,-8 0 522,3 0 425,-5 0 0,0-5 0,0-2 0</inkml:trace>
  <inkml:trace contextRef="#ctx0" brushRef="#br0">10496 15852 9188,'0'7'1585,"0"3"1,0-8-801,0 6-476,0-6 1,0 5 148,0-4-46,0-1 46,0 3-126,0 0-146,0 1-258,0 1 1,1-2 113,3-5-1772,-3 5 667,4-4 587,-5 4 476,0-5 0,-5 0 0,-1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3:27:29.63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1801 7783 8108,'-6'-12'357,"1"5"0,5-1 1116,0-1-773,0-1-344,0 4-32,5 1-146,-4 5 0,4 1 22,-5 3 0,0 2-30,0 6 1,0 4 151,0 3-129,-5 8 0,4 2-45,-3 5 0,3 2 80,1 2 1,0-1-220,0 5 1,0-4 56,0 3 1,1 1-65,3 4 1,-3-4 97,3 0 0,-2-9-269,2 1 96,-3-7 0,4 1-176,-5-6 45,5-4-82,-3-1 1,3-6-120,-5 1-1277,0-6 733,0-1-510,0-5 683,-5 0 776,3 0 0,-8-5 0,4-1 0</inkml:trace>
  <inkml:trace contextRef="#ctx0" brushRef="#br0" timeOffset="1">1413 7783 8124,'0'-12'122,"0"1"0,0 3 468,0 1 178,0 4 0,1-6 80,3 6-515,2-6 1,9 6 37,1-4 0,5 4-61,2-1 0,0 2-167,3-2 0,2 3 96,-1-3 0,5 3-224,-2 1 0,2 0 179,-2 0 1,3 1-232,-2 3 0,2-3 26,1 3 0,4-3-38,0-1 0,0 0-93,-3 0 0,-1 0 70,0 0 1,-5 0 10,-2 0 1,-3 0 39,-1 0 1,-5 1-80,-3 3 0,-6 6 58,-2 5 0,-4 7 60,1 1 1,-3 5-12,-1 6 1,-5 2 7,-3 2 0,-2 3-6,-1 9 0,-1 1-228,1 2 1,3 2 198,1-6 0,4 1 27,-1-5 0,3-8-9,1-3 1,1-7 9,3 0 0,-1-5 115,4-2 0,-3-4-141,4-5 1,-5-3-7,5 0-310,-5-6 493,7 3 0,-8-5-258,6 0 1,-4 0 70,3 0 1,1-9-212,3-2 108,1-8 0,0 1-125,4-5 1,-2 0 103,5 1 0,-2-1-89,3 0 144,1 5 1,-7-2 123,5 5 0,-5 1-142,1 6 163,-2 3 0,-5 5-107,-1 0 508,-4 0-200,7 0 1,-5 5 31,3 3 1,2-2-120,-3 2 1,0-2-15,0 2 0,0 2-163,0-3 0,3 0 68,-2 0 1,-2-3-62,2 4 0,-4-4 72,3 3 0,-3-4-90,4 1 0,-4 1 62,3-2 1,-3 1-131,4-4 0,-5 0 78,5 0 0,0 0-22,3 0 36,1 0 1,-1 0-1,0 0 7,1-5 0,-1 0 36,1-3 1,-1-2-34,0 3 37,1-3 0,-4 2 71,-1 0-59,-4 6 10,2-3-3,-5 5-11,0 0-99,0 5 0,0-3 74,0 6 0,0-4-65,0 3 1,0-3 50,0 4 1,0-4 61,0 3-72,0-4 51,0 2 5,0 0 87,0-4-106,5 4 171,-4-5-171,4 0 1,-4 0-106,3 0 142,-2 0-254,3 0 207,0 0-65,1 0 41,0-5 1,5 4 35,-4-3 1,-1 2 43,2-2 92,0 2 1,-1-6-97,1 4 1,-4-4 121,3 4 1,-4-1-78,1 1 0,-2 3-33,2-3 61,-3 3-307,4-4 214,0 4 1,-2-4-26,5 5 0,-5-2-109,5-1 1,-4 0 20,3-5 0,1 5 68,3-5 1,1 4-435,-1-3 318,1-1 1,-1-2-347,1 2 270,-6-2 1,3 4-31,-5-6 0,-1 5 63,-3-1 1,0 4 5,0-3 1,0-1 24,0-3 0,0-1-147,0 1 137,0-1 39,0 1 0,-1 0 11,-3-1 1,-2 6 99,-5 2 1,-1 3 43,1 1-31,-6 0 1,5 1-5,-4 3 1,0 2 196,1 6 1,-2 3-41,2 0 0,2 5-116,-2-1 0,6-1-47,1 1 0,2 0 37,-1 4 0,-2-1-153,5-3 1,1 1 83,7-5 0,2 4-101,6-4 0,4 1 175,3-5 0,4-1 102,4-2 0,-2-3-26,6-5 1,-2 0-61,1 0 0,2-5-878,-5-3 0,3 2 414,-3-2 0,-1 4-1130,-3-3 1503,0 4 0,0-2 0,0 5 0</inkml:trace>
  <inkml:trace contextRef="#ctx0" brushRef="#br0" timeOffset="2">3400 8228 8205,'-5'-7'-5,"-3"-1"5,-2 6 1104,4-9-651,1 10 0,1-3 133,0 8 1,-5-1 188,2 4-666,1 1 0,1 5 60,5 2 1,0-1 89,0 5 1,0-1-3,0 1 0,2 2-19,1-2 0,4 2 29,4-2 0,1-2-33,-1-1 0,2-5-79,2 0 0,-1 0-130,5-8 0,0 1-123,4-4 0,0-1 542,0-3 0,-2-2 991,-2-6-1220,3-4-39,-5 3 1,1-8-112,-3 2-226,-2-3 0,-3-2-84,-2-3 1,-3 3-304,-5-3 0,-3 3-71,-4 1 0,-6 1 275,-10-1 0,-10 6-1119,-5 6 0,-9 6 645,-2 9 0,-1 2 818,5 5 0,4 11 0,2 2 0</inkml:trace>
  <inkml:trace contextRef="#ctx0" brushRef="#br0" timeOffset="3">3891 8068 8229,'0'-6'1121,"0"1"-241,0 5 91,0 5-599,0-4 1,0 10 42,0-4 1,4 7-41,0 1-229,4 1 1,-1-1-4,4 0 1,1 4-8,-1-4 1,-3 0-210,-1-3 1,-3-1-12,4 1 121,-6-6-306,3 4-223,-5-8 274,0 3 0,-1-5 110,-3 0 0,2-2 70,-6-1 0,6-4-3,-2-4 1,3-2 113,1-2 1,0-2-67,0-2 0,1-2 7,3 2 0,6-3-4,5-1 0,7 4 2,0 0 0,1 5-64,4-1 55,-3 7 0,3 0 28,-1 4 0,1-4 0,-4 4 0,-4 0-29,0 4 1,-4 0 5,4 0-126,-5 0 35,3 6 0,-7 0 37,-3 5 40,3-4 0,-7 3 33,5-3 0,-6 4-45,2 0 1,1 0 117,-1 1 1,5-1-118,-2 1 1,0-1 149,0 1 1,-3-1-84,4 0 1,-4 1 12,3-1 0,1-3 31,3-1 0,-3-4-2,-1 1 0,1 1 47,3-1 1,1-1-83,-1-3 1,5-1 154,-1-3 1,4-1-62,-4-2 1,2-3-153,-2 2 77,-3-7 0,5 2-134,-6-2 41,1-3 0,-2 4 21,-2-5 0,0 0-168,-4-4 1,0 5 62,-4 3 0,0 2 9,0 2 30,0 0 0,-6 4 23,-6 3 1,0 3-216,-7 1 1,0 5 90,-4 3 0,0 3 91,0 5 0,0 1 142,0 6 1,4 0-171,0 0 21,5 0 304,-2 0-263,9-1 1,2 1 45,5 0 1,0-1 13,0-3 1,3 1-12,4-5 114,1 0-110,14-3 1,-5-2 478,6-2-291,0-3 0,0-5-19,0 0 0,0-5 134,0-3 1,-4-2-230,0-2 0,-4 1 41,4 0 1,-5-1-232,1 1 1,-2-1 84,-2 1 0,1-1-102,-1 1 1,-1 0 85,-2-1-376,-3 6 130,0-4 36,-4 8-65,4-3-79,-5 5 436,0 0 0,0 5-141,0 3 1,0 2 205,0 2 0,-4-1-95,1 0 1,-1 5 130,4-1-69,0 0 1,0-3 18,0-1-62,5 0-18,1-4 1,6 2 274,-1-6-239,0 1-23,1-4 192,-1 0-98,1 0 1,-1-1-50,1-3 221,4-2-233,-3-6 0,3 5 58,-4-1-311,-1 1 249,1-5 0,-1 1 88,0-1-316,-4 1 94,3-1 1,-5 1-30,3 0 141,2 4-207,-9-3 147,9 9-39,-9-4 27,4 5 183,-5 0 35,0 5-171,0 1-4,0 6 1,0-5-6,0 1 17,6-6 0,-4 7-3,6-5 1,-1 4-21,5-4-4,-1-1 0,1-3-3,-1 0 1,0 0-10,1 0 0,-1-3-87,1-1 95,-1 0 1,1 0-58,-1 0 1,-3 0-122,-1 4 1,-3-3 105,4-1 0,-5 0 11,5 4 1,-5-5 1,3 4-133,-2-3 81,-3 3-31,9 1 145,-9 0-56,4 0 17,-5 5 0,4 1 172,0 5-160,0 1 0,-4-1-600,0 1 1,0-1 250,0 1 1,1-1-281,3 0 1,2 1 0,6-1 659,-1 1 0,6 4 0,0 2 0</inkml:trace>
  <inkml:trace contextRef="#ctx0" brushRef="#br0" timeOffset="4">5661 8320 8007,'-11'-5'1221,"-1"-3"-440,6 3-305,-4 0 17,9 0 114,-10 4-518,5-5 1,-5 6-191,-1 0 1,5 0 13,-1 0 0,0 4-371,-3 0 458,0 5 0,-11-3 0,-2 6 0</inkml:trace>
  <inkml:trace contextRef="#ctx0" brushRef="#br0" timeOffset="5">1847 8879 8191,'-13'-11'206,"-1"3"194,10 1 1,0 3 75,4-4-323,0 6 1,2-3 156,1 5 1,5 0 98,7 0 1,8 0 34,8 0 1,12 0-118,6 0 0,13 0-385,3 0 1,-26 0-1,1 0 203,-2 0 1,0 0 0,5 0 0,2 0-33,0 0 0,1 0-303,4 0 1,1 0-1,1-1 1,0 0 342,5 0 0,1-1 0,2-1 0,3-1-339,-17 1 0,1-1 0,1 0 0,0 0 1,1 0-1,0 0 412,-1 1 0,0-1 1,0 0-166,-2 0 0,0 0 1,-1 1-1,2-1 1,0 1-1,-1-1-14,-3 2 0,0-1 1,0 1-1,21-1 1,-1 1-142,-3 1 1,-2 2 0,-1-1 0,-2 0 148,-5 0 0,-1 0 0,-1 0 0,-1 0 40,-3 0 0,0 0 0,-2 0 1,-1 0 7,-2 0 1,-2 0 0,-2 0 0,-2 0-59,24 0 1,-3-4-127,-8 0 1,-3 0 374,-9 4 1,-6 0-767,-5 0 1,-1 0 1149,-7 0-1028,-5 0 350,-5 0 0,-5 0 0</inkml:trace>
  <inkml:trace contextRef="#ctx0" brushRef="#br0" timeOffset="6">6975 7634 8106,'-7'-5'0,"2"4"309,5-9-111,0 9 688,0-4-490,0 5 0,4 1 69,0 3 1,1-1-229,-1 9 0,-3 1 163,3 6 0,-3 7-99,-1 1 1,-1 6-18,-3 5 0,-1-1-32,-3 5 1,2 1-191,2 6 0,2-3-47,-6 0 0,5-2-152,0-6 1,1-1 34,2-7 1,5 1 50,3-8 0,2-3 100,2-9 0,3-4-24,0-3 1,5-3 229,-1-1 0,3-1-150,1-3 1,3-3-105,1-4 0,0 0-160,-4-1 0,-1 2-365,1 2 1,-5 0-644,-3 4 1,-2-4 574,-2 4 0,0-1-1210,-4 1 1802,-2 3 0,-15-9 0,-3 4 0</inkml:trace>
  <inkml:trace contextRef="#ctx0" brushRef="#br0" timeOffset="7">6929 8103 8106,'8'-10'-326,"-1"2"0,2-2 1812,6 2-874,-2-2 1,7 0 308,-5 2 0,7-2-97,1 2-573,0 3 0,6-1-116,-2 2 0,-2 2-95,5-6 1,-4 4-247,0-3 0,-1 3 112,-3-4 1,0 6-150,-3-2 1,-6-1-2032,-6 1 1485,-4 0 1,1 4 788,-8 0 0,-2-5 0,-6-1 0</inkml:trace>
  <inkml:trace contextRef="#ctx0" brushRef="#br0" timeOffset="8">6963 7783 8078,'7'-18'0,"4"0"275,0 3 0,2 1 461,6-5 0,1 4-42,7-4 1,1 5-176,2-1 1,3 2 144,-2 2-459,-3 4 1,1-2-60,-2 6 0,-3-1 88,2 4 1,-1 5-173,-3 2 1,-4 5 104,-3 3 1,2 3-113,-2 5 0,0 3 110,-3 1 1,3 6-209,0 1 1,2 1-61,-2 3 1,-1-3 41,5-1 0,-4 1-16,4-1 1,-4-1 140,4-3 1,-3-2-120,3-5 0,-5-5 14,1-3 114,-8-2 1,4-6 71,-4 1-109,-2-5 348,0 2-217,-5-10 0,0-2 276,0-4-360,0-6 0,0 0-35,0-6 1,-3-5 79,-1-3 0,-4-5-203,4-3 1,1-4 114,3 1 1,0-5-520,0 2 0,0-1 226,0 12 0,1 2-529,3 9 0,-2 3-53,6 5 1,-4 1-300,3 10 1,-3 0-115,4 4 1,3 0 1247,4 0 0,6 5 0,-4 2 0</inkml:trace>
  <inkml:trace contextRef="#ctx0" brushRef="#br0" timeOffset="9">8105 7669 8135,'-11'-12'220,"3"6"332,1 2 490,4 3-671,-2 1 0,1 1 323,0 3 1,-1 2-231,2 6 1,0 4-52,-5 3 0,6 4-134,-2 4 0,1-2-159,0 6 1,1-1 134,-1 4 0,3-3-145,3-1 1,4-1-10,4 2 1,1-5-148,-1-6 0,0 0 18,1-5 0,3-4 151,0-3 0,4-5-191,-3 0 1,4-1 36,-1-2 0,2 0-554,2 0 1,0-4 267,0 0 0,-1-5-300,-3 2 0,0-4-208,-8 0 0,2 3-1571,-9 1 2396,-1-1 0,-3-3 0,0-1 0</inkml:trace>
  <inkml:trace contextRef="#ctx0" brushRef="#br0" timeOffset="10">8002 7920 8000,'0'-11'416,"0"3"151,0 0 0,2 5-119,2-5 1,3 4 76,8-4 1,-1 5-171,5-5 0,2 2 56,5-2 0,4-1-317,4 5-65,0-4 0,0 2-328,1-1 265,-6-3 0,-1 5-235,-5-3 1,-6 2-1534,-1 2 1256,-4 3 546,-5-10 0,-7 5 0,-7-5 0</inkml:trace>
  <inkml:trace contextRef="#ctx0" brushRef="#br0" timeOffset="11">7991 7657 8135,'0'-11'0,"0"-1"0,6 1 1073,6 0-633,4-1 0,7 2 379,0 2 1,5-2 22,2 3-498,3-4 1,3 0-47,2 0 1,1-1 61,3 1-563,-2 4 297,-6 2 0,-1 5-340,-3 0 245,-7 0 75,-1 0 1,-10 0 11,4 0-101,-9 5 0,2 2 208,-5 4 0,4 6-83,-5 2 1,5 7 198,-4 5 0,1-2-192,-1 2 0,-3 3-28,3 4 1,-3 5 75,-1-1 0,4-3-583,0-1 1,-1-2 53,-3-2 1,2-9-157,1-2 1,0-4-619,5 0 769,-6-2 1,3-10-812,-5 1 746,0-5 0,0 0-72,0-6 0,0-4-72,0-4 1,0-1 577,0 1 0,-10-5 0,-3-2 0</inkml:trace>
  <inkml:trace contextRef="#ctx0" brushRef="#br0" timeOffset="12">8631 7612 8135,'11'-18'0,"0"1"0,1 6 0,-1-1 1043,1 1-613,4 5 1,-3-3 405,2 5 0,-2-4-294,-2 5 1,1-1-64,-1 4 1,-3 4-163,-1-1 0,-4 10-327,1-1 40,-3 12 1,-2-4 230,-3 10-716,3 1 448,-15 8 0,9-2-256,-8 5 172,2-5 0,3 2-167,2-5 0,-1-3 0,5-2 83,2-1 0,1-2 338,1-3 1,0-1-97,0-3 0,5-3 224,2-4 1,3-2-105,2-2-129,4 2 1,1-9 146,2 3-348,8-3 129,-8-6 0,12 2-623,-4-4 0,3-1 283,-3-3 0,3-4-1041,-3-1 0,0-3 33,-4 4 1362,5-10 0,-4 6 0,4-9 0</inkml:trace>
  <inkml:trace contextRef="#ctx0" brushRef="#br0" timeOffset="13">9236 7657 8134,'-4'-7'274,"0"-1"1,-1 2 448,1-2 0,3-2 767,-3 2-461,3-2-6,1-1-590,0 4 1,1 2-266,3 5 1,1 2-1,4 1 81,-1 5 0,1 6-192,6 1 1,-1 4 362,5-4-1077,0 1 551,4-5 1,0 1-914,-1-1 693,6-5 1,-4 3-41,3-5 1,1 0-124,-1-4 0,-1 0 101,-3 0 1,-4-5 64,0-3 1,-5 2 188,1-2 1,-2 2-180,-1-2 133,-6-2 274,-1 4-218,-5-6 513,0 6-248,-5 1 0,-3 6 621,-7 3-445,-3 7-25,-5 7 0,-8 10 182,-4 2 0,-3 9-95,0 2-1794,3 4 1544,-5-5 0,7 4-64,3-6 1,3 4-320,8-4 0,3 3-1993,4-2 1137,6-6 1110,1-6 0,5 0 0,0 0 0,0-1 0</inkml:trace>
  <inkml:trace contextRef="#ctx0" brushRef="#br0" timeOffset="14">10926 7703 8095,'0'-6'107,"5"1"0,-2 5-107,4 0 1591,-4 0-961,7 0 0,-9 5-98,3 2 1,1 5 20,-1 3 0,4 0-64,-4 8-312,-1-8 0,1 13-38,0-5 1,4-1-131,-5 0 0,2 0-177,-1-7 0,-1 3 226,4-7-121,-4 3 31,7-12 0,-7 3-12,4-5 111,1 0 0,3-7-101,1-4 63,-1-1 1,1-9-65,-1 2 1,0 0-334,1-4 303,4 3 1,-2-10-174,5 4 0,-3 2 136,3-3 1,-5 8 4,1 4 1,-3 7-112,0 4 366,-6 3-242,4 1 0,-8 6 36,1 6 1,-1 4 262,-2 7 1,0 0 30,0 0-173,0 0 0,0 3-159,0 1 0,0 1 110,0-1-346,0-3 1,4 2-513,-1-7 0,6 2 355,-1-6 479,2 0 0,6-3 0,2-1 0</inkml:trace>
  <inkml:trace contextRef="#ctx0" brushRef="#br0" timeOffset="15">11954 7749 8212,'-5'-18'0,"4"1"280,-3 6 0,3 3 1197,1 1-295,0 4-310,0-2 389,0 5-1089,5 0-117,1 5 1,7 2 316,2 4-1603,-2 0 940,8-4 1,-3 2-2288,5-6 2578,5 1 0,-4 1 0,4 2 0</inkml:trace>
  <inkml:trace contextRef="#ctx0" brushRef="#br0" timeOffset="16">12571 7589 8286,'0'-24'246,"0"2"0,1 16 930,3 2-520,-3 3-101,4 1 1,-5 9-132,0 2 0,-1 8-356,-3 0 0,3 8 119,-3 3 1,3 7-239,1 1 1,0 5 26,0-1 0,1 0 18,3-4 0,-2-1-354,6-11 1,-2 0 3,2-7 96,2-3 168,-3-4 134,-1-6-55,-1-6 1,-5-4-142,0-7 0,-1 1-211,-3-9 0,1 0-419,-4-4 505,4-5 1,-6-3 43,5-7 0,-4 2 17,0-6 0,2 4 263,-2-4 1,4 6-232,-3 2 291,4 0 1,-6 11 333,5 0 1,-1 1-20,2 7 1,1 4 1045,-2 3-459,3 6-275,1-3-357,5 15 1,2 2 28,4 11-271,5 5 1,-2 1 62,5 6 1,1-1-36,2 0 0,5 0-206,0 1 0,4-2 64,0-3 1,-3-3-42,-2-8 0,-1-3 324,-3-4-17,-4-1 1,2-5 210,-4-2 0,-1-2-157,-4-2 1,-3-2 5,0-2 1,-1-2-13,5-5 0,-1-2-170,0-2 0,2-4 84,2-8 1,-2 2-356,2-6 0,-2 3-265,-2-6 0,0 4-317,-4-5 1,-2 2-193,-5 7 1,-1-1 411,-3 4 0,-2 5-520,-6 3 0,1 3-331,0 0 217,-1 6 599,1 1 1,4 6-416,4 3 0,4 1 130,6 2 790,6 4 0,10-5 0,0 5 0</inkml:trace>
  <inkml:trace contextRef="#ctx0" brushRef="#br0" timeOffset="17">13347 7543 8221,'-5'-11'1072,"-1"4"1,-2-2-377,1 6 1,-1-1 195,-3 4 0,1 1-390,2 3 1,-1 2-226,5 6 1,-3 4-65,3 3 1,0 7 0,4 0 0,0 6-113,0-2-51,5-2 0,5 5-13,6-2 1,4-5 65,-1-3 0,2-1-127,2-7 1,0 0-35,0-3 0,-3-6 296,3-2 0,-3-3-112,7-1-32,-3-5 175,4-1-178,-4-6 0,4-3-122,-5 0 145,0-5 1,-5 0-208,-3-6 0,-2 0 69,-2-4 1,-1 0-563,-2-5 1,-3-3 251,-5 0 0,-1 4-841,-3 3 1,1 10-643,-4-2 964,-1 13 0,-3 0 155,-1 10 1,4 1-137,1 3 0,4 3 131,0 9 703,1-4 0,2 10 0,0-4 0</inkml:trace>
  <inkml:trace contextRef="#ctx0" brushRef="#br0" timeOffset="18">13964 7886 9163,'0'-13'1533,"0"-2"0,-4 2-839,1-2 1,-1-3 92,4-1 1,-2-3-212,-1 0-378,1-1 0,-4 0-363,2 0 1,2-1 196,-6-3 0,6 2-68,-2-5 1,-1 4 143,1-1 0,0 1-740,4 3 325,0-2 0,0 16-317,0-3-3,0 3 231,0 3 232,0 1-188,0 5 277,0 5 1,0 1-37,0 6 0,5 1-23,3 2 1,2-1 59,1 5 0,2-1-8,2 1 1,-1 1 195,5-5-192,0 5 0,4-8-82,0-1 417,0 1-180,5-11 0,-4 4 189,2-5 1,-1-1-104,-3-3 0,0-1 206,-3-3-205,-2-2 1,-2 4 63,0-6 63,0 1-211,-3-6 0,-1 3 2,0-5 0,1 4-11,-1-4 1,5 1-192,-1-1 61,0 3 1,-7 4-67,-1 1-33,1 5 138,-2 1 1,3 10-106,-5 2 0,0 9 117,-4 3 1,-5 7 5,-3 5 0,3 2 8,1 1-18,-2 0 3,5 0 0,-5 5-482,6-1 287,0 0 0,6-4-1033,1 0 842,3-5 0,7-1-75,2-5-1188,-3-5 737,1-2 921,-1-4 0,-3-1 0,3 1 0</inkml:trace>
  <inkml:trace contextRef="#ctx0" brushRef="#br0" timeOffset="19">14809 7452 8027,'-11'-24'1219,"-1"2"-256,6 11-3,1 4-563,5 2 0,0 6-126,0 3 1,1 8 99,3 7 1,-1 4-192,4 3 0,-3 3-141,4 6 1,-2 3-635,2 0 502,2 0 0,-4-5-86,6-3 1,-1-2 38,0-5 1,-3-5-838,0-3 637,-1-2 1,0-6-851,-4 1-764,4-5 1954,-6 2 0,4-10 0,-5-2 0</inkml:trace>
  <inkml:trace contextRef="#ctx0" brushRef="#br0" timeOffset="20">14707 7452 8027,'-6'-18'0,"5"1"1037,-3 6-631,3 0 1,2-1 543,3 1 1,3 1-370,4 2 0,5-1-88,3 5 1,3 0-155,1 4 0,5-3-220,2-1 0,3 0 125,2 4 0,-1 0-375,0 0 125,0 0 0,-1 1-381,-2 3 281,-3-3 96,-5 4-482,-6 1 325,0-5 0,-7 9 10,-2-2 0,0 2-35,-4 1 1,-1 2 76,-7 2 1,-7-1 48,-8 5 1,-4-4-72,-4 4 100,3 0 0,-5-1 44,2-3 1,4 2 127,0-2 0,2 0 111,6-3 0,-1-1-80,5 1 0,1-1 49,2 0 1,3 1 82,5-1-182,0-4 0,5 2 32,3-6 0,3 5-33,4-4 0,3 3 1,5-3 1,4 1-74,-1-1-48,1-3 0,-3 9-43,3-2 18,-8-3 1,6 5 136,-10-2-282,1 2 91,-10 1 0,3 5-1,-5-1 0,-6 4-202,-5-4 1,-8 2 139,-4-2-653,-3-2 504,-1 8 1,-4-8-634,1 2 593,-6-2 0,4-2-1210,-2 1 742,2-6 72,10-1-392,2 0 1124,9-4 0,2 4 0,5-5 0</inkml:trace>
  <inkml:trace contextRef="#ctx0" brushRef="#br0" timeOffset="21">15586 7497 8012,'-10'-22'0,"2"1"1653,-7 6-1037,7 5 0,-2 10 480,3 0-731,-9 0 1,2 1 38,-5 3 0,5 4-122,-1 7 0,2 4-83,2 7 0,5 0-86,2 4 0,4 1-81,4 3 0,3 0 92,9 1 1,3-6-33,7-3-97,-2-2 1,9-2-82,-2-3 1,-2-4 42,1-7 0,-2 1-53,7-5 1,-5-1 31,4-3 1,-1 0-578,-6 0 0,0-1-127,-5-3 0,0 2-1635,-3-6 1591,-7 1 1,-7-6 811,-5-2 0,-11 2 0,-1-4 0</inkml:trace>
  <inkml:trace contextRef="#ctx0" brushRef="#br0" timeOffset="22">15460 7680 8012,'-11'0'617,"-1"0"-330,1 0 1,5-5 86,2-3 1,4 2 197,4-2 1,7 2-1,8-1-371,3-4-30,1 5 0,5-2 56,2 1 1,5 4 14,0-1 1,0-1-2088,-8 2 885,0-1 515,-5 4-1242,-4 0 1687,-1-5 0,-11 3 0,-1-3 0</inkml:trace>
  <inkml:trace contextRef="#ctx0" brushRef="#br0" timeOffset="23">15460 7497 8045,'-10'-21'0,"3"2"870,1-3-559,17 10 1,-2-4 1013,10 9-841,0-3 1,3 3-22,1-4 0,10-1-115,5 1 0,9 1-244,3 2 0,3-1-80,-3 5 1,-1-3-317,-3 3 0,-6-4 266,-2 5 0,-2-2-389,-2 1 1,-5 2 81,-2-1 1,-7 0-552,-1-1 376,-5 3 281,3-4 1,-10 5 329,1 0 0,-5 5 80,0 3 1,-5 7 356,-2 4 0,-9 4-234,2 3 1,-3 0 215,3 4 0,0 5-167,4 3 1,-2 0-209,5-4 1,0 0-105,4 0 1,0 3-319,0-3 0,0 2 26,0-9 0,2-1 147,1-3 1,4-6-406,4-6 1,1-1-28,-1-6 183,0 0-1333,1-4 743,-6 0 941,-1 0 0,0-5 0,2-2 0</inkml:trace>
  <inkml:trace contextRef="#ctx0" brushRef="#br0" timeOffset="24">16123 7406 7989,'11'-22'334,"1"3"0,0 3 499,3 4 0,5 2-290,6 3 1,0-2-5,4 5 1,0 0-53,5 4 154,4 0-316,-3 0 0,3 1-76,-5 3-148,-5-2 0,-2 9-10,-8 0 0,-2 2-203,-6 6 1,-5 0-207,-2 4 1,-10 0 223,-9 0 0,-4 3-410,-12 1 0,-4 7 221,-7-3 1,0 3-188,-4-7 0,4 3 471,-3-3 1,8 3 205,6-3 0,11-1-71,1-3 1,6-1 441,6-3-386,2-3 0,6-4 109,3-1 1,6-1 28,5-2-512,10-3 155,0-5 0,8 0 273,-3 0-1808,8 0 1065,-8 0 1,11-1 496,-3-3 0,-5-1 0,3-3 0,-1 2 0,1-3 0,2-4 0</inkml:trace>
  <inkml:trace contextRef="#ctx0" brushRef="#br0" timeOffset="25">18019 7440 7990,'0'-11'101,"5"-1"0,-3 1 287,6 0 0,-4 0-92,3 4 0,-4-3 578,1 2-134,-3-2-135,-1-2-450,0 6 0,-6 1 92,-6 5 1,-1 0-206,-6 0 0,4 1 120,-4 3 0,-1 2 1,-7 6-53,3-1 0,-3 5-26,8-1 1,-1 4-235,5-4 0,0 2-91,3-2 177,6-3 0,1 6-56,5-3 1,1-2 118,3 2 0,7-2 136,8-2 1,4 1-104,4-1 0,-2 2 133,6 2-129,-6-2 0,-1 0 6,-5-6 0,-5 1 3,1 3 1,-7 5-213,-4-1 79,-3 0 1,-2 0-1,-3 0 0,-4 2-222,-7-2 1,-3 2-126,-5 2 0,-3 0-77,-1-8 171,-5 8 0,10-15-355,-1 7 1,2-6 112,10 3-691,-3-5 1274,13 2 0,1-5 0,6 0 0</inkml:trace>
  <inkml:trace contextRef="#ctx0" brushRef="#br0" timeOffset="26">18407 7452 8074,'0'-18'616,"-5"7"179,-2 5 0,-4 6-70,0 0 555,-1 6-796,1 0 0,-1 7 238,1 2-50,0-3-318,-1 10 1,5 0-349,-1 4-12,5 6 1,-2-7-19,5 6 87,0-1 0,5 3 60,3-2 0,7-3-182,4-6 0,-1 0 46,1-3 1,0-2-126,4-6 1,0-3 11,0-1 0,3-4 109,1 1 0,5-4-717,-2-4 502,3 3 1,-4-10-880,-2 4 0,0-1 514,-5-3 1,2 2-948,-8-6 1544,-6 2 0,0-9 0,-4-2 0</inkml:trace>
  <inkml:trace contextRef="#ctx0" brushRef="#br0" timeOffset="27">18224 7680 8114,'12'-10'1401,"-1"2"-859,6 3 0,0 0 76,6-2 0,0 0 13,0 0 1,5-1-588,2-3 1,3-1 53,1 1 0,5-1-411,-1 1 0,-4-1 205,-4 1-1012,-9 5 1120,5-4 0,-13-2 0,3-6 0</inkml:trace>
  <inkml:trace contextRef="#ctx0" brushRef="#br0" timeOffset="28">18258 7440 8072,'6'-15'0,"1"0"0,5 0 0,3 3 1048,3 1-618,4-1 0,6 5-53,3-1 0,3 0-259,4-3 0,-1 5-170,5 2 0,0-1 108,3 1 0,-3 0-1889,0 4 1637,0 0 0,-1 0 0,-2 0 0</inkml:trace>
  <inkml:trace contextRef="#ctx0" brushRef="#br0" timeOffset="29">18967 7349 8108,'-12'-5'936,"6"4"-142,-4-5-117,8 6 115,-8 0-407,9 6 1,-8 4 92,5 5 0,-3 5 175,3-1 0,-4 4-36,4 4-352,1-3 1,3 9-149,0-3-29,5-2 1,1 4 267,5-5-638,6-1 265,6-3 0,2-5 302,6-3-590,4-2 260,1-7 0,8-1-81,-2-5-1157,-3 0 1141,6 0 1,-10-4-937,3 1 875,-2-6 1,-7 2-15,-2-4 0,-4-2 0,-4-2-120,-4-4 0,-4-4-241,-3-3 0,1-2-24,-5-3 0,-3-2 167,-9 3 1,-2 2-210,-13 1 1,-2 9 643,-9 7 0,-2-3 0,-2 9 0,-4 7 0,-2 9 0</inkml:trace>
  <inkml:trace contextRef="#ctx0" brushRef="#br0" timeOffset="30">18909 7703 8108,'5'11'0,"3"1"319,2-1 57,7 1 0,1-5 94,4 1 0,-3-1 158,0 5 0,0 1-204,4 2 0,4-2-140,0 2 0,1 1 72,-2-1-269,-2 6-15,4-9 1,0 5-464,3-6 255,2 1-201,1-6 1,-1 3-501,-3-5 1,6 1 188,-6-1 1,5-3-439,-9 3 0,0-4 1086,-7-4 0,7-2 0,-2-6 0</inkml:trace>
  <inkml:trace contextRef="#ctx0" brushRef="#br0" timeOffset="31">19846 7486 8011,'-8'-18'0,"1"3"0,4 2 825,-1 2-110,3 5 815,1-5-811,0 10 127,0-4-661,-5 15 0,4 3 186,-3 10-242,-2 5 42,4 1 0,-7 6 171,6 3-424,-1-2 115,9 3 0,-1-8 33,7-1 26,-2-4 1,11 0-71,-4-7 1,4 0 10,-1-7 1,6 0 237,2-8 1,1 0-111,-2-4 0,0-5 162,4-3 0,-4-3-72,0-4 1,-2 1-143,-1-5 0,0-2-115,0-5 0,-4 0-298,0-4 0,-5 1-195,1-2 0,-6-6 249,-1 3 1,-6-3-1820,2 3 1344,2 5 1,-4 2-112,1 8-692,-1 8 650,-2 1 878,0 8 0,0-3 0,0 5 0</inkml:trace>
  <inkml:trace contextRef="#ctx0" brushRef="#br0" timeOffset="32">20486 7337 8056,'0'-11'0,"5"0"0,-3 0 0,6 4 0,-6-3 1699,3 3-434,-5 1-550,0 1 344,0 5-790,-5 10 1,-1-1 87,-5 10 1,-1 4-182,1 4 1,-1 4-15,1 0 1,4 2-229,4 1 114,1 0 0,4-3-222,1-1 1,9 1 91,7 3 0,4-5-99,3-2 0,1-8 52,7-4 1,-2-4 49,6-3-27,-2-3 1,0-5-168,-1 0 1,0 0-336,-8 0 1,-2-5-503,-6-3 474,3-2 30,-15-1 1,4-1-1186,-11 1 1791,0-6 0,-5 0 0,-2-6 0</inkml:trace>
  <inkml:trace contextRef="#ctx0" brushRef="#br0" timeOffset="33">20394 7566 8086,'15'-4'36,"1"0"1,5 0 1253,2 4-528,0-5-388,10 4 0,-4-8-106,5 5-62,6-4 0,-9 2-156,4-1 13,-4-3 0,0 5-329,-1-3 0,-8-2-615,1 2 1,-12 2 574,1-2 306,-9 1 0,-3-5 0,-6 1 0</inkml:trace>
  <inkml:trace contextRef="#ctx0" brushRef="#br0" timeOffset="34">20463 7292 8075,'11'-12'0,"1"1"0,0 1 495,3 2-59,8-2-125,1 9 1,9-8 260,-2 5 1,6-4-185,1 5 0,5-5-97,-1 4 0,-2 0-47,2 4 1,-4 0 28,4 0 1,-9 0-98,1 0 0,-3 0-116,-1 0 0,-7 0 30,-8 0-35,-2 0 1,-7 2-91,-2 2 0,-3 3 47,-1 8 0,-1 4 336,-3 8-269,-2 2 1,-4 5-19,2 1 0,-1 0 27,6 3 0,-1-2-193,4 2 48,0-3 1,0-4 203,0-1-456,5-4 179,-4-3-30,9-2 389,-3-8-208,-1 3 0,0-9-42,-2-3 574,-3-3-338,4-1 0,-3-5-30,2-3-250,-3-7 136,4 2 0,-5-10 7,0 1 6,0-6 0,0-7-4,0 1 1,0 0-97,0 0 1,-5-5 249,-3 1-512,3 5 332,0 5 0,1 7 7,0 2 29,-4 2-289,6 6 1,-3 10 40,5 5 1,5 9 108,3 6 0,8 8 76,7 4-90,5 2-750,6 1 756,6 0 1,-3 4-32,4 0 1,-4-1-632,1-6 412,3-4 135,-6-4 0,1-5 210,-6-3 1,-8-3 178,1-5 0,-8-2 676,0-5-630,-7-5 0,-2-1 4,-2-5 1,-3-6 32,3-2-282,-3-8 0,-4 2 604,-1-5 1,-5-1-361,1-3-1145,-2-6 649,4 5 0,-3-4-321,5 4 0,0 5-158,4-1 0,2 7-528,1 1 1,5 7 240,7 8 1,-1 3-728,5 5 1727,0 0 0,9 0 0,1 0 0</inkml:trace>
  <inkml:trace contextRef="#ctx0" brushRef="#br0" timeOffset="35">22256 7292 8094,'-12'-23'0,"1"5"0,3 3 0,1 7 1589,-1-2-995,-3 9 0,-6-4 864,-2 5-759,-8 0-415,3 0 1,-9 5-43,3 3 0,-2 7-33,2 4 0,-1 2-98,8 2 0,3 1 43,9 3 0,4 1-145,4 2 0,6 6-473,5-6 361,7 6 0,8-12-31,7 3 1,3-3-65,2-1 0,4-7-104,3-4 293,2-1 1,-2-10 21,0 3 1,-1-3 14,1-1 0,-3-5-23,-5-2 1,-1-5 16,-2-3 1,0-3 154,-4-5-165,0 0 1,-4-4-75,-1-4 1,-3-2-136,0-1 1,-8 0 149,0-1 0,-7 7 22,0 6 1,-4 4 270,-4 6-119,-3 6 0,-4-3-113,0 5 0,-5 6 15,1 5 1,-4 8 195,4 4-202,-5 3 0,8 6 79,1 2 1,4 3-22,7 2 0,2-1-136,1 0 97,4-5 0,9 3 23,3-5-245,-2-1 205,10-3 0,-8-4-32,7 0 0,3-6-103,2-2 0,2 0 66,1-8 1,0 1-126,1-4 1,-2 0-811,-3 0 619,3 0 1,-10-5-956,0-2 1,-2-2 69,-5 1 1245,-6-7 0,-5 2 0,-5-10 0</inkml:trace>
  <inkml:trace contextRef="#ctx0" brushRef="#br0" timeOffset="36">22541 7577 8044,'-6'-16'569,"1"3"0,7 0-38,6 6-321,0 4 1,13-3 140,-2 2 0,4-1 672,4-3-694,2-2 1,10 8 2,3-6 0,1 4-240,-1-3 0,0 4-211,-8-1 1,2-1-237,-10 2 0,1-3-1760,-4 3 2115,-5-4 0,-2-9 0,-4-2 0</inkml:trace>
  <inkml:trace contextRef="#ctx0" brushRef="#br0" timeOffset="37">22518 7258 8047,'11'-7'695,"1"-3"212,16 9-541,6-9 1,3 5 98,5-3 1,3-2-365,8 2 0,5-2 100,-24 4 0,1 1 0,0-1 0,1 0 35,-2 0 1,0 1-1,1 1 1,-1 0-638,23-3 340,-2 4 0,-20-3 91,-5 2 41,-9 3 0,-5-5 1,-4 6-1</inkml:trace>
  <inkml:trace contextRef="#ctx0" brushRef="#br0" timeOffset="38">2623 9485 8111,'0'-12'-236,"-1"1"1,-2-1-1,0 1 1424,0 0-173,2 4-263,1-3 16,0 4 16,0-1-96,0 2-267,0 5 1,1 5-6,3 3-178,-3 2-240,9 7 60,-8 5 1,4 8 149,-2 4 1,-2 0-149,6 0 1,-6 4-106,2 1 1,-1 2-256,1-3 0,-2 2-457,6-2 534,-6-3 1,7 1-430,-5-6 304,5-9 13,-8 5 67,9-13 1,-7 2-212,4-7 1,-3 1-679,4-5 417,-6-1 1,5-3 739,-3 0 0,2-10 0,5-2 0</inkml:trace>
  <inkml:trace contextRef="#ctx0" brushRef="#br0" timeOffset="39">3034 9462 8295,'-6'-18'0,"-4"7"884,9 0-30,-4 10-312,5-4 398,-5 10-502,3 2 0,-3 9 349,5 3-436,0 8 0,0 3 33,0 8 163,0-2-1101,0 8 653,0-3 0,0 3-76,0-2 1,4-3 179,0-4-370,5-6 189,-8-1 0,8-9-70,-5 0 1,3-9-621,-3 1-1078,5-2 1181,-8-2 0,6-2-297,-4-5 302,-1 0 0,3-2 601,-5-1 0,-5-4 1,-2-4-1</inkml:trace>
  <inkml:trace contextRef="#ctx0" brushRef="#br0" timeOffset="40">2669 9839 8037,'0'-8'0,"0"0"1127,5 6-692,1-8 1,3 8 1019,3-1-968,-3-4 0,12 5-79,-2-6 0,8 1-328,3-5 1,3 1-205,2-1 135,4 6 0,-4-4-382,3 2 0,2-1-719,-2 2 0,0-3 1090,-4 2 0,-5-7 0,-1-3 0</inkml:trace>
  <inkml:trace contextRef="#ctx0" brushRef="#br0" timeOffset="41">3423 9462 8240,'-5'-18'449,"0"5"811,-3 6-806,-2 4 1,7-6-6,-4 5 1,3 1 312,-4 3 1,6 1-249,-2 3 1,1 6 146,0 5-381,1 11 1,-4-4 61,2 9-326,3 2-570,-4 1 805,0 2-790,3 8 496,-3-8 0,5 5-132,0-6 1,0 0-340,0-8 0,0-2 201,0-6 0,2 0-148,1-7 0,0 0-823,5-8 343,-6 0 749,3-4 1,-1-5-60,0-3 1,0-3-106,-4-4 1,0 1 74,0-5 1,0 0-358,0-4 451,0-5 0,0-1-33,0-6 1,0 0 151,0-3 0,0-1-13,0-3 27,5-3 0,-4 6 403,3-3 1,-3 3-254,-1 4 1,0 6 1250,0 3-918,0 7 0,0 2 16,0 6 1093,0 4-942,0 2 0,0 6 14,0 3 1,0 4-44,0 7 0,0 8 217,0 7-535,5 3-83,1 7 1,6-3 30,-1 4 1,2 1 176,2 4-1745,3 0 1410,5-1 0,-2-4-108,-2-3 1,3-4-321,-3-3 1,-1-3 320,1-5-1227,-5-1 406,2-4-966,-4-1 562,-1-11-784,-5 4 2077,0-9 0,-6 4 0,0-5 0</inkml:trace>
  <inkml:trace contextRef="#ctx0" brushRef="#br0" timeOffset="42">3309 9827 8090,'0'-11'0,"0"3"1417,0 1-890,5 4 0,1-7 83,5 2 1,2 2 9,2-2 0,7-1-798,5-6 0,8 3 178,-1-4 1,8 0-1884,0 1 1297,-3-6 1,6 7 66,-3-5 1,-3 4 518,-1-4 0,-2 5 0,-2-2 0</inkml:trace>
  <inkml:trace contextRef="#ctx0" brushRef="#br0" timeOffset="43">4062 9416 8090,'-11'-5'0,"-1"0"768,1-3-207,0-2-59,-1 4 61,-4-1 268,-2 2-469,0 5 1,-3 0 567,2 0-587,-3 0 0,-1 2-76,0 1 1,4 4-42,0 4 1,5 1-29,-1-1 0,7 2-120,5 2 1,1-2-365,2 2 262,0-2-88,0-2 1,3 0-212,5 1 0,0-1 184,11 1 0,2-5-51,5 1 1,0-2 204,4 2 0,1-2-8,3-2 0,-4 1-60,1 3 226,-6 2-76,3-4 0,-6 6 31,-3-1-79,2 1 1,-8 0-75,2 3 0,-7-1 69,-4 5 0,-4 0-273,-4 4 99,-2 0 1,-11 0 42,-2 0 0,-3-2-164,0-2 0,-6 3-261,-3-3 262,-2-2 88,-1 4 0,5-8-451,2 2 202,3-7 32,6 2 379,2-9 0,4 4 0,1-5 0</inkml:trace>
  <inkml:trace contextRef="#ctx0" brushRef="#br0" timeOffset="44">5341 9302 8175,'0'-18'212,"0"7"1,0 1 1033,0 2-127,0 3 311,0-5-1002,0 8 0,0 0-126,0 10 1,0 2-54,0 13 1,0 3 0,0 12 0,0 3-289,0 5-934,-5-1 869,4 1 1,-4 0-37,5-1 0,0-3-21,0 0 0,-4-9-364,0 1 0,1-11-197,3 0-315,-5-8 96,3 2 469,-3-11 839,5-6-1932,0-6 1565,5-11 0,2-1 0,4-4 0</inkml:trace>
  <inkml:trace contextRef="#ctx0" brushRef="#br0" timeOffset="45">5410 9268 8175,'-5'-7'1984,"4"-3"-1354,-4 9 0,5 2 55,0 11 1,0 0 165,0 7 1,5 5 39,2 7-572,3 2 1,3 2-120,2 3 1,-1-1 74,5 5 0,-3-1-437,3 1 1,-2 1 202,2-5 1,2-1-812,-6-7 547,0-7 1,-3-3-1547,-1-5 570,-5 1-718,4-5-522,-3 1 2439,-1-6 0,-1-1 0,-5-5 0</inkml:trace>
  <inkml:trace contextRef="#ctx0" brushRef="#br0" timeOffset="46">5284 9690 8182,'2'-6'406,"1"2"0,5 2 595,7-2 1,2 2 884,2-1-1279,2 1 0,3 1 160,11-3-687,-1-2 103,10 0 1,-3-3-969,5 5 0,-1-4-130,1 4 954,-5-4-249,3 6 0,-3-8 0,4 4 0</inkml:trace>
  <inkml:trace contextRef="#ctx0" brushRef="#br0" timeOffset="47">6997 9199 8071,'0'-21'0,"0"1"681,6 9 5,-5 1 516,4 9-348,0-4-83,-4 5-439,4 0 1,-5 6 39,0 5 0,0 11-82,0 8 0,0 3-126,0 2 1,0 0-109,0 3 0,0-5 57,0 5-116,0-5-67,5 7 0,-3-10-279,1 1 0,3-6-72,-3 2 0,2-8-434,-1-4 0,-1 0 84,4-4 0,-3 2-1363,4-9 2134,-1 0 0,5-4 0,-1 0 0</inkml:trace>
  <inkml:trace contextRef="#ctx0" brushRef="#br0" timeOffset="48">7249 9679 11631,'0'6'1246,"1"3"-1550,3-5-403,-3 0 1,5-4 706,-2 0 0,3-5 0,4-2 0</inkml:trace>
  <inkml:trace contextRef="#ctx0" brushRef="#br0" timeOffset="49">7865 9131 8236,'-5'-18'545,"4"1"0,-8 10-219,5-1 0,-6 2 259,-1-2 0,-2-1 551,-6 5-721,0 1 1,-5 3-104,-3 0 0,2 1-229,-6 3 0,5 2 8,-5 5 1,6 1 95,-2-1 0,3 1-174,1-1 1,6 2-1,1 1 275,4 1-446,0 0 129,1-3 1,3-1-92,1 1 73,4-1 1,-2 0 143,5 1-251,5-1 83,1 1 1,7-1 6,2 0 0,3 1 76,5-1 0,5 1 193,2-1-101,3 1 1,-2-1-59,-1 0-40,-4-4 21,7 3 1,-11 0-64,1 5 90,0 1-25,-10-5 0,3 4-317,-4 0 172,-6 1 1,-1 0-142,-5 3 0,0-1-74,0 1 302,-5 0-121,-6 4 88,-2-5 0,-9 2-78,3-5 350,-2 5-266,3-7 0,-2 4-503,5-6 266,-1-5 129,5 5 0,3-10-305,1 3-324,4-3-2285,-2-1 3078,15-5 0,3-7 0,10-5 0</inkml:trace>
  <inkml:trace contextRef="#ctx0" brushRef="#br0" timeOffset="50">8014 9656 8185,'6'5'668,"-1"-4"0,-3 6 1482,1-4-427,-1-1 180,3 3-1097,-5-5-210,0 0-446,-5 0-957,3 0-1357,-3 0 2164,5 0 0,5 5 0,2 1 0</inkml:trace>
  <inkml:trace contextRef="#ctx0" brushRef="#br0" timeOffset="51">9304 9131 8207,'0'-12'-295,"0"1"295,0-1 0,0 1 786,0-1 0,0 5-238,0-1 0,-5 6 163,-2-2 1,-3 3-241,-2 1 0,-4 6 87,-3 5-357,-8 6 0,2 12 38,-6 5-54,1 1 1,2 8-222,5-5 1,1 4 258,7-4 0,5-1-297,6-7 1,3 2 105,1-6 1,6-3-334,6-4 0,5-6 53,10-2 255,2-4 1,6-7 222,-1 0 1,4-10 159,0-6-221,0-4 1,-4-3-97,1 0-446,-6 1 372,-6-1 0,-3 0-106,-5 0 0,-1-4 157,-6 1 0,1-6-453,-6 2 0,0 0 173,-7 0 0,-7-1-709,-8-3 1,-4 6-45,-4 5-250,3 6 582,-9 5 215,4 6 0,0 1-550,2 5 647,3 5 1,10 1 14,3 6 1,7-1 323,0 0 0,8-4 0,2-2 0</inkml:trace>
  <inkml:trace contextRef="#ctx0" brushRef="#br0" timeOffset="52">9670 9085 8207,'6'-5'0,"4"-2"1134,-8 1-147,3 1 600,-5 5-787,0 0-375,0 10 1,-4-1 108,0 10 0,0 5-309,4 7 1,0 2-199,0 1 1,0 0 79,0 0 0,5 2-246,3 2 1,1-4 114,-1 1 1,2-2-105,-3-7 1,0-3-925,0-4 225,1-5 1,-2-1-2036,-2-6 1332,2-4 1530,-4 2 0,3-10 0,-5-1 0</inkml:trace>
  <inkml:trace contextRef="#ctx0" brushRef="#br0" timeOffset="53">9624 9348 8207,'5'-7'840,"-3"-3"-432,8 9 0,-3-8 698,9 5-685,1 0 0,6 0 127,0 1-328,5-1-35,-4-1 1,8 4-145,-6-3 1,1 2-524,-4 2 509,0 0-2309,0-5 1164,-6 4 1118,0-4 0,-6 0 0,1-1 0</inkml:trace>
  <inkml:trace contextRef="#ctx0" brushRef="#br0" timeOffset="54">9601 9153 8239,'-11'-11'1069,"6"0"309,5-1-864,5 1 0,8-1 114,2 1 1,4-1-2,8 1 0,7-5-301,8-3 0,3 1-669,5-1 227,-3 5 0,4-3-318,-6 6 1,-4 4 353,-3 4 80,-2-4 0,-7 6 0,-1-4 0</inkml:trace>
  <inkml:trace contextRef="#ctx0" brushRef="#br0" timeOffset="55">11337 8959 8185,'0'-11'0,"0"4"615,0-3-184,0 9 503,0-4 444,0 5-694,5 5 354,2 1-607,4 6 1,1 4 268,-1 3-369,0 3 1,-3 1 35,0 0-429,-1-1 154,0 6-159,3-4 0,-9 8-149,3-5 1,-3 3 25,-1-3 1,4 3-262,0-3 1,0 0 221,-4-4-268,0-6 293,0 0 1,1-10 249,3 1 3,-3-5 0,10 2-112,1-5 1,0 0 151,8 0 1,-4-2-66,7-1 0,-2 0 1,10-5-316,1 0 0,4-3-347,2 0 0,2-4-33,-2 0 1,-4-1-1184,0 5 1738,1-1 0,-11-4 1,4-2-1</inkml:trace>
  <inkml:trace contextRef="#ctx0" brushRef="#br0" timeOffset="56">12000 8982 8064,'-5'-23'209,"3"2"53,-1 2 0,1 6 197,2 5 1,-1 2 1635,-3-2-1429,3 3 0,-5 7 148,2 1 1,-1 5-82,-3 7-460,-2 8 0,8 2-148,-6 6 0,2-1-148,-2 5 1,3-2-163,5-3 1,0 7 228,0-3 0,2 3-143,6-3 1,1-5 15,10-2 1,0-4-438,4-4 330,0-3 1,3-9 89,1-3 0,5-3 86,-2-1 1,3-1-494,1-3 0,-3 1-183,-1-4 0,-8-1-403,1-3 1,-8 3 427,0 0 1,-2-1 664,-2-6 0,-4-3 0,-2-4 0</inkml:trace>
  <inkml:trace contextRef="#ctx0" brushRef="#br0" timeOffset="57">11886 9199 8151,'-7'0'0,"2"-1"701,5-3-278,5 3-176,2-4 0,5 3 1009,4-1-750,-4 1 0,11-8 121,0 3 0,9-2-189,6 1 0,1-2-583,-1 2 113,-2-2 1,3-1-344,-5-1 1,-1 1-642,-2-1 1,-8 2 737,-8 3 278,-3-3 0,-5 3 0,-2-4 0</inkml:trace>
  <inkml:trace contextRef="#ctx0" brushRef="#br0" timeOffset="58">11966 8959 8094,'0'-6'326,"1"-4"170,3 2 1,7 2-58,8-2 0,6 1 152,2-5 0,10 1-240,1-1 1,5-3 41,3 0 0,3 0-1464,1 3 1150,4-4 98,-7 8 0,3-6-102,-8 10 1,-4 1 26,-8 3 1,-3 0-101,-8 0 1,-4 5 88,-7 2 0,1 8-131,-6 4 1,0 4 80,-7 4 0,-2 2 837,-6 5 0,5 2-736,-1 2 176,6-2-116,-3 8 1,5-7-513,0 5 204,0-6 0,0 4-72,0-6 1,0-5 58,0-2 142,0-8-343,5-3 394,-4-4 0,5-6 104,-2-2 0,-3-8 64,3-3-141,-3-4 1,-1-5-43,0-3 0,2-4 86,1-4-35,-1-2 1,7-1 174,-6-1 1,1 1-160,-4-4 1,0-1-34,0 1 1,0 1-38,0 3 1,-4-1-17,1 8 1,-2 3 131,1 9 48,2-1 0,-3 7 153,5 5 0,5 8-123,3 11 0,3 1-1238,5 10 634,-4 1 238,15 3 0,-8 0 14,8 1 1,2-2 104,1-3-974,-2 3 879,5-9 1,-7 3-394,4-8 259,-5-3 80,8-9 0,-8-2 372,1-5 1,-3 0 74,-4 0 549,-2-5-560,-6-2 0,-1-9 933,-2-3-983,-3-3 85,-5 0 1,0-5-209,0 0 1,-4-5-85,0 2 1,-3-3-69,3-1 0,-5 0-478,1-1 0,3-2-1393,1 3 977,-2 2 511,5 10 0,-4 0-20,5 3 0,4 3-388,-1 4 0,8 6-216,0 2 1,5 3 329,7 1 712,0 5 0,0 1 0,0 6 0</inkml:trace>
  <inkml:trace contextRef="#ctx0" brushRef="#br0" timeOffset="59">13667 8936 8048,'0'-17'0,"0"-4"917,0 6-458,0 0 100,0-2 0,-5 5 557,-2-4 1,-4 5-553,0 3 1,-2 0-21,-2 4 0,-3 0-318,-5 4 1,1 9-187,-1 2 1,-1 12-17,-3 0 29,3 7 0,0 3 149,5 5 1,5 1-203,-1-5 231,7 0-1231,3 5 886,5-8 1,0 6-95,0-11-242,5 6 308,1-8 1,7 0-47,2-5 0,4-6-57,8-2 0,-2-3 218,6-4 0,-5-3-15,5 3 1,-6-7 118,2 0-23,-3-6 0,-6 2 252,-3-4 0,-4 3-329,-3 1 1,-3-5 268,-5-3-240,-5 0 0,-3 3 18,-7 1-365,-3-6 210,-10 10 1,3-7-666,-5 10 538,4 0 1,0 4-176,7 0-451,2 5 0,7 2-23,2 4 907,3 1 0,15-1 0,3 0 0</inkml:trace>
  <inkml:trace contextRef="#ctx0" brushRef="#br0" timeOffset="60">14238 8982 8024,'-17'-34'3181,"-5"5"-2330,14 1-291,-2 10 244,5 7 570,4 5-970,-4 6 0,5 3-181,0 5 1,-4 4-11,0 11 1,0 1 43,4 3 1,0-2-352,0 6 104,0-6-186,0 8 0,0-7-142,0 4 1,0-5-149,0 2 0,4-7-560,0-1 0,4-5 33,-5 2 1,2-8 992,-1 0 0,3-5 0,4 2 0</inkml:trace>
  <inkml:trace contextRef="#ctx0" brushRef="#br0" timeOffset="61">13919 8925 7995,'0'-13'362,"0"-2"1,6 6 579,5-2 1,6 2-298,6-3 591,-1 1-751,6 0 0,7-1 77,7 1 1,3-1-41,5 1 1,-7 0-1148,3-1 680,-3 6 57,-3-4 1,0 5-358,-6-3 314,-5-2 0,-2 7 1,-8-3 127,-4 1-33,-2 1 0,-7 7-177,-2 4 0,-3 2 295,-1 10 0,-5 5 685,-3 7 1,-1 3-853,2 4 1,2-3 76,5 4 1,0-4-780,0-1 432,0 1 0,1-2-299,3-3 374,2 3 0,2-8 94,-1 6 1,-4-7-426,1-1 0,1-2-174,-1-5 0,-1 3-351,-3-4 0,4-4-1540,0-3 1231,0-6 774,1 4 1,-2-6 470,4 0 0,1 0 0,3 0 0</inkml:trace>
  <inkml:trace contextRef="#ctx0" brushRef="#br0" timeOffset="62">14935 8925 7995,'0'-28'361,"0"4"45,0-3 1,0 8 818,0 4 1121,0 2-1060,0 2-653,0 10 1,-4 12 197,0 16-405,1 4-606,-3 9 170,5-5 70,-4 10 0,1-8 206,1 4-989,-1-4 610,4 3 1,0-7-23,0-3 0,0 0-223,0-7 1,0 1-1889,0-8 1464,0-1 1,4-4-1082,-1 1 1863,1-6 0,1-1 0,2-5 0</inkml:trace>
  <inkml:trace contextRef="#ctx0" brushRef="#br0" timeOffset="63">14524 9096 8003,'-12'-5'2065,"6"4"-1306,1-9 0,6 9 69,3-3 299,2 2-676,6 2 1,6-3 258,4-1-454,11 0 0,13 3 0,9-2-326,4-1 0,-25 1 1,0-1-218,1 2 0,2 0 0,1 0 0,1 0-1911,-1 2 1,0 0 2197,4 1 0,0-2 0,1-1 0,0-1 0,3 0 0,0 0 0</inkml:trace>
  <inkml:trace contextRef="#ctx0" brushRef="#br0" timeOffset="64">16248 8731 8026,'-11'0'236,"0"0"0,4 1 0,3 3 576,3 4-493,1 2 1,0 2 705,0 4-642,5 6 1,5 8-22,6 4 0,4 9 82,-1 3 1,4-1-1367,3 1 1422,-2-3-193,4 3 0,-9-3-163,0-5 0,-5-5 4,2-6 1,-5-8-77,-3-4 1,1-2 462,-6-2-297,1-5 1,-4-2-112,0-8 0,-1 1 516,-3-9 0,2-2-580,-6-9 0,0-1-118,-3-2 1,0-3-778,-1-6 598,1-4 0,-5-3-332,1-7 0,0 0-361,4-4 589,4-5 1,2-1-121,5-2 0,10 3 167,6 1 0,5 6 56,6 5 1,3 11 69,8 8 1,3 8 130,5 4 0,3 7 424,1 5-284,-1 1 1,1 4 4,-1 1 1,-3 4-275,-4 4 1,-9 2 0,0 1-928,-4 1 0,-4 4 1090,-6-4 0,0 6 0,-7-5 0,-6-2 0,-3-4 0</inkml:trace>
  <inkml:trace contextRef="#ctx0" brushRef="#br0" timeOffset="65">16602 8914 8109,'-11'0'948,"5"0"1,1 1-643,5 3 80,0-3 85,0 9 0,0-4 258,0 6 1,3-1-227,1 1 0,4 4-35,-4 3 0,3 2-230,-3-2 0,4 2-29,-5-2 0,5 3-331,-4 1 105,0-6 68,1 5 0,-4-9-37,3 2 1,-3-6-168,-1-2-371,0-4 347,0 2 1,4-6-24,0-3 1,1 1 110,-1-4 0,2-2-93,5-6 1,1 1 203,-1-5-50,1 0 0,-1 1 84,0 3-80,1-3 1,-1 6 47,1 1 0,-5 1 3,1 6 0,-4 0 17,3 4 0,0 1 24,0 3 1,3 8-24,-2 7 390,2 2-230,2 2 0,3 0-525,0 0 114,0 0-136,2 5 0,-4-4-2063,2 2 1414,-3-2 991,0-1 0,4 0 0,2 0 0</inkml:trace>
  <inkml:trace contextRef="#ctx0" brushRef="#br0" timeOffset="66">18692 8799 7997,'-16'-29'0,"3"6"1059,-2 8-647,2 7 0,6 3 334,-1 5-460,6 0 0,-9 0 187,4 0 160,-8 5-311,2 7 0,-7 6 7,4 5 0,-4 4-23,1 4 1,3 3-145,0 4-82,4-7 1,1 5-34,4-9 89,2 5-40,10-8 1,2 8-35,9-6-75,-4 1 0,14-9 266,-3-3-116,7-7-54,-1-3 1,4-5 62,-2 0 6,2-5-56,-9-2 0,6-4-329,-7-1 164,-3-4 0,-6-1-296,-2-2 236,2-2-36,-13-2-26,4-1 0,-6-9-354,-3 2 1,0 0 34,-7 0 0,1-2-197,-9 3 0,-2-2 187,-5 2 0,2 7-40,-3 8 0,4 7-103,4 4 184,2 3 205,6 1 1,5 1-192,2 3 0,5 4 465,7 7 0,4-3 0,11 5 0</inkml:trace>
  <inkml:trace contextRef="#ctx0" brushRef="#br0" timeOffset="67">18978 8868 7997,'11'-9'196,"1"-2"1,-5 6 393,1-7 1,-5 3-84,0-2 431,-1 4-154,-2-3-178,0 9 170,0-4 0,0 23-580,0 5 0,0 11-61,0 0 1,5 2-187,2 5 68,3-4-78,-3 3 0,3-2-223,-2 0 0,-3-1 83,-2-7 0,3 2-321,-3-6 1,1-3-643,-4-4 0,0-9-233,0 2-224,0-8 822,0 1 799,0-5 0,0-10 0,0-3 0</inkml:trace>
  <inkml:trace contextRef="#ctx0" brushRef="#br0" timeOffset="68">18967 8914 7997,'11'-33'0,"0"2"535,1 3-239,4 5 0,2 2 43,5 2 781,0 2-643,0 6 1,-1 3 196,1 1 127,5 4-452,-4-2 1,0 5 76,-5 0 1,-5 6-136,2 6 0,-9 4-275,-3 7 1,-8 5 239,-3 2-316,-9 3-942,-1 2 979,-6-6 0,-3 3-671,4-6 505,-4 1 1,15 0-169,-1-1 537,6 1-126,6 1 0,3-4 323,4 3-61,1-3 1,18-3 109,1-2-216,0 3 1,7-9-39,0 2 1,0-3-86,5 0 110,1-6 0,0 4-2104,1-2 1310,4-3 0,-5 5 127,6-2 470,-5-3 0,-1 0 0,-4-5 0,-2 3 0,-5 4 0,-3 6 0</inkml:trace>
  <inkml:trace contextRef="#ctx0" brushRef="#br0" timeOffset="69">2612 10695 8071,'-6'-5'905,"-1"3"262,3-6-883,3 11 0,-4 2 354,5 10-461,0 5 0,0 3 33,0 7 1,0 7 14,0 1 0,0 4-303,0-4 0,0 4 116,0-4 0,0 4-520,0-4 1,0-5 107,0-6 332,0-3-1043,0-1 709,5-5 0,-2-3-1032,4-8 923,-4-2 0,7-5-197,-2 0 682,2 0 0,1-5 0,1-6 0,-1-7 0</inkml:trace>
  <inkml:trace contextRef="#ctx0" brushRef="#br0" timeOffset="70">2726 10764 8084,'-1'-15'-304,"-3"-1"1,3 1 216,-3 4 1469,3-1-255,1 1-345,0 4 0,0-3-401,5 9 0,-3-4 369,6 5-515,-1 5-72,5 1 0,1 12 83,2 5-55,-2 0 0,4 10-80,-1-3 0,-4 3 78,3 2 0,2-1-399,-2 0 1,0-5 162,-3-2 1,-1 0-426,1-5 0,-1 3 218,0-10 1,0 4-388,-4-4 0,2 0-1170,-5-3 903,5-1 497,-8-5 0,4 1-963,-5-3 1374,0-3 0,0 4 0,0-5 0</inkml:trace>
  <inkml:trace contextRef="#ctx0" brushRef="#br0" timeOffset="71">2600 11072 8285,'-6'-7'0,"2"-1"956,3 5-530,6-2 0,1 4 477,6-3-562,4 3 1,2-4 167,5 5 0,5-4-154,2 0 0,5-5-562,3 2 177,2-3 0,10 2-308,-1 0 1,1 5-619,-5-5 1,5 4-381,-1-3 1336,1 4 0,-4-12 0,-1 2 0</inkml:trace>
  <inkml:trace contextRef="#ctx0" brushRef="#br0" timeOffset="72">4405 10661 8208,'-5'-18'0,"0"-2"578,-3 5 969,3 5-136,5-1-481,0 10-105,0-4-550,0 20 1,-1-3-84,-3 14-96,3 1 0,-4 5-19,5 2 1,0-2-233,0 6 1,1 1 248,3-1-1436,2-5 1128,6 0 1,-2-10-630,-3 0 556,3 0 1,-8-11-147,1 4 1,0-8-240,1 0-785,-3-5 412,4 2 855,-5-10 190,0-7 0,0-6 0,0-4 0</inkml:trace>
  <inkml:trace contextRef="#ctx0" brushRef="#br0" timeOffset="73">4245 10592 8208,'0'-17'0,"0"-5"0,0 9 1300,5-3-755,1 10 1,11 0 1015,2 6-1045,3 0 1,7 0 338,5 0-170,0 6-358,11-5 0,-9 9-183,6-2 0,-1 6 119,1 1 0,-4 5-189,-8-1 1,-2 7 170,-5 0-275,-10 6 1,-3 1-176,-10 5 0,-3 4-1045,-4-4 851,-6 5 0,-11-7-24,-3 2 0,-1-4-501,-2-4-296,-3-2 857,4-5 195,0-5 0,1 1-23,5-8 0,9 2 236,2-9-322,4 0-313,1-4 283,2 0 1,5-5-1205,0-3 1708,0-2 0,5-2 0,2 1 0</inkml:trace>
  <inkml:trace contextRef="#ctx0" brushRef="#br0" timeOffset="74">4873 11004 8180,'7'-7'1689,"-2"-3"-419,-5 9-542,5-4-733,-4 0 428,4 3-949,0-3 260,-4 5-304,10 0 0,-9 0 570,6 0 0,-1-5 0,5-1 0</inkml:trace>
  <inkml:trace contextRef="#ctx0" brushRef="#br0" timeOffset="75">5593 10467 8090,'-17'-5'0,"5"3"0,-4-1 1403,4-4-775,0 6 0,-4-3-17,-3 8 1,-4 1-114,-4 3-88,3 2-132,-4-4 1,7 6 104,2-1-318,-3 0 111,9 1 1,-3-1 12,4 1 0,2-1-124,3 1 0,-2 3-4,5 0-35,0 0 0,4 1-95,0-1 1,1 0 48,3-4 1,8 1-36,7-1 130,2-4 0,2 1-97,0-4 0,4 1 6,-1-1 0,5-3 41,-5 3 1,5-1-121,-5 1 1,0-2-47,-7 6 1,1-4 23,-5 3 0,-3 2-439,-5 6 332,-4-2 4,2 9 1,-11-5-67,-6 6 1,-3 0 161,-4 0 1,-8 0-18,1-1 1,-6 1 32,-2 0 0,-1-4 196,1 0 1,4-5-72,-1 1-127,11-2-19,-2-1-890,11-6 311,5-1 1,6-8-1316,7-4 2023,8-1 0,8-13 0,6 3 0</inkml:trace>
  <inkml:trace contextRef="#ctx0" brushRef="#br0" timeOffset="76">5730 10912 8023,'0'-6'5427,"0"1"-1968,0 5-4484,0 5-987,0-4 1863,0 9 149,5-8 0,-4 8 0,4-4 0</inkml:trace>
  <inkml:trace contextRef="#ctx0" brushRef="#br0" timeOffset="77">7546 10501 8195,'-5'-23'0,"-2"0"0,-3 6 0,2 1 667,-2 4-325,4 0 1,-5 1 310,-1-1 1,-4 6-134,-3 2 1,-3 3 180,-1 1-517,-5 5 1,-1 12 175,-5 9-175,0 6 0,-1 7-1094,1 3 947,5 3 57,6-5 1,4 3-896,8-5 766,2 0 66,9-8 0,2 0-529,6-7 291,5 2 107,14-12 0,6 2 13,5-7 1,9-4 35,-1-8 1001,7-8-809,-11 0 0,8-10-20,-8 3 0,-4-5 341,-4 1 0,-9-2-651,-6 6 257,-5-3 1,-2-4-136,-8-1 0,-4-1-475,-4 1 431,-8 3-1200,-5-4 849,-6 0 0,-5 8-96,-3-3 0,0 9 137,0 3 1,-4 5-103,4 6 1,1 3 65,7 1 0,6 9-194,6-2 650,5 3 0,16-2 0,3-1 0</inkml:trace>
  <inkml:trace contextRef="#ctx0" brushRef="#br0" timeOffset="78">7945 10478 8296,'0'-11'1725,"-5"-1"-1090,4 6 675,-4 1-808,0 5 0,0 3 253,-3 4-70,-2 6-316,9 10 0,-8 1-228,5 2-77,0 4 0,4 4 1,0 0 2,0 0-34,0 1-507,0-1-804,5 0 921,2-5 1,0 2-307,1-8 0,0 1-700,3-9 1,0-4 359,1-3 1003,-6-5 0,4 2 0,-3-5 0</inkml:trace>
  <inkml:trace contextRef="#ctx0" brushRef="#br0" timeOffset="79">7808 10741 8167,'5'-6'1329,"2"0"-825,4 6 370,6 0-315,-5 0-158,10 0-50,1 0 1,6-1-50,5-3 1,4 2-165,0-6 1,-1 4-128,-6-3 1,0 4-2070,-4-1 1092,0 3 556,-10-4 410,0 4 0,-6-9 0,1 3 0</inkml:trace>
  <inkml:trace contextRef="#ctx0" brushRef="#br0" timeOffset="80">7774 10558 8288,'14'-7'185,"5"-1"1,6 5-195,14 0 0,5-2 115,5 1 0,10-5-726,-2 1 0,-24 4 0,0-1 620,1 2 0,0-1 0,1-4 0,-1 1 0,3 0 0,0 1 0</inkml:trace>
  <inkml:trace contextRef="#ctx0" brushRef="#br0" timeOffset="81">15894 8856 8145,'-16'-6'0,"-1"-3"-240,-2 5 791,8 1 0,2 1 829,5-1-643,0 1 0,6-3 276,1 5-599,4 0 0,9 0-51,3 0 0,4 1 41,4 3 0,-2 1-171,6 3 1,-5 3-107,5 1 1,-6-1-367,2 4 210,-3-2 0,-5-1-116,0-1 0,-6 0-421,-2 1 0,0-1-373,-3 1 0,-3-5 375,-1 1 1,-3-4-186,-1 3 0,0-3-58,0 4 379,-5-1 0,-1 1-38,-6 0 0,-4-1 176,-3 5 1,1-1-31,-1 0 0,1 1 138,-1-1 182,3 1 0,4-2 0,1-3 0,5 9 0,1-4 0</inkml:trace>
  <inkml:trace contextRef="#ctx0" brushRef="#br0" timeOffset="82">16214 9142 8145,'12'0'-37,"-6"0"1,-1-1 36,-5-3 1842,0 3-1161,0-4 0,-3 5 1285,-4 0-1023,-1 0-513,-13 5 1,-2 1 541,-8 5-470,3 6-345,-5-4 0,11 8-233,-1-2 0,1 3-437,7 1 0,1-4-1677,6 0 2190,3 0 0,0 4 0,-1-1 0</inkml:trace>
  <inkml:trace contextRef="#ctx0" brushRef="#br0" timeOffset="83">9202 10238 8107,'6'-17'488,"-1"5"0,-5 2 49,0 4-117,0-1 1,0 1 455,0 2 561,0 3-780,0 6-6,0 3-318,0 13 1,0 2 43,0 8-199,0-4 0,0 6-196,0-2 1,1 1 68,3-2 98,-3 3 1,8-5-86,-5 2 0,5 0 276,-1-4-845,2-2 360,1 4 0,1-9-21,-1 0-240,0-5 200,1 3 0,3-10 104,0 1 1,2-5 201,-2 0 0,-1-1 150,5-2 1,-4 0-73,4 0 0,0-2-127,4-1 1,-4 1-120,0-2 1,-3-2-221,3-1 1,-5 0 273,1 0-1708,-3 4 1100,0-7 1,-5 9 621,1-3 0,0-3 0,3 1 0</inkml:trace>
  <inkml:trace contextRef="#ctx0" brushRef="#br0" timeOffset="84">9853 10307 8108,'0'-18'0,"0"7"0,-4 1 0,0 2 1082,0 3-139,4 0 31,0 5 1,0 6-91,0 6-389,0-1-310,0 11 1,0-3 59,0 7 0,2-2 170,1 3-359,-1-3 31,3 4 1,0-4 37,2 3 1,4-3-138,0-1 1,2 0-400,2-1 332,3-4 0,1-1-418,0-6 365,0 1 0,4-6-133,-1-2-300,1-3 356,5-1 1,-4-1-128,3-3 0,-7-2-78,-1-6 0,-5 1-885,1-1 280,-2 1 1,-7-4 1018,-2-1 0,-8-4 0,-2 2 0</inkml:trace>
  <inkml:trace contextRef="#ctx0" brushRef="#br0" timeOffset="85">9784 10467 8108,'-13'0'956,"-2"0"-389,14 0-173,1 0 1,6-1 177,6-3 0,4 1-22,3-4 120,8-1-330,2-3 0,10-1-121,3 1 1,3-2-26,0-2 1,-4 2-1327,-3-2 845,-2 2 0,-7 2-1168,-3-1 1,-4 5 1454,-7-1 0,0 0 0,-8-3 0</inkml:trace>
  <inkml:trace contextRef="#ctx0" brushRef="#br0" timeOffset="86">9818 10273 8148,'5'-18'413,"2"1"170,4 6 1,10-2 506,1-2-685,9 2 0,-6-4 161,6 1 1,4 2-194,7-5 0,3 4 56,0-4 1,1 6-96,0 2 0,-1 1-310,1 6 1,-2 0 86,-2 4 0,-6 0-229,-6 0 96,-9 0 0,4 2-539,-10 1 428,0 4 0,-8 9-32,-3 3 0,-3 4 27,-1 4 0,0-2-226,0 6 325,0 4 0,0 2-18,0 5 1,1-4 60,3 4 0,-2-6-125,6 3 98,-5-4 0,7-6-13,-3-2 200,-2-3-175,6-6 0,-6-2 149,2-4 1,0-6-71,-4-2 6,-1-3 1,3-2 164,-5-3 0,0-4-179,0-7 0,0 1 20,0-5 0,-4-1-12,0-7 0,-4 3-27,5-3 1,-6 0 165,1 0-155,-2-5 1,2 7-6,1-6 1,0 7 0,-1 1 59,0 7 257,5 3 39,-2 7-381,5 1 1,2 6-151,1 3 1,4 7 220,4 8 0,6 7-30,2 0 0,7 5-91,5-5-777,2 6 851,1-8-152,5 4 52,-3-5 1,7 0-4,-5 0 0,-4-5-44,-3-3 0,-6-6 236,2-2 1,-4-4 221,-4 1 1,-3-4 161,-4-4-326,-1 3 0,-5-13 765,-2 2-492,-2-2-170,-2-2 0,0-2-311,0-5 1,-6-5-1,-1-1-131,-3 0 0,-2-4-272,1 2 1,3-2-76,1-1 0,4 1-403,-1 3 0,3 2-619,1 5 935,0 5 1,1 5-141,3 6 0,2 4 1,6 1 719,-1 4 0,6 5 0,1 4 0</inkml:trace>
  <inkml:trace contextRef="#ctx0" brushRef="#br0" timeOffset="87">11589 10193 8132,'-17'-17'-146,"3"5"73,-5-4 1,9 7 423,-1 2 1,2 3 544,-3-4 0,-3 6 368,0-2-879,0 3 0,-2 1 0,-2 1 179,-3 3 1,0 3-313,-1 9 0,5 7-41,3 7 0,2 3-60,2 1 0,4 0-120,4 1 1,1-1-126,2 0 0,0-3 124,0-1 0,5-4-464,3 0 297,2-2 16,2-6-34,-1-1 51,5-6 1,-2-1 137,5-2 1,-1 1 98,1-6 1,3 1-78,-3-4 1,-1-4 34,1 1 0,-5-6-464,1 1 226,-8-2 0,2-1-273,-5-1 220,0-4-18,-4 3 1,0-4-81,0 6 1,-1 0 62,-3-1 0,-2 1-46,-6-1 0,1 2 137,-1 3 1,5 0 22,-1 3 274,6 3-124,-9-4 1,10 6 20,-3 3 0,8-1-73,4 4 603,7-4-411,3 2 1,10-5 41,2 0 0,2 0 12,-2 0 0,7-1-111,-3-3 0,4-2 102,0-6 0,-6-3 219,2 0-273,-7-6-52,1 4 0,-6-2 355,-3 0-329,-3 5 1,-6-7-121,-2 6 0,1-5 49,-5 1 1,-1 2 0,-3 1-65,0-1 1,-1 5 183,-3-4-371,3 4 322,-4 0-12,5 6-526,0 1 255,0 5 1,0 6 13,0 6 158,0 4 0,0 8 1,0 3 157,0 3 0,0 3-222,0 1 0,1 1-106,3-1 0,-1-1 146,4-3-1046,-4 3 678,2-8 1,-1 2-776,-1-4 318,6-5 0,-4-1-977,3-6 1803,2-5 0,-4-1 0,6-5 0</inkml:trace>
  <inkml:trace contextRef="#ctx0" brushRef="#br0" timeOffset="88">11703 10193 8132,'-6'-26'230,"2"3"0,2 8 401,2 0 1,2 2 863,2 2-983,7 0 1,3 3 246,5 0-355,5 6 1,3-3-120,7 5 0,-2-4-117,6 0 0,2 0 38,2 4 1,-1-1-157,1-3 0,-5 3 310,1-3-1131,-8 3 765,3 1 0,-10 1-116,0 3 1,-2 1-167,-5 3 0,-5 3 141,-3 0 1,-6 3 265,2 9 1,-3-1 271,-1 8 0,0 5-231,0 3 1,0 1-42,0-1 1,0-1-35,0 5 0,0-7 152,0-1 0,4 1-973,0-5 372,5-2 240,-8 0 0,8-9-1685,-5 0 1204,5-5 1,-7-1-1676,6-6 1561,-1-4 0,5 2 719,-1-5 0,1-5 0,-1-1 0</inkml:trace>
  <inkml:trace contextRef="#ctx0" brushRef="#br0" timeOffset="89">12617 10101 8053,'6'-16'0,"0"4"0,-2 1 0,-1 3 1637,4 5-702,-4 1-352,2-3 583,-5 10-686,0 2 1,-1 10 246,-3 6-371,-3 0-182,1 15 0,-3-7-105,5 7 0,-3 1-223,3-1 1,0 0-841,4-4 0,0-1 626,0-2 1,0-3-452,0-5 0,0-6 1,0-1 818,5-4 0,-4 0 0,5-1 0</inkml:trace>
  <inkml:trace contextRef="#ctx0" brushRef="#br0" timeOffset="90">12354 10467 8085,'-22'0'632,"3"0"-542,3-5 1618,9 3-1090,2-3 1,7 2 903,1-1-1035,-1 0 0,13-1-156,0-3 1,11-2-455,4-1 23,3-1 1,6 1-4,3-1 1,1-3 249,-1 0-2814,3 0 2176,-5 8 0,6-1 491,0 4 0,4-5 0,2 2 0</inkml:trace>
  <inkml:trace contextRef="#ctx0" brushRef="#br0" timeOffset="91">13941 9999 8033,'0'-12'118,"0"1"0,5 4 293,3 4 1,-2 1-117,2 2 1,-4 0 384,3 0 232,-4 0-399,7 0-170,-4 0 0,11 2 193,2 1 1,4 0-162,3 5 1,5-5-233,7 5 0,-1-2 201,5 2-550,0 2 215,-2-4 0,-1 2 72,-4 0 0,-6-2-177,-2 2 0,-6 2-138,-6-3 185,1-2-154,-15 6 1,1-5-374,-9 5 452,-6 1 0,-16 3 27,-5 0 1,-7 6 20,-8-2-1265,-3 2 1319,-6 2 1,28-12-1,0 1-123,-1-1 0,1 1 0,-30 10-398,7 1 0,12-5 38,11-3 1,14-2 171,9-2 0,7 1-1732,7-1 2065,11-4 0,6-2 0,4-5 0</inkml:trace>
  <inkml:trace contextRef="#ctx0" brushRef="#br0" timeOffset="92">14501 10307 8033,'6'0'-1013,"-1"0"2727,-5-5-1063,-5 4 0,-2-5 10,-9 6 1,-1 0 89,-6 0 1,-6 6-59,-6 1-559,1 3 38,-5 2 1,1-1-774,0 1 1,1-1 262,6 0 0,5 1 9,7-1 1,2-3-203,6 0 0,4-5 531,4 5 0,6 0 0,4 3 0</inkml:trace>
  <inkml:trace contextRef="#ctx0" brushRef="#br0" timeOffset="93">15106 10101 8075,'-5'-6'611,"4"1"-21,-4 5-139,0 0 1,-2 1 211,-4 3 0,3 7-195,1 8 1,4 3 18,-1 1 1,3 5-111,1 2 0,0-1-143,0 2 0,7-4-80,4 3 36,0-5 1,6 3-207,-6-5 1,1-5 166,-1-3-196,1-2 0,-5-3 118,1-2 1,-6-5 100,2-6 0,-3-4-196,-1-4-19,0-6 1,-3 0 142,-1-6-830,0-5 360,4 4 209,0-14-494,0 7 427,0-13 1,0 7-4,0-5 1,10-4-149,5-3 0,3 2 137,5 1-1097,2 3 1212,10-3 1,4 8 33,3 8 1,2 6 49,2 5 1,3 9 227,1-2 1,1 8-50,-2 1 1,-6 1 42,3 2 0,-4 5-260,0 3 0,-8 2-124,-7 2 1,-8-1 140,-4 0-1529,-2 1 640,-7 4 1251,4-3 1,-9 9 0,4-5 0</inkml:trace>
  <inkml:trace contextRef="#ctx0" brushRef="#br0" timeOffset="94">15460 10250 8113,'-11'0'0,"-1"0"1049,6 0-588,1 0 1,4 0 1086,-3 0-510,3 0-273,-4 5 194,5 1-635,0 6 0,0-1 0,0 0 146,0 1-346,0-1 1,0 1 0,0-1-214,0 1 180,0-1 1,1-1-90,3-2 0,-3 2 0,9-9-333,-2 3 0,-2-3 54,2-1 1,1-1 86,6-3 0,-2-2 198,2-6 1,1 1-87,-1 0 228,6-1-75,-9 1 1,5-2-25,-6-2 0,1 3 94,-1 1 1,-3 3-129,-1 5 12,-4 1 13,7-3 0,-9 10-259,3 3 248,3 2-6,-6 1 1,8 6-216,-5 2 0,4 3-331,0 0 0,2 0-413,2-3 1,0 3 24,3-3 0,2-2 909,2 2 0,8-5 0,-3 3 0</inkml:trace>
  <inkml:trace contextRef="#ctx0" brushRef="#br0" timeOffset="95">16260 10592 8095,'0'-6'0,"0"-4"1578,0 9 2180,0-4-2674,0 0 1431,0 3-1645,0-3 1,0 4-1314,0-3-2143,0 3 2586,0-4 0,-5 5 0,-2 0 0</inkml:trace>
  <inkml:trace contextRef="#ctx0" brushRef="#br0" timeOffset="109">1622 12424 8298,'-6'-6'178,"-3"-4"251,5 2-172,-5-2 235,8 4 21,-4 1 170,5 0-106,0 3-428,0-3 46,0 5 1,1 5 23,3 3 0,-3 3 24,3 5 0,-2 1 65,2 6 0,-3 5-41,3 3 0,-3 3-12,-1 4 1,0-1-171,0 5 0,0-1 165,0 5 1,0-4-347,0 0 0,0-5 121,0 1 0,0-8-151,0-3 1,4 0-37,0-5 0,1 2 56,-1-8 0,-3-1-177,3-4 243,-3 1-592,-1-1 188,0-4-885,0-2 468,0-5-84,-5 0 1,3-5-12,-6-3 956,0-2 0,-3-7 0,0 0 0</inkml:trace>
  <inkml:trace contextRef="#ctx0" brushRef="#br0" timeOffset="110">1462 12596 8298,'-5'-23'0,"4"4"393,-3 0 1,3 4-55,1-4 1,0 1 187,0-1 1,1-3 2,3 3 0,3 1 44,8-1 1,-1 0-104,5-4 1,2 4-169,5 0 0,0 2-107,4-2 1,-3 2 75,3 6 1,0 4-276,0 3 0,3 3 119,-3 1 1,-2 5-65,-1 3 1,-4 6-234,-4 1 0,-3 7-273,-4 1 1,-2-1 12,-2 5 0,-3-3 82,-5-1 1,-2 0-39,-1 0 0,-5-1 177,-7 1 0,-3 0-33,-5 0 1,-1 0 47,-3 0 0,2-4 83,-5 0 1,0-1 40,0 1 0,2-3 137,5-5 0,5 1-293,3-1 1,6-4-96,2-4-1087,4-1 497,-2-2 370,15 0 1,-1 0 551,10 0 0,-5 0 0,8 0 0,-5 0 0</inkml:trace>
  <inkml:trace contextRef="#ctx0" brushRef="#br0" timeOffset="111">1907 12710 8298,'12'5'-337,"-1"-4"1,1 8 1132,-1-5 0,0 4-235,1-5 0,-1 6-156,1-1 0,-5 2 29,1 1 0,-4 5-178,3-1 1,-4 1-208,1 0 1,-3-4 114,-1 4 0,4-4-196,0 0 0,-1-1-28,-3 0 0,0-3-231,0 0 198,6-6 142,-5 3 303,4-5-324,-5 0 0,5-5 65,3-2 0,-2 0 14,2 0 0,3-1-74,4-3 0,2-1-4,-2 1 1,-1-1 67,5 1 0,0 0-41,4-1 0,-2 2 118,-2 2 1,3-1-103,-3 6 0,-3-5 74,0 4 1,-4 0 56,0 4-505,-1 0 211,1 0 0,-5 5-78,1 3 1,-6-2 11,2 2 0,-1-2 136,1 2 0,-3 2 5,3-2 1,-2 1-79,2-2 57,-3 3 2,9-3 1,-7 3 93,5-2 0,-5 0-34,5-4 1,-4 0 5,3-4 0,-3 4 157,4 0 0,-1-1-111,5-3 1,3-1 91,0-3 1,6 2-75,-2-6 0,1-3 25,-1-4 0,3-2 12,-3 2 0,-2 1 11,2-5 1,-5 1-71,2-1 1,-8-3-5,0 3 0,-5 2-120,0-2 0,-6 5 128,-5-2 0,-2 5-304,-2 3 0,-8 3 86,-3 5 0,-7 5-224,-1 3 1,-2 3 96,-1 5 1,4-2 0,-1 5 0,11-5-23,1 1 0,6 1-846,6 0 152,1-1 0,15-5 984,3-2 0,17-3 0,1-5 0</inkml:trace>
  <inkml:trace contextRef="#ctx0" brushRef="#br0" timeOffset="112">3049 12676 8117,'0'-7'-204,"-5"-3"0,3 8 1061,-6-6 0,4 5-252,-3 0 0,3 1-39,-4 2 0,1 2-172,-5 1 0,-3 4-156,0 4 1,0 2 1,3 2 0,1-2-2,-1 2 1,2 2-114,3-2 1,2 4-59,5-4 0,0 2-140,0-2 1,5-3 83,2 4 0,5-7-193,3-2 1,1 0 44,3 0 0,3-2 69,-3-5 1,3 0 147,0 0 1,-2-4-86,-1 1 1,-2-6 169,2 1 1,-2-2-83,-6-1 0,-3-1-33,-1 1 1,-3-5-30,4 1 0,-6 0-112,2 4 1,-4-5-98,-4 1 0,-3 0-83,-8 3 1,-3 2-417,-5 3 0,0-2 314,0 5 1,0 0-216,1 4 0,0 0-568,3 0 464,3 5 1,9-2-28,3 4 719,3-4 0,6 7 0,2-4 0</inkml:trace>
  <inkml:trace contextRef="#ctx0" brushRef="#br0" timeOffset="113">3541 12299 8120,'-12'-17'0,"1"5"507,-1-4 1,1 4 179,-1 0 1,1 5 132,0-1 1,-1 5-338,1 0 0,3 3-204,1 3 0,4 4-233,-1 4 1,2 7 82,-2 5 0,3 1-82,-3 6 0,3 1 91,1 3 1,5 5-105,2 3 1,2 8-150,-1 3 0,2-1-214,-3 1 1,-1-1 208,-3 2 0,-1-5-99,-2-7 1,0 0-404,0-8 1,0-2 262,0-9 1,0-5-179,0-3 1,0-2-242,0-2-1517,0-5 2295,-5-1 0,-2-5 0,-4 0 0</inkml:trace>
  <inkml:trace contextRef="#ctx0" brushRef="#br0" timeOffset="114">3358 12801 8120,'5'-7'232,"3"-1"1,-2 4 1021,1-3-213,1 4 0,4-6-415,-1 5 0,2 1-273,2 3 0,-2 0-100,2 0 1,-3 0-695,0 0 1,-1 0 113,1 0 1,0 0-885,4 0 1,0 3 1210,3 1 0,3 5 0,-4-3 0</inkml:trace>
  <inkml:trace contextRef="#ctx0" brushRef="#br0" timeOffset="115">3723 12824 12623,'-7'0'-683,"-1"0"-105,6 0 1,-7 1 787,5 3 0,-5-3 0,3 5 0</inkml:trace>
  <inkml:trace contextRef="#ctx0" brushRef="#br0" timeOffset="116">1862 13372 8212,'0'-6'0,"4"-4"635,-1 2 0,5 2 687,-4-2-518,5 6 1,-3-7-314,5 5 0,1 0-40,-1 4 1,7 0-51,5 0 1,5 0-155,6 0 1,10 0 97,6 0 1,13 0-410,-29 0 1,1 0 0,3 0 0,1 0 104,1 0 1,0 0 0,0 0 0,0 0 34,2 0 0,0 0 1,0 0-1,1 0 2,-1 0 1,0 0 0,-2 0 0,0-1 7,-2-1 1,0 0 0,-3 1 0,1 1-64,0-2 1,0 0 0,28-3-281,-7 1 0,-1 0 333,-7 4 0,1-3-27,-5-1 1,-5-4 63,-6 4 0,-6 1-292,-9 3 0,-3 0-589,-4 0-454,-6 0 723,-1 0 0,-6 0-2228,-3 0 2854,-7 0 1,-7 0 0,-5 0 0</inkml:trace>
  <inkml:trace contextRef="#ctx0" brushRef="#br0" timeOffset="117">5197 12424 8195,'0'-11'380,"0"0"1,0-1 557,0 1 42,0 4-355,0-3 371,0 9-250,0-9-674,0 8 1,0-1 50,0 6 1,0 5-55,0 7 0,0-1 68,0 5 1,1 5 83,3 7 0,-3-2-183,3 2 1,-3-1-58,-1 4 0,4 1-67,0-1 1,1-1 56,-1-3 1,-3 2-75,3-5 0,1-5 24,-2-3 0,3-5-534,-3 2-21,-1-4 0,3-4-140,-5 0 348,0-6 1,0 2 65,0-8 0,0 2-1234,0-6 1594,-5 0 0,-2-8 0,-4-2 0</inkml:trace>
  <inkml:trace contextRef="#ctx0" brushRef="#br0" timeOffset="118">5082 12470 8199,'5'-18'688,"-2"-2"-482,5 5 1,0-2 704,8 2 0,-2 2-302,5-2 1,-4 0 91,4 3 0,-4 0-198,4 8 1,0 0-236,4 4 1,0 0-69,0 0 1,0 5-124,-1 3 1,1 3-123,0 4 0,-1 3 132,-3 5 0,1 4-405,-5-1 0,-1 2 224,-6-1 1,1 2-440,-5 5 1,-1 1 202,-3-1 1,-1 0-2,-3 0 0,-3-1 22,-9-2 1,3 1-18,-7-6 0,1 1 79,-3-4 0,-1-2 45,0-2 0,-4-2 162,1-6 0,-1-1-74,4-2 0,5-3 193,3-5 1,2 0-93,2 0-511,5 0 278,-4 0 0,10-5-331,0-3 577,5 3 0,6-5 0,0 4 0</inkml:trace>
  <inkml:trace contextRef="#ctx0" brushRef="#br0" timeOffset="119">5733 12447 8217,'7'-18'304,"-3"3"0,1 6 489,-2 2 1,2 3 637,-1-4 210,-2 6-1194,3-3 1,-5 6-124,0 3 0,0 2-133,0 6 0,0 4 57,0 3 1,0 4-189,0 4 0,-4-2 56,0 5 1,0 1-146,4 3 0,0-1-23,0-2 1,0 0-118,0-4 0,1 3 94,3-3 1,3-2 123,4-6 1,2-1-76,2-3 1,-2-2 68,2 2 1,1-7-59,0-4 1,3 1-72,-4-1 1,1-1-217,0-3 1,-2-5-125,5-2 0,-5-3-468,1-2 1,-3 0-544,0-4 0,-6 4 652,-2-4 1,-3 4 784,-1 0 0,0-4 0,0-2 0</inkml:trace>
  <inkml:trace contextRef="#ctx0" brushRef="#br0" timeOffset="120">5665 12653 8217,'0'-7'1035,"0"-3"-603,0 4 0,5 0 195,3 2 1,3-1 71,4 1 0,2 0-251,2 4 1,2 0-120,-2 0 1,3 0-776,1 0 0,0 0 362,-1 0 1,-3 0-1043,0 0 0,-1 0 438,1 0 0,-2-1 688,-6-3 0,6-2 0,0-6 0</inkml:trace>
  <inkml:trace contextRef="#ctx0" brushRef="#br0" timeOffset="121">5653 12402 8417,'11'-18'-193,"-4"3"0,8 2 1419,1 1 0,5 1-357,6 0 1,-2-5-156,6 1 1,3-1-355,4 0 0,4 5-302,-4 0 0,-1 0-550,-7 8 0,-2-1 380,-5 4 1,-4 0 285,0 0 1,-5 4 91,1-1 0,-2 5-3281,-2-4 3015,-4 5 0,8-3 0,-2 5 0</inkml:trace>
  <inkml:trace contextRef="#ctx0" brushRef="#br0" timeOffset="122">6247 12276 8367,'0'6'814,"0"4"-255,0-2 0,0 2 229,0 2 0,0 0-256,0 3 1,0 3-60,0 5 0,0 5-252,0 2 0,0 3 59,0 2 0,0 3-227,0 0 1,2 4 156,1-4 0,-1-1-592,1-7 1,0-2-11,1-5 0,-3-5-965,3-3 435,-3-2-399,4-2-316,-3-5 1104,3-1 1,-7-5-96,-1 0 0,0-5 628,-5-2 0,6-3 0,-8-7 0,3-1 0</inkml:trace>
  <inkml:trace contextRef="#ctx0" brushRef="#br0" timeOffset="123">6247 12607 8307,'0'-11'463,"0"-1"-174,0 1 1,2 4 599,1 4-373,-1 1 1,8 2 215,-3 0 1,4 0-274,0 0 1,7 0-40,5 0 1,1 0-442,6 0 1,1 0 91,3 0 0,-1 0-907,-3 0 0,-2-3 577,-5-1 0,-1-1-2513,-3 1 835,-3 3 1937,-9-10 0,-2 5 0,-5-5 0</inkml:trace>
  <inkml:trace contextRef="#ctx0" brushRef="#br0" timeOffset="124">6270 12322 8159,'0'-12'0,"1"-1"584,3-2 1,3 3-111,4-4 0,2 4 284,2 0 0,3 1-242,5-1 0,-1 2-36,1 3 1,1-2-209,3 5 0,-3 0-42,3 4 0,1-4-237,-2 0 1,-3 1 80,-4 3 1,-1 1-146,1 3 0,-3-2 125,-4 6 1,-1-4-256,1 3 0,-1 2 48,1 6 0,-1-1 28,0 5 0,-3 2 132,0 5 1,-5 4 66,5 4 1,-4 0-68,3 0 0,-4 1 25,1-1 1,1 3-209,-1-3 0,0 1 76,-4-8 0,3 0-30,1-4 0,0-2-56,-4-2 58,5-2-303,-4-6-26,4 1 0,-6-6-732,-3-2 0,2-3 1189,-6-1 0,1 0 0,-5 0 0</inkml:trace>
  <inkml:trace contextRef="#ctx0" brushRef="#br0" timeOffset="125">7058 12299 8254,'7'-12'1021,"-2"6"-546,-5-4 1,1 7 600,3-4-89,-3 4-532,4-2 1,-5 6-259,0 3 1,0 6-45,0 6 1,0 5-219,0 2 1,-4 5 126,0 6 0,1-3-117,3-1 0,3 0 25,1 5 0,5-6-194,-1-2 0,2-5 96,1-3 0,-1-2-138,-2-6 105,2 1 12,-3-1-12,-1-4 0,-1-4 80,-5-6 1,-1-4 285,-3-4 1,1-4-153,-4-1 1,-1-4-92,-3 1 1,-1-6 6,1-2 0,3-3 2,1 3 0,4-1 130,-1 1 1,3 8 151,1 0 1,0 5 372,0 3-495,0 4 0,5 2 245,3 5 1,2 2-81,1 1 1,1 4-8,-1 4 0,6 6-88,2 2 0,2 2-130,2 2 0,4 1-10,-1 3 0,6-3-223,-1 3 1,2-3 17,1-1 0,-1-7 92,-3-4 1,-2-2 226,-5-6 1,-1-1 45,-3-3 1,-3-1 214,-4-3 1,-6-2-170,-2-5 0,1-2 112,-1-2 1,-1-2-353,-3-2 1,-5-6-111,-2 2 0,-3-8-583,-2 1 1,-3-3 402,0-1 1,-4 1-338,3 2 0,1 5 212,4 7 0,1 2-938,2 6 0,-1 3-851,5 0 1039,1 6 1,3 2 1137,0 7 0,5 4 0,1 0 0</inkml:trace>
  <inkml:trace contextRef="#ctx0" brushRef="#br0" timeOffset="126">7892 12287 8254,'0'-17'0,"0"1"0,0 4 1032,0 0 0,-4 1-252,0-1 0,-1 5 538,1-1-752,-2 6 0,-5-2-147,-1 8 1,1 2-200,-1 5 0,5 6 48,-1 2 0,2 6-127,-2 2 0,-1 5 111,6-2 1,-1-1-212,4 2 0,0-1 29,0 4 0,5-1-67,2-2 0,4-2-101,0-2 0,2-7 82,2 3 0,-1-8-35,5 0 0,0-6 57,4-1 0,-2-6-177,-2 2 1,3-3 113,-3-1 1,1-1-983,-1-3 0,-2-1-3,-6-2 1,1-3-341,-1 2 1,-5-2 659,-2-2 0,-3 1 722,-1 0 0,-5-6 0,-1-1 0</inkml:trace>
  <inkml:trace contextRef="#ctx0" brushRef="#br0" timeOffset="127">7789 12459 8254,'-6'6'0,"2"-1"1012,8-5 0,7 0-390,8 0 1,0-4 333,4 0 1,-1-4-504,8 0 1,-1-1-253,2 1 0,-3 0-1145,-5 4 1,-1-4 643,1 4 0,-5-3-401,-3 3 0,-3-5 337,-5 1 364,-2 3 0,-5-10 0,0 2 0</inkml:trace>
  <inkml:trace contextRef="#ctx0" brushRef="#br0" timeOffset="128">7801 12219 8254,'0'-12'1246,"5"2"-534,2 3 1,8-4 213,5 4 0,1-3-289,2-2 0,5-3-62,2 0 1,5-2-954,3 2 1,-4 4 313,0-1 0,-1 2-3066,-6 6 3130,-1-5 0,-3 8 0,0-4 0</inkml:trace>
  <inkml:trace contextRef="#ctx0" brushRef="#br0" timeOffset="129">9468 12070 8187,'-5'-11'769,"4"-1"14,-4 1 134,5 5-451,-5 1 1,-1 10-177,-1 2 1,-5 5-243,1 3 1,0 3 141,-5 5 0,0 3-288,1 1 0,-4 5-21,3-2 0,2 2-25,7-2 0,-2 3-14,5-2 0,0-3-151,4-2 1,5-2 140,3-1 0,3-5 172,5-3 1,1-2 121,6-2 0,4-4-97,0-4 1,3-1 295,-3-2 1,-1-2-26,-3-1 0,0-2-44,0-3 1,-5-2-215,-3 2 1,-3-2-140,0-1 1,-4-1-67,-1 1 1,-4-4 62,0-1 0,-6 1-58,-5 4 1,-2 1-2,-2 2 0,1-1-148,0 5 1,-1-3-94,1 3 277,4 0 14,-3 4 180,9 0 1,-3 0 90,8 0 0,0 1-54,7 3 1,-1-3 175,9 3 1,4-3-67,4-1 1,5 0-100,-2 0 1,2-5-51,-2-2 1,1-2 7,-8 1 0,5-6 54,-9 3 0,0-3 6,-8 2 0,-1 0-44,-2-3 1,1 2 86,-6-2 272,1 2-267,-4 2-410,0 4 307,0 2-139,0 20 0,0-1 30,0 13 0,0-2 7,0 2 0,0-2 47,0 6 0,4-5-10,0 5 1,3-2-238,-3 2 1,4 0 131,-4-4 1,1 3-646,-1-3 0,-3-5 293,3-7 1,-2-6-490,2-2 505,-3-4 0,4 1-84,-5-8 0,-1-6 422,-3-6 1,-2-4-35,-5 1 1,-2-8-276,-2-3 1,-3 1 148,-5-2 1,4 1 399,0-4 1,5-4-8,-1 0 1,3-6 141,5 3 1,2 2-67,5 5 0,1 1 77,3 7 0,2-1 540,5 4 0,6 5-344,2 3 1,4 6 484,3 2 1,0 3-392,4-4 0,1 6-155,3-2 0,-5 4-119,-2 4 1,-3 3-300,-1 8 1,-7-1-190,-4 5 1,-2 0-183,-6 4 0,-2 0-16,-6 0 0,-2 0 171,-5 0 0,-6 0-321,-2-1 0,-2 0 132,-2-3 1,1 1 254,3-4 1,3 0-64,4-1 0,5-1 171,-1 5 0,5-5-122,0 1 1,3 2 32,3-2 0,5 0 150,7-3 1,-1-1-123,5 1 1,0-6 201,4-2 1,1 1-65,3-1 0,-3-1 169,3-3 0,1-1-19,-2-3 0,-3 2-120,-4-6 0,-4 4 52,4-3 15,-5-1-183,3-3 0,-7-1 128,-2 1-62,-3 0 0,-4-1-18,3 1 1,-2-1 148,6 1 0,-4-4-138,3-1 1,0-4 7,0 1 0,3-3 64,-2 0 0,-3-2 6,-1-3 1,1 1 4,-1-4 0,0 5-37,-4-2 1,0 4-86,0 4 0,0 3 130,0 4 121,5 1-135,-4 4 0,8 4 1,-5 6 1,1 5-18,-1 7 1,2 3 0,5 5 0,1 1-93,-1 3 1,2 2 85,2 5 0,-1 0-205,5 1 1,-4-1 57,4 0 1,-5-1-306,1-2 1,-2-5 85,-1-7 1,-1-2-31,0-6 1,0 1-636,-4-1 144,3-5 0,-7-1-1522,5-5 1034,-6 0 1295,-2-5 0,-11-6 0,-7-7 0</inkml:trace>
  <inkml:trace contextRef="#ctx0" brushRef="#br0" timeOffset="130">10427 12333 8187,'-6'0'1614,"1"0"-671,15 0 1,3 0-125,10 0 0,1-1-359,2-3 1,4-1-192,4-3 0,0-2-279,0 2 0,1-2 132,-1-1 1,-4 3-628,1 1 0,-7-1 375,-1-3 0,0-1-677,-4 1 0,1-4 142,-1-1 0,1 0-51,-5 1 0,-1 2 347,-6-2 0,1 2 196,-5 2 124,0-1-356,1 6 804,-4 1 0,4 6-187,-5 3 0,-1 3 707,-3 9 0,3-2-271,-3 5 0,3 3-16,1 5 1,0 0-265,0-4 1,0 3-161,0 1 1,3 0-151,1-5 1,5 1 154,-1 0 1,-3-1-1033,-1-3 0,1 1 42,-2-5-2213,1 0 960,-4-3 668,0-6 1362,-5-6 0,-1-11 0,-6-7 0</inkml:trace>
  <inkml:trace contextRef="#ctx0" brushRef="#br0" timeOffset="131">10930 12093 8187,'5'-29'78,"1"5"145,6 5 1,-3 5 470,2-1 0,-2 2-194,6 2 0,2 0 302,-2 4 0,5 2-301,-1 5 0,-1 0-69,1 0 0,-5 5-269,1 2 1,2 4-124,-2 0 0,0 5 0,-3 3 1,-5 3-234,1 1 1,-6 5-509,2 2 0,-4-2 402,-4-1 0,-6 1-420,-5-2 0,-7-3 273,0-4 1,-1-5-13,-4 1 1,2-6-3,-2-1 1,7-4 16,-3 3 1,11-4-191,1 1-71,2-3 704,3-1 0,1 0 0,5 0 0</inkml:trace>
  <inkml:trace contextRef="#ctx0" brushRef="#br0" timeOffset="132">11444 12070 8184,'0'-11'711,"0"-1"1134,-5 1-601,3 0-646,-3 4 1,2 5-207,-1 9 0,0 2-132,4 10 1,0 0-168,0 4 1,-4 5 116,0 3 0,-3 2-403,3 1 1,-1 3-62,1-3 1,3 3-343,-3-7 1,3-3 241,1-4 0,0-2-195,0-6 0,0 1-738,0-5 1,1-5 1286,3-2 0,-3-3 0,4-1 0</inkml:trace>
  <inkml:trace contextRef="#ctx0" brushRef="#br0" timeOffset="133">11627 12070 8184,'0'-24'0,"0"-1"509,0 10 1262,5-1-543,1 10-576,0 1 0,3 11-358,-5 6 1,0 4-35,-4 7 1,0 5-99,0 2 0,-1 3 113,-3 2 1,-1 3-495,-3 0 0,-1-1-243,5-7 1,-1 3-563,1-2 1,3-4 191,-3 0 1,2-8-1491,-2-4 2322,3-2 0,-9-2 0,3 1 0</inkml:trace>
  <inkml:trace contextRef="#ctx0" brushRef="#br0" timeOffset="134">11375 12333 8184,'-11'0'722,"-1"-5"843,6 4-342,1-4-621,5 5 0,1 0 41,3 0 0,8 0 56,7 0-363,2 0 0,5 0-270,4 0 1,2 0-224,10 0 0,3-2-1008,5-2 1,4 3-897,0-3 2061,-4 3 0,6 1 0,-4 0 0</inkml:trace>
  <inkml:trace contextRef="#ctx0" brushRef="#br0" timeOffset="135">13146 11830 8157,'0'-11'-798,"0"0"398,0-1 1606,-6 6 0,4-3-477,-6 5 1,3 0 79,-6 4 0,2 2-257,-6 1 0,-3 5-73,-1 7 0,-3 4-158,-1 8 1,-3 3-30,-1 9 0,-3-3-8,3 6 0,0 1-294,5 7 1,-1-2 46,0 5 1,5-4 146,3 0 0,7 1-565,4-5 0,3-3 121,1-11 0,7-1-36,4-7 0,4 1 148,4-9 0,7-3 103,-4-5 0,8-4 102,-4 1 0,5-3-101,-5-1 1,1-4 413,-4 0 0,-2-6-344,-2-1 0,2-2 181,-6-6 0,-1 4-171,-6-4 1,0 3-204,-4-3 1,-1 2-182,-7-2 0,-2 2 110,-6 6 0,-4 1-637,-3 2 0,-3-1 364,-1 5 1,6 0-104,1 4 1,4 5 146,0 3 0,2-2-1351,2 2 1818,3 0 0,5 3 0,0 1 0</inkml:trace>
  <inkml:trace contextRef="#ctx0" brushRef="#br0" timeOffset="136">13442 12527 8232,'0'-7'2275,"0"-1"1372,0 5-1738,0-2-1971,0 5-232,-5 0 0,-1 0-280,-5 0 0,3 0 574,0 0 0,1 5 0,-5 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7492 3735 8105,'-8'0'-47,"1"0"145,4 0 794,-2 0-283,5 0 226,-5-5-525,4 3 1,-4-4 402,5 2-410,0 3 1,0-5-38,0 2 0,0 1-34,0-4 1,0 3 263,0-4-376,0 1 0,4-5 79,-1 1 1,6-1-121,-1 1 0,-2-1 4,2 1 1,0 0-98,3-1 1,2-3 65,2 0 1,-1-1 42,5 5 1,-4-2-164,4-2 1,0 2 97,4-2 1,0 1-71,0-1 0,5 2 60,2-2 0,2-1-59,-2 0 0,4 0 75,1 1 0,0 2 8,7-2 1,-4 2-16,4 2 1,-1-1 80,1 1 0,2 1-103,-2 2 0,-2-1 7,2 5 0,-9-3-30,2 3 0,-4 0 64,4 4 0,-5 0-11,1 0 1,-6 0 6,2 0-78,-3 5 53,-7-4 0,0 10-22,-6-4 19,6-2 0,-4 5 22,2-2 0,-3 2 1,-1 2-10,-4-1 1,3 0-1,-2 2-110,2 2 97,2-2-197,-1 4 88,-5-6 1,4 0-45,-2 1 1,-3-5 9,-1 1 71,2 0 1,-4-1-28,1 1 83,-1-6-43,-2 4-82,0-6 28,-5 0 0,2 0-371,-5 0 414,6 0 5,-8-6-245,8 5 123,-8-9 1,8 7-63,-6-4 0,4 1 131,-3-2 1,3-2-1,-2 2-59,1-2-21,-4-1 133,7-1 0,-7 1-33,6-1 0,-1 1 163,4-1 12,0 1-209,0 0 318,0-1 0,0 6-247,0-4 175,5 8 1,-3-4-59,6 2 1,-4 3 13,4-3-75,-6 3 20,8 1 1,-3 0 15,4 0 0,0 0 29,1 0 167,-6 0-215,4 0 1,-3 4 97,4 0 0,0 3-72,1-3 1,-1 5 72,1-2-82,-6 4 1,4-4 49,-2 1-75,-3-1 1,1 5 79,-2-1-56,-3 1 14,4-1 0,-5 1 5,0-1 0,-3 0 50,-1 1-57,-10-1 123,6 1-119,-8 4-5,-1-3 0,-1 3 62,-4-4 0,-5-1 0,0-1 112,2-2 0,1 1-86,1-5 1,1 3-284,3-3 1,-1 0 90,5-4 1,3 0-210,5 0-1383,4 0 1231,-2 0 0,6 0 15,3 0-2128,8-5 2523,11-2 0,6-4 0,5 0 0</inkml:trace>
  <inkml:trace contextRef="#ctx0" brushRef="#br0">9171 3598 7503,'0'-7'828,"0"2"1,0 4-599,0-3 0,1 3 191,3-3 11,-3 3-364,4-4 1,-1 2 147,0-4 1,1 4-153,-1-1 1,-2 2 19,6-2 0,-4 3-124,3-3 0,1-1 110,3 1 1,1-4-9,-1 4 0,1-3-39,-1 3 0,2-5 70,2 2 0,-1-2-48,5 1 1,-4-2 39,4 2 0,-3-2-103,3-1 0,-2 3 94,2 0 0,2 2-78,-6-2 1,5-2-2,-1 3 1,-1-2-12,1 1 1,1-2-6,7 2 0,-3-2 49,3-1 0,1-1-30,-2 1 0,6 1 22,-1 2 0,-2-6-21,1 3 1,1-3 4,3 3 1,-1-1-3,-3 1 1,3-1-9,-2 1 1,-2 1-1,1 2 0,-3-2-9,4 2 1,-5 2 19,5-2 1,-2 1 138,1-5 0,3 5-130,-2-1 1,2 0 7,1-3 0,0 3-12,1 1 0,-1 0 4,0 0 1,0-3 30,1 2 0,-1-1 3,0 2 1,0-2-5,1 5 0,-1-5-16,0 1 1,0 2 26,1-2 1,-1 5-27,0-5 0,2 4 2,2-3 1,-3 3 4,3-4 1,-1 4-47,1-3 1,-1 4 54,5-1 1,0-1-1,3 2 0,-3-5-51,0 4 1,0-1 30,4 1 0,-2 3 28,-2-3 0,1 3-25,-5 1 1,0 0-66,-3 0 0,-1 0 49,0 0 0,-3 0-9,-1 0 1,-1 0 3,2 0 1,2 0 4,-3 0 1,-1 0-22,2 0 1,-5 0 16,5 0 1,-6 1-5,2 3 1,-3-3 1,-1 3 1,0-3-19,0-1 0,-1 2 15,1 1 0,0-1-4,0 1 1,4 0-7,-1 1 0,1-3 2,-4 3 1,1-3 13,3-1 1,-3 4-11,2 0 0,2 0-5,-1-4 1,1 3 6,-2 1 0,-1 0-6,1-4 0,-3 0 24,-4 0 0,3 1 1,-3 3 0,2-3-9,2 3 1,0-3 2,0-1 1,0 0-18,-1 0 0,1 4 10,0 0 1,1 0-19,3-4 1,-3 1 17,3 3 1,-3-3-23,-1 3 1,-1-1 10,1 0 1,-4-1-4,0 1 0,-3 2 8,3-1 0,-4 1-4,4-1 0,-1-3 21,1 3 0,2 1-17,-2-1 0,3 1-4,1-1 0,0-3 5,-1 3 0,1 1-8,0-1 0,0 0-15,0-4 0,0 4-3,-1-1 0,1 2 18,0-1 0,-1-2-4,-3 1 1,2 0 9,-2 1 0,-1-3-10,1 3 1,-1 1 15,1-1 0,2 1-13,-1-1 0,-3-3-10,2 3 0,0 1-29,4-1 0,4 3-3,-1-3 0,1 4 12,-4-5 1,0 5-9,0-4 1,0 1 36,-1-1 1,1-2-24,0 6 0,0-4 54,0 3 1,-2-3-49,-2 4 1,3-5 107,-3 5 0,1-4-69,-1 3 0,3-3 10,-3 4 0,2-4-1,2 3 0,0-3 5,0 4 0,0-6 7,0 2 0,-1 1-19,1-1 0,-1 4 31,-3-5 0,6 5-29,-2-4 1,-1 3-6,-3-3 0,0 4 15,4-4 0,-1 5-1,1-2 0,4 0-5,0 0 1,1 1 0,-2 3 1,0-3 63,4-1 1,-1 1-61,2 3 0,2 0 7,-3-4 0,3 3-2,1-2 1,-2 2 41,2 2 0,-3-1-24,3 0 0,4 1-3,-4-1 1,3 1-32,-3-1 1,3 0 0,-2 1 1,5 3-70,-6 0 0,3 1 81,-3-5 0,1 0-43,-1 1 0,0-1 30,1 1 0,-1-1-59,0 1 0,-3-5 73,-1 1 1,-5-1-1,2 5 1,-3-1-9,-1 1 1,0-1 6,0 0 0,-1 1-36,1-1 1,-1-3 25,-3 0 0,2-1-121,-1 5 1,-3-2 109,2-3 1,-1 3-62,1-2 1,-1-2 34,-3 2 0,-2-2-43,2 2 25,3 2 1,-6-5 8,4 3 1,-7-3-126,-2-5 125,-4 5 1,3-4-160,-2 3 124,-3-3-109,4-1-396,-5 0 0,-1-3 358,-3-1 1,-2-5-291,-6 1 1,1-1 139,0 2 0,-1-3 106,1 2 1,3-1 113,1 1 0,3 0 229,-4 4 1,4-5 45,-3 1 0,3 2-149,-4-2 1,4 1 230,-3-5 0,4 5-78,-1-1 0,2 2 297,-2-2-166,3-2-144,-4 4-38,5-6-6,0 6-84,0-4 94,0 8-6,0-3 1,0 7-58,0 1 1,5 0 204,2 5 1,4-5-52,0 5 1,0-2 68,1 2 1,-1 1-129,1-5 1,3 5-6,0-2 0,0-1-145,-3 2 0,3-2 122,0 2 0,-3 1-198,-5-5 1,1 3 102,3-3 1,-4 1-72,-3-1 0,-2-1-52,2 4 103,-3-4 0,3 6 32,-8-6 1,-2 3 13,-6-3 0,-4-1 154,-3 1 1,-4 0-88,-4 1 0,-2-3-63,-5 3 0,3-3 36,1-1 0,5 0-635,-2 0 0,4-1-121,4-3 1,3 3-404,4-3 0,5 3 1089,-1 1 0,5-5 0,-2-2 0</inkml:trace>
  <inkml:trace contextRef="#ctx0" brushRef="#br0">8965 2535 8475,'0'-7'0,"0"-1"-101,0 6 0,0-8 749,0 8 43,0-8-251,0 4 0,0-2-81,0 1 0,0 3 52,0-4 0,0 6 69,0-9-69,0 10-28,0-4 28,0 0 89,0 4-89,0-4-249,0 5 0,0 5-190,0 2 0,0 3 150,0 2 0,2 3-122,1 0 1,-1 6 130,2-2 1,1 2-248,-2 2 0,5 4 52,-4-1 1,1 1-130,-1-4 0,-3-2 93,3-1 0,-3 0-246,-1-5 1,4 0 70,0-3 0,-1-1-213,-3 1 0,0-5-1042,0 1 579,0-6-300,0 3 202,0-5 484,6 0 0,-4 0 565,6 0 0,-1-5 0,5-1 0</inkml:trace>
  <inkml:trace contextRef="#ctx0" brushRef="#br1">9331 2433 10006,'0'-8'-538,"0"0"809,0 6 219,0-3 208,0 0 341,0 3-566,0-3-442,0 5 8,-5 5 1,4 2 248,-3 4-92,-3 6 1,6 0-97,-3 6 1,-1 1 151,1 3 0,1-2-376,3 6 1,0-6 67,0 2 1,-4 0-269,0-5 0,0 3 56,4-10 0,0 0-455,0-4 411,0 1 0,0-5-681,0 1 138,0-5-190,5 2 219,-3-5 0,3-5 826,-5-3 0,0 3 0,5-10 0,1 2 0</inkml:trace>
  <inkml:trace contextRef="#ctx0" brushRef="#br0">9308 2455 8445,'0'-11'269,"5"5"0,-4-1 419,3 4 0,-3 1-222,5-3 0,0 5-113,5 0 1,2 5 68,2 3 0,-1 3-151,5 5 0,-4 0-163,4 3 1,0 3-7,4-3 1,0 2-164,0 2 0,-4-1 99,0-3 1,0 1-169,4-5 1,-5-1 47,-3-6 1,-2 2 80,-2-2 0,0-3-216,1-2 248,-6 4-935,4-6-174,-8 4 231,3-5 1,-7 0 190,-1 0 0,0 0-1210,-4 0 1866,-1 0 0,-4 0 0,1-5 0,0-1 0</inkml:trace>
  <inkml:trace contextRef="#ctx0" brushRef="#br0">9708 2433 8473,'0'-12'-981,"0"5"1283,0-1 992,0 5-426,0-2 85,0 0-542,0 4-82,0-4 150,0 5-304,0 5-21,0 1 0,0 7 99,0 2 1,0 3-146,0 5 0,0 0-216,0 0 0,-4 3 135,0 1 0,0 3-447,4-3 0,0 0 246,0-5 1,0-2-104,0-1 1,0-5-385,0 1-297,0-3 6,0 0 1,2-2 13,1-2 938,-1-3 0,3 0 0,-5 1 0</inkml:trace>
  <inkml:trace contextRef="#ctx0" brushRef="#br0">10233 2444 8226,'0'-6'164,"0"-4"105,0 2 0,0 2 38,0-2 0,-1 4 84,-3-3 1,3 3 31,-3-4-49,-2 6-224,-1-9 0,-5 6 56,-4-2 0,4 2-153,-4 5 0,2 0 110,-1 0 0,1 1-135,-5 3 1,4-2 8,-4 6 1,5 0-85,-1 3 1,3 4-77,5 0 0,-2 6 9,5-2 1,0-1 78,4 1 0,-4 1 77,1 7 0,0-3-226,7 2 0,-2-2 46,6-1 1,-4-1 0,3-3 1,5 1 40,3-5 1,2-3 180,-2-5 0,-2-3-78,2 4 1,3-6 120,1 2 0,1-3-107,-1-1 1,2-3-23,-1-1 0,-3-5-245,2 1 0,-5-2 105,2-1 0,-4 3-642,0 1 1,-2-1 27,-3-4 755,-2 1 0,1 0 0,0-1 0</inkml:trace>
  <inkml:trace contextRef="#ctx0" brushRef="#br0">10416 2398 8234,'0'-7'-561,"0"-1"1640,0 6-155,0-3-69,0 5 0,0 5-590,0 2 1,0 7-168,0 1 0,0 6 159,0-2 1,0 6-287,0 2 1,0 5-95,0-2 0,0-2-101,0-1 1,4-5-151,-1-3 0,1 2 185,-4-6 0,0-4-792,0-3 377,0-5-460,0 2-700,0-5 1764,0-5 0,0-7 0,0-6 0</inkml:trace>
  <inkml:trace contextRef="#ctx0" brushRef="#br0">10359 2376 8234,'10'-12'143,"-3"1"1,4 3 187,-4 0 1,5 2 13,3-1 0,-2-2 158,2 5 0,3-4-169,1 4 0,2 1-63,2 3 0,0 0-71,0 0 18,0 0 1,-1 0-167,1 0 0,-4 1 79,0 3 1,-5 1-142,2 2 1,-8 4 15,0-4 1,-5 3-127,0 2 1,-1-1-18,-2 1 1,-5-1 11,-3 0 1,-7 5 48,-4-1 1,-3 1-68,-1 0 1,-3-2-23,-1 5 0,0-5 68,4 1 1,2-3-83,2 0 1,-1-1 58,4 1 0,5-1-185,3 1 203,6-1 0,-3 0 158,5 1 0,1-5-54,3 1 1,2-4 9,6 3 1,0-3 281,3 4 1,3-6-94,5 2 1,0 1-44,0-1 1,-3 0-85,3-4 1,-3 0-357,7 0 0,-4 0 147,-4 0 0,1-4-759,-5 0 1,0 0 893,-3 4 0,-6-5 0,-1-1 0</inkml:trace>
  <inkml:trace contextRef="#ctx0" brushRef="#br0">10987 2364 8328,'-5'-11'1141,"4"4"-449,-5 2 150,6 5-399,0 0-216,0 5 0,-1 2-12,-3 4 0,3 1-72,-3-1 1,-1 5-32,1 3-18,1-2 1,-1 5-33,0-3 1,0 2-40,4 2 1,0-1-224,0-3 1,0 1 48,0-5 1,5 4-8,3-4 1,-2 1 146,2-5 0,-1-3 48,5-1 0,1 0-36,2 0 1,-3 2 7,4-5 0,-4 0-81,0-4 1,3 0 93,0 0 0,2 0-141,-2 0 0,-1 0 131,5 0 0,-4-2-794,4-1 477,-5-4 0,1 0-959,-7-1 573,-3 0 1,-6-2-834,-3 3 1524,3-3 0,-14 3 0,2-4 0</inkml:trace>
  <inkml:trace contextRef="#ctx0" brushRef="#br0">10838 2535 8328,'12'0'0,"-1"0"82,1 0 0,0 0 146,4 0 0,1 0 62,6 0 0,4 0 179,-1 0 0,5 0-468,-4 0 18,4-5 0,-5 4-222,4-3 1,-6-1 146,-1 1 0,-1-3-470,-7 3 0,0-1 33,-3 1 493,-6 3 0,-1-9 0,-5 3 0</inkml:trace>
  <inkml:trace contextRef="#ctx0" brushRef="#br0">10896 2364 8328,'11'-6'0,"2"-3"128,2 5 1,-1-4 322,5 5 0,0-6-121,4 1 0,0 2 200,-1-2-640,6 6 0,-4-5 133,3 4 13,-3 1 0,3-3-334,-1 5 189,1 0-131,-4-5 1,0 4-1106,0-3 1062,-6 3 283,0 1 0,-6 0 0,1 0 0</inkml:trace>
  <inkml:trace contextRef="#ctx0" brushRef="#br0">11501 2296 8281,'0'8'555,"0"4"1,-1-2-327,-3 9 1,2 0-7,-1 4 1,-2 1-181,1 3-15,-5-3 0,6 8 6,-4-6 1,3 2-218,-4-1 1,5-7 38,-5 3 1,5-8 69,0 0 0,-3-6-486,3-1 47,-1-6-723,4 3 1082,0-5 0,-5-5 1,-2-1-1</inkml:trace>
  <inkml:trace contextRef="#ctx0" brushRef="#br0">11478 2296 8254,'5'-12'-448,"-4"1"1496,4-1-620,-5 6 1,2 1 116,1 5 1,0 6-50,5 6-104,-6-1-172,8 11 1,-3-5-62,4 6 30,0 5 0,2-2-191,2 4 80,-2 0 0,5 1 205,-3-1-769,-2-4-31,3 7 172,-4-9 248,-1 4 1,1-9 15,-1 0-164,-5-5 0,4 1-77,-2-7 203,-3 2-779,5-9 408,-8 4-669,3-5 869,-5 0 1,-5-5 0,-2-1 0</inkml:trace>
  <inkml:trace contextRef="#ctx0" brushRef="#br0">11352 2558 8254,'12'0'195,"-1"0"1,1 0 667,-1 0 1,2-1-275,2-3 0,3 2-295,5-6 1,-1 6-281,1-2 0,0-1-320,0 1 1,0-1-988,0 1 0,-1 3 244,1-3 1049,-5 3 0,4 1 0,-5 0 0</inkml:trace>
  <inkml:trace contextRef="#ctx0" brushRef="#br0">12129 2273 8254,'-5'-7'-290,"2"1"-73,-4 2 1,3 3 216,-4-3 1155,6 3-557,-8 1 0,7-4-2,-5 0 1,1 0-15,-5 4 1,5-3 186,-1-1-434,1 0 0,-5 4-76,1 0 1,-4 0 153,-1 0 1,1 0-87,4 0 1,-2 1 70,-2 3 0,2-1-192,-2 4 1,2 0-64,2 0 1,-1 3-79,1-2 0,3 2 85,1 2 0,0-1-127,0 0 0,2-3 12,5 0 0,0-1 166,0 5 0,5-2-80,2-3 0,7 4 52,1-4 1,6 3-30,-2 2 0,6-1 11,2 1 1,3-1-28,-3 0 1,3 1-4,-3-1 0,-2 1-89,-6-1 1,-2 1-45,-6-1 1,1 0 80,-1 1 1,-4-5-124,-4 1 0,-1 0 84,-2 3 64,0 1 1,-9-1-39,-3 0 1,-5 0 141,1-4 1,-4 2-64,1-5 0,-6 3 19,-2-3 1,0 4-35,4-4 1,4-1 8,0-3 1,5 0-252,-1 0 0,3 0 31,0 0-472,6 0 0,1-1 299,5-3 1,1 3-643,3-3 1048,2-2 0,11 0 0,0-6 0</inkml:trace>
  <inkml:trace contextRef="#ctx0" brushRef="#br0">12346 2387 8254,'0'-11'0,"0"-1"176,0 1 1,0-1 335,0 1 0,0 3 385,0 1 375,0 4-552,0-7-180,0 9-181,0-4-292,0 15 0,0 2-29,0 11 0,0-2 142,0 1 1,1-1-262,3 5 1,-3 4-133,3 0 1,-3-1-239,-1 2 1,4-6 253,0 2 0,0-4-102,-4-4 0,1-3-225,3-5-234,-3 1-735,4-1 483,-5-4 1010,0-2 0,0 0 0,0 1 0</inkml:trace>
  <inkml:trace contextRef="#ctx0" brushRef="#br0">12574 2410 8254,'0'-12'212,"0"6"88,0 1 1,0 6-52,0 3 1,0 2 432,0 6-318,0 4-434,0 2 198,0 5 0,0 0-235,0 0 1,0 5 91,0 2 0,0-1-109,0 2 1,0-6 143,0 2 0,0-5-340,0-2 1,0-4-57,0-5-749,0 1 1125,0-1 0,-5-4 0,-1-2 0</inkml:trace>
  <inkml:trace contextRef="#ctx0" brushRef="#br0">12586 2410 8112,'0'-12'0,"0"6"0,0-4 0,0 9 0,0-4 0,1 5 0,3 0 0,1 5 0,3 2 0,6 7 0,-3 1 0,3 6 0,-3-2 0,5 2 0,-1 2 0,5-5 0,-3 4 1035,2-3 0,2 2 0,-2 1-365,3-3 0,-4-3-714,-3-4-22,3-1 0,-6-1 1,3-1-51,-2-1 18,-1-6 1,-1 5-721,0-4 528,1-1-371,-6 3-809,-1-5 1045,-5 0 0,-5-5 1,-1-2-1</inkml:trace>
  <inkml:trace contextRef="#ctx0" brushRef="#br0">12928 2364 8112,'0'-11'0,"0"3"309,0 0 597,0 6-566,0-3 282,0 5-492,0 5 1,0 3 46,0 7 1,0 3-84,0 4 0,0 2 5,0 3 0,0-1-172,0 4 1,0-1 25,0 2 1,0 0-265,0-4 0,0 0 106,0-5 0,0-4 58,0-3 1,0-2-17,0-1 1,0-5-85,0 1-279,5-6 1,-2 3 525,5-5 0,-1 0 0,5 0 0</inkml:trace>
  <inkml:trace contextRef="#ctx0" brushRef="#br0">13328 2433 8112,'0'-12'311,"0"1"596,0-1-114,0 1 231,0 0-568,0 4 119,0-3-382,-5 9 1,-1-4-60,-6 5 0,0 5 22,-4 2 1,4 4-122,-4 0 0,0 5 71,1 3 1,-2 3-235,2 1 0,2 0-168,-2 0 226,-3-1 1,7 5-227,-1 0 1,2 3 128,7-3 1,-1-2-32,4-6 1,0 2 93,0-6 0,1 0-101,3-4 1,6 1 75,5-1 0,5-4 25,0-4 1,1 2-29,2-1 1,0 0-2,0-4 1,-1-1 152,1-3 1,0 1-102,0-4 0,0 3 193,0-4 0,-6 1-112,-1-5 0,0 5 76,-1-1 1,-3 1-69,-5-5 0,-4 1 168,1-1 1,-3 1-102,-1-1 1,-5 5-95,-3-1 1,-8 4-628,-7-3 0,-4 4 79,-3-1 567,-3 3 0,-1 6 0,-7 2 0</inkml:trace>
  <inkml:trace contextRef="#ctx0" brushRef="#br1">5082 4546 10786,'-5'-7'-1780,"4"-3"1452,-9 9 0,7-8 709,-4 5-177,4-5 0,-3 4-119,2-3 1,3-2 108,-3 3 1,1-2-14,0 1 1,1-2-86,-2 2 0,2 0 20,-2 0 0,3-2 76,-3 2 1,3-2-83,1-1 0,-4-1 1,0 1 1,0-2-7,4-2 1,0 2 11,0-2 0,4-3-77,0-1 1,1-2-100,-1-2 192,2 5 1,6-4 15,-1 3 0,0-2 15,1-2 100,-1 5-173,1-3 0,0 7 28,4-5 1,-4 5-29,4-2-4,-4-1 0,3 4-50,1-2 1,3 1 39,-4-1 0,5 2-44,-1-2 0,3-2 47,1 2 1,0-4-25,-1 4 0,-3-2-35,0 2 1,0 2-8,4-2 0,0-2 27,0 2 1,-1 0-16,-3 4 1,1 3 69,-5 0 1,4 2-105,-4-2 0,2 0 121,-2 4 1,-1-4-111,5 4 1,-4-3 36,4 3 0,-1-4-18,1 4 0,3-1-78,-3 2 0,-1 1 58,1-1 0,0 0 20,3-1 0,0 3-35,-3-3 1,3 3-19,-3 1 0,-2 0-55,2 0 0,-3 0 76,3 0 0,-5 4-22,1-1 0,-2 6-44,-2-1 0,0-2 41,1 2 0,1-4 21,2 3 0,-5 1-17,5 3 0,-8-3-25,4 0 1,-2-2 35,2 2 1,-1 2-281,-2-3 265,2 3 1,-5 2-59,3-1 0,1 1 70,-5-1 1,-1-3-37,-3-1 1,0 1 46,0 3-5,5 1 1,-3-1-4,2 1 1,-3-1 45,-1 1 0,0-5-58,0 1 0,1-1 41,3 5 0,-3-1-20,3 1 1,-3-1 10,-1 0 0,1-3-17,3 0 0,-2-1-2,1 5 1,-1-1 15,-2 1 0,0-1-87,0 0 56,0 1 32,0-1 0,0 1-10,0-1 1,0 1-51,0-1 66,0 0-26,0 1 0,0-1-74,0 1-13,0-1 43,0 6 22,0-5 1,0 5 20,0-6-12,0 1 1,0-1-17,0 0 31,0 1 0,0-1 5,0 1 0,3-1 7,1 1 0,0-5-5,-4 1-89,5-1 96,-4 5 0,4-5-40,-5 1 38,0 0 1,0-1 6,0 1 0,4-1-10,0 5 0,0-5 32,-4 1 1,0 0-41,0 3 75,5 1 0,-4-1-51,3 0 1,-3 1 3,-1-1 0,4 1-7,0-1 1,1 1-5,-1-1 1,-3 0-18,3 1 1,1-1 15,-1 1 1,3-1-66,-3 0 0,5 1 51,-1-1-6,-3-4-58,5 3 66,-9-4 1,9 6-6,-2-1 1,1 0 3,-2 1 1,4-1-45,-4 1 44,3-1-17,2 1 0,-1-5-3,1 1 0,-1-1 36,0 5 0,1-1-3,-1 1 1,5-5-27,-1 1-8,0-1 20,1 5 1,-2-2 70,5-2-66,1 2 0,-1-5-10,0 2 86,0 4-71,3-5 0,0 2 13,-3-1-9,3 1 0,-6-1-12,3 1 0,1 0-1,-4 3 1,3-3-98,-4-1 105,5 1 0,-6 2-8,5-2 1,0 2 30,4-3 1,1 2-39,3-1 205,-3 2-90,4-4 1,-1 2-81,-1 0 1,6-5 3,-2 5 0,0-4-88,0 4 81,-5-6 0,5 7-5,-4-5 0,-2 3-4,3-3 0,1 4-12,-1-4 1,-1 1-11,-3-2 0,1-1-20,3 2 38,-3 2 1,5-5 13,-2 3 1,-3-3-13,3-1 0,-2 0 124,2 0-121,-3 0 1,4 0 17,-6 0 0,-3 0 6,1 0 0,-5 0-37,4 0 21,-5 0 1,2 0-17,-4 0 0,-1-4 1,1 1 0,-1-2-12,0 1 0,1 2 23,-1-1 1,-3-2-35,-1 1 28,1 0 1,0 0-3,-1 0 1,-3-3 0,4 3 0,-6-5 16,2 1 0,1 2 3,-1-2 0,1 1 18,-1-5-29,-3 6 0,5-4 122,-2 2-119,-3-2 1,5-1 6,-6-1 0,3 1 2,1-1 1,1 1 8,-1 0-191,-3-1 173,4 1 1,-3-4-127,1-1 113,-1 1 4,3 4 0,-5-2-49,0-2 37,0 2 0,0-3 11,0 4 0,-1-1-27,-3-2 14,2 3 43,-3-5-38,0 6 1,4-2-8,-3-2 1,-1 2 3,1-2 1,1 2 35,3 2-28,0-6-1,0 5 1,0-6 8,0 3-10,0 2 0,0-7 14,0 4 1,1-3-17,3 4-5,-3-5 1,5 6-2,-2-5 1,-3 4-7,3-5 1,-1 5-4,0-4 0,-1 4 11,2-4 30,-3 0-26,-1-4 1,1 4 14,3 0-17,-3 0 1,6 0 158,-4 0-150,-1 5 0,6-6 13,-4 4 4,5-4-11,-8 2 1,10-3 9,-4 2 1,0-2 1,0 6 1,-1-1 38,2 0-18,2 4-28,-3-5 0,3 6-10,-3-1 9,4 1 0,-5 0-11,5-1 1,1 5 19,-1-1-29,6 0 1,-5-3-5,4 0 0,0 3 9,-1 0 1,0 2-5,-3-2 0,3-1-7,0 6 17,1-6-4,0 7 0,-2-6 7,5 4-5,-5 0 1,4 0 35,-3 0 0,-1-3-33,5 3 11,-5 0 1,4 3 3,-3-3 0,-2 3-2,2-3-34,-2 3 27,-2 1 0,0-4-4,1 0 1,-1 0 1,1 4 6,-1 0-16,1 0 8,-1 0 1,2 0 67,2 0-68,-2 0 1,3 0 0,-5 0 1,5 0 1,-1 0 0,-2 0 5,-2 0 1,-6 0 3,7 0 0,-4 2 2,4 1 0,-1-1-1,1 1 1,3-1 10,0-2 1,0 4-18,-3-1 0,-1 1-68,1-4 0,-1 0-1,0 0 0,1 1 59,-1 3 0,1-3 0,-1 3 0,1-2 0,-1-2-72,0 5 66,1-4 16,-1 4-14,1 0 1,-5-4 13,1 3-13,0 2-1,-2-4-126,4 3 125,-9 0 0,6-4-5,-4 3 10,-1 2-15,3-4-3,0 8 43,-4-9-43,4 9 38,0-9-28,-3 10 1,3-9 20,-5 6-14,0-6 12,0 8 1,3-3-9,1 4 0,0-3-2,-4-1 0,0-3-2,0 4 1,0-1 1,0 5 0,0-1-1,0 1 0,1-1 0,3 1 0,-3-1 0,3 0 0,-3 1 0,-1-1 0,0 1 0,0-1 0,2 1 0,2-1 0,-3 0 0,3 1 0,-2-2 0,2-2 0,-1 2 26,4-3-26,-4 3 1,3-2 2,-2 0-5,-3-1 5,9 5-4,-8-6 1,4 4 0,-2-2 0,-3-2 0,3 2-1,2-1 1,-1 5-4,3-1 4,-3 1 1,-1-5-1,-1 1-1,6 0 0,-2-2 1,0 3 0,1-5 0,0 4 0,-2-1 0,4-1 0,-4 3 0,6-5 1,-5 5 8,1-2 1,0 0 1,3 0 0,-3 1-8,-1 3 22,1-4-22,3 3 0,1-4 8,-1 6 1,1-1-6,-1 0 1,0 1-19,1-1 19,-1-4-9,1 3 0,3-3 0,0 9 0,4-8 22,-4 4 1,2-3 0,-2 2 0,-1 1-21,5-1 1,-1 0 0,1 1 0,1-1 4,-5 1-1,6-1 1,-3 1 8,4-1-21,-4-5 13,4 4 1,-5-3-26,6 4 23,0 1 1,-4-5 2,0 1-27,0 0 21,-1-2 1,2 4 10,-4-2-10,4-3 0,-6 4 1,5-6-6,-5 6 5,7-2 0,-8 0-3,2 1 3,3-1 0,-5 1-1,2 0 0,-1-5 0,1 5 0,-2-4 2,2 4 54,-2-6-54,3 8 0,-3-9 23,2 3-22,-2 3 0,2-5 5,0 6 9,1-6-10,-5 8 0,2-8-14,2 2 0,-2 1 18,2-2-4,3 6-16,-6-7 14,5 8 0,-2-9-2,0 3 8,6 2-9,-9-5 1,9 6 139,-6-3-136,5-3 0,-6 4 6,5-5-20,-5 5 18,8-4-10,-5 4 1,2-5-2,0 0 1,-3 0 6,3 0 0,-4 2-1,4 1 0,-4-1-10,4 1 1,-4-1-6,4-2 1,1 0-2,2 0-19,-4 0 26,4 0 1,-5 0 3,6 0-1,-5 0 0,4 0 0,-5 0 4,1 0-4,4 0 0,-8 0 2,5 0 1,-5 0-3,1 0 1,1-2 0,0-1 0,3 1 0,-4-1 1,1 0-149,0-1 144,-4 3 0,5-8-138,-6 5 130,1 0-3,-1-1 0,0 3 40,1-6-41,-6 6 52,4-8 0,-5 7 1,3-5 1,1 5-28,-5-5 2,5 0 1,-4-3 8,2 0 0,2 3 10,-5 0 0,1 1-19,-1-5 0,-3 6 1,4-4 12,-5 2-54,5 3 0,-3-5 14,1 2 1,-1 2-26,-2-2 34,5 1 1,-4-5 1,3 1 0,-3 3-8,-1 1 0,1-1-1,3-3 0,-3 3-141,3 0 144,-2 1 0,-2-5-9,0 1-73,0 0 78,0-1 0,0 1 26,0-1 1,3 1-41,1-1 32,0 1 0,-4 0-1,0-1 0,0 1 3,0-1 1,0 1 9,0 0 1,0-1 143,0 1-151,0-1 0,0 1 24,0-1-24,0 1 3,0-6 0,1 5 22,3-3-24,-3 2 1,4-2 11,-5-1 1,0 1 1,0 4 0,0-4-15,0-1 0,4 0-3,0 1 0,0 1 33,-4-5-22,5 5-6,-4-8 1,4 9 76,-5-2-66,5-3-5,-3 6 22,3-10-24,0 9 0,-3-4 21,6 1 0,-4 2 5,3-5 1,-4 4-17,1-4 1,1 4-1,-1-4 0,4 4-5,0-4 2,-3 5 1,5-4 15,-2 3 1,1 2 1,-2-2 0,4-2-8,-4 2 1,3 0-5,2 3 0,-5 5-114,1-1 105,0 1 1,3-5-38,0 1 1,2-1-9,2 1 0,-1 3-25,5 1 55,-5-1 1,8 0-11,-3 1 1,-1 0-4,1 0 0,0-3 5,4 2 0,-1 2 0,1-2 0,4 4 9,0-3 0,-2 0-6,-6 0 5,3 2 1,-5 1 1,6 0 0,-4-1-6,0 1 0,-5 3 1,6-4 1,-4 5-35,-1 0 33,1 0 0,-2 0-35,5 0 33,-5 0 1,8-4-19,-3 0 1,3 0-7,0 4 1,1 0 24,0 0 1,0-3-3,0-1 1,0 0 23,-1 4-27,1 0 1,0-4 7,0 0 1,0 1-8,0 3 4,-1 0 12,1 0-11,0 0 1,0-4 7,0 0-7,5 0-2,-4 4 1,4-1 0,-5-3 0,5 3 0,-3-4 0,5 5 1,-4 0-1,7-5 36,-9 3 1,9-3 70,-3 5-101,-2 0 1,4-3-4,-5-1 6,4 0 1,-5 4 4,4 0 0,-3 0 0,3 0 1,-3 0 15,3 0-86,-4 0 66,7 0 1,-9 0-50,3 0 49,2 0-8,-5 0 1,5 0 93,-2 0-91,-3 0 1,2 4 21,-7 0-19,8-1 0,-12-1 9,8 1-45,-8-1 38,7 3 0,-8-1 15,5-1-57,-5 1 40,2 1 0,-4-4-39,-1 3 40,-4-2-1,3 3-43,-4 1 35,0 0 1,3 1-7,-5-4 6,5-1 0,-6 8 0,4-2 1,-4-2-1,1 1 1,1 1 16,-2 4 1,1-1 2,-4 0 0,4 1 90,0-1-104,0 1 1,-4-1 84,0 0 0,3 1-62,1-1 18,0 1 1,-3-1 8,3 1 1,-3-1-29,3 0 1,-1 2 2,1 2 1,-3-2 33,3 2-195,2-2 154,-5-2 1,6 1-52,-4-1 43,-1 1 0,7 3 52,-6 0 1,2 0-49,-1-3 1,-3 3 48,3 0 1,1 2-46,-1-2 1,1-2 71,-1 2 1,-1 1-60,4 0 1,-4-1 31,1-4 1,1 4-44,-2 1 0,3 0-16,-3-1 0,-1-2-8,1 2 1,0 2-5,1-2 0,-3 4 32,3-4 0,1 4-3,-1-3 0,3 0 49,-3-1 0,5-2-54,-1 2 1,-2 2 16,2-2 1,-5 0-17,5-3 0,-4-1 7,3 0 1,-3 5-72,4-1 0,-4 0 73,3-3 0,-4 3-129,1 0 0,1 1 108,-2 0 0,5-4-117,-4 4 0,0-2 90,-4 1 0,0-3 1,1 4-10,3-4 0,-3 4 19,3-1 1,-3 0 5,-1-3 1,0 0 2,0 3 1,0-2-30,0 2 91,0-2-69,0-2 0,0 1 0,0-1 36,-5 1-32,4-1 0,-4 4 3,5 1 1,0-1-4,0-4-88,-5 1 86,3-1-1,-8 0-13,9 1 0,-5 1-19,2 2 22,-3-2 6,1 3-119,-4-5 1,4 1 87,-6-1 8,6 1-119,-4-1 112,3 1 8,-4-1-11,5 0 4,-5 1 1,5-1 70,-5 1 1,1-5-70,2 1 1,-2-1 37,2 5 1,-6-1-11,-1 1 1,0-2-1,3-1 32,1-2 0,-4 0 25,-1 0-56,1 4-7,-1-10-22,3 9 1,-7-8-9,4 6 0,-3-5-129,4 0 1,-5 0 149,1 1 0,1-3 5,-1 3 1,5-2 0,-1 1 29,2 1 0,-2 0-50,0-4 1,0 3 118,3 1-104,1 0 0,-5-3 57,1 3 0,-1-3-45,0 3 0,3-1 15,-7 0 1,1-1-6,-3 2 0,3-3-111,0-1 103,-6 5-30,1-4 1,-5 5-9,2-2 0,0-2 25,-4 1 0,-2-1-154,3-2 1,0 1 98,0 3 1,5-3 200,-2 3 1,7-3 23,1-1 1,0 4-105,-4 0 1,0-1 73,0-3 0,-1 4-97,-3 0 1,3 0 1,-2-4 0,1 1-10,3 3 1,-2-3-1,-3 3 1,3-3-70,-3-1 1,-1 0 73,2 0 0,-5 2-73,4 1 1,-3-1 52,3 1 0,-4-1 1,1-2 46,1 0 1,-2 0-36,4 0-7,-5 0 0,3 0 0,-2 0 26,1 0-24,0 0 0,-5 0 54,1 0 1,4 0-46,-1 0 0,1 0 10,-5 0 0,1 0-7,0 0 0,0 0-14,-1 0 1,5 0-22,-1 0 1,5 0-3,-5 0 1,6 0 22,-2 0 1,-1 0-7,2 0 0,-2 0-19,1 0 1,3 0 18,-3 0 0,0 0 31,0 0 1,-5-4-33,2 0 0,1 0 43,-2 4 1,1 0-37,-5 0 0,5 0 60,-1 0 0,6 0-46,-2 0 1,-1 0 69,2 0 0,-1 0-67,4 0 0,2 0 13,2 0 1,-3 0-36,3 0 1,-2 0-30,-2 0 21,0 0 0,-4 0-1,1 0 0,-1 0 0,4 0 1,-4 2-11,1 1 1,-2-1 21,1 1-171,3-1 162,-9 3 1,8-4-17,-6 3 0,5-2-4,-5 2 0,6-2 22,-2 1-9,-2-1 0,5-2 22,-3 0 0,2 0-13,-2 0 1,3 3 57,-3 1 1,2 0-58,-2-4 1,3 0 27,-2 0 0,-2 4-19,1 0 0,-1-1 7,1-3 0,3 2-11,-2 2 0,-2-3-4,1 3 1,-3-2 0,3 2 1,-3-3 3,3 3 0,-3-3 88,3-1 1,-1 4-77,1 0 0,3 0-7,-2-4 1,0 0-23,0 0 0,0 0 31,-4 0 0,3 1-9,-3 3 0,-1-3-2,-3 3 0,-2-3 25,-2-1 1,3 1-25,-3 3 1,1-3 14,-1 3 1,2 1-14,-2-1 1,1 1-14,-1-1 0,1-1-8,-4 4 1,4-4-4,-1 1 0,1 1-7,-1-2 0,2 2-6,-2-1 0,3-2 5,0 1 0,-3-1 8,0-2 1,0 0 17,4 0 0,0 0-50,-1 0 0,1 0 35,0 0 0,-4 0-90,0 0 1,0 0 81,3 0 1,-3 3-19,0 1 1,-4 0 8,4-4 1,-3 0-7,2 0 1,-2 0 4,3 0 1,-1 0 0,4 0-26,-3 0 1,5 0-3,-5 0 105,5 0-67,-7 0 1,6 0 71,0 0-70,0 0 0,-6 0 0,-2 0 1,2 0-6,-2 0 15,5 0 0,-3 1-2,1 3 1,4-3 11,-3 3 0,2-3-4,2-1 1,-1 0-17,-4 0-104,4 0 110,-4 6 1,4-5-82,1 3 77,5-3 0,-4-1-30,2 0 1,4 0 17,0 0 0,-1 0 2,1 0 0,-1 0-7,2 0 0,0 0 107,-4 0 1,5 0-96,-2 0 1,2 0 132,-2 0 0,4-4-109,0 0 1,0 0 26,4 4 0,-1-1-25,1-3 0,-1 3 3,4-3 0,-3 2-23,4-2 0,-5 3 23,1-3 1,-1-1-18,0 1 1,-1 0 5,2 4 1,-3 0-12,-1 0 0,1 0-9,-1 0 1,0 0-3,0 0 1,0 0 21,0 0 1,1 0-2,-1 0 0,4-1 50,0-3 1,3 3-51,-3-3 0,5 2 115,-1-2 1,3 2-103,0-1 0,1-2 67,-1 1 0,1-1-12,-1 1 1,1 1 8,0-4 1,-1 4-14,1-1-152,-1 3 129,1-4 1,-1 4-85,1-3 1,-2-1 74,-2 1 1,2-1-17,-2 1 1,3 3 4,0-3 1,1-1 11,-1 1 1,1-1 18,-1 1 1,5 2 12,-1-6 1,1 6-11,-5-2 1,1-1 18,-1 1 1,5-1-80,-1 1 1,0 3 89,-3-3-175,0-2 121,-1 4 1,1-6-67,-1 4 0,6-1 81,2 1-13,-2 3 4,0-10 0,-2 9 12,0-6 1,6 4 17,-2-3 0,-1 3-38,1-4 1,-4 5 21,5-5 0,-6 4-29,1-3 0,2 3-4,-2-4 1,2 4 17,-2-3 0,-2 3-9,2-4 1,0 5 28,0-5 1,-1 4 7,5-4 0,-5 5-3,2-5 1,0 4 76,0-3-60,-1-1 0,-3-3 23,-1-1-69,1 1 0,0-1 2,-1 1 0,1-1-11,-1 1 0,5 3 14,-1 1 1,2-1 2,-2-3 0,-2 3-71,2 1 1,2-1 60,-2-3 0,5 3-47,-5 0 1,4 1 36,-3-5 1,3 1 32,-4-1 0,2 1-17,-2 0 1,-1-1 4,5 1 0,-4-1-22,0 1 1,2-2 1,-2-2 0,2 2 20,-2-2 1,-1 1-6,5-1 1,-5 2-24,2-2 0,1-3 28,-2-1 0,0 1 1,-3-1 1,3 4-34,1-4 1,-1 1-2,-3-1 0,3-2-2,0 2 0,2 1-3,-2-1 0,-2 4-51,3-4 0,0 5 62,0-2 0,3 0-714,-4 1 0,6 0 290,-2 3 0,3 4 413,1 1 0,-5-1 0,-2-3 0</inkml:trace>
  <inkml:trace contextRef="#ctx0" brushRef="#br0">6590 6133 8398,'0'-11'0,"0"3"-17,0 0 125,0 1 261,5-5 0,-4 1 45,3-1 1,1 5 0,-1-1-215,0 6 0,-4-5 696,0 4-363,0 1 70,0-3 95,0 5-593,0 5 1,0 2-98,0 4 0,0 2 25,0 2 0,0 4 81,0 8 1,0-3-148,0 2 1,0-1 92,0-3 1,1 1-181,3 0 1,-3 0 75,3 0 1,-2-4-29,2 0 0,-3-5-3,3 1 1,-1-4-343,1-3-335,-3 2 224,4-3-1023,0-1 537,-4-1 54,4-5 1,-5-5-20,0-3 979,0-2 0,5-1 0,2-1 0</inkml:trace>
  <inkml:trace contextRef="#ctx0" brushRef="#br0">6521 5996 8380,'0'-18'0,"0"5"210,0 6 127,5-1 1,2-2-73,4 3 377,1 1 0,-1 6 175,0 0-454,6 0 1,2-3 129,8-1 0,-2 0 0,5 4-262,1 0 1,-1 4-98,1 0 0,-2 5 87,1-2 0,-2 3-219,-5 2 1,0 3 84,0 0 1,-5 4-237,-3-4 1,-2 6 121,-2-2 0,-1 2-175,-2 2 0,-3 0 8,-5 0 1,0 0 135,0 0 0,-1-1-139,-3 1 1,-4-4 99,-7 0 0,1-1-107,-5 1 0,0 3 82,-4-3 1,-1-3-114,-3-1 0,-1 2 134,-2-2 0,-2 0-45,6-3 0,-5-5 131,4 1 0,5-5-89,3 0 1,5-1 116,-2-2 0,7 0-188,2 0-352,4 0 256,-2 0-1432,5 0 852,5 0 851,2 0 0,9 0 0,2 0 0</inkml:trace>
  <inkml:trace contextRef="#ctx0" brushRef="#br0">7172 6122 8169,'0'-18'0,"0"6"661,0 2-47,0 4-6,0 0 0,0-1 296,0 3-332,0 3-85,0-4-362,0 5 1,0 5 133,0 3 0,2 3-125,1 4 1,-1-1 34,1 5 0,0 0-154,1 4 1,-3 0-145,3 0 0,-3-1 113,-1-3 0,4 2-198,0-2 1,0 3 37,-4 1 1,0-4 22,0 0 0,0-5-104,0 1 180,0-2 278,0-2-290,0-5 397,0-1 407,0-5-670,5 0 1,-3 0-1,6 0 1,1-1-33,6-3 1,-1 3 62,5-3 0,-4 2-14,4-2 0,-1 3-88,1-3 0,3 3 66,-3 1 1,-2 0-90,2 0 1,-1-4 77,1 0 1,-1 0-157,-3 4 0,-2 0 54,2 0-330,-2 0-491,-2-5 215,-4 4 1,-2-6-495,-5 4 0,-5 1 495,-3-1 1,-2-3-309,-2 3 986,-4-1 0,-7-1 0,-6-2 0</inkml:trace>
  <inkml:trace contextRef="#ctx0" brushRef="#br0">7115 6270 8169,'5'-6'-46,"-2"-3"71,4 5 47,1 0 206,9-1 1,-4 3 810,7-6-603,-1 5-204,3-2 0,1 2-30,0-1 1,0 0 112,0 4-324,0 0 142,-1 0 0,1-4-272,0 0 106,-5 1 0,2 3-235,-5 0 241,1 0-891,-5-6 332,-5 5 1,-2-4-584,-8 5 0,-2-1 1119,-5-3 0,-6 3 0,-1-4 0</inkml:trace>
  <inkml:trace contextRef="#ctx0" brushRef="#br0">7092 6053 8169,'12'-11'364,"-1"4"-278,1-3 0,4 4 469,3-6 1,4 1-100,4 0 0,-2 3 46,5 0 1,1 4-90,3-3 1,0 3-14,1-4 1,-2 5-251,-3-5 0,-2 6-244,-5-2 1,-1 1-127,-3-1 0,-3 3-1231,-5-3 85,-4 3 1366,-2 6 0,-5 1 0,0 6 0</inkml:trace>
  <inkml:trace contextRef="#ctx0" brushRef="#br0">8063 5985 8260,'0'-7'-1072,"0"2"1563,0 0 0,-1 4 403,-3-3-636,3 3 0,-9 1 16,2 0 0,-2 0-104,-2 0 0,0 0 63,-3 0 1,1 5-90,-5 2 1,0 5 17,-4 3 0,0-1-11,0 5 0,-1 1-39,-3 7 0,7-3 55,-3 3 1,4-2-131,0 2 1,3-3 95,4 3 1,6-3-218,2-2 1,3 0-15,1-3 0,6 1 125,5-4 1,7-1 66,9-4 0,2 1-3,5-1 1,2-5 83,2-2 1,-1-2-111,5-2 0,-6-2-190,2-2 0,1-1 141,-5-2 1,-4-2-514,-11 5 1,2-4-711,-6 5 230,0-6 1,-9 6 298,-2-4 678,-3 4 0,-6-12 0,-1 2 0</inkml:trace>
  <inkml:trace contextRef="#ctx0" brushRef="#br0">8337 6053 8210,'7'-23'762,"-2"5"-561,0 7 0,-3 1 14,6 2 176,-6 3 634,3-5-200,1 9-673,-5-4 1,4 6 95,-5 3 0,0 6 0,0 5 0,0 5-68,0-1 1,0 8-128,0 4 0,0 0-29,0 0 0,0 2 66,0-3 1,0-1-375,0 2 1,0-7 161,0-1 0,4-2-184,0-5 1,-1-1-206,-3-4-44,5 1-215,-3-6-184,3-1-762,-5-5 1195,0 0 0,0-5-265,0-3 786,0-2 0,-5-6 0,-2-2 0</inkml:trace>
  <inkml:trace contextRef="#ctx0" brushRef="#br0">8314 5996 8210,'7'-11'-127,"3"0"172,-3 4 1,4-3 611,0 2 0,0 2-193,1-2 0,4 6 327,3-2-543,3-3 5,1 6 1,0-8 167,0 5 1,3 1-196,1 3 0,3 0 15,-3 0 1,-4 1-235,-4 3 30,-5 2 1,2 7 20,-4 2 1,-5-2-163,1 2 0,-6 3-232,2 1 1,-4 1 194,-4-1 0,-3 3-125,-8-3 0,-3 2 83,-5 2 0,-1-1 1,-3-3 1,-1 1 52,-2-5 0,-2 2 13,6-2 0,-1-2 93,4 2 1,5-6-8,3-2 146,2 1-118,7 3 0,1-3 163,5 0 1,1-5-105,3 5 1,2-2 290,6 2 0,0 1-71,4-5 0,1 1 29,6-2 1,0-1-60,0 2 0,4-2-12,-1 2 0,1-3-359,-4 3 0,0-3 123,-1-1 0,-3 0-744,1 0 1,-7 0 377,3 0 1,-4 0 366,0 0 0,-6 5 0,-1 2 0</inkml:trace>
  <inkml:trace contextRef="#ctx0" brushRef="#br0">8874 5996 8268,'0'-11'-122,"0"4"294,0 2-35,5 5 0,-4 0 612,4-5 1,-5 4-187,0-4-68,0 5-115,6 0-127,-5 5 113,4 1-144,-5 6 0,1-1-8,3 0-24,-3 6 0,4-1 17,-5 3 0,0 3-130,0-3 1,0 3-42,0 0 0,0-3-41,0 0 1,0-1-166,0 1 0,0 3-67,0-3 0,2-1 153,1 1 0,4-5 1,4 1-34,1-2 1,-1-2 344,0 0-232,6-4 0,-4 2-14,2-6 167,3 1 0,-4-4-90,5 0 0,-2 0 191,2 0-209,3 0 0,-8 0-338,5 0 0,-5-1 126,1-3 0,2 2-483,-2-6 1,-4 4 296,-3-3 0,-2 3-190,2-4 0,-3 4-391,-5-3 1,-1 0 937,-3 0 0,-3-3 0,-4 3 0</inkml:trace>
  <inkml:trace contextRef="#ctx0" brushRef="#br0">8863 6190 8268,'11'0'0,"0"0"406,1 0-165,4 0 1,2-1 404,5-3 1,1 3-163,3-3 1,2-1-266,5 1 1,-1-4 65,-2 5 0,0-2-459,-4 1 1,3 1 195,-3-4 0,-4 4-259,-4-1 1,-6 2-661,-2-2-101,1 3 0,-11-6 998,3 4 0,-8 1 0,-3-3 0</inkml:trace>
  <inkml:trace contextRef="#ctx0" brushRef="#br0">8897 5962 8268,'11'-12'-97,"6"1"97,2-1 872,2 6-485,2-4 0,5 4 425,3-6-472,2 6 0,1-3-137,0 5 0,0-3 50,1 3 1,-2-4-241,-3 4 1,3-1 117,-2 1 0,-4 3-201,0-3 0,-3 3 97,-1 1 1,-4 0-97,0 0 1,-5 0-83,1 0 0,-2 0 80,-2 0 26,1 0 0,-5 1 55,1 3 0,-4-1 91,3 4 1,-4-3-69,1 4 0,-3 1 139,-1 6 1,0-1-70,0 5 0,0 1-56,0 7 0,-1-2-18,-3 6 1,-1-2-103,-3 1 1,-2 6-13,3-6 0,0 6 73,0-6 0,3-2-173,-4-1 1,4-4 48,-3-4 1,4-3 64,-1-4-297,3-1 256,1-5-468,0-1 267,0-5-60,0-5 1,0-1 0,0-5-142,0-1-521,0 1 544,0-1 0,0-3-249,0 0 740,5 0 0,-3-1 0,1 1 0,-1-5 0,-2 2 0,0-5 0</inkml:trace>
  <inkml:trace contextRef="#ctx0" brushRef="#br0">9525 5950 8268,'6'-23'0,"3"2"0,-5 2-40,0-3 66,1 10 1,-3-4 593,6 9 1,-4-2-157,3 5 1,-3 0 252,4 4-385,-6 0 0,9 1 29,-4 3 0,3 8-108,2 7 1,-1 0 150,1 4 1,3-2-91,0 10 1,4-1-172,-4 4 1,6 1 125,-2-1 1,-2 3-296,2-3 0,-5 5-310,2-8 1,0 3 236,-1-7 0,1-6-44,-5-6 1,0 2 65,1-2 0,-2-3-220,-2-5 0,1-3-358,-6 4-32,1-6 253,-4 3-541,0-5 0,-1-5-5,-3-2 980,-2 1 0,-11-9 0,-1 3 0</inkml:trace>
  <inkml:trace contextRef="#ctx0" brushRef="#br0">9468 6236 8200,'11'0'189,"1"0"0,4 0 584,3 0 867,3 0-727,1 0-334,0-5-269,4 3 0,-1-4-154,4 2 60,-4 3 0,3-4-966,-3 5 0,-5-4 480,2 0 1,-7 1-2057,3 3 2326,-10 0 0,6 0 0,-8 0 0</inkml:trace>
  <inkml:trace contextRef="#ctx0" brushRef="#br0">10439 5916 8200,'0'-6'-806,"0"-1"1236,0 4 1015,0 1-758,-5-8-314,-2 9-157,-4-9 0,-1 8 84,1-1 0,0-2 0,-1 1 1,-1 0 24,-2 4-140,3 0 0,-9 0 18,6 0 1,-5 4 58,1 0 0,1 4-216,-1 0 0,0 2 23,-4 2 0,4 0-126,0 4 1,5-4-9,-1 3 1,2-2-119,2-1 170,4-1 0,2 0-116,5 1 0,1-1 247,3 1 0,8 0-83,7 4 1,6-4-6,2 3 0,8-2-6,0-1 1,1-1 2,-1 0 1,-2 1 8,-3-1 1,2 1 31,-6-1 1,-3 1 50,-4-1 0,-5 0 163,2 1 0,-5-5 240,-3 1 0,-3 0-384,-5 3 0,-2-1-1027,-1-2 0,-5 2 889,-7-2 0,-4 2-176,-8 1 1,2-3-412,-6-1 0,1 1 296,-5 3 1,-3-3 197,0 0 0,4-6 19,4 2 0,5-3-140,3-1 0,0 0-151,7 0 0,5-1-812,6-3 868,3 3 0,7-9 309,5 2 0,11-7 0,7-3 0</inkml:trace>
  <inkml:trace contextRef="#ctx0" brushRef="#br0">10747 5882 8249,'-6'-18'901,"1"1"-748,5 11 1,0 0 444,0 2 817,0 3-881,0-4 0,0 6-36,0 3 1,0 3-157,0 9 0,0-2-198,0 5 0,1 3 107,3 5 1,-3 5-205,3-2 0,-2 4-3,2 5 1,-3-4-24,3 3 0,1-4-324,-1-3 1,1 1 136,-1-6 0,-3-4-90,3-7 0,-1 2 106,0-2 0,-1-4-811,1-3 656,-1-6 1,-1 3-1605,3-5 192,-3 0 1717,4 0 0,0-5 0,2-1 0</inkml:trace>
  <inkml:trace contextRef="#ctx0" brushRef="#br0">10998 5870 8249,'0'-11'0,"0"-1"933,0 1 276,0 5-514,0 1-340,0 5 0,0 5-4,0 2 1,0 7 64,0 2 0,0 8-228,0-2 0,0 6-1,0 3 1,4-3 3,0 10 0,0-8-170,-4 8 0,1-6 264,3 2-849,-3 1 443,9-11 1,-9 0-725,3-5 596,3-5 0,-6-1-147,3-6 1,1-3-93,-1 4-1128,-1-6 560,2 3 89,-3-5 1,3-5 966,-5-3 0,5-7 0,1-3 0</inkml:trace>
  <inkml:trace contextRef="#ctx0" brushRef="#br0">11010 5927 8249,'0'-11'203,"0"0"1,1 0 1075,3 4-309,-3-3-481,9 8 0,-3-1-158,4 6 1,2 4 34,2 4 1,-1 2-53,5 2 1,0 3 31,4 5 1,1 0-154,3-1 0,-2 2-117,5 3 0,-4-3-133,0 3 0,-2-3 75,-1-1 1,-4-2-32,0-2 0,-5-1 25,2-3 1,-4-3-421,0-1-118,-1 1 210,1-6 1,-5 0-894,1-2 502,-6-3-225,3-1 0,-6 0 412,-3 0 0,2 0 520,-6 0 0,1-5 0,-5-1 0</inkml:trace>
  <inkml:trace contextRef="#ctx0" brushRef="#br0">11467 5802 8249,'-7'-5'147,"-3"-2"117,9 1-353,-4 1 904,5 5-530,0 5 1,0 1 33,0 6 1,0 0-35,0 4 70,0 1 1,0 10 170,0 0-358,0 5-19,0-3 1,1 1 118,3 1-90,-3-1-556,9-1 370,-9-1 1,6-5 55,-3 0 0,-3-5-417,3-3 307,2-2-248,-5-2 76,4 0-494,0-4 1,-2 2 449,5-6 0,-5 1 278,5-4 0,0 0 0,3 0 0</inkml:trace>
  <inkml:trace contextRef="#ctx0" brushRef="#br0">12060 5905 8111,'0'-12'261,"0"1"640,0 4-545,0-3 107,0 9 178,0-9-419,0 9 0,-1-5 0,-3 6 0,-2 0-13,-5 0 1,-5 0-30,1 0 0,-4 6 177,4 1-400,-5 3 251,7 2 0,-7 3-19,4 0-315,-4 6 138,7-4 1,-4 7-56,1 3 25,4-3 1,-5 4-31,6-5 0,3 1 76,1 3 0,4-4-123,-1-1 0,3 1 83,1-4 0,1-1-231,3 1 0,4-5 67,7 1 1,-1-2-4,5-2 0,0-4-94,4-4 1,0 3 52,-1-3 0,1 1 130,0-4 0,0 0-31,0 0 0,-4-1 128,0-3 0,-5 2-110,1-6 0,-2 4 203,-2-3 0,-3 0 53,-1 0 0,-4-4 101,1 4 1,-3-3 2,-1-2 1,-5 1-84,-3-1 0,-7 5-356,-4-1 0,-8 6 102,-3-2 1,-4-1-1078,-4 1 1,6 0 1156,-2 4 0,2 5 0,-2 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13408 11923 8037,'-6'0'1368,"1"0"2220,5 0-3167,5 0 1,0 2-77,2 1 221,4-1 89,-10 3-258,9-5-225,-9 0 1,6 0-301,-4 0 187,-1 0 1,3 1-716,-5 3 457,0-3 1,-1 4-402,-3-5-686,2 0 1286,-3 0 0,0 5 0,-1 2 0</inkml:trace>
  <inkml:trace contextRef="#ctx0" brushRef="#br0">14288 11980 8230,'0'-11'1150,"0"5"-543,0-4 47,0 8-63,0-3 1114,0 5-1508,0 5 0,0-2 177,0 4-124,0 1-63,5 3 1,-3 2 70,6 2-71,-1-2 1,5 9 46,-1-3 1,1 2-27,-1 2 1,0 1-255,1 3 0,3-2 87,0 6-71,1-6 0,-4 7-205,3-6 1,-3 1-383,-1-4 425,1 0 0,-7-2-23,2-2 0,2-2-231,-5-6-177,0 1 149,-4-1-21,0-4 43,0-2-665,0-5 0,0-5-326,0-3 647,0 3 796,0-5 0,5-2 0,1-6 0</inkml:trace>
  <inkml:trace contextRef="#ctx0" brushRef="#br0">14733 11912 8041,'0'-11'484,"0"4"807,0-3-59,0 9-361,0-4-422,0 5 0,-1 5-167,-3 2 0,1 9 268,-4 3-348,-1 7 0,-5 0-52,-2 4 1,-1 1-121,-3 3 1,1 0 7,3 0-8,2 1 0,-4 3 278,6 0-1506,0-5 961,-1-5 0,6-5-254,2-1 0,3-4 41,1-3-246,0-2-433,0-2 549,0-4-671,5-2 694,-4-5 557,9 0 0,2-5 0,5-2 0</inkml:trace>
  <inkml:trace contextRef="#ctx0" brushRef="#br0">14881 12026 8196,'0'-11'766,"0"-1"-291,0 6 198,0-4-76,0 9 175,0-5-214,0 6 1,0 6-65,0 1 34,0 3-233,0 7 0,0 2-80,0 8 0,0 0 15,0 4 0,-1 2-253,-3-3 49,3 8 0,-4-6 87,5 2 0,0-6-58,0 3 0,0-10-362,0 2 1,1-4-11,3 0 5,-3-2-2,4-6 258,0-4-79,-3 3 92,3-9 204,-5 4-180,5-5 19,-4 0 192,9 0-74,-8 0 1,8 0-2,-3 0 0,3-1-59,2-3-28,4 3 294,-3-4-138,9 0 1,-6 3-38,3-2-303,3-2 217,-4 5 0,4-6-102,1 4 3,-5 1 1,2-4 15,-4 2 0,3 3-133,-4-3 0,-4 2-321,-3-2 200,-1 3 161,0-5-1157,-2 6 311,0 0-531,-4 0 367,-1-5 0,-6 4 1123,-6-3 0,1-2 0,0 0 0</inkml:trace>
  <inkml:trace contextRef="#ctx0" brushRef="#br0">14893 12266 8055,'0'-8'-232,"0"1"0,1 4 651,3-1 1,0-1 655,7 2 0,-1-1-453,9 4 0,0-4 80,4 0 0,0 0-36,0 4-415,0 0 1,0-3-333,-1-1 94,1 0 0,-4 3-56,0-3 1,-5 3-290,1-3 1,-6 2 129,-1 2 1,-4-3-845,3-1-1318,-4 0 1168,2 4 1196,-10 0 0,-1-5 0,-6-1 0</inkml:trace>
  <inkml:trace contextRef="#ctx0" brushRef="#br0">14801 11958 8222,'13'-12'-117,"2"1"1,-1 3 640,5 1 0,2-1 795,5-3 0,3-1 129,6 1-998,-1-1 1,0 5 26,1-1 1,-5 6-159,0-2 1,-4-1-438,0 1 0,-5 0 154,-2 4 0,-5 0-1639,1 0 696,-7 0 736,2 0 171,-9 5 0,4 1 0,-5 6 0</inkml:trace>
  <inkml:trace contextRef="#ctx0" brushRef="#br0">15532 11866 8055,'0'-6'760,"-1"1"-12,-3 5-226,3 0-40,-4 0 1,5 5-101,0 3 1,4 6-15,0 1 1,-1 6-20,-3 2-240,0 0 65,0 5 0,0 0-21,0 2 1,0-1-191,0 2 1,0-2-324,0 2 0,2 0 225,1-4 62,-1-5 0,4-6-92,-2-5 1,-3 1-48,3-1 0,-2-1-401,2-2-193,-2-3 229,3-5 0,-4 0-1259,3 0 1836,-3 0 0,4 0 0,-5 0 0</inkml:trace>
  <inkml:trace contextRef="#ctx0" brushRef="#br0">15464 11912 8055,'18'-17'-320,"-2"5"200,1-5 0,-3 6 397,5-1 1,0 1 537,3 0 0,1-1-198,0 1 0,4 3-187,-1 1 1,5 4-161,-4-1 1,-1 3-25,-3 1 1,-1 0-79,-3 0 1,-3 6 0,-4 6 1,-2-1-110,-3 4 0,-2 3-81,-5 1 0,-1 3 48,-3 1 0,-3-1-266,-8 1 1,-3 0 142,-5 0 0,0 4-284,0-1 247,0-4 1,1-1 14,-1-2 0,4 2 13,0-2 0,3 1-93,-3-5 139,5 0 0,2-3 40,4-1 0,6-3 63,-2 0-28,2-1 75,2 5 1,6-1 33,1 0 0,3-3 208,2 0 0,0-5-65,4 5 1,0-5 97,3 0 1,3 2-145,-3-1-90,2 0 1,1-4-317,-3 0 1,1 4 22,-4 0-204,4 0 0,-7-4-610,2 0 1,-1 0 974,1 0 0,-2 0 0,3 0 0</inkml:trace>
  <inkml:trace contextRef="#ctx0" brushRef="#br0">16320 11889 8200,'0'-6'1239,"0"1"357,0 5-1125,0 5 83,0 1-215,0 11 0,0-3 312,0 5-466,0 0 0,-3 7 185,-1 1-410,0 0 240,4 1 1,0-3-47,0 5-225,0-4 1,0 2 133,0-6-779,0 1 557,0-5 1,0-1-666,0-6 420,5 0 1,-2-3-1300,4 0 919,-4-6 354,2 3 0,-4-5-729,3 0 1159,-3-5 0,4-1 0,-5-6 0</inkml:trace>
  <inkml:trace contextRef="#ctx0" brushRef="#br0">16081 11901 8194,'3'-8'25,"1"0"1,6 5 316,2-5 1,0 4 567,7-4 0,4 5-357,4-5 1,5 2-66,-2-2 1,3-2 222,1 2-434,1 3 0,-1-5-54,0 2 1,-3 3 145,-1 2-62,-5-4-307,-2 6 61,-1-4 0,-8 5 90,5 0 1,-5 0-138,1 0 1,-6 0-48,-1 0 35,-1 0 1,1 4 15,-1 0-173,-4 4 85,2-1 1,-1 2-172,0 2 277,-1-2 0,1 11 38,0-5-152,0 6 105,1-3 0,-4 6-69,3 2 0,-1-2-4,0 3 1,-1 1-190,1-1 107,-1-1 0,2-4 106,-1-3 2,1 2-22,1-8 31,-4 9 0,6-10-28,-3 4-31,-3-4-131,4 0-281,-5-1-6,5 1-11,-4-1 0,4-3-1392,-5-1 565,0-4 537,0 2 789,-5-5 0,-1 5 0,-5 1 0</inkml:trace>
  <inkml:trace contextRef="#ctx0" brushRef="#br0">17371 11821 8056,'0'-12'745,"0"1"-639,0-1 1319,0 1-330,0 5-449,0 0 26,-5 1-355,-1 4 1,-7-4 126,-2 5-352,-8 5 97,-1 7 0,-9 0-62,2 3-145,-2 3 129,-1 0 1,0 5 72,0 0 0,4 3 193,4 1-646,2 5 199,1-3 1,5 1 54,3 1 1,3-5 39,5 5 1,2-4-7,5 3 0,6-5 20,5 2 1,6-4 3,6-4 0,3-3-114,1-4 0,4-2-107,-5-2 1,1-3-78,-4-5 1,0 0 129,-1 0 1,0 0 124,-3 0 0,1 0-1335,-4 0 625,-1 0 252,-4-5-1957,1 3 1092,-1-3 1323,-5 0 0,5-1 0,-5-6 0</inkml:trace>
  <inkml:trace contextRef="#ctx0" brushRef="#br0">17531 11832 7998,'-6'-18'0,"1"2"1062,5 4-172,0 1 360,0 5-512,0 0-55,0 6 0,3 6-379,1 1 0,0 8 45,-4 4 0,0 8-12,0 4-167,0-4 0,-4 6 169,0-2-474,1 2 183,3 1 1,-4 0-70,0 1 0,0-5-325,4 1 1,-4-6-142,1 2 0,-1-5 212,4-2 1,0-4-40,0-5 194,5 1 72,-4-1 1,9-4 124,-2-4 1,-2-1-20,2-2-8,-1 0 1,6 0 31,2 0 1,-1 0 126,5 0 1,-3-4-289,3 0 0,-4-5 85,4 2 0,-5 0-600,1 0 399,3 4 0,-5-6-245,2 5 1,-6-3-297,-2 3 0,-4-1-491,1 1 757,-3 3 1,-1-6-242,0 4 711,-5 1 0,-2-8 0,-4 4 0</inkml:trace>
  <inkml:trace contextRef="#ctx0" brushRef="#br0">17485 12095 10864,'12'0'831,"3"-4"-152,0 0-475,6 0 1,-2 3-48,7-3 1,0 3 75,4-3 1,-3-1-489,3 1 223,-4-5 0,0 7-189,-7-6 0,2 6-374,-6-2 0,-1 1-702,-7 0-987,3 1 1437,-8-3 0,-2 1 847,-8 1 0,-7-11 0,-3 1 0</inkml:trace>
  <inkml:trace contextRef="#ctx0" brushRef="#br0">17463 11855 8067,'-6'-12'-131,"5"6"0,-4-4 1092,5 2-577,5-2 0,2 3 217,4-1 244,5 0-465,2 2 1,9-4 227,-1 2-556,6 3 32,-3-5 1,2 7-318,-1-4 218,1 4 1,-1-6-239,1 6 0,-2-1-500,1 4 0,2-4-484,-5 0 0,-4 0 151,-4 4 1086,-5 0 0,7 0 0,-3 0 0</inkml:trace>
  <inkml:trace contextRef="#ctx0" brushRef="#br0">18205 11706 8127,'0'-11'2115,"0"5"-1389,0-5-244,0 10-91,0-4 28,0 5-42,-5 0-189,-2 0 0,-4 0-97,0 0-35,-1 0 1,1 5 58,-1 3 1,1-2-75,-1 2 0,1 1-144,0 6 66,-1-2 1,1 3-10,-1-5-78,6 6 186,-4-4 0,9 4-30,-3-1 0,3-4-5,1 4 0,5-2-128,2 1 151,3-8-5,7 14 0,-3-14-231,5 9 215,-5-4 0,6-2-88,-5-2 80,6 2 0,-7-4-4,5 6-153,-5-1 142,2 1 0,-4-1 9,-1 1-66,-5-1 56,-1 6 0,-5-4 108,0 7-111,0-7 0,-8 9 121,-4-3 1,-11-1-106,0 1 0,-3 0 38,-1 4 1,-2-4-26,-5 0 1,-4-1-17,0 1 0,-3-3 27,7-4 1,-6-1-711,10 0 0,1-4-499,10-3-92,2-3 856,11-1 403,1-5 0,15-7 0,3-5 0</inkml:trace>
  <inkml:trace contextRef="#ctx0" brushRef="#br0">18924 11866 8079,'-6'0'0,"0"0"127,2 0 108,3 0 117,-4 0 833,5 0 0,5 0-833,2 0 353,3 0-375,7 0 1,-3-1 123,5-3 30,0 3-169,9-9 1,-4 5-120,3-3-113,2-2 0,-5 4 269,3-6-1127,-3 6 563,-2-4 181,1 8-1777,0-3 1224,-5 0 1,-5 4-10,-6-3-483,-4 3 66,2 1 159,-5 0 851,-10 5 0,2 1 0,-8 6 0</inkml:trace>
  <inkml:trace contextRef="#ctx0" brushRef="#br0">18959 12038 8079,'0'6'978,"5"-1"-626,2-5 924,9 0-775,-4 0 1,10-4 299,-3 0 49,7 1-482,-1-2 1,4 2 11,-3-5-145,-1 6-30,8-8 0,-12 8-959,6-1 584,-11-4 1,10 6-1339,-11-3 0,0 3 238,-3 1 1270,4 0 0,-3-5 0,3-2 0</inkml:trace>
  <inkml:trace contextRef="#ctx0" brushRef="#br0">20009 11592 8083,'0'-11'-506,"0"4"1,-1-1 1640,-3 4-73,3 0-10,-4-1-689,0 4 0,4-3 114,-3 8-71,-3 2-216,6 10 1,-8 2 191,5 5 132,-4 5-338,6 1 1,-3 5-118,5 1-59,-5-1 176,4 0 0,-4 4-345,5 0 0,0 4 173,0-4-360,0-5 237,0-5 0,4-5 53,-1 0-441,1-5 343,1-2 1,-3-4-152,1-1 0,0-5-461,1-2-685,-3-3 623,4-1-256,-5 0 1,1-5 1093,3-2 0,-3-3 0,5-2 0</inkml:trace>
  <inkml:trace contextRef="#ctx0" brushRef="#br0">19941 11695 8083,'0'-11'516,"0"-1"1,1 5 146,3-1 0,-2 5-207,6 0 0,0 3 587,3 3-504,1 4-191,-1 9 1,5-2 105,3 5 0,0 0-224,4 4 1,-2 0-27,5 0 1,-3 3-126,-4 1 1,5 4-228,-5-5 0,4 0-330,-8-7 0,4 1 277,-3-5 1,-1 0-113,-4-3 1,1-5-39,-1 1-384,-5-5 135,5 2 189,-5 0-906,0-4 216,-1 4 442,-5-5-936,0 0 1595,0-5 0,-5-1 0,-1-6 0</inkml:trace>
  <inkml:trace contextRef="#ctx0" brushRef="#br0">20386 11615 8083,'0'-18'0,"0"2"0,0 4 761,0 1-15,0 5 204,0 0-512,0 1 118,0 4 646,0-4-703,0 20-81,0-6-151,0 18 1,0-6 84,0 6-363,0 5 94,-5-3 0,4 5-28,-3 0 0,3 5-225,1-1 1,-1-2-348,-3-5 177,2-3 248,-3 0 1,5-8-690,0 3 1,0-8 153,0 0 1,0-6-59,0-1 1,0-4-517,0 3-378,0-4 876,0 2 703,5-5 0,2-5 0,4-2 0</inkml:trace>
  <inkml:trace contextRef="#ctx0" brushRef="#br0">20569 11729 8083,'0'-11'982,"0"-1"-629,0 6 427,0-4-421,0 9 0,0-3 59,0 8 1,0 2 137,0 5 0,-1 6-266,-3 2 0,1 2-76,-4 2 1,4 4-243,-1 0 90,3 4 1,1-5-65,0 4 0,1-4 128,3 0 109,8-2-1027,0-1 511,5-5 1,-1-2 5,3-4 79,-2-6 59,4-1 0,-3-5 494,5 0-144,0 0-122,0-5 1,0-1 319,-1-6-202,-4 1 1,4-2 2,-3-2 58,-3 2 0,1-8-73,-6 3 1,-1-6-5,-2-3 0,-2-1-97,-2-2 1,-3-3-182,3 2 1,-3-2-724,-1-1 574,-5 0 0,0 1-67,-2 3-770,-3 2 679,8 10 0,-7 1-553,6 6 1,-1 3 385,4 1 0,0 5-929,0 2 1488,0 5 0,5 7 0,1-1 0</inkml:trace>
  <inkml:trace contextRef="#ctx0" brushRef="#br0">21026 12049 10806,'1'-6'928,"3"2"-529,-3 3-164,4-4-16,-5 3-43,0-3 0,0 0 235,0-3-390,0-2 48,0-1 1,2-1 54,1 1 0,-1-2-169,1-2 0,-1-3 102,-2-4 1,0-1-111,0 0 0,0 0-179,0 0 127,0-5 0,0 3-325,0-6 287,0 6 0,0-7 25,0 6 0,0 3 26,0 4 0,-2 6 33,-1 2 311,1-1-284,-3 11 1,5-5 271,0 2-258,0 3 10,0-5 0,2 8 40,1 2-16,-1-3 0,4 9 63,-2-2 75,2 2-120,5-4 1,1 4 13,-1-2-24,1 2 0,0 1-14,4 1 1,0-5-6,3 1 0,3-4-188,-3 4-13,2-6 203,2 3 1,-1-5-229,-3 0 209,2 0 1,-4-1-189,2-3 140,3 3-9,-10-9 125,5 3-91,-6 1 0,-1-4 59,-2 2 1,1 2 53,-5-2 90,4 1 34,-6-5-191,3 1 208,0-1 22,-4 1 20,4 5-176,-5 0-59,5 1 1,-3 5-20,1 0 0,-1 7 81,-2 8 3,0-2-48,0 13 0,0-5-93,0 9 1,0 1 97,0 3 1,0 0-909,0 0 414,0 1 171,0-6 1,0-1-148,0-5 0,0-4 28,0 0-252,0-5 5,0-3 87,0-1-527,0-4 237,0 1 844,0-2 0,5-5 0,1 0 0</inkml:trace>
  <inkml:trace contextRef="#ctx0" brushRef="#br0">21814 11467 8130,'-10'-8'950,"2"0"-534,3 6 1,5-2 627,0 8-522,0 2 1,0 11 45,-5 0-250,4 6 0,-4 1-14,5 3 0,-4 2-57,0 5 1,0 1 172,4-1-562,0 0 179,0 6 0,0-9-685,0 4 431,0-9 191,0 2 0,0-10-870,0-3 619,0-2 0,1-3-869,3-2 348,-2 2 275,3-9-898,-5 4 264,0-5 418,0-5 231,0 4 508,0-9 0,0 8 0,0-13 0,0 2 0</inkml:trace>
  <inkml:trace contextRef="#ctx0" brushRef="#br0">21517 11512 8130,'11'-11'219,"-2"-1"198,3 1 1,-2 0-71,9-1 0,0 1 160,4-1 0,5 1-102,2-1 0,-1 5 40,2-1 1,-1 1 44,4-5-317,1 6 0,-5-1 0,-1 5 18,-1-2-105,-1 0-103,-9 4 1,2 5-13,-5 3 1,0 2 58,-3 2 1,-6-1-191,-2 0 0,-3 6 53,-1 2 0,-1-1-77,-3 1 1,-2 0 79,-6 4 66,-4-1 40,-2-4 0,-5 3-268,0-6 131,1 0 0,4-4-9,3 1 89,2-1 88,2 1 0,0-5 314,4 1-296,2-6 0,5 5 182,0-3 0,5-3 44,2 3 27,9 2-248,-4-5 1,10 8 112,-3-5-76,2 5 1,2-7-73,0 6-151,0 0 230,0-2-121,-5 4 1,-1-4-127,-1 6 1,-4-1 133,4 1-189,-9-1 89,3 1 1,-8-1 15,1 0 0,-1 1 61,-2-1 0,-9 1-55,-3-1 1,-7 1 22,0-1-228,-2 0 258,-2 1 0,-4-1-84,1 1 0,-5-2-13,4-3 0,-3 2-86,3-5 1,2 0-209,6-4 0,2 0-999,6 0 634,0 0 431,4 0 0,2-1-823,5-3 688,0 3 498,10-10 0,3 0 0,10-7 0</inkml:trace>
  <inkml:trace contextRef="#ctx0" brushRef="#br0">22351 11478 8125,'-7'-18'754,"2"7"874,5 1-873,0 8 473,0-3 419,0 5-1273,0 5 1,0 3 13,0 7-47,0 3-162,0 5 1,0 1-56,0 3 1,0 2 58,0 5 0,1 0-375,3 1 192,-2-6 1,3 4-450,-5-3 1,0-2 102,0-1 213,0-3 1,0-3-100,0-2 0,0-2-105,0-6 245,0 1-91,0-6 309,0-1 266,0-5-213,5 0 62,-4 0 256,4 0-268,0 0 1,-2-4 88,4 1-399,1-6 182,3 2 0,5-3-38,-1 3 0,4-4-146,-4 4 0,5 1-498,-1-2 283,-2 0 177,4 2 0,-4 0-926,2 2 327,-3 3-876,1-5 542,-4 6 358,3 0-822,-4 0 300,-6 0 1218,-1 0 0,-5-5 0,0-1 0</inkml:trace>
  <inkml:trace contextRef="#ctx0" brushRef="#br0">22248 11729 8120,'-7'-6'1042,"2"-4"-646,10 8 0,2-3 142,4 5 1,2 0 162,2 0 0,3-1-342,5-3 0,3 3-144,1-3 0,4 3-11,-5 1-132,1-5 0,-2 4 286,-2-3-1252,2 3 540,-12 1 317,4 0-1788,-6-6 650,0 5-335,-4-4-477,3 0 1987,-14-1 0,3-11 0,-11-1 0</inkml:trace>
  <inkml:trace contextRef="#ctx0" brushRef="#br0">22282 11467 7934,'0'-12'763,"0"6"0,9-3-248,2 5 0,7-4-30,-3 5 0,10-5-184,-3 4 1,8-3-50,-4 3 0,5-4-126,-5 4-151,6-4 1,-4 2 196,2-1-496,3-3 43,-9 8 304,4-8 1,-5 9-91,0-3-7,0-2-37,-5 5 1,-2-6-77,-4 3 0,-5 3 227,1-3 0,-4 3 305,3 1 103,-4 0-150,7 0 0,-9 5 332,3 3-345,-3 2-43,-1 6 0,0 2-24,0 5 0,0 1-54,0 3 1,0-2-155,0 6 1,4-1 53,0 4 1,0 1-209,-4-1 1,0 0-20,0 0 0,0 1-215,0-1 0,4-4-306,-1 1 362,1-6 67,-4-2-116,0-1 163,0-10 1,0 1-53,0-5 1,1-5-196,3 5 65,-3-5 0,5 0-231,-6-6 1,0 0 27,0-5 1,0 1-596,0-5 1188,0 1 0,-6-6 0,0 0 0</inkml:trace>
  <inkml:trace contextRef="#ctx0" brushRef="#br0">22819 11421 8105,'11'-17'238,"1"5"1,3-5 354,0 6 0,5 3-134,0 1 1,0 4 447,-1-1-565,2-2 0,-4 5 28,2-3 0,1 2 92,-5 2 0,6 6-269,-2 1 44,-3-2 0,1 5-509,-6-3 289,1 9 0,-1-2 211,1 5-744,-6-5 422,-1 8 0,-5-8-80,0 5 0,-1 0-212,-3 4 1,-6-4 136,-6 0-56,1 0 93,-1 4 0,-1-4-195,-2 0 210,-2 0 1,3 4 227,-5-1-42,5 1 1,-2-4 70,5 0 1,-4-1 249,3 1 1,5-2-82,3-6 0,5 0 103,-5 1 0,5-1-80,0 1 0,3-1-45,3 1 0,0-5 86,5 1-91,-1-6-196,10 3 1,1-1-98,4 0 1,2 0-189,3-4 1,2 0-461,6 0 1,-5 0 62,0 0 1,0-4-523,0 0 1,-2-3 337,-5 3 860,0-5 0,0 3 0,-1-6 0</inkml:trace>
  <inkml:trace contextRef="#ctx0" brushRef="#br0">23687 11375 8098,'-12'-11'1556,"5"4"-720,-1 4 1,1 1 336,-5 2-781,1 0 1,-1 2 278,1 1-537,-6-1 102,5 8-111,-5-9 1,6 9-31,-1-2 0,1-2 84,0 2 0,3 1-159,0 6 0,5-2 335,-5 2-469,5-2 63,-2-2 0,5 0 46,0 1 1,4-1-136,0 1 1,10-1 56,1 0 0,3 1 131,5-1-251,-3 1 238,8-1 1,-5 1-98,0-1 0,-1 0-134,1 1 0,-5-1 63,-3 1-104,-2-1 203,-2 1 0,-4-1 153,-3 0-147,2 1 1,-6-1-1,0 2 527,-6 2-290,-10-2 0,-3 5 307,-7-3-336,-4 3 1,-5 1 133,-3 0-131,2 0-58,-8-2 0,8 0-557,-2-6 0,7 1-189,0-1 1,7-4-3121,1-4 3741,0-1 0,11 3 0,-5 1 0</inkml:trace>
  <inkml:trace contextRef="#ctx0" brushRef="#br0">5254 13648 8006,'-8'0'-185,"0"0"0,6-1-231,-2-3 1,1 3 1286,0-3-42,1 3-390,-3 1 1,5 5-34,0 2 1,0 0 196,0 0-404,0 6 0,0 0 60,0 2 1,0 3-1,0 1 1,0 2 138,0 2-408,0 5 180,0-4 1,4 5-22,0-2 36,0-3 0,-4 9-51,0-3 0,0 0-214,0 0 1,0-3-244,0 3 290,0-4 0,-5 5-18,-3-4-158,3 0 101,-5-5 1,5-4 103,-3-3 0,-1-2-47,5-1 127,-4-1-80,6-5 164,-3 4-113,5-8 128,0 3 50,0-5-136,5-5 0,-2 2 8,4-4 1,1 3 91,3-4 0,2 6 144,2-2-261,-2-3 0,9 5 49,-3-6 1,2 4 11,2-3 1,4 3 40,-1-4 0,2 2-49,-1-2 1,-3 0-168,3 4 131,-3-5 0,-3 6 79,-2-4-365,-2 4 103,-6-2-725,1 0 308,-6 4-137,-1-4-138,-5 5-935,0 0 1093,-5 0 1,3 0-80,-6 0-369,0 0 626,-3 0 0,0 0-29,-1 0 0,1-4 479,-1 0 0,-4 0 0,-2 4 0</inkml:trace>
  <inkml:trace contextRef="#ctx0" brushRef="#br0">5196 14002 8006,'0'-6'-854,"0"-5"1328,0 10 757,0-4-641,0 5 201,6 0-395,5-5 1,3 4 113,5-3 260,0 3-396,4 1 1,0 0 513,0 0-398,-1-5-217,6 3 0,-4-7-128,3 6-114,-3-1-91,-6-1 0,4 4-249,-3-3 0,-3 1 151,-1-1 0,-2 3-496,-2-3-564,1 3-1351,-1-4 432,-4 4 2137,3-9 0,-9 3 0,4-4 0</inkml:trace>
  <inkml:trace contextRef="#ctx0" brushRef="#br0">5265 13694 8023,'0'-12'0,"4"5"0,0-1 0,5 5 1219,-2 0-756,3-4 0,6 5 230,-1-6 224,5 6-344,-2-9-235,5 5 0,3-2 46,1 1 0,5 1-41,-2-2-499,3-2 212,1 3 0,2 0 62,2-1 1,-2 2-79,2-2 1,-3-1-749,-1 6 423,-4-1 0,1 0-173,-4 0 1,0 0-306,-5 4 0,-4 0-187,-3 0 619,-2-5 1,-1 4-296,-1-3 620,-5 3-180,4 1-7,-8 0 401,3 0 9,-5 0-120,0 5 1,0-3 388,0 6 1,0 0-218,0 3 0,0 4 277,0 1 0,0 5-191,0 2 1,0 1 105,0 7 0,0-1-104,0 4 1,0 1-329,0-1 0,0 4 15,0 0 1,0-1-52,0-7 1,0 2-377,0-5 272,0-6 1,0-1-1,0-4 0,0-1-281,0-4 270,5-4-216,-4 3-97,4-9-472,-5 4-3275,0-5 4182,-5-5 0,-1-1 0,-6-6 0</inkml:trace>
  <inkml:trace contextRef="#ctx0" brushRef="#br0">5950 13637 8023,'5'-12'0,"-3"1"0,8-1 727,-3 1-369,4-1 1,1 6 195,3 2 1,-1-1-139,5 1 0,4 1 297,4 3-403,5 0 1,-4 1 125,2 3 66,3-3-223,-4 9 0,5-4-220,1 6 113,-6-1 0,0 4-25,-2 1 0,-4 4-245,-1-1 92,-4 3 1,-4 0 21,-2 1 0,0 1-138,-8 3 1,0-3-181,-4 3 0,-6 1 143,-6-2 1,-3 5-34,-4-5 0,-7 2 229,4-1 13,-9-3 1,6 4-109,-6-5-238,1-5 481,-4 3 37,4-8 17,-3 3-86,9-4 0,-6-2-104,7-2 1,-2 1 5,6-6 0,2 1 140,2-4-1227,2 0 706,2 0 1,4-1-1246,4-3 451,1-2 369,7-6 751,7 1 0,6-1 0,4 1 0</inkml:trace>
  <inkml:trace contextRef="#ctx0" brushRef="#br0">7001 13637 8044,'0'-7'-241,"-5"-3"120,4 4 1,-6-2 1389,3 0-216,3 6-317,-4-8-62,0 8 4,4-8 58,-4 9 41,0-9-344,-2 9-246,1-4 1,-4 5 25,2 0 1,-2 1-15,-1 3 0,-1 3-85,1 8 0,-6-2 0,1 10 10,-3 0 0,-3 1-189,3 6 0,1-3 88,-1 4 1,5-1-155,-1 4 0,2-1-371,2-2 363,0 2 0,4-9-85,3 2-14,3 4 113,1-11 1,1 6-230,3-10-12,3 1 170,9-5 0,-2 0-97,5 1 1,0-5 125,4 1 0,0-5 184,0 0-126,0-1 1,-1-2 1,1 0 0,-4-2 114,0-1 0,0-4-119,4-4 50,-5-1 1,2 1 82,-5 0 1,4 3-43,-3 0 1,-2 1 252,-7-5-206,3 1 416,-8-1-259,3 1 0,-6 3 221,-3 1-236,-3 4 1,-5-2-126,-4 5 1,2 0-1,-5 0 1,0 0-160,-3 0 180,-1 0 1,4 0-223,0 0 0,5 1-859,-2 3-142,4-3 1159,5 5 0,2-6 0,5 0 0</inkml:trace>
  <inkml:trace contextRef="#ctx0" brushRef="#br0">7424 13477 8169,'-4'-8'-816,"0"0"816,0 6 1260,-1-3-198,4 5 6,-4 0-81,5 0-256,0 5-434,-5 1 1,3 9 0,-1 1 0,1 4 124,2-1 0,0 6-167,0 2-73,0 5 1,0-7-44,0 6 0,-4-1-127,1 4 0,-1 1 108,4-1 0,0-1-112,0-3 0,0 2-497,0-5 357,5-1 1,-3-7-84,6 0-70,0-5 154,8 3 5,-3-11 1,8 3 91,-1-5 1,1 0-29,2-4 0,1-5 20,3-3 0,-3 2-146,2-2 1,-1-1-215,-3-6 0,0 6 61,-3-2 0,0 2-557,-8-3-876,3 1 1135,-12-1 1,3 5 638,-5-1 0,0 1 0,0-5 0</inkml:trace>
  <inkml:trace contextRef="#ctx0" brushRef="#br0">7332 13854 8089,'-6'-7'322,"2"-2"665,8 5-381,2-4 0,6 5-86,-1-5 1,6 5 12,2-5 1,2 4 159,2-3-418,5-1 1,1-3-114,5-1 0,-3 5-117,-1-1 1,-4 0-73,0-3 0,-3 3-313,-4 1 1,1 0-1702,-4 0 1360,-1-3 0,-5 7-50,-2-5-506,2 6 1237,-9-3 0,4 0 0,-5-2 0</inkml:trace>
  <inkml:trace contextRef="#ctx0" brushRef="#br0">7344 13522 8201,'0'-11'230,"0"-1"0,0 1 410,0 0 0,1-1 472,3 1-731,7-1 0,7 1-2,5 0 1,1-1-87,2 1 0,4-1-128,4 1-83,5 4 1,-3-3-78,2 3 1,-6 2-321,-2 1 0,-1 1-224,2-1 1,-3 3 538,-6-3 0,1 8 0,0 3 0</inkml:trace>
  <inkml:trace contextRef="#ctx0" brushRef="#br0">8234 13374 7977,'0'-7'-141,"0"-3"934,-5 9 211,4-4 1,-9 5 47,2 0-690,3 0 1,-6 4-105,-1 0 0,0 4-37,-7 0 0,5 2-118,-1 2 0,-2-1 135,2 1 1,0-1 2,3 0-73,-4 1 0,7-1 169,-3 1-337,3-1 43,3 0 1,-3 1-247,5-1 169,1 1 34,3-1 0,1-1-62,3-2-4,2 2 0,7-4 90,2 6 1,-1-5 37,5 1 1,0-2-242,4 2 208,0 2 1,-1-7-37,1 4 0,0-3 1,0 4 0,-4-2-112,0 2 51,-5 2 0,3-4 41,-6 6 1,0-1-94,1 0 0,-6 5-61,-2-1 155,-3 5 0,-2-6-52,-3 5 178,-2 0-125,-11-1 1,1 4 30,-3-3 0,-4 1 95,0-1 1,0 1 148,-3-5-107,1 1 1,-1-1-130,-1 0 274,1 0-114,3-8 1,4-1-575,0-2 223,5-3-1079,-3 4 819,6-5 0,4-5-314,4-2 0,6-4-577,5 0 0,3-2 1327,5-2 0,7-3 0,6-5 0</inkml:trace>
  <inkml:trace contextRef="#ctx0" brushRef="#br0">8703 13442 8013,'-2'-16'1092,"-1"4"-245,1 1 563,-3 10-937,5-4 1,0 3 558,0-1-307,0 1-255,0-3-156,0 5-550,0 5 0,0 2-146,0 4 1,0-3-1447,0-1-1273,0 1 3101,5 3 0,2 1 0,4-1 0</inkml:trace>
  <inkml:trace contextRef="#ctx0" brushRef="#br0">8771 13831 7921,'0'6'726,"-5"4"1099,4-3-346,-4 4-452,5 0 0,0-3-109,0 0-493,5-6-521,-4 3-864,4-5 876,-5 0-789,0 5 529,5-3 420,-3 3-76,8-10 0,-9-2 0,4-4 0</inkml:trace>
  <inkml:trace contextRef="#ctx0" brushRef="#br0">10701 13305 7771,'0'-11'-888,"0"3"592,0 1 1111,0 4 14,0-7-110,0 4-417,0-6 0,0 1-17,0-1 69,0 6 47,0-4-225,-5 4 1,4-2 236,-3 0-292,-2 6 228,5-3 0,-10 5-306,5 0 152,0 0 1,-4 0-17,2 0 1,2 1-10,-2 3 0,0-2 4,-3 6-169,0 0 189,-1 3-218,-4 0 45,3 6 0,-4-3 109,6 5 0,-4 0-117,0 4 0,-1 3 171,5 1-338,0 5 249,-1-8 0,2 8-56,2-6 0,2 5-139,2-5 0,3 5 49,-3-5 1,3 5 53,1-4 1,0 3-445,0-3 190,5 4 42,1-7 1,6 4-76,-1-5 0,2 0 167,2 0-263,-2-5 290,3-2 0,1-4 175,2-1-202,2 0 27,2-4 1,0-2 84,0-5 23,5 0 1,-3 0 93,6 0 26,-6-5 0,7-2 6,-6-4 0,2 0 59,-1-1 1,1-3-138,2 0 1,-2-4 33,-5 3 1,1-4-6,3 1 0,-4-2 15,-1-2 1,0-1 151,-7-3-43,6 3-107,-9-4 0,3 0 33,-7-2 1,1-2-97,-5 1 0,0-5-6,-4 1 0,-5-1-65,-3 1 1,-2 1-192,-2 0 1,-5 1-224,-6 2-822,0 3 1028,-10 6 0,4 1-1030,-6 6 816,1 0 0,-4 13-516,0-1 393,0 6 230,4 4 1,-1 9-749,1 3 1085,5 3 0,-1 5 0,2-1 0,-3 0 0,1-2 0</inkml:trace>
  <inkml:trace contextRef="#ctx0" brushRef="#br0">10679 13477 8089,'-2'-8'0,"-2"0"0,-1 5 541,-2-5 42,2 5 848,5-2-698,0 5 0,1 4-321,3 0-53,2 5-183,0-3 1,5 9 82,-4 1-24,8-1-29,-2 1 0,4-2-215,-6 5 63,0-5-44,1 8 1,-1-9-379,1 2 204,-1-2-25,-5-7 1,5 3-635,-4-5 266,-2 4-248,5-6-248,-8 8-280,3-9 382,-5 4 951,0-5 0,0 0 0</inkml:trace>
  <inkml:trace contextRef="#ctx0" brushRef="#br0">10861 13442 8089,'0'-11'622,"0"5"-60,0-5-326,-5 10-30,4-4 0,-5 5 611,2 0-350,-3 5 1,-4 2-296,0 9 34,-1-3 0,-1 10-65,-2-1 1,1 2-141,-5 7 0,5-6 317,-1 2-1171,2-3 639,2-1 1,1-5-838,2-3 495,3-2 556,5-2 0,0 0 0,0 1 0</inkml:trace>
  <inkml:trace contextRef="#ctx0" brushRef="#br0">11307 13431 8262,'-7'-1'-1306,"4"-3"1004,1 3 1460,2-4-212,0 5 8,0-6-647,0 5 0,0-5 201,0 2-319,0 3 1,5-4 253,3 5-61,2-5-129,1 3-43,1-8 1,4 5 78,3-3 0,8-2-2,4 3 0,3-3-16,4-2 0,4-3-55,7 0-901,3-1 875,0 5 0,5-4-46,1 0-127,-1-1 33,-24 10 1,1 1 0,24-5-70,3 2 1,1-2 61,-1 2 0,0 2-237,-4-2 0,-1 5 81,-3-5 0,2 5-189,-6 0 1,0 1-239,-7 2 299,2 0 96,-8 0 1,7 0-196,-5 0 263,0 0 1,-4 4 0,0 1-79,1 2 1,-1-4 24,0 5 1,-3 0-3,-1 3 0,-5-3 13,2-1 26,-3 1 36,-1 3 0,-1-3 794,-3 0-799,2-6 0,-8 7 306,2-5-49,-7 0-272,2 1-26,-9-4 216,4 4-17,-5-5 161,0 0 1,-5 0-251,-2 0 0,0 0-47,0 0 1,3 0-195,-4 0 1,2-1-101,-2-3 144,-2 3 0,4-8 17,-6 5 0,1-4 14,-1 5 156,1-6 0,0 6-41,-1-4 0,5 3 85,-1-4 0,2 4 236,-2-3 1,-1-1-7,5-3-161,0 4 0,1-3 3,-1 3 135,0-4-68,4 0 1,0 3 374,0 1-227,0-1-223,0-3 191,0 4-92,0 2 1,0 4 11,0-3-43,0 3 52,0-4 103,0 5-363,0 5-103,5-4 288,1 9-207,1-3 40,3 4 0,-4 1 127,6-1-217,-1 0 64,1 1 0,-1-2 34,0-2 0,1 2-100,-1-3 1,1 2-121,-1-1 237,1 2-2,-6-9-29,4 9 1,-9-7 123,3 5 280,-3-6-272,-1 8 1,-6-7 185,-5 4 0,-2 0-246,-6 0 1,0 4-150,-4-4 0,1 0-1009,3 0 682,-2-4 0,8 6-1267,-2-6-512,7 1 2206,3-4 0,10 5 0,2 2 0</inkml:trace>
  <inkml:trace contextRef="#ctx0" brushRef="#br0">13671 13157 8029,'-1'-8'-1181,"-3"1"2041,2 4-64,-3-2-336,0 0 1,-1 4 237,-5-3-388,-1 3 0,1 1-24,-1 0 0,0 6-18,-4 5 0,-1 2-29,-6 6 0,0 0 16,0 4 1,0 5 27,0 2 1,2 3-144,2 2 32,-3-1 0,9 0-119,-2 0 1,4-1 141,3-2 23,3 2-810,5-9 535,0 9 1,5-9 149,3 3-477,7-3 277,8-1 0,2-2 22,6-2 1,0-2-4,8-6 0,-4 1-4,3-1 0,1-5 56,0-2 1,-1-3-137,-4-1 144,0 0 1,2-1 7,2-3 1,-3-2-1,3-5-6,-2-1 0,-2-1 13,0-2 1,-1 1 3,-2-5 0,-3 1-8,-5-1 1,-1-2-25,1 2 380,-5-8-48,-1 3 1,-6-8-67,0 6 0,-4-7-54,-3-2-283,-3 1 156,-1-10 1,-1 7-98,-3-5 0,-8 8-208,-7-4 0,-2 10 57,-2-3 1,-6 6-200,-6 2 0,0 9-91,-7 3 0,-1 7-131,-7 0 0,7 4-1599,-2 4 1681,1 2 543,4 6 0,-1 4 0,6 3 0,0 3 0,6 1 0,4 0 0</inkml:trace>
  <inkml:trace contextRef="#ctx0" brushRef="#br0">13614 13397 8076,'-7'-7'182,"2"-3"1,4 9 905,-3-3-281,3 3 152,-4 1 260,5 0-1198,5 5 1,-3-4 243,6 3-557,-5 2 191,7 1 0,-4 0-333,6 1 348,-1-6 1,0 7-61,1-5 1,-1 4-147,1-4 164,-1-1 0,2-3 75,2 0 0,-2 0-37,2 0 228,-2 0-184,-2-5 1,0 3 96,1-6 0,-5 2 206,1-2 1,-4-2 385,3 2-439,-4 3 1,2-5 120,-5 3 153,0 1-181,0-4 178,0 4-122,0 0-167,0-5 0,-1 10 201,-3-3-322,3 3 0,-4 2-258,5 3 0,1 6 79,3 6 0,-3 3 28,3-4 0,2 9-121,2-1 112,2 2 1,-2-2-200,-1 0 172,1 0 1,2 0-29,-2-1-317,2 1 250,-9 0 1,4-1 29,-5-3 0,0 1-50,0-5 0,-1 0 232,-3-3-44,-2-6 1,-6 3 0,0-5 259,-4-2 1,4 4 60,-4-3 81,-1 1-217,-1-4 1,-4 0 16,3 0 1,-1-1 71,5-3 0,-1-2-106,5-6 0,5 1-35,2-1 1,3 1-768,1 0 1,2-6 356,6-2 0,4 1-1078,11-1 0,6 4 1404,6-4 0,4 5 0,7-2 0</inkml:trace>
  <inkml:trace contextRef="#ctx0" brushRef="#br0">15281 13145 8154,'0'-11'104,"0"0"1,0 3 285,0 0 0,0 5 583,0-5-175,0 5-56,0-2-301,0 5 0,0 7 192,0 4-452,0 6 1,0 7 72,0 2 0,4 0 0,0 4 0,1-3-113,-1 3 1,-3-1-136,3 2 0,-3 2-461,-1-3 305,5-2 92,-4 0 1,4-6-279,-5-3 1,0 1 141,0-5 0,2 1-250,1-5 102,-1 0 1,3-3-619,-5 0 399,0-6-573,0 3 135,0-5-215,5 0 620,-4 0 594,4 0 0,0-5 0,2-1 0</inkml:trace>
  <inkml:trace contextRef="#ctx0" brushRef="#br0">15567 13145 8013,'-7'-17'191,"2"4"383,5 5-232,0 6 896,0-3-748,0 5 0,0 6 31,0 5 1,0 3-5,0 9-43,0-2-180,0 12 0,0-4-93,0 5 1,0 0 28,0 1 0,0-2 112,0-3-543,0 3 211,0-4 0,0 0-490,0-2 316,0-8 85,0 3 1,1-10-279,3 4 0,-2-8 53,1 0-607,-1-5 581,-2 2 1,1-5-511,3 0 348,-3 0 0,5 0-498,-2 0 1,-3-5 436,3-3 1,1 2 552,-1-2 0,5 0 0,-3-3 0</inkml:trace>
  <inkml:trace contextRef="#ctx0" brushRef="#br0">15555 13431 8013,'0'-6'576,"0"1"27,0 5-174,0-6 386,0 5-432,0-4 0,1 5 26,3 0 0,3 0 32,4 0 1,4 0 15,1 0 1,3 0-241,-4 0 1,5 0-185,-1 0 0,-1 0-58,1 0 1,-5-4-293,1 0 0,-2 1 296,-2 3-1881,1-5 658,-6 3-1868,4-3 1878,-9 0 1234,4-1 0,-5-6 0,0 1 0</inkml:trace>
  <inkml:trace contextRef="#ctx0" brushRef="#br0">15544 13100 8084,'0'-12'0,"5"1"866,2-1-29,4 6-457,0 1 1,4 1 878,1 0-639,4-4-285,3 6 1,5-4-292,2 2 0,6 2-113,-6-6 1,4 5-22,-7 0 0,3 1 246,-3 2-2303,0 0 1140,-4 0 1007,-6 0 0,5 0 0,-4 0 0</inkml:trace>
  <inkml:trace contextRef="#ctx0" brushRef="#br0">16937 13077 8097,'-11'-6'0,"3"-1"-46,0 3 118,1 3 556,1-4-284,-5 5 0,10-1 267,-3-3 276,3 3-310,1-4-318,0 15 0,1-3 318,3 9-117,2 1-254,6-4 1,-1 9-51,1-3 21,-1 2 0,4 3-265,1 3 129,-1-3 0,0 4-102,0-5 0,2 0-308,-2 0 0,-2-6 311,2-1-1202,-2-4 826,-2 0 1,-3-2-276,-1-3 0,-3 2-323,4-5 1032,-6 0 0,3-4 0,-5 0 0</inkml:trace>
  <inkml:trace contextRef="#ctx0" brushRef="#br0">17120 13065 8022,'0'-17'0,"4"-1"0,-1 3 0,5 2 645,-4-2-318,5 7 1,-7-1 872,6 5-329,-6-4-245,4 6-97,-6 2-231,0 7 1,-2 5-59,-2 4 1,-2 5-53,-5 6 1,-6 5-289,-2-2 133,-2 3 1,-3 5 199,-3 0-252,3 0 0,-8-5 105,5-2 0,5-3-713,2-6 0,7 0-9,-3-3 0,7-2-235,2-6 1,4-3-535,-1-1-273,3-4 1678,1 2 0,10-10 0,3-2 0</inkml:trace>
  <inkml:trace contextRef="#ctx0" brushRef="#br0">17748 12928 8062,'0'-6'1314,"0"1"-515,0 5-345,-5 0 0,-1 1-105,-6 3 137,1 2-170,-1 6 0,-4 1-108,-3 2 1,-3-1-15,-1 5 0,1 0-300,-1 4 139,0-1 0,0 0 202,0-3-609,0 3 285,1-5-15,4 1 0,1 2-115,6-4 1,1-1 74,2-4 136,3 1 0,5-1-82,0 1 390,0-6-160,5 4 1,1-7 306,6 4-188,-1-4-93,6 7 1,-3-7 165,5 4-32,-5-4-240,7 7 0,-3-9 2,5 3 1,-4 1 46,0-1 1,-1 1-82,1-1 1,1-3 132,-5 3-553,-5-3 102,1-1-766,-5 0 572,0 0 1,-1 0-5577,-5 0 6060,-5 0 0,4 0 0,-4 0 0</inkml:trace>
  <inkml:trace contextRef="#ctx0" brushRef="#br0">17896 13123 8062,'0'-12'459,"-5"6"778,4-4-630,-4 8 176,5-3-373,0 10 0,-4 2 77,0 4-5,1 1-308,3-1 1,0 4-4,0 0 3,0 1 1,1-5-59,3 1 1,-2-1-161,6 0 0,-1-3-247,5 0 0,-1-2 123,1 2 22,-1-3 1,4-5-79,1 0 1,0-2-29,-1-1 322,-2-4-96,4-4 1,-2-1 24,0 1-47,0 0 30,-3 4 1,-2-3 90,-3 2 1,2-2-30,-5-1 1,4-1 271,-4 1-255,-1 0 235,-3-1-224,0 1-8,0 4 223,0-3-186,0 9-282,0-4 86,0 5 0,0 5 123,0 3 1,0 7 21,0 4 1,-3 7-93,-1 5 58,0 2 1,4 1 10,0 0 92,0 6-113,0-10 0,5 13 11,3-5 0,0 1 14,0-1 0,1-3-419,-5-1 281,5 1 1,-8-6 0,3-2-65,-3-3 123,-1-7-29,0 0 232,0-6-95,-5 1 0,2-6 74,-4-2 1,-5-3 255,-3-1 0,0 0-185,3 0 1,-3 0 50,0 0 1,-1 0-235,0 0 0,0-5 142,-3-3 0,-2-2-1439,6-1 629,0-1 198,4 1 1,0-2-262,4-2 0,3-3 80,8-4-1475,2-1 965,11 0 1139,6-5 0,6-1 0,5-6 0</inkml:trace>
  <inkml:trace contextRef="#ctx0" brushRef="#br0">18959 12894 8062,'0'-14'-373,"0"3"0,0 2 266,0-3 1136,0 6-605,0-4 0,0 7 442,0-4-34,0 4-284,0-7-275,-5 9 1,3 1-126,-2 7 0,-1 10 1,0 5 159,-1 3-504,3 7 210,-7-3 1,8 5 285,-6 0-702,6 1 331,-9-1 1,10-4-434,-3 1 0,3-6 283,1 2 1,-4-4-236,0-4 34,1-3-189,3-4-36,0-1-147,0-5 228,0-1 0,3-6 223,1-3 1,1-2 342,-1-5 0,-3-1 0,10-4 0,-5-2 0</inkml:trace>
  <inkml:trace contextRef="#ctx0" brushRef="#br0">18959 12871 8062,'0'-21'-849,"0"2"0,0 2 1443,0 6 1,3 3 384,1 1-26,0 4-599,-4-2 1,4 10 78,0 3 0,3 2-55,-3 1 132,5 6-197,-3 0 0,6 6 30,-1 0-52,1 0-117,-1 5 1,0-3-191,1 6 76,-1-1 0,1 3 0,0-2-41,4-5 1,-6 2-2,5-1-931,-10-6 655,10 1 0,-10-9-118,3 2 1,1-6-958,-5-2 127,-1 1-674,-3-2 902,0-1 978,-5-5 0,-1 6 0,-5 0 0</inkml:trace>
  <inkml:trace contextRef="#ctx0" brushRef="#br0">18924 13157 8062,'-6'-5'315,"1"3"648,5-3 280,0 5-985,5 0 0,1 0-25,6 0 0,4 0 14,3 0 1,3-3-1,1-1 0,0 0-14,-1 4 0,5-4 29,0 0 0,-1-3-30,-3 3 1,-5-5 117,-3 1-350,3 3 0,-5-5 0,3 4 0</inkml:trace>
  <inkml:trace contextRef="#ctx0" brushRef="#br0">19381 12917 8062,'0'-11'118,"-4"3"349,1 0-72,-1 1 1,0-1 860,0 1-852,0 4 0,4-1-23,0 8 0,-3 7-123,-1 8 1,0 3-30,4 1 1,0 0-196,0 0 0,0 3 108,0 1 1,0 1-482,0-2 228,0-2-199,0 4 0,0-6-459,0-3 0,0 1 324,0-4-402,0-6 228,0 0-40,0-9 389,0 4 0,4-6 324,0-3 1,3-2-116,-3-6 1,1 1 343,-1 0-145,-3-1 1,4 1 0,-5-1 286,0 1 1,0-2-89,0-2 57,0 2-208,0-8 0,0 4 64,0-2-147,0-2-26,0 8 0,-1-7 85,-3 4 0,3 1 122,-3 4 292,3 4-452,1 2 0,4 10-160,-1 3 0,6 3 76,-1 5 1,2-2-9,1 5 0,1 0-122,-1 3 1,6-2 46,2-1 1,-1-4-117,1 4-82,0-5 238,-2 2 0,1-8-207,-3-1 1,-2-4 220,2 1 0,-2-3 218,-2-1 0,1-1-171,-1-3 441,1 3-80,-6-9-229,4 3 332,-9-4-301,5-1 1,-3 0 259,1-4-223,0 4 0,-4-5-104,0 6-7,-5-6 0,4 3-67,-3-5 1,-1 2-226,1-2 1,0-3-53,4 3 0,-1-3-330,-3 0 0,3 3-630,-3 0 0,3 1 528,1-1 1,0 6-1035,0 5 774,0 6 457,5-3 1,-3 5 41,6 0 1,-6 5 389,2 2 0,-2-1 0,3 9 0,1-3 0</inkml:trace>
  <inkml:trace contextRef="#ctx0" brushRef="#br0">19918 12769 8066,'0'-12'483,"-5"6"58,4-4-308,-4 8 305,5-3-249,-6 5 0,4 7 67,-6 4 1,5 3-39,-5 9 1,4-2-114,-4 10 1,6-4 14,-2 3 1,3-1-166,1 2 0,0 2-4,0-3 0,0-1-699,0 2 483,0-6 1,0 3-1043,0-5 820,5-5 0,-3-2-277,6-4 253,-5-1 0,3-5-542,-2-2 386,-3-3 0,5-1 567,-2 0 0,-3 0 0,5-5 0,-6-1 0</inkml:trace>
  <inkml:trace contextRef="#ctx0" brushRef="#br0">19827 12780 8066,'11'-11'0,"0"-1"118,1 1 0,-1 3 323,1 0 0,3 6-91,0-2 388,5 3-374,-7 1 1,7 5 175,-4 3 1,3 3-188,-4 4 1,1 3-73,0 5 1,-4 0-122,4-1 0,-5 5-184,-3 0 1,1 3 271,-6-3-610,1 5 359,-4-3 0,-2 1-330,-6 1 221,0-1 1,-13-1-11,2-2-548,-3-3 239,-1-6 254,1 3 1,-1-8-690,0 2 379,5-2-118,2-2 1,4-3-1264,1 0 1868,4-6 0,-3 3 0,4-5 0</inkml:trace>
  <inkml:trace contextRef="#ctx0" brushRef="#br1">20672 12894 8193,'0'-11'-1160,"-5"4"994,-2 2 1265,1 0-632,1 4 0,4-4 444,-3 5-238,3 0-3,-4 0 115,5 0-498,5 0 1,-3 5 83,6 3 0,-1-2-55,5 2-132,-1-1 0,-3 8-28,-1 1 1,1-1 212,3-4-243,1 1 0,3 3-130,0 0 0,2 2-11,-2-2 1,-1-2-152,5 2 1,-4-3-378,4 0 347,-5-1 106,3 1 0,-2-1-58,0 1 0,-1-5-8,-6 1 77,2-1 10,-4 0-205,1 3 1,-2-9 188,-5 4-5186,0-5 4614,-5-5 205,3 4 452,-8-9 0,9 8 0,-4-8 0,0 4 0,-2-5 0</inkml:trace>
  <inkml:trace contextRef="#ctx0" brushRef="#br1">20946 12894 8193,'0'-11'0,"0"-1"0,0-3 577,0 0-269,0 0 1,0 7 927,0 0-409,0 6-308,0-8-48,0 8 0,-1-1-195,-3 6 1,-3 5-1,-4 7 1,-4 3-138,0 5-124,-6 0 185,3 5 0,-4-3-323,-1 5 112,-5-4 0,4 6-356,-3-6 0,4 1 0,3-4-74,1 0 1,5-2-266,-1-2 0,2-2 251,2-6-1111,4 1 383,2-6-112,5 4 1295,0-9 0,5 4 0,2-5 0</inkml:trace>
  <inkml:trace contextRef="#ctx0" brushRef="#br1">21471 12643 8193,'0'-18'0,"-4"5"0,1 6 0,-1 4 0,4-2 1336,0 5-780,0 5 0,0 2-106,0 4 0,0 2-204,0 2 0,0 7 30,0 4 1,0 2-31,0-1 0,0-2 0,0 6 0,0-6 30,0 2 1,0-3-31,0-1 0,1-1 0,3 1 0,-3-4-1872,3 0 1,1-5 950,-1 2 675,0-4 0,-4 0 0,0-6-2139,0-1 243,0-5 1036,0-5 860,0-1 0,-5-6 0,3 1 0,-8-1 0,4 1 0</inkml:trace>
  <inkml:trace contextRef="#ctx0" brushRef="#br1">21334 12723 8193,'0'-17'0,"0"5"0,0-6 0,0 3 245,0 2-61,0-4 1,1 6 376,3 0-122,-2 4-224,8-3 0,-8 5 353,6-3-284,-1-2 1,5 8 328,-1-6-429,1 6 1,3-3-3,0 5 1,2 0 14,-2 0 1,-2 3-4,2 1 0,-3 5-16,0-1 1,3 2-313,0 1 163,-4 1 0,-1-1 25,-3 0-443,3 1 264,-3-1-21,-2 6 1,-5-4-125,0 2 1,-1-1 112,-3 1 1,1-2 43,-4 2 0,-2-2 54,-6-2-32,2 0 41,1 1 0,0-1 242,4 1-248,-5-1 26,7-5 1,-4 1 221,2-3 47,-2-3-108,9 4 298,-4-5-305,5 0-31,0 5 0,5-4 14,2 3-28,4-3-28,5 4 1,-2-3-58,5 1 62,0-1 0,0 2-9,0-1 11,0 1-14,4 1 11,-5-3-247,3 8 222,-8-9 0,2 9-73,-7-2 1,1 2-171,-5 1 0,-1 1 39,-3-1-104,-5 1 120,-1-1 1,-10 0-220,-3 1 254,-3 4-5,-1-3 0,0 3-56,0-4 0,1-1-5,-1 1 0,1-2-11,3-3 1,-1 2-16,5-5-190,-1 0 151,5-4 0,3 0-4,1 0-766,4 0 601,-2-5 0,6 2-504,3-4 927,8-1 0,0-3 0,10-6 0,-4-1 0</inkml:trace>
  <inkml:trace contextRef="#ctx0" brushRef="#br1">21860 12700 8193,'0'-11'0,"-2"-1"0,-2 1 0,3 4 760,-4-3-6,0 9 509,4-4-455,-4 5-175,5 0-106,0 5-187,0 1 1,0 7 179,0 2-336,0-2 1,0 8-8,0-1 0,0-3-107,0 2 0,0 2 31,0 5 1,0-2-219,0 3 1,0-3-733,0-1 485,0-5 231,0 3 0,0-4-497,0 2 329,0-3 30,0-4 26,0-1 5,0 1-44,-5-6 436,3 4-133,-3-9 1,5 6-185,0-3 324,0-3 9,0 4-50,0-5 1,5 0-29,3 0-91,2 0 1,2 0-1,-1 0 0,0 0 1,6 0-3,2 0-83,-3 0 82,6 0 0,-4-1-4,5-3-314,-6 3 186,5-10 0,-8 10-808,5-3 487,-10 3-10,6-4-842,-9 4 348,1-4-120,-2 0 1081,-10 3 0,-7-8 0,-5 4 0</inkml:trace>
  <inkml:trace contextRef="#ctx0" brushRef="#br1">21802 12917 8193,'7'-6'506,"3"1"0,-4 3 227,6-2-243,4 3-125,-3-4 0,8 5 106,-2 0 0,3-4-12,1 1-310,0-6-44,0 7 0,2-6 76,-2 4 0,-2-1-115,-5 1 1,-8 3-1083,4-3 547,-8-3 293,6 6 1,-9-5-1116,3 2 1,-4 3 387,-4-3 1,-2-1-233,-6 1 1135,1-5 0,-6 3 0,0-6 0</inkml:trace>
  <inkml:trace contextRef="#ctx0" brushRef="#br1">21837 12620 8193,'0'-6'192,"5"-4"1,1 4 417,6-1-426,-1-3 1,2 7 599,2-4-428,3 4 0,4-6 148,1 5-553,5 1 86,-4 3 0,3 0 332,-8 0-957,3 0 492,-10 0 1,6 0-1808,-3 0 778,-7 0 535,7 5 590,-14-4 0,10 4 0,-5-5 0</inkml:trace>
  <inkml:trace contextRef="#ctx0" brushRef="#br1">22316 12631 8193,'-6'0'553,"1"0"2,5 0 0,0 6 279,0 1-475,-5 3 0,4 7-74,-3 2 0,3 2 115,1 2-257,0 0 1,-4 5-22,0 2 1,0 3 23,4 2 1,0-4-226,0 4 1,0-7-803,0 6 656,0-7 0,0 0 93,0-4-308,5-5 130,-4-1 58,10-6 0,-10-3-194,3-1 102,2-4-109,-5 2 204,4-5 0,-5-1-161,0-3-839,0 2 535,0-8 714,-5 4 0,-1-11 0,-5 0 0</inkml:trace>
  <inkml:trace contextRef="#ctx0" brushRef="#br1">22202 12940 8193,'12'0'597,"-1"0"-351,-5 0 576,4 0-422,-3 0 1,8-1 2,0-3 0,6 2 4,-2-1 1,-2 1-40,2 2-300,0-5 57,-1 4 1,3-5-453,-6 2 1,0 3 285,-4-3 1,-3 1-2084,0-1 253,-6 3 1871,3-4 0,-10 0 0,-1-1 0</inkml:trace>
  <inkml:trace contextRef="#ctx0" brushRef="#br1">22236 12620 8193,'8'-10'164,"0"2"0,-1-1 316,5 6 0,0-5-246,4 4 0,1 0-29,6 4 1,0 0 194,0 0-974,5 0 467,-4 0 1,4 0-203,-5 0 0,-2 0 224,-2 0 1,2 0-761,-6 0 440,0 0 40,-4 0-560,1 0 394,-6 0 531,-1 5 0,0-3 0,-3 3 0,3-4 0,-5 3 13,0-3 0,-2 5 118,-1-2 1,0 1 402,-4 3-251,4 2-74,-7-4 1,3 6 365,-4-1 1,3 5 34,1-1 116,-1 5-369,2-2 1,-4 3-28,2-2 1,3 3-150,1-3 0,-1 3 188,1 0-534,1 1 161,3 0 0,1 0-36,3 0 0,2-2 75,5-2 0,1 2-294,-1-6 1,2 0 90,2-3 0,-1-6-30,5-2 1,-1-3 185,1-1 0,2 0 131,-1 0 1,-3 0-60,2 0 1,-1-5 24,1-3 1,-1 2 254,-3-2-291,-2 1 1,0-8 0,-7-1 210,-1 2 1,3-3-219,-5-2 1,1-3 6,-4-1 0,-5 0 87,-3 0-517,-2 1 252,-6-6 1,-3 4-245,-8-3 1,-2 7 143,-5 1 1,1 5-344,2-2 229,-2 9 120,14 2 1,-2 5-106,9 0 0,1 0-226,-1 0 0,6 5 554,2 2 0,3 9 0,1 1 0</inkml:trace>
  <inkml:trace contextRef="#ctx0" brushRef="#br1">23013 12620 8193,'0'-11'-107,"0"-1"1,0 5 891,0-1 1196,0 5-809,0-2-875,0 16 0,0 1-39,0 11 0,0 0-27,0 0 1,0 1-141,0 2 0,0 4 0,0 4-21,0 0-4,0-5 0,0 4-201,0-2 1,0-3-423,0-2 1,4-5 273,0-2-603,-1-5 195,-3-3 44,0-1-237,6-8 312,-5 3 1,4-7-84,-5-1-329,0 1 522,0-8 462,0 4 0,-5-11 0,-2 0 0</inkml:trace>
  <inkml:trace contextRef="#ctx0" brushRef="#br1">23002 12631 8193,'11'-17'-258,"0"4"-64,1 5 1,-1 5 1030,1-5 1,3 4-162,0-3 1,2 4 244,-2-1-381,-2 3 0,3 1-4,-4 0 0,-1 0-40,0 0-399,-4 0 230,3 5 1,-9-2 22,3 4-117,2 1 0,-4 3 0,1 2-165,-1 2 18,-7-2-50,-2 8-311,-4-3 315,-6 0 1,5 3-81,-4-1 1,0 1-92,1 2 1,1 4 98,6-1 0,-1 1-3,5-4 0,1-2 77,3-2-7,0 3 37,5-9 1,1 3 209,5-4 1,1-2-58,-1-3 1,1 2-44,-1-5 1,4 0-194,1-4 1,3 0-201,-4 0 0,4-1 186,-4-3-1276,5 2 906,-7-8 0,2 4-858,-7-5 1381,2 4 0,-4-8 0,6 2 0</inkml:trace>
  <inkml:trace contextRef="#ctx0" brushRef="#br1">23458 12620 8193,'0'-13'0,"0"-2"825,0 14 39,0-4 248,0 5 1,-1 5-429,-3 2-438,3 4 0,-9 5 250,9 2-312,-9 5 1,7 3 246,-5 1-661,6 5 236,-8-3 1,8 4-34,-1-3 0,-2 2-212,1-5 0,0-1-707,4-3 643,0-5 1,5 2-24,3-4-141,2-1 210,1-9 60,1 4 0,-1-8-58,0 1 1,1-1-69,-1-2 1,2 0-92,2 0 0,-2 0 38,2 0 1,-6-4-233,-1 0 0,-2-5-197,2 2 805,2-4 0,-9 0 0,9-6 0,-3 0 0</inkml:trace>
  <inkml:trace contextRef="#ctx0" brushRef="#br1">23390 12826 8526,'-6'0'1461,"1"0"-1092,15 0 134,-3 5-159,10-4 0,-5 4-253,4-5 1,0 0-53,3 0 1,3 0-536,-3 0 380,-3 0 1,5-1-1305,-6-3 1015,5 3 0,-8-6-56,-1 4 0,-1 0-162,-6-5 1,0 5 622,-4-5 0,0 0 0,0-3 0</inkml:trace>
  <inkml:trace contextRef="#ctx0" brushRef="#br1">23379 12563 8193,'-7'0'0,"2"0"892,5-5-323,5 4-209,2-4 0,5 5 389,3 0-251,3-6-252,5 5-483,0-4 240,0 5 0,1-4 84,2 0 0,-1-1-111,1 2 1,2 1 278,-1-1-1737,-1 1 979,-3 2 1,0-1-1614,0-3 2116,0 3 0,0-9 0,0 3 0</inkml:trace>
  <inkml:trace contextRef="#ctx0" brushRef="#br1">24064 12723 8193,'0'-7'760,"0"2"1096,0 5-1487,5 0-182,-4 0 1,5 0-174,-2 0 1,-1 4-180,4 0 158,-4 5 71,7-8 1,-7 8-244,4-5 105,-4 5 1,7-7-165,-2 6 262,-3-6 0,5 5-8,-3-3-261,4-3 245,0 4 1,0-5-31,1 0 1,-5 0 2,1 0 1,-4 0 97,3 0-66,-4 0-4,7-5 0,-9 2 215,3-4 0,-1 3 83,1-4-89,-3 6-95,4-8 249,0 8 10,-4-3-165,4 0 1,-5 5-46,0 0 1,0 7 277,0 8-305,0 3-4,0 9 1,0 0-102,0 7 0,2-1 31,1 9 0,2-4-149,3 4 1,2-4 80,-2 4 0,-3-1-171,-1 1 0,-3-1-97,-1-6 0,0 4-302,0-8 0,0-1-25,0-7 0,-1-5 172,-3-3 1,1-2 452,-4-2 0,3-5-78,-4-2 876,1-3-608,0-1 1,-3-1-24,3-3 0,-2 2 17,1-6 1,-2-3 43,2-5 0,-2-4-4,-1 1 0,3 1-395,1-1 0,4 0 91,-1-4 0,8 1-536,4-1 0,7-4-88,4 0 1,-1-3-300,1 3 0,-2 1 366,3 3 1,-4 5-392,-5 3 1003,1 2 0,4 2 0,2-1 0</inkml:trace>
  <inkml:trace contextRef="#ctx0" brushRef="#br1">21311 13385 8193,'0'-6'520,"0"1"31,5 5 1,2-4 29,4 0 1,1 0 178,-1 4-319,0 0-257,6 0 1,-3 0 184,5 0 137,0 0-291,4 0 0,1-1 154,3-3-127,2 3-58,5-4 1,5 5 113,3 0-134,3 0 0,9-1 0,5-2-56,3-1 1,-30 2 0,0 1-425,3 1 1,-1 0 355,0-3 0,1 0-7,4 3 1,0-1-1,-1-3 1,-1-1 93,3 3 0,0 1-216,0-4 0,0 1 87,-5 3 1,0 0 0,2-3-1,1 0 38,-2 2 1,0 0-112,-1-3 0,0 1 60,2 1 1,-1-1-1,-3 1 1,-1-1-164,0 0 1,1 0 110,-1 1 0,1-1 20,1-2 1,0 0 0,-1 2 0,-1 1-18,0-2 1,0 2 0,27 0-153,-2 0 0,-5 1 236,-6 2 0,-6-1-10,-2-3 0,-3 3 5,-5-3 0,-2 3-37,-5 1 193,0 0-146,0-5 1,-4 4 155,0-3-157,-5 3 0,2-1 1,-5 0 1238,1-2-1223,-1 0 0,-3 4 338,0 0-346,-6 0 0,4-4-55,-2 0-214,-3 1 163,5 3-1883,-6 0 1502,-6 0 0,-1 0-2872,-8 0 3327,-3 0 0,-5 5 0,0 1 0</inkml:trace>
  <inkml:trace contextRef="#ctx0" brushRef="#br1">5288 15133 7977,'0'-8'-12,"0"0"0,-4 5 188,0-5 142,0 5 18,4-7 231,0 9 291,0-9-582,0 9 0,0-6 482,0 3-157,0 3-199,0-4-202,0 5 1,0 5 192,0 3-264,0 2 39,6 6 0,-4-2 7,6 5 1,-6 0-80,2 4 0,1 4 16,-1 0 1,0 1-171,-4-2 0,4-2-113,-1 3 1,1 1 103,-4-1 0,1-1-38,3-3 0,-3 0-67,3 0 1,-2-2-81,-2-2 1,0-2 69,0-6 1,0-3-285,0-1 330,0-4-140,0 2-1047,0-5 627,5 0-335,-4 0 1031,4-5 0,-5-6 0,0-7 0</inkml:trace>
  <inkml:trace contextRef="#ctx0" brushRef="#br1">5231 15064 7990,'0'-6'478,"0"-4"141,0 3 0,5-3-28,2 3 134,4-4-355,0 5 1,0-2-24,1 1 0,3 0-121,0 0 0,6-3-83,-2 2 0,1 3 224,-1 1-355,8 3 51,-8-4 0,9 4 128,-6-3 1,1 2-118,0 2 1,0 4-326,0 0 146,-5 5 82,-2-3 1,-1 10-208,1-1 159,-1 5-37,-9-7 0,-1 7 2,-5-5 0,0 6 66,0-2 1,-5 1-2,-3-1 0,-5 1 13,-3-4 163,-4-1-144,2 1 1,-8-3 156,-1 2-69,0-2 0,4-6-59,1 1 94,-1-5-93,0 7 24,0-9-760,5 4 485,2-5 0,4 0-67,1 0-1120,5 0 899,1-5 1,5 3-96,0-6 613,5 5 0,6-7 0,7 4 0</inkml:trace>
  <inkml:trace contextRef="#ctx0" brushRef="#br1">5825 15041 8084,'0'-11'0,"0"5"0,0-5 0,0 4 0,1 0 0,3 0 0,-2-1 0,6-3 0,-4 3 0,3 1 0,-4 4 0,7-7 0,-9 9 0,4-5 0,0 6 0,-3 7 1825,1 4 0,0 3-819,1 9 1,-3-1-771,3 8 0,-7 1-1,0 3 0,-6 1-192,1 3 0,-2-2-70,-2 2-641,6-2 498,-4-2 1,5-5-76,-3-2 0,-1-5-180,6-2 0,-1-4 121,4-5 1,-1 0-559,-3-4-617,2-2 466,-3-5 483,5 0 0,2-4 69,1 1 1,-1-6 460,2 1 0,2-7 0,0-3 0</inkml:trace>
  <inkml:trace contextRef="#ctx0" brushRef="#br1">5905 14950 8084,'0'-15'395,"0"-1"0,1 1 367,3 4 752,-3-1-398,9 1-566,-4 5 0,6 1-144,-1 5 0,1 6 69,-1 5 0,2 6 241,2 6-155,3-1-385,0 1 0,2 5-20,-5 3 1,5 2 92,-1 1 1,3 0-426,1 0 1,-4 1-64,0-1 1,-5-4-281,1 1 1,-2-6 321,-2 2 0,1-7-92,-1-1 0,-1-5-290,-2 1 315,2-2 0,-7-3-443,4-2 301,-4-3-453,2-5-115,-5 0 0,-5 0 56,-3 0 1,2-4 238,-2 0-68,0-4 274,-3 6 473,0-8 0,-1 4 0,1-6 0</inkml:trace>
  <inkml:trace contextRef="#ctx0" brushRef="#br1">5847 15350 8084,'-6'0'701,"1"0"0,6-2-204,3-1 0,2 1 396,6-2 0,4-1-306,3 2 1,4-5-99,4 4 0,2-5-234,5 2 1,1-3-199,-1-2 1,0 2-590,0 2 1,-1-2 450,-2 3 1,-3 2-1584,-5 1 1,-2-1 1663,-2 1 0,-2 0 0,-6 4 0</inkml:trace>
  <inkml:trace contextRef="#ctx0" brushRef="#br1">6498 15007 8131,'7'-6'-1100,"-2"-4"1288,-5 3 0,1 1 1440,3 2-1075,-3 3 0,6 1-84,-4 0 1,0 1 28,5 3 1,-5 6-113,5 5 1,-4 7-102,3 1 1,-3-1 43,4 5 0,-6 2-1,2 2 1,1-2-215,-1 1 0,1-4-174,-1 0 1,-3-5-106,3-2-430,-3-5 437,-1 2 0,0-4-1740,0-1 1012,0-5-1084,0-1 1587,0-5 0,-5 0 0,-1 0 0</inkml:trace>
  <inkml:trace contextRef="#ctx0" brushRef="#br1">6270 14984 8071,'0'-6'240,"0"-1"539,0 4-507,0 1 0,3-8 92,4 3 1,2 0 279,10 0 1,1-1 23,7-3-147,2-1-331,6 1 0,3-1 190,0 1-361,5 0 156,-3 4 1,5-3-16,-3 2 0,-3 2-133,-5-2 1,-1 6 105,-2-2 1,-3 2-163,-5-2 0,-2 3-126,-2-3 1,-2 2-51,-6 2 101,0 0 1,0 2-21,-4 2 90,-2-3 0,-3 5 140,1-2 35,-1-3 0,3 9 70,-5-2 1,0 2-100,0 2 0,0 0 5,0 3 1,4 3-30,-1 5 1,2 0-23,-1 0 0,-3 5-49,3 2 1,1-1-128,-1 2 0,4-1 19,-4 4 1,-1-1-175,-3-2 1,4-3 104,0-5 1,4-2-37,-5-2 1,3-2 158,-3-6 1,0-1-175,4-2-306,-4 2 227,2-9-945,-5 4-845,0-5 921,5 0 1,-4-5 1158,3-2 0,3-3 0,-1-2 0</inkml:trace>
  <inkml:trace contextRef="#ctx0" brushRef="#br1">7424 14744 8105,'0'-6'538,"0"1"170,0 0 0,0 5-132,0 0 0,0 10 99,0 9 0,0 4-49,0 4 1,0 2-184,0 5 0,0 1-78,0 4 1,0-3-214,0 6 1,0-4-127,0 4 1,3-6 25,1-2 0,4 0-203,-4-3 0,1-7 70,-2-1 0,3-8-217,1 0 1,2-2 89,-5-2 0,3-3-381,-3-1-219,0-4 0,-3 2-57,3-5-565,-3 0-183,5 0-138,-12-5 1751,-5-1 0,-2-6 0,-3 1 0</inkml:trace>
  <inkml:trace contextRef="#ctx0" brushRef="#br1">7001 15213 8105,'1'-11'910,"3"4"1,2-2-104,6 5 1,4 0 69,3 4 0,3-5-379,1-2 1,5 0-224,2 0 1,4 0 80,4 0-342,-2-3 22,-2 3 1,-1-3-675,-2 2 0,-2-2 495,1 3 1,-4 0-1212,0 0 1,-1 4 169,-3-1 0,-4 2-912,-3-2 2096,3 3 0,-5-4 0,3 5 0</inkml:trace>
  <inkml:trace contextRef="#ctx0" brushRef="#br1">8052 14744 8105,'0'-6'0,"-2"-3"860,-1 5 222,1-5-479,-8 8 1,8-4-224,-6 5 0,0 0-74,-3 0 1,-2 1 69,-2 3 0,1 2-109,-5 6 0,4-1-145,-4 1 1,4 3 233,-4 0-392,5 0 107,-8 2 1,9-4 284,-2 2-550,8-2 204,-4 3 0,10-3-46,-3 2-84,3-2 0,7-2 116,6 0 1,0 0 56,8-4 1,-1 2 46,3-5 1,1 5-109,0-2 0,1 0 6,3 0 0,-3-3-8,3 4 1,-3-4-137,-1 3 1,-2 0 104,-2 0 0,-2 3-183,-6-2 1,-1 2 63,-2 2 0,-3-1 43,-5 0 1,-1 1-128,-3-1 1,-8 6 203,-7 2 1,-6-1 94,-2 1 1,-4-4-48,0 4 1,-2-1 168,-1 1 0,1 1-138,2-5 1,0-1-11,4-6 1,6 1-353,5-6 0,4 1-87,0-4-631,6 0 227,1-5 1,14-5-1609,2-5 2422,8 0 0,4-2 0,6-1 0</inkml:trace>
  <inkml:trace contextRef="#ctx0" brushRef="#br1">8783 14916 8105,'-12'0'0,"1"0"0,-1 0 502,1 0 864,5 0-155,1 0 1211,5 0-2053,5 0 1,5-2-10,5-1 0,5 1-121,-1-2 1,2 3-41,-2 1 0,4-1-74,-1-3 1,1 3-153,4-3 0,-2-1-16,2 1 1,-4-3-356,0 3 0,-2 0-608,-6 4 1,1-4-55,-5 0-1649,0 1 755,-4 3 1613,-2 0 1,-15 0 0,-3 0 0</inkml:trace>
  <inkml:trace contextRef="#ctx0" brushRef="#br1">8760 15087 8105,'1'6'-436,"3"-2"1994,2-3-968,6-1 0,-1 4-21,0 0 0,2 0 25,2-4 0,-1 0-285,5 0 1,0 0-100,4 0 1,0 0-31,0 0 0,4-4-160,-1 0 0,1-3-795,-4 3 1,0-4 542,-1 4 0,0-3-2492,-3 3 2724,-2 0 0,-6-1 0,0-1 0</inkml:trace>
  <inkml:trace contextRef="#ctx0" brushRef="#br1">9742 14619 8105,'-5'-12'0,"2"2"346,-4 3 175,4-4 1,-2 9 1018,5-6-620,-5 6-565,4-3 0,-4 10-28,5 2 0,0 5-30,0 3 0,0 3-3,0 5 0,0 3 30,0 1 0,4 5 53,-1-2-261,1 3 0,-3-3 0,2 1-62,1 1 0,1 1 16,-1 1 1,1-5-128,2-2 1,2-1-101,-5-3 1,1 1-148,-1-8 1,-2-1-120,6-4-157,-5 1-126,2-1-271,-5-5-1633,5-1 1901,-4-5 0,4-1 709,-5-3 0,5-2 0,2-5 0</inkml:trace>
  <inkml:trace contextRef="#ctx0" brushRef="#br1">10096 15144 9518,'0'8'2353,"0"-1"-1325,0-4-342,0 7 1,0-7 187,0 4-39,0-4-1171,0 2-1678,0-5 0,10-5 0,3-2 0</inkml:trace>
  <inkml:trace contextRef="#ctx0" brushRef="#br1">10724 14584 8105,'-11'-6'-253,"4"1"0,-3 1 355,3 0 1,-3 1 714,-2 3 0,4-4-284,1 0 1,-5 0-88,-3 4 0,0 0-64,4 0 1,-2 0-72,-2 0 0,2 1-52,-2 3 0,-2-1 8,2 4 0,0 0-8,3 0 0,1 4-22,0-4 0,0-1-70,4 2 1,-2 0 0,5 3 0,0 1-155,4-1 1,0 0 131,0 1 0,0-1-188,0 1 1,2-2 91,1-3 95,4 4-33,4-5 1,2 5 24,2 1 0,3-1-32,5 1 0,-1-1 119,1 0 1,4 0-138,0-4 0,1 3-79,-2-2 0,-2 2 46,3 2 0,-3-1-180,-1 0 0,-4 1 26,0-1 0,-5 4-171,1 1 0,-7-1-69,-4-4 1,-3 1 94,-1-1 1,0 1 98,0-1 0,-7 0 139,-4 1 1,-2 1-15,-6 2 1,-1-3 3,-7 4 0,3-4 212,-2 0 0,-2-1 75,1 1 1,0-5-80,5 1 0,-1-6-26,0 2 0,5-3-63,3-1 2,2 0-309,2 0 1,4-1-439,4-3 0,4 2-187,7-6 0,0 2-812,11-2 0,4-2-268,4 3 1911,5-4 0,-3 0 0,5 0 0</inkml:trace>
  <inkml:trace contextRef="#ctx0" brushRef="#br1">11078 15076 8105,'-6'0'169,"0"0"254,2 0 993,2 0 185,-8 0 1,8 1-280,-6 3 1,6-2 8,-2 6-1074,3-6 143,1 3-2429,0 0 685,0-3 1,5 3-2730,2-5 4073,3 0 0,2 0 0,-1 0 0</inkml:trace>
  <inkml:trace contextRef="#ctx0" brushRef="#br1">5402 16183 7865,'0'-11'1544,"0"0"-398,0-1-224,0 6-88,0-4-349,0 8-1,0-3-299,0 15 0,0-1 2,0 10 0,0 2-26,0 5 0,-4 0 106,0 4 0,-1 1-282,2 3 0,0 0-110,-5 0 0,5 3-40,-5-3 0,5 3-57,0-6 1,-2-3-179,1-2 0,0-3 90,4-4 1,0-2-83,0-6 0,-1 0-527,-3 1 207,3-6 88,-4-1 1,5-5-1052,0 0 1170,0-5 0,0-1 505,0-6 0,0 5 0,0-1 0,5-4 0,1-6 0</inkml:trace>
  <inkml:trace contextRef="#ctx0" brushRef="#br1">5436 16161 8105,'0'-12'0,"0"1"0,-1 1 141,-3 2 1,3-2 316,-3 2 0,2 3 931,-2 1-513,3-2 276,-5 5-730,6-4 0,2 6 28,2 3 1,1 2-65,2 5 0,3 1-71,-2-1 0,6 6-45,1 2 1,0 2 15,-3 2 0,1 0-98,2 0 1,-1 1-141,5 3 0,-4-2-253,4 5 1,-1-4 168,1 1 0,2 0-461,-2 0 1,-2 0 128,-2-4 0,2-2-34,-2-2 0,0-2 169,-3-6 0,-2 1-379,-3-1 297,3 0 0,-7-3-484,5 0-459,-6-6 388,3 3-837,-5-5 429,-5 0 386,-1 0 892,-1 0 0,-8 0 0,3 0 0</inkml:trace>
  <inkml:trace contextRef="#ctx0" brushRef="#br1">5345 16560 8105,'-11'0'898,"4"-5"311,2 4-578,5-4 1,6 1-159,6 0 1,3-1 55,4 1 0,4 2-277,0-6 0,5 1-53,6-5 0,0 1-324,1-1 1,0 1 165,3-1 0,-6 2-1074,2 3 1,-8-2 18,-4 5 0,0-4-492,-7 5 1,-1-2 1505,-6 1 0,2 2 0,-4-3 0</inkml:trace>
  <inkml:trace contextRef="#ctx0" brushRef="#br1">5962 16103 8105,'0'-6'1390,"0"1"-148,0 5 0,3 6-818,1 6 1,0 4-56,-4 7 0,0 5-191,0 2 1,0 2-147,0-1 1,0 5-188,0-1 1,0 2 210,0-3 0,0-1-586,0-3 0,0 2 160,0-5 1,4-5-13,0-3 1,0-5-285,-4 2-203,0-4-47,5-5-297,-4-2-155,4-5 1368,-5-5 0,0-7 0,0-5 0</inkml:trace>
  <inkml:trace contextRef="#ctx0" brushRef="#br1">5962 16218 8105,'0'-12'1416,"5"1"-647,-4 4 1,9-1-279,-2 4 0,2 4 152,1 4 1,5 6 124,-1 1-322,5 1-149,-2 9 0,9-3-95,-1 5 1,2 0-115,-1-1 1,-3 0 1,3-3 1,0 3-203,0-3 0,0-2-172,-4 2 1,-1-5-80,1 2 1,-1-4-126,-3 0 1,-1-2 161,-3-3 0,-6 2-245,2-5 40,-2 5-239,2-8 90,-4 4-283,-2-5-706,-5 0 1126,-5 0 0,-2-1 543,-4-3 0,5 3 0,-10-9 0,4 4 0</inkml:trace>
  <inkml:trace contextRef="#ctx0" brushRef="#br1">6464 16081 8105,'7'-12'0,"-2"1"0,-5 3 1375,0 1-129,0 4 101,0-2-847,0 20 1,0-5-44,0 13 1,0-3-31,0 3 0,0 4-160,0 0 0,0 4-151,0 0 1,0 2 19,0 1 1,0-4-242,0 1 0,0-4-136,0 3 0,-4-5-248,0 2 1,0-8 159,4-4 0,0-2-268,0-2 1,0-3-829,0 0 961,0-6 0,1 3-676,3-5 305,-2 0-523,3 0 1358,-5 0 0,5-5 0,1-1 0</inkml:trace>
  <inkml:trace contextRef="#ctx0" brushRef="#br1">6978 16069 8105,'0'-6'140,"-5"1"282,4 5 503,-9 0-493,8 0 1,-4 0-45,2 0 0,3 1-91,-3 3 1,3 2 136,1 6 0,0 3-111,0 0 0,0 5 128,0-1 0,0 7-114,0 0 1,0 5-86,0-4 0,0 0-231,0 0 0,0-3 159,0 3 0,0-4-116,0-4 1,0 1-194,0-5 1,0 0-700,0-3 177,0-6-511,0 4-1004,0-8 876,0 3 159,0-5 0,-1-4 96,-3 0 1035,3-5 0,-10 3 0,5-6 0</inkml:trace>
  <inkml:trace contextRef="#ctx0" brushRef="#br1">6601 16149 8105,'-1'-14'597,"-3"3"-360,3 2 0,-3-1 299,8 2 0,0-2 84,7 2 1,3 2 8,9-2 0,5 5-199,2-5 0,5 0 22,3-3 1,2-1-234,6 1 0,3 1-171,1 2 1,-1-2-51,-3 3 0,-4 0 77,0 0 1,-9 3-162,1-4 0,-7 6 82,-1-2 1,-7 3-186,-3 1 94,-4-6 158,0 5 133,-6-4 87,4 5 0,-8 5-222,1 3 0,-1 2 223,-2 1 0,0 2-111,0 2 0,-2 3-151,-1 5 1,1 1 59,-2 3 0,3-2-178,1 5 0,0-3 109,0 4 1,0-1-156,0 4 1,0-5 112,0-2 1,0 1-172,0-1 1,4-2-22,0-6 1,1 1 102,-1-4 0,-3-1 133,3-4 1,-3-3-155,-1 0 1,1-6-143,3 2-316,-3-3-652,4-1 701,-5 0-1594,0-5 595,0 4 1547,0-9 0,-5-2 0,-1-6 0</inkml:trace>
  <inkml:trace contextRef="#ctx0" brushRef="#br1">7926 15978 8105,'0'-8'-954,"0"1"1228,0-1 1,-1-2 614,-3 2 1,1-1-68,-4 5 0,3-3-336,-4 3 1,1-4-41,-5 5 0,1-1-146,0 4 0,-2 1-91,-2 3 0,-3 4 13,-5 7 0,0 1 0,0 3 0,-3 7-39,-1-3 1,0 7 14,5 0 0,0 0-145,3 0 12,2 1-32,6 3 0,1-1-174,2-3 0,3 2 4,5-5 1,0-1-128,0-3 0,10-4 166,6 0 1,4-6-49,3-2 1,1-1-57,2-6 1,0 0-93,4-4 1,-1 0-17,2 0 0,1-1 122,-6-3 1,1-2-322,-4-6 1,0 5-166,0-1 0,-2 0-333,-2-3 0,1 3 250,-4 1 757,-1-1 0,-4-3 0,1-1 0</inkml:trace>
  <inkml:trace contextRef="#ctx0" brushRef="#br1">8200 15932 8105,'-6'-5'0,"1"4"0,3-6 740,-1 4-315,1 1 0,-4-3 718,2 5-356,3 0-370,-4 0 0,1 7-109,0 4 0,0 7 171,4 8 1,0 1-148,0 7 1,0-2-96,0 6 1,0-2-20,0-2 0,2 0-122,2 0 0,-2-1-196,6-2 1,-6 1-22,2-6 1,1 0-385,-1-7 0,1-3-339,-1-4-780,-3-1-439,9-5 836,-8-1 510,8-5 1,-4-6 28,5-5 688,1-1 0,-1-9 0,1 3 0</inkml:trace>
  <inkml:trace contextRef="#ctx0" brushRef="#br1">8531 15864 8105,'0'-12'-99,"0"5"-50,0-1 0,0 4 2098,0-3-566,0 4-199,0-2-786,0 20 1,0-1 34,0 13 1,0 2-58,0 1 0,0 7 87,0 1 1,0 4-398,0-4 1,0 4 114,0-4 0,0 0-495,0-4 0,0-3 111,0-1 1,0-8-142,0 1 1,0-8-632,0 0-1024,5-2 362,-3-2-311,3-4 665,-5-2 1283,0-5 0,0-5 0,0-2 0</inkml:trace>
  <inkml:trace contextRef="#ctx0" brushRef="#br1">8086 16343 8105,'0'-6'0,"0"0"788,0 2 1,5 2-262,3-1 1,8-2 478,7 1 0,2-6-393,10-2 0,-2 0-315,9-7 1,-1 3-289,5-3 0,2 4-255,-2-4 1,1 5 24,-9-1 1,-1 2-201,-7 2 1,2 4-2498,-5 4 2917,-6-4 0,1 6 0,-4-4 0</inkml:trace>
  <inkml:trace contextRef="#ctx0" brushRef="#br1">8977 15898 8105,'0'-12'-10,"0"1"0,0 3 68,0 1 0,0-1 241,0-3 1,0 3 139,0 1 1,-4 3 204,0-4 251,0 6-117,4-4-526,0 6 0,-3 3 140,-1 5 1,0 1-18,4 10 0,-1 3 90,-3 5 1,1 9-272,-4-2 0,3 4-72,-4 0 1,2-2-36,-2 2 0,-2 1-221,3-1 0,-2-1-522,1-7 1,-1-2 385,5-5 1,-1-1-197,2-3 1,1-3-653,-2-4-587,3-6 1115,1-1 0,1-5-49,3 0 0,-2-5 154,1-3 1,4-2 484,0-1 0,0-2 0,0-2 0,-4-3 0,2-5 0</inkml:trace>
  <inkml:trace contextRef="#ctx0" brushRef="#br1">8965 15852 8105,'0'-11'430,"0"-1"214,0 1 0,0-1 262,0 1-169,0 5 1,5 2-38,3 8 0,2 3-266,2 9 1,0 1 226,4 6 0,-4 4-188,3-1 1,2 10-175,-2-2 0,6 4-115,-2 0 0,-2-2-136,2 2 1,-3-2-84,3-2 1,-4-5-325,4-2 0,-5-5-26,1-3 1,-2 2-596,-2-6 1,1 0-234,-1-3 1,-3-5-247,-1 1-422,-4-6 1154,2 9 0,-6-10-323,-3 3 1050,3-3 0,-10-1 0,5 0 0</inkml:trace>
  <inkml:trace contextRef="#ctx0" brushRef="#br1">8805 16309 9783,'12'0'1244,"4"0"-504,3 0 1,4-4-296,4 0 1,0-5-129,7 2 0,-2-3-214,6-2 0,-2 1-202,3-1 1,-4 1-974,3 0 1,-6 3 677,-2 0 1,-6 2 393,-1-2 0,0-2 0,-5 4 0</inkml:trace>
  <inkml:trace contextRef="#ctx0" brushRef="#br1">9548 15886 8105,'0'-11'0,"-4"3"257,0 1 203,0-1 0,3 1 442,-3-1 73,3 5 182,-4-2-785,5 5 0,0 2-80,0 1 1,0 9 28,0 7 0,0 4 139,0 3 0,4 5-306,0 7 0,-1-3 98,-3 3 0,0 2-393,0-2 0,2 4 181,1-4 1,-1-4-287,2-3 0,-2-6-228,2 2 0,-3-5-390,3-3 1,1-2 241,-1-6 1,0-3-1368,-4 0 692,5-6 523,-4 3 1,5-6 102,-2-3 671,-3 3 0,10-14 0,-5 2 0</inkml:trace>
  <inkml:trace contextRef="#ctx0" brushRef="#br1">9822 15886 8105,'0'-14'0,"0"3"0,0 6 1357,0-3-382,0 6 484,0-3-983,0 15 0,1 3-165,3 9 0,-3 6-6,3 3 1,-3 2 47,-1 1 0,0 4-292,0 0 0,0 0-7,0-3 0,0-5-426,0 0 0,0-4 85,0 0 0,0-7-619,0-3 0,0-4-515,0 0-415,0-6 613,0-1 86,0-5 1137,0-5 0,0-1 0,0-6 0</inkml:trace>
  <inkml:trace contextRef="#ctx0" brushRef="#br1">9788 15921 8105,'0'-12'287,"1"5"607,3-1-30,-3 5-319,9-2 0,-3 7 170,4 1 0,2 5-240,2 7 1,-1-1 35,5 5 1,-4 2-135,4 5 0,0-2-265,4 3 1,-4-2-113,0 2 0,0-3-180,4 3 0,-1-4-17,-3-4-1,1 1-379,-5-5 0,4 2 121,-4-2 1,4-2 149,-3 2 1,0-2-72,-1-2 0,-3 0-77,-1 1 0,1-2-423,-5-2 470,-2 2 0,0-8-735,-5 6 207,0-6 91,0 4 844,0-6 0,0 0 0</inkml:trace>
  <inkml:trace contextRef="#ctx0" brushRef="#br1">10313 15864 8105,'0'-23'0,"0"4"372,0 0 0,0 5-60,0-2 0,0 0 123,0 1 0,0 3 152,0 5 1,0 3 891,0-4-974,0 6 0,-1-2 10,-3 8 0,3 7-138,-3 8 0,-1 8 76,1 3 1,-4 5-338,5 3 1,-5-3 135,4 3 0,-3 2-316,3-2 0,-1 0 8,1-4 0,3-1-40,-3-3 0,1 2-221,-1-5 0,3-1-448,-3-3 0,3-1 116,1-3 0,0-3-364,0-4 1,0-5 293,0 1 0,1-5-816,3 0 637,-3-1 1,6-2 91,-3 0 806,-3 0 0,9-5 0,-4-2 0</inkml:trace>
  <inkml:trace contextRef="#ctx0" brushRef="#br1">10701 15829 8105,'-6'-17'485,"1"0"1,5 6-202,0-1 0,-4 5 343,0-1 241,1 0-188,3-3 0,-2 5-190,-2 2 1,2 3-196,-6 1 0,1 0-202,-5 0 0,1 5 112,-1 2 0,-3 5-154,0 3 0,-5-1 76,1 5 0,1-1-152,-1 1 0,5-2 17,-1-1 0,3-2-56,5 5 1,-2-4-97,5 4 0,0-4 64,4 4 1,0-5-6,0 1 1,0-2 35,0-2 0,9 2 55,2 2 1,5-2-64,-1 2 1,-1-6 2,5-1 0,0-1 1,4 5 0,-2-5-11,-2 1 1,2-2-98,-6 2 0,4 2 133,-4-2 0,0 2 14,-3 1 0,-1 1 15,1-1 0,-6 2 21,-2 2 0,-3-2 4,-1 2 0,-5-1 16,-3 1 1,-7-2-22,-4 2 1,-2-2 12,-2-2 1,-1 1 56,-3-1 1,3-3-68,-3-1 1,-1-4-127,2 1 0,0-3-293,7-1 0,3 0-470,4 0 1,2-1 100,2-3 1,3-2-1402,5-6 2181,5-4 0,2-2 0,4-5 0</inkml:trace>
  <inkml:trace contextRef="#ctx0" brushRef="#br1">11113 15978 8105,'-12'0'0,"1"4"206,-1-1 0,5 1 298,-1-4 845,5 0-858,-2 0 1,7 0-27,1 0 0,0-1-90,5-3 0,1 3 63,6-3 1,-1-1-215,5 1 0,0-3-41,4 3 1,-1-4-94,1 4 1,-1-5-206,-3 2 0,2 0-820,-1 0 1,-3 4 60,2 0-2170,-5-4 974,3 6 2070,-11-4 0,-6 5 0,-6 0 0</inkml:trace>
  <inkml:trace contextRef="#ctx0" brushRef="#br1">11044 16195 8105,'-6'0'0,"2"0"648,8 0 1,2 0-177,5 0 1,2 0 352,2 0 0,1 0-331,6 0 0,-1-4-101,5 0 1,2-3-195,-1 3 1,0-4-164,-5 4 0,1 1-226,0 3 1,-4-2-504,0-2 1,-4 3-1233,4-3 0,-8 3 1925,0 1 0,-2-5 0,2-1 0</inkml:trace>
  <inkml:trace contextRef="#ctx0" brushRef="#br1">11866 15738 8105,'0'-11'-217,"0"-1"0,-1 6-44,-3 2 2032,3-2-1037,-4 4 1,4-3-83,-3 5 0,3 5-162,-3 3 0,1 8 12,-1 7 1,3 4-79,-3 3 0,2 3-172,-2-2 0,3 2-135,-3 1 121,3 0-213,1 1 0,0-1-117,0 0 0,0-3-65,0-1 1,1-3-333,3 3 0,-3-6 143,3-1 1,1 0-902,-1-4 670,-1-3 1,-1 0-258,2-9-895,-3 3 1040,4-8 1,-5 2 123,0-8 1,0-3 564,0-4 0,0 0 0,0-1 0</inkml:trace>
  <inkml:trace contextRef="#ctx0" brushRef="#br1">11775 15784 8105,'0'-18'-104,"5"1"1,-2 6 493,4 0 0,1 0 606,3 4 1,1-2-366,-1 5 0,6 0 86,2 4 1,6-4-210,2 1 0,4 0-17,0 7 1,2 2-344,1 6 0,0 4 104,1 3 0,-6 3-181,-3 1 0,-2-1-54,-1 1 0,-5 4-126,-3 0 1,-3 3-63,-5-3 0,-2 4-311,-5 0 1,-1 1 132,-3-2 0,-6 2-144,-5-6 0,-5 2 54,1-1 1,-7-3 79,0 3 1,-1-3 370,4-1 1,-1-4-82,-3 0 0,3-4 40,-2 4 0,5-5-15,2 1 0,4-6 159,-4-1 0,6-4 14,2 3-45,-1-4-936,11 2 561,-9-5 1,9-1-765,-3-3 0,4 1 317,4-4 0,-2-1 738,6-3 0,5-1 0,4 1 0</inkml:trace>
  <inkml:trace contextRef="#ctx0" brushRef="#br1">12369 16286 7557,'-8'0'385,"1"0"1921,4 0-869,-7 5-642,9 2 1,-4 0-83,5 1 1,-4-4-240,0 3 0,0-3-294,4 4-578,0-6-749,0 8-210,0-8-1863,0 3 911,5-5 2309,-4 0 0,10-5 0,-5-2 0</inkml:trace>
  <inkml:trace contextRef="#ctx0" brushRef="#br1">12791 15727 8105,'-5'-12'962,"-1"1"-628,-5-1 0,-1 6 160,1 2 0,-1 3-152,1 1 0,-1-4 21,1 0 1,0 0-9,-1 4 1,1 2-104,-1 2 0,1-2 94,-1 6 1,1-5-62,0 5 0,-5 1 0,1 6 0,0-1-93,4 5 0,-1-4-76,1 4 0,1-3-90,2 3 1,-1-5 43,5 1 0,-3 1-171,3 0 1,0-1 65,4-4 0,5 1 11,3-1 1,3 1 105,4-1 1,3 0-19,5 1 0,5-1-74,2 1 1,0 3 7,0 0 0,-3 0 1,3-3 0,-3-1-119,3 1 0,-4 0-87,0 3 0,-7-2 61,-4 2 0,1 3-42,-5 1 0,2-1-56,-9 1 1,-1-4-82,-3 4 1,-5-3 73,-2 3 0,-5-4-68,-3 4 1,-3-4 49,-5 4 1,-3-5-114,-1 1 0,1-2-396,3-2 0,1 0 300,3-4 0,-1-2-332,5-5 1,3 0-26,5 0 835,4 0 0,-2-10 0,5-3 0</inkml:trace>
  <inkml:trace contextRef="#ctx0" brushRef="#br1">12963 16332 10237,'0'7'3726,"0"1"-3151,0-5 0,1 3 42,3-2 1,-3-2 837,3 6-529,-3-6-840,4 9-896,-4-10-878,5 4-63,-6-5 729,0 0 1,-6-5 0,0-1 0</inkml:trace>
  <inkml:trace contextRef="#ctx0" brushRef="#br1">13762 14527 8105,'0'-11'-87,"0"3"96,0 1 0,0 3 227,0-4-67,0 1 1,0-5 149,0 1 0,0 3 260,0 1-19,0-1-165,0-3 0,0 3 379,0 0-282,0 6-267,0-3 0,5 5-13,3 0 1,3 0-1,4 0 1,3 0 15,5 0 0,1 5-106,3 2 0,-3 9 44,3 3 1,1 2-119,-2 2 0,-3 5-247,-4 2 147,-5 3 0,-3 7 0,-7 2-322,-2 2 0,-4 2 163,-2-1 0,-2 1-275,-5 0 0,-6 3 232,-2 1 0,1-1-101,-1-3 0,5 1 316,-1 2 1,4-5-100,3 1 0,-1-7 307,5 0 1,-3-2 4,3-2 1,0-5-3,4-2 1,0-7-42,0-1 1,0-5-44,0 2 0,1-5 16,3-3 354,-2-3-531,8 0 0,-8-4 97,6 3 0,-4-4 145,3-4 1,-3 1 4,4-4 0,-2 3 124,2-4 1,-2 2-127,-2-2-51,-3-2 39,4 9-31,-5-9-257,0 9 1,1-4-12,3 5-86,-3 0 0,6 5 39,-3 2 1,-2 3 125,6 2 0,-1 0 37,5 4 0,-5 1 9,1 6 0,0 0 18,3 0 1,1 0 15,-1 0 1,0 0-16,1-1 0,-1 1 0,1 0 1,-1 4-71,0-1 0,-3 6 14,0-1 1,-6 0-10,2 0 1,1 2-16,-1-3 0,0-1-11,-4 2 0,1-5-4,3 5 0,-3-6-10,3 2 0,-3-4 91,-1-4 0,-5 1-54,-3-5 1,-2 1 132,-1-5 0,-1 0-69,1 1 0,0-5 108,-1 1 0,-1-5-71,-2 0 1,3 2 18,-4-1 0,0 0 27,1-4 0,-2 0 164,2 0 1,2-4-484,-2 0 1,-2-4 102,2 0 0,0-3-258,4-5 0,-1 2-327,1-5 1,4 4-596,4-4 0,3 1 1312,3-1 0,4-2 0,4 3 0</inkml:trace>
  <inkml:trace contextRef="#ctx0" brushRef="#br1">14813 15384 8105,'-6'0'1818,"0"0"-154,6 0 0,6 0-1467,1 0 0,1-4 30,3 0 0,-4-1-37,8 1 1,-5-2-93,5-5 0,-1-1-117,1 1 1,-1-4 15,5-1 1,-3-4-175,3 1 1,-5 1 12,1-1 0,1 0-11,-1-4 0,1 0 132,-5 1 1,-1-5-10,-2 0 0,1 1 31,-5 3 1,-1 0-2,-3 0 0,0 0-49,0 0 1,0 1 57,0-1 1,-5 5 71,-2 3 0,-3 3-29,-2 5 0,5 2 90,-1 5 0,0 1-78,-3 3 0,-2 3 12,-2 9 1,2 5-24,-2 6 1,-1 5 8,0-2 1,1 8-33,4 4 1,-1 0 27,1 4 1,-1-3-92,1 6 0,3-2 0,1-1 0,4-1-161,-1 1 0,3-4 125,1 0 1,1-10-180,3-2 0,3-5 259,4-2 0,0-1-15,1-3 1,0-3 52,4-4 1,-2-6-106,5-2 0,-5 1 304,1-1 1,-2 0 162,-2-4-230,0 0 0,1-4-285,-1 0 1,-4-1-608,-4 1-276,4 3 59,-6-9 0,8 3-1804,-5-4 2754,0 5 0,-4-4 0,0 3 0</inkml:trace>
  <inkml:trace contextRef="#ctx0" brushRef="#br1">15407 15270 8105,'0'-8'1318,"0"0"-668,0 6 0,4-4-167,-1 2 1,6 3-14,-1-3 0,2 2-57,1 2 1,1 0-36,-1 0 0,4 0-176,1 0 0,-1-3 0,-4-1 1,2 0-123,2 4 1,-2 0-263,2 0 1,-2 0-1695,-2 0 1429,1-5 1,-2 2-2216,-2-4 679,2 4 681,-9-2 1302,4 5 0,-10 0 0,-1 0 0</inkml:trace>
  <inkml:trace contextRef="#ctx0" brushRef="#br1">15384 15430 8105,'0'7'0,"0"1"368,0-6 788,0 3-412,0-5 0,5 0-285,3 0 1,3 0 195,4 0 0,3 0-147,5 0 0,1 0-191,3 0 0,-3-3-237,2-1 0,2-4-230,-1 4 1,0-3 54,-5 3 0,0-4-166,-3 5 0,1-5-3259,-4 4 1898,-1-5 1622,-4 3 0,-4-6 0,-2 1 0</inkml:trace>
  <inkml:trace contextRef="#ctx0" brushRef="#br1">16149 15087 8105,'-6'0'-502,"1"1"351,5 3 0,-4 2 1070,0 6 1,0 0-216,4 4 1,0 1-69,0 6 1,0 1-196,0 3 0,2-3-23,1 3 1,0-3-176,4-1 1,0 0 8,0-1 0,2 1-273,-5 0 0,4-4 118,-4 0 1,3-5-75,-3 1 0,4-2-211,-5-1-336,1-6 496,-4 4 129,0-9 1,0 3-25,0-8-14,0-2 0,-1-5-175,-3-1 1,3-1 133,-3-2 0,3 1-163,1-5 1,-4 0-23,0-4 0,0-5-188,4-2 0,0-1 102,0-3 1,0 1-99,0-9 0,0 4 66,0-4 0,2 2 92,1-2 1,4-1 158,4 5 1,1 1-71,-1 6 0,4 0-1,1 4 1,4 2 49,-1 6 0,-1 2 92,1 6 0,0-1-28,4 1 1,-1 5 149,1 2 0,0 1 117,0-1 1,1 3-106,3-3 0,-2 3-14,5 1 0,-3-4-36,4 0 0,-6-1-21,2 2 0,-3 1-30,-1-2 1,-2 3 1,-2 1 1,-6 0-23,-6 0-53,1 0 0,-2 1-139,-2 3 1,-2-1-264,-2 4 0,0-3-658,0 4 0,-6-6 249,-1 2 0,-5 1 810,-3-1 0,-3 5 0,-4-3 0</inkml:trace>
  <inkml:trace contextRef="#ctx0" brushRef="#br1">16378 15133 8105,'0'-7'552,"0"2"1728,0 5-1502,-6 0-305,5 5 0,-4 2-45,5 4 0,0 4-34,0 1 1,0 0-96,0-1 1,0-1-93,0 5 0,0-5-51,0 1 0,0 2-144,0-2 0,0 0-31,0-3 0,4-1-511,0 1-37,5-1 438,-8 0 0,5-4-649,-2-3 271,-3-3 535,4-1 1,-1-1-11,0-3 1,5 1 114,-2-4 1,0-1-108,0-3 1,1-1 187,3 1 0,5-4-133,-1-1 0,0-4-6,-3 1 0,3 1-27,0-1 0,4 0 2,-4-4 0,1 6 98,-5 1-63,0 4 0,1 4 89,-1 0 0,-3 7-55,-1 1 1,0 1 135,0 7 1,2 3-104,-5 5 1,1 4 15,-1-1 0,-3-1-69,3 1 1,-3-1 43,-1 1 1,4 2-231,0-2 1,0-2-6,-4-2 1,0 1-160,0 0 1,4-1 138,-1-4 1,2-3-111,-1 0 0,-3-5-312,3 5 270,-2-5-518,-2 2 141,0-5-754,5 0 1,-4-2 1394,3-1 0,-3-4 0,-1-4 0</inkml:trace>
  <inkml:trace contextRef="#ctx0" brushRef="#br1">17063 15510 9250,'0'-7'5320,"0"2"-4229,0 5 0,-4 1-2321,0 3 1,-5-3 400,2 3 829,2 3 0,-6-1 0,5 5 0</inkml:trace>
  <inkml:trace contextRef="#ctx0" brushRef="#br1">23641 14801 8104,'1'-6'-78,"3"2"303,-2 3 617,3 1 1819,-5 0-2383,0 5 1,1 1-16,3 6 1,-3 1-25,3 2 1,-3 3-11,-1 4 1,4 2-123,0 3 0,-1-1 45,-3 4 0,0-3-168,0 3 1,0-5-40,0 2 1,0-3-202,0-1 0,2 0 119,2 0 0,-2-4-18,6 0 0,-6-5-311,2 1 238,2-2 0,-3-2-320,5 1 111,-6-6-238,3-1-6,-5-5-309,0 0 427,-5 0 0,3-5-212,-6-3 1,4 2 774,-4-2 0,1 1 0,-5-5 0,1 1 0</inkml:trace>
  <inkml:trace contextRef="#ctx0" brushRef="#br1">23630 14744 8104,'0'-11'-865,"1"1"1566,3 2 0,-2-1 133,6 5-149,0 1-340,3 3 1,0 0 5,1 0 1,4-4 89,3 0 1,-1 0-143,1 4 1,2-4-63,5 1 0,-2-2-142,3 1 0,-3 2 85,-1-1 0,1-2-82,3 1 0,-3-1 23,2 1 0,-5 3-142,-2-3 0,-5 3 11,1 1 0,-6-2 139,-2-2 116,-4 3 12,2-4-252,-5 5 216,0 0-169,0 5 0,0-2 58,0 4 0,0 1-20,0 3 1,0 1 30,0-1 0,0 4 0,0 1 1,0 4-47,0-1 1,0 3-1,0 0 0,0 3-125,0 1 1,0-2 29,0 3 1,0 1-98,0-1 1,1 3 55,3-3 1,-1-1 12,4-3 0,-3 4 12,4-1 1,-6 0-167,2-7 1,1 2-47,-1-2 0,1 2 44,-1-2 1,-3-3-77,3-4 0,-2-1 96,2 1 0,-3-5-21,3 1 1,-2-4-108,-2 3 184,0-4-86,0 2 331,0 0-191,0-4 256,0 4 499,0-5-609,-6 0 1,4 0 32,-6 0 1,1 0 124,-5 0 0,1 0 16,-1 0 0,-4 0-102,-3 0 0,-3 0 102,-1 0 0,-1 0-61,-2 0 1,0 0-158,-4 0 1,1 0 51,-2 0 0,3 0-139,6 0 0,-4 0 91,3 0 1,-1 0-141,9 0 0,-4 0-284,4 0 1,3 0-84,5 0-305,-1 0 0,0 0-1056,1 0-810,4 0 1807,-2-5 839,5-1 0,0-6 0,0 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16389 5242 8287,'0'-6'-749,"0"-4"0,0 7 744,0-4 1,0 3 526,0-4 0,0 4-164,0-3-117,5 4 154,-4-7-242,4 4 1,-5-6 151,0 1 1,0 3-83,0 1 1,2 4 215,1-1 74,-1-2 30,3 0-71,-5-1-5,0 2-320,0 5 1,-1 6-146,-3 6 0,1 1 93,-4 6 0,-1 0-46,-3 3 1,-1 1 55,1 0 1,3 4-14,0-1 0,5 6-79,-5-1 0,4 2 94,-3 1 0,4 0-137,-1 0 0,-1 1 115,1-1 1,1-4-154,3 1 1,-4-4 76,0 3 1,-4-5-120,5 2 0,-3-7 104,3-1 1,1-5-16,-1 2 1,0-4-82,-1 0 91,3-6 109,-4 4-99,5-9 0,0 3 177,0-8 0,0-2-95,0-5 0,0-1 19,0 1 1,0-6-91,0-2 0,4-2-109,0-2 0,3-5 9,-3-3 0,5-2 79,-2-1 1,0 0-201,0 0 1,0-6 37,0-2 0,2 2-33,-5-2 1,4 5 55,-5-1 0,1 0 54,-4 4 1,0-2 57,0 10 0,0-1 31,0 4 0,0 2-22,0 2 1,2 2 18,1 6 291,-1-1-194,3 6 129,-5 1-196,0 5 1,3 5 49,1 2 1,4 4 22,-4 0 0,5 0 0,-2 1 1,0 3 110,0 0 0,1 6-89,3-2 1,4 6 178,1 2 1,-1 3-51,-4-3 1,2 5-48,2-2 0,-2 3-34,2 1 0,-2 0-234,-2 1 1,2-1-79,2 0 1,-2 1-130,2-1 1,-2-5 41,-2-2 0,-3-3 22,-1-1 0,0-4 148,0 0 1,0-5-150,-3 1 73,-3-2 0,5-2-47,-2 0-141,-3-4 0,4-1-532,-5-2-245,0-3-780,0 4 1279,0-5 1,0-5-214,0-2 821,-5 1 0,-1-9 0,-6 3 0</inkml:trace>
  <inkml:trace contextRef="#ctx0" brushRef="#br0">16320 5619 8256,'2'-8'-315,"1"1"1,0 4 600,5-1 0,-2 2 467,2-2 0,2 3-240,-3-3 1,5 3-200,3 1 1,-2-4 64,2 0-14,3 0-144,-6 4 0,5-1-481,-6-3 250,1 3 0,-1-4-870,1 5 0,-5 0 553,1 0 0,-1 0 327,5 0 0,-1 0 0,1 0 0</inkml:trace>
  <inkml:trace contextRef="#ctx0" brushRef="#br0">17234 5425 8373,'0'-6'108,"0"0"525,5 6-271,2 0 0,4 0-76,0 0 1,6 0 16,2 0 1,4-3 50,3-1 1,4 0-91,4 4 0,1-1 1,3-3 0,-2 3 15,2-3 1,1 3-159,-1 1 0,4 0 111,-4 0 0,2-4-221,-2 0 1,-1 0-55,4 4 1,0-4-28,1 1 1,2-5-71,-2 4 0,-1-3 88,1 3 0,-5-4-29,1 4 0,-4-1 77,-4 1 0,-3 3 13,-8-3 0,0 2 12,-8-2-130,3 3-36,-12-4 0,-2 5-218,-8 0 1,-3 0-728,-5 0 1,2 0 497,-5 0 0,5 1 591,-1 3 0,-3-3 0,1 4 0</inkml:trace>
  <inkml:trace contextRef="#ctx0" brushRef="#br0">19347 4979 8209,'0'-11'0,"-4"3"0,0 1 0,-3 3 0,3-4 469,-5 6-78,8-3-212,-9 0 1,3 3-91,-4-1 0,-1 1 158,1 2 0,-2 0-80,-2 0 1,-3 0 43,-5 0 0,1 5-65,-1 3 1,0 4 55,0 3 1,-4 2-135,1 6 1,-5 0 44,5 0 0,-5 4-2,5-1 0,-5 6-42,4-2 0,1 2 95,3-1 0,0 2-241,0-3 1,6 3 113,1 1 1,9-1-154,3-2 0,4 1 100,4-6 1,3 1-56,9-4 0,1-2 132,6-2 1,4-2-2,-1-6 0,6-1-71,-1-2 1,2-3 35,1-5 1,0 0-129,0 0 1,1 0 132,-1 0 0,0-1-165,0-3 0,-3-2 91,-1-6 0,-3 1-98,3-1 0,-4 1 104,1 0 1,-8-5 6,-4 1 0,0-5 26,-4 1 1,2 1 91,-9-1 0,0 5 21,-4-1 1,0 2-75,0 2 1,-2 0 173,-1 4 1,-7 1-34,-6 2 0,-4 2 40,1-1 1,-3 1-177,0 2 1,-1 4-114,0 0 0,-4 4-204,1-5 0,3 5-508,4-4 0,5 3-632,-2-3 1418,4 5 0,0-3 0,1 6 0</inkml:trace>
  <inkml:trace contextRef="#ctx0" brushRef="#br0">16298 6487 8224,'0'-6'693,"0"1"-122,0 5 1,0 5-467,0 2 0,0 7 89,0 2 1,0 4-6,0-1 0,0 6 24,0 2 1,0 3-47,0-3 0,3 5-18,1-2 0,0 3-85,-4 1 1,4 1 21,0-1 1,3-1-175,-3-3 0,4 2-47,-5-5 0,5-1 89,-4-3 0,3-1-25,-3-3 0,4-3 54,-4-4 0,1-1-47,-1 1 1,-3-5-180,3 1-300,-3-6 28,-1 9-408,0-10 157,0 4 0,0-6 249,0-3 0,-1 1 138,-3-4 0,1 3 379,-4-4 0,-1 1 0,-3-5 0</inkml:trace>
  <inkml:trace contextRef="#ctx0" brushRef="#br0">16161 6533 8166,'7'-12'17,"1"1"0,-4-1 109,3 1 0,5 1 185,3 2 1,1-1 107,0 6 0,1-5-142,6 4-64,5-5 0,-4 8 8,3-3 0,-3 3-1,-1 1 1,0 0-180,-1 0 0,-2 0 118,-1 0 0,-6 4-171,3 0 1,-4 4 68,0 0 0,-6 3-145,-2 5 1,-3-2-44,-1 5 0,-5-4 40,-2 4 0,-5-1 50,-3 1 0,1 1 66,-5-5 0,4 4-103,-4-3 1,1-1 85,-1-4 0,-1 1 30,4-1 0,1 0-23,4 1 335,-1-6-125,6 4-148,1-8 0,6 4 98,3-2 1,6-3-109,5 3 1,9 1 53,-1-1 0,8 1-39,-1-1 1,3-3-112,1 3 1,1 2 105,-1 2 1,-4-2-147,1 2 1,-2 1 24,1 6 0,-2-3-81,-5 4 0,-4 1 73,0 2 0,-6-1-169,-2 1 0,-4-1 130,-7 1 0,-1 3 36,-3-3 0,-4-2 49,-7 2 0,-4-1-58,-8 1 0,-2 2-25,-5-6 1,-1 1 51,1 0 1,-5-4 7,-3 3 0,1-2 38,0-1 0,5-5 5,2 1 1,6-6-368,9 2 261,2-3 0,11-2-506,2-3 1,9 2 207,7-6 0,4-3 390,7-4 0,10-6 0,2 3 0</inkml:trace>
  <inkml:trace contextRef="#ctx0" brushRef="#br0">17485 6773 8061,'-6'0'22,"1"0"2763,5 0-2347,5 0 0,3-2 314,7-2-466,-2 3 1,8-5-7,-2 2 1,7 2-9,0-6 1,6 4-219,-2-3 1,3 3 118,2-4 0,-2 6-169,-3-2 0,2-1 51,-6 1 0,5-1-213,-4 1 0,-2 3-65,-6-3 28,3 3 0,-10-3-928,3 0 805,-7 0 0,-4 4-807,-8 0 0,-4 4 1125,-7 0 0,-3 5 0,-4-3 0</inkml:trace>
  <inkml:trace contextRef="#ctx0" brushRef="#br0">18924 6293 8263,'-6'-12'-1072,"0"5"1175,2-1 1,3 4 1141,-3-3-285,3 4-309,1-2-390,0 15 0,0 3 31,0 10 1,-2 5 248,-2 2-351,3 3 0,-5 2-53,2-1 0,3 0 88,-3 0 0,-1-1-236,1-2 1,0 2 87,4-3 1,-4-2-45,1-1 0,-1-3-99,4-1 0,0-6-260,0-1 283,0 1 33,0-4 91,0 4-12,0-11 348,0-1 173,0-5-410,0-5-51,5 4 1,1-8-11,6 5 0,3-1 125,0 1 0,7 3-132,1-3 0,1-1-19,6 1 1,1-3 26,3 3 0,5-4-150,3 4 1,-1-5 89,1 2 0,-2 1-105,2-2 0,-3 2-17,-4-2 1,-2-2-221,-3 2 1,-3 2-263,-8-2 1,-4 4-87,-7-3-30,2 4 0,-10-6 193,0 6 1,-5-2-723,-7 1 0,0 2 94,-4-1 1095,-1 1 0,-6-3 0,0-1 0</inkml:trace>
  <inkml:trace contextRef="#ctx0" brushRef="#br0">18913 6556 8116,'11'-7'0,"1"-2"161,-1 6 1,6-3 331,2 3 0,4 1 1,3-1 0,2-2 186,3 1 0,5-5-4,-1 1-385,1 3 0,-3-4-11,-2 5 1,1-3-43,-6 3 1,-3-4-392,-4 5 1,-5-2 224,1 1 1,-6 2-1531,-1-1 700,-6-4 0,3 5-448,-5-6 0,-1 4 362,-3-3 844,-2 4 0,-10-12 0,-2 2 0</inkml:trace>
  <inkml:trace contextRef="#ctx0" brushRef="#br0">18902 6179 8217,'21'-18'0,"-1"1"258,11 6 1,4 1 432,7 2 0,4-2 467,3 2-717,-2-2 1,9 3 160,-2-1 1,-8 2-7,0-2 0,-4 2-426,0 2 1,-7 3-63,-4-3 1,-11 3-298,-1 1 1,-5 0 225,-2 0 1,-6 1-2327,-2 3 2289,-3 2 0,-11 11 0,-3 0 0</inkml:trace>
  <inkml:trace contextRef="#ctx0" brushRef="#br0">16823 8006 8181,'0'-16'-212,"-5"3"0,4-4 505,-4 6 1,3 0 472,-2-1 1,-2 1-239,-5-1 1,2 5-167,-3-1 0,2 5-24,-9 0 1,0 1-64,-4 2 0,-5 2-179,-2 1 1,-8 9 148,-4 7 0,-2 4-215,-2 3 1,4 0-54,0 4 1,2 5 41,-2 3 0,6 0-102,6-4 0,8 1 23,-1 4 1,9-4-148,3 3 1,5-6 74,6-2 0,6-3-37,5 3 1,11-4 262,8 0 0,8-5-117,4-2 1,0-5 262,4 1 1,-3-6-188,6-2 0,-3-4 209,-4 1 1,-1-3-40,-3-1 1,-3-1-256,3-3 0,-6 1-73,-2-4 0,-8 0-375,1 0 0,-4-2 258,0 5 1,-4-5-280,-7 2 1,1 0-1794,-6 0 2294,1-1 0,-4-3 0,0-1 0</inkml:trace>
  <inkml:trace contextRef="#ctx0" brushRef="#br0">17474 8223 8176,'-11'-11'-23,"-1"-1"646,6 6 728,1 1-780,5 0 742,0 3-873,0-3 0,5 2-12,2-1 1,4 0-140,0 4 0,5-4 55,3 0 1,3-1-143,1 1 0,1 3-130,3-3 1,-3-1 46,2 1 1,-2-1-191,-1 2 0,4 1-586,0-1 1,-5 1 390,-2 2 0,-5 0-324,4 0 0,-5 0 225,1 0 1,-6 0 364,-2 0 0,1 0 0,3 0 0</inkml:trace>
  <inkml:trace contextRef="#ctx0" brushRef="#br0">18753 7686 8120,'0'-11'0,"0"3"418,0 1 120,-5 4 87,4-2-60,-4 5-354,5 0 1,-4 1 58,0 3 1,0 7 87,4 9 221,-5 1-401,4 2 1,-8 9-9,5 2 68,0 3-44,4-3 0,0 4 2,0 0-114,0 5 1,0-7-188,0 2 1,0-4 144,0-3-123,0-4 1,5-4-83,3 0 1,-2-1 65,2-3 0,-4-3-86,3-4 1,-3-5-408,4 1 116,-6-6-73,3 4-276,-5-1-160,0-4 1,0 3-54,0-8 1038,0 3 0,-10-10 0,-2 5 0</inkml:trace>
  <inkml:trace contextRef="#ctx0" brushRef="#br0">18627 8006 8091,'6'-6'0,"-4"-3"529,6 5-206,4 0 0,2 4 189,5 0 1,2-4-105,5 1 0,3-1 117,6 4 1,4-4-102,3 0 0,-3-3-88,-1 3 0,2-1-172,-2 1 0,-4 3-128,-4-3 0,-5-1-135,-3 1 0,0 0-97,-7 4 1,-3-4-561,-5 0 354,-4 1-773,2-2 1,-6 0 458,-3-3 0,-4-1 716,-7 5 0,-3-10 0,-5 2 0</inkml:trace>
  <inkml:trace contextRef="#ctx0" brushRef="#br0">18650 7641 8119,'12'-13'0,"-1"-2"553,1 13-227,4-8 1,3 9 109,8-3 321,2-2-384,10 5 1,3-6 140,8 3 1,2 2-230,5-6 0,0 4 681,0-3-579,-5 4 1,-3-3-149,-7 2 1,0 3-111,-8-3 0,-2 3-1039,-9 1 747,-5 0-1141,-2 0 0,-11 0 214,-5 0 1090,-10 0 0,-13 5 0,-6 1 0</inkml:trace>
  <inkml:trace contextRef="#ctx0" brushRef="#br0">16286 9456 8117,'0'-17'-18,"0"-5"0,0 9 129,0-2 0,0 3 185,0 0 0,0 1 609,0-1-462,5 6 40,-4-4 179,5 9-305,-6-5 48,0 6-226,0 6 0,1 1 361,3 8-361,-3 3 0,4 6 43,-5 3 1,4 2 15,0 5 0,1 1-20,-2-1 1,0 4 19,5 0 1,-6 4-263,2-4 1,1 0 28,-1-4-78,0 6 1,-1-6-200,1 0 0,0-2-426,-4-9 487,5 2 1,-4-12-656,3 2 291,-2-2-407,-2-2-581,5-5 565,-4 0 438,4-6 1,-5-6 85,0-1 474,-5-3 0,-1-2 0,-6 1 0</inkml:trace>
  <inkml:trace contextRef="#ctx0" brushRef="#br0">16183 9388 8149,'7'-18'136,"3"-3"0,-8 12 331,6-3 1,3 3-105,5-2 171,4 5-177,-2-4 1,10 3 425,2-4-444,3 4 0,6-1 28,3 4 0,3 0 61,0 4 1,0 0-308,-3 0 0,1 6 151,-5 6 0,0 0-220,-4 7 0,1-3 126,-1 3 0,-6 0-217,-5 4 1,-2 1 52,-6 2-35,1 3 1,-6 4-72,-3-2 1,-2 2-180,-5-3 156,0 8 0,-10-2-104,-5 2 0,-7 1 136,-4-1 1,-5 2-335,-7-2 1,-2-4 311,-6 0 1,5-4-23,3-8 1,-1 1-4,1 0 1,0-5 119,4-3-46,-1-7 0,6 1-160,2-6 113,8 1-365,3-4 60,5 0 172,4-5-1682,7-1 2034,7-11 0,14 0 1,3-6-1</inkml:trace>
  <inkml:trace contextRef="#ctx0" brushRef="#br0">17394 9514 8149,'0'-12'285,"0"1"1,6 1 42,6 2 0,-1 3 423,4 5 1,2-4 11,-2 0-150,5 0-293,-2-1 1,5 4 134,0-3-10,-5-2-234,8 5 1,-9-6-246,9 4 67,-9 1 0,10-3-201,-8 5 218,-3-5 0,4 4-328,-4-3 0,-1 3-621,-4 1 1,-3 0 310,0 0 588,-6 0 0,8 0 0,-3 0 0</inkml:trace>
  <inkml:trace contextRef="#ctx0" brushRef="#br0">18513 8988 8119,'-5'-18'0,"4"2"0,-4 8 0,5 1 930,0 4-511,0-2 0,0 4 500,0-3-441,0 3 0,5-4-30,-4 5-269,4 5 0,-1 1 23,0 6 0,1 4 15,-1 3 1,-3 3 1,3 0 0,-3 6-15,-1 3 1,4 3-127,0 4 220,-1-2-145,3 8 1,-4-3-306,6 4 11,-6-4 0,7 3 46,-5-2 0,4-2 73,-5-2 1,5-7 99,-4 0-29,5-6 0,-7 3-43,6-5 1,-6-1-48,2-3 0,-3-3-42,-1-4 55,0-1 279,0 0-110,0-4-249,0 3-342,0-9 450,-5 4 0,-1-10 0,-5-1 0</inkml:trace>
  <inkml:trace contextRef="#ctx0" brushRef="#br0">19004 8977 8044,'-6'-18'0,"-3"2"512,5 4 872,0 6-711,4 1 54,0 5-368,0 5 0,-1 2 298,-3 9-247,3 1 0,-5 11-16,2 3 0,3 3-49,-3 4 1,-1 1 27,1 3 1,0 7-143,4-4 0,-4 7-333,1-2 1,-1-1 305,4-3 0,0-2-318,0-2 114,0-2 1,0-7 118,0-3-547,5-2 334,-4-5 0,5-4-824,-2 0 447,-2-5-184,3-3-286,0-1-34,-4-3-183,4-1 1,-5-2 410,0-8-643,0 3 1390,-5-9 0,-6-2 0,-7-6 0</inkml:trace>
  <inkml:trace contextRef="#ctx0" brushRef="#br0">18559 9468 8019,'0'-12'418,"5"1"0,1 5 459,6 2 1,0 3-326,4 1 0,-2 0 7,5 0 1,0-4-166,4 0 0,4 0 235,4 4 1,3-4-281,4 1 1,2-1-267,1 4 0,3-4-1074,-6 0 0,2 0 358,-5 4 675,1 0-42,-12 0 0,-1 0 0,-6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9:44:19.18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9269 4383 7961,'0'-6'357,"0"-4"1,1 9 42,3-3 1,-2 1 383,1-1-121,-1 3-199,3-4 12,-4 5 54,4 0-163,-5 0-362,0 5 0,1 3 72,3 7 0,-3-1-63,3 5 0,-3 0 9,-1 4 0,0-4-114,0 0 1,4 0 22,0 4 1,0-2 137,-4-2 0,0 2-113,0-6 0,0 0 145,0-3-45,0-1 1,1-1 35,3-2 324,-3-3-85,4-5-85,-5 0 0,4-1 88,0-3 1,1-3-50,-1-4 1,-2 0-127,6-1 0,-2 1 29,2-1 1,2-3-208,-2 0 0,2-4 147,1 4 1,2-2-225,2 2 1,-2-2-7,2-2 0,2 2 20,-2 1 0,5 4 36,-1-4 1,1 2 55,-1-1 1,3 3-57,-3-4 0,-1 7 53,1 2 1,-4 3 36,4-4 0,-1 6-38,1-2 1,-3 3 21,-4 1 0,-1 0-28,1 0 1,-1 5-3,1 2 1,-5 4 7,1 0 1,-6 6 9,2 2 1,1 2 67,-1 2 0,0 1-67,-4 3 0,0-2-151,0 6 1,0-6 111,0 2 0,0-7-6,0-1 0,4-4 111,-1 4 51,6-5 0,-6 3 124,4-6 1,-3-5 105,4-2-117,-6-3-90,9-1-311,-5 0 1,4-1-83,-2-3 1,-2 2-2553,-2-6 2787,-3 6 0,4-14 0,-5 4 0</inkml:trace>
  <inkml:trace contextRef="#ctx0" brushRef="#br0" timeOffset="1">12387 4360 8357,'0'-11'508,"0"0"132,0 4 381,0-3-665,0 4 0,1-6 594,3 1-601,-3 5 1,6 0 95,-3 6-183,-3 0 0,5 0-13,-2 0-264,-3 0 0,8 6 101,-5 1 1,4 7-55,-5 1 1,5 6 27,-4-2 1,3 2-54,-3 2 1,1 0 44,-1 0 0,-3 2-135,3-2 1,-1 2 69,1-6 0,-3-2 65,3-2 1,-3-2 18,-1-2 1,0-3 47,0 0 272,0-6-184,0 3 518,0-5-425,0-5 1,0-1-7,0-6 0,4 0-148,-1-4 1,5 2-196,-4-5 1,5 0-45,-2-4 0,4-2 166,0 2 1,0-2-308,1 6 1,-1 1 95,1-1 0,-1 5-137,0-1 1,1 6-167,-1 1 263,1 1 0,-1-1 24,1 1 1,-5 4-152,1-1 269,-1 3 1,4 2-59,-4 3 0,3 2 56,-2 6 1,-2-1-49,2 1 1,-2 0 165,2 4 1,1-4-154,-5 3 0,3-2 56,-3-1 1,1-5 25,-1 1 0,-3-1-3,9 5-4,-8-6 1,4 3 10,-2-5-58,-3 0 184,9-4 1,-4-2-76,6-1 0,1 0 18,2-5 1,-1 1-71,5-5 1,-4 1 0,4 0 0,0-6-42,4-2 0,-1 1 52,-3-1 1,2 4-31,-2-4 0,-2 9 18,-2-2-346,-2 3 298,-2 3-29,0 1 1,-3 5 61,0 0 1,-6 5-6,2 3 1,1 6 160,-1 1 1,0 5-105,-4-1 1,3 3-26,1 1 0,0 3-7,-4 1 0,0 3-48,0-3 1,0-2 66,0-5 1,0 1-77,0-2 0,0-2 36,0-2 1,0-2-26,0-2-197,5 0 1,-2-4 26,4-3-701,1-3 1,3-1 77,1 0 823,-1 0 0,1-5 0,-1-2 0</inkml:trace>
  <inkml:trace contextRef="#ctx0" brushRef="#br0" timeOffset="2">16019 4372 8121,'0'-12'-701,"0"1"1210,0 5 311,0-4 0,0 7 307,0-5-304,0 6-424,0-8 0,-1 8-161,-3-1 1,1-2 118,-4 1 0,3 0-135,-4 4 1,4 0-15,-3 0 0,-1 0-93,-3 0 0,-1 1 92,1 3 1,-4-1-215,-1 4 0,-4 1 58,1 3 1,-2 2-99,-2 2 1,0-1 13,0 5 1,1-4-68,3 4 1,3-1 24,5 1 0,0 3 48,4-3 0,-2-1-126,5 1 0,0-2 93,4 2 0,2 2 36,1-6 0,4 4 4,4-4 1,1 0 212,-1-3 1,2-1-76,2 1 1,3-2 298,4-3 1,1 2-145,0-5 1,0 0 214,0-4 0,3 0-121,1 0 0,0-4-122,-4 0 1,-6-5-837,-1 2 0,-4 0 215,0 0 376,-6 4 0,-1-7 0,-5 4 0</inkml:trace>
  <inkml:trace contextRef="#ctx0" brushRef="#br0" timeOffset="3">7442 5114 8421,'0'-6'37,"-1"-3"73,-3 5 153,2-5 0,-8 8 422,9-4-353,-4 0 1,0 4 26,-3-3 0,2 1 493,-2-1-415,6 3-136,-8-4 102,8 5-315,-8 0 147,4 0 0,-6 1-183,1 3 0,0 6 87,-1 6 0,-3 8-176,0-1 0,-6 3 11,2 1 1,2 2-131,-2 5 1,1-3 63,-1-1 1,4-1-104,7 2 0,-1 1-2,5-6 0,0 5 135,4-5 1,2 1 55,2-4 0,2 0-34,5-1 0,2-2 222,2-1 1,-1-5-131,5 1 0,0-6 248,4-2 1,0-4-60,0 1 0,1-3 88,3-1 0,-3-1-55,2-3 0,-5-3-43,-2-4 1,0 0 61,4-1 0,-6 1-51,-1-1 0,-8 0 3,0-4 0,-5 4-43,0-4 1,-6 4-248,-5 0 0,-3 2-160,-5 3 1,-5 2-254,-6 5 0,0 0-118,5 0 0,3 5-433,-1 2 1,10 3-311,-1 2 1,8 3 1318,3 0 0,11 0 0,6-3 0</inkml:trace>
  <inkml:trace contextRef="#ctx0" brushRef="#br0" timeOffset="4">7225 6450 8258,'0'-11'0,"0"0"889,0-1-485,-5 6 1,3-4 244,-1 2 368,1 3-160,2-5 81,0 9-498,0-4 0,0 6-352,0 3-44,0 2 0,-3 12 179,-1 5 1,0 1-32,4 6 0,0 1-247,0 3 0,0 1 132,0 3 1,0-5-496,0 5 0,0-6 197,0 2 0,4-1-100,0-6 1,-1-4 126,-3-4 1,4-5-321,0 1 0,1-3-184,-1-5 0,-3 0-1475,3-4 763,2-1 1410,-4 3 0,8-5 0,-4 0 0</inkml:trace>
  <inkml:trace contextRef="#ctx0" brushRef="#br0" timeOffset="5">7522 6530 8258,'6'-11'1311,"-1"0"-270,-5-1 409,5 1 148,-3 4-1301,3 2 1,-5 15-14,0 6 0,0 5-164,0 6 0,0 2 104,0 5 0,0 3-458,0-3 222,0 3 0,0-9-521,0 3 411,5-3 0,-4-7-71,3-2 1,-2-2-39,2-6 1,-3-3-805,3-1 415,-3-4-299,-1 2-191,0-5 0,-1-4 441,-3 0 1,-2-5 668,-5 2 0,-6-3 0,-1-2 0</inkml:trace>
  <inkml:trace contextRef="#ctx0" brushRef="#br0" timeOffset="6">7259 6656 8258,'-11'0'0,"-1"0"745,6 0-371,1 0 1,6 0 407,3 0 1,2 0-288,6 0 0,8 0 69,3 0 1,6 0-137,-2 0 1,7 0-63,-4 0-177,11 0 1,-11 0-14,9 0-73,-4 0 1,-6-4-309,-2 0 1,-4 1-640,-4 3 0,1 0 844,-5 0 0,6 5 0,-4 1 0</inkml:trace>
  <inkml:trace contextRef="#ctx0" brushRef="#br0" timeOffset="7">6996 4989 8768,'0'-7'785,"2"2"-394,1 5-109,-1 0-55,8 0 1,-4-4 20,6 1 0,-1-1 0,1 4 0,4 0 13,3 0-66,-2-5 1,8 3-51,-2-1 0,2 1 104,-2 2 1,0 0-220,0 0 1,0 0 109,-1 0 0,1 0-107,0 0 1,0 2 145,0 1 0,0 0-193,-1 5 0,6-6 68,3 2 1,1 1-169,-2-1 0,7 0 70,-3-4 1,7 0-111,-3 0 1,1 0-136,-1 0 186,-2 0 1,3 0 123,-5 0 1,1 0-11,-1 0 1,-4 0 59,1 0 0,-5 0 168,5 0 0,-5 0-117,5 0-72,-6 0-31,8 0-453,-9 5 470,9-4 0,-3 4 63,4-5-295,0 5 231,5-4 0,-2 4 37,5-5-169,-5 0 112,7 0 0,-7 0 73,5 0 0,-1 0 3,0 0 1,3 0 127,-6 0-187,0 0 1,1 0 41,3 0 1,2 0 66,2 0-135,0 0 0,-1 0-76,1 0 1,0 0-678,-1 0 508,-4 0 123,4 0 0,-5 0 139,6 0-104,-1 0 69,1 6 0,1-5 257,3 3-118,-3-3 0,7 3-56,-4-1-71,4 1-1191,-2 1 1201,5-3-33,5 3 41,2-5 0,-29 0 1,0 0 11,1 0 1,0 0-270,29 0 252,-27 0 1,1 0-1,-5 0 1,-1 0 10,7 0 0,0 0 145,-1 0 0,0 0-162,1 0 1,0 0 0,-1 0 0,0 0 124,0 0 1,-1 0-12,-2 0 0,1 0-91,2 0 0,1 0 0,-3 0 1,1 0 13,1 0 1,2 0 0,-1 0 0,1 0-178,1-1 1,0 2 0,-1 0 0,1 2 166,4-2 1,0 1 0,0 0 0,2 0-11,3-2 1,0 0-1,0 0 1,0 0-56,-2 0 0,1 0 0,2 0 0,1 0-892,-1 0 0,-1 0 803,4 0 1,0 0 57,-2 0 0,-1 0 1,1 0-1,1 0-18,-2 0 0,-1 0 80,1-2 1,-1-1 0,1 2 0,0 1-56,1-2 1,1 0 0,-2 1-1,1 1 209,2 0 1,0 0 0,-1-2-1,0 0-37,3 0 0,0 0 0,0 0 0,-1 0-82,5 2 0,0 0 0,-2 0 0,-1 0-336,1 0 1,0 0 341,-1 0 0,-1 0 0,2 0 0,0 0 71,0 0 0,0 0-253,1 0 0,-2 0 105,0 0 1,-1 0 0,0 0 0,0 0-71,0 0 1,0 0 39,0 0 0,0 0 0,0 0 1,0 0 8,1 0 1,-1 0-1,-2 2 1,-1 0-7,0 0 1,-2 0 0,-2 0 0,-2 1 126,2-1 1,-1 0 0,-5-2 0,0 1-54,3 1 1,1 0 0,-5 0-1,-1 1 86,0-1 0,0 0 0,-3 0 0,-1 1 241,0-1 0,0 0 0,-3-2 0,0 1-225,-1 1 1,1 0 0,-2 0 0,1 1 28,27 1 0,0 1 226,-4-2 1,-1-1-226,-3 2-258,-2-3 214,-6-1-6,-4 0 229,3 0-265,-13 0 0,2 0 1730,-10 0-1567,-1 0 896,-4 0-1028,-1 0-207,-11 0-118,-1 0 1,-6 0-2472,-3 0 2708,-2 0 0,-16 10 0,-2 3 0</inkml:trace>
  <inkml:trace contextRef="#ctx0" brushRef="#br0" timeOffset="13">9703 6382 8112,'-6'-11'1171,"1"-1"-630,5 6 103,0-4-212,-5 3 89,3-4-343,-3 4 1,2 1 298,-1 2-299,0 3 1,0-5-2,0 2 0,-1 3 328,1-3-388,-2 3 0,-5 2 76,-1 3 0,0-2-148,-4 6 0,4-1 84,-4 5 1,-1 3-151,-2 0 1,-3 6 23,-1-2 0,2 2-124,2 2 1,-2 0-50,6 0 0,0 3 103,3 1 1,6 1-81,2-1 0,3-3 82,1 2 1,5-2 30,3-1 1,2 0 3,1 0 0,4-5 115,1-3 0,0-2-66,-1-2 0,-1-1 11,5-2 1,-1 1 30,1-5 0,-1-1-38,-3-3 0,-1 0 176,5 0 0,-5-5-97,1-2 0,-2-3 243,-2-2 0,0-1-76,-4-2 0,-2-1-321,-5-3 1,0-3 67,0 3 1,-9-1-73,-2 1 1,-8 2-401,0 6 0,-8 4 217,-3 4 1,2 3-574,1 3 1,3 8 330,1 4 0,7 1 481,4 0 0,1 1 0,5 6 0</inkml:trace>
  <inkml:trace contextRef="#ctx0" brushRef="#br0" timeOffset="14">12775 6302 8163,'0'-11'184,"0"4"0,0 1 82,0 2 1,0 2 202,0-6 1,0 4 586,0-4-433,0 6 499,0-8-708,0 3 0,2 1 307,1 2-424,-1 3 1,3 2-252,-5 3 0,0 2 126,0 6 0,0 4-184,0 3 0,-4 3 36,0 1 1,-1 0-43,1 0 0,3 3-323,-3 1 1,-1-1 139,1-3 0,1-1-169,3-3 1,0 1 152,0-5 0,1-3 253,3-5-220,-3 1 404,9-2 0,-7 0 9,4-6 1,-3 0 300,4 0-339,-1 0 1,6 0-85,2 0 0,-2 0-93,2 0 1,2 1 117,-2 3 1,4-2-269,-4 6 1,4-1 124,-4 5 1,2-5-146,-2 1 0,-2 1-32,2 6 1,-6-2-8,-2 2 1,-4-1 86,1 1 1,-3-1 35,-1 5 0,-1-4 2,-3 4 1,-6-5-11,-5 2 0,-4-4 151,3 0 0,-8-1-65,1 1 1,-2-2 133,2-3 0,-2 2-113,2-5 0,-1 0 105,9-4 0,-1-1-701,5-3 357,5 3 0,-3-10-108,5 4 1,0 0-281,4 0 1,-1 3 91,-3-4 508,3 6 0,-4-8 0,5 3 0</inkml:trace>
  <inkml:trace contextRef="#ctx0" brushRef="#br0" timeOffset="15">12718 6336 8132,'-6'-16'0,"1"7"0,5-3 1337,5 4-833,1-4 0,6 5 896,-1-1-936,1 5 1,4-6 73,3 6 1,6-5-173,2 4 1,5-3-31,-2 3 0,3-4-67,2 4 1,-1-3 77,0 3 0,-3-5-107,-1 2 0,-6 1-178,-1 3 0,-2-2-369,-5 1 0,0 0-593,-1 4 1,-6-4-2681,3 0 3580,-3 1 0,-3 3 0,-1 0 0</inkml:trace>
  <inkml:trace contextRef="#ctx0" brushRef="#br0" timeOffset="16">15882 6382 8116,'-8'-10'259,"1"2"79,4-2 0,-2 7 19,5-4 358,0 4-358,0-2 1,0 4 609,0-3-286,0 3-251,0-4 0,-1 5-162,-3 0 0,3 1-9,-3 3 1,3 2-22,1 6 1,-2 3-10,-1 0 0,1 5 9,-2-1 0,3 7-57,1 0 1,-4 6 12,1-1 0,-1-1-200,4 4 1,-4-3-19,0 3 0,-3 0-5,3-3 1,0-3 181,4-2 1,0-5 66,0-2 52,0-5-69,0 2-207,0-4 243,0-6-1525,0-1 231,0-5 1,-5-5 0,-2-1-1</inkml:trace>
  <inkml:trace contextRef="#ctx0" brushRef="#br0" timeOffset="19">10937 6530 8238,'-12'0'426,"1"0"-239,4 0 1,1 0 1141,2 0-398,3 0 369,-9 0-336,9 0-570,-4 0 0,6-3-23,3-1 1,2 0 91,5 4 1,5-1-85,-1-3 0,5 3-129,-1-3 1,3 3-135,1 1 0,-1 0 79,1 0 0,4 0-176,0 0 0,0 0 122,0 0 0,-3 0-127,3 0 1,-3 0-325,-1 0 0,-4 0-351,0 0 1,-5 0-2055,1 0 1807,-2 0 0,-2 0 908,1 0 0,-6-6 0,-1 0 0</inkml:trace>
  <inkml:trace contextRef="#ctx0" brushRef="#br0" timeOffset="20">14272 6462 8106,'-7'-5'335,"-3"4"21,9-5 70,-4 6 1,6-3-61,3-1 0,-2 0 334,6 4-404,0 0 0,3 0 35,0 0 0,2 0 100,2 0 0,-1 0-75,5 0 202,-5 0-260,8 0 1,-4 0 371,4 0-405,6 0 1,-4 0-155,3 0 0,-2-4 99,2 0 1,-3-3-566,3 3 302,-3-5 0,-2 7 118,-3-6-1170,-3 5 457,-5-7 338,1 9-602,-6-4 525,-1 5 0,-6 0-2505,-3 0 2892,-2 0 0,-16 5 0,-2 1 0</inkml:trace>
  <inkml:trace contextRef="#ctx0" brushRef="#br0" timeOffset="21">14272 6633 8333,'6'0'831,"-1"0"1,-4 0-306,3 0 769,-3 0-760,9 0 0,-2 0 741,7 0-856,3 0 0,5 0 488,0 0 1,3 0-327,1 0 1,5 0-14,-2 0 1,-1 0-176,2 0 1,-7 0-696,-1 0 1,-2 4 251,-5 0 1,-1 0-3111,-4-4 3159,-4 5 0,3-4 0,-4 4 0</inkml:trace>
  <inkml:trace contextRef="#ctx0" brushRef="#br0" timeOffset="47">1611 7977 8194,'0'-7'363,"-5"-3"-107,4 9 146,-4-4 107,-1 5-134,5 0-375,-4 5 0,5 1 0,0 6 0</inkml:trace>
  <inkml:trace contextRef="#ctx0" brushRef="#br0" timeOffset="48">1588 8022 8194,'0'28'1516,"0"3"-1043,0 2 1,0 6 289,0 3 0,0 2-286,0 2 1,0 5-821,0 2 0,0-2 395,0-2 0,0-3-127,0-4 1,4-3 167,0-4 1,3-6-1,-3-3 1,1-5 121,-1-2 1,-1-5-122,4 1 1,-4-6-184,0-2 0,-1-3 90,-2 4-781,5-6 155,-4 3-519,4-5 0,-6 0 1144,-3 0 0,-2 0 0,-6 0 0</inkml:trace>
  <inkml:trace contextRef="#ctx0" brushRef="#br0" timeOffset="49">1542 8114 8313,'-6'-18'109,"-4"1"1,9 2 201,-3 0 1,3 0-74,1 3 416,0 1-355,5-6 0,1 5 93,5-3 250,6-3-288,1 5 0,6-3-95,2 4 1,0 1-65,4-1 1,-3 2-8,3 3-66,1-4 0,2 10 42,-3-3 1,-2 3-187,-5 1 0,0 1 53,0 3 0,-6 4 74,-1 7 0,-5 3-140,-3 5 1,-2-1 150,-2 1 1,-3 4-225,3 0 1,-8 3 61,-3-3 0,-9 1-66,-3-2 0,-4-5 188,-3 1 1,0-1-57,-4 2 1,-1-4-118,-3 0 0,4-7 72,-1 0 1,10-1-121,-2-3 1,8-3 149,-1-1-1229,4-3-247,5-1 316,2 0 0,7 0 205,1 0 1,5 0 949,7 0 0,3 0 0,5 0 0</inkml:trace>
  <inkml:trace contextRef="#ctx0" brushRef="#br0" timeOffset="50">1988 8445 8092,'-7'0'1010,"2"5"-678,5 1 1,0 6 1049,0-1-645,5 1-357,-3-1 0,8 6-261,-3 2 0,0 2-6,0 2 1,1 0-250,3 0 0,-3 0 118,0-1 1,-6 1-111,2 0 0,-3-5 24,-1-3 1,0-2 97,0-2 365,0-4-310,0-2 1,-1-5 181,-3 0-103,3 0 0,-4-3-52,5-5 1,0 1 28,0-8 1,1-3 51,3-1-325,2-8 105,6 3 1,0-9 22,4 3-12,-4 2 0,10 0-156,-3 5-30,3 5 212,-5 2 1,4 4-7,-6 1 0,4 1-4,-4 2 0,4-1 235,-4 5-239,1 1 79,-5 3-45,0 0 1,-3 1-31,0 3 1,-2-2-86,2 6 0,1-1 78,-6 5 1,1-5 21,-4 1 64,5 0 0,-4 3-11,3 0 1,-2 1-73,-2-1 273,0 6-116,0-4 1,0 4-119,0-2 229,-6-2-203,5 4 0,-4-6 82,5 1-65,5-1 0,-2 0-48,4 1 45,1-1 1,3-1-7,1-2 0,-1 1-15,1-5 1,3 3 29,0-3-198,5 0 166,-7 1 1,7-4-157,-4 3-16,4-3 158,-2-6 1,1 3-60,0-6 49,0 0 1,-1-4 269,-3-3 12,-3 2-273,0-4 1,-2 2 195,-2 0 1,-3-5-36,-5 1-87,0 2 153,-5-4-76,-7 8 1,-9-9-102,-6 3 0,-5 3-175,2 0 0,-2 8-307,2 0 257,-3 5 0,9-2-1052,-3 5 835,3 0 0,10 4-715,2 0 1106,9 5 0,3-3 0,6 6 0</inkml:trace>
  <inkml:trace contextRef="#ctx0" brushRef="#br0" timeOffset="51">3061 8525 8127,'0'-12'0,"-1"5"0,-3-1 457,3 6-139,-4-3 0,1 3 235,0-1-277,-5 1 0,3-3 193,-5 5 1,-2 0 62,-2 0-293,2 0 100,-8 0-160,8 5 1,-4 2 239,6 4-438,-1 6 198,1-5 1,1 9-225,2-6 88,3 5 0,5-2 245,0 5-371,0-6 77,5 5 1,2-5-331,4 2 0,6-4 182,2-8 1,2 2-84,2-5 1,0 0 119,0-4 1,0-1 169,-1-3 0,-3-3-61,0-4 0,-5 0 373,2-1-251,-9-4 0,-2 3 251,-5-2-330,0-3 1,-2 4-86,-6-5 1,-5 5 138,-9-1 1,-5-2-457,0 2 1,-3 4 68,3 3 152,1 6-769,3-4 246,5 6-579,1 0-337,11 0 1585,6 0 0,12 6 0,5 0 0</inkml:trace>
  <inkml:trace contextRef="#ctx0" brushRef="#br0" timeOffset="52">3507 8011 8217,'-28'-18'535,"4"-1"66,-3 8 0,4 2-202,4 9-113,3-5 0,1 4 586,-1-3-217,1 2 1,7 8-520,1 1 1,4 5 37,-1 3 0,7 8-106,1 7-31,10 13 0,-7-1 107,9 8 1,-4 2-454,0 1 0,3 7 528,0 0-1735,-5 1 1354,0-4 0,-4 3-525,1-3 476,-2-2 0,-5-11-492,0-2 438,0-3 0,0-8-65,0-1-856,-5-9 703,4 5 1,-9-13 482,2 2 0,-2-2 0,-1-2 0</inkml:trace>
  <inkml:trace contextRef="#ctx0" brushRef="#br0" timeOffset="53">3198 8605 8232,'0'-8'846,"0"1"-582,5 4 1,2-2 691,4 5 0,4-1-365,1-3 0,5 3 107,2-3 0,0 3-241,4 1 1,1 0-307,-2 0-115,6 0 1,-9 0-131,0 0 228,-1 0-70,-9 0 0,4 0-1529,-6 0 612,-5 0-834,5 0 1,-10 1 1686,3 3 0,-13 2 0,-4 5 0</inkml:trace>
  <inkml:trace contextRef="#ctx0" brushRef="#br0" timeOffset="54">1862 9119 8202,'-18'0'973,"3"0"-394,8 0-270,1 0 1,8-4 586,2 0-428,7 0-33,2 4 1,10-3 82,-1-1 1,11-1-68,9 1 0,9 3 201,6-3 1,3-1-1351,-26 3 1,0 0 861,1 0 0,1 0-84,4 2 0,0 0 1,-2 0-1,-1 0-254,-1 0 1,0 0 253,0 0 0,-2 0 0,0 0 0,0 0-55,30 0 1,-7 0 191,-7 0 52,-3-5-956,-7 4 560,0-4 1,-10 3 135,1-1-1268,-6 1 858,3-3 1,-5 5 400,0 0 0,-1 5 0,1 2 0</inkml:trace>
  <inkml:trace contextRef="#ctx0" brushRef="#br0" timeOffset="55">4729 8239 8122,'-7'-5'0,"-3"4"0,9-4 1132,-4 5 74,5 0-854,0 5-173,0 1 1,0 11 178,0 2-311,0 8 132,0 2 0,0 5-67,0 0 0,0 4-192,0 0 0,1-1 290,3-6-958,-3 2 550,9-14 1,-7 6-371,5-10 391,-6 6 0,8-13-657,-2 4 0,-3-7-143,-1 3 977,2-6 0,1-2 0,4-6 0</inkml:trace>
  <inkml:trace contextRef="#ctx0" brushRef="#br0" timeOffset="56">4558 8296 8122,'0'-22'0,"0"4"149,0 3 0,0 2 312,0 2 1,3-1-74,1 1 1,6-1 89,2 1 0,4-1-120,7 1 0,1-2 0,3-2-170,-3 7 0,8-7 29,-6 8 1,5 2 140,-5 1-552,1 2 240,-4 2 1,-5 3-323,-3 5 232,3-1-10,-11 10 0,7-1-346,-10 3 268,0-2 15,-4 4 0,0-4-90,0 2 0,-4 2-20,0-2-122,-5-2 167,-2 5 1,-2-10-83,-2 3 310,2-2-138,2-1 1,3-5 344,1 1-168,4-6 0,-2 5 36,5-3 235,0-3-183,0 4 0,5-4-106,3 3 1,2-3 262,1 3-258,6-3 0,-1 3 88,3 0-50,3 0-37,-4 1 1,1-3-228,0 6 223,-5 0-26,7 3 0,-9 0-157,-1 1-44,1-1 195,-11 1-285,4 4 117,-10 2 0,-2 1 108,-4 0-116,-5 0 106,-7 4 0,-3-4-78,-4 0-268,4-5 186,-7 2 0,9-4-376,-2-1 350,2-4 0,6-1-228,3-2 1,6-3-860,1 3 1306,6-8 0,2-2 0,6-6 0</inkml:trace>
  <inkml:trace contextRef="#ctx0" brushRef="#br0" timeOffset="57">5346 8148 8125,'-17'-18'0,"4"6"1281,-2 4-777,8 5 1,0-2 305,3 5-343,3 0 120,-4 0-319,5 0 0,3 7-652,4 4 313,1 1 1,13 5-113,-2-1 0,2-4-233,-2 3 1,6-6 159,-2-1 114,2-6 0,-2 4-30,0-6 0,0 0 35,0 0 1,0 0 293,-1 0-220,-4-6 0,2 4-64,-4-6 300,4 1-80,-7 0 0,-1-2-114,-4 6 459,-5-1-72,2-1 299,0 4-319,-4-5 1,-9 17 130,-7 4-172,-8 10-546,5-1 828,-4 9-257,4 2 0,-2 0 151,4 3-677,1-2 216,9-2 0,-3-4-18,5 1-1237,0-6 881,4 3 0,0-5-2005,0 0 1137,0-5 567,5-2 788,2-4 0,4-1 0,1 0 0</inkml:trace>
  <inkml:trace contextRef="#ctx0" brushRef="#br0" timeOffset="58">6773 8114 8203,'0'-7'-859,"0"2"2111,0 5-850,0 5 0,0 7-38,0 7 1,0 4-44,0 3 0,0 1 56,0 7 1,0-1-181,0 9 1,0-4-64,0 4-902,0-10 771,0 6 0,1-10 38,3 2-403,-3-2 291,5-10 1,-5 2 57,3-5-1083,-3-4 731,4-1 0,-4-9-11,3 3 509,-3-3 0,9 4 0,-3 2 1</inkml:trace>
  <inkml:trace contextRef="#ctx0" brushRef="#br0" timeOffset="59">6990 8228 8405,'0'-18'563,"0"2"0,1 8-174,3 0 0,-1 6 1273,4-2-880,-4 3-78,7 1-350,-9 5 0,9 3 98,-2 7-238,-3 8 1,2 3-317,-4 9 0,-1-4 49,1 7-22,-1-2 1,-2-7-296,0-2 1,3-7 261,1-1-324,0-5 166,-4-3-105,0 0 1,0-10 632,0 4 0,0-14-165,0-2 1,-1-5 204,-3 1-128,3-3 134,-9-4-123,8-1 1,-3-1-28,5-3-343,0-2 268,0 0 0,0-2 241,0 8-25,0-2-167,0 12-51,5 2 0,-2 6 35,4 5-97,-4 5 35,7 1 1,-3 11 254,4 2-235,5 2 1,-2 3 79,5 3-267,0-3 193,4 9 1,4-9 81,0 3-627,-1-3 295,-3-6 1,0-2 258,0-4 17,0-6 0,-2-1 389,-2-5-295,-2 0 0,-6-1-20,1-3 67,-1-2-106,0-6 0,-3-4-12,0-3 291,-6-3-293,3-1 0,-5-1 150,0-2-415,0-4 119,-5-4 1,-1 4-196,-6-1 127,1 1-229,0 1 1,0-2-582,4 8 668,-3 3 0,8 8-528,-3 1 115,5 5 164,0 1-1816,0 5 1452,0 5 1,7 1-76,4 5 917,0 6 0,11 1 0,-4 5 0</inkml:trace>
  <inkml:trace contextRef="#ctx0" brushRef="#br0" timeOffset="60">7744 8137 8125,'-11'-23'1237,"-1"5"-764,6 1 1,-1 7 263,4 3 263,1-3-165,-3 8-495,0-3 1,4 10-196,-3 3 0,3 8 214,1 7-303,0 5 32,0 6 0,4 2-606,-1 2 391,6-2 0,-4 7-1281,3-5 235,2 0 966,-3-9 1,3 1-1282,-3-7 933,3-2 0,-7-10-224,5 0 779,-6 1 0,8-6 0,-3-1 0</inkml:trace>
  <inkml:trace contextRef="#ctx0" brushRef="#br0" timeOffset="61">7618 8102 8253,'0'-21'466,"0"2"-233,0 7 0,5 2 1026,2 4-755,9-1 0,2 1 75,5 2 1,5 3-60,2-3 1,7 3-36,1 1-482,5 5 92,-2 6 1,-1 3-69,-2 5 1,-2 2-298,-2 5 1,-8-4-52,-3 5 248,-13-6 0,0 7-148,-10-5 1,-3 4-134,-4-1 1,-7 5 72,-13-5 1,-6 6 75,-5-1 1,-4-4-128,4 0 0,-4-3-102,4-1-316,0-5 344,9-2 157,6-4 1,7-6-328,4-2 64,6-3-328,1-1 0,15-6 840,5-6 0,10 1 0,5-6 0</inkml:trace>
  <inkml:trace contextRef="#ctx0" brushRef="#br0" timeOffset="62">8132 8308 8202,'5'-6'693,"-3"0"202,3 1 89,-5 4 0,0-3-293,0 8 9,0 2-330,0 6 0,5 1-196,2 2-97,-2 3-185,6 4 0,-4 5-367,8 0 548,-2-1-59,9 2-755,-5-9 662,6 8 0,1-14 187,3 2-457,-3-7 158,9-3 0,-4-9 525,6 0-134,-1-10-125,0 1 0,0-10 836,1 1-400,-6-1-172,-1-5 1,-5 2 747,-1-4-706,1 0 0,-5-6 270,-3-2-382,-7 2 1,1-2 41,-5 8 0,-2 2-380,-6 5 0,-3 5 301,-9 3-1725,-1 8 1049,-6 1 0,1 12-3076,3 1 3520,3 8 0,4 3 0,1 5 0</inkml:trace>
  <inkml:trace contextRef="#ctx0" brushRef="#br0" timeOffset="63">9297 8148 8265,'-11'-23'0,"1"5"0,2 3 513,3 8-70,5-4-63,0 5 219,0-5-280,-5 4 1,4 1 209,-3 2 10,2 3 125,-3-4-488,4 5-73,-9 0 1,4 1 123,-6 3 1,0 7-100,-4 8 1,-1 7-88,-6 0 1,-4 10 131,0-2 1,1 4-403,3 0 174,0-2 0,7 3 29,4-5-715,6 1 617,6-6 0,6 3 41,6-6 0,2-3-90,8-4 0,5-5 338,11 1-171,-2-7 0,8-3 25,-2-5 0,2-1-37,2-3 0,-4-6 94,0-5 1,-2-4-68,2 3 0,-4-4 238,-7 1 1,-1-3-67,-7 0 0,1-3-58,-9-1 0,1 0-86,-5-4 0,-1 5 189,-2-2 0,-3 3-51,-5 1 1,-1 5-87,-3 3 1,1 4 122,-4 3 0,3 3-60,-4 5 1,4 1-180,-3 3 0,3 7 135,-4 8 0,6 3-7,-2 1 0,3 3-86,1 1 1,1 4-222,3-5 123,2 6-1042,1-8 752,3 4 1,0-6-49,5-3 1,0-3-787,-3-5 584,-1 1-1297,1-6 835,-6-1 1085,-1-5 0,0 0 0,1 0 0</inkml:trace>
  <inkml:trace contextRef="#ctx0" brushRef="#br0" timeOffset="64">9434 8125 8387,'0'-11'615,"5"-1"196,3 1 1,7-1-289,4 1 0,8 3-216,3 1 0,5 3 196,3-4 1,-2 2-77,6-2 1,0 2-180,4 2 1,-4 3-95,0-3 1,-6 2-95,2-2 0,-3 3 101,-5-3 0,-7 3-41,-8 1 0,-2 0-45,-2 0 1,-4 5 38,-3 2 0,-3 8 150,-1 4 0,-1 4-57,-3 4 0,1 0-195,-4 7 0,3-2 135,-4 6-162,6-3 1,-3-2 136,5-2 1,0 0-906,0-4 538,0-5 1,1-2-473,3-5 0,-2 0 347,6-3 1,-4-5-2443,3 1 1143,-4-5 1669,7 2 0,-4-5 0,6 0 0</inkml:trace>
  <inkml:trace contextRef="#ctx0" brushRef="#br0" timeOffset="65">10359 8137 8226,'-5'-17'0,"0"8"0,-2-2 1929,1 7-1217,6-1 0,-5 6 81,-2 3 251,-3 2-578,-2 6 0,1 4-19,-1 3 1,5 4-149,-1 4 0,6 2 138,-2 5-881,3 0 411,6 1 0,5-1-302,5 0 269,5 1-113,-2-11 0,6 1-200,3-10 1,-2-1 158,6-6 0,-5-3 102,5-5 0,-1-5-50,4-3 307,1-2-87,-6-6 1,3-1 331,-6-2-210,1-3 0,-8 3 3,0-7 1,-9-3 53,2-6-144,-9 1-709,2 0 591,-10 0 0,-6-1 171,-8 1-875,-13 0 514,2 5 0,-16 6-73,0 7-891,-4 9 752,3 2 0,0 6-740,12 3 757,-1 7 0,15 3-296,-1 5 1,11 0 711,4 4 0,-1 0 0,2 0 0</inkml:trace>
  <inkml:trace contextRef="#ctx0" brushRef="#br0" timeOffset="66">11033 8091 8086,'-16'-29'3080,"3"1"-2675,2 10-489,5 7 0,5 6 667,-3 5 0,3 1 8,-3 3-426,3 2 1,-3 12-56,0 5 1,1 4 107,3 8-297,0-1 79,0 0 1,0 1-406,0-1 201,0 5 122,0-8 0,3 5-333,1-9 209,5 0 54,-8-10 123,10 0-25,-10-6 1,8-3 112,-6 0 1,3-6 265,-3 2 1,-1-8-144,1-3 1,0-4 38,1 0 1,-3-6 447,3-2-429,-3-2 0,-1-2 120,0 0 1,0-3 101,0-1 0,0 0-485,0 4 7,0 1 1,-1 2 216,-3 1-384,3 11 106,-4-8-114,5 15-342,0-4 344,5 20 99,6-6 1,3 18 6,5-8 1,0 2-142,4 2 188,0 0-996,5 0 847,1 0 1,1-5-65,1-3 0,-1-4-148,5-3 0,-2-3 81,-3-5 422,3 0-104,-4-10 1,0 2 269,-2-7-193,-3-3 1,-2 0 169,-3-5 1,-4-3 450,-7-1 0,-3-3 407,-5 3 1,-2-5-276,-1 2-443,-4-3-539,-4-1 192,-6-1 0,1 6 240,-3 3-2234,-3 7 1389,10 2 1,-1 7-2697,5 2 1558,6 3 1701,-3 5 0,5 5 0,0 2 0</inkml:trace>
  <inkml:trace contextRef="#ctx0" brushRef="#br0" timeOffset="67">12815 8022 8189,'-5'-17'0,"0"0"588,-3 6-296,-2 4 0,7-2 237,-4 6 1,-1-1 148,-3 4-433,-1 0 106,1 0-167,-6 5 0,3 6 56,-5 8 0,4 4-31,-4 4 1,4 2 158,-4 5-423,5 1 102,-3-1 0,11-4-350,2 1 272,3-1 1,2-1-76,3-2 1,7-4-30,8-4 0,4-3 320,4-4 1,2-6-72,5-2 0,-2-5 310,2-7 0,-6-1-104,7-10 1,-6 0 10,-3-4 1,0-1-42,-11-2 0,-1 1-8,-6-1 1,-3-3-218,-5-2 0,-7 2-311,-4-1 1,-11 3-745,-8-4 0,-3 10 544,-1-2 1,1 9-472,2 3 1,-1 4 354,6 7 0,4 0-108,7 0 1,4 7-96,3 4 765,3 6 0,15 5 0,3 1 0</inkml:trace>
  <inkml:trace contextRef="#ctx0" brushRef="#br0" timeOffset="68">13237 8057 8157,'-7'-30'0,"-1"4"1492,6 7-920,-3 2 0,1 10 104,0-1-93,0 0 61,-1 2-142,4 1-321,-4 5 1,3 10-267,-1 5 1,1 8 13,-1 8 5,1-1 1,2 9-274,0-4 0,0-2 234,0-3-724,5 8 563,2-12 1,0 7-157,1-11-231,-6 1 383,9-5 1,-9-3-174,6-7 222,-6 2 61,3-9 1,-3 4 57,1-5-52,-1 0 1,3-5 101,-5-2 1,-4-3-60,0-2 1,-3-4 237,3-3-80,-5-3 1,6-1-130,-4 0 711,4 1-445,-2-1 1,1-4 638,0 0-409,1 1-148,3 3 0,-4 5 631,0 3-279,0 2-284,4 2 0,2 4 114,1 4-235,4 6-241,4 9 83,1 6 1,4 4 121,3 1 1,4 0-206,4 0 0,-2 1-305,5 3 253,1-8 0,3 6 55,0-10 123,-4-4-355,3-1 366,-9-9 0,4 4 118,-6-5 0,-3 0-126,0 0 871,-5-5-604,3-1 1,-6-11 172,1-2 0,-6-2 182,-2-2 0,1-1-81,-1-3-361,0-2 0,-4-6-246,0 1 1,-4-1 61,0-3-210,-5 2-1260,3-3 1036,-1 4 1,1 2-21,2 3-810,3 7 722,-4 7 0,5 8-189,0 0-2544,0 6 3178,0 7 0,5 8 0,1 10 0</inkml:trace>
  <inkml:trace contextRef="#ctx0" brushRef="#br0" timeOffset="69">14813 8057 8279,'7'-17'-350,"-2"4"1,-5 1 1301,0 4-480,0 6 0,1-7 762,3 5-350,-3 0-230,4 4-63,-5 0-295,0 5 1,0 3 100,0 7 0,0-1 16,0 5-238,0 0 16,0-1 0,0 2-17,0-5-64,0 6 81,0-9 0,4 6-64,0-3-160,5-2 281,-3-2-589,0 0 285,5-5 1,-9 0 32,6-2-257,-6-3 97,8-1 166,-8 0 185,8 0-142,-9 0 0,8-5 13,-5-2 303,5-3-306,-3-2 1,4-1 40,-2-2 12,2 3-28,-4-10-218,6 9 267,-1-8 5,1 8-308,-6-4 237,4 11 0,-9 0 41,3 2-293,-3 3-10,-1-4-26,0 15-20,0-3 255,0 10-211,0-1 96,0-3 0,4 5 54,0-3-107,5-2 125,-3 3 1,6-6-61,-1-2 53,1 2-26,4-9 1,-3 5-41,2-6 376,3 0-135,-1 0 0,5-2 71,-3-2 26,3-2-222,-5-5 1,2 3 222,1 0-183,-7-4-2,4-1 1,-4-5 3,2 3 1,-2 2 63,2-2-104,-8 2 60,4 2-34,-10 0 204,9 4 33,-9 2-205,4 5-16,-5 5 0,-1 7-28,-3 7 0,3 2 71,-3 2 7,-2 0-1093,5-5 686,-5 8 1,6-7-173,0 8 0,2-3-754,2-1 1248,2 0 0,5 0 0,1 0 0</inkml:trace>
  <inkml:trace contextRef="#ctx0" brushRef="#br0" timeOffset="80">2125 9987 8352,'-6'-7'-252,"0"-3"1337,6 4-177,0 0-141,0-5 72,0 10-14,0-4-288,0 5-57,6 5-251,-5 2 1,5 5 53,-2 3-21,-3 8-1,4 1-395,-5 4 214,0 0 0,4-2 214,0 4-308,0-5 48,-4 8 0,4-7 148,-1 4-921,6-4 504,-8 2 1,6-7-739,-3-2 667,-3-2 0,8-6-653,-5 0-241,-1-4-359,-3-2-446,0-5 1320,-5 0 685,-1 0 0,-11-5 0,0-2 0</inkml:trace>
  <inkml:trace contextRef="#ctx0" brushRef="#br0" timeOffset="81">1999 9975 8305,'0'-11'0,"1"1"0,3 2 0,-1-2 1106,4 2-425,1-2-212,3-1 381,1-1-403,4 1 0,3 0 87,8-1-236,2 1-89,0-1 0,4 1 209,-2-1-449,-3 6 79,5-4 1,-10 9 337,0-3-378,-1 3 185,-9 1 0,2 1-356,-7 3 69,2 7 1,-9 3-262,3 5 250,-3 0 0,-6 0 90,-2 0-158,-3 0 85,-2 4 1,-3 0 127,0 0-319,-6-5 281,9 3 1,-9-8 152,6 2-159,0-2 4,3-2 1,5-5 225,-1-2 18,6-2 96,-3 3 26,5-4-268,0 4 151,0-5-170,5 0 0,1 0 4,5 0 0,5 0-1,-1 0 0,5 0 92,-1 0-232,3 5 33,1-4 0,3 6-78,1-4 132,0-1 1,-6 8-257,-2-2 1,2 2-113,-6 1 230,0 6 0,-5-3-216,-2 5 0,-3-4 143,-5 4 0,-3 1-83,-4 7 1,-6-3 16,-10 3 141,-5-3 0,4-7 1,-10 5 96,0-3-670,-1-2 656,-4 4 1,10-12 0,2 2 0,4-7-77,4 0 0,3-3-52,4-1 120,6 0-1596,1-5 1035,10-6 0,3-7 593,7-5 0,3 0 0,4 0 0</inkml:trace>
  <inkml:trace contextRef="#ctx0" brushRef="#br0" timeOffset="82">2856 9804 8093,'-13'-18'0,"-1"2"0,10 4 0,1 5 0,3-1 0,-6 6 2455,5-3-1585,-9 5 1,9 8-285,-3 4 1,1 12 80,0 3-794,1 9 47,-3 10 1,5 4 342,0-1-1511,0 6 1266,0-19 1,-4 13 209,1-11-1673,-1 0 1158,4-4 0,0-5-934,0-2 647,0-8 355,0 2 1,-1-12-1089,-3 3 1578,3-3-271,-5-3 0,1-1 0,-1-5 0</inkml:trace>
  <inkml:trace contextRef="#ctx0" brushRef="#br0" timeOffset="83">2844 9793 8070,'-6'-7'857,"-4"-3"-340,9 9-201,-4-4 1,5 6 733,0 3-466,5 2-117,1 11 631,5 0-653,1 1 0,3 9 230,0 0-285,6-1-107,-4 7 0,2-4 67,0 6-587,0-1 236,4 0 0,-5-3 55,-3-1-58,-2-5 179,3 8 1,-7-8-576,3 1 80,-3-2 279,-3-1-1186,4-5 815,-9-2 1,6-4-42,-3-1-1119,-3-4 342,4 3 493,-5-9-937,0 4 1674,-5-5 0,-2 0 0,-4 0 0</inkml:trace>
  <inkml:trace contextRef="#ctx0" brushRef="#br0" timeOffset="84">2799 10215 8124,'-12'0'1469,"1"-5"-1046,5 4 63,0-4-187,6 5 1036,0 0 1,6 0-554,1 0-552,8 0-51,8-5 0,6 3 180,6-1-1580,-1-4 959,0 1 1,-1-2-1158,-2 1 1,4 3 414,-4-4 1004,4 6 0,-6-8 0,6 3 0</inkml:trace>
  <inkml:trace contextRef="#ctx0" brushRef="#br0" timeOffset="85">3507 9918 8117,'0'-11'188,"0"-1"46,0 1 1,0 0-142,0-1 1177,0 1-754,-5-1 1,3 1 515,-1-1-536,1 1 120,-3 5-432,-1-4-60,-5 8 115,-1-3-398,-4 5 189,3 0 0,-9 5 229,3 3-124,3 2-38,-6 1 1,6 5 127,-3-1-72,2 5-90,1-2 0,4 1 136,1 0-60,-1-5-54,11 8 0,-4-10-98,5 3 179,0-2-93,0-1 1,3-1-62,4 0 1,2-3 224,10 0-225,-5-1 71,8 0 0,-1-1-58,6-2 0,1-2-6,-2 6 0,-1-6-130,1 2-44,-2 3 191,-1-6 0,-1 9-115,-3-2-41,2-3 132,-8 5-142,4-4 137,-11 6 0,3-1 40,-5 1 1,-1 0 2,-3 3 0,-5-1 9,-2 5 0,-9-3 19,-3 3 1,-3-4-186,-5 4 0,-2-4 137,-5 4 1,4-9-1656,4 2 784,2-8 345,6 6-2096,1-9 2592,6 4 0,-1-5 0,1 0 0</inkml:trace>
  <inkml:trace contextRef="#ctx0" brushRef="#br0" timeOffset="86">3849 10010 8145,'-6'-12'0,"-3"1"-541,5-1 941,1 6 0,3-4 157,0 2 0,0-6 422,0-1-584,0 0 271,0 3-311,0 6 1,0-4 142,0 2 420,0 3-134,0 0-168,0 5-476,0 5 41,0 2 0,0 9-115,0 3 175,0 3-46,0 1 1,0 1-211,0 2 42,0 3 1,0 4-65,0-2 40,0 2 0,0-4-51,0 5-631,0-4 444,5-3 1,2-1 20,8-3-402,-2 2 357,9-12 1,-8 2-240,5-7 408,-5-3-40,7-5 1,-4 0-872,2 0 455,2 0 155,-8 0-1166,4-5 949,-6-2 1,0-4-114,1-1 721,-6 1 0,4-6 0,-3 0 0</inkml:trace>
  <inkml:trace contextRef="#ctx0" brushRef="#br0" timeOffset="87">3838 10181 8162,'-6'0'770,"1"0"-281,10-5-180,1 4 1,5-4 179,1 5 0,1 0-41,2 0 0,4-4 3,7 0 0,0-5-86,4 1-716,1-2 310,-2 4 0,0-4-416,-2 2 320,-8 3 163,2 0 1,-9 1-1893,-1 0 948,-4-5 354,-2 8 564,-5-4 0,-5 0 0,-2-1 0</inkml:trace>
  <inkml:trace contextRef="#ctx0" brushRef="#br0" timeOffset="88">3781 9918 8082,'2'-11'0,"6"-1"757,5-4-468,15 3 1,0-5 160,2 3 492,3 3-545,-4-10 0,11 4 248,1-5-2559,9 1 2207,-3-1-235,-1 5 388,-7 1 1,-10 7-95,-2 3-2721,-8 2 2464,-3 5 1,1 0 0,1 0 0</inkml:trace>
  <inkml:trace contextRef="#ctx0" brushRef="#br0" timeOffset="89">5277 9907 8061,'-6'-12'-346,"1"1"-44,5 0 1,0-1 130,0 1 727,0-1-245,0 1 0,-4-1 43,0 1 748,-5 0-596,8-1 1,-8 5 457,5-1-511,-5 5 0,7-2 13,-6 5-145,0 0-1,-3 0 1,-5 11-93,3-4 37,-9 15 1,8-5 3,-5 6 1,2 4 11,-2 0 1,-2 3-287,6-3 82,0 4 36,3-1 1,2 0-461,3 1 347,1-6 0,6 3-43,0-5-273,6 0 282,0-6 0,10 0 48,3-6 0,4-4 35,4-4 0,1-1 258,2-2-98,3 0 1,-5-9-2,3-3 0,2-3-56,-3 0 0,-1-3 245,2-5 7,-6 0-230,-2 1 0,-1-5 304,-3 0-295,-3-4-370,1 6 167,-6-8 72,0 9 0,0-7-23,-4 4-126,-2 0 235,-5-1 0,2 9 142,1 0-46,-1 5 5,3 3-96,-5 5 146,0 1 1,-2 15-305,-1 5 0,0 6 245,-5 6 0,2 2-111,-1 6 0,-2 0 32,5 3-223,-5-2 79,8 3 1,-8-6 90,5-3-491,0 3 279,4-8 0,0 3-161,0-6 124,0-4 181,0-1 117,0-11-203,0-1 414,0-5-128,5-5 1,-3-1-14,1-6 0,0-3 141,1 0 1,-3-6 0,3 2-21,-3-7-181,-1 2 1,0-9-65,0 2 148,0-2-147,5-1 1,-4-4-243,3 0 295,3-5-224,-1 7-48,0 2 97,4 1 0,-7 10 116,5 0 194,-6 5-100,8 12 1,-7-3-97,4 5 52,-4 6 92,7 9 1,-7 7 101,4 5-2,1 0-189,3 4 0,1 6 31,-1 5 0,2 1-96,2-5 0,1 0-154,4 0 1,1-1 3,-2-2 1,1-3-205,-1-5 0,2-4-496,-6 0 569,0-5 1,-3-2-227,-1-4 209,-5-6-3,5 9-1064,-10-10 313,4 4 1064,-5-5 0,-5-5 0,-2-1 0</inkml:trace>
  <inkml:trace contextRef="#ctx0" brushRef="#br0" timeOffset="90">5437 10112 8231,'0'-6'1032,"0"-4"-584,5 9 0,-2-4 460,4 5 0,2-2-431,6-2 1,8-2-223,8-5 1,2-1-91,1 1 1,4-1-166,0 1 1,4 0 274,-4-1-1879,-5 6 1253,0-4 0,-9 5-129,3-3 480,-3 3 0,-1 0 0,-1-1 0</inkml:trace>
  <inkml:trace contextRef="#ctx0" brushRef="#br0" timeOffset="91">6259 9804 8051,'-10'-15'696,"2"0"0,3-1-207,5 5-16,0 0-179,-5-1 0,3 1 54,-6-1 713,1 1-646,0-1 0,-3 2 17,2 3 0,2-2-20,-2 5 0,2-1-260,-1 1 80,-4 3-1,5-4-418,0 5 218,-4 0 0,4 5 241,-1 2-507,-3 4 234,3 5 0,0-2 107,-1 5-453,6 0 251,-9-1 0,10 3-125,-3-2 60,8 3 95,-3-4 0,13 2-201,-2-5 232,7 6 29,-1-9-269,10 5 261,-4-1 1,4-3-16,-6 2 152,1 3-134,-5-5 1,2 3-11,-4-4 234,-1-1-102,-9 0 0,3 1 141,-5-1 9,0 6-223,-4-5 1,-7 6 393,-4-3-343,-1-2-32,-14 9-192,7-10-248,-14 10 451,4-9 1,-6 7-478,1-5 252,0 0 0,5-3 87,2-1-633,3-4 454,6 3 0,2-9-139,4 3-1428,6-3 413,1-1-256,5 0 1770,10-10 0,3 2 1,9-8-1</inkml:trace>
  <inkml:trace contextRef="#ctx0" brushRef="#br0" timeOffset="92">6568 9793 8126,'-8'-22'0,"0"3"0,1 6 1180,7 6 252,-5 4 1,-2-6 639,-4 5-1109,5 1-528,0 3 1,3 5 387,-1 2-397,0 9 0,4 1-366,0 6 60,0 0 0,0 1 239,0 3-451,5 2 147,1 5 0,2 1 281,0-1-1089,-1-5 587,5 4 0,-1-8-66,1 6-830,-1-6 630,5-2 0,-2-3-494,5-4 489,-5-1 46,3-9-110,-1 4 184,-3-8 0,9 3-70,-3-5 1,1-4-60,-1 0 1,-2-5-179,-6 1 0,0-2 624,1-1 0,-1-6 0,1 0 0</inkml:trace>
  <inkml:trace contextRef="#ctx0" brushRef="#br0" timeOffset="93">6545 10010 8089,'-12'0'1242,"1"-5"-551,5 3-202,0-3 1,10 4 227,0-3 1,5 3-53,-1-3-126,7 3-234,3-4 0,8 2 154,1-4-496,10-1 77,-12-3 1,12 3-714,-10 0 1,2 1 475,-6-5 0,1 5-1252,-9-1 1,0 2 1448,-3-2 0,-1-2 0,0 4 0</inkml:trace>
  <inkml:trace contextRef="#ctx0" brushRef="#br0" timeOffset="94">6510 9713 8269,'-11'-5'656,"5"2"209,2-5 0,13 5-56,6-5-306,10 0-313,0 2 0,9-4 461,0 2-335,0-2-128,11-1 0,-6 1-432,3 2-823,2 3 1005,-8 5 62,-2 0 0,-1 0 0,-4 0 0</inkml:trace>
  <inkml:trace contextRef="#ctx0" brushRef="#br0" timeOffset="95">7915 9907 8145,'0'-12'-12,"0"1"6,0 0 0,0 3 6,0 0 1280,0 6-270,0-8 250,0 8-665,0-3 1252,0 5-1647,0 5-115,0 7 1,0 2 99,0 5 1,0-4-83,0 4 1,0-4 258,0 4-648,0-5 249,0 3 0,0-6-601,0 1 245,0-1 88,0 0-123,5-4 213,-3-2 31,8-5 99,-4 0 32,6 0 1,-5 0 39,1 0 0,-1-5 150,5-3 0,-5-2-125,1-1 0,-2-1 26,2 1 0,1-2 70,-5-2 1,-1 2-73,-3-2 0,4 2 103,0 2-113,0 4 36,-4 2-327,0 5 168,0 5 100,0 2 0,0 4-17,0 1 1,1 3-3,3 0 1,-2 0-124,6-3 124,0-1 0,4 1-69,4-1 1,-2-1-163,5-2 0,1-3 145,7-5 62,-3 0 1,4-1 26,-6-3 1,1-3-8,0-4 1,-1 0-81,-3-1 388,-3 1-192,-4-1 0,-1-3 189,0 0-257,1 0-10,-6-2 0,4 4 252,-2-2 33,-3 3-261,0 0 247,-5 6 57,5-4-214,-3 8-310,3-3 243,-5 5 1,0 5 71,0 3 95,0 7-162,0-2 0,0 8-64,0-1 55,0 6 1,-4-2 48,0 3-733,0-3 318,4-1 167,0-5-1715,0 3 1211,5-3 1,0 0-42,3-3 682,7-7 0,-7 2 0,8-4 0</inkml:trace>
  <inkml:trace contextRef="#ctx0" brushRef="#br0" timeOffset="96">8909 9736 8284,'0'-12'0,"0"1"1063,0 4-731,5 2 1,1 5 66,6 0 607,-1 0-599,1 0 1,3-4 691,0 1-531,5-1-220,-2 4 0,5 0-325,0 0 61,0 0 1,-1 0-305,1 0 211,0 0 1,-5-4 231,-3 0-1933,-2 0 1175,-2 4 0,1 0 535,-1 0 0,-5 0 0,-1 0 0</inkml:trace>
  <inkml:trace contextRef="#ctx0" brushRef="#br0" timeOffset="97">8897 9941 9790,'12'0'2087,"4"0"-1779,2 0 1,5-1 195,0-3 29,0 3-207,5-9 0,5 3 33,5-4-338,0-1 188,-4 1 0,-5 0-800,-2-1 355,-3 6 237,-1 1 0,-2 3-1293,-2-1 1,2 1-48,-6-1-980,5 1 2319,-7 2 0,3 5 0,-4 2 0</inkml:trace>
  <inkml:trace contextRef="#ctx0" brushRef="#br0" timeOffset="98">9560 9758 8053,'-12'-11'0,"1"0"3035,0-1-2166,-1 6 1,1 2 168,-1 8-589,6-3-205,-4 9 1,9 2-127,-3 7 1,2-2 58,2 2 1,0 4-155,0 4 0,6 0 241,1-5-566,8 1 307,-2 0 1,7-4-196,-4 0 99,4-5 0,-2 3-36,5-6 0,3-5-145,1-2 107,-1-3-37,2-1 194,-3-5 1,2-1-13,-4-5 377,0-1-224,0-4 0,0-2-47,0-5 641,-1 0-467,-4-5 0,-3 4 309,-7-2-239,-3-4 1,-5 6 171,-5-9-44,-6 9-687,-7-9 433,-10 9-1813,-11-4 1511,-3 5 1,-13 7 132,6 4-1844,-1 6 1231,5 6 0,1 5-304,6 3 0,5 7-576,10 4 0,6 3 1458,1 0 0,1 1 0,4 0 0,2 0 0</inkml:trace>
  <inkml:trace contextRef="#ctx0" brushRef="#br0" timeOffset="99">10405 9587 8260,'0'-11'698,"0"4"1016,5 2-1011,-4 0 440,4 4-208,-5-4-159,0 0 10,0 3-7,-5-3-1032,4 5 119,-4 0-1629,5 0 869,5 5 523,-4-3-2398,4 8 1202,0-4 1567,-3 6 0,8 4 0,-4 2 0</inkml:trace>
  <inkml:trace contextRef="#ctx0" brushRef="#br0" timeOffset="100">10428 9918 8245,'0'8'409,"0"-1"117,0-4 893,0 2 2657,0-5-3989,5 0 154,-4 0-1534,4 0 758,-5-5 515,5 4 20,-3-4 0,3 5 0,-5 0 0</inkml:trace>
  <inkml:trace contextRef="#ctx0" brushRef="#br0" timeOffset="131">1366 11979 8234,'0'-11'0,"0"-1"386,0 1 1,0 3 121,0 1 265,0 4-52,0-7-16,0 9-305,0-9 0,0 7 244,0-4-226,0 4 1,-4-3 281,0 2 210,0 3 13,4-4 208,0 5-1093,0 5 74,0 1 1,0 5 262,0 1-288,5 4 0,-3-3 0,3 10 175,-5 0-455,0-1 141,0 11 0,0-2-127,0 7 1,0-2 110,0 2 1,0-3-219,0-1 1,0-3 70,0-1 1,0-4-27,0 0 0,1-5 174,3-2 1,-3-5 48,3 1 0,-2-6-37,2-2 1,-3-3-22,3 4-483,-3-6 415,-1 3 0,2-1-1905,2 0-159,-3 0-427,4-4 2635,-5 0 0,5 5 0,1 1 0</inkml:trace>
  <inkml:trace contextRef="#ctx0" brushRef="#br0" timeOffset="132">1651 11991 8172,'0'-12'230,"0"5"581,0-1-4,0 6-193,0-9 148,0 10-259,0-4 862,0 5-1143,5 0 1,0 6 15,3 6 0,1 0 158,-5 8-353,-1-1 40,-3 3 0,0 6-157,0 3 1,0 1 68,0-2 1,-1 3-73,-3-3 0,3 0-88,-3 0 1,-1-5-84,1 2 0,1 0 97,3-4 1,0-3-3,0-9 0,0 1-35,0-1 91,0 1 1,3-5-998,1 1 58,0-6 378,-4 3 1,1-5 38,3 0-968,-3 0 1587,4 0 0,-5 0 0,0 0 0</inkml:trace>
  <inkml:trace contextRef="#ctx0" brushRef="#br0" timeOffset="133">1697 12071 8172,'0'-17'-193,"0"3"-49,0-5 1,0 5 1137,0-1 1,0 2-265,0 2 1,0 3 843,0 1-517,0 4-647,5-2 0,1 10 54,6 3-85,-1 2-83,1 6 0,3 2-70,0 5 1,5 1 114,-1 3 1,3-3-381,1 3 190,0 2-3,-1-5 0,1 4-288,0-5 0,-4-2 51,0-2 1,-1 1-47,1-4 0,-3-1 137,-4-4 1,-1 1 43,1-1 0,-1-1-74,1-2 191,-6-3-135,4 0-221,-9-4 17,10 4-476,-10-5-991,4 0-2159,-5 0 3900,-5 0 0,-2 0 0,-4 0 0</inkml:trace>
  <inkml:trace contextRef="#ctx0" brushRef="#br0" timeOffset="134">2131 11979 8172,'0'-23'0,"0"4"154,0 0 0,1 5 583,3-1-307,-3 3 387,4 0 548,-5 6-925,0 1 1,-4 7-14,1 6 1,-5 5-140,4 9 1,-3 6 88,3 3 0,-4 2-204,4 1 1,1 2 69,3 2 1,-2-3-355,-1 3 1,1-2-55,-2-2 0,3-1-162,1-3 0,0-5 61,0-6 0,0-5-80,0 1 0,0-3-270,0 0 0,0-1-469,0 1 0,0-5 1085,0 1 0,5 0 0,2 3 0</inkml:trace>
  <inkml:trace contextRef="#ctx0" brushRef="#br0" timeOffset="135">2462 11888 8172,'-1'-8'-36,"-3"1"257,3 4 549,-4-7-83,5 4-55,0-1-224,0 2-220,0 15 1,0-1 92,0 10 0,0-1 0,0 1 0,0 6-85,0-2 0,0 4 15,0 0 1,0 1-274,0 2 1,3 3-22,1-3 1,0-2-115,-4-1 0,4-3 49,0-1 1,-1-4-112,-3 0 64,0-5-6,6 3 0,-5-10-194,3 1 180,-3-6-112,-1 3-1616,0-5 480,-5 0 433,4 0 1030,-10 0 0,5-10 0,-5-2 0</inkml:trace>
  <inkml:trace contextRef="#ctx0" brushRef="#br0" timeOffset="136">2439 11945 8172,'-1'-19'150,"-3"0"0,3 5 316,-3-1 0,3 1 46,1-1 1,1 6-34,3-3 1,-2 5-62,6-1 1,3 2-89,5 2 0,3 3 70,-4-3 0,5 6-169,-1 2 1,3 9-1,1-2 0,-2 5-51,-2-1 1,2 3-172,-6 4 0,4 2-328,-4 3 294,0-3 0,-3 9 0,-2-4-166,-3 1 1,-1 1-39,-6-4 0,0 3-36,0-3 0,-6-2 192,-1-6 0,-8 2 235,-4-6 1,-8 4-258,-3-4 696,2 1-403,-5 0 0,5-7 173,-3 2 0,1-3-70,7 0 0,-1-3-189,9-5 83,4 5-288,1-4-356,9 4-108,-4-5 0,10-4-812,3 0 0,7 1 1369,4 3 0,8-5 0,2-2 0</inkml:trace>
  <inkml:trace contextRef="#ctx0" brushRef="#br0" timeOffset="137">2896 12368 11790,'6'0'2023,"-1"0"1,-3 0-801,2 0-934,-3 0 1,4 1-263,-5 3 0,0-2-401,0 6 1,0-1 322,0 5 1,0-5 50,0 1 0,5 5 0,1 5 0</inkml:trace>
  <inkml:trace contextRef="#ctx0" brushRef="#br0" timeOffset="138">3673 11797 8172,'0'-7'0,"0"1"262,0 2 222,0 3 0,-4-6-129,0 4 0,-1 1 165,1-1 1,3 0 186,-3-1-293,-2 3-48,-1-4-177,-4 5 1,-4 4 1,0-1 0,-6 6-151,2-1 1,-2 2 159,-2 2 1,0 3-117,0 0 1,0 0-61,0-3 0,6-1-190,1 1 1,4 0-40,0 3 51,1-2 177,5-1 1,0-2-119,6-3 0,6 3 32,1 2 1,5-1 49,3 1 1,3-1 26,4 1 76,1-1-80,0 0 0,0 1 0,0-1 9,0 1-11,-1-1 1,-4 4-28,-3 1 1,-2-1 31,-1-4 1,-2 2-128,-3 2 0,2-2 73,-5 2 1,0 2-105,-4-2 1,-5 4 118,-3-4 1,-3 0-7,-5-3 1,3-1 24,-7 1 1,1-1 82,-3 0 0,3-4 140,0-4 1,5 3 83,-2-3-44,4 1-759,0-4-204,6 0 0,6-4-95,8 1 1,7-6-1875,4 1 2676,2 3 0,2-5 0,0 4 0</inkml:trace>
  <inkml:trace contextRef="#ctx0" brushRef="#br0" timeOffset="139">4095 11911 8172,'0'-12'-743,"0"6"637,0-4 1720,0 9-973,0-4 1,0 6 144,0 3 1,4 6-315,0 5 1,0 5 53,-4-1 0,0 4 87,0 4-237,0-3-194,-5 4 1,3-2-11,-1 1 0,-3 0-185,3-4 0,-1-1 276,4 1-645,0-5 387,0-1 1,-4-6-372,0 0 0,0-3-31,4 0-1124,0-6-290,0 8-958,0-8 1818,0 3 951,0-5 0,-5 0 0,-1 0 0</inkml:trace>
  <inkml:trace contextRef="#ctx0" brushRef="#br0" timeOffset="140">3913 11911 8172,'0'-12'410,"0"1"0,5 1 72,2 2 0,0-1 32,0 5 0,5 1-246,3 3 0,5 0-151,-1 0 1,3-4 98,1 0 0,1 0-87,2 4 0,0 0-195,4 0 1,-4 0 138,0 0 1,-2 0-223,-1 0 0,-4 0-86,0 0 229,-5 0 0,3 0 142,-6 0 269,-5 0-276,5 0 1,-10 2 116,3 1 1,-3 0-61,-1 4 1,0 2-17,0 7 1,-5-2-134,-3 5 0,2 1 2,-2 7 1,4-2-167,-3 5 0,4-3 22,-1 3 1,-1 0-191,2 0 0,-1 2 130,4-6 1,4-3-34,-1-4 1,6-5 152,-1 2 0,2-4-64,1 0 1,1-5 386,-1 1 0,5-6 4,-1 2 1,4-2-5,-4-2 1,2 0-249,-2 0 1,-1 0-26,5 0 0,-4-4-331,4 0 1,-5-4-82,1 4 0,-2-4-1356,-2 0 822,1 3 150,-6-5-623,-1 8 1414,-5-8 0,-5 4 0,-1-5 0</inkml:trace>
  <inkml:trace contextRef="#ctx0" brushRef="#br0" timeOffset="141">4267 12162 8172,'-7'-11'1189,"2"4"-622,5-3 1,5 9 55,3-3 1,7 3-161,4 1 1,6 0-411,2 0 0,5 0 65,-2 0 0,-1-4-30,2 0 1,-4 0-189,3 4 0,-6 0-455,-1 0 1,-4 0-92,-4 0 0,-6 0-1569,3 0 2215,-9-5 0,2-1 0,-5-5 0</inkml:trace>
  <inkml:trace contextRef="#ctx0" brushRef="#br0" timeOffset="142">4221 11945 8172,'5'-11'28,"1"-1"102,6 1 0,4 3 174,3 1 0,8-1 6,3-3 0,3 3-11,2 0 1,-4 2-31,4-2 0,-5 2-100,4 2 75,1 3-31,-11-4 1,4 5-95,-6 0 0,1 0 69,0 0 0,-5 0-70,-3 0 0,-2 0 49,-2 0 0,-3 0 123,-1 0-151,-4 0 1,6 5 27,-5 3 0,-1 5-56,-3 3 1,2 5 71,2 2 1,-3 1-252,3 7 1,-3-1 122,-1 4-592,0 1 392,5-6 0,-4 4-156,3-3 1,1-1-213,-1 2 0,4-7 196,-5-1 1,5-5 96,-4-7 0,3 1-380,-3-1 36,5-5-1355,-8-1 671,10-5 1248,-10 0 0,-1-10 0,-7-2 0</inkml:trace>
  <inkml:trace contextRef="#ctx0" brushRef="#br0" timeOffset="143">4666 11842 8172,'5'-28'0,"-2"9"218,5 0 0,-5 5 379,5 3 1,0-1 25,3 1 1,0 5-170,1 2 1,4-1 109,3 1 0,7 0-170,0 4 0,2 0-192,-1 0 0,1 1-75,2 3 0,-2 3-160,-5 4 0,-4-1-152,0-2 1,-9 6 216,2-3 0,-5 3-322,1-2 143,-3 4 33,-5-3 0,-10 5 219,-5-3 0,-7-1-101,-5 5 0,-2-5 24,-5 1 0,1 1 5,3 0-740,2-1 483,5-4 1,5 1-427,3-1 1,6 1-1475,1-1 2124,6 0 0,-3 6 0,5 1 0</inkml:trace>
  <inkml:trace contextRef="#ctx0" brushRef="#br0" timeOffset="144">5169 12322 8286,'6'-6'5934,"-1"1"-4817,-5 5-4334,0 0 1693,0 5 1524,-5 1 0,-6 5 0,-7 1 0</inkml:trace>
  <inkml:trace contextRef="#ctx0" brushRef="#br0" timeOffset="145">1388 12813 8103,'-6'0'449,"1"0"1428,5 0-1365,5 0-155,1 0 0,7 0-101,2 0 0,-2 0 41,2 0 0,2 0-57,-2 0 1,7 0 355,0 0-295,1 0-135,10 0 1,-4 0 60,6 0 0,3 0 13,0 0 1,9-4-1,-1 0 1,7 1-460,0 3 0,3 0 393,1 0 1,5 0-124,3 0 0,-29-2 0,0 0 6,2 0 1,0 0-1,2-2 1,-1-1-906,1 1 1,0 0 926,0 0 1,0-2-41,2 1 1,1-1-1,0 0 1,0 0-277,3 1 0,0-1 0,1 0 0,1 1 277,-1-1 0,1 0 0,0 2 0,-1 1-59,-1-1 0,0 0 0,-1 1 1,0 0-95,-2-1 1,1 0 61,2 1 0,-2 1 34,-5 2 1,-2 0-1,1 0 1,-1 0 74,28 0 0,-2 0-341,2 0 1,-3 4 60,-4 0 0,-3 3 74,-1-3 0,0 5-11,-4-1 0,-1-2 67,-3 1 1,0-3 697,-1 4 1,-4-4-654,-3 3 0,-3-3 2,0 4 1,-1-4 786,0 3 1,-3-4-641,-1 0 1,-1-1 373,2-2 1,2 0-303,-3 0 222,-2 0 14,5 0 0,-9 0-281,3 0 0,1 0 72,-2 0 0,1-2 45,-4-1-402,0 1 115,0-3 1,-6 4-41,-1-3 0,-4 3 62,0-3 0,-5 3-136,1 1-3,-5 0 57,2 0-313,-5 0-54,-5 0 1,-2 4 27,-4 0 440,-6-1 0,-1 2 0,-4 2 0</inkml:trace>
  <inkml:trace contextRef="#ctx0" brushRef="#br0" timeOffset="146">6402 11762 8212,'0'-11'0,"0"-1"0,0 1 574,0 0-101,0 4-150,0-3 1,0 4 93,0-6 0,0 5 203,0-1 187,0 6-436,0-3-340,0 5 170,5 0 1,-3 1-131,1 3 0,-1 2 112,-2 5 1,0 6-150,0 2 0,0 8 12,0 3-240,0 8 182,-5-2 0,-2 7-50,-4-5 1,3 2-101,1-5 1,3 1 151,-4-5-161,6-3 60,-9 0 0,10-9-292,-3 0 203,3-5-209,1 2 288,0-4 64,0-6 0,0-2 33,0-8 0,0-2 118,0-6 1,1 0-99,3-4 1,-1 1 11,4-8 1,-3 2-280,4-10 256,-6 1-42,3-4 1,-1-6-103,0-2 1,0-1 158,-4 1 0,5-2 0,1 3 0</inkml:trace>
  <inkml:trace contextRef="#ctx0" brushRef="#br0" timeOffset="147">6402 11739 8212,'0'-22'1678,"0"4"-499,0 1-573,0 6-163,0 5-302,0-5 0,2 10-141,1-3 0,-1 3 0,3 1 0</inkml:trace>
  <inkml:trace contextRef="#ctx0" brushRef="#br0" timeOffset="148">6516 11751 8186,'0'0'0</inkml:trace>
  <inkml:trace contextRef="#ctx0" brushRef="#br0" timeOffset="149">6551 11808 8186,'12'34'1906,"4"1"1,-4-1-1540,4 0 0,-4-1-133,0-3 0,-1-2-254,1-5 0,-2 0 46,-3 0 1,3-5-182,-2-3 1,1-2-5,-1-2 0,0 0 159,-4 1 0,10-1 0,-1 1 0</inkml:trace>
  <inkml:trace contextRef="#ctx0" brushRef="#br0" timeOffset="150">6756 12208 8186,'-9'0'-1349,"-2"0"1349,2-5 0,-12-2 0,3-4 0</inkml:trace>
  <inkml:trace contextRef="#ctx0" brushRef="#br0" timeOffset="151">6368 12105 8186,'-8'-10'410,"1"2"-410,4-2 0,-2 9 0,5-4 0</inkml:trace>
  <inkml:trace contextRef="#ctx0" brushRef="#br0" timeOffset="152">6688 12025 8133,'33'-6'0,"-3"2"0,-2 3 0,-5 1 0,0-6 0,0 0 0</inkml:trace>
  <inkml:trace contextRef="#ctx0" brushRef="#br0" timeOffset="153">7270 11808 8132,'0'-17'0,"0"5"0,0-5 0,0 6 0,-5-6 0,-1 0 0</inkml:trace>
  <inkml:trace contextRef="#ctx0" brushRef="#br0" timeOffset="154">7065 11682 8132,'-23'5'0,"1"2"2414,3 4 1,3 1-1293,4-1 0,2 0-882,3 1 0,1-1-156,6 1-222,0-1 1,2 1 168,2-1 1,2 0-9,5 1 0,5 1 89,-1 2-67,5-3-9,-2 5 1,3-6 23,-2 1 1,3-1-46,-3 1 1,1-1 15,-1 0 0,2 1 76,-6-1 1,5 5 2,-1-1 1,-2 0-14,-2-4 1,-4 1-35,-3-1 0,1-3 126,-5-1 1,-1 1-22,-3 4 0,-1-1-28,-3 0 0,-2 1-16,-5-1 1,-6 1 23,-2-1 1,-2 0-88,-2 1 0,-5-1-143,-3 1 0,3-5 135,2 1 0,2-6-139,1 2 0,5-2 56,3-2 1,6 0-75,1 0-1165,6 0 375,-3 0 1,6-4 893,3 0 0,2-5 0,6 3 0</inkml:trace>
  <inkml:trace contextRef="#ctx0" brushRef="#br0" timeOffset="155">7042 12196 8132,'16'-16'0,"2"-2"0</inkml:trace>
  <inkml:trace contextRef="#ctx0" brushRef="#br0" timeOffset="156">7316 11831 7977,'0'-7'49,"0"2"429,0 0-254,0 4 1,0-5 112,0 2-36,0 3 36,0-4 627,0 5-508,-5 0-232,4-6 0,-5 5 261,6-4-120,0 5-63,0-5 1,-1 0 113,-3-3 0,2-2 197,-6 3-307,1-4 0,-6 0-120,-2 0-93,2-1 0,-9 5 300,3-1-361,-2 5 1,-2-2-55,0 5 1,0 0-242,1 0 1,0 0 178,3 0-1490,7 0 1059,2 5 1,9 2-1,-3 4 515,13 1 0,4 4 0,10 2 0</inkml:trace>
  <inkml:trace contextRef="#ctx0" brushRef="#br0" timeOffset="157">7933 11694 7729,'0'-7'1356,"-5"-3"-562,-2 9-468,-4-9 0,-1 9 358,1-3-392,5 3 0,-5-3 0,4 0 331,-3 1 0,2 2-312,0 1 1,1 0-32,-5 0 1,0 0 115,-3 0-506,2 5 160,-9-4 1,4 13 107,-4-2 1,4 2-68,3-3 0,-2 2-324,2 2 128,0-2 1,7 3 0,2-4-167,1-1 0,1 1 123,4-1 0,0-3-5,0-1 1,1 0 128,3 0 117,7 3-104,2-3 1,9 0 143,-3 1 1,6-2-138,2 2 0,3-2 142,-3-2 0,3 1-16,-3 3 103,0 2-186,-10-9 0,4 9-28,-6-2 1,-1 2 3,-7 1 1,-2 5-19,-5-1 0,0 1-151,0 0 0,-8 0 10,-4 3 1,-11 3 132,0-3 0,-3 1-14,-1-1 1,-2-1 65,-5-3 1,1-3 3,2-1 1,1 0-83,7-3 1,3-3-17,8-1-614,1-3-109,5-1 0,11-5-634,10-3 0,6-2 631,6-1 1,6-2 778,5-2 0,5-3 0,-2-5 0</inkml:trace>
  <inkml:trace contextRef="#ctx0" brushRef="#br0" timeOffset="158">8161 11922 8170,'0'-11'111,"-4"-1"56,0 1 0,-4 0 336,0-1 0,2 4 2004,-2 1-981,0 4-645,-3-2 0,5 7-497,2 1 1,3 4-127,1 4 1,0 6-397,0 2 129,0 2 1,5 7 0,1-4 14,5 3 1,2-3-54,2-1 0,-1-5-403,5-3 0,0-2 158,4-2 0,-1-1-14,-3-2 0,6-3 344,-2-5 0,2 0-52,-2 0 1,0-5 289,0-3 1,0-2-2,0-1 0,-6-6-21,-1-2 1,-4-3 4,0 0 0,-1-1 47,1 0 1,-6-4-226,-2 1 1,-3-5-307,-1 4 0,-1 1-601,-3 3 1,1 5 64,-4 3-1693,4 2 1287,-2 7 0,5 2-100,0 8 0,5 2 447,3 6 820,2-1 0,6 6 0,2 0 0</inkml:trace>
  <inkml:trace contextRef="#ctx0" brushRef="#br0" timeOffset="159">8732 12196 8099,'0'-11'0,"0"3"1528,0 1-675,0-1-481,0-3 1,0-2 328,0-2 1,4 1-11,0-5 0,1 0 120,-1-4 0,-2 0-424,6 0 1,-6-4-163,2 1 1,-3-5 129,-1 5-560,0-6 217,0 3 0,-1 0-7,-3 2 82,3 3 15,-9 6 1,9 2-313,-3 4-11,-3 6 1,6 0-146,-3 2 0,3 4-202,1 0 207,0 5 1,4 10 130,0 0-162,5 0 188,2-3 1,2 3-109,2 0 1,-1 1 138,1-5 1,2-3-169,2-1 72,2-4 96,-8 2 523,8-5-271,-8 0 0,7-5 25,-4-3 1,-1-2 215,-4-1 0,3-1-88,-2 1 1,2-1 64,-7 1 1,3-4 42,2-1 0,-4 1-63,-1 4 1,-3-1 44,4 1-79,-6 5-50,3-5-145,0 10 0,-4 1-171,3 8 1,-2 7 129,-2 4 1,0 3 32,0 0 1,-4 6-237,0 3 116,0-3 1,4 5 20,0-3-278,0-2 1,0 4-107,0-6-1012,0 1 930,5-4 1,-2-4-72,4 0-1075,1-5 1064,3 3 0,-3-10-58,0 1 1,-1-6 664,5 2 0,-1-3 0,1-1 0</inkml:trace>
  <inkml:trace contextRef="#ctx0" brushRef="#br0" timeOffset="160">9429 11774 8002,'0'-23'0,"0"1"1381,0 3-520,0 3-445,0 4 1,0 5 547,0-1 216,0 6-269,-5-3 0,2 11-380,-4 5 0,3 6-152,-4 6 0,4 1-245,-3 2-141,4 4 23,-2 4 1,5 0-108,0 0 1,0-1 199,0-2-724,0 2 451,5-9 1,3 4 18,7-5 1,-2-6-126,2-1 0,-1-5-157,1-3 102,-2 2 204,8-9 1,-3 4-357,5-5 0,-4 0 136,0 0 1,0-1-1062,4-3 696,0-2 226,0-1-898,-1-3 848,-4 4 0,3-9-155,-6-1 685,-5 1 0,0-1 0,-4-2 0</inkml:trace>
  <inkml:trace contextRef="#ctx0" brushRef="#br0" timeOffset="161">9474 11934 8002,'-11'0'206,"0"0"0,3 0 258,0 0 1,6-2 1401,-2-1-1070,3 1 1,3-3 98,6 5 1,1 0-588,10 0 0,1-4-264,7 1 0,-2-2-120,6 1 0,-2 1-442,1-4 0,-2 4-46,-5-1 0,-1-1 206,-3 1-2912,-3 1 1331,-4-3 1939,-6 0 0,-6-10 0,-6-2 0</inkml:trace>
  <inkml:trace contextRef="#ctx0" brushRef="#br0" timeOffset="162">9429 11682 8002,'-8'0'360,"1"0"0,5 0 67,2 0 1,5-5 517,7-2 1,0-3-192,4-2 1,1 1 236,6-1 0,5 1-635,3-1 1,0 1-278,0 0 1,4-1-888,-4 1 0,3 4 113,-7 4 1,-1 1 694,-3 2 0,0 0 0,0 0 0</inkml:trace>
  <inkml:trace contextRef="#ctx0" brushRef="#br0" timeOffset="163">10776 11785 8115,'0'-11'370,"0"-1"211,0-4 1,0 3-99,0-2 30,0 7 118,0-2 157,0 9-189,0-4 1,0 15-187,0 5 0,4 5 92,0 3-573,0 0 132,-4 5 1,0 0 216,0 2-694,5 3 418,-4-8 0,4 6-219,-5-4 1,2 0-396,1-5 1,-1 0-20,1-3 1,-1-2-113,-2-6-1591,5-5 665,-4-1 1666,4-5 0,0-5 0,2-1 0</inkml:trace>
  <inkml:trace contextRef="#ctx0" brushRef="#br0" timeOffset="164">10639 11705 8135,'0'-14'363,"0"3"181,0 2 0,2 1 233,1 1 1,0 4-315,5-1 1,-1-1 305,5 1-482,4 1 1,2 1 0,5 0 125,0-2 0,3 0-248,1 4 0,5-4-84,-2 1 1,-2-1 203,-1 4-288,2-5 61,-5 3 1,0-3-113,-5 5 0,-5 4-10,1 0 1,-2 5-3,-2-1 1,-3 7 94,0 4 0,-6 2 72,2 2 0,1 5-85,-1 3 0,0 3 9,-4 4 1,0-1 61,0 5-592,0-6 322,0 4 1,3-11 2,1-2 0,0-3-170,-4-1 1,1-2-417,3-2 359,-3-7-348,4-2-277,-5-4-523,0 0-430,0-1 1985,0-5 0,0 0 0</inkml:trace>
  <inkml:trace contextRef="#ctx0" brushRef="#br0" timeOffset="165">11496 11671 8137,'0'-24'289,"-4"2"1170,0 11-518,1 4-252,3-3-176,0 4-21,0 0 0,0 2 329,0 8 1,0 7-95,0 8-370,0 8-177,0 7 1,0 3-190,0 5 1,0-2-150,0 2 0,0 0-177,0-8 1,0-2 399,0-9-582,0-5 344,5-2 1,-4-8-431,3-1-411,-3-4 521,-1 2 493,0-5 0,-5 0 0,-1 0 0</inkml:trace>
  <inkml:trace contextRef="#ctx0" brushRef="#br0" timeOffset="166">11016 11717 8137,'-11'-12'0,"1"1"192,2-1 1,-1 5 47,5-1 0,1 1 314,3-5 1,0 4 2,0 1 0,6 1-70,5-2 1,1-1-134,3 5 1,2-5 109,-2 2 1,5 0-151,-1 0 0,-1 3-74,1-4 1,-4 2 73,4-2 1,-5 2-91,1 2 0,-6 3-63,-1-3 0,-4 3 198,3 1-351,-4 0 1,2 5 248,-5 3-356,0 7 97,0 3 0,1 4-46,3 1 1,-3 1 44,3 3 1,-3-3-190,-1 3 74,5-3 1,-3-1-585,3-6 473,-5 5 0,1-11 3,3 1 1,-3-1-19,3-3 179,-3-3 11,-6 5 0,-1-3 44,-6 4 1,1-3-75,-1-1 0,1 1 49,0 3 1,4 1-21,3-1 1,-1 0-34,2 1 24,-1-1 156,9 1-132,1-1 1,7 1 133,2-1 1,-1-3 206,5-1 1,-4-3 89,4 4 0,-3-6-118,3 2 1,-5-3-393,1-1 1,-3 0-180,0 0-294,-1 0 517,1 0 127,-6 0-52,-1 0 0,-10 5 0,-1 2 0</inkml:trace>
  <inkml:trace contextRef="#ctx0" brushRef="#br0" timeOffset="167">11485 11762 8631,'0'-7'1536,"0"-1"-809,-6 6-264,5-9 0,-5 10 127,2-3-335,3 3 1,-6 1 67,4 0 1,1 1-42,-1 3 1,1 2 14,2 6 1,0-1 92,0 1-279,0-1 69,0 6 1,0-3-14,0 5 0,2-4-199,1 4 0,4 0 6,4 4 1,-2 0 99,2-1 1,-2-3-434,7 1 0,-4-3 96,0 2 1,-1-2-41,0-6 0,1 1 138,-1-1 0,5-1 97,-1-2 0,0-3-73,-4-5 461,6 0-215,-4 0 1,3 0 264,-4 0 1,-1-1-131,0-3 1,2-2 12,2-6 0,-2-1 47,2-2 1,-1 1 92,1-5 0,-2-4-273,2-3 1,-2-6-109,-2 2 1,0-3-71,-4-2 1,2 5-400,-5-1 1,0 10-1125,-4-2 769,0 8 503,0 3 1,-2 3-1340,-1 6 699,1-1 1,-3 5-1275,5 3 2223,5-3 0,2 9 0,4-3 0</inkml:trace>
  <inkml:trace contextRef="#ctx0" brushRef="#br0" timeOffset="168">12136 11682 8137,'-12'-17'0,"4"4"732,1 5 1427,4 6-1378,-7-3 1,4 6-80,-6 3 374,6 2-635,-4 6 0,7 4-41,-4 3 1,3 4-188,-4 4 1,6-2-230,-2 5 0,3 0 108,1 0 1,0 6-409,0-6 0,0 4 199,0-7-677,0 5 509,5-8 1,1 0 66,6-5 1,-1-5 11,0 1 0,5-3 45,-1-5 0,5 2 244,-1-5 0,3 0-58,1-4 1,-1-2-95,1-1 0,0-3-641,0-1 0,-4-3-117,0 2 1,-5-2-425,1-1 0,-7-1 442,-4 1 809,-3-1 0,-1 1 0,0-1 0</inkml:trace>
  <inkml:trace contextRef="#ctx0" brushRef="#br0" timeOffset="169">12067 11956 8137,'-6'-11'972,"1"5"0,6-1 269,3 4-551,2 1-364,5-3 0,6 5 269,2 0 1,6 0 132,2 0-1017,5 0 248,-3 0 0,4 0 254,-3 0-1334,-2 0 891,-5 0 0,-1-1-341,-3-3 1,-3 3-2367,-4-3 2937,-1 3 0,-5-4 0,-1-2 0</inkml:trace>
  <inkml:trace contextRef="#ctx0" brushRef="#br0" timeOffset="170">12147 11671 8137,'-10'-11'407,"2"-1"0,4 4 225,8 1 1,3 3 509,4-4 0,2 2-551,2-2 0,3 2 24,4 2 1,3 2-25,1-6-1332,3 6 614,6-3 0,-6 5-2915,-2 0 1525,-3 5 1517,-2 1 0,1 5 0,0 1 0</inkml:trace>
  <inkml:trace contextRef="#ctx0" brushRef="#br0" timeOffset="171">13415 11728 8137,'0'-11'0,"0"-1"155,0 1 1,0-1 321,0 1 1,0 3 993,0 1-572,0 4-406,-5-2 1,3 8 68,-1 4-154,1 1-144,2 13 0,0 2-50,0 8 1,0 2 29,0 1 1,5-4-159,3 1 1,-2-1-177,2 5 0,0-6-794,3-3 0,-3 1 456,-1-4 1,1-1-809,3-7 0,-3-4 199,-1 1 0,-3-2-634,4-6 1671,-6-1 0,3-3 0,-5 0 0</inkml:trace>
  <inkml:trace contextRef="#ctx0" brushRef="#br0" timeOffset="172">13426 11956 8137,'6'-17'700,"5"5"1,-4 6-186,8 2 0,-2 3 319,2-3 1,-1-1-331,2 1 0,-3-1 42,7 1 0,2 3-401,5-3 0,1-1-475,-1 1 1,-5-3 309,1 3-1731,0-5 1275,-10 8 1,3-8-310,-4 5 0,-6-1 785,-2 1 0,-3-2 0,-1-6 0</inkml:trace>
  <inkml:trace contextRef="#ctx0" brushRef="#br0" timeOffset="173">13438 11717 8137,'-12'-18'0,"6"1"0,2 6 1170,3 0-700,6-1 1,1 2 12,6 2 0,0-1-66,3 6 0,6-5-745,9 4 1,3 0 272,13 4 1,-3 0-1845,6 0 8,-2 0 1409,-6 11 482,-2-9 0,-4 18 0,-1-7 0</inkml:trace>
  <inkml:trace contextRef="#ctx0" brushRef="#br0" timeOffset="174">14100 11774 8137,'-18'-12'0,"3"1"0,3 3 0,5 1 1676,-3 4-1048,3-2 1,0 1 87,-1 0 1,4 1 221,-3 3 1,3 5-463,-4 2 0,5 5-300,-5 3 0,5 3-229,0 5 56,1-1 97,2 6 1,0 2-60,0 4 0,5-4 300,3 1-1314,7-6 639,-2 3 0,7-6-79,-5-3 0,6 1-128,-2-5 0,4-5 358,3-6 1,-2 1 10,3-1 1,-3 0 248,-1-4 1,-1-4-31,-3 0 1,1-5 104,-5 2 1,-3-9 3,-5-3 196,-4-2-167,2-2 0,-5-1-102,0-3 1,-7-2-88,-4-5 1,-7 0-283,-8-1 1,-7 6 114,-5 2 0,-4 8-308,4 4 0,5 4-27,6 3 0,4 3-177,4 5 1,4 5 139,7 3 0,3 6-68,5 1 0,0 5 611,0-1 0,5 3 0,2 1 0</inkml:trace>
  <inkml:trace contextRef="#ctx0" brushRef="#br0" timeOffset="175">14477 11797 8137,'0'-26'273,"0"3"1,0 8 1195,0 0-326,0 2-551,0 2 0,-1 4-215,-3 4 1,1 4-118,-4 7 1,4 4-234,-1 11 0,-1 5 100,1 2 1,1 6-258,3-2 0,0 7-137,0-7 1,0 3-451,0-3 0,0-5 176,0-2 1,3-4-340,1-4 1,4-3 254,-4-4 1,-1-5-818,-3 1 1442,0-5 0,0 2 0</inkml:trace>
  <inkml:trace contextRef="#ctx0" brushRef="#br0" timeOffset="176">14408 11819 8137,'18'-33'-87,"-3"3"1,-2 2 540,-2 5 0,6 2 190,2 2 1,2 2 33,2 6 1,0 1-143,0 2 1,-1-1 54,-3 5 0,2 2-90,-2 5-59,-2 4-262,-1 4 0,-4 6-200,-1 2 0,-5 6 119,-2 2 1,-3 3-99,-1-3 44,-5 5-249,-1-3 0,-10 4-271,-3-3 0,-8 2 273,-4-5-489,4 4 434,-1-7 1,5 1 119,0-6 185,0-5-59,5 7 0,6-8 113,4 2 1,5-2-45,0-2 0,3-1 16,3-2 1,4 1-3,4-5 1,6 3 170,2-3 0,6 0-442,2-4 0,3 0-378,-3 0 1,0 0-2186,-5 0 2762,-4 0 0,9 0 0,-3 0 0</inkml:trace>
  <inkml:trace contextRef="#ctx0" brushRef="#br0" timeOffset="177">15562 11694 8137,'0'-12'-1018,"0"5"1433,0-1 320,0 6 0,0-5 495,0 3-585,0 3 1,0-3 29,0 8 0,0 3 57,0 4-144,0 0-278,-5 6 0,3 1-77,-1 4 0,1 3-115,2 1 0,-1 0-39,-3 4 0,3-1-202,-3 2 1,3 0 35,1-4 1,5 4 59,3-5 1,2 0-315,1-7 0,4-3 125,1-4 1,0-1 2,-1 0 1,3-4 72,5-3 0,0-3 37,0-1 0,0 0-243,-1 0 0,-4-1-390,-3-3 0,-2 1-1591,-2-4 1562,1 4 1,-6-7 764,-2 2 0,-8-2 0,-2-1 0</inkml:trace>
  <inkml:trace contextRef="#ctx0" brushRef="#br0" timeOffset="178">15528 11979 8137,'0'-17'398,"0"4"731,0 5-382,5 6-278,1-8 1,5 7-143,1-5 0,4 6-87,3-2 1,3-1-625,1 1 0,0-1 80,-1 1 0,4 3-165,-3-3 1,1 3 308,-9 1 160,0 0 0,-8-5 0,-2-1 0</inkml:trace>
  <inkml:trace contextRef="#ctx0" brushRef="#br0" timeOffset="179">15653 11705 8137,'-5'-16'0,"4"3"579,-3-2 0,3-2-139,1 2 0,1 0 968,3 3-623,-3 6-390,9-4 1,-3 9 79,4-3 0,2 3-20,2 1-370,-2 0 95,8 5 0,-7 5-30,5 5 1,0 2-106,4-2 1,1 3-334,3 4 249,-3 1 79,4 0 1,-5 0-265,0 0 0,-1 0 45,1-1 0,0 1 7,0 0 0,-5 0 95,-3 0 0,-2 0 46,-2-1 1,0-3-34,1 1 129,-1-7-78,-4 4 0,1-6 147,-4 1-121,5-1 576,-8 1-199,5-6 677,-6-1-271,0-5-345,0-5 0,0-3 106,0-7 1,0-3-141,0-4 1,0 1-118,0-2 1,1 2-298,3-10 0,-2 1 95,6-4 0,-1-1-399,5 1 1,-1-4-317,1 0 1,-1 1-611,0 7 0,-3 7-864,0 8-1194,-6 2 2459,3 7 0,-6 11-689,-3 10 1515,3 0 0,-4 7 0,5-4 0</inkml:trace>
  <inkml:trace contextRef="#ctx0" brushRef="#br0" timeOffset="180">16384 11785 8137,'0'-18'341,"0"3"0,4 2 80,0 2 1,1 0 1464,-1-1-537,-3 6-454,4-4 0,-5 10-805,0 0 1,0 6 76,0 9 0,1 3 77,3 5-179,-3 0 10,4 5 1,-5-3-82,0 5 1,0 0 9,0 0 0,2 2-283,1-6 1,0 1 73,5-4 1,-2-1-131,2-3 1,2-3 108,-3-4 0,5-1 170,3 0 1,-1-4 3,5-3 1,-1-3-132,1-1 0,2 0-180,-2 0 0,-2-4-225,-2 0 0,2-5-1349,-2 2 1937,0-3 0,-4-7 0,1-1 0</inkml:trace>
  <inkml:trace contextRef="#ctx0" brushRef="#br0" timeOffset="181">16304 11934 8137,'-6'-12'0,"2"6"384,8 2 1,3 2-70,9-2 1,1 1 148,6-4 1,5 4-235,3-1 1,5-1-55,2 1 1,1 1 69,-5 3-1147,0 0 636,-5 0 0,-2 0-1312,-8 0 790,3 0 494,-15 0 1,7-2 292,-10-2 0,0-2 0,-4-5 0</inkml:trace>
  <inkml:trace contextRef="#ctx0" brushRef="#br0" timeOffset="182">16441 11682 8137,'-5'-11'291,"4"0"178,-3-1 0,4 1-132,4-1 0,6 1 21,5-1 0,4 1 3,-4 0 408,6-1-413,-3 6 0,4-3-38,1 5-238,5 0 130,-4 4 0,5 0-168,-2 0 1,-3 0 81,3 0-284,-3 0 216,-6 0 0,2 4 55,-5 0-310,0 5 143,-3-3 1,-1 6 49,1-1 0,-5 2 38,1 2 1,-2 3-6,2 5 0,1 1 34,-5 2 0,3 0-172,-3 4 1,4-1-40,-5 2 0,3 0-165,-3-4 1,-1 5 37,1-2 1,0-2-218,1-1 1,-3-4 121,3-4 0,-3-3 0,-1-4 0,0-5-603,0 1 500,0-6 1,-1 4-232,-3-6 0,-1-2 706,-3-2 0,-7-7 0,2-7 0</inkml:trace>
  <inkml:trace contextRef="#ctx0" brushRef="#br0" timeOffset="183">16841 11785 8137,'5'-34'-414,"-4"0"1,6-1 531,-4 1 0,2 5 656,3 2 0,2 4-366,-2 4 1,2 0-169,1 8 0,1-2 30,-1 9 1,1 1-31,-1 3 1,4 1-1,1 3 1,-1 6 29,-4 5 0,4 5-30,1-1 1,-2 3-97,-7 1 1,2 0-123,-5 0 1,4-1-257,-5 1 0,1 1-344,-4 3 0,0-3 267,0 3 1,0-3-59,0-1 0,-1-2 338,-3-2 1,3-1-100,-3-3 1,1-3 220,0-1 1,1 1 3,-1-5 396,1-2-187,2 0-94,5 0 1,2-3 63,4 1 1,2-1-172,2-2 0,-2-2-45,2-1 0,2-4-99,-2-4 1,4-1 118,-4 1 0,4-4-126,-4 0 1,4-4 80,-3 3 1,4-8-12,-1 1 1,-1-2 77,1 2 0,-5 4 11,1 0 0,-6 5 287,-2-1 449,-4 2-302,2 2-225,-5 4-645,0 2 232,0 5 0,0 9 71,0 3 0,-4 2-29,0-3 0,1 4-239,3 0 1,0 5 37,0-5 0,1 1-32,3-1 1,2-3-215,5-1 329,1 1 68,-1-11 1,1 4 206,-1-5 0,2 0 25,2 0 1,-2-1 42,2-3 1,-1 1-86,1-4 0,-2-1-13,2-3 1,2 1 39,-2 2 1,1-6 126,-1 3 1,-2-2-62,2 5 0,-2-2-82,-2 3 1,-3 2-172,0 1 133,-6-3 1,3 7-216,-5 0 57,0 5 0,-1 8 153,-3 2 0,-7 3-8,-8 5 0,1 4-43,-1-1-186,-5 6 68,0-3 1,0 5-1144,5 1 0,1-2 72,-1-3 1183,2 3 0,1-9 0,-2 4 0</inkml:trace>
  <inkml:trace contextRef="#ctx0" brushRef="#br0" timeOffset="184">18577 11808 8100,'-8'-8'0,"1"1"732,4 4-247,-2-2-54,0 0 0,2 4 56,-4-3 1,3 3 217,-4 1 221,6 0-729,-8 5 1,8 1-78,-1 6 1,1-1-125,2 0 1,0 1 77,0-1 1,2 1-7,1-1 1,0-1 81,5-2-515,-1 2 287,5-4 0,0 2-41,4 0 1,-2-6 90,5 2 1,-4-3 284,4-1 2,-5-5-227,2-1 1,-1-2 499,1 1-232,-1-6-113,-4 0 0,1-5 30,-1 3 0,1 1-99,-1-5 0,-3 5 0,-1-1 1,0 2 137,0 2-399,3-1 125,-8 6 1,4-3-95,-2 5-124,-3 1 1,5 4 55,-2 3 1,-3 2 46,3 5 0,1 1 70,-1-1 1,0 2-33,-4 2 87,0-2-23,0 8 1,1-7-36,3 5-271,-3-5 306,9 3 0,-7-6 21,5 1 1,-1-2-1,5-2 0,-1 0 170,1-4 1,3 0-122,0-4 0,0 0 56,-3 0 1,3 0-54,0 0-12,0-5 0,-3 0-3,-1-3 1,-3-1 4,-1 6 1,0-2-85,0 1-52,-2 2-184,0-3 387,-3 5 15,3 0-127,-5 5-7,0 2 262,0 4-118,0 1 1,0-1-67,0 0 1,-1 0 18,-3-4 0,2 3-86,-1-2 1,1-2-141,2 2 0,0-4-607,0 3 543,0-4 1,2 3-482,1-2 1,0-3-904,5 3-619,-6-3 2216,8-1 0,-3 5 0,4 2 0</inkml:trace>
  <inkml:trace contextRef="#ctx0" brushRef="#br0" timeOffset="185">19331 11842 8100,'-12'-6'546,"1"-3"890,-1 5-326,6 0 134,1 4-78,5 0 1,6 0-710,6 0 1,0 4-326,7 0 0,4 0-195,4-4 0,7 4-295,-3-1 0,3 1-723,-7-4 1,2 0 1080,-6 0 0,2 0 0,-7 0 0</inkml:trace>
  <inkml:trace contextRef="#ctx0" brushRef="#br0" timeOffset="186">19867 11580 8100,'-5'-7'-568,"4"-3"2021,-4 4-548,5-1-170,-5 2 43,4 5 1,-9 0-276,2 0 1,-1 7 249,1 4-249,-7 0-267,13 11-107,-14-9 62,10 8 0,-4-4 13,2 2 1,-1 2-107,6-2 1,-1 4 18,4 4 0,5-3-200,3 3 0,7-3-377,4-1 0,4-6 268,3-1 0,0-4-125,4 0 0,-1-2-17,2-2-564,2-3 529,-9-5 0,4 0-346,-5 0 1,-2 0-383,-2 0 0,-6 0-445,-5 0 1541,-6-5 0,3-2 0,-5-4 0</inkml:trace>
  <inkml:trace contextRef="#ctx0" brushRef="#br0" timeOffset="187">19776 11854 8100,'1'-12'483,"3"1"0,-1 3-261,4 1 1028,1 4-742,8-7 1,-3 7 256,2-4 10,3 4-396,0-7 1,6 8-758,3-6 241,-3 5 151,4-2 1,-6 4-577,1-3 1,-5 3-238,-3-3 0,-2 3-1919,-2 1 2718,-4-5 0,-2-2 0,-5-4 0</inkml:trace>
  <inkml:trace contextRef="#ctx0" brushRef="#br0" timeOffset="188">19845 11625 8100,'0'-11'473,"1"-1"163,3 1 1,2 1 157,5 2-539,1-2 0,3 4 0,2-4 622,0 2-439,7-2-149,6 3 0,0-3-72,1 3 0,-2-2-57,1 5 1,-2-4-85,-5 5 1,-1-1 64,-3 4 0,-2 0-76,-1 0 0,-8 0-112,4 0 0,-5 5 27,1 2 1,1 4-8,-5 0 0,3 6 156,-3 2-55,5 2-18,-8 2 1,4 1-23,-5 3 1,0 2-101,0 5 0,0-3-82,0-1 0,0-1-283,0 2 0,0-5-351,0-7 1,4 2 349,0-6 0,0 0-1574,-4-3 385,0-1 336,0-5 1285,-5-1 0,-7-5 0,-5 0 0</inkml:trace>
  <inkml:trace contextRef="#ctx0" brushRef="#br0" timeOffset="189">20221 11602 8100,'6'-19'0,"1"0"0,5 2 0,3-2 0,-1 3 773,5 9 0,-4-3-239,4 2 0,0 3 986,4 1-701,0 3-459,5 1 1,-4 1-72,2 3 0,-1 2-157,-3 6 0,0 4-179,-3 3 0,-4 3 138,-7 1 1,-3 4-55,-5 4 1,-6 1-96,-6-2 1,-4 3-452,-7-2 0,-9 0-109,-2 0 0,-3-3 196,3-5 0,1-2 42,2-2 1,3-2-66,6-6 1,5 0-186,6 1 1,4-5-405,7 1 487,0-5 1,10 2 546,6-5 0,9-5 0,4-2 0</inkml:trace>
  <inkml:trace contextRef="#ctx0" brushRef="#br0" timeOffset="190">20998 11568 8100,'-11'-24'382,"-1"-3"1,2 15 562,3-4 1,-4 8-326,4 0 1,-3 5 147,-2 0 0,1 1-450,-1 2 0,1 5-82,-1 3 1,1 9-110,0 5 1,0 5 174,4 3-552,-3 3 245,8-3 0,-6 4-103,4 0 1,-1 0-371,1 1 0,3-2 151,-3-3 1,3-2-256,1-5 1,0-5 98,0-3 370,5-2 1,0-6 0,4 0 3,-2-2 1,-3-2-92,4-3 446,-1 0-187,0 0 0,1-1 8,-4-3 0,4-2 175,-4-5 1,1-2-59,-1-2 0,-3 1-79,3-5 1,-3 5 121,-1-1-171,0-3-19,0 5 0,0-3 487,0 4-378,0 1 0,-4 3 38,0 0 113,0 6 3,4-3-277,0 5-145,6 0 0,-3 4-43,9-1 1,-2 3 144,9-3 0,-4-1-100,4 1 1,-4-1 144,4-2 42,-5 0-78,3 0 0,-2-2 34,0-1 1,1 0 166,-5-5 0,0 1-27,1-5 0,-2 1 206,-2 0 0,2-1-5,-3 1 0,0-1-148,0 1 1,-4 0 84,1-1 1,1 1-34,-1-1 1,-1 5 193,-3-1-82,0 5-248,0-2 146,6 5-941,-5 0 508,4 5 0,-1 2-111,-1 4 0,1 6 139,-4 2 1,4 2-229,0 2 0,0 4 5,-4-1 1,1 2-111,3-1 1,-2-3 81,6 3 1,-4-4 30,3-4 0,1-2-38,3-1-40,1-9 82,4 9 1,-3-14-188,2 6 0,-2-6 116,-2 2 0,1-3-591,-1-1 1,-1-1 1004,-2-3 0,2-2 0,-4-6 0</inkml:trace>
  <inkml:trace contextRef="#ctx0" brushRef="#br0" timeOffset="191">21135 11808 8100,'-5'-11'1529,"9"4"-1317,0 3 0,5-1-160,2 2 1,2-5 1446,2 4-637,3 0-475,5-1 1,1 4-369,2-3-5,-2-2-206,9 5-1547,-8-5 1214,2 6 1,-8-1-244,0-3 0,-5 3 768,2-3 0,-9-7 0,-2-2 0</inkml:trace>
  <inkml:trace contextRef="#ctx0" brushRef="#br0" timeOffset="192">21181 11602 8100,'0'-17'1216,"6"0"214,6 6-991,4 4 0,3-3 1,0 3 692,1-4-723,2 5-251,6-4 1,-3 7-171,6-4 0,-2 4-403,1-1 0,2 3 415,-5 1 0,5 5 0,-3 2 0</inkml:trace>
  <inkml:trace contextRef="#ctx0" brushRef="#br0" timeOffset="193">22037 11534 8100,'0'-12'440,"0"1"758,0 0-717,0 4 0,0 3 74,0 8 0,0 3 0,0 4 0,0 6-228,0 2 1,0 2-257,0 2 0,0 0 1,0 0 1,0 3-206,0 1 0,0-2 131,0-6 0,0 3-178,0-3 0,2-3-1291,1 0 750,-1-4 371,3-5 1,-1 3-712,-1-2 0,3-3-444,-3-2 1505,-1-1 0,3-2 0,-5 0 0</inkml:trace>
  <inkml:trace contextRef="#ctx0" brushRef="#br0" timeOffset="194">21980 11728 8100,'0'-8'0,"0"1"1218,0 4-720,0-7 1,5 9 131,3-3 1,3-1 44,5 1 1,1-1-391,6 1 1,5 3-35,3-3 1,-2 3-824,1 1 346,-4-5-293,7 4 0,-11-4-604,1 5 1,-5 0 1122,-6 0 0,-1-6 0,0 0 0</inkml:trace>
  <inkml:trace contextRef="#ctx0" brushRef="#br0" timeOffset="195">22083 11488 8100,'0'-18'1308,"0"2"-1001,5 5 0,2 0-121,4 4-119,0-3 170,6 8 316,-4-8-248,3 9 1,2-4 49,5 5-512,5 0 201,1 0 1,4 4-63,-3-1 0,-2 5-254,-1-4 1,-3 3-104,-1-3 0,-2 4 224,-2-4 0,-2 1-305,-6-1 279,1-3 150,-6 9 273,4-9 179,-9 9 0,-1-3-105,-7 4 478,-3 1-456,-2-1 0,-3 2 86,0 2 0,-4-1-19,4 5 1,-1 0-414,5 4 1,3 0 91,1 0 1,4-1-78,-1 1 0,4-1-47,4-3 1,2 2-271,6-2 1,4-2 145,3-2-105,3-2 123,1-7 0,0 3 208,0-5 0,-1 0-66,1-4 0,4-2 192,-1-1 1,-3-2 23,-4-3 0,-5-4-82,2 1 0,-4-2-33,0-6 0,-6 0 2,-2-4 0,-3 1 96,-1-1-759,0-5 402,-5-1 1,-6-2-630,-8 1 0,-8 4 371,-4 0 1,0 3-364,0 4 0,3 7 13,6 9 0,4 1-578,3 2 1344,7 0 0,-2 11 0,3 1 0</inkml:trace>
  <inkml:trace contextRef="#ctx0" brushRef="#br0" timeOffset="196">22803 11477 8100,'0'-28'397,"0"5"0,0 5 117,0 7 0,0 3 1294,0 1-974,0 4-237,0-2-242,0 20-287,0-1 25,0 19 1,0-4-134,0 6 0,0-4 22,0 4-1041,0-9 777,0 12 1,0-10-216,0 3 1,0-3-417,0-6 0,0 0 280,0-3 0,0-2-181,0-6 0,3-3 814,1-1 0,0-4 0,-4 2 0,0-5 0</inkml:trace>
  <inkml:trace contextRef="#ctx0" brushRef="#br0" timeOffset="197">22768 11534 8100,'5'-34'0,"0"1"386,3 2-149,7-2-60,-7 4 0,8 0 518,-4 2-229,4 8-62,-3 3 1,5 5 188,-3 4 0,-2 2-230,2 5 0,-2 0 10,-2 0 0,1 5-195,-1 2 0,-1 5-104,-2 3 1,1-1-119,-6 5 0,1 0 103,-4 4 1,0 0-91,0 0-3,-5 0 1,-5 1-655,-5 2 492,-6-2 0,4 4-70,-6-5 0,1 0 9,3 0 1,-1-2 34,5-2 1,5 2 71,6-6 1,2 4 214,2-4-56,0 0 0,6-3-32,1-1 1,8-3-166,4 0 1,3-6-247,1 2 0,0-3 39,0-1 1,-1 0-276,1 0 1,-4 0-111,0 0 0,-5-1 780,1-3 0,-3-2 0,-5-6 0,4-4 0,-5-2 0</inkml:trace>
  <inkml:trace contextRef="#ctx0" brushRef="#br0" timeOffset="198">23157 11591 8100,'0'-18'0,"0"2"878,0 4-470,0 1 1,-2 1 438,-1 2 1,0 3 222,-5 5-548,6 0 1,-4 1-199,2 3 1,2 4-143,-1 7 1,1 1 231,2 3-674,0 3 250,0-4 1,0 5-48,0 0 0,4-1-237,0 1 1,5 0-397,-1 0 1,5-2 194,3-2 0,0-2 56,-1-6 0,-1-3 55,5 0 1,0-5 22,4 5 0,-1-5-1,-3 0 0,1-1-57,-5-2 1,1-4-42,-5 0 460,0-10 0,1 1 0,-1-9 0</inkml:trace>
  <inkml:trace contextRef="#ctx0" brushRef="#br0" timeOffset="199">23065 11694 8100,'-6'-12'1249,"1"6"-726,5-4 1,5 9-129,3-3 0,2-3-190,1 0 0,6 0 15,2 0 0,0 3-123,4-4 1,-2 5 4,10-5 0,-6 5-173,2 0 1,-7 0-1686,-1-1 916,-5 3 840,2-4 0,-4 0 0,-1-1 0</inkml:trace>
  <inkml:trace contextRef="#ctx0" brushRef="#br0" timeOffset="200">23134 11488 8100,'-7'-11'73,"4"-1"0,1 1 75,2 0 0,7-1 279,4 1 0,2 3-332,6 0 0,0 6-238,4-2 1,1-1-114,3 1 1,-3 0-191,2 4 0,-2 4 446,-1 0 0,0 5 0,0-3 0</inkml:trace>
  <inkml:trace contextRef="#ctx0" brushRef="#br0" timeOffset="201">23613 11397 8100,'-3'-18'0,"-1"3"1183,0 2-710,4 2 0,-1 3 542,-3 1 1,1 3-412,-4-4 0,-1 2 479,-3-2-553,-1 3-240,-4 5 1,-1 0-184,-2 0 0,-1 5 13,5 3 0,-3 3-161,7 4 0,-2 2 22,9 2 0,0 2-221,4-1 0,2-3 43,1 2 1,4-3-389,4 3 0,6-5 168,2 1 0,-2 1 61,3 0 0,-3-1 88,2-4 140,-2-5 76,-1 5 0,-3-5-25,2 5 1,-7 1 40,-4-1 1,1 1 160,-1-1 1,-6 2 60,-5 2 0,-7-1-91,-2 5 1,-5-4 5,-2 4 1,3-1-232,-7 1 1,7 3-315,-3-3 1,1-3 113,7-1 1,1-2-572,7-1-312,1-1-583,6 0 1796,11-4 0,1-2 0,11-5 0</inkml:trace>
  <inkml:trace contextRef="#ctx0" brushRef="#br0" timeOffset="202">23773 11545 8100,'-7'-17'0,"-1"1"1443,6 4-889,-3 5 1,-1 2-59,-1 5 0,1 1 41,-2 3 0,2 4-312,-2 7 1,-1 3-185,5 5 0,0 3-57,4 1 54,0 5 0,0-7 1,0 4-799,0-1 1,0-1 22,0-4 1,4-6-1520,0-1 2256,0-4 0,1 0 0,1-1 0</inkml:trace>
  <inkml:trace contextRef="#ctx0" brushRef="#br0" timeOffset="203">23556 11522 8100,'0'-21'260,"0"2"0,2 2 429,1 6 0,4 3 170,4 1 0,4 0-351,1 0 0,4 2-159,-1 5-113,8 0-29,-3 0 0,8 1-630,-6 3 0,6 2-297,-2 6 0,-2 3 720,-1 0 0,-3 10 0,-1-1 0</inkml:trace>
  <inkml:trace contextRef="#ctx0" brushRef="#br0" timeOffset="204">24036 11819 10893,'0'7'3635,"0"-1"-2876,0-2 0,0-2-594,0 6 0,0-4-534,0 3 1,4 1-1748,0 4 2116,-1-1 0,-8 5 0,-1 2 0</inkml:trace>
  <inkml:trace contextRef="#ctx0" brushRef="#br0" timeOffset="265">10176 13721 8159,'0'-12'0,"0"5"203,0-1 0,0 4 343,0-3-10,0-1 0,0-3 446,0-1-1,0 1-311,0-1 279,0 1-229,0 5-153,0 1-444,0 5 90,0 5 0,0 1-196,0 5 1,0 1 107,0-1 1,1 6-62,3 2 0,-3-1-50,3 1 0,-1 0-113,1 4 0,-2-4-83,6 0 0,-6-2 88,2 2 0,-1 2-145,0-6 0,-1 0 61,1-3 1,0-2-104,1-3 269,-3 3 266,4-8-206,0 3 123,-3-5 0,6-5 91,-4-3 0,1-2 1,-1-1 1,-1-1-21,4 1 0,1-4-94,3-1 1,1-4-241,-1 1 1,1-3 30,-1 0 0,4-1-144,0 0 0,4 4 112,-3 0 1,3 1 15,-4-1 0,0 4-45,-3 7 132,-1-2-60,-5 9 1,4-4 316,-2 5-239,-3 0 1,4 1 152,-5 3 1,3 2-36,-3 5 0,1 1-48,-1-1 1,-1 6-84,4 2 1,-4 2-8,1 2 0,-2 1 8,2 3 1,-3-7-105,3 3 0,-3-4-26,-1 0 0,0 2 56,0-6 1,0 0-104,0-4 1,4-3-392,0 0 43,0-6 1,-4 5-855,0-4-947,0-1 593,0 3 1716,0-5 0,5 0 0,1 0 0</inkml:trace>
  <inkml:trace contextRef="#ctx0" brushRef="#br0" timeOffset="266">11021 13767 8163,'-11'0'0,"-1"0"0,1 0 0,3 0 1184,1 0-580,4-6 1,-2 4 399,5-6 238,0 6-840,0-3 1,1 3-160,3-1 0,3 1 55,4-1 0,0 1-55,1 2 0,0 0-11,4 0 1,1 0-40,6 0 1,0 0-151,0 0 1,1 0-6,3 0 0,2 0-211,5 0 0,0 0-142,1 0 1,0-4 172,3 1 1,-2-2-66,2 1 1,-6 2 50,-2-1 0,-1-2-8,2 1 1,-3 0 32,-5 4 1,-2-4 52,-2 0 0,1-1 2,-4 1 0,-1 3-73,-4-3 30,-4 3 6,-2-4 235,0 4-230,-4-4 73,4 5 25,-5 0 1,-4-2 28,1-1-3,-1 1 0,0-4 402,0 2-337,-5 3 1,3-4 115,-6 5 0,5-4 25,-1 0 242,1 0-250,-5 4 0,5 0 263,-1 0-259,5 0 5,-2 0-171,15 0 1,-2 0 9,7 0 0,-2 0-159,-2 0 1,6 2 110,2 2 0,1-3-118,-1 3 0,3-2 86,-3 2 0,1-3 54,-1 3 0,2 1-56,-6-1 1,4 4 16,-4-5 0,0 5-4,-3-4 0,-1 3 57,1-3-70,-1 0 1,-3 0 56,-1 0 12,-4 4 1,-5-2-79,-9 1 0,-2 3-97,-6-2 0,0-2-46,-4 2 0,6-4-227,1 3 0,4 0-249,0 0 0,2 0 260,3-4 0,-2 0 388,5 5 0,-5-1 0,3 5 0</inkml:trace>
  <inkml:trace contextRef="#ctx0" brushRef="#br0" timeOffset="267">12506 13664 8104,'-6'-5'-63,"0"2"77,6-4 1,-1 4 1034,-3-1-168,3-2-450,-4-1 1,5 0 354,0-1 194,0 6-170,0-8 103,0 8-515,0-3 1,0 6-75,0 3 0,1 3-4,3 4 1,-3 0-84,3 1 0,1 1 3,-1 2 1,4-1-95,-4 5 0,3-5-137,-3 1 1,4 1 40,-5 0 0,5 3-262,-4-4 1,3 0-74,-3-3 0,1-5 18,-1 1 304,-3-6 1,6 3-70,-3-5 267,-3 0 1,5-1-36,-2-3 0,-2-2-87,6-5 0,-4-1-56,4 1 0,-2-1-12,1 1 0,4 0-169,-4-1 1,5-3 136,3 0 0,-1-4-249,5 3 0,-4-3 82,4 4 1,-1 0-103,1 3 0,-3 1 117,-4 0 0,-1 3 122,1 0 0,-1 6-32,1-2 0,-1 3 17,0 1 0,-3 4 196,0-1 1,-5 6-61,5-1 0,-5 6 104,0 1 0,0 2-150,1-2 1,-3 1-72,3 3 0,-3 3-112,-1-3 1,4-1-279,0 1 1,1-4 89,-1 4 0,-2-5-118,6 1 0,-4-3-857,3-5 1,-4 3 1287,0-2 0,4 2 0,-1 2 0</inkml:trace>
  <inkml:trace contextRef="#ctx0" brushRef="#br0" timeOffset="268">9696 14612 8272,'0'-12'-58,"0"5"304,0-1 1,0 4 49,0-3 1,-1 0 398,-3 0 312,3-4 219,-4 5-363,5-5-47,0 4-460,0-3 1,0 10 396,0 0-516,0 5 1,0 7-1,0-1 1,0 1-58,0-1 1,0 2-131,0 2 1,0-2-39,0 2 0,4-2 7,0-2 0,1 0-101,-2 1 1,-1-1-242,2 1 308,2-1 1,-4-1-43,6-2-457,-5 2 370,7-9 0,-4 4-284,5-5 326,1 0 0,-1 0 27,1 0 0,-1-5 46,1-2 0,-1-4-15,0 0 0,1-4 14,-1 0 1,-3-4 41,-1 3 0,0 0 17,0 1 1,2 2 29,-5-2 175,5 2 1,-8 2 0,8 3-15,-5 0-34,0 6-184,1-3 0,-3 9-12,6-1 1,-4 5-3,3-4 0,-4 5-21,1-2 1,2 0-28,2 0 1,-2-4-392,2 1 228,-1 2 0,5-5 99,-1 3 1,1-3 106,-1-1 0,-3 0 13,-1 0 0,1-1 17,3-3 1,4 2-10,1-6 0,-1 0 25,-4-3 1,1 3-53,-1 1 1,1-1-13,-1-3-14,0-1 34,1 1-46,-6 5 99,-1 0-14,-5 6 0,0 6 22,0 1 1,0 5 147,0 3 0,0-3-143,0 4 1,0 0 36,0-1 1,0 1-262,0-5 1,4 4 77,0 1 0,0-1-798,-4-4 1,0 1 401,0-1 0,0-3-799,0-1 0,0-3-4,0 4 1294,0-6 0,5 3 0,1-5 0</inkml:trace>
  <inkml:trace contextRef="#ctx0" brushRef="#br0" timeOffset="269">10542 14406 8075,'0'-11'139,"0"4"0,0 1 498,0 2 966,0 3-434,0-4-747,0 15 0,0 1-234,0 8 1,0 3 8,0-3 0,-2 6-60,-2 2 1,-1 0 2,-2-4 1,2-1-178,5 1 1,0-4-45,0 0 1,0-5-350,0 1 0,0-6-423,0-1 1,0-4-18,0 3-499,5-4 666,-4 2 703,4-5 0,0 0 0,2 0 0</inkml:trace>
  <inkml:trace contextRef="#ctx0" brushRef="#br0" timeOffset="270">10393 14577 8075,'-5'-6'1145,"4"1"-341,-4 5-556,5 0 1,5 0-197,2 0 1,5 0 8,3 0 0,-1 0-101,5 0 1,4 0-267,3 0 1,1 0-1328,-4 0 1633,0 0 0,0 0 0,-1 0 0</inkml:trace>
  <inkml:trace contextRef="#ctx0" brushRef="#br0" timeOffset="271">10781 14463 8075,'0'-11'-708,"0"-1"496,0 1 0,0 3 1882,0 1-284,0-1-684,0-3 1,0 3 197,0 0-13,0 6-584,0-3 1,0 6 50,0 3 0,4 2 3,0 6 1,0 3-95,-4 0 1,0 2-204,0-2 0,0 3 30,0 4 0,0-3-41,0 1 1,0-1-13,0 3 1,0 1-206,0 0 0,0-4 78,0 0 0,0-5 93,0 1-329,0-2 1,0-2-79,0 1-821,0-6 0,1 3-1088,3-5 2313,-3 0 0,9 1 0,-3 1 0</inkml:trace>
  <inkml:trace contextRef="#ctx0" brushRef="#br0" timeOffset="272">11215 14623 8090,'-11'0'-78,"0"0"1287,4 0 80,2 0-253,5 0-485,0-5 1,5 4-211,3-3 0,2 3 46,1 1 0,2 0-184,2 0 0,4-4-109,8 0 0,-2-1-37,6 1 1,-1 3 77,5-3 0,4 2-68,3-2 1,2 1-76,2-4 0,2 4-98,-2-1 1,2-1 1,-6 1 0,1-1-160,-1 1 1,-3 3 38,-5-3 1,-1-1-16,-2 2 0,-3-1 101,-5 4 1,-6-4 68,-1 0 0,-4 0 88,0 4 1,-6-1-95,-2-3 19,-3 3-10,-1-4 0,-5 1-101,-3 0 65,-2 0 24,-6 4-106,3 0 60,-3 0 180,4-5-114,6 4 35,-4-4 1,7 1 54,-4 0 244,4-4-138,-7 6 303,9-8-180,-10 9 1,10-5 170,-3 2-259,3 2-113,1-3 1,5 5-128,3 0 1,2 0 106,1 0 0,6 0-18,2 0 0,-1 0-98,1 0 1,0 4 44,4 0 1,-4 0 59,0-4 1,-2 4-31,2-1 0,-2 2 258,-6-1-146,1 3 0,-6 4-27,-2 0 0,-3 1-19,-1-1 1,-5 1 13,-2-1 1,-7-1-139,-2-2 0,-3 2 77,4-2 1,-3-2-980,7 2 0,-3-6 98,6 2 864,3 2 0,0-4 0,5 3 0</inkml:trace>
  <inkml:trace contextRef="#ctx0" brushRef="#br0" timeOffset="273">12723 14475 8061,'0'-8'-77,"0"0"239,0 6 0,0-4 489,0 2 27,0 2 248,0-3 2111,0 5-2291,0 5-514,0 2 1,0 4-13,0 1 0,0-1-32,0 0 0,0 1-132,0-1 1,0 1 71,0-1 1,0 1-222,0-1 0,0 0-107,0 1 0,4-5 137,0 1 0,1-4-4,-2 3 1,0-3 78,5 4 1,-5-6 8,5 2-60,0-2 1,3-2 9,0 0 0,-3 0-28,0 0 0,-1-2-139,5-2 0,-5 2-75,1-6 1,0 2 142,3-2 1,-3-2-73,-1 3 1,0-4 92,0 0 1,2 0 140,-5-1 0,0 5-124,-4-1 47,0 0 171,0 2 423,0-4-47,0 9-155,0 6-239,0 2 0,0 10 75,0-6-225,0 1 1,5-1 18,2 0 1,2-3-105,-1 0 0,6-6 71,-3 2 1,4-3-25,1-1 0,-2 0-77,5 0 0,-4 0 64,4 0 1,-4-1 50,4-3 0,-1 2-17,1-6 1,3 4 108,-3-3 1,1-1-52,-1-3 1,1 0 16,-5 4 0,2-3 41,-2 2 0,-2-2 65,2-2 375,-2 6-83,-2-4 154,1 9-283,-6-4 0,0 6-82,-2 3 0,-3 2-113,3 5 0,-3 1-99,-1-1 1,0 5-172,0-1 1,0 4-489,0-4 1,0 5-348,0-1 0,6 3 1013,1 1 0,8-5 0,3-2 0</inkml:trace>
  <inkml:trace contextRef="#ctx0" brushRef="#br0" timeOffset="274">10302 15274 7810,'1'-8'948,"3"1"-246,-3 4-412,4-7 1,-5 8 289,0-6-21,0 5-172,0-7 1,0 8-2,0-6 1,0 4 80,0-3 279,-5 4-421,-1-2 0,-6 1-56,1 1 0,-1-1-69,1 4 1,-4 1-1,0 3 0,-2-2 18,2 6 0,-2 1 14,-2 6 0,-2-2-182,2 2 0,-3 1 83,-1 0 1,4 3-220,0-4 1,5 4 15,-1-4 0,4 4-90,3-4 1,3 6 100,5-2 0,0-1-67,0 1 1,5-5 159,3 1 1,3 1-25,4 0 0,4-1 232,8-4 1,-2-3-75,6-1 1,-2-4 178,1 1 0,3-3-23,-2-1 0,-3 0-153,-2 0 1,-1-1-262,-3-3 0,-4 3-395,-3-3 1,-3 1-191,-5 0 0,0 1-630,-3-2 1,-4 3-135,0 1 0,-6 0 1439,-5 0 0,0 0 0,-1 0 0</inkml:trace>
  <inkml:trace contextRef="#ctx0" brushRef="#br0" timeOffset="275">11261 15400 8066,'-5'-7'608,"4"-3"-315,-4 9 1,5-5 676,0 2-220,0 3-40,0-5-467,0 6 0,5 0 14,2 0 1,5 0-49,3 0 0,-1 0-14,5 0 0,0 0 12,4 0 1,5 0-1,2 0 1,4-3-97,5-1 0,1-4 22,6 4 0,0-1-73,-1 2 0,1 1-10,0-2 0,-5-1 31,1 2 0,-6-1 16,-2 4 1,-1-2-17,-6-1 1,-1 1 17,-3-1 0,-4 1-4,0 2 1,-5 0-233,1 0 1,2 0 72,-2 0 0,0 0-364,-3 0 1,1 0 47,2 0 0,-3 0-109,4 0 0,-4-1-217,0-3-53,-1 3 298,1-4 264,-6 5 0,3-1 63,-5-3-177,-1 3 246,-8-5 50,-1 1 0,-5 3 102,-1-6 1,5 4-45,-1-3 0,4 3 149,-3-4 1,3 6 102,-4-2 310,6-2 287,-9-1-301,5-4 72,-5 5-231,-1-5-65,1 10 1,3-4-1,1 5 0,4 0-344,-2 0 1,6 0 87,3 0 0,-1 0-1,4 0 1,1 1 55,3 3 0,5-1-139,-1 4 0,4-4 36,-4 1 1,1 1-130,0-1 0,-4 3 106,4-3 0,-5 1-120,-3-1 0,1-2 144,-6 6-266,6-5 120,-7 7 0,1-5 83,-6 2 0,-4 4-249,-4-4 1,-4 0-51,-1 0 0,0-1-482,1 2-440,2 2 47,-4-3 0,7 4 305,3 0 868,2-4 0,10 3 0,1-4 0</inkml:trace>
  <inkml:trace contextRef="#ctx0" brushRef="#br0" timeOffset="276">13020 15240 6900,'-6'-12'-43,"2"1"0,2 3 1019,2 1 1,0 3-476,0-4 0,0 5-68,0-5 0,-3 4 156,-1-4 1,-1 6-138,1-2 1,1 2-97,-4-2 1,-1 3-40,-3-3 1,-1 2-42,1 2 1,-2 6-26,-2 1 1,1 3 13,-5 2 1,5 3-29,-1 0 0,1 4-4,-1-4 0,2 6-51,-2-2 1,3 1 65,5-1 0,-2 3-227,5-3 0,0 1-78,4-1 0,0 1-96,0-4 1,5 3 76,3-4 0,3 1-58,5 0 1,-3-8 24,6 4 0,1-8 84,2-1 1,1-1-137,0-2 0,1 0 128,3 0 1,-3 0-673,3 0 1,-3-4-239,-1 0 0,-2-1-533,-2 1 1,1 3 1475,-4-3 0,-1-2 0,-4-1 0</inkml:trace>
  <inkml:trace contextRef="#ctx0" brushRef="#br0" timeOffset="277">13500 15194 8066,'-11'-5'0,"4"-3"1443,-3-2-459,8 4-44,-3-4-460,0 9 1,4-3 19,-3 8 1,3 2-234,1 5 1,0 5-25,0-1 1,0 5 64,0-1 0,0 3-75,0 0 0,0 1-233,0 0 1,0 0 75,0 0 0,1-4-719,3 0 0,-2-5 174,6 1 0,-4-2-595,3-2-386,1-4-944,4 3 2394,-1-9 0,-5 4 0,-1-5 0</inkml:trace>
  <inkml:trace contextRef="#ctx0" brushRef="#br0" timeOffset="278">13271 15388 8066,'-1'-15'308,"-3"0"0,3 0 486,-3 3 1,8 5-322,3-1 1,0 4 369,0-3-294,1 4 1,5-6-127,2 5 0,-2 0-233,2 4 1,-1 0 42,1 0 1,3 0-251,5 0 0,-1 0-261,1 0 0,4 0-470,0 0 1,-1 0 45,-3 0 1,0 0-664,0 0 0,-2 0-375,-2 0 1740,3 0 0,-9 0 0,3 0 0</inkml:trace>
  <inkml:trace contextRef="#ctx0" brushRef="#br0" timeOffset="279">13934 15034 8066,'-7'-11'1409,"2"3"-384,5 1-508,0 4 114,0-2 81,0 5 0,0 5-144,0 3 0,0 2 41,0 1 1,0 4-95,0 1 1,1 4 87,3-1 1,-1 1-67,4-1 1,-3 3-150,4-3 0,-6 3-78,2 0 1,-1 3-78,0 1 0,0-2-202,5 3 1,-5-4-4,5-4 0,-4 1-127,3-5 0,-4 1-234,1-5-690,2 0-2392,-5 1 1581,10-6-2292,-10 4 4126,4-8 0,-5 3 0,0-5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9071" units="cm"/>
      <inkml:brushProperty name="height" value="0.09071" units="cm"/>
      <inkml:brushProperty name="color" value="#FF0000"/>
    </inkml:brush>
    <inkml:brush xml:id="br4">
      <inkml:brushProperty name="width" value="0.09071" units="cm"/>
      <inkml:brushProperty name="height" value="0.09071" units="cm"/>
      <inkml:brushProperty name="color" value="#57D200"/>
    </inkml:brush>
    <inkml:brush xml:id="br5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23561 18742 24575,'0'0'0</inkml:trace>
  <inkml:trace contextRef="#ctx0" brushRef="#br1">17485 10758 8047,'0'-6'1140,"0"-4"-508,0 9-285,0-4-71,0 5-103,5 5 1,-3-3 45,1 6-65,-1-1 1,2 9-1,-1 0 96,0 2 0,2 1-171,-1 4 0,1 1-54,-1 3 1,-3 2 41,3 5 1,1 0-101,-1 1 0,-1 3 231,-3 0-225,0 5-89,0-3 1,0 6 20,0 0 40,0-1 0,0-3 28,0 0 0,4-5 9,0 1 0,0-6 74,-4-2 1,1-3-32,3 3 0,-2-8 94,6 1 1,-4-7-36,4 3-67,-6-5-310,8 3 345,-9-6-963,5-4 346,-1-2-173,-4-5 1,3 0 256,-8 0 0,-1-5 481,-3-3 0,-2-7 0,4-3 0</inkml:trace>
  <inkml:trace contextRef="#ctx0" brushRef="#br1">17497 10667 7998,'-5'-11'433,"3"4"1,-6 1 166,4 2 348,0 3-512,4-4-289,-5 5 224,4 5-189,-4 1-144,-1 11 133,0-5 1,-2 10-21,1-3-52,-1 3 1,-3 0-161,-1 1 0,1-1-29,0-3 89,4 2 1,-2-4-231,6 2 0,-5-2-294,4-6 227,-5 0-4,8-4 85,-4 3 171,5-9 1,0 3-16,0-8 1,0 2 136,0-6 0,4 0-57,-1-3-66,6-6 244,-7 5-79,8-10 0,-8 4-48,6-4-200,0-1 154,3 0 0,-3 3-244,-1-3-6,1 2 213,3-6 20,-4 4-25,3 0 0,-4 1 23,6 3 0,-5-1 72,1 5 0,-6 3 4,2 5 136,-3 4 0,1-2-63,1 5 0,-1 1-17,1 3 1,-1-1 180,-2 4-248,5 1 6,-4 8 0,8-3 171,-5 2-178,5-2 0,-3 2 295,5 0-294,1 1 0,3-4 82,0 4 1,1-4 83,-5 4 1,4-4-178,0 0 46,1-1 1,-5-1 110,0-2-563,-4 2 225,3-4 41,-9 1-1283,4 3 439,0-4 925,-3 6 0,-7 4 0,-8 2 0</inkml:trace>
  <inkml:trace contextRef="#ctx0" brushRef="#br1">16092 12643 8022,'0'-12'-83,"1"5"66,3-1 1,-3 4 199,3-3 1,-1 3 280,0-4 93,-1 6-264,3-3 0,-5 4 79,0-3-69,0 2 495,0-3-598,0 16 1,0 1 142,0 11-376,0 0 74,-5 0 0,2 5 121,-4 2-169,-1 3 139,-3 6 0,3-2-335,0 5 171,1-5 0,-1 6-223,1-5 158,4 0 1,-6-4-117,5 1 1,-3-5-193,3 1 1,0-10 131,4 2-243,0-8 252,0 2 1,0-10-422,0 1 168,0-5 175,0 2 171,0-5-42,0-5 0,0-2-101,0-4 1,1-4 88,3-1 1,-1-5 224,4-2 0,6-5 0,5-6 0</inkml:trace>
  <inkml:trace contextRef="#ctx0" brushRef="#br1">16092 12597 8022,'0'-18'0,"0"2"0,-1 6 495,-3 2-152,3-2 262,-4 9 33,5-4-51,0 5-45,5 0-152,1 5-214,5 1 0,1 9 86,-1 1 0,1 4-77,-1-1 0,2 8 0,2 3 1,-2 3 35,2 1 0,1 6-102,0 1 1,0 0-1156,-1 1 984,-2-5 117,4 2-939,-1-10 769,-3 4 1,7-7 47,-5 4 1,2-6-7,-2-1 0,-2 0 91,2-4 1,-2-3-31,-2 0 0,-3-4 351,-1 0 0,-3-2-489,4-2 1,-4 0-347,3-4-290,-4 0-1372,2 1 1514,-5-4 1,-2 3-433,-1-8 1066,-4 3 0,-4-14 0,-1 2 0</inkml:trace>
  <inkml:trace contextRef="#ctx0" brushRef="#br1">16046 13065 8026,'0'-6'-257,"0"1"0,0 4 1867,0-3-759,5 3-369,2-4 50,4 5-238,1 0 1,3 1 49,0 3-396,5-3 238,-2 4 1,5-5 185,0 0-1018,0 0 534,-1 0 0,1 0-721,0 0 521,0 0-212,-5-5 1,2 2-1387,-5-4 1910,1 4 0,0-12 0,2 2 0</inkml:trace>
  <inkml:trace contextRef="#ctx0" brushRef="#br1">16709 12654 8059,'0'-11'363,"0"5"719,0-5-610,0 10 50,0-4 175,0 5-445,-5 5 1,3 1 0,-1 6 0,1 4 132,2 3-211,-5 3 1,4 2-16,-3 3 15,3 2 1,1 5 5,0 0 0,0-2-172,0 2 1,0-2 110,0 6-422,0-7 224,0 2 1,1-8-226,3 6 229,-3-11 19,4 6 1,-5-9-90,0 2 173,0-2-17,0-6 0,0 0-10,0 1-100,0-6 116,0-1 11,0 0 70,0-3-69,0 3 660,0-5-647,0-5 7,0 3 12,5-3 0,-2 1 13,5 1 1,0-5 28,8 4 1,-2-3-6,5 3 1,-2 0 11,2 4-24,3-5-33,-4 4 0,5-4-247,-1 5 251,-4 0-16,4 0 1,-10-2-221,4-2 0,-4 3-561,0-3-478,-1 3 326,1 1-451,-6 0 710,-1 0-1185,-5 0 1818,-5 0 0,-1 0 0,-6 0 0</inkml:trace>
  <inkml:trace contextRef="#ctx0" brushRef="#br1">17303 12620 8022,'0'-11'0,"0"4"1031,0 2-301,0 5 1,-4 7-165,0 4 1,-1 2-160,1 6 1,-1 1-11,-3 7 1,0-2-198,4 5 0,-5 0 0,1 0 0,2 7-15,-2-3-92,6 3 0,-7-3 39,5 1 1,-1-5-231,1 0 0,3-5-38,-3-3 0,3 0-26,1-7 286,0 5-76,0-7 0,4 4 38,-1-6 0,3-3 114,-3-1-179,-1-4 43,8 2 1,-8-5 63,6 0 1,-4 0 45,3 0-70,1 0 0,0 0 29,-1 0 0,2 0 8,6 0-311,-2-5 233,9 4 0,-9-8-95,7 5 0,-5-4-193,4 4 0,-4-1-962,4 2 603,-5 1 368,8-3 1,-10 1-1047,3 1 522,-2-1 395,-1 4 1,-5-4 344,1 0 0,-1-5 0,5 3 0</inkml:trace>
  <inkml:trace contextRef="#ctx0" brushRef="#br1">18296 12574 8022,'0'-6'878,"0"1"-83,0 5 0,0 5-596,0 3 0,0 7 89,0 4 0,0 2-30,0 2 1,4 5-75,0 3-78,0 2 0,-1 1-152,1 0 1,0 4 51,-4 0 0,0-1-81,0-6 70,0 2 0,0-9 13,0 2 1,0-3-46,0-4 1,0-2-110,0-6 0,0 1-516,0-1-537,0-5 583,0-1-1206,0-5 1139,-5-5 145,4 4 89,-4-9 449,5-2 0,0 0 0,0-3 0,-5-8 0,-2-1 0</inkml:trace>
  <inkml:trace contextRef="#ctx0" brushRef="#br1">18319 12586 8022,'11'-7'0,"-3"-1"403,0 4-145,-1-5 1,5 8 596,-1-3-513,1 3 1,-1 1-13,0 0 1,6 0 47,2 0 0,-1 5-182,1 2 1,0 3-16,4 2 1,-1-1-65,1 1 1,0 0 83,0 4 0,-5-2-311,-3 5 96,3-5 1,-7 8-452,1 1 345,-1 0 0,-10 6-67,3-2-51,-3 2 106,-11 0 0,1 4 125,-10-2-271,0 2 260,-4-4 0,-4 3-91,-4-6 76,-2 6 0,3-8 14,-1 3 0,1-3 9,-5-1 0,2-6-152,3-1 141,2-4 1,6-1-20,3-4-483,3 3 63,10-8-11,1 3 1,6-10-410,3-3 0,8-3 880,11-5 0,5-1 0,6-6 0</inkml:trace>
  <inkml:trace contextRef="#ctx0" brushRef="#br1">18902 12494 8022,'0'-6'-974,"0"1"2022,0 5 1,0 5-682,0 3 0,0 7-24,0 4 31,0 3-130,0 5 0,0 0-17,0 7-172,0-7 117,0 16 0,0-11-252,0 10-569,0-5 721,0 2-654,0-5 447,0 0 1,0-3-6,0-1 1,0-4-26,0 0 0,0-7-88,0-3 42,0-4 64,0 0-336,0-1 882,5 1-972,-4-6-385,4-1 489,-5-5-382,0 0 851,0-5 0,5-1 0,1-6 0</inkml:trace>
  <inkml:trace contextRef="#ctx0" brushRef="#br1">19507 12540 9366,'-5'-6'445,"3"1"69,-8 5-185,4 0 0,-7 0 60,-2 0-188,2 0 0,-7 3-1,5 1-86,-5 5 0,3-2 260,-2 4-484,-3 0 154,10 1 1,-5-5 130,6 1 1,-1 0-27,1 3 0,0 0-69,-1 1 1,2-1-110,2 1 0,3-5 21,5 1 0,0 0 49,0 3 1,0 0-139,0 1 1,7 3-35,4 0 1,2-1-131,6-6 0,4 2-35,3-2 0,5 2 296,-5 1 0,2 1 68,-1-1 1,-7 0 86,3 1-116,-8-1-194,2 1 186</inkml:trace>
  <inkml:trace contextRef="#ctx0" brushRef="#br1">19524 12904 11823,'1'2'-42,"9"9"-86,-9 5 0,4-3 75,-5 2 1,-9 2-121,-2-2 1,-8 4 80,0-4-169,-3 1 206,-1-5 0,-1 4-26,-2 1 0,0-1-10,-4-4 1,4-1 30,0-2-13,2 2-9,6-9 0,1 4-26,6-5 0,3 0 1,1 0-625,4 0 169,-2 0 52,5-5-586,5-1 794,1-5 1,7-5 302,2 1 0,3 0 0,10-2 0,1 0 0</inkml:trace>
  <inkml:trace contextRef="#ctx0" brushRef="#br1">15966 13728 8031,'0'-12'154,"0"1"191,0 5 371,0 1-410,0 5 0,0 6 65,0 5 1,0 2-131,0 6 0,0 4 28,0 4 1,0 4-95,0 0 1,0 2-109,0 1 1,0 0-32,0 1 0,2-1-116,1 0 0,-1-3-55,2-1 1,-2-5 139,2 2 0,-3-4-96,3-4 1,-3 1 16,-1-5 0,0 1-124,0-5 0,4-3-210,0-1-288,0-4-317,-4 2-487,0-5 0,0-5 1500,0-3 0,0-2 0,-5-6 0,-2-2 0</inkml:trace>
  <inkml:trace contextRef="#ctx0" brushRef="#br1">15921 13705 8031,'5'-18'-7,"-4"-2"171,3 5 1,2 0 182,2 3 1,1 1 187,-2-1 0,7 2-191,-2 2 1,2 0 18,-3 4 0,6-4-19,2 4 31,-3 1-117,6 3 1,-6 0-40,3 0-66,3 5 0,-4 1 0,3 5-62,-2 1 0,1-1-146,-4 1 1,-1 4-122,-4 3 1,1 2 24,-1-2 1,-5 2-201,-2-2 1,-2 3 157,-2 1 0,-7-1-3,-4 1 0,-6 0-101,-6 0 0,-3 0 46,-1 0 1,-5-2-63,2-2 1,2-2-122,1-6-79,8 1 250,-2-6 0,8-1-421,-2-5 205,7 0 1,3-1 248,5-3 1,5-2 229,3-6 0,7 2 0,4 2 0,8-7 0,2 2 0</inkml:trace>
  <inkml:trace contextRef="#ctx0" brushRef="#br1">16686 13716 8031,'0'-12'219,"0"-3"611,0 7-149,0-2 108,0 3-212,0-3 1,0 10-274,0 0 0,-1 7-64,-3 8 0,3 3-22,-3 4 0,-3 6-109,0 3 0,0 2 10,0 1 1,0 4-137,0 0 0,-3 4-113,2-4 1,-1 0 26,2-3 1,-2-1-471,5 0 0,-4-9 113,4-2 1,1-4-630,3 0 227,0-2 62,0-11 277,0-1-121,0-5 0,0-5 11,0-2 633,0-4 0,0 0 0,3 0 0,1-1 0,4-4 0,-4-3 0,5-3 0,-3-1 0</inkml:trace>
  <inkml:trace contextRef="#ctx0" brushRef="#br1">16663 13682 8031,'0'-18'16,"0"2"1,1 2 198,3 3 94,-3-3 0,10 9 71,-4-3 1,-1 3 121,2 5 0,0 5-81,3 3 1,1 5 74,-1 3 0,4 9 168,0 2-570,6-1 107,-9 7 0,6 0-30,-3 5 1,-1 4-103,5-4 0,-3 0-12,3-3 0,-5-2-257,1-3 0,-2-2-12,-2-5 1,0-2-311,1-1 0,-2-3-349,-2-1 567,2-4 1,-5 5-331,2-6 1,-1-3-433,-6-1-172,0-4 536,-6 7 137,0-9 565,-5 4 0,-1-5 0,1 0 0</inkml:trace>
  <inkml:trace contextRef="#ctx0" brushRef="#br1">16617 14048 8031,'0'-7'-129,"0"-3"129,0 9 0,2-4 770,1 5 0,0 0-347,5 0 0,-1 0 0,5 0 4,-1 0 0,6 0-246,2 0 1,6 0-15,2 0 1,3 0-57,-3 0-325,4 0 1,-3 0-184,3 0 1,-5-1 0,-5-2-535,-2-1 1,-1-1-448,1 1 1055,-3 3 0,-4-8 323,-1 5 0,0-5 0,1 3 0</inkml:trace>
  <inkml:trace contextRef="#ctx0" brushRef="#br1">17268 13659 8031,'0'-16'0,"0"3"0,-1-2 420,-3 7 143,3-2 494,-4 9-95,5-4-600,0 5 0,0 6-17,0 6 41,0 4-135,0 7 0,4 5-136,0 2 1,-1 5 113,-3 3 1,0 2-118,0 6-42,0-5 1,0 2-456,0-5 277,0 5 1,0-8-23,0 3-904,0-7 822,5-3 1,-3-7-118,1-2 54,-1-2 93,3-6 0,-4-3-883,3 0 351,-3-6-423,-1 3-711,0-5 1848,0-5 0,-5-1 0,-1-6 0</inkml:trace>
  <inkml:trace contextRef="#ctx0" brushRef="#br1">17645 13637 8031,'5'-18'-86,"-3"5"-1,1 5 716,-1 6 207,-2-3 1,0 6-353,0 3 1,0 4-70,0 7 0,0 6-54,0 6 0,-5 8-105,-3 0 0,3 7-263,1 0 1,-1-2 125,1 2-918,0-5 850,4 7 1,0-6-31,0 0 1,0-1-364,0-10 0,2-1 171,1-3-436,-1-5 131,8-1-140,-9-6-103,9 0 416,-8-4-474,3-2-334,0-5 723,-4-5 1,4-2 85,-5-4 1,-5 0 301,-3-1 0,3 1 0,-10-6 0,2-1 0</inkml:trace>
  <inkml:trace contextRef="#ctx0" brushRef="#br1">17600 13682 8031,'6'-18'93,"4"7"1,-4 1 244,6 2 1,1 2 102,2-2 0,1 2 34,3-2 0,3 2 36,-3 2 1,1 3-54,-1-3 1,3 3-287,-10 1 0,9 0 1,-6 0 1,0 5 13,-3 3 1,-1 2-177,0 1 38,1 1 33,-6-1 0,-1 4-204,-5 0 0,0 6-67,0-2 0,-2 2-196,-6 2 1,-1 4 184,-10-1-394,5 6 382,-7-8 0,4 4-24,-2-5 1,-1 0 77,5 0 0,-1-4 140,5 0 0,1-1-112,2 1 0,-1-3 303,6-4-104,-1-1 21,4 0 359,0 1-313,0-1 0,4 1 35,-1-1 1,6-1 70,-1-2 0,2 1-200,1-6 0,5 5 14,-1-4 0,5 0-42,-1-4 1,3 0-16,1 0 0,-1 0-434,1 0 177,-5 0-114,4 0 0,-8 0-221,5 0 1,-7-2-50,0-1 0,-1 1-1162,-3-1 1804,-3 1 0,5-3 0,-4-1 0</inkml:trace>
  <inkml:trace contextRef="#ctx0" brushRef="#br1">18536 13591 8031,'-6'-5'0,"1"2"771,5-4 140,0 4-364,-5-2 0,-2 5-174,-4 0 1,-2-4-113,-2 0 1,1 1 140,-5 3-101,5 0-129,-8 0 1,5 5-7,-6 2 1,4 3 28,0 2 1,3-1-71,-3 1 0,5-1-193,-1 1 1,4 3-208,3 0 198,-2 0-13,9 2 0,-4-5 47,5 4 1,0-4 19,0 0 0,1 3-107,3 0 1,3 0 84,9-3-41,-4-1 77,10 1 0,-1-1-4,6 1 1,0 0 12,-4 3 0,3-2-6,1 2-3,0-2 0,-8-2 0,-2 1-19,0-1 1,-2 2-23,-4 2 1,-3-2-9,0 2 1,-6 2-111,2-2 148,-8 0 1,-3 0-1,-9 1 64,-3-3-70,-2 5-2,-7-5 0,-1 3 113,-6-4-108,-4-1 14,4 1 1,-5-1 1,6 1 1,1-2 8,3-3-656,7-2 194,6-5-1082,6 0 697,4 0 0,5-5 845,9-2 0,11-9 0,11-1 0</inkml:trace>
  <inkml:trace contextRef="#ctx0" brushRef="#br1">19781 13625 8031,'18'-6'0,"-2"-4"0,-9 3 313,-4-4 1,2 3 311,-1 1-259,0 4 1,-4-7 221,0 2-1,0 3-379,0-5 0,-5 5-29,-3-3 0,-2 3-78,-1 5 128,-1 0-28,-4 0 0,-2 2-124,-5 1 0,4 5-66,0 7 1,-4 3-48,-3 5 0,3 1 140,4 3-302,0 2 151,-4 5 0,4 0 32,0 1 1,6-5-223,2 0 0,1 0 45,6 0 1,1 2 151,7-6 0,2 1-71,6-4 0,6-1 132,4-3 0,3-3-8,5-4 0,0-1-78,5 0 343,-1-4-176,-5-2 0,4-5-53,-2 0 0,-2 0-24,1 0 0,-4-2-687,0-1 0,-2-4 131,-1-4 1,-1 3-60,-3 1 0,-3-1 9,-4-3 0,-2-1 581,-2 1 0,2-6 0,-4 0 0</inkml:trace>
  <inkml:trace contextRef="#ctx0" brushRef="#br1">20261 13545 8031,'0'-18'-163,"0"2"1,0 4 690,0 1 1,1 1 840,3 2-613,-3-2-408,4 9 0,-5-3 114,0 8 32,0 7-175,5 7 0,-4 6-71,3 3 0,-4 6-15,-4 5 0,2 4-293,-6-4 120,6 5 0,-8-6 0,3 3-510,1 0 1,-4-6 112,2-4 1,2-4-79,-2 0 0,4-1-62,-3-3 0,4-4-1197,-1-3 511,3-7 34,1-3 784,0-5 0,0-5 158,0-3 1,1-3 163,3-4 1,-1 2 22,4-2 28,-4-3-28,7 5 0,-7-8 0,4 2 0,-3-4 0,4-4 0,-1-2 7,5-5 0,-5 0 59,1-1 1,-1-3 170,5 0 0,-5 1-79,1 7 1,-4-2 497,4 6-340,-6 4 20,3 5 1,-4 6 789,3 0-293,-3 4-406,5 2 0,-6 6 54,0 3 0,5 4-186,2 7 0,0 3 123,0 5 0,5 5-116,3 2 0,1 3-72,0 1-58,-4 6 0,10-4-266,-3 6-27,2-5 1,1 6 14,-3-5 0,1-3-327,-4-5 1,3-5 240,-4 2 1,4-7-153,-4-1 0,-3-5-662,-5 2 464,1-9 0,-1 2-1311,1-5 1205,-5 0 1,0-4 185,-6 0 1,-4 0 461,-4 0 0,-6-5 0,0-7 0,-6-5 0</inkml:trace>
  <inkml:trace contextRef="#ctx0" brushRef="#br1">20169 13865 8031,'12'-6'-279,"-6"1"1,4 5 895,-2 0 0,2 0-180,1 0 1,6 0 4,2 0 0,4 1-172,3 3 1,5-3-177,7 3 1,-1-3-17,5-1 1,-6-1-220,2-3 0,-3 3-89,-5-3 1,2-1-413,-5 1 0,-5-4 109,-3 4 0,-5-3 39,2 3-607,-4-5 551,0 3 550,-6-1 0,9-8 0,-2 3 0</inkml:trace>
  <inkml:trace contextRef="#ctx0" brushRef="#br1">21026 13522 8031,'0'-6'0,"0"-4"890,0 3-497,0 1 0,-1 1 119,-3 5 1,2 1-131,-1 3 1,1 4-54,2 7 0,-3 4-36,-1 8 1,0 2-30,4 5 1,-1 0-132,-3 1 1,3 3-117,-3 0 1,3-3-196,1 0 0,0-8-56,0 8 1,0-9-599,0 1 438,0-8 50,0-2-215,5-6-299,-4 0-210,4-4 588,-5-2 1,0-6-124,0-3 1,-1-1 308,-3-3 0,1-2 294,-4 2 0,3-6 0,-4-1 0,5-4 0,-5 4 0,5-5 0,-7-3 0,4-6 0</inkml:trace>
  <inkml:trace contextRef="#ctx0" brushRef="#br1">20934 13705 8031,'0'-34'0,"0"5"-52,0 2 1,0 8 160,0 4 1,2 2 327,2 2 0,-2 3-92,6 0 1,-5 6 287,5-2-201,0 3-124,3 1 1,1 5-15,-1 2 0,0 7-44,1 2 1,3 4-1,0-1 1,6 3 5,-2 0-185,7 1 1,-2 1-1,3 2-132,-3 0 0,3 1 51,-1-4-633,1 0 472,-4-6 0,-2 4 52,-1-6-126,1 0 128,-3-3 1,0-5-49,-3 1 1,-2-2-66,-2 2 0,-3-2-535,-1-2-514,-4-3-703,2 4 1073,-5-5 909,0-5 0,0-1 0,0-6 0</inkml:trace>
  <inkml:trace contextRef="#ctx0" brushRef="#br1">21494 13374 8119,'0'-18'0,"0"2"1335,0 9-123,0 2-106,0 5-696,0 5-31,0 12 0,0 3 143,0 10 1,0 2-256,0 6 0,0-1-205,0 5 1,4-5 99,0 1 0,-1 1-86,-3-1 1,0 0-708,0-3 1,0-6 359,0-3 1,0-1-1025,0-3 1,0-4 80,0-3-628,0-2 1842,0-7 0,-5 5 0,-1-5 0</inkml:trace>
  <inkml:trace contextRef="#ctx0" brushRef="#br1">16001 14870 7812,'0'-18'0,"0"2"64,0 4 1,0 5 377,0-1 319,0 0-213,0-3 331,0 5-526,0-4 1,0 10-118,0 0 0,0 5-52,0 6 1,0 2 25,0 2 0,0 3-57,0 5 0,0 3-110,0 1 1,0 5-63,0-2 0,0 2-26,0-2 0,0 3-147,0-2 0,3-2-17,1 1-381,0-9 400,1 10 0,-2-15-119,4 6 0,-4-6-535,1-1 80,-3-2-204,4-7 21,-4-1 607,4-5 0,-5-1 90,0-3 1,-1 1 249,-3-4 0,-2-1 0,-6-3 0</inkml:trace>
  <inkml:trace contextRef="#ctx0" brushRef="#br1">15635 14801 7817,'0'-17'0,"0"4"399,0 5 0,5 5-61,3-5 0,3 5 4,5 0 0,6 0 41,9-1 1,4 2 87,7-6 0,4 6-199,7-2 0,3-1-156,-3 1 1,-2-4 25,-1 4 1,0-4-99,0 0 1,-2 2-49,-6-2 1,-3 4 84,-4-3 1,-4 0-74,-4 0 0,-2 0-112,-9 3 0,-1 3-108,-4-3 1,-3-1 51,-1 2-227,-4-1 407,2 4-330,-5 0 262,0 5 1,0 1 186,0 6 1,0-1-74,0 0 1,0 6 29,0 2 0,0 6-7,0 2 0,0 7 125,0-3 0,-4 8-133,0-5 0,1 3-38,3-3 0,-4 1-310,0-1 1,0-4 137,4 1 1,-1-7-174,-3-1 1,3-2 108,-3-5 0,3-5 58,1-3 0,0-5-162,0 5 43,0-5-126,0 2-197,0-5 178,0-5 0,0-2 96,0-4 0,4-1-265,-1 1 0,1-4-59,-4-1 627,5-4 0,-4 2 0,6-8 0,-3-1 0,-3-1 0,3 2 0,-3 0 0,-1-4 0,4 0 0,0 0 0,1-3 0,-2 3 0,0-7 0,5-1 0,-5 3-89,5 5 1,-5 5 155,0-2 1,0 8 1003,1 4-178,-3 2-426,4 7 1,-4 1-62,3 5 0,-1 1 125,4 3 1,-3 3 37,4 9 1,-1 1-190,5 6 0,-1 5-20,1 3 0,-1 1-157,0 3 0,2 0-163,2 3 0,-2-2 17,2 2 0,2-3-205,-2 0 0,4-2 233,-4-3 0,2-1 71,-2-2 0,-1-7-113,5 3 0,-5-4-153,1 0 1,-2-2-75,-2-6 0,-4-3-476,-4-1-288,4-4-147,-6 2 326,4-5 1,-6 0 1739,-3 0 1,2 0-972,-6 0 0,0-5 0,-3-1 0</inkml:trace>
  <inkml:trace contextRef="#ctx0" brushRef="#br1">16537 15087 7817,'0'-6'994,"0"1"-675,0-1 0,5 5 41,3-3 1,4 3-156,3 1 1,0 0 25,8 0 0,-3-4-151,7 1 0,1-3 128,-2 3 1,5 0-424,-5-5 1,1 5 144,-4-5-1153,-5 6 846,3-9 1,-4 6-112,2-2 0,-1-3-316,-3 2 1,-3-2 803,4-2 0,1-4 0,1-2 0</inkml:trace>
  <inkml:trace contextRef="#ctx0" brushRef="#br1">17291 14642 7817,'-6'-6'0,"-1"1"179,4-2 461,1 2 27,-3 5-211,5 0 0,-3 1-115,-1 3 0,-1 6 100,1 5 0,1 5-76,-4-1 0,4 3-106,-1 1 1,2 0-81,-2 0 1,3-1-49,-3 1 1,1-4-103,0 0 0,1-1-17,-1 1 1,-3 3-220,3-3 1,-5 1-25,4-1 0,-5 3-183,2-3 1,2-2 91,1 3 0,-1-7-176,1 3 486,0 1 1,4-4-11,0 2 1,0-6-57,0-1 119,0-6 157,5 9 0,2-10-75,4 3 1,-2-3 166,2-1 1,-2 0 11,6 0 0,3 0-143,1 0 1,4-4 54,4 0 1,-2-5-75,6 2 0,-5 0-27,5 0 1,-6 4-53,2-1 1,-3-1-164,-1 2 1,-6-2-26,-1 1 1,-4 2-547,0-1-897,-6 1 693,4 2-1378,-9 0 1538,-1-5 0,-2 4 717,-6-3 0,1 3 0,-5 1 0</inkml:trace>
  <inkml:trace contextRef="#ctx0" brushRef="#br1">17885 14710 7817,'-11'-18'-1524,"4"2"1333,-3 4 1,9 5 880,-3-1 0,-1 4 376,1-3-315,0 4-475,4-2 1,0 4 258,0-3-209,0 3 0,0-4-55,0 20 1,0-1 46,0 13 1,0-2-9,0 2 0,-3 0-76,-1 4 1,0 2-179,4-3 0,0 0-41,0 0 1,-4-1-125,0 2 0,1 0-85,3-4 1,0 0-249,0-4 1,0-4 220,0 0 1,0-5-143,0 1 0,1-6-859,3-2 367,-3-4 224,4 2 0,-4-5 183,3 0 0,-1 0 448,4 0 0,-3-1 0,4-3 0,-1-3 0,5-4 0</inkml:trace>
  <inkml:trace contextRef="#ctx0" brushRef="#br1">18125 14710 7817,'6'-11'0,"-1"-1"0,-1 5 0,0-1 1261,0 5-727,-4-2 1,0 7 6,0 1 1,0 5-170,0 7 1,-5 3 20,-3 5 0,-3 4-275,-5-1 0,1 2 51,-8-1 1,3 1-279,-7 2 1,3 2 152,1-5 0,1-1-97,-1-3 0,0 0-169,0 0 1,5 0-210,3-1 0,4-4 202,3-3 0,3-2-4,5-2 0,0 1 93,0-1 0,1-1 196,3-2 0,2 1 126,6-5 0,1 3-61,2-3 1,-1 4-31,5-4 1,0-1-90,4-3 1,-1 0-12,1 0 0,0 0-177,0 0 1,-1 0-374,-3 0 1,1-3-413,-5-1 0,0-1 971,-3 1 0,-1-2 0,1-6 0</inkml:trace>
  <inkml:trace contextRef="#ctx0" brushRef="#br1">19164 14642 7817,'0'-12'0,"0"1"98,0-1 1,0 5 496,0-1 202,0 6-244,0-4 739,0 6-1085,0 6 1,0 5 82,0 8 0,-5 4-138,-2 3 0,-4 7-1,0 6 1,3-1-30,1-4 1,0 1-181,0 3 0,-2-2-141,5 2 0,-4-6-280,5-2 0,-2-4 229,1 0 0,2-5-129,-1-2 1,1-9-384,2 1 1,0-6-221,0 3 521,0-6 0,0 2 61,0-8 0,0 2 400,0-6 0,0 1 0,0-5 0,0 0 0,0-4 0,0 2 0,0-5 0,5-5 0,2-5 0</inkml:trace>
  <inkml:trace contextRef="#ctx0" brushRef="#br1">19130 14619 7817,'10'-33'-830,"-2"2"0,1 5 955,-6 7 1,2 2 1483,-1 6-1080,-2-1 1,4 6-117,-2 2 1,-2 3-37,6 1 1,-4 5-22,3 3 0,1 7 72,3 4 0,2 7-143,2 5 1,-1-1 48,5 5 1,-4-2-182,4 8 1,-1-4-112,1 1 1,2 2-4,-6-2 1,4-4 103,-4-4 0,4 0-494,-4 0 0,1-2-20,-5-5 1,0-2-209,1-2 1,-1-1 81,1-3 0,-5-6-290,1 3 0,-6-7-1165,2 2 1090,-2-4 862,-2 2 0,0-5 0,0 0 0</inkml:trace>
  <inkml:trace contextRef="#ctx0" brushRef="#br1">19039 14984 7817,'6'-5'0,"-1"4"234,0-4 0,1 5 397,6 0 1,4 0-35,3 0 0,3 0-224,1 0 0,5 0-189,2 0 0,6-4-69,-2 0 1,7-3-172,-7 3 1,1-4-133,-4 4 1,1-5-409,-6 2 1,0 0-702,-7 0 0,-3-1 64,-4-3 1233,-1-1 0,0 1 0,1 0 0</inkml:trace>
  <inkml:trace contextRef="#ctx0" brushRef="#br1">20032 14504 7817,'-6'-11'29,"-4"5"0,7-3 440,-4 5-45,4-5 1,-3 8-87,2-3 0,3 4 127,-3 4 0,-1 4-37,1 7 1,-1 0-16,1 8 1,1 2-116,-4 9 0,4-3-67,0-1 1,0 1-94,-1 3-104,3 0 148,-4 1 1,5-5-328,0 1 1,0-6 176,0 2 1,1-5-1113,3-3 616,-3 3 1,4-9-638,-5 2 54,5-7-515,-3-3 640,3-5 423,-5 0 1,0-5 498,0-3 0,-5-2 0,-2-2 0</inkml:trace>
  <inkml:trace contextRef="#ctx0" brushRef="#br1">19712 14539 7817,'12'-12'231,"-6"6"1,6 0 379,-1 2 0,6 3 206,5-3 0,1-1-301,0 1 0,4-4-250,-1 4 1,5-1-163,-5 2 0,5 0-131,-4-5 0,-2 5 183,-6-5 0,3 4 52,-3-3 0,1 3-363,-1-4 0,-3 4-1116,-4-3 1271,4 4 0,-3-7 0,4 4 0</inkml:trace>
  <inkml:trace contextRef="#ctx0" brushRef="#br1">21357 14493 7817,'0'-6'525,"0"-4"-267,0 3 1,-1 1 72,-3 2 1,1-1-80,-4 1 0,-1 0 100,-3 4 1,-4 0-160,-1 0 0,-4 0-13,1 0 1,-6 2-76,-2 1 0,-4 4 116,5 4 0,-5 1-183,5-1 1,-2-1 6,1-2 0,7 5-96,-3-6 0,8 6 2,0-6 0,6 2-3,1-1 54,6 2 0,-4-4-128,6 6 0,6-5 133,1 1 0,5 0 5,3 3 0,3 1 198,4-1 0,3 0-62,1 1 0,3 3 59,6 0 0,-2 0-154,-3-3 0,2 3 16,-6 0 1,0 2-49,-7-2 1,1-2-195,-5 2 0,-3-1 68,-5 1 0,-4-1-155,1 5 1,-8-4 21,-4 4 1,-6-3 85,-1 3 0,-9-4-43,1 4 1,-6-5 79,2 1 0,-3-2 128,3-2 0,1 1-65,3-1 0,0-5 20,0-2 0,2-1-188,1 1 0,4-3 104,5 3 0,3-3-1016,0-1 536,6-5 0,-2-1-149,8-6 0,2 1 745,6-1 0,-1 1 0,11-11 0,2-2 0</inkml:trace>
  <inkml:trace contextRef="#ctx0" brushRef="#br1">21757 14425 7817,'0'-12'276,"0"1"569,0 4-86,0 2-203,-5 5 0,2 3-194,-4 4 1,-1 2 70,-4 10 0,1 5-106,0 7 0,-1-1-119,1 5 0,3-2-181,1 9 1,-1-2 97,-3 2 1,-1 1-254,1-5 0,3 4-82,0-4 1,2-4-282,-1-3 1,-2-6 148,5 2 1,0-8-207,4-4 1,0-2-653,0-2 460,0-4-126,0-2 399,0-5 0,0-5 114,0-3 0,4-2 353,0-2 0,1 1 0,-1 0 0,-3-6 0,9-1 0,-4-5 0</inkml:trace>
  <inkml:trace contextRef="#ctx0" brushRef="#br1">21711 14459 7817,'6'-17'569,"-1"5"-180,1 0 104,-5 7-94,4 5 1,-5 3-119,0 4 0,4 2 209,0 10 0,3 5 16,-3 7 1,4 2 4,-5 1 0,6 2-291,-1 2 0,-2-2-45,2 6 0,-1-5-358,5 1 0,-1-2 189,1-2 0,-1-5-455,1-2 0,-1-3 265,0-1 1,1-5-236,-1-3 1,-3-3-717,-1 0-502,-4-6 478,2-1-92,-5-5 1064,0 0 1,-5-5 0,-1-1 0</inkml:trace>
  <inkml:trace contextRef="#ctx0" brushRef="#br1">21517 14927 7398,'-6'-5'2050,"0"4"-583,6-4-1020,6 5 1,0 0 5,5 0 1,5 0-184,-1 0 1,9 0-364,-1 0 0,7-2-207,1-1 0,3-4-355,4-4 1,-4 3 366,1 1 0,-3-1-415,-5-3 1,4-1 702,-5 1 0,1-1 0,-4 1 0</inkml:trace>
  <inkml:trace contextRef="#ctx0" brushRef="#br1">22225 14573 7817,'6'-11'0,"4"-1"1,-7 1 429,5-1 128,-6 6 182,8-4-215,-8 3 388,3 1-148,-5 1-100,0 5-409,0 5 0,0 3-27,0 7 1,-4 3-68,0 5 0,-1 1-68,1 2 1,3 0-17,-3 4 1,3 1 86,1 3 0,0-1-435,0-3 0,1 2 152,3-5 0,-3-1-541,3-3 1,-1-5 206,0-3 1,-1-2 8,1-2 0,2-3-164,-1 0 219,0-6 387,-4 3 1,1-6-116,3-3 0,-3 2 110,3-6 0,-2 0 22,-2-3 1,0-1 116,0 1 1,0-4-94,0 0 0,0-6 73,0 2 0,0-2-90,0-2 0,0-4 109,0 1 0,0-6 7,0 1 0,0-2-113,0-1 1,0 4 81,0-1 1,1 7-54,3 1 222,-3 5 49,4 7-133,-5 0-25,5 4-141,1 2 0,6 10-138,-1 3 1,-3 2 5,-1 1 1,1 5 91,3-1 0,1 0-82,-1-3 0,1-2-30,-1-3 0,1 2-70,-1-5 0,4 0 157,0-4 1,1 0 98,-5 0 0,6 0 5,2 0 0,-2-4-62,2 0 1,0-5 115,4 2 0,0-3-67,0-2 1,-1 1 75,-3-1 1,-2 5-28,-1-1 0,-8 0 92,4-3 1,-3 0-60,2-1 1,-4 5 142,-4-1 60,-1 5 25,-2-2-415,0 5 1,0 7 104,0 4 1,0 6 198,0 5 0,-4 6-106,0 3 1,-1 2-45,1 1 1,3 0-6,-3 1 0,-1-2-30,1-3 1,0 2 0,4-6 0,0 0 303,0-7 315,0 2 476,0-8-299,0 4-2895,0-11 2032,0-1 0,0-5 0</inkml:trace>
  <inkml:trace contextRef="#ctx0" brushRef="#br1">23002 14436 7817,'0'-13'0,"5"3"400,-4 5 1,4 5 82,-5 0 1,0 6 73,0 10 0,0 1-207,0 6 1,-5 1 51,-3 3 1,-1 2-102,2 5 0,-3-2-65,2 2 1,-1-6-255,2 7 0,-2-7 116,5 2 1,0-5-261,4 2 0,0-3 40,0-1 1,1-5-130,3-3 1,3-2 98,4-2 0,0-1 13,1-2 0,0-2 139,4-2 1,-2-3-42,5 3 0,-2-3 119,2-1 1,3 0-132,-3 0 1,-1-3-191,1-1 1,-1-5-105,1 1 1,1-2-341,-5-1 1,4-1 158,-4 1 1,1-1-250,-5 1 1,-3-2 404,-1-2 1,-4 6 371,1-2 0,-3 2 0,-6-3 0,-1 1 0</inkml:trace>
  <inkml:trace contextRef="#ctx0" brushRef="#br1">22853 14790 7817,'0'-6'-118,"0"1"1053,0 0-470,0 3 1,5-4 28,3 2 1,3 2-256,4-6 0,3 4-67,5-3 0,5-1-134,2-4 0,2 2 122,-1 3 0,2-3-157,-3 2 1,-2-1-220,-1 1 0,-3-2-331,-1 3 0,-2-3 302,-2-2-1254,-2 1 950,-6-1 1,-1 1-301,-2-1 330,2 1 519,-9 0 0,4-6 0,-5-1 0</inkml:trace>
  <inkml:trace contextRef="#ctx0" brushRef="#br1">22990 14379 7817,'12'-12'280,"-1"5"147,0-1 1,6 2-54,2-2 0,8-2 119,3 2 1,8 2-143,4-1 0,-1 0 91,1 0 0,-1-4-359,5 4 1,-5 0 63,-3 0 1,-8 4-651,-3 0 1,-4 1 293,-4 2-1233,-3 0 1,-11 0 1441,-5 0 0,-10 5 0,-8 2 0</inkml:trace>
  <inkml:trace contextRef="#ctx0" brushRef="#br1">15955 15806 7897,'0'-6'494,"-5"-4"774,4 9-258,-4-4-593,-1 5 1,5 6-121,-3 5 1,3 6-82,1 6 0,0 0 147,0-1 1,0 5-146,0 0 1,0 3-171,0-3 1,0 1 69,0-2 0,4-1-184,0 1 1,0 2-307,-4-1 1,3-1 270,1-3 0,0 0-355,-4 0 0,4-4 134,0 0 0,-1-5 46,-3 1 1,2-3-501,1-5-361,-1 3 135,3-8-216,0 3 871,-4-5 0,4-2 347,-5-1 0,0-4 0,0-4 0,0-1 0</inkml:trace>
  <inkml:trace contextRef="#ctx0" brushRef="#br1">15681 15875 7897,'0'-18'0,"4"2"572,-1 4 1,3 1-138,-3-1 1,0 5 143,4-1 0,-3 2-99,4-2 0,0-1 43,3 6 0,5-5-151,3 4 1,3 0-49,1 4 1,0 0-107,0 0 1,1-1-28,2-3 1,-2 3-91,3-3 1,-3 3-146,-1 1 1,0 0-749,0 0 1,-4-1-55,0-3 1,-1 3-438,1-3 1,-3-1 534,-4 1 1,-1-1 747,0 1 0,1 3 0,-1-4 0</inkml:trace>
  <inkml:trace contextRef="#ctx0" brushRef="#br1">16469 15761 7894,'-4'-8'197,"0"1"90,-5 4 1,8-3 70,-3 2 0,2 3 713,-2-3-678,3 3 0,-4 2-47,5 3 0,0 3 9,0 8 1,0 3-127,0 5 1,0 1-11,0 3 0,0 2 105,0 5-431,0 1 127,0-6 1,0 6-105,0-4 1,0 7-311,0-8 0,0 4 61,0-7 0,0 0-327,0-4 0,0-2-141,0-2 1,0-2 313,0-6 1,0-3-403,0-1 3,0-4 886,0 2 0,0-5 0,5-5 0,1-1 0</inkml:trace>
  <inkml:trace contextRef="#ctx0" brushRef="#br1">16732 15692 7894,'0'-11'233,"0"5"0,0-1 1032,0 3-769,0 3 1,0-3 51,0 8 1,0 2 51,0 6 0,1 8-188,3 3 0,-3 7-69,3 1 1,-3 2-163,-1 1 0,0 0-98,0 1 0,4 3-52,0 0 0,3-1-218,-3-7 1,5 2-4,-1-6 1,-2 5-362,1-4 1,-3-1 19,4-3 0,-6-5 169,2-3 0,1-6-300,-1-1 277,0-6 387,-4 3-159,0-5 1,0-5 9,0-3 0,-1-2 92,-3-1 1,3-1 88,-3 1 0,1-5 51,-1-3 1,3-1-90,-3-2 0,3 1 84,1-5 0,0-2-7,0 1 0,-4-3-34,0 3 0,1-9-4,3 2 0,0 1 15,0 3 0,0 3 13,0-3 1,0 6 76,0 1 0,1 1 105,3 7 0,-3 3-59,3 5 1,2 4-80,2 0 0,-2 1-27,2 2 0,-1 0-17,5 0 0,-1 0 8,1 0 1,-1 4 1,0 0 1,2 3-61,2-3 0,-2 5-22,2-1 0,-1-2-108,1 2 1,-2-2 37,2 2-281,-2 2 239,-1-4 0,-2 2-215,-3-1 226,-2-4 1,-1 3-142,0-2 100,0-3 0,-4 4 282,5-5-141,1 0 1,6 0 159,-1 0 1,-3-5-7,-1-2 1,0 0 153,0 0-225,3-1 1,-5-3 291,3-1-178,2 6 22,-9-4-173,5 9 108,-6-4-205,0 5 0,1 6 124,3 5 0,-3 2 31,3 6 0,-3 0 6,-1 4 0,0 4 12,0-1 1,0 5-121,0-5 1,0 6 6,0-2 0,0 0-88,0 0 0,0-4 93,0 0 1,0-2-217,0-1 1,4-1 6,0-3 0,-1 1-6,-3-5 0,0 0 72,0-3 1,2-2-423,1-2 60,-1 2-418,3-4-119,-5 0 215,0 5-290,0-10 1113,0 4 0,-5-5 0,-2 0 0</inkml:trace>
  <inkml:trace contextRef="#ctx0" brushRef="#br1">17405 15829 7894,'0'-11'148,"0"-1"0,0 5 407,0-1-28,0 6 238,0-3 1201,0 5-1537,0 5 1,0 5 62,0 5 0,-1 7-142,-3 1 0,3-1-12,-3 5 1,-1 1-152,1-1 1,-3 3-15,3-3 1,0 4-82,4 0 0,0-3-215,0-2 0,0-1-3,0-3 0,3 1-262,4 0 1,1-5 54,7-3 1,3-2 114,1-2 0,3 1 127,0-1 0,5-3 39,0-1 1,1-4 126,-2 1 1,-2-3-124,3-1 1,-4 0 35,-4 0 0,2-1-113,-2-3 1,-2 1-240,-2-4 0,-2-1-375,-2-3 1,-1-1 306,-2 1 0,1-1-640,-5 1 0,0-1 391,-4 1 1,0 0-94,0-1 774,-6 6 0,-5-4 0,-7 3 0</inkml:trace>
  <inkml:trace contextRef="#ctx0" brushRef="#br1">17485 16069 7894,'-11'-11'0,"3"3"863,1 1-107,-1-1-117,2 2 1,-3-1 319,5 3-3,0 3-603,4-4 0,5 5-79,3 0 0,6 0-59,1 0 0,7 0 27,1 0 1,1 0-251,6 0 0,4 0 89,4 0 1,0-4-613,-3 0 0,-2-3-152,-3 3 1,1-1-393,-8 1 0,1 2 334,-9-6 1,-1 4-1252,-7-3 1558,-2-1 1,-5-3 433,0-1 0,-5-4 0,-1-2 0</inkml:trace>
  <inkml:trace contextRef="#ctx0" brushRef="#br1">17554 15727 7894,'0'-7'0,"0"1"672,0 2 1,1 3 6,3-3 1,2-1 133,6 1 0,4 0-389,3 4 0,8-4-208,3 1 0,5-6 714,3 1 0,-2-1-386,6 2 1,-5-3-192,1 2 1,0-1-90,-3 1 0,1-2-1340,-5 3 1,-5-2-177,-3 1 1,-2-2 1251,-10 2 0,3-2 0,-8-1 0</inkml:trace>
  <inkml:trace contextRef="#ctx0" brushRef="#br1">19952 12586 8288,'-6'0'-141,"1"-5"0,4 3 212,-3-1 278,2 1 1,-3 2 800,5 0-738,0-5-221,0 4 1,0-5 514,0 2 197,0 3-519,0-4 340,0 5 1,0 5-504,0 2 1,0 1-127,0 3 96,0-2 1,0 9-60,0-3 0,0-1 72,0 5 1,0 0-123,0 4 42,0 0 0,4 1-24,0 3 0,1-2 21,-1 5 1,1 0-11,3 0 0,2 3 1,-5-5 143,2 2-358,4 3-346,-5-3 472,0-1 1,-1 3-134,-5-6 0,4 5 134,0-5 0,0 1-28,-4-4 1,0-2 30,0-2-297,0-2 145,-5-6 1,2 1 129,-4-1-152,-1-5 0,0 1-203,1-3 20,-1-3 273,-3 4-134,-1-5 1,0 0-449,-4 0 404,4 0 1,-10-1-238,3-3 203,-3 3 0,0-8-170,-1 5 0,4-5-297,0 1 1,5-2-414,-1-1 752,2-1 1,3 5-195,2-1 0,3 4 591,5-3 0,0-1 0,0-3 0</inkml:trace>
  <inkml:trace contextRef="#ctx0" brushRef="#br1">20375 12597 8288,'-5'-11'-196,"3"4"571,-8-3 1,8 9 580,-6-3 1,4 3-352,-3 1 0,-1 0-85,-3 0 0,-2 5-58,-2 3-271,2 2 1,-5 5-14,3 0 1,2 6-196,-2-2 0,-1 2-110,0 2 1,1 4 213,4-1 0,3 6-185,1-2 1,4 0-10,-1 0 60,3-4-197,6 1 114,6-4 0,3 0-139,5 0 247,1 0 35,2-5 1,1-2-136,0-5 0,0-4 124,0-3 0,0-3 31,-1-1 0,-1 0 43,2 0 1,-4-5 151,3-3 1,1-2-89,-4-1 1,-1-2 152,1-2 0,-9 1-206,2-5 1,-5 0 38,1-4 1,-3 0-178,-5 0 142,0-5 1,-1 0-597,-3-2 358,-2-3 0,-7 7-39,-2-4-707,-3 0 578,-10 0 1,-1 4-199,-5 7 0,3 2-178,1 6 1,3 4-637,-4 4 659,11 1 289,-1 2 1,9 2 378,1 1 0,-1 9 0,1 6 0</inkml:trace>
  <inkml:trace contextRef="#ctx0" brushRef="#br1">20786 12517 8288,'0'-6'594,"0"-4"1344,0 9-881,0 6-544,0 7-161,0 6 1,0 4 252,0-3-126,0 7-217,5-2 1,-2 9 63,4-2 1,-3 2-128,4 1 0,-1 0-98,5 1 0,-5-1 314,1 0-688,-1 0 264,0-4 1,2-2-437,-5-6 383,-1 1 0,1-5-137,0-3 0,0-2-478,-4-2-1132,0-4 1016,0-2-32,0-5 130,-5 0 1,3-2-592,-1-1 616,-4-4 0,6-4-95,-3-1 765,3 1 0,1-5 0,0-2 0</inkml:trace>
  <inkml:trace contextRef="#ctx0" brushRef="#br1">21140 12472 8288,'0'-7'0,"0"2"1132,0 5 0,0 5-622,0 3 1,0 3-30,0 5 1,0 1-196,0 6-95,0 5 1,0-3-34,0 6 1,0-1-131,0 5 1,1-1 289,3 0-351,-3 0 25,4 1 0,-1-2-353,0-3 0,4-3 198,-5-8 0,1 1-424,-4-5 198,0-5-847,0 1 408,0-5 338,0 0-834,0-1 223,0-5 254,0-5 847,-5-1 0,4-5 0,-9-1 0,3 1 0</inkml:trace>
  <inkml:trace contextRef="#ctx0" brushRef="#br1">21129 12552 8288,'6'-12'0,"0"2"0,-2 2 0,-3 2 0,3 2 0,3 3 0,-5-4 0,6 5 0,-5 5 0,5 3 0,0 3 0,3 4 2976,6-2-1935,-5 8 1,6-2-428,-3 8 1,4-3-371,8 3 1,-3 1-181,3-2 1,-2 5 382,2-4-1399,-3-1 902,4-3 0,-5 0-344,-1 0-56,1-5 307,-5-2 1,2-5-42,-4 1 46,4-6 119,-7 4 1,3-5-279,-4 3 813,-6-3-542,4 0-318,-4-4-952,1 5 231,-2-6 0,-6 0 263,-3 0 0,-3 0 802,-4 0 0,0-6 0,-1 0 0</inkml:trace>
  <inkml:trace contextRef="#ctx0" brushRef="#br1">21620 12472 8288,'4'-18'0,"-1"3"491,1 2 795,-4 7-131,0-5 279,0 10-510,0 6-463,0 8 0,0 10-584,0 0 188,-5-1 1,4 3 93,-3 1 1,1 3-99,0 6 0,1 0 322,-1 3-718,1-2 258,-3 8 1,4-8-903,-3 2 665,3-3 1,1-4 52,0-1 1,0-8 31,0 1 1,0-8 0,0 0-516,0-2 376,5-2-39,-4-4-1337,4 3 404,-5-9 1340,0 4 0,0-5 0</inkml:trace>
  <inkml:trace contextRef="#ctx0" brushRef="#br1">22145 12460 8288,'0'-11'0,"0"4"1018,0 2 1,0 14 9,0 3-619,-5 7 0,2-4 140,-4 8-26,4-3-198,-7 13 1,8-4-123,-6 5 1,5 1-1,0-1 1,1 0-80,2 1-47,0-1 1,0-1-66,0-3 0,0-2-782,0-5 678,0-5-752,0-2 589,0-4 1,2-2-560,1-3-193,-1-1-394,3-6-678,-5 0 908,0-6 1171,-5 0 0,-2-5 0,-4-1 0</inkml:trace>
  <inkml:trace contextRef="#ctx0" brushRef="#br1">21871 12506 8288,'6'-6'1377,"8"-1"-695,-2 3 1,8 2 343,3-6 0,10 2 224,9-2 1,7-6-563,4 3 0,1-3-1086,3 2 871,-8 1 0,12 0-37,-7-1 0,-4 1-21,0-1-622,2 1 0,-12 3-664,-1 1 919,-9-1-3727,-17-3 1901,-3 4 1778,-20-3 0,-13 4 0,-13-6 0</inkml:trace>
  <inkml:trace contextRef="#ctx0" brushRef="#br2">2775 3929 19099,'0'-7'-4313,"0"2"4083,0 5 1717,0-5-1831,0 4 842,5-4 0,2 5-2,4 0 0,1 0-82,-1 0 1,2-4-86,2 0 0,1 1 247,3 3 1,3-2 76,-3-2 1,3 3-687,0-3 0,1 2 488,0-2 1,1 3-324,3-3 0,2-1-153,5 1 0,1-1 83,-1 1 0,0 3-186,0-3 0,4-1 141,1 1 0,0 0-25,-1 4 1,-3-1 13,4-3 0,1 3 62,2-3 0,2 3-106,2 1 1,1 0-43,3 0 1,-4-4-152,4 0 1,1-1 206,-2 1 0,6 2 61,-2-6 1,7 5-25,1-5 1,1 5-135,-1 0 1,-4-3 106,0 3 1,4-2-468,-4 1 0,6 3 428,-2-3 0,2 1-89,-3-1 1,0 3 108,-28-1 0,1 0 0,-1 0 0,0-1-1,3 1 0,-1 0 0,0 0 1,1 1-22,-1 1 0,0 0 0,2-2 0,0 0 20,0 0 1,1 0 0,1 0 0,1 0-18,-1 2 0,0 0 0,0 0 0,-1 0 17,1 0 1,0 0-1,0 0 1,0-1-897,2-1 0,0 0 908,0 2 1,0-1-1,3-2 1,-1 1 6,2 1 1,0 2 0,1-1 0,0 0-249,0 0 1,1 0-1,2 0 1,1 0 198,0-1 0,1 2 34,0 1 1,1 1 0,1-2 0,-1-1-74,0 2 0,1 0 83,2-1 0,0-1 1,2 0-1,1 0-227,1 0 1,2 0-1,2 0 1,0 0 209,1 0 0,0 0 0,-19 0 0,0 1 0,1-1-134,1 2 1,-1-1-1,1 0 1,-1 0 0,0-1-1,0 1 103,17 0 0,1 1 1,2-1-1,0 0-105,-1-1 1,1 0 134,-3-1 1,0 2-1,0 0 1,-1 1 8,-1 0 0,-2 0 1,0 1-1,-1-1 82,-2 0 0,0 0 1,-3-1-1,0-1-58,3 2 1,1 0 0,-3-1 0,1 1-27,5 0 0,0 0 0,-4-2 0,0 1 63,-4 0 0,0 2 1,-1-1-1,-1 1-41,-1-1 1,-1-1 0,-1 2 0,0-2-18,0-1 1,-1 0 0,1 2 0,-2 0 101,-2 0 1,0 0-1,0 0 1,0 0-71,-2-2 0,0 0 1,-1 1-1,-1 2-24,-1-2 1,-1 1 0,0 1 0,0-1-15,-4 0 0,1 0 0,30 1 251,-30 0 0,-1 1 0,22 0-255,0 4 0,-6-4 79,-2 3-85,-11 1 0,3-1 676,-7 1 1,-4-5-735,0 0 1,-4 2 941,-4-1-1013,-2 0 1,-2-4 500,0 0-855,0 5 0,-3-4-221,-1 3 640,-5 3 0,-6-1 0,-6 5 0</inkml:trace>
  <inkml:trace contextRef="#ctx0" brushRef="#br3">2684 4134 8536,'0'-11'0,"0"5"-61,0-5 211,0 10-60,0-4 120,5 5 1,-2 0 6,4 0 1,1 0-21,3 0 0,1 0-182,-1 0 1,4 0 141,0 0 1,6 1-206,-2 3 0,6-3 143,2 3 1,5 3-178,-2 0 0,4-2 44,4-1 1,8 2-85,7 2-262,3-3 0,5 1 312,0-2 78,-28-3 1,0 0 0,30 9-71,-29-6 0,1-1 0,1 0 0,0 1 38,0-1 0,1 1 0,0 0 0,0 0-13,2 1 0,-1 1-165,-3 0 0,1 0 1,5-1-1,0 1 193,-4 0 1,-2 0-469,4 2 0,0 0 475,-7-2 0,1 1 0,5 3 0,1 0 24,-3-2 0,0-1-23,0 4 0,1-1 0,1-3 0,1 0-1,-3 2 0,0 1 17,0-1 0,1 1-13,2 1 0,0 0 0,-1 0 0,-1 0 3,3-1 0,0-1 0,1 2 0,-1 0 0,0-2 1,0 1-1,3 0 1,1 1 40,3 1 0,1-1 0,-2-1 0,1-1-40,0 1 0,1-1 0,0-1 0,0-1 13,0 3 1,-1-1-1,2 1 1,-1-1-21,-1 3 1,1-1-1,-1-1 1,0-1-2,2 1 1,1-1 0,-3 1 0,1-1 4,2 3 1,-1-1 0,-4 1 0,0-1-4,1 1 1,-1-1-1,2 0 1,0 1 25,3-1 0,-1 1-20,0-1 0,-1 0 0,0 1 0,0-1 16,-2 0 0,0 1 1,2 1-1,0 1 4,1-1 1,1 0 0,1 3-1,1-1-1117,1-2 1,0 1 1222,2-1 0,0 0-118,1-1 1,2-1 0,-1 2 0,1 1-174,1-1 1,0 0-1,2 3 1,1-1 195,-18-6 0,1-1 0,0 1 1,-1 1-1,-1 1 0,2-1-491,0-1 1,1-1 0,0 2 468,1 0 0,0 1 0,1-1 0,-3-1 0,1-1 0,0 1-27,2 1 0,0 0 1,0 0-16,-2-1 0,0-1 0,-1 0 0,2 3 0,-1 0 0,0-1 24,-2-1 1,1 0 0,-1 0 0,1 1 0,-1 1 0,0 0-7,19 4 0,0 0 1,-1 1-1,0 0 17,-1-1 1,0 0 90,-1 2 0,-1-1-98,-4-1 1,0-1 0,0 3 0,0-1 136,-3 0 1,-1-1-132,-3-1 1,-1 0 0,-2-1 0,-1 0 7,-2 1 1,-1-1 134,-1 1 0,-1-1-135,-2-2 1,0 1 0,-3-3 0,-1 1 609,0-1 1,-1 1 0,25 7-531,-8 2-31,-2 3 0,-6-9 20,-3 2 0,-8-2 986,-3-2-1019,-3 0 909,-1 1 1,-9-5-1107,-3 1 1999,-2-5-1884,-2 2 351,-2-5-1053,-5 0 0,-5 0 389,-3 0 1,-3-4 345,-5 0 0,-7-10 0,-6 1 0</inkml:trace>
  <inkml:trace contextRef="#ctx0" brushRef="#br2">2947 4443 9403,'6'0'-82,"-1"0"195,-5 0 37,5 0 0,-4 1 12,3 3 0,-3-2-176,-1 6 1,6-4 207,1 3 1,-1 0 23,2 0 0,0 3-196,3-2 0,6 1 200,2-1 0,-2 2-210,2-3 1,0 4-45,4 0 1,1 0 125,3 1 0,-3 0 168,3 4-427,-3-4 261,-1 5 0,3-1-48,1 3 1,1 3 28,-1 1 0,-3 0-185,2 0 0,2-1 216,-1 1-110,5 0 0,-4 0 16,2 0 0,7 3 54,-3 1-32,3 5 1,2-7 57,3 6 0,-1-2-200,1 1 1,-2 3 104,2-2 49,3-3 0,-6 5-33,3-3 0,1 2-9,-5-2 1,1 3-7,-1-2 0,-1 2-12,5 1 0,-4 0 40,4 0-8,0 1 0,0-1 10,0 0 1,0 4-6,3 0 0,5 0-1053,-1-3 1053,6-1 1,-5 0-12,4 0 1,-26-16 0,0-1-154,25 17 0,1 0 143,0 1 1,-26-18 0,0 0-15,25 17 0,-1 0-77,1 1-764,-5-1 853,3 0 0,-1 0 9,-1 1-7,1-6 1,-1 4 47,1-3 0,4 3-163,0 2 0,0-1 218,-1 0-96,-25-17 0,0 0 0,29 14 7,-24-16 0,-1 0 0,-1 0 1,0 1 7,0 1 1,-1 0 0,27 13 13,-3 1 1,0-6 1,-4 2 1,3 1-2,-4-2 0,1 2 19,-4-1 0,-6-3 318,-2 3 1,2 1-360,-2-2 1,0 2-151,-4-1 1,4-3-32,0 3 0,0-3 160,-4-1 0,2-1-1,2 1 1,-2 0 0,2 0 1,1-1 311,-1-3-360,0 2 73,-4-3 29,-4 5 112,3 0 1,-5-4-152,2 0-49,-2 0 525,-5 4 1,0-4-501,-1 0 0,1 0 362,0 4 0,4-4-396,-1 0 40,1 0 146,1 3 0,0 0-146,2-3 0,3 3 3,-2-3 1,2 2 0,1 2 0,-1-1 5,-3-3 0,3 2 3,-2-2 1,2 3-19,1 1 1,0 0-1,1-1 0,-1 1 12,0 0 1,-3 0-6,-1 0 0,-3 0 0,3-1 1,-4 1 0,5 0 0,-3 0 0,1 0 1,-2 0 5,4-1 0,-5 1 2,5 0 0,-5 0 4,5 0 1,-2 0 4,1 0 1,2-1-12,-5 1 0,3 0 4,-3 0 1,5 0 102,-2 0-748,-2-1 649,5 1 95,-9 0-94,9 0 1,-5 0 9,2 0 1,3-1 2,-2 1 0,1 0 27,-2 0 0,3 0-28,-2 0 0,-2 0 17,1-1 1,-1 1 19,2 0 0,2 0 4,-3 0 0,3 1 34,2 3 1,4-2-165,3 5 0,-2-3 144,2 3 1,-4-4 9,4 0 1,-1 4-17,1 0 1,1-1 0,-5 2 0,4-5 34,-4 5 1,4-2-25,-4 2 0,1 2 4,-1-3 0,-2 2-34,2-2 0,1 3 0,-1-2 1,0-2-65,-3 1 1,-1-1-8,0 2 0,0 1-6,1-6 0,-1 5 73,0-5 0,0 5-29,1-5 1,-5 5 30,1-4 1,-2 3 43,1-3 1,2-1-40,-5-3 0,4 4 5,0-1 1,-2 1-50,1-4 1,-4-4 297,0 0 1,2-5-382,-1 1 1,-5-2 110,-7-2 0,-3-3-219,0 0 619,-1-6-340,-4 3 67,-2-5-5729,-5 0 5572,-5 0 1,-2 0 0,-4 0 0</inkml:trace>
  <inkml:trace contextRef="#ctx0" brushRef="#br2">2752 6042 10463,'0'-7'-826,"0"2"1,6 5 1386,1 0-323,3 0 1,3-1 14,2-3 0,-1 3-120,5-3 0,0-1 28,4 1 1,0-1 40,0 1-67,5 3 327,-4-4-340,9 5 1,-5-4-23,2 0-24,8 1 1,-4 1-51,8-2 1,3 3-9,-3-3 0,3-1 95,5 1-1618,2 1 1570,5-2 0,4 2-16,0-5 1,-26 5 0,1 0-207,0 0 0,0-1 0,1-2 0,0 1 128,1 1 1,0 1 49,-3 0 1,1 1 0,3-3 0,1 0 17,-2 0 1,0 2-159,3 1 0,2-1-79,-3-2 1,1 0 0,2 4 0,0 0 72,-1 0 0,0-1-100,1-2 0,0 1 1,4 2-1,0 0 226,3-3 0,-1 0 0,-3 2 0,-1 0-3,5-2 0,-1 1 0,-1 1 1,-1 1 8,3-1 0,-1 0 0,5 0 1,-1-1-19,0 2 0,1-2-33,1-1 0,1 0 0,1 3 1,1 0 73,-1 0 1,0-2 0,-1 1 0,1-1 27,2 1 0,0 1-46,-1-2 0,2 2 0,3 1 0,1 0 20,-3 0 0,-1 0 1,1 0-1,0 0 3,2 0 0,0 0 0,0 0 0,0 1 27,-1 1 1,1 0-1,1-1 1,0-1-48,-19 1 1,-1 0 0,1 1 0,-1 0-1,-1-1 1,2 1 55,0-1 1,0 1 0,2-1-1,1 0 1,1 1 0,0 0-197,-1-1 0,0 1 1,0-1-1,0-1 0,1 1 1,-1 0 148,-1 1 1,0 1-1,0 0 1,0-1-1,0 0 1,0 0-22,-2 1 1,1-1 0,0 1 0,1 0 0,1 0 0,0 0-1,-2-2 1,-1 0 0,1 1 0,0 0 0,0 1 0,-1 0-41,-2 0 1,0 0 0,1-1 0,0 0 0,1 0 0,-1 0 61,19 2 0,-1 0 1,3 0-1,-1 0-31,-1 1 0,-1 1 1,-1-1-1,0 0 30,0-1 1,0 0-1,-3 1 1,-1 0-87,0-1 0,1 0 74,-1-2 0,0 1 0,-3 1 0,0 0-7,1-1 0,0-2 0,-3 2 0,-1-1 52,-3 1 1,-1-2-1,-4 0 1,-1-1-93,0 2 1,0 0 44,-5-1 0,-1 0 0,2-1 0,-2 0-3,25 0 1,-14 0 483,-9 0 0,-9 0-443,-10 0 794,-7 0 1,-11 0-1189,-13 0 0,-8 0-490,-18 0 0,-13 0 836,-10 0 0,29 0 0,-2 0 0,0 0 0,0 0 0</inkml:trace>
  <inkml:trace contextRef="#ctx0" brushRef="#br2">2570 6236 16504,'5'-7'-1843,"-4"2"234,4 5 2497,-5 0-287,5 0-393,2 0 1,4 0-40,0 0 1,1 0 61,-1 0-145,6 0 1,0 4 17,6 0 0,0 1 199,0-1 1,5-2-426,2 6 0,5-4 79,3 3 0,-1-3-43,4 4 1,5-1-739,4 5 709,4-6-1272,-2 4 1434,10-3 0,-2 4-33,-28-5 0,1 0-1,2-1 1,-1 1 0,0 1 0,0 1-31,2 0 0,0-1 0,-1 2 0,1-1-168,2 0 0,0-1 1,0 0-1,-1 0 151,0 3 0,-2-1 1,-1-1-1,-2-1 45,3 3 0,-1-1-53,2 1 0,-1-1-697,0 3 0,0-1 727,2-2 1,-1 0-1,0 2 1,0 0-24,-2-2 1,0 1 14,4 1 0,0-1 8,-3-1 1,0 0 0,5 2-1,1 0 122,1-2 1,0 1-106,-2 0 0,1 1 0,4-1 1,0-1 28,-1 1 0,0-1 111,3 1 1,1-1-122,1 3 0,0-1 0,1 1 0,1-1 47,-1 0 0,-1 1 0,2-1 0,1 1 2,-1-1 1,1 1-54,1-1 1,2 0 0,2 1 0,0-1 0,0 0 1,0 1 0,1 1 0,0 1 9,0-1 1,2 0-1,0 1 1,0-1-17,3-2 0,0 1 0,-20-4 0,0 1 0,0 0-606,0 0 1,1 0 0,-1 0 585,0 1 1,0 1-1,0 0 1,-1-1-1,1-1 1,-1 1-18,1 1 0,0 1 0,0-1-59,18 4 0,0-1 63,-18-2 0,1-1 0,-1-1 0,17 3 0,0 0 0,3 2 0,0 0 0,-2 0 0,0 0 7,0 0 1,-1 0 17,1 2 1,0-1 0,2-4-1,0 0 19,0 1 0,0 1 1,-2 0-1,-1 0-29,1-1 0,0 0 1,-2 1-1,-1-1 2,1-1 1,0-1 0,-1 0 0,-1 1-46,1-1 1,-1 0 50,0 1 1,0-1 0,-1 1 0,0-1 12,1 1 0,0-1 0,-1 0 0,1 1-1,3-1 0,1 1 1,0-1-1,-1 2-446,1 0 0,0 0 412,1-1 1,0 1 0,-2 1 0,0 1-14,0-2 1,1 0-133,-1-1 1,0 0 147,-3 5 1,0-1 0,-3-4 0,0-1 4,-3 1 1,0-1-134,-1 1 0,-2-1 129,-2-2 1,0 0 0,-4 1-1,1 1 82,-3-1 1,0-1 36,-3 0 1,0-1 357,-2-2 0,-1-1 0,28 7-209,-5-1 1,-5-1-118,-6-2 1,-5 1 429,-3-5 0,-8 3-418,-3-3-433,-8 0 2434,-3-4-2272,-4 0 578,-6 0 0,-7 0-2072,-11 0 1615,-9 0 0,-8 0 0,-6 0 0</inkml:trace>
  <inkml:trace contextRef="#ctx0" brushRef="#br2">2684 6464 21957,'11'0'-862,"1"0"1,-1 4 413,1 0 1,0 5-801,4-2 524,1-2 609,1 6 1,7-5-94,-2 5 12,8 1-193,-2 4 1,5-3-238,0 2 604,6-2 1,0 2-81,6 0 165,0 6 0,-1-7 88,1 5-1635,0-5 1542,-1 7 1,1-3 2,0 5 1,0 0-233,-1-1 0,1 1 144,0 0-15,-1 5 9,1 1 1,3 2-71,1-1 0,1-1 89,-2 2 1,-1 2-1760,6-3 1706,-1 3 4,4-4 109,-23-12 1,-1-1-38,-3-1 0,0 0 0,6 0 0,0 0 34,-3 0 0,-1 0 1,1-1-1,0-1-152,-1 2 1,1 1 0,2-1 0,1 0 168,-2 2 0,0 0-45,2-2 0,-1-1 14,0 3 1,-1-1 0,-2-1-1,1-2-13,-1 2 1,0 1 0,1 0 0,-1 1-4,2-2 1,1 0 0,-1 1 0,1 0-11,2-1 0,-1 0 0,-3 0 0,0 0 8,1-2 1,0 0 0,-3-1 0,0 0-5,2 2 1,-1-1 0,0 0 0,0-1-1,0 2 0,0-1 1,0-2-1,0 0 119,-2 2 0,1 0 1,28 9-101,-26-9 0,-1 1-62,28 10 52,-29-13 1,0 1-1,-1-1 1,1 0-47,-1 1 0,1-1 38,4 1 0,1-1-14,23 12 0,-23-12 0,-1 1-5,-4-1 0,-1 1 0,3-3 0,-1 1-2,29 9 1,-26-10 0,0 1-8,-1 1 0,0 0 1,0 1-1,0-1 4,-2 1 0,0-1 1,28 12-3,-30-12 0,1 1 0,0-1 1,0 1 33,0-1 1,-1 1 0,1-1 0,-1 0-47,27 12 1,-1 4 99,-3 0 0,5-1-73,-4-3 1,3 0 75,-8 0-115,6 0 61,-3-1 0,5 2 4,0 3 1,-27-15 0,1 0-8,0 2 1,-1-1-1,1-1 1,-1 0 7,27 11 0,-27-11 0,1 0-16,-1 1 1,1 1 0,0-2 0,0 0-5,0 1 1,-1 0 0,28 13 9,-27-13 0,-1 0 0,29 13 14,-2 4 0,0-4-49,0 0-874,0 3 900,0-4 0,-28-10 0,0 1-1,2-2 1,-1-1 0,1 3 0,1 0 189,0-1 0,0 0 1,1 0-1,-1-1-186,0 1 0,1 1 0,-1-1 1,0 0 28,4 2 1,1 0 0,-2 1-1,0-1 9,-1 0 0,0 0 0,-1 0 0,-1 0-11,0 0 1,0 1 0,0 0 0,0 2-26,0-1 0,1 0 0,-2 0 1,0 0-24,-2-2 0,-1 0 0,25 17 43,1 1 1,-2-1-14,1 0 1,-25-16 0,0 0-7,-2 1 0,1 0 0,1-2 0,0 1-3,0 1 0,1 0 1,-2 0-1,1-1-10,0 1 1,1 0 0,23 18-6,-22-16 1,1 0 0,21 16-16,-24-18 1,1 0 0,0-3 0,0-1 48,1 1 1,1-1-1,-1 0 1,0 0-67,23 20 1,3-5 23,-3 0 0,-2-4 2,-2 1 0,2-3 43,-1-2 0,-5 0 234,-3-3 1,-5 1-223,1-4 1,-6-2 269,-2-7 1,-8 3-259,1-2 1,-7-2 1507,3 2-1577,-5-6 432,3 9-1076,-11-10 241,-1 4-949,-5-5 907,0 0 0,-6 1 471,-6 3 1,-9-3 0,-9 4 0</inkml:trace>
  <inkml:trace contextRef="#ctx0" brushRef="#br2">2604 8246 18088,'11'0'-1482,"-3"0"1249,0 0 359,-1 0-290,5 5 1,-1-4 88,0 3 0,1-3 145,-1-1 98,1 0 19,4 0-132,2 0 1,5-1 82,0-3 0,1 3-3,2-3 1,0 3 78,4 1 18,1-5-111,3 4 1,2-6-272,2 3 201,-3 3-103,10-4 0,-6 5-82,3 0 0,2-1 43,-2-3 0,5 3-160,-1-3 1,6 3 234,-7 1 1,10 0-45,2 0 1,5 0-842,-28 0 1,1 0 863,1 0 1,1 0-1,-1 0 1,-1 0-21,3 0 0,1 0 200,-2-3 0,2 1-146,3 1 1,1 0-1,-1-2 1,1 0-81,0 1 1,1 0 91,1 2 1,0-1 0,0-3 0,1-1-13,1 3 1,1 0-1,3-2 1,2 1-318,-2 1 1,1 0-1,1-2 1,0-1 310,0 1 0,1 0 1,1 0-1,0-1-13,4 2 0,0-1 0,-1-1 0,1 0 6,2 0 1,0 2-297,-1 1 0,2-1 0,-19 0 1,1-1-1,1 1 298,0 0 0,1 1 1,0-1-1,-1 0 1,0 0-1,0 0 9,3 1 0,1-1 1,-1 1-1,0-2 1,-1 1-1,1-1 37,4 2 1,0-1 0,0 1 0,0 0-1,0 0 1,1 0-551,0-1 1,0 0-1,0 1 481,2 1 1,0 0-1,0 0-151,2 0 1,0-1 0,1 0 218,1 0 0,0 1 0,0-1 0,4 2 0,0-1 0,0 1-19,0-1 1,-1-1 0,0 1 0,1 0-1,1 1 1,-1 0-91,-2 0 1,0 0 0,0 0 0,2 0 0,0 0 0,0 0 33,-13 0 1,-1 0 0,1 0 0,-1 0 53,13 0 0,0 0 0,-1 0 1,3 1-1,1 0 0,-2 1-12,-3-1 1,0 0-1,-1 0 1,1 2-1,0 0 1,0 0-99,0 0 0,-1-1 0,1 1 0,0 0 0,0 0 0,0 0 1,-1-1 0,-1 1 0,0-1 91,3 2 0,-1-1 1,0 1-1,-4-2 1,-1 0-1,0 0-16,0 2 0,-1 0 1,1-1-1,-1 0 0,1 0 1,-1-1 58,-1 1 1,-1-1 0,-1 1 0,-3-1 0,0 0 0,-2 0-50,-2 0 1,-1 1 0,0 0-1,18 1 1,-2 0 189,-1-2 0,-1 0 1,-2 2-1,0 1-51,-7-1 0,-1 0-118,-1-2 0,-2 1 0,-5 1 0,-2 1 12,-2-3 1,-1 0 958,22 6-956,0-6 1,-17 3 1284,-5-5-1244,-10 0 375,-7 0 1,-30 5-439,-8 1 0</inkml:trace>
  <inkml:trace contextRef="#ctx0" brushRef="#br3">2707 8006 8412,'0'-6'-1178,"0"-4"883,0 8 843,0-3-151,0 0 0,0 4-457,5-9 44,1 3 0,11-5 182,2-4-127,2-1 44,2-1 1,4-4 83,-1 3 45,6-2-133,-3-2 1,2 0 105,-1 0-442,1 0 337,3 1 1,4-5 210,0 0-212,5-5 1,2 3 87,4-5 1,-21 15 0,0-1-314,0-1 1,1 0 0,0-1-1,2-1 122,2 1 0,2-1 76,3-3 1,0 1 0,3 0 0,0-1-11,0 0 1,1-1-1,4-3 1,0 0-490,1 2 1,1-1-1,5-3 1,0-2 488,-15 11 1,1 0-1,-1 1 1,17-9-1,0 1-6,-17 8 1,0 0-1,0 1 1,18-6-1,0 1-7,1-3 0,0 1-1180,0 0 1,0 1 1191,0-2 1,1 1-126,-1 2 0,0 0-85,0-2 1,0 0-1,0 2 1,-1 0 168,-1-2 1,0-1 0,2 2 0,-1 1 0,0-1 1,-1 0 0,1 1-1,1-1-5,0-1 1,0-1 0,-18 10-1,-1-1 1,2 1-8,0-2 0,1 1 0,-1 0 0,1 0 0,0 0 0,1 0-379,2-1 0,0-1 0,1 0 394,-1 1 1,1-1 0,-1 1 0,1-1 0,0 0 0,0 0-20,0-1 1,1 0 0,0 0 0,-1 1-1,2 0 1,-1 0-198,2-2 1,0 0-1,1 0 214,0 0 1,0 2 0,0-2-77,-3 0 0,0-1 1,0 0 15,0 3 0,-1 1 0,1 0 0,1-3 0,1-1 0,-1 1 24,-1 2 0,0 1 1,-1 0-1,2-1 0,1 0 1,-2 0 13,-2 0 1,-1 1 0,0-1-1,1 0 1,0 0 0,0 0-11,-3 1 1,1 1 0,0 0 130,2 0 1,1-1-1,-1 1 14,-3 1 0,0 0 0,-1 0 0,3 0 1,1 1-1,-1-1-9,-2 1 1,-1 1 0,1-1-55,0-1 1,1 0 0,-1 1 0,17-6 0,-1 0-35,2-3 1,0 0 44,-18 11 1,-1 1-1,0-2 11,17-11 1,1 0-64,-15 12 1,1 1-1,-1-1-68,-1-2 1,1-1 0,-1 1 31,19-3 1,0 0 0,-19 4 0,1-2-1,0 1 49,16-5 0,0 1 1,0-1-1,0 1-142,0 1 0,0 0 0,-6 3 1,-2 0 76,-3-1 1,-1 0-100,0 1 0,-1 0 55,-8 1 0,0 0 1,-1 2-1,-1 1 69,-5 0 1,-1 1 700,24-11 0,-15 6-744,-12 3 1,-10 2 668,-9 2 0,-11 3-1052,-12 1 0,-14 4 442,-17-1 0,1 3 0,-6 1 0</inkml:trace>
  <inkml:trace contextRef="#ctx0" brushRef="#br3">2798 8451 8452,'0'-11'63,"-5"5"9,4 1 0,-3 5 167,8 0 0,2 0-264,6 0 42,-1 0 1,2 0 202,2 0-234,3 0 28,-1 0 1,5 1-27,-3 3 0,4-3 128,4 3 0,-2 1-90,5-1-18,1 5 69,3-8 1,5 9-226,3-2-446,8-3 613,-3 5 0,9-8 2,-3 6 1,4-4 64,4 3 220,2-4-507,-29 2 1,1 0 0,1-3 0,1-1 227,2 2 0,-1 1 1,-1 0-1,-1 0 5,0 2 0,1-1 1,-1-1-1,0 0-120,-2 0 1,0-1 120,5 1 1,-1 0-9,-6 4 0,0 1 1,4-3-1,1 0-48,-5 2 1,0-1 56,2 0 0,0-1-33,29 6 1,-29-6 0,1 0-3,-1 2 1,0 0-1,2-2 1,0 0 11,1 2 1,-1-1 0,0 2 0,0-1-5,-2 0 1,1-1 0,1 1-1,1 1-2,1-2 1,0 1-1,2-1 1,0 0 9,2 2 0,0 1 0,-2-3 0,0 0-45,0 0 0,0 1 39,3 1 0,-1 0 0,-4-1 0,0 0-18,4 2 1,0-1 17,-1 2 0,-1 0 0,-1-2 0,-1 0 1,3 2 0,-2 1 5,-3-1 1,1 0-13,5-2 0,-1 0 1,-3 4-1,-1 0 29,3-2 1,0 0-1,1 2 1,-1 0 6,2-2 0,0 1 0,0-1 0,0 2 44,3 0 0,1 0 0,1 0 0,0 0-330,4 2 1,1 0 0,-2-1 0,0-1 299,2 2 0,-1 0 1,1 0-1,0 1-356,3 1 0,1 0 1,0 0-1,0 0 328,0 0 1,-1 1-1,-1-1 1,1 0-27,0 0 0,0 0 0,0 2 0,0 0-12,0 0 1,0 0-1,1 0 1,0 0 4,-3-1 0,0-1 1,1 0-1,0 0-10,0 0 0,-1 0 0,-1 2 0,1 0 12,2 0 1,0 0 0,0 1-1,1 0 3,1-1 0,0 0 0,0-1 0,0 0 69,0 3 0,0 0 0,1-2 0,-1-1-58,0 1 1,0 0 0,-1-1-1,1 0 10,-2-1 0,0 0 0,0-2 0,-1 0-6,0 1 0,-1-1 1,-3-1-1,0 1-105,2 0 0,-1 0 0,-6 0 1,0 0 122,-1-2 0,0 0 1,-5-1-1,0 0 31,0 2 0,-2-1 0,-3-1 0,-2-1-36,1-2 1,-1 1 0,23 10 419,-6-5 0,-8-3-448,-7-4 1,-7-5 1352,-12 5-1404,0-6 632,-14 4 1,5-8-723,-6-2 0,-2 2 861,-2-6-717,-7 1 0,-7-5 0,-5 1 0</inkml:trace>
  <inkml:trace contextRef="#ctx0" brushRef="#br3">2330 10416 8548,'1'-7'0,"3"4"-343,-3 1 309,4-3-192,0 4 183,2-4 59,4 5 0,2-1 43,2-3 58,3-2 0,1-2 92,0 0-113,5 1 0,1-9 51,6 1 1,-2 0 0,1 4 1,9-6-58,-1-2-15,5 3 1,-1-6 0,-1 4 25,3 0 0,0-3 19,2 2 1,1 1-236,2-1 1,3 1 272,5-1-1106,-23 9 1,0-1 978,-2-1 0,0 1 0,5-1 0,1 0 9,-2-1 1,0-1 0,4 0 0,2-1-274,3 0 0,1-1 0,0 2 0,1-1 194,2 0 1,1 0-23,-1-3 1,1 0 87,1 1 1,0-1-1,4-2 1,0-1-82,1 2 1,2 0 0,0-1 0,1-1-185,-18 6 1,1 0 0,0 0 0,1 0-1,-1 2 1,1-1 232,3 0 1,0 0 0,-1 0 9,-2 0 0,-1 0 0,0 0 0,5-1 0,2 0 0,-1 1-12,-1 0 1,0 0 0,0 0-179,0-1 0,1 0 0,0 0 1,1 2-1,0 0 0,0 0 177,0-1 1,-1 1-1,0-2-265,-1 0 0,0 0 1,1 1 273,4 0 1,1 1-1,-1-1 1,0 0-1,-1 0 1,1 0-4,3 0 0,1 0 1,1 0-258,-1 2 0,1 0 1,0 0 260,0-3 1,0 0-1,0 0 1,1 2-1,1-1 1,0 1-155,3-2 1,1-1 0,-1 1 151,-2 1 1,0 1 0,1-1 0,-12 4 0,1-1 0,0 0 0,-1 0-22,15-2 0,-1 1 0,1-1 0,-16 3 0,1-1 0,0 1 0,0-1 22,-1 2 0,1-1 0,-1 1 0,1-1-2,4 0 1,0-2-1,1 1 1,-2 1-3,-3 1 0,-2 0 1,1 0-1,1 1 2,5-2 1,2 0 0,-1 0 0,0 0-1,-5 1 1,-1 1 0,0-1 0,1 1 2,1-1 0,1 0 1,-1 1-1,0 0 0,13-2 1,-1 0-1,-1 0 26,1 1 1,-1 0-1,0 1 1,-2 0-1,0 0 1,0 0-30,0 0 1,0 0-1,-1 1 22,-3 1 1,-1 0-1,0 0-21,-1 0 1,-1 1-1,-1 0 1,-5 1-1,-2 0 1,1 0 33,-1 0 0,-1 1 0,0-1 67,19-2 0,-3 0 0,-3 2 0,-2 1-61,-5-1 0,-1 0 1,-3 1-1,-2-2 329,-5 0 1,-2-1 0,2 2-1,0 0-341,-3 1 1,0-1 71,0 0 1,0 0-1,28-3-54,-3-1 1,-7 2 653,0-2 0,-6-1-726,1 5 1,-8-3 1077,-7 3 0,-6 0-1838,-9 4 1187,-7 0 1,-9 0-1561,-6 0 1380,-14 0-222,-12 5 0,-17 2 0,-6 4 0</inkml:trace>
  <inkml:trace contextRef="#ctx0" brushRef="#br2">2604 10050 9369,'0'-7'1,"0"-1"325,5 6-325,1-9 79,1 5 1,4-5-125,1-1 28,-1 1 0,11-1 315,-3 1-297,2-6 115,2 5 0,4-8-119,-1 4-25,1-4 1,0 6 48,-1-5 0,2 4-50,-1-4 0,2 3 4,5-3 1,1 0 29,-1-3 0,5-1-254,3 0 72,7 0 1,4-5 211,4-2 1,-28 12 0,0-1-268,1 0 1,1 0 0,3-3 0,2-1 390,3 0 0,2 1-133,-2-1 0,2 0 1,4-3-1,1-1 18,0 0 1,-1 0 0,2 1 0,0-1-386,4-3 1,1-1 0,-2 2 0,2 0 418,3 0 0,0 1-1286,-2-1 1,-1 1 1239,5-3 0,-1-1 0,-1 4 1,-1-1-27,3 1 0,1-1 23,-2 0 0,2 1 0,1 4 1,0 0-31,0-3 0,0 1 0,-17 8 0,0 0 0,1 0-159,-1 0 1,-1-2 0,1 1 0,2 0 0,1-1-1,0 1 151,-1-1 1,0-1-1,1 1 1,1-1 0,0 1-1,0-1-317,0 0 1,-1-1-1,1 0 326,5-2 1,1 0-1,0 0-252,-3 2 0,-1 1 0,1-1 216,7-4 0,1 0 0,0-1 0,0 2 0,0 1 0,0-2 21,-12 7 0,0-1 0,0 0 0,-1 0-45,13-7 1,0 0-1,1 1 19,-12 5 1,0 1-1,1 0 1,-1 1-1,9-7 1,0 1 0,0 1-12,3-1 1,0 1-1,1 0 42,-2 1 0,-1 0 1,1 0-1,0 0 0,-1 0 1,1 0 30,-1 0 1,0 0 0,-1 1-34,1 0 0,-1 2 0,-1-2 3,-2 0 0,0-1 0,-1 1 1,1 2-1,-1 0 0,0 0 9,-1-1 1,-1-1 0,0 0 0,0 2 0,-1 1 0,0-1 45,-2 0 1,-1-1-1,1 1 1,3-1 0,0 1-1,-1-1-15,-3 1 0,-1-1 1,0 1-33,1-1 0,1 1 1,-1 0-1,-2 2 0,0 0 1,0 1 21,1-1 1,-1 0-1,0 0 1,-1 3-1,0 1 1,-1-1 175,0 0 0,0-1 0,-1 1 0,19-6 0,-1-1-134,1-1 1,0 0-50,-1 0 0,0 1 0,-4 1 0,-1 1 17,-1 1 1,-1 0-69,1 1 0,-1 1 52,-4 2 1,-1 0 0,-3 1-1,0 0-14,-4 3 1,-2 0 0,-5 0 0,-1 0-1,23-8 1024,-11 4-1020,-11 7 2005,-10-2-2012,-10 9 1568,-7-4-1689,-5 5-1,-5 0 414,-3 0 0,-7 6-849,-4 5 558,-8 1 0,-2 9 0,-5-3 0</inkml:trace>
  <inkml:trace contextRef="#ctx0" brushRef="#br2">2535 10073 9494,'0'-6'-1667,"0"1"1229,6 0 785,0-2-185,5 1 0,2-5-27,2-1 207,-2 1-143,8-6 1,-3 1 38,5-3-160,0-3 6,0-1 1,3-1 229,1-2-195,5 1 31,-8-8 0,9 3 53,-3-8 1,3 2-280,2-2 0,-1-1 198,0 1 0,4-5-159,0 1 8,5 3 0,-3-6-1379,2 3 1395,-20 18 1,0-1 119,19-22-247,-19 21 0,1 1 0,1 1 0,-1 1 153,2-2 0,0 1 15,1 0 0,0 1 1,2-5-1,1 0-12,-1 1 0,1 1 0,2-2 0,0 0 0,1-1 0,1 1-13,0-1 1,1 0 0,1-1 0,0-2-3,1 0 0,0 0 1,2 0-1,0 0-950,4 0 1,0-1 1010,-1 1 1,-1 0-42,5-2 0,0-1 0,-3 1 0,-1 1-47,3 0 1,0 1-121,-6 1 0,1 0 0,6 0 0,1 0 114,-4-1 1,0-1-1,3 1 1,0 1 49,-3-2 1,0 1 0,0 2 0,0 0-2,-3 0 1,2-1-8,3 0 1,2-1 0,-3 2 0,0 0-22,2-2 1,1 0 0,2-1 0,0 1-6,-3-2 1,1-1 0,4 0 0,0 1-12,1-3 1,1 1-1,-1 1 1,1 0-40,1-1 1,0 0 0,-16 12-1,0-1 1,0 0 124,16-11 1,0 0-61,-15 12 1,1 0-1,-1 0 1,11-11-1,1 1 4,3 0 0,0 0-3,-1-1 0,0 1-1,-1 2 1,0 0-6,-2-1 0,1 1 1,-2 1-1,0 1-102,-2-2 1,-1-1 0,1 1 0,0 1 110,0-1 0,-1-1-4,1-1 0,0 1 4,-3 1 0,0 0 0,-2 0 0,0 0 95,-1-1 0,0 1-96,1 0 0,1-1 0,1 0 0,0-1 2,-1 1 1,0 1 135,-4 1 0,0 0-132,4 0 0,0 0 0,-4-1 1,1 0-2,4-2 1,2 0 0,-1-1 0,1 1 5,2 0 1,1 0 0,-2-1 0,2 1-56,1 0 1,1 0 0,-2-1-1,1 1 57,1 0 1,-1 0 0,0 1-1,-1 1-46,-2-1 1,-1 1-1,-1 2 1,0 1 35,0-2 1,-1 1 0,-1 0-1,-1 1 144,1 1 1,-1-1 0,-2 3 0,0 0-141,-1 1 0,0 1 1,0-2-1,1 0 71,3-1 1,0 0 0,-1 1 0,1 0-1,1-1 1,1 1 0,0 2 0,1 0-40,2-1 0,1 0 0,1 2 0,1-1 13,3 1 0,1 1 1,0-1-1,1 0-73,2 0 0,0 0 1,0 0-1,0-1-183,1-1 0,-1 1 126,-5 3 0,0 0 0,1-3 1,0 0 42,-7 4 0,0 2-63,0-1 1,-1 0 89,-12 1 1,-1 1 0,1 3 0,-2-1-1,19-11 0,-7 1 624,-13 3 1,-3 0-355,-8 3-131,-2 3 401,-11 4 1,4 1-574,-2-1 1,-2 5 1099,2-1-2556,-1 5 2626,10-2-1131,-5 5 0,5 5 0,-6 2 0</inkml:trace>
  <inkml:trace contextRef="#ctx0" brushRef="#br4">2935 4214 8771,'0'7'895,"0"3"-645,0-9-123,5 9 1,2-9 93,4 3 0,-2 1-16,2-1 1,-2 4-140,6-4 74,3-1 1,-4 1 109,5 0-124,0 5 0,4-7 126,0 6-239,0 0 128,0-2 0,-1 3-10,1-5 0,0 5 0,0-2 1,-1 0-78,-3 0 1,2-3 74,-2 4 1,1-5-166,0 5 142,1-5 1,-3 7-119,5-3 0,0 0 109,-1 0 0,1-3-107,0 4 1,0-5 88,0 5 0,0-4-80,-1 4 0,1-2 68,0 1 1,-4 4-178,0-4 1,-5 0 90,1 0 0,-2 0-9,-2 0 1,1 3-53,-1-2 1,1 1 83,-1-2 1,1 2-26,-1-5 0,0 4 17,1-4 32,4 4 1,1-5 6,2 5 1,2-5-22,-2 5 0,3-4 5,1 3 0,0-3-21,0 4 11,-1-6 1,-3 9-45,0-4 44,1-2 1,1 5 10,-2-2-153,3 2 136,-10 2 1,9-5-14,-6 1 1,4-1-9,-4 5 0,4-5 12,-4 1 0,6 0-3,-2 3 1,2-1 159,2-2-155,0 2 1,0-4 14,0 6 0,1-1-10,2 1 13,-1-1 0,6 2 2,-4 2 1,1-2 1,-1 2-47,-3-2 36,4-2 1,-4 4-19,2 0 0,0 4-6,4-3 0,-1 3 49,2-4-34,2 0 1,0 0 174,5 1 1,5 3-159,-1-4 1,4 4-61,3-4 0,-5 4 77,6-4 0,-7 4-57,3-3 1,-1 3 31,-3-4 1,3 4-13,0-4 1,0 4 44,-3-4-949,2 6 922,-8-9 8,3 10-56,0-9 38,-3 8 0,3-4 20,-5 2 1,1-1 5,-1-3 0,0 1-28,1 3 0,3 2 3,0-6 1,4 4-36,-4-4 39,0 0 0,-3 1-7,3-1 0,-3 0-11,-1-4 14,0 6 1,-5-4-15,6 2 7,-6-2 1,2 2-13,-4 0 15,0 0 0,-3-3 0,2-1 0,-1 1 0,1-1 0,-2 0 108,-1 1 0,-4-1-110,0 1 1,4-1 896,4 0-895,-1 1 0,-3-1 38,0 1 0,0-1-34,0 1-2,5-1 80,-4 0-76,4 1 1,-5-5 7,-1 1 26,1 0-28,-5 3 0,4 1-14,-3-1 13,-3 0 1,4 1 14,-4-1-74,-1 1 60,1-1-11,2 0 0,1 1-2,0-1 3,5 1 1,0 0-29,3 4 28,-3-4 1,4 5 1,3-6-13,-4 6 8,6-5 1,-3 5 44,4-6 1,-4 1 7,1-1 0,-1 4 203,5 1-239,-6-1 1,4-4 66,-3 1-49,3-1-6,-4 6 1,1-5-39,-4 4 42,-2-4 1,8 3-33,-5 1 0,3 0-11,-3-1 1,1-2-7,-2 2 0,4 2-8,4-2 0,-4 2 3,1-2 31,-1-2-8,4 8 1,1-8 6,-1 2 0,0 1 1,0 0 0,-3-1 3,-1-4 0,0 5 3,0-1 35,-2 0-41,0-4 0,-4 1-31,3-1 31,-3 6 0,-1-5 1,1 5-41,2-6 39,-2 1-9,4-1 0,-1 1-16,0-1 23,4 6-4,-6-5-457,8 5 455,-4-6 1,5 4-4,0 1 2,0-1 0,1 1 0,-1-3 60,0 2-58,1 3 0,-2-4 2,-3 5 90,3-5-87,-4 8 12,5-10 1,1 6 110,-1-3-113,0-2 7,6 9 22,-5-10-28,9 5 1,-8-5-2,2 4 0,1-4-72,0 4 0,0 0 36,-1-1 34,-3 6 0,5-7-21,-6 5 1,4-4 20,0 4 0,8-4-36,-4 4 0,5-4 39,-5 4-14,2-5 0,2 7 5,-1-6 1,-3 4 0,0-4-471,0 5 471,4-7 0,-2 9 40,-2-3 0,2-2-81,-2 3 1,-1-5 275,1 4-221,-5-5 0,3 6-1,-2-5 215,-2 6 0,3-9-169,-5 3 190,1 3-151,-1-5 1,-5 3-36,-2-4 0,-3-1 317,-1 1 0,0-1-326,-1 1 1,-4-5 60,-3 1 0,-2-2-194,-2 2 1,-3 1 149,0-6-212,-1 1 197,0 1 3,3-3 0,-8 3 47,6-5-79,-6 0-54,4 0 64,-6 0-283,5 0-474,-4 0-248,4 0 37,-5 0 922,-5 0 0,-12 5 0,-7 1 0</inkml:trace>
  <inkml:trace contextRef="#ctx0" brushRef="#br5">2604 6007 13489,'-6'0'91,"1"0"140,5 0-471,0-5-1,5 4 538,2-3 0,3-1 5,2 1 1,0-5-53,4 2 1,-2 0-28,5 0 0,-4 1 8,4-2 1,-1-2 31,1 2 1,2-1-13,-2 2 1,-1-3 64,1 2 1,0 2-193,4-2 0,-4 2-140,0-2 1,0-1-15,4 5 0,0-5 25,0 2 0,1 0 23,2 0 1,4-1-42,4-3 1,1-1 33,3 1 0,-1-4 25,5 0 0,0-5-64,4 5 0,-4-4-55,-1 4 0,-2-4 33,2 4 0,-2-1 48,2 5-12,1-5 1,0 3-6,0-2 1,-1 2-63,0 2 25,4-1 0,-4-1-113,4-2 130,6 3 0,-3-9 38,5 6 1,1-4-300,3 4 1,0-6 328,0 2 0,-5 3 0,-2 1 1,2-2-27,1 2 1,-2 0-1,-2 3 1,2-3 69,-2 0-44,1 0 0,-4 2-19,-1-2-35,1 2 7,0-4 1,-1 5-7,1-3-5,0 2 0,1-5 33,2 3 0,-2 2-178,3-2 1,-3-2 333,-2 2-57,1-5 1,0 7-133,-1-2 175,1 2-121,0 2 1,-1-1-60,1 1 73,-5 0 0,2-1 89,-5 1-322,0-1-413,1 1 686,-3 0-52,8-1 1,-3-3 22,4 0 1,1-1-3,0 5-24,0 0 0,-1-1 24,1 1 1,-4-1 32,0 1 0,-4 0-97,4-1 0,-4 2 51,4 2 0,-4-2-68,3 3 0,-4-4 66,1 0-7,-2 0 321,3-1-350,-3 1 0,4-1 50,-2 1-83,3-1 0,5 1-41,-1 0 108,1 4-87,0-3 0,3 4-83,1-6 15,-6 6 105,1-4 0,-5 4-97,6-6 116,-6 6 1,5-4 52,-3 2-165,-3-2 146,6-2 1,-6 1-6,3 0 1,2-1-18,-2 1 1,4-1 5,3 1 1,2-1 24,2 1 1,3 0-69,-3-1 40,-2 1 1,4 1-37,-6 2 25,1-2 1,-5 7-31,1-4 95,-5 4-68,3-7 1,-5 7 54,3-4-44,3-1 0,-5 1 25,6-1 1,4 0 36,-1-3-59,6 0 0,-2-1 32,8 1 0,-2-1-70,-26 7 0,-1-1 1,28-6-113,1 1 0,-4 0 204,-4-1-702,3 1 637,-4-1 0,5 1 205,0 0-104,0 4 0,-1-3-94,-3 2 137,3 3-136,-9-5 1,9 8 162,-3-6-143,3 5 0,1-5 49,0 4-88,0-5 47,1 8 1,2-6 63,1 3-435,-5 3 355,5-9 0,-8 8-25,8-6 24,-7 5-19,-4-2 0,-4 1-403,0 1 399,-6-1 16,0 4-115,-6 0 100,-5 0 0,-1-1 283,-5-3-437,0 3 881,-5-5-1355,-7 1 1,-21 0 603,-13-2 1,-18-3 0,-6 3 0</inkml:trace>
  <inkml:trace contextRef="#ctx0" brushRef="#br5">2581 8212 10162,'-6'0'1,"-4"0"-618,2 0-12,3 0 947,0 0-173,0 0 201,4 0 38,-5 0 393,6 0-555,6 0-13,-5 0-28,9-5 1,-4 2 35,6-5 0,0 5-155,4-5 73,-4 5 1,6-5 158,-3 4-112,3-5-60,0 8 0,3-10 19,-2 4 1,-1 0-20,1 0 0,-1 3-166,1-4 1,1 5 148,-4-5 0,4 4-160,-1-3 0,1 3 6,-1-4 0,3 4 53,-3-3 1,4-1-8,3-3 0,0-1 45,4 1 1,2-1-38,6 1 16,-2 0 0,4-1-16,-2 1 0,-5-1 14,5 1 0,-5 0 35,5-1-700,-2 1 663,-2-1 0,0 1-54,1-1 49,4 1 0,-2 0 6,5-1 1,-4-1-119,4-2 1,-1 1 160,5-5 0,0 5-43,0-1 0,-1-1 54,1 0 0,0-3-15,-1 4-988,1 0 1154,0 3-192,-6 1 0,3-4-639,-5 0 657,1-1-13,0 5 0,-4-1-6,3 1-64,3-5 23,-5 3 0,12-5 1,-3 3 0,4 2 87,-4-2 0,1-2-135,0 2 0,-1-4 12,1 4 1,-4 0 3,0 3 0,0-3-65,3 0 93,1 0 8,0 3 1,-4 0 220,0-4-199,-6 4 1,9-5 200,-3 6-198,2-1 1,6-3 43,-1 0 1,6-2 3,-2 2 1,1 2 21,0-2-650,2 2 598,-15 2 0,12-4-191,-12 0 179,11-1 0,-10 5 71,8 0 0,-6-2 68,2-2-134,-3 2 1,8-4 72,-6 6-78,1 0-4,0-6 0,-2 4 320,-2-2 0,4 1-327,0-1 0,-5 5-7,5-5 0,-3 4-43,3-4 51,0 3 0,-2 0 16,-2 1 0,2-1 20,-2 1-42,8-1 1,-3 1 18,2 0 1,2-1 28,-2 1 0,2 1 2,-1 2 1,-2-2-40,5 2 0,0-2-9,5-1 1,-1 3-797,0 0 795,5 1 1,-8-5-34,4 1-104,-9 0 72,12-1 37,-8 1 1,11-2-100,-3-2 1,-2 2 71,-26 5 1,-1 1-1,28-6-24,1 2 1,1-4 33,-1-1 1,0 1 12,-4 4 0,0-1 69,0 1 1,-1-1-59,-3 1 0,-1 0 31,-2-1-21,2 1-406,0 4 236,3-3 192,-8 4 1,5-6 16,-2 1-132,2 0 106,0-1 0,4 5-30,-3-1 0,3 4 4,1-3 0,5 0-16,-30 3 1,1 1 0,0-2-1,1 1 23,0 2 0,1 0 0,-1-1 0,0 1 45,1 0 1,-1 0-38,29 1 1,-29-2 0,-1-1 0,31 1 14,-1-5 1,0 2-15,-6-2 278,0 0-273,0 2 0,0-4-1,0 2 0,0 2 18,0-2 0,-3 1-21,-1-5 1,-9 1 31,2-1-228,-8 6 198,-4-4 0,-3 5 451,-8-3 1,-3-2-643,-9 2 1,-4 2 74,-4-1 0,-4 4-483,-6-1 1,-11 3-2076,-13 1 1265,-2 0 1404,-6 5 0,3 1 0,-3 6 0</inkml:trace>
  <inkml:trace contextRef="#ctx0" brushRef="#br5">2547 10496 13447,'0'-7'-3517,"0"2"3432,0 5 718,0-5-499,0 4-189,-5-4 6,4 5 786,-5 0-637,6 0 356,0-5-112,0 4-414,6-4 738,-5 5-345,9 0 0,-4 0 295,6 0-576,4 0 146,-3-6 1,8 5 94,-2-3 204,8 3-229,2 1 0,6-4-78,-1 0 1,1-3-38,3 3 0,-2-4-3,2 5 1,1-5-6,-1 4 1,4-1-78,-4 1 1,6 3 16,-3-3 0,5-1-260,4 1 1,-2-1 223,5 1 1,-3 3-53,3-3 1,4-1-1049,4 2 1049,0-1 33,1-1 1,-2 3-130,-28 0 0,0 1 122,28-1 1,2-2 0,-5 1-1,0 0 0,4-2-284,0 1 1,1-3 319,-1 3 0,-5-4 172,5 4-188,0-4-15,2 6 1,-29-1 0,-2 0 119,29-1 0,4 3-88,-4-3 0,0-1 31,-4 1 0,0 0-71,0 4 0,0-1-21,0-3 1,-1 3-18,-2-3 0,0 3-178,-4 1 0,0-1 173,0-3 0,-2 3 44,5-3 0,-1 1 137,2-1 1,0 3-93,-4-3 0,-1-1 31,-3 1 0,0 1-12,-1 3 1,0-2 1,-3-1 1,2 1-20,-2-1 0,2 1-26,2 2 1,0-1-92,-1-3 1,1 3 103,0-3 1,-1 3-9,1 1 1,5-1-22,2-3 0,-1 2 25,1-1 1,-2 0-10,-1-1 1,4 3 264,-4-3 0,0 3-273,4 1 1,-6 0-11,2 0 1,-4 0-39,0 0 1,0 0 53,0 0 1,-2 0 168,-2 0 0,2 0-185,-2 0 1,3 0 6,0 0 1,1 0-13,0 0 0,-1 0 11,1 0 0,0 0 7,-1 0 0,1 0 1,0 0 0,-1 0 6,1 0 0,4 0 16,-1 0 0,4 0 67,-3 0 0,4 1-177,0 3 0,1-3 52,3 3 0,-3-3 6,-1-1 1,5 0-7,-2 0 1,3 0 19,-3 0 0,-1 2-19,-3 1 0,4-1-37,1 2 1,-5-3 40,4-1 0,-2 0 3,2 0 20,0 0-25,0 0 0,4 0 116,0 0 1,3 0-102,-3 0 0,4 0 5,-4 0 1,-28 0 0,0 0 11,32 0 1,-32 0 0,1 0-9,0 0 0,0 0 0,2 0 0,1 0 28,-1 0 0,0 0 0,0 0 1,0 0-29,-1 0 1,-1 0 0,1 0-1,0 0-14,1 0 0,0 0 0,-3 0 1,0 0 17,1 0 1,1 0-784,25 0 794,3 0 0,-10 4-9,0-1 1,-3 1 40,3-4 0,-5 0-36,2 0 1,-5 0 61,-3 0 1,0 0-71,-8 0 1,2 0 246,-9 0 1,-2 0 7,-6 0 0,1 0 1223,-4 0-1317,-1 0 69,-4 0-826,-4 5 306,-2-3-2287,-5 3 1739,-5-5 0,-4 3 839,-10 1 0,-11 5 0,-10-2 0</inkml:trace>
  <inkml:trace contextRef="#ctx0" brushRef="#br3">4488 11284 8153,'-6'-5'22,"1"3"127,0-3 1,4 4 198,-3-3-116,3 3 223,1-4 153,-6 5-215,5 0-48,-4 0 18,5 0 32,-5 0-184,4 0 1,-4 1 23,5 3 1,0 2-1,0 6 1,0-1 1,0 1 1,0 0 4,0 4 0,0 1-211,0 6 1,0 0 140,0 0 1,0 0-190,0 0 0,0 4 14,0 4-15,5 7-33,-4-2 0,4 8-30,-5-2 0,0-2-52,0 2 1,4-1 3,0 1 1,0-7 89,-4-4 50,5-6 0,-3-1 4,6-5 1,-6-5-48,2 1 328,2-2-293,-4-6 1,3-1-141,-5-2 169,5-3-293,-4 4-488,4-5-1779,-5 0 1986,0-5 0,-4-1-743,1-6 1285,-1 1 0,-1-1 0,-2 1 0</inkml:trace>
  <inkml:trace contextRef="#ctx0" brushRef="#br3">5128 11295 8085,'0'-11'244,"0"4"1,0 1 429,0 2 238,5 3-605,-4-4 1,3 5-15,-8 0 0,-2 0-70,-5 0-47,-1 0 1,-1 5 65,-2 3 1,1 3-1,-5 4 1,-1-1-73,-7 5-85,8 5 0,-7 2 90,7 4 0,-3-3-199,-1 3 1,0 1 179,0 3-1128,6 5 946,-5-3 0,9 7 212,-2-5-290,3 5 40,5-7 1,2 2 115,5-8 1,1 2 40,3-5-188,3-1 55,4-3 0,4-1 21,0-3 1,6-1-19,-2-3 0,2-6 75,2 2-237,0-7 209,0 1 1,1-5-8,3 0 0,-2-1-9,5-3 1,-3-2-5,4-6 2,-6 1 0,2-4 462,-8-1 1,1-3-408,-5 4 0,-3-1 132,-5 0-165,-4-1 1,-1-2 19,-9-1-347,-1 7 196,-19-9 1,6 8-71,-13-5 0,1 6-182,-9 2 0,4 4-650,-4 7 661,0 0 1,2 2-31,6 2 0,2 2-155,10 5 0,-1 1 543,11-1 0,-2 1 0,8-1 0</inkml:trace>
  <inkml:trace contextRef="#ctx0" brushRef="#br3">6133 11535 8163,'0'-6'-1173,"0"1"1748,0 0-226,0 3 1,0-4 191,0 2-212,0 3 26,0-4-187,5 5 0,-4 1 20,3 3 0,-1 2 5,1 6 1,-3-1-7,3 0-66,-3 1 20,-1 4 1,4 1-60,-1 2 67,1 3 0,-4-5-118,0 6 0,0 0 77,0 0 1,0-2-94,0-2 82,0 3 0,0-6-65,0 4 0,0 1-118,0-2 0,-4-2-153,1-2 190,-1-2 1,4-2-8,0 0-31,-5-4 72,4 3-8,-5-9 29,6 4 455,0-5 1,4-1-405,0-3 0,1 3 6,-1-3 1,2 3 37,6 1 0,-1 0 0,2-1 13,2-3 49,-2 2-114,8-3 0,1 2 25,5-1 1,0-4 13,0 4 1,-2-1 32,6 1-171,-6 3 109,3-9 0,-6 9-117,-3-3 16,2 3 1,-8-3-487,2 0 193,-2 0 304,-7 4-898,-1 0 291,-5 0 227,-5 0 0,-1 0-257,-5 0 1,-1 0-889,1 0 784,-6 0 772,5 0 0,-10-5 0,4-1 0</inkml:trace>
  <inkml:trace contextRef="#ctx0" brushRef="#br3">6156 11695 8111,'6'-5'0,"4"4"0,-3-8 750,4 5-402,6 0 1,-3 4 715,5 0-685,0-5 0,3 4 24,1-3 1,0 3-49,0 1 1,-1-4 1,-3 0-237,2 0 60,-13 4-536,12 0 311,-12 0 0,4 0-56,-4 0-423,-5 0-994,2 0 496,-5-5 454,0 4-1081,0-4 715,-5 0 934,-2 4 0,-9-10 0,-2 5 0</inkml:trace>
  <inkml:trace contextRef="#ctx0" brushRef="#br3">6042 11455 8297,'6'-11'-171,"5"1"392,1 2 1,2-2 444,9 2 0,2 2-92,9-2 473,6 1-608,-5-5 1,10 5 241,-4-1-571,-1 0 82,-1 2 1,-5 1-205,1 5 55,-6-5 0,-1 4-607,-5-3 0,-6 2 407,-1 2 1,-4 0-487,0 0 1,-5 2 279,1 2 1,-6-2 362,2 6 0,-2-1 0,-2 5 0</inkml:trace>
  <inkml:trace contextRef="#ctx0" brushRef="#br3">6932 11455 8190,'0'-11'354,"0"4"716,0 2-418,0 5 1,0 5-54,0 3-415,6 2 0,-5 7 195,3 2 0,-3 4-79,-1 3 0,0 0-149,0 4-75,0 0 0,0 5 138,0-1 0,0-1-156,0-3 1,0 2 6,0-5 1,1-2-290,3-6 1,-3-2-250,3-6 293,-3 1-340,-1-1 41,0-5 0,2-1-380,1-5-517,-1 0 904,3 0 1,-5-5-89,0-2 0,0-1 560,0-3 0,-5 2 0,-2-8 0</inkml:trace>
  <inkml:trace contextRef="#ctx0" brushRef="#br3">6795 11444 8144,'0'-7'32,"4"-3"164,0 3 1,6 0 124,2 0 1,0 3 70,7-4 0,-2 6 260,6-2-456,-3-2 0,12 4 97,-6-2 0,10 3-16,-2 1 1,4 0-31,0 0 0,-5 1-6,5 3 0,-8 3-203,4 4 1,-9 0 165,-2 1 0,-1 4-293,-7 3 1,0 3 85,-4 1-334,-4 0 251,3-1 1,-9 5 45,3 0-124,-3-1 174,-6 2 1,-6 0-213,-8 3 68,2-3 0,-8-2 102,2 1 1,-7 0-8,-1-5 1,-1-3 1,2 1 1,-3-5-1,3 4 1,2-5 11,1 1 1,4-6-3,4-2 0,3-4-476,4 1 83,1-3-1154,4-1 849,2 0 725,5 0 0,5-5 0,2-1 0</inkml:trace>
  <inkml:trace contextRef="#ctx0" brushRef="#br3">7903 11432 8139,'0'-7'0,"0"-1"-164,0 6 325,0-9 275,0 10 0,0-5 151,0 2-133,0 3 417,0-4-413,-5 0-245,-1 3 0,-6-3 1,1 5-138,0 5 0,-2 2 89,-2 4 1,1 0-243,-5 1 317,0-1-379,-4 6 129,0 1 1,0 6 41,0 2 1,5-2 52,3 3 1,0-2-49,4 2 1,-2-3-81,9 3 0,0 1 8,4-2-7,0-4 1,0 0 119,0-3-329,5-3 294,2 6-15,4-10-166,6 5 151,-5-6 1,6 1-29,-3-1 1,-1-5-11,5-2 1,-3 1-37,3-1 1,-2 0-97,2-4 1,3 0-67,-3 0 197,-3-5 0,6 2-31,-3-4 35,3-1-16,-5-3 1,1-1 228,-3 1-221,-7-1 0,7 1-28,-7 0 247,-3 4 3,0-3-150,-5 4 0,0-6 15,0 1 0,-5 5 7,-3 2-43,-2-3 14,-6 6 0,-2-4-231,-5 5-15,0 0 230,0 0-516,6 0 291,-5 0 0,6 1 20,-3 3-826,2-3 174,11 4-209,-4-5 1047,8 0 0,-3 0 0</inkml:trace>
  <inkml:trace contextRef="#ctx0" brushRef="#br3">8314 11467 8056,'0'-12'-943,"0"1"0,-1 1 1115,-3 2 1,3 2 1814,-3 2-848,3 3-610,1-5 979,0 6-1114,0 6-220,0 0 0,1 7 174,3 2-176,-3-3 2,4 10 0,-5 0-6,0 4 0,0 2 14,0-1 0,0-2-313,0 6 102,0-6 1,0 4-157,0-2 173,0-3 0,0 3-61,0-8 1,0 1-123,0-5 0,4 0 77,0-3 1,4-1-48,-5 1 0,6-5 41,-1 1 107,2-6-21,1 4 0,1-6-12,-1 0 28,1 0 1,0 0-21,4 0-277,-4-6 278,10 5-189,-9-9 1,7 5-301,-5-3 0,2-2-65,-2 3 1,-6-4-267,2 0 1,-3 0 189,-1-1 671,-2 1 0,-5-1 0,0 1 0</inkml:trace>
  <inkml:trace contextRef="#ctx0" brushRef="#br3">8234 11661 8008,'0'-7'1675,"6"2"-1048,1 5-354,3 0 1,2 0 88,-1 0 1,6 0 132,2 0 0,3 0-276,5 0 1,-1 0-150,4 0 1,-1-1-646,2-3 445,2 3 0,-9-8 92,2 5-1197,-2-5 785,-6 8 1,-3-5-1,-6 3-706,-1-1 1,-5-1 600,0 2 1,-3 0 554,-3-5 0,-4-4 0,-4-6 0</inkml:trace>
  <inkml:trace contextRef="#ctx0" brushRef="#br3">8212 11387 8092,'0'-8'64,"0"0"0,6 5 0,5-5 0,2 5 849,6 0 1,-4-2 6,4 1-529,5-5-137,1 8 1,8-8-89,-3 5 0,-1-1-178,2 1 1,-2 3 50,1-3 0,2 3-165,-5 1 1,-1 0-1347,-3 0 1049,0 0 0,-1 0-1547,-3 0 969,2 0 1001,-8 0 0,8 0 0,-3 0 0</inkml:trace>
  <inkml:trace contextRef="#ctx0" brushRef="#br3">9114 11364 8112,'-5'-7'792,"4"2"-278,-5 5 234,6 0-324,-5 0 1,3 0-129,-6 0 1,1 0 73,-5 0 0,1 4-211,-1 0 49,1 5 0,-4-7 149,-1 6-273,1 0 18,4-2 0,1 4 314,2-2-504,-2-3 1,9 5-19,-3-2 0,3 2-64,1 1 0,0-3 78,0-1 0,6 1 91,5 3 0,2 5 103,6-1-170,-5 0 99,8-4 1,-5 2-95,6 2 102,0-2-4,0 9 0,0-8 8,0 5 1,-4-4 47,0 4 0,-2-4 102,2 4 0,-2-5-102,-6 1 259,1 3-300,-1-5 0,-4 5 307,-4-3 10,-1-2-272,-2 8 0,-7-4 257,-4 2 0,-7 1-14,-9-5 0,-2 4 205,-5-4-410,0 1 0,-4-4 346,0 4-302,-6-4 1,8 3 0,-6-7 0,5 1-202,-1-5 0,7 0 247,5-4-2065,7 0 653,7 0-2379,2 0 1793,9-5 1775,-4-2 0,15-4 0,3-1 0</inkml:trace>
  <inkml:trace contextRef="#ctx0" brushRef="#br3">1656 13511 8257,'-6'-1'408,"2"-3"-85,3 3 65,1-5 171,0 6 1,0 6-172,0 1-130,0 3-283,0 7 227,0 1 0,0 4 8,0 1 0,0 0-145,0 0 0,0 4-42,0-1-56,0 11 143,0-12 1,0 15-184,0-6 26,5 0 1,-4 4 6,3-7 0,-3 1 101,-1-6 1,4 1-200,0-4 1,-1-2 82,-3-2 0,0-2-218,0-6-24,0 1-202,0-1 64,0-5-251,0 5-332,0-10 70,0 4 0,0-14 948,0-2 0,0-8 0,0 1 0</inkml:trace>
  <inkml:trace contextRef="#ctx0" brushRef="#br3">1656 13545 7744,'0'-7'8,"0"-1"1435,0 5-774,5-2-45,1 5-296,6 5 0,3 3 216,0 7 0,6-1-168,-2 5 0,2 0 320,2 4-492,5 0 1,-4 0 76,3 0-92,2-1 0,-5 0 3,3-3 0,-3 3-134,-1-3 0,-1-2 111,1 2 1,-1-3-121,-3 3 1,1-5-247,-5 1 104,1-2 1,-5 1 17,1-3-60,-1 3 0,-3-8-33,-1 6 0,-4-5-313,1 1 123,-3-6-339,-1 9 482,0-10 0,-1 4-123,-3-5 0,1 0-551,-4 0-213,4-5 637,-7 4 0,7-8-474,-4 5 0,0-5 18,0 1 921,-3-2 0,3-1 0,-4-1 0</inkml:trace>
  <inkml:trace contextRef="#ctx0" brushRef="#br3">2147 13534 8158,'0'-12'0,"-4"1"0,1-1 0,-1 5 741,4-1-342,0 1 0,-4-1 603,0 0-254,0 6-13,4-8-339,0 8 1,0-1-114,0 6 1,4 4 15,0 4 0,4 6-76,-5 2 1,5 4 18,-4 3 1,3 3-78,-3 6-62,0-1-612,1 5 259,-4 2 253,4-1 1,-3 4-97,1-6 0,-1 0-157,2-4 1,-3-4 97,-1 1 0,0-9-40,0 0 0,0-3-20,0 0 170,0-2 746,0-11-928,0 4-20,0-8 206,0 3-1392,0-5 985,-5 0-1128,3 0 987,-3 0 1,5-5 585,0-3 0,-5-7 0,-1-3 0</inkml:trace>
  <inkml:trace contextRef="#ctx0" brushRef="#br3">1348 12814 7779,'0'-6'268,"0"1"377,0 5-434,0 5-70,0 1 1,0 2 103,0-1-149,0 1 81,0 3-67,0 1 1,0 3 37,0 0 0,0 2 91,0-2-162,0 3 36,0 0 0,0 3-78,0-2 148,0 8-73,-5-3 0,3 5-53,-1-2 0,1 2 143,2 5-338,0 1 223,-5-6 0,4 8-46,-3-3 0,3 3-10,1-3 0,0-1-16,0-3 1,0 6-22,0-6 1,0 6 34,0-6 1,4-1 15,-1 2 0,6-4-118,-1 3 106,-3-5 0,4 3-67,-5-5 61,5 5 1,-7-4-37,6 3 1,-6 1-7,2-2 1,-3 2 15,-1-1 0,0-3-9,0 3 1,0-2 99,0 2-12,0-3 1,0 8-35,0-6 0,0 2 55,0-1-77,0-3 1,0 4 83,0-5-73,0 0 0,2-1-114,1 1 112,-1 0 1,3-4-42,-5 0 1,4-1-14,-1 1 0,1 1-7,-4-5 0,4 4-25,0-3 0,0 3-21,-4-4 74,5 5-9,-4-2 0,4 1 17,-5 0-13,0-5 0,0 8 15,0-3-15,0 2 0,0-2-1,0 0 1,4-1 3,0 1 1,-1 3-6,-3-3 1,4-2-6,0 3 1,1-5 69,-1 4-60,-3 0 50,4-1 1,-1 2 4,0-5 0,4 2-36,-5-2 0,2-1 6,-1 5 1,-1-5-10,4 1 1,-3-2 2,4-2 0,-4 4 34,3 1-144,1-1 110,-2-4 0,4 1-269,-2-1 260,7 6-11,-2-5 0,5 5-184,-3-6 173,-2 1 0,3-1-18,-5 0 6,1 1 0,3-5-33,0 1 127,1 0-93,0-2 1,-3 3 32,2-5 0,1 3 18,0-3 1,3 0 52,-4-4 0,4 4-77,-4 0 0,6-1 54,-2-3-54,-3 0 45,6 0 0,-8 0 8,5 0 1,-4 0-25,4 0 1,-5-3-1,1-1 0,2-1 21,-2 1-22,0 3-7,-4-10 1,1 10-35,-1-3 0,1-1 44,-1 2 1,1-5 5,-1 4 0,0-5-4,1 2-86,-1-4 66,6 5 1,-5-4-1,4 2 1,-4-2 3,0-1 1,-2-1 9,-2 1 1,2-1 1,-3 1 0,0 3 108,0 1-113,-4-1 11,2-3 1,-5 4-16,5-3 1,-4 4 26,3-5 34,-3-1-48,-1 1 0,0-1-13,0 1 1,0-6-3,0-2 0,0-1 5,0 1 0,0-6-7,0 2 1,0-4-62,0 0 1,0 2 65,0-5 1,0-1-220,0-3 198,0 0-614,0-1 460,0-4 148,5 9 0,-3-12-11,1 7-92,-1-1 92,-2 1 1,1 1-21,3 0 29,-3-5-10,4 3 1,-5-3 33,0 4-44,0 6 13,0-4 0,0 4 89,0-5-73,-5 0 0,4-1 0,-3 2 10,3 3 1,1-3-7,0 2 0,0 2 2,0-1 0,0 1-6,0-2 1,1-1 313,3 6 1,-3-5-330,3 5 0,1-5 13,-1 4 0,1-3-143,-1 3 137,-3 1 0,4 2-159,-5-3 153,5 3 0,-4-5-31,3 2 0,-3 3-9,-1-3 1,0 3 47,0 1 0,0 4 1,0 0 1,0 4 81,0-4-99,-5 5 1,0-4-5,-2 3 153,-4 2 0,9-4-117,-6 1 1,6 2 9,-2-5 1,-1 4-49,1-4 0,0 4-3,4-4 0,-4 1 46,1-1-183,-1-3 162,-1 5 0,2-6-59,-4 0 48,4 0 0,-6 4-29,5 0 68,-4 0-44,6-4 1,-7 4 45,6 0 0,-6 5-48,1-1 7,3-3 86,-5 5-75,9-3 0,-10 5 15,4-1 0,-2 1-4,1-1 1,-2 2-1,3 3-5,-4-4 1,-1 6-2,-4-2 0,4-3 0,-5 3 0,2 0 0,0-1 0,-5 5 0,6-5-34,-5 4 0,-1 0-4,-2 4 0,-1-4 261,0 0-226,0-5 0,-5 8 0,8-4-3,-3 5 7,3-5 1,1 4-21,0-3 0,3 3-22,-3 1 6,5 0 1,-3 0-4,1 0 0,4 0 28,-3 0 1,1 1-8,-2 3 1,4-3-11,-4 3 26,4 2-21,0-5 0,-3 11-242,0-1 12,0 1 209,3 9-648,-4-3 434,3 0 0,-7 3-81,5-2 0,-5 3-53,5 1 0,4 0-74,3 0 465,6-1 0,-8 1 0,3 0 0</inkml:trace>
  <inkml:trace contextRef="#ctx0" brushRef="#br3">11798 13237 8071,'0'-12'0,"0"5"9,0-1 1,-4 4 77,0-3 0,0 3 521,4-4 0,0 6-60,0-3-314,0 5-68,0 5 0,0 1 165,0 6-97,0 4-136,0 2 1,0 8-42,0 1 0,0 1 48,0-1 0,0-2-164,0 5 1,4-3 1,0 4 1,1-2-49,-1 1 0,-3 6 2,3-6 0,1 4-34,-1-7-382,0 0 348,-4-4 1,0-2-331,0-2-206,0-2 177,0-6-266,0-5 57,0 0 304,0-6 242,0-6 1,-4 0 192,0-5 0,0-1 0,3-3 0,-3 0 0,3-5 0,-9-3 0,3-6 0</inkml:trace>
  <inkml:trace contextRef="#ctx0" brushRef="#br3">11775 13214 8071,'0'-11'81,"0"-1"1,0 1 462,0-1 43,0 1-217,0 4 1,1 2-33,3 5 0,2 7-90,6 4 0,0 2 13,4 6 0,1 1-12,6 7 1,1-2-30,3 6 1,2-1-57,5 4 0,2 1-110,2-1 1,-6-4 15,2 1 0,-3-1-271,-1 5 1,-2-9 9,-5 1 131,0-11 0,-4 10 143,0-11 1,-5 0 136,1-3-154,-2-1 0,-6-1 127,1-2-19,-1 2 74,0-9-36,3 4 166,-9-10-168,4 4 1,-5-9-11,0 2-65,0-7-33,0 2 0,0-8-143,0 2 1,0-3 145,0-1-310,0-5 160,-5 4 1,3-9 34,-6 3 0,2-2-73,-2 2 1,-1-3-36,5 2 0,-3-2-161,3-1 0,-4 5 30,4 2 16,-4 3 71,1 1 1,0 2-278,-1 1 230,6 4 0,-7 5-390,5-1 1,-1 5 27,1-1-540,3 5-755,-4-7 1218,5 9 648,5-4 0,1 5 0,5 0 0</inkml:trace>
  <inkml:trace contextRef="#ctx0" brushRef="#br3">11649 12449 8071,'0'-7'-1068,"0"2"802,0 0 1188,0 4-247,0-4 679,0 5-1003,0 5 97,0 1-273,-5 6 1,3 0 38,-6 4 0,4-2 15,-3 5 0,-1 0-36,-3 4-18,-1-1 1,2 6 174,2 3-232,-2 2 1,8 0 245,-6-3-397,6 8 56,-9-7 1,9 8 254,-6-5-340,6 6 39,-3-5 0,1 6 237,0-3-1067,0 2 824,-1 1 1,4 3 116,-3-2 0,3 4-117,1 4 1,0-5 122,0 1-9,5 0-14,-4-6 1,9 2 19,-2 0 0,1-5 34,-2 1-244,4-3 183,-5 0 0,4 3 60,-2 0-243,2 0 76,-9-4 1,8-3-117,-5-1 98,5 0 0,-8 1 1,3-1-53,-3 2 1,-1-3 95,0 2 0,0-5 354,0 5 0,4-5-372,0 5 1,1-6 131,-1 2 0,-3-3-140,3-1 135,2-5-107,0 3 1,2-7 128,0 5 0,-1-5-68,5 1 0,-5-2 73,1-1 0,-1-1-101,5 0 0,-1 1 7,1-1 0,-1 1-19,0-1 0,1 0-21,-1 1 0,2-2-17,2-2 0,-1 1-19,5-6 0,-4 1 233,5-4-7,-1 0-180,-2 0 0,5 0 192,-3 0-119,2 0 1,-1 0 0,-3 0-29,0 0 0,2 0 2,-4 0 0,0 0-2,-3 0 1,3-1-38,0-3 0,0 3-31,-3-3 1,3 1-105,0 0 1,4 0 72,-3-4 1,3 0-73,-4 0 119,5-4 1,-6 5 32,5-5 1,-5-1-1,1 2 6,-2 2 1,-2-2 14,1 3 0,-1-3-49,1-2 278,-1 6-113,-5-4 1,3 3-161,-5-4 36,5-1 56,-8 1 1,4-4 9,-5 0 0,2-4-43,1 3 0,-1-4-1,1 1 0,-1-4 40,-2-4-204,0-2 59,0-5 1,0-2 41,0-2 0,5-1-78,2-3 1,0-3-95,0-1-77,1 0 1,2-5 201,-2 6 1,1-1 0,-4 0-41,1 1 0,-3-1 15,0 0 1,-1 4-18,-2 1 192,0-1-127,0 1 0,0-3-1,0 2-1,-5 2 9,3-4 0,-7 3-67,6-4 63,-6-1 0,6 0 82,-4 1-76,4 4 0,-7-2-20,2 5 309,3 0-280,-5 4 0,4 3 59,-6 1 0,5 0 14,-1 0 1,2 2-51,-2 5 0,3-3 10,5-1 1,0 0-44,0 4 1,0 1 135,0-1 1,1-4-164,3 0 0,2-3-3,6 3 1,-4 1-20,-1 3 0,-4 0 70,0 0 0,-1 2 2,-2 2 0,-5 2 185,-3 6-203,-2-1 18,-2 1 0,-4 4 0,-2 2 0</inkml:trace>
  <inkml:trace contextRef="#ctx0" brushRef="#br3">11969 12232 8133,'-16'16'0,"3"-3"1267,-2 2-753,2-2-579,2-2 0,3-3-677,0-1 562,6 1 0,-3 4-1358,5-1 1538,0 0 0,-10 6 0,-3 1 0</inkml:trace>
  <inkml:trace contextRef="#ctx0" brushRef="#br3">3049 13123 8487,'12'-6'290,"-5"5"0,1-3 115,1 3-187,6-4-127,-2 4 0,8-6 34,-2 4 0,3 1 118,1-1-274,0-4 143,5 6 0,-3-5-16,5 2 1,1 1-4,3-4 1,4 3-49,0-4 1,7 2 66,0-2 0,2-1-157,7 6 0,-2-6 121,1 1 0,3 2-246,-3-2 1,2 4 249,-2-3 0,7 3-2,-3-4 0,6 4-37,-2-3 0,-28 5 1,0 0 0,-1-2 1,1 0 0,2 1-1,1 0-27,0 0 1,0-2 0,3 0-1,0 0-212,-2 1 1,2 1 0,2 0-1,0-1 185,1 1 1,0-1 0,0 0 0,1 0 12,-1-2 0,0 1 0,-1 1 0,0 0-7,3 0 0,0 1 0,-1-1 0,1 0 43,2-2 0,0 0-775,-3 3 1,0 0 751,4-2 0,1 0 1,-2 2-1,1 0-10,4-3 1,1 0 0,-3 1 0,1 0-165,-1 1 0,1 0 1,0-1-1,1 0 239,0 1 1,1 1-68,6-2 0,-1 0-216,-4-1 1,0 0-1,8 0 1,1 1 218,-3-1 0,0 0 0,2 1 0,1-1 12,-2 0 1,2 0-509,-18 1 0,1-1 0,0 1 492,19-1 0,0-1 0,-18 2 1,1-1-1,-1 1 8,-2 1 0,1 0 1,-1 0-222,0-1 1,0-1-1,1 1 209,2 0 1,1 1-1,-1 0 1,0-1-1,0-1 1,0 1-296,0 0 1,0 2 0,0-1 276,2 0 0,-1 1 0,1-1 15,-3 0 1,0 0-1,0 0 1,1 2-1,0 0 1,0 0 69,-2 1 0,-1 0 1,0-1-73,2 0 0,-1 0 0,0 0 3,19 1 1,-1 1 0,-19-2-1,-1 0 1,1 1 68,19 0 0,-1 2 0,0-1 0,-1 0-43,-1 0 1,-2 0-83,2 0 1,-1 0 66,-5 0 1,1 0-1,-1 0 1,1 0 17,-2 0 1,0 0-55,0 0 1,-2 0 35,-4 0 0,-1 0 0,5-2 0,0 0 68,-6 0 1,1 0 0,2 0-1,0 0 194,-3 2 0,-2 0 0,0 0 0,-1 0-141,0 0 0,0 0-125,-1 0 1,-1 0-1,-3 0 1,0 0-1,-3 0 1,0 0 39,28 0 0,-10 0 647,-6 0 0,-7 0-688,-8 0 1,-7 0 2664,-5 0-2712,-5 0 1686,-3 0-1650,-1 0 0,-8 5 0,3 2 0</inkml:trace>
  <inkml:trace contextRef="#ctx0" brushRef="#br3">10918 12552 8366,'-11'5'554,"-6"-3"73,-2 6 1,-7-4-628,-5 3 0,-7 1 0,-2 3 0</inkml:trace>
  <inkml:trace contextRef="#ctx0" brushRef="#br3">3244 15224 7992,'-17'0'0,"4"0"-340,-3 0 226,4 0 1325,1-5-410,0 4-357,4-4-316,2 0 1,5 2-19,0-5 0,1 5 275,3-5-207,3 5 1,8-5 33,0 4 0,2-1-97,-2 1 0,-1 1-14,5-4 1,0 3-9,4-4 0,3 4-3,1-3 1,6-1 21,1-3 0,3 3-17,9 1 1,-2-2-248,9-7 1,1 4 262,3-3 1,5 2-283,-30 7 0,1 0 1,2-1-1,1-1 222,0 1 1,0-1 0,3 0 0,-1 1-25,0 1 1,1 0 0,0 1 0,2-1 0,0 0 1,1 0-1,-1-1 1,1-1-42,1 1 1,1-1-1,1 0 1,0 1 40,1 1 0,0 0 0,1 2 0,0 1-296,-4-1 0,1 0 0,4 1 0,-1-1 291,3-2 1,-1 0 0,2 2-1,-1 2 7,-1 0 1,1 0 0,1-1 0,0 1-13,1 0 1,-1 0-1,1-2 1,0 0-1078,3 2 1,1 1 1045,-1-1 0,0 0 31,5-1 1,-1 1 0,0-1 0,0-1-247,4-1 1,0-1-1,-1 2 1,0 0 233,-18 2 1,1-1 0,0 1-1,-1 0 1,0 0 0,1-1-1,0 1 1,1 0-1,0-1 1,1 0 0,1-1-1,-1 1-3,1 0 1,0 1 0,1-1-1,-1 0 1,1-1 0,0 1 5,-1-1 0,0 0 0,0 0 1,2 2-1,0-1 0,0 1-6,-2-1 1,0 1 0,1-1 0,2 1 0,0 0-1,0 0-6,-1 0 0,-1-1 0,1 0 1,1 0-1,1-1 0,0 1 32,-2 0 1,1 1 0,0 0 0,-1-1 0,1 1 0,-1 0 1,-2 0 1,0-1-1,1 1 1,1-1 0,0 1-1,1 0-14,-2 0 0,0-1 0,1 1 0,0-1 0,1-1 0,-1 2 3,0 0 0,-1 1 1,0 0-1,-1-1 1,0-1-1,0 0 8,1 2 1,1 0 0,-1 0-1,-2-1 1,-1 0 0,1 0 33,4 1 0,0 0 1,-1 0-1,-4 0 1,-2 1-1,1-1-35,-1 0 0,1 0 0,-1 0 0,18 0 0,0 0 10,1 1 0,0 0 1,-3-1-1,-1-2-145,-3 2 1,-1-1-1,-2-1 1,0 1 93,-3 0 1,-1 0 0,-2 1 0,-1-1 52,-2-1 0,-1-1 0,-2 0 0,0 1-51,-1 0 0,0-1 0,-3-1 1,-1 1 503,-3 2 1,-1 0 0,29-6-475,-8 5 1,-3-5 6,-9 4 0,-2-1 26,-9 1 1,-2 3 1468,-5-3-1952,-5 3 1219,-2 1-1153,-10 0 1,-3 0 224,-11 0 1,-6 0 140,-12 0 0,-9-5 0,-5-2 0</inkml:trace>
  <inkml:trace contextRef="#ctx0" brushRef="#br3">4500 13602 10841,'0'12'797,"0"4"-526,0 3 0,0 8-135,0 3 0,0 5 92,0 3 0,0-3-170,0 3-12,0-2-636,0 3 559,0-3 61,0 3 0,0-5-1,0 1 0,0-3-205,0-1 0,1-3 99,3-5-237,-3 0 181,4-6 1,-3-1-330,1-9 138,-1 3-158,3-8 450,-5 3-2399,0-5 1911,0-5 1,0-2 519,0-4 0,0-1 0,0 1 0</inkml:trace>
  <inkml:trace contextRef="#ctx0" brushRef="#br3">4477 13671 8077,'0'-18'-791,"0"2"1028,0 4 0,0 4 1288,0 1-1086,0 4 1,5-2-206,3 5 1,-1 5-235,5 3 0,-3 7 0,7 3 0</inkml:trace>
  <inkml:trace contextRef="#ctx0" brushRef="#br3">5002 14196 7897,'0'-6'692,"-1"-1"-912,-3 4 1,2 0-341,-6-5 1,4 5-318,-3-5 877,-1 0 0,-3-3 0,-1 0 0</inkml:trace>
  <inkml:trace contextRef="#ctx0" brushRef="#br3">4945 13671 7897,'0'-13'-251,"0"-2"1,0 2 250,0-2 1165,0 2-723,0 2 0,0 3 407,0 1-426,0 4 135,0-7 243,0 9-292,0-4-290,0 5 1,4 5 54,0 2 1,0 7-20,-4 1 1,0 7 118,0 1-233,5 0 31,-4 10 1,4-4-135,-5 5 1,4 2 11,0 2 1,-1-3 16,-3 3 1,4-6 11,0-1 1,0-2-134,-4 1 1,0-2 169,0-5-220,0 0 59,0-5 0,0 2 70,0-5-37,0 0 0,1-3-267,3-1 252,-3-5 1,4 1-208,-5-3-36,0-3-567,0 4-229,0-5-349,0-5 316,0 4 291,0-10-755,0 5 1563,0-5 0,0-1 0,0 1 0</inkml:trace>
  <inkml:trace contextRef="#ctx0" brushRef="#br3">4443 13648 7861,'1'-6'182,"3"2"237,-3 3-119,4 1 1,-5-2 306,0-2 0,0 3-211,0-4 0,0 4 172,0-3-44,0 3-121,0-4-5,0 5 1,0 0 0</inkml:trace>
  <inkml:trace contextRef="#ctx0" brushRef="#br3">4466 13637 8049,'7'3'884,"1"1"1,-1 5 1105,5-1 1,-5 2-117,1 1-984,0 1-529,3 4 0,1-3-146,-1 2 1,-1-1 110,-2 1-323,7-2 21,-7 8 0,9-7 248,-1 5-325,-4 1 187,5-3 1,-2 5-38,0-3 60,5-3-58,-7 6 1,7-8 14,-4 5 1,3-5 89,-4 1-263,0 3 150,2-5 0,-5 7-28,4-5 1,-4 0-138,0-3 1,-1-1 121,1 1 0,-1-1-11,0 0 0,1 1 24,-1-1 0,-3-3 15,-1 0-74,1-1 47,-2 5-14,5-1 0,-9-5 241,6-2-230,-6 2 1,3-4 47,0 3-230,-3 0 18,3-4-3,-5 4-1410,0-5 265,0-5 0,-2 3-46,-1-6 0,0 4-2026,-4-3 3338,-1-1 0,-9-3 0,0-1 0</inkml:trace>
  <inkml:trace contextRef="#ctx0" brushRef="#br3">5356 13397 8084,'-5'-7'-711,"4"-3"609,-4 4 1316,10-6-703,-4 1 0,8 3 209,-5 1-188,5 4-148,-3-7-384,6 9 0,-1-9 0,0 3 0</inkml:trace>
  <inkml:trace contextRef="#ctx0" brushRef="#br3">5482 13317 8172,'6'11'0,"1"1"0,-3-1 2724,-3 5-1804,4-3 0,-5 9-86,0-3-627,-5-3-131,-2 6 0,0-8-73,-1 5 1,1-4 84,-5 4 1,-3-5-147,0 1-43,-1 3 104,5-5 1,3 2-2,1-7 0,3 0 205,-4-4 14,6 5-49,-3-8 253,5 5-119,0-6 0,5 0-123,2 0 0,4 1 155,0 3 1,4-3 29,1 3 0,3-3-125,-4-1 1,4 4-48,-4 0 0,0-1-6,-3-3 1,3 0-87,0 0 0,-3 0-322,-5 0-1344,1 0 864,3 0-3257,-4 0 2075,-2 0 1880,-5 5 0,0-3 0,0 3 0</inkml:trace>
  <inkml:trace contextRef="#ctx0" brushRef="#br3">6270 13602 8182,'0'-6'-1592,"0"-4"1801,0 3 558,0-4 0,0 3 470,0 1-484,0 4-753,0-2 0,0 0 0,0-1 0</inkml:trace>
  <inkml:trace contextRef="#ctx0" brushRef="#br3">6270 13557 8208,'0'22'0,"0"1"2987,0 0-1946,0 0 1,0 0-63,0 0-466,0-1-307,0 1 1,0 0-198,0 0-118,0 0 183,-5 0 1,4 3-76,-3 1 1,3 0-35,1-5 1,0 1-274,0 0 1,0-5 176,0-3 0,0-2-339,0-2 271,0 1 156,0-6 448,0-1-90,0-5 1,5 0-141,2 0 1,3-1 123,2-3 1,1 3-33,2-3 0,3-1-65,4 1 1,-3-4-56,0 5 0,1-5-4,2 4 0,1-3-138,0 3 0,-5 0 161,-3 4-263,3-5 1,-5 4-255,2-3-152,-8 3-324,-2 1-11,-5 0 0,-1-4-1734,-3 0 1271,3 0 755,-9 4 1,7-4-520,-4 1 0,-1-5 1065,-3 4 0,-6-10 0,-1 1 0</inkml:trace>
  <inkml:trace contextRef="#ctx0" brushRef="#br3">6213 13785 8208,'1'-6'0,"3"2"0,-1-1 996,4 1-312,1 0-358,3 4 0,2 0 943,2 0-833,3 0 1,6-1 673,3-3-709,-3 3 1,5-4-116,-2 5 0,-3-2-57,2-1 0,-2 1-23,-1-1 1,-4-3-130,0 3 0,-5-5-733,2 4 452,-4 0 180,-5 4 0,-2-1-2571,-5-3 1426,0 3-1216,0-9 1550,0 9 1,-2-4 262,-1 5 0,-4-4 572,-4 0 0,-6-5 0,0 3 0</inkml:trace>
  <inkml:trace contextRef="#ctx0" brushRef="#br3">6259 13522 8208,'0'-6'0,"0"-4"0,5 7 579,2-4 0,9 3 114,3-4 0,2 4 183,2-3 1,5 0-97,2 0-196,3-3-257,2 8 0,-5-6 160,1 4-446,-6-5 41,8 8 1,-10-8-434,0 5 1,-2 0 262,-6 4-374,6 0 1,-9 0 5,4 0-3453,-4 0 3909,0 0 0,4 5 0,2 2 0</inkml:trace>
  <inkml:trace contextRef="#ctx0" brushRef="#br3">7012 13499 8208,'-5'-6'0,"3"-4"130,-6 2 151,6 3 0,-7-1 220,5 2 150,0 3 294,-1-4-715,4 5 1,-4 5 16,5 2 1,0 9 274,0 3-274,0 2-63,0 2 1,0 5 88,0 3 0,0 2-76,0 1 0,0 0-153,0 0 1,4 1 53,-1-1 1,2-4-55,-1 1 1,-3-10 139,3 2-544,3-8 245,-1 2 1,2-6-120,-1 1 1,-4-5-60,1 1-756,2-6-166,-5 4-493,4-6 1162,-5-6 0,0 0-130,0-5 1,0-1 674,0 1 0,-5-1 0,-1 1 0</inkml:trace>
  <inkml:trace contextRef="#ctx0" brushRef="#br3">6853 13465 8208,'5'-11'211,"-3"1"80,6 2 0,-4-1 80,3 5 630,1-5-600,8 8 1,-2-5 41,5 2 1,2 3 19,5-3 0,2 3-7,3 1 1,4 5-145,-4 2 0,4 4-104,-4 0 1,0 4-28,0 0 0,-3 6-139,-5-2 0,-4 2 247,0 2-512,-5 5 211,2-4 1,-6 8-58,-2-5 1,1 3-45,-6-3 1,1 3-358,-4-3 306,-5 4 0,-1-6 0,-7 1-63,-2-2 0,0-5 207,-8 0 0,3-3 5,-7 3 1,-1-5 29,1 1 1,-4-2 16,0-2 1,2-3-69,-1-1 0,4-4 9,0 1 1,6-3-219,5-1 235,3 0-250,0 0 0,6-5 1,3-3-673,6-2 1,9-1-228,11-1 1,3 1 477,8-1 0,-2 1-325,6-1 1006,-3 1 0,5 0 0,0-1 0</inkml:trace>
  <inkml:trace contextRef="#ctx0" brushRef="#br3">7903 13534 8208,'0'-12'0,"0"1"0,0-1 0,0 1 792,0 0-403,0 4 1,0-3 65,0 3 0,0 0 173,0 0 1,0 3 244,0-4-359,-5 6-266,-1-3 0,-6 5-69,1 0 1,-4 5-136,0 2 1,-10 8 140,3 4 1,-4 7-189,3 0 1,-3 6 229,-1-1-1273,0 2 983,5 1 1,4 0-237,3 0 256,2 1 1,3-2 0,1-2-134,1 0 0,6-6-78,-2 2 0,4-7-118,4-1 0,2-6 208,5-2 1,2 0 67,2-8 0,-1 5 21,5-4 0,-3 0 555,3-4 1,0 0-401,4 0 0,-1-2-72,1-2 1,0-1-68,0-2 1,0-2 43,0 5 1,-6-4-8,-1 5 0,0-5-69,-1 4 31,1-5 1,-5 4 139,0-2-125,-4-3 1,-1 4 403,-2-1-242,-3-3 1,3 7 137,-8-4-235,-2 4 0,-6-6 1,1 5 32,0 2 1,-2 1-49,-2 1 1,-3 0-168,-5 0 0,0 0-194,0 0 1,4 0-95,0 0 0,5 0-1704,-1 0 1075,7 0 1079,3 0 0,5 0 0</inkml:trace>
  <inkml:trace contextRef="#ctx0" brushRef="#br3">8292 13477 8208,'-7'-7'0,"1"2"134,2 5 0,2 0 731,-6 0-32,5 0-355,-7 0-162,9 5 1,-5-2 298,2 4-156,3 6-237,-5 0 1,3 7 77,-1-5 0,-1 6-76,1-2 0,1 2-16,-4 2 1,4 1-45,-1 3 1,-1-3-148,2 3 0,-1 1-50,4-2 47,0 1-76,0 1 1,0-5-297,0-1 1,0 1 154,0-4 1,5-2-35,2-2 0,5-6 129,3-1 1,2-6 77,2 2 0,2-3 33,-2-1 0,3 0 27,1 0 1,1-1-121,2-3 0,-1-1-144,1-3 0,-2-2-287,-1 3 1,-5-2-39,-3 1 0,-7-2-1292,-4 2 1274,-3-2 0,-2-1-350,-3-1 927,-3 1 0,-14 0 0,-3-1 0</inkml:trace>
  <inkml:trace contextRef="#ctx0" brushRef="#br3">8177 13774 8208,'0'-7'389,"0"2"0,2 5-43,1 0 1,4-4 137,4 1 1,6-1 170,2 4 179,2 0-398,2 0 1,4-4 81,-1 0-512,1-5 180,1 3 0,-4-2 247,3 1-1086,-3 4 557,-1-7 1,-2 7-997,-2-4 0,-2 3 69,-6-4 110,-4 6 1,-2-8-215,-5 2 1127,0 3 0,-5-5 0,-2 4 0</inkml:trace>
  <inkml:trace contextRef="#ctx0" brushRef="#br3">8200 13465 8208,'5'-12'-130,"-2"-4"-65,4 9 0,2 2 1144,7 1 0,1-1-289,6 1 0,4-4-28,-1 4 0,7-3-265,2 3 1,-1-4-284,4 5 1,-6-1 55,-2 4 0,-1-4-146,2 0 0,-3 0-263,-5 4 1,-1 0-606,1 0 1,-1 0-1802,-3 0 2675,2 0 0,-3 5 0,5 2 0</inkml:trace>
  <inkml:trace contextRef="#ctx0" brushRef="#br3">9160 13431 8178,'-7'0'442,"-3"0"-243,9-5 0,-6 4 198,4-3 34,-4 3-154,1 1 0,-8 0 387,3 0 1,-3 0-204,2 0 1,-3 0 239,0 0-430,-6 5 0,7-3 1,-3 6 105,0 1 0,2-3-147,4 2 1,-1-1 15,1 5 0,-1-1-116,1 0 115,5 1-62,0-1 1,6 1-338,0-1 129,0 1-105,0 4 1,6-3-26,1 2 0,5-2 68,3-2 0,3 4-81,4 1 1,1 0 124,0-1 1,0-2-14,0 2 0,-4 2 43,0-2 0,-4 0 4,4-3 1,-5-1 10,1 0 1,-7 1-1,-4-1 1,-3 1 115,-1-1 1,-1 1-37,-3-1 1,-4 0 152,-7 1 1,-4-1-169,-8 1 0,-2-2 21,-5-3 1,0 4-358,-1-4 1,1-1 114,0 2 1,3-5-246,1 0 0,8-1-449,0-2 0,6 0-1928,1 0 2776,7 0 0,-2 0 0,4 0 0</inkml:trace>
  <inkml:trace contextRef="#ctx0" brushRef="#br3">2695 16560 8028,'0'-11'0,"0"4"228,0-3 568,0 4-274,0-5 1,-3 3-113,-1 0 1,-5 5-89,1-5 0,2 5-121,-2 0 1,1 1 0,-5 2 0,0 0-18,-4 0 0,4 0-76,-4 0 1,0 5 84,1 3 0,-6 3-40,2 5 0,0 1-129,-4 6 1,7 0 17,-7 0 0,4 4-86,0-1 1,1 6 13,3-2-208,7-2 164,-7 5 0,10-5-21,-2 3 1,1 0-164,6-4 0,0 0 150,0-4 1,2-2-97,2-2 0,7-2-12,8-6 0,3 1 104,0-1 0,2-1 207,3-2 0,1-3-35,3-5 1,2 4 78,-3-1 1,-1 1-68,2-4 1,-6 0-6,2 0 1,-7 0-140,-1 0 0,-5 0-141,1 0 0,-2 0-112,-2 0 1,-3 0 102,-1 0 0,-3-4-1426,4 1 169,-6-1 1479,4 4 0,-1-5 0,1-2 0</inkml:trace>
  <inkml:trace contextRef="#ctx0" brushRef="#br3">3232 16526 8042,'0'-11'0,"0"-1"107,0 1 0,-1 3 173,-3 1 0,3 3 746,-3-4-260,3 6-323,1-4 1,-2 6 191,-1 0-418,1 0 1,-4 11-28,2 4 0,2 5-53,-6 3 1,4 5 8,-3 2 0,3 3-128,-4 2 0,4-1-138,-3 0 0,0 0 85,0 1 0,-2-5-276,5 1 1,-3-5 108,3 5 1,-1-10-57,1 2 1,3-8 4,-3 1 0,2-4-512,2 0 385,0-6 1,-1 3-542,-3-5 452,3 0 0,-4-6-81,5-2 1,0 2 185,0-6 0,4 4 364,0-3 0,-1-1 0,-3-3 0,0-1 0,6-9 0,0-3 0</inkml:trace>
  <inkml:trace contextRef="#ctx0" brushRef="#br3">3266 16492 8042,'-3'-12'32,"-1"1"0,-1-1 187,1 1 1,3 0 287,-3-1 0,3 5 268,1-1 594,0 5-1369,0-2 0,0 5 0,0 0 0</inkml:trace>
  <inkml:trace contextRef="#ctx0" brushRef="#br3">3244 16412 8042,'11'20'2517,"0"3"0,1-1-1898,-1 8 0,2 0 1,2 5 1,-2-2-633,2-3 1,2 3 58,-2-2 0,4 0-292,-4 0 1,4 0 30,-4-4 0,6 0 29,-2-4 0,-3-1 171,-1 1 0,2-5-8,-2-3 1,0 2-63,-3-2 1,-5 0-38,1-3 0,-6-5-748,2 1 255,3-6-485,-6 4 500,4-6 1,-6 0-187,-3 0 0,1 0 186,-4 0 0,3-2-22,-4-2 0,1 2 621,-5-6 0,1 4 0,-1-3 0,1-1 0,0-3 0</inkml:trace>
  <inkml:trace contextRef="#ctx0" brushRef="#br3">3118 16949 8042,'-1'-8'248,"-3"0"1,3 5 134,-3-5 0,4 5 155,4 0 0,-1 0 23,9-1 0,-2 2-140,9-6 0,1 4-73,7-3 0,-2 3-148,6-4 0,-1 4-11,4-3 1,-3 4-179,-1-1 0,-3-1-275,3 2 1,-5-5-166,-3 4 1,1-3-633,-4 3 0,2-4-482,-2 4 1,-4-5 1542,-8 2 0,4 2 0,-5 0 0</inkml:trace>
  <inkml:trace contextRef="#ctx0" brushRef="#br3">3803 16480 8026,'-6'-11'-450,"-4"5"1,7 0 993,-5 6 340,6 0 1,-4 2-287,2 2 1,3-1-190,-3 9 0,1-2-22,-1 9 0,3 0-160,-3 4 0,3 1 0,1 3 0,0 2-37,0 5 0,0-4-165,0 1 1,0-2-101,0 2 0,0 0 120,0-4 1,0 0-443,0-5 1,4 0 207,0-3 1,-1-2-618,-3-6 422,6 0-240,-5 1 94,9-6 183,-9-1 0,6-5 4,-4 0 1,-1-1-156,1-3 0,3-2-188,-3-6 1,2 1 685,-1 0 0,3-6 0,4-1 0</inkml:trace>
  <inkml:trace contextRef="#ctx0" brushRef="#br3">3792 16503 8026,'-5'-11'179,"3"-1"82,-1 1 1,-3 3 338,3 1 225,-1 4-227,4-2 1,1 5-171,3 0 0,2 5 75,6 3 0,0 3-108,4 4 0,1 3-120,6 5 1,-1 0-82,-3 0 0,6 3-113,-2 1 0,2 0 98,-2-5 0,0 1-129,0 0 1,-1-1-503,-3-3 1,2 1 250,-2-5 0,-1 4-272,1-3 1,-5-1 92,1-4 0,-2 1-43,-2-1 0,-1-3-347,-2-1-140,-3-4 172,0 2-198,-4-5 36,5 0 298,-6 0 229,0-5 1,1 4 372,3-3 0,-3-3 0,4 1 0,-5-5 0</inkml:trace>
  <inkml:trace contextRef="#ctx0" brushRef="#br3">4306 16378 8026,'-7'-14'0,"4"2"447,-4 3 757,6 3-496,-9 1-271,8 5 1,-3 1 195,5 3 0,0 7 154,0 8 1,0 8-273,0 3 0,0 3-178,0 2 1,-3 3-177,-1 0 0,0 4 29,4-4 0,-4-4-107,0-3 0,1-2-182,3 1 0,0-2-594,0-5 1,0-1 51,0-3-1199,0-3 718,0-5 360,0-4 1,1-2-6,3-5 1,-2 0-976,6 0 1742,-6-5 0,8-2 0,-3-4 0</inkml:trace>
  <inkml:trace contextRef="#ctx0" brushRef="#br3">5048 16400 8026,'0'-11'13,"-4"3"165,0 1 1,-1 0 505,2 0-195,1-3 1,-3 7 199,5-5 195,0 6-97,0-3-508,0 5 0,0 5-174,0 3 1,1 3 120,3 4 0,-1 7-15,4 4 1,0 2-61,0-1 0,4-2-157,-4 6 0,3-5-2,2 5 1,-5-4-178,1 3 0,0-5-25,3 2 1,-3-4 81,-1-4 0,0 1-395,0-5 272,3 1 1,-7-6-172,4-3 310,-4-1 9,2-6 290,-5 0 1,0-6-78,0-1 1,1-3-101,3-2 0,-3 0 156,3-4 1,-3 2-124,-1-5 1,4 0 12,0-4 1,1 4-22,-1 0 0,-3 4 15,3-4-4,2 5 1,-3-1 0,5 7 0,-5 3 2,5 5 1,0 2-17,3 1 1,-1 4 41,-2 4 1,6 4-37,-3 1 0,3 3 67,-2-4 0,-1 5-74,0-1 0,2-1-8,2 1 1,-2-5-41,2 1 0,2 2-134,-2-2 0,0 0-14,-3-3 0,0-5 44,4 1 1,-8-4 37,4 3 133,-3-4 259,2 2-236,1-5 1,-5-5 207,1-3 0,-6 2-125,2-2 1,-1-1 147,0-6 1,-1 1-196,2-5 0,-3 0 16,-1-4 0,4 0-169,-1 0 0,1-4 85,-4-4 0,0-2-123,0-1 1,0 0-136,0-1 1,0 0-101,0-3 0,0 3 58,0 1 0,0 1-145,0 7 0,0 3-463,0 4 204,0 5-556,0-3 799,0 11 0,1 1-39,3 5 0,-1 4-81,4-1 1,1 6-478,3-1 1016,1 2 0,4 1 0,2 1 0</inkml:trace>
  <inkml:trace contextRef="#ctx0" brushRef="#br3">5927 16355 8074,'0'-7'0,"-3"1"0,-1 2 0,0 3 0,0-5 0,0 2 0,-1 2 0,2-1 0,1 1 0,-8 7 0,8 6 621,-6 4 0,4 5 2574,-3-1-2391,4 3 0,-2 2-141,5 3 0,0-3-295,0 2 0,0 0-120,0 0 1,0-3-245,0 0 1,0 4 83,0-4 0,1-2-297,3-2 1,-1-1-21,4 1 1,-1 1-166,2-5 0,2 1 206,-2-5 0,2 1-80,1-1 0,1-5-13,-1-2 1,2-3 38,2-1 1,-1 0 345,5 0 1,-1 0-55,1 0 1,3-5-110,-3-2 0,1-2-135,-1 1 1,-1-2-201,-3 2 0,-6 0-142,2 0-259,-7-2-1281,6 3 855,-9-4 511,-1 0 1,-6 0 709,-5 4 0,-6 2 0,-1 5 0</inkml:trace>
  <inkml:trace contextRef="#ctx0" brushRef="#br3">5870 16674 8074,'0'-6'513,"0"1"810,0 5-699,0-5 1,2 4-156,1-3 1,4-1 152,4 1 1,2-1-173,2 1 1,-1 2-4,5-6 0,1 4-311,7-3 0,-3-1-147,3-3 1,1-1-157,-2 1 1,1 3-490,-4 0 0,-2 1-856,-2-5 0,-3 5 704,-9-1 1,-2 4-144,-5-3 1,0 3 73,0-4 877,0 1 0,-5 0 0,-1 2 0</inkml:trace>
  <inkml:trace contextRef="#ctx0" brushRef="#br3">5916 16343 8074,'5'-11'392,"-2"1"185,4 2 0,1-2 247,3 2 1,6-1-301,2 2 0,7-3-171,5 2 1,3-3-180,4-5 1,-1 5-92,5 0 1,-8-1-211,4 5 1,-9 0-457,6 0 1,-9 4-56,1-1 1,-3-1 637,-1 1 0,-5-5 0,-2 3 0</inkml:trace>
  <inkml:trace contextRef="#ctx0" brushRef="#br3">7104 16286 8048,'-7'-6'-1880,"2"-4"2385,5 2 315,-5 3 0,4-1 342,-3 2-388,3 3 12,-4-5-478,4 6 1,-4 6-64,5 1 0,0 5 13,0 3 0,0 3 0,0 4 1,3 3-99,1 1 0,1 0-128,-1 4 0,-3-3 51,3 3 0,1-1 9,-1 2 0,4 0-376,-5-4 1,1 0 179,-4-4 1,4-2-498,0-2 1,1-2-18,-1-6 0,-3-3-1075,3-1 558,-3-4-247,-1 2 709,0-5 673,0-5 0,0-1 0,0-6 0</inkml:trace>
  <inkml:trace contextRef="#ctx0" brushRef="#br3">7012 16309 8048,'0'-11'148,"5"-1"1,-2 1 338,5-1 0,-5 2-21,5 3 0,0-2 192,3 5 0,2-4-141,2 4 0,4-1-160,8 2 0,-2 1 72,6-2 0,-5 4-112,5 4 1,-2 3-148,1 4 0,2 4-45,-5 1 0,-1 4-131,-3-1 1,-4 4 4,0 3 1,-6-2-217,-2 3 1,-1 1-118,-6-1 0,0 3 182,-4-3 1,-1 4-26,-3 0 0,-6 1-4,-5-2 1,-6 3 10,2-2 0,-2-4 53,-2 0 1,-1 1-91,-3-1 1,3-4-61,-3-4 1,-1-5 106,2 1 0,0-3-199,7 0 1,3-6 81,4-2 0,5-3 74,-1-1 1,6-1-431,-2-3 225,3-2 0,4-9 35,1-1 1,9 1-252,-2 4 0,5-4 624,-1-1 0,8-4 0,6 2 0</inkml:trace>
  <inkml:trace contextRef="#ctx0" brushRef="#br3">7766 16549 8022,'0'-18'0,"-4"2"295,1 4 0,-3 2 302,3 2 160,1-2-312,-8 9 0,8-4 140,-6 5 1,4 1-175,-3 3 1,3 7 37,-4 8 0,2 3-347,-2 1 0,-1 0 80,6 0 0,-5-1-218,4 1 1,-3 0-58,3 0 0,0-4-112,4 0 1,0-5 84,0 1 1,4 2-150,0-2 0,6-1-4,1-7 0,1 4-162,3-4 0,3-2 244,1-1 0,3-3 42,5-1 0,-2 0 246,6 0 0,-1-5-13,5-2 0,-1-3 162,0-2 0,0-4-108,1-3 1,-6 1 95,-2-1 1,-5 0 103,-3-4 0,-3 0 182,-9 0 1,-2-3-113,-5-1 0,-2-5-62,-6 2 0,-2-2-412,-13 2 0,0-2-73,-11 5 1,-1 6-161,-7 5 1,-3 5-21,3 3 1,-2 3-195,-2 5 1,2 7 18,2 4 1,4 2 116,7 6 1,6-4-812,10 4 0,5-4 550,10 4 0,6-5 638,5 1 0,11 3 0,7 0 0</inkml:trace>
  <inkml:trace contextRef="#ctx0" brushRef="#br3">8908 16263 7919,'0'-11'0,"0"-1"0,-1 2 643,-3 3 155,3-3 255,-4 3-217,5 1-52,0 1-417,0 20 1,0-1-122,0 13 0,0-3-155,0-1 0,0-1 85,0 1 0,0 0-60,0 0 0,0 1 16,0 3 1,0-3-196,0 2 0,0 2-25,0-1 1,0 3-139,0-3 1,0 1 32,0-1 1,0-3-163,0 2 0,0-5 33,0-2 0,0-5 78,0 1 0,0-6 136,0-2 0,0-3-65,0 4 324,0-6-113,0 4 199,0-6 1,5 0 126,3 0 1,2-4-159,1 0 0,1-4 36,-1 4 1,2-4-75,2 0 0,1 2-196,3-2 1,3 4 80,-3-3 0,-1 3-8,1-4 1,-1 6-66,1-2 1,1-1-198,-5 1 0,0 0-345,-3 4 0,-1 0 239,1 0 0,-5 0-633,1 0 1,-4 0 12,3 0 943,-4-5 0,7 4 0,-4-4 0</inkml:trace>
  <inkml:trace contextRef="#ctx0" brushRef="#br3">9502 16298 8025,'0'-7'0,"-5"2"69,4 0 0,-8 3 418,5-6 386,0 5-26,4-2-74,0 5 1,-1 5-392,-3 3 0,2 6-21,-6 1 0,4 5-118,-3 0 1,4 1 8,-1 2 1,-1 0 5,1 0 0,1-1-250,3 1 1,0 0-74,0 0 0,0 0-75,0 0 0,0 0-33,0-1 1,1 1-172,3 0 1,-2 0 123,6 0 1,-4-4-31,3 0 1,1-5 67,3 1 1,1-2 57,-1-2 0,1-1 108,-1-2 0,0 1-34,1-5 0,-1-1 9,1-3 1,3 0-68,0 0 0,4-5-90,-4-2 1,6-3-273,-2-2 0,-1 1 164,1-1 0,-5 1-221,1-1 0,-4 5 527,-3-1 0,2-5 0,-4-4 0</inkml:trace>
  <inkml:trace contextRef="#ctx0" brushRef="#br3">9525 16583 7896,'0'-6'0,"0"-1"0,0 4 796,0 1-82,0-3 356,0 5 0,5-4-651,3 1 1,2-1-138,1 4 1,4 0-35,1 0 0,4-4-141,-1 0 1,3-1 63,0 1 0,3 2-450,1-6 1,-2 4-116,3-3 1,-3 3-422,-1-4 1,0 2 353,0-2 0,-2-2-206,-2 3 1,-4 0 10,-7 0 0,1 3 656,-5-4 0,-6 1 0,-4-5 0</inkml:trace>
  <inkml:trace contextRef="#ctx0" brushRef="#br3">9468 16332 8045,'0'-12'0,"0"5"728,0-1 190,0 1-335,5-5 0,1 2-174,6 2 0,0 0-99,4 4 1,-1-1-111,8 1 0,-2 1-15,10-4 0,-1 3-348,4-4 1,-3 4-156,-1-3 1,-4 4-388,0-1 1,2 3 100,-1 1 1,0-4-515,-5 1 1,0-1 250,-3 4 867,3 0 0,-5 0 0,6 0 0</inkml:trace>
  <inkml:trace contextRef="#ctx0" brushRef="#br3">10530 16138 7994,'-6'-8'123,"2"0"338,-2 6 160,4-3-170,-8 0 0,8 3 215,-6-1-440,0 1 1,-7 2-101,0 0 0,-4 0 114,4 0 1,-6 0-199,2 0 1,-2 4 19,-2 0 1,0 5-75,0-1 1,0 2 54,1 1 1,0-1-132,3-2 1,2 2 137,6-2 1,1 2 37,2 1-28,3 1 0,5-1-15,0 0 1,1-3-2,3 0 1,0-1-15,7 5 1,0-1-17,8 1 0,-4-1 25,4 0 0,0 1-1,4-1 1,-4 1-57,0-1 1,0 2 29,4 2 0,-2-2-6,-2 2 0,2 1 21,-6 0 1,3 0-80,-7-1 1,3-2 15,-6 2 0,-3-2-11,-1-2 0,-3 1-2,-1-1 0,-1 2-15,-3 2 1,-4-2-9,-7 2 1,-4-1 48,-8 1 0,2 2-127,-6 2 0,6-3 42,-2-4 0,-2 3-15,-1 0 0,2-1 103,1-6 1,3 2 24,1-2 0,5-3-145,3-2 62,2-1 0,6-2-266,-1 0 1,6-2 100,-2-1 0,3 0-580,1-5 1,5 1 332,2-5 0,7 1-473,2 0 963,4-1 0,-2-4 0,4-2 0</inkml:trace>
  <inkml:trace contextRef="#ctx0" brushRef="#br3">11181 16092 7964,'-5'-11'0,"-1"3"342,-6 0 0,1 6-17,-1-2 0,1 3 24,0 1 1,-5 0-76,1 0 0,-4 0 74,4 0 0,-9 4-226,1-1 1,-3 6 114,4-1 0,-1-2-150,0 2 0,0-1 19,0 5 1,0-1-78,1 1 0,0 3 80,3 0 1,-1 0-51,4-3 0,-3 3-14,4 0 0,1 0-76,7-3 1,0-1-6,3 1 1,3-5 114,-3 1 1,4 0-145,4 3 0,3-3 66,4-1 1,4 1-65,0 3 1,4-1 11,-3-2 0,8 2 30,-1-2 0,2 1 18,-2-2 1,0 3-9,0-2 0,-1 2-8,1 2 0,0-1 14,0 0 1,-2 1-14,-2-1 0,-2 2 17,-6 2 0,0-2 1,-4 2 0,2-1 7,-5 1 1,-2-2 0,-5 2 0,-4-2 0,-4-2 1,-6 2 1,-2 2 1,-4-2-38,-3 2 1,0-2 29,-4-2 1,3 1-143,-3-1 1,4-1 70,0-2 0,2 1-134,1-5 0,4 3 77,0-3 1,5 0-133,-1-4 0,6-1-22,1-3 0,6 1-147,-2-4 1,3 3-157,1-4 0,1 1 167,3-5 0,3-3 415,8 0 0,3-6 0,5 4 0</inkml:trace>
  <inkml:trace contextRef="#ctx0" brushRef="#br3">11604 16023 7384,'0'-11'-1238,"0"3"1286,0 1 0,0 3 282,0-4 0,0 5 449,0-5-245,0 5 26,0-7-311,0 4 1,3-2 114,1 1 1,1 4 188,-1-1-277,2-2 1,6 5-21,-1-3 0,1 3-28,-1 1 1,1 0-90,-1 0 0,0 0 108,1 0 1,3 0-82,0 0 1,0 5-25,-3 2 0,-1 0-112,1 0 0,-2 5 0,-2 3 1,0 0-155,-4-3 0,0 3 118,-4 0 1,-1 2-127,-3-2 0,0-1-42,-7 5 0,1-1 68,-9 1 1,3 2-15,-3-2 1,0-1 92,-4 1 0,2-1-27,2 1 1,1 1-44,3-5 0,3 4-122,1-3 1,0 3-84,3-4 0,3 1-322,1 0 1,3-4-441,1 4 1,0 0 470,0-1 1,5 0 592,2-3 0,4 4 0,0 2 0</inkml:trace>
  <inkml:trace contextRef="#ctx0" brushRef="#br3">11638 16812 7935,'-8'6'3070,"1"-2"-1151,4 2-898,-2-5 93,0 4-293,4-5 180,-4 5-1413,5-3 384,-5 3-2352,3-5 2380,-3-5 0,0-2 0,-1-4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3:27:29.93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13831 2056 7931,'0'-12'47,"-4"1"1,0-1-1,2 1 724,0 0-597,2 4 0,0-3 624,0 3-162,0-4-13,0 0-269,0 5-180,0 1-56,0 15 0,4-1 78,0 10 0,0 1-69,-4 7 0,0 2 8,0 5 1,3 2-172,1 2 0,0-2 43,-4 6 1,4 0-45,0 4 0,0 1-209,-4 2 0,-2 3 284,-2 5 1,3 1-16,-3-1 0,3-10-9,1-6 1,0-5 20,0-6 1,0-2-2,0-5 1,0-5-28,0-3 84,0-2-649,0-2-140,0-4 345,0-2-1110,0-5 1008,-5 0 0,4-5-183,-3-3 0,1-2 638,0-2 0,-4-4 0,-4-2 0</inkml:trace>
  <inkml:trace contextRef="#ctx0" brushRef="#br0" timeOffset="1">13785 2273 7940,'0'-23'50,"0"0"52,0 0 0,1 0 182,3 1 0,1-1-50,3 0 1,3 0 108,1 0 0,0 4-85,7 0 0,0 5-61,4-1 1,0 2 60,0 2 0,0 4-195,0 4 1,-2 1 16,-2 2 1,-1 5-102,-3 3 1,2 3-120,2 5 1,-3 3 92,-4 7 1,-2 0-28,-3 4 0,-2 1 72,-5 3 1,-5-7-74,-2-1 0,-7-4 67,-1 4 0,-10-1-16,3-3 0,-5-3-20,0 1 0,2-7-128,-6 3 0,6-4-346,-2 0 0,8-2-131,4-2-98,3-3 0,4-5 747,0 0 0,6 0 0,-3 0 0</inkml:trace>
  <inkml:trace contextRef="#ctx0" brushRef="#br0" timeOffset="2">14265 2398 7964,'-8'2'-249,"0"1"1,5 4 904,-5 4 1,4 4-189,-3 1 0,4 4-101,-1-1 0,3 4-319,1 4 1,0-5-240,0 1 0,0-1 9,0-7 0,0 0-265,0-3 0,5-2-535,3-3 982,2 4 0,1-10 0,1 4 0</inkml:trace>
  <inkml:trace contextRef="#ctx0" brushRef="#br0" timeOffset="3">14904 2170 7983,'0'-23'0,"0"0"480,0 0 1,0 1-41,0-1 0,4 4 34,0 0 1,0 3-101,-4-3 1,-2 5-163,-1-1 0,0 8 13,-5 3 0,-4-1-1,-7 1 1,1 1 28,-1 7 1,4 3-29,-4 4 0,3 4-1,-3 0 1,9 2 28,-1-2 1,3-1-29,1 5 0,1-1-109,6 1 0,0 1-1874,0-5 1,2 5 871,2-5 1,2 0 455,5-4 1,5-3 240,-1 0 0,5-6 206,-1 2 0,1-3 90,-1-1 1,2-1-69,-6-3 1,4 2 87,-4-6 0,0 4 69,-3-3-42,-1 4 1,1-2-115,-1 5 1,-3 1 57,-1 3 0,-4 4 49,1 7 0,-3 0 151,-1 8 1,0 2 104,0 10 0,-4-1-107,0 0 0,-4 5 89,0 3 1,3-1-34,1 1 0,3 0-325,1 3 0,0-3-93,0 0 0,0-9-129,0 1 0,0-7 134,0 0 0,1-10-121,3-5-385,-3-1 388,9-9 1,-3 3-772,4-5 1,-3-5 39,-1-3 910,1-2 0,3-7 0,1 0 0</inkml:trace>
  <inkml:trace contextRef="#ctx0" brushRef="#br0" timeOffset="4">16069 1839 8128,'-5'-13'-56,"4"-2"1,-4 12 55,5-4 1313,0 4-298,0-2-772,0 5 1,0 5-78,0 3 0,0 12-128,0 7 0,-4 2 53,0 5 1,-3 4-195,3 12 1,-4-3-23,4 2 0,-3-3 99,3-4 1,0-3-57,4-5 1,0-8 84,0-3 0,0-8-321,0 0-138,0-7-5,0-3 0,4-10-24,0-3 1,3-6-709,-3-1 1193,0-5 0,1-3 0,1-7 0</inkml:trace>
  <inkml:trace contextRef="#ctx0" brushRef="#br0" timeOffset="5">16126 1736 8128,'0'-11'691,"0"3"-213,0 0 395,0 6-486,0-3 1,4 11 211,0 5 1,1 6-90,-1 6 0,1 6-186,2 5 0,4 6-161,-4 5 0,3 2-114,2 3 0,3-3-128,0 2 1,2-3 132,-2-4 0,-2-4-186,2-8 1,-2-2 64,-2-5 0,0-1-329,1-3 1,-5-4 87,1-8 1,-4 2-638,3-5-200,-4 5 129,2-8 1,-6 4 1015,-3-5 0,-7-5 0,-7-1 0</inkml:trace>
  <inkml:trace contextRef="#ctx0" brushRef="#br0" timeOffset="6">16058 2204 8161,'-7'-6'0,"-3"-4"655,9 3 1,-4 0-169,5-1 0,1 4 185,3-3 1,2 3-317,6-4 0,0 5-266,4-5 1,1 5-174,6 0 0,5-3-392,3 3 0,3-2-24,4 1 0,-1 1 359,5-4 1,-6 3-1026,3-4 0,-12 1-65,0-5 1230,0 1 0,2-6 0,-1-1 0</inkml:trace>
  <inkml:trace contextRef="#ctx0" brushRef="#br0" timeOffset="7">16629 1850 8161,'0'-16'0,"-5"7"0,-3-3 1268,3 3-784,-5-2 0,7 5 273,-4 2 1,4 4-364,-1 4 1,3 6-167,1 5 0,0 7-135,0 1 1,0 4 94,0 8 0,0-1-126,0 0 1,1 4 130,3 0 0,-1 4-711,4-4 1,-3-1-10,4-6 1,-6-4-213,2-4 0,1-5-255,-1-3-408,0-2-262,-4-7 1664,0-1 0,0-5 0,0 0 0</inkml:trace>
  <inkml:trace contextRef="#ctx0" brushRef="#br0" timeOffset="8">16560 1907 8104,'0'-29'0,"2"5"421,1 5 0,4 4-56,4-4 1,2 5 193,2-1 1,-1 2 80,5 1 0,4 1 2,3 0 1,2 0-268,-1 4 0,-5-2-106,4 5 0,-8 0-413,5 4 0,-8 7 190,0 4 1,-2 2-396,-2 6 0,-4 1 291,-3 7 0,-8 2-418,-4 5 0,-7 0 110,-4 1 0,-4-1 79,-4 0 0,2 4 144,-5 0 1,5 0 26,3-3 1,4-2 266,6-3 1,2-2-55,3-5 0,2 0-91,5 0 0,0-6 1,0-1 1,5-5-175,2-3 1,5 1 127,3-6 0,0 1 90,8-4 1,-3-1-278,7-3 0,1-2 85,-1-6 0,4 1-424,0-1 1,-3 0 181,-2-3 1,2-3-468,-1-5 1,3-4 51,-3 1 798,0-6 0,-5 3 0,1-6 0</inkml:trace>
  <inkml:trace contextRef="#ctx0" brushRef="#br0" timeOffset="9">17200 1999 7185,'0'-12'-459,"0"1"1071,0-1 0,-1 1-105,-3 0 0,-1 3 199,-3 0 1,-2 5-274,2-5 0,2 5 350,-2 0 0,5 1 257,-5 2-753,0 0 1,-2 9 74,3 3 0,0 8-54,3 3 1,3 5-271,-3 6 1,3 0 132,1 0 0,4-1-206,0-2 1,8 1 27,0-6 1,2 0-204,-3-7 1,6 1 9,2-5 1,-2-1-92,2-6 1,-3 1 73,3-6 0,0 1-51,4-4 0,-1 0-346,1 0 1,4-1 237,0-3 0,-1 2-205,-3-6 0,0 0 187,0-3 0,-4-4-536,0 0 1,-5-1 30,1 5 899,-7-1 0,-3-4 0,-5-2 0</inkml:trace>
  <inkml:trace contextRef="#ctx0" brushRef="#br0" timeOffset="10">17177 2193 8104,'-11'0'1185,"4"-5"0,2 2-602,5-4 0,0 3-137,0-4 1,6 4-210,6-3 0,4 3-101,7-4 0,1 2-131,3-2 1,2-2-249,5 3 1,-4-2-168,-4 1 1,1-2-511,-4 2 0,-2-1 920,-5 2 0,-4-8 0,5 2 0</inkml:trace>
  <inkml:trace contextRef="#ctx0" brushRef="#br0" timeOffset="11">17040 1919 8136,'-6'-12'0,"1"-4"0,6-1 1049,3-2 0,7-1-196,8 5 1,-1-6-36,1 2 0,5-2-373,6-2 1,8 0-149,4 0 0,3 2-702,0 2 0,-3 2 418,0 6 1,-9 4-14,1 4 0,-2-4 0,2 1 0</inkml:trace>
  <inkml:trace contextRef="#ctx0" brushRef="#br0" timeOffset="12">18890 1759 8137,'-11'-24'0,"4"6"487,4 10 820,1 6-834,2-3 1,2 5-38,1 0 1,2 5-282,3 2 1,1 5 114,-5 3 1,5 8-206,-2 7 0,-2 3 117,-1 2 0,1 0-57,-1 3 1,1-6-53,-1 2 1,-3-3-162,3-1 1,1-3 133,-1-8 0,1 1 50,-1-5 1,-3-3 391,3-5-160,-3-4 137,-1 2 0,1-6-90,3-3 0,-3-4-244,3-7 0,-1-3 35,1-5 1,-2-4-72,6-4 1,-1-2-126,5-1 0,-1-3-120,1-5 0,3 2-576,0-6 0,4 5 369,-4 7 1,1 1-889,-5 3 1,0 3 539,1 8 0,-1 2-1662,1 6 2367,-1 5 0,0 1 0,1 5 0</inkml:trace>
  <inkml:trace contextRef="#ctx0" brushRef="#br0" timeOffset="13">19450 1725 8052,'-12'-17'0,"6"9"1409,-4-7-905,9 14 1,-10-4 279,4 5 1,0 1-288,0 3 0,-2 0-84,-6 7 1,1 4-275,-5 12 0,5 2-126,-1 5 1,2 1-196,1-1 1,6 4 222,2 0 0,4 0-96,4-4 1,4-4 73,7-4 0,3-3-220,5-4 0,-4-2 43,0-6 1,0-5 21,3-2 1,1-2-79,0-2 0,0 0-199,0 0 0,0 0-735,0 0 0,-2-4 97,-2 0 1051,-2-5 0,-6 3 0,0-6 0</inkml:trace>
  <inkml:trace contextRef="#ctx0" brushRef="#br0" timeOffset="14">19256 1999 8321,'0'-12'892,"0"6"1,8 1-444,4 5 0,3-4 135,0 0 0,-1-1-131,5 1 0,4 3-149,4-3 0,5 2-482,-2-2 1,-1 1 185,2-4 0,-1 4-1046,4-1 1,-4-1 624,-4 2 1,-5-3-777,-2 3 1189,-11 1 0,8-8 0,-10 4 0</inkml:trace>
  <inkml:trace contextRef="#ctx0" brushRef="#br0" timeOffset="15">19210 1839 8248,'5'-17'470,"-1"5"-392,7-4 0,4 4 224,12 0 0,1 1-65,2-1 1,5 1 530,-1 0 0,2-5-290,5 1 0,-3 0-251,4 3 0,-1 5-39,1-1 0,-3 4-97,-5-3 0,-1 4-177,-2-1 1,-4 3 113,-8 1 1,-3 0-182,-5 0 1,-3 0 64,0 0 0,-6 5-152,2 3 0,-3 7 132,-1 4 0,-1 4 274,-3 4 0,2 2-88,-6 5 0,6 0 27,-2 1 0,-1 0-92,1 3 0,0-1 38,4 5 0,0-5-232,0 1 1,0-7 96,0 0 1,0-9-329,0 0 204,5-6-1273,1 0 18,6-5 541,-6-4 0,-1-3 922,-5-8 0,0-3 0,0-4 0</inkml:trace>
  <inkml:trace contextRef="#ctx0" brushRef="#br0" timeOffset="16">19770 1862 8248,'17'-30'385,"1"-1"-118,-3 4 0,3 0 139,5 5 1,0-1-156,0 0 1,3 1 477,1 3 0,3 3-231,-3 4 1,3 1 26,-3 0 1,0 4-195,-4 3 1,-6 8-284,-1 4 1,-4 7-193,0 4 0,-6 8 213,-2 3 1,-4 3-521,-4 1 1,-7 2 274,-8 2 1,-3-6-200,-1 2 0,-4-4 17,1 1 1,-1 1-101,4-6 0,1 1 192,-1-4 1,5-2 245,3-2 1,6 2 141,1-6 1,6 4-89,-2-4 1,4 0 83,4-3 1,2-5-22,5 1 1,2-5-109,2 0 1,3-1 24,5-2 0,4 0-214,-1 0 1,6-2-190,-2-1 0,0-3-916,0-1 1305,1-3 0,3 3 0,0-4 0</inkml:trace>
  <inkml:trace contextRef="#ctx0" brushRef="#br0" timeOffset="17">20546 1839 8373,'0'-29'0,"-4"2"261,1 8 1,-1 2-153,4 6 0,1 0 2204,3-1-657,-3 6-1049,4 1 1,-4 7-501,3 6 1,-3 6 53,3 12 1,-2 4-174,-2 4 1,0 5 109,0 3 1,0-1-605,0 1 1,0-6 40,0 2 0,3-3-203,1-5 0,1-2 62,-1-5 1,-3-5-307,3-3 1,-1-4-373,0-3 1284,-1 2 0,3-9 0,-5 4 0</inkml:trace>
  <inkml:trace contextRef="#ctx0" brushRef="#br0" timeOffset="18">20261 1736 8322,'0'-23'0,"2"5"0,6 3 0,4 4 1007,11 3 1,0-1-225,0 5 0,5 1 31,2 3 0,8-4-592,4 0 1,-1 1 68,1 7 0,-4 1-300,4 3 1,-5 2 99,1-2 0,-8 2-410,-3 1 0,-4-1 172,-4-2 1,-3 2-97,-5-2 1,-3 6 41,0 1 0,-6 5-21,2-1 0,-3 3 349,-1 1 0,-3 3-107,-1 1 0,-5 5 126,1-2 0,2 2-137,-2-2 1,2 3-86,-2-2 0,3-2 12,5 2 0,0-6-145,0 2 0,2-8 324,1-4 0,5-3-142,7 0 0,3-2 146,5-2 1,1-3-92,3-5 1,-2 0-336,5 0 1,-3-2 117,3-1 1,0-2-161,0-3 1,3-2-198,-2 2 1,-4-6-279,0-1 0,-3-4 824,-1 4 0,-5-6 0,-2 4 0</inkml:trace>
  <inkml:trace contextRef="#ctx0" brushRef="#br0" timeOffset="19">20786 2056 8359,'-18'0'0,"2"-5"0,9 3 0,2-3 0,7 4 0,1-3 0,8 3 2727,4-3-1744,10-2 0,-1 1-311,10-3 1,6-1-507,2 5 0,-3-3-280,-1 3 0,0-4 109,-4 5 1,3-5-100,-6 4 1,-5-1-1155,-3 1 0,-1 3 634,-7-3 0,0-1-1666,-3 1 2290,-6-5 0,-1-2 0,-5-7 0</inkml:trace>
  <inkml:trace contextRef="#ctx0" brushRef="#br0" timeOffset="20">20832 1782 8279,'-23'-12'648,"0"1"-317,5-1 0,7 1 141,7 0 0,4-1 35,4 1 0,7-1 85,8 1 1,4 3-353,4 1 0,2 0-213,5 0 0,4-2 60,0 5 1,2 0 47,-2 4 0,1 0-465,3 0 1,1 1 227,-5 3 0,-1-2-578,-7 1 1,-3 2 284,-8-1 1,-2 1-270,-6-1 1,-5-1-181,-2 4 346,-3-4 577,-1 7 0,0-8-83,0 6 1,0-4 95,0 4 0,0-5-49,0 5 1,2 0 516,2 3 1,-2 2-76,6 2 1,-1-1 125,5 5 1,-1 0-198,1 4 0,-1 0-35,0-1 0,5 5-393,-1 0 0,0 1 79,-4-2 1,5-2-93,-1 3 1,1-3 44,0-1 1,-4-4-432,4 0 1,0-5-122,-1 1 0,4-2-338,-3-2 0,-1-4-1121,-4-3 1993,1 2 0,-1-5 0,0 4 0</inkml:trace>
  <inkml:trace contextRef="#ctx0" brushRef="#br0" timeOffset="21">21837 1645 8196,'-23'-28'0,"5"9"0,2 2 1317,4 13 1,-1 8-517,-2 4 0,-4 7-270,-7 4 1,-5 8-154,-7 3 1,-3 9-79,-4 7 0,21-23 0,1 1-735,-2 3 1,0-1 0,4-1 0,-1 0 303,-1 1 1,0 1-1,-15 25-1343,19-25 0,0 0 1284,-11 28 1,2-8 0,5 4 0</inkml:trace>
  <inkml:trace contextRef="#ctx0" brushRef="#br0" timeOffset="23">3381 2981 8037,'0'-12'-413,"0"5"0,0-1 830,0-1 392,0 4 66,0-5-293,0 9 103,0-4-389,5 5 1,0 5 59,2 2 1,-2 6-87,-5 6 1,2 3 28,1 12 0,-1 3-221,2 8 0,-3 2 149,-1 3 0,0 2-515,0 5 0,0-4 288,0 1 0,0-7-385,0-2 0,0-9 198,0-10 0,4 1-130,-1-4 1,5-1 56,-4-7 1,3-6-426,-3 2-1039,5-2 877,-2-3 925,4-1 0,-5-5 1,-1 0-1</inkml:trace>
  <inkml:trace contextRef="#ctx0" brushRef="#br0" timeOffset="24">3346 3175 7902,'0'-23'-189,"0"5"1,2-2 409,1 5 0,0-4 495,5 4 0,0-1-196,8 5 0,-4-4-95,4-1 1,1 5-112,2 3 0,4 6 0,4-2 1,-6-1-167,6 1 0,0 2 107,7 6 1,-1 3-182,-3 8 0,2 1-231,-5 6 1,-4-1 100,-4 5 0,-9 12-53,1 4 1,-7 3 112,0 0 1,-12-1-34,-3 5 0,-8 2-144,0-2 1,2 1-34,2-5 0,-3-4 64,-1-3 1,0-6-67,-4-2 1,4-6 17,-4-1 0,4-5-102,4-7 1,-1 0-612,-3-4 228,2-2-200,11-5 0,1-1 975,5-3 0,-5-7 0,-2-7 0</inkml:trace>
  <inkml:trace contextRef="#ctx0" brushRef="#br0" timeOffset="25">4054 3129 7896,'-17'-17'266,"1"0"-220,9 6 0,-2 3 1486,5 0-421,0 6-705,-1-3 0,4 16-184,-3 8 1,3 10-90,1 13 1,4 1 102,-1 11 0,5-3-419,-4 6 1,5-4-58,-2 4 1,4-6 210,0-9 1,0-3-297,1-5 1,-1-5 120,1-2 1,-5-7-558,1-1 1,0-5-69,3 2 829,-5-9 0,4 3 0,-3-3 0</inkml:trace>
  <inkml:trace contextRef="#ctx0" brushRef="#br0" timeOffset="26">4614 3095 8059,'-5'-22'10,"-1"9"1,-1-5 1137,3 10-730,-2 6 0,0-3 168,-6 5 0,1 0-190,0 0 0,-2 5-211,-2 2 0,-3 8-266,-5 4 1,-4 4 147,1 4 1,-5-2-74,5 6 1,-1-2 140,4 1 0,5-3-264,3-8 1,2 1-46,2-4 0,5 0-13,2-1 1,3-2 176,1 2 1,5-6 4,2-1 0,7-2 149,1 2 0,6 1-122,-2-6 1,7 5-14,5-4 0,1 0 24,-2-4 1,3 1-60,-2 3 0,-2-2 60,1 6 0,-8-4-143,1 3 0,-9 5 24,-3 3 1,-1 4-85,-6-4 0,-3 6 146,-8-2 0,-6 3-20,-10 5 1,-5-3 76,-2 3 0,-3-3-74,-2-1 1,6-5-26,3-3 0,3-3-59,4 0 0,2-6-1010,6-2 513,4-3 1,2-2 620,5-3 0,5-2 0,2-6 0</inkml:trace>
  <inkml:trace contextRef="#ctx0" brushRef="#br0" timeOffset="27">4911 3141 8151,'-5'-12'602,"-1"1"266,-6 5 1,1 0-287,-1 6 0,5 7-128,-1 4 0,6 7-175,-2 9 1,-1 3-16,1 8 1,0 4-252,4 8 1,1 2-178,3 5 0,2 0-37,6 0 0,-1 0 209,1 0 0,-1-10-188,1-5 0,-1-5 174,0-3 1,1-6 111,-1-5 1,-3-2-195,-1-5 0,-4-1 105,1-4 0,-3-3-634,-1-1 0,-1-4 291,-3 1 0,-2-3-399,-6-1 1,1 0 724,-1 0 0,-9 0 0,-3 0 0</inkml:trace>
  <inkml:trace contextRef="#ctx0" brushRef="#br0" timeOffset="28">5128 3335 8344,'6'-23'217,"-1"0"0,0 5 356,3 3 1,-2 4 362,2 3 379,-5 3-786,7 5 1,-9 5-274,3 3 1,-8 8-118,-4 7 0,0 5-118,0 6 1,2-2 19,2 2 1,2 2-205,-1 6 0,3-3 23,3-5 0,4-5 11,4-2 1,4-4-96,1-4 1,3-4 12,-4-7 0,5-3 469,-1-5 0,3-1-18,1-3 0,0-6-4,-1-6 1,1-4-95,0 1 0,-4-6-44,0-2 0,-5-1-227,1 2 1,-3-4 72,-5-4 0,-2 0-268,-5 0 0,-5 1 104,-2 2 0,-10 3-21,-6 5 1,-2 6-189,-9 1 1,2 9-218,-6 3 0,2 4 147,2 4 1,5 3-52,2 9 0,8-2-760,4 5 1310,7 0 0,-2-2 0,4 0 0</inkml:trace>
  <inkml:trace contextRef="#ctx0" brushRef="#br0" timeOffset="29">5813 3255 8245,'-23'-29'0,"2"3"1402,2 11-690,7 5-304,2 10 1,9 3-138,-3 4 0,3 2 72,1 10 1,5 5-210,3 7 0,-2 5-225,2 3 1,-1 4-64,5-1 0,-1 1 132,0-1 0,1 1-325,-1-5 0,1-5 152,-1-7 1,0-3-704,1-4 291,-1-2 607,1-6 0,-1 1 0,1-1 0</inkml:trace>
  <inkml:trace contextRef="#ctx0" brushRef="#br0" timeOffset="30">6179 3164 8092,'-5'-23'889,"-2"5"1,1 8-291,2 10 0,3 6-414,1 9 1,0 1 89,0 6 1,0 0 169,0 8 1,0 6-387,0 6 0,1 2-31,3 2 0,-2 0-68,6-1 0,-5-1 138,0-6 1,2-2-420,-1-9 1,4-5 128,-4-7 1,1-4-916,-1-3-153,-3 2 334,9-9 0,-9 3-407,3-8 1333,-3-2 0,-6-11 0,-1 0 0</inkml:trace>
  <inkml:trace contextRef="#ctx0" brushRef="#br0" timeOffset="31">6156 3289 8092,'0'-23'0,"0"6"0,-10 0 0,-3 6 0</inkml:trace>
  <inkml:trace contextRef="#ctx0" brushRef="#br0" timeOffset="32">6133 3209 8092,'1'13'2208,"3"2"0,2 8-1799,6 7 1,4 0-213,3 0 1,3 3-236,1 1 0,1 3 54,3-6 1,-6-9-172,6-2 0,-6-7 126,6-1 1,1-2 140,-1-2 0,0-3-61,0-5 0,-3-2 10,3-1 1,-7-2-61,-1-3 0,-5-2 24,1 2 0,-3-2-99,-5-1 1,-1-1-179,-6 1 1,0-1-466,0 1 0,-6 3-577,-1 1 1,-3 3 35,-2-4 1258,1 6 0,-1-8 0,1 3 0</inkml:trace>
  <inkml:trace contextRef="#ctx0" brushRef="#br0" timeOffset="33">6498 3186 8165,'-7'-19'0,"-1"0"0,-4 5 0,10-2 0,-3 4 0</inkml:trace>
  <inkml:trace contextRef="#ctx0" brushRef="#br0" timeOffset="34">6453 3084 10646,'-4'20'1107,"0"3"0,0 3-846,4 1 1,0 1-147,0 2 1,4 3 62,0-2 1,5 3-311,-2 4 0,0-2-171,0 2 1,1-3-224,3 0 0,2-6-439,2-3 1,-2-5 458,2-2 1,-2-5 505,-2 1 0,6-2 0,1-2 0</inkml:trace>
  <inkml:trace contextRef="#ctx0" brushRef="#br0" timeOffset="35">6921 3244 8074,'0'-30'756,"1"9"-568,3 9 1,-1 6 166,4 6 1,-3 0-94,4 0 1,-6 9 277,2 2 0,-1 8-116,0 0 1,-1 8-183,1 3 1,0 7-166,1 1 0,-3 2-88,3-2 1,1-3-380,-1 3 0,1-3 297,-1-5 1,-2-3-1245,6-8 664,-6 2 673,3-8 0,0 4 0,2-6 0</inkml:trace>
  <inkml:trace contextRef="#ctx0" brushRef="#br0" timeOffset="36">6670 3209 8124,'-12'-29'1002,"6"1"0,6 10-552,8 3 1,11 6 484,4 2 1,3-1-344,1-3 1,-1 0-91,9 4 0,3-2-635,11 5 0,3 0-635,5 4 0,-3 5 564,-1 3 0,-5 2 1,3 2-1</inkml:trace>
  <inkml:trace contextRef="#ctx0" brushRef="#br0" timeOffset="37">8646 3232 7832,'0'-11'-455,"0"-1"1546,0 6-655,0 1 1,3 6-48,1 3 0,0 4-115,-4 7 0,0 8 13,0 7 1,0 3-212,0 1 0,-1 4 50,-3 0 0,-2 9-190,-6-1 1,6-3 93,2-5 0,-1-3-291,1-5 0,0-2 141,4-5 0,2-4-705,1 0 1,0-9 824,5 1 0,4-2 0,6 3 0</inkml:trace>
  <inkml:trace contextRef="#ctx0" brushRef="#br0" timeOffset="38">8943 3232 8316,'-25'-18'0,"9"7"868,11 6 1,5 10-224,0 3 1,0 7 38,0 4 1,0 7-540,0 5 0,0 3 49,0 4 0,1 3-247,3 5 1,-2-6 82,6-2 1,0-4-600,3-3 1,-3-3 347,-1-5 1,0-6-601,0-1 1,2-7 23,-5-2 797,5-4 0,-8 7 0,4-4 0</inkml:trace>
  <inkml:trace contextRef="#ctx0" brushRef="#br0" timeOffset="39">8885 3495 8860,'0'-7'0,"0"2"0</inkml:trace>
  <inkml:trace contextRef="#ctx0" brushRef="#br0" timeOffset="40">8920 3472 8171,'15'0'758,"0"0"1,9 0-380,-1 0 1,2-1 106,-2-3 0,1 3-528,3-3 1,-8 3-756,0 1 0,-1 0-1182,-3 0 1979,-5 0 0,6 0 0,-4 0 0</inkml:trace>
  <inkml:trace contextRef="#ctx0" brushRef="#br0" timeOffset="41">8874 3209 8088,'34'-19'661,"1"0"1,-4 1 911,4-1 0,-4 3-1037,7 4 1,-2 1-236,-2 0 1,4 4-1019,0 3 1,-2 3 400,-2 1 1,-6 1 315,6 3 0,-2 3 0,2 4 0</inkml:trace>
  <inkml:trace contextRef="#ctx0" brushRef="#br0" timeOffset="42">10873 3232 8040,'0'-6'99,"0"1"1,0 6 220,0 3 0,0 2 303,0 6 1,0 4-146,0 3 0,0 4-112,0 4 1,0 2-307,0 5 1,0 2 59,0 2 1,0 1-51,0 3 1,0-7-178,0-4 1,3-10-324,1 2 1,1-8-588,-1 1 0,3-7 1017,4-2 0,-5 1 0,-1 3 0</inkml:trace>
  <inkml:trace contextRef="#ctx0" brushRef="#br0" timeOffset="43">10667 3198 8043,'0'-24'552,"1"0"-387,3 12 1,6-2 281,6 7 0,3-2 102,-4 1 0,5-2 7,-1 2 0,-1 2-192,1-2 1,5 6-106,7-2 1,7 3-297,3 1 1,0 0 106,1 0 1,-9 0-158,1 0 1,-7 1 0,-1 3 1,-3 7 6,-4 8 1,-6 3 118,-5 1 0,-6 5 14,2 2 0,1 4 121,-1 4 1,0-1-77,-4 5 0,0-4-157,0 4 0,-4-5 145,0 1 1,0-4-433,4-3 1,0-3-124,0-6 1,0-4-327,0-3 0,2-2-530,1-1-381,-1-1 1705,8 0 0,-9-4 0,4-2 0</inkml:trace>
  <inkml:trace contextRef="#ctx0" brushRef="#br0" timeOffset="44">11604 3072 7995,'-25'-34'603,"9"10"116,11 2 0,4 16-234,-3 2 0,1 13 89,-4 6 1,0 8-128,0 8 1,-2 2-205,5 12 0,0 3-189,4 10 1,0-3-39,0-1 1,0 1-390,0-1 0,4-7 16,0-2 1,5-12-214,-2-2 1,3-7 91,2-5 1,-1-2-359,1-6 1,-1-1-947,1-2 1782,-6 2 0,4-9 0,-4 4 0</inkml:trace>
  <inkml:trace contextRef="#ctx0" brushRef="#br0" timeOffset="45">11215 3449 8181,'0'-18'292,"0"2"0,5 9-33,3 4 0,7 1 21,4 2 0,8-3-176,3-1 0,13-4 4,7 4 1,5-1-627,2 2 1,-5 1 312,-3-2 1,-3-1-533,-4 2 1,-3-5 60,-5 4 676,-10-5 0,8 3 0,-8-6 0</inkml:trace>
  <inkml:trace contextRef="#ctx0" brushRef="#br0" timeOffset="46">11958 3164 8111,'-9'-12'381,"-3"1"1,2 4 384,3 4 155,4 1-580,-7 2 0,7 3 91,-4 4 1,4 2 166,-1 10 1,3 2-163,1 5 0,4 4-185,0 4 1,8 0 14,0 0 1,3 1-320,0-1 1,3-5-26,5-2 0,2-3-9,-2-1 1,3-6 112,-7-1 1,2-4-77,2 0 0,-4-6-170,0-2 0,0-3 74,4-1 0,1 0-498,3 0 1,-2 0 263,5 0 0,0 0-654,0 0 0,-2-4 180,-5 1 0,-5-6 853,-3 1 0,-2-7 0,-2-3 0</inkml:trace>
  <inkml:trace contextRef="#ctx0" brushRef="#br0" timeOffset="47">11992 3381 8138,'-46'-12'644,"12"5"-163,7-1-176,8 5 98,13-7-242,1 9 1,16-8 108,8 5 1,8 0-441,7 4 0,4-3-177,0-1 0,3 0-203,-7 4 0,3-4 227,-7 0 323,-2 1 0,-5-2 0,-6-2 0</inkml:trace>
  <inkml:trace contextRef="#ctx0" brushRef="#br0" timeOffset="48">11969 3118 8119,'-52'-12'229,"11"1"0,10 3-143,12 1 0,6 4 1467,5-1-1018,6 3 1,3 1-377,11 0 1,10 1 120,13 3 1,8-2 13,6 1 1,5 0-529,-5 1 1,2-3 206,-2 3 0,-6-3-298,3-1 1,-3 0 209,3 0 0,-2 0-157,-2 0 0,-4-4 63,-7 0 1,3-1-265,-7 2 338,-3 1-39,-18-8 225,-1 9 210,-5-4 1,-1 5 176,-3 0-261,3 0-24,-4 0 5,5 0-269,0 5 1,1 0-5,3 3 0,2 2 0,6-4 8,-1 5 0,0-4-150,1-3 1,1 1 60,2-1 0,-2-1 55,2-3 1,2 0 158,3 0 0,0 0-122,-1 0 0,2-1 173,-2-3 1,7 2-26,1-6 1,-1 2 93,-3-2 1,-1-1-7,-3 5 0,-7-3-67,-4 3 0,-4 0 540,3 4-359,-4 0 0,-4 7 199,-11 4 0,-6 9-116,-8 7 0,2 6 130,-3 1 1,-1 0-119,1 5 0,5-3-288,3 2 0,5-1-43,-2 5 1,5-5-345,3 1 1,-1-8 1,6-3 0,-1-3 188,4-1 0,0-5-970,0-3 0,0 1 1114,0 0 0,5-1 0,1-4 0</inkml:trace>
  <inkml:trace contextRef="#ctx0" brushRef="#br0" timeOffset="49">14150 3266 8091,'0'-16'683,"0"3"-393,0-3 1,0 8 655,0 0-586,6 6 1,-5 6 89,3 7 0,-3 8 6,-1 0 1,0 5-159,0 7 0,0-1-107,0 8 1,0 3 73,0 1 0,1-2-380,3 2 0,-2-6 140,6-2 1,-4-2-492,4-9 1,-1 1 252,5-9 1,-5-4-781,1-3 0,-4-5-579,3 0 159,-4-1 1413,2-2 0,-5-5 0,0-2 0</inkml:trace>
  <inkml:trace contextRef="#ctx0" brushRef="#br0" timeOffset="50">14116 3209 8166,'0'-23'0,"7"6"0,4 1 0,2 9 1090,6 3 0,0 3-438,4 1 0,4 0-57,4 0 1,2 0-212,1 0 1,0 6-191,1 6 1,-2 4-237,-3 7 0,-3 9 110,-8 2 1,-8 6-52,-7-1 0,-4 9-11,-4 1 0,-7 1-375,-8-1 1,-13-3-118,-6-4 0,-5 0-70,-3-8 0,6 1 69,2-8 0,3 0-103,5-4 0,3-6-310,8-1 1,4-8 329,7 0 0,8-2 570,7 1 0,4-1 0</inkml:trace>
  <inkml:trace contextRef="#ctx0" brushRef="#br0" timeOffset="51">14710 3426 8042,'-11'-11'985,"4"4"-436,-3 2 1,0 7 344,-5 1 1,0 4-456,3 4 1,5 4-195,-1 1 1,5 4-199,0-1 0,1 3 88,2 0 1,5 1-241,3 0 1,7 0 97,4 0 0,8-2 43,3-2 1,5-3 15,3-9 1,4-2-29,7-5 1,-6-5 121,3-2 0,-8-5-79,0-3 0,-4-1-25,-3-4 0,-5-1 68,-7 2 0,-2-8-157,-6-3 0,-1 1 93,-2-2 0,-4 1-154,-8-5 0,-7 1 19,-8 0 1,-11 6 52,-8 5 1,-10 7-656,17 11 0,-3 2 0,-2 0 0,-2 2 410,-6 2 1,0 2 0,2 1 0,2 2-177,1 1 0,1 1 1,3 4-1,1 1-472,-20 9 929,11 4 0,11-3 0,6-1 0,-1 1 0</inkml:trace>
  <inkml:trace contextRef="#ctx0" brushRef="#br0" timeOffset="52">16240 3244 8212,'-6'-23'0,"1"5"187,5 3 0,0 6 533,0 1 775,0 6-773,0-3-505,0 20 0,0 1 165,0 19 1,0-2-96,0 8 0,0 1-300,0 4 1,0 0 104,0-1 1,0-4-81,0-3 0,0-8 121,0-3 1,4-4-380,0-4 78,5-2 298,-8-11 205,4-1 1,-5-10-94,0-3 0,-1-7-347,-3-4 1,1-4 161,-4-4 0,3-2-62,-4-5 1,4 2 140,-3-2 0,3 2-234,-4-6 0,6 3 36,-2 0 0,3 6-10,1 3 276,0 2-175,0 6-239,5 6 0,2 17 148,9 11 0,3 5 140,7 6 0,4 2-77,4 5 1,0-1-38,0-2 0,1 2-18,-1-3 1,-1-3-4,-3-4 0,-2-2 176,-5-5 0,-1-6-78,-3-7 0,-3-1 427,-4-2 0,-1 0-166,0 0 1,0-9 49,-4-3 0,-2-7-63,-5 0 0,4-2-257,0-2 0,0-1 64,-4-3 0,-5-1-56,-3-2 0,-2-3-536,-2 2 0,2-2 232,3-1 0,-2 5-753,5 2 0,-4 4-143,5 4-1464,-1 3 1701,4 10 1,5 2 104,2 8 0,10 6 818,6 5 0,0 5 0,5-2 0</inkml:trace>
  <inkml:trace contextRef="#ctx0" brushRef="#br0" timeOffset="53">17097 3221 8352,'-11'-23'841,"3"1"-287,0 3 1,5 4-125,-5 7 0,-1 0 379,-6 4 1,-2 0-304,-2 4 1,-6 2-248,2 6 1,-2 5-4,2 10 1,0 1-293,0 2 0,11 2-72,4 3 0,5 2-43,3-3 0,8-1-123,7 2 0,4-5 164,12 5 1,0-10-26,7 2 1,-5-11-44,6-1 0,-6-7 349,5 0 1,-3-4-76,-1-4 0,2-2 68,2-6 0,-6-3-57,2 0 1,-11-2-19,0 2 0,-8-3-76,0-5 0,-7 1-126,-4-1 0,-4-4-424,-4 0 1,-4 0 257,-7 0 0,-8 3-166,-7-3 1,-8 4 11,-4 4 0,-1 4-389,1 7 0,0 3 310,7 5 1,5 2 45,11 1 1,8 1 465,7 8 0,3-3 0,1 7 0</inkml:trace>
  <inkml:trace contextRef="#ctx0" brushRef="#br0" timeOffset="54">17919 3141 8130,'-10'-23'0,"-6"6"639,-11 6 0,4 6-13,4 9 0,5 2 293,-1 5 1,2 2-452,2 2 0,1 3-162,2 5 0,3 0-201,5 0 0,0 5 85,0 2 0,0 3-550,0 1 0,5-5 265,3-2 1,2 1-748,1-1 0,1-4 235,-1-4 1,1-5-718,-1 1 1324,0-3 0,1 0 0,-1-1 0</inkml:trace>
  <inkml:trace contextRef="#ctx0" brushRef="#br0" timeOffset="55">17497 3141 8167,'0'-29'2234,"6"2"-1689,6 8 0,10 4-283,13 7 1,4-2 54,7 2 1,4 2-42,4-2 0,2 2-98,1-2 0,-4 3 44,0 5 1,-8 2-1365,0 1 1,-5 5 1141,2 7 0,-1 3 0,5 5 0</inkml:trace>
  <inkml:trace contextRef="#ctx0" brushRef="#br0" timeOffset="56">19918 3106 8164,'0'-22'981,"0"-1"1,0 5-184,0 3-442,0 7 1,-1-1 100,-3 5 0,-4 1-212,-7 3 1,-3 0-31,-5 0 0,-4 1-235,-4 3 1,-1 6 134,2 5 1,1 2-162,2-2 0,7 1 54,-3 3 0,8 3-161,-1-3 1,4-1 75,0 1 0,6-4-41,2 4 1,3-4 62,1 4 1,6-5 11,6 2 1,9 0 14,10-1 0,3 4 34,4-3 1,-1-1-47,5-4 1,-5 1 40,1-1 0,-5 0-13,-7 1 1,-4-1-45,-11 1 0,-1-1-101,-2 1 0,-4 0 129,-8 3 0,-4-1-6,-7 5 1,-13-3-4,-10 3 1,-13-2-10,-2 2 1,-5-1-405,4-3 0,5-3 313,3-1 1,7-1-1069,8-6 206,4 5-428,9-8 1427,6 5 0</inkml:trace>
  <inkml:trace contextRef="#ctx0" brushRef="#br0" timeOffset="57">20421 3106 8338,'-11'-21'535,"4"7"0,-14-6-268,6 12 0,0 3 624,4 5 0,-6 6-300,-2 6 0,-3 0-92,0 7 0,3 7-272,0 8 1,5 3-116,-2 9 0,9-6-465,3 10 0,3-6 274,1 6 1,1-7-161,3-1 0,3-11 111,9 0 1,-4-6-463,4-2 1,0-5-188,-1-3 1,4-2-1265,-4-2 2041,1 1 0,-5-6 0,1-1 0</inkml:trace>
  <inkml:trace contextRef="#ctx0" brushRef="#br0" timeOffset="58">20580 3198 8246,'-1'-19'0,"-3"0"1840,3 10-1257,-4-1 0,1 19-198,0 2 1,-1 8-69,1 0 1,3 8 84,-3 3 1,-1 4-413,2 5 0,-1-3 85,4 6 1,0 0-689,0 4 1,1-6 428,3-2 0,-2-7-709,6-4 0,-2-5 252,2-3 0,2-2-509,-2-6 1150,-3 1 0,0-1 0,-5 1 0</inkml:trace>
  <inkml:trace contextRef="#ctx0" brushRef="#br0" timeOffset="59">20249 3529 8291,'-15'-16'0,"0"-3"0,5 6 972,6 1 0,3 7-342,1-2 0,6 3-474,5-4 0,3 6 74,9-2 0,8 1-504,10 0 1,4 1-190,1-1 1,-1 1-502,1 2 1,0 0 593,-1 0 150,-4 5 1,3 2-1,-3 4 1</inkml:trace>
  <inkml:trace contextRef="#ctx0" brushRef="#br0" timeOffset="60">20889 3575 8291,'-7'0'823,"1"-3"-549,2-4 1,3-2 889,-3-10 0,3 2-446,1-6 1,5 2 194,3-10 0,2 5-366,1-5 1,1 1-118,-1-5 0,0 4-318,1-4 1,-1 8-232,1-8 1,-5 4-157,1-4 1,-4 2 285,3 3 1,-4 2-132,1 5 0,-3 5-45,-1 3-418,0 8 193,0-4 0,0 11-28,0 0 1,0 5 214,0 7 1,4 6 99,0 4 0,1 8 123,-2 8 0,4 2-82,4 6 0,1 3-334,-1 1 0,4-1 196,1-3 0,4-1-94,-1-4 1,-1-1 23,1-6 1,0-1-96,4-3 0,-4-2 365,0-5 0,-3-4 0,2 0 0,-3 2 0,0 0 0</inkml:trace>
  <inkml:trace contextRef="#ctx0" brushRef="#br0" timeOffset="61">21300 3700 8188,'0'12'-202,"0"-6"0,-5 4 0,-2-3 0</inkml:trace>
  <inkml:trace contextRef="#ctx0" brushRef="#br0" timeOffset="62">20877 3495 8187,'-29'-23'0,"1"5"0,10-3 0,2 3 0</inkml:trace>
  <inkml:trace contextRef="#ctx0" brushRef="#br0" timeOffset="63">20775 3381 8187,'0'-7'0,"7"-3"1827,8 2-1215,3 3 1,16-3-343,1 4 1,5-4-336,10 4 1,-3 0-378,2 4 1,2 0-38,-2 0 1,4 0 43,-8 0 0,3-3 136,-6-1 1,1-1-38,-1 1 0,-6-2 218,-6-6 1,-4 0-32,0-4 0,-7 0-21,-3-3 1,-9-3 135,-3 3 1,-3-1 422,-1 1 0,-5-3-195,-2 3 0,0 1 580,0-1 0,3 7-409,-4 0 1,4 6 314,-3 6 1,3 1-206,-4 3 0,5 4-158,-5 7 1,5 6-115,0 6 1,-2 6-121,1 1 1,0-2-45,4 6 1,4-6 100,0 2 1,1 0-456,-2-3 1,4-2 147,4 1 0,1-5-311,-1-3 0,0-4 50,1-6 428,-1-1 0,16 0 0,3 1 0</inkml:trace>
  <inkml:trace contextRef="#ctx0" brushRef="#br0" timeOffset="64">21654 3552 8510,'0'-12'-436,"-1"1"-153,-3 0 0,-2-5-5,-6 1 44,1-10 550,-6 6 0,1-10 0,-3 2 0,2-2 0,6 0 0,1-4 481,2 2-378,3-2 0,6-2-103,3-3 0,-3 12 0,4-1 0</inkml:trace>
  <inkml:trace contextRef="#ctx0" brushRef="#br0" timeOffset="65">21688 2912 8046,'34'-6'1,"1"-3"567,-1 5 1,-5 2 810,-2 6 0,-3 6-871,-1 5 0,-5 5-284,-3-1 0,-6 4-127,-2 4 1,-4-1-205,1 9 0,-4-6-372,-4 9 0,-4-6 296,-7 2 0,1 0-213,-5-3 0,4-3 208,-4-2 0,5-5-72,-1-2 1,3-4 187,5 4 1,1-5 0,6 1 0,2-4 73,2-3 1,2 1-80,5-5 0,6 3 224,2-3 0,2 0-42,2-4 0,4-5 69,0-3 1,4-2-42,0-1 0,3-5 55,4 1 0,0-6-243,8-2 0,-6-1 143,10-7 1,-11 6-39,3-2 0,-9 3 67,-2 1 354,-11 5 0,0 2 117,-12 5-306,-3 4 1,-6 2-121,-3 5 0,-4 5-170,-7 3 0,2 2 94,-2 1 1,4 5 75,3-1 1,-1 4-143,5-4 1,0 5-245,4-1 1,0-2-72,0-2 1,2-2 105,2-2 1,3-1 294,8-2 0,3-3-83,5-5 1,5 0 155,2 0 0,2-5-61,-1-3 1,2-2-37,-3-1 1,3-2-20,1-2 1,-3 1 18,-1-5 1,-4 0-195,0-4 0,-3 2 112,-4 1 0,-2 0 46,-6 5 1,-1 4-38,-2 3 517,-3 0-285,-5 2 0,-7 6-3,-4 8 0,-2 3-24,-6 4 0,2 4-36,-2 8 1,-3 2-252,3 5 0,1 1 115,-1-1 1,5 1-852,-1 3 1,7 7 808,5 4 0,-4 6 0,1-3 0</inkml:trace>
  <inkml:trace contextRef="#ctx0" brushRef="#br0" timeOffset="66">22579 3609 8190,'11'0'1468,"1"4"-928,-1 0 0,6 1-87,2-2 1,4-1-7,3 2 0,7-3 148,5-1 1,4 0-114,-4 0 0,4 0-107,-4 0 1,3 0-327,-7 0 0,2 0 119,-10 0 1,1 0-585,-4 0 0,-5 0 266,-3 0 150,-2-5 0,18 3 0,6-3 0</inkml:trace>
  <inkml:trace contextRef="#ctx0" brushRef="#br0" timeOffset="67">23184 3620 8090,'-16'0'-290,"-2"0"1,-5 0 0,0 0-1</inkml:trace>
  <inkml:trace contextRef="#ctx0" brushRef="#br0" timeOffset="68">22670 3483 8090,'5'-11'0,"17"0"0,9-1 0</inkml:trace>
  <inkml:trace contextRef="#ctx0" brushRef="#br0" timeOffset="69">22739 3438 8090,'16'-7'1182,"2"-3"251,5 3 0,5 0-788,2 0 1,7-1-72,1-3 0,5 0-385,-1 4 0,3-3 24,0 2 0,-4 3-690,-3 1 1,-6-1 314,-2 1 0,-8-1-2598,1 1 1631,-13 3 0,0-5 1129,-10 2 0,-15-2 0,-4-6 0</inkml:trace>
  <inkml:trace contextRef="#ctx0" brushRef="#br0" timeOffset="70">22693 3164 8090,'17'-18'212,"11"-4"0,8 10 573,14-4 1,2 4-770,5 0 0,7 0 242,-31 4 1,2 0 0,2 2 0,1 1-308,4-1 0,0 0 0,-1 1 0,0 0 231,3 3 0,0 0 1,-7 0-1,-1 1-413,1 0 1,-1 2-1,25 4 231,-4 2 0,-8 5 0,-11 3 0,-7 4 0,-6 3 0</inkml:trace>
  <inkml:trace contextRef="#ctx0" brushRef="#br0" timeOffset="71">3620 4420 7964,'0'-12'138,"0"1"1,0 3 760,0 1-261,0 4-192,0-7 1,0 15-141,0 3 0,-1 16-50,-3 10 0,-3 13-121,-9 3 1,4 8-123,-3 3 0,2-3 57,1-1 0,1-2-75,0 6 0,4-4-190,3-4 0,2-7 120,-2-8 1,3-9-39,-3-6 0,3-5-245,1-7 303,0 1 1,4-7-95,-1-5 0,6-3 125,-1-8 0,-3-3-156,-1-9 1,2-5 261,2-2 0,-3-7-219,-1-1 1,-2-5 35,2 1 1,-3-7-249,3 0 1,-3-6 220,-1 2 0,0 5 34,0-2 0,2 10 201,1-6 1,-1 9-72,1 3 1,-1 6 1122,-2 9-359,0 3-386,0 9 0,4 3-281,-1 8 0,2 5 15,-1 10 0,4 5 487,7 11 0,10 0-319,6 3 1,1 8-226,-6 7 1,-2 3-66,3 1 0,-3-5-175,-1-2 1,0-9 24,0-2 0,-6-5-66,-1-4 1,0-2-20,-1-5 1,-3-1 99,-5-3 0,0-3-729,0-4 1,0-1 343,-3 0 0,-3-3-1641,3 0 1701,-3-6 1,-6 3 433,-3-5 0,-7 0 0,-3 0 0</inkml:trace>
  <inkml:trace contextRef="#ctx0" brushRef="#br0" timeOffset="72">3472 4957 8032,'6'-5'213,"4"0"99,-2-3 1,7-2 59,4 2 0,8-2 317,3-1 0,8-1-204,4 1 1,8-5-566,3 1 0,3-4 315,1 4 1,-7-5 41,-1 1 1,-7 1-330,7-1 0,-9 1-31,2-1 1,-7-1-42,-4 5 0,-5-1 45,-7 5 0,-2-1-88,-6 1 0,-4 3 379,-4 1-201,-1 4 0,-4-2 290,-1 5 1,0 1-268,-5 3 0,6 8 300,-2 7 0,-1 7-172,1 5 1,0 2-11,4 1 1,0 4-108,0 0 1,0 0 79,0-3 0,0-2-231,0-3 0,4 2 110,0-6 1,1 0-64,-1-7 0,-3-3 130,3-4 243,-3-1-55,-1-5 0,0-6 228,0-7 0,-1-3-279,-3-2 0,-1-4-92,-3-3 0,-2-4-95,3-4 1,-3-1 114,-2-2 1,5-3-173,-1 2 0,-2-5 35,-2-2 0,3 0-62,9 3 1,0 10 20,0 2 0,0 8-80,0 0 1,6 7-224,1 4 1,7 4 108,1 4 0,9 7 227,-1 8 1,8 4-65,-1 4 0,4-2 53,5 6 0,-3-6-71,6 2 1,-5-3-11,1-1 0,-4-6 68,-3-1 1,-1-7 114,-7-2 0,-1-4 347,-7 1 0,-6-3-181,2-1 0,-6-5 394,3-3 0,-6-3-254,2-5 0,-4 3-309,-4-7 0,2 1 163,-6-3 1,-1-1-621,-6 0 0,2-4-113,-2 1 0,-1-5-419,1 5 0,-1-5 9,5 4 0,1-3 345,2 3 0,3 1-723,5 3 0,3 5 590,4 3 0,7 3-220,13 5 1,-2 2 908,6 5 0,4 0 0,6 0 0</inkml:trace>
  <inkml:trace contextRef="#ctx0" brushRef="#br0" timeOffset="73">5002 4534 8139,'0'-15'377,"0"0"1,0-1 166,0 5 1,-1 0 547,-3-1 0,2 2 830,-6 2-756,6-2-1061,-4 9 0,6-3 16,0 8 1,2 4-343,2 7 0,2-3 216,5 4 0,2 0-357,2-1 0,3 4 61,5-3 1,4-2-268,-1-7 0,2 2 284,-1-5 0,-3 0 36,2-4 1,2-5 298,-1-3 1,0-2-87,-4-1 0,-1-1 61,1 1 1,0-1-148,0 1 236,-5-1 0,-7 5 222,-7-1-5,-3 6 1,-11-1-109,-5 11 0,-7 2-101,-4 13 1,-2 2 138,-3 9 1,-1 2-92,6 2 1,0 1-174,7 3 0,3-1 142,4-3 0,2-3-975,3 3 0,2 2 135,5-2 573,5-5 0,6 0 0,7-4 0</inkml:trace>
  <inkml:trace contextRef="#ctx0" brushRef="#br0" timeOffset="74">6818 4397 7958,'-11'-18'814,"4"7"-675,2 1 0,10 8 88,3-1 1,-2 1 144,2 2 0,0 2-109,3 1 1,-2 4 116,2 4 0,0 11-87,8 4 0,-4 4-105,4 4 1,-9 5-48,1 7 0,3-2-194,5-6 0,-1 3-368,1 5 0,-4-6 306,4-2 0,-5-3-127,2-5 0,-4-3 90,0-8 0,3 1-400,0-5 0,0-5-6,-3-6 558,-6-3 0,9-1 0,-2 0 0</inkml:trace>
  <inkml:trace contextRef="#ctx0" brushRef="#br0" timeOffset="75">7309 4408 7978,'0'-22'709,"0"4"-316,-5 6 1374,9 2-1042,-8 9 0,13 1-261,-5 8 1,0 12-23,-4 7 1,-5 11-167,-3 7 1,-3 6-406,-5 6 0,2 0-2,-5 0 1,4-5-358,-4-2 1,5-4 338,-1-5 1,4-6 135,3-9 1,8 4 0,6-1-1</inkml:trace>
  <inkml:trace contextRef="#ctx0" brushRef="#br0" timeOffset="76">7195 5025 8068,'23'12'0</inkml:trace>
  <inkml:trace contextRef="#ctx0" brushRef="#br0" timeOffset="77">7572 4386 8099,'-8'19'2377,"1"0"-1550,-1 0 1,1 7 47,-1 1-379,5 5-174,-2 2 0,5 3-184,0 5 1,0-2-241,0 2-414,0-2 741,5-11-628,2 4 112,4-14 241,1 7 1,3-13 0,0 1 182,-1-5 1,4 0-163,1-5-55,2-1 0,2-3 0,1 0 84,3 0 0,-13 0 0,1 0 0</inkml:trace>
  <inkml:trace contextRef="#ctx0" brushRef="#br0" timeOffset="78">7858 4900 7989,'12'-7'0,"-2"-8"0,-10 2 0</inkml:trace>
  <inkml:trace contextRef="#ctx0" brushRef="#br0" timeOffset="79">7515 4728 8349,'-11'-11'-2,"4"-1"1304,3 1-1302,8 0 0,13-1 0,7 1 0</inkml:trace>
  <inkml:trace contextRef="#ctx0" brushRef="#br0" timeOffset="80">7549 4648 8297,'28'-12'0,"3"-4"0,7-1 1460,4-6 0,2 5-1141,2 3 1,-2 0-1093,-2 3 1,2-2-2884,-2 7 3656,-2 1 0,-6-4 0,-6 4 0</inkml:trace>
  <inkml:trace contextRef="#ctx0" brushRef="#br0" timeOffset="81">7561 4466 8241,'-12'-23'143,"6"0"1,7 4-212,11 0 1,4 4 156,7-4 0,-4 3 355,0-3 0,1 5 497,7-1 0,2-1-393,5 0 1,2 1-161,2 4 1,-1 1-302,5 2 1,-2-1 83,2 5 1,-3 0-215,-4 4 0,-5 0 219,1 0 1,-7 2-203,-1 2 0,-2-1-429,-6 9 304,1 2 95,-5 9 1,-3 1 30,-1 2 0,-3 7 30,4 5 0,-6 7 139,2 0 0,-3 2-125,-1 7 0,0-4-251,0 0 1,0-4 154,0-8 1,0-8-199,0 1 0,0-6-121,0-2 1,0-9-137,0-3-1602,0-2 795,0-3 1339,0 0 0,0-17 0,0-1 0</inkml:trace>
  <inkml:trace contextRef="#ctx0" brushRef="#br0" timeOffset="82">8132 4374 8316,'0'-23'0,"1"4"0,3 0 0,7 4 1183,8-4 1,4 5-355,4-1 0,2 2-145,5 2 0,5-1-363,3 1 0,-1 5-63,1 2 0,-5 2-142,1 2 1,-8 9 83,-3 3 0,-8 11-358,-4-1 0,-7 5 46,-5 0 1,-8-2-210,-6 6 0,-12-1 140,-11 4 0,-5 4-71,-7 0 0,3-2 590,-3-2 0,8-3-109,-4 3 0,10-4 43,6-3 1,10-7-21,5 3 1,7-6-96,0 2 1,6-7-24,5 0 0,6-2-131,10-6 0,2 0-43,6-4 0,-1 0-247,8 0 1,2 0-1139,-2 0 0,4 0 201,-4 0 1224,5 0 0,-3 0 0,3 0 0,-2 0 0,-3 0 0,0 0 0</inkml:trace>
  <inkml:trace contextRef="#ctx0" brushRef="#br0" timeOffset="83">9102 4317 7930,'0'-18'644,"0"2"232,0-1-76,-5 10-456,4-3 0,-4 16-94,5 5 0,1 6 1,2 7 39,1 3 0,5 2-44,-2 5 1,-1 4-1,2 0 1,0 2 101,3-2-152,1-8 0,-1 4 261,0-7-788,-4-3 1,3-1-430,-3-8 577,-1 3 1,0-7-2322,-2 1-306,-3-1 2810,4-10 0,-10 5 0,-1-6 0</inkml:trace>
  <inkml:trace contextRef="#ctx0" brushRef="#br1" timeOffset="84">8760 4294 9276,'0'-29'-153,"5"6"962,2 8 1,10 4 104,6 3 58,0-2-553,10 3 0,-4 1-80,5 2 0,11-1 0,4 1-17,6 2 1,-7 1-224,-3 1 0,-3 0 15,0 0 0,0 0-127,-8 0 0,-2 0 32,-9 0 1,-1 5 172,-3 2 0,-3 3-196,-5 2 1,1 6 69,-1 4 0,-4 3 131,-4 5 1,-1 2-67,-2 6 0,0-1-93,0 5-785,0-1 446,0 5 211,0-10-458,0 2 658,0-9-266,0 5 0,4-8-743,-1-4-301,1-6 1,0 0 1199,0-4 0,5-6 0,-3-1 0</inkml:trace>
  <inkml:trace contextRef="#ctx0" brushRef="#br0" timeOffset="85">9536 4797 8554,'0'0'0</inkml:trace>
  <inkml:trace contextRef="#ctx0" brushRef="#br0" timeOffset="86">10142 4340 8164,'0'-29'0,"0"1"860,0 5 0,0 5-304,0 3 1,-5 2 360,-3 2 0,-3 5-324,-5 2 0,1 2-65,-8 2 1,-6 7-333,-9 4 0,-9 7 47,1 9 0,3 1-116,5 2 0,9 3 87,6-3 1,7 7-363,8 1 1,3 4 210,5-4 0,6 0-573,6-3 1,8-2-33,7-3 0,8-2 277,0-5 0,10-9-31,1-3 1,2-7-13,-2 0 0,-1-4-39,1-4 0,-1-2 84,-4-6 0,1 1 263,-7-1 0,-1 0 0,-6-1 0,2 2 0,1 2 0</inkml:trace>
  <inkml:trace contextRef="#ctx0" brushRef="#br0" timeOffset="87">10484 4523 8145,'5'-28'514,"-3"-1"-514,2-6 0,-3 6 0,-1 1 0</inkml:trace>
  <inkml:trace contextRef="#ctx0" brushRef="#br0" timeOffset="88">10496 4340 8144,'-4'-11'2639,"0"-1"-1452,-5 6-26,3-4 1,-4 13-502,2 1 0,3 6-244,5 6 1,0 1 42,0 6 0,1 5-151,3 3 1,4 2-117,7 1-68,3 0 1,2-1 0,2-1-11,2-2 1,1-1 79,-2 2 0,0-4-499,0-8 122,0-3-848,-1-4 726,6-1 0,-4-5 132,3-2 0,-4 1-1796,-4-1 1969,-3 0 0,-4-4 0,-1 0 0</inkml:trace>
  <inkml:trace contextRef="#ctx0" brushRef="#br0" timeOffset="89">10873 4797 8144,'-10'-12'0,"2"1"0,-9 0 0</inkml:trace>
  <inkml:trace contextRef="#ctx0" brushRef="#br0" timeOffset="90">10416 4557 8103,'1'-10'2028,"3"2"1,4-6-859,7 3 0,8 2-557,7 5 1,9-11-447,7-4 0,2 0-194,9 4 1,-11 2-441,4 1 0,-3 2 294,-2 3 1,-3 0 172,-11 4 0,2 1 0,-4-3 0</inkml:trace>
  <inkml:trace contextRef="#ctx0" brushRef="#br0" timeOffset="91">11055 4374 8103,'-11'0'0</inkml:trace>
  <inkml:trace contextRef="#ctx0" brushRef="#br0" timeOffset="92">10450 4271 8084,'1'-11'1781,"3"0"1,8-1-796,7 1 1,6-1-662,9 1 1,4 1-1052,16 2 1,-1-1 409,4 5 0,0-4 0,0 1 0</inkml:trace>
  <inkml:trace contextRef="#ctx0" brushRef="#br0" timeOffset="93">10953 4157 8084,'45'5'0,"-4"2"0,-2 4 0</inkml:trace>
  <inkml:trace contextRef="#ctx0" brushRef="#br0" timeOffset="94">11364 4260 8112,'-2'-10'868,"-1"2"0,-7-2 1170,-6 2 0,-4 3-954,1 2 1,-3 1-508,0 2 0,-6 0-612,-3 0 0,2 9 61,-1 3 1,-1 3 44,-3 0 1,5 3 120,2 5 0,9 1-385,7 2 0,4-1-338,7 1 0,11 2 231,4-1 79,5-1-44,8-3 1,3 0 3,7 0 0,1-2 14,3-1 0,5 0-63,-5-5 1,5 4 265,-6-4 0,-1 4-100,-2-3 0,0 0 398,-4-1 1,-2-2 367,-9 2 0,-7-2-341,-4-2 1,-6 1 277,-6-1 0,-6 1-215,-6-1 0,-11 2-44,-11 2 0,-14-2-58,-9 2 0,-5-1-1688,30-7 0,-1 1 1446,-1 1 0,-2 0 0,-4 1 0,-1 0 0,-1-2 0,0-1 0,-1-2 0,0 0 0</inkml:trace>
  <inkml:trace contextRef="#ctx0" brushRef="#br0" timeOffset="95">10918 5002 7503,'-51'12'0,"0"-1"0</inkml:trace>
  <inkml:trace contextRef="#ctx0" brushRef="#br0" timeOffset="96">2056 6818 8013,'0'-11'1108,"0"4"-751,0 2 1,0 7-126,0 1 0,0 5-15,0 7 1,0 4 117,0 8 0,-2 6-93,-1 5 0,1-2-49,-1-2 0,1-1 49,2 9 0,2 0-202,1 3 0,-1-3 56,1 0 0,3-4-202,-3 4 0,5-9 107,-4 1 0,1-6-10,-1 3 1,-3-7-96,3-1 0,1-4 38,-1-4 0,-1-6-267,-3 2 0,0-6-96,0 3-455,0-6 320,0 3-244,0-15 0,0-1 152,0-8 1,0-3 166,0 3 0,0-2 489,0-2 0,0-5 0,0-1 0</inkml:trace>
  <inkml:trace contextRef="#ctx0" brushRef="#br0" timeOffset="97">2067 7035 8179,'0'-19'-97,"0"0"0,0 4 179,0-4 1,-4 5 354,1-1 0,-1 2-98,4 2 1,0 3 590,0 0-171,0 6-554,0-8 0,5 10-4,2 0 1,5 6-101,3 9 0,-1-1 132,5 5 1,0 2 12,4 5 0,4 3-47,-1 6 0,6-4-14,-2 4 1,5-4-35,3 7 1,-3-3-114,3-5 0,-2 2-2,-2-5 1,-3-5 41,-1-3 1,-1-1 41,2 1 1,0-2-140,-4-6 1,-4 1 83,-4-1 0,-5 0-101,1 1 0,-6-5 227,-1 1-256,-6-5-138,3 2-607,-5 0 232,0-4 1,0 3-977,0-8 1554,0 3 0,-5-9 0,-1 3 0</inkml:trace>
  <inkml:trace contextRef="#ctx0" brushRef="#br0" timeOffset="98">2764 7446 8061,'-5'-11'0,"-2"0"0</inkml:trace>
  <inkml:trace contextRef="#ctx0" brushRef="#br0" timeOffset="99">2821 6807 7795,'-8'-18'15,"1"3"0,3 0 164,-4 3 1,6-2 867,-2 7 48,-2-4-273,4 0-753,-3 5 0,5 7 102,0 10 0,4 11 187,0 8 1,0 10-157,-4 5 0,0 10 11,0 6 1,0-4-337,0-4 0,0 1 81,0 3 1,0-9-79,0-2 1,0-4 76,0-1 0,0 1 34,0-7 0,0-1 53,0-11 1,0 1-660,0-9-384,0 0-722,0-8 1177,0-2 544,10-5 0,3-5 0,9-2 0</inkml:trace>
  <inkml:trace contextRef="#ctx0" brushRef="#br0" timeOffset="100">3461 7058 7834,'-7'-5'662,"-3"-1"-541,9-1 1,-3 2-144,8 5 1,-2 0 1907,6 0-1303,-6 0 1,12 0-161,-2 0 1,3 0-123,0 0 1,-1 0-39,5 0 0,-1 0-89,1 0 0,3 0-14,-3 0 1,1 0-71,-1 0 0,1-1 92,-4-3 1,3 3-561,-4-3 0,0 3 238,-4 1 0,-3 0-1548,0 0 1688,-6 0 0,13 5 0,-2 1 0</inkml:trace>
  <inkml:trace contextRef="#ctx0" brushRef="#br0" timeOffset="101">3792 7024 7886,'-12'0'0</inkml:trace>
  <inkml:trace contextRef="#ctx0" brushRef="#br0" timeOffset="102">3449 7207 7886,'-11'11'1551,"4"-5"-1036,2-1 1,10-5-160,3 0 0,7-5 588,4-2 0,4 0-374,4 0 0,-2-1 43,6-3 0,3-1-64,4 1 1,-4 3 163,-3 1 0,-6 3-442,2-4 1,-5 6-13,-3-2 0,-2 3-1752,-6 1 1264,1 0 1,-2 1-3432,-2 3 3660,7 2 0,-8 5 0,10 1 0</inkml:trace>
  <inkml:trace contextRef="#ctx0" brushRef="#br0" timeOffset="103">5311 6533 8076,'-7'11'1261,"4"1"0,-3 4-866,3 3 0,-1 4 78,4 4 1,-4 6-101,0 5 0,-5 5-40,2-1 1,0 6-73,0 1 0,-1 5-340,-3-5 0,4-3 258,4-4 0,1-11-77,2 0 1,0-6-209,0-2 0,0-5 102,0-3 1,0-2-291,0-2 1,0-3 172,0-1 0,0-3-696,0 4 0,2-6 188,1 2-552,-1-2 0,4-2 364,-2 0 0,-2-2 817,6-2 0,5-7 0,4-7 0</inkml:trace>
  <inkml:trace contextRef="#ctx0" brushRef="#br0" timeOffset="104">5676 6590 8161,'-5'-18'-401,"0"2"267,-3 4 935,-2 6 1,4 1-124,-6 5 0,5 10 13,-1 5 1,1 10-160,-5 6 1,-3 7-23,0 4 1,-6 7-175,2 5 1,2 2-256,-2 1 1,5-2-29,-2-1 0,5-5 127,3-7 1,3-6-48,5-6 0,0-8-117,0 1 1,0-8-230,0 0 0,0-6-529,0-2-1075,0-4-1037,0 2 1645,0-5-97,5 0 1306,-3 0 0,3 0 0</inkml:trace>
  <inkml:trace contextRef="#ctx0" brushRef="#br0" timeOffset="105">5105 7115 8133,'-29'-18'0,"6"2"278,8 5 0,7-1 452,4 1 0,4 3 45,4 0 1,3-4-266,4-7 1,11 1 88,4-1 1,7 0-173,5-4 0,3 0-315,5 0 1,-1 1 135,1-1 0,3 0-246,1 0 0,-4 0-148,-4 0 1,-1 2-246,5 2 1,-10 2-995,-6 6 0,-2 4-38,-5 4-1125,-3 1 2548,-14 7 0,5-3 0,-5 3 0</inkml:trace>
  <inkml:trace contextRef="#ctx0" brushRef="#br0" timeOffset="106">5117 7366 8235,'-27'8'0,"8"0"671,7-6 1,14 8-120,2-2 0,2-3-54,5-1 0,2-3 357,2-1 1,4-7-321,8-1 1,2-9-52,5 6 0,1-8-158,-1 0 0,4-3-357,0 0 1,5-5-69,-1 0 1,-1 1-697,1 3 0,-2-3 128,2 4 0,1-4-1161,-5 7 1828,0-2 0,2-2 0,0 0 0</inkml:trace>
  <inkml:trace contextRef="#ctx0" brushRef="#br0" timeOffset="107">6453 6647 8244,'0'-29'262,"-5"6"1,3 6 1139,-1 6-651,1 0 0,-3-1-267,-2 1 0,0 4-68,0 4 1,-5 1-135,-3 2 0,-5 5-240,1 3 0,-7 6-44,0 1-21,-1 5 1,4-3 76,0 2 0,6 3 1,0-3-63,1 2 1,7 1-88,-3-3 0,9 1-11,-1-5 1,4 2-23,4-2 131,2-2 0,10 3-59,3-4 1,3-5 91,1 1-72,5 0 51,1 3 0,4-3 51,-3-1 1,2 1 68,-5 3-117,-1-4-7,-3 3 0,-1-4 167,-3 5-150,-3 1-3,-9-1 0,-2 2 0,-5 2 59,0 4-3,-10 3 0,-4 2 1,-13 3 9,-3 3 1,-5-1-29,-3 2 1,1-2-120,-4 1 1,0-2-958,-1-5 897,-2 0 0,9-4-424,1 0 186,10-10-1033,7 6 737,6-14 407,5 4 1,7-6-943,10-3 686,11-2 0,7-7 573,5-2 0,2 1-343,2-5 1,5 0 0,4-4-63,-2 0 1,-2 4 309,2 0 0,1 0-38,0-4 1,-6 2 537,-2 2 1,-6-1-329,-1 4 0,-11 1 1596,-1 4-499,-5 4 183,-8-3-566,-1 9 1,-6 0-330,-3 4 0,-2 6 3,-6-1 0,6 2-63,2 2 1,-1-1-432,1 0 0,1 1 114,3-1 0,1 1-341,3-1 153,2 0-70,5 1 1,2-1-155,2 1 148,-2-6 1,9 3 139,-3-5-39,2 0 1,2-4 106,0 0-58,5-11-554,1 4 440,5-10 89,1 1 1,-2-2 52,-3-5-71,3 0 30,-4-5 0,0 3 18,-2-5 1,-4 4 53,-4 0 0,-8 1-157,-7 3 1,-5-1 86,-7 0 0,-6 6-136,-12 6 0,-6 1 77,-10 6 1,-1 7-329,-10 8 0,-1 6-204,-3 5 1,1 6-130,3 3 1,12-3-146,11-2 1,11 1-109,8-4 0,4 6 939,7-6 0,5-3 0,2-3 0</inkml:trace>
  <inkml:trace contextRef="#ctx0" brushRef="#br0" timeOffset="108">7412 6921 8547,'-5'-23'-125,"4"5"-253,-3 3 1209,3 3 0,-1 1 352,-1 4-75,1 2-784,-3 5 1,5 1-1,0 3 238,0 3 0,0 9-131,0 3 1,0 3-92,0 5 0,2-3-194,1 3 0,8 1 170,4-2 1,1 5-333,-1-4 0,-2-1 119,2-3 0,2-1-238,-2-3 0,5-3 64,-1-4 0,3-2-48,1-3 1,4-2 143,-1-5 0,2-6 45,-1-5 0,-3-2-24,2-6 1,-1 0-12,-3-4 1,0 0 17,-3 0 0,-2 1 44,-6-1 0,0-1-224,1-3 0,-5 2 77,1-6 1,-5 4-643,0-3 1,-1 1-7,-2-2 0,-5 3-244,-3 6 0,2 4 159,-2 3 0,4 3-271,-3 5-60,4 1 699,-2 6 1,14 6 414,2 1 0,8-2 0,-1 0 0</inkml:trace>
  <inkml:trace contextRef="#ctx0" brushRef="#br0" timeOffset="109">8303 6704 8332,'-11'-16'0,"-5"3"1219,1-2-719,0 7 0,3 3 111,1 5 0,5 5-150,2 3 1,-1 7 31,1 4 1,0 4-104,4 3 1,0 5-142,0 7 0,0 3-72,0 4 0,5-3-165,3 0 0,-2-1-129,2 0 0,-1-2 128,5-9 93,-1-2-377,1-10 1,-2-2 144,-3-4 0,4-5-618,-4 1 0,0-6 369,0 2 0,-3-3-990,4-1 615,-6-5 1,3-1-273,-5-5 1,0-1 504,0 1 0,-5-5 519,-2 1 0,-14-5 0,-3 2 0</inkml:trace>
  <inkml:trace contextRef="#ctx0" brushRef="#br0" timeOffset="110">8143 6830 8286,'0'-30'-478,"0"4"0,1 2 1151,3 1 0,4 4-135,7 0 0,0 5 157,8-1 0,-1 2-192,8 2 0,-5 0-19,2 4 1,1 2-102,-1 5 1,-1 0-56,-3 0 0,0 1-106,0 3 1,-7 7-17,-4 8 0,-2 3-319,-6 1 1,-2 5 153,-6 2 0,-6 3-394,-5 1 0,-5 6 254,1 1 0,-7 0-170,0 1 1,-1-1-26,4 0 1,0-1 425,1-6 1,4-4-45,3 1 1,3-7 140,5-1 1,1-2-223,6-5 1,6-1 66,1-4 0,8-3-175,4 0 0,4-6 127,4 2 0,-3-3-170,3-1 0,2-4-39,1 1 0,2-6-617,-2 1 0,3 2-215,-2-2 0,-3 2 1015,-2-2 0,4-7 0,-1 2 0</inkml:trace>
  <inkml:trace contextRef="#ctx0" brushRef="#br0" timeOffset="111">9125 6830 8176,'-11'-30'0,"-3"0"689,2 7 0,-1-1-181,5 9 1,0 0-42,-3 3 1,1 5-106,-9-1 0,1 5 99,-1 0 0,-3 3-110,3 3 1,-2 9-78,-2 7 1,5 4-232,3 3 0,2 7 134,2 5 0,3 2-76,1-2 0,4-1-64,-1 5 1,8-4-169,4 3 0,2-5-247,1-2 0,7-5 223,5-6 0,0-1-13,3-3 0,3-6 101,2-6 1,2-4-12,1 1 0,-3-4 31,-1-4 0,-3-3-78,3-4 0,-3-2-8,3-2 1,-3 1 3,3-5 0,-4 0-85,0-4 0,-1-1 143,-3-3 0,-3 2-74,0-5 0,-1-1 28,1-3 1,2-2 158,-6-2 1,4 7-145,-4-4 0,-1 10 200,-6 2 1,0 2 147,-4 5 0,0 5 299,-4 3 0,-5 6-73,-3-2 1,-2 4-124,-1 4 1,-1 7-107,1 8 0,0 4-22,-1 4 0,6 2-153,2 5 0,3 0 96,1 1 1,0-1-187,0 0 1,5-1 74,2-2 1,4-3 31,0-6 0,5 0 27,4-3 0,1-3-7,2-4 1,0-1-182,0 1 1,-1-6 99,1-2 0,0-3-338,0-1 1,0-4 160,0 1 1,0-5-784,-1 4 0,0-5 34,-3 2 1,-1-2-285,-3 1 1,-6-2-487,2 2 928,-7-2 744,1-1 0,-15-6 0,-3 0 0</inkml:trace>
  <inkml:trace contextRef="#ctx0" brushRef="#br0" timeOffset="112">9639 7001 8176,'-21'0'401,"2"0"1,2 0-1,6 0 2111,-1-5-1064,6 4-592,1-10 1,14 9-452,2-6 1,12 5-203,0-5 0,3 4-613,1-4 0,5 5 319,2-5 1,2 4-248,-10-3 0,1 3 279,-4-4 1,-2 6-1491,-2-2 1,-2 3 24,-6 1 1524,1 0 0,-6 0 0,-1 0 0</inkml:trace>
  <inkml:trace contextRef="#ctx0" brushRef="#br0" timeOffset="113">9559 6738 8217,'-11'-11'674,"4"-4"193,4-1 0,6 1-158,5 4 1,4-1-245,3 1 0,-1 3-306,5 1 0,-4 0 120,4 0 0,5-3-263,7 2 0,2 2 155,1-2 0,0 5 108,0 0 1,2 1-32,2 2 1,-1 2-249,5 1 0,-6-1 0,4 3 0</inkml:trace>
  <inkml:trace contextRef="#ctx0" brushRef="#br0" timeOffset="114">10519 6578 8217,'-12'-5'0,"-3"3"725,0-6 1,-2 2-177,2-2 0,-3 2 289,-5 2 1,1 3-279,-1-3 0,0 4-37,0 4 0,0 2-396,0 6 0,4 4 64,0 3 1,2-1-42,-3 1 0,4 0 55,5 4 0,3 0-245,0-1 0,6-2 146,-2-1 0,5-4-509,7 4 1,1-5 113,10 1 1,0-2 23,4-2 0,0-1 167,-1-2 1,5 1 50,0-5 1,1 3 35,-2-3 1,-2 4-56,3-5 0,-3 6 76,-1-1 1,-4 2-37,0 1 1,-5-2 124,1 3 0,-7-3 43,-4 6 0,1 1 108,-2 0 1,-5 4-17,-9-1 0,-6 3-174,-6 0 1,-5 1 178,-2 0 0,-7-1-90,-1-3 0,0 1-687,4-5 1,1 0-541,2-3 0,5-2 1078,6-2 0,-1 2 0,3-4 0</inkml:trace>
  <inkml:trace contextRef="#ctx0" brushRef="#br0" timeOffset="115">11798 6795 8239,'-18'0'0,"3"-1"677,7-3-77,3 3 83,5-4 1,0 4-224,0-3 1,5 3 45,3-3 1,7 1-125,4-1 1,4-1-104,4-2 1,2 0-115,5 4 1,0 0-98,0-4 1,1 3-643,-1-4 1,-4 6 412,1-2 0,-7 1-2727,-1-1 2888,0 3 0,-6-4 0,6 5 0</inkml:trace>
  <inkml:trace contextRef="#ctx0" brushRef="#br0" timeOffset="116">11912 6932 8713,'11'0'469,"2"0"686,2 0 1,-1-1-426,5-3 0,0-1-183,4-2 1,5-3-198,3 2 1,2-2-287,1-2 0,-2 5 128,2-1 1,-6 2-1155,6-2 0,-4-1-2728,1 5 3690,-3 1 0,0-2 0,1-2 0</inkml:trace>
  <inkml:trace contextRef="#ctx0" brushRef="#br0" timeOffset="117">13191 6339 8490,'-10'-23'-6,"7"0"1291,-12 5-1075,14 7 0,-4 7 785,5 8 0,-1 5-419,-3 10 1,2 2 126,-1 13 1,-2 5-191,1 10 0,-4 3-784,4 5 1,-3 0 340,3 0 1,0 0-69,4 1 1,0-4 43,0-4 1,0-6-370,0-10 0,1-6-411,3-5 0,-1-1 326,4-7 0,-3-1-1114,4-7 0,-4-1 184,3-6 1338,1 0 0,3 0 0,1 0 0</inkml:trace>
  <inkml:trace contextRef="#ctx0" brushRef="#br0" timeOffset="118">13408 6407 8148,'-5'-18'821,"-1"2"244,-6 9 0,1 9-444,-1 9 0,1 6 83,0 6 0,3 4-237,0 4 1,2 7 17,-2 4 1,3 2-403,5 2 1,0-2-323,0-2 0,2 1-97,1-5 0,4-1-411,4-6 1,1-5 10,-1-7 1,-3 2-130,-1-6-1811,-4 0 2676,2-3 0,-10-1 0,-2 0 0</inkml:trace>
  <inkml:trace contextRef="#ctx0" brushRef="#br0" timeOffset="119">12997 6887 8064,'0'-15'0,"0"-1"0,1 0 901,3 1 0,2 2-180,6-2 0,0-2-18,4 2 1,5-8-298,6 4 1,2-4-174,2 8 0,-1-5-210,8 1 1,1 1 168,-1-1 1,2 5-1004,-2-1 0,-6 3-105,2 5 0,-11-2 916,0 5 0,-8 0 0,1 4 0</inkml:trace>
  <inkml:trace contextRef="#ctx0" brushRef="#br0" timeOffset="120">12986 7127 8080,'-23'6'2704,"10"-1"-1970,3-5 0,14-1-251,-1-3 1,8 1 354,0-4 0,6-1-339,5-3 1,6-1-113,3 1 1,3-4-270,4-1 0,-1-3-174,5 4 0,-4 0-752,4 4 0,-4-1 586,4 1 1,-9-1-2736,1 1 2846,-7-1 1,6 1 0,-4 0 0</inkml:trace>
  <inkml:trace contextRef="#ctx0" brushRef="#br0" timeOffset="121">14173 6533 8234,'0'-17'0,"0"3"0,0-5 0,4 5 397,0-1 0,0 2 466,-4 2 151,0 0-665,0-1 1,-2 6-34,-1 2 1,-5 4-252,-7 4 0,-4 7 64,-8 8 1,0 4 10,-7 4 1,2 2 83,-6 5 0,3-1-251,1-2 0,4 0 1,4-4 0,8-2-13,7-6 0,0 2 64,8-6 1,0 0-146,7-3 0,4-5 294,7 1 0,4-4-98,7 3 0,4-4 157,4 1 1,4 1-140,0-2 0,4 3 73,-4-3 0,-1-1-88,-7 1 1,2 4 12,-5 0 1,-6 4 43,-6 0 0,-3 2 34,-5 2 0,-1-1-28,-6 5 0,-6 1-46,-1 7 0,-12-3-30,-4 3 1,-8-3-60,1-1 1,-3-2-42,-1-2 0,1 1-977,2-4 0,0-2 349,4-7 0,5 2-1118,7-5 1237,2 0 1,8-6-627,5-1 0,14-8 1169,9-4 0,13-5 0,-1 2 0</inkml:trace>
  <inkml:trace contextRef="#ctx0" brushRef="#br0" timeOffset="122">14619 6533 8141,'-18'-7'689,"1"2"191,6 5 0,3 2-322,1 1 0,-1 5-27,-3 7 1,3 3-17,1 5 0,4 1-141,-1 3 0,3 6-218,1 5 1,4 1 83,0-1 1,4-2-434,0 2 1,-2-4-89,2-4 1,-2-2-368,2-5 1,2-1-555,-2-3 0,-2-3-98,2-4-48,-6-1 1348,8 1 0,-3-1 0,4 0 0</inkml:trace>
  <inkml:trace contextRef="#ctx0" brushRef="#br0" timeOffset="123">14847 6544 8414,'-5'-18'1961,"-1"2"-1295,-1 10 1,2 6-106,5 7 0,-1 8-147,-3 4 1,3 3-82,-3 1 0,3 5-65,1 2 0,1 2-222,3-2 1,-2 3-113,6-2 1,0-3-277,3-2 0,-3-3-525,-1-4 1,0 2-43,0-6-1717,3 0 1836,-3-4 1,-1-3 789,-2 0 0,-3-6 0,-1 3 0</inkml:trace>
  <inkml:trace contextRef="#ctx0" brushRef="#br0" timeOffset="124">14836 6636 8385,'0'-22'0,"0"3"0,0 2 1771,0 6-1072,0 0 0,1 4-62,3 3 1,-2 4-5,6 4 0,1 4-185,6 7 1,-1 3-34,5 5 1,0 3-134,4 1 0,1 3-320,3-3 1,2 4 111,5-5 0,-3 1-136,-1-4 1,0-3 60,5-5 1,-5-1 68,1-10 1,-6 0 20,2-4 0,-7 0 115,-1 0 1,-5-5 117,1-3 1,-6-2-47,-1-1 0,-6-1 80,2 1 0,-3-6-57,-1-2 0,-1-2-294,-3-2 0,-2-1-131,-6-3 1,5-2-238,-1-5 0,1-1-103,-5 1 0,6 4 221,2-1 0,-1 10-796,1-2 1,0 11-249,4 1-1354,0 2 1919,5 3 0,2 2-1189,4 8 1913,1 2 0,4 5 0,2 1 0</inkml:trace>
  <inkml:trace contextRef="#ctx0" brushRef="#br0" timeOffset="125">15601 6521 8113,'-8'-17'351,"1"1"0,4 4 1604,-1 0-700,3 6-700,-4 1 0,4 6-151,-3 3 0,-1 3 45,1 9 1,0 7-221,4 7 1,0 3-62,0 1 1,4-1-339,0-2 0,3 2 189,-3-3 0,5-1-882,-1 2 1,-2-7 488,2-1 1,-4-2-418,3-5 0,-3-5 273,4-3 1,-5-2-1630,5 2 2147,-5-3 0,7-5 0,-4 0 0</inkml:trace>
  <inkml:trace contextRef="#ctx0" brushRef="#br0" timeOffset="126">15818 6556 8113,'0'-18'1346,"0"3"-406,0 2 786,0 1-1169,-5 6 0,0 7 79,-3 11 1,-2 4-195,2 7 1,-1 1-170,2 3 0,-2 2-74,5 5 0,-3-3-64,3-1 1,-4 1-33,4 3 1,-3-4-233,3 1 0,-4-6-156,4 2 1,1-8 141,3-4 0,0-2-65,0-2 0,1-3 16,3 0 0,2-6 32,6 2 0,0-3 62,3-1 0,3 0-80,5 0 0,1-5-534,3-3 1,-2 0 279,6 0 1,-5-2-932,5 2 1,-6-1 1362,2 2 0,2-9 0,0 4 0</inkml:trace>
  <inkml:trace contextRef="#ctx0" brushRef="#br0" timeOffset="127">16412 6533 8119,'-7'-35'656,"-3"6"1,9 6 157,-3 8 0,2 4-320,-2 3 1,1 3 74,-4 5 0,-1 0-157,-3 0 1,-2 1 217,-2 3 1,-3 3-182,-5 4 0,0 5-109,0 3 0,1 7-159,-1 1 1,0 4-100,0 0 0,2-3-119,1-2 0,5 2 101,8-1 1,2-2-119,5-6 1,0 2-47,0-6 1,5 4-198,2-4 0,8-4 121,5-3 1,2-4 63,5 3 0,-2-4 114,6 1 1,-2-3 94,1-1 1,2 4 90,-5 0 0,0 0-45,-5-4 1,-4 3 524,-3 1-141,3 5-227,-5-3 0,-2 6-70,-7-1 1,-5 1 207,-7-1 0,-2 0-185,-13 1 1,-5 3-277,-14 0 0,3 4-882,-10-3 1,3 3 299,-7-4 0,3 4-1927,-3-4 1,5 2 2531,-2-2 0,-1-5 0,-1 5 0,-4 3 0,-3 2 0</inkml:trace>
  <inkml:trace contextRef="#ctx0" brushRef="#br0" timeOffset="128">12871 9171 8325,'0'-11'441,"0"-1"0,0 1-18,0-1 1,0 5 700,0-1-262,0 6-474,0-9 162,0 10-306,0 6 0,-3 4 50,-1 10 0,-4 0 0,4 4 1,0 0-51,4 0 0,0 5 31,0 2 1,0 3-52,0 1 1,0 4 18,0 0 0,0 4-48,0-4 1,2 4 75,2-4 0,-3 4-171,3-4 0,1-1-49,-1-6 1,3-1-165,-3-7 0,4 2-61,-5-6 1,2-4 64,-1-3-475,-2-1 212,3-9-861,-5 3 475,0-5-711,0-5 0,-2 1 433,-2-8 1,2 3 1035,-6-6 0,1-3 0,-5 1 0</inkml:trace>
  <inkml:trace contextRef="#ctx0" brushRef="#br0" timeOffset="129">12746 9228 8320,'0'-23'0,"-2"5"493,-1 3 0,1 3 754,-1 0-605,1 1 0,4 4-84,1 4 0,0 0-193,4-1 0,1 3 48,4-3 0,0 3-103,3 1 0,4 5 128,8 3 1,-1-2-132,4 1 1,0 2-154,5 7 0,-1-2 59,0 5 0,-3-3-188,-1 7 1,-5-1-46,2 8 0,-4-3 74,-4 3 1,-4 2-73,-7 6 1,1-1 55,-5 5 1,-2-4-158,-6 3 1,-3 1-18,-9 4 0,0-2-149,-3-2 1,-6-2 208,2-6 0,-3-5 24,3-2 0,1-7 193,-1-1 0,0-5-94,0 1 1,0-6-236,0-1 1,2-6 126,2 2 0,2-3-223,6-1 0,1-1 205,2-3 1,3 2-1106,5-6 0,0 1 45,0-5 1,5 1-1200,3-1 2338,2 1 0,6-6 0,2 0 0</inkml:trace>
  <inkml:trace contextRef="#ctx0" brushRef="#br0" timeOffset="130">13648 9228 8163,'-5'-18'738,"4"-3"79,-4 8 1,3 0 266,-2 6-431,3 4 1,-4 1-184,5 9 1,-1 6-23,-3 10 1,-1 6-143,-3 5 0,-2 6 2,3 5 0,-4 5-78,0-1 0,0 3-172,-1-6 0,1 2-121,-1-6 1,2 1 128,3-1 0,-2-4-726,5-7 1,-4-9 375,4-6 1,1-4-1892,3 0 245,0-6 841,0-1 0,5-10 419,2-2 0,2-4-247,-1 0 917,2-6 0,-4-5 0,6-8 0</inkml:trace>
  <inkml:trace contextRef="#ctx0" brushRef="#br0" timeOffset="131">13648 9160 8163,'5'-35'0,"-4"7"0,3 6 0,-3 4 1880,-1 6-605,0 1 476,0 5-1237,0 0 0,5 17 76,3 4 0,3 10-116,5 6 0,-2 7-10,5 4 0,0 3-473,4 5 1,-4-2 209,0 5 0,0 1-92,4 3 1,-6-7 163,-1-4 1,-3-4-334,3-4 1,-4-7-114,4-1 0,-8-6-147,0-5 1,-2-2-170,2-6 1,-2-1-1227,-2-2-1557,-3 2 1572,5-9-66,-6 4 1766,0-5 0,-6-5 0,0-1 0</inkml:trace>
  <inkml:trace contextRef="#ctx0" brushRef="#br0" timeOffset="132">13545 9708 8156,'-23'0'469,"6"-5"1,5-2 723,8-4 0,4 3-501,4 1 1,2 3 102,6-4 0,4 4-274,3-3 1,8-1-217,4-3 0,7-1-746,3 1 0,8 0 372,0-1 0,1 1-1216,-5-1 1,1 5 331,0-1 1,-4 2-1041,-1-2 1819,-4-2 1,3 4 0,-6-6 0</inkml:trace>
  <inkml:trace contextRef="#ctx0" brushRef="#br0" timeOffset="133">14904 9148 8231,'-5'-28'1519,"3"4"-1139,-6-3 0,5 5-76,0 3 1,-2 2 218,1 6 1,-9 0 486,2 4 1,-5-2-519,1 5 0,1 0 3,-5 4 0,-1 7-156,-7 4 1,-2 7-90,-5 9 0,0 6 321,-1 5-788,-4 10 0,3-1 0,17-19 0,-1 1 0</inkml:trace>
  <inkml:trace contextRef="#ctx0" brushRef="#br0" timeOffset="134">14459 9297 8231,'-29'57'1335,"2"0"1,4-1 1670,4-3 0,6-2-2524,6-6 0,4 0-366,-1-3 0,10-4-103,5-8 1,2-3-62,6-8 1,4 1-62,3-5 0,6-4 19,-2-8 1,3-3 196,2-3 0,-1-4-12,0-4 0,0-4 111,1-1 1,-5-4-90,1 1 1,-10 1 246,2-1 0,-8 5-276,0-1 0,-7 1 31,-4-1 0,-5 2-240,-7-2 0,-1 3 131,-10 5 0,-5 2-654,-7 5 1,-3 0 66,-4 0 577,8 5 0,-8 1 0,8 6 0</inkml:trace>
  <inkml:trace contextRef="#ctx0" brushRef="#br0" timeOffset="135">14573 9662 8171,'-11'11'0</inkml:trace>
  <inkml:trace contextRef="#ctx0" brushRef="#br0" timeOffset="136">15749 9274 8213,'0'-12'656,"0"5"0,0-1 818,0-1-1102,-5 4 1120,4 0-483,-4 0-192,5 4-414,0-4-326,0 5 1,1 3 1,3 1 1,-3 1-197,3-1 1,1-1-999,-1 4 1,1-3 581,-1 4 0,-3-4-1117,3 3 1650,2 1 0,-4 3 0,3 1 0</inkml:trace>
  <inkml:trace contextRef="#ctx0" brushRef="#br0" timeOffset="137">15795 9616 8207,'-5'7'813,"4"-2"1,-4-4 243,5 3 1205,0-3-1034,0 4-917,0-5 116,0 5-815,0-3-769,0 3 1157,5 0 0,6-4 0,7 4 0</inkml:trace>
  <inkml:trace contextRef="#ctx0" brushRef="#br0" timeOffset="138">17143 9251 8140,'0'-18'38,"0"-2"-38,0 5 0,1-1 901,3 5 1,-3 0 301,3-1 363,2 6-1082,-5 1 0,8 6-42,-5 3 1,0 3-62,-4 9 0,0 3-140,0 7 0,0 3-41,0 6 1,0 0 69,0 3 1,0-1-284,0 5 1,1-5 101,3 1 0,-1-4-447,4-3 0,-3 0-64,4-4 0,-5-2-222,5-6 0,-4-2-1528,3-6 1571,-4 1 0,2-5-1275,-5 1 696,5-5 366,-4-3 814,5-7 0,-6-9 0,0-2 0</inkml:trace>
  <inkml:trace contextRef="#ctx0" brushRef="#br0" timeOffset="139">17131 9479 8140,'0'-6'1250,"5"1"0,-2 5-483,5 0 0,-1-4 142,5 0 1,0 0-380,3 4 1,5-1-364,6-3 1,3 3 59,6-3 0,-1-1-903,0 1 0,-1 1 504,-2 3 1,0-2 171,-4-1 0,5 1 0,-3-3 0</inkml:trace>
  <inkml:trace contextRef="#ctx0" brushRef="#br0" timeOffset="140">17143 9274 8087,'0'-24'881,"2"-2"-662,6 11 0,5-1 540,9 0 0,6 4-250,3-4 1,2 5-86,1 3 1,4-2-392,0 3 0,8-2-33,-4 1 0,5-2 0,-7 4 0</inkml:trace>
  <inkml:trace contextRef="#ctx0" brushRef="#br0" timeOffset="141">17634 9080 8095,'28'11'0,"1"0"0</inkml:trace>
  <inkml:trace contextRef="#ctx0" brushRef="#br0" timeOffset="142">17714 9102 8095,'16'12'0,"2"-1"0</inkml:trace>
  <inkml:trace contextRef="#ctx0" brushRef="#br0" timeOffset="143">17931 9228 8095,'-12'1'98,"1"3"0,3-3 473,1 3 189,-1 3 1,-3-2 34,-1 2 1,1 7-316,-1-2 0,1 7-60,0 0 1,-1 4-171,1 3 1,1 2-156,2 3 1,3 2 154,5-3 1,1-1-253,3 2 1,4-6-39,7 2 1,0-8-25,8-4 0,-3-2 32,7-2 0,-2-5 107,2-2 0,2-6-126,5-2 1,-1-9 117,-2 2 1,2-7-85,-3 3 1,-2-6 93,-1 2 1,-4-2-215,-4-2 1,-3-1-41,-4-3 1,-6-2-166,-2-5 0,-3 1-275,-1 2 0,-10-2 260,-5 3 0,-7 3-198,-5 4 1,-2 3 97,-5 9 1,-4 2 108,0 9 0,1 0 82,7 0 1,2 5 69,5 2 0,5 4-147,3 0 0,7 0-191,4 1 1,3 1 533,1 2 0,10-2 0,3 3 0</inkml:trace>
  <inkml:trace contextRef="#ctx0" brushRef="#br0" timeOffset="144">18513 9160 8248,'-1'-12'714,"-3"1"0,2 3 377,-6 0-229,5 6 1,-7-3-312,3 5 1,-2 9-39,1 2 1,2 12-306,2 0 0,3 7 43,-3 1 1,3 3-244,1 4 0,1-2 78,3 2 1,-2-2-467,6 3 0,-4-5 305,3 0 1,-4-5-927,1-6 0,1-1-5,-1-3 1006,-1-8 0,2-1 0,2-3 0</inkml:trace>
  <inkml:trace contextRef="#ctx0" brushRef="#br0" timeOffset="145">18502 9651 8233,'0'-17'0,"0"-1"0</inkml:trace>
  <inkml:trace contextRef="#ctx0" brushRef="#br0" timeOffset="146">18433 9297 8214,'0'-37'0,"0"3"0,2 7 732,1 0 1,4 7-227,4 1 0,4 5 510,1-1 1,4 2-209,-1 2 0,2 0-17,2 4 1,0 2-385,0 5 1,-1 0-151,-3 0 1,1 6-655,-5 6 1,-5 3 337,-6 4 0,-3 6-198,-1-2 1,-6 7 256,-5 1 0,-7 6-1055,-9 1 1,2 5 364,-6-1 1,-3 2-34,-4 2 1,5-2 563,6-2 1,5-4 507,3-7 1,3 0 137,9-4 0,2-2-298,5-5 1,5-4-193,2-5 0,10-3 85,6 0 0,5-6-285,6 2 0,5-7-34,3 0 237,2-1 0,6 0 0,-1 0 0,0 2 0,-2 0 0</inkml:trace>
  <inkml:trace contextRef="#ctx0" brushRef="#br0" timeOffset="147">19632 9080 8071,'6'-18'189,"0"1"1,5 7 281,1 3 1,-5 1 1261,1 6-1159,0 0 1,2 9-25,-3 3 0,-2 11-162,-5-1 0,0 10 24,0 2 0,0 6-129,0 5 1,-3 0-424,-1-3 0,-5 2-10,1-2 1,-2 1-234,-1-1 1,1-8 42,2-7 0,-1-3 138,5-1 0,0-9-926,4-3 379,0-7-321,0 1 588,6-15 1,-5 1-46,3-10 1,-2 4 235,2-4 1,-3-4 87,3-4 0,-3-4 291,-1 0-103,0-7-81,0 3 1,4-10 41,0 3 1,4-2-18,-5-2 0,6 4 332,-1 0 0,2 9 103,1-1 0,0 11 258,-4 1 0,3 8 421,-2 2 1,-2 2 116,2 6-484,0 0 1,3 13 49,0 3-333,6 12 278,-4 0-989,8 15 773,-8 2-1117,8 5 1157,-3 4-316,5 2 0,0 5-537,0 1 0,0-1 420,-1 0 1,1-7-912,0-4 676,0-5 0,-5-8 0,-3-4-753,-2-6 1,-3-2-508,-3-5 0,-2-1 402,-5-4 0,-1-1 165,-3-2 1,-2-3 1142,-5-5 0,-6 0 0,-1 0 1</inkml:trace>
  <inkml:trace contextRef="#ctx0" brushRef="#br0" timeOffset="148">19678 9548 8123,'5'-12'0,"0"1"276,3 0 1,2 0 449,-2 4 0,3-3 313,4 2 0,3 3-420,5 1 0,5-1-191,2 1 0,7 0-174,1 4 0,4 0-510,-4 0 1,4 0-108,-4 0 1,4 0-309,-4 0 0,-1-1 261,-7-3 1,-2 2 168,-5-6 1,-1 2-197,-3-2 0,-7-2-6,-4 3 1,-6-4 422,2 0 0,-2-4-96,-2-1 0,0-3 350,0 4 0,0-4 42,0 4 0,0-4 561,0 4-325,-6-6 231,5 9-155,-4-5 1,5 16-184,0 5 0,0 14-12,0 4 0,0 9-57,0-1 0,4 3-273,0 2 1,5-1-68,-2 0 0,2 0-392,-1 1 214,2-6 0,-4 2 0,4-5-181,-2-5 0,1-3 189,-5-6 0,1-5 85,-1 1 268,-3-6 1,4-2-217,-5-7 0,0-8 116,0-4 0,-4-3-4,0-1 0,-5-1 8,2-3 0,0-2 102,0-5 0,3 0-78,-4-1 1,6-3-18,-2 0 1,3 0-31,1 4 0,1 6 377,3 5-173,-3 5 0,9 7 0,-3 10-108,4 4 1,1 11 23,-1 5 1,2 6-107,2 5 0,3 1-6,4 7 1,1-3-235,0-1 0,4 1 76,-1-1 1,6-1-39,-1-3 0,-2-3 18,1-8 1,-3-8-77,3-7 0,-4-2 176,0-2 0,-3-6 172,-4-1 1,-2-5-150,-6-3 1,-1-3 150,-2-4 0,-3-1-425,-5 0 0,-1-1 126,-3-3 0,-2-1-492,-6-2 0,1-2 276,-1 5 1,5-3-268,-1 3 1,6 4-60,-2 4 1,-1 5-1148,1-1-328,0 3 2152,4 0 0,10 1 0,3-1 0</inkml:trace>
  <inkml:trace contextRef="#ctx0" brushRef="#br0" timeOffset="149">21117 9102 8185,'0'-17'549,"0"1"1,0 4 890,0 0 260,-5 6-1259,-1 1 0,-1 10-192,4 3 1,1 6 122,2 1 0,0 5-127,0-1 0,2 6-224,1 2 1,4 0 179,4-4 1,4-4-400,1 0 1,3-2 19,-4 3 0,4-8-221,-4-4 0,5-6 197,-1 2 1,-1-3-61,1-1 1,-3-3-133,3-1 1,-5-5 118,1 1 0,-3-2-20,0-1 0,3-1 117,0 1 1,1-4 131,-5-1 0,0 1-2,1 4 0,-1-1 162,1 1 0,-5 0 310,1-1 663,-6 6-217,3-4-591,1 8 0,-5 4 275,3 9 1,-8 2-136,-4 6 0,-7 5-241,-4 6 1,-4 7-17,-4 1 0,2 5-258,-5-1 1,3 3-109,-3 0 1,9-4-97,2-3 0,6-2-210,6-2 0,2-5 235,5-2 0,1-5-2326,3-2 2601,2 1 0,1-8 0,-2 3 0</inkml:trace>
  <inkml:trace contextRef="#ctx0" brushRef="#br0" timeOffset="150">2650 10621 8426,'0'-17'379,"0"0"1,1 11 803,3 2-752,-3 3 1,8 3-70,-5 6 1,3 6 313,-3 12 0,4 9-173,-4 7 0,3 7-2,-3 4 1,0 3-561,-4 1 1,0 0-18,0 1 1,0-6 49,0-3 1,0-2 196,0-1 1,0-7-317,0-5 0,1-5 102,3-6 1,-2-5-687,6-3 0,-5-6-93,0-1-75,4-6 1,-6-2 300,3-7 1,-3-3-452,-1-2 0,-1-4 333,-3-3 1,-2-3 713,-6-1 0,-4-5 0,-2-1 0</inkml:trace>
  <inkml:trace contextRef="#ctx0" brushRef="#br0" timeOffset="151">2478 10747 8426,'12'-29'0,"0"1"364,4 5 1,-1 0-63,8 0 1,-5 2 354,8 2 1,0 1-156,4 3 1,3 6 61,-3-3 0,3 5-111,2-1 0,-5 3-157,1 5 0,-2 7-64,1 4 0,-3 5 37,-8 7 1,-3 1-25,-4 3 0,-6 4 58,-2 7 0,-9-2-191,-6 6 0,-7-1 148,-9 1 1,-1 0-708,-2-8 1,-3 1-51,2-8 1,0 0-267,0-4 1,4-6-768,8-1 0,3-5 691,4-3 1,7-3-993,5-5 1831,5 0 0,17-10 0,2-3 0</inkml:trace>
  <inkml:trace contextRef="#ctx0" brushRef="#br0" timeOffset="152">3266 10861 8426,'-11'0'613,"0"0"0,-2 5 11,-2 3 0,2 3-34,-2 5 1,2 1 178,2 6 0,-1 5-259,1 3 1,4 2-401,4 1 0,3 0 140,3 0 0,1-3-287,8-1 1,0-2 138,7-1 1,8-3-36,0-13 0,4 2 26,4-9 0,-1-2-42,0-5 1,-1-4-58,-2-4 1,2-4 33,-3-1 0,2-3-63,-2 4 0,-3-5 159,-8 1 0,1-3-154,-5-1 1,-4 1 85,-8-1 1,2-1-284,-1-3 0,-5 2-362,-7-6 1,-3 2 275,-4-2 1,-8 0-119,-8 4 1,-7 5 140,-3 7 1,-8 4-562,0 3 0,-1 9 231,5 11 0,5-1-123,6 5 1,10 0 742,9-1 0,7 11 0,3-2 0</inkml:trace>
  <inkml:trace contextRef="#ctx0" brushRef="#br0" timeOffset="153">4203 10758 8229,'-12'-17'389,"1"-5"1,3 13-157,1-2 1,-1 7 811,-3 0 0,-4 3-322,-1 1 1,-4 1-131,1 3 0,-4 6-620,-4 5 1,3 4 61,-2-3 0,2 4-217,1-1 0,1 3 193,3 0 1,3 1-79,4 0 0,6-4 89,2 0 1,4-1-227,4 1 1,7-3 103,8-4 1,3-1 155,1 1 0,5-5 173,2 1 0,-1-6-107,2 2 1,-2 1 124,1-1 0,2 0-95,-5-4 1,3 0 15,-3 0 1,-2 4-27,-6 0 0,-2 3-133,-6-3 0,-4 5-92,-4-1 0,-6 5 104,-5 3 0,-7 5-163,-4 2 1,-13 4 115,-6 3 0,-5 3-534,-3-2 1,0-2 319,1 1 1,5-4-649,6 0 0,6-7-25,9-3 0,8-4-1177,7 0 2090,3-6 0,-4 4 0,-2-3 0</inkml:trace>
  <inkml:trace contextRef="#ctx0" brushRef="#br0" timeOffset="154">4774 10793 8217,'-4'-18'870,"0"3"0,1 2-249,3 2 1,-2 4 118,-2 3 1,2 2 96,-6-2 0,1 3-306,-5-3 0,0 3-413,-4 1 1,2 5 69,-5 2 1,2 7-325,-2 2 0,-2 0 176,6-1 1,4-2-169,3 2 0,5 2 60,0-2 0,1 4-190,2-4 1,0 2 110,0-2 0,0-2-22,0 2 0,5-2-25,3-2 1,2 0 156,2 1 1,0-2 64,4-2 0,1 1-2,6-6 0,0 5-69,0-4 1,2 1 194,-2-1 0,5 1 334,-9 2 0,0 3-291,-8-2 0,0 6-179,-4 1 1,-2 4-64,-5-3 1,-1 4 106,-3-1 0,-6 1 80,-5-1 1,-11 5-99,0-5 0,-6 5 142,-2-4 0,0-3-158,-1 2 0,1-5 7,0 1 0,-3 1-507,3-5 0,3 2-1945,12-9 1781,3 5 638,9-8 0,2 4 0,5-5 0</inkml:trace>
  <inkml:trace contextRef="#ctx0" brushRef="#br0" timeOffset="155">5413 10679 8511,'-17'-23'400,"0"5"-266,6 3 1398,4 2-418,2 2-419,5 4 0,0 5-221,0 9 0,4 11 154,0 13 0,0 8-57,-4 7 0,0 0-149,0 8 0,-4-2-575,0 1 0,0 2 365,4-6 1,0-3-555,0-4 1,2-11 296,1 0 1,4-6-890,4-2 1,1-5-48,-1-3 1,4-3-1867,1-5 1687,-1-2 1160,-4-5 0,1 0 0,-1 0 0</inkml:trace>
  <inkml:trace contextRef="#ctx0" brushRef="#br0" timeOffset="156">5825 10747 8246,'0'-18'708,"0"2"198,0 9 1,-4 7-150,0 8 1,-4 9 69,5 5 1,-5 6-348,4 7 1,0 0-144,4 3 1,0 3-627,0 4 1,0-3 269,0 0 1,2-9-178,1 1 1,4-8-252,4-3 1,1-6-618,-1-5 0,0-6 204,1-2 1,-4-3-1501,-1-1 2360,-4 0 0,2-10 0,-5-3 0</inkml:trace>
  <inkml:trace contextRef="#ctx0" brushRef="#br0" timeOffset="157">5630 10781 8246,'4'-33'0,"0"3"0,10-2 399,1 5 1,6 1-6,1 3 0,5 0 306,0 0 1,4 4-117,0 0 1,2 7 43,1 0 0,-5 2-153,-2 6 1,1 2-169,-1 5 0,-5 5-172,-3 7 1,-1-1 87,1 5 0,-2 0-449,-6 4 0,-3 0 254,-1 0 0,-4-4-369,1 0 0,-12 0 101,-3 4 0,-12 0-45,0-1 1,-4-3 145,1 1 1,-3-1 60,-6 3 0,6 0 238,2-3 1,3-2-138,1-6 1,10 0 404,1 1-33,8-1-275,-1 1 1,12-6-40,4-2 1,5-3 258,7-1 1,4 0-54,0 0 0,8-5-151,-1-3 1,-1 3-72,-2 1 1,-2 3 76,2 1 0,-4 0-173,-4 0 0,-1 1 114,-3 3 0,0 3-180,-8 4 1,2 4-154,-9 0 0,-2 6-154,-5-2 1,-5 6-315,-7 2 0,-8 5 301,-8-2 1,-7-1-267,-4 2 0,2-6 190,-2 2 1,3-3-44,1-1 0,6-6-252,13-1-566,2-9 1354,11-2 0,1-10 0,5-1 0</inkml:trace>
  <inkml:trace contextRef="#ctx0" brushRef="#br0" timeOffset="158">6624 10633 8475,'-13'-4'2088,"-2"0"-1725,2 0 0,1 11-169,4 4 1,2 2-85,-2 6 1,-1 1 0,6 7 0,-1 2 13,4 5 1,0 2-15,0 2 1,4 3-15,-1 4 0,5-3 5,-4 0 1,6-5-16,1 1 1,2-9 185,6-6 0,0-3 258,4-8 1,0 0-839,0-8 0,1-1-120,2-7 0,0 1-223,4-4 0,-3-2-102,3-6 1,-4 2-1253,0-2 2005,4-3 0,-6 0 0,4-5 0</inkml:trace>
  <inkml:trace contextRef="#ctx0" brushRef="#br0" timeOffset="159">7127 10713 8293,'-12'-12'473,"6"5"-189,2-1 2086,3 6-1389,-4-3 0,0 11 44,-3 5 1,-2 6-503,2 6 1,2 6-9,-2 5 1,4 2-305,-3 5 1,4 0 44,0 1 0,1 1-334,2-5 1,0-1 164,0-7 1,9-2-385,3-5 0,7-4 58,0 0 1,2-9-159,2 2 1,1-8 100,3-1 1,-2-3-140,6-3 1,-1 0-106,4-5 1,-3-3 200,-1-4 0,-3 0-1047,3 3 1,-4-3 94,0 0 1291,-1-6 0,-3 4 0,1-6 0</inkml:trace>
  <inkml:trace contextRef="#ctx0" brushRef="#br0" timeOffset="160">7092 10975 8151,'-11'-5'577,"1"-1"193,2-5 0,9 3-170,11 0 1,1 5-187,6-5 0,1 4-41,7-3 0,6-1-78,5-3 1,9-5 24,-2 1 1,3 0-396,-2 3 1,-3 1-414,-5 0 0,-2 3-118,-13 0 0,1 2 606,-9-2 0,0-2 0,-3 4 0</inkml:trace>
  <inkml:trace contextRef="#ctx0" brushRef="#br0" timeOffset="161">7092 10690 8330,'-11'-5'1120,"5"-5"-840,2-6 0,9 5 589,6 3 1,6 1-257,6-5 0,1 5-115,2-1 1,5 1-291,7-5 1,4 1-173,7-1 0,-2 2-2291,3 3 1936,2-4 1,0 10 0,5-4-1</inkml:trace>
  <inkml:trace contextRef="#ctx0" brushRef="#br0" timeOffset="162">9057 10599 8543,'1'-11'512,"3"4"1,-2-2 481,6 5-192,0 0 1,3 9-270,0 3 1,-3 8 48,0 7 0,-6 7-234,2 8 0,-3-2-212,-1 6 1,0-4-217,0 4 1,-4-5-408,1 1 1,-1-7-474,4-5 0,0-3 573,0-4 0,5-2-900,3-6 0,-2-1 74,1-2 1213,-4-3 0,7-5 0,-3 0 0</inkml:trace>
  <inkml:trace contextRef="#ctx0" brushRef="#br0" timeOffset="163">8874 10610 8440,'17'-24'0,"2"5"0,3 5 1037,5 2 1,2 1-342,5 0 0,6-5 102,2 1 1,3 0-459,5 4 1,1-1 65,2 1 1,1 3-137,-4 0 1,-3 6-232,-9-2 0,-2 8 44,-14 4 1,-3 7-56,-11 4 1,-5 2-47,-11 2 0,-11 1-92,-15 3 0,-7 1-296,-8 2 1,-3 3-57,-6-2 0,3 1-295,1-2 1,4-2 300,4-5 1,15-6-392,9-1 1,8-7 145,6-2 0,14-4-289,13 1 1,11-8 142,11-4 847,1-2 0,9-1 0,-5-1 0</inkml:trace>
  <inkml:trace contextRef="#ctx0" brushRef="#br0" timeOffset="164">9948 10553 8449,'0'-18'0,"0"2"585,0 4 0,0 1-179,0-1 1,-2 5 706,-2-1 0,2 6 578,-6-2-835,1 3 1,-8 11-526,-1 5 0,5 10-60,3 6 1,1 3-388,-5 4 0,1-1 185,-1 5 0,2 1-204,3 6 1,-4-2 149,4 3 0,0-8-1001,0-4 0,4-8 103,0-3 1,1-8-104,2-4 1,0-6-983,0-1 1414,0-6 0,4-2-92,0-7 1,3-4 154,-3 0 1,4-6 490,-4-2 0,1-2 0,-1-2 0,-3-4-43,3 1 0,1-6 165,-1 2 1,-1-5 10,-3-3 0,4-2 462,0-6 0,4 2-280,-5 2 1,6-2-56,-1 6 0,-2 2 27,2 5 1,-2 5 1451,2 6 0,-2 5-825,-2 8 0,-1 2-216,4 5 1,1 10-153,3 5 1,4 9-71,1 3 0,4 8-356,-1-1 0,0 5 70,4-1 0,-3 2-703,7 6 0,-2 0 524,2-1 1,-3 1-792,3 0 1,-5-6 404,-3-2 1,-2-7-883,-6-5 1,0-5 313,-4-2 0,-2-5-665,-5 1-565,0-7 2173,0-3 0,-5 0 0,-1 1 0</inkml:trace>
  <inkml:trace contextRef="#ctx0" brushRef="#br0" timeOffset="165">9776 10850 8218,'0'-8'0,"0"1"0,2 4 779,1-1 0,9 2-39,7-2 0,4 3 62,3-3 1,10-3-481,9 0 0,6-3-541,6-2 1,-1 2-81,-3 3 0,0-4 292,-4 4 1,-6 0-2407,3 0 2413,-8-1 0,1-3 0,-4-1 0</inkml:trace>
  <inkml:trace contextRef="#ctx0" brushRef="#br0" timeOffset="166">10656 10450 8189,'-7'-11'1299,"-3"4"-578,9 2 0,-4 7 190,5 1 1,-1 9-124,-3 7 0,2 4-316,-1 3 1,1 5-24,2 7 1,0-1-189,0 4 0,0 4-308,0 1 1,4 6-205,0-7 0,0-2-246,-4-5 0,1-2 14,3-2 1,-3-8-703,3-3 0,-1-12-277,0 0 1,0-7 186,4 0 1275,1-3 0,4-6 0,-1-1 0</inkml:trace>
  <inkml:trace contextRef="#ctx0" brushRef="#br0" timeOffset="167">10964 10530 8139,'0'-18'0,"0"3"384,0 7 0,0 5 614,0 6 1,0 9-218,0 7 0,0 8-311,0 3 1,0 4 41,0 4 1,0 3-155,0 5 0,0 2-561,0-2 0,0 2-157,0-6 0,0-3-441,0-1 0,0-8 386,0-3 1,0-8-940,0-4-722,0-2 2076,0-7 0,0-6 0,0-6 0</inkml:trace>
  <inkml:trace contextRef="#ctx0" brushRef="#br0" timeOffset="168">10861 10587 8139,'12'-29'0,"-1"5"333,1 5 1,3 1-13,0-1 1,5 3 459,-1 4 0,4 1-139,4-1 1,-2 5 45,6-1 1,-5 5-213,5 0 0,-6 3-173,2 3 1,-4 9-171,-4 7 1,-7 3 60,-4 0 1,-6 6-364,2 3 1,-9 2-80,-6 1 0,-6 4-399,-6 0 1,-1-1 354,-2-7 1,2 3-67,-3-2 0,4-3 439,4-2 0,3-1-155,4-3 1,2 0 181,2-3 1,-1 1-78,6-5 1,0 1 253,7-5 0,4-3-45,7-1 1,-1-4-218,5 1 1,1-3-256,7-1 0,2 0-513,5 0 1,2 0-2198,2 0 2942,-3-5 0,5-1 0,-6-6 0</inkml:trace>
  <inkml:trace contextRef="#ctx0" brushRef="#br0" timeOffset="169">11729 10541 8333,'0'-11'179,"0"5"373,0-4 181,-5 8-274,-1-3 1,-6 8 229,1 4 0,1 7-19,2 13 1,-1 2-176,6 5 0,-5 6-455,4 2 0,0 2 78,4 2 1,2-1-377,1 1 0,5-5-48,7-3 1,-1-8-358,5-3 1,-5-4 263,1-4 0,-2-4-858,-2-7 1257,1 2 0,-6-9 0,-1 4 0</inkml:trace>
  <inkml:trace contextRef="#ctx0" brushRef="#br0" timeOffset="170">12026 10587 8428,'0'-18'825,"0"3"85,0 2 99,0 7 0,0 4-136,0 9 1,0 2-310,0 10 1,0 1 67,0 7 1,0 6-177,0 5 1,0 1-422,0 0 1,0-3-131,0 6 1,5-6-101,3-2 0,-2-2 85,2-9 1,-4-3-633,3-9-144,-4 1 635,2-6 0,-5-6 57,0-8 0,0-3 54,0-4 1,0 1 67,0-5 0,-4-2 31,0-5 1,-1-3 19,1-6 1,3 4 25,-3-4 0,3 7 17,1-6 0,0 8 290,0-1 0,0 8 83,0 4-162,0 2 1,5 7-41,3 2 1,-1 8 28,5 3 1,-2 8-19,9 5 1,0 5 180,4 2 1,3 3-269,1-3 0,1 4-20,-1 0 1,-3-2-199,2 1 0,-1-8 80,-3 1 1,1-8 208,0 0 1,0-7-127,0-4 0,0-8 490,-1-4 0,-3-3-180,0-4 0,-6-3 9,-1-5 0,-2-1-192,-6-3 0,-2-2-191,-6-5 1,-2 0-639,-5-1 1,-2 2 429,-2 3 1,-2-7-1188,-2 3 1,3 2 611,4 5 0,2 5-759,2 3 1,0 2 286,4 6 1,1 4 1256,7 4 0,7 6 0,7 4 0</inkml:trace>
  <inkml:trace contextRef="#ctx0" brushRef="#br0" timeOffset="171">13134 10541 8239,'-5'-22'1590,"2"1"-1233,-4 6 1,3 1 628,-4 10 1,1 1-197,-5 3 0,-3 1 6,0 3 1,-5 4-419,1 12 1,-7 0-175,-1 10 1,1 2-66,3 6 1,1-1 126,3 5 0,3-5-301,4 1 0,5 1 130,-1-1 0,6-1-436,-2-7 1,8 2 2,3-5 1,3-2-85,2-6 1,3-4 265,0-7 0,9-3 147,-1-5 0,3 0 47,-3 0 0,1-1-116,2-3 1,-2-2 221,3-6 1,-4-3-12,-4 0 0,0-2 115,-8 2 1,2 1-203,-9-5 0,0 5-226,-4-1 1,-7 3-108,-4 5 1,-7-2-488,-9 5 1,2 2-888,-5 5 0,4 4 1661,0 4 0,2 6 0,1 0 0</inkml:trace>
  <inkml:trace contextRef="#ctx0" brushRef="#br0" timeOffset="172">14836 10576 8463,'0'-18'0,"0"-2"598,0 4 0,4-3 40,-1 4 0,1-1-10,-4 0 0,0 4 39,0-3 1,-4-2-86,1 2 1,-8 3 33,0 5 1,-3 5-262,-9 2 0,-4 12 72,-11 11 1,2 10-93,-6 9 0,1 2-364,-1 2 1,4 2 197,8-2 1,8 2-181,11-6 0,6 1-20,8-1 0,10-3-160,10-5 0,10-4 16,9-4 0,4-8 19,3-7 0,3-7 311,5-11 0,-1-2-116,-3-10 0,-3-4 168,-8-4 1,-4-5-120,-8 2 0,-3 1-131,-8-2 0,-8 1-345,-7-4 1,-4-1 211,-4 1 1,-7 1-652,-8 3 1,-4-3 381,-4 2 0,-2 3-131,-5 2 0,0 7 391,-1 3 1,6 5-302,3 3 1,7 3-38,3 5 72,9 0 0,4 5 209,11 3 1,10-2-17,12 2 1,8-6 46,4 2 0,6-2-52,2-2 1,-1 0 313,-3 0 0,-2 0-99,-2 0 1,-3-6 212,-4-1 0,-2-2 296,-3 1 0,-7-2 1245,-8 3 920,-2-4-1877,-2 5 0,-6 1-279,-5 5 0,-1 6-80,-6 6 1,-1 6 253,-4 8 0,6 2-146,2 3 0,-1 5-326,1-1 0,1 5-93,3-2 0,3 4 133,1-4 0,5 4-649,-1-4 0,1-4 308,-2-3 1,3-7-1650,-2-1 1183,-3-5 0,4-7-2151,-5 0 251,0-4-165,-4-2 2660,0-5 0,-5-10 0,-2-3 0</inkml:trace>
  <inkml:trace contextRef="#ctx0" brushRef="#br0" timeOffset="173">15270 10724 8506,'11'0'148,"6"0"440,2 0 0,7-1-58,5-3 0,2 2 373,1-6 0,5 2-321,3-2 1,1-2-385,-1 2 1,-4-1 63,-7 2 0,-3-3-1525,-5 2 1,-2 2 391,-2-2 871,-7 0 0,-7-3 0,-5 0 0</inkml:trace>
  <inkml:trace contextRef="#ctx0" brushRef="#br0" timeOffset="174">15304 10530 8446,'18'-11'-1,"8"-1"-2,1 1 0,9-1 1415,2 1 1,-3 0-618,-1-1 1,-2 1-43,6-1 1,3-3-517,1 0 0,-2 3-491,2 5 0,-6 4-3601,-2-1 3703,0-2 0,-5 5 0,6-4 1</inkml:trace>
  <inkml:trace contextRef="#ctx0" brushRef="#br0" timeOffset="175">17211 10507 8146,'0'-29'0,"0"6"0,5 3 255,3 5 0,2-2 1,2 2 0,-2 2 277,-3-2 0,2 2-126,-5 2 1,0 3 1082,-4 1-972,0 4 1,-5-2-78,-3 5 1,-2 1-32,-1 3 1,-1 4-103,1 7 0,1-1 7,2 5 1,2 0-60,2 4 1,2 0-233,-1 0 0,3-1 78,3 1 0,3 0-171,1 0 1,7-4-31,-2 0 0,3-4-118,0 4 0,-1-4 75,5 4 1,0-1 18,4 1 1,-5 2-128,-3-6 0,-2 1 37,-2 0 1,-5-3-43,-2 7 1,-4-5 100,-4 4 0,-7-4-143,-8 4 0,-4-4-28,-4 4 0,-2-3 113,-5 3 1,1-5 215,2 1 0,0-4-112,4-3 1,2 1 122,6-6-179,2 6-155,11-7 0,8 1 164,14-6 1,6-2-124,13-3 1,3-6 126,0 3 1,10-5 40,2 1 1,-1 1-90,1-5 0,-2 4 355,1-4 1,-7 1-55,0-1 1,-6-1-135,-6 5 1,-2-1 405,-5 5 0,-7-1-141,-4 1 1,-6 3 1227,-6 1-926,0 4 0,-3-2-13,-4 5 1,3 0-107,-7 0 1,3 7-31,0 4 1,0 2-315,4 6 1,0 0 142,4 4 1,5-2-100,3-2 0,3 3 97,4-3 0,0-1-304,8 1 1,-1-9 44,8 1 1,1-7 158,3 0 0,4-4 132,0-4 1,4-6-86,-4-5 1,3-6-171,-7 2 1,2-1 111,-10 1 1,-3-3-238,-4 3 1,-9-2 88,2-2 1,-9 0-190,1 0 1,-13-3-185,-6-1 0,-6 0-253,-6 4 1,-7 4-114,-8 0 0,-4 9 62,-3-1 1,-1 7 141,1 0 1,-1 4 265,8 4 0,8 2-68,4 6 1,5-1 141,6 1 0,8-1-366,7 0 1,4 5 102,4-1 0,12 4 201,11-4 1,5 0-160,2-3 0,5-2 166,3-2 1,-1-3 309,1-5 1,0 0-15,3 0 0,-3-5 141,0-3 0,-1-6-190,1-1 0,-3-4 668,-5 3 1,-1-3 21,-2 4 0,-3-5-108,-6 1 1,-5 2 1745,-6 2-955,1 2-372,-11 2 0,3 5-351,-8 2 1,-2 5-259,-6 7 0,1 1-166,-1 10 0,5 4-119,-1 3 0,6 5 61,-2-5 1,4 6-69,4-2 1,6-2-28,5-1 0,9-3 88,-1-1 1,4-1-257,-1-3 0,3-4 34,6-8 1,3-1 383,0-6 0,5-6-49,-1-1 1,-3-7 103,-1-1 0,-3-6-33,-5 2 1,-2-2-75,-5-2 1,-2 0-436,-2 0 1,-3-3 173,-9-1 1,-2-4-386,-5 5 1,-2-5 250,-6 5 0,-1-5-1745,-10 5 0,0 3 820,-4 4 1,6 9 1097,1-2 0,4 8 0,0-1 0</inkml:trace>
  <inkml:trace contextRef="#ctx0" brushRef="#br0" timeOffset="176">19119 10553 8161,'6'-6'99,"4"-5"0,-9 9 677,3-6 537,2 6-864,-4-3 1,3 7 374,-5 6 0,0 1-327,0 10 1,0 1 110,0 7 1,0-2-192,0 5 0,4 0-220,-1 0 1,5 2-69,-4-6 1,5 5-141,-2-4 1,0 3-1064,0-3 1,1-2 612,3-6 0,-3-2-3233,0-6 1843,-1 0 1851,5-4 0,-6-2 0,-1-5 0</inkml:trace>
  <inkml:trace contextRef="#ctx0" brushRef="#br0" timeOffset="177">19221 10519 8200,'23'-18'-79,"1"5"537,3 6 0,2 0 711,5 0 1,-2-2-307,2 5 1,-2-4-359,6 4 1,-2-3 343,-2 3 0,-5 0-343,-2 4 1,-7 0-242,-1 0 1,-10 7-232,-1 4 0,-8 6-335,-8 5 0,-14 6 50,-12 3 1,-10 2-268,-6 1 0,-3 0 27,21-17 1,-1 1-1,5-2 1,0 1 167,-29 13 0,9 2 261,2-6 0,16 1-164,11-4 1,10 0 295,5 0 1,13-1-137,6 1 0,17-5-262,10-3 1,4-2-41,7-2 0,0-4-455,4-4 0,-3-1-205,-1-2 1,-6 0 390,-1 0 1,-3-2 636,-9-1 0,1-2 0,-5-3 0,3 4 0,3 3 0</inkml:trace>
  <inkml:trace contextRef="#ctx0" brushRef="#br0" timeOffset="178">20341 10564 8168,'0'-28'147,"0"6"73,0-1 0,0 1 585,0 7 1,0-2-236,0 2 0,-2 4 263,-2-1 1,-3 2-334,-8 6 0,-3-3 34,-5 3 1,-6 6-179,-5 10 0,-2 4-91,-6 7 1,5 5 59,-1 3 1,7 2-1,0 1 0,10 5-303,-2 3 0,13-1 163,2 1 0,5-2-271,3 2 0,11-3 84,4-4 0,10-6-41,6-3 0,3-6 126,4-5 0,-1-4 51,5-3 1,0-3-106,3-5 1,0 0 8,-4 0 0,3-5-182,-6-3 0,4-2 158,-4-1 1,-4-5-360,-4 1 0,-4-4 164,0 4 1,-1-5-269,-3 1 0,1-7 138,0 0 0,-1-6-246,-3 1 1,1 2 122,-5-1 0,0 1 97,-3-2 0,-1 3 355,1 5 1,-6 6-127,-2 1 1,-3 7 540,-1 2 0,-5 4-237,-3-1 0,-3 4 187,-4 4 1,-2 8-103,-2 7 1,-1 2 176,5 2 1,-3 5-123,6 3 1,4-2-104,8 1 0,0 1-137,0 3 1,10-1 95,5-3 0,5-2-89,3-5 0,4-4 46,-1 0 1,6-6-190,-1-2 0,2-3-120,1-4 1,1-3-253,3 3 0,-3-4-318,-1-4 1,-1 1-690,-6-4 0,-2-1-612,-6-3 1,-2-1 2030,-6 1 0,5-6 0,2 0 0</inkml:trace>
  <inkml:trace contextRef="#ctx0" brushRef="#br0" timeOffset="179">20729 10781 8126,'-18'0'812,"7"-5"0,8 0-182,11-2 1,4 0-55,11 3 0,6 2-81,6-6 0,9-1-143,9-6 1,5 2-2573,2-2 2214,-1-3 60,3 6-307,-15-5 1,0 6 0,-12-1-476,-2 1 0,-7 0 728,-3-1 0,-6-4 0,-5-2 0</inkml:trace>
  <inkml:trace contextRef="#ctx0" brushRef="#br0" timeOffset="180">20786 10519 8238,'-11'-5'-8,"4"3"0,11-7 8,7 6 0,10-6 264,2 1 0,3 0-47,12-3 0,-1 2-369,16-6 1,-2 2-318,10 2 1,-3-1-70,0 1 1,-6 1 59,-3 2 478,-7-2 0,-3 4 0,-4-6 0</inkml:trace>
  <inkml:trace contextRef="#ctx0" brushRef="#br0" timeOffset="181">21734 10336 8342,'0'-6'1164,"-1"-3"-665,-3 5 0,-4-1 58,-7 1 0,-2 3-103,-2-3 1,-2 3 40,2 1 0,-3 0-98,-1 0 1,-3 1-115,-1 3 0,0 6 147,5 5 1,-1 5-119,0-1 0,6 3 37,6 1 0,5 0-72,6 0 0,1 1-222,3 2 1,5 0 98,10 4 0,0-8-244,7 1 1,7-3 192,2 3 1,3-4 68,0 0 1,1-5 512,3 1-914,-8-2 458,-1-2 1,-14 0-1047,0 1 0,-10 1 506,-5 2 0,-5-3-310,-7 4 1,-11 1 343,-15 3 0,-17 0-1379,20-11 1,-3 1 1655,-9 4 0,-1-2 0,2-4 0,0-2 0,-6 5 0,1 0 0</inkml:trace>
  <inkml:trace contextRef="#ctx0" brushRef="#br0" timeOffset="182">3015 12129 8318,'0'-11'443,"-1"-5"0,-2 1 1071,-1 1-821,1 1 1,1 7 65,-1 2 0,1 4-282,-1 4 1,-4 5 29,0 10 0,-4 6-170,0 13 0,-4 8-164,0 7 1,-7 3-323,-1 1 0,0 0 33,-3 1 0,3-3-279,4-1 1,-2-4 297,6-4 0,5-10-541,6-6 1,3-6 291,1-5 0,1-3-165,3-9 0,4-2 81,7-5 0,-1-6 105,5-6 0,0-8-60,4-7 1,0 0 23,-1 0 0,-2-1 39,-1-2 0,-5-5 58,1 1 0,-4-2 193,-3-5 0,2-5-120,-2-4 1,2-4 7,1 1 0,-1-2 85,-2 2 0,-3 1 171,-5 10 0,0 5 345,0 14 1,-1 5 424,-3 3 1,1 8 347,-4 3 1,4 5-520,-1 7 0,-1 11 457,1 15 1,1 7-474,3 8 0,3 4-371,1 8 1,5-2-12,-1 2 1,6-4-655,1-4 1,5-2 211,-1-6 1,3 0 22,1-3 0,-2-3-133,-2-5 1,3-5-905,-3-2 0,-3-8-267,0-4 1,-7-3-141,-2-5 1589,-4-2 0,7 1 0,-4 0 0</inkml:trace>
  <inkml:trace contextRef="#ctx0" brushRef="#br0" timeOffset="183">2752 12666 8209,'0'-8'214,"0"1"1,7 4 415,4-1 1,6-1 67,6 1 1,1-1-196,2 1 0,5-2 161,7-5 1,4-5-209,7 1 0,3-1-427,5 0 1,0 2 217,1-5 1,-3 0-465,-1-3 1,-4 3 33,-4 0 0,-7 3-246,-4-3 0,-7 5 95,-9-1 0,-4 2 121,-8 2 0,-1 0 185,-6-1 0,-2 6-82,-2 2 0,-3 3 234,-8 1 0,1 0-94,-5 0 1,5 10 625,-2 5 1,1 7-212,4 4 0,-2 0 134,9 4 1,-3 1-203,3 3 0,1 0-134,7 0 1,-1-3-290,4-1 1,1-4 98,3 0 1,0-3-23,-4-4 1,3 1 55,-2-4 0,-3-5-549,-1-3 462,-3-6 780,-1 3-489,0-15 1,-4-1-125,0-8 1,-1-3-147,2 3 0,1-2 133,-2-2 1,2-4-207,-2 0 1,3 1 127,-3 3 0,-1 1-79,1 3 215,0-2-59,4 8-284,0 2 1,5 8-186,3 11 1,3-1 229,5 9 1,3 1 75,7 2 1,4-1 127,4 1 1,0-4-83,0 4 1,4-5-37,0 2 1,3-5-5,-7-3 1,6-3 28,-10-5 0,4 0 523,-7 0 0,-4-5-183,-4-3 1,-5-6 48,1-1 0,-7-5-95,-4 1 1,-3-3-305,-1-1 1,0 0 55,0 0 1,-1-3-562,-3-1 0,-1-1 72,-3 2 1,-2 1-290,2-1 0,-2-2-1420,-1 1 1,1 4 1032,2 4 0,-1 5-490,5-1 0,2 4 761,6 3 1,2-1 822,5 5 0,6 1 0,1 3 0</inkml:trace>
  <inkml:trace contextRef="#ctx0" brushRef="#br0" timeOffset="184">4271 12266 8209,'0'-11'474,"0"-1"0,0 1 279,0-1 1,0 1 622,0-1 1,0 5 12,0-1-720,0 6 1,-3 7-512,-1 10 1,0 10 104,4 6 0,0 6-225,0 1 0,1 5 74,3-1 0,-1 2-537,4 2 0,1-2-126,3-2 0,1-4-594,-1-7 0,1-5-342,-1-7 0,-3-2 684,-1-6 0,-3-4 107,4-4 0,-6-3 696,2-3 0,2-9 0,1-6 0</inkml:trace>
  <inkml:trace contextRef="#ctx0" brushRef="#br0" timeOffset="185">4271 12346 8209,'-10'-28'-437,"3"-2"1,2-3 1026,5-2 1,0 6 32,0 2 0,6 3 136,5 2 0,6 4-108,6 3 1,5 7 144,2 4 0,8 3-120,4 1 0,1 5-227,-1 3 1,1 8-341,-5 7 1,-5 1 122,-6 6 1,-4 5-181,-4 3 0,-8 5 130,-7-1 1,-5 6-110,-7 2 1,-5-5-212,-9-3 0,-6-4-468,-3 4 1,-6-6 241,-1-2 0,-4-5 109,4-6 0,2-2-202,5-2 1,1-2 146,7-6 1,-1-4 42,8-3 267,6-3 0,-5 4 0,2 1 0</inkml:trace>
  <inkml:trace contextRef="#ctx0" brushRef="#br0" timeOffset="186">6396 12049 8341,'-7'-11'204,"-3"-1"1,4 2 420,-6 2 1,0 0 20,-3 4 1,-3-1-207,-5 1 0,0 3 239,0-3 1,-3 2-162,-1 2 1,-5 4 8,2 0 0,2 6-24,1 2 1,4 0-38,4 7 1,3-3-308,4 3 0,6 0-137,2 4 1,5-1-195,7 1 1,5-1 188,10-3 1,6 1 75,5-5 1,2 2-96,5-2 1,6-6 73,7 2 1,-3-3-39,-2 0 0,0 0-3,-3-4 1,0 1-25,-12-1 0,-2-1 30,-9 4 1,-6 1-330,-1 3 1,-9 1 112,-3-1 0,-8 6-173,-3 2 0,-10 6 75,-6 2 1,-6 3-2,-9-3 0,-1 3 68,-3-3 0,1 0-174,3-5 1,4 1-160,0 0 1,6-9-1512,9-2 556,2-9 1,12 2 1497,5-5 0,15-10 0,9-2 0</inkml:trace>
  <inkml:trace contextRef="#ctx0" brushRef="#br0" timeOffset="187">6910 11992 8415,'-8'-18'0,"0"3"2559,-4 7-1455,5 3 1,-4 8 90,0 4 0,0 4-288,4 11 0,-2 4-379,5 8 1,0 7-387,4 4 1,0 2 17,0 7 0,5-2-842,3 1 1,-2-4 407,2-7 0,0-2-716,3-6 0,-3-1 305,-1-3 0,-3-7-1035,4-8-1186,-6-2 2906,8-2 0,-3-9 0,4-4 0</inkml:trace>
  <inkml:trace contextRef="#ctx0" brushRef="#br0" timeOffset="188">7207 12003 8224,'0'-11'3156,"0"5"-2467,0 21 0,0 1-234,0 19 1,0-8 350,0 4 0,0 1-294,0 6 0,0 1-86,0 3 1,1 2-147,3-2 0,-3-6-435,3-2 0,-2-5-19,2-2 0,-3-2-486,3-10-409,-3 1 795,-1-10 1,0-6-27,0-8 1,0-3-36,0-4 0,-1-3 210,-3-5 1,3-3-67,-3-1 1,-1-5 225,1 2 1,1-3 39,3-2 0,0-3 131,0 0 0,0 4 177,0 4 1,0 2-141,0 1 1,0 5 1004,0 11-875,0 0 0,1 4-148,3 3 0,-2 12 107,6 3 1,1 14 177,6 1 0,-2 6-276,2 2 0,1-1-216,0-2 1,4 4-263,-1-4 1,4 0 211,3-4 0,0-7-332,4 3 0,-1-9 180,2-2 1,1-2 77,-6-6 0,5-6 267,-5-5 0,-3-4 245,-4 0 0,-5-5-96,1-3 1,-7-3 312,-4-1 0,-3-4-313,-1 1 1,0-6-64,0 2 0,-5-2-400,-3 1 0,0-2 131,0 3 0,-1-2-1140,5 2 0,-1-2 239,1 5 0,3-2-124,-3 6 0,4-1-82,4 9 0,2 4-1511,6 3 2640,4 6 0,7 2 0,6 6 0</inkml:trace>
  <inkml:trace contextRef="#ctx0" brushRef="#br0" timeOffset="189">7983 11958 8177,'0'-23'0,"-1"6"282,-3 6 1,2-1 440,-6 5 1,4 2-36,-3 1 0,-1-1-233,-3 1 1,3 0 305,0 4 1,2 7-287,-2 4 1,-1 11 53,6 8 0,-1 4-201,4 4 1,0 3-125,0 5 0,5-2-44,3-2 1,-2 2-203,1-2 1,1-2-30,4-2 0,-2-7 131,-3 0 1,3-10-953,-2 2 0,-2-9 411,2-2 1,0-2-1119,3-6 0,0-2 501,1-6 0,-1-2 234,1-5 1,3-2 380,0-2 1,2 1 236,-2-5 0,-1 0 277,5-4 1,-5-1-121,1-3 1,2 2 251,-2-6 1,4 1-238,-4-5 0,4 1 216,-4 0 1,-3 5 320,-5 2 1,0 4 456,0 4 1,2 3-122,-5 4 0,0 5 415,-4-1 0,-1 6-322,-3-2 0,-3 13-348,-4 6 0,-6 12-57,-2 7 1,-6 1-181,-2 7 1,1-1-263,3 1 0,5 2-1,3-2 0,4-3 14,3-1 1,3-6 18,5-1 0,9-7-324,2-1 0,8-6-548,0-5 1,3-6 346,1-2 1,5-4-856,2-4 1,2-2 535,-2-6 0,2 1 767,-5-1 0,4-4 0,-2-2 0</inkml:trace>
  <inkml:trace contextRef="#ctx0" brushRef="#br0" timeOffset="190">8874 11912 8305,'-5'-17'1525,"4"5"-293,-9-5 0,3 7-514,-4 3 0,-4 1 142,-1 6 1,-8 7-389,1 4 1,-7 6-199,-1 6 0,4 3-162,0 1 1,4 3-218,4-3 0,4 1 39,7-1 1,3-5 159,5 1 1,1-1-361,3-7 1,6 0 84,6-3 1,4-5 24,-1 1 0,4-4 110,3 3 1,-2-4 98,3 1 1,-3 1-10,-1-1 1,0 1 34,0-2 0,-2 0 52,-2 5 1,2-2-53,-6 2 1,-4 2 219,-3-3 1,-6 3-78,2 2 1,-13 1 115,-6 2 0,-10-1-141,-6 5 1,-8 0-106,-7 4 1,1-1-1121,-5 1 1,-2 0 706,-1 0 0,6-5-869,1-3 1,14-2 129,6-2 1060,12-5 0,9 3 0,5-1 0</inkml:trace>
  <inkml:trace contextRef="#ctx0" brushRef="#br0" timeOffset="191">10838 11935 8347,'0'-23'0,"0"5"0,0-2 386,0 5 775,0-1 910,0 10-1471,0 1 1,0 8 208,0 4 0,0 10-275,0 9 0,0 7-86,0 2 0,0 3-276,0 4 1,0-2-217,0-2 1,0-2 81,0 2 0,4-4-167,0-3 0,5 0-960,-1-4 1,-2-6 524,1-5 1,0-4-2891,0 0 3454,-1-6 0,-1 4 0,1-3 0</inkml:trace>
  <inkml:trace contextRef="#ctx0" brushRef="#br0" timeOffset="192">10610 11809 8396,'5'-24'624,"3"-1"194,7 9 0,3 1-134,5 4 0,-1-1-224,1 1 1,0 5 426,0 2 1,4 3-278,-1 1 1,5 1-93,-5 3 1,6 2-269,-2 5 0,5 1-190,3-1 0,-3 4 80,3 1 1,-2-1-173,-2-4 1,-1-3-150,-2 0 0,-3-1 154,-6 5 1,0-4-105,-3 4 1,-3 2-20,-4 9 0,-4 1 252,-1 2 1,-4 5 14,0 7 0,-5-2 86,-2 2 1,-3 1-163,3-1 0,0 0 43,4-4 0,0-1-382,0-2 1,1 0 131,3-4 0,-1-5-2029,4-7 1003,-4 3-1174,7-6 2366,-4 0 0,6-7 0,-1-5 0</inkml:trace>
  <inkml:trace contextRef="#ctx0" brushRef="#br0" timeOffset="193">11604 11855 8355,'0'-28'1262,"0"5"-287,0 5-96,0 12 1,0 3-184,0 11 1,0 5 3,0 10 1,-4 6-198,0 5 1,-1 2 25,1 5 1,3-2-429,-3 2 1,3 0 24,1 1 0,4 1-851,-1-5 1,2 3 551,-1-7 1,-2 1-1583,1-8 1,2-1 247,-1-7 1,0-3 1506,-4-5 0,-5 1 0,-1-1 0</inkml:trace>
  <inkml:trace contextRef="#ctx0" brushRef="#br0" timeOffset="194">11409 12335 8353,'-6'-6'607,"1"5"-521,5-9 1640,0 4-1093,0-6 0,5 5 109,3-1 131,2 0-431,6 2 0,6-8-142,5 3-243,4-3 0,-2 2 67,6 1 0,3-4-174,0-1 1,1-3-74,-1 4 1,-2-1 112,2 0 0,-6 3-597,-2-7 1,-5 7 228,2-3 0,0 0 42,-4 1 1,1-4 134,-9 3 1,0 1 242,-3 4 0,-6-1 449,-2 1 1,-3 3 15,-1 1 856,0 4-978,0-2 0,-5 14 249,-3 2 0,-6 8-171,-1 0 1,0 8 168,3 3 0,5 0-116,-1 0 1,6 1-225,-2 3 1,4-4-227,4 1 0,2-5 163,5 5 1,6-5-320,2 5 1,6-7 65,2-1 0,0-5-291,-4-7 1,1-1 159,2-2 0,0-3-118,4-5 0,-1 0-194,2 0 1,2-1-242,-3-3 0,-1 1-59,2-4 0,-6-1-549,2-3 1,-4-1-323,-4 1 0,0-1 248,-8 1 1390,3-6 0,-7 0 0,4-6 0</inkml:trace>
  <inkml:trace contextRef="#ctx0" brushRef="#br0" timeOffset="195">11992 12152 8097,'-6'-12'178,"0"1"45,6 0 1,2 3 846,2 0 1,2 5-445,5-5 1,6 2-20,2-2 1,8-2-160,3 2 1,3-1-529,1 2 0,4-3-44,0 2 0,-3 2-684,-5-2 1,-5 4-28,2-3 0,-8 4 835,-4-1 0,-2-2 0,-2-1 0</inkml:trace>
  <inkml:trace contextRef="#ctx0" brushRef="#br0" timeOffset="196">11912 11923 8183,'-6'-11'0,"1"-4"911,5 0 1,10-1-303,5 5 0,5-4 291,3-1 0,5 1-318,2 4 1,14-4-99,5-1 1,6-3-1060,2 4 0,1 0 513,3 3 1,-1 2-227,-28 6 0,0 1 0,27-2 166,-2 5 122,-5 0 0,-11 0 0,-2 0 0</inkml:trace>
  <inkml:trace contextRef="#ctx0" brushRef="#br0" timeOffset="197">12963 11821 8264,'0'-7'0,"0"2"0,0 4 546,0-3 1,1 3 388,3-3-89,-3 8 1,8 7-265,-5 8 1,0 4-69,-4 4 0,1 2-54,3 5 1,-3 4-167,3 0 0,-3 4-316,-1-4 1,0 4 140,0-4 1,0 0-552,0-3 0,1-2-81,3-3 0,-3-6-1429,3-5 489,-3-5-716,-1 3 822,0-11 1347,0-6 0,0-11 0,0-7 0</inkml:trace>
  <inkml:trace contextRef="#ctx0" brushRef="#br0" timeOffset="198">12883 11878 8264,'16'-29'0,"-2"1"0,5 5 0,4 0 648,4 0 1,-1 1-151,-3 3 1,4-1 530,0 5 1,3 0-292,-3 3 0,3 2-21,-3 3 0,1 1-265,-2 6 0,-2 0-199,3 0 0,-4 11-156,-4 4 0,-3 6 114,-4 6 1,-7 3-544,-5 9 1,-10 1 307,-9 6 1,-8 3-915,-3 1 0,-5-1 496,-3-3 0,3 0 45,-3-1 0,3 0 582,5-3 1,3-4-72,8-8 0,4 2 320,7-5 1,3-5-169,5-3 1,5-5 25,3 2 0,9-5 46,5-3 1,3 1 245,5-6 0,4 1-580,4-4 1,4-5-318,-4-3 1,3 2-1199,-7-1 0,2 0 684,-10 0 0,1-4-2411,-4 4 3238,-5 2 0,3-5 0,-3 3 0</inkml:trace>
  <inkml:trace contextRef="#ctx0" brushRef="#br0" timeOffset="199">13648 11969 8332,'6'-16'0,"-1"3"427,-5-2 0,5 2 4,3 2 1,-3-1 1039,-1 1-799,2-1 1,-3 6 914,4 2-975,-4 3 1,3 2-175,-2 3 1,-3 7-20,3 8 1,-3 5-161,-1 7 1,0-3-124,0 10 0,0-5-20,0 5 1,0-2-194,0-2 1,6 1 51,1 3 1,5-6-240,3 2 1,4-7-149,7 0 1,-1-8 222,1-4 1,2-4-7,-1-3 1,3-3 80,-3-5 1,3-1-299,-3-3 0,0-2-106,-4-6 1,-6 1-768,-2-1 0,-3 1 212,-4 0 0,-3-1 1073,-5 1 0,0-6 0,0-1 0</inkml:trace>
  <inkml:trace contextRef="#ctx0" brushRef="#br0" timeOffset="200">13659 12186 8332,'-6'6'778,"6"-1"-489,8-5 1,3 0 780,4 0 1,3 0-357,5 0 1,10-5-163,5-2 1,1-3-374,3-2 0,-1 1-291,1-1 0,0 1-1119,-8 0 1,1-1 819,-8 1 1,-5-1 410,-7 1 0,-3-6 0,0 0 0</inkml:trace>
  <inkml:trace contextRef="#ctx0" brushRef="#br0" timeOffset="201">13671 11992 8334,'5'-6'0,"6"-8"295,8 2 1,8-2 461,3 3 1,3-4 638,2-1 1,0-4-634,3 1 1,2-3-19,1 0 0,3 4-278,-6 3 1,4-2-963,-4 2 0,-5 3-512,-7 5 0,-2 4 1007,-1-1 0,-5 3 0,-1 1 0</inkml:trace>
  <inkml:trace contextRef="#ctx0" brushRef="#br0" timeOffset="202">15841 11878 8377,'0'-17'-98,"0"1"49,0-3 1,-4-2 967,0 6 0,0 0 397,4 3-252,0 6 0,-1 0-436,-3 2 0,3 4 48,-3 0 0,3 5-167,1 6 0,-4 6-62,0 2 1,0 8-131,4 3 0,6 1-34,1 3 1,5-6-305,3 6 1,-1-2 147,5 2 0,0-5-321,4-2 1,3-3 147,1-1 0,5-2-500,-2-2 0,-1-3 168,2-9 1,-1-2 1,5-5 1,3 0-214,0 0 1,-4-3-417,-4-1 0,0-5-599,0 1 0,-7-2 133,-8-1 1471,-2-1 0,3-4 0,2-2 0</inkml:trace>
  <inkml:trace contextRef="#ctx0" brushRef="#br0" timeOffset="203">15898 12140 8387,'0'-11'444,"0"0"1,1-1 214,3 1 1,2 1-150,6 2 0,0-2 140,4 2 0,3-2-137,7-1 0,5-5-603,7 1 1,2 0-377,6 3 1,2 1-487,-2 0 1,1 3 951,-9 0 0,0 1 0,-4-5 0</inkml:trace>
  <inkml:trace contextRef="#ctx0" brushRef="#br0" timeOffset="204">15829 11843 8299,'5'-33'588,"3"3"0,7 7-153,4 8 1,7-2 138,0 2 1,2 0-36,-1 4 1,-2-1 299,6 1 0,-1-1-272,4 1 1,6 3-157,2 1 0,2 3-284,2-4 1,-2 6 101,-2-2 1,2 4-36,-2 4 1,1 3-3,-1 9 1,-1 1-113,-3 6 0,-2 4 142,2-1 0,-3 6-315,-1-1 0,-1 3 106,-2 4 0,-2-6 90,-2 2 1,-3-2-136,2 2 1,-1-1 115,-3-3 0,0-2-457,-3-5 1,1 0 46,-4 0 0,3-2-117,-4-2 1,0-2-296,-4-6 1,0 1-621,-4-1 0,2-3-1679,-5-1 1659,0-4 1378,-4 2 0,-5-5 0,-2 0 0</inkml:trace>
  <inkml:trace contextRef="#ctx0" brushRef="#br0" timeOffset="205">17086 11672 8495,'-5'-35'770,"3"3"-20,-2 13-89,3 7 0,0 7 225,-3 5 0,2 5-361,-6 3 1,-3 11-84,-5 4 1,-4 11-123,1 0 0,-4 8-495,-4 0 1,2 1-248,-5-1 0,4 1-73,0-5 0,2 4-667,1-4 0,4 0 597,0-3 0,8-2-242,0-3 0,7-3-158,0-8 965,8-3 0,8-4 0,5-1 0</inkml:trace>
  <inkml:trace contextRef="#ctx0" brushRef="#br0" timeOffset="206">17531 11626 8397,'-11'-16'0,"4"3"2297,3-2-1619,3 7 1,0 3 74,-3 5 0,3 5-233,-3 3 1,1 9 176,0 5 1,1 6-200,-1 7 0,1 4-233,2 3 0,0 2-702,0 2 1,0-4 367,0 0 1,0-6-1108,0 2 1,0-6 586,0-1 0,0-11-1027,0-1 0,2-5 1616,1-3 0,4 1 0,4-1 0</inkml:trace>
  <inkml:trace contextRef="#ctx0" brushRef="#br0" timeOffset="207">17965 11581 8175,'0'-17'0,"0"5"1941,0-4-727,0 9 520,0 2-1174,0 5 1,-5 1-100,-3 3 1,-7 3-421,-4 9 0,-4 1 96,-3 6 0,3 0-226,0 0 0,1-4 123,7 0 1,4-4-126,3 4 0,6-5 18,-2 1 1,2-2-80,2-2 1,6 0 101,1-4 0,3 6 115,2-5 0,3 8-37,0-5 1,5 2 21,0-5 0,1 2 55,2-2 1,0 2-40,0 1 1,3-3 217,1-1 0,2 0-122,-6 0 1,2 3 106,-6-2 0,-3 2-174,-5 2 0,-1-1-196,-6 0 1,-2 2 26,-5 2 1,-13 2 178,-6 2 0,-14 4-215,-2 0 1,0-4 87,0 3 1,0-2-591,4-1 1,3 1-723,12-5-514,-3 0 432,10-3 565,0-6 0,12-2 178,8-8 0,7-2 673,4-6 0,3-9 0,1-3 0</inkml:trace>
  <inkml:trace contextRef="#ctx0" brushRef="#br0" timeOffset="208">18627 11569 8155,'-5'-11'618,"-2"-1"1,0 6-310,0 2 0,-1 4 940,-3 4 0,-2 8-212,-2 7 1,1 2 21,-5 2 1,6 5-442,2 2 0,1 3-175,6 2 0,0-5-660,4 1 1,0-1 229,0 4 0,1-5-730,3-2 1,1-4 524,3-4 0,-2 0-628,-2-8 0,-3 3-1519,3-6 2339,-3-3 0,4 0 0,2-5 0</inkml:trace>
  <inkml:trace contextRef="#ctx0" brushRef="#br0" timeOffset="209">18262 11569 8135,'16'-17'0,"5"-4"1535,9 6 0,11 0-699,12 3 0,8 1-319,-29 5 1,1 1 0,0 0 0,1 2-49,0-1 1,1 0 0,-1 3 0,0 0-73,0-1 1,1 0 0,28 1-299,-2 1 0,-8 0-323,-3 0 1,-13 1-3987,-7 3 4210,-10 2 0,-3 6 0,-6-1 0</inkml:trace>
  <inkml:trace contextRef="#ctx0" brushRef="#br0" timeOffset="210">2924 13751 8350,'-12'-5'0,"6"-2"0,-3 0 476,5-1 0,0 4-14,4-3 1,-3 3 375,-1-4 0,0 4 452,4-3-615,0 4 1,0-1-279,0 8 0,5 8 41,3 7 1,2 4 3,1 3 0,1 3-181,-1 6 1,1-2-265,-1-3 1,4 3 138,0-2 0,2-2-746,-2 1 1,-1 1-146,5 3 0,-4-5-482,4-2 0,-3-4 323,3-4 0,-2 1-394,3-5 0,0-1 1308,-5-6 0,5 2 0,-2-4 0</inkml:trace>
  <inkml:trace contextRef="#ctx0" brushRef="#br0" timeOffset="211">3449 13659 8306,'0'-22'0,"-1"4"615,-3 3 170,3 2 0,-6 3-66,4 2 0,0 4 209,-5 8 0,0 5-143,-8 10 0,2 8-309,-5 15 1,-1 6-406,7-18 0,-1 1 0,-11 27-212,10-28 1,0 1-1,2 2 1,0 0 69,0-1 0,0 1 0,1-1 1,1 0-324,-8 25 0,3-10-358,9-5 0,2-6-24,5-6 0,0-3-780,0-8 0,6-4 331,6-7 0,-1-3 1225,4-5 0,3 5 0,0 1 0</inkml:trace>
  <inkml:trace contextRef="#ctx0" brushRef="#br0" timeOffset="212">3757 13637 8423,'-5'-23'1657,"0"5"-526,-2 3-348,2 7-85,5 3 357,-5 5 0,-2 6-402,-4 6 1,3 9 190,1 10 0,3 7-318,-4 4 1,6 6-407,-2 1 1,3 1-98,1-4 0,5-1-182,2 1 0,5-5 172,3-3 0,3-3 4,4-1 0,-3-6-734,1-5 1,-1-2 261,3-10 1,5 2-75,0-10 1,-1 1 120,-3-4 1,0-1-484,0-3 1,-4 2-197,0-6 0,-5 2 1087,1-2 0,-2-2 0,-2 4 0</inkml:trace>
  <inkml:trace contextRef="#ctx0" brushRef="#br0" timeOffset="213">3529 14071 8448,'-6'-18'0,"2"1"934,8 6 0,3-4-315,9-1 1,3 0 118,7 1 0,1 1-117,7-5 1,4 1-272,12-1 0,-3-3-460,2 3 1,-6 3-89,-1 1 0,-5 3-1473,1 4 0,-8 0 394,-3 4 1277,-3 0 0,-6 4 0,-1 0 0</inkml:trace>
  <inkml:trace contextRef="#ctx0" brushRef="#br0" timeOffset="214">3769 13728 8350,'6'-23'0,"4"0"455,-2 0 1,7 1 683,4-1 1,4 0-455,4 0 1,2 4 70,5 0 0,6 0-385,1-4 1,4 1-243,1 3 0,-2 3 31,-2 5-96,2-1 0,-10 6 61,1 2 1,-4 3-228,-8 1 0,1 10-291,-8 5 1,-6 12 287,-6 7 1,-3 9-132,-1 7 1,-1 8 45,-3-1 1,3 3 186,-3-3 0,2-1 58,2-3 0,2 0-36,2-7 0,1 0-72,2-12 0,3 0 10,-2-11 0,1-3-577,-2-8 411,-1-1 1,-5-5-1536,3-2 1216,-3-2 0,4-8 528,-5-1 0,-5-13 0,-1-5 0</inkml:trace>
  <inkml:trace contextRef="#ctx0" brushRef="#br0" timeOffset="215">4374 13637 8122,'17'-30'2,"2"2"3,7 6 1,4 3-4,4-1 1,0 7-2,0-3-1,1 4 0,-1 0 0,-1 5 0,-3-1 0,-2 5 0,-5 0 0,-1 1 1043,-3 2 0,-3 5 1408,-4 3 1,-5 7-1885,1 4 0,-6-1-717,2 1 1,-8 5-335,-3 7 1,-8 2 250,-5 1 0,-1 4 30,-2 0 1,-1 8-185,-3-4 0,8 3 375,0-7 0,3 3 59,4-7 1,3 6 177,9-10 0,6 1-78,1-9 0,8 0-53,4-3 0,7-4-567,0-7 0,6-3 222,-1-5 0,7-1-892,4-3 1,2-6 516,2-6 1,-2 1-1343,-2 4 1968,-3-1 0,-7 0 0,0-1 0,-1 2 0,0 2 0</inkml:trace>
  <inkml:trace contextRef="#ctx0" brushRef="#br0" timeOffset="216">5413 13545 8412,'-6'-13'0,"1"-2"0,5 14 0,0-4 0,0 15 0,0 3 0,0 10 0,4 1 2691,0 2 1,5 4-1270,-2 4 0,3 1-1211,2 3 0,-5-2-12,1 2 1,-2-2-1032,2-2 1,1-5-119,-5-2 0,3-5-705,-3-3 1,4-2 497,-5-6 1157,1-4 0,-4-2 0,0-5 0</inkml:trace>
  <inkml:trace contextRef="#ctx0" brushRef="#br0" timeOffset="217">5219 13591 8251,'-6'-41'0,"2"3"998,8 8 1,2 6-131,6 5 1,3 6 58,0 1 0,0 2-334,-3 6 1,6 1-76,4 3 0,3 0-254,5 0 1,4 3 2,4 1 1,4 5-208,-4-1 0,0 3 144,-3 4 0,-6-1-417,-3 5 0,-1 0 61,-3 4 0,-4 4-157,-3 0 0,-3 6 80,-5 1 1,2 1 139,-5 7 0,0 0 56,-4 4 0,0-6-1,0-1 0,0-4 26,0-1 1,1-3 11,3-1 0,6-4-113,5 0 1,4-3-6,-3-4 1,3-2-143,-4-6-1,9-5 150,-1-2 0,4-3-131,-1-1 0,-2-5-341,3-2 1,-3-3 183,-1-2 1,-5 1-843,-3-1 0,-6 1 543,-2 0 1,-4 3 693,1 0 0,-8-4 0,-2-6 0</inkml:trace>
  <inkml:trace contextRef="#ctx0" brushRef="#br0" timeOffset="218">5813 13876 8249,'-6'-5'402,"-3"3"503,5-6 262,0 6 0,8-5-489,0 3 0,5 3 12,-2-3 1,9-2-212,3-2 1,7-2-459,5-1 0,6-1-466,1 1 0,4 0-522,-4-1 0,-4 5 447,-4-1 1,-4 2-1019,0-2 1538,-1-2 0,-8 3 0,0-4 0</inkml:trace>
  <inkml:trace contextRef="#ctx0" brushRef="#br0" timeOffset="219">5813 13545 8200,'0'-13'332,"0"-2"1,3 3 221,4-4 0,2 0 381,10 1 1,-3-1-355,3 5 0,0 0-48,3-1 1,6 1-141,3-1 0,2 6-146,1 2 0,0 3-259,1 1 0,-5 1 134,0 3 1,0 2-240,0 6 0,2-1 8,-5 1 0,3-2-9,-3-3 0,3 3 169,-3-2 1,4 3 312,0 5 0,-3 1 0,-2 6 0,-5 5-104,-2 3 0,-5 2-28,1 1 0,1 0 31,0 0 0,-1 2-277,-4 2 0,5-6-40,-1 2 0,5-6-172,-1 2 0,3-8-68,1 1 1,-1-8-266,1 0 1,-1-7-1530,-3-4 926,2 2-1055,-8-5 1574,-1-1 0,-9-5-410,-6-2 1053,-4-4 0,-4 5 0,-1-5 0</inkml:trace>
  <inkml:trace contextRef="#ctx0" brushRef="#br0" timeOffset="220">7092 13362 8200,'-28'-6'0,"1"1"1253,-4 5 1,3 11-518,5 8 0,-8 9 25,-4 10 0,-7 8-809,22-20 1,-1 1 0,-3 3-1,-1-1 79,1-1 1,-1 1 0,0 2-1,2 0-165,1-4 1,2-1-1,0 2 1,2 0-840,-13 18 0,8 1-2074,8-9 3047,2 0 0,2-9 0,0-1 0</inkml:trace>
  <inkml:trace contextRef="#ctx0" brushRef="#br0" timeOffset="221">7424 13705 8523,'-12'-11'670,"1"4"0,6 2 475,5 5-1145,5 0 0,6 0 0,1 0 0</inkml:trace>
  <inkml:trace contextRef="#ctx0" brushRef="#br0" timeOffset="222">7424 13682 8523,'11'0'0,"5"0"2833,4 0-692,1 0-1370,7 0 1,0 0-2674,2 0 1070,8 0 0,-7-4 832,7 1 0,3-11 0,-1 1 0</inkml:trace>
  <inkml:trace contextRef="#ctx0" brushRef="#br0" timeOffset="223">8269 13579 8210,'-7'-28'0,"2"4"401,5-2 1,0 2-87,0 1 1,0 5 652,0 3 1,0 2 451,0 2-252,0 4-100,0 2-738,0 26 0,0-1 59,0 18 0,0 4-142,0 3 1,0 1-319,0 4 0,0-2 109,0 1 0,-1-5-835,-3 1 1,3-3-33,-3 0 1,3-4-388,1-8 0,0-7 257,0-7 0,1-5 342,3-3 1,-2-3 616,6-5 0,5-5 0,5-2 0</inkml:trace>
  <inkml:trace contextRef="#ctx0" brushRef="#br0" timeOffset="224">8246 13442 8182,'5'-29'0,"1"1"607,6 5 0,4 1 37,3-1 0,3 5 97,1 3 0,5 3-157,2 5 0,3-2 33,1 5 0,2 1-161,2 7 1,-6 8-140,2 7 1,-4 7-159,1 5 0,-8 7-72,-8 4 0,-4 2-182,-3 2 0,-6 3-38,-9 1 0,-6 4-590,-10 0 0,-5-4 187,-2 0 1,-7-4 255,-1-4 0,-5 1 13,1-5 1,0-5 65,4-7 0,5-3-662,10-4 168,5-2-222,2-11 0,15-2-23,5-8 940,9-7 0,10-7 0,6-5 0</inkml:trace>
  <inkml:trace contextRef="#ctx0" brushRef="#br0" timeOffset="225">9091 13442 8182,'6'-22'0,"-1"2"0,-5 1 1505,0 5-928,0-7 0,0 12 106,0-2 387,0 7-225,0-6 763,0 8-1067,-5 7 1,3 4-61,-6 10 0,4 5-192,-3 7 1,0 3-355,0 4 1,-2-1 154,5 5 0,-3 0-725,3 4 1,-4-1-176,4 1 1,0-7-699,4-5 0,0-4 646,0-7 1,6-2-5,1-2 0,3-4 866,2-7 0,4 2 0,2-4 0</inkml:trace>
  <inkml:trace contextRef="#ctx0" brushRef="#br0" timeOffset="226">9811 13248 8274,'-6'-18'-792,"5"2"1,-5 5 395,2-1 0,1 1 1184,-4-1 1,1 5-165,-2-1 1,-4 0 183,1-3 0,0 5-232,-5 2 1,-1 3 28,-2 1 1,-3 1-334,-1 3 1,-1 7-65,-3 8 1,3 1-146,-2-1 1,3 3 116,4-3 0,2 1-356,6-1 0,1 2 213,2-6 0,3 4-227,5-4 1,1 0 33,3-3 0,8-1-53,7 1 0,2-1 162,2 1 1,5-2 223,2-3 1,3 0 26,2-4 0,-1-1-103,0 2 0,-3-3 97,-1-1 1,-5 1-95,2 3 1,-4-2-190,-4 6 1,-6 0 55,-6 3 1,-4 0-77,1 1 1,-4 6-16,-4 4 1,-11 1-277,-8 4 1,-9 1 81,-2-1 1,-1 3-147,-3-3 0,-1-1-81,1-3 1,5-5 158,6-3 1,8-3-1407,4-5 1187,7 3 1,6-10 600,10 0 0,6-9 0,12-6 0,0-5 0,4 1 0,0-4 0,5-4 0,-1 2 0,0-5 0,1-1 0,-1-3 0,0 0 0,0-1 0,1 1-124,-1 0 1,-4 1 16,1 2 0,-6 3 35,2 6 1,-4 0 270,-4 3 0,-3 4 700,-4 7 1567,-6-2-1754,-1 9 0,-6 1 298,-3 7 0,-2 9-272,-6 3 1,5 7-198,-1 5 0,5 2-201,0 1 1,-2 5-132,1 3 1,0 4-76,4 3 0,1 2-297,3 2 1,-1 2 138,4-6 0,1 5 137,3-5 0,1-1-338,-1-6 0,-3-4 56,-1-7 1,1-3-64,3-5 1,-4-4-683,-4 0 231,-1-5 1,-7 1 201,-3-8 0,-3-1-255,-5-6 0,2 0 23,-5 0 0,4 0-25,-4 0 1,0-6-54,-4-1 0,0-3 791,1-2 0,-1-3 0,0 0 0,1-9 0,3 1 0,3-8 0,4 2 0</inkml:trace>
  <inkml:trace contextRef="#ctx0" brushRef="#br0" timeOffset="227">10530 13442 8236,'6'-11'-358,"5"0"1903,-10-1-997,4 6 1,-6 1 476,-3 5 1,-4 9-434,-7 2 0,1 9-77,-5 3 0,5 1-116,-1 7 1,6-1-283,1 4 0,6 1-37,-2-1 0,3-4-115,1 1 1,5-6-192,2 2 0,9-4 221,3-4 1,3-4 37,5-7 0,4-5-104,7-6 1,6-8 209,6-4 0,-2-5-68,-6 1 0,-3-3-31,-5-1 1,-1 2-22,-2 2 1,-5-4 21,-7 0 1,-2-1-416,-6-6 1,-4-1 192,-4-3 0,-4 1-833,-6 2 1,-4 0 486,-11 4 0,-5 0-303,-11 5 0,-7 4 7,-4 3 0,-6 8 212,2 7 0,-5 10 120,1 9 0,8-1 491,15 1 0,10-5 0,5 9 0,8-8 0,2-2 0</inkml:trace>
  <inkml:trace contextRef="#ctx0" brushRef="#br0" timeOffset="228">11307 13328 8236,'0'-23'0,"0"6"0,0 1 0,0 7 1076,0 2 381,0 4 222,0-2-1082,0 15 1,-4 4 5,0 13 1,0 2-482,4 5 1,0 4 78,0 1 0,2-1-164,1-4 0,4 4 76,4 0 0,0 4-741,1-4 0,-2-1-120,-2-7 1,-3 1-560,-5-8 0,4 2 464,-1-6 0,1-3-162,-4 0 1,0-7 1004,0-2 0,-5 1 0,-1 3 0</inkml:trace>
  <inkml:trace contextRef="#ctx0" brushRef="#br0" timeOffset="229">11729 13362 8243,'0'-29'-112,"-4"6"-55,1 8 0,-2 8 562,1 3 0,1 2 603,-4 2 1,-5 3-51,-3 5 1,0 6-360,3 12 1,1 5-224,-1 7 0,2 2-115,3 6 0,2-4-258,5 0 1,1 0-97,3 3 0,-2-4-52,6-3 0,3-4 194,4-3 0,1-5-366,-5-7-94,1 3 68,-1-9 605,0-2-288,-4-11 0,-2-10 216,-5-5 0,-1-6-133,-3 2 0,-1-2-52,-3-2 0,-2-5 10,2-2 0,2-1-22,-2-3 1,5 2-157,-5-6 1,2 4 103,-2 3 0,3 3-13,5 6 24,0 4 1,1 6 37,3 9 0,4 4 21,7 7 1,3 4 98,4 11 0,5 1 153,0 3 1,8-2-77,-1 6 0,7-2-224,-3 1 0,1-1 125,0-2 0,-6-7-20,5 3 0,-10-11 29,2-1 1,-5-7 558,-2 0 1,-1-4-45,-3-4 0,-3-6 138,-4-5 1,-2-6-389,-2 2 0,-3-2-281,-5-2 1,0-4-307,0 0 1,-2-4 193,-1 0 1,-4 2-410,-4-1 1,-1-1 277,1-3 0,-1 3-1462,1 1 0,1 3 191,2-3 0,-1 5-129,6-2 1,-1 8 584,4 4 987,0 7 0,10-2 0,3 4 0</inkml:trace>
  <inkml:trace contextRef="#ctx0" brushRef="#br0" timeOffset="230">12643 13431 8192,'6'-23'0,"3"2"162,-5 1 0,4 4 386,-5 5 0,1 3 1923,-4 0-1729,0 6 0,-5-1 97,-3 11 1,-2 5-748,-1 9 0,-4 6 27,-1 3 1,1 6-342,4 1 1,1 0 248,2-4 1,-1-4-844,5 1 0,1-4 120,3 3 0,0-6-235,0-1 1,0-1-1018,0-7 840,0 0 0,1-9 1108,3-2 0,-3-3 0,4-1 0</inkml:trace>
  <inkml:trace contextRef="#ctx0" brushRef="#br0" timeOffset="231">12255 13408 8192,'-11'-34'0,"4"0"0,3-1 545,8 1 1,9 4-69,9-1 1,6 6 453,7-2 0,9 3-350,5 1 0,10 2-459,2 2 1,1 2 39,-1 6 1,-5 4-125,-3 3 0,-5 6-2295,-14 5 2257,-2 1 0,-4 14 0,1-5 0</inkml:trace>
  <inkml:trace contextRef="#ctx0" brushRef="#br0" timeOffset="232">14196 13248 8283,'0'-29'-140,"0"1"1,1 12 1239,3 4-486,3 1 0,3 12 32,-3 3 0,-2 3 326,-5 12 1,4 9-380,0 7 1,0 10-68,-4 1 0,4 7-475,-1 1 0,5 1-146,-4 3 1,3-3 170,-3-1 1,4-2-238,-4-3 0,0-7-223,-4 0 0,1-10-548,3-6 1,-2-7-1859,6-3 1972,-6-9 0,8-3-420,-2-8 1,-2-3 1364,2-9 1,-5-6 0,2-8 0</inkml:trace>
  <inkml:trace contextRef="#ctx0" brushRef="#br0" timeOffset="233">14196 13237 8283,'17'-40'0,"2"5"393,7-3 0,4 7 240,4 5 0,-1 3 301,-3 4 0,3 2-371,-2 6 1,0 5-75,0 2 1,-3 3 68,-5 1 0,-1 6-157,1 5 0,-5 2-323,-3 6 1,-7 5 127,-4 7 1,-6 3-502,-5 4 1,-11-3-21,-12 4 1,-1-4-351,-3-1 0,2-5-4,-6-2 0,6-7 258,2-1 0,6-5-1074,1 2 1,3-7 121,8-2 1363,-2-4 0,13 2 0,-4-5 0</inkml:trace>
  <inkml:trace contextRef="#ctx0" brushRef="#br0" timeOffset="234">14870 13751 8283,'0'-17'672,"1"5"211,3-4 0,-3 7 1180,3 2-1462,-3-1 0,1-7-82,1 0 0,-1-4-275,2 3 0,-2-8-206,2 2 1,-3-9 19,3 1 1,-2-5-169,2-3 0,-2-2-179,1-6 0,4-3 140,0-1 1,0-5-220,0 2 0,-3 6 156,4 2 1,-4 3-66,3 0 0,-4 9 134,0 10 1,-1 9 300,-2 6 0,0 7 6,0 1 1,0 8-115,0 11 1,0 9 390,0 10 0,0 9-160,0-2 0,9 6-227,2 2 0,8-3 147,0 7 1,7-6-250,0 2 1,5-5 121,-5 2 0,5-1-332,-5-3 0,1-3-149,-4-9 1,-2-4-260,-2-4 0,-2-7-599,-6-4 0,1-2-379,-1-1-272,-4-1 1916,-2-5 0,-10 4 0,-2-3 0</inkml:trace>
  <inkml:trace contextRef="#ctx0" brushRef="#br0" timeOffset="235">14961 13465 8154,'0'-11'729,"0"-1"337,0 1 593,0 0-1007,5-1 1,6 2-173,4 2 0,6-2-523,2 3 0,5 0 114,6 0 0,6 0-1148,2 0 1,-2-2 360,2 5 517,-5 0 0,7-1 0,-3-1 1</inkml:trace>
  <inkml:trace contextRef="#ctx0" brushRef="#br0" timeOffset="236">15738 13077 8173,'6'-24'594,"3"2"1,-5 11-227,0-1 0,0 5 119,-1-1 310,1 6 1,-4 3-199,0 10 1,-4 7-43,1 9 0,-5 2-369,4 5 1,0 4 26,4 0 0,-3 2-335,-1-2 0,0-3 160,4 3 1,0-3-290,0-5 1,4 2 171,0-6 1,3 1-1595,-3-4 0,5-5-910,-2-3 2581,-1-2 0,4-7 0,-4-1 0</inkml:trace>
  <inkml:trace contextRef="#ctx0" brushRef="#br0" timeOffset="237">15498 13145 8223,'19'-28'496,"0"6"1,5-1-63,7 4 1,3 1 587,4-1 0,1 4-314,3-4 0,1 3-110,-4-3 1,2 5 1,-3-1 0,-5 3-201,-6 0 0,1 5-229,-1-1 0,-6 5 110,-6 0 0,2 1-457,-2 2 0,0 2 131,-3 1 1,-1 5-145,1 7 0,-2 4 137,-3 8 0,4 7 89,-4 8 0,-2 6 107,-1 2 0,-1 2-380,0 1 1,-1-1 410,2 5 1,-3-2-85,-1-10 1,0 4-616,0-7 277,0-3-1552,0-5 881,0-6 395,0-5 243,0-5-1000,0-2-883,0-4 718,0-6 536,0-1 888,0-5 1,-5 0 0,-2 0 0</inkml:trace>
  <inkml:trace contextRef="#ctx0" brushRef="#br0" timeOffset="238">16469 13031 8468,'6'-34'0,"4"10"407,-2 5 0,6 6 629,1 5 0,0 3 27,-3 5 0,-2 7-454,-2 4 0,0 7 44,-4 9 0,0 2-158,-4 5 1,-1 7-90,-3 4 1,-2 6-134,-6 6 1,2-1-698,2-3 0,-2-2-188,3-5 1,-2-1-646,1 1 1,2-9-187,2-3 0,3-11 165,-3 0 1,3-8-510,1 0 1787,-5-7 0,8-3 0</inkml:trace>
  <inkml:trace contextRef="#ctx0" brushRef="#br0" timeOffset="239">16161 13465 8332,'-12'-11'0,"7"1"253,5 2 1,6 3 316,10 5 1,1-1 261,6-3 1,5 3-305,3-3 0,7-3-1135,4 0 0,2 0 277,2 0 0,2 1-1010,-2-2 0,0-2 259,-7 2 1081,-1-2 0,-4-1 0,0-1 0</inkml:trace>
  <inkml:trace contextRef="#ctx0" brushRef="#br0" timeOffset="240">17143 12986 8186,'-7'-17'86,"-2"4"-86,6-2 0,-2 4 1096,1 3 0,-4-1-432,-7 5 0,-4 1 5,-8 3 1,-3 6-351,-8 5 0,2 2-438,-2 6 0,3 0 65,0 4 1,7 4-84,6-1 1,4 1 61,6-4 0,6 1 113,2 2 0,9-1-324,7 1 1,4-3 31,7-4 1,9 1 164,2-4 1,10 0 85,-2-1 0,4-2 124,-8 2 1,5-2-74,-1-2 0,-3 1 90,0-1 0,-5 1-36,-4-1 1,-3 1-56,-8-1 0,-3 2 2,-4 2 0,-7-2 9,-5 2 0,-8-1-143,-11 1 1,-1-2 1,-10 2 1,-6-1-216,-6 1 0,0-2-21,-3 2 0,0-2-416,-8-2 1,7-3 734,-3-1 0,2 0 0,-8 0 0,1-3 0,0-3 0</inkml:trace>
  <inkml:trace contextRef="#ctx0" brushRef="#br0" timeOffset="241">18639 12974 8186,'18'-18'-1103,"-2"2"827,-4 4 0,-1 2 1011,0 3 1,1 2-203,-1 5 0,-3 0 57,-1 0 0,0 6 1,0 5 1,-2 7 11,-5 9 1,0 3-328,0 8 1,0 3-184,0 5 1,-1-1-56,-3 1 1,3-4 98,-3 0 0,2-7-787,-2-1 1,3-1 400,-3-6 1,3-4-2240,1-4 599,5-5 1889,-4 2 0,9-14 0,-4-4 0</inkml:trace>
  <inkml:trace contextRef="#ctx0" brushRef="#br0" timeOffset="242">18456 12906 8186,'17'-30'9,"2"4"0,3 2-9,5 1 0,2 1 981,6 3 0,3 1-168,0 3 1,5 4-28,-1-1 0,-2 2-285,2 6 0,0 1-62,4 3 1,-2 5-413,-2 2 0,-3 8 102,-4 5 1,-7 5-349,-6 2 0,-9 4 224,-9 0 1,-5-2-158,-7 1 1,-6-3-82,-13 3 0,-6-4-238,-5 1 1,-5 0 132,1 0 1,-5-4 98,2-4 0,-1-1 357,12 1 0,-4-3-134,11-4 1,3-2 189,13-3-143,-1 4 0,7-10 170,5 3 0,10-3-25,9-1 1,8 0 48,3 0 0,8 0-62,4 0 1,-1 0 146,1 0 1,-4 0-173,4 0 1,-9 0 119,1 0 0,-7 1-281,-1 3 1,-3 2 110,-4 6 1,-4-1-161,-7 1 1,1 4 35,-5 3 1,-2 3 38,-6 1 1,-3 4-24,-8 4 0,-1-2-9,-7 2 0,2-5-203,-10 5 0,-3-1 73,-4 4 0,-1-4-606,1-4 0,3-3 331,1-4 0,5-2-813,6-6 0,9-5-689,3-2 1936,7-3 0,9-11 0,8-2 0</inkml:trace>
  <inkml:trace contextRef="#ctx0" brushRef="#br0" timeOffset="243">19427 12951 8186,'0'-11'0,"0"-1"142,0 1 0,1 5 304,3 2 0,2 3 429,6 1 223,-6 0-634,4 5 1,-7 0-126,4 2 0,-4 3 325,1-2 0,-3 2-209,-1 2 0,-5 0 246,-3 4 0,-3 1-259,-4 6 0,1 5-68,-5 3 1,1 2-247,-1 1 1,2-2-254,6 2 1,5-2-429,2 6 0,9-8 447,6-3 0,12-3-148,11-1 1,7-7 66,8-4 0,7-6-107,5-6 0,-28 0 0,0 0 116,32 0 0,0-1 11,-4-3 1,-7 1-396,-12-4 0,0 3-583,-8-4 0,-7 4-1612,-12-3 2757,-2 4 0,-2-2 0,1 5 0</inkml:trace>
  <inkml:trace contextRef="#ctx0" brushRef="#br0" timeOffset="244">19461 13248 8186,'-6'-5'0,"3"-1"985,11-6-555,-1 6 1,20-3 75,0 5 1,1-5 66,2 2 0,6-5-22,6-3 0,5 2-156,-2-2 0,1 3-614,-12 0 0,2 1 247,-10-1 0,1 1-1248,-4-1 1,-5 1 383,-3 0 836,-2-1 0,-2-4 0,0-2 0</inkml:trace>
  <inkml:trace contextRef="#ctx0" brushRef="#br0" timeOffset="245">19336 12906 8186,'3'-6'1055,"10"0"-598,17-5 1,10-1 173,5 1 0,8-4-742,7-1 0,-28 6 0,1 0 417,3 0 0,0 1 0,3 0 1,0 0-372,1 0 1,0-1 0,-1 3-1,-1 0-130,-3 0 1,-1-1 0,29-3-515,-2 3 1,-4 2 708,-3 2 0,-4 3 0,-4-4 0</inkml:trace>
  <inkml:trace contextRef="#ctx0" brushRef="#br0" timeOffset="246">20535 12917 8186,'5'-34'1458,"1"5"-940,6 2 0,-1 4 711,0 4-398,1 3-41,-6 4 0,-1 7-242,-5 5 1,-1 10-130,-3 9 1,2 12-205,-6 3 1,5 8-10,0 0 1,0 6-554,-1 1 1,3 0 295,-3-8 1,-1 3-1122,1-6 1,-1 0 601,1-4 1,3-2-1007,-3-6 1,3 0 655,1-11 0,0 0 920,0-3 0,0-6 0,0-1 0</inkml:trace>
  <inkml:trace contextRef="#ctx0" brushRef="#br0" timeOffset="247">20306 12906 8186,'23'-41'0,"4"2"952,-1 4 1,10 6-362,-2 3 0,8 1 357,0 3 1,-1 3-363,0 0 0,4 5-251,1-2 1,1 5 13,-9 3 1,0-1-178,-4 6 0,-5-1-151,-2 4 1,-8 5 198,-4 2 1,-2 5-489,-2 3 1,-5 3 244,-2 5 0,1 5-200,-1 2 0,0 7 26,-4 1 0,0 5 196,0-1 0,0 2-31,0 2 1,1-5 40,3-3 1,2 0-56,6-4 1,1 2 195,2-10 0,-3-4-141,4-7 0,-4-3 60,0-5-81,-1 3 1,1-10 2,-1 0 1,0-1-31,1-7 0,-5 0 3,1-8 0,-5 4 3,0-4 0,3 0 74,-3 1 1,1-4-46,-4 3 1,1 1 28,3 4-43,-3-1-49,5 6 1,-5 1 62,3 5 1,1 5-18,2 3 0,3 7 86,-2 4 0,6 2 7,1 2 1,9-1-23,-1-3 1,8-1 104,-1-3 0,-1-4 19,2 1 0,-5-2-75,5-6 1,-6-1 164,2-3 0,-8-5-87,-4-2 0,0-5 270,-3-3 0,1-3-184,-10-4 0,5-1-301,-4 0 0,-2-5-355,-6-3 1,1-2 253,-9-1 1,6 4-453,-9-1 0,5 1 295,-6-4 0,7 4-967,2 4 1,0-2 288,0 1 1,2 2-652,5 6 1625,0-3 0,0 9 0,0-3 0</inkml:trace>
  <inkml:trace contextRef="#ctx0" brushRef="#br0" timeOffset="248">22054 12757 8186,'0'-16'0,"0"7"632,0-3 0,0 7 307,0-2-298,0 4-396,5-2 1,-4 6-1,3 3 0,-7 2 31,-1 6 0,-3 4-31,3 3 1,-4 3-1,5 1 0,-5 7 31,4 1 0,0 4 552,4-4 1,0 2-862,0 1 0,7 0 48,4 0 1,3 1-311,9-1 1,0-5 128,11-2 1,-1-8-181,9-4 1,0-3 64,4-5 1,-2-2 120,-2-5 0,1-1-336,-5-3 1,-5 2-453,-6-6 1,-8 2-398,-4-2 0,-7-2 1345,-5 2 0,-6-7 0,-4-3 0</inkml:trace>
  <inkml:trace contextRef="#ctx0" brushRef="#br0" timeOffset="249">21882 12997 8186,'-11'0'1238,"5"0"-776,16 0 1,5 0 102,15 0 1,-2 0 60,7 0 1,4-5 87,14-3 1,4-2-857,-25 4 1,1 1-1,0 1 1,-1 0 230,25-4 1,0 1-1311,-11-5 0,-3 1 898,-9 0 0,-6-1-2127,-5 1 2450,-5-6 0,-12-1 0,-1-4 0</inkml:trace>
  <inkml:trace contextRef="#ctx0" brushRef="#br0" timeOffset="250">22031 12814 8186,'28'-6'0,"2"-4"469,8 2 1,9-2-48,10-1 1,0-2-159,4-2 0,-2 2 312,-2-2 1,4-3 87,0-1 1,0 1-215,-4-1 0,-7 1-104,-4-1 0,-7-1 50,-8 5 1,-8 0-212,-8 3 0,-6 4 52,-2 1 1,-5 4-19,-2 0 0,-7 1-335,-8 2 1,-6 7 123,-6 4 0,-5 7-37,2 8 0,3 4 38,4 4 1,6 4-113,5 0 1,6 1-54,2-1 0,8-2-10,3 2 1,5-2 89,3-2 1,3-4 62,5 1 0,5-6 76,2 2 0,4-7-95,4-1 0,-2-9 377,2 2 0,1-9-232,-1 1 0,0-2-356,-3-2 0,-6 0-71,-2 0 1,-5 0-1133,-3 0 0,-3-2-125,-9-2 1,-2-2 1570,-5-5 0,-5-1 0,-1 1 0</inkml:trace>
  <inkml:trace contextRef="#ctx0" brushRef="#br0" timeOffset="251">22648 12986 8186,'12'-2'2,"3"-2"1,8 2 1117,8-6 1,3 1-482,4-5 1,7 1 69,4-1 1,2 1-816,-2 0 0,-6-1 134,3 1 1,-9-1-1279,-3 1 0,-1-1 766,-6 1 0,-6 3 484,-5 1 0,-9-6 0,-2-5 0</inkml:trace>
  <inkml:trace contextRef="#ctx0" brushRef="#br0" timeOffset="252">22785 12711 8186,'0'-17'-145,"10"-1"72,5 3 0,10 2 905,6-2 0,8-3-279,7-1 1,1 1-152,6-1 0,-3 1 37,3-1 1,-2-2 189,-2 2 1,1 2-102,-8 2 1,-4 2 72,-4 2 0,-5 5 10,-6 2-84,-5 2-522,-2 2 0,-10 11 86,-2 4 1,-6 10-35,-2 6 0,-4 7 81,5 4 1,-5 3-317,4 5 0,0 1 6,4 2 0,0 1-142,0-4 1,0-2 85,0-6 0,2 0 120,1-8 1,2 0 22,3-11 0,2 1-23,-2-8 1,-2-6 19,2-6 14,-6-3 1,7-2 16,-5-3 1,0-4-46,-4-7 0,0 1 125,0-5 1,0-1-23,0-7 0,-4 3-7,0-3 0,-3 3 84,3 1 0,-4 0-136,4 1 1,-3 0 238,3 3 1,0 2-40,4 6 21,-5 5 1,4 2-116,-3 8 1,4 6-206,4 5 0,7 9 207,8-1 1,4 6-13,4-2 0,2 1 96,5-2 1,4-1-92,0 1 0,2-7 223,-2-4 0,-3-2-61,3-1 0,0-6 286,-3-2 0,-2-4-56,-7-4 1,-3-4 37,0-7 0,-4-3-204,-4-5 1,-6-4-199,3-4 1,-4-2-69,4-1 1,-5-5 58,1-3 0,-5 1-230,0-1 0,0 2 67,1-2 0,-3-1-1076,3 4 1,-3 5-271,-1 4 0,-2 6 1447,-6 1 0,-5 0 0,-10 5 0</inkml:trace>
  <inkml:trace contextRef="#ctx0" brushRef="#br0" timeOffset="253">3164 14893 8079,'-12'-18'219,"1"7"0,3 2 1042,1 5 1,-1 6-299,-4 10 0,5 6-383,-1 8 0,1 9-95,-5 6 1,1 8-192,-1 0 0,1 6-561,0-2 0,-1-2 132,1-2 1,1-6-158,2-1 1,-1-6 182,5-2 0,-3-1-207,3-6 0,0-6-1491,4-5 1229,0-4 0,1-2-1077,3-2 1136,-3-3 0,4-10 217,-5-3 0,2-7 152,2-4 1,-2-2-139,6-2 1,-5-5 122,5-3 1,-4 1 164,3-4 0,1 1-64,4-9 0,-2-4-50,-3-3 0,3-2 212,-2 1 0,2 7-142,2-3 1,-2 6 485,-3 2 0,2 5 639,-5 10 0,0 9-541,-4 3 1,1 6 7,3-3 0,-1 8 229,4 4 1,-1 3-101,2 12 1,6 5-221,-3 7 1,3 3 266,-2 4 0,4-1-262,3 5 1,0-4-211,4 4 1,-2-5-106,5 1 1,2-4-138,-1-4 0,-1 2-85,-3-5 0,-5-1-270,-3-3 1,-2-4-943,-2 0 1,-4-5-54,-3 2-754,-3-4 1452,-1 0 0,-1-6-407,-3-2 1,1-3 411,-4-1 0,-1 0 637,-3 0 0,-6-5 0,-1-1 0</inkml:trace>
  <inkml:trace contextRef="#ctx0" brushRef="#br0" timeOffset="254">3061 15327 8127,'-10'1'0,"2"3"1403,-2-3-873,9 4 0,-3-5 58,8 0 1,8 0-157,11 0 1,5-1-305,6-3 1,11-9-62,4-9 1,6-1-398,2-4 0,-3 0 36,-4 5 1,-2-2-461,-10 8 0,-1 1-406,-7 4 0,1 0 485,-8 4 1,1-2 246,-9 5 1,0-3 427,-3 3 0,-1-5 0,1 1 0,4-2 0,2-1 0</inkml:trace>
  <inkml:trace contextRef="#ctx0" brushRef="#br0" timeOffset="255">3792 15018 8127,'0'-11'312,"0"3"197,0 1 891,0 4-430,0-2-161,-5 5 0,3 5-144,-1 3 0,-3 6 89,3 1 0,-1 5-287,4-1 0,0 7-181,0 0 0,0 1 103,0-4 1,4 0-91,-1 0 1,5-1-140,-4 1 0,5 0 94,-2 0 1,4 0-407,0 0 1,2-4-79,2 0 0,3-5-305,5 1 1,-1-2 269,1-2 1,4-5-131,-1-2 1,6-3-486,-1-1 1,-2 0 330,1 0 1,-3 0-736,3 0 1,-4-1 573,0-3 0,-3-1-503,-4-2 1,-1-3 1212,-3 2 0,-2-7 0,4-3 0</inkml:trace>
  <inkml:trace contextRef="#ctx0" brushRef="#br0" timeOffset="256">4431 14973 8111,'-5'-18'90,"4"1"0,-8 6 740,5 0 207,-5 4 1,7 2 1561,-6 5-1937,1 0 0,-4 9 31,4 3 1,-2 8-223,5 3 1,-3 1 12,3 6 1,0-3-99,4 3 0,0-3-94,0 3 1,1-3-254,3 4 1,2-6 79,6 2 0,0-3-415,4-1 1,1-2 251,6-2 0,1 0-348,3-7 0,2 0 165,6-8 0,5 4-851,6-4 0,1-2 34,6-6 0,2-2-576,6-6 0,-1 0 1204,-25 4 0,-1 1 416,-1 1 0,0-1 0,5-5 0,0-2 0,-1 3 0,0 0 0,1-1 0,0 0 0,0-1 0,0 1 0</inkml:trace>
  <inkml:trace contextRef="#ctx0" brushRef="#br0" timeOffset="257">6613 14676 7990,'-12'-18'0,"5"3"420,-1 7 724,0-2-191,2 9-424,-4-4 1,9 11-58,-3 5 0,4 11-155,4 9 1,-2 7 56,6 3 0,-1 9-99,5 3 1,-1-1-370,1 2 0,-1-2 213,1 1 1,-2 5-376,-3-4 1,2-1-167,-5-7 1,1-7-526,-1-5 1,-3-2-563,3-9-1001,2 2 1290,-4-12 1220,3-2 0,-5-11 0,0-6 0</inkml:trace>
  <inkml:trace contextRef="#ctx0" brushRef="#br0" timeOffset="258">6419 14710 8198,'17'-29'334,"5"1"152,-3 5 1,4 2 148,3 2 1,2 1 72,3 3 1,2 6 215,-3-3 1,4 5-372,5-1 0,-4 3-77,3 5 1,-7 5-164,-5 3 0,-2 7-170,-1 4 0,-5 8-53,-3 3 0,-7 3-216,-4 1 0,-9 8-480,-7 0 1,-6 5 396,-8-5 1,-3-4-485,-6-4 0,2-1 272,3-6 1,-3-2-483,2-6 0,5 0 193,3-7 0,5 0 35,7-8 1,4-1-42,4-7 716,6-8 0,9-10 0,6-8 0</inkml:trace>
  <inkml:trace contextRef="#ctx0" brushRef="#br0" timeOffset="259">7344 14596 8047,'0'-17'0,"0"8"0,0-2 659,0 7-428,0-6 1,0 11 214,0 3 0,0 5 31,0 14 1,0 2-25,0 10 0,1 8-263,3 2 1,-3 9-323,3-1 1,-4 3 123,-4 1 0,-6 4-160,-5 0 1,-6 0-196,2-4 1,3-10 189,1-5 0,3-15-1353,4-4 262,-2-7 528,9-5 0,-4-11 120,5-8 699,5-7 0,1-8 0,6-6 0</inkml:trace>
  <inkml:trace contextRef="#ctx0" brushRef="#br0" timeOffset="260">7321 14676 8047,'-7'-24'301,"4"5"1,6 9 1160,5 2-794,2 5 1,3 5 280,2 9 1,-1 6-102,5 5 0,0 10-341,4 2 0,1 12-267,3 0 0,-3 2-130,3-2 0,-3-1-347,-2 1 1,1 4 38,0-1 1,0 0-88,0-3 0,-5-5-279,-3-3 0,-2-4-772,-2-3 1,-5-4 103,-2-4 1,-3-1 326,-1-3 0,0-3 905,0-4 0,0-1 0,0 1 0</inkml:trace>
  <inkml:trace contextRef="#ctx0" brushRef="#br0" timeOffset="261">7378 15155 8047,'-13'-11'1630,"-2"5"-449,14 1 302,-4 0-979,5 3 1,10-3-139,5 5 1,7 0-282,4 0 0,8-5 112,8-2 0,8-4-883,3 0 0,6 0-518,-2-1 1,-3 6-1925,-8 2 3128,-11-2 0,3-1 0,-8-4 0</inkml:trace>
  <inkml:trace contextRef="#ctx0" brushRef="#br0" timeOffset="262">7949 14630 8184,'-1'-18'-453,"-3"3"2009,3 2-852,-4 2 0,5 7 69,0 8 0,0 4-161,0 11 1,3 5 84,1 6 1,1 7-423,-1 1 1,1 4-31,3-4 0,2 1-411,-3-1 0,4-1 236,0 5 1,-3-5-870,-1 1 1,0 0 194,0-4 0,3 2-202,-2-9 0,-2-5-45,2-3 1,-4-5-1483,3 2 2333,1-9 0,3-2 0,1-5 0</inkml:trace>
  <inkml:trace contextRef="#ctx0" brushRef="#br0" timeOffset="263">8417 14596 8121,'-5'-12'591,"4"6"0,-4 6-288,5 8 0,-2 8 114,-1 7 0,0 5 319,-4 6 0,4 4-256,-1 0 0,3 6-127,1-3 0,0-1-100,0-2 1,4 1-224,0-1 1,4-1-304,0-7 0,-2 2-387,2-5 1,-2-1 42,2-3 0,-3-4-670,-5 0 0,0-8-411,0 0 1698,0-7 0,0 1 0,0-5 0</inkml:trace>
  <inkml:trace contextRef="#ctx0" brushRef="#br0" timeOffset="264">8326 14756 8121,'5'-27'51,"2"0"1,4 1 283,0 3 1,6 5 505,2 3 0,3 2-239,5 2 1,2 1 28,6 2 1,-2 3-275,-3 5 1,-1 5-119,-2 3 0,-7 3-107,3 4 0,-12 3 121,1 5 1,-8 1-420,-1 3 1,-8 2-56,-6 5 1,-2-1-300,-6-2 0,0 2 252,-4-3 0,0 2-106,1-2 1,0 2 199,3-5 1,-1 4 44,5 0 1,1 2 203,6 1 1,3-3-109,5-1 1,1-5 90,3 2 1,4-3-52,7-1 1,6-5 132,6-3 0,5-4-139,-2-3 0,3-3-14,1-5 1,1 0-415,-1 0 0,-5-1 182,-2-3 1,-3 1-2240,-1-4 2484,-5-1 0,3-3 0,-3-1 0</inkml:trace>
  <inkml:trace contextRef="#ctx0" brushRef="#br0" timeOffset="265">9536 14710 8121,'0'-29'537,"-3"6"-376,-1 8 1,-1 3 127,1 5 0,-2-2-64,-6 5 1,-8 0 482,-3 4 0,-7 0-218,-1 0 0,-7 2-231,-4 1 0,-2 4-71,-2 4 1,4 1 29,0-1 1,11 4-195,0 0 0,6 1 142,2-5 0,5 0-324,3 1 0,6 3 109,1 0 0,6 4-221,-2-3 1,5 3 141,7-4 0,5 4 13,9-4 0,6 0 242,3-3 1,3-5 263,4 1 1,3-2-37,4 2 0,4 2-230,-4-2 1,0-2 298,-7 2 0,-8-1-72,1 5 1,-7 3-423,-5 0 0,-6 4-12,-6-4 1,-4 6-109,1-2 0,-13 6 56,-7 2 0,-9 1-110,-5-2 1,-3-1 60,-2 1 1,1-2 39,0-1 0,0-5-3,-1-3 0,6-2 170,2-2 0,3-4-591,2-4-73,4-1-152,1-2 126,11-5 0,2-3-1443,8-7 2109,2 2 0,11-9 0,1 5 0</inkml:trace>
  <inkml:trace contextRef="#ctx0" brushRef="#br0" timeOffset="266">9856 15224 8131,'7'1'-169,"-4"3"0,-3-1 2254,-3 4 0,-9-3-871,-7 4 1,-1 3 277,1 4 1,-2 2-1493,6-2 0,0-2 0,4 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3:27:30.26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11467 3415 8185,'-23'-5'0,"1"0"410,3-3-287,3 3 1,9 4 1172,3-3-850,3 3 1,8-6-44,4 4 0,7 1 23,8-2 0,5 3 96,7 1 0,8 0 37,7 0 1,5 0-594,7 0 0,-31 0 0,2 0 231,3 0 1,2 0 0,1 1-1,2-1-42,1 2 0,1 0 1,2-1-1,0 0-43,1 0 1,1 1 0,3 1 0,0-1-353,0 0 1,1 0-1,1 2 1,0 0 404,0-2 1,1 0 0,-1 1-1,1 1-67,-3-2 0,1 0 1,3 1-1,0-1-8,-2 0 1,0 0-1,1-1 1,-1-1-81,-3 2 0,-1 0 0,-2-1 0,-1-1-208,0 0 0,-1 0 0,-2 0 0,-1 0 128,1 0 1,-2 0 0,-6 1 0,-1 0-20,1 0 0,-1 1 0,-2-1 0,0 0-9,-1 0 1,-1 1 0,28 3 63,-15-1 1,-4 1 375,-3-1 1,-8-1-320,-3 4 0,-3-4 687,-1 1 1,-5 1-691,-3-1 0,-2 1 1216,-2-2-1440,-4-1 660,3 3-969,-9-5 324,4 0 1,-6 0-261,-3 0 1,-2 0-287,-6 0 1,-4-5-517,-3-3 1,-3-1 52,-1 2 1,2-2 565,2 5 0,2-4-348,6 4 323,-1-4 282,1 6 1,5-4 185,2 2 421,8 3-148,2-9 1,5 7 307,1-4 1,-5 3 701,1-4 0,-4 4-524,3-3 0,-3 4 204,4-1 0,-1 3-218,5 1 1,-1 0 217,1 0 0,-1 0-302,1 0 0,3 5 60,0 3 1,-1-2-93,-6 2 0,0-1-151,-4 5 0,0 1-240,-4 2 1,-1-1 84,-3 5 0,-11 0-1420,-8 4 0,-8-1 724,1 1 0,-4 4 562,-4 0 0,2 4 0,-3-1 0</inkml:trace>
  <inkml:trace contextRef="#ctx0" brushRef="#br0" timeOffset="1">14881 3689 8116,'0'-6'-41,"0"-5"1,5 6 15,3-2 372,-3-3 1,4 7 128,-5-5 685,0 6-215,-4-3 291,0 5-824,0 5 1,-4 1-105,0 6 0,1-1-2,7 1 1,4 4 87,7 3 0,3 0-151,5 4 1,1-3 220,3 7 0,-2-3-138,5-1 1,0 3-193,0 1 1,2 5 39,-6-2 0,1 2-121,-4-2 0,1 3 41,3-2 0,-3 2-141,2 1 1,-2 0-115,-1 1 1,4-1 91,0 0 0,1 4-1,-2 0 1,2 4 101,3-4 1,4 4-395,-4-4 0,4 5 371,-4-1 1,2-1 3,1 1 1,0-2 48,0 2 0,-3 3 104,-1-3 1,-1 1 0,2-1 1,-2 2-116,-2-2 1,1 2-24,2 2 1,3 0 42,-2-1 1,2 5-24,1-1 1,0 0 19,0-8 0,3 4 15,-3-3 0,3 2-14,-6 2 0,0-1-1,0 1 0,1-4 21,-6 0 0,2-4-26,-1 4 0,-2-4-97,6 4 0,-6-5 102,2 1 1,1 1-85,-2-1 0,2 4 68,-1-4 1,-3 0-267,3-4 0,0 1 133,0-1 1,4 0 85,-5 0 1,5-3-133,-5-1 1,1 0 110,-4 0 0,3 3-142,1-3 1,-2-2 124,-6-1 0,-1-3-124,-3-1 1,-3 0 88,-1 0 0,1-2-17,-5-2 0,-2-2 208,-1-6 0,-2 1-229,-2-1 0,3 0 184,1 1 0,0-5-152,-4 1 0,0-4 128,0 3 1,4-3-117,0 4 0,3-4 127,-3 3 0,1-4-20,-1 1 0,-2 1-4,6-1-45,-5 4 7,7-1 0,-4 3 42,5-2 1,1 3-42,-1 0 0,1 1-46,-1 3 1,2-1 40,2 1 1,-2-2-93,2 2 0,-2-1 70,-2 1 0,4-2-1,1 2 1,-1-2-30,-4-2 1,1 5-7,-1-1 0,-3 0 39,-1-4 0,-3 1-15,4-1 0,-6-3 146,2 0 1,-3-1-129,-1 5 1,4-1 95,0 0 0,1-3-81,-1 0 1,-3-1-100,3 5 1,2-2 71,2-3 0,-2 4-9,2-4 0,-4-2 31,3-1 1,-3 1-12,4-1 0,-6 1-25,2-1 0,-1-3 14,0 3 1,-1-2-63,1 2 0,2-1 18,-1 4 0,1-4-69,-1 1 84,-3 2 0,8-3-17,-5 4 1,0-3 9,-4 4 8,5-6 1,-2 8-487,4-2 347,1 2 1,3 2-151,1-1 0,-5 0-51,1 1 0,-1-1-25,5 1 1,-1-2 91,1-3 1,-5 2-607,1-5 331,0 5 120,3-8-318,-5 4 560,-1-5 0,-5-1-141,0-3 0,0-2-26,0-5 0,0-5-58,0 1 1,0-4 260,0 4 1,0-6 136,0 2 0,0 3 436,0 1 0,0-2-314,0 2 1,0-4 714,0 4 0,0 0-414,0 3 0,0-3 324,0 0 0,0-1 58,0 5 0,0 0 228,0-1 0,0 5 104,0-1 28,0 5-1009,0-2 1,2 5 40,1 0 1,-1 2-62,2 1 0,-2 4 60,2 4 0,-3 4-128,3 1 1,-1 4-24,0-1 1,0 4-86,4 3 0,0-1 87,0 1 0,4-2-139,-4-1 1,0 0 177,0 0 1,-1-4 15,2 0 1,2-5 107,-2 1 0,-3-2-105,-1-2 1,1-3 564,-1-1-366,-1-4 1,-4 6 187,-3-5 0,-3-1-167,-8-3 1,-1 0-93,-7 0 1,-7-5-390,-12-2 0,-9-3 149,-6-2 0,-4 0-1076,29 4 1,0 0 0,-1 2-1,0 0 1151,-28-10 0,-1 2 0,1-1 0,29 6 0,0 0 0</inkml:trace>
  <inkml:trace contextRef="#ctx0" brushRef="#br0" timeOffset="8">11147 9673 8502,'-7'-5'0,"1"4"0,2-3 371,3-2 1,-4 5 1,5-6 338,0 4-450,0 1 0,1-7 15,3 6 1,2-5-88,6 4 0,0-5 122,4 2 1,-2-3-142,5-2 1,-2 1 84,2-1 1,7 1-139,-3-1 1,2 0-4,-2-3 1,5 1-123,2-5 0,5 3 74,3-3 0,4-1 94,7-7 1,0 2-421,9-6 1,-30 15-1,1-2 339,4 0 0,2-2 1,1-2-1,1 0-90,4-1 0,1 0 0,1-2 0,1-2-360,1-3 0,1-1 0,2 0 1,2-1 325,1-2 0,0-1-1149,0 0 0,1 2 1146,-15 11 0,1 1 1,0 0-36,17-13 1,-1 1 121,3 3 1,1 2-58,-20 7 1,0 0 0,0 0-1,16-7 1,0-1-33,-3 0 0,0 1-148,1 2 0,-1 0 0,-4 0 0,-1 0 218,2 1 1,-1 1-1,-3 0 1,0 1-27,-2-2 0,-1 0 0,-2 3 1,0 1 65,-1 0 1,0 0 0,-1 3 0,1-1-49,0 0 0,0 0 0,-1 1 0,-1 1 3,-1-1 1,-1 1 0,-2 2 0,-1 0-48,0 0 1,-1 0 62,29-11-4,-7-2 0,-3 5-97,-7 1 98,-3 4-10,-4 1 0,-7 6 904,-6-1-850,1 6 0,-10-3 1346,2 5 1,-2-3-1333,-2 3 1,-3-1 642,0 1 0,-1 3-670,5-3 0,-2 1 639,-3 0-711,4 1-1233,-5-3 430,0 5-1,-1-1 463,-5-3 0,-1 3 0,-3-3-967,-3 3 898,-4 1 0,-4 4-94,0 0 0,0 3 0,3-2-160,1 2 400,5-5 1,-5 4-85,4-2 361,-3-2 0,-2 6-97,1-4 97,-1 0 0,1-5 100,0-3 1,-1 3-65,1-3 0,-1-1 454,1 1 0,-2 0 362,-2 4 1,2 0-128,-2 0 271,7 0 28,-2 0-317,9 0-10,-4 0-391,5 0 0,5 0-30,3 0 1,6 4 262,1 0-355,0 5 1,0-7-1,0 6-36,-1 1 1,-1-3 0,-1 2-138,-1 1-27,-5 1-9,-1 1 1,-5 1-72,0-1 299,0 0-1150,-10 1 487,-2-1 355,-11 1 0,-1 3 0,-3 0-1407,-4-1 0,4 3-1568,0-2 3080,-2 0 0,5 2 0,-4 0 0</inkml:trace>
  <inkml:trace contextRef="#ctx0" brushRef="#br1" timeOffset="9">14824 7492 11067,'0'-8'356,"0"1"1,2 3-82,1-4 0,4 1-178,4-5 0,-3 1 140,-1 0 1,1-2-107,3-2 1,5 1 25,-1-5 0,1 0 19,0-4 1,-2 0 64,5 0 1,0-4-43,3 1 0,1-2-89,0 1 1,0 2 57,0-6 0,0 1-89,-1-4 1,3-4-6,1 0 0,0-6-88,4 3 0,4-4-236,4-1 0,6-1 268,-23 23 1,-1-1 0,3-1 0,-1 0-236,1-2 0,0-1 0,0 1 0,0 0 228,2 1 0,0 1 1,-2-2-1,0 1-12,-1 2 0,1 1 1,1-1-1,-1 0 52,23-21 1,-2 1-21,2-1 0,-5 0 71,-7 1 0,0-2-1,0-3 1,1 3 113,-1-2 0,0-2-150,1 2 0,-17 20 1,2-1-83,-2 2 1,2-1 0,3-1 0,1 0 72,-2 2 0,1-1 0,1 1 0,1 1-69,-2 0 0,-1 0 8,-2-1 1,1 0-1,23-19 1,-23 23 0,0-1 207,24-22 0,-5 3-132,-2 2 0,0-1 55,-3 5 1,0 1-9,-8 6 0,3-2 24,-3 3 1,1-3-64,-2-1 1,0-5 26,4 1 0,4-5-144,5 1 1,-17 19-1,1-2 27,-2 1 1,0-1-1,3-1 1,-1 1-110,-2 0 1,0 0 0,22-20 67,-1-1 1,2 2-77,-2 6 1,-2 0-83,-2 3 1,-7 2 131,0 3 0,-10 1 240,2 2 1,-8 3 142,1-3 0,-4 2-228,0-2 1,-5 3-44,1-3 0,1 3 61,6 1 0,-1-3 221,5-1 1,0-5-479,4 2 0,4-2 154,-1 2 0,0 2 30,-7 5 0,1 1-39,-5 3 0,0 3-3,-3 5 0,-2 3 247,-2 0-239,-3 6 1,-1-5 112,-1 4-293,1 1-74,-4-3 1,0 4-221,0-3-260,0 3 30,0-4 237,0 5 0,5 0 72,3 0-86,-3 0 1,1-4-410,-2 0-269,-3 0 778,4 4 1,-6 0 241,-3 0 0,-3 2 11,-8 1 0,-1 3-117,-7 1 1,3 2 331,-6-5 1,3 3-113,4-3 0,-2 4 32,6-4-91,0 0 1029,3-4 85,1 0 384,5 0-425,1 0 644,5 0-1306,5 0 1,1 0 199,5 0-241,6 0 7,1 0-82,5 5 1,1-4 120,2 3 1,3-3 107,6-1-427,-6-5-250,4 4 196,-9-4 0,3 3 0,-8 0 290,-4-2-459,-2 0 178,-2 4-338,-5 5 430,-1-4 1,-6 10 0,-4-3-427,-6 6 0,-10 5-1505,-5 8 1339,-6 2-2304,-2 11 1830,-7 5 1018,19-17 0,-2 1 0,0 1 0,-1 0 0,0 2 0,1 1 0,-1-1 0,0 1 0</inkml:trace>
  <inkml:trace contextRef="#ctx0" brushRef="#br1" timeOffset="12">7641 7778 17148,'-12'-5'-917,"1"-2"1</inkml:trace>
  <inkml:trace contextRef="#ctx0" brushRef="#br1" timeOffset="13">7583 7743 15583,'12'-6'2026,"-1"2"-1879,1 3 0,-1-3 69,1 0 1,-5 1 366,1 3-607,-1 0 0,5 0 23,-1 0 0,2 0 41,2 0 0,-1 0 163,5 0 1,1 0-284,7 0 1,2-6 247,6-1 1,8-2-87,2 1 0,9-6-276,-1 3 1,7-3 352,1 3 0,-29 4 0,0 0 63,29-5 1,0-2-99,-4 7 1,0 2 46,0 1 0,0 2-60,1 2 0,-3 0-71,-1 0 1,0 0-136,-4 0 1,3 4 63,-3 0 1,3 0-155,-4-4 0,6 0 168,-2 0 1,-1 0-3,2 0 0,0-1-31,7-3 0,-1 1 108,-28 0 0,0-1 0,29-3-4,-28 4 0,-1-1 0,26-6 69,-1 2 0,1 2-68,-5-2 0,-1 2 137,1-2 0,-5 2-19,2 2 1,-4 3-76,-5-3 1,1 3 6,-7 1 1,1 0-63,-5 0 1,1 0-10,-2 0 0,2 0-141,-6 0 0,5 0 134,-4 0 0,3 0 14,-3 0 1,-1 0-186,-3 0 0,-1 0-59,-3 0 0,-3 0 15,-4 0 0,-1 0-487,1 0-85,-1 0 539,-5 0 1,1 0-318,-4 0 75,-1 0-208,3 5-450,-5-4 307,0 9 0,0-4-7,0 6 1,0-5 116,0 1 0,-1-4 15,-3 3 338,2 1 1,-6 0 426,4-1-25,-5-4 1,3 2 397,-6-5 1,4 0-135,1 0 0,-1 0 0,-3 0 1,-2 0 108,-2 0 0,2-5-135,-2-3 1,2 2 188,2-2 0,3 1-568,1-5 1,4 1-72,-1-1 1,3 5-68,1-1 1,1 1 363,3-5 1,-1 4 17,4 1 0,-3 1 257,4-2 0,-5 3 424,5 5-387,-5 0 1,7 0 173,-3 0 1,4 5-175,0 3 0,4 2-162,0 1 1,6 1-37,-2-1 1,2 0-362,2 1 1,0-1 102,0 1 1,-4-1-106,0 0 0,-5 1-78,1-1 1,2 1-152,-2-1 0,-1 1-71,-7-1 1,2-3 158,-5-1 1,0-3-326,-4 4 1,-1-5 342,-3 5 1,-4-4-354,-7 3 1,-1 1 399,-4 4 1,0-1 348,5 0 1,-5 6 0,2 1 0</inkml:trace>
  <inkml:trace contextRef="#ctx0" brushRef="#br1" timeOffset="14">11250 7743 19618,'-12'-11'-2462,"1"0"0,1 3 926,2 0 1430,3 6 737,5-3-361,0 0-220,0 3 0,0-1 426,0 6-520,5-1 0,1 6 335,6-4 1,-5 4-27,1-4 1,-4 3 13,3-3 0,1 4-221,3-4 0,1 4 290,-1 0 0,-1 2-377,-2 2 1,3 0-45,1 4 0,-1-4-38,4 3 0,3-1-103,1 2 0,-1-2 161,1 5 0,0-5 78,4 1 1,-1 1-96,-3 0 0,2 3-71,-2-4 0,3 5 154,1-1 1,3-1-20,1 1 0,5-1-24,-2 1 0,-1 2-232,2-2 0,-5-1 294,5 1 1,-2-1-115,1 1 1,2 3 183,-5-3 0,1 0-84,-2 3 1,-1-1 59,1 5 1,0-2-82,0-1 0,3 1 32,6 3 0,0-2-46,3 6 0,4-4-151,8 3 0,-2-5 137,5 2 0,-1 1-227,1-1 1,3 1 356,-2-2 1,-6 0-22,1 4 0,-4-3 196,4 3 0,2-3-86,-2 3 0,2-4-41,-1 0 1,-2 2-126,5-1 0,-5 3-16,2-3 0,-2 0-125,2-5 1,0 1 189,4 0 1,-4 0 71,-4 0 0,-1-4-197,-4 0 1,3 0 115,-6 4 1,-4-4-34,-4 0 1,-3 0-31,3 4 0,0-4 18,0 0 0,3 0-14,-2 4 1,-1-4-239,4 0 1,-2-2 162,6 3 1,-4 1-187,-3-2 1,2-1 301,-3 1 1,2-1-59,-2 1 1,2-2 363,-5-1 1,-1-4-321,-3 4 1,-5-4 199,-3 0-290,3-1 54,-5 1 1,-2-5-6,-7 1-396,-3-6 44,-1 3 342,-5-10 0,-1-1-223,-6-5 0,2-1-190,3 1 1,-2-4 40,5-1 0,-4 0-69,5 1 0,-3 1 12,3-5 1,0 3 219,-5-3 0,5 2 47,-5-3 1,4-1-420,-3 2 0,-1 1 575,-3-1 1,-1 5 133,1-1 0,-1-2 260,1 2 0,3 0-125,1 4 0,0-1 225,0 1 1,2-1 242,5 1-204,0-1-329,0 6 0,5 1 361,2 5 0,4 0-102,0 0 0,0 5-160,1 3 0,3 6-185,0 1 0,2 5 16,-2-1 0,-2 2-96,2-2 0,1 2 45,0-2 1,-2 1 31,-7 0 0,3 0-421,-2-5 1,-3 4-32,-1-4 1,-3 2 223,-1-2 0,-1-2 129,-3 2 0,-7-2 270,-8-2 1,-8 4-82,-4 1 1,-3-1-243,-4-4 1,-2 2-827,-6 2 1,1-2 833,4 2 1,-4 3 0,5 0 0</inkml:trace>
  <inkml:trace contextRef="#ctx0" brushRef="#br1" timeOffset="15">14801 9719 15366,'-6'0'-645,"-4"0"681,9 0 0,-4-1-332,5-3 0,0 2 710,0-6 1,1 4 97,3-3 0,-2 3 85,6-4 0,-6 4-162,2-3 0,1 3-172,-1-4 0,5 4 190,-1-3 0,-2-1-115,2-3 0,-5 1 300,5 2 0,-2-2-235,2 2 1,2-6-278,-2-1 0,3-4-261,4 4 1,-2-5 152,2 0 0,3-1-9,1-2 0,3-5-105,0-2 0,3-3 86,1-2 0,2-3-58,3 0 0,3-5-307,0 1 0,2-2 366,6-2 0,-4-1-5,-17 23 1,-1-1-1,19-23 11,-19 21 0,1 0 0,17-22-41,-17 22 0,0 0 0,16-21 88,1-1 1,-2-2 144,-2 1 0,0 1-141,1 3 0,-2 2 118,-3 2 0,7-6-161,-3 2 0,3-2 7,-3 2 0,5 0 34,3 1 0,-18 20 0,1-1-10,-1-1 0,1 1 0,2-2 0,1 1-44,-2 1 0,1-1 0,0-1 1,0 1 57,0 2 0,0 1 0,-1-1 0,0 2-44,-1 2 1,-1 0-1,18-22 45,0 5 1,-6-1 34,-6 5 0,2 0 42,-6 0 0,5-1 1,-5 1 1,6-4-113,-1 0 1,2-1 1,1 1 1,4-3-223,0-5 0,-16 22 0,0 0 221,1-2 1,0-1 0,0 0 0,0 0-183,1-3 0,1 0 0,0 1 0,0 0 32,-2 2 1,0 1 0,20-21-147,-9 5 0,-4 7 143,1 1 1,-11 4 70,-1 8 0,-1-1 383,-3 0 0,0 0-408,-3 0 0,-1 0 260,1 0 1,4-1-218,3-2 1,4 2 40,4-3 1,2-2 71,5-2 0,2 2-235,2-1 0,1-1 196,3-3 0,1 1-152,-5 3 0,-4-2 130,-3 5 0,-7 0 2,-1 5 1,-5 0-125,-7 3 0,-1-1-70,-2 4 0,-3-4-115,-5 1 0,0 3-56,0 0 0,0 0 161,0 1 1,0-1 89,0 5 0,4 0-76,-1-1 0,1 1-288,-4-1-114,5 6 400,-3-4 68,8 9-346,-9-4-54,4 5 110,-5 0 8,-5 0 1,3 1-26,-6 3 0,4-3 360,-4 3 0,2-2-168,-1 2 0,0-3 434,3 3 1,2-1-395,-6 0 599,6-1 0,-7 4-45,5-2 407,-5-3-517,3 9 0,-6-8-45,1 1 1,3 0 433,1 1-402,-1-3 1,-2 5 372,2-2-487,3-3 1,5 6-246,0-3 1,2-3-12,1 3 0,4 1 128,4-1 1,4-1 140,1-3 0,4 0 15,-1 0 1,2 0-43,2 0 1,-4 0-55,0 0 1,-5-1 62,2-3 1,0 3 678,-1-3-153,0 3-360,-3 1 0,-2 5-990,-2 3 0,-5 7-305,-6 4 0,-10 13 24,-10 6 0,6-11 0,-1 1 991,-6 6 0,-2 1 0,-4 1 0,-2 2 0,-5 4 0,-1 1 0</inkml:trace>
  <inkml:trace contextRef="#ctx0" brushRef="#br0" timeOffset="17">7641 9651 8453,'-11'-8'52,"4"0"60,2 6 1,5-4 159,0 2 0,1 2-156,3-1 0,-2-2 190,6 1 0,1-5-129,6 1 1,-2-2 7,2-1 1,3-7 12,1-5 0,2-1 119,2-6 0,1-1-110,3-3 1,-3 0-53,3-1 1,1 5 65,-2-1 1,6 1-357,-2-4 1,3-1 296,2 1 0,0-1-109,3-3 1,3-3 28,5-5 1,-23 21 0,-1-1-273,1 0 1,0-1 0,3-3 0,0-2 219,2-2 1,1-1-1,2 0 1,0-1-432,3-3 0,1-2 0,1 2 0,0 0 362,0-5 1,0 0 0,-1 4-1,0 0 43,0-2 1,-1 1-1,-2 3 1,1 2 1,1-3 1,0 2 0,-1 3-1,0 2-113,-4 1 0,-1 1 1,0 2-1,-1 1 87,-4 0 1,-1 1 0,1 2 0,0 0 34,0-1 1,0 0 0,-2-1 0,1 0-4,1 0 1,0-1-1,-3 0 1,1 1-21,6-3 1,0 1 0,-2-2 0,1 0 20,4-4 0,0-1 0,0 1 0,0 0-162,0 0 0,1-1 1,-1 0-1,1-1 159,3-2 0,0 0 0,1 1 0,0-1-191,3-2 1,0 0 0,1 1 0,0 1 163,-3 3 0,0 1 0,0-1 1,-1 1-61,-2 3 1,-1 1 0,-3 0 0,-1 1 252,-3 5 0,-1-1 0,-2-1 0,0 0-164,19-16 1,-8-4 194,2 8 1,-7 0-230,2 4 0,-5-2 98,2-2 0,-1 1-78,0-4 0,0 2 55,4-2 0,-5 4-23,2-1 1,1 2-125,-1 2 0,-1 0 73,-3-1 1,-1 10 311,-3 2 1,-3 8-429,-4 0 1,-6 2 136,-2 2 0,-3 0 0,-1 4 0</inkml:trace>
  <inkml:trace contextRef="#ctx0" brushRef="#br1" timeOffset="18">10964 5813 9207,'-11'0'52,"-1"0"714,1 0-737,-1 5-248,1-3 100,5 8 0,2-9 131,8 3 1,-2-3 23,6-1 1,-4 0-197,3 0 189,-4 0-109,2 0 0,-7 0 278,-1 0 0,-4 0-71,-4 0 0,0-1 44,-1-3 0,1 3 150,-1-3 1,5 3 461,-1 1-23,5-5-621,-2-2 0,5 0 450,0-1-431,0 5 0,0-3 116,0 2-58,0 3 1,2-4-187,1 5 1,0 0-6,5 0 1,-1 1 4,5 3 0,0 2 171,4 6 0,-2-1-120,5 1 0,-4 0-127,4 4 0,-5-4 97,1 3 0,2-2-231,-2-1 1,-4-1 64,-3 0 1,-6 1-179,2-1 0,-3 1-315,-1-1 0,-5 1-1087,-2-1 1739,2 0 0,-11 6 1,4 1-1</inkml:trace>
  <inkml:trace contextRef="#ctx0" brushRef="#br1" timeOffset="19">11329 5699 15186,'-21'0'0,"2"0"0,2 0 0,11 0 0,1 0 0</inkml:trace>
  <inkml:trace contextRef="#ctx0" brushRef="#br1" timeOffset="20">11272 5699 15186,'13'0'0,"2"0"0,3-1 981,5-3 0,4-1-265,-1-3 0,6-2-395,-2 2 1,1 3-2,3 2 0,-1-2-77,9 1 1,1 0-2,7 4 0,3-4-349,8 0 1,-29 2 0,1 0 206,2 2 1,2 0 0,2 0 0,1 0-389,1 1 1,1-2 0,3 1 0,-1-1 237,0-1 1,0 0 0,1 2 0,0-1-36,0-1 0,1 0 1,0 1-1,0 1 6,-1 0 0,1 0 0,0 0 1,1 0 42,0 0 0,1 0 0,-3 0 0,0-1-34,2-1 1,1 0-1,-3 0 1,0-1 52,2-1 1,1 0 0,1-1 0,0 0-48,0 1 0,1 1 0,-2-1 0,0 1 17,0-1 0,0 1 1,-4 1-1,0 0 30,1-2 0,-2 0 0,-4 3 0,-1 0-53,1-1 0,-2 0 0,-3 1 1,0 1-204,30 0 1,-13 0 136,-1 0 0,-12 1 47,-4 3 0,-5-3 18,-6 3 1,-4 1 215,0-1 0,-9-1-250,2-3 1,-7 2 979,2 1-1307,-4-1 369,2 3-354,-5-5 1,-5 0-325,-3 0 0,2 0 305,-2 0 0,5 0-1088,-5 0 432,5 0 412,-2 0 1,7 0 238,1 0 0,0 0 209,5 0 1,-5 0 376,5 0-182,-5 0 0,3 0 96,-2 0 1,-3-1-224,3-3 1,-3 1 751,-1-4 0,4 3-328,0-4 0,3 4 536,-3-3 0,5-1-331,-1-3 1,-2 3 89,2 0 1,-5 6 52,5-2 1,0 3-75,3 1 0,-3 0-231,-1 0 0,-3 1 54,4 3 0,-1 2-356,5 6 1,-5 3 142,1 0 0,-6 2-459,2-2 0,-3-1 175,-1 5 0,-1-1-1115,-3 1 1,-3 2-12,-8-2 1242,-3 8 1,-15-3 0,-3 4 0</inkml:trace>
  <inkml:trace contextRef="#ctx0" brushRef="#br0" timeOffset="25">12437 10816 8116,'-5'-18'365,"0"1"485,-2 6-534,1-1 1,5 5 270,-3-1-284,3 1 0,-4-1 591,5 0-105,0 6-218,0-3-122,0 5-196,5 5 1,-4-3-22,3 6 0,1 5 21,-1 6 1,1 2-172,-1 2 0,-1 5 50,4 3 1,-1 2-69,2 1 0,2 0-176,-2 0 1,2 4 89,1 0 0,0 1-152,-4-5 0,2 0 69,-5 0 0,3-5-63,-3-2 0,4-4 22,-4-4 0,0-3-84,-4-4 1,3-4-605,1-1-385,0-4 536,-4 2 1,-1-5 222,-3 0 0,3-2-1500,-3-1 1960,-3-4 0,1-9 0,-5-2 0</inkml:trace>
  <inkml:trace contextRef="#ctx0" brushRef="#br0" timeOffset="26">12312 10884 8116,'-5'-23'171,"3"5"1,-3 1 609,5 1 1,0 4-242,0-3 0,0 2-15,0 1 0,5 1-145,3 0 0,3-1 109,5 1 0,1-1-85,6 1 0,1 0-73,3-1 1,-2 2-138,6 2 0,-6-1 30,2 6 0,1-1-257,-2 4 0,1 0 108,-4 0 1,-2 1-159,-1 3 0,-4 2 17,-5 6 1,1 3-4,-1 0 0,-4 4 7,-4-4 0,-1 2-241,-2-2 0,-2-1 22,-1 5 0,-4-1 5,-4 1 0,-1-1 218,1-3 1,-4-2-32,0 2 1,-2-2 122,2-2 1,2 0-71,-2 1 1,3-1 170,5 1-132,-3-6 445,8 4-191,-3-9 0,10 4 39,3-5 1,3 0 99,5 0 0,1 0-116,6 0 1,1 0-130,3 0-1,-3 2 17,3 2 1,1-3-247,-2 3 1,1 1 32,-4-2 0,-2 6-20,-2-1 1,2 6 32,-6 1 0,4 5-216,-4 0 1,-3 1 26,-5 2 0,-4 4 49,1-1 1,-4 5-40,-4-5 0,-4 5 136,-7-5 0,-4 1 138,-8-4 1,-2 0-91,-5 0 1,0-2-93,-1-2 0,1 2 23,0-6 0,6-4-115,5-3 1,5-4-1706,7 3 1364,5-4 1,2 1 552,8-8 0,7-3 0,7-4 0</inkml:trace>
  <inkml:trace contextRef="#ctx0" brushRef="#br0" timeOffset="27">13088 11307 7961,'0'-12'2033,"0"1"-1054,0-1-252,0 1 194,0 0 1,0 3 209,0 0-703,5 6 0,2-3-164,4 5 1,4 0-193,1 0 0,0 0-24,-1 0 0,-2 1-132,2 3 0,-3-2-99,-5 6 0,2 0 141,-5 3 1,0 5-78,-4 4 1,-1 1 24,-3 2 1,-6 4-26,-6-1 0,-4 5 30,1-5 1,1 1-91,-1-4 0,5 0 12,-1-1 0,6 0-98,2-3 1,4-2 263,-1-6 1,3 0-52,1 1 0,5-6 243,3-2 1,3-3-102,4-1 0,-1 0 856,5 0 1,0-4-124,4 1 1,0-5 142,0 4 1,1-5-632,3 2 0,-7 0-284,3 0 0,-3 4-1360,3-1 1,-5-1 393,-3 2 915,-2-1 0,-2 9 0,0 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14756 5836 8335,'-5'-6'-477,"3"1"211,-3 5 300,5 0 534,0-5 50,0 3-321,0-3 1649,0 5-1735,0 5-249,0-3 9,0 8 1,0-8 108,0 6 0,0-6 1,4 9 43,0-4 0,5 0-12,-2 0 1,2-3 31,-1 4 1,2-1-19,-2 5 0,2-1-109,1 0 0,1 1 96,-1-1 1,1 1-42,-1-1 0,-1 1-20,-2-1 0,2 0-129,-3 1 0,2-1 11,-1 1 0,2 3 113,-2 0 0,2 0 141,1-3 1,1-1-145,-1 1 1,2-1 147,2 0 1,-1 1-75,5-1 0,-4 1 63,4-1 1,-3 1-60,3-1 1,-4 0 26,4 1 0,-5-1-161,1 1 0,-2-1 75,-2 0 1,1 1-145,-1-1 1,-3 1 83,-1-1 0,-3 2-104,4 2 1,-5-2 76,5 2 1,-4-2-86,4-2 1,-2 1 96,1-1 0,4 0-8,-4 1 1,7 3 63,1 0 1,1 0 16,-5-3 0,4-1-46,1 1 1,-1-1-7,-4 1 1,4-1-12,1 0 0,-1 1 21,-4-1 0,-3 3-119,-1-2 0,0 2 90,0-7 0,4 3-9,-4 2 0,0-1 2,0 1 0,1-1 5,3 0 0,1 1 25,-1-1 1,0 1-29,1-1 0,-1 1 83,1-1 1,-1-3-72,1-1 1,-1 1 98,0 3 1,1 1-88,-1-1 0,3 1-3,-2-1 0,2 0 5,-7 1 0,3-1-2,2 1 1,-5-1-125,1 0 1,-4 1 118,3-1 0,0 2-71,0 2 0,4-2 49,-4 2 1,0-2 17,0-2 1,1 4-4,3 1 0,2-1 5,2-4 1,-2 5 10,2-1 1,1 0 7,0-4 1,-1 5 87,-4-1 1,1 1-96,-1 0 1,4-2 12,1 5 1,-1-4-5,-4 4 0,1-1 4,-1 1 1,1 2 63,-1-2 1,4 3 9,0 1 0,4 0-35,-3-1 1,4 1 5,-1 0 1,1 0 6,-1 0 1,3 0-25,-3-1 1,-1 1-49,1 0 42,-5 0 0,6-1 71,-5-3-339,1 2 252,-5-3 1,0 5-54,1 0 38,4-6 1,-3 5 4,2-3 1,2 3 2,-2 0 0,1-3 38,0 0-51,-4 1 1,6-1 20,-3 0 84,-2 0-93,4 3 1,-6-4 49,0-3-157,1 3 108,-1-5 1,-3 7-50,-1-5 36,1 6 0,3-9 19,1 4 58,-6 1-73,4-4 0,-3 5 30,4-3 0,1-2-26,-1 2 0,-3-1 47,-1 1-43,1-2 1,3 3 40,1-4-10,-1 4-28,-5-3 1,5 3 17,-4-4-16,3-1 0,2 1-23,-1-1 1,-1 1-6,-2-1 1,2 0-5,-2 1 1,-2-1-9,2 1 0,-2-1 20,2 1 0,2-1 6,-3 0 1,0 1-51,0-1 1,-3 1 27,4-1 0,-2 0-2,2 1 1,2-1 35,-2 1 1,-2-2 31,1-2-55,1 2 1,0-4 3,-1 5 0,-3 1 1,4-1 0,-1 1 0,5-1 0,-5-1 15,1-2 0,0 2 14,3-2 0,-3 2 27,-1 1 1,-3 1 39,4-1 0,-5-1-65,5-2 0,-2 2-175,2-2 1,1 2 163,-5 1 1,5-1-24,-2-2 55,-2 2-56,5-4 0,-3 6 26,4-1 1,-3 1-23,-1-1 0,0-3 38,0-1-30,4 1-3,-5 3 64,0 1-63,4-1 0,-7 1 27,5-1 50,-1 0-74,0 1 0,3-3 22,-3 2 6,3-2-22,2 8 0,-1-6 19,1 0-22,-1 1 1,2-1 21,2 1 121,-2-6-136,3 4 0,-4-3 8,-1 4 1,-3 0-74,-1 1 81,1-1-86,3 1 64,1-1 0,-1 0 23,1 1-283,-1-1 254,0 1 0,1-1 8,-1 1-243,-4-1 214,3 0 1,-4 1-15,6-1 3,-1 6 1,-1-5-7,-2 4 1,2-4 1,-2 0 1,0-1 35,0 1 1,2-1-32,-2 0 1,-2 1-3,2-1 1,-2 1 11,2-1 0,1-3-68,-6-1 1,2-3 34,-1 4 0,-2-4-48,1 3 118,4-4-60,-6 2 0,4-4 53,-5 3 1,1-3-66,3 3-50,-3-3 0,4 1 73,-5 1 0,2-1-2,2 1-58,-3 4 1,8-5-111,-6 6 1,5-4 157,-4 3 1,1-4-12,-1 1 1,-3-2-301,3 2 203,-3-3-780,-1 4-7068,0-5 7984,0 5 0,-5-3 0,-1 3 0</inkml:trace>
  <inkml:trace contextRef="#ctx0" brushRef="#br0">17954 9354 8311,'-7'-7'-1943,"2"2"1620,5 5 465,0-5-103,0 4 1,-1-4 40,-3 5 68,3 0-50,-4 0 210,5 0 38,0-5 48,-5 4-55,3-5 1,-3 5 535,5-3-176,0 3 131,0-4-97,0 5-54,0-5-208,0 4-146,0-4 555,0 5 0,0 5-520,0 2-27,0 3-159,5 2 0,-2 1 223,5 2-351,-1-3 31,0 10 1,1-8 83,-4 5 1,4 0 17,-4 4 0,1-4-267,-1 0 82,-3-5 29,4 7 0,-1-7-75,-1 5-5,1-5 1,0 7-75,0-6 0,1 0 130,-1-3 1,-3-1-113,3 0 1,-3 1 144,-1-1 1,1-4-204,3-4 73,-3-1 8,5 3 237,-6-4 0,-2 4-102,-2-5 1,-2-1-33,-5-3 0,-1 3 5,1-3 0,-2-1-25,-2 1 0,-3-3 25,-5 3 1,0-4 4,1 4 0,-5-3-11,0 3 1,-4-4-19,0 4 1,2-3-43,-1 3 36,4-5 1,-2 8-31,10-9 0,-2 8-3,5-1 1,4 1-209,3 2-415,5 0-917,-2 0 67,5 0 301,5 0 499,7 0 230,6 5 488,4 2 0,1-1 0,0-1 0</inkml:trace>
  <inkml:trace contextRef="#ctx0" brushRef="#br1">7458 5710 18369,'0'7'-413,"0"3"0,1-5-72,3 3 0,-3 2 374,3-3 0,2 2 151,2-1 0,1 2 84,-2-2 0,4 2-5,-4 1 1,7 1 87,1-1 1,2 0-283,-2 1 0,-1-1 247,5 1 1,-4-1 129,4 1 0,-5-1-68,2 0 1,0 1-74,-1-1 1,1 1 22,-5-1 1,0 1-193,1-1 1,-1 0 62,1 1 0,-2-5-157,-3 1 1,4 0 47,-4 3 0,3-3 49,2-1 0,-1 1-62,1 3 1,-2-3 60,-3 0 0,3-1-81,-2 5 1,2-5 150,2 1 0,-5-1-223,1 5 0,0-2 165,3-2 0,-3 2-106,-1-3 1,1 2 61,3-1 0,-3 2-19,-1-2 1,0 2-34,0 1 0,4-3 117,-4-1 1,-1 0-68,2 0 1,-2 4 41,2-4 1,2 0 114,-2 0 1,-2-1-87,2 2 1,-1 2-9,5-2 0,-2-2 28,-2 2 0,2-1-1,-3 5 1,0-5-184,0 1 0,0 0 108,0 3 0,2 1-84,-5-1 0,5-3 81,-2-1 1,4 1 25,0 3 1,-3 1-87,-1-1 0,1 0 29,3 1 1,-3-1 13,0 1 0,-1 3 3,5 0 0,-1 0 90,0-3 1,1 1-32,-1 2 0,1-3-12,-1 4 1,0 0-59,1-1 0,-1 1 84,1-5 1,-1 4-52,1 1 0,-1 3 13,0-4 1,1 1 10,-1-1 0,1-1-36,-1 5 1,1-1-10,-1 1 1,0 3 18,1-3 1,-1-1 54,1 1 1,0-2-39,4 2 0,-4 3 88,3-3 0,-1 1-60,2-1 0,-4 3 33,4-3 1,-4 1-16,0-1 1,0 2 28,4-6 0,-4 4-70,4-4 0,-4 4 45,0-4 1,-1 4-71,0-3 1,-2 3 36,3-4 1,-7 5-27,6-1 1,-2-2 23,3-2 0,-1 2 13,0-2 0,5 4 8,-1-4 1,-1 2-15,-7-2 0,6-3-8,-5 4 0,4 0 5,-4-1 1,2 2-16,2-2 0,-1-2 37,0 2 1,0-1-66,-4 1 1,3-2 29,-2 2 1,-2-2-50,2-2 0,0 2 59,3 2 0,-3-2-19,-1 2 1,1-2 73,3-2 0,-1 2-62,-2 2 1,2-2 25,-2 2 1,-2-2-18,2-2 1,-1 1 48,5-1 0,-2 0-18,-2 1 0,2-1-36,-3 1 0,0-1 6,0 1 0,-3-1-49,4 0 0,-4 1-25,3-1 1,-3-3 60,4-1 0,-5 1-13,5 3 0,-4 1-24,3-1 1,0 1 118,0-1-61,4 1 0,-5-1 67,5 0 0,-3 1-52,-1-1 0,0 1 2,0-1 0,4-3-54,-4-1 0,0 1 60,0 3 1,-3 1-104,4-1 1,-5-1 83,5-2 0,-4 2-77,3-2 0,0 2 38,0 1 1,2 1-5,-5-1 0,5 1 31,-1-1 1,-2 0-22,2 1 0,-1-1 20,5 1 1,-5-1 0,1 0 0,-1 1-18,5-1 15,-6 1 0,4-1 21,-2 1-89,-3-1 56,5 0 1,-7 1 3,4-1 1,0 1-10,0-1 0,3 1 221,-2-1-216,-3 0 0,5 1 38,-2-1 0,1 1-26,-2-1 0,4 0 4,-4 1 1,2-1 13,-1 1 0,2-5-19,-3 1 0,0 0 13,0 3 1,-3 0-116,4 1 111,-1-6 1,1 4-56,0-2 30,-6 2 1,7 2 64,-5-1 0,5-3-41,-2-1 1,0 1 41,0 3-55,1 1 1,2-1 25,-2 0-28,2 1 7,-4-1 1,2 1 56,-1-1-53,-4-4 1,7 3 7,-2-3 0,-2 3-2,2 2 0,-2-1-36,2 1 0,2-1 31,-3 1 1,2-1-23,-1 0 0,1 1 34,-5-1-2,4 1-46,-1-6 24,-1 4 0,3-4 1,-5 6-16,5-1 0,-7-1 23,6-2-41,-6 2 32,9-3 1,-9 4-24,6 0 18,-6-4 0,8 3-24,-2-2 1,-2 2-22,2 1 1,0-1 53,3-2 1,-3 2-16,-1-2 1,1 2 16,3 1 1,-3-3 8,0-1 0,-1 2 148,5 7-161,-1-4 1,0 5-14,1-6 0,-2 1 23,-2-1-35,2 0 1,-4 1-12,6-1 0,-1 1-16,0-1 1,1-3-5,-1-1 1,1 1-49,-1 3 70,6 1 0,-5-1-66,3 1 1,-2-1-125,-1 0 1,-1-3 385,0 0-196,1-1 1,-5 1 15,1 0 1,-2-5 4,2 5 1,1-4 1,-5 3 18,5-4 38,-3 7-60,5-4 174,-4 1-65,3 3 0,-8-8 19,6 6-61,-5-5-76,2 7 66,0-9-29,-4 4-17,4 0-228,-5-4 237,0 5-9168,0-6 9159,-5 0 0,-1 0 0,-6 0 0</inkml:trace>
  <inkml:trace contextRef="#ctx0" brushRef="#br0">10747 9251 8371,'-11'0'-100,"4"0"184,-3 0-226,9 0 48,-9 0 261,8 0-19,-3 0 179,5 0-69,-5 0 225,4 0-372,-4 0 0,4-4 303,-3 0 63,3 0-179,-4 4 175,5 0-175,-6 0 241,5 0 216,-4 0-238,0 0 25,4 0-45,-4 0 359,5 0-516,0 6 0,-2 0 113,-1 5-270,1 1 1,-3-1 63,5 1 1,0 3 53,0 0-75,0 5 1,4-6 161,0 5-345,0-5 36,1 8 1,-3-9 44,6 2-106,0 3 0,-1-4 121,1 5 1,-1-5-98,5 1 1,-5-3 51,1 0 1,-2-1-22,2 1 1,1-1-91,-5 1-23,5-6 0,-8 4 71,3-2 0,1-2-139,-2 2 1,1-5-195,-4 5 109,0-5 31,0 2-11,0 0 98,0-4 6,0 4 433,0-5-328,-5 0 0,3 0 139,-6 0 0,-1 0-135,-6 0 1,1 0 7,-5 0 0,0 0-264,-4 0 102,-5 0 1,2 0 90,-9 0 1,6 0-124,-9 0 0,5 0-387,-5 0 294,7 0 0,-2 0-17,3 0-156,2 0 149,0-5 0,7 4-70,2-3 0,2 3-11,6 1 116,4 0-310,2-5-116,5 3 228,0-3 0,2 5-199,1 0 1,9 0-1414,7 0 2038,2 0 0,2 5 0,0 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7629 3506 11626,'-6'0'-375,"1"0"0,3-1 117,-1-3 390,1 3 109,-3-4 223,0 5 147,4 0 27,-4 0 597,5 0-1007,5 0 0,-3 0 100,6 0 1,0 0-22,3 0 0,2 0 94,2 0 0,-1 0-75,5 0 0,0 0-108,4 0 1,0 0-64,0 0 0,-1 0-18,1 0 0,4 0-79,0 0 1,1 0 134,-2 0 1,3 4-246,6-1 1,0 1 131,3-4 1,-1 0-70,5 0 1,-4 0 91,4 0 0,4 0-96,3 0 0,0 0 20,-3 0 0,4 0-181,-1 0 0,1 0 123,-5 0 0,1 0 1,0 0 1,-2 0-29,-2 0 1,-3 0 52,-4 0 1,3 0-4,0 0 1,0 0-17,-4 0 0,0 0-23,1 0 1,-1 0 12,0 0 0,0 0-12,1 0 0,-5 0-22,1 0 0,-5 0 144,5 0 1,-2 0-195,1 0 1,-1 1 41,-2 3 0,-3-2-38,3 1 0,-3-1 31,-1-2 1,0 0-10,0 0 0,-1 0 31,1 0 1,0 0 18,0 0 0,4 0 67,-1 0 1,1 0-52,-4 0 0,0 0 80,-1 0 0,1 0-49,0 0 0,0 0 132,0 0 0,3 0-116,1 0 1,0 0 64,-4 0 0,-1 0-105,1 0 0,0 0 19,0 0 0,0 0 10,0 0 1,-1 0 6,1 0 0,0 0-63,0 0 1,0 1 40,0 3 1,-4-3 0,0 3-56,1-3 1,2-1 37,0 0 0,3 0 4,1 0 0,-2 0 4,3 0 0,1 0 30,-2 0-66,1 0 50,-4 0 1,-1 0 41,-3 0 0,1 0 6,-5 0 1,4 0-29,-4 0 1,1 0 6,-5 0 1,0 0 0,1 0-290,-1 0 263,1 0-141,-1 0 129,1 0-107,-6 0 41,-1 0-191,-5 0-11,0-5 1,-1 4 119,-3-3-1945,-2 3 1370,-11 1 0,3-2-1286,-5-1 1040,0 1 980,-4-3 0,0 0 0,1-1 0</inkml:trace>
  <inkml:trace contextRef="#ctx0" brushRef="#br1">10484 3301 8322,'-11'-4'-306,"0"0"-472,-1-5 1076,1 8 311,-1-9 0,5 8 196,-1-1-142,5 1-141,-2 2 324,5 0 1,5 4-514,3 0 1,4 5-82,3-2 1,0 2 143,8-1 1,-3 2-253,7-2 1,-2 2 93,2 1 0,-3 1-142,3-1 1,-5-1 113,-3-2 1,2 2-283,-6-2 0,0 1 57,-3-2 1,-1 2-99,0-5 0,-3 3-129,0-3 21,-6 5 127,3-8 140,-5 10 183,0-10-165,0 4 212,0-5 103,-5 5-301,-1 1 1,-6 2 18,1 0 0,0-5 69,-1 5 1,-3-2-80,0 2 0,-6 2 67,2-2 0,-3 2-63,-5 1 0,3 1-29,-3-1 0,-1 1 46,2-1 0,-1 0-171,4 1 1,5-2-128,3-2 1,2 2-270,2-3 1,1 4-1355,2 0 900,-2 0 549,9 1 1,-4-5-985,5 1 1,0-4 147,0 3 1200,0 1 0,0-2 0,0-1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4:16:37.20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16389 5242 8287,'0'-6'-749,"0"-4"0,0 7 744,0-4 1,0 3 526,0-4 0,0 4-164,0-3-117,5 4 154,-4-7-242,4 4 1,-5-6 151,0 1 1,0 3-83,0 1 1,2 4 215,1-1 74,-1-2 30,3 0-71,-5-1-5,0 2-320,0 5 1,-1 6-146,-3 6 0,1 1 93,-4 6 0,-1 0-46,-3 3 1,-1 1 55,1 0 1,3 4-14,0-1 0,5 6-79,-5-1 0,4 2 94,-3 1 0,4 0-137,-1 0 0,-1 1 115,1-1 1,1-4-154,3 1 1,-4-4 76,0 3 1,-4-5-120,5 2 0,-3-7 104,3-1 1,1-5-16,-1 2 1,0-4-82,-1 0 91,3-6 109,-4 4-99,5-9 0,0 3 177,0-8 0,0-2-95,0-5 0,0-1 19,0 1 1,0-6-91,0-2 0,4-2-109,0-2 0,3-5 9,-3-3 0,5-2 79,-2-1 1,0 0-201,0 0 1,0-6 37,0-2 0,2 2-33,-5-2 1,4 5 55,-5-1 0,1 0 54,-4 4 1,0-2 57,0 10 0,0-1 31,0 4 0,0 2-22,0 2 1,2 2 18,1 6 291,-1-1-194,3 6 129,-5 1-196,0 5 1,3 5 49,1 2 1,4 4 22,-4 0 0,5 0 0,-2 1 1,0 3 110,0 0 0,1 6-89,3-2 1,4 6 178,1 2 1,-1 3-51,-4-3 1,2 5-48,2-2 0,-2 3-34,2 1 0,-2 0-234,-2 1 1,2-1-79,2 0 1,-2 1-130,2-1 1,-2-5 41,-2-2 0,-3-3 22,-1-1 0,0-4 148,0 0 1,0-5-150,-3 1 73,-3-2 0,5-2-47,-2 0-141,-3-4 0,4-1-532,-5-2-245,0-3-780,0 4 1279,0-5 1,0-5-214,0-2 821,-5 1 0,-1-9 0,-6 3 0</inkml:trace>
  <inkml:trace contextRef="#ctx0" brushRef="#br0" timeOffset="1">16320 5619 8256,'2'-8'-315,"1"1"1,0 4 600,5-1 0,-2 2 467,2-2 0,2 3-240,-3-3 1,5 3-200,3 1 1,-2-4 64,2 0-14,3 0-144,-6 4 0,5-1-481,-6-3 250,1 3 0,-1-4-870,1 5 0,-5 0 553,1 0 0,-1 0 327,5 0 0,-1 0 0,1 0 0</inkml:trace>
  <inkml:trace contextRef="#ctx0" brushRef="#br0" timeOffset="2">17234 5425 8373,'0'-6'108,"0"0"525,5 6-271,2 0 0,4 0-76,0 0 1,6 0 16,2 0 1,4-3 50,3-1 1,4 0-91,4 4 0,1-1 1,3-3 0,-2 3 15,2-3 1,1 3-159,-1 1 0,4 0 111,-4 0 0,2-4-221,-2 0 1,-1 0-55,4 4 1,0-4-28,1 1 1,2-5-71,-2 4 0,-1-3 88,1 3 0,-5-4-29,1 4 0,-4-1 77,-4 1 0,-3 3 13,-8-3 0,0 2 12,-8-2-130,3 3-36,-12-4 0,-2 5-218,-8 0 1,-3 0-728,-5 0 1,2 0 497,-5 0 0,5 1 591,-1 3 0,-3-3 0,1 4 0</inkml:trace>
  <inkml:trace contextRef="#ctx0" brushRef="#br0" timeOffset="3">19347 4979 8209,'0'-11'0,"-4"3"0,0 1 0,-3 3 0,3-4 469,-5 6-78,8-3-212,-9 0 1,3 3-91,-4-1 0,-1 1 158,1 2 0,-2 0-80,-2 0 1,-3 0 43,-5 0 0,1 5-65,-1 3 1,0 4 55,0 3 1,-4 2-135,1 6 1,-5 0 44,5 0 0,-5 4-2,5-1 0,-5 6-42,4-2 0,1 2 95,3-1 0,0 2-241,0-3 1,6 3 113,1 1 1,9-1-154,3-2 0,4 1 100,4-6 1,3 1-56,9-4 0,1-2 132,6-2 1,4-2-2,-1-6 0,6-1-71,-1-2 1,2-3 35,1-5 1,0 0-129,0 0 1,1 0 132,-1 0 0,0-1-165,0-3 0,-3-2 91,-1-6 0,-3 1-98,3-1 0,-4 1 104,1 0 1,-8-5 6,-4 1 0,0-5 26,-4 1 1,2 1 91,-9-1 0,0 5 21,-4-1 1,0 2-75,0 2 1,-2 0 173,-1 4 1,-7 1-34,-6 2 0,-4 2 40,1-1 1,-3 1-177,0 2 1,-1 4-114,0 0 0,-4 4-204,1-5 0,3 5-508,4-4 0,5 3-632,-2-3 1418,4 5 0,0-3 0,1 6 0</inkml:trace>
  <inkml:trace contextRef="#ctx0" brushRef="#br0" timeOffset="4">16298 6487 8224,'0'-6'693,"0"1"-122,0 5 1,0 5-467,0 2 0,0 7 89,0 2 1,0 4-6,0-1 0,0 6 24,0 2 1,0 3-47,0-3 0,3 5-18,1-2 0,0 3-85,-4 1 1,4 1 21,0-1 1,3-1-175,-3-3 0,4 2-47,-5-5 0,5-1 89,-4-3 0,3-1-25,-3-3 0,4-3 54,-4-4 0,1-1-47,-1 1 1,-3-5-180,3 1-300,-3-6 28,-1 9-408,0-10 157,0 4 0,0-6 249,0-3 0,-1 1 138,-3-4 0,1 3 379,-4-4 0,-1 1 0,-3-5 0</inkml:trace>
  <inkml:trace contextRef="#ctx0" brushRef="#br0" timeOffset="5">16161 6533 8166,'7'-12'17,"1"1"0,-4-1 109,3 1 0,5 1 185,3 2 1,1-1 107,0 6 0,1-5-142,6 4-64,5-5 0,-4 8 8,3-3 0,-3 3-1,-1 1 1,0 0-180,-1 0 0,-2 0 118,-1 0 0,-6 4-171,3 0 1,-4 4 68,0 0 0,-6 3-145,-2 5 1,-3-2-44,-1 5 0,-5-4 40,-2 4 0,-5-1 50,-3 1 0,1 1 66,-5-5 0,4 4-103,-4-3 1,1-1 85,-1-4 0,-1 1 30,4-1 0,1 0-23,4 1 335,-1-6-125,6 4-148,1-8 0,6 4 98,3-2 1,6-3-109,5 3 1,9 1 53,-1-1 0,8 1-39,-1-1 1,3-3-112,1 3 1,1 2 105,-1 2 1,-4-2-147,1 2 1,-2 1 24,1 6 0,-2-3-81,-5 4 0,-4 1 73,0 2 0,-6-1-169,-2 1 0,-4-1 130,-7 1 0,-1 3 36,-3-3 0,-4-2 49,-7 2 0,-4-1-58,-8 1 0,-2 2-25,-5-6 1,-1 1 51,1 0 1,-5-4 7,-3 3 0,1-2 38,0-1 0,5-5 5,2 1 1,6-6-368,9 2 261,2-3 0,11-2-506,2-3 1,9 2 207,7-6 0,4-3 390,7-4 0,10-6 0,2 3 0</inkml:trace>
  <inkml:trace contextRef="#ctx0" brushRef="#br0" timeOffset="6">17485 6773 8061,'-6'0'22,"1"0"2763,5 0-2347,5 0 0,3-2 314,7-2-466,-2 3 1,8-5-7,-2 2 1,7 2-9,0-6 1,6 4-219,-2-3 1,3 3 118,2-4 0,-2 6-169,-3-2 0,2-1 51,-6 1 0,5-1-213,-4 1 0,-2 3-65,-6-3 28,3 3 0,-10-3-928,3 0 805,-7 0 0,-4 4-807,-8 0 0,-4 4 1125,-7 0 0,-3 5 0,-4-3 0</inkml:trace>
  <inkml:trace contextRef="#ctx0" brushRef="#br0" timeOffset="7">18924 6293 8263,'-6'-12'-1072,"0"5"1175,2-1 1,3 4 1141,-3-3-285,3 4-309,1-2-390,0 15 0,0 3 31,0 10 1,-2 5 248,-2 2-351,3 3 0,-5 2-53,2-1 0,3 0 88,-3 0 0,-1-1-236,1-2 1,0 2 87,4-3 1,-4-2-45,1-1 0,-1-3-99,4-1 0,0-6-260,0-1 283,0 1 33,0-4 91,0 4-12,0-11 348,0-1 173,0-5-410,0-5-51,5 4 1,1-8-11,6 5 0,3-1 125,0 1 0,7 3-132,1-3 0,1-1-19,6 1 1,1-3 26,3 3 0,5-4-150,3 4 1,-1-5 89,1 2 0,-2 1-105,2-2 0,-3 2-17,-4-2 1,-2-2-221,-3 2 1,-3 2-263,-8-2 1,-4 4-87,-7-3-30,2 4 0,-10-6 193,0 6 1,-5-2-723,-7 1 0,0 2 94,-4-1 1095,-1 1 0,-6-3 0,0-1 0</inkml:trace>
  <inkml:trace contextRef="#ctx0" brushRef="#br0" timeOffset="8">18913 6556 8116,'11'-7'0,"1"-2"161,-1 6 1,6-3 331,2 3 0,4 1 1,3-1 0,2-2 186,3 1 0,5-5-4,-1 1-385,1 3 0,-3-4-11,-2 5 1,1-3-43,-6 3 1,-3-4-392,-4 5 1,-5-2 224,1 1 1,-6 2-1531,-1-1 700,-6-4 0,3 5-448,-5-6 0,-1 4 362,-3-3 844,-2 4 0,-10-12 0,-2 2 0</inkml:trace>
  <inkml:trace contextRef="#ctx0" brushRef="#br0" timeOffset="9">18902 6179 8217,'21'-18'0,"-1"1"258,11 6 1,4 1 432,7 2 0,4-2 467,3 2-717,-2-2 1,9 3 160,-2-1 1,-8 2-7,0-2 0,-4 2-426,0 2 1,-7 3-63,-4-3 1,-11 3-298,-1 1 1,-5 0 225,-2 0 1,-6 1-2327,-2 3 2289,-3 2 0,-11 11 0,-3 0 0</inkml:trace>
  <inkml:trace contextRef="#ctx0" brushRef="#br0" timeOffset="10">16823 8006 8181,'0'-16'-212,"-5"3"0,4-4 505,-4 6 1,3 0 472,-2-1 1,-2 1-239,-5-1 1,2 5-167,-3-1 0,2 5-24,-9 0 1,0 1-64,-4 2 0,-5 2-179,-2 1 1,-8 9 148,-4 7 0,-2 4-215,-2 3 1,4 0-54,0 4 1,2 5 41,-2 3 0,6 0-102,6-4 0,8 1 23,-1 4 1,9-4-148,3 3 1,5-6 74,6-2 0,6-3-37,5 3 1,11-4 262,8 0 0,8-5-117,4-2 1,0-5 262,4 1 1,-3-6-188,6-2 0,-3-4 209,-4 1 1,-1-3-40,-3-1 1,-3-1-256,3-3 0,-6 1-73,-2-4 0,-8 0-375,1 0 0,-4-2 258,0 5 1,-4-5-280,-7 2 1,1 0-1794,-6 0 2294,1-1 0,-4-3 0,0-1 0</inkml:trace>
  <inkml:trace contextRef="#ctx0" brushRef="#br0" timeOffset="11">17474 8223 8176,'-11'-11'-23,"-1"-1"646,6 6 728,1 1-780,5 0 742,0 3-873,0-3 0,5 2-12,2-1 1,4 0-140,0 4 0,5-4 55,3 0 1,3-1-143,1 1 0,1 3-130,3-3 1,-3-1 46,2 1 1,-2-1-191,-1 2 0,4 1-586,0-1 1,-5 1 390,-2 2 0,-5 0-324,4 0 0,-5 0 225,1 0 1,-6 0 364,-2 0 0,1 0 0,3 0 0</inkml:trace>
  <inkml:trace contextRef="#ctx0" brushRef="#br0" timeOffset="12">18753 7686 8120,'0'-11'0,"0"3"418,0 1 120,-5 4 87,4-2-60,-4 5-354,5 0 1,-4 1 58,0 3 1,0 7 87,4 9 221,-5 1-401,4 2 1,-8 9-9,5 2 68,0 3-44,4-3 0,0 4 2,0 0-114,0 5 1,0-7-188,0 2 1,0-4 144,0-3-123,0-4 1,5-4-83,3 0 1,-2-1 65,2-3 0,-4-3-86,3-4 1,-3-5-408,4 1 116,-6-6-73,3 4-276,-5-1-160,0-4 1,0 3-54,0-8 1038,0 3 0,-10-10 0,-2 5 0</inkml:trace>
  <inkml:trace contextRef="#ctx0" brushRef="#br0" timeOffset="13">18627 8006 8091,'6'-6'0,"-4"-3"529,6 5-206,4 0 0,2 4 189,5 0 1,2-4-105,5 1 0,3-1 117,6 4 1,4-4-102,3 0 0,-3-3-88,-1 3 0,2-1-172,-2 1 0,-4 3-128,-4-3 0,-5-1-135,-3 1 0,0 0-97,-7 4 1,-3-4-561,-5 0 354,-4 1-773,2-2 1,-6 0 458,-3-3 0,-4-1 716,-7 5 0,-3-10 0,-5 2 0</inkml:trace>
  <inkml:trace contextRef="#ctx0" brushRef="#br0" timeOffset="14">18650 7641 8119,'12'-13'0,"-1"-2"553,1 13-227,4-8 1,3 9 109,8-3 321,2-2-384,10 5 1,3-6 140,8 3 1,2 2-230,5-6 0,0 4 681,0-3-579,-5 4 1,-3-3-149,-7 2 1,0 3-111,-8-3 0,-2 3-1039,-9 1 747,-5 0-1141,-2 0 0,-11 0 214,-5 0 1090,-10 0 0,-13 5 0,-6 1 0</inkml:trace>
  <inkml:trace contextRef="#ctx0" brushRef="#br0" timeOffset="15">16286 9456 8117,'0'-17'-18,"0"-5"0,0 9 129,0-2 0,0 3 185,0 0 0,0 1 609,0-1-462,5 6 40,-4-4 179,5 9-305,-6-5 48,0 6-226,0 6 0,1 1 361,3 8-361,-3 3 0,4 6 43,-5 3 1,4 2 15,0 5 0,1 1-20,-2-1 1,0 4 19,5 0 1,-6 4-263,2-4 1,1 0 28,-1-4-78,0 6 1,-1-6-200,1 0 0,0-2-426,-4-9 487,5 2 1,-4-12-656,3 2 291,-2-2-407,-2-2-581,5-5 565,-4 0 438,4-6 1,-5-6 85,0-1 474,-5-3 0,-1-2 0,-6 1 0</inkml:trace>
  <inkml:trace contextRef="#ctx0" brushRef="#br0" timeOffset="16">16183 9388 8149,'7'-18'136,"3"-3"0,-8 12 331,6-3 1,3 3-105,5-2 171,4 5-177,-2-4 1,10 3 425,2-4-444,3 4 0,6-1 28,3 4 0,3 0 61,0 4 1,0 0-308,-3 0 0,1 6 151,-5 6 0,0 0-220,-4 7 0,1-3 126,-1 3 0,-6 0-217,-5 4 1,-2 1 52,-6 2-35,1 3 1,-6 4-72,-3-2 1,-2 2-180,-5-3 156,0 8 0,-10-2-104,-5 2 0,-7 1 136,-4-1 1,-5 2-335,-7-2 1,-2-4 311,-6 0 1,5-4-23,3-8 1,-1 1-4,1 0 1,0-5 119,4-3-46,-1-7 0,6 1-160,2-6 113,8 1-365,3-4 60,5 0 172,4-5-1682,7-1 2034,7-11 0,14 0 1,3-6-1</inkml:trace>
  <inkml:trace contextRef="#ctx0" brushRef="#br0" timeOffset="17">17394 9514 8149,'0'-12'285,"0"1"1,6 1 42,6 2 0,-1 3 423,4 5 1,2-4 11,-2 0-150,5 0-293,-2-1 1,5 4 134,0-3-10,-5-2-234,8 5 1,-9-6-246,9 4 67,-9 1 0,10-3-201,-8 5 218,-3-5 0,4 4-328,-4-3 0,-1 3-621,-4 1 1,-3 0 310,0 0 588,-6 0 0,8 0 0,-3 0 0</inkml:trace>
  <inkml:trace contextRef="#ctx0" brushRef="#br0" timeOffset="18">18513 8988 8119,'-5'-18'0,"4"2"0,-4 8 0,5 1 930,0 4-511,0-2 0,0 4 500,0-3-441,0 3 0,5-4-30,-4 5-269,4 5 0,-1 1 23,0 6 0,1 4 15,-1 3 1,-3 3 1,3 0 0,-3 6-15,-1 3 1,4 3-127,0 4 220,-1-2-145,3 8 1,-4-3-306,6 4 11,-6-4 0,7 3 46,-5-2 0,4-2 73,-5-2 1,5-7 99,-4 0-29,5-6 0,-7 3-43,6-5 1,-6-1-48,2-3 0,-3-3-42,-1-4 55,0-1 279,0 0-110,0-4-249,0 3-342,0-9 450,-5 4 0,-1-10 0,-5-1 0</inkml:trace>
  <inkml:trace contextRef="#ctx0" brushRef="#br0" timeOffset="19">19004 8977 8044,'-6'-18'0,"-3"2"512,5 4 872,0 6-711,4 1 54,0 5-368,0 5 0,-1 2 298,-3 9-247,3 1 0,-5 11-16,2 3 0,3 3-49,-3 4 1,-1 1 27,1 3 1,0 7-143,4-4 0,-4 7-333,1-2 1,-1-1 305,4-3 0,0-2-318,0-2 114,0-2 1,0-7 118,0-3-547,5-2 334,-4-5 0,5-4-824,-2 0 447,-2-5-184,3-3-286,0-1-34,-4-3-183,4-1 1,-5-2 410,0-8-643,0 3 1390,-5-9 0,-6-2 0,-7-6 0</inkml:trace>
  <inkml:trace contextRef="#ctx0" brushRef="#br0" timeOffset="20">18559 9468 8019,'0'-12'418,"5"1"0,1 5 459,6 2 1,0 3-326,4 1 0,-2 0 7,5 0 1,0-4-166,4 0 0,4 0 235,4 4 1,3-4-281,4 1 1,2-1-267,1 4 0,3-4-1074,-6 0 0,2 0 358,-5 4 675,1 0-42,-12 0 0,-1 0 0,-6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3:27:30.47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1953 13557 7946,'0'-7'608,"0"2"537,0 5 0,0 5-894,0 3 1,0 2 113,0 1 0,0 6-144,0 2 0,0 3 134,0 0 0,0 1-80,0 0 0,1 1-55,3 3 0,-3 2-26,3 5 1,-3-1-1,-1-2 1,2 5-34,1-1 1,-1 0-106,2-4 0,-3 2-102,-1-3 0,4 2 31,-1-2 1,2 2-164,-1-5 1,-1-1 98,4-3 0,-3-5-146,4-3 1,-6-2-321,2-2-97,3-4 253,-6-2 53,4-5-1336,-10 0 1154,-2-5 0,-3-2-1145,3-4 1663,-3 5 0,3-10 0,-4 4 0</inkml:trace>
  <inkml:trace contextRef="#ctx0" brushRef="#br0" timeOffset="1">1999 13637 7945,'6'-12'325,"-1"6"710,-5-4-500,0 8 0,0-4 219,0 2 95,0 3-195,0-4-388,0 5 357,5 0 195,1 0-538,6 0 0,-1 4 572,1-1-515,-1 6 1,1-4-78,-1 3 0,0 2-82,1-2 1,-1 6 42,1 1 0,3 4-154,0-4 0,4 7 91,-4 1 0,6 1-60,-2 6 1,4-1-149,3 2 0,-2 2 31,3-3 1,-2-1-33,2 2 1,-2-6 63,6 2 1,-10-4 147,2-4 0,-4 1-103,0-5 1,-2 1 28,-6-5 0,1 0-32,-1 1 1,-3-6-7,-1-2 0,-3 1-6,4-1 0,-6 1-162,2-1-406,2-3 243,-4 4-698,3-5 357,-5 0-1882,-5 0 319,3 0-120,-8 0 1646,4 0 0,-5 0-653,-1 0 1313,1 0 0,-1-5 0,1-1 0</inkml:trace>
  <inkml:trace contextRef="#ctx0" brushRef="#br0" timeOffset="2">2570 13579 8047,'0'-6'159,"0"1"6847,0 5-6721,0 5 0,0 3 113,0 7 0,-2 4-97,-1 8 0,1 2 62,-1 5 0,1 2-88,2 2 0,0-2 101,0 6 1,0-1-149,0 1 1,4 1-16,0-5 1,0 0-42,-4-4 0,1-1-110,3-2 0,-3 1-164,3-6 0,-2-3 110,2-4 0,-3-5-242,3 1 0,-1-3-5,1-5-200,-3 3-520,4-8-690,0 3 849,-4-5 0,4-2-473,-5-1 1,0-4-2127,0-4 3399,-5 0 0,-1-1 0,-5 1 0</inkml:trace>
  <inkml:trace contextRef="#ctx0" brushRef="#br0" timeOffset="3">3209 13385 8047,'0'-11'1353,"0"-1"-290,0 1-34,0 5 349,0-5-448,0 10-584,0-4 0,-1 6-70,-3 3 1,-2 0-46,-6 7 1,1 0 19,0 8 0,-1 0 9,1 4 0,-1 1-43,1 2 0,-2 0-51,-2 4 0,2 2 29,-2 6 0,2-1-52,2 5 0,0-1-151,-1 5 0,1 0-140,-1 0 0,2-2 99,3-2 0,1 1-35,6-5 1,0 4 43,0-4 0,0 0 270,0-4 0,6-5-125,1-2 1,7 1-78,1-1 0,2-6-4,-2-6 0,-2 1 31,2-5 1,-4 3 122,-3-6 1,2-3-56,-2-1 1,1-2 572,-2 2-466,3-3-5209,-8 4 2807,8-5 624,-9 0 0,4-1-335,-5-3 580,0 3 1303,0-9 0,0 3 0,0-4 0</inkml:trace>
  <inkml:trace contextRef="#ctx0" brushRef="#br0" timeOffset="4">3346 14036 8047,'0'-16'143,"0"3"0,0-3 315,0 4 1,0 1 15,0-1 0,0 5 113,0-1 968,-5 0-1043,4-3 0,-4 3 585,5 1-288,0 4-680,0-2 0,0 6 20,0 3 1,1 3-33,3 4 0,-3 4-170,3 0 0,-1 10 105,0-3 0,-1 4-30,1-3 0,-1-2-70,-2-2 1,0 2-110,0-6 1,1 0-19,3-4 1,-2 0 13,6-4 0,-5 0 72,0-4-45,4-1 0,-2 1 220,2-6 1,2-4-114,-5-4 0,5-2 28,-1-2 1,0-3-26,0-5 1,6 1-118,-3-1 0,3 0 66,-2 0 0,-1 5-108,1 3 1,-2 6 119,-3 1-34,4 6 289,-5-3-198,5 5 1,-3 5 266,0 3 1,-5 6-80,5 1 0,-6 9 24,2-1 1,1 3-58,-1 1 1,1 2-1,-1 5 0,-1-3-244,4-1 1,-4-4-279,1 0 1,-2-5-772,2-2 561,-3-5-1132,4 2 661,-5-9-810,0-2 416,0-5 1448,-5 0 0,-1-5 0,-6-2 0</inkml:trace>
  <inkml:trace contextRef="#ctx0" brushRef="#br0" timeOffset="5">3780 13385 8047,'-5'-23'435,"4"6"1522,-4 0-770,5 11 547,0-4-1219,0 8 0,1-1 139,3 6 0,2 0-140,6 5 0,-1-1-111,1 5 0,0-1-77,3 0 0,-1 6 120,5 2 0,1 8-175,2 3 1,1 4-26,0 4 0,-1 3-215,-3 5 1,2 4-121,-2 4 1,-6-2-10,-2 1 1,-3-9 4,0 2 0,-3-3-218,-5 3 1,0-2-47,0-2 0,0-2 183,0-6 1,-5 0 18,-3 0 0,-2-4 16,-2-4 0,1-2-290,0-1 0,0-4 341,4 0 0,-3-6-895,2-2 1,2-3 62,-2-4 1,4-3-318,-3 3 0,4-4 443,-1-4 794,-2-7 0,5-7 0,-4-5 0</inkml:trace>
  <inkml:trace contextRef="#ctx0" brushRef="#br0" timeOffset="6">4785 13899 8047,'0'-6'178,"2"1"1061,1 5-49,-1 0-677,8 0 1,-4 0-109,6 0 1,-1 0-28,0 0 1,2 0-99,2 0 1,3 0 48,5 0 1,5-1-137,2-3 0,5 2-77,3-1 0,-2-2 21,6 1 1,-9-1-222,2 1 1,-13 3-221,1-3 1,-7 3 146,-1 1-2003,-3-6 951,-5 5 1209,-2-4 0,-15 0 0,-3-1 0</inkml:trace>
  <inkml:trace contextRef="#ctx0" brushRef="#br0" timeOffset="7">4854 14059 8047,'-6'5'950,"0"-4"1,8 5-363,2-6 1,2 0 704,5 0 0,7 0-587,5 0 0,6 0 94,9 0 0,3 0-152,4 0 1,1-2 82,0-2 1,-2-1-381,-2-2 1,0 2-289,-8 5 0,-2 0-1347,-9 0 0,-9 0 841,-3 0 1,-3 5-2107,-1 2 1,-2 4 2548,-5 0 0,-10 5 0,-2 2 0</inkml:trace>
  <inkml:trace contextRef="#ctx0" brushRef="#br0" timeOffset="20">2181 15727 8290,'-6'-12'0,"1"1"177,5-1 0,0 1 0,-1 1 719,-3 2-640,3-2 581,-4 4 46,5-1-354,0-3-90,-6 4 128,5-1 146,-4 2-326,5 5 259,0 0 1,4 5-391,0 3 0,1 2-104,-1 2 1,-3 4 91,3 3 0,1 3-206,-1 1 1,-1 4-21,-3 4 0,-1 2-155,-3 1 1,2 2 79,-6 2 1,6 1-147,-2 3 0,-1-6 246,1-6 0,0 0-22,4 5 1,0-6 103,0-2 1,0-3-126,0-2 0,0-2 181,0-1 1,0-6-90,0 3 1,0-7 23,0-2-113,0-4-291,0 7 125,0-9 1,1 4 162,3-5 1,-3-1-73,3-3 20,3 3 62,-1-9 0,2 5-13,-1-3 19,1 3 1,3 1-6,1 0 1,-5 1 9,1 3 0,-1 0-40,5 0 0,-1-2 20,1-2 1,0 3 139,4-3 0,1 3-86,6 1 1,0-4 34,0 1 0,4-3 14,-1 3 1,2 0 17,-1-4 0,-3 0-51,3 0 0,-3-4 26,-1 4 0,3 0-9,1 0 1,-4 0-12,-4 0 0,-5 1-94,1 2 1,-2 2 134,-2-1-752,0-4 289,1 6 1,-5-4-372,1 5-629,-5 0 1345,2 0 0,0 0 0,1 0 0</inkml:trace>
  <inkml:trace contextRef="#ctx0" brushRef="#br0" timeOffset="21">2204 15944 8460,'-5'-12'0,"4"1"0,-3-1 0,2 5 1410,-2-1-363,2 5 557,-3-7-528,5 9-153,0-4-14,0 5 1,2 4-621,1 0 1,5-1 88,7-3 0,-1 4-106,5 0 1,4 0 3,4-4 1,5-1-81,-2-3 0,7 1-166,1-4 0,4-1 35,-4-3 0,0-1-222,-4 1 0,-5 3-322,-2 1 0,-3 0 279,-1 0 0,-5 1-211,-3 6 1,-2-3 53,-2-1 357,-5 0 0,10 4 0,-4 0 0</inkml:trace>
  <inkml:trace contextRef="#ctx0" brushRef="#br0" timeOffset="22">2067 15635 8460,'0'-18'0,"1"2"1354,3 4-811,3-4 0,4 3 157,0-2 1,7-1 56,5 0 0,4 1-178,3 4 1,2-1-120,-5 1-1,3 3-77,-3 1 1,-1 3-111,-3-4 1,0 6 69,0-2 1,0 3-95,-1 1 1,1-2 0,0-1 0,0 0-5,0-5 0,4 6-160,-1-2 0,1-1-599,-4 1 1,-1 0 514,1 4 0,5-5 0,1-1 0</inkml:trace>
  <inkml:trace contextRef="#ctx0" brushRef="#br0" timeOffset="23">2752 15384 8460,'18'0'0,"-5"0"-656,-6 0 656,-4 5 0,7-4 0,-3 4 0</inkml:trace>
  <inkml:trace contextRef="#ctx0" brushRef="#br0" timeOffset="24">3358 15304 8460,'-5'-6'-1132,"3"-5"970,-3 5 1792,5-5-1023,0 4 0,2 2 536,1 5-305,-1 0 56,3-5-553,-5 4 0,-2-2-6,-1 11 0,-5 1-29,-7 10 1,-3 1 110,-5 7 0,2-2-97,2 6 1,-3-1 128,3 4 0,1 6-205,-1 2 0,4 6-218,-4 1 0,5 2 213,-1-1 1,6-2-169,1 5 0,6-8-108,-2 0 1,4-3 39,4 0 1,2-3 213,5-4 0,1-2-63,-1-3 1,1-2-7,-1-5 0,1-2-58,-1-2 1,0-2-74,1-6 0,-2 1-124,-2-1 0,2-3-20,-3-1 1,4-3-1999,0 4 1536,0-6 1,0 5-3159,-4-4 1305,3-1 1489,-8 3 0,4-5 953,-2 0 0,-3 0 0,4 0 0</inkml:trace>
  <inkml:trace contextRef="#ctx0" brushRef="#br0" timeOffset="25">3472 16035 8460,'0'-18'0,"0"-2"0,0 5 1645,0-1-1011,0 5 0,4 0 717,0-1-100,-1 1-231,-3 4 85,5-3-231,-3 9-136,3-4-458,0 5 0,-3 5-132,6 3 0,-5 2 94,0 1 1,2 1-306,-1-1 0,4 4 151,-4 0 1,1 4 200,-1-3 1,-3-1-211,3-4 0,-2 1-187,2-1 0,-1-1-51,4-2-202,-4 2 9,7-9 0,-8 4-150,6-5 0,-4 0-122,3 0 0,-3-3 387,4-1 0,-2-5 182,2 1 1,3-2-30,1-1 1,-1-4-6,4-1 1,-2 1 76,-2 4 1,-3-1-114,0 1 170,-6 4 0,4 2-168,-2 5 312,-2 0 1,3 5-62,-5 3 1,0-2 222,0 2 1,0 0-93,0 3 0,3 0-156,1 1 0,1 3-644,-1 0 0,-1 1 278,4-5 0,-3 2-1230,4 2 0,-5-2 705,5 2 1,-4-4-903,4-3 1690,-6 2 0,8-4 0,-3 6 0</inkml:trace>
  <inkml:trace contextRef="#ctx0" brushRef="#br0" timeOffset="26">3963 15441 8460,'-5'-23'106,"0"2"-106,-3 2 0,3 1 939,5 3 0,0 2-96,0-2 0,4-2 1016,0 2-1128,5 0 1,-7 7-226,6 0 0,-4 6-177,3-2 1,-3 4-58,4 4 1,-1 2-10,5 6 0,-1 0 115,1 4 0,-1 1 108,0 6 0,2 5-226,2 3 1,-1 2 33,5 1 1,-3 5-174,3 3 0,-4 2 1,4 2 0,-4 0-243,4 0 0,-9-6 136,2-2 0,-3 2-232,2-2 0,-5 0 140,-2-4 0,1 4-188,-1 0 1,-1 5 45,-7-1 1,-3 3 170,-4 0 1,-6 1-199,-2 0 1,-3-6 152,-5-2 1,3-3-468,-3-5 1,7-3 214,1-8 0,5 1 345,-1-5 0,-1 3 0,5-7 0,2-2 0</inkml:trace>
  <inkml:trace contextRef="#ctx0" brushRef="#br0" timeOffset="27">5448 15601 8233,'6'-6'-508,"0"-1"7,-2 3 0,-2 2 802,1-6 30,4 6 13,-6-3 82,4 0-91,-5 3-100,5-8 1,-4 8 93,3-6 20,-3 5 0,1-5-17,2 4 0,-3-1 490,3 1-204,-3 3 43,-1-4 178,0 5 0,-5 1-972,-3 3 1,-7 3-16,-4 8 0,-3-1 89,-1 5 1,-1 0-120,-2 4 1,-2 0 45,-3 0 0,-2-1 70,3-3 1,2 2 56,1-2 1,3-1-28,1 1 0,4-5 180,0 1 1,5-2 83,-1-2-151,2 1 1,6-2 80,-1-2-84,6 2 1,-3-8 102,5 6-74,0-6 0,-2 7 55,-1-5 0,1 1-92,-2-1 0,2-2-27,-2 6 1,2-4-36,-6 3 0,5-3-4,0 4 1,0-6-12,-1 2-51,3-2 222,-4 3 0,6-4-130,3 3 0,2-3 170,6-1 1,-1 0-100,1 0 0,4 0 246,3 0 1,-1 0-32,1 0 0,0 0-22,4 0 0,0-1-160,-1-3 0,5 3-119,0-3 0,-4 3-52,-4 1 0,-2 0 62,2 0 0,2 0-295,-6 0 0,0 0 95,-3 0 1,-1 0-114,0 0 0,-3 0-918,0 0-744,-6 0 255,3 0 497,-5 5 1,0-3-942,0 6 2135,0-6 0,-5 3 0,-1-5 0</inkml:trace>
  <inkml:trace contextRef="#ctx0" brushRef="#br0" timeOffset="28">4968 16229 8233,'0'-6'0,"0"-1"385,0 4 146,0 1 263,0-3 878,0 5-898,5 0-320,-4 0 0,10 0 3,-4 0 1,7 0-193,1 0 1,4 4 198,-3 0 0,8 0-71,-1-4 1,2 0 205,-2 0 0,0 0-108,-1 0 1,0 0-102,-3 0 1,1 0-210,-4 0 1,-1 0-143,-4 0 0,1 0-371,-1 0 1,-3 0 305,-1 0 1,-3 1-467,4 3 1,-4-3 261,3 3 1,-3 1-1422,4-1 1,-2 1-1399,2-1 3049,2-3 0,-4 9 0,5-4 0</inkml:trace>
  <inkml:trace contextRef="#ctx0" brushRef="#br0" timeOffset="29">6419 15110 8297,'5'-12'-782,"-4"6"1849,4-4-78,0 9-373,-4-10-71,4 10-371,-5-4 1,-3 10 161,-1 3 0,0 2 126,4 1 1,0 6-156,0 2 0,0 2 116,0 2 1,0 4-238,0 0 0,0 4 70,0 0 0,0 6-122,0 1 0,-4 1 138,0-1 0,-5 3-391,2 4 1,-7-3-109,-1 0 1,-1-5-142,5 1 0,0-6 167,-1-2 1,5-8-18,-1 1 0,4-8 369,-3 0 1,4-2-125,-1-2 1,3-3 364,1-1-216,0-4 146,0 2-157,5-5 1,1 0 169,6 0 0,-1-4-115,1 0 1,-1-1 68,0 2 0,1 1-387,-1-2 1,2-1 76,2 2 1,-2-1-334,2 4 0,-1 0 184,1 0 1,-2-4-178,2 0 0,-2 0-224,-2 4 0,-3 0-1269,0 0 1108,-1 0 1,1 2-1037,-1 1-197,-4-1 1965,7 3 0,-9-5 0,4 0 0,-5 0 0</inkml:trace>
  <inkml:trace contextRef="#ctx0" brushRef="#br0" timeOffset="30">6590 15761 8297,'0'-12'86,"0"1"65,0 0 1094,0-1-323,0 1-221,5-1 0,-3 2 120,6 3 0,-4 1 186,3 6-542,-4 0 0,6 9 23,-5 3 0,0 5-155,-4-1 1,0 8-203,0-1 0,0 2 73,0-2 0,0 5-326,0 2 1,-4-1 2,0 2 1,-4-6-115,4 2 1,-1-4 149,2-4 0,1 1-249,-1-5-92,1 1 0,2-5-107,0 0-1125,0-4 702,0 3-1526,0-9 484,0 4 303,5-5 1693,2 0 0,4 5 0,1 2 0</inkml:trace>
  <inkml:trace contextRef="#ctx0" brushRef="#br0" timeOffset="31">6887 15864 8297,'6'-23'0,"4"4"-219,-2 0 925,2 5 1,0-3 700,-2 6 47,2-1-163,-4 1-826,1 5 0,2 2-395,-6 8 0,1 3 140,-4 8 1,0-1-288,0 5 0,-1 4 42,-3 4 1,3 0 97,-3-5 1,-1 1-93,1 0 0,0-1-384,4-3 1,-4-3-16,1-4 151,-1-1 1,4-3 257,0-1 0,1-4-106,3 1 359,-3-3-203,9-6 1,-7-2 82,5-4 1,-5 3-59,5 1 0,0-5-19,3-3 1,2-4-147,2 4 0,-1-5 133,5 1 1,0-2-171,4 2 0,-4-1 83,0 5 1,-5 1 85,1 6 0,-6-1 115,-1 5 109,-6 1 1,7 4-135,-5 3 0,0 2 91,-4 5 1,0-2-18,0 3 0,3-3-70,1 6 0,0 1-475,-4 0 1,1 4 222,3-1 0,-3 1-1071,3-1 1,-3 2 189,-1-6 0,4 0-1349,0-4 2365,0 6 0,1 1 0,1 5 0</inkml:trace>
  <inkml:trace contextRef="#ctx0" brushRef="#br0" timeOffset="32">7743 15761 8372,'-15'-17'-25,"0"6"2001,5-1-690,5 11-474,5-4-218,0 5-744,0 5 1,1-2-200,3 4 0,-2 0-468,6 0 1,-4 2 184,3-5 0,-3 4 632,4-5 0,-1 6 0,5-2 0</inkml:trace>
  <inkml:trace contextRef="#ctx0" brushRef="#br0" timeOffset="33">7903 15452 8452,'0'-22'0,"2"4"193,1 3 0,0-2 79,4 2 0,-3-2 172,4 2 0,-4 2-81,3-2 0,1-1 88,3 1 1,1-1-99,-1 5 0,4-1-26,1 1 0,4 0-10,-1-1 0,3 1 0,0-1 0,0 5-63,-3-1 1,1 6-35,-4-2 0,3 2-152,-4 2 0,0 9 170,-4 3 0,-4 7-264,-3 0 1,1 8-109,-2 3 1,-4 4-80,-6 4 1,-5 3 116,-3 5 1,-3-1-318,-5 1 0,-3 0-100,-1-1 0,-1-2 207,1 3 1,2-12-7,-5 4 0,6-6 78,1-1 0,0-3 530,4-6 0,2-4 63,2-3 0,4-6 134,3-1 1,2-6 138,2 2 335,3-2-417,6-2 0,4 0-133,10 0 0,-2 0-164,2 0 1,6 0 35,-6 0 0,5-2-300,-5-2 0,1 3-87,-1-3 0,3 3-134,-3 1 1,-2 0-18,2 0 1,-1 0-284,1 0 1,-2 0-157,-6 0 0,1 0 251,-1 0 0,0 0-1178,1 0 1,-5-4 138,1 0 1476,-5 1 0,7-2 0,-4-2 0</inkml:trace>
  <inkml:trace contextRef="#ctx0" brushRef="#br0" timeOffset="34">8577 15064 8452,'0'-23'220,"0"6"111,0 1 0,0 7 692,0 2-13,0 4 386,0-2-384,0 5-831,5 0 0,-4 5 80,3 3 1,-3 2-123,-1 1 1,0 5 37,0-1 1,4 1-109,0 0 1,0-4-234,-4 4 1,0-4 89,0 0 1,4-5-100,0 1 0,1-6-81,-2 2 641,-1-3-324,8-1 0,-4 0 14,6 0 1,-2-5-43,-3-2 0,7-3 27,-2-2 1,6-3-154,-3 0 1,4-6-8,-4 2 0,5 2-195,-1-2 1,-2 5 82,-2-2 0,-6 8 202,-1 0 26,-6 5 183,3-2 1,-4 5-136,3 0 0,-2 5 121,1 3 0,-1 3 128,-2 5 1,0-2-34,0 5 1,0 0-406,0 4 1,3 1 184,1 2 0,1-2-1194,-1 3 0,-1 1 128,4-1 1004,-4-1 0,2-3 0,-5 0 0</inkml:trace>
  <inkml:trace contextRef="#ctx0" brushRef="#br0" timeOffset="35">9616 15589 8207,'0'-11'-319,"0"0"548,0 4 0,0 1 347,0 2-82,0 3-461,0-4 1,2 5 148,1 0 1,0 0-83,5 0 0,-5 0 111,5 0 0,0-4-4,3 0 0,0 0-25,1 4 0,-1-1 23,1-3 0,0 3-50,4-3 0,-2 3 24,5 1 0,0 0-115,4 0 0,-1 0 83,1 0 1,0-1-235,0-3 1,0 3-18,0-3 0,-1 3-24,1 1 0,0-4 89,0 0 0,-4-4-155,0 4 0,-5-1-12,1 2 0,-6 1 26,-1-1-1251,-6 1 996,3 2 0,-10 4-1229,-2 0 1664,-4 5 0,-5-3 0,-2 6 0</inkml:trace>
  <inkml:trace contextRef="#ctx0" brushRef="#br0" timeOffset="36">9685 15795 8207,'-6'0'748,"0"0"1,8 0-358,2 0 1,2 0 30,5 0 0,5 0-47,-1 0 0,1 0 49,-1 0 1,3 0-126,5 0 1,0-4 15,0 0 1,0-1-261,-1 2 1,1 0 122,0-5 0,3 6-446,-4-2 1,4-1 252,-7 1 1,-1 0-1117,1 4 0,-5 0 299,1 0 1,1 0-653,0 0 1484,4 5 0,-2-3 0,4 3 0</inkml:trace>
  <inkml:trace contextRef="#ctx0" brushRef="#br0" timeOffset="37">11192 15098 8207,'-6'-11'0,"1"-6"0,5 9 437,0-4 247,0 8-62,0-6-430,0 9 1,0-3 30,0 8 1,0 0 14,0 7 0,4-1 9,0 9 1,-1-3 14,-3 3 1,4 1-16,0 7 0,0-2-203,-4 5 0,-5 1-43,-3 3 1,-2-3-110,-1-1 0,-1-3 103,1 3 0,-1-3-119,1 3 1,1-6-77,2-1 0,-1-1 157,5-7 0,1 4-54,3-4 0,0-3 54,0-5-179,0 1 262,0-2 0,1-1 52,3-5-40,2 0 0,6 0 152,-1 0 0,0 0-61,1 0 0,3 0-93,0 0 1,4-3-85,-4-1 0,10-1 95,-3 1 1,0 3-154,-3-3 0,0-1-87,4 1 1,0 0-213,0 4 0,-6 0-629,-1 0-672,-4 0 689,-5 0 1,-4 4 1002,-6 0 0,-4-1 0,-4 3 0,-1 0 0</inkml:trace>
  <inkml:trace contextRef="#ctx0" brushRef="#br0" timeOffset="38">11387 15498 8207,'0'-11'6,"3"-1"371,1 1-6,5-1 377,-8 6-344,10-4 0,-9 9 356,6-3-443,-6 8 1,7 2-5,-5 5 1,4 6-1,-5 2 1,1 3-191,-4 0 1,0 6 97,0 3 1,0 0-389,0 0 0,-4 2 199,1-3 1,-5 0-586,4 0 1,0-5-25,4 2 0,0-7-266,0-1 0,2-5 314,1 2 0,0-4-605,5 0 1134,-6-1 0,-2 1 0,-6-1 0</inkml:trace>
  <inkml:trace contextRef="#ctx0" brushRef="#br0" timeOffset="39">12003 15190 8207,'0'-17'-2003,"-5"5"2427,4-5 1851,-4 6-1213,5 4-104,0-3-752,5 9 1,-4-3 1,3 8 0,-3 2-112,-1 6 1,0 0 131,0 4 0,0-1-75,0 8 1,0-3 9,0 7 1,0-2-156,0 2 1,0-2 2,0 5 1,0-4-70,0 0 1,0 2 60,0-1 1,0 3 53,0-3 1,0 0-63,0-4 1,0-1 13,0 1 1,0-4-20,0 0 0,4-5 22,0 2 1,1-8 11,-1 0-143,-3-5-92,9 7 0,-7-9-988,4 3 507,-4-3-231,2-1 1,-5-1-656,0-3 1578,0 3 0,-5-9 0,-1 3 0</inkml:trace>
  <inkml:trace contextRef="#ctx0" brushRef="#br0" timeOffset="40">12060 15235 8207,'0'-34'0,"0"6"0,0 5 0,0 2 701,0 6 1,0-1-166,0 5 0,0 3 776,0 1-258,0 4-741,0-2 0,6 6-70,1 3 1,3 6 14,2 6 1,0 4-57,4-1 0,-2 2 45,5 2 0,-2 0-42,2 0 0,2 0-8,-6 0 1,1 0-176,0-1 0,-2 1 119,5 0 1,-5-4-117,1 0 1,1-4 38,0 4 1,0-3-177,-1 3 0,-2-5-114,2 1 0,-2-2 112,-2-2 1,1-1-14,-1-2 0,1 1 119,-1-6-165,0 6 1,1-4-137,-1 3 186,-4-3 1,1-4-463,-4 3-636,0-3-1481,-4 4 1216,0-5 1486,0 6 0,-5-5 0,-1 4 0</inkml:trace>
  <inkml:trace contextRef="#ctx0" brushRef="#br0" timeOffset="41">12631 15110 8207,'-6'-34'-234,"1"4"-59,5 4 0,0 7 2056,0 3-514,0-1 403,0 4-1150,0-4 1,0 12-123,0 5 1,0 9-104,0 7 0,1 9 0,3 2 1,-3 6-18,3 5 1,-4 2 1,-4 6 1,2 0-277,-6-1 0,6 0 95,-2-3 1,-1-3-302,1-5 1,0-5-133,4-2 1,0-3-250,0-1 0,1-4 19,3 0 0,-1-5-463,4 1 0,0-2 1045,0-2 0,4 6 0,-5 1 0</inkml:trace>
  <inkml:trace contextRef="#ctx0" brushRef="#br0" timeOffset="44">13282 14904 8541,'0'-11'-509,"0"-1"0,0 5 1096,0-1 376,0 6 1,0-5 274,0 3-809,0 3 0,0-3-294,0 8 1,2 3 108,2 4 1,-3 5-90,3 3 1,-3 8 80,-1 4 1,0 2-125,0 1 1,-1 4 28,-3 0 0,1 5-246,-4-1 1,4-3 137,-1-1 0,-2-2 95,-2-2 0,3-5-55,1-2 1,-1 0 61,2-4 1,-5 2-267,4-6 1,0 1-283,4-1 0,0 2-362,0-6 0,0 0 131,0-4 0,0 1-1607,0-1 2251,5 1 0,2-1 0,4 1 0</inkml:trace>
  <inkml:trace contextRef="#ctx0" brushRef="#br0" timeOffset="45">13477 15475 8541,'0'-11'1107,"0"5"-440,0 0 70,0 6-235,0 6 0,0 1-135,0 8 0,0-1-307,0 5 0,0-3 135,0 3 0,6-5-52,5 1 0,1 0 81,3-4 0,3 3-81,1-6 1,2-3 44,2-1 1,-4-3 84,0-1 0,4-1-23,4-3 0,-1-2-59,-3-6 1,4-3 209,0 0 0,-1-5-90,-3 1 1,0-3-225,0-1 1,-5 0-87,-3 0 1,-8 1-307,-3-1 0,-4 4-50,-4 0 0,-8 5-347,-11-2 0,-6 5 70,-9 3 0,-4 5 225,-8 6 1,-1 8-546,-2 4 0,5 4 312,10-4 0,9 5 233,10-1 1,10-1-213,1 1 0,8-1-875,8 1 1494,-1 3 0,15-5 0,-4 6 0</inkml:trace>
  <inkml:trace contextRef="#ctx0" brushRef="#br0" timeOffset="46">14082 15521 8541,'0'-17'505,"0"5"-295,0-5 1,0 2 150,0 0 1,0-4 196,0 4 1,0-4 381,0 3-535,0-4 1,0 7-54,0-2 0,-4 6 222,0 2-632,1 4 171,3-2 0,-2 5-354,-2 0 0,2 1 231,-6 3 0,1 4-181,-5 7 1,0 1-101,-4 3 1,0 7-7,-3-3 1,-2 2 30,6-2 1,1-2-19,7-2 1,2 3-103,5-3 0,0-1 115,0 1 1,6-6 215,5-2 1,2-1-98,6-6 0,0 0 588,4-4 1,0-5-170,0-3 1,-2-2 40,-2-2 1,2 1-18,-6 0 1,0-1 174,-4 1 1,1-1 180,-1 1-37,1 5-668,-6-5 165,4 10 0,-9 1-100,3 8 0,-2 6 66,-2 1 0,0 7 47,0 0 1,0 3-34,0 5 0,3-1 4,1 2 0,4 5 142,-4-1 0,-1 1-107,-3-1 1,0 3-82,0 0 1,-5 4 97,-2-4 1,-7 0-364,-1-4 0,-5-1 1,5-2 0,-5-3 13,1-6 0,1-3 182,-1 0 1,1-8-27,-1 0 1,-1-6-150,5 3 0,-2-6 57,2 2 0,2-3-655,-2-1 1,2-1 303,2-3 1,5 2-798,2-6 0,3-3 99,1-5 1191,5-4 0,6-3 0,7-6 0</inkml:trace>
  <inkml:trace contextRef="#ctx0" brushRef="#br0" timeOffset="47">14710 15030 8541,'4'-29'0,"0"2"0,5 4 656,-2 4 1,-2 3 108,-1 4 0,-1 2 869,0 2-530,-1-2-766,3 9 1,-5 2-217,0 11 0,0 2 140,0 9 1,0-1-206,0 13 0,0-2 89,0 9 0,-4 3-52,0 5 0,-1 0-326,1 0 1,3-7-259,-3 3 0,-1-12 211,1 0 1,0-7-129,4 0 1,0-8-17,0-4 0,0-2-211,0-2-659,0-5 399,0-1-58,0-5 0,0-5 491,0-2 0,0-5 151,0-3 1,0 1 309,0-5 0,0 0 0,0-9 0,0-1 0</inkml:trace>
  <inkml:trace contextRef="#ctx0" brushRef="#br0" timeOffset="48">14733 15190 8541,'0'-29'0,"0"1"536,0 5-326,0 0 1,1 4 360,3 0 1,-3 9 284,3-2 1,-1 9 751,0-1-1089,4 2 0,8 8-29,0 1 1,6 6-193,-2 6 0,-2 0-251,2 8 0,-1 6-107,1 1 0,-1 6-69,-3-2 1,-2-1 149,2-6 0,-2 0-186,-2-4 1,4-2-186,1-5 1,-4-4 122,0-5 1,-3 0 327,6-4 0,-2-2-113,-2-5 0,0-1 786,1-3 0,0-3-130,4-9 1,-4 2 109,4-5 0,0-1-274,-1-7 1,1-2-86,-5-5 1,4-5-591,0-3 0,1-3 247,-5 0 0,1-4-777,-1 4 1,0-1 388,1 12 1,-6 0-305,-2 11 1,1-1 115,-1 8 0,0 1-731,-4 4 584,0-1 1,1 6-866,3 2 650,-3 3 1,3 6 3,-8 3 882,-2 7 0,-11 3 0,-1 4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2570 3381 8242,'-5'-7'981,"3"2"205,-3 5 1383,5 0-2758,0 5 211,0 2 1,0 0-43,0 1 0,0-4-47,0 3 1,4-3-86,0 4 1,4-5 43,-5 5 1,6-5 82,-1 0 0,3-1-17,4-2 0,-2 0-13,2 0 1,3-2 10,1-1 1,-2-4 8,-2-4 0,-2-1 13,-2 1 1,-1 0-51,-2-1 0,-3 1 162,-5-1 0,0 1-43,0-1 0,-5 1-47,-3 0 0,-7 3 514,-4 0 0,0 6 36,-4-2 0,4 3-1097,-4 1 0,2 1 187,5 3 1,1 3-768,4 9 0,4-2-19,4 5 1146,1-5 0,7 7 0,2-3 0</inkml:trace>
  <inkml:trace contextRef="#ctx0" brushRef="#br0">2672 5025 7328,'0'-6'2469,"0"1"244,0 5-2054,-5 0-486,4 0 1,-5 1 64,2 3-30,-2 2 1,-5 6-241,4-1 0,-2 0 96,5 1 1,0-1 3,4 1 1,0-1-45,0 1-344,0-1 1,5-1 72,3-2 1,6 1-52,1-6 0,6 1 135,-2-4 0,-2 0 128,2 0 0,-3-6 0,1-4 255,0-4-257,-2-1 0,-5 3 181,-2 1 1,-3-5-88,-5 1 0,0 0 127,0 4 1,-5-1-220,-3 1 0,-7-1-260,-4 1 0,-4 5-50,-3 2 1,1 2-389,-1 2 1,2 2-1199,1 2 1931,5 2 0,-4 5 0,5 1 0</inkml:trace>
  <inkml:trace contextRef="#ctx0" brushRef="#br0">6293 3266 8339,'-8'0'0,"1"0"0,4 0 0,-7 0 0,4 0 0,-6 0 0,1 0 0,-1 2 0,1 1 0,-4 3 0,-1 1 0,1 2 0,4-5 0,-1 3 0,1-3 0,3 4 0,1-4 0,4 5 2581,-2-8-812,5 4-1290,0-5 1,7 0-347,4 0 0,2-1 56,6-3 0,-2-3-181,2-4 0,3 0 122,-3-1 0,-1 1-146,1-1 1,-5 1 148,1 0 1,-4-1-227,-3 1 1,-3-1-24,-5 1 1,-1 3-50,-3 1 1,-6 4-331,-5-1 1,-6 4 200,2 4 1,-3 2-519,-5 6 1,3 4 267,-3 3 1,4 3-772,4 1 1315,3 0 0,-1-1 0,-1 1 0</inkml:trace>
  <inkml:trace contextRef="#ctx0" brushRef="#br0">6350 5094 8066,'-5'-7'279,"4"-3"157,-9 4 1,8-2 449,-2 1 399,-2 4-861,0-2 1,-6 5 3,1 0 0,3 0-19,1 0-304,4 5 70,-7-4 0,9 10-278,-3-4 142,3 3-41,1 2 0,1-1 129,3 1 0,2-2-426,5-3 0,1 2 147,-1-5 1,5 0 34,-1-4 0,0 0 207,-4 0 1,1-1 160,-1-3 0,-1 1 54,-2-4-3,-3-1 1,-5-3-259,0-1 1,-5 2 107,-3 2 0,-3-2-557,-4 3 0,-3-2 212,-5 1 1,-1-1-1004,-3 5 1,3 1 115,-2 3 1080,-4 0 0,6-5 0,-4-2 0</inkml:trace>
  <inkml:trace contextRef="#ctx0" brushRef="#br0">2855 5105 8222,'-11'0'-54,"-1"0"-23,6 0 400,1 0 1,6-1 240,3-3 0,5-2-192,10-6 1,5 0 82,10-4 1,7-1 106,5-6-628,4 0 0,-19 10 0,1-1 218,0 1 1,0 0 0,4-3 0,1 1 71,0 2 0,2 0 1,1-4-1,1 1-488,3-2 0,0 1 1,-1 0-1,1-1 388,3-3 1,1 0-1,1 0 1,-1 0-126,-1-2 1,1 0 0,1 0-1,0-1 41,0 0 0,1-1 1,-1-1-1,1 0-519,3-2 0,0-1 1,-1 0-1,0-1 421,0 0 0,-1-1 1,0 2-1,1-1-85,-1-2 1,1-1 0,-2 1 0,1 1 55,-1-2 1,-1 1-1,-1 1 1,-1 0-263,-3 2 1,0 1 0,0 0 0,-1 0 189,-2 1 1,-2 0-1,2 0 1,0 0 70,-5 2 1,0 0 0,-2 1 0,0 0 106,-1 3 0,-1 0 0,-2 2 0,0 0-81,0 4 0,1 0 1,23-17 493,0 5 1,-11 5-444,-1 3 1,-3 1-36,-5-1 0,-2 2 704,-9 6 1,-2-1-695,-2 1 1,2 3 535,-6 1 0,-4 3-581,-3-4 535,-1 6-606,0-3 539,-2 5-425,-5 0-37,-5 0 22,4 0-48,-10 0 0,6 1-159,-2 3 1,-3-3 54,2 3 1,-2 1 21,-2-1 1,5 1-93,-1-1 0,1-3 121,-5 3 42,1-3 0,-1-1 31,1 0 1,3 0 155,1 0 0,3 0 64,-4 0 369,6 0-80,-3 0 582,5 0 0,5 0-734,2 0 0,3 0 54,2 0 1,-1 0-109,1 0 0,3 0 7,0 0 0,4 0-110,-4 0 0,1 0 96,-5 0 0,-1 1-263,-2 3 222,2-3-389,-9 9 0,-1-3-176,-7 4 1,-10 4-205,-6 1 0,-6 5-882,-9 2 0,1 1 1477,-5 7 0,0-1 0,-3 4 0</inkml:trace>
  <inkml:trace contextRef="#ctx0" brushRef="#br0">2695 5151 7433,'8'0'217,"0"0"0,-1 0 202,5 0 0,4 0 48,3 0 0,5 0-61,7 0 1,2-1-31,12-3 0,0 1-53,8-4 0,7 3-356,-26 0 0,0 0 1,1 2-1,0 0 93,3-2 0,0 1 1,-2 1-1,-1 1 56,1-1 1,1 0 0,0 1 0,0 0-95,1-1 0,1 0 0,2 1 0,0 1 40,1-2 0,0 0 0,2-1 0,1 1-79,-2 0 0,1 0 1,2 0-1,1 0 22,2 2 0,1 0 0,-1-1 1,1-2-327,3 2 0,0-1 0,-2-2 0,-1 0 213,-1 2 0,1 0 1,-1 0-1,1 0-81,1 2 1,0 0 0,-3 0 0,-2 0 67,0 0 0,0 0 0,-3 0 1,0 0 58,-1 0 1,0 0-1,-2 0 1,-2 0-28,-3 0 0,-1 0 1,28 0 10,-5 0 1,-2 0 140,-10 0 0,2 0 39,-9 0 0,4 0-40,-4 0 1,0 0 351,-3 0 0,-1-3-373,0-1 1,-3 0 400,-1 4 1,-4-1-421,0-3 1,1 3 117,-4-3 1,1 3-154,-9 1 1,3-2 56,-7-1 1,3 1 51,-6-2 116,-3 3 0,0 0-200,-5-3 12,0 3 1,-5-6-755,-3 4 248,3 1 179,-5-3-68,4 5 0,-1-1-43,4-3 140,1 3-341,2-4-1041,0 5 1863,0-5-152,0 4 0,-1-5 36,-3 6 553,3 0-190,-4 0 436,5-5-290,-5 4-196,4-4 1,-6 4 517,3-3-33,3 3-83,-4-4-254,5 5-32,0 0-499,0 5 0,0-3-37,0 6 1,5-4-55,3 3 0,2 0 240,1 0-385,1 3 157,-1-3 1,1 4-133,-1 1 1,0-1 93,1 0 1,-1 0-80,1-4 1,-5 3 111,1-2 0,-4-3-697,3-1 261,-4-3 0,2 0-139,-5 3 1,-6-3 637,-6 3 0,-9-2 0,-9-2 0</inkml:trace>
  <inkml:trace contextRef="#ctx0" brushRef="#br0">3106 3609 8163,'0'-6'-221,"0"1"734,0 5 590,-5 0-522,4-6-147,-4 5-367,5-4 127,5 5 1,1 1 100,6 3 0,1-1 16,2 4 1,8 1 25,7 3 0,3 1-85,1-1 0,4 1-133,1-1 0,4 4 131,-1 1 0,6 4-506,1-1 0,6 2 252,-2 2 0,-1 0-46,1 0 0,1 1 84,3 3 0,0-2-82,0 6 0,0-1-12,-29-13 1,1 0 0,4 1 0,0-1-206,1 0 1,1 0 0,0 2 0,1 0 209,-2 0 0,0 0 0,3 1 0,0-1 56,1 1 0,0-2 0,0 0 0,-1 0-64,1 1 0,0 0 0,-1-1 0,1 0 56,0-1 0,0 0 1,0-2-1,0 0 1,-3 1 1,-1-1-1,3-1 1,1 1 29,-4 0 0,0 0 0,1 2 1,0-1 3,-2 0 1,-1-1-1,-1-1 1,0 0-91,26 12 0,0 2 147,0-1 1,-5 0 26,-2-5 0,-5 0-53,-3-3 1,1 3-133,-5-3 1,4-2 69,-4 2 0,-3-5 208,-5 2 1,-4-2-288,0 1 0,-2-3 513,-1 4 1,-1-5-434,-3-3 1,1 2 271,-5-2 0,0-2-33,-3 1-8,-1-4-148,1 2-117,-6-5-178,-1 0-556,-5 0 0,-1-4 509,-3 0 0,-2-3-488,-6 3 0,5-4 244,-1 5 1,-1-6-235,-6 1 1,2-1 252,-2 2 1,2-2 83,2 5 1,3-4 298,1 5 404,4-1-91,-2 4 1071,5 0-477,0-5 913,0 3-282,5-3-726,2 5 0,4 0 320,0 0-218,-4 0-580,3 0 170,-4 0-210,1 0 177,-2 5-664,-5-3 0,-5 3-249,-3-5 0,-3 0-580,-5 0 0,2 0 487,-5 0 638,-5-5 0,-5-7 0,-5-6 0</inkml:trace>
  <inkml:trace contextRef="#ctx0" brushRef="#br0">3129 3472 8265,'8'-1'484,"0"-3"-179,-6 3 0,12-4 740,-3 5-600,3 0 1,3-4-26,2 0 0,8 0-141,3 4 0,9-4 188,7 0 1,5-1-407,6 2 0,5 1 61,-30 1 0,1-1 1,2 0-1,1 1 12,0-1 1,0 0-1,2 2 1,0-1-126,-2-1 0,1 0 0,4 0 0,0-1 8,1 1 1,0 0 0,0-2 0,1 1-59,1 1 1,0 0 0,-4-2 0,1 0-5,-1 2 0,0 0 0,2-1 0,-1-1-321,-1 2 0,0 0 0,3-2 0,1 0 267,-2 2 1,-1 1 0,-1-3 0,-1 0 50,-3 2 0,0 0 0,3-2 0,0 1-14,-1 1 1,0 0-1,0-2 1,-1 0-69,-4 2 1,-1 0 0,0 0 0,0 0 98,25 2 0,2-3-27,-10-1 1,1 0 1,-5 4 1,0-4-27,-3 0 1,-3 1-87,-5 3 1,-6 0 119,-5 0 1,0-4 272,-4 0 1,-3 0-279,0 4 1,-7-1 888,-2-3-972,-4 3 387,2-9-354,0 8-157,-4-8-56,4 9-81,-5-4-24,0 0-281,0 4 107,0-4-771,0 5 868,0-6 188,0 5 294,0-4 0,0 4 435,0-3-266,0 3 25,0-4-33,0 5 0,-4-2 603,1-1-214,-1 1 176,4-3 271,0 5-513,5 0 465,-4 0-524,9 0 0,-2 0 185,7 0-405,-2 0 1,8 2 24,-2 1 1,4-1 38,4 1 0,-2 2-123,6-1 1,-5 4 112,5-4 0,-10 3-171,2-3 1,-4 4 56,0-4 1,-6 3-169,-5-3 0,-6 5 20,2-2 0,-3 4-233,-1 0 1,-10 0-1139,-5 1 0,-10 3 218,-6 0 1172,-7 6 0,-8 1 0,-6 8 0</inkml:trace>
  <inkml:trace contextRef="#ctx0" brushRef="#br0">4226 5630 8247,'-7'-11'0,"2"5"-68,5-4 603,0 8 411,0-3 256,0 5-951,0 5 0,0-2 123,0 4 0,0 1-107,0 3 0,0 1-140,0-1 0,2 6 94,1 2 0,-1 4 0,1 3 0,3-2-55,-3 3 1,5 2-176,-4 2 0,3 0-111,-3 0 0,4 1 76,-4-6 1,-1 5-19,-3-5 1,4-3 87,0-4 1,1-5-339,-1 1 1,-3-2 79,3-1 1,-3-5-975,-1 1-112,5-6-578,-3 3 1174,3-5 722,-5-5 0,0-1 0,0-5 0</inkml:trace>
  <inkml:trace contextRef="#ctx0" brushRef="#br0">4100 5562 8364,'5'-6'-409,"2"-5"0,0 9 1371,1-6 1,3 6-330,4-2 1,6-1 81,-2 1 0,-2 0-226,3 4 1,-1-4-159,3 1 1,1-1-36,0 4 0,-4 0-104,0 0 1,-1 0-11,1 0 1,1 4-130,-5-1 1,1 6-70,-5-1 0,-1 6 51,-2 1 0,-2 2-169,-2-2 1,-3-1 51,3 5 1,-8-5 79,-3 1 0,-3-2-5,-2-2 0,-1 1 8,-2-1 0,1 0-26,-5 1 0,1-1 16,-1 1 0,-1-2-49,5-3 1,3 2 113,5-5 59,4 0 0,-2-3-92,5 3 1,2-3 225,1 3 1,5-3-16,7-1 0,3 0-1,5 0 0,1 0-60,3 0 1,-2 0 144,5 0 1,0 4-333,0 0 0,2 1 179,-6-1 0,1-2-225,-4 6 0,-5 0 0,-2 3-311,1 0 241,-10 1 1,7-1 77,-10 1 1,0 4-159,-4 3 1,-5-1 5,-3 1 1,-7-1 69,-4 1 25,-8 8 50,-2-14 0,-1 13-29,-1-11 1,2 4 82,-2-4 0,-2 1-41,3-5 1,2-1 9,1-2-26,8 2-307,3-9 1,5 4 88,-1-5 1,4 0-488,1 0 343,4 0-1338,-2-5 1074,15-1 0,-1-6-75,10 1 0,2 0 763,5-1 0,3-4 0,6-2 0</inkml:trace>
  <inkml:trace contextRef="#ctx0" brushRef="#br0">4911 5950 8242,'0'-6'1243,"0"-4"156,0 9-821,0-5 1,-1 6-20,-3 0 0,1 2-76,-4 2 0,4 2 49,-1 5 584,-2 6-658,5 1 0,-4 1-29,5 0 0,0 0-131,0 3 0,0 5-292,0 0 0,4-1-756,-1-3 0,5-4-958,-4 0 1460,5-5 0,-7 3-706,6-6 1,-6 1 22,2-1 931,-3-5 0,4 5 0,2-5 0</inkml:trace>
  <inkml:trace contextRef="#ctx0" brushRef="#br0">11421 3255 8394,'0'-6'-195,"0"1"1,0 3 321,0-2 87,0 3 415,0-4-63,-5 0-307,4 4 5,-5-4 1,5 5-17,-3 0 129,3-5-176,-4 3 82,5-3-395,-5 5 112,4 0 0,-6 4-112,4 0 0,1 5 27,-2-2 1,2 0 126,-2 0 0,3 1-228,-3 3 0,3-3 37,1 0-131,0-1 215,5 5 0,1-6 16,6-2 58,-1-3 0,0-1 8,1 0 1,3-1 83,0-3 1,1 1-102,-5-4 0,0-1 101,1-3 0,-1-4-74,1-1 1,-2 1 40,-3 4 1,-2-1-79,-5 1 0,0-1-4,0 1 0,-5 5-118,-2 2 1,-7 3-232,-1 1 1,-6 5-98,2 2 0,-2 8-145,-2 5 605,5 1 0,-3 7 0,3 1 0</inkml:trace>
  <inkml:trace contextRef="#ctx0" brushRef="#br0">11489 4237 7760,'0'-6'-1771,"0"1"2807,0 5-756,0-5-31,0 3 295,0-3 647,0 5-1042,-5 5 0,0 2-12,-2 4 1,-4 1-34,4-1 1,1 4-29,-2 0 1,4 1 0,-4-5 1,6-3-173,-2-1 19,3 1 110,1 3 0,5-3 50,3 0 0,2-6-30,1 2 1,1-3 54,-1-1 1,4 0-4,0 0 1,2-1 5,-2-3 0,-2-1-27,2-3 1,-4-2 21,-3 3 0,1-3-111,-5-2 0,0 1 90,-4-1 1,-2 1-258,-1-1 0,-5 4 67,-7-4 1,1 7-124,-5-6 1,0 6 48,-4-3 0,4 5-417,0 0 1,4 8 2,-5 6 592,7 0 0,-4 11 0,6-4 0</inkml:trace>
  <inkml:trace contextRef="#ctx0" brushRef="#br0">11432 5413 8343,'0'-11'-933,"0"0"1642,0-1 1,-1 5 65,-3-1-128,3 5-129,-4-2-227,0 0 1,2 4-173,-4-3 1,3 3 141,-4 1 0,4 5-219,-3 3 1,3-2 43,-4 2 0,5-1-231,-5 5 0,5-5-225,0 1-81,1-1-112,2 5 198,0-1 224,5-4 1,2-2 67,4-5 0,1 0 60,-1 0 0,-1-2-65,-2-1 0,2 0 271,-2-4 1,0-1-16,0-4 0,1 1 201,-5 0-363,5-1 0,-8 1 52,3-1-398,-3 6 1,-2-3 121,-3 5 0,-2 1-152,-6 3 1,-1 5 359,-2 2 0,-3 8 0,-4 3 0</inkml:trace>
  <inkml:trace contextRef="#ctx0" brushRef="#br0">11501 6567 8316,'0'-6'-823,"0"-4"1161,0 8 0,-1-3 592,-3 5-608,2-5 0,-4 4-221,2-3 0,2 3 161,-6 1 0,4 0-181,-3 0 1,0 1 86,0 3 0,-3-2-137,2 6 0,-1 0 119,2 3-195,-4 0 0,9 1 34,-6-1 1,6 1 62,-2-1 1,4-1-169,4-2 0,-2 1 88,6-5 1,1 3-95,6-3 1,-2 0 149,2-4 1,-2 0 48,-2 0 0,4 0 3,0 0 1,-3-5 146,-5-3 1,0-2-9,0-1 1,2-1-136,-5 1 1,0-1-240,-4 1 1,-5 1 171,-3 2 1,-7-2-767,-4 2 1,1 2 28,-1-2 0,1 6-960,-1-2 1680,3 3 0,-1 1 0,0 0 0</inkml:trace>
  <inkml:trace contextRef="#ctx0" brushRef="#br0">11718 3278 7341,'1'-7'250,"3"4"1,2 1 127,6 2 0,4-1-133,3-3 0,4 3 166,4-3 1,7 2 13,8-2-246,2 3 0,8-4-321,5 5 1,6-2 250,-30 0 0,2 0 1,2 2-1,0-1 31,0-1 0,2 0 0,2 1 0,2 1-26,0 0 1,1 0-1,-1 0 1,0 0-377,1 0 0,0 0 0,0-2 1,0 0 258,1 0 1,1 0 0,0 0-1,-1 1-57,1 1 0,0 0 1,-1-2-1,0 0 60,-1 0 1,-1 0 0,-2 0 0,0 0-59,-3 2 1,0 0-1,-5-1 1,0-2-92,-1 2 0,0-1 1,27-2 187,-6 4 1,-3 0 6,-9 0 0,-3 0-17,-7 0 1,-3 0 28,-5 0 1,-6 0 535,-1 0-781,-9 0 738,-2 0 0,-6 0-572,-3 0 1,-2-1-67,-5-3 0,-6 2-118,-2-1 0,-3 1-154,0 2 0,-1-3 71,0-1 1,0 0 59,0 4 1,4 0 36,0 0 0,5 0 114,-1 0-46,2 0 1,3-1 230,2-3 209,3 3-291,0-4 248,4 5-153,-4 0 138,5-5-183,0 3 1,5-3-42,3 5 1,-2-4 63,2 1 0,3-1 9,4 4 0,6 0-103,-2 0 0,-2 4 48,2-1 1,-5 5 8,2-4 1,-4 3 19,0-3-84,-6 5 0,3-3 20,-5 6 1,-2-2-8,-6-2 0,-3 2-93,-8-3 0,-3 4-174,-5 0 0,-1 0-561,-3 1 0,3 0 817,-2 4 0,-4-4 0,1 5 0</inkml:trace>
  <inkml:trace contextRef="#ctx0" brushRef="#br0">11695 5276 8138,'-8'2'-236,"1"2"-274,4-3 771,-2 4 479,5-5-23,0 0-455,0-5 1,0 2 65,0-4 0,6-1-93,6-3 1,1-5-42,6 1 1,0-5 70,3 1 1,3-3-126,1-1 0,9-5 56,6-2 0,4-3-318,0-1 1,-19 14 0,1 0 173,1 0 1,1-1-1,0-4 1,0 0-363,3-1 1,1-1 0,0-3-1,0-1 252,3-1 1,0-1-1,0 1 1,0-1 39,4-1 1,0 0-1,-2 1 1,0 0-102,2-3 1,0 0 0,1 0 0,-2 1 46,-1-2 1,0 1-1,2 2 1,0 1 5,2-3 1,0 0-1,-1 2 1,-1 0-273,2-2 0,0 0 0,-3 3 0,-2 1 256,-1 1 0,1 1 0,-1 3 0,1 0 36,0 0 0,-1 0 0,-2 3 1,-1 0-133,-2 0 0,-1-1 1,-3 2-1,-1 0 195,-1 2 1,0 0-1,16-17 63,-3 8 0,-7 2 66,-4 5 0,-8 5 371,-4 3 1,-4 6-411,-3 1 503,-3 1 1,-6 0-624,-3 4 1,1 1 634,-4 2-820,-1 0 1,0 0 15,1 0-33,4 5 55,-7 2-26,9 4 42,-4 1 0,1-1 4,0 1 0,-5-5 1,2 1 0,-3-4-8,-2 3 0,-3-3-155,0 4 0,-2-6 171,2 2 0,2 1-9,-2-1 1,2 0 154,2-4 0,3 0-207,1 0 621,4 0-62,-2 0 62,5-5-231,0 3 0,5-7 1,3 6 0,2-1 83,1 4 1,1-4-30,-1 0 1,2 0 129,2 4 1,-1-1-54,5-3 0,0 3 20,4-3 0,-4 4-115,0 4 0,-5-1-169,1 4 0,-3 1 56,-5 3 1,-2 2-168,-5 2 0,-2-1-704,-6 5 1,-6 4 416,-12 4 0,-7 4 332,-5 0 0,-6 7 0,4 2 0</inkml:trace>
  <inkml:trace contextRef="#ctx0" brushRef="#br0">11752 5379 7978,'0'-6'567,"0"1"-314,0 5 1,5 0 24,3 0 1,3 0 13,4 0 1,8 0-7,8 0 1,7-1 97,4-3 0,6 2-153,1-1-468,11-4 1,-2 5 333,-24-2 0,1 0 0,1 2 1,2 0-42,-1-1 1,2-1 0,-1 2 0,1 0 20,3-2 1,0 0-1,-3 3 1,0 0-315,5-1 0,0 0 0,-2-1 1,-1 1 204,-1 0 0,-1 0 1,1-2-1,0 0 33,1 3 0,-2-1 0,-1-2 0,-1 0-18,0 2 0,-1 0 0,-2 0 1,0 0-37,31 2 0,-6 0-49,-1 0 1,-13 0 62,5 0 0,-7 0-41,-1 0 0,-4 0 17,-8 0 0,2 0 73,-5 0 0,-6 0 387,-6 0 0,-2 2-374,-1 2 1088,-6-3-1086,-1 4 0,-10-5 153,-3 0 1,-3 0-256,-4 0 0,2 0-418,-2 0-201,2 0 242,2 0-161,-1 0 227,6 0 149,1 0 0,6-4-162,3 0 233,-3 0 87,9 4 0,-7-1 178,4-3 1,-3 3 68,4-3 0,-4 3-19,3 1 1,-3-4 140,4 0 1,-5-1-97,5 2 0,-5 0 55,0-5 0,-1 5 201,-2-5 27,0 5-272,0-7 0,0 8 422,0-6-251,0 6-13,0-4-308,0 6 103,5 0 1,1 2-60,6 2 1,-1-2 52,0 6 0,1-4-191,-1 3 1,1 1 76,-1 3 1,1-1 46,-1-2 1,0 6-30,1-3 0,-5 3 1,1-2 1,-5-1-198,0 1 0,-3-1 117,-3 0 0,-1 1-569,-8-1 1,-2-1-114,-8-2 1,-1 1-378,0-5 1,0 3 427,0-3 1,-4 4 655,1-4 0,-6-1 0,3-3 0</inkml:trace>
  <inkml:trace contextRef="#ctx0" brushRef="#br0">11558 3438 8222,'0'-7'314,"0"-3"1,0 8 58,0-6 36,0 5 155,0-7-121,0 9-70,0-4 153,0 5 0,5 0-339,3 0 1,7 5-16,4 3 0,8 3-19,3 4 1,8-1-22,4 5 0,2-3-126,2 3 1,1 1 36,2 7 0,-2-3 23,3 2 1,-3 3-127,-1 2 1,-5-2-79,1 2 0,-1-1 161,1 4 0,1 1 0,-5-1 0,9 4 6,-1 0 1,1 1-331,-6-1 0,8 3 286,-4 5 1,-20-25 0,0 1 3,0 1 1,-1-1 0,2 0-1,-1 0-42,2 2 1,-1 1 0,2-2 0,-1 0 38,-2-2 1,-1 0 0,4 3-1,-1 0-55,0-1 1,-1 0 0,0-1 0,-1 0 56,0-1 0,0 0 1,22 22 78,-25-18 0,1 0 0,22 18-97,-4 2 0,3-5 138,-6 2 1,4-7-9,-4-1 1,0 1 197,-4-5 0,0-1-76,1 2 1,-6-6-115,-3 2 1,2-7-75,-1-1 0,0-4 77,-5 4 1,-3-6 44,0-2 1,-5 0 2,2-8 70,-4 6 0,-4-7-304,0 1 5,-6-1 12,3-2 0,-6 0 82,-3 0 0,2 0-815,-6 0 556,0-5 0,-3 2-458,0-5 1,3 6 94,0-2 1,2 2-849,-2-2 905,-2 2 0,4-4-229,-6 2 351,6 3 1,0-8-110,2 5 450,3-5 0,-3 3-52,8-5 1,-3 3 235,3 0 108,2 1 0,-3-1 864,4 1-588,-4 4 1,7-2 127,-2 5 67,-3 0 0,5 0-194,-3 0 0,0 0 934,0 0-956,1 0 1,3 1 111,1 3 1,-5-1 357,1 4-621,-5 1 1,5 3-118,-4 1 1,-1-1-143,-7 1 0,-2-2-597,-6-3 1,0 2 389,-4-5 0,-1 4-1480,-6-5 1,0 1 728,0-4 1,0-1 898,0-3 0,-5-2 0,-1-6 0</inkml:trace>
  <inkml:trace contextRef="#ctx0" brushRef="#br0">11512 4317 8364,'7'-5'-14,"3"4"0,0-4 195,5 5 10,5 0 679,-2-5-470,5 3 1,5-3 118,2 5-322,3 0 1,7-4-3,2 1 1,6-2-303,9 1 0,4 2 202,-24 1 0,2-1 0,-1 0 0,0 1 53,2-1 0,0 0 0,3 2 0,0-1-94,3-1 0,0 0 0,2 0 0,0-1-181,4 1 0,-1 0 0,-4-1 1,0-1 112,-1 2 0,-1 0 0,0-2 0,-1-1-37,2 1 0,-1 0 0,1 1 0,0 0-28,0-1 0,-1 0 1,0 3-1,-1-1-40,-2-2 1,0 0 0,2 2 0,-1 0 47,-2-2 1,-2 1-1,-2 1 1,-1 0-15,-3-2 1,-2 0 0,24 2-84,-6-2 0,-7 3 214,-4 1 1,-9 0 27,-6 0 0,-1 0 148,-7 0 0,-3 0 750,-5 0-396,-4 0 659,2 0-1302,-5 0 181,-5 0 0,-2 0-415,-4 0 0,0 0 75,-1 0 0,4 0-315,1 0-68,-1 0 148,2 0 1,1 1-445,5 3 198,0-3 436,0 4-231,0-5 517,5 0 0,-3 0-35,6 0 45,-5 0-20,7 0 1,-8 0 379,6 0-70,-6-5 0,9 4-107,-4-3 0,0-1 196,0 1 1,1 0-124,3 4 1,-1-1 233,-2-3 0,2 3-150,-2-3 0,-2 3 115,2 1 1,-6 1-67,2 3 0,-3-2-104,-1 6 1,0-4-298,0 3 0,-6 1 96,-5 3 0,-2 1-1062,-6-1 0,-4 5 531,-4-1 1,-4 5 421,0-1 0,-2 3 0,-1 1 0</inkml:trace>
  <inkml:trace contextRef="#ctx0" brushRef="#br0">11615 6624 8139,'1'-6'-96,"3"2"0,4-1 566,7 1 1,0-1-91,8 1-380,2 3 0,-6-9 0,-3 3 0</inkml:trace>
  <inkml:trace contextRef="#ctx0" brushRef="#br0">13625 6464 9641,'27'0'1623,"-1"0"-1477,1 0 0,-5 0-92,-3 0-51,2 0 0,-8-4 98,2 1 0,-2-1-93,-2 4-1,1 0 216,-1 0 3,-5 0-215,5 0 164,-10 0-95,4 0 0,-6 0 1,-3 0 0,-8-1-196,-7-3 1,-2 2-179,-2-1 0,-1 1 8,-3 2 1,2 0 153,-6 0 0,2 0 24,-1 0 0,2 0-15,5 0 0,5 4 521,3 0-131,2 0-230,7 1 144,1-4 1,14 4-12,2-5 1,12 0-83,0 0 1,2 0 35,-2 0 1,-1 0 74,-3 0 1,1 0-104,-5 0 1,4 0 99,-4 0 1,1 0-109,-5 0 1,1 0 379,-1 0-288,0 0 0,1 0 120,-1 0 1,-3 0-97,-1 0 153,-4 0-540,7 0 91,-9 5 225,5-3-800,-6 3 295,0-5 106,0 5-1057,0-4 854,0 9 1,-2-7-1294,-2 4 1761,-2-4 0,-10 7 0,-2-4 0</inkml:trace>
  <inkml:trace contextRef="#ctx0" brushRef="#br0">11684 6647 8141,'-12'0'-1267,"1"0"1283,4 0 1,-3 0 309,3 0 0,0 0-87,0 0 1,3 0 516,-4 0-247,6 0 200,-8 0-303,8 0-44,-3 0 163,5 0-301,5 0 1,-1 0 175,7 0 0,1 0-93,11 0 1,2-4 89,9 0 0,7-3-89,5 3 0,6-5-379,9 1 1,-28 5 0,1 0 195,2-1 0,0 0 1,3 3-1,0-1 7,-1-2 1,0 0 0,0 2 0,1 0-24,-1-2 0,0 1 1,3 1-1,1 1 11,-2-1 0,0 0 1,0 1-1,1 1-45,-3 0 1,0 0-1,-3-2 1,0 0 94,-3 0 1,1 0-1,30-1-144,2 3 1,-3-4 59,-5 0 1,-1-4-234,-3 5 1,-2-5 227,-5 4-336,-1 0 188,1-1 1,-2 3-69,-2-6 0,-4 6 113,-7-2 1,-1 2 30,-7 2 0,1-3-25,-9-1-37,1 0 718,-5 4-690,-5 0 461,0 0-368,-6 0-209,-6 0 1,0 0 140,-5 0 0,-1 0 0,1 0 0,-6 0 0,0 0 0</inkml:trace>
  <inkml:trace contextRef="#ctx0" brushRef="#br0">13682 6407 7969,'0'-6'214,"0"-4"234,0 8-190,0-3 0,0 4 464,0-3-200,-5 3 227,4-4-181,-4 5 214,5 0 0,5 0-531,2 0 1,5 0-48,3 0 1,-1 0-57,5 0 0,-4 1 39,4 3 1,-5-2-1,2 6 0,0-4-146,-1 3 1,4-3-16,-3 4 0,-1-2-80,-4 2 0,-1 2 125,-2-2 1,1-2-139,-5 2 21,-1-1 85,-3 5-110,-5-1 0,-5-1 80,-5-2 0,-4 1-557,4-5 1,-6 1 237,2-2 0,3-1-357,1 1 1,2 3 36,2-3 630,4 1 0,-3 1 0,4 2 0</inkml:trace>
  <inkml:trace contextRef="#ctx0" brushRef="#br0">11558 6624 8216,'0'-6'-845,"0"-4"831,0 8 1,1-7 683,3 6 1,-1-6-192,4 1 1,1 2-82,3-2 0,1 1-178,-1-5 1,0-1 89,1-2 0,3 1-79,0-5 1,6 4 44,-2-4 1,-2 0-45,2-4 1,2-1-27,5-3 0,1 2-111,7-5 0,-1-2-71,9-6 1,-2-4-67,-18 17 1,1 0-1,0 0 1,1-2-193,3-1 1,-1-1 0,2-1 0,0-1 187,-1 1 1,0-1-1,3-2 1,2 0 11,2 1 0,0 0 1,1-4-1,-1 1-316,2-2 1,0 1 0,-1 1-1,-1-1 307,-2 4 1,0 0 0,2-2-1,-2 0 17,-1 2 0,-1 0 1,3 0-1,-1 0 15,-1 0 1,-1-1 0,1 2 0,-1-1-144,-1 0 1,-1-1 0,-1 1 0,-1 1 124,1 0 1,0 1 0,-3 1 0,0-1 27,0 0 1,1 0-1,-1 2 1,-1 2-12,0 1 0,0 1 0,19-22-84,0 4 1,-2 4 13,2 8 1,-6-1 452,-6 8 1,-6-1-364,-1 9 0,-5 1 1420,-7 6-1381,1-2 1,-5 9 888,1-3-900,-6 3 380,4-4-330,-12 4-216,5-4 1,-5 5-165,2 0-288,3 0 207,-4 5 0,5-3-174,0 6-23,0-6 347,0 8 0,0-7-200,0 5 0,-4-5-214,0 5-264,0-5 269,-1 2 190,4-5 258,-4 0 41,0 0 1,3-2 280,-1-1 0,1 0-225,2-5 1,0 5 146,0-5 42,0 0 1,0-3 128,0 0 1,0 3 13,0 0 0,-3 5 105,-1-5 0,-4 4 690,4-4-354,-5 6 384,8-8-641,-4 9 1,5-6-86,0 3 1,1 3-83,3-3 1,4 3-131,7 1 1,-1 0 33,5 0 1,0 0-174,4 0 0,-1 0-140,-3 0 165,2 0 1,-9 1-365,-1 3 245,-5 2 1,-12 10-109,-5-1 1,-10 5 62,-5-1 0,-10 3-176,2 1 1,-2-2-235,6-2 0,-3 3 558,2-3 0,-2 8 0,-1 2 0</inkml:trace>
  <inkml:trace contextRef="#ctx0" brushRef="#br0">11546 4454 8477,'4'8'435,"0"-1"1,5 1-85,-1 3 0,-2 1-36,2-1 124,4 6-280,1-5 1,9 10 366,-3-3-230,2 3 1,7 0 14,2 1 1,9 1 170,2 3 0,5-2-315,4 6 1,0-4 89,4 3 0,0-3-480,-4 3 0,-1 2 453,-3 6 0,0-1-207,-1 5 0,-3-4 41,0 4 0,0-1-105,4 5 1,-5-4 68,1 0 0,4 0-86,-21-20 0,0 1 1,0 0-1,0 0 31,0 0 0,0 0 1,-1-2-1,1 0 61,4 0 0,-1 0 0,-1-1 0,0 0-47,1 1 1,1 0 0,-2 1 0,-1 0 53,-1 0 0,0-2 0,18 17-159,2 1 1,-7-5 199,1 5 0,-5-2-31,-4-2 0,2-4 36,-5 1 0,-1-2 14,-3 2 0,-5-4-11,-3-4 0,2 0-29,-2 0 0,0-1 163,-4-3 0,0-3-139,-4-4 0,3 1 192,-2-1 0,1 2-258,-2-7 1,4 2 19,-4-1 0,0 1-27,0-5 0,-3 1 8,4-1-15,-1-3 1,1 4 39,-1-5-141,-4 0 1,2 1 128,-5 3-305,0-3-34,0 4-5270,0-5 5061,-5 0 0,2 0-377,-4 0 529,4 0 0,-2-1-40,5-3 0,-4 2-9,1-6 292,-1 6 1,4-9 279,0 4-205,0-3 0,0-2 488,0 1 0,0-1-210,0 1 0,0 0 494,0-1 0,0 1-224,0-1 0,0 1 89,0-1 0,0 5 581,0-1 343,-5 6 0,3-8-571,-3 8-596,5-3 1,0 6-77,0 3 0,2 3 9,1 4 0,4 0-10,4 1 0,2 3 0,2 0 0,2 4-119,2-3 0,2 3-140,-2-4 0,-2 4-343,-2-4 1,-2 0 203,-2-3 1,1-1-175,-1 1 1,-3-5 158,-1 1 0,-4-4-163,1 3 1,-4-4-27,-4 1 0,-3-3-153,-4-1 1,-6 0 153,-2 0 1,-3 0-113,-5 0 1,3 0-1546,-3 0 960,-2 0 1026,5 0 0,1-5 0,7-2 0</inkml:trace>
  <inkml:trace contextRef="#ctx0" brushRef="#br0">14059 3072 8452,'-6'0'-333,"-4"0"514,8 0 524,-3 0 653,5 0 0,0 5-1012,0 3 0,0 3-35,0 5 1,0 0 47,0 3 0,4 6-53,0-2 0,3 3-163,-3-3 0,5 4 129,-1 4 0,-2 2-109,2 1 0,-4-2-21,3 2 0,-3 3-128,4 9 0,-5-1 97,5 1 0,-5-4 11,0 0 1,0-2-229,1 2 0,-3 1 52,3-5 1,-3 1-115,-1-5 0,0 0 138,0 0 0,-4 2-131,0 2 0,-4-6 107,0 2 0,3-4-113,1 1 1,-1-1 30,1-7 0,0 1 61,4-9 1,0 1-261,0-5 262,0 1 0,2-5-883,1 1 231,-1-6 91,3 3 0,-4-6 44,3-3 0,-3 2-805,3-6 358,-3 1 351,-1-5 509,0 1 1,0 3-300,0 0 481,0 6 0,-1-3-5,-3 5 134,3 0 24,-4 0 2589,5 0-2348,5 0 44,1 0 1,6 0-52,-1 0 0,6 0 65,2 0 0,7-1-65,5-3 1,8 2 134,7-1 0,4-2-521,8 1 1,0-1 177,3 1 0,-29 3 0,1-1-163,3-1 0,0-1 1,-1 2-1,0 1 49,1-1 1,0 0 0,4 0-1,0-1-29,2 2 0,0-1 1,0-2-1,1 0-156,0 2 1,1 0 0,2-2 0,0 0 77,1 3 0,1-1 1,3-3-1,1 1-339,-3 0 0,1 0 0,1 0 1,-1-1 238,-4 2 1,-1-1-1,2-1 1,-1 1 3,-4 2 1,0 0 0,2-1 0,-1 1-140,0 0 0,-2 0 1,-2 2-1,0-1 156,-5-1 0,0 0 0,30 1 121,-7 1 1,-7-4 33,-4 0 1,-3 0 244,-8 4 0,-4 0-107,-8 0 1,-1-1 1408,-3-3-1089,-3 3 65,-4-9 1,-6 7-31,-2-4-418,-3 4-226,-1-7-876,0 9 417,0-4-3759,0 5 4330,0 5 0,0-4 0,0 4 0</inkml:trace>
  <inkml:trace contextRef="#ctx0" brushRef="#br0">16503 3049 8442,'0'-16'-575,"0"8"1,0-7 884,0 7 995,0 3-406,0 0-22,0 0-689,0 4-61,0-4 1,0 6 149,0 3 0,0 2-16,0 6 1,0 0 181,0 4 0,0 6-127,0 9 1,0 2 163,0 1 1,0 5-45,0 3 1,5 4-51,3 4 0,2 0-462,1 4 0,1 1 146,-1-1 0,-3 2-53,-1 1 1,-4 0 184,1 0 0,1-5-337,-1-3 1,0-5 88,-4-3 1,0-5-171,0-2 0,0-2 103,0-9 1,0-3-221,0-8-240,0-1-436,0 0 40,0-4 80,0-2 891,-6-10 0,-5-7 0,-7-5 0</inkml:trace>
  <inkml:trace contextRef="#ctx0" brushRef="#br0">14025 3129 8442,'1'-10'72,"3"3"31,2 1 0,7 5 201,2-3 1,3 3 170,5-3 0,10 3-15,5 1 0,11 0-226,8 0 0,-24 0 0,0 0-242,3 0 0,1 0 1,6 0-1,1-1 182,2-1 1,0 0-1,4 1 1,1 1-284,4-2 0,1 0 1,-1 1-1,1-1 237,5 0 1,0 1 0,0 0 0,0-1-372,2-2 1,0 0 0,-1 3 0,0-1 323,-1-2 0,0 0 1,0 0-1,0 0-94,-4-1 0,0-1 1,0 0-1,-1 1-303,-6-1 1,-1 0 0,1 0 0,-1 1 285,-5-1 1,-1 0 0,-2 1 0,-2 0 30,0 1 0,-2 1 0,-3-1 1,-2 1-10,29-1 1,-9 3 501,-6-3 0,-7 3-478,-8 1 0,-8-1 1609,-8-3-1664,-3 3 1393,0-4-2009,-6 5 1,-6 0 625,-7 0 1,-10 0-1516,-6 0 1,-5 3 1543,-6 1 0,-5 5 0,-2-3 0</inkml:trace>
  <inkml:trace contextRef="#ctx0" brushRef="#br0">15018 3403 8418,'-6'-5'35,"1"4"815,0-4-338,4 5 0,-4 1-15,5 3 0,0 4-89,0 7 1,0-1-61,0 5 1,0 0-27,0 4 0,0 3-54,0 1 1,0 4-156,0-5 0,0 5 35,0-5 0,1 5-180,3-5 1,-3 1-62,3-4 1,1-4-136,-1 0 0,-1-5-410,-3 1 292,0-2-1087,0-7 600,0-1-931,0-5 1050,0-5 1,0-1-503,0-6 1216,-5 1 0,-1 0 0,-5-1 0</inkml:trace>
  <inkml:trace contextRef="#ctx0" brushRef="#br0">14881 3438 8418,'7'-18'-505,"-2"6"0,-1 2 998,-1 3 1,5 0-12,-4 0 0,3 3-43,-3-4 0,5 6-95,-1-2 0,2-1 3,1 1 1,2 0-59,2 4 0,-1 0-44,5 0 1,-4 0-37,5 0 1,-3 0-17,2 0 0,2 2-123,-6 1 0,0 2 54,-4 3 1,0 2-246,-4-2 1,0 1 95,-4-2 0,-1 3-35,1-2 0,-1-2-63,-2 2-55,-5 0 0,-2 3 80,-4 1 1,1-5 16,2 1 1,-2-2 50,2 2 0,-2 1 9,-1-6 1,-4 5 108,-1-4 0,1 3-95,4-3 1,3 1 92,0-1 0,5-1 25,-5 4 26,6-4-59,-4 7 0,12-5 8,1 3 0,7 2 157,1-3 0,6 0-109,-2 0 0,3 1-122,5 3 0,-3 1 73,3-1 1,-7 1-119,-1-1 1,-5 1 19,1-1 1,-7 0-18,-4 1-42,-3-1 1,-6 3-229,-3-2 1,-7 2-117,-4-7 1,-6 3 147,-2 2 0,-5-5-162,2 1 1,2-4 79,1 3 0,3-4-236,1 1 0,9-3-311,3-1 353,2 0 1,4 0 543,5 0 0,10 0 0,8 0 0</inkml:trace>
  <inkml:trace contextRef="#ctx0" brushRef="#br0">15544 3678 8418,'0'-18'335,"0"6"562,0 2 191,0 9-39,0-4 1,-4 10-451,0 3 1,-3 5 36,3 3 1,0 4-367,4-1-205,0 3 0,0 2-577,0 2 1,1 0 372,3 4 1,1 1 138,3 3 0,7 5 0,-2 2 0</inkml:trace>
  <inkml:trace contextRef="#ctx0" brushRef="#br0">14150 5162 8418,'-7'-4'20,"-1"1"191,6-1 0,-5 3 580,4-3 265,1 2-213,-3-3-407,5 5-154,0 0 1,0 7-15,0 4 0,0 6 142,0 5 1,0 9-126,0-1 0,0 10 36,0-6 0,5 9-61,3 3 0,-2 0 0,2 3 0,-1 3-568,5 1 0,-5 7 409,1 1 1,-5 1-222,0-1 1,-1-3 71,-2 3 0,0-2 136,0-2 0,0-5 11,0-3 0,-2-2 35,-1-1 0,0-5-1,-5-3 0,6-7 122,-2 0 1,3-6-192,1 2 0,0-8-83,0-4 1,0-6-276,0-1 735,0-6-577,5 3 1,0-6 72,3-3 1,1 2-658,-6-6 1,5 0 35,-4-3 1,0-1-171,-4 1 1,3-2 143,1-2 710,0 2 0,-4-13 0,0 2 0</inkml:trace>
  <inkml:trace contextRef="#ctx0" brushRef="#br0">14048 5345 8418,'0'-17'0,"1"10"0,3-1 580,-3 6-256,9 2 0,-3 0 4,4 0 1,0-4 16,1 0 0,4 0 103,3 4-247,8-5 0,7 3 51,8-6 1,4 4 49,3-3 0,10 3-345,-25 0 1,0 0 0,1 2 0,0 0 176,3-1 0,0-1 1,2 2-1,1 0-39,3-2 0,0 0 0,1 1 0,0 0 39,1-1 1,-1 0-1,1 0 1,0 0-473,-1 1 1,1 2 0,0-2 0,1 1 290,0 0 0,1 0 0,-1 1 0,0-1-43,2-1 1,1-1-1,-1 2 1,1 0 63,1-2 0,1 0 0,-2 2 0,1 0-40,-1-1 0,-1-1 0,-1 2 0,-1 1 29,-3 0 1,0-2 0,-1 1 0,-1-1-160,-2 2 0,0-1 0,-5-1 0,0 1-140,-3-1 0,0 2 1,23-1-73,-6-1 1,-8 1 761,-7 2 1,-6 0 314,-9 0 0,-2 0 146,-6 0 1046,-5 0-1384,-1 0-19,-5 0-602,6 0 1,-4 0-358,6 0-134,-1 0-81,5 0-15,-1 5 289,1-3-239,-6 3 294,-1 0-440,-5-4 536,-5 4 1,0-4-520,-3 3 489,-2-2 0,9 4-215,-3-2 386,3-3 1,1 5-311,0-2 513,0-3-176,0 4 167,0 1-34,0-5 1136,0 4 2938,0-5-3250,0 5 1,0-2-211,0 4 1,4 2-173,-1 6 1,1-1-9,-4 5-243,0 0 0,0 9 202,0 3-174,0-3 6,0 10 0,0-7 151,0 11-185,0 5 0,-1 0-102,-3 3 0,2-3 119,-6-2 1,4 5-343,-4-1 0,6-1 263,-2-6 0,3 1-18,1-4 0,0 2 52,0-2 0,1-3-34,3-5 1,-2-3-25,6-5 1,-4 2-116,4-2 0,-6 1-150,2-9 1,1 0 94,-1-3 1,0-1-422,-4 1 424,0-6-284,0 4 112,0-9 161,0 4-2745,0-5 1614,5 0-935,-4 0 244,4 0 1885,-5 0 0,0 0 0</inkml:trace>
  <inkml:trace contextRef="#ctx0" brushRef="#br0">14333 6658 8418,'0'-6'-537,"0"1"115,0 5 578,0-5 0,0 2 452,0-4 0,0 3 105,0-4-21,5 6-156,-3-3-152,8 0 0,-4 2-29,5-5 0,2 6-101,2-2 1,8-1 139,8 1 0,8-5-49,7 2 0,4 0-404,8 0 0,-25 5 1,1 0 192,2-2 0,0 0 0,3 3 0,1 0-57,1-1 1,2 0-1,0-1 1,1 1 9,3 0 0,1 0 0,1-2 0,0 1-337,2 1 0,1 0 0,-1-2 1,-1 0 252,0 2 0,-1 0 0,2-2 0,0-1 52,-2 2 1,1-1 0,-1-1 0,1 1-130,-2 0 0,-1 0 1,0-1-1,0 0 29,-5 1 1,0 1-1,1-2 1,1 1-21,-2 0 1,0 0-1,-1-1 1,-1 1-72,-3 2 1,-2 0-1,1 0 1,-2 1-7,23 1 0,-3-4 126,-12 0 1,-8 0 44,-8 4 0,-3 0 111,-4 0 697,-7-5-965,-7 4 1,-12-4 702,-4 5 1,-11-4-1958,-8 0 0,-3 0 1382,-1 4 0,0-5 0,-1-1 0</inkml:trace>
  <inkml:trace contextRef="#ctx0" brushRef="#br0">15133 5630 8418,'0'-6'98,"5"-4"135,-4 4 437,4-1 68,-5 2 917,0 5-980,0 5-372,0 2 1,-4 8 26,0 0 1,-1 5 16,2-1 0,1 7-117,-2 0 0,3 2-17,1-1 1,0-2-60,0 6 81,5-6 0,-3 7-293,1-5 1,2-1 74,-1-3 0,4-1-131,-4-3 0,3 1 12,-3-5-1170,0 0 590,1-3-1924,-4-6 822,4-1 984,-5-5 1,-1-1-397,-3-3 1196,3-2 0,-9-11 0,3 0 0</inkml:trace>
  <inkml:trace contextRef="#ctx0" brushRef="#br0">14927 5619 8418,'11'-6'-205,"-3"-3"-52,0 5 1,-1-4 543,5 5 0,-1-2 592,1 1 0,3 2 152,0-1-611,10 1 0,-6 1 66,8-3 0,2 3-218,2-3 0,-2 3-32,1 1 0,0 1 32,0 3 1,-2-1-205,-5 4 0,-5 0 44,-3 0 0,-3 3-146,0-2 0,-6-2-213,-2 2 1,-3-4 164,-1 3 1,-1 0-92,-3 0 1,-6 3 87,-5-2 1,-4-2-6,4 2 1,-2-4 66,2 3 1,2-4-47,-2 1 1,2 1 122,2-1 22,-1-1 0,1 3-21,5-5 0,1 5 84,5-2-94,0-3-8,0 9-1,5-3 1,1 4 135,5 1 1,5-5-55,-1 1 1,1-1 10,0 5 1,-2-2 21,5-2 1,-5 2-70,1-3 0,1 3-88,0 2 1,-3-1 94,-5 1 0,1 3-145,-5 0 0,0 2 124,-4-2 0,-7-1-258,-4 5 1,-6-5-52,-6 1 1,1 2-67,-1-2 1,-5 0 108,-3-4 1,4-3-157,0 0 1,3-2-99,1 2 0,5-2-294,3-2-764,2-3 438,7 4-248,1-5 1324,15 0 0,3-5 0,9-1 0</inkml:trace>
  <inkml:trace contextRef="#ctx0" brushRef="#br0">15612 5973 8418,'2'-6'1731,"1"2"-603,-1 3-398,3 1 0,-7 5-20,-1 2-8,1 4 1,-4 1-187,2 3 0,-1 3-188,-2 5 1,0 0-377,3 0 0,2 0 106,-6-1 1,6 0-874,-2-3 1,1 1 572,0-4 0,1-1-2666,-2-4 2908,3 1 0,1-1 0,0 0 0</inkml:trace>
  <inkml:trace contextRef="#ctx0" brushRef="#br0">16709 3186 8418,'-7'0'-791,"2"0"2246,5 0-1123,5 0 0,2 0-34,4 0 0,6 0-17,2 0 0,7 0 6,5 0 0,7-3 171,4-1 0,8-4-40,8 4 1,5-3-513,-27 5 0,0 0 0,2-2 1,-1-1 165,3 1 1,0 0 0,2 1-1,1 0 62,1-1 0,0 1 1,1 1-1,0 0-146,1-2 1,-1 0 0,0 3 0,0 0 60,-1-1 1,0 0 0,-3-1 0,-1 1-127,-1 0 0,-2 0 0,-3 0 0,-2 0-261,33 2 0,-7 0 293,-4 0 0,-9-4-55,-7 0 1,-3 1 50,-5 3 0,-2 0 29,-5 0 32,-5 0 901,-2 0-896,-10 0 1,1 0 254,-3 0-326,-3-5 17,9 3 1,-4-3-80,6 5 0,-5-4 90,1 1 0,-4-1-351,3 4 278,-4 0-161,2 0-16,0-5-252,-4 3 349,4-3 1,-5 4-497,0-3 392,0 3 0,-5-5 117,-2 2 1,0 1-91,0-4 65,-1 4 1,-3-6 268,-1 5 1,1 1 61,0 3 0,3-4 168,0 0 1,5 0 151,-5 4 353,5 0-282,-2 0-138,5 0-135,5 0 1,6 0-107,4 0 0,5 4 41,-1 0 1,-1 3-13,1-3 1,-4 4 115,4-4-210,-5 5 1,1-7-104,-7 6 0,-3-4-94,-5 3 0,-1-3-324,-3 4 1,-4-1-213,-7 5 1,-6-1 91,-6 0 554,-5 1 0,-2 4 0,-7 2 0</inkml:trace>
  <inkml:trace contextRef="#ctx0" brushRef="#br0">16834 5334 8418,'-6'-6'511,"1"5"5,5-9-191,0 9 0,1-8-37,3 5 0,-1-5 0,4 2 0,2-5-11,6-3 1,-1 1 16,5-5 0,0 0 111,4-4-204,5-5 1,1-1-62,6-5 1,3-1-68,0 1 1,6-6-16,2-6 1,-22 21 0,0-1-198,4-2 0,1-1 1,-1-1-1,0 0 99,4-2 1,1 0 0,-1 1 0,0-1 28,2-3 1,1-2 0,1 2 0,0-1-141,0-2 0,1 0 1,0 1-1,2 0 64,-3 3 0,0 0 0,1-1 0,0 0-18,-1-1 1,0 0-1,-3 3 0,0 1 23,1-1 0,0 1 0,-3 2 1,-1 1-41,1 0 1,-1 1 0,-3 1 0,0 0 116,-3 0 1,1 1 0,0 2 0,0 0-153,-3-1 1,1 0-1,1 2 1,-1 1 217,15-20 0,0 4-218,-3 7 0,-1-1 140,0 6 0,-5 3 123,-2 4 1,-7 5-200,-1-1 1,-5 2 906,1 2-933,-2-1 0,-5 5 517,-1-1-549,-4 5 187,2-2-163,-10 5 1,2 0-129,-4 0-25,4 0 13,-2 0 97,5 0 1,-4 2 63,1 1 0,-3-1-109,3 1 1,0 3 59,-4-3 1,-2 1-251,-7-4 1,2 4 84,-5 0 1,4 0 163,-4-4 0,4 0 54,-4 0 1,1 0 177,-1 0 1,-1 0 167,5 0 1,-1-4-147,5 0 1,-1-1 70,1 1 0,3 2 161,1-6 671,4 5-688,-2-7 1,5 8 609,0-6-481,0 6 0,0-5-149,0 3 0,1 3-116,3-3 0,-1-1 69,4 1 1,-3 1-114,4 3 1,-1 0 85,5 0 1,-1 0-138,1 0 0,0 0 97,4 0 1,0 3-141,3 1 1,3 0 16,-3-4 1,-3 4 18,0 0 0,-4 3-213,0-3 1,-2 5 83,-3-1 1,-2-2-420,-5 2 0,-2-1 212,-6 5 1,-1 0-265,-10 3 1,0-2 215,-3 2 1,-1 2 308,0-2 0,-5 5 0,-1-2 0</inkml:trace>
  <inkml:trace contextRef="#ctx0" brushRef="#br0">16926 5356 8418,'-7'0'65,"-3"0"367,9 0-164,-4 0 1,6 0 22,3 0 0,2 0-23,6 0 1,4 0 120,3 0 1,8 0-88,3 0 0,10-3-43,5-1 0,4-4-40,8 4 0,4-3-290,-26 5 1,2 0-1,-1-2 1,0 0 83,4 2 0,0 1 0,-1-2 1,0 0 63,2 1 1,1 1-1,1 0 1,1-1-91,-1-1 1,1-2 0,1 2-1,0 0 14,1 0 0,0-1 1,3-2-1,1 1-357,-1 1 0,1 1 1,-2-2-1,-1 1 269,-3 0 0,-1 0 0,-3-1 0,-1 0-5,1 1 1,0 0 0,-6 2 0,-2-1-53,29 0 0,-13-2 112,-10 1 0,-11 0 536,-4 4-324,-13 0 838,5 0-963,-14 0 0,-1-1 393,-7-3 0,-3 3-641,-2-3 1,-3 2-17,0 2 0,-1 0 84,5 0 1,3-3-106,1-1 190,-1 0 0,1 4-259,-1 0 431,5 0-185,-2 0-1444,5 0 1604,5-5 0,-2 2-66,5-4 0,-5 4 484,5-1-213,-5 3 1,3 1 353,-2 0-8,-3 0-396,4 0 1,-1 5 40,0 3 0,-1 2-110,-3 1 1,0 1 325,0-1-322,0 1 1,0-1-265,0 1 1,-1-1-147,-3 0 0,-1-3-196,-2 0 0,-5-2-716,1 2 1,-1-2 546,-3-2 1,-1-3 577,1 3 0,-11-3 0,2-1 0</inkml:trace>
  <inkml:trace contextRef="#ctx0" brushRef="#br0">16652 3358 8244,'1'6'0,"3"-2"0,-3-3-174,9 4 168,-4-3 478,6 8 0,1-8-19,2 6 0,-3-4-22,4 3 0,1-3-120,3 4 0,2-1 151,5 5 0,-2 3-144,6 0 0,3 5-60,4-1 1,2 3-40,-2 1 0,2 1-31,6 3 0,1 3-427,2 8 0,-23-18 1,0 0 341,3 0 1,-1 1 0,1 2-1,1-1-125,0-1 0,1 0 1,-2 1-1,1 0 19,3 1 0,-1 0 1,-2 0-1,0-1 6,0 1 0,1 0 0,-2 0 1,1 0-21,1 0 0,-1 0 0,-1-1 0,1 0 22,0-1 0,0 0 0,-2-1 1,-2 0 9,23 18 1,-2-2-373,-1 2 0,-2-2 208,-2-2 0,-2 0 109,-6 0 1,-5-3-167,-2-1 0,-1-3 116,-3 3 0,3-4 58,-7 0 0,-2-1 23,2-3 1,-5 0 370,2-3 0,0-2-369,-1-6 1,0 0 282,-3 1 0,-1-2-211,1-2 1,-1 2-21,1-3 1,-1 0-31,0 0 0,1-4-5,-1 1 0,1 1-154,-1-2 0,1 1 58,-1-4 1,0 2-113,1 1-30,-1-1-34,1 3-488,-6-5 126,4 0 343,-9 0 0,3 0 45,-8 0 0,2 0 85,-6 0 1,4 0 45,-3 0 1,4-2 154,-1-1 1,2 1-110,-2-1 158,3 1 0,-5 2 597,2 0-360,2-5 358,-3 4-418,0-4 1,-1 5 166,-5 0 0,3 0-55,0 0 1,1 0-126,-5 0 0,5 0-31,-1 0-306,0 5 64,2 1 1,1 6 163,5-1 1,1 1-65,3-1 1,2 2-1,6 2 0,3-2 154,0 2 1,4 1-46,-3 0 1,3-1 69,-4-4 1,0 4-112,-4 1-76,1-1 0,-2-4-101,-2 1 0,1-5 191,-6 1-621,1-6 0,-9 4 229,-3-6 1,-2 0-1161,-1 0 1,-2 0 95,-2 0 1284,2 0 0,-13-6 0,2 0 0</inkml:trace>
  <inkml:trace contextRef="#ctx0" brushRef="#br0">16709 3940 8204,'12'0'848,"4"0"0,3 0-177,7 0-358,9 0 0,8 0 67,10 0 0,5 0-698,-24 0 1,1 0-1,1 0 1,2 0 475,-1 0 1,2 0 0,2 1 0,1-1-34,2 2 1,0 0 0,1-1-1,0 0-107,1 0 1,-1 1 0,3-1 0,0 0 58,-1-1 0,1 0 1,0-1-1,-1 0-135,-1-1 1,-1 1 0,1 0-1,0 0-157,-1-1 1,1 0 0,-1 2-1,0-1 180,-1 1 1,0 0 0,-3-1 0,-1-2-12,-1 2 1,-2-1 0,-4-1 0,0 2 29,32 1 1,-11 0 16,-4 0 0,-10 0-5,-5 0 0,-4 0 151,-8 0 1,-2 0 330,-10 0 1,-3 0-686,-1 0 1179,-4 0-1521,2 0 580,-15 0 0,2 0-563,-7 0 161,2 0 0,2 4-233,-1-1 269,6 1-95,-4-4 219,9 0-274,-5 0-661,6 0 1124,6 0 1,-4 0-206,6 0 359,-6 0-157,8 0 701,-3 0-15,4 0 190,1-5-531,-1 4 1,-3-4 9,-1 5 1,-3 0 663,4 0-609,-6 0 0,3 5 278,-5 2-383,0 4 0,0 0-241,0 0 0,-9 2-223,-2 2 1,-3-2-304,3 2 0,-6-1-200,-2 1 0,-1-1 687,1 5 0,-8 1 0,3 2 0</inkml:trace>
  <inkml:trace contextRef="#ctx0" brushRef="#br0">16834 4226 8244,'0'-7'-764,"0"2"1015,0 5 1,5 5 540,3 3 0,0 2-314,3 2 0,-1 0-171,9 3 1,0-1-91,4 5 1,0 1 33,0 2 0,1 1-87,3 0 1,-3 5 30,2 2 1,-2 1-168,-1 3 1,1-1-9,3 9 1,-3-1-242,3 0 1,2 4 79,1-3 0,3 6-199,2 1 1,-1 6 280,0-2 0,-16-25 1,0 0 43,1 1 1,0-1 0,16 26-33,-16-28 1,0 1-1,1-1 1,0 0 16,-1 1 0,0-1 0,2 0 0,1 0 6,-1-1 0,0 0 0,1 0 1,0 2-7,1 1 0,0 1 1,0-4-1,0-1-15,-1 1 1,1 0 0,23 19 45,-23-19 1,0 0 0,19 18-28,-1-1 1,-2-5 42,2 1 0,-4-2-159,1 3 1,-3-4 172,-5 3 1,2-2-34,-6-2 0,2-4 8,-1 1 0,-4-3 90,0-2 1,-1 1 33,-3-8 0,-1 1 22,1-1 0,-5 2 217,1-6 1,-2-4 172,-1-3-252,-1 0 1,-1-1-388,-2 1 185,-3-6-13,-5 3-988,0-5 424,-5-5-361,-2-1 1,1-2 354,2 1 0,3 3-281,1-4 1,0 5 9,0-5 257,0 0 509,5-3 0,-2 3 0,4 1 0,-4-1 0,1-3 0,-3-1 0,-1 1 0,0 3 0,0 1-428,0-1 428,0-3 0,0 3 1074,0 0-748,0 6 1,-1-7 1147,-3 5-505,3-5 545,-5 8-765,6-9-124,0 9 63,0-5-159,0 6 1,6 2-263,1 2 0,-1-2-62,2 6 1,0-1-127,3 5 1,1-5 63,-1 1 0,4 0-156,0 3 1,1 0 16,-5 1 1,-1-1 80,-2 1 1,1-1-410,-5 0 243,-1 1 0,-3-1-43,0 1 1,-2-5-18,-6 1 0,-1-2 49,-10 2 73,0 2 0,-4-7-553,1 4 331,-1-4 0,0 6-613,0-6 0,0 1 393,0-4 1,2 0-247,2 0 1,-2 0 706,6 0 0,0 0 0,4 0 0</inkml:trace>
  <inkml:trace contextRef="#ctx0" brushRef="#br0">16720 6293 8244,'6'0'10,"5"0"112,-5 0 1,5 0 295,1 0 1,3 0 312,0 0 0,7-1-212,1-3 0,5 3-165,6-3 0,3 2-65,5 2 0,5-1-38,10-3 1,2 3-260,-27-1 1,1 0-1,0 1 1,0 1 116,5 0 0,0 0 0,-2 0 0,0 0 0,3 0 0,-1 0 0,-2 0 0,0 0-106,2 0 1,0 0 0,-2 0 0,0 0 18,3 0 1,-1 0 0,-5 0-1,1 0-222,0 0 1,0 0 0,27 0 91,0 0 0,-6 0-397,-2 0 0,-2 0 294,-2 0 0,-1 0-17,-9 0 0,-3 0 70,-5 0 1,-3 0 35,-5 0 0,-6 0 193,-1 0 1,-8 0-221,0 0 854,-5 0-788,2 0 320,-5 0-403,5 0-22,-4 0 124,4 0-332,-5 0 723,5 0-79,-4 0 111,10 0-48,-10 0-98,4 0 32,0 0 116,-4 0 393,4 0-478,-5 0 542,0 5-474,0-4 1,-5 10 420,-2-4-581,-4 3 0,0-2-158,0 0 1,-2-1-295,-2 5 0,2-5-138,-2 1 0,2-4 277,2 3 0,-1-3-1427,1 4 0,-1-6 1556,1 2 0,0 2 0,-1 1 0</inkml:trace>
  <inkml:trace contextRef="#ctx0" brushRef="#br0">16754 6213 8244,'0'-8'252,"0"1"-64,5 4 1,-2-7 333,5 2 0,-1-6-103,5-1 0,-1-4 70,1 4 1,4-5-115,3 1 0,3-4-65,0-4 1,5 2-4,0-6 1,3 5-32,-3-5 1,5-1-69,-2-6 1,3 2-256,1-6 0,2-1 23,2-7 1,-18 24-1,1 0-144,1-2 1,1-1 0,0 0 0,0 1 44,0-1 0,0 1 1,-1-1-1,1-1 61,0 0 1,0-1 0,2 2 0,-1-1-121,1-2 0,0-1 0,0 1 0,-1 1 71,-1-2 1,0 1 0,0 0 0,1 2 45,0 1 0,2 1 0,-1 0 0,0 0 37,2 1 1,0 1-1,0 0 1,0 1 74,-2 2 0,0 0 0,0 0 0,-1 0-164,22-22 0,-2 3 92,-2 0 0,1 0-17,-5-4 1,3 3 56,1-2 0,-5 3-176,4-4 1,-5 5 150,-6 7 1,-2 5-21,-5 2 0,0 3 58,0 1-60,0 1 1,-4 4 314,0 3-110,-5 2 175,2 1 0,-4 1-272,-1 0 0,1 0 434,-1 4 0,-3-2-228,-1 5-243,-4 0-144,7 4 0,-8 0-593,6 0 250,-5 0-173,7 0-778,-9 5 450,4-3-96,-5 3 58,0-5 1,-5 1 986,-3 3 0,2-3 0,-2 3 0,1 1 0,-5-1 0,1 5 0,0-3 0</inkml:trace>
  <inkml:trace contextRef="#ctx0" brushRef="#br0">18627 4066 8244,'-11'6'0,"0"3"0,-1-5-721,1 0 568,4-4 1,-3 0 28,3 0 810,2 0 14,-6 0 108,10 0-432,-9 0 254,9-5-96,-4 3 351,5-8-575,0 9 0,1-4-166,3 5 1,3 0 34,9 0 0,1 1-70,6 3 1,4-2 28,-1 6 1,5-5-221,-4 0 1,-1 0-21,-3 1 0,-5-3 49,-3 3-630,-7-3 0,1 0 327,-6 3 1,-4-1 355,-7 4 0,-12 1 0,-4 3 0</inkml:trace>
  <inkml:trace contextRef="#ctx0" brushRef="#br0">15235 6967 8244,'0'-7'-7,"0"-3"1,0 4 244,0-6-19,0 6 1,0 0 314,0 2 0,0 1 308,0-4 64,0 4-212,0-2-82,0 5-274,0 5 1,0 7-16,0 7 0,0 4 92,0 3 0,0 2-99,0 3 0,0 5-201,0-1 1,6 1 151,1-1 0,-1-2-258,2-3 1,-5 2-110,0-5 1,3 3-130,-3-3 0,2-1 98,-1-3 0,-3-5-307,3-3-259,-2-2 1,-2-6 46,0 1 429,0-5-1300,0 2 930,0-5 0,0-5-236,0-3-708,0-2 1535,-6-2 0,0 1 0,-5 0 0</inkml:trace>
  <inkml:trace contextRef="#ctx0" brushRef="#br0">15098 7012 8244,'0'-11'42,"5"1"23,3 2 0,-2-1 348,2 6 0,0-5 540,3 4 1,2-5-357,2 2 0,-1-2-146,5 1 1,4-1 156,3 5-404,1 1 0,0 1-6,-1-1 0,5 1-153,-4-2 0,-1 3 46,-3 1 0,-4 1 325,0 3-642,-5 3 0,1 4 145,-7 0 1,-3 2-229,-5 2 1,-5 2 140,-3 2 0,-6 2-123,-1-1 1,-5-4 42,1-1 0,-3 2 42,-1-2 0,6 0 135,1-3 0,0-5-26,1 1 1,3-4 302,5 3-228,4-4 392,-2 7-158,5-9 1,0 6 41,0-4 1,1-1-56,3 1 1,4 3 143,7-3 1,3 6 36,4-1 0,3-2-109,1 2 1,0-1-131,4 5 1,-3-1 73,3 1 0,-6-1-266,-1 1 1,-1-1 22,-7 0 1,-4 5-109,-3-1 0,-5 1 4,0 0 0,-3-4-214,-3 3 1,-9 2-161,-7-2 0,-8 2 193,-3-2 1,-3-6-29,-1 2 1,-1-3 27,1-1 1,4 2-161,-1-5 0,6 0-885,-2-4 443,3 0 0,8-1 915,4-3 0,1-2 0,4-6 0</inkml:trace>
  <inkml:trace contextRef="#ctx0" brushRef="#br0">15704 7344 8244,'6'-17'0,"4"8"280,-2-2 1,-2 3 1201,2 1-172,-1-4-833,5 5 0,-1-2 74,1 1 1,-5 4-43,1 0 1,-1-3-46,5 3 1,-1-1-171,1 4 1,-1 0-197,1 0 1,-1 0 466,0 0-598,1 0 1,-2 1 34,-2 3 0,0-2 17,-4 6 0,0 1-176,-4 6 1,-5-1-200,-3 5 1,-3 0-6,-4 4 0,-3 4 136,-5-1 1,0 5 31,0-5 1,2 2 92,2-1 0,0-3 81,7 3 0,0-7-23,8-1 1,0-5 18,4 1 0,0-6 268,0-1 1,9-6 126,2 2 1,10-3 446,2-1 1,4 0-352,8 0 1,0-1-405,3-3 0,-2 2 202,2-6 0,-3 4-1998,0-3 1202,-11 4 1,1-2-3443,-10 5 3972,1 0 0,-10 0 0,-1 0 0</inkml:trace>
  <inkml:trace contextRef="#ctx0" brushRef="#br0">9034 8394 8244,'0'-6'-1586,"-5"1"2034,4 0-29,-5 4 34,6-5-348,0 6 13,6 0 0,-4-1 405,6-3-408,-1 3 1,6-4 71,2 5 0,3 0-18,5 0 1,5-1 33,2-3-82,3 3 0,8-4 161,5 5-1267,4 0 1225,12 0 0,3 0 13,-29 0 1,0 0-39,2 0 1,-1 0-124,3 0 1,0 0 0,1 0 0,0 0-134,0 0 1,1 0 40,1 0 1,1 0-18,1 0 1,1 0 0,0 0 0,1 0-3,0 0 0,1 0 1,-1-2-1,1 0 76,3 0 0,1 0 1,-5-2-1,0 0-64,0 3 0,1-1 1,-2-3-1,0 1-2,-2 0 1,0 0-1,-1 1 1,0 0-276,1-1 0,0 0 0,-5 1 0,-1 0 225,1-1 1,-2 0-1,-3 0 1,-2-1-153,29 2 0,-4-3 354,-3 3-134,-4 1-6,-4-3 0,-5 5 222,-3 0-213,-3 0 0,-2 0-3,-2 0 1,-5 0 27,-7 0 1,-2 0 970,-6 0-1209,1 0 1123,-6 0-1212,-1 0-441,-5 0 292,-10 0 202,-3 0 1,-13 2 236,-1 1 0,-5-1 0,3 3 0</inkml:trace>
  <inkml:trace contextRef="#ctx0" brushRef="#br0">9125 8440 8303,'-11'-6'-403,"-1"-4"1,5 8 287,-1-2 1013,6 3-510,-3 1 0,5-1 480,0-3-228,0 3-230,0-4-5,0 5 0,0 5-228,0 2 1,0 4 183,0 0 1,0 4-89,0 0 0,0 6 5,0-2 0,5 6-11,2 2 0,3 5 32,2-2 1,1 4-97,2 4 1,-1 3 15,5 5 0,0-1-3,4 1 0,3 1-393,1 2 0,0-2 5,-5 3 0,0-1 154,-3-3 0,-2 1-247,-6-9 0,-1 4 165,-2-4 0,1 0 199,-6-4 1,1 3-68,-4-3 1,0 2 1,0-9 1,0-1 23,0-3 0,0 0 274,0 0 1,0-5-424,0-3 225,0-3 0,0 0-24,0-1-313,0-4 274,0-2 9,0 0-317,0-4 253,0 4-659,0-5 1040,5 0-218,2 0 1,4 0-299,0 0 1,5-4 65,-1 1 1,5-1-108,-1 4 1,4-2 136,4-1 1,-2 1-11,6-1 0,2 1 13,1 2 0,6-1 5,-5-3 0,7 3 419,-1-3-241,4 3 0,2 1-8,2 0-966,-2 0 993,4 0 0,-1 0-158,-1 0 1,3 0-425,1 0 0,1 0 146,7 0 163,2-5 0,0 2 88,-28-1 0,-1 1 0,-2 1 0,1 1-23,-1-1 1,0 0-1,28 0-41,1-2 0,-5 3 6,1-3 1,-6 1-25,6 0 0,-8 1 135,1-2 1,-5 3 71,-3 1 1,3 0-19,-3 0 1,-2 0-33,2 0 1,-5 0-85,1 0 1,1 0 54,-1 0-12,0 0 1,-1 0 12,-2 0 1,0 0-61,-8 0 1,2 1 477,-6 3 0,1-2-475,-9 1 269,0-1-306,-3-2 340,-6 0-308,-1 0 393,-5 0-353,-5 0-1711,-1 0 1122,-11 0 0,3-4-22,-5 0 1,0-4-242,-4 5 1,0-5-1461,1 4 1150,-1-5 1140,0 3 0,0-11 0,0 0 0</inkml:trace>
  <inkml:trace contextRef="#ctx0" brushRef="#br0">11604 8394 8360,'0'-16'-326,"0"8"1,1-7 532,3 7 1,-3-2 1165,3-1-259,2-1-707,-5 1 0,8 3 22,-5 1 0,0 3 91,-4-4 1,1 6 492,3-2-368,-3 3-364,4 1 185,-5 0-211,0 10 0,2 3 90,1 9 0,-1 6 0,1 3 0,3 4 63,-3 7 1,6 0-130,-1 8 0,2 0 45,1 0 0,1 8-1443,-1-1 1381,1 3-358,-1-3 191,0 5 1,0-3 6,-4 1 1,2 3-407,-5-2 0,1-4 273,-1-4 2,-3-5 1,4-1 16,-5-5 0,0-5 100,0 1-60,5-8 1,-3-2-143,1-5 1,-1-5 191,-2-3-420,0-2 228,0-2 1,1-3 958,3-1-2103,-3-4 754,4 2 120,-5-5 1,0-1-1336,0-3 1,0-2 795,0-6 0,0 1 923,0-1 0,-15-9 0,-4-3 0</inkml:trace>
  <inkml:trace contextRef="#ctx0" brushRef="#br0">10210 8828 8360,'0'-6'-1129,"0"-4"869,0 3 1480,0 1-195,0-4-162,0 9-152,0-4-482,-5 5 1,4 5 32,-3 2 0,3 5-86,1 3 1,0 3 85,0 5 1,0 3-89,0 1 1,1 3-60,3-3 0,-2 1-217,6-1 1,-4-3 6,3 2 1,-3-5-179,4-2 0,-2-5-758,2 1 557,2-2-298,-9-2 0,6-5-126,-4-2 322,-1-3 1,3-2-222,-5-3 338,0 3 459,-5-9 0,3-2 0,-3-5 0</inkml:trace>
  <inkml:trace contextRef="#ctx0" brushRef="#br0">10096 8771 8360,'6'-11'-634,"5"4"0,-9-1 775,6 4 1,-4-4 620,3 4 1,1-3-248,3 3 1,-2 0-93,2 4 0,-2-4 230,7 1-440,1-1 1,-3 0 116,5 0 1,0 0-18,4 4 1,0 0-149,0 0 0,-2 0 37,-2 0 0,2 2-233,-6 1 1,0 4 95,-3 4 0,-6 1-165,-2-1 0,1 4 61,-1 0 1,-2 1-33,-6-5 1,-2 4 41,-5 1 0,-1-1 16,1-4 0,-4 1-49,-1-1 0,1 0 98,4 1 0,-1-5-90,1 1 0,3-4 114,1 4-76,4-6 0,-2 4 23,5-2 56,0-3 0,0 6 6,0-3 1,5-2-46,3 6-8,2-6 179,-4 8-167,9-3 0,-7 4 5,7 1 0,2-1 6,-2 0 1,4 1-36,-4-1 0,1 2-10,-5 2 0,0-1-235,1 5 110,-6-5 1,-1 6 76,-5-4 0,0-1-125,0-4 1,-6 1 25,-6-1 1,0 1 74,-7-1 1,0-1-266,-4-2 0,1 1 57,3-5 0,-1 1-348,5-2 1,-2-1 15,2 1 1,6-1-148,-2-2 0,3-2 252,0-1 0,3 0 513,5-4 0,0-1 0,0-4 0</inkml:trace>
  <inkml:trace contextRef="#ctx0" brushRef="#br0">10610 9068 8378,'0'-6'733,"0"1"-168,0 0 65,5 3 175,-4-3-454,4 10 0,-3-2 138,1 5 1,-1-1-179,2 5 1,1-1-170,-2 0 1,1 1 154,-4-1 1,2 2-400,1 2 113,-1-2 1,3 0-208,-5-6-85,0 1-321,0 3 245,0-4-352,0-2-354,0-5 1097,5 0 0,-3 0-73,6 0 1,-4-2 97,3-1 0,-3-3-64,4-1 0,-6-3 130,2 2 0,1 2-103,-1-2 0,1 4 274,-1-3-161,-3 4 0,5-2-65,-2 5 105,-2 0-59,8 0 1,-8 5 17,6 3 1,-6 2-108,2 1 0,1 1 0,-1-1 0,1 1-441,-1-1 0,-3 0 196,3 1 0,-3-4-635,-1-1 0,2-4-92,1 0-193,-1 4 1138,3-6 0,0 4 0,1-5 0</inkml:trace>
  <inkml:trace contextRef="#ctx0" brushRef="#br0">10896 9160 8248,'0'-7'1412,"0"2"1,1 5-1182,3 0 1,2 0 45,5 0-62,6 0 0,-3 0 214,5 0-812,-5-5 326,2 4 1,0-4-745,-1 5 0,0 0 483,-4 0 1,-3-4-1936,0 0 2253,-1 0 0,5 4 0,-1 0 0</inkml:trace>
  <inkml:trace contextRef="#ctx0" brushRef="#br0">11204 9091 8378,'-6'-5'391,"0"4"-220,6-4 0,0 3 608,0-1-101,0 1 1,0-2-403,0 8 0,-1 3-205,-3 4 1,3 4-780,-3 0 511,3 6 0,-3-2-50,0 7 1,-1 0 246,2 4 0,-4 1 0,-4 3 0</inkml:trace>
  <inkml:trace contextRef="#ctx0" brushRef="#br0">9536 10176 8378,'-6'-1'0,"2"-3"-26,-2 3 198,5-4 0,-6 3 542,4-2 124,1 3-369,-3-4 18,0 5-289,4 5 0,-6 2 158,4 4 0,1 5-34,-1 4 1,1 2-48,2 5 0,0 2 33,0 5 1,0 6 118,0 2-229,0 2 1,4 2 7,0-1 1,1 5-1,-1-1 1,-2 6-1556,6-2 1390,0 3 1,-1 1 262,1 0-536,-1-5 195,0 4 0,2-10 12,-6 0 0,1-5-10,-4-2 0,2-8 190,1 4-35,-1-9 0,3 2-63,-5-5 0,0-4-18,0 0 0,0-5-135,0 1 0,1-2 102,3-2 1447,-3-4-1707,4 3 218,-5-4 1,0 2-24,0-1-332,0-4 21,0 7 28,0-9-307,0 4-1119,0-5 0,4-1 1028,0-3-971,5-2 1711,-8-5 0,14-1 0,-2 1 0</inkml:trace>
  <inkml:trace contextRef="#ctx0" brushRef="#br0">9411 10496 8091,'0'-23'10,"0"5"86,0 3-30,0 7 225,0-2 0,1 5 385,3-3 1,2 0-314,6 4 0,0-4-88,4 4 0,-1-1-6,8 1 0,2 3-27,9-3 1,3-1 103,5 2 1,2-5-190,13 4 0,4-4-394,-25 7 1,1-1 0,0-3 0,1 1 280,1 0 1,2 0 0,-3 1 0,1 0-155,1-1 0,0 0 73,-1 3 0,-1 0 1,3-4-1,-1 0 18,-1 1 0,-1 0 0,-1 1 1,1 0 12,-1-1 0,2 0 0,0 1 1,0 0-73,-1-1 1,0 0-1,1-1 1,0 0 15,-1 1 1,0 0 0,-1 0-1,0-1-168,-3 2 0,0-1 0,0-1 0,-1 1 166,0 2 0,-1 0 51,30-7-14,-10 8 1,3-4 197,-6 5-82,1 0 0,-8 0-64,0 0-24,-11 0 1,6 0 10,-10 0 1,-1 0 7,-3 0 0,-4 0 33,0 0-104,-5 0 543,3 0 1,-6 0-613,1 0 775,-6 0-647,4 0-252,-4 0 0,1 0 175,-2 0 0,-4 0-268,3 0 299,-3 0 1,8 1-51,-5 3-44,5-3 21,-3 4-6,1 0-390,3-3 225,-9 3 99,4-5 1,-1 1-734,0 3 478,-1-3 1,-3 5 46,0-2 0,-1-3-126,-3 3 78,3-2 273,-4 3 457,0-4 655,4 4-413,-4-5 3262,5 0-2830,0 5-475,0-4 1,0 6-1,0-4 0,0 4-44,0 4 0,0 1 108,0-1 1,0 6-188,0 2 1,0 2 53,0 2-34,5 5-207,-4-4 1,8 9 51,-5-3 1,5 3 30,-2 2 0,-1-1 98,2 0-511,-5 6 184,2-5 0,-1 4 107,-1-4 0,1-1-176,-4 0 1,0 1-23,0-1 46,0 0 1,4-1 18,0-3-33,0 3-256,-4-8 303,0 8 0,1-9-72,3 2 0,-3 2 43,3-1 0,-3 0-2,-1-5 0,0 1 51,0 0 1,4-4-24,0 0 1,-1 0 61,-3 4 234,0-5-276,0-2-104,0 1 84,5-5 0,-2 5-25,5-6 0,-6 1 1,2-1 1,-2-3 42,2-1-530,-2-4 103,3 7-601,0-9 508,-4 4 9,4-5-3221,-5 0 2657,0-5 1,0-1-1467,0-5 2503,-5-1 0,-6-4 0,-7-2 0</inkml:trace>
  <inkml:trace contextRef="#ctx0" brushRef="#br0">9559 11524 8299,'-11'0'1,"-1"0"1,1 1 385,0 3 12,4-3-175,2 4 1,5-4 160,0 3-263,0-3 134,0 4 156,0-5 128,0 6-155,0-5-226,0 4 256,0-5-1,5 5-245,2-4 3,-1 4 0,4-5 204,-2 0-168,2 0 0,5 0-75,0 0 0,2 2 104,-2 1 1,3-1-80,5 1 1,-1-1 62,1-2 0,5 4 1,3-1-59,7 1 0,4-4 148,7 0-1860,3 0 1639,-19 0 0,1 0 0,31 0-54,-29 0 1,0 0-14,2 0 0,-1 0 0,-1 0 0,1 0-16,2 0 0,2 0-7,-3 0 0,1 0 0,3 0 0,1 0 100,-3 0 0,0 0-179,-2 0 0,-1 0 59,0-2 1,-1-1 0,1 1-1,0-1-139,1 0 1,0-2 0,-1 0-1,-1 0 170,-2 1 1,0 1 0,0-2 0,1 1-128,-3 0 0,0 0 1,30-6 166,-1 2 0,-4 0-14,-3 0-8,-3-2 0,-3 7-63,-3-4 63,4-1 1,-14 2 61,3 2-337,-2-3 273,-7 6 1,-1-8-34,-5 6 0,-5-1-15,-3 4 0,-3 0 936,0 0-1280,-1 0 907,-4 0-1663,3 0 1099,-9 0-1784,4 0 75,-5 0 1,-9 0 1730,-2 0 0,-13 0 0,0 0 0</inkml:trace>
  <inkml:trace contextRef="#ctx0" brushRef="#br0">10324 10724 7982,'0'-11'-186,"0"-1"792,0 1 446,0 0-194,0-1-8,-5 6 66,4 1-551,-4 5 0,5 1-41,0 3 0,0 3 54,0 9 69,0 1-242,0 11 0,0-2-185,0 4 22,0-5 1,0 7-29,0-5 0,0 3 287,0-3-339,0 0 1,4-1-281,0 1 1,3-2 116,-3-6-888,0 3 296,1-9-828,-4 3 480,4-4-217,-5-6 593,0-1 1,0-6 43,0-3 721,0-2 0,0-6 0,-5 1 0,-1-1 0</inkml:trace>
  <inkml:trace contextRef="#ctx0" brushRef="#br0">10142 10679 8254,'1'-11'0,"3"4"0,-2-2 153,6 5 1,0-4 339,3 5 0,0-2 524,1 1-635,4 2 1,-2-6 114,5 4 1,0 0 63,4 4-381,0-5 0,0 4 62,0-3 1,-2 3 135,-2 1-320,3 0 2,-9 0 0,3 0-174,-4 0 111,-1 5 1,-1-3-2,-2 6 0,-3-4-297,-5 3 0,0 1 52,0 3 1,-5 1 90,-3-1 0,-2-3-105,-1-1 122,-1 1 1,1 3 74,-1 1 1,5-1 3,-1 1 1,2-1 86,-2 0-74,-2 1 205,4-1-190,-1 1 68,-3-1 1,9-3-5,-3-1 0,3-3 8,1 4 0,0-4 235,0 3-230,0 1 146,5 3-162,1 1 1,2-1 39,-1 1 117,1-1-136,3 0 0,1 1 18,-1-1-23,1 1 1,-1-1-103,1 0 1,-5 5 138,1-1-47,-6 0 1,3-2 1,-5 2 1,0-2-17,0 2-329,-5-2 196,-1-2 1,-7 1-233,-2-1 191,2 0 0,-7-1 21,5-2-619,0 2 457,3-8 0,1 3-1458,-1-5 646,1 5-191,5-4 1020,0-1 1,6-3 278,0-4 0,6-1 0,0-3 0,5-1 0</inkml:trace>
  <inkml:trace contextRef="#ctx0" brushRef="#br0">10621 10987 8254,'0'-6'0,"0"-5"602,0 10-175,0-4 398,0 0-201,0 4 0,0-3-110,0 8 70,5-3 74,-3 9-413,3-4 0,-5 6-186,0-1 0,0 1-235,0-1 211,5 1 0,-4-1 0,4 0-61,0 1-34,-3-6-132,8 4 1,-8-8-170,6 1 1,-4-1-160,3-2-63,1 0 349,3 0 97,1 0 66,-6 0 1,0-2 114,-2-1-21,-2 1 1,4-4-125,-2 2 211,-3 3-134,4-9-33,-5 8 272,5-8-102,-4 9 1,4-5-18,-5 2 280,0 3-326,0-4-64,6 5 72,-5 0-23,4 5 0,-1 1-3,-1 5 1,3 1-291,-3-1 119,-1 1 1,4-1-333,-2 1 272,-3-1 0,5-1 23,-2-2-1396,-3 2 985,5-4 0,-5 1-238,3-4 825,-3-1 0,4 3 0,-5 1 0</inkml:trace>
  <inkml:trace contextRef="#ctx0" brushRef="#br0">10907 11067 8108,'0'-7'2211,"1"2"-1711,3 5 0,-1 0-16,4 0-292,1 0 1,3 0-547,1 0 312,-1 0 0,0 0-1401,1 0 1010,-1 0 1,1 0 62,-1 0 0,-3 0-264,-1 0 1,0-1-20,0-3 653,3 3 0,-3-9 0,4 4 0</inkml:trace>
  <inkml:trace contextRef="#ctx0" brushRef="#br0">11192 10975 8254,'0'-6'874,"0"-4"-685,0 9 0,-1-4 1060,-3 5-772,3 0 0,-5 5 341,2 2-479,3 3 0,-8 6 39,5-1-541,0 5 228,4-7 0,0 5 43,0-3 1,0-1-87,0 5 1,0-5-1729,0 1 896,0-2 312,0-2 498,0 1 0,0-1 0,0 0 0</inkml:trace>
  <inkml:trace contextRef="#ctx0" brushRef="#br0">7583 8760 8520,'0'-7'-140,"6"2"291,1 5 0,8-1 9,4-3 0,7 2 0,0-6 1,10 4-10,-2-3 0,2 3 76,-6-4 1449,3 6-733,-9-8-692,9 8 62,-9-8 1,4 8-18,-5-6 0,4 4 0,-1-3 0,6 3-17,-1-4 0,2 2 17,1-2 0,5-2-173,3 2 0,8-2-184,3-1 1,3 3-276,1 1 1,-1 0-523,-3 0 560,3-3 1,-10 8-32,-1-2 218,-4-2 1,-11 5-134,1-3 0,-11-1-334,-1 1 374,-5 0 1,-3 4-174,1 0-152,-6 0-103,-1 0-937,-5 0 1176,-5 0 129,4 0 200,-9 0 0,7 4-52,-4 0 1,3 0 279,-4-4 180,6 0-207,-3 0 510,5 0-457,5 0 1,-3 0 520,6 0-444,-1 0 1,5 0 108,-1 0 0,1 0 596,-1 0-128,1 0-550,-1 0 1,-5 1 200,-2 3-293,-3-3 1,-1 9-33,0-2 1,-6 3-285,-5 5 1,-7-4 40,-9 3 1,3 2-245,-3-2 0,0 2-2101,0-2 2418,0-2 0,-1 8 0,-1-3 0</inkml:trace>
  <inkml:trace contextRef="#ctx0" brushRef="#br0">7446 9022 8317,'0'-11'425,"0"5"125,0 1 0,0 5 110,5 0-402,2 5 0,4 1-6,1 5 0,3 2 197,0 2 1,9-1-169,-1 5 0,4 2-17,-1 5 1,4 0-40,4 4 1,0 1-98,0 3 1,4 1-1690,0 4 1527,6 1 7,-4 1 0,2 3 12,0-2 1,0 1-251,4-1 0,-1 2 119,1-2 0,-5-1 101,-3 1 439,2 0-354,-4-2 1,3 5-60,-5-3 0,1 1-192,-1-1 0,4 1-8,0-5 258,5 0 0,-2-3-47,4 3 0,1-5 44,0 6 1,-1-6-244,1 5 213,0-8 0,-2 3-94,-2-2 75,-3-4-3,1 1 0,-10-5 78,1 0 1,-3-1 148,-6-3 1,3-3 195,-10-4 396,-5-1 1,-1 0-698,-5 1 522,5-6-565,-8 4 0,5-8 454,-2 1-313,-3-1-306,9-2-44,-3 0 29,4 0 49,-4 0 55,3 0-304,-9-5-11,4 3 207,-5-3 0,0 4-834,0-3 671,0 3 1,0-5-527,0 2 0,-1 1 308,-3-4 0,3 3-279,-3-4 457,-2 1 0,0-5-75,-1 1 0,-2-1-56,5 1 1,-1-2 332,1-2 45,3 2 0,-4-3-39,5 4 1,-1-3 253,-3 0 1,3 0 860,-3 3-739,2 6 0,2 0-32,0 2 532,0 2-122,0-3 469,0 5-254,0 5 0,0-2 442,0 5-844,6-1 1,-4 5 160,6-1-354,-1 1 1,5-1-1,-1-5-211,-4 10 74,8-14 0,-8 13 78,9-7 0,-5 2-118,-3 1 0,2 1-414,-3-1 181,-2 1 49,1-6-882,-6 4 394,0-3 305,0-1-1314,-6 4 1022,0-9 0,-5 6-634,-1-4 0,1-1 107,-1 2 675,-4-3-734,3-1 582,-8 0 582,3 0 0,-10-5 0,-1-2 0</inkml:trace>
  <inkml:trace contextRef="#ctx0" brushRef="#br0">7309 10804 8296,'-6'0'-198,"1"0"1224,5 0-642,5 0-160,1-5 0,8 4 50,5-3 0,3 1-18,12 0 0,9-4 404,14-4-763,6 5 0,-27 1 0,1-1 270,1 2 1,0 1 0,2 0 0,-1 1 7,1 0 1,0 0 0,-1 1-1,1-1-60,-2 0 0,0 1 1,3 0-1,0 0-50,-1-1 1,0 0 0,0 2-1,-1-1-9,-1 1 1,0 0-13,-2 0 0,-1 0 0,2 0 0,0 0 53,-3 0 0,0 0-22,30 0 0,-2 4 19,-5 0 0,-6 0-281,-6-4 0,0 1 112,-7 3 0,-4-3-71,-3 3 0,-2-3-48,1-1 127,-2 5 1,-9-4 10,0 3 0,-5-3-381,1-1 793,-2 0 1,-5 0-556,-1 0-522,-4 0 140,2 0-468,-5 0 664,-5 0 1,2-3-732,-4-1 296,4 0 13,-7-1 194,9 4 389,-4-9 0,5 7-160,0-5 384,0 1 0,-5 0-15,3-3 1,-3 8 14,5-6 0,0 1 395,0 0-242,0-3 1018,0 9-439,0-4 1848,0 5 0,0 5-2188,0 2 1,-4 0-133,1 0 0,-5 1 32,4 3 1,-5 1-1058,2-1 598,-3 6 0,-6-5-357,1 4 0,-4-4-618,4 0 1,-5-2-1429,1-3 2570,2 4 0,-10-10 0,3 4 0</inkml:trace>
  <inkml:trace contextRef="#ctx0" brushRef="#br0">7366 10621 11270,'12'-11'1222,"-1"0"-883,1-1 1,4-4 29,3-3 1,4-3-18,4-1 0,2-5-157,5-2-5,6-3 0,-4-3-1191,6-2 1070,0 3-25,-19 10 0,0 0 0,24-18 31,-22 17 0,-1-1-45,0 0 0,-1 0 1,5-3-1,0 0-28,-1-1 1,-1 1 0,2-3-1,0 0-370,1 0 1,-1 1 0,1-3 0,-1 0 179,1 1 0,-1 0 1,-1-2-1,0 1 94,-1 2 0,1 1 0,0-2 0,-1 1-42,3-2 1,-1 1-1,-1 2 1,0 1 32,0 0 1,-1 1 0,-4 3 0,0 0-82,1 2 0,0 1 1,15-18 159,0 4 0,-3 4 20,-5 3 0,-3 3-38,-8 5 0,1 2 34,-5 2 0,-3 2 85,-5 6 1,-4 3 1047,1 1-973,-3 4 939,-1-2-1166,0 5 1,4 1-81,-1 3-373,1-3 302,-4 10 0,0-9-225,0 6-172,0-6-195,0 8 418,0-8 1,0 4-379,0-2 441,0-3 1,-1 4 63,-3-5 162,3 0 0,-9 0 32,2 0 54,-2-5 0,-1 4-30,-1-3 0,1-1 88,-1 1 1,1-1 64,-1 1 0,5 2-116,-1-6 23,1 6 618,0-9-244,-3 10-99,9-9 394,-9 4-128,8-1 225,-3-3-478,5 9 1,0-5 207,0 2-119,5 3-122,2-5 1,5 5 176,4-3-241,1 3 1,6-4 34,0 5 0,0 0-140,0 0 1,0 0 44,0 0 0,-6 0-332,-1 0 291,-4 0-478,0 0 270,-6 0 0,-1 5-1354,-5 3 1014,-5 2 1,-3 3-574,-7 2 0,-3-1 1026,-4 5 0,-1-5 0,0 2 0</inkml:trace>
  <inkml:trace contextRef="#ctx0" brushRef="#br0">7412 9811 8360,'8'0'-570,"-1"0"344,1 0 328,3 0 1,2-2 293,2-2 0,7 3-80,5-3-93,9-2-37,0 5 1,11-9 64,2 2 1,7 2-362,5-2 1,-26 6-1,1 0 245,0-2 1,0 1-53,0 1 1,1 1 0,4-3 0,2-1-32,-2 3 1,1 0-988,0-2 1,0 0 1027,1 0 0,-1 1 0,0-1 0,0 1-107,0-2 0,0 2 0,0 1 0,-1 0-130,0-1 1,-2-1 0,-1 0 0,-1 0 132,0-2 1,-2 0-17,-2 3 0,-1 0 0,1-2 0,0 0 63,28-3 0,0 2-108,-4-2 0,-9 2-77,-2-2 175,-8-2 1,0 8 37,-7-6 0,0 6 320,-4-2 1,-5 3-8,-7 1 1533,3-6-1851,-6 5 791,0-4-741,-2 5 178,-9 0-275,4 0 1,-6 0-113,-3 0 34,-2 0 1,-7 0-81,-2 0 1,2 0-559,-2 0 260,2 0-283,2 0 458,-1 0 79,1 0-35,5 0 362,1-5-75,5 4 33,0-4 2179,0 5-1908,5 5-234,-4-4-36,9 9 0,-9-7-81,3 4 13,-3-4 1,-1 7-977,0-2 646,0 2 1,-5 1-78,-2 1 379,-9 4 0,-6 2 0,-8 5 0</inkml:trace>
  <inkml:trace contextRef="#ctx0" brushRef="#br0">7515 10130 7835,'11'0'-10,"1"0"1,-1 2 665,1 1 1,0 1 87,4 8-411,1-4 0,6 10-57,0-3 1,0 3-34,0 5 1,1 4-37,2-1 1,0 2 31,4-1 1,1-2-209,3 6-225,5-1 1,3 5 92,8-1 0,-2 0 109,5 0 1,-3 1-229,3-1-198,-5 5 1,4-3 391,-2 2 0,-2 2 14,-22-19 1,1 0 0,-1 1-1,0-1 16,1 0 1,0 0 0,-1 1-1,0 1 15,-1-2 0,-1 0 1,19 19 150,3 2-138,-3 0-11,-2-1 0,2 2 188,-5-5-168,0 0-3,1 1 1,-2-5 8,5 1 1,-9-2 0,1-7 1,-2 2 23,2-1 1,-3-3 3,-1 3-455,-4-8 422,-4 2 1,0-7 165,-3 5-178,-3-5 0,2 3 699,-3-6-864,-2 1 0,0-5 181,-6 1-96,1-6 445,-2 3-199,-1-5 100,-5 0-258,0-5 1,0-1-631,0-5 278,0-1 0,0 1-720,-5-1 668,4 1 0,-9-1-215,2 1 0,2 0-251,-2-1 0,-3 5-65,-4-1 357,0 0 539,3 2 0,4-3 0,1 5 0,-1 0 0,-3-1 0,-1-1 0</inkml:trace>
  <inkml:trace contextRef="#ctx0" brushRef="#br0">9297 11512 8358,'0'-6'0,"0"-4"47,0 3 347,0 1 408,0-4 367,0 9-343,0-4-563,0-1 163,0 5 300,0-4-464,5 5 1,-4 0 204,9 5-152,-4-4 1,3 6 110,3-3-330,-3-3 17,7 9 1,-3-5 79,2 3 1,-2 1-130,2-6 1,-2 6-51,-2-1 1,-3-2 50,-1 2-485,-4-6 231,2 3 80,-5 1-527,0-5 439,0 4 1,-5-1-284,-3 0 1,-6-1-322,-1-3 0,-5 0-1039,1 0 794,-3 0 622,-1 0 0,-5 0 424,-2 0 0,-3-5 0,-1-1 0</inkml:trace>
  <inkml:trace contextRef="#ctx0" brushRef="#br0">7366 11729 8288,'-11'0'-145,"5"0"182,-4 0 279,8 0 131,-8 0 56,9 0 1,-4 0 184,5 0-376,10 0 0,3 0 445,9 0-315,11-5-643,8 4 631,16-9-530,-23 7-1,1-1 1,4-1 0,0-1 231,3 0 0,0 1 1,2-1-1,1 0 16,-1 0 0,0 1 1,0 1-1,2 1-59,-1 1 1,1 1-1,0 0 1,-1 0-1,1 1 1,0 0-1,-3 0 1,0 0-20,-1 0 0,0 0-756,-4 0 1,0 0 715,-3 3 1,-2-1-1,0 1 1,-1-1-324,25 6 172,-2-3 0,-11-1-112,-2 0 158,3 5 1,-14-7 7,3 6 226,-2-6 139,-3 8 0,-1-7-296,-5 5 1,0-5 434,0 5 1,-4-5-675,0 0 1576,-5 4-1289,2-6-216,1 4-8,-4-5-4,3 0 1,-8 0-56,-1 0 169,-4 0 0,2-1-22,-5-3-83,0-2 1,-5-6 2,-3 1 1,2 1 26,-2 2 1,4-2-4,-3 2 0,3 2 328,-4-2-302,6 6 115,-3-8 0,4 8 262,-3-1-112,2-4 273,-3 6-57,5-4-219,-5 5 77,-1 0-75,-5 0 0,3 1 176,0 3 8,1 2-242,-5 6 1,1-1 143,-1 1 1,2-1-16,3 0-327,-3 1 81,8-1 0,-3 1 199,5-1-832,-5 0 470,4 1 0,-4-1-34,5 1-1090,0-6 390,-5 4-623,3-3 677,-8-1 461,4 4 0,-6-9 410,1 3 0,0-8 0,-1-2 0</inkml:trace>
  <inkml:trace contextRef="#ctx0" brushRef="#br0">7355 11695 8251,'0'-8'-331,"0"1"1,0 3 527,0-4 0,4 1 409,0-5 1,8-4-279,0-3 1,7-3-60,0-1 0,5-6 226,6-5-592,1 0 1,13-12 271,-2 0 1,-17 21 0,0-2-946,1-3 0,1-1 924,1 0 1,0-1-119,2-2 1,2-1 62,4-1 0,2-1 0,0-1 0,1 0 79,4-4 0,2 0-327,-2-1 1,1 0 137,-1-3 1,0 0 0,1 4 0,-1 0-51,-1 1 1,-1-1 2,0 0 0,0 0 1,-1-1-1,1 1 4,-3 1 1,0 2 0,-5 3 0,-1 2-220,-2 3 0,1 1 0,-1-1 0,1 0 219,-5 0 0,1 1 0,0 2 1,-1 0-39,-3 3 1,0 1 0,17-22 76,-2 4 0,-3 3 5,-5 5 1,-2 4 108,-5 4 1,-5 4 167,-3 7 0,-4 0 141,-3 7 1398,-3 3-2061,0 0 1349,-4 5-1498,4 0 418,-5 5 0,-1 1-130,-3 6 0,2-1-92,-6 1 0,4-1-40,-3 1 1,0-1-251,0 0 0,1 1-346,2-1 1,2 1 255,-1-1 1,1-3-186,2-1 773,0-4 0,0 7 0,0-4 0</inkml:trace>
  <inkml:trace contextRef="#ctx0" brushRef="#br0">9194 9822 7743,'0'-6'862,"0"1"0,1 3-168,3-2-37,-3 3 24,9-4-202,-8 0 41,8 4-229,-9-4 1,5 5 298,-2 0 1,-3 0-151,10 5 21,-5 1-209,0 11-1,4-5-345,-8 5 168,3-1 1,-5-2 247,0 5-1341,0 0 757,0-1 0,-4 2-89,0-4 1,-5 0-282,2-1 1,-4-2-2177,0 2 1371,0-7 1437,4-3 0,-8 0 0,2 1 0</inkml:trace>
  <inkml:trace contextRef="#ctx0" brushRef="#br0">8200 9045 8248,'0'-11'0,"0"-1"513,0 1-325,0 0 1,-1 3 586,-3 0-241,3 6-92,-4-8-72,5 8-246,0-3-152,-5 5 1,3 2-275,-1 1 1,1 0-29,2 5 1,0-5-382,0 5 1,0-4 55,0 3 1,0-3-196,0 4 850,0-1 0,0 5 0,0-1 0</inkml:trace>
  <inkml:trace contextRef="#ctx0" brushRef="#br0">8189 9171 10463,'0'6'-639,"5"-1"0,1-5 0</inkml:trace>
  <inkml:trace contextRef="#ctx0" brushRef="#br0">8223 9331 8248,'-6'6'0,"1"1"78,5-4 175,0-1 1156,0 3-464,0-5-525,0 5 146,0-4-843,0 9 186,5-3 91,-4 4 0,9 0 0,-4 1 0</inkml:trace>
  <inkml:trace contextRef="#ctx0" brushRef="#br0">8337 11078 8235,'0'-11'1357,"-1"1"-338,-3 2-653,3 3 1,-4 4 409,5-3-245,0 3-77,0-4-451,0 5-1390,0 5 779,0-4 337,5 4 0,-3 0-1777,6 3 1337,-5-3 1,5 1-297,-4-2 1007,0-3 0,1 9 0,1-3 0</inkml:trace>
  <inkml:trace contextRef="#ctx0" brushRef="#br0">8360 11192 8038,'-1'7'-590,"-3"-3"1590,3-3-116,-4-1-653,5 5-174,0-4 1,-4 6 230,0-4-629,0-1 215,4 3 1,0-5-623,0 5 311,0-4 207,5 4-914,2-5 572,-1 0 572,4 0 0,-9 5 0,4 2 0</inkml:trace>
  <inkml:trace contextRef="#ctx0" brushRef="#br0">8383 11387 8235,'5'6'856,"-4"-1"-606,4-5 1288,-5 0-1005,0 5-1270,0-4 469,0 10 239,0-10 29,0 9 0,0-9 0,0 4 0</inkml:trace>
  <inkml:trace contextRef="#ctx0" brushRef="#br0">11878 8509 8367,'-5'-7'-937,"3"1"1431,-1 2 1151,1 3-850,2-4-367,0 5-98,5 0 0,-2 0-17,5 0 1,4 0 187,7 0 1,7 0-149,0 0 1,12 0 19,4 0 0,8 0-187,7 0 1,-25-2 0,1 0-329,-2 0 1,2 0 0,6 0 0,1 0 247,-2 2 0,0 0 0,3 0 0,-1 0-132,0 0 1,0 0-1,0 0 1,-1-1 40,-1-1 0,0 0-303,4 2 1,0-1 226,-4-4 1,0 0 0,4 2 0,1 1-163,-3-2 0,0 0 1,-2-1-1,-1 0 122,-1 1 0,0 0 1,0 0-1,0-2-80,-1 0 0,-1 1 124,-1 2 0,0-1 1,24-6-16,0 3 1,-6 2-14,-5 1 1,-6-1 91,-6 1 1,-6 0 193,-5 4 1,-5 0 153,-7 0-37,-4 0-293,-2 0 0,-6 0 435,-3 0 0,-8 0-837,-7 0 0,-4 0 38,-3 0 283,7 5 0,-8-4-126,8 3 0,-1-1-153,1 1-102,2-3 304,6 4-13,-1-5 302,1 0-56,5 0-173,1 0 320,-1 0-62,5 0 71,-4 0 226,5 0 1,1-4-414,3 0 0,3 0-7,4 4 0,0 0 8,1 0 0,-5 0-248,1 0 222,0 0 0,-1 0 35,1 0-20,-6 0 97,4 0-125,-6 6 0,-3 0 26,-5 5 97,1 1-120,-15-1 0,4 1-373,-4-1 0,-1 4 133,0 0 0,4 2-2167,0-2 2373,5-2 0,-3 8 0,6-3 0</inkml:trace>
  <inkml:trace contextRef="#ctx0" brushRef="#br0">11992 10393 8367,'-6'0'-54,"-1"0"0,3 0 54,3 0 1296,-4 0-189,5 0-325,0-5-460,0-1-125,0-6 1,5 1 337,3-1-338,2-4 1,3-2 62,2-5 1,3-1 15,4-3 1,6-2-33,3-5 1,3-4 150,4 0-1588,-2-5 1338,8 2-38,-24 16 1,1-1 0,2 2-1,1-1-50,0-3 0,1-1 0,0 0 1,0-1-294,3-2 1,1 0-1,0-4 1,0 1 220,3 0 1,1 1 0,3-4 0,0 0-92,0 0 0,0 0 0,3-1 0,0-1-1308,1 0 1,0 0 1329,0 3 1,0-1 0,-2 1-1,0-1-106,0 2 0,0 0 0,-2 3 0,-1 1-100,1 0 0,0 0 0,-3 2 1,-1 1 241,-1 2 1,-1 1 0,-3 1 0,-1 0 155,-1 4 1,0 1 0,21-20-67,-5 6 1,-1 1-40,-6 3 1,-5 5 379,-2 6 1,-8 5-598,-4-1 2432,-2 3-2295,-2 0 1058,-4 6-1231,-2 1 0,-7 5 492,-1 0-394,1 0-66,-8 5 335,4 1-253,-1 6 2,-3-1 0,8-1-324,-6-2 102,6 2 1,-5-5 74,3 3 1,2-3 6,-6-5 0,5 0 106,-5 0 1,0 3 18,-3 1 1,-1 0 0,1-4 0,-2 0 167,-2 0 1,2 0-103,-2 0 1,3 0 182,0 0 1,1 0 250,-1 0 0,5-1-140,-1-3 0,4 3 692,-3-3-335,4 3 345,-2-4-347,5 3-178,0-3-18,0 5-242,0 5 0,5 2-67,3 4 0,1 0-300,-2 1 1,3-4 107,-2-1-321,2 1 1,-4 3-1257,-2 1 1708,-2-1 0,-8 6 0,0 0 0</inkml:trace>
  <inkml:trace contextRef="#ctx0" brushRef="#br0">12209 8588 8367,'-5'-12'0,"2"-2"99,-4 10 296,4 0-36,-7 4 0,7 0 292,-4 0-230,4 0-178,-2 0 1,5 1 274,0 3-321,0-2 1,5 8 158,3-3 1,7 5 224,4 3-318,8 3 0,2 2 196,5 3 1,4-2-226,0 10 0,6-1-332,-3 5 1,4 4 492,1 3-2230,-1 2 1868,-22-19 0,0 1 0,0 0 0,0 0-207,-1 2 0,1 1 133,2 0 1,1-1-1,-2-1 1,0 0 52,3-1 0,0 1-170,-1-1 0,1 1 113,1 1 0,1 1 0,0 2 1,-1-1-16,1 1 1,-1-1 66,-2-2 1,0 0-1,0-2 1,-1-1-60,21 20 1,-1 0-197,1-3 0,-2 1 289,-2-5 1,1 0 10,-5-4 1,1 0 131,-5 1-157,0-1 1,-3-1 73,-1-3 1,-5 2-31,2-5 24,-8-1 0,1-3 15,-4 0 0,-1-1 29,-4-3 0,1-1 238,-1-3 1,-3-3-233,-1 4 1864,-4-9-1824,7 3 421,-9-3-682,4-1 256,-5 4-357,5-8-38,-3 3 83,8-5-29,-4 5 166,6-4-177,-1 4 46,-5-5 0,5 0-193,-4 0-250,-2 0-63,0 0-2165,-5 0 2169,-5 0 0,3 0 181,-6 0 1,4-4-228,-3 0 97,4 1 0,-7-2 491,9 3 0,-9-8-42,8 9 0,-4-8 409,2 5 590,3-5-621,-4 3 1,5-2-41,0 1 638,0 4-212,0-7 59,0 9-356,0-9 0,-1 8 784,-3-1-395,2 1 13,-3 2 300,5 0-796,5 0 0,2 4-9,4 0 1,1 5-104,-1-2 1,0 2 88,1-1-110,-1 2 1,-3-5-57,0 3-613,-6 2 495,3-4-923,-5 1 679,0-2 1,-2-2-368,-6 1 1,0 1-470,-7-1 0,-3-3 342,-1 3-1273,3 3 2073,-6-6 0,-1 4 0,-6-5 0</inkml:trace>
  <inkml:trace contextRef="#ctx0" brushRef="#br0">12060 10587 8367,'0'-6'566,"0"-1"-184,0 4 139,0 1-194,6-3 0,0 4 47,5-3-160,1 3 0,4-4 214,3 5 93,3-5-324,1 4 1,5-5 270,2 6-238,3-5 1,6 4 76,3-3 0,8-1 86,3 1 1,5-1-398,-25 3 1,-1 1 0,30-1 135,-26 0 1,1 0 0,-3 1 0,0 0-882,4-1 0,0 0 780,0 2 0,0-1 84,3-2 0,-2 1 1,-2 0-1,-1 0-41,0 0 1,0 0-46,-2-2 1,-1-1-1,4 4 1,-1 0-260,-4-3 1,0 0 0,31 0 168,-6-3-81,-5 4 1,-4-2-26,-10 5 0,-1 0 30,-11 0 362,1 0-225,-4 0 1,-4 0 425,0 0-396,-5 0 857,-3 0 0,-1 0-1572,-2 0 600,-3 0-584,0 0-919,-5 0 1245,-5-5 1,-1 4-274,-6-3-875,1-2 909,-6 4 1,4-4-587,-7 2 705,7 3 1,-8-5 123,6 2 287,0 2-146,3-3 1,1 5 236,0 0-126,-1 0 87,6-5 499,-4 4-415,8-4-49,-3 5 1367,5 0-863,5 0 1,-2 0 542,4 0 1,-3 0-407,4 0 1,0 1 373,3 3-643,5-3 0,-3 6 419,2-4-516,-2-1 1,-2 4 204,1-2 33,-1-3-121,1 9-794,-6-3 289,-1-1-1633,-5 4 1236,0-3 1,-5-1-2459,-3-2 1959,-2 2 0,-6-5 974,-3 3 0,-3-8 0,-1-2 0</inkml:trace>
  <inkml:trace contextRef="#ctx0" brushRef="#br0">11923 9445 8367,'-6'-6'-352,"1"1"537,5 5 1,1 0 93,3 0 0,0-4 333,7 0-445,-2 0 1,17 4 249,-4 0 0,14-1-75,2-3 1,6 2 241,6-6-732,2 5 1,11-7 288,-29 6 0,1 1 0,1-1 1,0 1-1,2-1 0,0 1 0,3 1 0,1 0-1000,-2-2 0,0 0 888,1 1 0,0-1 1,2-2-1,-1 0 50,2 0 0,0 1 1,-1 0-1,0 0-335,1 1 1,0 0 0,-3-1 0,0 0 160,1 1 1,0 0-83,-4-1 0,0 0 151,2-1 1,-1 1 0,-7 1 0,0 0-153,1 0 0,-1 1 47,28-5 0,-9 0 37,-6 1 0,-2 4 33,-8-1 1,0 2-65,-8-2 411,0 3 154,-10-4-166,0 5 1485,-11 0-1806,4 0 1,-10 0 406,0 0 0,-6 0-502,-9 0 1,-2 1-270,-2 3 1,-1-3 149,5 3 59,-1-3 121,5-1 1,0 0-37,-1 0 0,5 0-32,-1 0 312,5 0-281,-2 0-7,0 0 342,4 0-72,-4 0 473,5 0-213,0-5-246,0 4 44,5-4 210,1 5-347,6 0 1,-1 0 85,1 0 1,-1-4 10,0 0-133,1 0 1,-1 4 25,1 0 1,-1 0 112,1 0-267,-6 0 66,-1 0 0,-1 1 143,0 3-259,-1-2 190,-3 3 0,-1-4-244,-3 3 81,-2-3 1,-5 9-247,-1-2 1,1-2 135,-1 2 1,0-1-1423,-4 5 805,4-1 848,0 1 0,2 4 0,4 2 0</inkml:trace>
  <inkml:trace contextRef="#ctx0" brushRef="#br0">12118 11295 8348,'-6'-6'0,"5"1"0,-4 0 0,5-2-2,0-4 0,0 0-13,0-1 1,5-4 0,3-3 0,7-4 5,4-4 1,6-2 2,2-5 1,9-6 3,-2-2 1,-13 18 0,0-1-154,-1-2 0,2 1 0,2-2 0,1 0 155,2-1 0,-1 1 0,2-3 0,0 0-295,1-1 1,-1-1 0,2-3 0,-1-1 294,1-1 0,1 0 0,-2 1 0,1 1 0,2 0 0,1-1 929,-1-3 0,1 0 0,0 5 1,1 1-409,-1-2 1,-1-1-453,-1 0 0,0-1 0,-2 7 0,-1-1-59,1-2 1,-1-1-112,0 1 1,1 0 85,0 4 0,-1 2 1,0-3-1,0 1-141,-1 3 1,-1 0 137,0 2 0,-1 0 0,18-16-3,3 3 0,-9 6-52,1 2 1,-4 8 123,-7-1 1,-1 8-74,-3 0 1,-5 6-228,-3 1 769,-2 6-718,-2-8 942,-4 8-851,-2-3 0,-6 5 90,-3 0 0,-3 4-383,-4 0-51,0 5 326,-1-3 0,1 6-93,-1-1 91,6-5-150,1 5 49,5-10 31,0 9-4,0-9 61,0 9-63,0-8 37,0 3 259,0-5-27,-5 0 1,4-2-180,-3-1 564,2 1-284,2-8 0,0 8-53,0-6 379,0 0-277,0-3 0,0 3 13,0 1 77,0-1-96,0 2 1,2-3 255,2 5-191,-3 0 99,4 4-103,0 0-109,-4 0-346,9 0 181,-8 11 1,3-3-208,-5 11 0,0 0-386,0 4 1,0 5-1658,0 3 2253,-5-3 0,-7 10 0,-6-3 0</inkml:trace>
  <inkml:trace contextRef="#ctx0" brushRef="#br0">12232 11398 8102,'0'-6'-501,"0"-4"1,0 7 400,0-5 280,0 6 151,0-3 2011,0 5-2098,5 5 0,6-4 64,8 3 102,8-3-250,2-1 0,12-1 198,4-3-1406,11-2 1180,3-1 0,-25 2 0,1 0-25,-2 1 0,-1 1 1,5-1-1,0 1 19,-3 0 0,0-1-113,4 0 1,0 0 25,0 1 1,-1 0-1,2-2 1,0 1 40,-3 2 0,0 0 0,4-2 0,0-1-228,-4 1 0,0 1 0,1-1 0,0 1 261,-5-1 0,1 1-130,0 1 1,1 1 110,24-4 1,3 1-40,-8 0 1,-6 1 7,-5 3 1,-5-4-170,1 0 28,-2 0 1,-7 4 194,-2 0-209,-3 0 62,-7 0 1,0 0 96,-6 0 1267,-4 0-1289,3 0 717,-9 0-796,-6-5 0,-3 4-115,-7-3 1,-1 3-486,0 1 413,-4 0 1,7 0-93,-2 0-103,-3 0 144,6-5-84,-5 3 466,6-3-342,-1 5-37,1-5 416,0 4-109,4-9-113,-3 9 312,4-10 283,-1 5-283,-3 0 10,9 1 345,-4 5 4,5 0 1,5 1-438,3 3 0,-2 2-43,2 5 1,-1 0-1,5-4 0,-5 3-215,1-2-78,-6 2 234,8 2 1,-8-5-547,2 1 225,2-6-725,-5 8-53,4-8 0,-6 3 388,-3-5 654,-2 0 0,-16 0 0,-2 0 0</inkml:trace>
  <inkml:trace contextRef="#ctx0" brushRef="#br0">11718 9559 9011,'11'7'615,"1"-1"-244,-1-2 340,6-3-376,0 9 1,11-3 442,3 4-522,7 0 0,2 6 1,6 2 515,0 2-528,5 2-382,1 0 0,-23-9 0,0 1 262,1 2 0,1 1 0,-1-1 1,1 1 73,3 3 1,0 0-195,-1 0 0,0 0-238,6 2 1,1 0 0,-4 0 0,-1 1 416,3 0 1,0 1-919,-2-2 1,-1 1 705,2 1 1,0 1 0,-1-1 0,0-1-171,0 1 0,0 0 165,1 0 0,-1-1 0,-4-1 0,1 0-61,-1 0 0,0 0 51,-5-3 1,1 0-1,5 2 1,0 1 60,15 17 0,-18-19 1,0 0 8,-5 0 0,-1 0 1,26 16-44,-5 1 164,1 2-129,0-4 0,-6 3-798,-2-4 688,-2-1 277,3-5 0,-3 3-360,2-6-18,-3 1 623,-5-4 1,1-5-702,-4-3 259,0 3 1,-5-6 220,1 4-230,0-9 0,-5 3 702,-3-2 1,-2-3-630,-2-1 1222,1 2-1128,-6-5 241,4 5-367,-9-6 15,4 0 1,-6-2-699,-3-2 320,3 3 151,-9-9-530,9 9 442,-9-9 0,7 7-408,-5-5 354,1 1 0,-5-3-76,1 2 1,0-1-88,-1 5 0,4-1 241,1 1 230,-1 3-173,-3-4 1,-1 5 165,1 0-26,0 0 160,-1 0 0,5 0 60,-1 0 0,4 0 226,-4 0 324,6 0-309,-3-5 249,5 4 128,0-4 708,0 5-1131,0 5 30,0-4-88,0 9 1,1-7-125,3 4 0,-2 0-6,6 0 1,-4 3 18,4-2 0,-6-2-35,2 2 1,-3-4-355,-1 3 204,0 1 1,-1 4-764,-3-1 342,-2-5 249,-11-1-1806,5 0 1281,-10-3 0,9 3-50,-2-5 745,-3 0 0,1-5 0,-6-2 0</inkml:trace>
  <inkml:trace contextRef="#ctx0" brushRef="#br0">12860 8737 8345,'0'-6'543,"0"-5"131,0 10 229,0-4-63,0 5-71,0-5 109,0 4-355,0-4-131,0 5-83,5 0-287,-4 0-215,4 0-879,-5 0-719,0 5 1215,0-4 1,0 5-170,0-2 0,0-1 235,0 4 0,4-3-78,0 4 0,5-4 588,-2 3 0,-1-4 0,4 7 0,-4-4 0</inkml:trace>
  <inkml:trace contextRef="#ctx0" brushRef="#br0">12928 8828 8345,'-6'7'-628,"1"-2"0,1-4 645,0 3 432,1-3-261,3 9-46,0-8-36,0 8 1,0-8-315,0 6 149,0-1 1,0 1 103,0 0-478,0-6 237,0 8 0,5-3-240,-4-1 271,4 4 0,-5-7 57,0 4 0,4-3 108,0 4 0,4-1 0,-1 5 0</inkml:trace>
  <inkml:trace contextRef="#ctx0" brushRef="#br0">12940 9011 8345,'-7'5'-157,"2"-2"60,5 4 0,-1-4 491,-3 1-93,3 2 1,-4-3 89,5 4 101,0-4 130,0 2-342,0 0-19,0-4 0,0 9-1202,0-8 540,0 8 401,5-9 0,1 9 0,6-4 0</inkml:trace>
  <inkml:trace contextRef="#ctx0" brushRef="#br0">13088 10816 8345,'-6'-6'1014,"-4"5"246,9-9-798,-5 9 1,6-6 106,0 4-145,0 1-23,0-3-1566,0 5-1214,0 5 2379,0-3 0,11 8 0,1-4 0</inkml:trace>
  <inkml:trace contextRef="#ctx0" brushRef="#br0">13123 10964 8345,'-7'0'1397,"2"0"-899,5 0 395,-5 5-77,4-4-283,-4 4 44,5 1 162,0-5-1038,0 9 239,-5-9-1712,3 9 1267,-3-8-80,5 8 1,2-9-1862,1 3 2446,4-3 0,4-1 0,1 0 0</inkml:trace>
  <inkml:trace contextRef="#ctx0" brushRef="#br0">13145 11113 6615,'0'11'0</inkml:trace>
  <inkml:trace contextRef="#ctx0" brushRef="#br0">10439 12118 8345,'0'-12'-403,"0"1"1,-4-1 710,0 1 0,0 3 607,4 1 1,0 3 270,0-4-304,-5 6 329,4-8-413,-4 8-299,5-3-42,0 5-306,0 5 1,0 7 64,0 7 1,0 4-245,0 3 99,5-2 0,-4 8 44,3-5 0,2 4-135,2 0 1,-2 2-381,2 1 268,-6 0 1,7-1 29,-5-2 1,4 1-57,-4-6 1,-1 3 28,-3-6-602,0 3 439,0-9 1,0 1-300,0-3 0,0-2-23,0-2-439,0-4 133,0-2 253,0 0-432,0-4 225,0 4 424,0-5 0,0-5 450,0-2 0,-5-4 0,-1 0 0</inkml:trace>
  <inkml:trace contextRef="#ctx0" brushRef="#br0">10359 12038 8345,'1'-12'-205,"3"1"1,-3 3 204,3 1 1600,2-1-953,-5 2 0,10-3 80,-4 5 27,3 0-374,2-1 1,3 4 539,0-3-490,6-2-150,-4 4 1,6-7 57,0 6-77,5-1 65,-4 4-464,4 0 183,-5-5 1,-2 3 246,-2-1-654,3 6 365,-9-1 0,7 8-189,-5-3 0,-3 5-182,-5 3 1,-4-1-100,1 5 262,-3-5 1,-2 8-53,-3-3 0,-3-2-171,-4 3 282,0-7 1,-5 5 51,1-3 0,-5-2 56,1 2 1,1-6 175,-1-1 0,5-2-269,-1 2 571,2 2-273,2-9 0,1 6 371,2-4-174,3-1-51,5 3 1,1-1-133,3-1 1,2 2 134,6-1 1,0 1-122,4 3 0,-2 2 27,5-2 0,0-2 30,4 2 37,-1-1-151,1 10 0,-1-5-7,-3 4 0,1-4-113,-5 0 0,1 0 16,-5 4-60,0-4 172,-4 5-747,-2-6 440,-5 6 1,0-4-43,0 2 1,-9 1-93,-2-1 1,-9 2 113,1-2-148,-2-2 118,-7 3 0,0 0 74,-2-1 37,-3 0 14,3-9 1,0 5-275,-1-4 28,11-2 76,-1 0 1,9-5-838,1 0 569,-1 0-1022,6 0 969,1-5 0,7-1-272,6-6-304,0 6 446,13-9 707,2 7 0,6-8 0,6 4 0</inkml:trace>
  <inkml:trace contextRef="#ctx0" brushRef="#br0">10998 12449 8345,'7'-2'0,"-4"-1"625,4 1-293,-6-3 0,4 4 151,-5-3 753,0 3-276,0-4 252,0 5 1,4 5-631,0 3 0,0 2-182,-4 1 1,0 4-261,0 1 1,0 3 192,0-4-480,5 0 189,-4 2 1,5-5 108,-2 4 1,-3-4-100,3 0 1,1-1-238,-1 0 0,1-3-906,-1 0 732,-3-6-125,4 3 272,-5-5 1,2 0 95,1 0 0,-1-5-88,1-2 425,4 2-138,-6-6 0,8 4-111,-5-8 0,5 2 150,-2-2 0,2 2-17,-1 2 73,2-1-29,-4 1 1,4-1 4,-2 1 1,2-1-92,-2 1 1,-2 1 167,2 2 0,-5 3-104,5 5-332,-5 0 260,7 0 1,-5 5-21,2 3 0,2 2-14,-5 1 1,5 6 72,-1 2-993,-3 3 585,5 0 0,-9 1-2554,3 0 1418,-3 5 1450,-1-4 0,-5 9 0,-1-4 0</inkml:trace>
  <inkml:trace contextRef="#ctx0" brushRef="#br0">6179 13499 8345,'-5'-11'68,"-2"0"178,-4-1 0,3 2 368,1 2-311,4-2 1,-2 4 251,5-5 0,0-1-131,0 1 125,0-1-209,0 6 1,1-4 257,3 2-267,-3-2 1,10 4 60,-4 2 51,3-3-182,2 6-74,4-4 1,-2 5-96,5 0 103,0 0 1,4 0-58,0 0 1,0 6 193,0 6-231,-1-1 0,1 11-134,0-3 0,-5 4 138,-3 3-366,-2 4 173,-7 4 0,-1 1-367,-5 3 298,0-2-465,-5 8 147,-6-8 279,-7 8 1,-1-8-10,0 2-44,0-2 79,-4-2 0,0-5 62,0-2 1,4 1-14,0-2 1,0-3-149,-4-4 490,1-5-311,4 3 0,0-6 228,3 0 52,7 1-36,-7-6 1,10 0 304,-3-2-3,3-2-102,5 3-126,0-5-95,5 0 1,2 0 159,4 0 0,0 0-63,1 0 0,4 0 241,3 0 0,3 0-54,1 0 0,0 0-18,-1 0 0,5-4-76,0 0 1,4-1-69,0 1 1,-2 2 152,2-6-593,-6 5 202,8-2 0,-10 2 90,0-1 1,-2 0-175,-6 4 0,1 0-1459,-5 0 808,-5 0-1817,0 0-1007,-6 0 1925,-6 0 0,4 0 637,-6 0 980,1 0 0,-5 5 0,1 1 0</inkml:trace>
  <inkml:trace contextRef="#ctx0" brushRef="#br0">6715 13260 8263,'-5'-12'0,"4"1"348,-3-1 0,2 5 137,-2-1 195,3 1-28,-4 0-248,5-3 1,0 7 661,0-4-249,0 4 125,0-2-738,0 5 1,0 5 63,0 3 1,3 6-96,1 1 80,0 5-197,-4-7 1,1 7-161,3-4 0,-3-1 23,3-4 0,-3 1-323,-1-1 0,2-3-325,2-1 365,-3-4 232,4 2 1,-4-1-169,3 0 185,-3-1 36,4-3 1,0-3 85,3-1 37,2-5 19,2 3 1,-5-2 206,1 0 1,-1-1-135,5-6 0,3 3 117,0-4 0,1 0-94,-5 1 1,0-1 303,1 5-37,-1 5-265,1-5 1,-1 11 114,0 0 0,1 2-59,-1 5 1,-3 5 16,0 3 1,-1 4-31,5-4 0,-2 6 26,-3-2 1,2 1-257,-5-1 0,4 2-365,-5-1 0,1-3-1144,-4 2 0,0-5 756,0 2 0,0-4-2732,0 0 3511,0-1 0,0 0 0,0 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3:27:30.53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12095" units="cm"/>
      <inkml:brushProperty name="height" value="0.12095" units="cm"/>
      <inkml:brushProperty name="color" value="#57D200"/>
    </inkml:brush>
    <inkml:brush xml:id="br3">
      <inkml:brushProperty name="width" value="0.09071" units="cm"/>
      <inkml:brushProperty name="height" value="0.09071" units="cm"/>
    </inkml:brush>
    <inkml:brush xml:id="br4">
      <inkml:brushProperty name="width" value="0.12095" units="cm"/>
      <inkml:brushProperty name="height" value="0.12095" units="cm"/>
    </inkml:brush>
    <inkml:brush xml:id="br5">
      <inkml:brushProperty name="width" value="0.12095" units="cm"/>
      <inkml:brushProperty name="height" value="0.12095" units="cm"/>
      <inkml:brushProperty name="color" value="#FF0000"/>
    </inkml:brush>
    <inkml:brush xml:id="br6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12163 12403 8145,'0'-6'-2238,"-1"-3"4000,-3 5-1123,3 0 1,-8 3 221,5-3-230,-5 3-148,8-4 205,-4 5 700,5 0 1,-4 1-1316,0 3 1,-1 2 60,1 6 1,3-1-221,-3 0 0,3 1 19,1-1 0,0 1 72,0-1 0,1 1-224,3-1 1,4-3 86,7-1 1,-2-4 31,2 1 0,1-3 157,0-1 1,4-1 145,-1-3 0,-1 1 102,1-4 1,-4-1-72,4-3 1,-6-5-10,-2 1 0,-1-1-88,-6 0 0,4 2-157,-4-5 0,-2 2 132,-6-2 1,-2 2-610,-5 6 0,-5 1 56,1 2 0,-5-1-151,1 5 0,1 2-149,-1 6 1,4 6 279,-4 5 1,6 1-1577,2 0 2037,-1-4 0,6 10 0,-6-4 0</inkml:trace>
  <inkml:trace contextRef="#ctx0" brushRef="#br0" timeOffset="1">12106 11409 8193,'0'-11'-268,"-1"5"-403,-3 2 1681,3-2-118,-4 4 97,0-8-231,3 9-506,-3-4-6,5 5 0,0 5-127,0 2 0,0 5 142,0 3 0,0 4-58,0 8 1,-1-2-47,-3 6 1,2 0-184,-6 7 0,0 0-63,-3 8 0,-4-3 162,0 7 1,-1-1-37,5-3 0,1 1 73,2-9 0,-1-1-142,5-7 0,1-3 107,3-8 0,0-3-465,0-4 1,1-6-48,3-2 1,-2-3-238,6-1 0,-2-5-333,2-2 1,2-4 60,-2 0 946,2-5 0,1-2 0,1-5 0</inkml:trace>
  <inkml:trace contextRef="#ctx0" brushRef="#br0" timeOffset="2">12095 11387 8193,'-5'-12'224,"2"2"311,-5 2 886,6 3 32,-3 0-471,5 4-489,0 6 1,1 4-125,3 10 0,2 0 80,6 4 1,-1 5-147,1 2 1,-1 3-198,0 1 0,5 2 43,-1 2 0,1-2-107,0 2 0,-4 1 22,3-1 1,-2 0 101,-1-4 1,-1-4-339,0-4 0,1-3 94,-1-4 1,-3 1-375,-1-4 152,-4-1-1195,7-4-196,-9-4 467,5 3 1,-8-9 283,-2 3 1,2-3 40,-6-1 899,1-5 0,-10-1 0,-1-6 0</inkml:trace>
  <inkml:trace contextRef="#ctx0" brushRef="#br0" timeOffset="3">11946 11980 8193,'-12'0'-247,"-4"0"206,9 0 0,-7-5 1215,10-2 0,0 0-166,4 0 0,5 0-9,3 0 1,7-3-159,4 2 1,3-1-310,0 2 1,6-4-434,3 4 1,-2 1 96,2-2 0,-2 5-193,1 0 1,2 1 88,-5 2 0,-5 0-2538,-3 0 2446,0 5 0,-1 7 0,-1 6 0</inkml:trace>
  <inkml:trace contextRef="#ctx0" brushRef="#br0" timeOffset="4">15041 12186 7803,'0'-6'1392,"0"-4"-1154,0 8 1,0-4 604,0 2-98,0 3-318,0-4 1,-1 1 195,-3 0-312,3 0 1,-5 4-38,2 0 234,3 0-486,-10 0 165,5 0-101,0 0 0,-3 2-124,5 1 1,0 5-130,4 7 1,0-1 32,0 5 1,0-3-86,0 3 1,4-4-1,0 4 0,5-5 139,-2 1 1,5-4 56,3-3 0,-1 1-17,5-5 1,-4 0 41,4-4 1,-5 0 73,1 0 1,-2-6 200,-2-1 0,1-1-99,-1-3 0,-1 2 158,-2-6 1,-2-2-345,-2 2 0,-2-4 113,1 4 1,-5-4-401,-2 3 0,-9-3 158,2 4 0,-3 0-209,2 4 1,-4 4 71,-3 3 0,1 3-81,-1 1 1,1 6-738,-1 6 0,-1 3 1092,5 4 0,0 3 0,3-5 0</inkml:trace>
  <inkml:trace contextRef="#ctx0" brushRef="#br0" timeOffset="5">15372 11272 8276,'0'-11'212,"0"0"0,-3 3 17,-1 0 0,0 5 15,4-5 1,-1 5 470,-3 0 229,3 1-491,-4 2 1,5 5-137,0 3 0,0 3-14,0 5 0,0 3-33,0 7 0,0 0-154,0 4 0,3 1 66,1 3 1,1 4-130,-1 0 1,-3 1 132,3-1 1,-1-2-181,1 2 0,-3-4-126,3-3 1,-3-1 81,-1-7 0,1 1-99,3-9 0,-3 1-61,3-5-1004,-3-5-231,4-1 353,-3-5 0,3-1-1049,-5-3 2129,0-2 0,5-10 0,1-2 0</inkml:trace>
  <inkml:trace contextRef="#ctx0" brushRef="#br0" timeOffset="6">15224 11352 8277,'0'-23'38,"0"1"0,0 3 299,0 0 0,0 3 548,0-3 0,0 4-101,0-4 1,5 5-308,3-1 1,2 2 2,1 2 1,1-1-177,-1 1 0,4 5-129,1 2 1,-1 3 110,-4 1 0,1 0-242,-1 0 0,0 8 28,1 4 0,-2 3-84,-2 0 0,2-1 14,-3 5 0,-1 0-205,-3 4 0,2 0-73,-1 0 0,0 0 100,-4-1 1,0 0-48,0-3 0,0 1 124,0-4 0,0-1-53,0-4 1,0-3 98,0 0 17,0-6 1,0 4 0,0-2 203,0-3 14,0 5 0,0-5-48,0 3 68,5-3 0,1 4-75,6-5 0,1 4-10,2 0 1,-1-1-22,5-3 1,-1 4 23,1 0 0,2 4-29,-2-5 0,1 5-17,0-4 0,0 5-20,-5-2 1,4 3 11,-4 2 0,-3-1-135,-5 1 1,-4 4 81,1 3 0,-3-1-115,-1 1 0,-5-1 116,-3 1 0,-7 2-6,-4-2 0,-8 3 55,-3 1 1,1-2 147,-2-1 0,2-1-64,-1-8 1,-2 3-86,5-6 1,2-3-942,6-2 466,2 4-2637,6-6 3050,5-1 0,11-6 0,7-6 0</inkml:trace>
  <inkml:trace contextRef="#ctx0" brushRef="#br0" timeOffset="7">12335 14904 7938,'0'-6'416,"0"-4"148,0 2 0,0 2 264,0-2-383,0 1 0,0-5 342,0 1 0,-4 3-303,0 0 0,-1 2-148,1-1 1,-1 0-157,-3 3 1,-2 3-80,3-3 1,-4 3 284,0 1-403,0 0 63,-1 5 1,5 0 62,-1 3 0,0 2-176,-3-2 1,-1 3-56,1 4 1,0-2 69,-1 2 1,5 2-101,-1-2 0,5 4 45,0-4 0,1 4-91,2-4 1,0 4 41,0-3 0,4-1 58,0-4 1,9-1 97,-2-2 0,4 1 1,1-5 0,0 0 45,3-4 0,3-2-81,-3-2 1,-2-3 167,2-8 0,-5 4-76,2-4 1,-5 5 9,-3-5 1,1 2-274,-6 2 1,1-1-328,-4 1 0,-5 3-203,-2 1 1,-5 3-600,-3-4 0,-3 6 1335,-5-2 0,-5 8 0,-1 2 0</inkml:trace>
  <inkml:trace contextRef="#ctx0" brushRef="#br0" timeOffset="8">11992 15612 7938,'0'-11'0,"0"3"0,0 1 785,5 4-102,-4-2-159,4 0 1,-5 2 683,0-4-622,0 4-10,0-2 77,0 5-198,-5-5-290,-1 4 0,-6-4 270,1 5-218,0 5 1,-5 1-65,1 6 0,-1 0 81,0 4 0,4-2-130,-3 5 1,1 0 45,-2 3 1,4 5-125,-4 0 1,5 3 28,3-3 1,-2 3-85,3-3 1,2 3-19,1-3 1,2 3 106,2-3 0,0 0-81,0-4 0,9-6 76,3-1 1,7-4 81,0 0 0,11-6-91,5-2 0,1-3 296,-1-1 0,3-1-7,0-3 1,4-2-8,-4-6 0,-1 1-322,-7-1 0,-2 2 93,-5 3 1,-2-3-627,-2 2 457,-2 3 0,-7-1-3070,-2 2 1741,-3 2 1399,-5-3 0,-5 10 0,-2 2 0</inkml:trace>
  <inkml:trace contextRef="#ctx0" brushRef="#br0" timeOffset="9">14927 14984 8066,'0'-11'0,"1"-1"320,3 1 1,-1 1 4,4 2 0,-4-2 52,1 2 1,-3 2-72,-1-2 0,0 5-73,0-5 0,0 4 201,0-3 62,0 4-215,0-2 90,-5 5-328,-2 0 0,-4 6 89,0 6 0,0 0-13,4 7 1,-2-1-11,5 1 1,0 3-20,4-3 1,0 1-203,0-1 0,5 2 80,3-6 1,7 0-25,4-4 0,4-4 191,4-3 1,1-3-15,2-1 0,3-7 41,-2-4 0,0-5 162,0-7 1,-3 4 40,-5 0 1,-6 0-152,-1-4 0,-9 1-85,-3 3 0,1-2 69,-1 2 1,-4 1-708,-4-1 0,-9 5 148,2-1 0,-8 3-80,0 5 0,-3 1-53,-1 6 1,1 2-460,-1 2 0,1 3-137,3 8 1,-1 2 504,5 2 0,3 1 585,5-5 0,-1 6 0,-3-4 0</inkml:trace>
  <inkml:trace contextRef="#ctx0" brushRef="#br0" timeOffset="10">15144 15601 8049,'0'-6'0,"-1"0"-80,-3 6 46,3-5 0,-6 4 350,4-3 0,0-1-24,-5 1 1,6-1 635,-2 2-204,-2 1-342,4-8 1,-3 8 391,5-6 169,0 5-199,0-7 140,0 4-312,0 0-326,0 1 0,4 6-150,0 3 0,4 2 86,-5 5 0,2 2-236,-1 2 1,-1 3 75,4 5 0,-4 1-72,1 3 1,1-3-27,-1 2 1,-1 0-83,-3 0 1,4-1-106,0 1 1,1-2 95,-1-1 1,-3-1-67,3-3 1,-3 1 104,-1-5 1,0 1-369,0-5 24,0 0-126,0 1 388,0-6 1,0 0-176,0-2-1927,0-2 967,0 3 912,0-5 1,0 0 0</inkml:trace>
  <inkml:trace contextRef="#ctx0" brushRef="#br0" timeOffset="11">15076 15544 8008,'-6'-17'0,"5"8"0,-3-2 0,3 2 0,1-2 0,0 3 1,0 0 4,0 1 1,4-1-1,0 1 0,5 4-2,-2-1 1,5-1-2,3 1 1,-1 1-2,5 3 1,0 5-1,4 2 0,0 3 2618,-1 2 1,6-1-1415,3 1 0,2 3-880,1 0 1,-1 5-326,-2-1 0,-4 4-46,-4 4 0,-4-2-121,0 6 0,-6-1-162,-2 5 1,0-2 161,-8-3 0,1 3-15,-4-3 0,-6 2 81,-6-1 0,0 2 57,-7-3 1,0-1 39,-4 2 0,-1-6 10,-3 2 0,3-4-2,-3-4 1,-1-3 163,2-4 1,-1-1-133,4 0 0,4 0 4,0-4-1485,5-2 1071,-2-5 1,9-1-1381,4-3 1754,1-2 0,2-6 0,0 1 0</inkml:trace>
  <inkml:trace contextRef="#ctx0" brushRef="#br0" timeOffset="12">12300 12666 8347,'0'-8'-359,"0"1"1,0 3-17,0-4 725,-5 6 0,3-4 217,-6 6-227,0 0 0,1-3 203,-1-1-76,6 0 79,-3 4-31,5 0 221,0-5-482,0 4 1,0-6 181,0 4 91,0 1-501,0-3-5,0 5 0,1 4-145,3 0 0,-3 1 185,3-1-6,-3 2-234,-1 0 64,0 5 0,0-9 132,0 6 16,0-1 0,0 5 176,0-1-180,0-4 140,0-2 1,0-4-70,0 3 63,0-3-65,0 4 7,0 0-67,0 1 0,0 6 96,0-1-349,0-4 277,0 8 1,0-8-95,0 9 1,0-2-1,0 0 189,0 1 0,0 0-129,0-4 0,0 1 0,0-1 183,0 1 1,0-1-126,0 1 1,0-1 0,0 0 74,0 1-96,0 4-199,0-3 204,0 4 32,0-6-170,0 5 1,0-2 82,0 5 36,0-5 10,0 3-207,0-1 237,0 2 1,0 4 74,0-3-153,0 2 4,0-8 1,0 7 56,0-4 0,0 3-26,0-4 0,1 5-3,3-1 0,-3 1 1,4 1-57,1-2 1,-5 0 97,3 4-167,-3 0 0,-1-1 129,0 1-14,5 0-172,-4 5 1,4-4 154,-5 3-187,0-3 157,0-1 4,0-6 0,0 5 55,0-3 0,0-1-73,0 1 176,0 0 0,0-1-146,0-3-4,5 3 40,-3-6-28,3 10 1,-4-8-7,3 5 1,-3 0 4,3 4 1,-3 0-8,-1-1 0,0 1-13,0 0 0,0 0-19,0 0 1,0 3 28,0 1 0,0-2-9,0-5 0,0 1 6,0-2 0,0-2 100,0-2 0,0-2-33,0-2 1,0 0 314,0 1-153,0-1 1,0 1-104,0-1 1,0 4-47,0 1 1,0 4 25,0-1 0,0 2-136,0 2 1,0 0 121,0 0 0,0 4-50,0-1 1,0 1-17,0-4 1,0-4-22,0 0 1,0-4-10,0 4 0,0-1 38,0 1 0,0 1 36,0-5 1,-4 6-26,0-2 1,1-1-16,3 1 1,0-4 14,0 4 1,0-4-155,0 4 0,0-5 6,0 1 0,0-2-38,0-2-562,0 1 186,0-6-79,0-1 1,3-6 157,1-3 0,1-2-2358,-1-6 2798,3-4 0,4 3 0,0-3 0</inkml:trace>
  <inkml:trace contextRef="#ctx0" brushRef="#br0" timeOffset="13">15133 12403 6671,'0'-6'-14,"0"-1"272,0 4-139,0 1 0,-2-4 334,-1 2-173,1 3-48,-3-4 54,5 0-315,-5 3 214,4-3-7,-4 0 207,5 4-173,0-4 732,0 5-645,0-5 105,0 4-148,0-4 2976,0 5-3074,0 5-183,0-4 96,0 4 25,0-5-290,0 5 284,0-4-147,0 9 0,0-7 74,0 5-58,0-1 1,0 5 43,0-1 0,0-3-27,0-1 27,0 1-8,0-2 0,0 4 10,0-2-6,0 2 0,0 2 1,0-1 6,0 0 0,0-3 7,0 0 5,0-1 0,0 5-15,0-1 1,0-3-4,0-1-99,0-4 101,0 7-165,0-9 158,0 9-9,0-8-20,0 8 1,0-9 40,0 9 1,0-7-31,0 4 0,1-4 68,3 1-79,-3 2 61,4 0 0,-5 2-13,0 0 1,0-4-14,0 3 50,5 1 1,-3-1-49,1 1 0,-1-4 45,-2 3 7,0-4 1,0 3 72,0-2-104,0-3 112,0 9-2,0-8-105,0 8 154,0-9-112,0 4-42,0 0 0,0-2 52,0 4-61,0 1 0,3 0 71,1-1-45,0-4-13,-4 7 1,0-7-29,0 4 111,0-4-85,0 7 1,0-8-18,0 6 1,0-4 21,0 3 1,0-3-49,0 4 0,0-4 41,0 3 1,0-3-45,0 4 38,0-1 1,0 5-112,0-1 80,0 1 1,0-1-20,0 0 42,0 1 0,0-1-13,0 1 1,0-5 17,0 1 0,0-4-15,0 3 1,0-3 44,0 4 0,0-4-25,0 3 13,0 1 0,0 3-7,0 1 0,0-1 3,0 0 1,0 2-4,0 2 0,0-2-5,0 2 0,0-1-89,0 1 0,0-1 82,0 5 0,0-5-49,0 2 1,0 0 33,0-1 3,0 6-6,0-9 4,0 5 13,0-1-21,0-3 0,-4 5-2,0-3 0,1 2 8,3 2 0,0 1-6,0-5 0,0 5-4,0-1 16,0 3-21,0-4 14,0 3 0,0-8-2,0 9-16,0-10 0,0 9 15,0-6-13,0 0 11,0 2 1,0-5 33,0 4 0,-2 0-33,-1-1 1,1 4 0,-2-2 45,3 1 0,0 1-35,-3 3-5,3 1 53,-4 0 0,4 0-33,-3 0-56,2 0 48,-3-6-3,5 5-29,0-9 0,0 7 27,0-5 0,0 5 0,0 0-14,0 1 0,0 2 21,0 0 1,-1 0-2,-3-1 1,3 5 137,-3 0 1,2 3-83,-2-3 0,3 3 75,-3-3-109,3 0-7,1-5 0,0 0 110,0-3 0,0 3-81,0-3 1,1-2-35,3 2 0,-2-7-27,6 3 62,-6-5 1,5 7-294,-4-6 221,-1 1 0,3-1 1,-5 0-23,0 1 112,0-1 1,0 1-78,0-1 0,0 1 36,0-1-28,0 0 4,0-4-17,0 3 47,0-9 0,0 4-317,0-5 0,0-5-685,0-2 1,0-4-331,0 0 1,0 0 1286,0-1 0,0 1 0,0-1 0</inkml:trace>
  <inkml:trace contextRef="#ctx0" brushRef="#br1" timeOffset="14">19061 11295 6661,'0'-6'615,"0"-4"0,0 7-5,0-4 8,0 4 166,0-2 30,0 0-197,0 4-239,0-10 1,-3 9 259,-1-6-265,0 6 1,4-5 116,0 4-25,0 1-105,0-3 1,0 15-247,0 6 0,-1 4 59,-3 3 0,1 5-37,-4 2 0,0 3 56,0 1 0,-2 2-207,5 2 1,-3-1 8,3 5 1,0-5-40,4 1 0,0-3 88,0-1 0,0-1-62,0-2 0,0-7-29,0-5 0,0-5 88,0 1 1,1-2-60,3-2 1,-3-3 62,3 0-143,-3-6 296,-1 3 740,0-5-908,5 0 1,2 0 146,4 0-12,1 0 1,3 0 407,0 0-248,5 0-150,-7 0 0,9-4 462,-3 1-283,2-6-222,2 7 0,-1-8 41,-3 3 1,2 0 0,-3 1 13,0 1-162,-2 1-633,-4-1 1,-5 4 213,1-3 324,-6 3 0,4 1-2387,-6 0 0,-6 0 1,0 0-1</inkml:trace>
  <inkml:trace contextRef="#ctx0" brushRef="#br1" timeOffset="15">18981 11569 8263,'0'-11'729,"0"-1"-476,0 6-64,0-4 1,2 4 979,2-6-458,-3 1-112,9-1 1,-2 0-1,7-1-17,4 2 0,0-3-117,4 6 1,-2-1-107,10 2 1,-5-2 0,5 5 4,1 1 1,-1 2-52,0 1-60,2 0-369,-9-5 185,4 4 44,0-4 1,-8 3 297,3-1-1054,-8 1 373,7-3-3119,-10 0 3157,5 4 290,-6-9-147,-4 8-237,3-8 1,-9 8-510,3-6 1,-4 6 329,-4-2 1,-2-1 504,-6 1 0,-4-5 0,-2 3 0</inkml:trace>
  <inkml:trace contextRef="#ctx0" brushRef="#br1" timeOffset="16">18993 11250 8139,'-6'-8'265,"2"0"1,2 5 297,2-5 0,0 4 1,0-4 1271,0 0-1019,0 3-289,6-6-84,5 5 0,7-5 19,5-1 1,5-3-50,2 0 0,3 0 1,2 3 327,4 1-500,1-1-731,1 1 685,-2 4 1,-8-1-211,-1 4 1,-8-4-560,0 4 1,-6 1-1,-1 3 256,-2 0-1966,-7 0 1486,-1 5 1,-5 1-1435,0 5 1833,0 1 399,-5-1 0,-1 6 0,-6 1 0</inkml:trace>
  <inkml:trace contextRef="#ctx0" brushRef="#br1" timeOffset="17">19244 12312 8327,'0'-12'69,"0"1"160,0-1 1,0 5 183,0-1 0,-1 6 240,-3-2 661,3-2-826,-4 4 0,1-2 297,0 8-573,-5 3 0,4 4 181,-2 0-218,1 6 0,6-4-125,0 2 86,0-2 6,0-2 1,6-5-152,1-2 1,5-3 61,3-1 1,-2-1 116,2-3 0,1 2-39,-1-6 1,4-3 5,-3-5 1,-2-3-71,-7 4 1,2-1-150,-5 1 1,0 2-589,-4-2 1,-7 2 359,-4 1 1,-2 6-303,-6 2 0,4 3 232,-4 1 0,1 6-2022,-1 6 2402,3 4 0,-1 7 0,-1 0 0</inkml:trace>
  <inkml:trace contextRef="#ctx0" brushRef="#br1" timeOffset="18">19370 12552 8211,'0'-12'0,"0"1"0,0-1 0,0 1-23,0-1 1,0 1 200,0 0 1,0-1 294,0 1 1,0-1-83,0 1 0,-1-1 53,-3 1 0,2 0-81,-1-1 1,0 2 407,-1 2-19,3-2-194,-4 9-317,5-4-68,0 5 1,0 9 30,0 2 0,0 8 15,0 0 1,1 8-23,3 3 1,-3 3 61,3 2 0,-3 4-72,-1 3 0,2 7-195,1 5 0,-1-2-176,2 1 0,-3 5 202,-1 7 1,-1-29 0,1 0 50,-2 2 1,0 1-1,1 2 1,-1 0-81,-1 1 1,-1 0-1,0 4 1,1 2-383,0-1 1,-1 1 0,-1 0-1,1 0 241,2 2 0,0-1 1,-2-3-1,0-2 31,2 2 0,0 0 0,0-2 1,1-1-164,1 1 1,0 0 0,-2-3-1,0-1 312,0-1 1,0-2 0,-2-1-1,0-1-166,2 2 1,1-1 0,-2-4 0,1 0 307,-2 29 0,2-4 13,-1-3 0,1-4-149,2-4 0,0-5-6,0-3 1,0-4 582,0-3 0,4-4-522,0-4 1,0 0 532,-4 0 0,1-1-700,3-3 1,-3-3 372,3-5 0,-1 1-1188,0-1 608,-1-4-241,3-2 288,-5-5 124,0 0 0,0-5 131,0-3 1,0-2-494,0-2 0,0 0-169,0-3 173,0 2 0,0-4 88,0 6 0,-4 3-350,0 1 189,0 4 58,4-2 107,-5 5-115,4 0 434,-4 0 3014,5 0-2408,-5 0 1,2 1-216,-4 3 0,3 3 24,-4 4 1,4 0-144,-3 1 0,4 3 81,-1 0 0,-1 2-384,2-2 0,-1-2 97,4 2 1,1-6-105,3-2 1,2 0 124,6 0 1,-1-2 91,0-5 0,1 0 356,-1 0 0,1-1-130,-1-3 0,1-2 6,-1-5 1,0-2-71,1-2 0,-5 2-166,1-2 0,-5 2-45,0 2 0,-3 3-892,-3 0 0,-4 6-136,-4-2 0,-6 3-2000,-2 1 2959,-2 0 0,-12 15 0,-3 4 0</inkml:trace>
  <inkml:trace contextRef="#ctx0" brushRef="#br1" timeOffset="19">19461 15510 8200,'0'-7'0,"-5"-3"164,4 4 1,-6-1 904,4 4 186,1-4-811,-8 6 1,8-8 79,-6 5 0,4 0-83,-3 4 1,3-3 55,-4-1 1,1 0-193,-5 4 0,1 0-179,-1 0 0,-4 5-47,-3 3 1,-4 6 141,-4 1 1,2 5-152,-5-1 0,3 8 117,-4 3 1,5 3-190,-5 2 0,6 0-98,-2 3 0,4 2-109,4 1 0,-1 4 185,5-3 1,5-3-62,6-1 0,3 1 65,1 0 0,0-5-147,0-4 0,6-4 44,5 0 0,6-5 86,6-2 0,0-5-80,-1 1 0,5-8 67,0-3 1,1-3 225,-2-1 0,-2-1-155,3-3 0,-4-2 144,-4-5 1,1-1 32,-5 1 0,4-2-123,-3-2 1,-5 2-98,-3-2 89,-1 2 1,0 2-166,-3-1 0,-3 1 97,-1 0 1,-5 3 43,-3 0 0,-2 1-64,-1-5 1,-6 1-105,-2-1 0,-3 5-499,0-1 0,-1 2 254,0-2 0,5-1-911,3 6 0,2-5 106,2 4 1175,4 0 0,-3-1 0,4-1 0</inkml:trace>
  <inkml:trace contextRef="#ctx0" brushRef="#br1" timeOffset="20">22465 12152 8003,'0'-7'-90,"0"-3"1,0 8 533,0-6 1,0 4 319,0-3 408,-5 4-275,3-2-480,-8 5 1,8 0-62,-6 0 0,4 1-114,-3 3 0,4-1 169,-1 4-192,-2 1 1,5 3-112,-3 1 56,3-1 1,5 1-217,-1-1 1,6-5 67,-1-2 0,2 1-356,1-1 326,1 0 1,3-4 87,0 0 1,1-5 6,-5-3 1,0 1 25,1-5 0,-2 3-51,-2-6 1,0 2 24,-4 2 0,0 0-210,-4-1 0,-1 5 142,-3-1 0,-2 5-885,-6 0 0,-4 1-110,-3 2 0,-2 3-417,2 4 0,-1 1 1399,5 7 0,-5 3 0,2 0 0</inkml:trace>
  <inkml:trace contextRef="#ctx0" brushRef="#br1" timeOffset="21">22476 10930 8106,'-5'-12'768,"4"1"13,-4 0 229,5-1-215,0 6 16,0 1-417,0 5-373,0 10 0,-4 0 160,0 13 1,0 0-72,4 11 1,0-2 92,0 6 1,0 4-24,0 3 0,0 1-259,0 3 0,4-2 69,0-1 1,0-2-389,-4-2 0,0-2 146,0-6 0,0-1-11,0-3 0,0-3-50,0-8 0,4-2-693,-1-6 149,1 0 1,-2 0 309,1-4 0,-1-3 49,1-8 0,-1 2 498,-2-6 0,5-5 0,1-4 0</inkml:trace>
  <inkml:trace contextRef="#ctx0" brushRef="#br1" timeOffset="22">22476 11455 8106,'0'-6'289,"0"-1"162,0 4 0,0 0 249,0-5 1,2 6-247,1-2 1,4-1 116,4 1 1,2-1-144,2 1 0,3 3-88,5-3 0,-1 2-118,1-2 1,4 1 14,0-4 1,-5 4-154,-3-1 1,-5 3-364,2 1-981,-4 0 636,0 0-1637,-1 0 1058,-4 0-941,3 5 2144,-9-3 0,9 3 0,-4-5 0</inkml:trace>
  <inkml:trace contextRef="#ctx0" brushRef="#br1" timeOffset="23">22476 11033 8106,'-6'-7'-267,"-4"-3"0,8 4 1170,-1-6 0,3 1-288,3-1 0,8 0 213,4-3-1,9 1-229,-1-5 1,7 0 12,1-4 0,6 1-181,1 3 0,3-1-19,-2 5 0,2-1-138,-2 5 0,-3 1-21,-5 2 0,-7 3-515,-5 5 1,-5 0 264,1 0 0,-7 6-1374,-4 6 0,-3 4 140,-1 7 1232,0 0 0,-10 5 0,-3 1 0</inkml:trace>
  <inkml:trace contextRef="#ctx0" brushRef="#br1" timeOffset="24">22499 12403 8122,'0'-6'27,"5"-4"1,-4 7 360,3-5 217,-2 6 27,3-3 30,-4 5-347,4 0 0,-5 1 102,0 3 0,0-2-119,0 6 0,0 5-98,0 6 0,0 7 39,0 5 0,0 4 169,0 7 1,0 1-84,0 11 1,0-4-547,0 8 0,0-3 300,0 10 1,-1 0-118,-1-31 0,0 0 0,1 3 0,-1 0 0,-1 1 0,-1 0 0,2 1 0,0 0 78,-2-1 1,0 0 0,3 0 0,0 1-98,-1-3 1,0 0 0,1 2 0,1 1 6,-1-3 0,2 0 0,0 0 1,1-1 140,0-3 1,0 1-1,2 0 1,1 1-52,-1-2 0,0 1 0,-1 1 0,-1 1 73,0 0 1,0-1-1,-1 1 1,0 0-114,3 26 0,-3 2-166,3-6 1,-3 7 159,-1-7 1,0 1-105,0-5 0,0 2-168,0-6 0,-1 1 265,-3-4 1,3-2-7,-3-2 1,3 0-15,1-8 1,0 2 35,0-10 1,0 5-111,0-5 1,0 1-99,0-4 0,0 0 216,0 0 1,0-4-204,0 0 0,0-5 266,0 1 0,0-6-304,0-2 55,0 1-126,0-2 78,0-1 167,5-5 0,-4-6 166,3-5 0,-3-1-120,-1-3 0,0-2 122,0 2 1,0-4 3,0 4 0,-3 0-50,-1 3 201,0 1-14,-1-1 232,4 6-451,-4 1 0,3 5 46,-2 0-54,3 0-20,-4 5 1,1 5 45,0 5 1,-3 2-8,3-2 1,0-1-98,4 5 0,0-5 63,0 1 1,0-1-8,0 2 1,5-4 32,3 3 0,0-6 3,3-1 1,-2-5 175,6 0 1,2-1-8,-2-2 1,4-2 128,-4-1 0,2-5-75,-2-7 0,-3 2-231,4-2 1,-5-2 68,-3 2 1,1-5-87,-6 1 1,1 1-108,-4-1 1,-2 4-334,-6-4 1,-1 5-390,-10-2 0,-1 8 329,-7 0 0,1 7-983,-9 1 1,1 6 1467,-4 9 0,-5 8 0,7 6 0</inkml:trace>
  <inkml:trace contextRef="#ctx0" brushRef="#br1" timeOffset="25">22556 15647 7994,'0'-18'0,"0"1"0,-4 6 1365,1-1-429,-1 1 541,4 0-249,0 4 6,0-3-881,0 9 1,-4 1-132,0 7 1,0 5-179,4 3 0,0 7 135,0 4 1,0 6-54,0-1 0,2 2 100,1 1 0,0 0-263,5 0 0,-2 2-143,2 2 0,-2 3-76,-2 4 1,-3 1 3,3 0 0,-3-1 101,-1 1 0,-4-5 271,0-3 1,-3-7-143,3 0 0,0-10-126,4 2 0,0-8-50,0 1-247,0-9-42,0-2-403,0-5 379,0-5 0,0-5-281,0-5 1,4-5-540,0 1 0,0 1 1331,-4-1 0,0 0 0,0-4 0</inkml:trace>
  <inkml:trace contextRef="#ctx0" brushRef="#br1" timeOffset="26">22853 15567 7893,'0'-30'693,"-5"3"0,5 10 87,0 6 0,5 4-265,7 7 1,-6 5 24,-2 3 1,-3 2-207,-1 2 1,0 4-208,0 3 1,0 8 34,0 3 1,0 7-14,0 1 1,-4 5 11,0-1 0,-3-1 68,3 1 1,-5-2-266,1 2 1,2 1 119,-1-5 0,4-5-325,-1-6 0,-1-3 25,1-1 1,0-4-60,4 0 0,0-5 10,0 1 1,0-6-682,0-1 423,0-6 1,0 4-441,0-2 104,0-2 96,6 3 257,-5-10 0,4-2-14,-5-4 1,0 3 103,0 1 1,0-1 415,0-3 0,-5 4 0,-7-3 0,-5 4 0</inkml:trace>
  <inkml:trace contextRef="#ctx0" brushRef="#br1" timeOffset="27">22499 16058 7893,'6'-12'1607,"0"1"-1182,-6-1 1,5 2-20,2 3 0,3 0 1224,2 4-1057,4 1 1,3-8 33,8 3 1,2 0 142,5 0 1,2-1-163,2-3 1,3 3-202,4 0 1,-3 2-815,0-2 0,-5-1 348,1 6 1,-4-2-1796,-3 1 0,-3 2 407,-6-1 1467,-9 1 0,-3-3 0,-10-1 0</inkml:trace>
  <inkml:trace contextRef="#ctx0" brushRef="#br2" timeOffset="28">10416 2969 13228,'-12'-5'-1039,"6"3"245,2-6 999,3 6 0,1-5 662,0 4-545,0 1 1,1-3 293,3 5 0,-1 0-296,4 0 0,-3 0-102,4 0 1,-5 5-128,5 3 0,-4 3-69,3 5 0,-4 1 300,1 6 1,-3 1-139,-1 3 1,0 3-141,0 8 1,-1 3-129,-3 5 1,1-1 125,-4 1 1,3 1-149,-4 2 1,5-2 259,-5 3 0,4 1-47,-3-2 0,3 10-67,-4-2 1,2 2 16,-2-2 1,-1 1-22,6-1 0,-5 1-422,4 3 0,-4-1 342,6-28 1,1 0 0,-3 27-18,4-2 1,0-1-178,0-7 0,0 2 237,0-2 1,4-3 54,-1 0 0,5 3-22,-4-3 1,0 6 7,-4-3 0,0 5-127,0-5 1,0 6-459,0-2 1,-2-1 279,-1 1 1,1-4 324,-1 0 0,0-2-40,-1-1 0,3-4-136,-3-1 1,3-4 77,1 1 0,1 2-134,3-2 1,-3 0 115,3-4 0,1 0 185,-1 1 1,0-2-212,-4-3 1,4-2 371,-1-5 0,1 0-398,-4-1 1,0-2 259,0-1 1,-4-5-260,1 1 0,-3-3-19,3 0 1,1-5-449,-1 1 415,1-5-18,2 2 393,0-5-246,0-5 0,0 2 301,0-5 1,0 5 76,0-5-16,0 6-84,0-9 39,0 10-262,5-4 0,-2 1-22,5 0-145,-1 1 1,6 3 120,2 0 1,-1 0-106,5 0 1,0 0 114,4 0 0,4 0-23,-1 0 1,6 0-5,-2 0 0,3 0 50,2 0 1,3 0-28,0 0 0,1 0 17,-1 0 1,4 3 10,8 1 0,2 0-207,5-4 0,0 0 254,0 0 1,5 0-322,3 0 1,-32 0 0,1 0 292,0 0 0,1 0 1,29 1-35,-31 1 1,-1 0 0,33-1 27,-31 1 1,0 0 0,1 1-1,-1-1-21,0 0 0,0 0 1,-1 2-1,0 1 2,2-1 0,-1 0 0,27 6-37,-29-5 1,0 1 0,32 4 33,-3-2 0,-28-3 0,1 0-14,0-1 1,1 0 0,-2 1-1,0 0 6,3 1 0,0-1 0,-4-1 1,1 0-11,3 0 1,0-1-1,-4-1 1,1-1 41,3 1 0,0 0 1,2-1-1,0-1 29,4 0 1,0 0 0,0 0-1,0 0-30,-2 0 1,0 0 0,0 0-1,1 0 5,1 0 0,0 0 0,0 0 0,1 0-283,0 0 1,1 0-1,-1-2 1,-1 0 268,-2 0 0,0 0 0,-2 0 1,0 1-14,0 0 0,0 2 0,0-1 1,-1 0-94,2 0 1,-2 0-1,-1 0 1,-2 1 142,-1 1 0,-1 0 0,31 0-66,-30 2 0,-1 0 0,32 0-7,-4 3 1,4-3 34,-30 0 1,0 0-1,-1-3 0,-1 0 3,1 1 1,-1 0 0,33-1-44,-31-1 0,0 0 0,0 0 1,1 0 38,-1 0 1,0 0-1,0 0 1,-1-1-41,0-1 1,-1 0-1,1 1 1,-1 0 34,25-7 1,-4 6 92,-11-2 0,-4-1-110,-7 1 0,-5 0 683,-7 4-1031,-7 0 415,-7 0 0,-15 0-826,-6 0 0,-5 1 564,-6 3 0,3 1-1449,-3 3 1,5 1 1649,3-5 0,2 4 0,6-1 0</inkml:trace>
  <inkml:trace contextRef="#ctx0" brushRef="#br1" timeOffset="29">14973 2992 8524,'-8'-5'0,"1"-2"0,3-2 1164,-4 1-628,0-2 0,1 5 258,-1-3-412,6 3-340,-3 5 0,5 3 203,0 4 1,0 3-9,0 13 0,1 3-61,3 8 0,-3 7 58,3 4 1,-3 15-178,-1-26 0,0 0 0,-2 2 0,0 1-132,1-1 0,-2 0 0,0 3 0,-1 1 155,2 1 0,0 2 0,-2 1 0,0 0-295,2 0 1,1 0 0,-2 1 0,2 0 287,0 1 0,2-1 0,1-1 0,1 0-43,0 0 1,1-1 0,2-1 0,0-1 51,1 1 0,1 0 0,1-3 0,0-1-202,2 0 0,1 0 1,-3-2-1,1 1 178,0 1 0,-1 0 0,-2-3 1,-1 0-130,-1-1 0,1 0 0,-1-1 0,0-1-6,-1 29 1,0-3 564,-4 3 0,-5-3-58,-3-1 1,-3-3-34,-5-1 1,4-5-292,-4 2 0,4-3 130,0-2 0,1 0 132,-1-3 0,6-3 307,2-5 0,3-3-360,1-1 1,0-8 506,0 1 0,0-8-567,0 0 1,0-2 334,0-2 1,4-3-3079,0-1 1,1-4-416,-1 1 307,-3-3 1624,4-1 1,-6-1 971,-3-3 0,-3-2 0,-4-6 0</inkml:trace>
  <inkml:trace contextRef="#ctx0" brushRef="#br2" timeOffset="30">10267 3049 9170,'-11'-5'-132,"1"3"199,2-6 0,-1 4 260,5-3-142,6-1-271,4-3 382,6 4-46,9-3-25,3 4-794,10-6 617,6 1 1,5 1 334,9 2-286,2-2 0,-23 7 1,1 0-296,2-3 1,0 0 0,4 1-1,1-1 278,4 0 0,2 0 0,2 1 0,2-1-375,7 0 1,2 1 0,-16 2-1,1 0 1,1 1 333,1-1 1,1 1 0,1-1-1,3 1 1,0 0 0,0 0-265,1 0 0,1-1 1,-1 0-1,2 0 1,0 0-1,0 1 271,2 0 1,0 1-1,0 0 1,-1-1-1,0 0 1,0 1-233,0-1 0,0 1 0,-1 0 0,0 0 0,-1 1 1,0-2 242,1 0 0,-1-1 0,1 1 0,-3 0 0,-1 1 0,0 0-7,2-2 0,-1 1 0,0-1 1,-3 2-1,0 1 0,0-1-41,1-1 1,2 1 0,-2 0-1,-2 0 1,-1 1 0,0 0 61,18 0 1,0 0 0,-4 0 0,-1 0 134,-2 0 0,-1 0 1,-2 0-1,0 0-102,2 0 0,0 0 0,-6 0 1,-2 0 254,-2 0 1,-2 0-1,-3-2 1,0 0-247,0 0 1,-1 0 0,-3-2 0,-1 0-34,-2 2 0,-1 1 1,24-4 928,-8 1 0,-10 3-838,-6-3 0,-4 2 564,-8 2 1,-4 0-941,-3 0 433,-7 6 0,-5 4-524,-11 5 1,-7 6 272,-16 2 0,-9 5 0,-12 6 0</inkml:trace>
  <inkml:trace contextRef="#ctx0" brushRef="#br1" timeOffset="31">10644 7538 8536,'-11'-23'-438,"-1"0"109,1 5 220,5 2 990,-5 4-474,10 6 1,-4 0-176,5 2 0,0 1-138,0-4 329,0 4-159,0-2-22,0 0-272,0 4 214,0 6 0,1 4-31,3 10 1,-3 1 82,3 7 1,-2 7-93,-2 8 0,-4 4 185,0 3 0,-5 4-522,1 8 0,2 3 281,2-30 1,0 0-1,3 0 1,0-1-21,-1 0 0,0-1 0,1 2 0,1-1 47,0 32 1,0-31 0,1-1-136,1 2 1,0-1 0,0 1 0,1 0 69,1 1 0,0 0 1,1-2-1,0-1-110,-1 4 1,-1-1 0,2-3 0,-1 1 66,0 2 0,0 0 0,1 1 0,-1 0-28,-2-1 0,0 0 0,0 1 0,1 0 51,-1-1 1,-1 0-1,1-2 1,-1-1-7,3 4 0,0-1 0,-3-3 0,0 1-47,1 2 1,0 0 0,1-2 0,-1-2-121,0 1 0,0-1 1,5 28 17,-3 1 1,4-2 152,-4 2 0,0-2-136,-4 1 1,0-1 116,0-2 0,-4-1-127,0-3 0,-4-2-91,4-6 1,1 1 120,3 0 0,-4-7-58,0-5 0,0-4 90,4-8 1,4 0 443,0-3 1,1-2-451,-1-6 1,-2-3 320,6-1 0,-4-4-358,3 1 429,-4-3-249,2-1 464,-5 0-62,0-5-104,0 3-96,0-8-319,0 4 139,0-5 0,5-1-187,3 1 1,-2 3 62,2 0 0,-1 2-25,5-1 0,-5 1 7,1 6 1,-1-3 38,5-1 1,-1 0-132,1 4 1,4 0 119,3 0 1,4 1-29,4 3 1,3-3 14,8 3 1,7-3-68,4-1 0,6 0-270,-2 0 1,9-3 357,-28 1 1,1 0 0,-1-2 0,2 0 1,2 2 1,0 0-1,-2 0 1,0-1 4,2 1 0,0 1 1,-2 0-1,0 0 0,3-1 0,-1 0 1,-2 2-1,0-1-10,2 1 1,0 0-1,-3 0 1,0 0 20,3 0 0,0 0 1,-3 1-1,0-1-13,5 2 1,0 0 0,-2-1 0,0 0 29,0 0 0,0 1 0,3 1 0,1-1-28,-3 0 1,1 0 0,3 0 0,1 0 1,-2-2 0,0 0 0,1 0 1,1 0-11,-2 0 1,0 0-1,2 0 1,-1 1-228,-1 1 1,0 0 0,0-1 0,0-1 227,-2 2 1,0 0-1,-2-1 1,-1-1 2,-1 1 1,0-2 0,1 1 0,1 0-13,0 1 0,0-2 0,-3 0 0,0-1-97,-1 0 0,0 0 0,1-1 0,-1 1 144,0 0 1,0 0-1,2 1 1,-1-1-22,-2-1 0,-1-1 1,30 0 14,-1-4 0,-7 5 39,-5-5 0,-2 4-45,-1-3 0,-6 4-34,-2-1 1,-2-1 37,-2 1 1,-5-1 270,-2 1 1,1 3-278,-1-3 0,1-1 398,-2 1 0,-2 1-494,3 3 1,-3 0 230,-1 0 1,-2 0-282,-2 0 1,-1-4 53,-3 0 1,-6 0-228,3 4 1,-7 0-15,2 0-974,-4 0 429,2 0 495,-5 0 0,-10 5 0,-3 2 1</inkml:trace>
  <inkml:trace contextRef="#ctx0" brushRef="#br1" timeOffset="32">15178 7515 8557,'-5'-22'0,"0"0"113,-2-9 0,1 3 125,6 5 0,2 6-12,2 1 1,-2 0 29,6 1 0,-6 3 369,2 5-191,-3 4 70,-1-2-298,0 20 0,0 3 76,0 12 1,-3 8-22,-1 1 1,-4 5-67,4 5 1,0 0-248,4 4 1,0 5 234,0 7 1,1-29-1,0 0-96,0 2 1,2 1-1,-1 2 1,2 1-395,1 2 1,1 0 0,2 1-1,0 1 392,-1 2 0,1-1 0,1 1 0,1 0 147,-3 3 1,1 0 0,2 1 0,-1 0-224,-1 3 0,-1 1 1,1 0-1,-2-1-23,-1-1 0,-2-1 0,0-1 1,0-1 53,-1-1 1,0-1 0,-1-2 0,-1 0-15,2 1 0,0-1 0,1-3 0,-1-1 59,0 0 1,0-2 0,1-2-1,-1-2-159,0 0 0,0-1 0,-1 28 169,3-3 0,-2-9-5,2-6 0,-2-2 157,1-5 1,-1-3-90,-2-5 0,-2-3 276,-1-5 1,1-4-291,-2 0 0,-1-5 905,2 1-878,-1-3 66,4 0-1197,0-6 96,0-1 0,-1-5-1782,-3 0 1866,2 0 0,-8-1-1694,3-3 2474,-3-2 0,-12-11 0,-2 0 0</inkml:trace>
  <inkml:trace contextRef="#ctx0" brushRef="#br1" timeOffset="33">10667 7378 8544,'0'-12'0,"5"1"107,3 0 0,6-6 238,1-2 0,9-1 26,-1 1 0,7-3-57,1 3 1,4 1-176,7-1 0,3 5-242,12-1 1,0 4 234,-23 7 0,0 0 0,0-1 0,1 0 1,4 1 0,2 0 0,3 0 0,1-1-379,5 2 0,2-1 1,3-1-1,0 0 336,3 1 1,2 0 0,-18 2 0,1 0 0,1 1-337,4 0 0,0 0 0,1-1 0,-1 1 0,1-1 0,1 0 230,4 1 0,1 0 1,0-1-1,-1 1 0,0 0 1,1 0 35,2 0 1,0 1 0,1 1 0,-1 0 0,1 1 0,-1 0-48,1 0 0,1 0 1,-1 1-1,1 1 0,0-1 1,0 2-254,0 0 1,1 0 0,0 0 0,-2-1 0,1 0 0,-1 1 246,-2-1 0,0 2 1,-1-1-1,-2-1 1,-2 0-1,0 0-14,-2 0 1,-1 0 0,0 0 0,-4 0 0,0-1 0,0 1-165,17 2 1,0 0 0,-5-1 0,-1 1 124,-6 0 0,-3 0 1,-2-1-1,-3 0 170,-4-1 1,-1-1 0,-2 2-1,-1-1-138,28 0 1,-7 0 697,-12-4 1,-4-1-581,-7-3 1,-7-1 1000,-5-3 1,-9-2-1430,2 2 1034,-9-2 1,-4 0-671,-10 2 0,-21 8 0,-10 7 0</inkml:trace>
  <inkml:trace contextRef="#ctx0" brushRef="#br1" timeOffset="34">12791 11535 8417,'0'-11'0,"0"-1"0,4 1 0,0-1 0,4 1 0,-5 0 0,2-1 0,-1 1 0,-1-1 0,4 1 0,-4-1 0,1 1 0,-3 3 0,-1 1 0,0 3 4236,0-4-3055,0 6 1,-1-3-703,-3 5 0,-2 0-181,-6 0 1,-3 1-52,0 3 1,-6 6-1,2 5 1,-6 7-187,-2 1 1,1 3 96,3 5 0,0 6-288,0-3 0,5 6 115,3-2 0,4 4-52,3-4 1,3 2 92,5-2 1,5-4-330,3 0 1,7-3 23,4-5 0,6-5 15,2 2 1,4-9 294,-5-3 1,5-1-108,-5-6 1,5 0 333,-5-4 0,1 0-88,-4 0 1,-4-4 18,0 0 0,-5-5-69,1 2 0,-2-4 135,-2 0 1,-4 0-177,-4-1 1,-3 1 4,-3-1 0,-5 1-354,-7 0 0,-3-1 97,-5 1 0,-1 1-343,-3 2 1,-1-1 164,-2 5 0,6 2-1088,5 6 1,5 2 1438,-1 5 0,7 1 0,3-1 0</inkml:trace>
  <inkml:trace contextRef="#ctx0" brushRef="#br1" timeOffset="35">16058 11295 8093,'-5'-11'408,"3"-1"1,-4 5 400,2-1-303,3 1 1,-4-5 289,5 1 506,0 4-183,0 2-503,0 5 1,-4 2-185,0 1 0,-1 5-78,1 7 0,2 0-92,-6 8 0,4-1 3,-3 8 1,3 1-188,-4 3 1,2 2 104,-2 2 1,2-3-180,2 3 1,3-2-67,-3-2 1,3-1-92,1-3 1,4 2 66,0-5 0,1-6-28,-2-5 211,4 1 0,3-4-64,-2 2 1,2-7 125,-3-4 1,3-3-61,2-1 1,-4 0 192,-1 0 0,5 0-113,3 0 1,1 0-46,-1 0 0,-1 0-33,5 0 1,1 0-121,2 0 1,-3 0-32,0 0 0,-3 0 96,3 0 0,-5 0-653,1 0 0,-2 0 8,-2 0-751,0 0-353,-4 0-894,-2 0 1661,-15 0 0,2 0-1154,-7 0 2090,2 0 0,-3-5 0,-2-1 0</inkml:trace>
  <inkml:trace contextRef="#ctx0" brushRef="#br1" timeOffset="36">15966 11581 8203,'-17'0'1413,"0"-5"-314,11-2-603,1 1 1,8 0 462,1 2 0,9 3-388,-2-3 1,8 1-49,0-1 1,4 3-197,4-3 1,1-1-506,2 1 1,3-1 227,-2 2 1,-3 0-1265,-2-5 0,-3 5 99,-4-5 0,-4 4-1636,-7-3 2751,2 4 0,-9-7 0,5 4 0</inkml:trace>
  <inkml:trace contextRef="#ctx0" brushRef="#br1" timeOffset="37">16012 11238 8159,'0'-18'1264,"10"2"1,8 4-521,12 1 1,2 0 409,-1-1 0,2 1-276,-3-1 0,3 1 51,1 0 1,4-5-1004,0 1 1,1 4 113,-5 3 0,-5 5-1470,-2 0 1430,-8 6 0,2 9 0,-3 6 0</inkml:trace>
  <inkml:trace contextRef="#ctx0" brushRef="#br1" timeOffset="38">12631 15532 8512,'-11'-17'237,"5"0"0,1 6 476,5-1 0,-4 1-88,0-1 0,-4 1 1039,5 0-335,-6-1-369,2 1 358,1 4-750,1 2 1,5 10-229,0 3 0,0 6-146,0 1 1,1 6 17,3-2 0,-3 2-266,3 2 0,1 5 122,-1 2 1,0 0-321,-4 0 0,0 3 181,0 1 1,0 7-204,0-7 1,0 7-132,0-3 1,-4-5-115,0-7 1,0-1 170,4-3 1,0-3 30,0 0 1,0-8-265,0 0 182,0-7-342,0 1 315,0-5-289,5 0 146,-3 0 0,7-1-349,-6-3 0,2 1 85,-1-4 833,-2 4 0,13-12 0,-3 2 0</inkml:trace>
  <inkml:trace contextRef="#ctx0" brushRef="#br1" timeOffset="39">12517 15806 8512,'-5'-11'0,"4"3"1682,-3 1-731,3-1 1,2-3 194,3-1 0,2 6-562,6 2 0,-1 3 10,1 1 1,3 0-158,0 0 1,5 0-160,-1 0 0,-1 4-287,1 0 1,0 1 93,4-2 1,-4-1-456,0 2 1,-1-3-102,1-1 1,-1 0-614,-3 0 1,-2-1 417,2-3 0,-3 2-1157,0-1-860,-6 1 2683,-1 2 0,-5-5 0,0-1 0</inkml:trace>
  <inkml:trace contextRef="#ctx0" brushRef="#br1" timeOffset="40">12552 15487 8512,'-7'-18'419,"2"-4"0,5 10 644,0-4 0,5 0-239,3 1 0,3-1 324,4 5 1,3 0-494,5-1 1,0 2-207,0 2 1,5 0-350,2 4 1,3 0 106,1 4 1,-3 1-1105,-1 3 0,1 4 444,3 7 453,-5-2 0,9 8 0,-2-3 0</inkml:trace>
  <inkml:trace contextRef="#ctx0" brushRef="#br2" timeOffset="41">15864 15464 21921,'0'-12'-686,"0"1"0,0 3 1528,0 1 197,0 4-561,0-2 1,1 5 254,3 0 1,-3 1-945,3 3 1,-3 6 760,-1 6 0,0 5-314,0 2 0,0 4 327,0 3 0,0 7-349,0-3 1,0 3-167,0-3 1,0 1 10,0-1 0,0-1-470,0-3 1,0-3 781,0-8 0,4 1-1106,0-5 185,-1 1 1,-1-6-263,1-3-468,-1 4 1,4-10 169,-2 3-2894,-3-3 664,9-1 3572,-3 0 0,4-5 1,1-1-1</inkml:trace>
  <inkml:trace contextRef="#ctx0" brushRef="#br2" timeOffset="42">16161 15464 21921,'0'-12'-891,"0"1"1056,0 0 0,0-1 729,0 1-54,0 4 289,5 2 577,-4 5 1,8 7-1853,-5 4 1,-1 7 239,-3 9 0,0 2-59,0 5 1,0 4 257,0 0 0,0 1-652,0 0 1,0-4 157,0 3 1,0-7-150,0-5 1,2-5-989,1-2 1,-1-5 719,2 1-2525,2-3 653,0 0-805,1-1 3155,-2-4 1,-5 3 0,0-4 0</inkml:trace>
  <inkml:trace contextRef="#ctx0" brushRef="#br2" timeOffset="43">15932 15829 21921,'5'-17'458,"2"0"1,4 6 1192,0-1 1,6-3 1597,2 0 1,6 0-3187,2 3 1,6 1-64,1-1 0,-1 6 0,1 2 0,-1 4 0,-6 4 0,-5 7 0,-6 7 0</inkml:trace>
  <inkml:trace contextRef="#ctx0" brushRef="#br2" timeOffset="44">12563 12472 22301,'6'-2'2065,"-2"-1"0,2 1-1591,2-2 1,-2 2 53,2-2 0,0 2 226,3-6-333,0 5 1,1-2-325,-1 5 0,1 0-167,-1 0 1,2 0 171,2 0 1,3 0-348,5 0 0,6 0-75,5 0 1,7 0 22,8 0 0,3 0-158,5 0 1,8 0 156,0 0 1,-30-2 0,0-1 297,-3-1 1,0 1 0,8-1 0,0 1 47,2-1 1,0 1 0,-1 1 0,0 1 22,-2-1 1,-1 0 0,-1 0-1,-1-1-180,0 1 1,1 0 0,3 0-1,1 1-138,-3 0 0,0 2 1,2-2-1,0 0-44,-2-1 1,0 1 0,-3 0 0,0 0-79,-3-1 1,1 0-1,0 2 1,1-1 4,0 1 1,0 0 0,0 0 0,-2 0-579,25 0 1,-1-4-89,-2 1 1,-4-5 53,-4 4 0,-2-3 198,-2 3 1,0-5 241,-8 1 0,-2 2 179,-9-2 0,-5 2 126,-3-2 1,-7-2-461,-5 3 0,-4 2 727,-7 1-36,-9 2 0,-12-3 0,-6-1 0</inkml:trace>
  <inkml:trace contextRef="#ctx0" brushRef="#br1" timeOffset="45">12552 14961 7797,'-7'0'-991,"-3"0"1475,9 0-117,-4 0 176,5 0 1,1-3-326,3-1 0,2 0 18,6 4 1,-1 0 40,0 0 1,2-4-23,2 0 1,2 0-61,2 4 1,2-3 34,-2-1 0,4 0-164,4 4 1,-2 0 86,6 0 1,-1 0-127,4 0 0,6 0 39,2 0 0,7 0 38,4 0 0,3 0-330,1 0 1,6 0 292,1 0 1,-28 0-1,-1 0-265,1 0 0,1 0 0,1 0 0,0 0 225,-2 0 0,0 0 1,-1 0-1,-1 0 31,30 0 0,1 0-21,-31 0 0,1 0 0,-1 0 0,0 0-15,0 0 0,1 0 0,-2 0 1,1 1 3,-2 1 0,1 0 0,0-1 0,1-1 7,-2 2 0,1 0 0,30-1-201,2-1 1,-8 2 211,4 2 1,-10-3-9,2 3 0,-10-3 28,-5-1 1,-6 0 46,-2 0 0,-8 0 248,1 0 0,-8 0-53,0 0 762,-7 0-709,2 0 245,-9 0-777,4 0-2212,-5 0 2385,-5 5 0,-6 6 0,-7 7 0</inkml:trace>
  <inkml:trace contextRef="#ctx0" brushRef="#br3" timeOffset="46">13088 11250 8360,'-23'-12'-95,"6"-1"-36,1-2 1,4 3 499,0-4 1,1 0-108,0 1 1,3-4 180,0 3 0,1-4-78,-5 1 0,2-3-38,2 0 0,-2 4-96,3 3 0,-5-2-110,-3 2 1,-3 3 74,-5 5 1,1 4-137,-1-1 1,-5 3-101,-3 1 0,-3 0 70,-4 0 1,3 0 10,-4 0 0,0 5 60,1 3 0,-9 2-166,1 1 1,-2 5 199,3-1 0,-5 5-296,1-1 1,-6 7 310,2 0 0,-3 6-82,-1-2 0,26-11 0,0 1 56,-2 0 1,1 1 0,2 1 0,1 1-62,1-1 1,-1 1-1,3 2 1,0 0 45,1 0 1,1-1 0,-1 1 0,2 0 31,-15 21 1,1 3 39,6 1 1,3 3-102,6-4 0,4 5-18,3-5 0,3 5 32,5-5 1,0 0-115,3-3 1,3 4 73,-3-1 1,3 2 56,1-2 0,1-2 130,3 3 1,-1 1-49,4-2 0,1-3-23,3-4 1,1-6-54,-1 3 0,6 0 71,2-1 0,2-4-34,2-3 0,1-1 5,3 4 0,3-3-151,8-1 0,4-8-25,8 1 1,3-8 105,8 0 0,-28-10 1,0-1-59,1 0 0,0 0 0,2-3 0,0 0 40,-4 1 0,0 0 1,28-1-1,1-1 1,-9-4 23,5 1 1,-8-6 0,1 1 0,-2-2-153,2-1 0,-2-2-82,5-2 0,-1-4 118,1-8 1,2-2-145,-5-5 1,-22 14-1,1 0-47,-3 0 0,1-2 0,0 0 0,0-1 151,-1-2 1,-2 0-1,-2 1 1,0-1 43,3-3 1,0-1-1,-3-1 1,-1-1 4,2-5 0,0-1 1,-1 0-1,0-1-83,-2-1 0,-2-2 0,1 0 0,-1-1 58,-2 0 1,-2 0 0,2-4 0,-1-1-278,-3 2 1,-1-1 0,-1-1 0,-1 0 262,-5 1 0,-1 1 0,2 1 0,-1 0-106,-1 0 1,-2 1 0,-1 6 0,-2 1 27,-3 1 1,-2 2-1,-3 2 1,-3 1-313,-3 1 1,-2 1 0,-2 2-1,-3 2 32,-5-1 0,-1 1 0,-1 3 0,-1 2-60,-6-2 1,-2 1 0,-3 3-1,0 4-1,-1 3 0,-2 1 0,-1 2 0,0 3 77,2 3 0,0 2 393,4-1 0,0 0 0,-1 0 0,0 0 0,4 0 0,1 0 0,0 0 0,0 0 0</inkml:trace>
  <inkml:trace contextRef="#ctx0" brushRef="#br4" timeOffset="47">15784 14550 14306,'-5'-18'-1976,"2"2"1761,-5 4 0,1 0 173,-5-3 0,-4 2 243,-3-2 1,-3 6 75,-1 1 1,-1 1-31,-2-5 0,-4 2 28,-4 2 1,-1 3-129,-3 5 0,1 0 508,-5 0 1,4 2-150,-4 1 1,1 5 110,0 7 0,-3 4-118,6 8 1,-5 0-11,1 7 0,2 3-377,-2 8 0,21-20 0,1 1 137,-1 0 1,0 1 0,1 1 0,1 1-4,1 2 1,2-1 0,-1 2 0,1 0-91,0 2 0,1 0 1,1 2-1,0 1-157,2-1 1,1 0 0,2 1 0,1 0 4,0-1 1,1 0 0,0 1 0,1 0-125,0 0 0,0 2 1,3-1-1,0 1-10,1-3 0,0 0 1,1 1-1,1-1-171,0-2 0,0 0 0,0 31 67,0 0 1,5-4 135,-2-29 1,2 0 0,0 1 0,1 0 74,2 3 1,-1 1 0,0-2 0,0-1 10,2 3 0,1-1 0,2-1 0,0 0 33,3-1 0,1 0 1,0-3-1,2-1-43,1 1 1,0-1 0,3-2 0,1-2-1,1 3 0,1 0 0,2-3 0,1-2 57,-2-2 1,1-2-1,2-2 1,0-2 5,3-1 1,1-3 0,1-2 0,2-1 50,3 0 0,2-3 0,2-1 0,0-2-204,3 0 0,-1-2 0,2-4 0,-1-3 209,3-1 1,1-1-1,1-5 1,1-1-332,1-2 0,0-2 1,3-1-1,-1-2 285,-2-1 1,0-1-1,3 0 1,-1 0 39,-1 1 1,-2-2-1,0 0 1,-2-2-185,-2-1 0,-1 0 0,-1 0 0,0-1-20,-2-1 1,-1 0 0,0-2 0,-1-1-230,-1-2 1,-2-1-1,-2 1 1,0-1 207,-2-3 1,-2 0-1,-3 2 1,-3 0-41,-3 1 0,-2-2 0,-2 1 1,-2 0 141,-4-2 1,-1 0 0,-2 0 0,-1 0-81,-3-4 1,-2 0 0,-2 1 0,-1-1-138,-1 0 1,-2 1-1,-4-1 1,-3 0 92,-4-4 0,-3 0 1,-2 4-1,-2-1-650,-6-3 1,-4 1-1,-2 5 1,-2 1 137,-6 0 1,-2 2 0,-3 5-1,-1 3-124,-5 1 1,-3 3 0,-2 3 0,-3 2 489,14 7 1,-1 2-1,1 1 1,-18-3-1,1 3 302,-2 3 0,0 3 0,4 0 0,0 1 0,2 3 0,0 0 0</inkml:trace>
  <inkml:trace contextRef="#ctx0" brushRef="#br4" timeOffset="48">11409 15110 8664,'-17'0'49,"0"-5"1,11-2 197,2-4 1,3 2 427,1-2 1,0 2-284,0-6 0,4-3-108,-1-1 1,6-3-73,-1-1 0,-1-1 28,5-2 1,-2-2-231,9-3 0,-4-1-10,4 6 0,-5-5-2,2 5 1,-5 4 28,-3 7 0,0 2-576,-4 2 336,0 4 275,-4 2 274,0 5-294,5 0 1,1-3 35,6-1 1,4-5 4,3 1 1,4-2-33,4-1 0,2-6-11,5-2 0,1 3-141,-1 0 1,0 4 130,0 0 1,-1 6-106,-2 2 0,1 3 87,-6 1 1,0 4-144,-7 0 1,2 4 62,-2 0 1,7-2-118,0 2 1,1-4 63,-4 3 1,3-4-13,1 1 0,1-3 92,-1-1 0,2 0-44,5 0 1,-2 0 120,2 0 0,-6-1-111,6-3 1,-6 3 169,3-3 1,-6-1-90,2 1 1,-3-4 136,-1 5 0,-4-5-90,0 4 1,-5 0 124,1 4 1,-6 0-175,-2 0 0,-4 2 48,1 1 1,-3 4-9,-1 4 1,4 1 5,0-1 0,4 2-163,0 2 1,2-2 45,2 2 1,4 1 30,3 0 1,0 0 154,4-1 1,-1-1 189,8 5 1,6-1 17,6 1 0,3 1-248,5-4 1,-2-1-49,5-4 0,-1-3 123,2 0 1,-1-1-270,-7 5 0,-1-1-21,-11 0 1,1 1-42,-12-1 1,-3 6 181,-9 2 0,-6 4 4,-5 3 0,-11 7-70,-12 5 0,-5 7 42,-6 0 0,-4 2-126,19-20 1,0 0 0,-19 22 197,3 4 0,8-4 6,4 0 1,6-3 1,10-4 0,3-3-177,8-5 0,8-1 60,11-2 0,10-5-144,9-7 1,7-2 254,5-6 0,0-4-77,0-3 0,-4 1 407,-4-2 1,-5 6-141,-3-1 0,-8 6 28,-3 1 0,-4 4-2,-4-4 0,-8 9-64,-7-1 0,-3 4 98,-1 0 1,0 2 300,0 5 0,-1 0-858,-3 1 0,3-1 192,-3 0 0,-2 2-277,-2 2 0,-2-3 161,-1 3 1,-1-2 205,1-2 0,-2 2-41,-2 2 1,2-3 86,-2 3 0,2-3-36,2-5 1,-1 2 161,1-6 1,1-3-388,2-4 0,-1-5 109,5 1 0,-3-6-30,3-1 0,-5-4 63,2 3 0,-7-4 125,-2 1 1,-10 1-224,-5-1 1,-8-1-127,-11-3 1,-3 0-148,-8 0 0,26 0 0,-1 0 260,-1 0 0,-2 0 1,-4 0-1,0-1 39,1-1 1,0 0 0,1 1 0,1 0 44,2-3 0,0 0 0,-1 1 0,1-1 176,6-2 1,0 0-1,-3 0 1,1 1-225,-27-7 0,0 0 54,4-4 1,1 2 40,3-5 1,-1 5 126,4-1 1,-3 6-43,3 2 1,0 3 103,0-4 0,3 6-195,-2-2 1,2 3-152,1 1 1,0-4-156,1 0 1,0 0 84,3 4 0,-2-4-102,2 1 0,3-6 223,1 1 0,7-2 109,5-1 1,-2-2-33,1-2 1,0-2 569,4-2 0,4-4-339,0 0 0,7-2 129,0-9 0,2 2 25,6-6 0,2-6-43,6-2 0,-2-2-302,6 2 1,-6 4-33,2 0 1,-4 2-110,-4-2 1,-2-1 103,-5 5 1,-1-4-106,1 4 0,-1-2 72,1 2 0,-1 5 36,1-5 1,0 5 28,-1-5 0,5 3 24,-1 0 1,5 1 107,0 0 0,1 5-8,2 2 1,10-1-28,6 1 1,10 1-187,9 3 1,5 4-189,10 0 1,2 6 50,5 2 0,0-1 1,0 6-1</inkml:trace>
  <inkml:trace contextRef="#ctx0" brushRef="#br3" timeOffset="49">15098 10907 8313,'0'-23'64,"0"5"1,-1 2-24,-3 4 0,3 5 190,-3-1 1,-2 6 436,-2-2 0,-2 3-500,-1 1 0,-7 10 7,-5 5 0,-6 10-305,-9 6 0,-3 3-234,-4 4 1,3 4 330,20-18 0,2 1 0,-17 24 134,18-23 0,0 1 0,1 1 0,0 1 80,1 1 1,0 1 0,2 1 0,1-1-28,-13 27 1,15-27-1,0 0 191,-11 22 0,6 4-462,1-7 0,9-2 258,3-6 0,8-4-70,3-8 1,9-2 84,3-5 1,2-5-186,2-3 1,1-2-14,3-2 0,-2-5 303,6-2 0,-5-2-288,5-2 0,-6-2-3,2-2 1,-7 2-247,-1-6 0,-9 6-86,2-2 353,-9-2 1,-4 6-46,-10 0 0,-11 10 120,-8 9 1,-8 9-8,-4 6 0,-6 3-68,23-15 1,0 1 0,-19 21 208,6 5 0,3-2 88,5-1 1,3-1-369,8 1 1,8-5 145,7-3 1,3-4-93,1-3 0,11 0 53,8-4 0,7-4 295,4-4 1,7-5-45,-3 1 1,3 1-169,-3 0 0,-5 0-116,-2-1 0,-4 3 388,-4 5 1,1 0-449,-5 0 1,-3 1 215,-5 2 1,-4 2-291,1 3 0,1 2 107,-1-3 0,5-2-220,-2-1 0,3-3-1,2-1 0,8-5 154,3-3 0,7-6-17,1-2 1,2-4-112,1 1 0,2-3 360,2-1 0,-3-4-93,3 0 1,2-5 62,-2 2 1,1-3-72,-1-2 0,1 1-40,3-1 0,3 2-22,-3 3 0,-2-4-12,2 4 1,-4 2 37,4 1 0,-5 3-24,1 1 0,-5 0-24,1 0 0,-2 1 4,6 3 0,-1-3 81,1 3 1,-1-2-56,4 2 0,0-3 68,1 3 1,-3-2 0,-4-2 0,-5 0 11,0 0 0,-3 0-35,4 0 0,-1-4 1,4 0 1,-3-1 23,-1 1 0,1-2-31,3-6 1,4 1 69,0-1 1,-2-4-60,-2-3 1,-2 1 28,6-1 0,-3 0 69,-1-4 1,2-1 146,2-3 0,-4 2-80,1-5 0,-1 2-14,-4-7 0,2 2-482,-2-8 1,-2-1 335,-5-4 0,0-1-151,0-2 0,0-3 62,0-6 0,-1 1-238,1 0 1,0 1 36,0 3 0,-2 1 149,-1 3 1,-4 2 257,-5-3 0,-4 3 62,-3 1 0,-4 1 45,-4-1 0,-4 0-150,-7 1 1,-3-1-37,-5 0 0,1-4 6,-1-4 0,-5-3-236,13 27 1,-1-1 0,0 2 0,-1 0 212,0-1 0,0-1 0,-3-2 1,-1-1-258,-1-1 1,-1 1-1,-2 0 1,-2 1 274,-3 0 0,-1 1 0,0 3 0,-2 0 75,0 0 1,-2 1-1,-4-1 1,-1 2-66,-1 1 1,-2 2 0,-3 2 0,-2 1-298,0 3 1,-2 2-1,-3 1 1,-1 3 151,-1 4 0,0 1 0,-4 2 1,0 1-257,-2 5 0,0 2 0,-2 1 0,-1 1 199,19 0 1,1 2-1,0 0 1,0 1-1,0 2 1,1 0-81,-2 2 1,1 0 0,0 2 0,0 1 0,1 2 0,0-1-754,-17 8 0,2 2 954,1 3 0,1 1 0,0 1 0,2 2 0,2 1 0,1 0 0</inkml:trace>
  <inkml:trace contextRef="#ctx0" brushRef="#br3" timeOffset="50">10827 12506 8176,'0'-12'-85,"0"1"0,1 1 242,3 2 408,-3-2 8,4 4 1,-5-2 247,0 1-212,0 4-477,5-2 1,-3 6 110,2 3 1,-3 0-59,-1 7 1,0-1 79,0 9 1,0 0-197,0 4 0,0 4 26,0 0 0,0 3-123,0-3 1,1 8 85,3-1 1,-2 3-154,6-2 0,0-2-32,3-3 0,1 2 136,-1-6 1,0-3-151,1-4 1,-1-5 43,1 1-1148,-1-2 106,0-1-289,1-6 836,-6-1 1,-2-5-478,-8 0 1069,-2-5 0,-11-7 0,0-5 0</inkml:trace>
  <inkml:trace contextRef="#ctx0" brushRef="#br3" timeOffset="51">10519 12437 8244,'-7'-17'801,"2"0"0,6 11-293,3 2 0,3-1-101,4 1 0,7-4 249,5 5 0,5-5-137,6 4 1,5-1-219,3 1 0,8 2-182,3-6 0,3 4 138,1-3 0,5 0-365,-30 4 0,1-1 0,29-6 196,-1 2 0,-8 3-883,-3 1 1,-10 3 474,-6 1 0,-6 0 147,-9 0 173,-7 10 0,-7-7 0,-5 7 0</inkml:trace>
  <inkml:trace contextRef="#ctx0" brushRef="#br3" timeOffset="52">17211 16640 8516,'0'-11'560,"0"-1"0,0 5-257,0-1 1,0 4 303,0-3-50,0 4-262,-5-2 1,0 6 256,-3 3 0,3 3-37,5 4 1,0 5 47,0 3 1,-3-1-225,-1 1 0,0 0-1,4 4 1,0 4-33,0-1 0,-1 6-35,-3-1 0,3 5-86,-3 2 0,3 1 128,1-5 0,0-1-336,0-3 0,0 2-86,0-5 1,0-5-65,0-2 0,5-7-150,2 3 1,0-7-962,0-2 199,1-4 1,3 2-1136,1-5 308,-6 0 1912,4-5 0,-9-2 0,5-4 0</inkml:trace>
  <inkml:trace contextRef="#ctx0" brushRef="#br3" timeOffset="53">16812 16549 8444,'11'-18'754,"5"2"-551,-3 4 1,10 6 676,0 2 0,0 1-271,3 0 1,3 1 242,2-1 0,3 3-292,4 3 0,-1 0-12,5 5 0,5-2-281,6 1 1,-1 0-219,2-3 0,-5-3 11,4 3 1,-8-3-340,0-1 1,-4 1-1633,-3 3 1,-1-1 1910,-10 4 0,-1 0 0,-3 0 0,0-3 0,0-3 0</inkml:trace>
  <inkml:trace contextRef="#ctx0" brushRef="#br4" timeOffset="54">11261 17246 8714,'-6'-12'-53,"1"-1"579,5-2 228,5 2 1,-3-3-170,6 5 1,-4 3 25,3 0 1,-3 6-374,4-2 1,-5 8 59,5 3 1,-5 5-135,0 3 0,2 7 127,-1 4 0,0 5-78,-4-5 0,0 6 17,0-1 0,0 2-104,0 1 0,1-4-30,3 1 1,-1-6-235,4 2 1,0-7-196,0-1 0,3-5 187,-2 1 1,2-2-917,2-2 0,-1-4 224,0-3 1,1-3-34,-1-1 1,-3 0 97,0 0 774,-6-5 0,-2-2 0,-6-4 0</inkml:trace>
  <inkml:trace contextRef="#ctx0" brushRef="#br3" timeOffset="55">11135 17166 8434,'0'-30'84,"2"6"-84,1 5 0,9 1 981,7-1 0,2-1-263,2 5 1,0 0-102,0 3 1,5 5-324,2-1 0,3 5-48,2 0 0,0 1-240,3 2 0,-2 0 106,2 0 0,-3 2-184,0 1 0,-10 0 102,-2 5 1,-8-2-316,0 2 0,-3 2 29,-5-3 0,-2 7-114,-5 2 1,-5 0 172,-2-1 0,-3-1 87,-2 5 1,-4-1 60,-3 1 0,-4 1-4,-4-4 1,3 3 148,-3-4 1,3-1-100,1-7 0,6 4 321,1-4 1,4-2 254,0-1 181,6-3-427,1-1-168,5 5 0,2-3 41,6 1 1,6 0-2,13 1 0,2-3-59,5 3 0,0-2-2,1 2 0,3-1-158,0 4 1,-4 1 204,-4 3 0,0 5-6,0-1 0,-2 4-83,-5-4 0,-5 5 8,-3 0 0,-4 0-94,-3-1 1,-4 2 105,-8-2 0,-8 3 98,-7 1 1,-7 0-96,-5 0 1,-11-1 29,-3 1 0,-3-4-531,2 0 1,-7-5-158,-1 1 1,5-3-438,7-4 1,10 0-2378,2-4 3353,9 0 0,4-4 0,1 0 0,-1 0 0</inkml:trace>
  <inkml:trace contextRef="#ctx0" brushRef="#br3" timeOffset="56">17702 11992 8421,'0'-17'1296,"0"10"-954,0-8-73,0 13 1507,0-3-1159,0 15 1,0 3-97,0 10 0,0 5-302,0 2 1,-3 1 49,-1 3 0,0-2-249,4 6 1,0 1 112,0-1 1,0 0-333,0-3 0,0-5 141,0 0 1,0-4-181,0 0 1,1-1-208,3-3 1,-3-4-218,3-3 1,-3-6-694,-1-1-961,0-6 606,0 4 1710,0-6 0,-5-11 0,-1-1 0</inkml:trace>
  <inkml:trace contextRef="#ctx0" brushRef="#br3" timeOffset="57">17588 12106 8273,'0'-16'168,"-5"3"1,5-7 364,0 4 0,1 1-72,7 4 1,-4-1-162,3 1 1,1-1 250,3 1 0,6 0-113,2-1 1,4 2-347,3 2 0,4 0 124,4 4 0,-4 0-130,1 4 1,-6 0-21,2 0 0,-4 5-51,-4 3 0,-4 2 53,-7 1 1,-3 2-122,-5 2 1,-5 2-225,-3 2 1,-4 2 148,-3-2 0,-1-1-114,-3 1 1,2-5 80,6 1 0,1-2 109,2-2 1,-2 1 73,2-1 7,3 1 0,-4-1 207,6 0 0,-6-3-80,1 0 1,3-4 36,1 3 0,-1-3-86,1 4 0,-3-5 102,3 5 1,0 0 88,4 3-315,0 0 0,5 1 22,3-1 0,7 4-73,4 1 0,6-2 178,2-7 0,9 3-23,-2-2 1,3 2 87,-3 2 0,-5-1-114,-2 0 0,-4 0 90,-4-4 1,-4 3-55,-8-2 0,-2-2 216,-5 2 1,-6-4-70,-5 3 0,-11 0 86,-8 0 0,-6 4-316,-6-4 0,0 2-50,-7-1 0,2 0-927,1-4 1,1 4 513,-1-4 0,5 5 449,3-2 0,8 3 0,2 2 0</inkml:trace>
  <inkml:trace contextRef="#ctx0" brushRef="#br5" timeOffset="58">7880 3483 11963,'-11'0'-135,"0"-5"0,-1-1 0</inkml:trace>
  <inkml:trace contextRef="#ctx0" brushRef="#br5" timeOffset="59">7721 3506 11963,'-11'1'169,"4"3"1,0-2-1233,4 1 431,1-1 839,-8-2 1,8 0 28,-6 0 177,5 0 0,-7-2-136,3-1 0,0 0 130,0-5 314,-1 1-229,-3-5 264,-1 1-229,6 0-169,1 4-245,5 2 1,5 5 206,3 0 0,7 0 35,4 0 1,4 0 12,3 0 0,4 4 31,4 0 0,1 0-38,3-4 1,8 0-133,7 0 0,8 0-150,4 0 1,-31 0 0,1 0 33,0 0 1,2 0-1,0 0 1,1 0-254,2 0 1,0 0-1,0 0 1,0 0 144,0 0 0,0 0 1,-2 0-1,1 0 11,1 0 0,0 0 0,-3 0 0,-1 0-14,4 0 1,0 0-1,-3 0 1,0 0-26,1-1 1,0 2 0,-3-1-1,-1 1-113,2 1 0,0 0 0,-1-2 0,0 1 134,1 1 0,0 0 1,1-1-1,-1-1 56,28 0 0,-30 0 0,-1 0-66,2 0 1,-1 0 0,0 0 0,1 0 49,-1 0 1,0 0 0,28 0 200,-5 0-167,-5-5 1,-1 4 69,2-3-77,3 3 1,0 1 1,-3 0 1,-2 0-72,-5 0 0,-6 0 133,-1 0 1,-5 0 225,-4 0 0,2 0-258,-5 0 1,3 0 390,-3 0 1,1 3-251,-2 1 1,-2 0 217,3-4 1,-3 1-345,-1 3 1,0-3 22,0 3 0,3 1-215,1-1 1,-4 0-3,-4-4 1,-4 4 66,4-1 1,-5 2-26,1-1 1,-6-2 86,-1 1 133,-6-1-209,8-2 100,-8 0 1,2 0-499,-8 0 0,-4 0 214,-7 0 1,0 1-2371,-8 3 1,-4-2 2611,-11 6 1,-8 5 0,-6 4 0</inkml:trace>
  <inkml:trace contextRef="#ctx0" brushRef="#br5" timeOffset="60">14973 3678 15296,'-4'-8'-2413,"0"0"1,-6 6 2450,-1-2 1,-1 3 184,-3 1 1,1 0-5,-1 0 0,2 0-87,-2 0 0,2 0 119,2 0 1,1-2 24,2-1-73,-2 1 780,9-8-605,-5 4-937,6-1 484,0-3 353,0 9 0,0-9 114,0 2 372,0 3 88,0-5-395,0 4 1,0-2 465,0 1-248,0 4-261,0-2-548,0 5 424,6 0 0,-4 0 279,6 0-216,-6 0-119,8 0 129,-3 0 29,-1 0-137,4 0 120,-3 5-447,-1-4 1,4 8-38,-2-5 1,1 5 12,-2-2 1,3 4 0,-3 0-35,-1 0 0,3 1-606,-5-1 553,5 1 1,-8-1 33,3 1 1,-2-2-243,2-3 457,-3 3 0,6-3-122,-4 4 0,0 1 404,5-1-325,-6 0 106,8 1 0,-5-1-13,3 1 0,2-5-136,-2 1 0,-2 0-24,2 3 1,-1 0 0,5 1-30,-1-1 0,1 1 146,-1-1 1,-3 1-269,-1-1 0,1 0 243,3 1 1,-3-1-94,-1 1 1,1-1-1,2 2 41,-2 2 1,2-5-37,-2 5 1,3-5 145,4 6 1,-2-4-54,2 0 0,2-1 168,-2 1-36,5-1 146,-7 1-290,8-1 257,-8 0-165,4 1-135,-1-1 1,-7 4-1,2 2-37,0 1 1,-1-3-61,1 4 1,1-1-23,-1 1 0,-3 2 87,-1-2 1,1-1-8,3 1 0,4-1-354,1 1 238,-1 3 83,1-5 47,2 1-174,5 4 299,0-10 1,0 9-133,0-6 0,-4 1 112,0 0 0,-5-2-71,1 5 0,-2-4 103,-2 4 0,-1 0 1,-1 4 91,-1 0 36,-6-1 0,7 1-125,-5 0 176,5-5-198,-3 3 1,5-3-198,1 5 278,-1 0-58,1 0-150,4-6-160,-3 5 72,8-4 48,-3 5 1,1-2 21,0-2 179,0 3-111,4-4-58,-5 4 1,2 1 78,-4 0-21,4 0-67,-7 0 1,3 1 43,-5 3 72,1-3 1,-2 5 83,-2-2 47,2-3 0,-4 5-104,6-3 0,3-1-91,0 1 1,5 2-8,-1-1 1,3-1-41,1-3 0,-2 0 107,-2 0 1,7 0 4,-3 0-121,2-1 0,-6 1 3,0 0 1,0 0-138,4 0 0,0 0 169,0 0 1,-4-1-14,0 1 1,-2 0-64,2 0 0,2 0 51,-6 0 1,5 1-68,-1 2 0,-2-2 41,-2 3 0,3 1 91,1-1 1,-1-1-83,1-3 1,0 0 83,4 0 1,-1 2 49,1-2 0,-1 2 15,-3-6 0,2 3-34,-2 1 1,2-2-2,-2-1 0,1 1-36,-5-2 1,2 3-2,-2 1 0,-2-4-29,2 0 1,1-2 6,0 2 1,0 3 17,-1-3 0,-1 3-36,5 0 1,-3-3 31,3 0 0,-4 1-14,4 2 1,-4-3 15,4 0 0,-1-5 107,1 2 1,-1 0-46,-3-1 1,-1 4-85,5-3 0,-4-1 99,4-4 1,-4 4-2,4 1 1,-3 3-72,3-4 1,-2 4 5,3-4 1,0 4-56,-5-4 0,4 6-30,-4-2 0,2-1 77,-2 1 1,-2 0-81,2 4 1,-2-1 40,-2 1 1,0-4-39,1 0 0,-1-4 58,1 5 1,3-3-23,0 2 0,0 3 1,-3-3 0,-1-1 29,1 1 0,3-1 21,0 1 1,-1 1-59,-6-5 1,2 2 45,-2-2 1,-2-3 116,1 4 0,-3 0-93,4-1 1,-4 1 73,3-5 0,-3 2-130,4 2 1,-6-2 69,2 2 1,1-5-16,-1 1 0,5-5 12,-2 5 1,0-6 71,0 3-81,-4-6-43,7 8-269,-9-8 34,10 3 1124,-10-5-321,4-5-3808,-5 3 1620,0-8-3387,0 9 5013,0-4 1,-5 10 0,-2 1 0</inkml:trace>
  <inkml:trace contextRef="#ctx0" brushRef="#br6" timeOffset="61">7458 9856 8564,'-7'-5'0,"-3"3"0,3-6 298,2 5 126,-6-2 349,10 0 5,-9-1-437,9-5 0,-4-1 134,5 1 0,1-1-237,3 1 0,-2-1 45,6 1 0,3-4-173,5 0 0,0 2 104,-1 1 0,3-2-32,5-8 1,0 3 66,0 0 0,-1-6-245,1-5 0,1-3 60,3-1 0,-2-4 121,6 0 0,-6 0-154,2 3 0,1-3 31,-2 0 1,2 1-33,-1 7 0,-2-3 72,6 2 1,1-3-124,6-4 1,-3-3-235,3-4 1,4-3 286,-19 21 0,0 0 0,-1 3 0,0-1-14,1-4 1,0 1-1,0 0 1,0 1-60,-2-1 0,-1-1 1,1 0-1,0 1 13,2-1 1,0 1 0,-3 1-1,-1 1 50,4-1 0,0 0 1,-2 1-1,0 0 180,0 0 0,0-1-1414,18-24 1244,-5 0 0,1 8 137,-1-2 0,0 3-198,0 0 1,-3 1 110,-1 3 0,1 1 30,3-5 1,5 3-130,3-7 0,4 1 110,-21 17 0,0-1 1,-1-1-1,0 0-99,2-4 1,1-1-1,-1 1 1,0 0 65,0-1 1,1 1 0,1 2 0,0 1-167,-1 0 1,-1 1 0,0 1 0,-1 1 72,0 1 0,0 1 0,-2 0 0,-1 1-17,20-21 0,-2 6 117,-6 2 0,-1 2-18,-3 2 1,3-4 12,-2 0 1,3-2 48,4 2 1,4-4-83,-18 18 1,1-1 0,1-1 0,1-1-102,1-4 1,1 1 0,1 0 0,2 0 103,0-2 1,1-1 0,-2 3-1,0 1-101,-1-2 1,1 1 0,0 2 0,0 2 18,-1 1 1,1 1 0,-3 2 0,0 1 6,-3 0 1,-1 0-1,20-15 408,-5 2 0,-1 1-132,-8 6 1,-2 1 235,-1 3 1,-7 0-382,-1 0 1,0 0 292,4 1 0,0 1-282,0-2 1,1 3-16,2-7 1,0-2-6,4-1 1,-1-2-152,2 2 0,-3 2 103,-5 5 0,-6 5 402,-2 3 0,-6 2-1448,-1 2 787,-5 4-2502,2 2 2730,-21 21 0,2 3 0,-13 15 0</inkml:trace>
  <inkml:trace contextRef="#ctx0" brushRef="#br5" timeOffset="62">14779 5676 9871,'-12'0'-1088,"1"-5"938,-1-1 1,2-2 913,3 1-354,-4 4 1,9-2-119,-6 5 0,4-1 396,-3-3-232,4 3 423,-7-5-130,9 6 72,-4 0-396,5-5 204,5 4-386,1-4 0,6 1 127,-1 0 1,-3 1-259,-1 3 0,-3 0 91,4 0 0,-6 1-64,2 3-315,-3 2 1,-1 5 301,0 1-140,0-1 0,0 1-3,0-1 82,5 1 1,-2-1-57,5 0 1,-5 1 89,5-1 1,0-3-18,3 0 0,-3-1 55,-1 5 0,1-1-99,3 0 0,-1 1 14,-2-1 0,1-2-10,-5 3 0,3-6 46,-3 9 1,5-7 63,-1 7 0,-2-5-47,2 5 0,-1-1 43,5 2 1,-1-4-27,0 3 0,1 2-79,-1-2 0,1 4 54,-1-4 1,4 2-6,1-2 1,3-2 13,-4 2 1,0-1-18,-3 1 0,-1-1-88,0 5 0,1-1 84,-1 1 1,1 3-24,-1-3 0,0 2 32,1 2 0,-1-1-64,1-3 1,-1 2 65,1-2 0,-1 3 0,0 1 0,6 0 2,2-1 0,4 1 13,3 0 0,0-4-101,4 0 0,-1-5 98,2 1 0,2 2-179,-3-2 1,-2 2 155,-1-2 1,-3-1-190,-1 5 1,-2 0 33,-1 4 0,0-1-7,-5 1 1,0 1 56,-3 3 1,-1-2-5,1 6 0,-1-6 21,0 2 1,5 1-37,-1-2 0,5 5 94,-1-4 1,0-1-77,4-3 0,-3-4 68,7 0 1,-3-1-19,-1 1 0,0 3-19,0-3 0,-2-2-35,-2 2 1,2 0 16,-6 4 0,0 0-77,-4 0 1,0-4 94,-4 0 1,3 4-93,-2 3 0,2 1 59,2-4 0,-1 0 17,0 0 0,5 0-4,-1-1 1,1-3-4,0 0 0,-4 0 68,3 4 1,-1-4-78,2 0 1,-2-3 31,5 3 0,-4-5-17,4 1 0,-4 1 5,4 0 0,-5 3-6,1-4 1,-2 1-2,-2 0 0,0 0 23,-4 3 0,3 3-1,-2-3 1,-2-2 25,2 2 0,0 1-27,3 2 1,0-3-20,1 0 1,-5-1 18,1 1 1,0 3 8,3-3 1,4 1-20,1-1 1,-1 1 6,-4-4 1,2 3-13,2-4 1,-2 4-1,2-4 0,-2 2-4,-2-2 1,2 1 9,2 3 0,-2 2-7,2-6 1,-1 5-1,1-1 1,-2-1 63,2 1 1,-1-1-43,1 1 0,-2 3 31,2-3 0,2 2-9,-2 2 0,1 0 9,0 0 1,-4-1 135,4 1 0,0 0-142,-1 0 0,4-4-30,-3 0 0,4-1-2,-1 1 0,2 1-75,2-5 0,0 4 119,0-3 0,-1 3-125,-3-4 1,2 4 109,-2-4 0,-1 4-7,1-4 0,-4 6-3,4-2 1,-5-1-21,1 1 0,2-2 167,-2 2 0,2 2-145,-2-6 0,-1 4 80,5-4 1,-4 4-45,4-4 0,-4 2-92,4-2 1,-3-2 23,3 2 0,-5 2-9,1-2 0,1 0 23,0-4 0,-1 5-10,-4-1 0,1 0-82,-1-3 0,0-1 72,1 0 1,-2 5-108,-2-1 1,2 0 99,-3-3 0,0 0 9,0 3 1,1-2 6,3 2 1,1-2 2,-1-2 0,1 1-4,-1-1 0,1 1 5,-1-1 0,0 1-2,1-1 1,-1 0-8,1 1 1,-5-1 13,1 1 1,-4-2-12,3-3 1,-3 4-5,4-4 0,-6 0 3,2 0 0,-1 0 1,0 0 107,-1 3 57,3-8 1,-4 6 103,3-4-194,-3 0-73,4-4 1,-4 0 138,3 0-1157,-2 0 0,8 0 86,-3 0 928,3 0 0,2 5 1,-1 1-1</inkml:trace>
  <inkml:trace contextRef="#ctx0" brushRef="#br6" timeOffset="63">7652 5768 8341,'-11'-6'-321,"4"0"378,-3 0 155,4-4 192,-6 3 25,1-4 127,-1-1-90,6 1 123,1 0-116,5-1 122,0 1-338,0 4 0,0 1 242,0 2-129,0 3-311,0-4 108,0 5 32,0 5 1,1-2-121,3 4 0,-1 1 69,4 3 1,0-3-55,0-1 1,3 1 47,-2 3 0,2 0-110,2-4 0,2 3 16,-3-2 0,5 2 12,-8 2 0,5 3-42,-6 0 1,4 1 80,0 0 0,0-2-146,1 5 1,-2-4 53,-2 4 0,2-4-119,-3 4 0,3-1 89,2 1 1,-1 3-9,1-3 1,-1-2 66,1 2 1,-1-5-1,0 2 1,5-2 65,-1 1 0,4-2-81,-4 2 1,4-4 78,-4-3 0,2 2-59,-2-2 1,-2 5 72,2 3 1,-6-1-39,-1-4 1,-1 1-1,5-1 1,-1 4-46,0 1 0,0 0 0,-4-1 1,3-2-26,-2 2 1,2 2 40,1-2 0,1 0-84,-1-3 1,2-1 69,2 1 0,-2-1 12,2 0 0,-2 1 13,-2-1 0,5 1 1,-1-1 1,0 0-26,-4 1 1,1-3 3,-1 2 0,1-2-22,-1 6 1,0-1 24,1 1 0,-2 2 37,-2 2 1,2 3-39,-3-3 1,5 1-21,3-1 0,-2 1 13,2-4 1,-1 4-4,1-1 0,-2-1 32,2 1 0,2-2 4,-2 2 1,1 3 1,0-3 1,-4-1-22,3 1 0,2 0 3,-2 4 1,4-2-5,-4-2 0,2 7 50,-2-3 1,-1 2-15,5-2 1,-4 1-3,4 3 1,-3-3-18,3 2 0,-5 2 3,1-1 1,1 3-102,0-3 0,3 1 95,-4-1 0,5-3-81,-1 2 1,-1 0 64,1 0 1,0-2 42,4 3 0,0-3-43,0-1 0,-1 0 2,1 0 0,0 0-19,0-1 1,-1 1 1,-3 0 0,5 0 25,-5 0 1,4 0-4,-8-1 1,4 5-23,-4 0 0,2 4 11,-2 0 1,-3 2-62,4 1 1,-4 0 47,0 1 0,-1-1-2,1 0 1,3-1-24,0-2 1,5 0-4,-1-4 0,3 1 7,1-1 0,0-3 12,0 2 0,-4-2-9,0-1 0,0 0 5,3 0 1,0 0-37,-3 0 1,3 0 17,-3-1 1,-2 2-4,2 3 1,-3-3 2,3 3 1,-5-3 0,1-1 0,1 0 0,0 0 0,4-1-1,-1 1 1,3 0 68,0 0 0,-3 0-60,0 0 1,3-1 52,1 1 1,2-4-57,-6 0 1,7-1 1,0 1 1,2 3-4,-1-3 1,-3-1-5,3 1 1,-3-4 46,-1 4 0,-1 0-32,1 4 0,1 0 29,3-1 0,-3 6-32,3 3 1,-3-2 29,-1 1 0,-4-3 21,0 3 0,0-3 8,4 4 0,0-6-20,-1 2 1,1-3 1,0-1 1,0-1 43,0 1 0,0-4-47,-1 0 0,0-1-106,-3 1 0,1 1 99,-4-4 1,3 3-13,-4-4 1,0 0 16,-3-3 0,-1 3-6,0 0 1,1-1-26,-1-6 1,1 0-6,-1-4 0,-3 4-183,-1-4 0,-4 1 68,1-1-2072,2-3 1599,-5 4 1,6-5-1597,-4 0 1,-1-1 2174,1-3 0,4-2 0,-1-6 0</inkml:trace>
  <inkml:trace contextRef="#ctx0" brushRef="#br6" timeOffset="64">14619 7652 10122,'0'-6'1696,"-5"1"-1043,3 5-407,-3 0 32,5 0 0,2-4-233,1 0 1,1-5 77,8 1 1,-7-3 36,6-4 1,-2 1 32,2-5 1,1 0 11,-1-4 0,4-4-78,1 1 1,-1-1 55,-4 4 0,1-4-113,-1 1 1,2 3 129,2 4 0,-1 0-162,5-4 0,-4-1 68,4-3 1,0 2-141,4-6 1,4 1-133,0-4-661,4 0 899,-7-1 1,4-2-77,-5 3 1,4-3 20,-1 7 0,1 1 22,-4-2 1,-4 6 23,0-2 0,-4 3 9,4 1 0,-4 4 48,5 0 1,-5 0-54,4-4 0,0-1 29,4-2 1,1 0-20,2-4 1,0-1-70,4-3 368,1 0 0,2 0-390,-3-1 1,-2 2-1,-5 3 145,0 3 1,-2 3 31,-2 1 1,-1 2-83,-3 2 0,-2-2-24,2 6 1,-1-5 63,1 1 1,-1-3-43,5-1 0,0-1-29,4-2 10,0-4 0,1 0 63,3-1-78,-3 1 1,4-3-25,-5 3 1,0-2 0,-2 5 36,-2 2 1,2 1-40,-6 1 0,1 4 0,-2 1 56,1 2-50,1-5 0,-1 3-34,0-4 0,5-1 0,-1-1 51,3-3 1,2-2-65,3-5 0,-1 2 22,9-2 1,-7 2-124,6-6 0,-4 4 72,1 3 1,-3-1 53,-5 6 0,-4-1 325,0 4-323,0 0 0,0 1 104,0-1 0,0 0-89,4 0 0,-2-1 38,-2-3 1,7 2-8,-4-6 0,10 0-84,2-7 1,2 1 42,6-5 1,-5 5-48,1-1 1,-3 3 70,0 0 1,-5 1-121,0 0 99,-4 0 1,2 3 0,-5 1-40,-1-2 1,3 0 30,1 2 222,-2-3 0,5 2-121,-2-7 1,2 3-16,6-3-1186,-1-3 985,0 5 169,0-3-7,1 0-2,-1-2 1,-4 4-66,1 3 0,-6 4 24,2-1 0,-3-1 27,-1 6 1,-2 0 131,-2 7 0,2-1-116,-6 5 148,0-5-79,-3 7-86,-1-4 604,0 6 0,5-3-478,-1 3 0,0-6-126,-4 9 1,1-4-24,-1 4 0,1-1-948,-1 2 410,1-4-2141,-1 5 1759,-5 0 0,1 1 908,-3 5 0,-3 10 0,4 3 0</inkml:trace>
  <inkml:trace contextRef="#ctx0" brushRef="#br5" timeOffset="65">7446 7778 15551,'-17'-4'-1470,"1"0"0,5-1 1301,3 1 1,3 2 97,5-6 502,0 5 0,0-3 119,0 2 337,0 3-385,0-4-625,0 5 1,5 0 392,3 0 0,-2 0 50,2 0 0,0 1 56,3 3-111,0-3 0,6 4 92,2-5 1,3 0-92,0 0 1,4 0 0,3 0 127,5 0 1,8 0-25,0 0 1,2 0-274,2 0 1,5 0-46,2 0 0,3 0 178,1 0 1,4-3-327,0-1 0,-27 2 0,0 0 266,31 2 1,-29 0 0,0 0-117,1 0 0,-1 0 0,-1-2 0,1 0 10,4 0 0,0 0 0,-3 0 0,-1 1-82,3 0 0,-1 2 0,-5-1 0,1 0 72,0 0 1,0 0 0,31 0-155,0 0 0,-3 3 85,-5 1 1,0 4-217,0-4 0,-5 4 383,-2 0 1,-5-2-129,-3 2 0,3-4-53,-3 3 1,-2-3 84,2 4 1,-1-4-63,1 3 0,2-4 81,-2 1 1,-2-3-230,2-1 0,-9 0 237,2 0 1,-5 0-204,0 0 1,-3 0 319,-8 0 0,-1 0-218,-3 0 1,-6 0-887,2 0 83,-7 0-1614,1-5 0,-17 5 2407,-11 0 0,-15 5 0,-14 6 0</inkml:trace>
  <inkml:trace contextRef="#ctx0" brushRef="#br5" timeOffset="66">18193 5768 14571,'7'-6'8,"-2"0"1,-5-5-822,0-1 1,0 1 680,0-1 1,0 1 169,0 0 1,0-1 220,0 1 1,-4 3-250,0 1 0,0 3 725,4-4-1019,0 6 23,-5-4 447,4 6 436,-4 0-379,5 0 385,-5 0 314,4 6-708,-9 0 1,3 7-1,-6 2 640,-2 4-520,-3 2 1,-1 6 344,0 0-582,0 4 0,-5-1-89,-2 4 110,2 0 0,-4 0-85,5 1 1,-5-1 0,-3 0 197,-2 0 0,3 5-74,-1-1 0,0 5-296,-7-1 0,2 1 247,-2-1 0,4 2-42,3-2 1,-2-1-105,3 0 0,-2 1 114,2 4 0,-3 0 31,2-1 1,-2-1-305,-1 1 0,0-5 133,0 5 1,-1-5-132,1 1 0,0-3 29,-1 4 0,-3-4 176,0 4 0,-1-5 47,1 1 0,1-1-34,-5 1 0,5-2 175,-1 2 0,4-3-75,4-1 1,-2 1-172,5-1 1,-1 0 208,2 1 1,0-1-99,-4 0 1,3 4-59,-3 0 1,3 0 38,-3-3 1,3-1-156,-3 0 1,4 0 127,0 1 0,0-5-168,-1 0 1,5 0 133,-1 0 0,0 3-18,4-2 1,-1-2 71,1 1 0,-3-3-51,3 3 1,-3-3 137,0 3 1,-1-4-155,0 0 0,0 2 326,0-1 1,0 0-314,1-5 1,-5 5 44,0 0 1,-4 3-55,0-3 0,2 3-48,-2-3 0,1 5-95,-4-2 0,-1-1-77,1 2-1015,0-1 1164,0 5 1,-2-2-1,-1-2-136,-1 0-40,0-1 1,4 4 206,0 1 1,1-2 0,2-2-42,5 0 0,7-6 21,3 2 1,4-4-70,0-4 1,2 2-150,2-2 1170,-2-2-948,4 4 1,-6-8 95,1 2 1,0 3-158,-1 1 0,-4 3 48,-3 1 115,-8-1 0,2 6-58,-6 3 0,-3-2 8,-4 1 21,-5 1 0,8-2 394,1-2-1069,0 2 747,10-5 0,-3 0 7,8-5 1,-1-5-12,5 1 0,-1-2-93,5-2 1,3 0 105,1-4-600,4 3 196,-2-8 0,5 4 45,0-2-711,0-3 461,0 4 1,1-1-656,3 0 1,-1 3 379,4-3 1,1 0-1883,3-4 2606,1 0 0,-1 0 1,1 0-1</inkml:trace>
  <inkml:trace contextRef="#ctx0" brushRef="#br6" timeOffset="67">11284 2547 8397,'0'-13'-527,"0"-2"1,0 6 1709,0-2-706,0 2 1,-1-1-55,-3 2 0,2 2-71,-1 2 1,0 3 604,-1-3-641,3 2 0,-4 8-250,5 1 0,0 8 165,0 4 1,0 8 34,0 4 1,0 3-125,0 4 0,-1 4 106,-3 7 0,-1-2-402,-3 3 0,-2-7 206,2-1 1,3-5-47,2 1 1,1-4-83,2-4 1,0-3-13,0-8 1,0-3-745,0-4 362,0-1-1501,0-4 1565,0-2 1,0-7-820,0-1 1,4-5 1224,0-7 0,0-3 0,-4-5 0</inkml:trace>
  <inkml:trace contextRef="#ctx0" brushRef="#br5" timeOffset="68">11318 2524 11265,'0'-28'-560,"-1"8"554,-3-3 0,3 12 759,-3-1 0,3 7 352,1-3 421,0 6-1021,0-3 0,3 7-240,1 6 1,1 5-134,-1 9 1,2 11 60,6 6 0,1 5-37,2 5 1,-2 2-427,2 3 1,3 1 226,1-1 1,-2-4 155,2 0 0,-5-4-464,2-5 1,0-2 182,-1-9 1,0-2-195,-3-5 1,-1-2 143,1-2 0,-5-2-1384,1-6 718,0 1 0,-1-2-1114,1-3 626,-6-1 1395,3-6 0,-15 0 0,-2 0 1</inkml:trace>
  <inkml:trace contextRef="#ctx0" brushRef="#br6" timeOffset="69">11295 3015 8396,'-16'-11'1644,"3"-1"-1095,-2 1 1,6 3 143,1 1 0,6-1-209,-2-3 1,8-1 411,3 1 1,9 3-425,3 1 1,12 0-262,7 0 0,7-2 188,4 5-618,3 0 0,5 9 0,1 1 0</inkml:trace>
  <inkml:trace contextRef="#ctx0" brushRef="#br6" timeOffset="70">15452 2638 8313,'0'-18'268,"0"-3"0,0 8-10,0-2 0,0 6-40,0 1 1,0 5 87,0-5 1,-1 4-1,-3-3 1,2 4 162,-6-1 1,4 3-152,-3 1 0,-2 1-207,-6 3 0,1 8 179,-5 7 0,0 3-193,-4 5 1,0 2 122,0 5 1,4 1-124,0-1 0,5 0-44,-1 1 1,2 3-142,2 0 1,4 0-169,4-4 0,1-4 148,2 1 0,7-6-90,4 2 1,6-4 129,5-4 0,8-4 225,4-7 1,0-3-167,4-5 1,3-2 138,1-1 1,-3-4-45,-1-4 1,-2-4 23,-2-1 0,-5-4 168,-2 1 0,-4-2-100,-4-2 1,-4 4 96,-8 0 0,-3 1-79,-8-1 1,-7 2-296,-8 6 1,-9 1 160,-6 2 0,-2 3-1048,-6 5 0,1 9-98,-5 2 1,10 5-1709,6-1 2792,4 3 0,9 4 0,0 1 0</inkml:trace>
  <inkml:trace contextRef="#ctx0" brushRef="#br6" timeOffset="71">11227 3552 8436,'-27'-9'230,"0"-2"0,6-3 480,6 2 0,-1 5-278,5-1 0,-3 4 109,6-3 667,3 4-758,0-2 0,10 5-114,3 0 0,14 0 49,8 0 1,11 1 129,12 3 0,10-1-374,-25 0 0,0 1 0,7-2 1,1-1-306,3 1 1,1 0-1,0-2 1,1 1 352,5-1 0,2 0 0,3 0 0,1 0-439,-16 0 0,2 0 0,-1 0 0,2 0 0,0 0 1,0 0 295,1 0 0,-1 0 0,1 0 1,-1 0-1,-1-1 0,1 1 44,1-2 0,1 1 0,0 0 0,-1 0 1,1 1-1,-1-1-78,2 0 0,0 0 0,0 0 0,-2 0 0,-1 1 0,-1-1 62,-2 1 0,0 1 0,-1-2 0,1 0 0,-1 0 1,-1 0-410,19-1 1,0 0 0,-3 0 0,0 0 332,-6 2 1,-1 0-1,-3 0 1,0 0-49,-6 0 0,0 0 0,-4 0 0,-1 0 388,-2 0 1,-1 0-1,29 0 16,-5 0 0,-4 0 584,-6 0 0,-2 0-501,-10 0 0,3 0 110,-7 0 0,1 0 736,-8 0 0,4-4-1089,-5 0 0,1-3 691,-4 3 1,-6-4-929,-1 4 0,-4 1-246,0 3-128,-6-5-4538,-1 3 4955,-10-3 0,-16 15 0,-10 3 0</inkml:trace>
  <inkml:trace contextRef="#ctx0" brushRef="#br5" timeOffset="72">12031 6189 8918,'-15'-15'-876,"5"-2"631,7 4 1,-1 0 70,0 4 1,0 3 33,1 3 0,-3 2-436,-3 1 574,4 0 0,-8 4 0,2 2 0</inkml:trace>
  <inkml:trace contextRef="#ctx0" brushRef="#br6" timeOffset="73">10953 4683 8283,'-12'-11'51,"1"4"-26,-1-8 1,6 2 647,2 1-123,3 1 1000,1 0-522,0-1-592,0 6 0,1 2-97,3 8 1,-1 3 73,4 9 1,-3 1-226,4 6 0,-2 1 31,2 3 1,0 2-146,-4 6 0,5 0 120,-1 3 1,-3-1-442,-1 5 0,-3-9 148,-1 1 0,1-4-451,3 1 1,-3-4 268,3-8 0,1-3-690,-1-4 0,1-6 0,-1-2 0,-2-3-1199,6-1 2170,-6-5 0,9-7 0,-5-5 0</inkml:trace>
  <inkml:trace contextRef="#ctx0" brushRef="#br6" timeOffset="74">10804 4625 8557,'-14'-25'0,"3"2"0,2 2 1294,9 5 1,5 4-335,3-3 1,7 2-208,4 1 0,4 2-167,3 3 0,9-2 99,6 5 1,4 0-471,1 4 1,3 1 84,1 3 0,-5 6-361,-3 6 1,-6 4 101,-2-1 1,-2 6 4,-10 2 1,1 5-25,-11-2 1,-3 3-231,-9 1 1,-8 2 119,-7 2 0,-4-2 95,-12 2 0,-9 1-645,-10-1 1,-1 0 480,-2-4 1,1-4-2833,-1-4 2989,2-2 0,5 3 0,3-3 0,5-6 0,5-7 0</inkml:trace>
  <inkml:trace contextRef="#ctx0" brushRef="#br6" timeOffset="75">14584 4500 8373,'-16'-12'0,"3"1"0,2 0 940,7-1 0,3 6-120,1 1-415,0 20 1,4-4-101,-1 16 1,5-4 103,-4 7 0,1 5-129,-1 3 1,-3 5-237,3-1 1,-3 2 162,-1 2 0,0-4-174,0 0 1,0-6-211,0 2 1,0-7-208,0-5 1,0-1-846,0-3 0,1-5 617,3-6 0,-1 0-883,4-8 1495,-4 1 0,7-4 0,-4 0 0</inkml:trace>
  <inkml:trace contextRef="#ctx0" brushRef="#br6" timeOffset="76">14790 4488 8553,'-5'-11'636,"-3"0"-96,3 4 0,-4 7 477,6 8 0,-3 7-28,3 4 1,0 9-407,-4 6 0,4 6-43,-1 5 1,3 4-181,1-4 0,0 7-490,0-6 0,5 3 342,3 1 0,0-8-753,0 0 1,2-11-752,-2-4 136,2-3 0,0-6-2190,-2-3 3346,-3-7 0,-5-3 0,0-5 0</inkml:trace>
  <inkml:trace contextRef="#ctx0" brushRef="#br6" timeOffset="77">14299 4888 8557,'1'-15'0,"3"0"0,11 3 1589,8 5 0,8 0-661,-1 0 1,-1-3-381,2 2 0,-6 3-782,2 1 0,1 3 197,-2 1 1,0 4-3215,-7-1 3251,-8 11 0,-1-6 0,-3 8 0</inkml:trace>
  <inkml:trace contextRef="#ctx0" brushRef="#br6" timeOffset="78">11090 5608 8512,'0'-18'0,"0"1"0,0 11 0,0-4 1458,5 9-591,1-10-184,6 10 0,10-5 902,9 2-1011,7 3 1,15-6-1042,8 4 751,-27 2 0,1 0 36,6-3 1,3-2-1,3 3 1,2 1-53,3-2 1,3 1 0,7-2 0,3 1-148,-20 2 0,1 1 0,0 0 1,0-1-1,1 1 0,0 0 0,3 1 1,0 0-1,0 0 16,3 0 1,-1 0-1,2 0 1,1 0-1,1 0 1,0 0 22,-1 0 1,-1 0-1,1 0-925,1 0 1,1 0 0,-1 0 856,-4 0 1,0 0-1,0 0-734,4 0 0,1 0 0,-1 0 711,-4 0 0,0 0 1,0 0-1,2 0 1,0 0-1,-1 0 70,-3 0 0,-1 0 0,0 0-224,2 0 0,0 0 0,-2 0 0,14 0 0,-3 0 290,4 0 1,-2 0-67,-7 0 0,-2 0-301,-2 0 0,0 0 128,-5 0 0,-1 0 129,-4 0 0,-1 0 503,-2 0 1,-2 0-1,20-1-324,-11-3 0,-5 1 1,-11-3 2370,-6 1-2749,-11 1 530,-7-1 1,-7 4-1,-6-3-2842,-7 3 1,-7 1 2415,-4 0 0,-9 0 0,-5 0 0</inkml:trace>
  <inkml:trace contextRef="#ctx0" brushRef="#br5" timeOffset="79">11204 9731 12563,'-15'3'-1032,"-1"1"1,-3 5 1530,4-1-373,0-3 0,4 0 68,-1-5-83,1 5 1,-1-3-76,1 6 204,-6-5 159,5 2-213,-5 0 0,6 0 545,-1 2-612,1-1 0,-1-6-167,1 0 813,0 0-176,-1 0-184,1 0 1,4-2-11,4-2 1,4-2 101,6-5-219,1-1 1,17-3 212,-2 0 0,13-7 3,2-1 0,11-10-236,-21 13 1,2-1 0,3-4-1,1 0-244,3-1 0,2-1 0,5-4 0,2 0 1,3-3-1,2-1 173,-14 10 1,0 0-1,1 0 1,0-1-1,1 0 1,1-1-289,1 1 1,1-1-1,0 1 1,0-1 0,0 1-1,0 0 241,1 0 1,0 1-1,0 0 1,4-3 0,1 0-1,0 0-393,-3 0 1,1 0 0,0 0-1,1 0 1,1 0 0,0 0 330,-1 0 0,0 0 0,0 1 0,-2 1 0,0 1 0,1 0-61,-2 0 1,0 1 0,1 0 0,1 1 0,0 0-1,0-1-176,-2 1 0,-1 0 0,0 1 0,-1 1 0,0 0 1,-1 1 266,17-9 1,-2 1-1,-1-1 1,-2 2-128,-3 2 0,-1 0 1,3-1-1,-1-1 111,-3 2 1,-1 1 0,0-1 0,-1 0 69,-6 2 0,0 0 1,-3 3-1,-1 0-98,-1 1 0,-1 0 0,-2 1 0,-1 0 38,-2 1 1,0 0-1,-1 0 1,-1 0 884,27-18 1,-5 6-730,-7 3 1,-4-1 5,-7 4 1,-5-2 734,-7 6 0,2 2-731,-6 2 0,-1 2 1647,-7 2-2018,3-1 1,-8 5 561,2-1-2190,-3 6 0,-2-2-178,-3 8 1890,-8 7 1,-11 12 0,-6 6 0</inkml:trace>
  <inkml:trace contextRef="#ctx0" brushRef="#br5" timeOffset="80">10941 7652 22181,'0'-18'-2677,"4"-2"2296,0 5 1,0-4 136,-4 3 0,3 5 720,1 3 164,0 1 1,-4-1-446,0 1 331,0 4-596,0-2 400,0 5-471,5 5 1,-2-2 167,4 4 1,2 0-117,6 0 1,4 3 26,8-2 0,4 2 243,7 1 0,0 1 59,7-1 0,0 5-312,8-1 0,0 5 358,4-1 0,2 6-94,-29-12 0,1 1 0,-2 2 0,0 1 7,1 0 1,1 0-1,0 0 1,0 1-185,-1 0 0,1 2 1,5 0-1,0 0-238,2 1 1,1 0 0,1 0 0,1-1 288,4 1 0,1 0 0,0-2 1,1 0-72,2 2 0,1 0 0,2-2 0,1 0-85,-2 2 1,1 0 0,1-2 0,-1 0 55,0 1 1,-1 2 0,2-2 0,-1 1 42,0 2 1,-1 0-1,4 2 1,-1 1-329,-2 0 0,-1 1 0,1-1 1,0 0 335,-2 1 0,-1-1 1,1-1-1,-1-1-47,-3 0 0,-1 1 1,4 0-1,-1 1-234,-4-2 1,-1 1 0,3 2 0,0 0 236,-4-2 1,0-1 0,1 1 0,0 0-136,-3-2 0,0-1 1,-1 1-1,-1 0 141,-3 0 0,-1 0 0,2 0 1,0-1-48,0 1 0,0 0 0,0-2 0,-1 0 88,-2 0 0,-1 0 0,4-1 0,-1 0-52,0 1 1,-1 0 0,-1 1 0,-2-1 164,-2-1 0,0-1 0,1 1 1,-1 1-172,-2-1 0,0-1 1,1 0-1,-1 0 11,19 15 0,1-1-145,-9-3 1,-1-2 597,-7-5 1,-2 0-523,-5 0 0,-5-5 316,-3-3 0,-2-3-514,-2 0 1,-3-2 541,-1-2-889,-4-3 12,2-5-2181,-5 0 2836,-5-5 1,-12-2 0,-7-4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4:19:19.48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16389 5242 8287,'0'-6'-749,"0"-4"0,0 7 744,0-4 1,0 3 526,0-4 0,0 4-164,0-3-117,5 4 154,-4-7-242,4 4 1,-5-6 151,0 1 1,0 3-83,0 1 1,2 4 215,1-1 74,-1-2 30,3 0-71,-5-1-5,0 2-320,0 5 1,-1 6-146,-3 6 0,1 1 93,-4 6 0,-1 0-46,-3 3 1,-1 1 55,1 0 1,3 4-14,0-1 0,5 6-79,-5-1 0,4 2 94,-3 1 0,4 0-137,-1 0 0,-1 1 115,1-1 1,1-4-154,3 1 1,-4-4 76,0 3 1,-4-5-120,5 2 0,-3-7 104,3-1 1,1-5-16,-1 2 1,0-4-82,-1 0 91,3-6 109,-4 4-99,5-9 0,0 3 177,0-8 0,0-2-95,0-5 0,0-1 19,0 1 1,0-6-91,0-2 0,4-2-109,0-2 0,3-5 9,-3-3 0,5-2 79,-2-1 1,0 0-201,0 0 1,0-6 37,0-2 0,2 2-33,-5-2 1,4 5 55,-5-1 0,1 0 54,-4 4 1,0-2 57,0 10 0,0-1 31,0 4 0,0 2-22,0 2 1,2 2 18,1 6 291,-1-1-194,3 6 129,-5 1-196,0 5 1,3 5 49,1 2 1,4 4 22,-4 0 0,5 0 0,-2 1 1,0 3 110,0 0 0,1 6-89,3-2 1,4 6 178,1 2 1,-1 3-51,-4-3 1,2 5-48,2-2 0,-2 3-34,2 1 0,-2 0-234,-2 1 1,2-1-79,2 0 1,-2 1-130,2-1 1,-2-5 41,-2-2 0,-3-3 22,-1-1 0,0-4 148,0 0 1,0-5-150,-3 1 73,-3-2 0,5-2-47,-2 0-141,-3-4 0,4-1-532,-5-2-245,0-3-780,0 4 1279,0-5 1,0-5-214,0-2 821,-5 1 0,-1-9 0,-6 3 0</inkml:trace>
  <inkml:trace contextRef="#ctx0" brushRef="#br0" timeOffset="1">16320 5619 8256,'2'-8'-315,"1"1"1,0 4 600,5-1 0,-2 2 467,2-2 0,2 3-240,-3-3 1,5 3-200,3 1 1,-2-4 64,2 0-14,3 0-144,-6 4 0,5-1-481,-6-3 250,1 3 0,-1-4-870,1 5 0,-5 0 553,1 0 0,-1 0 327,5 0 0,-1 0 0,1 0 0</inkml:trace>
  <inkml:trace contextRef="#ctx0" brushRef="#br0" timeOffset="2">17234 5425 8373,'0'-6'108,"0"0"525,5 6-271,2 0 0,4 0-76,0 0 1,6 0 16,2 0 1,4-3 50,3-1 1,4 0-91,4 4 0,1-1 1,3-3 0,-2 3 15,2-3 1,1 3-159,-1 1 0,4 0 111,-4 0 0,2-4-221,-2 0 1,-1 0-55,4 4 1,0-4-28,1 1 1,2-5-71,-2 4 0,-1-3 88,1 3 0,-5-4-29,1 4 0,-4-1 77,-4 1 0,-3 3 13,-8-3 0,0 2 12,-8-2-130,3 3-36,-12-4 0,-2 5-218,-8 0 1,-3 0-728,-5 0 1,2 0 497,-5 0 0,5 1 591,-1 3 0,-3-3 0,1 4 0</inkml:trace>
  <inkml:trace contextRef="#ctx0" brushRef="#br0" timeOffset="3">19347 4979 8209,'0'-11'0,"-4"3"0,0 1 0,-3 3 0,3-4 469,-5 6-78,8-3-212,-9 0 1,3 3-91,-4-1 0,-1 1 158,1 2 0,-2 0-80,-2 0 1,-3 0 43,-5 0 0,1 5-65,-1 3 1,0 4 55,0 3 1,-4 2-135,1 6 1,-5 0 44,5 0 0,-5 4-2,5-1 0,-5 6-42,4-2 0,1 2 95,3-1 0,0 2-241,0-3 1,6 3 113,1 1 1,9-1-154,3-2 0,4 1 100,4-6 1,3 1-56,9-4 0,1-2 132,6-2 1,4-2-2,-1-6 0,6-1-71,-1-2 1,2-3 35,1-5 1,0 0-129,0 0 1,1 0 132,-1 0 0,0-1-165,0-3 0,-3-2 91,-1-6 0,-3 1-98,3-1 0,-4 1 104,1 0 1,-8-5 6,-4 1 0,0-5 26,-4 1 1,2 1 91,-9-1 0,0 5 21,-4-1 1,0 2-75,0 2 1,-2 0 173,-1 4 1,-7 1-34,-6 2 0,-4 2 40,1-1 1,-3 1-177,0 2 1,-1 4-114,0 0 0,-4 4-204,1-5 0,3 5-508,4-4 0,5 3-632,-2-3 1418,4 5 0,0-3 0,1 6 0</inkml:trace>
  <inkml:trace contextRef="#ctx0" brushRef="#br0" timeOffset="4">16298 6487 8224,'0'-6'693,"0"1"-122,0 5 1,0 5-467,0 2 0,0 7 89,0 2 1,0 4-6,0-1 0,0 6 24,0 2 1,0 3-47,0-3 0,3 5-18,1-2 0,0 3-85,-4 1 1,4 1 21,0-1 1,3-1-175,-3-3 0,4 2-47,-5-5 0,5-1 89,-4-3 0,3-1-25,-3-3 0,4-3 54,-4-4 0,1-1-47,-1 1 1,-3-5-180,3 1-300,-3-6 28,-1 9-408,0-10 157,0 4 0,0-6 249,0-3 0,-1 1 138,-3-4 0,1 3 379,-4-4 0,-1 1 0,-3-5 0</inkml:trace>
  <inkml:trace contextRef="#ctx0" brushRef="#br0" timeOffset="5">16161 6533 8166,'7'-12'17,"1"1"0,-4-1 109,3 1 0,5 1 185,3 2 1,1-1 107,0 6 0,1-5-142,6 4-64,5-5 0,-4 8 8,3-3 0,-3 3-1,-1 1 1,0 0-180,-1 0 0,-2 0 118,-1 0 0,-6 4-171,3 0 1,-4 4 68,0 0 0,-6 3-145,-2 5 1,-3-2-44,-1 5 0,-5-4 40,-2 4 0,-5-1 50,-3 1 0,1 1 66,-5-5 0,4 4-103,-4-3 1,1-1 85,-1-4 0,-1 1 30,4-1 0,1 0-23,4 1 335,-1-6-125,6 4-148,1-8 0,6 4 98,3-2 1,6-3-109,5 3 1,9 1 53,-1-1 0,8 1-39,-1-1 1,3-3-112,1 3 1,1 2 105,-1 2 1,-4-2-147,1 2 1,-2 1 24,1 6 0,-2-3-81,-5 4 0,-4 1 73,0 2 0,-6-1-169,-2 1 0,-4-1 130,-7 1 0,-1 3 36,-3-3 0,-4-2 49,-7 2 0,-4-1-58,-8 1 0,-2 2-25,-5-6 1,-1 1 51,1 0 1,-5-4 7,-3 3 0,1-2 38,0-1 0,5-5 5,2 1 1,6-6-368,9 2 261,2-3 0,11-2-506,2-3 1,9 2 207,7-6 0,4-3 390,7-4 0,10-6 0,2 3 0</inkml:trace>
  <inkml:trace contextRef="#ctx0" brushRef="#br0" timeOffset="6">17485 6773 8061,'-6'0'22,"1"0"2763,5 0-2347,5 0 0,3-2 314,7-2-466,-2 3 1,8-5-7,-2 2 1,7 2-9,0-6 1,6 4-219,-2-3 1,3 3 118,2-4 0,-2 6-169,-3-2 0,2-1 51,-6 1 0,5-1-213,-4 1 0,-2 3-65,-6-3 28,3 3 0,-10-3-928,3 0 805,-7 0 0,-4 4-807,-8 0 0,-4 4 1125,-7 0 0,-3 5 0,-4-3 0</inkml:trace>
  <inkml:trace contextRef="#ctx0" brushRef="#br0" timeOffset="7">18924 6293 8263,'-6'-12'-1072,"0"5"1175,2-1 1,3 4 1141,-3-3-285,3 4-309,1-2-390,0 15 0,0 3 31,0 10 1,-2 5 248,-2 2-351,3 3 0,-5 2-53,2-1 0,3 0 88,-3 0 0,-1-1-236,1-2 1,0 2 87,4-3 1,-4-2-45,1-1 0,-1-3-99,4-1 0,0-6-260,0-1 283,0 1 33,0-4 91,0 4-12,0-11 348,0-1 173,0-5-410,0-5-51,5 4 1,1-8-11,6 5 0,3-1 125,0 1 0,7 3-132,1-3 0,1-1-19,6 1 1,1-3 26,3 3 0,5-4-150,3 4 1,-1-5 89,1 2 0,-2 1-105,2-2 0,-3 2-17,-4-2 1,-2-2-221,-3 2 1,-3 2-263,-8-2 1,-4 4-87,-7-3-30,2 4 0,-10-6 193,0 6 1,-5-2-723,-7 1 0,0 2 94,-4-1 1095,-1 1 0,-6-3 0,0-1 0</inkml:trace>
  <inkml:trace contextRef="#ctx0" brushRef="#br0" timeOffset="8">18913 6556 8116,'11'-7'0,"1"-2"161,-1 6 1,6-3 331,2 3 0,4 1 1,3-1 0,2-2 186,3 1 0,5-5-4,-1 1-385,1 3 0,-3-4-11,-2 5 1,1-3-43,-6 3 1,-3-4-392,-4 5 1,-5-2 224,1 1 1,-6 2-1531,-1-1 700,-6-4 0,3 5-448,-5-6 0,-1 4 362,-3-3 844,-2 4 0,-10-12 0,-2 2 0</inkml:trace>
  <inkml:trace contextRef="#ctx0" brushRef="#br0" timeOffset="9">18902 6179 8217,'21'-18'0,"-1"1"258,11 6 1,4 1 432,7 2 0,4-2 467,3 2-717,-2-2 1,9 3 160,-2-1 1,-8 2-7,0-2 0,-4 2-426,0 2 1,-7 3-63,-4-3 1,-11 3-298,-1 1 1,-5 0 225,-2 0 1,-6 1-2327,-2 3 2289,-3 2 0,-11 11 0,-3 0 0</inkml:trace>
  <inkml:trace contextRef="#ctx0" brushRef="#br0" timeOffset="10">16823 8006 8181,'0'-16'-212,"-5"3"0,4-4 505,-4 6 1,3 0 472,-2-1 1,-2 1-239,-5-1 1,2 5-167,-3-1 0,2 5-24,-9 0 1,0 1-64,-4 2 0,-5 2-179,-2 1 1,-8 9 148,-4 7 0,-2 4-215,-2 3 1,4 0-54,0 4 1,2 5 41,-2 3 0,6 0-102,6-4 0,8 1 23,-1 4 1,9-4-148,3 3 1,5-6 74,6-2 0,6-3-37,5 3 1,11-4 262,8 0 0,8-5-117,4-2 1,0-5 262,4 1 1,-3-6-188,6-2 0,-3-4 209,-4 1 1,-1-3-40,-3-1 1,-3-1-256,3-3 0,-6 1-73,-2-4 0,-8 0-375,1 0 0,-4-2 258,0 5 1,-4-5-280,-7 2 1,1 0-1794,-6 0 2294,1-1 0,-4-3 0,0-1 0</inkml:trace>
  <inkml:trace contextRef="#ctx0" brushRef="#br0" timeOffset="11">17474 8223 8176,'-11'-11'-23,"-1"-1"646,6 6 728,1 1-780,5 0 742,0 3-873,0-3 0,5 2-12,2-1 1,4 0-140,0 4 0,5-4 55,3 0 1,3-1-143,1 1 0,1 3-130,3-3 1,-3-1 46,2 1 1,-2-1-191,-1 2 0,4 1-586,0-1 1,-5 1 390,-2 2 0,-5 0-324,4 0 0,-5 0 225,1 0 1,-6 0 364,-2 0 0,1 0 0,3 0 0</inkml:trace>
  <inkml:trace contextRef="#ctx0" brushRef="#br0" timeOffset="12">18753 7686 8120,'0'-11'0,"0"3"418,0 1 120,-5 4 87,4-2-60,-4 5-354,5 0 1,-4 1 58,0 3 1,0 7 87,4 9 221,-5 1-401,4 2 1,-8 9-9,5 2 68,0 3-44,4-3 0,0 4 2,0 0-114,0 5 1,0-7-188,0 2 1,0-4 144,0-3-123,0-4 1,5-4-83,3 0 1,-2-1 65,2-3 0,-4-3-86,3-4 1,-3-5-408,4 1 116,-6-6-73,3 4-276,-5-1-160,0-4 1,0 3-54,0-8 1038,0 3 0,-10-10 0,-2 5 0</inkml:trace>
  <inkml:trace contextRef="#ctx0" brushRef="#br0" timeOffset="13">18627 8006 8091,'6'-6'0,"-4"-3"529,6 5-206,4 0 0,2 4 189,5 0 1,2-4-105,5 1 0,3-1 117,6 4 1,4-4-102,3 0 0,-3-3-88,-1 3 0,2-1-172,-2 1 0,-4 3-128,-4-3 0,-5-1-135,-3 1 0,0 0-97,-7 4 1,-3-4-561,-5 0 354,-4 1-773,2-2 1,-6 0 458,-3-3 0,-4-1 716,-7 5 0,-3-10 0,-5 2 0</inkml:trace>
  <inkml:trace contextRef="#ctx0" brushRef="#br0" timeOffset="14">18650 7641 8119,'12'-13'0,"-1"-2"553,1 13-227,4-8 1,3 9 109,8-3 321,2-2-384,10 5 1,3-6 140,8 3 1,2 2-230,5-6 0,0 4 681,0-3-579,-5 4 1,-3-3-149,-7 2 1,0 3-111,-8-3 0,-2 3-1039,-9 1 747,-5 0-1141,-2 0 0,-11 0 214,-5 0 1090,-10 0 0,-13 5 0,-6 1 0</inkml:trace>
  <inkml:trace contextRef="#ctx0" brushRef="#br0" timeOffset="15">16286 9456 8117,'0'-17'-18,"0"-5"0,0 9 129,0-2 0,0 3 185,0 0 0,0 1 609,0-1-462,5 6 40,-4-4 179,5 9-305,-6-5 48,0 6-226,0 6 0,1 1 361,3 8-361,-3 3 0,4 6 43,-5 3 1,4 2 15,0 5 0,1 1-20,-2-1 1,0 4 19,5 0 1,-6 4-263,2-4 1,1 0 28,-1-4-78,0 6 1,-1-6-200,1 0 0,0-2-426,-4-9 487,5 2 1,-4-12-656,3 2 291,-2-2-407,-2-2-581,5-5 565,-4 0 438,4-6 1,-5-6 85,0-1 474,-5-3 0,-1-2 0,-6 1 0</inkml:trace>
  <inkml:trace contextRef="#ctx0" brushRef="#br0" timeOffset="16">16183 9388 8149,'7'-18'136,"3"-3"0,-8 12 331,6-3 1,3 3-105,5-2 171,4 5-177,-2-4 1,10 3 425,2-4-444,3 4 0,6-1 28,3 4 0,3 0 61,0 4 1,0 0-308,-3 0 0,1 6 151,-5 6 0,0 0-220,-4 7 0,1-3 126,-1 3 0,-6 0-217,-5 4 1,-2 1 52,-6 2-35,1 3 1,-6 4-72,-3-2 1,-2 2-180,-5-3 156,0 8 0,-10-2-104,-5 2 0,-7 1 136,-4-1 1,-5 2-335,-7-2 1,-2-4 311,-6 0 1,5-4-23,3-8 1,-1 1-4,1 0 1,0-5 119,4-3-46,-1-7 0,6 1-160,2-6 113,8 1-365,3-4 60,5 0 172,4-5-1682,7-1 2034,7-11 0,14 0 1,3-6-1</inkml:trace>
  <inkml:trace contextRef="#ctx0" brushRef="#br0" timeOffset="17">17394 9514 8149,'0'-12'285,"0"1"1,6 1 42,6 2 0,-1 3 423,4 5 1,2-4 11,-2 0-150,5 0-293,-2-1 1,5 4 134,0-3-10,-5-2-234,8 5 1,-9-6-246,9 4 67,-9 1 0,10-3-201,-8 5 218,-3-5 0,4 4-328,-4-3 0,-1 3-621,-4 1 1,-3 0 310,0 0 588,-6 0 0,8 0 0,-3 0 0</inkml:trace>
  <inkml:trace contextRef="#ctx0" brushRef="#br0" timeOffset="18">18513 8988 8119,'-5'-18'0,"4"2"0,-4 8 0,5 1 930,0 4-511,0-2 0,0 4 500,0-3-441,0 3 0,5-4-30,-4 5-269,4 5 0,-1 1 23,0 6 0,1 4 15,-1 3 1,-3 3 1,3 0 0,-3 6-15,-1 3 1,4 3-127,0 4 220,-1-2-145,3 8 1,-4-3-306,6 4 11,-6-4 0,7 3 46,-5-2 0,4-2 73,-5-2 1,5-7 99,-4 0-29,5-6 0,-7 3-43,6-5 1,-6-1-48,2-3 0,-3-3-42,-1-4 55,0-1 279,0 0-110,0-4-249,0 3-342,0-9 450,-5 4 0,-1-10 0,-5-1 0</inkml:trace>
  <inkml:trace contextRef="#ctx0" brushRef="#br0" timeOffset="19">19004 8977 8044,'-6'-18'0,"-3"2"512,5 4 872,0 6-711,4 1 54,0 5-368,0 5 0,-1 2 298,-3 9-247,3 1 0,-5 11-16,2 3 0,3 3-49,-3 4 1,-1 1 27,1 3 1,0 7-143,4-4 0,-4 7-333,1-2 1,-1-1 305,4-3 0,0-2-318,0-2 114,0-2 1,0-7 118,0-3-547,5-2 334,-4-5 0,5-4-824,-2 0 447,-2-5-184,3-3-286,0-1-34,-4-3-183,4-1 1,-5-2 410,0-8-643,0 3 1390,-5-9 0,-6-2 0,-7-6 0</inkml:trace>
  <inkml:trace contextRef="#ctx0" brushRef="#br0" timeOffset="20">18559 9468 8019,'0'-12'418,"5"1"0,1 5 459,6 2 1,0 3-326,4 1 0,-2 0 7,5 0 1,0-4-166,4 0 0,4 0 235,4 4 1,3-4-281,4 1 1,2-1-267,1 4 0,3-4-1074,-6 0 0,2 0 358,-5 4 675,1 0-42,-12 0 0,-1 0 0,-6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00:28.81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5950 6030 8333,'0'-6'-751,"0"0"2060,0 2-277,0 2-562,0-3 82,0 5-439,0 5 0,0 2 49,0 4 0,0 1 14,0-1 0,0 0 20,0 1 1,4-1-156,0 1 0,0-1 50,-4 1 0,3-1-164,1 0 0,0 1 123,-4-1 1,0 1-258,0-1 233,0 1-237,0-1 71,0 0 119,0-4 150,0-2-121,0-5 379,5 0-202,-4 0 215,10 0-243,-5 0 0,5 0 24,1 0 0,-1 0-55,1 0 0,3 0-42,0 0 0,2 0-140,-2 0 1,1 1 94,3 3 1,2-2-95,-6 6 1,1-2 99,0 2 0,-4 2-265,4-2 1,-4 3 59,0 4 1,-2-2-98,-3 2 1,0 2 69,-3-2 0,-3 4 102,3-4 1,-4 4 206,-4-3 1,-3 0-131,-4-1 1,-4-1 54,0 5 1,-6-5-74,2 1 0,1-2 160,-1-1 0,6-5-98,-3 1 0,0-6 45,1 2 1,-1-3-88,5-1 0,3 0-98,1 0 1,3 0-490,-4 0 0,4-5-119,-3-2-591,4-3 0,-2-6 1303,5 1 0,-5 0 0,-1 3 0</inkml:trace>
  <inkml:trace contextRef="#ctx0" brushRef="#br0" timeOffset="1">5950 6030 8177,'0'-7'947,"0"-1"-523,0 5 1,4-3-24,0 2 1,5 3 0,-2-3 0,5 2 82,3-2 1,4 1 40,8-4 1,2 0-124,5 0 0,-3-2-367,-1 5 0,-3-5 134,3 2 1,-3 0-678,3 0 0,-4 4 393,0-1 0,-5 3 115,-2 1 0,-5 0 0,2 0 0</inkml:trace>
  <inkml:trace contextRef="#ctx0" brushRef="#br0" timeOffset="2">9422 5985 8140,'0'-8'447,"0"0"201,0 6 279,0-3 1364,0 5-2093,0 5 1,0 1-75,0 6 1,-1 0 87,-3 3 0,2 2-224,-6 2 1,4 1-10,-3-4 1,0 4-86,0-1 0,-4 1 3,4-1 1,0 3 143,0-3 1,4-3-202,0 0 0,-3-4 1,3 0 1,-1-1 50,4 0 0,0-3 86,0 0 0,4-4 96,-1 3 0,5-3 58,-4 4 0,5-5-129,-2 5 0,4-4 19,0 3 0,0-4 14,1 1 0,-1-3-161,1-1 1,3 0 94,0 0 0,4 0-498,-4 0 0,1 0-788,-5 0-458,0 0 1774,1 0 0,-1 0 0,1 0 0</inkml:trace>
  <inkml:trace contextRef="#ctx0" brushRef="#br0" timeOffset="3">9616 6202 8146,'0'-12'-27,"0"4"27,0 1 375,0 4 0,0-3 754,0 2 458,0 3-711,0-4-635,0 15 1,0-1 29,0 10 0,0 0-271,0 4 0,-5 5 0,-1 1 0</inkml:trace>
  <inkml:trace contextRef="#ctx0" brushRef="#br0" timeOffset="4">9605 6304 8146,'0'35'0,"0"-6"1927,0-3 0,-4 2-1123,0-1 1,1-4-728,3-4 0,0-5-186,0 1 0,0-2-321,0-2-1310,0 1 647,0-1 1093,0 0 0,5-4 0,1-2 0</inkml:trace>
  <inkml:trace contextRef="#ctx0" brushRef="#br0" timeOffset="5">12232 6087 8068,'0'-7'-284,"0"-1"0,0 4 942,0-3 1,0 3-184,0-4 0,4 4 48,-1-3 0,2 3 86,-1-4-256,3 1 0,5-1-27,4 1 1,-4 3-30,3-4 1,3 2-72,1-2 1,-1 3 35,1 5 1,-4 0-198,4 0 1,-5 5 111,1 3 1,-2 2-138,-1 1 1,-5 5 69,1-1 1,-6 5-138,2-1 1,-3 7-263,-1 0 0,-1 2 176,-3-1 0,-2-2-253,-5 6 0,-1-6 160,1 2 1,-4-3-13,-1-1 0,2-2 118,7-2 1,-3 1 181,2-4 1,2-5-159,-2-3 211,5-1 0,-2 1-8,5 0-88,0-6 0,2 3 169,1-5 1,4 1-36,4 3 0,2-2 199,2 1 0,-1-1-87,5-2 1,0 0 40,4 0 1,0-2-42,0-1 0,0 1-274,-1-2 0,-3 3-155,0 1 0,-5 0-417,2 0 1,-4 0-1172,0 0 969,-1 0 763,-4 0 0,-2 10 0,-5 3 0</inkml:trace>
  <inkml:trace contextRef="#ctx0" brushRef="#br0" timeOffset="6">13191 7366 8048,'-8'-10'49,"1"3"1,4 0 121,0 4 1210,1 1-355,2-3-314,0 5 1,0 5-526,0 3 0,0 3 0,0 5 0,2-4-16,1 3 1,-1 2 43,1-2 1,2 0-224,-1-3 1,0-1 89,-4 1-85,5-1 1,-4-3 88,3-1 1,-1-4 120,1 1 173,-3-3-52,4-1 0,-4-1 16,3-3 1,-1-4-125,4-7 0,2-3-142,6-5 1,2-5 142,2-2 0,6-3-189,-2-1 1,7-6 112,1-1 0,6 1-577,1 2 0,4-1 293,-4 1 0,-1 5-43,-7 6 1,-2 4-64,-5 4 0,-5 3 77,-3 4 1,-6 5-1031,-2-1 448,-4 6 11,2-4 1,-6 6 8,-3 0 854,-3 6 0,-4 0 0,0 5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3:27:30.61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57D200"/>
    </inkml:brush>
    <inkml:brush xml:id="br3">
      <inkml:brushProperty name="width" value="0.12095" units="cm"/>
      <inkml:brushProperty name="height" value="0.12095" units="cm"/>
    </inkml:brush>
    <inkml:brush xml:id="br4">
      <inkml:brushProperty name="width" value="0.09071" units="cm"/>
      <inkml:brushProperty name="height" value="0.09071" units="cm"/>
    </inkml:brush>
  </inkml:definitions>
  <inkml:trace contextRef="#ctx0" brushRef="#br0">1850 4169 8241,'-1'-18'758,"-3"3"-76,3 2-404,-4 2 0,5 3 822,0 0-207,0 6-731,0-3 464,0 5-378,0 5 1,1 2 17,3 9 1,-3-2 49,3 5 1,1 3-124,-1 5 0,1 5 68,-1-2-134,-3 8 1,4-1-80,-5 5 1,0-1 176,0 0 1,0 4-355,0-3 1,0-5-28,0 1 1,0-9-11,0 5 0,1-9-269,3-2 271,-3 0 0,6-10-628,-3 2 498,-3-7 1,5 1-988,-2-6 254,-3 1 285,4-4 1,-1-5 275,0-3 0,0-2 466,-4-1 0,-5-6 0,-2 0 0</inkml:trace>
  <inkml:trace contextRef="#ctx0" brushRef="#br0" timeOffset="1">1770 4306 8241,'0'-23'0,"0"0"265,0 0 0,5-1 500,3-3 1,6 3-287,1-2 1,5-2 34,-1 1 0,4 0-160,4 5 1,-3 0-85,3 3 1,1 2 105,-2 6-334,6 5 146,-8 1 0,4 5 0,-5 1-78,0 3 0,-4 2 22,0 5-124,-5 11 25,-3-3 1,-2 14-1,-5-1-190,-2 5 0,-5-1 84,-5 6 1,-3-5-169,-5 1 0,0-2 85,-3-2 0,-3 0 14,3 0 0,-1-4 118,1-4 1,-1 2-37,4-1 0,5-4 37,3-4 1,6-5-15,-2 1 99,3-2-67,1-2 0,5-5 59,2-2 0,3-3-56,2-1 0,4 0 116,3 0 1,3-1-107,1-3 0,4-2-43,-1-5 1,1-1-8,-4 1 0,-1-1-8,1 1 0,-4-4-104,0-1 0,-3 3 78,3 5 0,-4-2 79,4 2 0,-5 3-52,1 1 0,-6 2 455,-1-2-286,-1 3 94,5-4 0,-6 10 0,-2 2 1,-3 3 233,-1 2-382,0-1 0,1 4 39,3 1 0,-3 3 29,3-4 0,3 4-150,0-4 12,3 6 0,6-9 197,-1 3-337,5-2 1,-2-1 131,5-1 1,-4-3-73,0-1 61,0-4 1,5 2 116,3-5-86,-3-5 1,4-2 37,-6-4 0,1 0-28,0-1 0,0-3 164,0 0 0,-5-6-135,-3 2 0,-3 2 36,0-2 1,-6-4-13,-2-4 0,-3 0-235,-1 5-109,-10-1 1,-3 5-456,-9 3 525,-6 2 82,-1 2 1,-11 4-441,-2 3 1,-1 4 148,1 4 0,4 4 141,8 7 0,3-2-313,8 2 0,3-2 133,4-2 0,6 4-406,2 1 1,8 0-67,3-1 923,9-2 0,7 9 0,6-5 0</inkml:trace>
  <inkml:trace contextRef="#ctx0" brushRef="#br0" timeOffset="2">3152 4386 8431,'-14'-12'-5,"3"1"1809,-3 4-777,7 2-593,1 5 1,-4 0 376,2 0 1,-2 2-326,-1 1 1,4 4-110,4 4 1,-2 6-412,1 2 0,0 2 99,4 2 0,1 0-120,3 0 1,2 3 150,6 1 1,0-2-113,4-5 0,0 0-75,3-5 0,3-1 164,-3-6 1,2-3 187,2-5 0,0 0-41,0 0 0,0-5 56,0-3 0,-2-3-80,-2-5 0,3 0 173,-3-3 1,-3-4-57,0 0 0,-1 0-242,-4-3 0,3-6 146,-6 1 1,-3-4-569,-1 5 1,1-2 45,-1 1 0,-2 5-119,-6 7 1,2 2-1154,-6 6 1,1 4 706,-5 4 0,1 3-1979,-1 3 2849,1 4 0,-1 9 0,1 2 0</inkml:trace>
  <inkml:trace contextRef="#ctx0" brushRef="#br0" timeOffset="3">4009 4271 8444,'0'-11'273,"0"0"1,0 3 798,0 0-133,0 6 736,0-3-755,0 5-667,0 10 1,0 3 120,0 9 1,0 10-104,0 2 0,0 8-312,0 0 1,0-3 129,0 0 1,0-4-325,0-1 1,0-6 185,0-5 0,4-1-506,-1-7-52,1 0 0,-3-5-1722,3-2-585,-3-3 2914,-1-5 0,-11-5 0,-7-1 0</inkml:trace>
  <inkml:trace contextRef="#ctx0" brushRef="#br0" timeOffset="4">3803 4306 8368,'0'-17'-439,"5"1"366,3-3 0,3-3 1017,4 3 0,2 1-291,2-1 0,3 5 15,-3-1 1,6 2-182,2 2 1,4 3-172,0 1 0,1 4-160,-2-1 0,3 3 66,-3 1 0,-2 0-112,-1 0 0,-3 1 113,-1 3 1,-4 3-193,0 4 0,-5 2 8,1 2 0,-6 8 146,-1 7 1,-4 3-53,3 1 1,-4 4 41,1 1 1,-2 2-144,2-3 1,-3 2 125,3-2 1,1-6-258,-1 2 1,1-7 70,-1-1 0,-3-3-332,3-4 1,1-2 177,-1-6 0,-1-3-991,-3-1 0,4-3-1286,0 4 2459,0-6 0,-4 3 0,0-5 0</inkml:trace>
  <inkml:trace contextRef="#ctx0" brushRef="#br0" timeOffset="5">4728 4180 8186,'-5'-23'0,"3"5"0,-6 3 0,5 6 1814,0 2-1080,1 4 1,1-1-10,-3 8 0,2 9-282,-6 10 0,6 10-198,-2 9 1,-1 2-378,1 2 1,0 1 172,4 2 1,1-2-110,3 3 0,-1-12 132,4-4 1,0-9-394,0-2 1,3-1-190,-2-7 0,-2-4 257,2-3 0,-4-6-1074,3 2 939,-4-2 1,3-4-367,-2-2 0,-3 2 255,3-6 1,-4-1-42,-4-6 0,2-1 548,-6-3 0,1-4 0,-5 0 0,2-4 0,2-3 0,-2-2 0,3 6 0,0-5 222,0 4 1,0 1-161,0 3 0,-2 1 1110,5 3 0,-1 3-517,1 4 0,3 5 1608,-3-1-1637,3 6 0,6-2-368,3 8 0,7 7-9,4 8 0,2 4 0,2 4 1,4 2-445,0 5 0,4 0 235,0 1 1,-2-6-328,1-3 1,-3-3 122,3-4 0,-4-2 255,0-6 1,-1-4-108,-3-4 0,-3-1 456,1-2 0,-7-5-30,3-3 0,-7-4-4,-2-3 1,-4 1-26,1-5 0,-3-4-29,-1-3 1,-1-5-451,-3 5 0,-1-10 145,-3 2 0,-2-3-489,2 3 1,-2 5 227,-1 2 1,-1 4-554,1 4 0,1 3-811,2 4-547,-2 6 1203,4 1 0,1 6 369,5 3 0,10-2-1002,9 6 1555,2 0 0,7 8 0,1 2 0</inkml:trace>
  <inkml:trace contextRef="#ctx0" brushRef="#br0" timeOffset="6">5562 4180 8166,'0'-18'0,"-1"2"1814,-3 4-59,3 1-756,-10 0 1,5 4-388,-5 3 1,3 3-182,0 1 0,1 9-350,-5 2 0,-3 14 103,0 1 0,-2 6-295,2 2 1,4 0 147,-1 1 0,2 3-374,6 0 0,1 4-23,3-4 0,0 0-280,0-4 1,1-3 280,3-1 0,3-8 78,9 0 0,-4-8 430,3-2 0,3-2-95,1-6 1,3 0 21,1-4 0,0-6-3,-1-1 0,0-3 163,-3-2 1,1 1 47,-4-1 1,-1-3 42,-4 0 0,1-5-269,-1 1 1,-5 1 67,-2-1 0,-3 5-92,-1-1 1,-6 6 58,-5 1 0,-6 6-726,-6-2 0,-1 4 337,-2 4 1,3 6-387,0 5 0,5 2 682,7-2 0,-1 3 0,1 4 0</inkml:trace>
  <inkml:trace contextRef="#ctx0" brushRef="#br0" timeOffset="7">6875 4157 8249,'-5'-11'0,"-1"-1"0,-4 5 1474,2-1-576,3 6 0,1-5 129,0 3-926,1 3 1,3 2 34,0 11 0,0 6 154,0 8 1,1 9-24,3 6 1,-3 6-268,3-1 1,-2 9-1707,2-10 1471,-3 6 207,10-10-349,-5-6-197,0 3 383,4-14 1,-7-1-637,5-8 0,-2-2-51,2-1 314,2-6 0,-4-1-250,5-5 1,-4-1 1000,-3-3-187,-3-8 0,-1-5 0,0-6 0</inkml:trace>
  <inkml:trace contextRef="#ctx0" brushRef="#br0" timeOffset="8">6738 4203 8249,'0'-23'0,"0"0"0,5 2 440,3 2 0,6 2-6,1 6 0,2 1 234,-2 2 1,4-1-168,8 5 1,-3-3 270,2 3-354,4 0-317,-1 4 1,5 0-1,-1 0 130,-3 0 0,-2 5-257,-5 3 1,-1 2 101,-3 1 0,-4 6-15,-7 2 0,-3 2-243,-5 2 1,-10 4 100,-6-1 0,-10 5-78,-9-4 1,-3-1 26,-4-3 1,-1 2-394,5-2 1,1 1 210,7-8 1,8-1-947,11-4 1,1 1 342,6-1 0,7-5 917,8-2 0,11-2 0,7-2 0</inkml:trace>
  <inkml:trace contextRef="#ctx0" brushRef="#br0" timeOffset="9">7401 4134 8235,'-10'-17'468,"2"4"-328,-7 5 0,6 6 1483,1-2-1030,6 3 1,-7 7 19,5 5 1,0 6-191,4 6 1,0 6-321,0 5 0,1 0-434,3 5 0,3 1 313,4 2 0,2-1-172,2 1 1,-2-6 156,2 2 1,-2-8-399,-2-8 1,0 0 77,1-7 1,-5-1-520,1-6 204,-5-3 386,2-5 1,-7-5 71,-1-3 0,-4-6 48,-4-1 0,-6-9-73,-2 1 1,0-4 69,-4 1 0,7-3 138,-7-6 0,8 1-109,0 0 1,7-4 584,4 0-215,3-6 354,1 9 1,5-3-131,3 7-141,2-2 0,6 11 756,3-1-817,3 5 0,5 7 239,-1-1 0,5 6-77,-5 2 0,9 3-301,-5 1 0,4 1 111,-7 3 1,0 3-345,-5 9 1,-4 1-99,-3 6 1,-3 4-118,-5 0 1,-1 0-22,-6 0 0,-3-2 104,-5 6 0,-1-2 12,-10 2 0,0-2 145,-3-3 1,-5-1 178,0 1 0,1 1-112,3-4 1,5 2 143,3-6 1,2-2-43,2-2 1,4-2 265,4-2-292,1 0 1,9-1-12,4-2 0,2-3 149,6-5 0,4-1-87,3-3 1,6-2-76,-2-6 0,2 1 27,-1 0 0,-2-5-44,-3 1 0,-3 0 16,0 3 0,-1 5 33,-7-1-70,0 6 48,-3-3 0,-5 5 350,1 0-300,-6 5 1,5 1 106,-4 5 1,0 1-67,5-1 0,-1 1-173,5-1 1,4 1-93,3-1 1,3-1 0,2-1 88,3-1 1,-2-6 0,5 2 44,2-3 1,0-5 88,-2 1 1,2-8-122,-5 0 1,-1 0 526,-3-5-294,-5-1 0,2-1-42,-5-5 78,-4 0 1,-6-1-216,-5-3 0,-3 2 0,-5-4-743,-7 1 782,-5 1 1,-13 6-39,-5 2 0,-10 2 0,-6 7-271,-1 2 1,0 8-29,5 8 1,4 2-199,11 2 240,9-1-1728,9 5 824,6 2-1118,4 5 1004,7 0 1254,12 0 0,6 0 0,4-1 0</inkml:trace>
  <inkml:trace contextRef="#ctx0" brushRef="#br0" timeOffset="10">8920 4214 8210,'-17'-29'0,"1"2"585,-3 8 0,6 3 839,5 5 1,-1-1-637,-6 1 0,1 3-305,-5 0 0,1 6-337,-1-2 0,-2 3 54,2 1 0,-3 5-296,-1 3 0,4 7 119,0 4 0,0 6 36,-4 2 0,6 5-54,1-2 1,5-1-310,3 2 0,3-2-90,5 1 1,3 2 159,5-5 0,5-1 192,14-3-33,2-5-613,6-2 610,4-9 189,-4 3 1,6-9-73,-3 3-69,-2-3 8,3-6 0,-6-1-162,-3-6 449,3 1-283,-8-6 283,-3 5 1,-1-9-117,-6 6 1,0-5 0,-3 1 24,-1-3-127,-5 0 1,3-1 85,-5 0 55,0 0 0,-4 5 118,0 3-142,0 2 1,-1 3 234,-3 3 1,1 1-407,-4 6 0,3 0 188,-4 0 1,6 6-344,-2 1 0,3 5-23,1 3 1,0 3 157,0 4 0,0 3-36,0 1 1,5 0 53,2 4 1,3-5-14,2 2 0,4 1 2,3-1 0,-1-6 60,1-6-51,0 3 1,4-6 0,0-1-55,0-6 65,0-4 0,-1-1-757,1 0 489,5 0 1,-2-3-1358,4-1 1224,-5-5 1,3 3 0,-5-6 0,-1 1-2229,-3-1 2629,-8 1 0,-6-6 0,-5 0 0</inkml:trace>
  <inkml:trace contextRef="#ctx0" brushRef="#br0" timeOffset="11">9034 4420 8158,'-12'-12'727,"6"1"1,2 5 12,8 2 0,2-1-125,6 1 0,4-5-167,3 2 1,8-2 3,4 1 0,7-2-145,3 2 1,3-2-366,-2-1 0,-1 3-263,-6 0 0,-4 5-358,-8-5 0,-1 5-1751,-3 0 1229,-3-4 579,-9 6 622,-2-4 0,-5 0 0,0-1 0</inkml:trace>
  <inkml:trace contextRef="#ctx0" brushRef="#br0" timeOffset="12">9034 4169 8069,'0'-12'563,"0"1"0,1-1-136,3 1 1,4 0 264,7-1 1,3 1-65,4-1 1,3 1 96,1-1 0,3 5-661,6-1 1,1 6 40,-1-2 1,4 3-1127,-9 1 0,5 0 340,-9 0 681,1 5 0,-4 1 0,0 5 0</inkml:trace>
  <inkml:trace contextRef="#ctx0" brushRef="#br0" timeOffset="13">9833 4134 8192,'0'-12'75,"0"2"0,2 10 1245,1 0-892,-1 0 184,8 0-183,-9 5-1,4 6-246,-5 12 0,0 2 1,0 7 137,0 3 1,0 0-228,0 3 0,0 0 132,0-4 1,0 2-364,0-10 112,0 6 0,0-12 1,0 2-281,0-4 0,4-3-1424,0-4 1184,0-4 1,-3-2-947,3-5 1492,-3 0 0,4 0 0,-5 0 0</inkml:trace>
  <inkml:trace contextRef="#ctx0" brushRef="#br0" timeOffset="14">9742 4134 8146,'8'-17'-760,"-1"1"0,1 7 2625,3 2-762,1-1-430,-1 2 375,6-4-434,-5 8-186,10-8 248,-4 9-218,4-4 1,1 5-376,5 5 1,-2 3-1,3 7 72,-1 4 1,1 8-337,-6 3 0,2 3 218,-6 1 1,-4 4-556,-3 0 0,-6-1 288,-6-6 0,-1 2-247,-3-3 1,-9-1 109,-9 2 0,-6-6 57,-7 2 1,0-3 96,-3-1 1,2-4 28,-2 0 0,8-6-437,3-2 1,8 0-233,4-3-261,7-3 1114,3 0 0,10-5 0,2 0 0</inkml:trace>
  <inkml:trace contextRef="#ctx0" brushRef="#br0" timeOffset="15">10313 4363 8146,'0'-12'0,"0"1"0,0 0 0,0 3 0,0 0 0,0 1 1395,-5 0 663,-1 2 1,-2 7-1279,0 1 1,6 5-820,-2 7 0,3 4 92,1 8 1,5-2-359,2 6 0,9-2 107,3 1 0,7 1-135,5-8 0,1 1 190,-2-9 0,3-1 16,-3-6 0,2-3 249,-1-5 0,-3 0-154,-6 0 0,1-5 474,0-3 1,-4-6-131,0-1 1,-5-6 196,1 2 0,-7-2-227,-4-2 0,1-4-175,-1 1 1,-2-6-591,-6 2 1,-2-3 307,-5-2 0,-5 7-296,1 5 1,0 6 203,4 5 1,3 2-1892,0 3 1444,6 1 0,-2 8 714,8 2 0,12 2 0,8 5 0</inkml:trace>
  <inkml:trace contextRef="#ctx0" brushRef="#br0" timeOffset="16">10907 4134 8144,'-11'-16'137,"0"3"69,4-2 1,2 6 1231,5 1-418,0 6 400,0-3-987,0 5 1,3 6-21,1 6 1,5 5-143,-1 10 1,-2 3-296,2 9 1,-6-4-22,2 3 0,-1-2-3,0-2 0,-1 0-641,1 0 1,3-1 363,-3-2 0,5-4-305,-4-8 0,3-3-157,-3-4-1106,5-6 1893,-3-1 0,6-10 0,-1-1 0</inkml:trace>
  <inkml:trace contextRef="#ctx0" brushRef="#br0" timeOffset="17">10827 4054 8132,'11'-22'823,"1"4"1,6 1-383,4 6 0,3-1-143,5 1 0,0 3 528,5 1 0,0 4-301,3-1 1,-2 3 33,2 1 0,-8 5-267,-3 3 1,-3 6-331,-1 1 1,-7 5 47,-4-1 1,-6 3-182,-6 1 0,-1 3-223,-3 1 0,-7 1 227,-8-1 0,-8-2-171,-3 6 1,-2-6 118,1 2 0,0-1-66,4-3 0,5 6 4,7-6 1,3 1 155,0-5 1,6 2-67,2-6 1,8 4 5,3-4 0,5 0 88,3-3 1,3-5-42,5 1 1,3-6-401,1 2 1,5-2 171,-2-2 0,2-2-151,-2-2 0,2-1 76,-5-2 0,-1-7 441,-3 2 0,5-7 0,1 2 0</inkml:trace>
  <inkml:trace contextRef="#ctx0" brushRef="#br0" timeOffset="18">11649 4134 8132,'0'-16'0,"0"3"0,0-3 462,0 4 0,0 5 813,0-1-540,-5 5 0,3-2 54,-6 5 1,4 2-272,-3 1 0,4 5-76,-1 7 1,-1 3-152,1 5 0,-3 5-297,3 2 1,0 3 80,4 2 0,0-2-47,0-3 1,0 2 44,0-6 1,5 5-225,3-5 1,3 0 28,5-7 1,-3-1 77,7-3 0,-5-2-29,4 2 0,0-8 93,4-3 1,-1 1-552,1-1 1,4 0 248,0-4 0,-1-1-767,-3-3 0,-1 1 244,-3-4 0,-3-1 38,-4-3 1,-6-2-795,-2-2 1561,-3-3 0,-6-5 0,-1 0 0</inkml:trace>
  <inkml:trace contextRef="#ctx0" brushRef="#br0" timeOffset="19">11512 4351 8130,'-6'-5'194,"1"4"0,6-4 411,3 5 1,3 0-181,9 0 0,7 0-140,7 0 0,7 0-319,1 0 0,5-4-461,-1 0 1,-1-1-455,0 1 1,-9 2 164,-1-6 784,-6 6 0,-2-8 0,0 3 0</inkml:trace>
  <inkml:trace contextRef="#ctx0" brushRef="#br0" timeOffset="20">11467 4089 8079,'-7'-16'0,"3"1"1438,8 0-881,13 9 1,3-8 487,10 2 1,-2-2-132,7 3 0,7-1-270,11 1 0,1 0-494,0-1 1,5 2-567,-2 2 0,2 3 340,-6 5 0,-7 2-1074,-8 1 1150,-8 4 0,-2 9 0,-5 2 0</inkml:trace>
  <inkml:trace contextRef="#ctx0" brushRef="#br0" timeOffset="21">4546 6202 8432,'0'-12'1304,"0"6"-868,0 1 0,0 7 106,0 6 0,-4 2-93,0 13 0,-4 5 181,4 14 0,1 5-307,3 10 1,0-24 0,0 1-272,-1 2 1,2 0 0,1 1 0,1 1 62,0 2 0,1 0 0,1-3 0,1 0 19,-1 3 1,1 0 0,0-4 0,-1-1-159,1-1 0,0 0 1,-1-1-1,1-1 83,6 29 1,-2-12-486,-3 1 0,2-10 298,-5 2 1,4-9-543,-5 2 0,1-9-62,-4 1 1,0-3-352,0-1 0,-1-2 410,-3-2 0,2 2 251,-6-6 1,6 0-329,-2-3 0,-1-5 994,1 1-244,0-6 0,4 3 0,0-10 0,1 0-171,3-2-14,-3-3 1121,4 3-395,-5-4 1751,0 4-846,0 2-471,0 5 0,-3 2-373,-1 1 0,-4 8 154,4 4 0,1 1-261,3 0 0,0-3-104,0 7 1,1-7-383,3 3 0,2-1 119,5-4 0,1 3 63,-1-6 0,5-3 74,-1-1 1,4-3-146,-4-1 1,4-5 91,-4-3 0,-1-2-507,-6-1 1,1-1-338,-5 1 0,-1 3-529,-3 1 0,-6-1 174,-5-3 0,-6-1-703,-6 1 0,2-4-798,2-1 2488,-3 1 0,-1-1 0,-6-2 0</inkml:trace>
  <inkml:trace contextRef="#ctx0" brushRef="#br0" timeOffset="22">4351 6190 8300,'0'-11'-1788,"2"4"1981,1 4 441,-1 1 238,8 2-138,-9 0-172,4 0 151,-5 0 0,4 2-884,0 1 0,1-1 2,-1 1 0,-2-1-155,6-2 1,-1-2 99,5-1 0,-1 0 136,1-5 1,3 5-419,0-5 0,-3 4 151,-5-3 0,-3 3-724,4-4 1079,-6 6 0,3-3 0,-5 5 0,-10 10 0,-3 2 0</inkml:trace>
  <inkml:trace contextRef="#ctx0" brushRef="#br0" timeOffset="23">7469 6122 8535,'0'-18'-283,"0"1"650,0 6 99,0-1-46,0 6 0,0-4-59,0 2 1,-1-1 125,-3 2 1,2 2-122,-6 5 1,0 0-224,-3 0 1,3 0 84,1 0 1,-1 5-157,-3 2 0,4 4-34,4 0 1,1 0-180,2 1 1,0 3-58,0 0 0,0 1 106,0-5 0,5-3 59,3-1 1,2-3 59,2 4 0,-1-6 134,0 2 0,1-3-119,-1-1 256,1-5 0,-2-1-205,-3-6 1,-1 1-60,-6 0 1,0-1-373,0 1 1,-6-1 146,-1 1 0,-3-1-74,-2 1 1,-3 1 17,0 2 1,-4-1-422,4 6 0,-1-1 213,5 4 1,5 5-1566,2 2 2020,2 4 0,-3 5 0,-1 2 0</inkml:trace>
  <inkml:trace contextRef="#ctx0" brushRef="#br0" timeOffset="24">7424 6487 8535,'0'-11'1841,"0"-1"-814,0 1 1,0-1 350,0 1-755,0 5 0,-2 3-128,-2 11 0,3 8 17,-3 11 0,3 10-279,1 1 1,0 11-94,0 8 0,0 7-453,0-29 0,0 2 0,0 1 1,0 0 316,0 4 1,0 0-1,2 0 1,0 1-130,0 1 0,0 0 1,0-3-1,1 0 43,-1-4 1,0-2-1,0-1 1,1 0 306,4 23 1,3-3-223,-2-4 0,-2-2 267,2-10 0,-4-1-175,3-7 1,-4-2-23,1-5 1,-3-5-568,-1-3 361,0-7 33,0 2 1,0-10-199,0 0 1,0-5-643,0-7 1,0-3 273,0 0 1,4-2-661,0 2 905,0 2 0,-4-3 189,0 5 0,0 3 297,0 0-220,0 6 658,-6-8-347,0 8 519,-5-3 1,3 5 45,0 0 655,6 0-837,-3 5 0,5 2 30,0 4 0,0-3-200,0-1 0,5 0-83,3 0 1,2 2-179,1-5 1,4 4 115,1-5 1,-1 1-126,-4-4 0,1 0 134,-1 0 1,0 0-152,1 0 1,-5-5-130,1-2 0,-5 0-165,0 0 0,-1-1-993,-2-3 1,-5 3 638,-3 0 0,-7 2-1672,-4-2 2238,-3 3 0,-1 0 0,1-1 0</inkml:trace>
  <inkml:trace contextRef="#ctx0" brushRef="#br0" timeOffset="25">10519 6156 8331,'-5'-12'0,"-1"1"-78,-1 0 1,1-1 213,2 1 1,1-1 474,-4 1 0,3-4-72,-4-1 1,4 1-73,-3 4 0,4-1 151,-1 1 0,2 5 331,-2 2-657,3 3 0,-4 2-32,5 3 0,-2 2-220,-1 5 1,1 6 52,-1 2 1,1-1-149,2 1 1,0-2-314,0 3 343,0 1 0,2-8 0,3 2-70,6-2 1,2-3 35,6-3 0,1-1-5,7-6 1,-3-6 62,2-1 0,-1-8 84,-3-4-179,-4 2 1,1-3-319,-7 5 199,-3-6-125,-9 3 1,0-1-1048,0 0 931,-6 5-1148,-5-7 1000,-2 8 1,-7 2-1,5 7 1,-4 3 603,4 1 0,-6 10 0,3 3 0</inkml:trace>
  <inkml:trace contextRef="#ctx0" brushRef="#br0" timeOffset="26">10633 6339 8326,'-5'-18'752,"-2"1"-125,1 6 1,0 3 370,2 1 0,1 4-83,-4-1 1,0 4-353,0 4 1,-3 4-304,2 7 0,-2 13-1,-2 10 1,6 6-182,2 6 0,3 7-243,1 8 1,1-30 0,1 2 47,1 1 1,1 0 0,0 3 0,1 1-36,4-1 1,1 1-1,-2 2 1,-1-1-191,3-3 0,-1 0 0,-1-4 1,0 0 77,11 25 1,-5-8-12,1-3 1,-2-8 341,-2-4 0,-1-4-114,-2-4 0,-3-3-239,-5-8 1,0-2 141,0-6 0,-1-1-73,-3-2 1,1 1 876,-4-6-803,-1 1 0,-3-9 68,-1-2 1,1-4-75,-1 0 0,1-4 182,-1-1 1,1 1-89,0 4 0,0 3 413,4 1 1,0 4-159,4-1 1,1 2 736,-1-2-301,1 3 1,2 4-214,0 9 0,2 3-111,1 0 0,4-2-80,4 2 0,1-2 4,-1-2 0,4 1 42,0-1 1,2-1 31,-2-2 0,-1 1 143,5-5 1,-5-1-252,1-3 1,-2-1 39,-2-3 1,0 2-122,-4-6 1,2 1 150,-5-5 0,0 1-491,-4-1 0,0 1 194,0 0 1,-5-5-1196,-3 1 0,-6 0-225,-1 3 1,-5 1 1444,1 0 0,-3 4 0,-1 2 0</inkml:trace>
  <inkml:trace contextRef="#ctx0" brushRef="#br0" timeOffset="27">5745 8874 8080,'-4'-11'295,"0"-1"0,0 1-61,4-1 1,0 1 124,0-1 1,0 1-54,0 0 0,-1-1 120,-3 1 0,-1-1 21,-2 1 1,-7 3-126,2 1 1,-3 4 27,0-1 0,-3-1-84,-5 2 0,-4 0 62,1 7 0,-1-2-80,4 6 0,0 0-134,1 3 1,4-3 94,3-1 0,3 1-273,5 3 0,-2 1 11,5-1 1,0 0 46,4 1 0,5-1-186,3 1 0,3 3 82,4 0 1,3 0-59,5-3 0,1 1 72,3 2 1,-3-3-2,3 4 0,-1-5 46,-3-3 0,1 2-7,-9-3 0,3 7 19,-6 2 1,0-1 1,-8-4 0,0 1-71,-4-1 0,-1 4 67,-3 1 1,-6 3-115,-6-4 1,-8 4 99,1-4 1,-2 4-316,2-4 1,-3 2-124,-1-2 1,-1-2-107,1 2 0,7-6 14,-3-1 0,9-5-791,3 5 867,-1-5 0,12 0 122,0-6 1,11-4 386,8-4 0,7-6 0,3-1 0</inkml:trace>
  <inkml:trace contextRef="#ctx0" brushRef="#br0" timeOffset="28">5870 9091 8122,'18'-11'66,"-3"-1"1,-3 5 440,-5-1 475,4 5-220,-10-7 758,4 9-506,-5-4-596,-5 5 1,0 6-212,-3 6 0,-1-1-178,5 4 1,1 2-62,3-2 0,0 4 150,0-4 0,1 4-95,3-3 0,2-1-40,5-4 0,1-1 21,-1-2 0,6 1 99,2-5 1,2-1 19,2-3 0,0-3 14,0-1 0,0-6 107,0-2 0,-2 0-119,-2-7 1,1 1 24,-4-1 1,-2-3-225,-7 3 0,-2-2 124,-5-2 0,-1 0-343,-3 0 1,-3 1 143,-9 3 1,-5-1-195,-6 5 1,-4 5-242,0 6 0,-1 3-334,2 1 1,-1 1 70,9 3 0,1 2 317,10 6 1,5-1-456,2 0 1,2 1 984,2-1 0,11 6 0,1 0 0</inkml:trace>
  <inkml:trace contextRef="#ctx0" brushRef="#br0" timeOffset="29">6407 9011 8106,'0'-23'648,"0"5"-361,0 3 1,0 6 1007,0 2-177,-5-1 1,2 2 168,-4 2-947,4 3 0,-3 6-103,2 2 0,3 7-115,-3 2 1,3 4-29,1-1 1,1 2-95,3 2 1,2-1 124,6-3 1,0-1-150,4-3 0,0-4-68,3 1 1,4-2 50,0-6 1,0 0 221,3-4 0,-2-6-108,-1-1 0,0-3 5,0-2 0,-5 1-42,-3-1 1,-2-3-109,-2 0 0,-5-4-67,-2 4 0,-3-6-327,-1 2 0,-1-1-682,-3 1 0,-1-3 527,-2 3 1,-2 3-1065,5 1 614,0 2 1071,4 2 0,5-1 0,2 1 0</inkml:trace>
  <inkml:trace contextRef="#ctx0" brushRef="#br0" timeOffset="30">6910 8885 8128,'-2'-15'1396,"-1"0"-562,1 0 1497,-3 3-1014,5 6-621,0 1-557,0 20 1,1-1-136,3 13 0,-1-2 34,4 2 0,-3 2-173,4 5 1,-6-3-665,2-1 0,1-4 482,-1 0 1,0-2-836,-4-1 0,0-5 445,0-3 0,0-2-280,0-2 0,-1-4 111,-3-4 876,3-1 0,-10-7 0,5-2 0</inkml:trace>
  <inkml:trace contextRef="#ctx0" brushRef="#br0" timeOffset="31">6875 8954 8128,'11'-38'118,"-4"0"1,3 4 310,-2 3 0,-2 6-58,2-2 1,-1 4 160,5 4 0,-1 7 78,1 4 1,-1 2-179,1-2 1,3 3 120,0 5 0,2 0-111,-2 0 1,-3 5-401,4 3 1,-5 7-136,-3 4 0,-2 2-101,-2 2 0,-4 5 144,0 3 1,-1 0-133,-7 0 1,-1 2-295,-6-3 0,5-2 180,-6-1 0,10 1 126,-5-2 0,3 1 16,0-4 1,0-4 272,4 0 1,0-5 0,4 1 0,5-2 44,3-2 0,2-4-220,1-4 1,4 0 77,1 1 0,4-3-388,-1 3 0,-1-4 134,1-4 1,0 1-1776,4-4 2007,-6 4 0,10-12 0,-3 2 0</inkml:trace>
  <inkml:trace contextRef="#ctx0" brushRef="#br0" timeOffset="32">7732 8863 8051,'-11'-30'0,"3"4"834,0 7 0,6 2-287,-2 6 1,1-1 48,0 1 0,0 1 286,-5 2-215,6-2 0,-8 9-317,2-3 1,1 4-146,-5 4 1,3 2-68,-6 6 0,1 3-141,-1 0 0,1 5-28,-5-1 0,4 3 105,-4 1 1,5 1-240,-2 3 1,4-3 100,0 2 1,2 2-73,2-1 0,0-2-23,4-6 1,0 2 107,4-6 0,6 0 19,6-4 0,0 1-15,7-1 0,-1-3-104,1-1 0,3-4 122,-3 1 1,2-3-153,2-1 1,0-4 83,0 0 1,0-4-376,0 0 0,0-2 65,-1-2 0,0 1-76,-3 0 1,3-1-409,-3 1 1,-2-1 324,2 1 0,-5-1 17,2 1 1,-4 0 173,0-1 0,-2 1 322,-3-1 0,2 1 53,-5 0 0,0-1 105,-4 1 0,0-1 333,0 1 119,0-1 1,-1 1 80,-3 0 1,3 3-259,-3 0 0,-1 5 1742,1-5-859,0 5 6,4-2-818,0 5 1,0 7-96,0 4 1,0 2-170,0 6 1,0 0-118,0 4 1,0 0-16,0-1 0,0 1 132,0 0 1,5 0-300,3 0 1,2-5 59,1-3 1,5 0-212,-1-4 1,5 2 128,-1-9 0,3 0-91,1-4 0,3 0-65,1 0 1,3 0-157,-3 0 1,0-4-120,-5 0 0,0-5-350,-3 2 1,0 0 112,-7 0 0,0-1 325,-8-3 1,0-1 476,-4 1 0,-5-1 0,-2 1 0</inkml:trace>
  <inkml:trace contextRef="#ctx0" brushRef="#br0" timeOffset="33">8017 9022 8051,'-11'0'0,"5"0"0,2 0 746,8 0 1,3 0-77,9 0 1,-1-3-33,8-1 0,1-5-430,6 1 1,2 2 51,-5-2 1,3 1-844,-3-5 1,-5 5 447,-2-1 1,-7 4-1179,3-3 1,-9 3 1312,-3-4 0,-3 1 0,-1-5 0</inkml:trace>
  <inkml:trace contextRef="#ctx0" brushRef="#br0" timeOffset="34">7949 8714 8051,'-11'0'0,"5"0"173,6 0 1,6-5 346,5-3 1,7 2 290,5-2 1,4 1-290,8-5 0,4 1-227,3 0 1,-1 3-64,0 0 0,-9 2-887,-1-2 1,-7 3 269,-5 5 385,-3 0 0,-9 5 0,-2 2 0</inkml:trace>
  <inkml:trace contextRef="#ctx0" brushRef="#br0" timeOffset="35">5745 10085 8112,'-5'-12'0,"0"5"402,-3-1 0,2 0 605,2-3 1,3 0-54,-3-1 0,-3 1-394,0-1 0,0-3-194,0 0 0,0-4-114,0 4 1,-2-4-128,5 3 1,0-3 69,4 4 1,0-4-227,0 4 1,0-4-44,0 3 1,2-3-76,1 4 1,0 0-39,5 4 0,-6-1 23,2 1 0,-2 1-131,2 2 172,-2 3 56,3 5 11,-5 0-166,0 5 1,0 3 80,0 7 1,0-2 54,0 2 0,2 1-4,6-1 1,-1 4 14,9-3 1,1-5 23,2-3 1,7-6-30,0 2 0,6-3 126,-1-1 1,0-5-59,0-2 1,-3-7 117,-5-2 1,2 0-96,-2 1 0,1 1 112,-9-5 1,4 4-13,-4-4 1,-3 5-64,-5-2 457,-4 4-247,2 0 37,-5 6 1,0 6-52,0 7 1,-4 9 69,0 3 1,-1 2-105,2 2 0,1 4-51,-2-1 0,2 5-482,-2-4 0,3 3 226,-3-3 1,3 1-1150,1-2 1,5-2 608,2 3 1,4-4-2148,0-4 2784,0-3 0,1-4 0,-1-1 0</inkml:trace>
  <inkml:trace contextRef="#ctx0" brushRef="#br0" timeOffset="36">6407 9662 8208,'-5'-11'0,"-1"-1"2704,-1 1-1901,2 4 1,5 4 94,0 6 1,0 5-356,0 7 1,-1 4-236,-3 8 0,2 0-286,-6 7 1,5-2-282,0 6 1,1-7-413,2 0 0,0-4 516,0 3 1,0-6-484,0-1 0,0-5 242,0-7 0,4-3-687,0-1 0,1-4 402,-1 1 1,-2-7-111,6-1 0,-5-6 423,0-1 0,-1-1 368,-2-3 0,0-3 0,0-5 0,0-6 0</inkml:trace>
  <inkml:trace contextRef="#ctx0" brushRef="#br0" timeOffset="37">6396 9731 8186,'0'-35'0,"0"6"0,0 2 0,0 7 541,0 1 1,0 9 207,0-1 1,1 3 188,3 0 1,-2 3-16,6 5 1,0 3-394,3 4 1,4 2 164,0 10 0,4 0-223,-3 4 1,3 5-136,-4 3 1,4 0-93,-4 0 1,2 4-573,-2-4 0,-5 3-242,5-7 1,-8 3-556,4-3 1,-3-4-925,-1-4 0,2-5 245,-5 1 1803,0-2 0,-4-2 0,0 0 0</inkml:trace>
  <inkml:trace contextRef="#ctx0" brushRef="#br0" timeOffset="38">6327 9959 8053,'-11'-11'0,"4"4"0,5-2 1213,9 6 1,2-5-376,10 4 0,-3-3-90,3 3 1,5-5-475,6 1 0,4-1-42,5 2 0,-5-2-1398,0 5 1,-1 0 673,-6 4 0,-2 0 492,-6 0 0,3 5 0,-5 2 0</inkml:trace>
  <inkml:trace contextRef="#ctx0" brushRef="#br0" timeOffset="39">6921 9685 8868,'-5'-12'2308,"4"1"-2076,-4 5 0,3 2 530,-1 8 0,1 2-232,-2 5 0,3 2-92,1 2 1,0 3-179,0 5 1,4 4-530,0-1 1,1 5-256,-1-5 1,-3 5-559,3-4 1,1-2-454,-1-6 0,-1 1 167,-3-5 1368,0 1 0,-5-5 0,-1 1 0</inkml:trace>
  <inkml:trace contextRef="#ctx0" brushRef="#br0" timeOffset="40">6773 9685 8072,'-12'-10'0,"6"2"0,1-8 1353,5 4 1,9 1-320,2-1 1,7 5-31,-3-1 0,5 2-507,-1-2 1,8-2-204,3 2 0,3 3-1387,2 2 0,-1-3 346,0 3 747,-5-1 0,4 9 0,-3 1 0</inkml:trace>
  <inkml:trace contextRef="#ctx0" brushRef="#br0" timeOffset="41">7389 9651 8217,'7'-12'482,"-2"6"0,-1-4-56,-1 2 1,5 2 57,-4-2 0,0 4 149,-4-3 296,0 4-545,0-2 1,-6 5-419,-1 0 1,-8 5 76,-4 3 0,-2 7 71,2 4 0,-2 6-3,2 2 0,2 4 78,2-5 0,4 5-328,3-5 1,3 5 44,5-5 0,0 1-69,0-4 1,10-4 106,5 0 0,7-9 111,4 2 1,4-9 40,4 1 0,4-5 127,0-7 1,0-1-264,-4-10 0,-1 4 111,-2-4 1,-5 4-103,-7-4 1,-2 4 111,-6-4 0,0 0-141,-4-4 1,2 0-15,-5 0 0,0-4-118,-4 1 0,0-2 94,0 1 1,0 7-52,0-3 1040,0 8-404,0-2-172,0 11 1,-2 3-91,-1 11 1,-2 5 81,-3 10 1,3-1-59,5 1 1,0 5-223,0 3 1,0-2-268,0 1 1,5-1-484,3 2 0,2 1-1046,1-6 0,4 1 219,1-4 1550,4 0 0,-2-6 0,4 0 0</inkml:trace>
  <inkml:trace contextRef="#ctx0" brushRef="#br0" timeOffset="42">7938 9616 8298,'0'-29'357,"-6"6"0,4 8 1436,-6 7 47,6 3-1255,-3 5 1,5 11 117,0 4 0,0 5-214,0 3 0,0 9-409,0 2 1,1 3-321,3-3 0,-2 4-474,6 0 1,-4-1 461,3-7 1,-3 2-462,4-5 1,-6-2-2217,2-6 2929,-3-2 0,-1-1 0,0 2 0</inkml:trace>
  <inkml:trace contextRef="#ctx0" brushRef="#br0" timeOffset="43">7755 9845 8198,'-5'-18'-1447,"3"2"1085,-1 4 0,1 4 1843,2 1 0,2 1-495,1-2 1,4-1-279,4 5 0,7-5-517,5 2 0,1 0 9,6 0 1,1 3-234,3-4 0,-1 6 142,-2-2 1,-4 3-906,-4 1 1,0 0 545,0 0 0,-5 0-949,-3 0 1,-2 0 433,-2 0 1,-3 0 244,-1 0 0,-3-5 544,4-3 1,-6 2 9,2-2 0,-3 0 171,-1-3 0,0 3-229,0 1 2029,0 4-797,0-7-106,0 9 1,-3 1-334,-1 7 1,0 5-139,4 3 1,0 3-328,0 5 1,0 1-312,0 2 0,0 0-585,0 4 1,1-3 514,3 3 0,-3-3-1425,3 4 1,-1-6 719,0 2 1,-1-5 781,1-3 0,4 3 0,-1-4 0</inkml:trace>
  <inkml:trace contextRef="#ctx0" brushRef="#br0" timeOffset="44">8383 9651 8060,'0'-18'1533,"-5"1"-462,-2 6 287,1 5-917,1 1 1,5 11 38,0 5 0,0 6-207,0 6 1,0-1-51,0 1 0,0 1-154,0 3 0,4-3-237,0 3 0,3 1-720,-3-2 0,4 0 488,-4-7 0,3 1-723,-3-5 1,0-3-304,-4-5 30,0-4 705,0 2 584,0-15 0,0 2 91,0-7 1,-2-3-79,-1-1 1,1-2 521,-1-2 1,-2-1-302,1-3 1,0 3 720,4-3 1,-1 7-352,-3 1 1,3 5 1827,-3-1-1008,2 7-846,2 3 1,2 6-111,2 3 0,2 6-129,5 6 1,2 4-98,2-1 1,3 2 111,5 2 1,1 0-297,3 0 1,-3-4 126,2 0 1,-3-5-386,-4 1 0,5-3 143,-5-5 1,4-2 87,-8-5 1,5-1 179,-5-3 1,-1-3 164,-7-9 0,2-1-9,-5-6 1,0 0-185,-4 0 0,0-1-45,0-3 1,-5 2 161,-3-5 0,2 4-547,-2-1 1,2 1 189,-2 3 1,-1-1-600,6 9 0,-5 3-577,4 5-332,0 4 404,4-2 1,3 6 622,4 3 0,2 1 645,10 3 0,0 7 0,4-2 0</inkml:trace>
  <inkml:trace contextRef="#ctx0" brushRef="#br0" timeOffset="45">9148 9628 8115,'0'-12'451,"-5"-4"0,4 3 698,-3-2 0,-2 6 365,-2 1-548,-2 6 0,-2-3-770,1 5 0,0 2-9,-1 6 0,1 1-276,-1 10 1,1 0 160,-1 4 0,5 1-280,-1 3 0,2-2 93,-2 5 0,-1-3-169,6 3 1,-1-4-242,4 1 0,0 0 191,0 0 0,5-5 35,2-7 1,4-2 144,0-2 0,4-3 314,1-1 1,4-4-129,-1 1 0,2-4 261,2-4 0,-1-3-58,-3-4 0,1 0 89,-5-1 0,1 1-9,-5-1 0,-5-3 115,-2 0 0,-4 0-254,-4 3 1,-3 5 18,-8-1 1,-4 5-718,-8 0 0,-1 3 310,-2 3 1,-7 4 211,2 4 0,-12 11 0,1 2 0</inkml:trace>
  <inkml:trace contextRef="#ctx0" brushRef="#br1" timeOffset="46">4671 6407 16630,'-6'-23'-2420,"3"7"2764,11 4 1,6 2 940,12 6 1,4-3-494,4 3 0,7-4-211,4 5 0,9-5-504,-23 6 0,2 0 0,2-2 0,0-1 119,4 1 1,2 1 0,1-1 0,1 1-338,0 0 0,2-1 0,4 0 0,2 0 482,2-2 1,0 1-1,-1 1 1,0 0-136,2 0 0,-1 0 0,-2 3 0,0-1-182,2-2 0,0 0 0,-1 2 0,0 1-32,0-1 1,-1 1 0,-4 0 0,0 0 8,-1 1 0,-1 0 1,-4 0-1,-2 0-226,2 0 0,-2 0 0,-5 0 0,-1 0 263,32 0 0,-12 0-75,-7 0 0,-5 0-84,-7 0 1,-6 0 484,-5 0 0,-5 0-1612,-7 0 1913,-5 0-1425,-1 0 1,-6 2-122,-3 1 1,0 4 863,-7 4 0,-3 1 0,-9-1 0</inkml:trace>
  <inkml:trace contextRef="#ctx0" brushRef="#br2" timeOffset="47">8143 7572 8540,'-18'-5'1128,"2"-1"-128,9-1-140,2 2-164,5 5 367,0 0-594,11 0 1,3 0 105,12 0 1,6 0-100,10 0 1,7 0-85,16 0 0,-28 0 0,2-1-362,6-1 1,1 0-1,0-1 1,0 0 149,1-3 1,1 0 0,2 1 0,0-1-407,0 0 0,-1 1 0,3 0 0,0 2 375,-2-1 0,-1 0 0,1 2 0,1 0 16,-2-1 0,1-1 0,2 2 0,1 1-67,-2-1 1,1 1-1,-1 0 1,0 0-67,-2 1 1,-2 0 0,-4 0 0,0 0-106,-5 0 1,0 0 0,-3 0 0,0 0 33,-1 0 0,0 0 0,23 0-235,-11 0 1,-3 0 125,-8 0 0,-4 0-464,-8 0 1,-9 0-407,-3 0 478,-7 0 0,-5 0 540,-10 0 0,-11 5 0,-7 2 0</inkml:trace>
  <inkml:trace contextRef="#ctx0" brushRef="#br1" timeOffset="48">9925 7972 10787,'-5'-18'-763,"3"2"1249,-8 9 0,9 3 427,-3 8-788,8 3 0,7 8 251,8 0 1,6 5-93,5-1 0,7 3 42,12 1 1,-18-10 0,0 2-508,5 0 1,1 0 0,5 2 0,2-1 266,1 1 1,1 0 0,6 1-1,1-1 72,0 0 0,0 0 0,3 0 0,1 0-496,2 1 0,0-2 0,-1-1 0,1 0 381,2-2 1,0 0 0,-1-1-1,1-1 13,2-1 1,0-1-1,0 0 1,0-1 13,-1-2 0,1-1 0,0-1 0,0 0-10,0-1 0,0 1 0,-6 0 0,0 0-119,-3 1 1,-2 1 0,-4 0-1,-3-2-52,-4 0 0,-2 0 1,-4 1-1,-1 0 75,23 3 0,-8-2 179,-11 2 1,-6-4-285,-13 3 556,-3-4 0,-9 3-570,-3-2 1,-6-3 19,-5 3 1,-6-2-366,-10 2 0,-3-2-3082,-1 1 3582,-10-1 0,2-2 0,-11 0 0</inkml:trace>
  <inkml:trace contextRef="#ctx0" brushRef="#br2" timeOffset="49">13328 8611 8250,'4'-7'-173,"0"-1"0,3 4 462,-3-3 1,4-1-41,-4-3 1,4-1 211,0 1 0,1-1-122,-1 1 0,0-2 146,-4-2 0,4 2-40,-4-2 0,3 2 467,-3 2-262,0 0-226,-4-1 0,-6 6-431,-6 2 1,-4 4 109,-7 4 0,-4 2-43,1 6 0,-9-1 143,5 0 1,-6 5-333,6-1 0,2 5 72,1-1 1,3-1-127,1 1 0,7-1-19,4 1 0,2 1 5,6-5 1,-3 4 72,3-3 0,1 0 104,7-1 1,3-2 11,4 2 1,4 2-26,1-2 1,8 0 256,-2-3-254,9-6 195,-7 4 0,9-5-55,-3 3-80,-2-3 5,5 0 0,-9-2 57,3 4-22,-3 1-179,-6-2 141,-1 4 1,-10-3-127,1 4 0,-6 0 125,2 1 0,-8 3-119,-3 0 0,-9 1 1,-1-4-30,-1 3 0,-4-2-400,3 2 424,3-7-172,-6 2 1,8-7 101,-5 4 0,9-4-835,-1 1 446,7-3-1316,-1-1 1171,5 0 0,0-5 697,0-3 0,5-2 0,1-1 0</inkml:trace>
  <inkml:trace contextRef="#ctx0" brushRef="#br2" timeOffset="50">13842 8531 8124,'-18'-14'1208,"3"3"-213,7 2-231,3 3 1,2 2-285,-1 8 0,0 3-59,4 9 0,0 1-416,0 6 1,0 5 92,0 3 1,4 2-13,0 1 1,4 1 13,0 3 0,2-3 0,2-1-173,-1-6 0,-1-4-342,-2-1 0,1-4 0,-4-1 122,1-2 1,-3-4-832,1-5 0,1-3-1409,-2 4 2533,1-6 0,-4 3 0,0-5 0</inkml:trace>
  <inkml:trace contextRef="#ctx0" brushRef="#br2" timeOffset="51">14059 8566 8114,'-11'-12'545,"-1"1"-218,6 4 564,1 2 0,5 10-234,0 3 0,0 7-69,0 4 0,0 8-433,0 3 1,0 3 27,0 2 1,1 3-494,3 0 0,-2-1 274,6-7 1,-4-2-255,3-5 1,0-2 232,0-2 1,2-6-1571,-5-5 32,0-6-417,-4 3 1412,0-5 0,0-5 600,0-2 0,0-9 0,-5 4 0,-1-5 0</inkml:trace>
  <inkml:trace contextRef="#ctx0" brushRef="#br2" timeOffset="52">14013 8680 8114,'0'-22'0,"0"3"0,0 3 613,0 4 1,0 1 298,0-1 518,0 6-968,0 1 0,2 6-116,1 3 0,4 6-94,4 6 1,2 4-8,2-1 0,3 6-197,5 2 0,3 3 142,1-3 0,4 0-281,-5-5 0,5 0 115,-5-3 0,5-4-90,-5-7 1,1 1 24,-4-5 1,-5-1-45,-3-3 0,-2 0 46,-2 0-178,0 0 0,-4-1-196,-3-3 0,-3 2 202,-1-6 1,-1 4-860,-3-3 0,1 3 457,-4-4 0,3 5-923,-4-5 1536,6 5 0,-9-7 0,5 4 0</inkml:trace>
  <inkml:trace contextRef="#ctx0" brushRef="#br2" timeOffset="53">14379 8474 8079,'0'-17'0,"0"0"2092,5 11-1479,-4 1 0,8 10-87,-5 2 1,4 10-188,-5 6 1,2-1-292,-1 5 1,-3 2-238,3 2 0,1 0 239,-1 0 1,1 2-595,-1-3 0,-1-2 200,4-1-242,-4-3 365,7-1 1,-8-5 0,5-3-632,-2-2 0,2-2 852,-3 0 0,5-4 0,-3-2 0</inkml:trace>
  <inkml:trace contextRef="#ctx0" brushRef="#br2" timeOffset="54">14687 8520 8109,'0'-18'227,"-5"2"504,4 9 0,-5 2-188,2 5 0,2 5-118,-1 3 0,1 7-289,2 4 0,0 3 65,0 1 1,0 5-367,0 2 0,0 2 194,0-2 1,5 3-634,3-2 1,-2-3 348,2-2 1,-4-5-525,3-2 0,-4-9-324,1 1 594,2-7 0,0 1 152,6-5 1,-2-1 356,-2-3 0,6-4 0,-3-7 0,3 1 0,-3-5 0,1 0 0,-1-4 0,1 0 115,-1 1 1,1-1 190,-1 0 1,-1 0 1123,-2 0-867,2 5 1,-9 2 976,3 4-1025,-3 6 1,-1 2 100,0 8 1,-5 2-175,-2 6 1,-5 4-126,-3 3 0,2 8-80,-2 4 1,2-2-245,2 1 1,5-3-73,2 3 0,2-3-80,2 3 0,2-4-246,2 0 0,2-3 210,5-4 1,5-2-92,-1-6 0,5-1 71,-1-2 1,1 1-769,-1-5 1,3 1 982,-3-1 0,3 2 0,0 5 0</inkml:trace>
  <inkml:trace contextRef="#ctx0" brushRef="#br2" timeOffset="55">13248 9502 8268,'0'-6'706,"0"1"-397,0 5 0,0 5-1,0 2 1,1 5 118,3 3 1,-2 4 182,1 8 1,0-2-495,1 6 1,-3-1 98,3 4 1,-2-2-454,2 2 1,-3-6 245,3 6 0,1-6-883,-1 3 0,0-7 58,-4-1 0,0-2-1083,0-5 1900,0-6 0,0 0 0,0-4 0</inkml:trace>
  <inkml:trace contextRef="#ctx0" brushRef="#br2" timeOffset="56">13237 9605 8268,'6'-11'0,"-1"-1"0,-5 1 548,0-1 0,0 5 419,0-1 599,0 5-1142,0-2 0,4 10-190,0 3 0,3 2-91,-3 2 1,5 3-206,-1 0 1,2 0 42,1-3 1,2-1 152,2 1 0,-2-6-395,2-2 0,2-3 99,-2-1 1,0-1 62,-3-3 0,3-2 129,0-6 1,0 1 57,-3-1 0,3-3-44,0 0 1,0-4 23,-3 4 0,-1-6-32,1 2 0,2-1 53,-3 1 1,3 4-177,-6 7 0,-2-1 122,1 5 0,-4 2 87,1 6 0,-3 7-41,-1 8 1,0 8 114,0 3 0,0 3-132,0 2 0,0 0 8,0 3 1,-4-1-382,0 5 0,-3-2 134,3 2 1,-4 1-241,5-4 0,-1-3 138,4-5 0,0-3-933,0-5 0,0-6 1210,0-1 0,10-4 0,3 0 0</inkml:trace>
  <inkml:trace contextRef="#ctx0" brushRef="#br2" timeOffset="57">13751 9982 8365,'0'-8'849,"0"1"1,0 3-265,0-4 1,0 1 232,0-5 1,1-1-304,3-2 1,2 1-67,6-5 0,-2-4-169,-3-3 1,3-6-47,-2 2 1,2 0-316,2 0 1,-5-1 108,1-3 0,-4 0-279,3 0 0,-3-4 169,4 0 0,-4 5-249,3 6 0,-4 8 107,1 4 1,-2 6-1,2 1 184,-3 6 1,5 3-30,-2 10 0,1 2 100,3 6 0,2 1-56,-2 7 0,3 2 146,4 5 1,-2 1-63,2-1 1,2 1-191,-2 4 1,0 0-247,-3 3 0,-1-2-422,1-2 0,-5-6 281,1 2 1,-2-8-200,2-3 1,-3-2 716,-5-6 0,0 1 0,0-5 0</inkml:trace>
  <inkml:trace contextRef="#ctx0" brushRef="#br2" timeOffset="58">13842 9890 8031,'-11'-11'213,"-1"0"1,5 4 633,-1 3 74,5-2 1,0 4-412,6-6 1,5 5-212,7 0 0,8-2-127,8 1 1,2-4 57,1 4 0,4-1-528,0 1 1,0 3 288,-4-3 0,-3 3-2216,-1 1 2225,-4 0 0,-4-5 0,-5-1 0</inkml:trace>
  <inkml:trace contextRef="#ctx0" brushRef="#br2" timeOffset="59">14379 9594 8092,'-5'-18'1348,"-2"1"168,1 6-494,1 4 50,5 2-615,0 16 1,0 1-150,0 11 1,5 1-138,3 3 1,-2 2-116,2 5 1,-1-1-556,5-2 1,-5 0 344,1-4 1,-4 4-1128,3-5 0,-4-4 548,1-7 1,-3-2 732,-1-2 0,-5 1 0,-1-1 0</inkml:trace>
  <inkml:trace contextRef="#ctx0" brushRef="#br2" timeOffset="60">14139 9605 8044,'0'-29'0,"5"5"754,3 5 0,7 5-233,4-2 1,3 4 277,0 0 0,6 2-306,3 3 0,8-2-322,7 5 0,-1-4-280,5 4 1,-3 1-453,-1 3 1,-6 1-1149,-2 3 1,-6-2 1708,-2 6 0,-9-1 0,0 5 0</inkml:trace>
  <inkml:trace contextRef="#ctx0" brushRef="#br2" timeOffset="61">14984 9605 8091,'-6'-10'185,"-4"2"0,8-8 231,-1 4 0,1 1 1466,2-1-633,0 1-1087,-5 0 0,-1 4 25,-6 3 0,-3 8-113,0 4 1,-5 3 97,1 4 0,2 3-368,2 5 1,2 1 101,2 3 0,5 0-74,2 7 1,2-4 19,2 4 1,2-1-111,2-6 1,3 0 58,8-4 0,-1-6 156,5-1 1,-3-5 221,3-3 1,1-3-128,7-5 0,-3-5 25,2-3 0,2-2-31,-1-2 0,0 0 115,-5-3 1,0 1-75,-3-5 0,-3 0 28,-4-4 0,-1 0-102,1 0 0,-1 0 51,1 0 0,-2-1-122,-3-2 0,4 1 100,-4-1 1,-2 7-65,-1 4 0,1 2 227,-1 1-21,0 6-45,-4 1 39,0 15 0,-4-1 38,0 10 1,-1 4-73,1 4 0,3 0-295,-3 0 1,3-1 100,1 4 0,0 0-1090,0 5 1,1-2 222,3-3 0,-2 2 917,6-5 0,0-1 0,3-3 0</inkml:trace>
  <inkml:trace contextRef="#ctx0" brushRef="#br2" timeOffset="62">15464 9548 8041,'0'-23'748,"-5"0"193,4 5 1,-5 8-278,6 10 1,0 5-216,0 7 1,0 8-136,0 3 1,-3 7-70,-1 1 1,0 6-25,4 1 1,0 1 8,0-1 1,0-1-434,0 5 1,0-9-166,0 1 0,0-9-462,0-2 1,1-1-638,3-7-738,-3 0 2205,4-8 0,-5 3 0,0-4 0</inkml:trace>
  <inkml:trace contextRef="#ctx0" brushRef="#br2" timeOffset="63">15213 9799 7999,'-12'-6'0,"6"-4"943,1 8 1,10-7-298,2 6 0,5-1-166,3 4 1,8 0-368,7 0 0,3-1 20,2-3 0,3 2-555,0-1 0,4-2 272,-4 1 0,0-1-423,-4 1 1,-5 1 308,-2-4 1,-3 0-46,-1 0 1,-2-3-47,-2 2 0,2-2 5,-6-2 0,0 1 314,-3 0 1,-2-2-67,-3-2 0,-2 2 557,-5-2 0,0-2-41,0 2 363,0 0 1,-1 5-250,-3 2 0,2 3 194,-6 5 1,2 1-293,-2 3 1,-1 4-157,6 7 0,-5 3-58,4 5 0,0-1-29,4 1 1,0 5-240,0 3 0,0-2 139,0 1 1,0-3-841,0 3 0,0-3-138,0 3 0,0-5-486,0-3 0,0 0 1377,0-7 0,5 0 0,2-3 0</inkml:trace>
  <inkml:trace contextRef="#ctx0" brushRef="#br2" timeOffset="64">16001 9571 8014,'-5'-18'1075,"3"1"-538,-2 6 26,3 5 1,1 2-2,0 8 0,1 2 22,3 5 0,-1 2-160,4 2 1,-4 4-197,1 8 0,1-2-134,-1 6 0,-1-1 118,-3 5 0,0-2-461,0-3 1,0 2 234,0-6 0,-3-3-747,-1-4 1,-1-9-369,1 2-80,3-3 1050,-4-3 1,1-6-59,0-8 0,0-2 345,4-1 1,0-2-109,0-2 0,0-3 143,0-5 1,4 1-8,0-1 0,3-4 392,-3 0 0,4 1-96,-4 3 1,1 1 567,-1 3-209,-3 3-527,4 4 0,-4 6-281,3 2 0,-1 9 80,4 7 0,-1 4 9,2 7 1,2 0 67,-2 0 1,2 0-229,1-1 0,1 1-70,-1 0 1,4 0-41,1 0 0,0-5-77,-1-3 1,3-4 90,5-3 0,0-3 559,0-5 0,-2-4-192,-2 0 1,2-8 415,-6 0 1,0-6-241,-3 3 1,-2-5 7,-3 1 1,-2-7-49,-5 0 1,0-2-74,0 1 0,-5 2-648,-2-6 0,0 5 287,0-5 0,4 6-1107,-1-2 1,-1 3 547,1 1 0,1 6-2058,3 1 1580,0 9 0,1 2-51,3 5 0,3 1 1183,9 3 0,1 2 0,6 5 0</inkml:trace>
  <inkml:trace contextRef="#ctx0" brushRef="#br2" timeOffset="65">16823 9594 8039,'0'-12'0,"0"1"1728,0-1-1222,0 1 1,-5-1 500,-3 1 0,2 5-422,-2 2 0,-1 3-370,-6 1 1,1 5-55,-5 2 1,5 8-124,-1 5 0,-2 5 86,2 2 0,0 4 106,4 0 1,-1 0-184,1 0 0,1 1-23,2-6 0,3 5-297,5-5 1,0 0 46,0-7 1,0 1-44,0-5 1,9-1 257,2-6 1,4 1 180,1-5 0,1-1-24,6-3 0,0 0-91,0 0 0,-1-3 137,-3-1 1,-3-5-69,-4 1 1,-2-2 216,-3-1 0,-2-1-17,-5 1 1,-2-1-504,-6 1 1,-6 1-444,-12 2 0,0 3-586,-4 5 0,3 0 1208,-3 0 0,-1 10 0,-3 3 0</inkml:trace>
  <inkml:trace contextRef="#ctx0" brushRef="#br3" timeOffset="66">4925 7234 11966,'-35'-15'270,"3"0"1,-2 0-724,10 4 1,-2 1 145,9 3 1,0-1 905,-4 4 1,-2-3-216,-2 4 0,-1-6 78,1 2 1,-6-1-199,3 0 1,-8 4-119,4 4 1,-5 11 193,1 4 1,-3 12-131,-1 8 0,-4 6-46,20-17 1,1 2-1,0 0 1,2 2-147,0 2 1,2 1 0,1 0 0,2 0 52,1 2 0,2-1 0,1 1 0,3 1 100,-4 27 0,6-28 0,1 0-154,3 0 0,1-1 1,-5 31 137,6-2 1,8 0-188,7-4 1,6-2-136,9-9 0,5-5-254,10-3 1,2-7 222,6-4 0,-2-9 125,6-6 0,-5-6 247,-7-6 0,5-4-87,4-4 1,2-8 210,5-7 0,-3-6-278,-27 11 0,0-2 1,-1 2-1,-1-2 128,1-2 1,-1-1-1,16-23 71,-21 18 0,-1-1 1,-2 2-1,0-2-20,4-2 1,1-2 0,-4 0 0,-2 0-51,1-3 0,-2 0 0,-3-1 0,-2-1-156,-1-2 0,-1 0 1,-4-1-1,-1-2-88,-2 2 0,-1-1 1,-3 2-1,-1 0-7,0 2 1,-2 0 0,-5 3 0,-3 0-265,-4 0 1,-4 2 0,-3 5 0,-1 2 120,-3 4 1,-2 3 0,-2 6 0,-1 4-390,-1 2 0,-1 3 1,-4 4-1,-1 4 32,-2 2 0,0 3 0,0 2 0,0 2-1080,-1 5 1,1 2 1681,7-2 0,0 0 0,1 4 0,1 1 0,4-3 0,1 1 0,-1 2 0,0-1 0</inkml:trace>
  <inkml:trace contextRef="#ctx0" brushRef="#br3" timeOffset="67">7115 5562 8732,'0'-17'-19,"-5"0"0,4 3 434,-3 2-320,3 9 0,-4-3 165,-3 6 0,-2 2-224,-1 2 1,-7 6 148,-5 5 1,-1 10-70,-7 2 0,6 7 110,-2 8 1,-1 1-428,2 11 0,-2 4 305,14-26 0,1 1 0,3-2 0,1 1-40,-1 0 1,1 1 0,0 28-81,7-29 1,0 0 0,2 29 94,2-28 1,0-1 0,7 24-402,10 1 0,5-9 352,11-2 1,5-9 85,6-7 0,2-10-43,9-1 0,3-6 46,-26-8 0,0-2 0,2-3 0,1-2-192,-1-2 1,0-3 0,3-3-1,-1-3 258,1-3 0,-1-2 0,2-3 0,1-1-307,-1-2 1,0-2-1,-2-1 1,0 0 241,-5 0 0,-1 0 0,-3 1 0,-1-1 23,-3-1 0,-1-1 1,-3 2-1,-1-2-22,-2-3 1,-2 0-1,-1 1 1,-2 1-24,-3-2 0,-1-1 0,-2 1 0,-3-1 7,0-1 0,-4 0 0,-3-1 0,-3 1-150,0 0 1,-3 0-1,-5 0 1,-2 0-117,-2 1 1,-2 2-1,-4 3 1,-3 4-155,-3 1 1,-1 4 0,-3 2 0,-2 3-342,-5 2 0,-2 1 1,2 4-1,0 3 303,-3 2 0,0 4 1,6 4-1,1 3-356,-1 3 0,0 3 709,9 0 0,0 2 0,-6 2 0,1 1 0,7 0 0,1 2 0,-1 0 0,1 0 0</inkml:trace>
  <inkml:trace contextRef="#ctx0" brushRef="#br3" timeOffset="68">10541 5493 10572,'-34'0'-294,"0"0"294,0 0 0,3 6 120,1 1 1,4 3 140,0 2 1,0 4-131,0 3 1,0 8 305,-4 3 0,-1 8-327,-3 4 1,1 9 179,3 6 0,14-26 0,1 0-284,3 3 0,1 1 0,1-3 0,1 1-15,5-1 1,1 0-1,-6 28-7,5 1 1,14-8-209,9-3 1,16-10 125,3-6 0,6-9 172,5-10 1,10-8 74,-25-4 1,0-2 0,3-4 0,0-4-239,3-1 0,0-3 0,0-2 0,0-2 276,0-3 1,0-2-1,-1 0 1,1-2-133,-2-2 0,0-1 0,-3-1 0,-2 0 202,-2-2 0,-1-1 1,-3 0-1,-1-1-114,0 0 1,-2-1 0,-4 0 0,-2-1-31,0-2 1,-2-1-1,-4 1 1,-2 0-218,0 0 1,-1-1 0,-4 1 0,-1-2 54,-1 0 0,-3 0 0,-3 3 0,-4 1-264,-1-1 0,-3 2 1,-22-21 124,-12 10 1,17 24-1,-1 4-561,-5 5 0,-1 3 0,0 3 1,0 3 113,-3 6 0,0 4 0,-4 2 0,0 3 635,-1 5 0,-1 2 0,-3 2 0,1 1 0,2-1 0,1 1 0,-2 0 0,-1 0 0</inkml:trace>
  <inkml:trace contextRef="#ctx0" brushRef="#br3" timeOffset="69">7686 7252 11443,'-33'-11'-251,"3"-1"0,-8 6 649,7 2 0,-2 4 47,3 4 0,-3 2-87,-1 6 1,-1 1 125,1 2 1,-5 4-4,-3 7 1,-3 5-566,0 7 0,0 4 328,24-18 0,0 1 1,-13 27 1,8 5 1,10 1 12,5-1 0,7 1-408,0 3 0,9-4 22,7 0 0,11-1-138,11-7 0,8-4 153,-17-25 0,3-2 1,29 12 117,-25-15 1,1-3-1,3-4 1,0-2 7,0-1 0,1-2 1,0-2-1,2-1 121,-1-1 0,0-2 0,1-2 0,-1-3 9,-1-2 1,-1-2 0,0-3 0,0-2-153,-1-1 1,-2-2 0,0-2 0,-2-1 292,0 1 1,-1-1-1,-4 2 1,0 0 333,19-25 0,-6 3-392,-13-3 1,-4-3-45,-11-1 0,-6-3-361,-5 4 0,-11-6-292,-12 2 1,-11-2-205,12 28 1,-2 1 0,-4 2 0,-4 3-359,-1 3 1,-2 2 0,-5 3 0,-3 3 314,0 3 0,-1 3 1,-5 6-1,-1 5 717,-3 3 0,-1 3 0,0 1 0,0 2 0,1 4 0,0 2 0,-2 3 0</inkml:trace>
  <inkml:trace contextRef="#ctx0" brushRef="#br4" timeOffset="70">3689 8406 8584,'-23'-18'0,"5"7"0,2 0 0,9 15 0,4 0 0,1 6 0,2 5 0,0 3 0,0 5 0,2 5 0,1 2 0,0 8 1534,5 4 0,3 3-736,4 0 1,2 6-865,-2 2 0,-2-2-123,2-1 1,-2-8 15,-2-4 35,0-3 0,0-11-319,-4-5 1,2-5-286,-5-2-149,0-6 510,1-1-1,-4-5 382,4 0 0,-10-5 0,-1-1 0</inkml:trace>
  <inkml:trace contextRef="#ctx0" brushRef="#br4" timeOffset="71">3449 8531 8422,'-10'-21'840,"2"2"974,3 2-1193,10 6-127,7 5 1,2 0-17,5 6 0,5 0-326,6 0 1,10 0 132,5 0 1,4 0-570,8 0 1,-3-5 371,7-2 1,-8 0-2343,-3 0 2254,-3-1 0,4-3 0,1-1 0</inkml:trace>
  <inkml:trace contextRef="#ctx0" brushRef="#br4" timeOffset="72">8257 5082 8417,'-29'-11'0,"1"5"0,15 2 841,6 8 1,4 3-329,3 8 1,0 3-244,0 5 1,0 5-201,0 2 0,5 0 101,3 0 0,2 0-246,2 5 0,-1-2 114,0-3 1,2 2-211,2-5 1,-2-1 115,2-3 1,-3 0-812,-5 0 0,2-4 866,-5 0 0,5-5 0,-3 2 0</inkml:trace>
  <inkml:trace contextRef="#ctx0" brushRef="#br3" timeOffset="73">8063 5105 10091,'0'-34'1178,"0"0"0,0 6 40,0 5-1179,10-5 150,3 14 1,11-4 114,3 11 0,3-1-400,8-3 0,8-1-452,7 1 1,3 1 181,1 2 0,0 3 0,0 5 0</inkml:trace>
  <inkml:trace contextRef="#ctx0" brushRef="#br3" timeOffset="74">7344 7389 14733,'-12'-5'-3318,"1"4"3643,-1-9 0,6 3-94,2-4 1,3 0 73,1-1 0,0-3-14,0 0 1,5-4 157,3 3 0,2-4-97,1 1 0,2-1-256,2 1 1,-1-3 297,5 3 0,-2-2 250,5-2 183,-1 5-1022,12-4 361,-9 5 1,8-1 0,-5 3-70,3 2 0,-6 3-54,-1 2 1,-2 3-202,-6 5 0,1 1-297,-5 3 252,1 8 0,-2 3 0,-1 6-120,-2 4 0,-4 0 382,0-2 1,4 3-569,0 1 304,-1 0 1,4-8-296,-3 0 355,-2-5 0,6 4-198,-4-3 308,8-3 0,-2 0-48,2-8 175,-2-3 1,3-1-28,4 0 1,0 0 65,-1 0 313,2 0-316,-3-5 0,1 2 4,0-4 1,-5 4 87,1-1 0,-2-1 50,-1 1-43,-6 1-182,4-2 0,-7 3 112,4-1-100,-4 1 0,3 4-108,-2 1 1,-2 4 69,6 4 0,-5 4 168,0 1 1,0 4-173,1-1 1,-2 2 2,6 2 1,-4 0-71,3 0 1,-4 0 19,1 0 0,1-2-69,-1-2 0,4 3 9,0-3 0,-2 1 126,2-1 1,0 3-275,3-3 0,-3-1-39,-1 1 1,0-5 202,0 1 0,3 1-11,-2 0 0,-2-1-27,2-4 1,-2 1 34,2-1 0,1 0 30,-5 1 1,3-1 41,-3 1 1,0-1 28,-4 1 0,0-1 16,0 0 0,0 5 34,0-1 1,-7 5 0,-4-1 1,-2-1-158,-6 1 0,3 0 104,-7 4 0,3 0-165,-7 0 0,-3-1 62,-5 1 0,-1 0-136,-10 0 1,1-4 96,-8 0 0,2 0-350,-6 4 1,3 0 324,24-12 1,-1 1 0,-1-3 0,0 1 32,0-1 0,0 1 0,-31 2 130,3 0 1,6-2-194,5-6 1,3-1 231,4-3 0,-1-5 85,5-2 1,4-3 12,3-2 0,6-3-105,-2 0 0,4-6 87,4 2 0,3 2-15,4-2 1,1 0 234,0-4 1,0 4-216,4 0 0,0 0 12,4-4 0,1 4-11,-1 0 1,-3 1 34,3-1 1,-5-1 37,4 4 0,-5-4-40,2 1 1,-2 1 11,1-1 0,-2 4-26,3-4 1,0 0-3,0-4 1,4 4-254,-1 0 0,2 5 151,-2-1 0,3-2-189,-3 2 0,3 0 65,1 4 1,0-1-72,0 1 1,0-1 117,0 1 0,5-6 26,2-2 1,5 2 94,3-3 0,4 0-61,8-6 0,-3 1 162,2-1 0,-5 2-143,-2 1 1,-7 4 73,0 0 1,-2 5-295,-6-1 0,0 2-329,-4 1 1,-2 6-1622,-2 2 0,-7 4 2106,-8 4 1,-8 8 0,-2 5 0</inkml:trace>
  <inkml:trace contextRef="#ctx0" brushRef="#br3" timeOffset="75">10587 7161 9114,'-11'-17'-117,"-1"0"0,2-2 418,3 0 1,-4 5-35,4-2 1,-5 4 325,-3 0 0,1 1-8,-5-1 1,0 6-54,-4 2 0,-6 3-153,-5 1 1,-2 6-49,-6 6 0,4 6 356,-4 8-465,6 3 1,-4 7 0,7 1 42,3 1 0,1 5-92,2-1 1,8-2-216,0 2 1,2 0-53,6 4 1,2-4-102,9 0 0,0-4-6,0 4 1,9-9-141,2 1 1,8-6-60,1 2 1,1-6 108,2-1 0,0-4 111,0-4 0,3-6 26,1 3 0,-4-7 197,-4 2 59,0-4-196,4 7-37,-6-9 27,0 4 33,-1-5 1,-3 2-115,2 1 0,-6-1 145,-1 2 1,-1 1-17,5-2 1,-6 6 0,-1-1 33,0 2 0,-3 3-51,1 2 1,-1-1 73,-2 5 0,4-4-16,-1 4 0,1-1 153,-4 1 1,4 1 21,0-4 0,3 3-99,-3-4 1,6-1 146,2-7 0,0 4-105,7-4 1,-3-2 282,3-1 0,0-3-95,4-1 0,-1 0-42,1 0 1,-1-1-148,-3-3 0,2 3-100,-1-3 0,0 2 89,-1-2 0,2 3-157,-2-3 1,3-1-28,1 1 1,5-4 99,2 4 1,3-4-232,2 0 0,-1-2 54,0-2 1,-1 5 54,-3-1 0,1 2 109,-8-2 0,6-1-1,-6 6 1,-2-3 69,-2 3 1,-5 1 203,2-1 0,-4 0 41,0-1 0,-1 3-164,1-3 1,-2 2-88,-3-2 55,3 3 0,-7-5-167,5 6 118,-6-5-58,3 4 0,-1-9 0,0 2 1,1 2-14,-1-2 0,-3 1-58,3-5 1,-2-3 75,2 0 1,-3-5-191,3 1 1,-3-3 111,-1-1 0,-1-5-85,-3-2 1,-3-3 43,-8-1 1,-3-6 43,-5-2 0,-1-2-197,-3-2 0,-2 1 164,-5-1 0,-2 0 96,-2 0 0,-1 8-71,-3 8 1,-2 6 195,2 9 1,2 1-92,2-5 0,4 5 485,4-2 1,7 0-291,7 1 0,5-6-190,3 2 0,3-1-357,5 1 0,2-3-626,1 3 1,8 3-911,4 1 1856,10-3 0,-6-5 0,9-6 0</inkml:trace>
  <inkml:trace contextRef="#ctx0" brushRef="#br3" timeOffset="76">4271 5779 8997,'-10'-5'-59,"3"-3"1,-2-2 479,5-1 1,-5 4-141,1 4 0,-2 1 258,-1 2 1,-4 0-62,-1 0 0,-5 7 247,-2 4-144,-5 6-1333,-6 10 1112,0 3-72,-1 9 1,5-2 201,-1 5-525,6 0 1,2 2 237,8-2-397,7-3 211,3-5 9,5 1 0,5-1-52,3 0 0,3-5-77,5-2 201,1 2-1116,1-5 843,9 4 0,-12-9-122,8 0 1,-2-5 106,6 2 1,-2-9 550,6-3 1,-4-3-432,3-1 1,-1 0 14,2 0 0,0-1-279,-4-3 329,0 3 469,-10-4-457,5 5-170,-9 0 111,-2 0-11,-1 0 182,-8 0-54,8 0-207,-9 5 387,4-4-252,-5 9-98,5-3 267,-4 4 46,4 0-233,-5 1 104,6-1 215,-5 1-238,4 4 1,-5-2 8,0 5-4,5 0 3,1 4 1,2-4-107,0 0 0,-1-5 98,5 1 1,-1-2-145,0-2 1,6-4 80,2-3 1,-1-3-15,1-1 1,0 0-110,4 0 0,-1-4 122,1 0 1,-4-3-121,0 3 0,0-4 94,4 4 1,-1-3 6,-3 3 1,1-4 53,-5 5 0,4-2 15,-3 1 0,3 1 9,-4-4 0,0 4-4,-3-1 0,-1 2 0,0-1-22,1-1 1,-1 1 10,1 3 1,-1-4-80,0 0 1,1-4 69,-1 4 0,1-4-32,-1 0 0,4-2 16,1-2 1,0-4-1,-1-3 0,3-3 8,5-1 1,-4-3-14,0-1 0,-1-6 94,1-1 0,-4 2-82,-7-6 1,1 0 203,-6-8 0,-1-1-223,-10-2 0,-2 2 294,-13-3 0,-6 1-313,-9 3 1,-5-1 201,1 9 1,-9 0-168,23 20 0,-1 2 0,0 1 0,-2 2 106,-3 1 1,0 1-186,-2 1 1,1 2-1,-2 4 1,0 2-1,2 0 1,2 0-223,-30 1 1,10 1-644,4 0 0,12 0 443,6 0 1,11 1 485,5 3 0,5 0 0,-2 7 0,-2 3 0</inkml:trace>
  <inkml:trace contextRef="#ctx0" brushRef="#br3" timeOffset="77">5059 5162 9098,'-11'0'164,"5"5"122,2 3 0,3 8 7,1 7 1,0 5 505,0 6 1,1 2-615,3 2 0,-3 3 69,3 4 0,2-3-297,2 0 0,2-4 64,1 4 1,2-10-131,2-2 0,-2-4-35,2-4-794,-2-4 484,-2-1-10,-4-6 0,1-3-652,-4-1-641,0-4 1774,-4 2 1,-10 0 0,-3 1 0</inkml:trace>
  <inkml:trace contextRef="#ctx0" brushRef="#br3" timeOffset="78">4934 5334 13687,'-4'-28'-739,"0"5"0,0 1 1493,4 7 0,0 0-126,0 3 0,9-3 77,3 0 0,2 0-295,-3 3 1,3-3-157,5 0 1,0-2-100,8 2 0,2 2 64,1-2 1,-2 8-317,-1 3 0,-3 2 192,-1 2 1,-5 3-735,-3 5 1,-7 0 85,-5 12 0,-3 4 18,-3 6 0,-9 4 72,-7 4 1,-8-2 242,-3 2 0,2 1 386,1-1 0,5-1-64,3-6 0,6 0 19,5-4 1,6-4 24,-2-4 136,3-5 0,7 1-342,5-7 1,7-3 271,9-5 1,3-5 25,8-3 1,-1-2 39,5-1 1,-4-1-182,4 1 0,-9 1 4,1 2 0,-8 2-89,-4 2 0,0 3 104,-7-3 1,-3 8 104,-5 3 1,0 5-126,0 3 0,-7 3 30,-7 4 1,-10 10-135,-6 2 1,-2 8-156,-9 0 1,-3 4-641,14-22 0,0 1 1,1 1-1,0 0 259,0 3 1,2-1 543,0 1 0,0 0 0,2-2 0,0 1 0,0 0 0,1 0 0,-12 29 0,17-27 0,-1 0 0</inkml:trace>
  <inkml:trace contextRef="#ctx0" brushRef="#br4" timeOffset="79">11615 7332 8519,'-6'-11'-369,"-4"-1"0,8 5 2112,-2-1-453,3 6-559,1-3-435,0 20 0,0 0 104,0 15 0,1 1-105,3 3 1,-2 4 16,1 0 1,2 4-325,-1-4 0,4 0 105,-4-3 1,3-6-603,-3-3 0,4-3 331,-5-4 1,5 2-839,-4-6 0,1-4-33,-1-3-918,-3-6 1967,4 3 0,0-5 0,2 0 0</inkml:trace>
  <inkml:trace contextRef="#ctx0" brushRef="#br4" timeOffset="80">11524 7355 8547,'-12'-28'300,"6"5"-300,2 0 0,5 6 1043,7 5 0,1 0-311,10-4 1,0 6-537,4-5 1,6 5-20,5-5 1,2 3-131,6 5 0,-1-2 72,5 5 1,-5 0-145,-3 4 1,-8 5-195,-3 3 1,-8 2 124,-4 1 1,-7 6-79,-4 2 0,-3-1 1,-1 1 1,-10 1 11,-5 7 0,-6-3 127,-2 2 0,-3 2 2,-1-1 0,0-4 103,5-4 0,4-5 176,3 1 0,3-2-25,5-2 1,-2-3-179,5-1 1,1-4 155,7 1 0,4-3-108,7-1 1,0 0 161,8 0 0,-3 0-14,7 0 1,1 0-36,-1 0 0,0 4-38,0 0 0,-3 3-1,3-3 0,-4 5-24,-4-2 0,0 4 17,-8 0 0,2 4-155,-9 0 0,0 6 91,-4-2 1,-11 4-269,-4 3 0,-11 2-138,-9 3 0,-2 2-338,-8-3 1,0-2-114,-8-1 0,9-3-1557,-2-1 2317,3-6 0,0-3 0,2-5 0,3 0 0,0-1 0</inkml:trace>
  <inkml:trace contextRef="#ctx0" brushRef="#br4" timeOffset="81">11638 5299 8235,'-12'-16'-131,"6"3"1,1 0 1764,5 6-503,0 4-591,0-2 0,-4 8-147,0 4 1,1 3 176,3 13 0,-2 3-76,-1 8 1,1 1-192,-2 4 1,3 1-75,1 6 0,0 0 16,0-1 0,0 0-243,0-3 0,0-4 91,0-8 0,1 0-622,3-7 1,-1 1 318,4-8 0,0-5-1209,0-3 1,4-6 160,-4 2 1,3-4 1257,2-4 0,-1-7 0,1-7 0</inkml:trace>
  <inkml:trace contextRef="#ctx0" brushRef="#br3" timeOffset="82">11272 5391 10517,'0'-30'-405,"0"4"1425,0 7 1,3 4-251,5 7 0,4-1 141,11 5 1,1-3-145,3 3 0,8-4-127,11 4 0,5-1-471,6 2 1,0 1-82,0-2 1,-5 3-1047,-2 1 1,-3 0 663,-2 0 0,-8 0 262,-3 0 0,-7 10 0,1 3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8314 11615 8222,'0'-6'-265,"0"1"3259,0 5-2655,0 5-153,0 1 1,0 3 40,0 2 1,0-1 176,0 10-181,0-1 1,0 5 61,0 2 1,0 3-12,0 6 0,0 3-31,0 0 0,0 5-77,0-1 0,0 6-27,0 2 0,0 0-9,0 0-71,0-3 1,0 7-41,0-4-431,0 4 527,0-12 1,0 8-193,0-8 0,0 2 99,0 2 0,0-2-159,0-2 189,0 2 0,0-7-9,0 5 1,2-6 16,1-2 0,-1-1-154,2-6 167,-3-1-66,4-3 0,-4-1 221,3-3-128,2 2 99,-4-8 0,6 3-360,-4-4-63,0-6 101,-4 4 1,1-8-158,3 1-142,-3-1 152,4-2-1900,-5 0 1510,-5 0 153,4 0-878,-4 0 309,5 0 1076,0-5 0,-5-2 0,-1-4 0</inkml:trace>
  <inkml:trace contextRef="#ctx0" brushRef="#br0">8292 11684 8260,'-7'-18'0,"-2"1"3,6 6 1,-1 3 1,4 1 1,0 3 239,0-4 1,0 4 1004,0-3-690,0 4-160,5-7-256,1 9 1,7-8 243,2 5-180,3 0-1,5-1 46,5 4-98,1-4 0,15 1 47,6 0 1,4 0-194,3 4 0,2-3 355,2-1-1350,-27-1 1,0 1 980,1 3 0,0 1 0,2-3 1,0-1-18,-3 2 0,0 1-442,3 0 0,0 0 514,-3-4 1,1 0 0,6 2 0,1 1 86,-2-1 0,0-2-95,8 0 1,2 0 0,-4 2 0,2 0-710,5-2 0,0-1 652,-3 0 0,-1 0 1,4 0-1,1 1 12,-1-1 0,0 0 0,1-1 0,0-1-209,1 0 0,1 1 1,-3-1-1,0 1 190,2 1 1,1 0 0,-2 1-1,1 0-50,0 1 1,0 0 0,-2 0 0,-1 0-234,0 2 0,-1 0 302,-1-3 1,0 1 0,0 3 0,-1 1-12,-2-2 0,-2 0 0,-3-1 0,0 1 34,0 0 0,-1 0 0,-2 0 1,-2 0 33,0 2 0,-1 0-65,28 0 1,-3 0-9,-7 0 99,-4 5-78,-9-4 1,-3 8 549,-7-5 1,-5 1-572,-7-1 0,-2-3 941,-6 3-1289,-4-3 2496,-2-1-3253,-5 0 1129,-5 0 1,2 0-423,-5 0 1,5-1-187,-5-3 0,4 3 203,-3-3 0,3 3-378,-4 1 336,6 0 239,-4 0-315,6 0 518,-5 0 0,4 0 0,-4 0 648,5 0-360,0 5 610,0-4-582,0 9 0,-1-7 136,-3 5 0,3-1 96,-3 5 1,1 0-171,0 4 1,-3-3-1,-1 8 180,3 3 1,-1 0-209,1 6 1,-3-2-43,3 7 1,-1-2 0,1 9 0,3-4 50,-3 3 0,3 0-32,1 1 1,0 2 264,0-2-281,0 3 1,3-1-7,1-2-222,5 2 0,-4-3 138,3 5 1,2 1 31,-3 2 1,-1-2-45,-3 3 1,0-4-92,1 0 1,-3 0 99,3 0-160,-3-1 0,-1 0 22,0-3 1,-1 2 0,-2-3-60,-1-1 0,1 1-99,3-3 1,0-8 105,0 1 0,0-2-63,0-2 0,0-2 25,0-6 1,0 1-136,0-4 0,0-1 148,0-4 0,3 1-75,1-1 0,0-3-241,-4-1 1,4-3-362,0 4-540,-1-6-36,-3 3-995,0-5 1,-1-4-145,-3 1 2389,-7-1 0,-7-6 0,-5-3 0</inkml:trace>
  <inkml:trace contextRef="#ctx0" brushRef="#br0">8486 13225 12255,'6'5'222,"4"-3"-87,-2 2 0,3-3-15,4-1 1,3 4 172,5-1-252,0 1 77,10-4 1,-3 4 115,8 0-287,3 0 70,0-4 1,9 0-27,4 0 1,8 0-200,-28 0 1,0 0 0,2 0-1,-1 0 181,5 0 1,0 0-270,-1 0 1,0 0-1,8-2 1,1 0 302,0 0 1,-1 0-262,1-3 0,-1 1 0,4 3 0,0 0 266,-2-3 0,1 0-880,0 3 1,1-1 882,6-3 1,-1 0 0,-1 4 0,-1 1 25,3-2 1,1 0 0,-1 1 0,0 0-39,-2-1 1,0 0 0,-2 1 0,0 1 49,0-2 0,0 0-22,-7 1 0,0 1-3,6-3 1,1 0 0,-10 3 0,0-1 117,3-1 1,0 0-76,-6 2 1,1-1 0,0-1 0,-1 0-6,-2 0 0,0 0-28,3 1 1,-1-1-1,-5 0 1,-1 0-3,0 0 1,0 0 0,30-6 98,-7 5 0,-5-2-119,-3 1 1,-8 2 277,-7-1 1,-5 1-435,-6 2 1,-5 0 2341,-3 0-2408,-2 0 1394,-7 0-1365,-1 0 267,-5 0 1,-1-3-352,-3-1 1,-2 0-347,-5 4 1,-2-4-684,-2 0 0,-3-1 1290,-5 1 0,0-2 0,0-5 0</inkml:trace>
  <inkml:trace contextRef="#ctx0" brushRef="#br0">9696 12049 8250,'0'-6'-614,"0"1"2212,0 5 0,0 5-1000,0 2-346,0 3-1,0 2 268,0 4-331,0-3 1,0 14 188,0-1-426,0 1 253,0 6 1,2-4 204,1 5-531,-1 6 162,3-5 1,-4 5 280,3-6-1123,-3 0 738,9-5 0,-8-1-275,1-5 246,4-5 1,-6-2-31,3-4-47,2-1-104,-5-4 312,4-2-647,-5-5-147,5 0 273,-3 0-673,3-5 698,-5 3 0,0-12-329,0 3-255,0-3 1042,0-3 0,0 0 0,0-6 0</inkml:trace>
  <inkml:trace contextRef="#ctx0" brushRef="#br0">9559 12049 8250,'7'-8'-298,"-4"1"1,2 3 297,-1-4 1389,5 6-845,-2-8 1,4 8 322,0-1-370,6-4-186,-4 6 1,8-5 149,-2 2-257,-2 3 1,3-5 12,-5 6-123,5 0 0,-7 0 157,9 6-230,-10 0 83,5 0 1,-6 4 272,1-2-767,-1 2 198,-4 2 185,3-1-401,-9 0 236,9 1 0,-9-1-46,3 1-67,-8-1 143,3 1 1,-9-1-102,2 0 213,-2 1 1,-1-5 142,-1 1-147,1 0 1,1-1 114,2 1-27,-2-6 0,9 5 225,-3-3 12,3-3-224,1 4 259,0-5-229,0 5 10,0-4-38,0 9-5,5-8 34,1 3-173,6 0 128,-1-4 0,4 8-16,0-5 0,6 3-24,-2-3 1,2 5 53,2-1-280,-5 2 229,3 1 1,-8 2-290,2 2 277,-2-2 0,-3 5-184,-2-3 85,-3 3 0,-5 3 57,0-2-197,-5 3 106,-1-4 0,-10 1 56,1 0-187,-5-5 87,2 2 0,-5-1 43,0 1 1,0-2-14,1-7 0,3 2-126,0-5 0,5 3-27,-2-3-402,9 0-2,-3-4 248,3 0-1013,1 0 1465,1-5 0,10-1 0,1-6 0</inkml:trace>
  <inkml:trace contextRef="#ctx0" brushRef="#br0">10153 12437 8142,'0'-6'-259,"0"1"259,0 0 1406,0 4-354,0-5-81,0 6 1,0 6-505,0 1-410,0-2 123,0 5 1,0-3-11,0 4-61,0 1 71,0-1 1,0 4-362,0 0 150,0 1 39,0-5 1,4 1 112,0-1 0,0-3-439,-4-1 1,3-3-357,1 4 0,1-6 159,-1 2 54,-3-3 439,9-1-81,-8 0 30,8 0 182,-9 0-65,9-5 0,-7 3-137,4-6 343,-4 5-120,7-7 1,-7 5 29,4-2 300,-4-4-319,7 5 216,-9 0 60,4 1-249,-5 0 1,2 3-55,1-1 1,-1 6 34,2 5 0,-3-2-73,-1 2 1,4 0-23,-1 3 0,1 0-76,-4 1 1,4-1-221,0 1 1,1-1-401,-1 0-60,-3 1 0,8-1-1260,-5 1 1007,-1-6 491,3-1 0,-4-4 464,6 3 0,-1-2 0,5 3 0</inkml:trace>
  <inkml:trace contextRef="#ctx0" brushRef="#br0">10393 12552 8117,'0'-7'2159,"0"2"-1249,0 5-632,5 0 1,1 0-14,6 0 0,-5 0-223,1 0 0,1 0 78,6 0 1,-2 0-355,2 0 1,2-4-138,-2 0 1,4 1-449,-4 3 0,2 0 231,-2 0 0,-3 0-326,4 0 0,0-4 914,-1 0 0,6 0 0,-3 4 0</inkml:trace>
  <inkml:trace contextRef="#ctx0" brushRef="#br0">10816 12414 8149,'0'-6'1513,"0"1"0,0 6-766,0 3 0,-4 4-253,0 7 0,-1-1-33,1 5 1,3-4-277,-3 4 0,3 0 71,1 4 1,0 0-252,0 0 0,0 3-263,0 1 0,0-2-313,0-5 0,0 1-93,0-2 1,0-2-1738,0-2 2401,5-2 0,-4-2 0,4 0 0</inkml:trace>
  <inkml:trace contextRef="#ctx0" brushRef="#br0">6293 12312 8254,'0'-7'0,"0"2"73,0 5 62,0-5 228,0 4 15,0-4 1202,0 5-1537,5 0 122,1 0 0,6 0 213,-1 0-151,6-5-76,0 4 1,11-5 151,3 6-153,2-5 0,6 3 183,3-6-179,7 6 1,0-7-1022,4 5 856,-5-5 81,8 8 0,-8-4 45,6 5 1,-1-4-403,4 0 1,-4 0 222,1 4 27,-6 0-987,8 0 826,-9 0 253,8 0 1,-6 0 63,4 0-242,-5 0 58,8 0 1,-9 0 122,2 0 0,-3-1 3,-4-3 1,1 3-26,-5-3-113,5 3 98,-7-4 0,3 4-96,-4-3 101,-6 2 434,4-3 1,-9 4-540,2-3 94,-1 3 434,-8 1-487,0 0 625,-6 0 0,-3 0-588,-1 0-145,-4 0 115,2 0-683,-5 0-523,-5 0 591,4 0 327,-4 0 0,3 0-968,-1 0 634,1 0 96,-3 0 229,5 0 0,5 0 0,2 0 1</inkml:trace>
  <inkml:trace contextRef="#ctx0" brushRef="#br0">6978 11581 8517,'0'-7'1480,"0"2"16,0 5-1287,0 5 0,0 3 316,0 7-282,0-2 1,4 9-13,0-3-124,0 2 1,-4 3 279,0 3-591,5-3 173,-4 4 1,4-5 81,-5 0 1,4-2-128,0-2 0,-1-2-591,-3-6 267,5 1-233,-3-1-447,3-5-727,0 4 731,-4-8-199,4 3 757,-5-10 518,0 3 0,-5-8 0,-1 4 0</inkml:trace>
  <inkml:trace contextRef="#ctx0" brushRef="#br0">6738 11512 8452,'0'-6'427,"2"1"208,1 5 1,4 0-83,4 0 542,6 0-601,0 0 1,11-4 100,3 0 0,2 0 98,1 4 1,4-1 126,0-3-529,0 3 1,0-5-263,0 2 1,0 1 217,-3-4-278,-1 4 0,0-6-316,1 6 0,-5-5 328,0 4-2040,-4-5 1408,2 8 1,-7-4 650,-2 5 0,3 0 0,-4 0 0</inkml:trace>
  <inkml:trace contextRef="#ctx0" brushRef="#br0">11992 12083 8523,'-6'0'-765,"0"-1"1333,6-3-109,0 3-307,0-4 427,0 5-439,6 0 0,-4 1 216,6 3-235,-1 2 0,5 2 0,-1 0 380,1 0-363,4 3 1,-2 4-17,5 0 1,-1 4-1,3-2 96,2 0 1,-2-1-65,5 3 0,3 0 0,2 3 0,6 5 0,1 0 1,5 1-144,-1-2 1,2 0-139,2 4 0,-4-3 131,0 3 0,-1-4 67,5 0 1,-4 3-7,0 2 0,-1-2 83,0 2-261,-1-6 166,-1 8 0,-3-5 30,2 2-190,-3 3 158,-1-9 0,2 8-20,2-5 12,-2-1 0,8 1 0,-3 0 60,-1-2 1,8-1-47,-2-1 0,6 0 84,-2 0 0,-1-2-91,-3-2 1,-2 3-5,-2-3 1,1-1 19,-5 1 1,-5-5 0,-6 1 0,-4-4 42,-4-3-156,-3 2 99,-4-9 0,-5 8-23,1-5 40,-5 0 602,2-4-341,-5 0-390,-5 0 0,2 0 34,-5 0 1,5-4-159,-5 0 0,4-1-584,-3 1 0,3 2 330,-4-6 0,6 4-1455,-2-3 941,-3 4-9,6-2 277,-9 0 684,4 4 0,-11-4 0,-1 5 0</inkml:trace>
  <inkml:trace contextRef="#ctx0" brushRef="#br0">12963 12003 8260,'0'-6'579,"0"1"-326,0 5-15,0-5 1,-2 4 589,-1-3-575,1 2-82,-3 8 0,5 0 63,0 5 1,0 5 207,0-1-387,0 5 134,0 3 1,0 1-118,0 3-127,0-3 257,0-1 0,0 3-179,0 1 2,0 0 0,0-8-596,0 0 423,5-5 0,-3 2 20,1-4-476,-1-1 212,-2-5-415,0-1-463,0 0-220,0-3 1023,0-7 1,0 1 466,0-8 0,-5-2 0,-2-3 0</inkml:trace>
  <inkml:trace contextRef="#ctx0" brushRef="#br0">12620 11946 8231,'0'-6'0,"1"0"458,3 2 63,2 2-334,6-3 1,1 5 1046,2 0-778,8 0 0,7-3 908,8-1-705,3 0-1249,4 4 1045,6 0 3,-4 0-151,4 0 0,-5 0 99,-1 0-363,-4 0 144,-2 0 1,-10 0-33,-2 0 0,-4 0-166,-4 0 0,-3 1-1000,-4 3 747,-1-3 0,-3 6-1334,0-4 1,-6 4 1275,2 4 322,-8 1 0,-7 9 0,-7 3 0</inkml:trace>
  <inkml:trace contextRef="#ctx0" brushRef="#br0">8429 14276 8406,'0'-6'0,"-4"-1"21,0 4 174,0 1 1,3-7 870,-3 6-656,3-6 0,-4 6 189,5-4-133,-5 4 131,3-2 68,-3 5 782,5 0-1458,0 5 211,0 6 1,4 3-43,0 5 1,1 1 95,-1 2 1,-2 5-204,6 0 0,-2 4 111,2 0-184,2 2 137,-4 6 0,6-2-26,-1 5 1,1 0-144,-1 3 0,-1 5-55,-2-1 1,1 1 20,-5-4 0,3-1-4,-3 1 0,4 3 77,-5 1 1,2 3 17,-1-3 0,-2 3 24,1-4 1,-1 5 52,-2-5 1,0 2-31,0-1 1,0 0 7,0 4 0,0 5 62,0-2 0,-2-2 171,-1-6 1,1-3-219,-2-4 0,3 1 25,1-5 1,4-4-139,0-3 1,3-6 32,-3 2 1,5-4-175,-1-4 1,-2 1 121,2-5 1,-4-1-87,3-6 1,-4 2-68,0-2 91,4-3-295,-6 0 222,4-5-749,-5 0 482,-5 0-436,4 0 290,-9-5-205,8 3 76,-3-3 1,4 5-262,-3 0-355,3 0 372,-4 0 295,5 0 685,0 5 0,0-3 0,0 3-308,0-5 1828,0-5-188,0 3-618,0-8 1,4 8-248,0-6 1,3 4 39,-3-3 1,5 4-288,-2-1 1,7-1 27,2 1 1,4-3-55,-1 3 1,3-1 72,0 1 0,2 3-153,3-3 1,2-1 32,6 1 0,4-3-14,3 3 1,6-4-33,2 4 1,4-4 122,-1 0 0,7-1-373,1 1 0,-26 3 0,0 0 249,-1 1 0,0 1 1,2-1-1,1 1-55,-1 0 0,0-1 0,1 0 0,1 0 54,2-2 0,0 1 1,0 1-1,0 0-35,0 0 1,0 0-1,1 2 1,1 1-19,0-3 0,0 0 0,2 2 0,0 1-80,-2 0 0,-1-1 1,1-1-1,0 1 51,-2 0 1,0 0 0,-2 0-1,0 0-75,1 2 1,-2 0 0,-1 0 0,-1 0 69,2 0 0,-1 0 1,-2 0-1,0 0-114,31 0 0,-3 0 29,-5 0 0,-1 0 110,-3 0 1,2 0-44,-5 0 0,-5 0-51,-3 0 1,-1 0 73,1 0 0,-3 0 21,-5 0 0,2 0-12,2 0 1,-1 0 5,4 0 0,-4-1-3,1-3 1,-6 3 287,-1-3 0,-5 3-281,5 1 0,-10 0 394,2 0 1,0 0-377,0 0 0,6 0 265,-6 0 1,0 0-319,-1 0 1,-4 1 57,9 3 0,-7-3-56,3 3 0,0-3-108,-4-1 0,-3 0-345,0 0 118,-4 0-443,0 0 29,-6 0 346,-1 0-311,-15-5 0,-3 2-621,-10-4 0,1-1 447,-1-3 0,-1-1-266,-3 1 1,5-2 1150,3-2 0,-17-3 0,4-5 0</inkml:trace>
  <inkml:trace contextRef="#ctx0" brushRef="#br0">11901 14253 8422,'0'-11'-861,"0"-1"431,0 1 1171,-6 0 0,5 3 517,-3 0-52,3 6-444,-4-8-160,4 3 94,-4 1 248,5-4-302,0 9-71,0-5-467,0 6 1,0 9 177,0 3 247,0 7-311,0 4 1,0 6 115,0 5 0,4 5-17,-1 3 1,5 4-23,-4 3 0,5-2 0,-2 3 0,0 3-503,0 4 1,1 0 442,3 4 0,2 2-289,2-3 0,-9-27 0,1-1-44,8 29 1,-7-28 0,1 0-18,-2 0 1,1-1-1,6 29 164,-7-4 1,4 4 188,-4-4 0,2-1-14,-1-3 1,-3-4-326,-5 5 1,4-6 549,-1 1 0,1-2-41,-4-1 0,0-9-346,0-3 1,0-7-33,0-1-181,-10 4 1,7-11-446,-4 0 73,4-10 0,2-4-170,-3-5 0,2-4-328,-6 0 0,3-9-304,-6 2 1,0-3 603,-8 3 1,-6-6-1969,-9-2 2689,-6-8 0,-10-2 0,-2-5 0</inkml:trace>
  <inkml:trace contextRef="#ctx0" brushRef="#br0">8257 14310 8532,'12'-6'475,"-1"2"1,2 3-70,2 1 0,4 0-54,8 0 0,8-5 125,11-3 0,2 2-172,9-2 1,-1 1-469,-24 1 1,1 0 0,1 2-1,2 1 345,1-1 1,2 0 0,1 0 0,1 0-46,3-1 0,0-1 0,-1 0 0,1 1-21,3-1 1,1 0 0,6 0 0,0 1-361,3-1 1,0 0 0,2 1 0,0-1 297,2 0 1,0 0 0,3 1-1,0-1-13,-21 2 1,0 0 0,1 1 0,4-1 0,0-1-1,0 1-92,-2-1 1,0 0 0,-1 0 0,2 0-1,0 1 1,-1-1-43,0-1 1,0-1 0,-1 1 0,18-1-1,0 0 47,-20 2 0,0 0 0,0 0 0,21-4 0,0 1-21,-20 3 0,-1 0 1,0 0-1,19-3 0,0 1 25,-2 1 0,-2 0 0,-3 0 0,-2 1 22,-3-1 0,-1 0 0,-1 3 0,-1 0-115,-4 1 1,-2 0 0,-4 0 0,-2-1 144,26-1 0,-9 0-43,-10 4 314,-8 0 27,-6 0-104,-10 0 198,-1 0 0,-12 0-444,-5 0 0,-7 2 676,-8 2 0,-3-3-1194,-5 3 1,1-3 534,-1-1 0,0 1-449,0 3 1,0-3-703,0 3 0,2-1 515,2 0 1,-3 2 660,3 3 0,-2 2 0,-2-3 0</inkml:trace>
  <inkml:trace contextRef="#ctx0" brushRef="#br0">9856 14664 8170,'0'-11'-103,"5"5"-11,-3 1 404,3-1-100,-5 5 0,0-3 266,0 8 1,0-1-43,0 4 0,0 6 23,0 6 0,0 4-144,0 4 1,1 2 131,3 5 0,-3-2-230,3 2 1,-2-2-1,2 6 1,-3 1-80,3-1 0,1 0 75,-1-3 0,0-1-324,-4 0 0,4-5-11,0-2 1,-1-8-210,-3-4 0,2-2-244,1-2-184,-1-4-363,3-2 773,-5-5 0,1-5-442,3-3 1,-3-2 324,3-2 1,-3-3-344,-1 0 831,0 0 0,-5-2 0,-1-1 0</inkml:trace>
  <inkml:trace contextRef="#ctx0" brushRef="#br0">9742 14801 8170,'0'-17'0,"0"0"0,0 4 210,0-2 34,0 3-46,5-5 0,1 6 61,6-1 0,4 1-16,3-1 1,3 1 15,1 0 0,1-1 0,3 1 0,-3 4-16,2 4 1,2 1 15,-1 2 0,-2 0 0,-6 0 0,2 4-396,-6 0 0,0 5-1286,-4-2 0,-4 4 1142,-3 0 1,1 2 280,-1 2 0,-2-1 499,-6 5 0,-2-4 1465,-6 4-1586,-4-5-227,3 8 0,-7-10-215,5 4 1,0-4 5,3 0 0,1-1 36,-1 1 0,6-5 17,2 1 1,-1-4 40,1 3-49,0-4 69,4 7-14,0-4 1,5 4 88,3-2 1,2 1-38,2-5 1,4 5 15,3-2 1,3 0 29,1 0 0,-1 1-73,1 3 1,-1 1-123,-3-1 1,1 0 52,-5 1 0,1 1-155,-5 2 0,-3-1 74,-1 5 0,-4 0-118,1 4 1,-8-4 114,-4 0 1,-7 0-28,-4 4 1,-3-2-98,0-2 0,-5 2 115,0-6 0,1 0-72,3-4 1,0-3 66,0 0 0,2-6-495,1 2-55,-1-3 151,8-1 0,2-5-14,7-2 1,4-2-243,4 1 1,3-2 754,9 2 0,1-2 0,11-1 0,2-1 0</inkml:trace>
  <inkml:trace contextRef="#ctx0" brushRef="#br0">10313 15144 8170,'0'-11'-10,"0"3"55,0 0 0,0 5 703,0-5 239,0 5-175,0-2-263,5 5-235,-4 0 1,6 2-71,-3 1 0,-3 4-53,3 4 0,1 1 3,-2-1 1,1 4-100,-4 1 1,0 3 4,0-4 0,2 1-287,1 0 1,-1-4-30,1 3 1,3-6-553,-3-1 523,6 0 1,-6-2 12,4-2 0,-3-3-49,4-1 220,-1 0 1,5-1 3,-1-3 1,-3 1 19,-1-4 0,1-1 180,4-3 1,-5-1 198,1 1-230,-1-1 100,5 1-79,-6 0 149,-1 4-193,-5 2-43,5 5 1,-3 5 48,1 3 0,-1-2-6,-2 2 1,0-1-239,0 5 1,1-1 70,3 1 0,-3-1-514,3 1 1,-2-1 105,2 0 1,-1 0-119,4-4 0,-4 3 22,1-2 0,-2-3-725,2-1 1307,-3 2 0,9-5 0,-3 4 0</inkml:trace>
  <inkml:trace contextRef="#ctx0" brushRef="#br0">10644 15281 8170,'0'-6'179,"0"-4"1,0 7 410,0-5 31,0 6-332,5-3 1,2 4-15,4-3 0,4 3-93,1-3 1,-1-1-152,-4 1 0,4 0-390,1 4 0,0-4 261,-1 0 1,-2 1-637,2 3 0,-2-4 197,-2 0 1,-3 0-38,0 4 1,-1 0 573,5 0 0,-6-5 0,-1-1 0</inkml:trace>
  <inkml:trace contextRef="#ctx0" brushRef="#br0">10964 15178 8170,'6'-6'0,"-1"-4"770,-5 9-118,0-10-177,0 10 0,0-3 35,0 8 0,0 2 90,0 6 0,-1-1-210,-3 1 1,3 3 44,-3 0 0,3 2 28,1-2 0,0-2-136,0 2 0,0-2-325,0-2 1,0 0 87,0 1-626,0-1-309,0 1-1121,0-1 30,5-5-956,-4-1 2892,10-5 0,-5 0 0,5 0 0</inkml:trace>
  <inkml:trace contextRef="#ctx0" brushRef="#br0">6361 14573 8400,'-5'-6'172,"4"-1"477,-3 4-81,3 1 2,1-3-170,0 0-234,-5 4 267,4-4-156,-4 5 234,5 0-436,0-5 1,1 3 167,3-1-162,-3 1 36,9 2 1,-7 0-124,4 0 0,-3 0 115,4 0 1,-1 0-6,5 0 0,-5 4-67,1 0 1,0 0 65,3-4 0,4 4 2,0-1 0,2 5 1,-2-4 0,2 3-11,2-3 1,2 5-69,-2-1 1,3-2-161,1 2 0,0-1 126,-1 5 1,1 0 22,0 4 1,1-4-72,3 4 1,-2-2 84,6 1 1,-5-3-97,5 4 0,-3-2 139,6 1 0,-2-2 7,6 2 0,2-1 9,2 1 0,4-2 10,3 2 0,-2 1-262,3 0 1,-2 0 226,2-1 1,-2-2-42,5 2 0,-3 2 42,3-2 0,-5 1-134,2 0 0,-5-4 109,-3 4 1,3-2-126,-4 1 1,-1-3 81,-2 4 0,-1-4-10,1 0 0,-3-1 17,3 1 1,-6-1 0,-2 0 1,-3 1-8,4-1 1,-6 1 7,2-1 1,-3-1 36,-1-2 0,-4 1 178,0-5 0,-2 5-166,2-2 1,2-2 14,-6-1 0,5 2 115,-1 2 0,-1-2-126,1 2 1,-1-4 21,1 3 0,2-3 97,-2 4 0,-1-4-80,1 3 1,-5-4-87,1 1 0,-2 1 67,-1-2-19,-1 1-50,0-4-50,-4 0-73,-2 0-315,-5 0-406,-5 0 1,-2 0-143,-4 0 0,0-1-195,-1-3 0,1 2 39,-1-6 1132,1 5 0,-6-12 0,0 3 0</inkml:trace>
  <inkml:trace contextRef="#ctx0" brushRef="#br0">7172 13899 8322,'-6'-11'827,"1"4"-99,5 2 103,0 5-560,0 5 0,0 2 32,0 4 1,0 6-98,0 2 1,0 4-106,0 3 1,0 0 141,0 4 1,0-1-158,0 2 1,0 0-318,0-4 1,0 4 169,0-5 1,0 0-338,0-7 0,0 1 81,0-5 1,1 0-116,3-3 1,-3-5-359,3 1-203,-3-5-26,4 2 388,-3-5 1,7-2 630,-6-1 0,6-4 0,-2-4 0</inkml:trace>
  <inkml:trace contextRef="#ctx0" brushRef="#br0">7081 13945 8322,'0'-12'195,"0"6"0,5-3 287,3 5 0,2-1-51,1 2 0,2 0-75,2-5 0,2 2-111,2-2 0,2-2 32,-2 3 1,-1 2-83,1 1 1,-4 3-127,4 1 1,-5 0 98,2 0 1,-4 0-240,0 0 0,-2 5-117,-3 2 1,2 3 112,-5 2 0,0-1-35,-4 1 1,-1 3 109,-3 0 0,-3 0-153,-4-3 1,0-1 139,-1 1 0,1-1-21,-1 0 1,2-3 43,3 0 1,-4-2 16,4 2 0,2-2 149,1-2-143,-2-3 4,4 9 1,-1-7 39,6 4 0,1-4 13,8 1 1,-2 1 15,9-1 0,-1 3 140,1-3 1,2 4-175,-2-5 0,3 5 0,1-4 0,-1 5-148,1-2 0,-4 3 156,0 2 1,-5-5-157,2 1 0,-8 0 28,0 3 1,-5 1 18,0-1 1,-3 2 22,-3 2 0,-5-2 8,-7 2 0,-3 1-12,-5 0 1,-4 4 9,1-1 1,-6-3-204,2 0 1,-3-4 122,-2 0 1,5-1-661,-1 1 1,10-6-541,-2-2-10,8-3 1290,-2-1 0,11 0 0,1 0 0</inkml:trace>
  <inkml:trace contextRef="#ctx0" brushRef="#br0">12072 15041 8525,'0'-7'255,"0"-1"0,1 0-34,3-3-128,-3 0 0,9-2 35,-2-2 0,2 1 0,2-5 0,3-2-7,0-5 0,5-3 8,-1-6 0,-1 0 95,1-3-133,5-3 1,0-6-321,3-2 1,2-5 294,-14 24 1,1-1 0,2 1-1,2 0-67,0-4 0,2-1-1137,0 0 0,0-1 1176,1-6 0,0-1 0,1 0 0,1 0-121,0-3 1,0 0-218,-1 3 0,1 0 0,0-3 0,1-1 161,0 3 0,1 1 96,1-4 1,0 1-1,-2 8 1,0 0 16,-1 0 1,0 0 0,-2 2 0,1 1-116,-1 0 1,-1 1-1,-3 4 1,-1 1 154,-1 0 0,0 1 1,14-22 126,-1 1 0,-1 5-52,-2 3-93,-3 4 1,4-3 17,-5 6 197,0 0-186,0 0 0,1 1 54,2 2-59,-2-2 1,4 8-13,-5-6 1,0 6 861,0-2 1,-4 4-835,0 4-145,-5-2 134,2 8 1242,-4-3-1262,-6 4 669,4 6-749,-8 1-115,3 5-18,-5 0 0,-4 1 11,0 3-809,0-3 627,-1 9 1,3-3-785,-6 4 555,5 0 608,-7 1 0,4-1 0,-5 1 0</inkml:trace>
  <inkml:trace contextRef="#ctx0" brushRef="#br0">12917 14162 8266,'0'-12'480,"0"1"-100,0 5 18,0 1 1369,0 5-1514,5 5-139,-4 1 0,6 11-76,-4 2 1,-1 0 150,2 3 0,-3 0-183,-1 8 0,0 1 114,0 3 1,0-3-140,0-1 1,4 1-198,-1 3 170,1-5 1,-4 1 105,0-7-377,0 3 1,4-10 52,0 3-271,0-2 305,-4-6 1,0-3-154,0-1-159,5-4 232,-4 2-188,4-5 210,-5-5 1,0 2-723,0-4 491,0-6 278,0 0 0,0-4 241,0 1 0,-10-1 0,-3-6 0</inkml:trace>
  <inkml:trace contextRef="#ctx0" brushRef="#br0">12860 14105 8266,'0'-17'-251,"0"5"0,4-5 415,0 6 1,-1-1 313,-3 1 0,4-1 581,0 1-508,5 0-180,-3-1 0,6 2 0,-1 2-117,5-2-127,-3 9 1,7-8 95,-4 5 0,3 0-43,-4 4 0,4 0-147,-4 0 1,0 2 92,-3 2 0,-1-2-268,1 6 1,-6-1-74,-2 5 147,-3 4 1,-1-2 21,0 5-227,0 0 112,-5-1 29,-1 4 0,-6-5-41,1 6 0,-2-4 127,-2 0 32,2-5-13,2 8 0,2-10 74,5 4 37,-5-4-50,8 0-36,-4-1 101,10-4 0,1-1-16,6-2 1,3-3 152,0 3 1,2-3-177,-2-1 169,3 0-88,-1 0 0,1 4-103,-3 0 0,-2 1 4,2-1 0,-2 1-85,-1 2 0,-1 3 76,0-2 1,0 2-65,-4 2 0,-1 4 102,-2 3-77,-2-2 21,3 4 1,-7-2-12,-1 8 1,-1-3 4,-8 3 1,3-3 30,-6-1 1,-1-1 6,0 1 0,-3-4 349,4 0-162,-5-5-104,7 3 0,-8-7 100,2-2 0,1 0 1,-1-4 194,5 0-182,-3-4 0,6 0-178,0 0 0,-1-1-141,1-3 1,-1-2-174,1-6 1,1 1-656,2-1 0,3-3-781,5 0 0,0-4 6,0 4 1679,5-6 0,1 4 0,6-6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4089 2193 14414,'-8'0'-342,"0"0"0,5 0 602,-5 0-80,0 0 42,-3 0 194,0 0-296,4 0 0,1 0 362,2 0-140,3 0-23,-4 0 383,5 0-509,0 5-523,5-4 0,-3 4-221,6-5 648,0 0 1,3 1-61,0 3 0,1-2-28,-1 1 1,1-1 100,-1-2 0,2 0-5,2 0 1,-2 0-89,2 0 1,1 0 470,0 0 1,3 0-16,-4 0 0,1 0-387,0 0 1,-2 0 55,5 0 1,-4 0 24,4 0 0,-1 0-78,1 0 1,2 0-126,-2 0 0,3 0 107,1 0 0,0-4 16,-1 0 0,1 0 5,0 4 0,0 0-61,0 0 1,1-4 94,3 1 1,-3-1-37,2 4 1,0-1 16,0-3 0,-2 2 13,3-1 0,-3-2-6,-1 1 1,0 0-90,0 4 1,-2-4-24,-2 0 1,2 1 92,-6 3 0,5 0-180,-1 0 0,-1-4 152,1 0 0,0 0-69,4 4 0,-4 0-85,0 0 0,0 0 16,4 0 0,-4 0 9,0 0 1,0 0-17,4 0 1,0 0-40,-1 0 0,3 0 87,1 0 1,0 0-186,4 0 0,-3-4 181,3 1 1,-3-3 49,3 3 1,-3 1-18,3-1 1,-4 1-24,0 2 1,2 0 17,-1 0 1,0 0-70,-5 0 53,1 0 0,4-1 59,0-3 1,4 3-44,0-3 0,0-1 28,0 1 1,2-3 39,-3 3 0,3-1-10,2 1 0,-5 3-12,1-3 1,-5 3-25,5 1 1,-6 0-9,2 0 1,-3 0-39,-1 0 1,1 0-3,2 0 0,-1 0-99,1 0 253,-2 0 0,-2 0-89,-3 0-169,2 0 113,-3 0 22,5 0 1,0 0 44,0 0-46,-5 0 1,3 0-15,-2 0 27,3 0 0,2-2 27,2-1 0,-4 1-4,5-2 0,-10 3 21,6 1 11,-2 0-80,-4 0 1,4 0-12,-6 0 1,5 0 1,-7 0-20,2 0 0,-2 0-132,-2 0 36,1 0 85,-1 0 0,-3 0 13,-1 0-41,-4 0 59,2 0-810,-5 0 0,-5 0 8,-3 0 1,-7 5 891,-4 3 1,-3 2 0,0 1-1</inkml:trace>
  <inkml:trace contextRef="#ctx0" brushRef="#br0">3860 4294 12743,'7'0'-45,"3"0"0,-8 0 245,6 0-159,-6 0 179,4 0-225,-1 0 175,1 0-63,0 0 0,4 2-88,-2 1 1,2-1 46,2 1 1,0-1 25,4-2 1,1 0 115,6 0 1,1 0-97,3 0 0,-2 0-27,6 0 1,-5 0 11,5 0 1,-5 0-8,5 0 0,-6 0 68,2 0 0,1 3-80,-1 1 1,-1 0-64,-3-4 0,0 4 16,0 0 1,-4 1-65,0-1 1,1-3 70,7 3 1,-3 1-53,2-1 1,0-1 69,1-3 1,0 0 23,4 0 1,2 0 3,-3 0 0,1 0 5,3 0 0,-6 0 69,6 0 0,-2 0-12,2 0 0,-2-1-42,2-3 0,-2 3 39,6-3 0,-2 3-125,-2 1 1,0 0-27,0 0 1,-3 0-12,-1 0 1,-4 0 50,0 0 0,0 0 24,0 0 0,3 0 35,6 0 1,-1 0-90,0 0 1,1 0 9,-1 0 0,-1-4 45,-3 0 0,3 1-180,-2 3 121,-3 0 1,3 0-125,-4 0 56,5 0 1,-7-2 25,6-2 0,-1 3 22,4-3 1,1 3-1,-1 0-36,0-3 0,0 3-17,1-3 0,-1 3-18,0 1 1,0-2 40,1-1 1,-1 1-6,0-1 0,0-3-40,1 3 178,-1-1 0,0 0-178,0 0 134,1 0-64,-1-1 1,-4 4 69,1-3 1,-6 3-31,2 1 0,-7 0-53,-1 0 1,0 0 36,4 0 0,-5 0-11,-3 0 0,-1 0-56,1 0 1,-6 0-9,3 0 8,-3 0 0,2 0-72,0 0-994,-4 0 442,3 0-2254,-9 0 2898,9 0 0,-14 5 0,3 1 1</inkml:trace>
  <inkml:trace contextRef="#ctx0" brushRef="#br0">3872 6419 12874,'-7'-7'-2843,"2"2"2705,5 5 1921,0 0-1128,5 0-446,2 0 1,4 1-84,1 3 0,-5-3-39,1 3 0,-1-1-65,5 1 1,0-3 279,4 3 1,-2-3 44,5-1 1,0 0-305,4 0 1,1 0 49,2 0 1,0 0 8,4 0 1,-1 0 33,2 0 1,2 0 26,-3 0 1,-1 0-61,2 0 1,-4 0 31,3 0 0,0 0-130,5 0 1,-1 0 65,0 0 1,6 0 19,1 0 0,4-1-5,1-3 0,-1 1-3,1-4 0,-2 0-67,-2 0 1,-1-2 8,-3 5 1,-3 0-41,3 4 0,2-4 75,-2 1-868,5-1 885,-2 4-98,-1 0 1,1 0-60,-3 0 0,1 0 25,3 0 1,-3-1-114,-4-3 148,4 2 0,0-3-8,3 5-306,3 0 287,-10 0 1,5 0-89,-6 0 0,-1 0 37,-3 0 48,3 0 0,-5 0-17,3 0 1,2 0-24,-3 0 1,7 0 398,1 0 0,0-3-336,-4-1-31,1 0 1,-1 4 139,0 0 0,-1-4-129,-2 0 1,2 1 31,-3 3 1,-2 0-73,-1 0 72,2 0 0,-5 0 26,3 0 1,-2 1-73,2 3 44,2-3 1,0 5 12,-2-2-46,2-3 72,-5 4 8,4-5 0,-5 0 166,-1 0-169,1-5 0,0 4 196,0-3-216,0 3 0,-5 1 14,-3 0-211,-2 0 219,-7 0-140,4 0-16,-9 0-469,4 0 126,-5 0 261,0 5-396,0-4 314,-5 9 1,-1-7-2038,-5 5 2328,-1-1 0,1 10 0,-1 1 0</inkml:trace>
  <inkml:trace contextRef="#ctx0" brushRef="#br1">3837 16834 8385,'-6'-6'-852,"1"1"852,5 5 971,0 0-835,0-5 1,0 2 395,0-4-308,0 4 1,0-7 9,0 2 0,4 2-22,0-2 1,1 1 105,-2-5-162,-1 1 0,7 0-26,-6-1 0,5-3-35,-4 0 1,5-1 172,-2 5-444,-2 0 129,6-1 0,-6 1-198,2-1 145,3 1 1,-4-2 122,1-2 8,3 2 1,-3-8 0,4 2 106,-5-3-122,5-1 0,-5 0 71,5 1 0,-3-1 24,0 0 1,-1 4 0,5 0 0,-5 1 13,1-1 1,-1-1-102,5 5 49,-1-1-66,-4 0 1,3 2-19,-3-5 79,4 5-73,0-8 1,-3 8 9,-1-5 1,0 4 9,0-4 1,3 1-15,-2-1 1,1-2 14,-2 2-128,4 2 117,-5 1 0,1 0-61,1 1 68,-5 0-9,7-2 1,-5 5 58,2-3-57,4 2 1,-9-2 129,6-1-126,-6 1 1,8 0 10,-2 0 1,-2-4 5,2 3 0,-2-4-15,2 1 1,1 1-5,-5-1 0,5 0-25,-2-4 37,-2 1-3,5-1 0,-7 0-13,5 0 13,-1 0-3,0 0 0,1 2 6,-4 2 1,4-2-7,-4 6 193,5-5-191,-8 7 0,5-7 129,-2 5-119,-3-1 2,9 0 0,-8 2 12,1-5-5,4 0 7,-6-4 0,8 0 27,-5 0-22,5 1-51,-8-6 1,9 2 11,-2-4 0,2 3 44,1-3-165,-4 4 134,3-2 0,-4 6-14,6-1 1,-5 0-4,1 0 0,-2 1 124,2 3-118,2-2 0,-4-1 1,4-4 114,-2 0 1,2 1-89,-2-2-22,-3 3 16,5-9 1,-5 8 25,3-6-101,2 1 71,-4 1 1,2-3 7,-1 5 0,0-3-11,0 3 1,3-3 86,-2 3-89,-3 0 37,5 5 0,-5-1 6,3 0 1,2 0-18,-2 0 147,-3 0-153,5 6 1,-7-5 35,4 3 59,1-3-93,-2 5 1,3-4 32,-5 6-81,5-5 48,-3 2 1,2-1-31,-1 0 42,-4 0 14,7-4 10,-4 0-42,6 0 0,-1-1-16,1-2 1,-5 2 1,1-3 0,-1 3 40,5 1-218,-1 0 180,-4 0 0,3 2-69,-3 2 0,3-3 66,2 3 1,-1-2-41,1-2 22,-1 0 1,1 0 1,-1 0 185,0 0-187,6 0 0,-4 1 36,2-1 1,-2 0-6,-2 0-40,5 0 1,-3-5 9,2-2 0,-1 1 36,2-2-131,-4 6 103,5-8 1,-2 5 37,0-3-37,0 4 24,-3 4 0,-1 0-1,1 0 1,-1 1-23,1 3 1,-1-1 8,0 5 1,0-5 7,-4 1-75,3-3 61,-3-1 1,4-3 19,0-1 141,1-5-160,-1 8 1,5-8 20,-1 6-17,0-6 0,-4 4 15,1-2-33,4-3-319,-3 8 317,4-2 1,-6 5 10,0 3 0,1-3 35,-1 3 56,1 3-84,-1-6 0,0 4 221,1-4-218,-1-1 0,5-1-11,-1-3 1,4 2 10,-4-6 1,2 5 145,-2-5 0,1 2-125,3-2 0,-1 2-79,-3 3 58,-2 2 1,3-4 5,-4 5 78,4 0-96,-3 5 0,4-3 64,-6 2-56,0-3 0,1-1 20,-1 0-65,6-5 61,-5 4 6,10-9-686,-4 4 677,0-5-11,3 0 1,-3 1-13,5 2 1,-4-1 7,0 6 1,-5-5-8,1 5 0,1-2 31,0 1 1,-1 2 0,-4-6 1,5 1-12,-1-5 1,1 1 8,0 0 0,-2 2-113,5-2 91,-5 7 1,6-11-21,-5 8 0,4-2-5,-4 2 0,4-3 7,-3 2 0,0-2-9,-1-1 1,-1 1-148,5 2 153,-5-7 1,8 8-12,-3-8 0,-1 2-5,1 2 1,-4 0 23,4 0 0,-1-1-16,1 1 0,1 0 27,-5 0 1,4-1-25,-3 1 1,0 0 15,-1-1 310,-2 1 1,7 0-304,-5 0-35,1-1 1,-5 5 5,1 0 1,-1 0-5,0 0 1,1-2 35,-1 5 0,1 0-25,-1 0-14,0 3 0,0-8 0,-4 5 0,3 0 10,-2 0-72,2 3 73,2-9 1,-1 7-23,0-4 23,1 5 0,-1-5-31,1 4 0,-1 2-7,1-3 0,-1 3 32,0 1 0,0 0-13,-4 0 1,3 0 91,-2 1-79,-3-1 1,5 0-13,-2 0 96,-3 0-80,5 0 0,-5 1 9,3-1 1,2 0 6,-3 0 0,0 0 21,0 0-25,-4 6 0,7-4-3,-2 6 0,-3-1 1,-1 0 0,1 4 0,-2-4 0,3 4-1,-3 0 1,-1 1 0,1-1 1,0 1-1,1 0 0,-3-1-1,3 1 1,1-1 0,-1 1 1,3 0 0,-3-1 43,5 1 0,-4-1 54,3 1-61,2-1 1,-5 1 52,3 0-14,-3-1 18,-5 1-380,0-1 319,0 1-105,0 5-93,0-5 1,-4 9-337,0-6 0,0 4-17,4-3 231,0 4-791,5-7 216,-3 9 40,8-9 1,-4 5-1126,5-3 1947,-4 3 0,3 5 0,-4 0 0</inkml:trace>
  <inkml:trace contextRef="#ctx0" brushRef="#br1">21460 16652 7634,'-7'-2'633,"4"-1"-286,1 1-115,2-3 1,-1 1 4,-3 1 135,3-6-230,-4 7 1,1-8 264,0 3-227,-5-3-45,3 3 0,-1-7 324,-1 3-91,0-3-192,-3 2 1,-1 1-57,1 0 1,0-5 189,-1 1-413,1-5 119,4 7 1,-3-7 85,3 5 1,-4-6-179,0 2 0,0-2 143,-1-2 0,1 0-58,-1 0 1,2-1-31,3-3 0,-4 3 71,4-2 1,-3 2-8,-2 1 0,2-1-41,3-3 0,-4 3 5,4-3 0,0 6-17,0-2 0,3 4-10,-4-4 0,5 0 62,-5 4-18,5-3-8,-7 0 1,5-5 59,-2 0 1,-4 1-46,4 3 240,2 0-245,-5 0 1,5 0 33,-3 0 0,2 4 14,2 0 0,1 4 15,-4-4-131,4 5 90,-2-2 0,0 0-4,-3 1 1,2-5 4,-2 1 0,1-1 80,-5 1-81,1-3 22,5 4 0,-5-3 164,4 2-177,-3 2 24,-2 1 1,5 3 27,-1-2 1,4 3-44,-3 5 0,3-4 8,-4 4 1,4 1-56,-3-2 0,3 0 54,-4-3 1,1-4-115,-5-1 0,1-4 62,-1 1 1,1-1-6,0 1 1,-5-3 46,1 3-248,0 3 199,9-1 1,-5 6 2,4-1-5,2 1-1,-5-1 1,7 1 109,-5 0-109,6-1 0,-8 1 11,2-1 293,-2 1-288,-1-6 1,-1 3 124,1-5-113,-1 0 1,1-2 62,-1 2 63,1-3-111,0 10 0,3-9-37,0 6 1,1-2-12,-5 2 1,5 3-51,-1-4 0,0 0 85,-3 1 0,0-6-203,-1 2 202,1-2-56,4-2 0,-3 0 6,3 0 1,-3-1 6,-2-3 0,1 2-2,-1-5 1,1 3 9,-1-4-34,6 6 30,-4-3 0,4 4-5,-6-3 0,2 3-2,2-2 1,-2 2 93,3 1 1,-4-4-59,0 0 0,3-1 5,1 2 0,-1 0-23,-3-4 0,-1 3 1,1-3 1,0 5-29,-1-2 1,4 3-6,1 1 1,1 0-63,-2 0 1,-2 0 61,2 1 1,2-1 5,-2 0 1,2 4-18,-2 0 150,-2 5-128,9-8 0,-6 8 2,4-5 1,1 4 8,-1-4 0,-3 5-1,3-1 1,-2-2 4,1 2 0,3-1-208,-3 0 199,-3 4 1,6-6-21,-3 3 1,-2 1-28,-2-5 94,3 0 0,-5-4 3,3 0 1,-4 4-19,0 0 0,3 0 15,1-4 1,-1 0-31,-3 0 0,1 1 24,2-1 0,-2 0-68,2 0 46,3 0 1,-5 2 21,2 2-71,3-3 1,-4 4 6,6-5 1,-6 4-11,1 0 0,2 0 19,-2-4 1,0 1-1,-3-1 1,1 0 10,2 0 1,-2-4-5,3 1 1,-4-2 14,0 1-13,0 3 2,-1-9 0,2 9 26,2-3-22,-2-2 0,5 5 0,-4-4 1,2 0 1,0 4-1,0-3 0,-2 0-1,5 0 0,-5-4-3,1 5 1,-2-5-1,-1 5 1,3-6 11,1 1 1,-1 2 1,-3-1 0,-1-1-10,1-3 0,-1 0 0,1 0 0,0-1 0,-1 1 0,1 4 0,-1-1 0,1 5 0,-1-5-35,6 6-243,-4-8 476,4 9-200,-6-9 0,1 5 45,-1-3 0,5-1-31,-1 6 1,0-6 19,-3 2 0,0-3-29,-1-2 1,1 1 1,-1 0 0,1 1 28,0 2-101,-6-7 77,4 8 0,-3-9-11,4 4 0,1 2-8,0 3 0,-1-3 116,1 2-103,-1 3 0,1 1 5,-1 4 32,1-5 0,1 4-24,2-3 104,-2 8-105,4-3 1,-6 5 18,1-6-56,-6 0 40,10 0 0,-8 0 20,7 0 147,-2 1-27,-2-1 0,1 0-225,0 0 94,-1-5-5,1 4 1,-1-4-29,1 5 1,-1 0 40,1 1-131,0-1 108,-1 0 0,2 0 12,2 0-95,-2 0 75,4 1 0,-5-1 4,-1 0 0,-1-1-1,-2-3 0,3-2 7,-4-5-11,4 4 0,-4-3-1,1 3 0,0 2-1,3 1 0,1 2-5,0-2 9,-1 3 0,1 0 6,-1 5-130,1 0 118,0-4 1,-2 0-49,-2 1 1,2-5-112,-2 0 0,1 1 102,-1 3 1,2-4 15,-2 1 1,-2-5 311,2 4-299,0-4 45,3 7 0,1-6 2,-1 4 0,1 2-36,0-3 202,-6 3-71,4 1 0,-3 0-2,4 0 0,1 1 10,0-1 0,-5 0-91,1 0 21,0 0-2,3 0 1,1 0-216,0 1 211,-6-6-65,4 4 0,-3-4 7,5 5 0,-1 1 24,1 3 0,1 1-8,2 3 0,-1 3 48,5-4 0,-3 7 72,3 2 83,-5-1-6,8-3-164,-4 4 1,3 1 19,-1 2-12,1 3 28,-3-9-218,5 4 190,0-6 1,-4 1-18,1-1 1,-1 1-11,4-1 0,-4 1-16,0 0 1,0-1-32,4 1-51,0-1 88,0 1-494,0-1-155,0 6-492,0 1-2775,0 5 2942,-5 0 967,4 0 0,-9 10 0,3 3 0</inkml:trace>
  <inkml:trace contextRef="#ctx0" brushRef="#br1">18228 2204 7759,'-7'0'-11,"2"0"-34,5 0 65,-5 0 173,4 0-89,-4 0 311,5 0-233,0-5 310,0 4-263,0-4 106,-5 5-17,4 0-363,-5 0 170,6 0 1,2-4 76,2 0-114,-3 0 0,5 4-2,-2 0 0,-2 0-11,6 0 0,-4 0 43,4 0 1,-1-1-19,5-3 1,0 3 72,3-3 1,-1 3-58,5 1 0,0-1-35,4-3 0,0 3 5,0-3 1,0 3-5,0 1 0,3 0 24,1 0 1,1 0-11,-1 0 0,-2 0-90,5 0 0,1 0 82,3 0 0,-2-2-101,2-2 0,-1 3 80,9-3 1,-1 3 42,0 1 1,4-4-8,-3 1 0,-2-1 2,2 4 1,0-4-5,4 0 0,-4 0-19,0 4 1,-1-1-81,5-3 0,0 3 93,-1-3 1,1-1-129,0 1 1,-2-1 44,-2 1 0,3 3-18,-4-3 0,3 3 1,-3 1 1,-1-1-9,-6-3 0,-1 3-47,-3-3 0,-2 3 75,-5 1 1,0 0-78,0 0 1,0 0 62,0 0 1,-1 0-25,1 0 0,1 1 13,3 3 0,-3-3 132,3 3 0,1-3-98,-2-1 1,5 0 8,-5 0 1,5 0 27,-4 0 1,1 0-36,-2 0 0,-2 0 26,3 0 1,-3 0-15,-1 0 0,-2 0-25,-2 0 0,2 1 53,-6 3 1,4-3 3,-4 3 0,6-3-2,-2-1 0,2 0 8,2 0 0,0 0 20,0 0 1,0 0-44,-1 0 0,1 0 12,0 0 1,-4 0-5,0 0 1,-1 0 12,1 0 0,1 0-7,-5 0 0,2 0-3,-2 0 1,-2 0 3,2 0 0,-2 0 5,-2 0 1,4 0 39,1 0 0,-1 0-47,-4 0 1,1 0-19,-1 0 1,1-1 26,-1-3 0,4 3-48,0-3 1,1 3 38,-5 1 0,4 0-6,1 0 1,3 0-25,-4 0 0,4 0 1,-4 0 1,0 0-66,-3 0 1,-5 0 113,1 0-190,0 0 173,3 0-175,-5 0-135,-1 0-96,-5-5 0,-5 4-468,-2-3 1,-7 3 804,-1 1 0,-11 5 0,2 1 0</inkml:trace>
  <inkml:trace contextRef="#ctx0" brushRef="#br0">18239 4374 13554,'0'-6'-4,"0"1"5,5 5 603,-4 0-275,5 0 234,-6 0-371,5 0 1,-3 0-30,6 0 1,-4 0-22,3 0 0,1 0 123,3 0 1,4 0 37,1 0 1,4-1-130,-1-3 0,3 2 1,0-1 0,1 1-61,0 2 0,4-3 27,-1-1 1,6-1-8,-1 1 0,-1 1-70,4-4 1,-2 4-23,6-1 0,1 2 5,0-2 0,0 3-40,-1-3 1,-3 3-17,4 1 1,0 0-33,-1 0 1,-3 0 30,0 0 1,-7 0-151,6 0 0,-2 0 142,2 0 1,0 0-75,0 0 0,1 0 31,-1 0 1,-4-4 18,1 0 1,-2 0 23,1 4 1,3 0-12,-2 0 0,2-4 11,1 1 0,-2-2 16,2 1 0,-2 2-17,6-1 1,-2 0 18,-2-1 0,0 3-4,0-3 1,1 3-24,-1 1 0,0 0 16,0 0 0,-3 0-3,-1 0 1,1 0-8,3 0 1,-1 0-45,-3 0 0,7 0 70,-3 0 1,3 0-6,-2 0 1,-1 0 10,0 0 0,0 0 6,1 0 0,-2 0 16,-3 0 1,3 0 4,-2 0 1,-2 0 23,1 0 0,-3 0 12,3 0 1,-4 0-77,0 0 1,-3 0 39,-4 0 0,1 0-99,-4 0 0,3 0 89,-4 0 1,5 0 68,-1 0 1,3 0-22,1 0 0,0 0 101,-1 0 1,1 0-75,0 0 1,0 0-42,0 0 0,0 0 56,-1 0 1,0 0-39,-3 0 1,1 0-7,-4 0 0,3 0 111,-4 0-251,5 0 0,-7 0 160,2 0-276,-7 0 237,-3 0 4,0 0-83,-4 0 77,4 0-482,-5-5-3,0 4-194,-5-4 89,-1 5 0,-6 0 28,1 0 514,-6 0 1,0 5 0,-6 1 0</inkml:trace>
  <inkml:trace contextRef="#ctx0" brushRef="#br1">18171 6464 8575,'0'-6'-482,"0"1"1,0 4 914,0-3-34,0 2 60,0-3 2412,0 5-2521,5-5-183,-4 4 1,9-4-30,-2 5 1,-2 0 101,2 0 1,-1 0 12,5 0-23,-1 0 1,1 0-180,-1 0 0,4 0 28,0 0 1,1 4-66,-5 0 1,4-1 121,1-3 0,4 0-16,-1 0 1,-1 0 129,1 0 1,0 0-105,4 0 0,1-1 47,2-3 0,-2 2-41,3-6 1,1 6 38,-1-2 1,3 1-22,-3-1 0,3 3-100,-3-3 1,3 3 45,-3 1 0,0 0-141,-5 0 0,1 0 42,0 0 1,1 1 65,3 3 0,-3-3-183,3 3 1,-2-2 165,2-2 1,1 0-59,2 0 0,7 0 87,-3 0 1,8-4 17,0 0 1,1-4 22,-1 4 0,0 1 5,-8 3 0,3 0-6,-7 0 0,-2 0-45,-1 0 1,-7 0-37,-1 0 1,-4 0 61,4 0 1,-3 1-170,3 3 1,0-3 31,4 3 1,3-3 39,1-1 1,5 0-41,-2 0 0,7 0-144,1 0 1,1-4 17,-1 0 0,-2-1 127,2 2 0,-4 1-27,-3-1 1,0 1 8,-4 2 1,1 0 4,-1 0 0,-5 0 5,1 0 1,0 0 30,-4 0 0,3 0 30,1 0 1,-1 0 2,1 0 1,1 0 75,3 0 1,-2 0-107,6 0 0,-5 0-15,5 0 1,-2 0 26,2 0 0,0-4-91,-4 1 0,1-1 77,-1 4 1,-3 0-8,2 0 0,-5 0 10,-2 0 1,-4 0 4,4 0 1,-5 0 113,1 0 1,-1 0-119,1 0-3,-2 0 83,3 0-70,1 0 0,-3 0 24,5 0 169,-5 0-182,7 0 0,-3-1-55,5-3 60,-5 2 1,3-3-128,-2 5 0,2 0 118,-2 0 0,1 0 85,-5 0 0,6 0-86,-2 0 1,-2 0 74,2 0 1,-1 0-69,1 0 1,2 0 290,-6 0-291,5 0 1,-3 0 270,2 0-122,-3 0 1,-1 0-43,1 0 0,-1 0-45,-4 0 1,1 0-3,-1 0 0,-3 0 137,-1 0-305,-4 0 288,2 0-269,0 0 95,-4 0-234,4-5-426,-5 4 211,0-4-674,0 5 360,5 0-2968,-3 0 3694,3 0 0,-5 5 0,0 1 0</inkml:trace>
  <inkml:trace contextRef="#ctx0" brushRef="#br1">3860 8771 8010,'0'-6'-438,"0"1"641,0 5 10,0-5 11,0 3-123,0-3 2461,0 5-2487,0 5 1,2-2 19,1 5 0,-1-5-81,1 5 0,2-4 84,-1 3 1,4-3-105,-4 4 1,3-4 80,-3 3 0,1-3-19,-1 4 93,-3-6-82,4 8 0,-3-5 34,1 3 1,-1-2-40,2-2 0,-2 1-3,2 3 0,-3 2 16,3-2 0,-2 2-8,2 1 1,-1 1 2,4-1 0,-3 1-37,4-1 0,-4 0-9,3 1 1,-4 0 30,1 4 0,1-7 22,-2 2 0,3-2-26,-3 2 1,0 1 24,5-1 0,-5 1-13,5-1 1,-2 0 21,2 1 0,2-1-22,-2 1 1,-2-1-10,2 1 1,-1-1-21,5 0 1,-2 1 26,-3-1 1,4 2-19,-4 2 1,2-2 9,-1 2 0,2 2 7,-3-2 0,0 0-8,0-4 1,-3 1 1,4-1 1,-4-3-1,3-1 0,-3 1-66,4 4 1,-5-5 28,5 1 0,-4-1 31,4 5 1,-5-1-30,5 1 0,-4-1 15,3 0 1,-3 2 56,4 2 1,-4-2-58,3 2 0,-3 2 46,4-2 0,-5 0-32,5-3 1,-4-1-95,3 1 0,-3-1 76,4 0 1,-4-3-4,3 0 0,-3-1-33,4 5 1,-4-1 28,3 0 1,-4-3-20,1 0 1,1-1 8,-2 5 1,5-1 28,-4 1 1,3 3-7,-3 0 0,4 0-10,-4-3 1,3 3 4,-3 0 0,1 0 0,-1-3 0,-2 0-13,6 4 1,-4-4 8,4 4 0,-5-4 3,5 0 1,-6-1-4,2 1 1,1 3 130,-1 0 0,1 0-117,-1-3 0,1 3 104,3 0 1,1 2-135,-6-2 1,5-2 8,-4 2 1,3-3-21,-3 0 0,4 1 55,-4 2 1,3-3-122,-3 4 1,1-4 90,-1 0 1,-3-1-93,3 1 0,1-1 91,-1 1 0,0 0 0,-4 3 0,4-1 19,-1 5 0,5-3-28,-4 3 1,3-2 0,-3 2 1,4 3 3,-4-3 1,3 1-40,-3-1 1,4 2 39,-5-6 1,5 5-50,-4-1 0,4-1 44,-5 1 0,5-4-7,-4 4 1,3-1 15,-3 1 0,4 3 5,-4-3 0,4 2-29,0 2 0,-2 0 12,2 0 1,-2 0-10,2 0 0,1-1 13,-5 1 0,5 4-15,-2 0 0,0-1 10,0-3 1,-1 1-13,2 3 0,1-3 12,-5 3 0,3-3 3,-3-1 1,5-1 62,-1 1 1,-2 1-63,2 3 0,-2-4 28,2 0 1,1-1-21,-6-2 0,5 1-9,-4 2 1,3 0 15,-3 0 0,5-1 14,-1 1 1,-2-1-27,2-3 0,-5 2 1,5-2 0,-2-1-54,2 1 0,1-3 52,-5 3 0,5-4-27,-2 4 1,0-4 21,0 4 0,-1-5 33,2 1 0,2-1-39,-2 1 0,-3-2-3,-1 2 0,1-1-7,-1 2 1,3-4 2,-3 3 1,5-1-16,-1 2 1,-2-2 23,2 5 1,-2 0-24,1 4 1,4-4 14,-4 0 0,2 0-9,-1 3 1,2 1 5,-2 0 1,2-4 0,1 0 0,-1-1-38,-2 1 1,2 1-6,-2-4 0,0 3 21,0-4 1,1 1 9,-5 0 0,3-4 22,-3 3 0,4 2-24,-4-2 1,5 4 31,-2-4 0,-1 6-22,2-2 0,0 2 5,3 2 0,-3 1 9,-1 3 0,1-3-1,3 3 0,-3-3-5,0-1 0,-2 0-3,2-1 1,2 1-1,-3 0 0,0-1 0,0-3 0,0 2-16,0-2 1,0-1 13,-4 1 1,2-5-30,3 1 1,-2 2 25,-2-2 0,-1 1-13,4 0 1,-3-2-39,4 5 1,-4 0 40,3 4 1,0-1 23,0 1 1,3 0-25,-2 0 0,2 0 32,2 0 1,-1-1-31,0 1 1,-3 4 30,0 0 1,-1-5-19,5-3 1,-5-3 2,1 3 0,-4-5 63,3 1 0,-4-2-60,1-2 0,1 0 16,-1 1 0,3-1-12,-3 1 1,4 0-18,-5 4 0,5-2 20,-4 5 0,5-2-6,-2 2 1,0 2 14,0-6 1,-3 4-2,4-4 1,-2 0-8,2-3 0,-2 3-7,-2 0 1,-2 1-7,6-5 0,-4 4 12,3 0 1,-3 1-27,4-5 0,-4 2 12,3 2 0,-3-2-4,4 2 0,-5 1 8,5 0 1,-2 3 1,2-4 0,2 4 10,-2-4 0,-2 4-12,2-4 1,-4 4-6,3-3 0,-3-1 7,4-4 0,-5 5-10,5-1 1,-4 0 3,3-4 0,-4 2-2,1 2 1,1-2 11,-1 2 1,3-1-2,-3 1 1,5 2 1,-1 2 1,-2 3-9,1-3 1,1 2 13,4 2 0,-1 0-9,0 0 0,1 1-12,-1 2 0,1-1 5,-1 1 0,0-2-2,1-1 1,-1 0 1,1 0 0,-5-4 2,1 0 0,-4-5-3,3 1 0,-3 2 1,4-2 1,-4 1-1,3 0 0,-3-2 2,4 5 0,-2-4-4,2 4 1,2-4 1,-3 4 0,0-1-1,0 1 1,0 2-1,0-2 1,3-1-1,-2 1 0,-2-3 0,2 3 1,-4-5-1,3 1 1,-3-3-16,4 0 0,-6 3 15,2 0 0,1 1-23,-1-5 1,4 0-8,-4 1 1,3 0-5,-3 4 0,4-4-15,-5 4 0,5 0-7,-4-1 1,3 4 42,-3-3 1,4 0-16,-4-1 0,3-2 56,-3 2 1,5 2-51,-1-2 0,-2 1 28,1 0 1,-3-4 0,4 4 1,-4 0 7,3-1 1,0 4-49,0-3 0,3 3 32,-2-4 0,-2 5-25,2-1 0,-2 2 15,2-2 1,2 1 18,-2-5 1,-3 2-20,-1-2 1,1-2 8,-1 2 1,4 1-11,0-1 0,-2 6-62,2-2 1,0 2 31,3 2 0,-1 0-2,-2 0 0,2 0 61,-2 0 1,2-1-45,1 1 0,1-5 54,-1-3 1,-3 2-48,-1-2 0,0 1 49,0 0 1,3-2-28,-2 5 0,2-4 5,1 4 0,0-4-5,-4 4 0,3 0-3,-2 4 1,2 0-84,2 0 0,-1 0 75,0-1 0,5 1-88,-1 0 1,0 1 73,-3 3 0,-1-4 88,0 0 1,1-1-55,-1-3 0,-3 2 4,-1-2 1,0 1 52,0-5 1,4 1-66,-4-5 0,2 0 0,-1 1 0,2 1 16,-3 2 0,4-3-51,0 4 0,0-4 46,1 0 0,-5-1-38,1 1 0,0-1 2,3 0 1,-1 2 0,-2 2 0,1-6 13,-5 3 1,3-3-1,-3 2 1,4 0-4,-5 1 1,5 1 3,-4 2 0,3-3 18,-3 4 1,4-4-28,-4 0 187,-1-1-142,3 1 0,-5-5 42,3 1-53,-3-6 2,-1 3 0,0-3-29,0 2 51,0-3-121,0 4 1,0-4 97,0 3-446,0-3-174,0 4-4824,0-5 5426,0-5 0,0-6 0,0-7 0</inkml:trace>
  <inkml:trace contextRef="#ctx0" brushRef="#br1">3872 10690 10184,'0'6'414,"1"-1"53,3-5-235,2 0 1,6 4-38,-1 0 0,4 0 5,0-4 0,4 0 234,-3 0-289,4 0 1,-2 4 27,5-1 1,-1 1 55,1-4 1,0 4-276,0 0 187,0 0 1,3-3 6,1 3 1,1-3-116,-1 3 1,-2-3 120,5-1 0,1 0 7,3 0 1,-2 0 24,2 0-66,-2 0-60,7 0 1,-4 0 88,-1 0-53,0 0 0,3 0-190,-3 0 1,3 0 113,-7 0 5,-2 0 1,4 0-148,-5 0 0,3 4 191,-3 0 0,3-1-10,-3-3 1,5 0-104,-2 0 58,8 0 1,-2 0 3,2 0-34,2 0 38,-4 0 1,8 0-51,-2 0 0,-1 0 78,1 0-60,-6 0 0,9 0-7,-3 0 1,1-1 4,-1-3 1,6 3-10,-2-3 1,2 3 58,-2 1-165,-1-5 1,1 4 145,0-3 0,3 1-13,1 0 1,3 1-80,-4-2 1,1-1 75,-4 2 0,-1-1 2,1 4 1,-4-4-9,0 0 1,-2-1 145,2 1 1,3 3-116,-4-3 0,-1 2 7,-2-2 1,-3 3-33,0-3 18,-6 3 4,4 1 0,-9 0-32,3 0 0,-3-4 40,-1 0 1,-1 0-29,1 4 10,0 0 0,-4 0-85,0 0 73,-10 0 0,6 0 7,-7 0-245,-3 0 246,0 0-1046,-5 0 936,-5 0-2052,-1 5 987,-11 2 1164,-1 4 0,-15 5 0,-2 2 0</inkml:trace>
  <inkml:trace contextRef="#ctx0" brushRef="#br1">3929 12803 8302,'-12'0'-1351,"5"-1"1039,-1-3 1336,6 2-592,-3-3 1,3 5 284,-2 0-160,3 0-172,-4-5-297,5 4 169,0-4 659,0 5-635,5 0 1,3 0 125,7 0 1,3 0 112,5 0-280,5 0 1,2-4 45,8 0 1,-1 1 466,5 3-538,0 0 0,5 0 241,2 0-450,-2 0 1,5 0 235,-2 0 1,2 0 30,5 0 0,1 0-143,3 0-239,-3 0 0,-24-2 1,0 0 206,-2 0 0,0 0 0,1 0 0,-1 0-97,2 2 0,1 0 0,-3 0 0,2-1-23,1-1 1,2 0 26,0 1 0,1 1 1,-4-3-1,0 1 107,1 1 1,-1 2-233,0-1 1,0 0-1219,25 0 1287,-26 0 0,1 0 192,29 0-73,1 0 0,-5 0-151,-1 0 1,-8 0 214,7 0 1,-6 0 141,2 0-173,-4 0-19,7 0 1,-8 0-81,5 0 106,-5 0 1,3 0-185,-5 0 0,-2 0 88,-2 0 15,2 5 1,-8-4-15,2 3 1,-1-2 239,1 2 1,-3-3-25,4 3 0,-5 1-129,-4-1-15,3 0 280,-4-4 0,2 4-409,-1 0 1,-3-1 700,3-3 1,0 0-639,0 0 0,2 0 246,-6 0 0,5 0-450,-4 0 0,-2 0 126,-6 0-429,-3 0 51,-4 0-158,-6 0 1,-2 4-545,-8 0 0,-5 1-886,-10-1 1,-5 2 233,-10 6 1791,-5-1 0,-12 6 0,-8 0 0</inkml:trace>
  <inkml:trace contextRef="#ctx0" brushRef="#br1">3803 15018 8242,'-6'0'356,"1"0"0,3 0 253,-1 0 85,1 0-62,-3 0 2130,5 0-2720,5 0 0,2 0-4,4 0 0,1 2 180,-1 2-85,0-3-12,6 4 1,-3-5-11,5 0 0,0 0 30,4 0 0,0 0-84,-1 0 1,1 0 157,0 0-266,0 0 144,5 0 0,-3 0 4,6 0 0,-6 0-27,2 0 0,1 0-3,-2 0 0,1 0 0,-4 0 1,5-1-54,2-3 1,-1 3 46,2-3 0,-1 2-54,5 2 0,0-3 15,3-1 1,-1-4-88,5 4 0,-5-1 82,1 2 1,-3 1-20,0-2 1,-3 2 31,-1-2 0,1 3-7,-6-3 0,1 3 76,-4 1-73,5 0-6,-4 0 1,9 0 67,-3 0 1,1 0-67,3 0 1,-6-4 2,6 0 0,-2-1-29,2 1 1,0 2-16,1-6 1,-5 6 57,1-2-93,-6 2 63,8 2 1,-9-3 45,3-1 0,1 0 97,-2 4 1,1 0-77,-4 0 1,3 0-54,1 0 1,4 0 8,-5 0 1,6 0-25,-2 0 0,3-4-18,2 0 1,-1-1 0,0 2 1,0 0-21,1-5 0,-1 6-14,0-2 48,-5 3 0,3 1 75,-5 0 1,3 0 376,-3 0-375,5 0 1,-7 0 146,5 0 1,-3 0-97,4 0 1,-1 0 15,4 0 1,1 0 58,-1 0-35,5 0-70,2 0 0,-1 0-135,-2 0 1,-2 0 155,-2 0 1,-5 0-109,-2 0 0,1 0 95,-1 0-51,-1 0-1,-8 0 0,2 4 58,-4-1 0,-1 1-10,-4-4 0,1 0 21,-1 0 1,-3 0 162,-1 0-508,-4 0 285,7 0-2603,-9 0-744,4 0-1114,-15-5 4393,-3 4 0,-9-14 0,-1 2 0</inkml:trace>
  <inkml:trace contextRef="#ctx0" brushRef="#br1">18239 16709 8167,'-4'7'56,"1"1"-44,-1-6-683,-1 4 481,3-1 1,-4-4-15,2 3 665,3-3-34,-4 4-175,5-4 99,0 4-164,0-5 37,-5 0-95,4 5 0,-5-3 188,6 3 835,0-5-1039,0-5 0,2 2 26,2-4 0,-2-1-49,6-3 256,-6-1-279,8-4 0,-5 2 65,3-5 1,2 1 13,-2-1 0,2-1 66,1 4-116,1-4 10,-6 7 1,4-4-112,-2 1 94,2 4 1,1-9-80,1 6 1,-4-5 139,-1 1-68,1-3 1,3-1 31,1 1 0,-2-3 11,-3-1-31,4 2-36,-5-9 0,5 5-14,1-3 0,-1-2 49,1 3 1,-1-3-160,0-1 145,1-1-54,-1 6 0,2-4 13,2 3-2,-2 2 1,3-4 0,-4 4 22,-1-1 0,1 2 7,-1-3 1,0 1 4,1-2 0,1-2 184,2 3-207,-3 2 0,5-5 63,-6 2-3,1-2-49,-1-1 0,3 0-19,-2 0 1,5-1-26,-5 1-28,2 0 0,-3 0 10,1-1 0,-1 5 28,0-1 1,1 1-13,-1-4 0,1 3 21,-1 1 1,1 4-16,-1 0 1,0 0 176,1 0-170,-1 2 1,1-4 98,-1 5-92,0-5 1,-3 3 8,0-6 1,-1 2 7,5-2 0,-1-2 26,1 3-123,-1-3 79,0-1 1,1-1-37,-1 1 0,1 0 36,-1 0 1,1 3-135,-1 1 118,0-1 2,1 2 1,-1-4 47,1 3-56,-1 2 30,0-5 1,1 7 9,-1-4 1,2 3-18,2-3 97,-2-1-107,3-3 0,-4 0 128,-1 0-123,1 4 1,0-3 0,2 3 25,2-3 1,-1-1 27,-4-1-223,1 1 169,-1 0 0,0 1 26,1 2-44,-1-2 17,1 4 1,-1-1 27,1-1 1,-1 6-2,0-2 0,1-1-20,-1 2 0,1-2 1,-1 1 1,1 3-32,-1-3 1,-1 0-3,-2 0 0,2 0-8,-3 4 1,4 1-3,0-1 0,-3 0-10,-1 0 1,1 0 23,3 0 0,1 0-5,-1 1 1,1-1 58,-1 0 1,0-1-52,1-3 0,3 3-20,0-3 30,1 3-16,-5 1 1,0 1 5,1-1 1,-1 4-10,1 0 0,-1 1-3,0-1 0,1-1-2,-1 4 1,1-3-7,-1 4 0,1-5 49,-1 1 0,0-3-36,1-1 0,-1 4 64,1 0 0,-1 0-55,1-4 1,0 1 1,3-1 1,-4 0 22,4 0-91,-10 0 69,10 0 1,-9 1-16,6-1 0,-1 4-7,1 0 1,-2 1-14,-3-1 1,4-3 18,-4 3 0,3-2-7,2-2 1,-1 4 7,1 0 1,-1 0-1,1-4 1,0 0 13,3 0 0,-2-3 1,2-1 1,-1 0-11,2 4-6,-4-5 5,5 4 0,-6-4-10,1 6 10,-1-1 0,0 0 1,1-1-5,-1-3 0,1 3 4,-1-3 1,1-1 92,-1 2 1,2-6-68,2 2 1,-2 0 4,2 0 0,-1 0 2,1-5-38,-2 1 23,3 0 0,-4-1 33,-1 1-125,5 0 90,-3 0 0,4-4-40,-6 0 0,4-2 43,1 2-823,4 3 805,-7-5 1,7 2-7,-5 0-19,5-5 21,-7 2 1,7-4-158,-4-1 0,3 0 157,-4 1 0,4 0-7,-4 3 1,5-5 6,-1 6 1,-1-6-6,1 5 6,-5 2-43,8-4 1,-8 5-4,5-3 1,-5-1-21,1 5 1,-2-1-41,-2 5 1,0-4 84,1 0 0,-1 0-15,1 4 0,0-1 63,4 1 1,-4-4-62,4 0 0,-4 1 69,0 7 0,-1-3-69,1 2-48,-1-2 67,0 4 0,0-3 11,-4 6 1,3-6 359,-2 2 1,2 2-374,1 1-74,-4-2 242,3 5 0,-5-4-183,3 5-94,2-5 104,-9 4 1,8-4 20,-5 5-34,5 0 39,-8 1 0,8-1-6,-5 0 1,5 0-9,-2 0 1,-1-1 4,2-3 1,-4 3-31,4-2-92,-6 2 108,8 1 1,-7 0-6,4 0 11,1 0 0,0 4-21,-1 0 59,1 0 0,3-3-19,1 3 1,-1-1 1,0 5 0,-3 0-40,0 3 190,-1 1-162,0-1 0,2 1 101,-6 0-36,6-1 1,-4 1-41,3-1 0,-2 5 25,-2-1 63,-3 6-71,4-4-20,-5 1 22,0 4 7,0-4-918,0 5 252,0 5 0,0 1-722,0 6 1,-3 3-1831,-1 0 3170,-5 6 0,3-4 0,-6 6 0</inkml:trace>
  <inkml:trace contextRef="#ctx0" brushRef="#br1">18091 10667 11166,'6'0'373,"4"0"0,-4-4-166,6 0 1,4 1 21,3 3 0,-1 0-35,1 0 1,0 0-12,4 0 0,0 0-83,0 0 42,0 0 0,5 0-93,2 0 1,-1-4 92,2 0 0,-1 0-131,4 4 1,-1 0 188,-2 0-52,2 0-640,-4 0 590,5 0 0,-3 0-15,-1 0 0,-3 0-9,3 0 1,-1 0-186,2 0 194,2 0-50,-4-5 0,5 4-123,1-3 143,-1 3 1,-4 0-69,1-3 0,-2 2 59,1-1 0,0 1 167,-4 2 1,-2-3-176,3-1 1,1 0-71,-1 4 0,1-1 76,-2-3-48,-2 3 25,9-4 0,-7 3 14,4-2 44,-5 3-58,8-4 0,-8 4 64,1-3-64,3 3 0,-4-4 18,1 5 80,3 0-90,1 0 1,0 0-109,0 0 114,1 0-8,3 0 0,-3 0-38,-1 0 41,1 0 17,3 0 1,1 0 2,3 0 0,-1 0-10,5 0-933,0 0 914,4 0 0,1 0-22,2 0 1,-2 0-67,3 0 1,-3 0 55,-2 0 1,5 0-3,-1 0 0,1 4 148,-5-1-1215,6 1 1090,1 1 1,-2-4 76,-1 3-76,-4-2 0,5 1 1,-4 1-51,0-1 1,-4-1 75,-1 2 118,1-3-129,-1 4 1,2-1 27,-5 0 9,5 0 352,-7-4 1,-1 1-334,-4 3-54,-6-3 0,3 4 202,-5-5-191,-5 0 1206,-2 0-1205,-4 0 302,-1 0-272,-5 0 2,5 0 25,-10-5-55,4 4 0,-6-5 50,-3 2-1357,-8 2 855,0-3 1,-10 5-2707,3 0 1535,-8 0 1583,-2 0 0,-10 5 0,-2 2 0</inkml:trace>
  <inkml:trace contextRef="#ctx0" brushRef="#br1">18228 12848 8341,'-8'-3'-1370,"0"-1"1054,6 0 1191,-3 4-142,0 0 25,4-5-278,-10 4 68,10-4-310,-4 5 1223,5 0-1239,5 0 0,1 0-25,6 0 0,3 0 9,0 0 1,6-2-4,-2-1 0,2 1 78,2-2-134,5 3 0,-3 1 120,6 0 0,-1 0 45,5 0-180,4 0 1,-2 4 61,5 0 1,1 0 6,6-4 0,3 0-349,5 0 1,6 0 261,1 0-30,-30 0 0,-1 0 0,2 0 0,0 0-32,1 0 0,1 0-970,2 0 1,2 0 931,-1 0 0,1 0 0,1 0 0,1 0-19,-3 0 0,0 0-172,-3 0 1,1 0-1,0-2 1,1 0 255,-3 0 1,0 0-98,3 0 0,0 0 51,-7 0 0,0-1 0,4 2 0,0 1 46,24-4-63,1-2 19,-4 4 0,1-6 145,-1 4-124,-5 0 1,0 0-14,-3 0 0,-3-3-53,0 3 1,-2-4 289,-6 4-221,0-4 0,-4 5 263,1-5 0,-2 6-236,-3-2 0,-2-1 854,-5 1 0,-2 0-887,-2 4 0,2 0 778,-6 0-741,5 0 53,-7 0 1,7 0-235,-4 0 156,4 0-18,-7 0 1,8 0-1,-2 0 0,-1 0-101,1 0 1,-4 0-158,4 0 1,-4 0 210,4 0-445,-5 0 58,-2 0-661,-2 0 0,-7 0-92,4 0-1835,-4 0 1445,2 0 1530,-5 0 0,-10 5 0,-3 2 0</inkml:trace>
  <inkml:trace contextRef="#ctx0" brushRef="#br1">18148 15018 8341,'0'-6'-1528,"0"1"2461,0 0-16,-5 4-670,3-4 0,-3 3 295,5-1 6,0 1 40,0-3 2549,0 5-3062,5 0 1,2-4 47,4 1 0,1-1-91,-1 4 1,4-4 44,0 0 0,6-1 35,-2 1 1,-1 3 134,1-3-116,5 3-5,0 1-25,4 0-1,0 0 0,1 0 69,5 0 1,-2 0-17,2 0 1,-2 0-64,6 0 1,4-4 8,3 0 1,2 0-114,7 4 1,-1 0-226,4 0 1,4 0 202,0 0 0,-3 0 52,-1 0-121,3 0 58,4 0 1,-1 0 68,-2 0 0,-1 0-9,4 0 0,-4 0 30,1 0 0,2 0-14,2 0 1,-32 2 0,0 0-18,-1 0 1,1 0-1,0 0 1,0 0 17,28-2 1,-1 0-49,-2 0 1,0 4 21,3 0 1,-3-1-6,3-3 1,-4 0 11,-3 0 1,-4 0-117,-4 0 1,-4 2 109,0 1 1,-2-1-2,2 1 0,-6-1 94,-6-2 1,-1 0-79,2 0 1,-2 0-7,-2 0 1,-7 0 11,3 0 1,-3 0 240,3 0 1,0 0-241,0 0 1,-4 0 108,0 0 1,0 0-128,4 0 1,-1 0-2,1 0 0,-2 0-13,1 0 1,-1-2 17,5-1 0,-2 1-23,-1-1 1,-4 1 93,0 2 0,-1 0 6,1 0 0,2 0-10,-6 0 1,0 0 7,-4 0 0,1-1 49,-1-3 39,1 3 20,-1-4-51,0 5 93,1 0-141,-6 0 1,-1 0-1313,-5 0 0,-9 0-850,-2 0 1,-8 0 220,0 0 1844,-3 0 0,-6-5 0,-1-2 0</inkml:trace>
  <inkml:trace contextRef="#ctx0" brushRef="#br1">7401 1256 10041,'0'12'468,"0"-3"-283,0 2 1,0-2 40,0 6 0,0 2 27,0-2 0,0 1-63,0 0 0,0-4-14,0 3 1,0 2-126,0-2 0,0 4 80,0-4 0,0 2-198,0-2 1,0-1 151,0 5 1,-4-4-157,0 4 1,0-5-72,4 2 137,0-4 0,0 0 9,0-1 0,2-3-13,1-1-65,-1-4 0,4 2 118,-2-5-311,-3 0 0,5 0-105,-2 0-1211,-3 5 802,5-4 781,-6 4 0,0 1 0,0 0 0</inkml:trace>
  <inkml:trace contextRef="#ctx0" brushRef="#br1">7298 3575 8022,'-10'-8'0,"2"1"0,-1 3 544,5-4 92,1 6-211,-2-9 1,3 5-145,-1-5 0,1 3-18,2 0 0,0 1-34,0-5 0,5 5-13,3-1 0,3 1 23,5-5 1,-2 4-30,5 1 1,-4 3-27,4-4 1,-1 6-72,1-2 0,1 3-131,-5 1 0,4 0 52,-4 0 1,4 1-104,-3 3 1,-1 2 29,-4 6 0,-3 0-55,0 4 0,-6 1-16,2 6 0,-4 0-16,-4 0 1,-2 1-68,-6 3 0,0-3 35,-4 2 0,0-1 102,-3-3 0,-3 1-3,3 0 0,2-1 218,-3-3 1,7 1-132,-3-5 0,0 0 166,1-3 1,3-2 161,5-2-181,4 2-158,-2-4 0,6 0 72,3-2 0,2-2 69,6-2 1,4 0-90,3 0 1,3-2 211,1-2 1,0 2-87,-1-6 1,1 2-122,0-2 0,-1-1-97,-3 6 1,1-5-224,-5 4 0,0 0-924,-3 4 708,-1 0 462,-4 0 0,3 5 0,-4 2 0</inkml:trace>
  <inkml:trace contextRef="#ctx0" brushRef="#br1">7252 5413 8072,'-7'0'0,"-1"0"221,0 0 5,2 0 357,1 0-232,0 0 105,4 0 30,-10 0-66,10-5-29,-4 4-2,5-4-195,0 0 0,5 4 7,3-3-46,2-2 0,3 3-21,2-5 0,-1 6 37,5-2 0,-4 3-151,4 1 0,-5-4 114,1 0 0,2 0-223,-2 4 101,0 0 0,-5 5-10,-2 3 0,1-2-48,-5 2 0,0 0-60,-4 3 1,0 4-16,0 1 1,-2 0 79,-2-1 1,2-1-2,-6 5 1,1-5 33,-5 1 0,1-2 154,-1-1 1,5-1-21,-1 0 1,2-3 106,-2 0 0,2-6-41,2 2 39,3-3-172,-4-1 1,5 1 33,0 3-138,0-2 0,5 3 89,2-5 0,4 0-98,0 0 0,0 0 84,1 0 1,1 1-51,2 3 1,-3-3 28,4 3 1,-4 1 1,0-1 0,-1 3-32,1-3 1,-5 4 41,1-4 0,-6 4-98,2 0 1,-2 2 85,-2 2 0,-6 0-81,-1 4 1,-5-3 55,-3 7 1,1-5-2,-5 4 1,0 0 47,-4 4 1,0-4 9,1 0 1,-5-4 6,0 4 0,1-5-45,3 1 0,5-2-345,3-2 0,3-3-95,5-1-1756,2-4 2193,5 2 0,5-5 0,1 0 0</inkml:trace>
  <inkml:trace contextRef="#ctx0" brushRef="#br1">7401 7549 8060,'-5'-6'0,"3"1"453,-3 5 58,0 0 125,4-5-176,-9 3 0,7-3-138,-4 5 1,3 0-58,-4 0 1,1 4 275,-5 0-338,6 5 1,-4-3-22,2 6 0,-2-1 50,-1 0 1,-1 1-151,1-1 0,-1 5 91,1-1 0,3 4-204,1-4 0,3 4 67,-4-4 1,6 4-55,-2-3 0,3-1-62,1-4 0,1 1-84,3-1 0,-2-1-118,6-2 1,1 1 101,6-6 0,-2 1 24,2-4 1,-2 0 100,-2 0 0,4-5 74,0-2 1,6-5-89,-2-3 0,-2-2 146,3-2 0,-7-2-112,3 2 1,-4-1 105,0 0 0,-2 0-9,-2 5 1,-3-2-55,-5 2 0,-2 6-195,-1-2 0,-4 2 119,-4-2 0,-2 3-332,-2 0 0,1 6 64,-5-2 0,4 3-189,-4 1 1,1 1 151,-1 3 0,2-2-84,6 6 1,0 0-90,-1 3 1,4 0 210,1 1 0,3 1 335,-4 2 0,6-3 0,-3 5 0</inkml:trace>
  <inkml:trace contextRef="#ctx0" brushRef="#br1">7229 7823 8060,'-5'12'0,"3"-5"-14,-6 1 1,4-2 31,-3 2 0,3 2 595,-4-2-255,6 7 0,-3-6-24,5 2 1,-2 2-62,-1 2 0,1 0-18,-1-3 1,1-1-9,2 1 1,0-1-144,0 0 0,0 1 129,0-1 0,4 1-283,0-1 0,4 1 16,-5-1 0,10-3-112,-2-1 0,3-3 27,-2 4 0,1-6-35,2 2 0,1-3 50,3-1 0,3 0 91,-3 0 0,-3-5 172,0-2 1,1-5-97,2-3 0,-1 1 208,1-5 1,-5 1-18,1-1 0,-6-2-21,-1 1 0,-6 3-102,2-2 0,-4 3 19,-4-3 0,-3 5-511,-8-1 0,-3 3 209,-5 0 0,-5 6-206,-2 2 0,-3 3 172,-2 1 0,5 1-858,-1 3 0,6 3 1044,-2 9 0,3 1 0,1 6 0</inkml:trace>
  <inkml:trace contextRef="#ctx0" brushRef="#br1">18034 1256 8175,'-4'-11'0,"0"-1"-143,0 6 1,3-4-215,-3 2 1,3 2 1057,-3-2 13,3 6 282,1-3-240,-5 5-579,3 0 1,-4 6 59,2 6 1,3 4-197,-3 7 0,-1 4 96,1-1 1,-3 6 34,3-2 1,-5 3-77,1 2 1,2-2-177,-2-3 0,6 2-256,-2-6 1,-1 5 183,1-4 0,0-5-41,4-3 0,0-5 82,0 2-235,0-4 67,0 0-7,0-6-33,0-1-29,0-5 1,0-5-98,0-3 1,0-2 131,0-1 0,0-2-21,0-2 0,4 1 108,0-5 0,0 0 226,-4-4 0,4 0 0,-1 0 0,1-3 0,-4-1 0,0-5 0,0 2 0,0 1 0,0-2 0,1 2 0,3-1 0,-2-3 0,1 2 0,-1-1 390,-2 2 0,0 2-130,0 5 0,1 7 733,3 4-188,-3 1 54,4 10-507,-5-4 0,4 6 73,0 3 0,3 2-34,-3 5 0,5 2-98,-1 2 0,2-1 143,1 5 0,4 4-138,1 4 0,0 3 30,-1-3 1,-1 5-70,5-2 1,-5 3-214,1 1 1,2 1-29,-2-1 1,0-4-90,-3 1 1,-1-5-9,1 5 0,-1-10 139,1 2 1,-5-4-185,1 0 0,-4-2-56,3-6-35,-4 1 0,3-2-527,-2-3-329,-3 4 415,4-10 1,-6 4-373,-3-5 0,-2 0 1028,-6 0 0,1 0 0,0 0 0</inkml:trace>
  <inkml:trace contextRef="#ctx0" brushRef="#br1">17805 1576 8353,'12'-6'810,"4"1"-408,-3 5 0,8 0 1404,-2 0-1232,3-5 1,1 2-63,0-5 1,1 6-190,2-2 1,-2-1-272,3 1 0,-7 0 66,-1 4 1,-5 0-2161,2 0 2042,-4 0 0,0 11 0,-1 1 0</inkml:trace>
  <inkml:trace contextRef="#ctx0" brushRef="#br1">17828 3415 8178,'0'-7'834,"0"-3"-241,0 9 66,0-4-248,-5 5-228,4 5 1,-8 6 16,5 9 1,0 2 227,4 5-184,0-3-252,0 9 59,0-4 1,0 6 89,0-1 1,0 0-154,0 0 0,0-3-395,0-1 287,5-4 0,-4 2 62,3-6 0,1-4-62,-1-3 1,1-2-609,-1-1 291,-3-1-561,4-5 306,-5-1-442,0-5 731,0-5 1,-1-1 58,-3-5 0,2-1 344,-6 1 0,1-1 0,-5-4 0,1-2 0</inkml:trace>
  <inkml:trace contextRef="#ctx0" brushRef="#br1">17645 3472 8178,'0'-11'-613,"0"-1"1,0 1 902,0-1 0,0 5-47,0-1 0,4 4 303,0-3 0,5 3-94,-2-4 1,5 4-113,3-3 1,-1 3-120,5-4 1,1 5 15,7-5 1,-2 5-39,6 0 1,-5-2-135,5 1 0,-6 0 95,2 4-71,-3 0 0,-5 4 129,0 0-490,-5 4 193,3-1 0,-6 0 31,0 1 0,-3 0-80,0 3 1,-6 0-155,2 1 163,-3-1 1,-2 1 90,-3-1 1,-2 4-100,-6 1 1,-3-1 6,0-4 0,-5 4 89,1 1 0,-2-1 20,2-4 0,-1-1-34,5-2 0,-4 2 122,3-2 0,5-3-73,3-1 0,5 1 79,-5-1 1,5 1-27,0-2 0,3-1 15,3 2 1,4-3 174,4-1 1,6 4-68,2-1 0,-1 3 44,1-3 0,0-1-71,3 1 0,1 2-87,0-1 1,-1 4 1,-3-4 1,1 5-73,-5-2 0,0 0 93,-3 0-193,-6 1 1,-1 3-50,-5 1 1,-1-1 99,-3 0 1,-2 5-147,-6-1 0,-4 0 109,-3-3 1,-6 3-95,-2 0 0,-5 5-61,2-1 0,-3-1-287,-2 1 1,6-5 43,3 1 488,-4 3 0,6-5 0,-4 3 0</inkml:trace>
  <inkml:trace contextRef="#ctx0" brushRef="#br1">18102 5516 8092,'0'-6'176,"0"-4"418,0 3 321,0 1-609,0-4 0,0 7 448,0-4-169,0 4-241,0-7 1,-5 9-104,-3-3 0,2 3-51,-2 1 1,-3 0 0,-4 0 1,-6 5-75,2 2 1,-2 5 12,-2 3 1,1-1 59,3 5 0,-1 0-173,5 4 1,-2 0 86,2 0 0,4-1-175,-1 1 0,2 4-5,6 0 0,1-1-55,3-3 1,5 4 144,2-1 1,8 1-20,5-4 1,2-5 167,5-3 0,-2-2-139,6-2 1,-5-1 363,5-2 1,-6-3-86,2-5 1,-3 0-35,-1 0 0,-4-1-39,0-3 1,-5 1-403,1-4 0,-7 3-955,-4-4 58,-3 6 0,-4-7 1069,-4 5 0,-6 0 0,-10 4 0</inkml:trace>
  <inkml:trace contextRef="#ctx0" brushRef="#br1">17851 7606 8096,'0'-6'441,"0"1"-88,0 0 358,0 4-130,0-5 388,0 6 1,0 6-704,0 1 0,0 3-75,0 2 1,1 0-1,3 4 1,-3 1-2,3 6 0,-3 0-33,-1 0 0,2 5-50,1 2 1,-1 3 82,1 2 1,0-2-258,1-3 1,-3 2 65,3-6 1,-2 1-234,2-4 0,-3-2 69,3-2 0,1-2-54,-1-6 0,1 0 96,-1-4 1,-3 0-405,3-4-594,-3-1 362,-1 3-1902,0-5 1936,0-5 1,0-2 724,0-4 0,0-1 0,0 1 0</inkml:trace>
  <inkml:trace contextRef="#ctx0" brushRef="#br1">18136 7606 8165,'0'-11'207,"0"5"158,5 0 323,-3 6-233,3 0 0,-5 2 2,0 2 1,0 3-56,0 8 1,0 3 42,0 5 0,0 0-81,0 0 1,0 5-12,0 2 1,0 0-179,0 5 0,0-4-138,0 8 1,0-4 101,0-1 0,0-1-233,0-2 1,0 1-148,0-6 1,1 0 172,3-7 1,-3-2-162,3-1 1,1-8-78,-1 4-100,0-3-319,-4-3-334,0-1-244,0-5 1,-2-4 424,-1 1 1,0-6 4,-5 1 873,1-2 0,-10-2 0,-1 1 0</inkml:trace>
  <inkml:trace contextRef="#ctx0" brushRef="#br1">17839 7892 8129,'12'0'0,"-1"0"0,1 0 689,-1 0-326,6-5 1,2 3 1074,7-1-966,3 1 1,6-1 194,-1-1 0,-1 0-130,-3 4 1,3-4-527,-2 0 1,-4 1 5,-5 3-317,-4-6 1,-6 5-1379,-1-3 1678,-5 3 0,-1 6 0,-5 2 0</inkml:trace>
  <inkml:trace contextRef="#ctx0" brushRef="#br1">7275 11078 8097,'-6'-5'387,"1"4"398,5-4 119,0 5 1,0 5-789,0 3 0,3 2-149,1 1 0,4 2 33,-4 2 0,0-1-111,-4 5 0,3-1 5,1 1 0,0 2 92,-4-2 1,0-1-126,0 1 1,0-5 99,0 1 0,0-2-76,0-2 67,0 1 17,0-1 78,0-4 0,-1-1 80,-3-2 201,3-3-168,-4 4-126,5-5 72,0-5 63,5-1 0,1-6-83,5 1 1,5 1 8,-1 2 1,1-2 53,0 2 1,-3 3-80,7 2 0,-5-3-118,4 3 0,-4-1 128,4 4 0,-5 1-157,1 3 0,-2 1 89,-2 3 1,0 3-129,-4 0 1,2 1 6,-5 3-55,0-2 146,-4 3 0,0-3-61,0 2 1,-4 2 2,0-2 0,-5 0 220,2-3-170,-4-1 1,-4-1-13,0-2 0,0 2 7,3-2 0,0-3-5,-4-2-672,4-1 459,-5-2 1,6 0-1210,-1 0 944,1 0 0,3-4-121,1 0 635,-1-5 0,-3-2 0,-1-7 0</inkml:trace>
  <inkml:trace contextRef="#ctx0" brushRef="#br1">7218 11033 8097,'-6'-8'661,"2"0"0,4 6 457,4-2-705,7 3 0,7 1 164,5 0 1,1-4-162,2 0 0,-1-4-46,1 5 0,2-2-134,-1 1 1,-1 3-199,-3-3 1,-1-1 108,-3 1 0,-3 0-745,-4 4 1,2 1-297,-3 3 0,3 2 894,-6 6 0,-3 4 0,0 2 0</inkml:trace>
  <inkml:trace contextRef="#ctx0" brushRef="#br1">7332 13203 8031,'-1'-11'234,"-3"4"168,3-3-1,-4 8-1,5-8-55,-5 9 269,3-4-211,-3 5-218,0 0 0,3 0-89,-6 0 0,4 1 147,-3 3-172,4 2 101,-7 11 1,5-3-237,-3 5 49,-2 5 0,5 4-78,-3 2 1,0 3 46,4-2 1,-1-2-16,1 1 0,3-4-3,-3 0 1,3-3-72,1-4 0,1 2 92,3-6 1,2 0-16,5-4 0,1 0 43,-1-4-236,1-2 223,4-5 0,-3 0 132,2 0 1,2-1-77,-2-3-50,5-2 422,-7-6-238,3-4 0,-4 3-30,-1-2 213,-5 2-174,5-3 0,-10 3 43,3-2-39,-3 2 37,-1 2-352,-5-1 241,-7 6 0,-1-3-692,-7 5 402,1 1 1,-7 3-213,-1 0 1,1 6-287,3 5 0,0 6 231,0 6 456,0 5 0,0 1 0,0 5 0</inkml:trace>
  <inkml:trace contextRef="#ctx0" brushRef="#br1">7275 15155 7930,'-8'-6'-277,"1"2"-344,-1 3 769,-3 1 0,3 0 1228,1 0-778,4 0-97,-2 0 360,5 0-537,0 5-160,0-4 1,5 4 61,3-5 0,-2 0-28,2 0 0,3 0-36,4 0 0,4 0 9,-3 0 0,0 0-155,-1 0-105,3 0 184,0 0 1,2 0-139,-5 0-92,6 0 184,-9 0 1,9 0-98,-6 0 1,0-1 67,-3-3 1,-5 3-27,1-3 1,-4 3 85,3 1-198,-4-5 196,2 4-271,-5-4 169,0 5 7,0 5 1,0 1 35,0 5-98,0 1 79,-5-1 1,2 5-4,-4-1-61,-1 5 61,-3-2 1,3 5-4,0 0-15,1-1 17,0 1 1,-3 0-106,3 0 100,1 0-45,-4 0 0,5-4-156,-2 0 0,-2-4 163,5 4-339,0-5 210,-1 7 1,4-8-37,-3 2-776,3-7 229,1 2 759,0-4 0,0 6 0,0-1 0</inkml:trace>
  <inkml:trace contextRef="#ctx0" brushRef="#br1">7252 17371 8287,'0'-6'-111,"0"-4"604,0 8 170,0-8-84,-5 9-128,4-4-68,-4 0 345,5 4-345,0-5 440,0 6 0,1 6-652,3 1 0,-3 3-112,3 2 0,-3-1-103,-1 1 82,0 4 1,0-3 1,-4 7-271,1-5 88,-1 6 0,-1-9-192,-2 10 210,1-9 0,-3 8 65,5-2-99,-5-2 63,8-1 0,-8-4 56,6-1 27,-1 0-8,-1-4 0,3 3-60,-1-2 30,1-3-69,2 5 0,0-8 79,0 6-245,0-6 255,0 3 1,2-3 7,1 2 1,0-3-3,5 3 1,-1-3 38,5-1 1,-1 0 139,0 0 1,1 0 216,-1 0-249,1 0 0,4-1 0,2-2 109,0-1 0,3-1-132,-2 1-32,-2-2 7,4 0 1,-7-1 86,5 4-608,-5 1 155,3-8 252,-6 9-876,1-4 292,-6 0-1252,-1 3 753,0-3-980,-4 5 2103,-6 5 0,-2-3 0,-10 3 0</inkml:trace>
  <inkml:trace contextRef="#ctx0" brushRef="#br1">7435 17554 8287,'-5'-12'0,"4"1"138,-3 0 0,3-1 192,1 1 0,0 3 604,0 1-404,0 4 161,0-2 1830,0 5-2106,5 5 11,-4 1-235,9 6 1,-9 4 46,3 3 0,1 3 0,-1 1 1,4 1-63,-5 2-88,1-1 0,0 6 359,0-4-575,0 5 0,-3-8 8,3 2 9,-3-1 76,4-8 1,-5 4 154,0-6-52,0 0-15,0-4-474,0 1 72,0-6-1023,0-1-3016,0-5 2931,-5 0 1457,4 0 0,-9-10 0,3-3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17931 11283 13429,'0'1'1,"0"20"-126,0-2 1,4 2 181,-1-6-302,1 5 168,-4-7 0,0 3-97,0-4 160,0-1 0,0-3-63,0 0 1,0-5-46,0 5-82,0-6 166,0 4-31,0-6 22,5 5 205,-3-4-95,3 4 82,0-5 0,-3 1-87,6 3 1,-1-3 129,5 3 0,-1-3 40,1-1 0,-1 0-29,1 0 0,3 0-166,0 0 40,0 0 1,-2 0 84,2 0-459,-2 0 221,3-5 1,-4 4-691,-1-3 539,-4-2 1,3 5-413,-3-3 241,-2 3 0,2-1-2078,-3-2 2480,-3 3 0,-1-9 0,-7 4 0</inkml:trace>
  <inkml:trace contextRef="#ctx0" brushRef="#br0">17952 11251 9132,'2'-1'150,"14"1"373,-2-4 89,5 0 195,-5 0-434,8 4 1,-8-1-13,5-3-199,-5 3 0,6-6-82,-5 4 0,2 1-295,-2-1 14,-2 1 1,2 1 231,-8-3-2337,4 3 2306,-10-4 0,-1 0 0,-7-2 0</inkml:trace>
  <inkml:trace contextRef="#ctx0" brushRef="#br0">17952 11033 10800,'17'-4'794,"-2"0"-457,5-5 1,-2 8-147,5-3 0,0 3-170,0 1 1,-4 0-1584,0 0 1562,0 0 0,-1 10 0,-2 3 0</inkml:trace>
  <inkml:trace contextRef="#ctx0" brushRef="#br0">18022 13157 7998,'-6'0'44,"-4"0"0,7 0 413,-5 0 36,6 0 37,-3 0-174,5 0 1,0 5-166,0 3 1,0 3-15,0 4 0,0-1 219,0 5-329,5 0 22,-4 4 1,6 0-73,-4 0 0,-1 0 98,1-1-424,4 1 231,-6 0 0,5-1 45,-2-3 0,-3 2-41,3-2 1,-1-2-86,1-2 0,-3-2-487,3-2 280,-3 1-397,4-1 130,-4-5-721,4-1 581,-5-5 773,0 0 0,0 0 0</inkml:trace>
  <inkml:trace contextRef="#ctx0" brushRef="#br0">17976 13397 8393,'12'0'646,"1"0"1,1 0 243,1 0-564,5 0 1,-3 0 70,2 0-199,2 0 0,-3 0-29,5 0 0,-4 0-115,0 0 0,-5 0 342,1 0-1143,-2 0 379,-2 0-1460,-5 0 947,5-5 881,-10 3 0,-1-3 0,-6 5 0</inkml:trace>
  <inkml:trace contextRef="#ctx0" brushRef="#br0">17965 13145 7964,'0'-11'0,"1"1"283,3 2 0,2-1 451,6 6 0,4-3 695,3 3-660,3 1-439,-4-3 0,3 5 14,-2 0 0,-1 0-354,1 0 1,-1 4-310,1 0 0,-1 9-323,-3-2 0,-2 8 642,2 0 0,-8 8 0,-1 2 0</inkml:trace>
  <inkml:trace contextRef="#ctx0" brushRef="#br0">18125 15224 7390,'0'-6'2228,"0"-1"-1444,0 4-125,0 1 235,-5-3-638,-2 5 0,-4 0-43,0 0 0,-2 5-93,-2 3 0,1 6 48,-5 1 1,0 5-88,-4-1 1,4 7 33,0 0 1,0 2-131,-4-1 0,1 1 56,3 2 1,-1 2-42,5-5 0,1 4 70,6 0 1,-1-2 3,6 2 0,-1-6-154,4 2-68,5-3 128,1-1-431,6-1 107,4-4 173,-3 4 0,3-10 0,1 5 80,2-6 0,-1-1 56,1-2 1,-2-2-14,2-2 0,3-2 84,-3 1 0,3-5-85,0-2 1,1-6 134,0-2 1,-4 1-98,0-4 0,-1 1 59,1-1 1,1 1-2,-5-5 0,-3 5 3,-4-2 1,-2 0 25,1 1 0,-1-2 2,-6 2 1,-2 2 40,-2-2 1,-6 2-68,-5 2 0,-4 1-324,4 2 1,-5 3 103,0 5 0,-1 1-749,-2 3 1,0 2-42,0 6 0,2 3 958,2 0 0,2 6 0,6-4 0</inkml:trace>
  <inkml:trace contextRef="#ctx0" brushRef="#br0">17931 17463 8166,'0'-7'903,"0"-3"-283,0 9 0,0-6 1007,0 4-635,0 1-107,0-3 287,0 5-884,0 5 0,0 2-15,0 4 1,1 4-178,3 1 0,-2 4 98,6-1 1,-4 2-132,3 2 1,-3 1-193,4 3 1,-6-2-91,2 6 1,-1-2 119,1 2 0,-3-2-31,3-3 0,-3-2-269,-1 3 1,0-4 151,0-4 1,0 1-184,0-4 1,0-1 134,0-4 0,0-3-764,0-1-21,0-4-151,0 2 467,0-5 372,5 0 1,-4-5-490,3-3 319,-3-2 251,-1-1 0,2-2 311,1-2 0,-1-3 0,8-5 0,-4 0 0</inkml:trace>
  <inkml:trace contextRef="#ctx0" brushRef="#br0">18011 17394 8118,'-7'-11'523,"2"4"51,5-3-104,0 4 0,2-4-167,1 2 0,4-1 425,4 5 1,1 0-144,-1 4 0,4-3 12,0-1 1,6 0-237,-2 4 1,-1 0-57,1 0 1,0 1-113,3 3 0,5-1-120,0 4 0,-1 2-10,-3 6 0,0-2 122,0 2 1,-2 2-300,-1-2 0,0 5 83,-5-1 1,0 3-203,-3 1 1,-5 0 21,1-1 0,-6 5 46,2 0 0,-2-1 100,-2-3 0,0 1-129,0 3 1,-4-7 41,0 3 0,-6 1 67,-2 3 0,0 0-96,-7-5 0,0 1 130,-4 0 1,0 0-29,0 0 0,-5 0 61,-2-1 0,2-4 140,1-3 1,-1-2-74,2-1 1,-1-2 145,4-3 0,0 2-112,0-5 1,4 0-33,0-4 0,5 0-39,-1 0 0,4-1-107,3-3 1,-1 1-276,5-4 0,1 3-414,3-4 0,0 4 784,0-3 0,10-6 0,2-5 0</inkml:trace>
  <inkml:trace contextRef="#ctx0" brushRef="#br1">7629 10644 8181,'-7'0'0,"-1"0"0,0 0-315,-3 0 280,5 0 1,-5 0 160,4 0 178,-3 0-137,-2 0 0,1 2 4,-1 1 1,5-1 469,-1 1-230,6-1 295,-3-2-154,-1 0-116,5 0 110,-4 0-49,5 0-317,5 0 1,-2 0-36,4 0 1,-3 0-74,4 0 1,-1 0 72,5 0 1,-1 0-3,1 0 1,-1 0 26,0 0 1,1 1 2,-1 3 0,2-3-39,2 3 0,-2-3 12,2-1 0,-1 0 36,1 0 0,-1 0-36,5 0 1,0-1 64,4-3 0,0 1-60,0-4 0,0 3-86,0-4 1,-1 6 48,1-2 0,-4 3-139,0 1 0,0 0 79,4 0 1,-1 0-154,-3 0 1,1 0 34,-5 0 1,4 0 66,-3 0 0,4 0 7,-1 0 1,2 0 1,2 0 0,-4 0 44,0 0 1,0-1-17,4-3 0,0 2-6,0-1 1,-1-2-27,-3 1 0,2 0 6,-2 4 1,-1 0-57,1 0 1,-4 0 66,4 0 1,-1 0-63,1 0 1,1 0 46,-4 0 0,4 0-23,-1 0 0,1 0 6,-1 0 0,2 0-1,-6 0 0,1 0-39,0 0 1,-3 0-6,7 0 1,-7 0 17,3 0 1,0 0 18,-1 0 0,1 0-41,-5 0 1,2 0 32,2 0 1,-2 0-23,2 0 0,-2 4 35,-2 0 1,0-1 4,1-3 1,3 0 9,0 0 0,1 4 6,-5 0 0,4 0 105,0-4 0,4 0-75,-3 0 1,3 1 74,-4 3 0,4-3-95,-4 3 0,4-3 75,-4-1 1,6 0-13,-2 0 0,-1 0-8,1 0 0,0 0-56,3 0 0,-2 2 12,-1 1 1,0-1-74,3 1 1,-3-1 78,0-2 0,2 0-7,5 0 1,0 0-5,4 0 1,1 0 108,3 0 1,0 0-45,1 0 1,-2 0 6,-3 0 0,3 0 11,-3 0 0,-2 0 13,-1 0 1,-3 0-38,-1 0 0,0 0 5,0 0 1,1 0 126,2 0 0,-2 3-74,3 1 1,-3 0-202,-1-4 1,0 0 143,0 0 0,-4 0-13,0 0 0,-4 0 12,4 0 0,-1 0-4,1 0 1,1 0-145,-5 0 0,4 0 126,-3 0 1,-1-4 98,-4 0-76,1 1-332,-1 3-475,1-5-1428,-1 3-1767,-5-3 3915,-1 5 0,-5 5 0,0 2 0</inkml:trace>
  <inkml:trace contextRef="#ctx0" brushRef="#br1">14756 10667 7728,'-7'0'879,"2"0"-359,5 0-193,-5 0-177,4 0 0,-5 0 229,2 0-84,3 0 163,-5 0 1549,6 0-1549,6 0-177,0 0 22,5 0-134,1 0 0,-1 0-10,1 0 1,-1 0 5,0 0 1,1 0 3,-1 0 0,5 0-32,-1 0 1,5 0-39,-1 0 42,-2 0 0,5 0 16,1 0 0,0 0-22,4 0 1,-2 0-22,2 0 0,-3 0 40,3 0 0,-3 0-137,-2 0 1,1 0 102,0 0-52,-5 0 1,2 0-81,-5 0 1,5 0-41,-5 0 121,5 0 1,-2 0 52,5 0-70,-1 0 7,1 0 1,0 0-17,0 0 0,0 0 26,0 0 1,0 0-150,-1 0 0,1 0 147,0 0 0,-4 0-153,0 0 1,-5 0 11,1 0 1,-2 0 27,-2 0 1,1 0 40,-1 0 0,1 0-10,-1 0 0,2 0 36,2 0 0,-1 0-29,5 0 1,-1 0 19,1 0 0,1 0-10,-5 0 11,6 0-16,-9 0 11,5 0 0,-2 0-9,0 0 1,4 0-7,-3 0 0,3 0 7,-4 0 0,5 0 0,-2-1-3,5-3 0,3 3 3,1-3 0,0 3 0,-4 1 1,3 0 0,1 0 0,3 0 2,-3 0 1,5-4-2,-2 0 109,3 0-108,1 4 1,-2 0 72,2 0 0,-2-1 151,6-3 0,-1 3-31,1-3 1,-2 3-18,2 1-112,-3 0 1,3 0 32,0 0 1,4 0-44,-4 0 0,5 0-21,-1 0 1,1 0 273,-1 0-234,3 0 0,-5-4 24,6 0 0,-2 0-4,-2 4 1,1 0 83,-5 0-114,1-5 0,-1 4 42,0-3 0,0 2 16,-4-2 1,-4 3-7,1-3 0,-6 3-19,2 1 1,-4-4-210,-4 0 187,2 0 1,-8 4-56,2 0 1,-6 0-248,-1 0-231,-6 0 1,5 0-33,-3 0-1967,-3 0 1256,4 0 0,-15 0 274,-6 0 1,-5-4 924,-6 1 0,-2-1 0,-5 4 0</inkml:trace>
  <inkml:trace contextRef="#ctx0" brushRef="#br1">11352 10713 8463,'-6'0'0,"0"0"22,2 0 427,3 0 94,-10 0-21,10 0 324,-9 0-301,9 0-142,-4 0 45,5 0 1,5 0-239,2 0 1,3 0 79,2 0 1,3 0-100,0 0 1,7 0 263,1 0 1,1-4-91,6 0 0,2 0 84,6 4 1,-1 0-103,5 0 1,-4-3-104,4-1 1,-4 0-59,4 4 0,-4-4-96,4 0 0,0 1-121,3 3 1,-3 0 89,0 0 1,1 0-11,7 0 0,-3 0 22,2 0 1,-2 0-389,-1 0 1,4-4 216,4 0 0,-2 0 102,1 4 0,0-4 5,4 0 1,1-1 80,-1 2-321,0 1 0,4-4 321,0 2 0,0 3 5,-4-3 1,-2 3 2,-1 1 0,2-4-4,-3 0 1,1 0 13,0 4 0,0 0-10,-4 0-51,4-5 0,-3 4 60,2-3 1,1-1 49,-9 1 1,4 1-35,-7 3 1,1-4-25,-1 0 1,-4 0-18,-8 4 0,2 0 24,-6 0 1,-3 0 190,-4 0-203,-5 0 1,3 0 534,-6 0-516,-4 0-193,3 0 44,-9 0-1061,4 0-1818,-5 0 0,-5 0 1760,-3 0 1157,-7 5 0,-8 2 0,-6 4 0</inkml:trace>
  <inkml:trace contextRef="#ctx0" brushRef="#br1">7526 12780 9107,'-6'0'591,"1"0"303,5 0-648,5 0 1,1 0 279,6 0-25,-1 0-308,1 0 1,3 0-4,0 0 0,0 4 39,-3 0 1,0-1-50,4-3 0,-2 0 1,5 0 0,0 0 62,4 0 0,-3 0-44,3 0 1,-3 0-49,7 0 2,-3 0 0,-1 0-18,-1 0 1,1 0-119,0 0 0,1-1 321,3-3-217,-3 3 1,9-8 111,-3 5 0,0-3-62,0 3 0,-3-4 36,3 4-87,-4 1 0,3-1 5,-3 0 0,-2 0 35,3 4 0,-5-4-96,1 1-44,-8-1 0,11 4 204,-7 0-299,3 0 26,1 0 0,1 0 130,3 0 0,-3-1 52,2-3-59,-2 2 229,-1-3-236,0 0 1,0 4 20,0-3 1,0-1 7,0 1 0,-1 1-177,1 3 148,-5-5 0,4 3-8,-3-2 0,-2 3-113,2 1 1,-3 0-29,3 0 1,-4 0 24,4 0 119,-5 0-378,7 0 324,-8 0 1,7 0 0,-4 0-198,-1 0 180,1 0 0,-2 1-31,5 3 0,-5-2-11,2 1 1,-2-1 44,1-2-23,-3 0 0,5 1 42,-6 3 0,5-3 13,-1 3 1,0-3 274,-4-1-297,6 0 1,-4 1 12,2 3-34,-2-3 39,-2 4 0,2-5-5,2 0 0,-2 4 0,2 0 1,-2 0-7,-2-4 6,5 0 1,-2 0 91,5 0 0,0 0-89,4 0 1,0 0 50,0 0 1,0 0-22,0 0-15,5 0 1,-4 0-2,2 0 0,-2 0-52,-1 0 38,0 0-2,0 5 1,0-4 104,0 3-91,0 2 0,-1-4 157,1 1-151,0-1 1,0 1 37,0 1 151,0 0-184,-1-4 1,3 0 83,1 0 1,-2 0 13,3 0 1,-2 0 113,2 0-192,-3 0 0,4 0 64,-5 0-35,0 0-47,0-5 0,-1 4 133,1-3-106,-5-2 1,2 4 29,-5-1 1,2 0-2,-2-1 0,-2 3 60,2-3-292,-7 3 276,2 1-1197,-4 0 372,1 0 392,3 0-4139,-9 0 2081,4 0 2346,-5 0 0,0 10 0,0 3 0</inkml:trace>
  <inkml:trace contextRef="#ctx0" brushRef="#br1">14653 12917 8243,'-8'-6'-1,"1"2"0,3 3 288,-4 1 447,6 0-217,-8 0-10,3 0 125,1 0 77,-4 0-333,9 0 208,-5 0-51,1 0-352,4 0 203,-4 0-264,5 0 162,5 0-175,-4 0-81,10 0 0,-9 0 73,6 0 74,-6 0-35,8 5-220,-3 1 73,4 5 0,-1-3 35,-2 0 50,2-1 1,-7 5-10,4-1 0,1 1-20,3-1 0,-3 0 132,-1 1-126,1-1 0,0 1 70,-1-1 131,1 0-191,3 1 0,1-1 85,-1 1 117,1-1-169,-1 1 1,0-1-16,1 0 0,-1 1 0,1 1 83,-1 2 12,1-3-94,-1 5 0,0-2 42,1 0 0,-1 2 4,1-2 0,-1-2-123,0 2 70,1-2 1,-2-6 3,-2 1 0,2 0 99,-3 3-125,4-5 0,-4 4 20,1-2 0,-2 2 67,2 2-316,2-1 232,-4 1 1,6-1-71,-1 0 1,-3 1 62,-1-1 1,1 1 53,3-1-65,1 0 0,-1 2 35,1 2-8,-1-2-32,0 4 1,1-6 15,-1 0 1,1 1 0,-1-1 0,1 1 45,-1-1 1,0 4-24,1 1 1,-1-1 1,1-4 0,-1 1-52,1-1 1,-1 0-12,0 1 1,5 3 17,-1 0 1,0 1 26,-4-5 1,-10-10-55</inkml:trace>
  <inkml:trace contextRef="#ctx0" brushRef="#br1">15428 13841 19956,'13'13'257,"-2"-2"-225,1 5 0,-6-9-6</inkml:trace>
  <inkml:trace contextRef="#ctx0" brushRef="#br1">15485 13907 20368,'2'2'9,"9"15"55,1-2 1,-1 2 31,0-2-51,1-3 1,3 10-47,0-3 1,0-1 99,-3 1-63,-1-5 0,1 4 9,-1-3 1,1-2-34,-1 2 1,-1 1 3,-2-1 0,2 1 36,-2-5-148,2 1 122,1-1 0,1 4-109,-1 0 98,-5 1 1,4-5 22,-2 1 1,2 0-4,2 3 1,-1-2 55,0 2 1,1-2-67,-1-2 0,1 2 93,-1 2 0,1-2-84,-1 2 0,0-2 6,1-2 1,-1 1-39,1-1 1,-1 3-10,1-2 1,-1 2-45,0-7 0,-3 3 75,0 2 1,-1-5-67,5 1 0,-5 0 48,1 3 0,-1-3 75,5-1-80,-1 1 0,-1 5 3,-2 2 298,7-3-288,-7 5 0,8-2 164,-4 0-150,-1 6 0,4-7 6,1 5 1,-1-4 15,-4 4 0,1-1-101,-1 1 1,1-1 91,-1-3 1,0-3-62,1 4 0,3 0 87,0-1 1,1 4-9,-5-3 0,3 3-24,-3-4 0,7 4 21,-6-4 1,2 4-1,-3-4 1,0 6-8,1-2 0,-1 1-93,1-1 1,-1 3 86,0-3 0,1 6-34,-1 2 0,5-1 18,-1-3 0,0 4 76,-4 0 0,1-2-102,-1-6 1,1 3 0,-1-3 0,1 1-36,-1-1 1,0 1 61,1-5 1,-1 6-64,1-2 1,-1-1 50,0 1 1,1-5-7,-1 1 1,3 1-7,-2 0 0,5 3-16,-5-4 1,2 1 12,-3 0 0,1-4 0,-1 3 0,4-1-68,1 2 0,-1-4 68,-4 4 0,1 1-69,-1 2 1,4-1 55,0 1 1,1-4 11,-5 4 0,1-5-22,-1 2 1,-1-2 92,-2 1 1,2-3-75,-2 4 1,2-4 7,1 0 1,1-1-57,-1 1 1,0-1 51,1 0 0,-1 1-92,1-1 1,-1 2 79,0 2 1,2-2-41,2 2 35,-2 3 1,4-4-20,-6 5 82,0-5-64,1 7 1,-1-7 238,1 5-229,4-5 0,-3 7 52,2-6 1,-1 4-36,1-4 0,-2 4 80,2-4-80,3 6 1,-5-5 13,2 3-225,3 3 181,-6-4 1,9 4-144,-6 1 0,1 0 120,0 0 0,-4-1 6,3-3 1,-2 1-12,-1-5 0,-2 0 6,-3-3 0,4-1 2,-4 1 0,-1-1-7,2 0 1,-2-3-3,2 0 52,-3-1-26,0 5 1,-2-2-246,4-3 73,-4 4 161,7-5 1,-9 2-897,3-1 428,-3-4 105,-1 7 1,2-9-906,1 3 726,-1-3-1555,3-1 1342,-5 0 1,-5-9-82,-3-2-1341,-2-13 2211,-1 5 0,-11-19 0,-2 2 0</inkml:trace>
  <inkml:trace contextRef="#ctx0" brushRef="#br1">11090 12769 6830,'-7'0'2335,"2"0"2780,5 0-4904,5 0 0,0 1-111,3 3 1,2-3 59,-2 3 0,2-2-118,1 2 1,1-1 65,-1 4 0,1-4 12,-1 1 0,0 1-147,1-2 0,-1 1 90,1-4 0,-1 1-92,1 3 0,-1-2 67,0 1 0,2-1-54,2-2 1,-2 0 88,2 0 1,-1 0-2,1 0 0,-1-2 12,5-1 1,-5 1 13,2-2 1,0 3-48,-1 1 0,2 0 23,-2 0 0,-2 0-96,2 0 0,-2 0 88,-2 0 1,4 0-67,1 0 1,-1 0 83,-4 0 0,1 0-12,-1 0 0,0 0-43,1 0 1,-1-1 8,1-3 0,-1 3 69,1-3 10,4 3-125,2 1 1,0 0 55,-3 0 0,-3 0-28,0 0 0,-1 0 39,1 0 1,-1 0-3,1 0 0,-1 0 61,0 0 0,1 4-67,-1-1 1,1 1 19,-1-4 0,1 0-10,-1 0 0,2 0-18,2 0 1,-2 0 19,2 0 0,-3 0-120,0 0 1,3 0 57,0 0 0,1 1-16,-5 3 0,4-2 42,0 1 0,1-1-8,-5-2 1,4 0-3,1 0 0,0 0 2,-1 0 0,-1 0 27,5 0 1,-5 3 4,1 1 0,2 0 9,-2-4 0,4 1-7,-4 3-14,6-3-12,-9 4 0,10-1-32,-3 0 1,-1 0 38,1-4 1,0 0 3,4 0 1,-2 0-7,-2 0 0,3 0 22,-3 0 1,1 0-26,-1 0 1,3-4 72,-3 0 1,-1 0-78,1 4 0,-5 0-3,1 0 1,1 0 57,0 0 1,0 0 6,-1 0 0,-2 0 53,2 0 0,-1 0-79,1 0 1,-1 0-109,5 0 91,-5 0 1,4 0-14,-3 0 1,-2 0 6,2 0 0,2 0-185,-2 0 183,0 0 7,-3 0-135,4 0 111,-3 0 0,3 0 3,-4 0-83,-1 0 80,-4-5 1,8 4-43,-3-4 31,6 5 0,-1 0 250,-6 0-243,1 0 0,-1 0 26,0 0 0,2-1 4,2-3 0,-2 3 19,2-3-38,-2 3 1,-2 1-18,1 0 0,-5 0 1,1 0 1,0 0-8,3 0 1,0 0-11,1 0 0,-1 0-16,1 0 1,-1 0-106,1 0 1,0-2 308,3-1-188,-2 1 0,7-4 0,-4 2 1,3 3 9,-4-3 0,4 3-52,-4 1 48,6 0 0,-8 0-1,7 0-155,-7 0 151,4 0 1,-2 0 22,0 0-25,1 0 1,-4 0 41,4 0 0,-4 4-5,4-1 1,0 1-32,-1-4 0,0 4 7,-3 0 0,-1 0 223,1-4-215,-1 0 0,-3 0-1,-1 0 1,1 0 1,3 0 0,1 0-42,-1 0 0,-3 0-41,-1 0 355,1 0-273,4 0 1,-5 0 75,1 0 0,-4 0 9,3 0 0,-3-2 160,4-1 1,-5 1-47,5-2 1,-4 3-46,3 1 0,-3-1-46,4-3 1,-4 3-226,3-3 156,-4 3-335,7 1 123,-9 0 3,4-5-68,0 3 1,-2-6-829,5 4 410,-6 0-853,8-1 0,-7 4 122,4-3 1374,-4 3 0,7 6 0,-4 1 0</inkml:trace>
  <inkml:trace contextRef="#ctx0" brushRef="#br1">7515 14973 8451,'-6'0'-1104,"1"0"4814,5 0-3449,0-5 193,0 3 22,0-3-37,0 5-259,5 0 0,-3 0-32,6 0 18,-1 0 0,1 0-6,0 0 1,-1 0-16,5 0 1,-1 2 101,0 1-3,1-1-55,4 3-12,-3-5 328,9 0-383,-5 0 1,5 0 82,-3 0 0,4 0-15,0 0 0,0-2-127,3-1 0,-3 1 150,-4-1 1,3 1-194,-3 2 0,2 0 62,2 0 0,0-3-66,0-1 1,0 0 84,-1 4 1,1-4-28,0 0 1,4-3 87,-1 3 1,5-1-10,-4 1 1,3 1-23,-3-4 0,3 0 29,-3 0 0,1 1-147,-2 2 0,-2 2 191,3-1-224,-3 1-31,-1 2 167,0 0 2,0 0-179,0 0 136,-1 0 0,1-3 67,0-1-116,0 0 23,0 4 1,0 0-26,-1 0 0,1 0 34,0 0 1,0-4-231,0 0 240,-5 1-2,3 3-77,-3 0 49,5 0 1,0 0 35,-1 0-97,1 0 55,0 0 0,0 0 15,0 0 1,1 0-1,3 0 1,-3 0-61,2 0 1,0 0-13,0 0 0,-2 0 20,3 0 0,-3 0 11,-1 0 0,0 0-37,0 0 1,1 0 35,3 0 1,-3 0 25,2 0 0,2-4-35,-1 0 0,5 0 16,-2 4 0,2 0-1,-2 0 0,3 0 32,-2 0 1,2-4 58,1 1 1,0-1-43,0 4 1,-1 0-5,-2 0 0,3-4 56,0 0 0,1 0 15,3 4 1,1-4 20,-1 1 0,4-1 140,-4 4 0,4-1-113,-4-3 0,3 3-45,-7-3 0,5 2-56,-8 2 1,3 0 5,-7 0 1,3 0-116,-3 0 0,1 0 74,-2 0 1,-2 0-160,3 0 1,-4-1 65,-4-3 0,1 3-44,-5-3-109,6 3 1,-9-3-73,4 0-1471,-9 1 906,-2 3 1,-6 0-231,-3 0 1,-3 0-163,-9 0 0,-1 0-2341,-6 0 3577,0 5 0,-15 1 0,-4 5 0</inkml:trace>
  <inkml:trace contextRef="#ctx0" brushRef="#br1">7583 17177 8160,'0'-6'267,"0"1"53,0-1 1,2 5 125,2-3 1,-3 2 121,3-2 31,-3 3-219,-1-4 413,0 5-535,5-5 0,-3 3 289,6-1-305,-5 1 1,7-3 257,-9 4-318,9-4 0,-7 5 182,4 0-210,1-5 43,-2 4 0,4-6 91,-2 3-46,2 3-60,-3-4 0,5 4-66,-4-3 0,8 1 12,-4-4 0,2 4-143,-3-1 1,1-1 280,-1 2-256,0-6 3,6 7 0,-4-4 94,2 2 1,-2 3-2,-2-3 0,4-1-124,0 1 1,1 1 126,-5 3 1,2-4 29,2 0 1,-1 0-15,5 4 1,-4 0-4,4 0 0,-4-4 1,5 0 1,-5 1 1,4 3 1,-4-4-43,4 0 0,-4 0 6,4 4 1,-5-4-124,1 1 1,2-1 132,-2 4 0,4-1-65,-4-3 1,5 2 4,-5-1 1,4 1-20,-4 2 0,1-1 59,0-3 0,-4 3 15,4-3 0,-2 3-69,1 1 1,-2 0 9,2 0 0,-3 0-109,0 0 0,3 0 125,0 0 0,1 0-120,-5 0 1,4 0 75,0 0 0,2 0-15,-2 0 1,-2 0-16,2 0 0,3 0-2,1 0 1,-1 0 18,1 0 1,-2-4 6,2 0 1,3 1 125,-3 3 0,3 0-74,0 0 1,0 0 12,-3 0 0,3 0-36,-3 0 1,-2 0-22,3 0 0,-1 0-1,3 0 0,-3 0-15,0 0 0,-1 0 51,1 0 1,3 0-9,-3 0 1,1 3-36,-1 1 1,3 0 12,-3-4 0,-1 1-17,1 3 0,-4-3 23,4 3 0,0 1-21,4-1 0,-4 0-8,0-4 0,-4 4-13,4-1 0,-1 1 52,1-4 1,2 0 2,-2 0 1,-1 0 101,1 0 0,-1 0-70,1 0 0,1 0 77,-4 0 0,3 0-89,-4 0 0,0 0-94,-3 0 1,3 2 100,0 1 0,0-1-9,-3 1 0,-1-1-6,0-2 0,1 0-12,-1 0 1,6 0-52,2 0 1,-3 0 45,0 0 1,0 0 69,-1 0 0,4 0-58,-3 0 0,-1 0 25,-4 0 1,4 0-61,1 0 1,-1 0-14,-4 0 1,5 0 50,-1 0 0,5 0-12,-1 0 1,3-2-41,1-1 1,3 1 38,1-1 0,1 0 137,-2-1 0,-2 3-89,3-3 0,-3 3-33,-1 1 0,0 0-24,0 0 0,0 0-7,-1 0 0,-3 0 33,1 0 1,-3 1-9,2 3 0,3-3 92,-3 3 1,1-1-95,-1 0 1,2-1-11,-6 1 0,0 2 19,-4-1 0,1 0-11,-1-4 1,-3 0-111,0 0-297,-6 0 54,8 0-323,-9 0-2597,5 0 2305,-6 0 1,0-6 932,0-6 0,5-4 0,1-7 0</inkml:trace>
  <inkml:trace contextRef="#ctx0" brushRef="#br1">15433 13888 19186,'16'-23'-30,"3"0"86,-18 22-54</inkml:trace>
  <inkml:trace contextRef="#ctx0" brushRef="#br1">17857 10759 17632,'1'-2'-501,"7"-2"-1194,-5 3 1,0 2 1694,-4 5 0</inkml:trace>
  <inkml:trace contextRef="#ctx0" brushRef="#br1">14687 16926 8406,'-7'0'469,"-1"0"1,4 0 1,-3 0-167,4 0 1,-3 0 804,2 0-708,3 0-98,-4 0 1209,5 0 1,3-5-1238,1-3 0,5-2-90,-1-2 0,-2 2 22,2 3 0,-1-5-160,5 1 1,-1-1 111,0-3 0,1 3-91,-1 0 1,1 1-17,-1-1 1,4-3 18,1 0 1,4-6 98,-1 2-85,-3-2-12,6 3 0,-4-3 77,5 2 14,-1-3-69,1-1 0,-1 0 32,-3 0 0,3 1-4,-3-1 1,2 0-29,2 0 9,-5 0 0,3 0-45,-2 1 1,-1-1 0,0 1 166,-2 3-73,5-3-70,-9 5 0,9-10 70,-6 0-19,5 1-53,-2 3 1,1 0 87,0 0-102,0 0-36,-1 1 0,3 3 28,-2 0 0,-1-1-15,1-2 1,-4-1-18,4 0 1,-3 0 98,3 0-117,-5 0 41,7 6 0,-7-7 15,5 5 0,-3-6 1,3 6 1,-4-6-18,4-2 1,-4 1 11,4 3 1,-1 0-138,1 0 1,1 0 164,-5 0-255,1 1 193,0-1 1,1 0 23,2 0-35,-3 0-1,1 0 1,-3 1-26,5-1 0,-2 0-2,2 0 0,2 0 65,-6 0-41,5-5 0,-7 4 0,3-2 25,1 2 0,-4 2-3,2 3 170,-2-3-93,-2 5 1,4-5-53,0 3 39,1-3-64,-5 5 0,1-2-1,-1 0 0,4 0 10,0-4 1,2-1-25,-2-3 36,3 3-16,5-4 0,-4 1-114,0 1 1,0-1 122,4 4-208,-6 0 170,5-5 0,-5 6 8,2-1-26,2 0 14,-8 5 0,3-1 54,-4 0 0,-1 5 6,1-1 1,-1 1 32,0-1-73,1 2-6,-1-4 1,1 6-16,-1 0 37,1-1-34,-1-4 0,0 3 10,1-2 0,-2 2-46,-2 2 1,2-1-16,-3 1 0,2 3 66,-1 1-288,2-1 240,-9 2-195,9-4 203,-8 8-20,3-3-49,-5 5 58,0 0 70,5-5 18,-4 4-116,9-9 236,-3 3-81,4-4 0,-3 0-76,-1-1 242,1 1-236,3-1 0,-1 5 70,-2-1-36,2 0 7,-3-3-151,4 0 118,-5-1 13,4 6-24,-3-4 0,4 3 10,1-4 229,-1-1-243,0 1 0,2-4 45,2 0 1,-2-2 22,2 2 1,3-2-80,1-2 26,-2-2 0,4 3 0,-2-5-81,3 0 0,1 0 60,-1 1 1,1-5-14,0 0 1,-1 1 14,-3 3-149,2 0 130,-3 0 1,5 0-2,0 0 0,-4 1 5,0-1 1,0 0-12,4 0 11,0 0 0,-6 0 1,5 1-134,-3-1 132,-3 0-43,6 0 0,-8 4-7,5 0 0,-4 1 28,4-1-218,-5-2 214,3 8 0,-6-5-35,1 3 0,-1 2-6,0-2 1,1-1 272,-1 0-243,1 1 1,-1 4 1,0-2 281,1-2-107,-6 2 1,6-3-93,-1 4-31,1-4 1,4 7 7,-5-3 1,-3 5 2,0-1 0,-5-1-6,5 5-42,-5-5-86,2 8 123,-5-4-8568,0 5 8550,-5 10 0,-7 3 0,-6 10 0</inkml:trace>
  <inkml:trace contextRef="#ctx0" brushRef="#br1">14642 14893 8197,'-7'0'863,"2"0"1580,5 0-2315,5 0 57,-4 0-93,10 5 0,-5-4-34,5 3 1,-3-3-1,0-1 0,-5 4 98,5 0-91,0 0 1,3-3-14,0 3 1,-3-3 128,0 3-101,-1-3 1,5 0-16,-1 3 1,-3-3 0,-1 3 0,1-3 71,3-1-64,1 0 0,-1 0-26,1 0 0,-1 0-11,1 0 1,3 0-13,0 0 1,0 0 37,-3 0 1,4 0 31,3 0 0,-1 0 9,1 0 1,-5 4 7,1 0 1,2 0-39,-2-4 0,1 0 10,0 0 1,-4 0-31,4 0 1,-4 0 26,0 0-132,-1 0 1,0 0 68,1 0 0,-4 0-50,-1 0 0,1 1 38,3 3 1,-3-3-25,-1 3 22,1-3 1,3-1 0,1 0-6,-1 0 1,1 0 71,-1 0 0,4 0 16,1 0 0,3 0 13,-4 0 1,4 0-59,-4 0 0,4 0-17,-4 0 0,4 0 2,-3 0 1,3 0-9,-4 0 1,1 0-7,0 0 1,-4 0-11,4 0 1,-3 0-6,3 0 1,-4 0-5,4 0 0,-4 0-18,0 0 0,3-1 32,0-3 0,0 3 52,-3-3 0,1 3-43,2 1 1,-3 0 0,4 0 1,1-4-7,2 0 1,-1 0 4,1 4 1,-1 0-17,1 0 0,3 0-6,-3 0 1,1-3-15,-1-1 0,1 0 29,-4 4 0,3 0-29,-4 0 0,4 0 15,-4 0 0,5 0 2,-1 0 0,-1 0 1,1 0 1,-4-4 0,4 0 1,-3 1 25,3 3 0,-1 0 3,1 0 0,2 0-26,-2 0 0,-1 0 5,1 0 1,0-2 13,4-1 1,0 1 33,0-2 1,-1 3 3,1 1 1,0-4-16,0 1 0,-4-1 7,0 4 1,0 0-23,4 0 0,0-4 0,0 0 1,-2 0 6,-2 4 1,4 0-1,0 0 1,0-1-27,3-3 0,2 3-14,-1-3 1,3 3-10,-3 1 1,3-4 41,-3 0 1,1-1-2,-1 1 1,-3 3 4,2-3 1,2-1 0,-1 2 0,0-1 76,-5 4 0,0 0-80,-3 0 1,5 0 8,-5 0 0,5 0-27,-5 0 0,-1 0-4,1 0 0,-4 0 11,4 0 0,-5 0-11,2 0 0,-4 0-6,0 0 0,-1 0-6,1 0 1,-1 0-1,0 0 1,1 0 10,-1 0 0,1 0-109,-1 0 1,1 4 87,-1-1 0,-3 1-6,-1-4 0,1 0 42,3 0 1,-2 0-2,2 0 0,-2 0-28,7 0 1,0 0 6,-1 0 1,1 0-35,-5 0 1,4 0 36,0 0 0,1 0-23,-5 0 0,0 0-25,1 0 0,-1 0-12,1 0 0,-1-4-142,1 1-298,-1-1-172,0 4 1,-3 0-149,0 0 92,-6 0 1,2 0 251,-8 0 1,-3 0 472,-9 0 0,-6 0 0,-8 0 0</inkml:trace>
  <inkml:trace contextRef="#ctx0" brushRef="#br1">11192 14938 7682,'-6'0'650,"1"0"1,4 0-266,-3 0-1,3 0-16,-4 0 626,5 0-781,5 6-70,-4-5 33,9 4 1,-2-5 45,7 0 1,-1 0-23,5 0 1,-1 0 1,1 0 0,2 0-53,-2 0 0,4 0 15,4 0 0,-2 0-81,6 0 1,-6 0 55,2 0 0,1 0-83,-2 0 0,2 0 29,-1 0 1,-3 0-10,3 0 1,-2 0-37,2 0 0,-3 0-20,2 0 1,-2 0 14,-1 0 1,0 0 54,0 0 1,4 0 17,-1 0 0,5-1-30,-5-3 1,6 3 97,-1-3 1,-2-1-134,1 1 1,-4 0 7,0 4 1,-2 0-15,-1 0 1,-1 0-35,-3 0 0,1 0-6,-5 0 0,6 0 59,-2 0 0,-2 0 8,2 0 0,1 0-20,2 0 0,5 0 98,0 0 0,3 0-81,-3 0 0,3-1 2,-3-3 0,0 3-58,-5-3 1,1 3-10,0 1 1,0 0 12,0 0 0,-4 0 19,0 0 0,0 0 77,4 0 0,0-4-58,-1 0 1,2 0 19,3 4 0,-1-4-36,4 1 1,0-5 3,5 4 0,-5-1-20,1 1 0,-1 3-21,4-3 1,-3-1 82,-1 1 1,-1-1-3,2 1 0,2 3 5,-3-3 1,3 3-26,2 1 1,-5-4 62,0 1 1,0-1-11,0 4 0,2 0 4,-6 0 0,5 0-81,-4 0 0,3-4-11,-3 0 0,-1 0 42,-3 4 0,0 0-4,0 0 1,0 0 62,0 0 1,-4 0-42,0 0 0,-4 0-27,4 0 1,-1 0 1,1 0 0,1 0 14,-5 0 1,4 0-62,-4 0 0,2 0-10,-2 0 1,-2 0-33,2 0 1,-2 0 54,-2 0 1,1 0-411,-1 0 240,1 0-1035,-1 0 195,0 0-176,-4 0-212,-2 0-775,-5 0-310,-5 5 2462,-7 7 0,-11 0 0,-6 5 0</inkml:trace>
  <inkml:trace contextRef="#ctx0" brushRef="#br1">11181 17063 8080,'-6'-7'475,"1"2"278,5 5 1885,0 0-2530,0-5 0,1 4 47,3-3 1,-2 3-139,6 1 0,-4 0 30,3 0 0,1 0 52,3 0 0,-3-1-13,0-3 0,-1 3-3,5-3 0,-1 3 27,0 1 0,1-4 11,-1 0 1,4 0-74,1 4 1,-1 0 55,-4 0 0,6-4-110,2 0 1,-1 1 34,1 3 1,-4 0 27,4 0 1,-4 0-27,4 0 0,-4 0-20,4 0 0,-5 0 44,2 0 0,0 0 12,-1 0 0,1 0 18,-5 0 0,0 0-27,1 0 0,-1 0 10,1 0 0,-1 0 3,1 0 0,-1 0 1,0 0 1,1 0 66,-1 0 0,4-4-2,1 0 0,-1 0-58,-4 4 0,1 0 12,-1 0 1,1 0-101,-1 0 0,0 0 88,1 0 0,-1 0 107,1 0 0,-1 0-93,1 0 1,-1 0-1,0 0 1,1 0-7,-1 0 1,4 0-10,1 0 0,-1 0 9,-4 0 1,2-1 9,2-3 0,-2 3-72,2-3 1,-2 3 58,-2 1 1,-3 0-133,0 0 1,-1 0 59,5 0 1,-5 0-19,1 0 1,-1 1 65,5 3 1,-1-3-11,1 3 0,-1-3-19,0-1 0,1 0 11,-1 0 0,5 0-5,-1 0 1,0 0 7,-4 0 0,1 0 42,-1 0 1,4 0-23,1 0 1,3 0 1,-4 0 1,5 0 56,-1 0 1,2 0 5,-2 0 1,2 0-50,-2 0 0,3 0 6,1 0 1,0-1-28,-1-3 0,0 3 38,-3-3 0,3 3-119,-3 1 0,-2 0 25,2 0 1,-3 0-14,3 0 0,-4 0 52,4 0 1,-5 0-23,1 0 1,2 0-9,-2 0 0,5 0-9,-1 0 0,3 0-10,1 0 0,-1 0 1,1 0 0,0-1-27,0-3 0,-4 2 54,0-1 0,-4 1-19,4 2 0,-3 0-179,3 0 1,-6 0 175,3 0 0,-2 0 124,1 0 0,-2 0 385,2 0-390,-2 0 0,2 0-114,0 0 0,1 0 13,0 0 0,-2 0-1,5 0 1,-2 0-10,2 0 1,2 0 5,-6 0 0,4 0-68,-4 0 66,1 0 0,-1 0-15,0 0 1,0 0-8,-3 0 1,3 4 2,0 0 1,0 0 7,-3-4 1,0 0-14,4 0 1,-4 0 21,4 0 1,0 4 1,-1-1 0,2 1 29,-2-4 0,-1 0 82,5 0 1,-1 0-117,1 0 0,1 0 7,-5 0 0,4 0 50,-3 0 1,3 0-31,-4 0 1,5 0 13,-1 0 1,2-1-14,-2-3 1,2 3-11,-2-3 0,1 3 29,-1 1 0,3-4-4,-3 0 1,3-1 3,1 1 1,-1 3 9,1-3 1,0 2-38,0-2 0,0 1 20,0-4 0,3 4 5,1-1 1,0-1-18,-5 2 1,1-5 5,0 4 0,-4-4-39,0 5-16,-5-1-63,3 4-280,-6 0-20,-5 0 65,-1 0 28,-15 0 0,1 1 56,-10 3 0,4-2-1279,-4 6 1,4-5 39,-4 0 0,5-1 1467,-1-2 0,-3 5 0,0 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7515 2250 10936,'8'0'414,"-1"0"0,1 0-188,3 0 1,1 0 165,-1 0-199,0 0 1,6 0-13,2 0 1,3 0 35,0 0 0,1 0-114,0 0 0,1 0 56,3 0 1,-2 0-115,6 0 1,-5 0 100,5 0 0,-5 0-32,5 0 1,-1 0 6,5 0 0,0 0 19,3 0 0,-2-4-84,2 0 0,1 0 72,-1 4 1,-4-3-118,-3-1 1,-2 0 109,2 4 1,-2 0-150,-3 0 1,-1 0 99,1 0 1,2 0-30,-1 0 0,-1 0-90,-3 0 1,0 0 106,0 0 1,0 0-116,0 0 1,-1 0 93,1 0 1,4 0-38,0 0 1,-1 0 28,-3 0 0,0 0-84,0 0 0,1 0 49,3 0 0,-2 0-7,5 0 0,1 0 12,3 0 0,-3-1-2,-1-3 1,0 3-20,5-3 1,-2 3 19,-3 1 0,3 0-10,-2 0 1,2-4 7,1 0 1,0 0 1,0 4 0,1-1 18,-1-3 0,0 3 2,0-3 0,1 3-3,-1 1 0,0 0 1,0 0 0,1 0 45,-1 0 0,0 0-45,1 0 0,-1-1-17,0-3 0,0 2 18,1-1 1,0 0 35,3-1 1,-6 3 6,2-3 1,-2-1 84,2 1 1,-5-3-41,-2 3 0,0 0 12,-5 4 1,4 0-11,-7 0 0,-3 0-22,0 0 0,-4 0-207,0 0 278,-1 0-560,-5 0-64,5 0 0,-11 0-1137,0 0 677,-5 5 1,-12-2-1880,-2 4 2805,-3 6 0,-5 5 0,-3 5 0</inkml:trace>
  <inkml:trace contextRef="#ctx0" brushRef="#br0">7698 4317 8485,'-12'5'-19,"1"-4"1,-1 8 210,1-5 316,5 0-228,-5 1-1,10-4 117,-9 4 104,9-5-94,-4 0 4,5 0-140,0 5 41,5-3-64,1 3 1,7-5-16,2 0 0,-1 0 51,5 0 0,0 0-43,4 0 0,0 0-132,0 0 0,-1 0 101,1 0 0,5 0-131,3 0 0,-1 0 35,4 0 1,-2 0-7,6 0 0,-4 0-160,-3 0 0,2 0 94,-3 0 1,3 0-61,2 0 1,-2 0 105,-3 0 0,7 0-136,-3 0 1,3-4 113,-3 0 1,4 0-132,0 4 0,4-1 98,-4-3 0,2 3 3,-2-3 1,-3 3-39,3 1 0,2 0 21,-2 0 0,0 0-64,-4 0 1,0 0 64,1 0 0,-1 0-8,0 0 0,0 0 0,1 0 0,-1 0-3,0 0 0,0 4-5,1 0 0,-1-1-11,0-3 1,4 0 21,0 0 0,2 4 7,-2 0 0,-1 0 59,4-4 1,-4 1 7,1 3 0,-1-3-21,1 3 0,-2-3-258,2-1 0,-3 0 187,0 0 1,-1 0 197,0 0 0,2 0-11,2 0-151,-3 0 24,-1 0-38,5 5 0,-13-3 32,8 1-71,-7-1 46,6-2 1,-9 0-18,3 0 1,-3 0-6,-1 0 0,0 0-6,-1 0 1,0 0-10,-3 0 1,1 0 124,-4 0-98,-1 0 1,-4 0 2,1 0-1,-1 0-419,1 0 259,-6 0-770,4 0 1,-10 3 388,0 1 1,-5 5-2249,-6-1 2772,-6 2 0,-6 1 0,-6 1 0</inkml:trace>
  <inkml:trace contextRef="#ctx0" brushRef="#br0">7572 6384 7176,'-8'7'-1152,"1"-4"1783,4-1-39,-7-2 125,9 5-372,-9-4 437,8 4-168,-8 0 36,9-4-398,-4 5 0,4-5 157,-3 3 84,3-3-312,-4 4 0,10-1 67,2 0 0,1-1-15,3-3 1,-1 0 105,9 0 0,-1 0-99,1 0 1,3 0-44,-3 0 1,2 0 38,2 0 0,0 0-144,0 0 1,0 0 3,0 0 0,-1 0-130,1 0 0,0 4 110,0 0 0,4 0-73,-1-4 0,5 4-88,-5-1 1,6 1-2,-1-4 0,0 0 1,0 0 1,4 0 58,-4 0 1,6 0 7,-3 0 0,0 0 33,4 0 0,-1-4 27,1 1 0,-1-5-19,5 4 0,-6 0 4,3 4 0,-5 0 6,-4 0 0,3 0-3,-2 0 0,-3 0-25,-2 0 0,2 2 19,-1 1 0,-1 0-47,-3 5 1,4-6 46,0 2 1,4-3-5,0-1 0,2 0 25,1 0 0,0 0 2,1 0 1,1 0-47,-1 0 0,1 0 24,-5 0 0,-2 0-17,2 0 0,-6 0 17,2 0 1,2 0 73,1 0 1,2 1-69,-2 3 1,7-2-1,-3 1 1,3 2 7,-2-1 0,3 0 0,0-4 0,4 0-40,-4 0 0,0-1 37,-4-3 1,4 3-67,0-3 0,4 3 46,-4 1 1,0 0 99,-4 0 1,-3 1-106,-1 3 1,-3-3 114,3 3 0,-4 1-7,0-1 0,2-1 11,-1-3 1,1 0-121,-1 0 0,0 0 68,4 0 0,-2 0-85,-2 0 1,-4 0 71,-1 0 1,0-1-114,-7-3-170,0 3-445,-3-4 61,-6 5 0,-2 0-527,-8 0 0,-6 0 1129,-5 0 0,-11 10 0,2 3 0</inkml:trace>
  <inkml:trace contextRef="#ctx0" brushRef="#br0">7606 8543 8267,'-6'0'0,"0"0"0,2 0 414,3 0-112,-5 0 1,5 0 318,-3 0 228,3 0-406,-4 0 1349,5 0-1539,5 0 0,1 0-121,6 0 1,-1 0 55,1 0 0,0 0 6,4 0 0,1 0 18,6 0 1,0 0 3,0 0 0,4 0-56,-1 0 1,2 0-76,-1 0 0,-3 0-66,3 0 0,0 0 95,0 0 1,1 0-72,-1 0 0,-3 0 53,2 0 1,2 0-151,-1 0 0,3 0 134,-3 0 1,1 0-52,-1 0 1,1 0 0,2 0 0,-1 0-89,-2 0 1,-3 0 16,3 0 0,-2-4 87,2 0 1,-3 0-26,2 4 1,2 0 10,-1 0 1,3-1-58,-3-3 1,0 3 38,-4-3 0,2 3-48,-2 1 0,6 0 89,-6 0 0,2 0 7,-2 0 0,1 0-41,3 0 0,-3 0 1,3 0 0,1-4-30,-2 0 1,1 1 30,-4 3 0,-1-2-24,1-2 0,-1 3 8,-3-3 1,3 3-9,-3 1 0,-3 0-5,-1 0 1,-2 0-8,-2 0 0,5 4 8,-1 0 1,1 0-1,0-4 1,-2 0 45,5 0 1,-4 0-37,4 0 1,-4 0 36,4 0 1,-1 0-32,1 0 0,1 0 5,-5 0 0,1 0 6,-5 0-7,0 0 1,1 0 194,-1 0-189,1 0 0,-1 0 273,1 0-259,-1 0 1,0 0 128,1 0 1,-1 0-78,1 0-86,-1 0 0,11 0 0,2 0 0</inkml:trace>
  <inkml:trace contextRef="#ctx0" brushRef="#br0">10679 8497 11232,'0'12'0</inkml:trace>
  <inkml:trace contextRef="#ctx0" brushRef="#br0">9571 8520 8081,'-7'0'1781,"2"0"4472,5 0-5825,5 0 0,-2 0-112,4 0 0,-3 1 253,4 3-299,0-3 0,3 4 69,0-5 1,5 0-106,-1 0 1,5 0 74,-1 0 0,3 0-45,1 0 0,-4 0-89,0 0 0,0 0 177,4 0-306,-6 5 64,5-3 1,-8 3 44,5-5 1,-4 1-180,4 3 0,-4-3-14,4 3 1,-5-3 33,2-1 1,1 0 37,2 0 1,-1 0 57,1 0 0,-1 0-77,1 0 0,1 0-1,-4 0 0,4 0-120,-1 0 1,-1 0 112,1 0 1,-4-1-87,4-3 1,-4 3-13,4-3 0,-4 3 99,4 1 0,-3 0-123,3 0 1,-5-1 58,1-3 1,-1 2 30,1-1 0,-6 1 11,2 2 0,-2 0-15,3 0 0,-5 0 25,1 0-47,0 0 62,3 0-54,0 0 73,1 0 0,-5 2-40,1 1 0,-4-1 17,3 2 1,-4-3 11,2-1 5,-5 0-23,5 0 34,-4 0 1,6 0 40,-3 0-161,2 0-4,5 0 94,1 0-342,-6 0 61,4 0-1342,-9 0 545,5 0-63,-6 0 1,5 5 0,1 1-1</inkml:trace>
  <inkml:trace contextRef="#ctx0" brushRef="#br0">14653 8497 8294,'-1'-1'0</inkml:trace>
  <inkml:trace contextRef="#ctx0" brushRef="#br0">11010 2238 8326,'0'-6'25,"0"1"0,0 4 558,0-3-64,0 3 396,-5-4-199,3 5-183,-3 0-116,5 0 65,0 5-266,0-4 1,0 5 66,0-2-249,0-3 92,0 10 1,2-6-99,1 2 0,0 2 40,5-5 1,-5 1 42,5-1 1,-4-3 13,3 3 0,-3 1-15,4-1 0,-4 1 146,3-1-107,1-3 0,3 8 67,1-5 1,-5 1 60,1-1-262,0-3 1,3 5 130,0-2 0,-3-3-164,0 3 1,-5 1 53,5-1 1,-4 0 30,3-4 0,-3 0-34,4 0 1,-4 4 110,3-1 36,1 1-116,3-4 0,1 4 10,-1 0 0,-3 0 7,-1-4 1,0 1-112,0 3 106,3-3 1,-4 5-6,1-2 0,3-3 39,-2 3 0,-2-3-46,2-1 1,-4 2-2,3 1 1,-3-1 65,4 2-119,-1 2 0,3-4 130,-2 6-222,2-5 1,-3 5 132,4-4 1,-3 4-9,-1-4 0,-3 3 17,4-3 1,-1 4-30,5-4 0,-1 1 104,1-2 1,-1-1-91,0 1 0,1 3 5,-1-3 0,1 2 12,-1-1 1,0-1-92,1 4 1,-1 0 28,1 0 0,-1 4-15,1-4 0,-1-1 27,0 2 0,1 0-9,-1 3 1,2 1 30,2-1 1,-2 0-25,2 1 0,2-1 125,-2 1 1,1-5-110,0 1 1,-4 2 88,3 1 0,2 3-63,-2-6 1,6 2 24,-2 2 0,-2-1-52,2 0 1,-5 1-2,2-1 1,0-3-34,-1-1 1,4 1 49,-3 4 0,-1-1-114,-4 0 0,4 1 91,1-1 0,-1-3-63,-4-1 1,1 1 74,-1 3-14,1 1 1,-1-1 21,0 1 1,1-5 8,-1 1 0,1-4 78,-1 3 1,-1-3-96,-2 4 0,2-4 130,-2 3 1,0-3-105,0 4 1,2-6-48,-2 2 0,-2 2-9,2 2 1,-2-2-17,2 2 1,2-4-70,-2 3 0,-2-3 112,1 4 1,1-2-74,4 2 0,-5 1 46,1-6 0,-1 5 3,5-4 1,-1 3-14,1-3 0,-1 4 51,0-4 0,1 3-26,-1-3 0,1 5 5,-1-1 0,1-2-18,-1 2 0,0-2 3,1 2 0,-2 2-16,-8-8 8</inkml:trace>
  <inkml:trace contextRef="#ctx0" brushRef="#br0">12959 3516 20999,'4'3'3,"6"3"3,-3 2 1,4-2-2,-4 2 0,3 1 84,2-5 0,-1 4-76,1 0 1,-1-2 21,0 2 1,-3-4-14,0 3 1,-1-3-40,5 4 0,-1-2 38,1 2-14,-1 2 1,0-5-12,1 3 0,-1 2-11,1-3 1,-2 0-7,-3 0 1,4-3 18,-4 4 0,0-4 24,0 3 1,1 0-19,3 0 45,1 3 1,-1-5-43,0 3 1,1 1 28,-1-5 1,1 5-27,-1-2 0,1-1 1,-1 2 1,0-4-9,1 4 1,-2-5-5,-2 5 1,2-2-21,-3 2 1,4 1 27,0-5 1,0 4 11,1 0 1,-1-2-19,1 2 1,-1-4 10,0 3 0,1 0 9,-1 0 0,1 2 4,-1-5 1,1 4 0,-1-4 1,0 3-10,1-3 0,-1 4-11,1-5 0,-1 5 11,1-4 1,-1 3-32,0-3 0,1 5 24,-1-1 0,-1-2-20,-2 2 0,2-5 7,-2 5 1,2-4-9,1 4 8,1-1 1,-1 3 5,1-2 0,-1 1-9,0-5 0,1 3 6,-1-3 39,6 5 1,-1-4-37,3 3 1,-2 0 22,-6-4 0,1 4-25,-1-4 0,-2 3 0,2-3 1,-6 5-1,7-1 1,-3-2 6,2 2 1,1-2 125,-1 2 1,0 2-117,1-3 1,-1 0 104,1 0 1,-1-3-41,1 4 0,-1-5 22,0 5 0,-3-5-20,0 0 1,-2 0 9,2 1 1,2-3-65,-3 3 0,0-3 35,0-1 0,-3 0-90,4 0 145,-6 0-227,8 0 0,-7 0 66,5 0-325,-6 0 1,4 0-1246,-2 0-1112,-3 0-82,5 0 2804,-6 5 0,0 2 0,0 4 0</inkml:trace>
  <inkml:trace contextRef="#ctx0" brushRef="#br0">11078 6544 8235,'-6'0'-418,"-4"0"1468,8 0-150,-8 0-783,9 0 249,-4 0 283,5 0-428,0 5 439,0-3-293,0 3-47,5-5 1,0 1 80,3 3 38,2-3-261,-9 4 0,6-5-51,-4 0 10,-1 0 0,3 1 85,-5 3-197,5-3 46,1 9 0,4-7 77,-2 5-31,2-6 0,-4 7-26,6-5 0,-2 1 14,-2-1 0,2-3 8,-3 3 0,0 1 65,0-1-55,1 0 1,3-1 85,1 1-107,-1 0 0,1 0-35,-1 0 0,0 3 36,1-3 0,-1 1-54,1-1 1,-1-3 46,0 3 1,1 1-3,-1-1 0,1 1-24,-1-1 1,-3-3-1,-1 3 0,1 1-95,3-1 1,-3 1 93,0-1 0,-1-3-66,5 3 0,-5 1 118,1-1 6,0-1 0,3 1-13,0 0 0,-3 0 8,0-4 1,-2 1-169,2 3 206,2-3-151,-4 4 65,5 0 0,-3-4-141,0 3 0,-6-1 53,2 1-170,2-3 188,-4 4-13,8 0 100,-9-4 0,8 6-79,-5-4 0,1-1 54,-1 2 1,-3-2-15,3 2 0,2-3 1,-1 6-19,3-4 1,-2-1 0,-2 1 0,-2 2 7,6-1 0,-4 4-8,4-4 0,-5 1 141,5-1-137,0-3 1,3 8 32,0-5-33,1 4 1,-1-5-8,1 5 1,-5-5-2,1 5 1,-4-4-2,3 3 0,0-3 18,0 4 1,3-2-8,-2 2 0,-2 2-5,2-2 0,0-2 1,3 2 1,-3-5 62,-1 5 1,1-2-59,3 2 0,1 2 77,-1-2 1,-3-2-63,-1 2 1,1-5 15,3 5 1,0-4-15,-4 3 1,3 0-12,-2 0-1,2 2-68,1-5 0,-3 5 80,0-1 0,-1-2-39,5 2 1,-1-2 19,1 2 0,-1 0-32,0-4 1,-2 4 24,3-4 0,-6 5-25,9-2 1,-8-1 4,4 2 0,-2-4-1,2 4 0,1-5-47,-1 5 0,1-4 57,-1 3 0,0 0-46,1 0 0,-1 2 38,1-5 1,-1 4-23,1-5 1,-1 5 16,0-4 0,1 5 14,-1-2 0,1 0 4,-1 0 1,1 0 4,-1 0 1,0 2-32,1-5 1,-1 5 17,1-2 0,-1 0-37,0 0 1,5-3 32,-1 4 1,0-2 8,-3 2 1,-1 1-16,0-6 1,5 5-5,-1-4 1,0 4 3,-3-5 0,-1 2-9,0-1 0,1-1 1,-1 4 0,1-4-1,-1 1 0,-3 1-32,-1-1 0,1 3 36,3-3 0,-3 1-13,0-1 0,-1-2 0,5 6 9,-1-5 1,0 5-2,1-4 1,-1 4-3,1-4 0,-1 1 5,1-1-2,-1-3 0,0 8 4,1-5 1,-2 1-4,-2-2 1,2-1-63,-3 2 0,0 1 56,0-2 1,1 5 5,3-4 1,-3 1-3,0-1 1,-2-2 1,2 6 0,2-6-11,-3 2 1,0 1 1,0-1 0,1 1 7,3-1 0,-3-3-3,-1 3 0,1-1 16,4 0 0,-5-1-14,1 1 1,-2 0 6,2 1 0,2-3-4,-3 3 0,0-2-1,0 2 1,-3-3-5,4 3 1,-4-1-7,3 1-27,1-3 0,2 5 22,-2-2 12,2-3 0,-4 4 1,6-1-1,-1 0 1,-3 0 2,-1-4 1,-3 1 1,4 3 0,-1-3-31,5 3 1,-5-1 25,1 0-23,0-1 1,3 4 18,0-2 0,1-3-5,-1 3 0,1 1 1,-1-1 1,-1 1-16,-2-1 1,2-3 15,-2 3 1,2 1 0,1-1 1,1 3 23,-1-3 1,0 1-24,1-1 0,-1-2 13,1 6-12,-1-5 1,1 5 13,-1-4-6,0 5 0,1-4 6,-1 3 0,-3 1-6,-1-6 1,0 3-2,0-3 1,4 0-38,-4 5 1,-1-6 32,2 2 0,-4 1-3,4-1 0,-5 3-1,5-3 1,-4 0 15,3-4 0,-3 4-7,4 0 1,-4 1-1,3-2 1,-3-1 0,4 2 1,-6-2 6,2 2 4,2-3-12,1 9 0,3-7 2,-3 4-2,4-4 0,-9 3 0,6-2 0,-4-3 0,3 3 0,-3-1 0,4 1 0,-5-3 0,5 3 0,-5 2 0,5-3 0,-4 4 0,1-4 0,-1 0 0,-1 0 0,4 1 0,-3-2 0,4 6 0,-6-5-11,8 7 1,-5-8-14,3 6 22,2-6 0,-3 9 1,3-9 5,-3 6-7,3-6 0,-7 7-24,5-5 1,-5 1 17,5-1-51,-5-3 56,7 9 0,-5-7-2,2 4 0,0-3-4,-3 4 0,-2-6-7,6 2 26,-6 2 1,7-3-26,-5 5 8,5-6 0,-8 5 2,3-4-18,2-1 0,-3 4 15,4-2-3,-4-3 12,7 9 3,-9-9 0,8 6-17,-5-3 0,1-3 7,-1 3 1,-3-2-40,3 2 42,2-3 0,-3 4-47,5-5 20,-6 5 1,4-2-36,-2 5 49,-3-6 0,6 3-3,-3-5 1,-3 1-14,3 3-5,-3-2 83,4 3-74,-4 0 75,9-4-43,-8 4 0,3-4 9,-5 3-18,5-3 0,-4 4-60,4-5 57,0 6 10,-3-5 1,4 4-10,-2-5 1,-3 1-54,3 3 31,-3-3 0,0 4-3,3-5 1,-3 2 1,3 1 14,3-1 0,-6 4 15,3-2-14,2-3 0,-1 5 36,3-2 1,-2-3-34,-2 3 1,-2 1 39,6-1 1,-4 0 3,3-4-14,-4 5 0,7-4 25,-2 3 9,-3 2-48,5-4 7,-4 8 1,2-9-20,0 3 1,-6-2 31,2 2-52,2-2 34,-5 3-6,10 0 0,-9-4 0,6 3 1,-6-2-1,2 2 0,2-3 1,-3 6 2,5-3 1,-5-3 184,5 3-162,-5-3 194,7 4-137,-4-4-46,6 9 59,-1-8 10,0 3-42,1 0 0,-5-4 7,1 3-84,-5-3 65,7-1-102,-9 5 68,4-3-18,-5 3-5192,0-5 5193,-5 0 0,-6 5 0,-7 1 0</inkml:trace>
  <inkml:trace contextRef="#ctx0" brushRef="#br0">12472 3186 11284,'6'2'343,"-2"1"-309,-3-1 1,3 4 108,0-2-75,5-3 0,-4 6 3,2-4 0,3-1 36,-2 1 1,1 0-5,-2 1 0,4-3-3,-4 3 0,2-2-10,-1 2 0,2-3 12,-3 3 1,0-1-109,0 1 0,-3-3 35,4 3 0,-2-2 18,2 2-107,2-3 1,-4 8 111,6-5 1,-5 1 62,1-1-79,0-3 1,3 5 144,0-2 0,-3-2-132,0 1 1,-5-1-14,5-2 0,-4 3 14,3 1 1,-3 0 66,4-4-78,0 5 0,-1-4-9,1 3 0,-4-3-61,3-1 1,-3 4 73,4 0 0,-5 0-84,5-4 101,-5 5-172,7-4 139,-4 4-5,5 0-19,1-3-4,-1 3 1,-3-4-22,0 3 0,-6-3-84,8 4 108,-8 0 1,6-2-268,-4 4 223,0-4 34,1 7 1,-2-7 1,4 4 7,-4-4 25,7 7 1,-8-8-41,6 6 1,-5-4-9,0 3 0,0-4 17,1 1 1,-2 1-63,6-1 53,-6 5 0,5-4-9,-3 2 1,-2 2 31,6-5 1,-4 4 0,3-5 0,-3 2 111,4-1 1,-5-2-124,5 1 106,-5 4-64,7-6-17,-9 9 1,8-7 40,-5 4-115,-1-4 43,-3 2-18,6 0-122,-5-4 148,9 4 0,-7-5-651,4 0 1,-3 0 25,4 0 625,-6 5 0,8-3 0,-3 3 0</inkml:trace>
  <inkml:trace contextRef="#ctx0" brushRef="#br1">21665 11763 24575,'0'0'0</inkml:trace>
  <inkml:trace contextRef="#ctx0" brushRef="#br2">14642 2227 9032,'0'-6'191,"0"1"1496,0 5-1410,5 0-105,-4 0 0,5 0 29,-2 0-68,-3 0 0,6 0-19,-4 0 1,0 0-22,5 0 0,-5 0 68,5 0 1,-4 0 9,3 0 0,1 0-34,3 0 0,1 0-7,-1 0 1,1 0-7,-1 0 0,2 0-16,2 0 1,-2 0-32,2 0 1,2 0-6,-2 0 0,0 0-43,-4 0 1,5 0 71,-1 0 0,0 0-107,-4 0 0,5 0 99,-1 0 1,0 0-30,-3 0 0,3 0 28,0 0 1,4 0 9,-4 0 1,6 0-45,-2 0 0,-2 0 2,2 0 0,0 0 45,4 0 1,-4 0-28,0 0 1,0 0-79,4 0 1,-1 0 82,-3 0 0,1 0-80,-5 0 0,4 0 54,-3 0 1,3 0-109,-4 0 0,4 0 92,-4 0 0,6 0-4,-2 0 1,-2 0 2,2 0 1,0 0-8,4 0 1,-1 0 46,-3 0 0,2-4-19,-2 0 1,2 0-21,-2 4 1,5 0 6,-5 0 1,5 0-3,-5 0 1,-1 0-52,1 0 0,-4 0-6,4 0 0,-1-4 20,1 1 1,1-1-25,-5 4 0,4 0-35,-3 0 1,3 0 45,-4 0 1,1 0-15,0 0 1,-2 0 17,5 0 0,-4 0 39,4 0 1,-1 0-11,1 0 0,-1 0-9,-3 0 0,-1 0-13,5 0 0,-4 0 8,4 0 1,-5 0 3,1 0 0,2 0 0,-2 0 1,5 0 6,-1 0 1,-1 0-11,1 0 0,0 0-23,4 0 1,-4-1 21,0-3 0,-1 2 0,1-1 0,1 1-5,-5 2 0,4 0-5,-3 0 0,4 0 12,-1 0 1,-1 0-9,1 0 0,-4 0 130,4 0 0,0-1-112,4-3 1,4 3 21,-1-3 1,2 3-34,-1 1 1,-3 0 10,3 0 1,-1-4 10,-3 0 1,2 1-14,-6 3 0,3 0 59,1 0 1,-2 0-55,-2 0 1,3 0 24,-3 0 0,3 0-60,0 0 0,1-4 20,0 0 0,4 0 2,-1 4 1,5 0-23,-4 0 1,3-1 37,-3-3 1,3 3-3,-3-3 1,-1 3 16,-3 1 0,-1 0-32,-3 0 1,2 0 90,-2 0 0,-1 0-87,1 0 0,-4 0 111,5 0 0,-7 0-90,3 0 1,-2 0-7,1 0 1,-2 0 1,2 0 0,-1 0-2,1 0 0,-2 0 13,2 0 0,-2 0 2,-2 0 1,0 0-190,1 0 185,-1 0-725,1 0-490,-1 0-685,1 0-2218,-6 0 4049,-1 0 0,-10 5 0,-1 1 0</inkml:trace>
  <inkml:trace contextRef="#ctx0" brushRef="#br2">14539 4374 13587,'-7'0'-462,"-3"0"0,8 0 1023,-6 0 108,6 0 30,-4 0 1736,6 0-2100,6 0-299,0 0 0,5 4-65,1 0 0,-5 3-14,1-3 1,-2 1-153,2-1 1,2 1 125,-2 3 0,-2 2-72,2-2 0,-1-2 50,5 2 1,-2-1 2,-3 5 0,4-1-106,-4 0 1,0-3 119,0 0 0,1-1 82,3 5 1,-3-1-9,-1 1-79,1-1 0,3 0 329,1 1-158,-1-1 1,1 1-5,-1-1 1,1-3 182,-1-1 1,0 0-100,1 0 0,-5 3-92,1-2 1,0-2 135,3 2 0,-3-2 156,-1 2-361,1 2 0,3-4 133,1 6 1,-5-5-57,1 1 0,0-4 130,3 3-129,0-4 1,1 6 11,-1-5 0,-3 3-186,0-3-9,-1 5 194,5-3-143,-1 6 0,-3-2 52,-1-2 1,-3 0-91,4-4 0,-5 5-51,5-1 0,-2-2 193,2 2 1,2-5 46,-2 5 1,-2-4-92,2 4 0,-1-2 2,5 1 1,-2 4-4,-2-4 0,2 0 16,-3 0 1,0 0 20,0 0 0,-3 3-126,4-2 0,-4 1 38,3-2 0,-3 4-101,4-4 0,-5 3 82,5 2 0,-4-2-31,3-2 1,0 2 123,0-3 0,4 3-86,-4 2 1,-1-1 89,2 1 1,0-5 24,3 1 0,1 0-6,-1 3 1,-3 0-62,-1 1 0,1-1-1,3 1 0,-3-5 26,-1 1 1,1-1-11,3 5 0,0-1 28,-4 1 0,3-1-37,-2 1 1,2-1 19,2 0 0,-2 1-56,-3-1 1,4 1 67,-4-1 1,2 1-29,-1-1 1,2 0-52,-3 1 0,4-1 32,0 1 1,-3-1-7,-1 0 0,1 1-5,3-1 0,-3 1-2,-1-1 1,0 4 16,0 1 0,2-1 1,-5-4 1,5 2-13,-1 2 0,-2-2 15,2 2 0,-2-1-15,2 1 0,2-2 29,-3 2 1,2-2-10,-1-2 0,2 2 20,-2 2 1,2-2-41,1 2 0,-1-2-2,-2-2 1,2 1 26,-2-1 0,-2 2-16,2 2 0,-1-2-10,5 2 0,-5-2 18,1-2 1,-1 0 6,5 1-6,-6 4 4,4-3 0,-3 4-15,4-6 1,-3 0 4,-1 1 1,1 3-16,3 0 1,1 1 28,-1-5 1,-1 0 10,-2 1 0,2-1 4,-2 1 1,2-1-7,1 0 1,1 1-4,-1-1 0,-3 1-14,-1-1 1,1 2-18,3 2 1,-3-2 13,0 2 1,-2-5-33,2 2 0,2-7 48,-3 6 0,2-2-29,-1 2 0,2 1-1,-2-1 1,1 1 52,-2-1 0,3 0-15,-2 1 1,1-4 23,-2-1 1,4 1-35,-4 3 1,2 1 0,-1-1 1,2 0-45,-3 1 0,0-1 43,0 1 1,0-1-36,0 1 1,4-1 20,-4 0 0,0 1-10,0-1 0,1 1 22,3-1 1,-3 0 3,-1 1 1,1-1 28,3 1 1,1-1-23,-1 1 1,-1-1 34,-2 0 0,2-3-14,-2 0 1,1-1-56,-2 5 1,3-1 11,-2 1 0,1-1-13,-1 0 0,2 1 11,-3-1 1,2 1-19,-1-1 1,2 0-4,-2 1 1,0-1 14,0 1 1,2-1 12,-2 1 1,2-1 0,1 0 0,-3 1 12,0-1 0,-1-2-3,5 3 1,-1-4-4,1 8 0,-1-4-3,0 0 1,1-1-9,-1 1 0,1 3-12,-1 0 1,0 0 7,1-3 0,-1 3-25,1 0 1,-1 0 26,1-3 1,3 3 29,0 0 1,2 2-26,-2-2 0,-3-2 4,4 2 0,0-1-9,-1 1 1,1-2 10,-5 2 1,0-2-10,1-2 1,-1 4-4,1 1 0,-1-1-10,1-4 0,-1 4 2,0 1 0,1 0-166,-1-1 159,1-2 0,-1 7-21,1-4 24,-1-1-10,0 1 1,5-3 52,-1 2-56,0 3 1,-2-5 48,2 2 1,-2-2-48,2-2 38,-2 1 1,-2-1 3,0 0 0,1 1-11,-1-1 1,1 1 4,-1-1 0,1 0-101,-1 1 90,0-1 1,-3 1-16,0-1 1,-1 1-4,5-1 1,-1 0 22,0 1 0,1-5-5,-1 1 1,-3 0 22,0 3 0,-1-3-21,5-1 1,-1 1 8,0 3-7,1 1 0,-5-5-8,1 1 10,0 0 1,-1 3-10,1 0 1,-4-3-6,3 0 0,0-1-2,0 5 1,2-5 5,-5 1 0,5 0 46,-2 3 0,0-3-40,0-1 0,0 1 53,0 3 1,4-3-47,-4-1 1,2 1-14,-1 4 0,1-1-12,-6 0 0,5-3-17,-4 0 3,5-1 11,-3 5 1,4-1 77,-2 0 1,2-3-57,-2 0 0,-2-1 24,1 5 1,0-5 31,0 1-26,4 0 1,-6 3 8,2 0-67,3-4 44,-8 3 1,7-8-62,-6 6 61,6-5 1,-6 5-27,4-4 14,-4 5 0,3-6 186,-2 4-169,-3-4 74,4 2-68,-5-5 15,6 5-134,-5-4 136,4 9-264,0-8 247,-4 3-93,9 0 51,-8-4-207,3 4-233,0-5-541,-4 0 70,4 0-349,0 5-1618,-4-3 1920,5 3 0,-8-2 969,-2 1 0,-7 5 0,-7-3 0</inkml:trace>
  <inkml:trace contextRef="#ctx0" brushRef="#br0">10941 4249 9568,'0'-7'694,"0"2"-477,5 0-66,2-1 1,4-2 16,0 0 0,1 2-2,-1-1 0,2-4-43,2 4 1,-1-3 36,5-2 0,0 0-47,4-4 1,5 2 55,2-5 1,0 4-111,0-4 0,1 1 12,3-1 0,0-2 5,0 2 0,4 1-13,0-1 0,4 0-122,-4-4 1,4 4 98,-4 0 1,0 4 43,-3-4 0,-5 3-121,1-3 1,-2 4 106,1-4 1,2 5-69,-5-1 1,4-2 34,0 2 0,2-4 2,1 4 1,0-5 36,1 1 0,-1 1 3,0-1 0,0 0-14,1-4 0,-1 4-6,0 0 0,2 1-24,2-1 0,-5-1 31,5 4 0,-9-3-97,5 4 0,-7-4 84,0 4 0,0 0 0,0 3 0,0 0 44,-4-4 0,-1 4 85,1-4 1,0 3-103,0-3 0,1 4-2,3-4-31,-3-1 0,8 0 29,-6-2 0,2-1 24,-1 5 0,1-2 24,2 2 1,-1 1 7,-2-5 1,-3 4-46,3-4 1,1 5 23,-2-2 1,1 0-178,-4 1 1,0-1-424,0 5 1,-1-4 395,1 0 1,0-1 92,0 5 0,0-4 0,0-1 545,-1 1-311,1-1 1,0 3-175,0-2-12,0-3 1,0 5-11,-1-2 0,1 1-10,0-1 0,4 1-32,-1-5 0,2 4 34,-1-4 0,1 3 11,2-3 0,2 4-9,-5-4 0,4 1 7,0-1 1,2-1 41,1 5 0,0-4 97,1 4 1,-1-4 57,0 3-193,-5 1 0,3 0 77,-5 0-138,-1-1 72,-3 5 0,0-4 40,0 0 1,0-1 9,0 5 1,-2-1-20,-2 1 0,2 0-6,-6-1 0,0 1 87,-4-1-116,1 6 1,-2 0 65,-2 2-265,2 3 266,-9-5-628,4 1 110,0 4 291,-4-4-2439,5 5 1647,-6 0 1,0 6 901,0 6 0,-6 4 0,0 7 0</inkml:trace>
  <inkml:trace contextRef="#ctx0" brushRef="#br2">17919 4523 8404,'7'-7'286,"-2"1"284,-5 2-456,0 3 42,0-4 0,1 4 214,3-3 3,-3 2-20,4-3-7,-5 5 1649,0 0-1984,-5 0 78,4 0 30,-4 0-62,5 0 0,-2 4-42,-1 0 43,1 0 1,-4-4-13,2 0 51,3 5 0,-5-4-4,2 3 1,3-1-7,-3 0 0,1-1 109,-1 1-114,3-1 1,-5 1-3,2 1 0,1 4-11,-4-4 0,4 5-17,0-2-13,-4 3 1,1 2-21,-6-1 0,5 1-10,-1-1 1,4 0-26,-3 1 0,3-5 88,-4 1-41,1 0 0,-5 3 68,1 1 1,-1-1-24,1 0 1,1 1 114,2-1 1,-6 1-48,3-1 0,-3 1 17,2-1 1,1 4-39,0 0 0,-5 2 21,1-2 1,0-2-92,4 2 0,3 2 29,0-2 0,1 0-16,-5-4 1,1 1 38,-1-1 1,1 4-127,0 1 1,-1-1 67,1-4 1,-1 2-6,1 2 1,0-2 18,-1 2 1,-3 2 10,0-2 0,-1 4 125,5-4 0,-4 4-119,0-4 1,-1 2 52,5-2 1,-1-2-45,1 2 0,1-2-89,2-2 1,-2 1 48,2-1 0,2-3-17,-1-1 0,0 1 44,0 3-38,-4 1 1,5-1 4,-5 1 5,-1-1 1,1 0-22,-1 1 0,1-1 25,0 1 0,3-2-27,0-3 0,1 4 28,-5-4 1,1 3-23,-1 2 0,1-1 15,0 1 1,0-1 6,4 0 0,-3 0 13,2-4 0,2 3-36,-2-2 1,2 2-75,-2 2 67,-2-1 0,5 0-199,-3 1 146,-2-1 0,4 1-41,-6-1 1,5 0 27,-1 1 0,1-2-6,-5-2 0,1 2 46,-1-3 1,1 5-22,-1 3 0,-3-2 47,0 2 1,-4-1-14,4 1 1,-2-2 111,2 2 0,2-1-93,-2 1 0,2-2 27,2 2 1,0-2-42,-1-2 0,-1 5-1,-2-1 0,5 0 47,-5-4 0,5 5-33,-6-1 0,4 1-12,0 0 1,1-4 3,0 4 1,-2 0-88,-2-1 1,2 0 10,-2-3 1,5-1-29,-2 1 1,3-1 22,-6 1 1,2 3-1,2 0 0,-1 2-2,1-2 0,-4-1 26,0 5 0,-1-5-9,5 1 0,-4 1 27,-1 0 0,1 3 29,4-4 0,-4 4 7,-1-4 1,1 2 3,4-2 0,-1-2-9,1 2 0,-1 1 2,1 0 1,0-1-130,-1-4 0,1 1 118,-1-1 1,5 4-201,-1 1 188,1-1 0,-5-4-4,1 1 0,-2 3-21,-2 0 0,2 2-78,-2-2 184,2 3-108,-3-1 0,3 4-107,-2-6 122,2 0 0,2 0-21,-1 1 1,1-1 18,-1-4 0,1 1-62,0-1 1,-1 0 54,1 1 0,-1-1 8,1 1 0,-1-1-22,1 1 1,-4-1 50,0 0 1,-2 2 0,2 2 0,2-2 11,-2 2 1,-2-1 29,2 1-64,0-2 5,4 9 1,-5-10 17,1 4 1,0-2-10,3 1 0,1-3-12,0 4 0,-1-2 6,1 1 1,-1-2 7,1 2 0,-4 1 19,-1-1 0,1 6 6,4-2 1,-2-1-14,-2 1 0,1 0-8,-5 4 1,4-4-2,-4 0 1,5-2 2,-2 2 1,0 3-68,1-3 1,-4-1 52,3 1 0,0-4-6,1 4 1,2-1 6,-2 1 1,-2 1-1,2-5 1,-1 6 17,0-2 1,4 1-21,-4-1 0,0 3 22,1-3 1,-4 2-17,3 2 0,-3 0 73,4 0 0,-5 0-62,1-1 0,-3 1-64,-1 0 0,4 4 23,0-1 1,0 1-7,-4-4 1,1 0-43,-1 0 1,0-1 47,0 1 72,5 0 1,-2 0-8,5 0 0,0-4-9,3 0 0,1-4 9,-1 4 0,1-5 102,-1 1-127,6-2 1,-3-2 32,5 1-15,-4-1 0,1 2-56,-4 2 0,-1-2 50,1 2 1,3-1-53,1 1 36,-1-2 1,-3 9-35,-1-3 0,0-2-13,-4 2 0,4 0-15,-4 4 0,2-4-2,-1 0 0,3-1-220,-4 1 257,4-2 1,4-10-93,0 1 1,5-4 21,-5 3-357,5-4 178,-7 2-611,9-5 191,-4 0-298,5 0 1,5-5-1,1-2 1</inkml:trace>
  <inkml:trace contextRef="#ctx0" brushRef="#br2">14664 6430 12608,'-6'0'-791,"1"5"1029,0-4 9,4 4 12,-4-5 1760,5 0-1702,5 0 126,1 0-241,5 0 1,1 0-102,-1 0 1,-3 2-131,-1 1 1,1-1 101,3 2 1,1 1-8,-1-2 1,2 1 47,2-4 1,-1 0 96,5 0 0,0 0-42,4 0 1,1 0-63,3 0 0,-2 0 81,6 0 0,-6 0-33,2 0 1,1 0 7,-2 0 1,2 0 34,-1 0 0,-3 0-67,3 0 1,-3 0-42,-1 0 0,-1 0-35,1 0 0,4 1 24,0 3 0,3-2-64,-3 1 1,3-1 88,-3-2 1,3 0-124,-3 0 0,3 0 35,-3 0 0,0 0-1,-5 0 1,3 0 13,1 0 1,-2 0-3,3 0 0,-3-4 49,-1 0 1,0 0-27,0 4 0,-1 0-44,1 0 1,4 0 33,0 0 1,-1 0-111,-3 0 1,4-1 133,-1-3 0,5 3-106,-4-3 1,0 2-7,0-2 1,-3 2-41,3-1 0,-3 1 16,-1 2 1,0 0 51,-1 0 0,1 0-41,0 0 0,0 0-3,0 0-37,5 0 120,-4 0-45,4 0 0,-5 0 58,-1 0-46,1 0 0,4 0-35,0 0-9,-1 0 20,-3 0 1,4 0 19,-1 0 1,2 0-21,-1 0 1,-2 0 21,6 0 0,-5 0-5,5 0 0,-4 0 34,3 0 0,-1-1 4,2-3 1,2 3 1,-3-3 0,3 3-54,1 1 131,1 0-95,-1 0 0,-4-4 362,1 0-347,-1 1 0,5 3-8,-1 0 1,0 0 16,0 0 0,-3 0 13,-1 0 0,4 0-7,5 0 1,-1 0 319,-4 0-302,0-6 0,4 5 53,0-3-724,0 3 680,-3 1 1,-1-1-36,0-3 1,-3 3 85,-1-3-72,-5 3 0,0 1 38,-6 0 1,-5-2 21,1-1-225,-8 1 208,4-3 279,-10 5-629,9 0-1580,-9 0 862,4 0-2823,-20 0 2550,1 0 0,-20 5 1261,0 3 0,-11 7 0,-7 3 0</inkml:trace>
  <inkml:trace contextRef="#ctx0" brushRef="#br2">10884 8588 10561,'-6'2'1392,"2"2"-313,3-3-255,1 4 444,0-5-1129,5 0 1,-3-1 182,6-3 0,1 1-58,6-4 1,-1-1 65,5-3 1,-4-1-5,4 1 0,0-4-207,4-1 1,0 1 51,0 4 0,0-5-107,0 1 1,-1 0-1,1 4 0,4-1 24,-1 1 0,1-4-37,-4-1 0,1 0 51,3 1 0,2-2-101,5-2 1,0-3 54,1 3 1,3-2-100,0-2 1,1 0 64,-1 0 1,-2 0 15,2 1 0,-3-1 19,0 0 0,-2 4-39,-3 0 1,3 1-24,-2-1 0,-2-1 72,1 5 1,-1-6 32,2 2 0,1 1-43,-6-1 1,5 0 163,-5-3 0,5 3-198,-5-1 0,1 5-4,-4-4 0,0 5 12,0-1 1,-2-1 12,-2 0 1,3 1 8,-3 4 0,2-1-19,2 1 1,-4-1-35,0 1 0,0 0 10,4-1 0,0-1-146,0-2 0,0 1 131,0-5 1,3 4-25,1-4 1,5 0-59,-2-4 1,-1 4 11,2 0 0,-5 1 45,5-1 0,-6-1-14,2 5 1,1-2 145,-2 2 0,2 2-116,-1-2 0,-2-1 84,6 0 1,-5-3-50,5 4 0,-4-1 12,3 0 0,-1 2-31,2-5 0,0 2-1,-4-2 0,5-3-123,-2 3 0,3 1 155,1-1 0,-3 4-88,-1-4 60,-4 5 1,3-3 26,-2 6 1,-3 0-10,2-1 0,-2-3 217,-1 0-221,0-1 0,0 5 68,0 0 0,3-1-46,1 1 0,1-4-12,-1-1 0,-2 0 19,5 1 1,-3 2-100,4-2 1,-2-2 61,1 2 1,3-2-16,-2 2 1,-2 3 12,1-4 1,-1 0-37,2 1 1,1-2-7,-6 2 0,1 2-29,-4-2 35,0 2 1,0 2 7,-1-1 1,1 1 18,0 0 0,-1-1 3,-3 1 1,1 1 171,-5 2-158,0-2 0,-3 7 16,-1-4 0,-3 4 43,-1-1-83,-4 3 86,2-4-344,-5 4 192,0-4-420,0 5 0,-5 0-702,-3 0 1,-2 3-2730,-1 1 1912,-1 5 2012,-4 3 0,-12 5 0,-8 6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3:27:27.992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57D200"/>
    </inkml:brush>
    <inkml:brush xml:id="br3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6818 3575 10899,'7'-18'-81,"-2"-2"-162,-5 4 0,0 5 228,0 3 0,0 1 198,0-5 0,-4 5 47,0-1-120,-5 1 1,7-1 355,-6 0-356,0 6 85,2-3 10,-4 0 52,9 3-90,-4-3 130,-1 5 83,5 0 96,-4 0 131,5 0 1,0 5-315,0 3 1,0 2-49,0 2 0,4-1-84,0 0 0,1 5 87,-1-1 1,-3 5-126,3-1 1,-2 8 25,2 3 1,-3 3-157,3 2 0,1 0 127,-1 3 0,0-1 0,-4 5 0,4 0 37,-1 3 0,1 1-122,-4 0 1,4 1 86,0 2 0,1-1 40,-1 6 1,-3-2-256,3 1 1,-2 2 87,2-6 1,-3 2-146,3-2 1,-2-2 8,-2 3 1,1-5-16,3-3 1,-3-2 97,3-6 1,1-4 51,-1 1 0,1-2 32,-2 1 0,-1-4-103,2-3 0,-3-7 315,-1 7 0,4-6-69,-1 2 1,1-5 495,-4 1-589,5-3 1,-3 0-153,1-1 0,-1-3-151,-2 0-438,5-6-343,-4 3 476,4-5-1175,0 5 0,-2-4 1707,4 3 0,-4-2 0,2-2 0</inkml:trace>
  <inkml:trace contextRef="#ctx0" brushRef="#br0" timeOffset="1">10884 3335 14888,'-1'-8'-3154,"-3"1"3309,3 4 0,-4-3 590,5 2-56,-5 3 351,3-4-596,-3 5-194,5 0 1,0 5-196,0 2 1,0 3 286,0 2 0,0 4 1,0 3 1,0 0 41,0 4 0,0 3-132,0 8 1,-1 5-85,-3 3 1,2 9-927,-6 6 1111,0 5-215,-3 2 0,5-29 0,1 1-220,-1-2 0,0 0 0,1 2 0,0-1 163,1 0 1,0-1-1,-1 29-168,5-2 1,0 0-12,0-4 1,2 3 127,1-7 0,2-2-244,3-2 1,-2 2 211,-2-1 1,-1-1-171,4-3 0,-4-6 97,1-2 0,-2-2 135,2-2 0,-3-3 699,3-1 0,-3-4-857,-1 0 0,4-2 354,0-1 0,0-1-455,-4-3 1,0-3 43,0-4 1,4-5-55,-1 1 0,1-4-1692,-4 3 847,0-4-1165,0 2 2218,0-5 0,-5 5 0,-1 1 0</inkml:trace>
  <inkml:trace contextRef="#ctx0" brushRef="#br1" timeOffset="2">14504 3278 8351,'-11'-7'291,"5"-3"-30,1 9 132,5-9 453,0 9-519,0-4 0,0 6 395,0 3-394,0 2 1,0 5 62,0 1 1,0 0 0,0 4 80,0 3 1,0 4-118,0 3 0,-4 3-19,0 6 0,0 5-58,4 6 0,-1 5-308,-3 6 1,-2 2 159,0-26 1,0-1 0,1 1 0,-1 0 8,0 5 0,1 0 1,1 0-1,0-1 0,0 1 0,0 0 0,2 1 0,1 0-150,-3-3 0,0 0 1,2-1-1,1-1-38,-1-2 0,1 0 0,0 2 0,2 0 61,0 0 1,1 0-1,-1 2 1,1-1-81,1-2 1,2-1-1308,2 30 1347,-4-28 1,0-1-42,8 26-25,-5 3 144,5-5 32,-4-5-767,-2-1 752,0-11-27,-4 5 166,4-15 0,-3 7-79,1-10 1,-1-1 233,1-3-434,-1-5 1,-2-2-280,0-4 1,-2-1-205,-1 1 0,1-5-2013,-1 1 806,-4-6 1763,6 4 0,-4-12 0,5 0 0</inkml:trace>
  <inkml:trace contextRef="#ctx0" brushRef="#br1" timeOffset="3">18490 3323 8259,'-6'-5'-6,"-4"-1"27,9 0 0,-6-3 272,3 5 454,3 0-248,-4 4 327,5-5-183,0 4 290,0-4-284,0 5 0,0 5-259,0 2 0,0 9 237,0 3-346,0 2 1,0 7 200,0 3 1,-1 7-123,-3 4 1,2 3-50,-6 5 1,4 2 0,-2 5-27,1 0 1,1 5-1621,4 3 1588,0-3-290,0-28 1,0-1 81,5 26 0,-4-26 0,0 0 86,7 28 1,-4-4-138,4-4 0,-6-3-86,2 3 0,-3-5 111,-1 2 1,0 2 41,0 1 1,0-1 32,0 1 1,-5-8 166,-3 0 1,2-2-157,-2 3 1,2-1 87,-1-4 1,-2 3-47,5-6 0,-4-2 218,4-5-180,1 2 0,3-8 1,0 4-1,0-1 446,0-2-708,0-7 1,0-3-977,0-4 1053,0-1 0,0 1 0,0-1 0</inkml:trace>
  <inkml:trace contextRef="#ctx0" brushRef="#br1" timeOffset="4">18388 5345 8235,'-5'-11'-4,"-2"-6"1,-4-1-1</inkml:trace>
  <inkml:trace contextRef="#ctx0" brushRef="#br2" timeOffset="5">10359 3346 14849,'-5'-6'-941,"3"-4"0,-3 3 0</inkml:trace>
  <inkml:trace contextRef="#ctx0" brushRef="#br3" timeOffset="6">10165 3415 8322,'-18'11'3,"3"1"0,1 3 1690,-2 0 1,0 0-852,-3-3 1,-1-1-486,4 1 0,-4 3-176,1 0 0,-6 2 3,-2-2 1,-5-1-80,2 5 0,-3-1 6,-1 1 1,-1 2-56,1-2 1,-4-1 65,0 1 1,-4 0-177,4 4 1,-4-2 95,4-2 1,0 3-43,4-3 0,10-2 0,2-1 0</inkml:trace>
  <inkml:trace contextRef="#ctx0" brushRef="#br3" timeOffset="7">8874 4203 8335,'-34'29'0,"-6"-1"0,0-5 2309,-6 0 0,0 0-1497,1-1 1,-1 1-546,0 0 0,1 0-185,-1 0 1,3 1-40,-3 2 0,3-1 167,-6 1 1,-2 0-380,1 0 1,-3-2 259,4 3 1,-4 1-32,8-1 0,-3-1 29,6-3 1,2 0 114,2 0 0,3-2-160,1-2-44,4 3 0,-1-8 0,4 2 0,2-3 0,0-4 0</inkml:trace>
  <inkml:trace contextRef="#ctx0" brushRef="#br3" timeOffset="8">10713 3278 8354,'-12'0'9830,"1"0"-6087,0 0 1,-6 5-3053,-2 2 1,-3 4-470,0 0 1,-3 4-67,-1 1 1,-5 0-160,-7-1 1,-2 3 245,-6 5 1,0 0-237,1 0 1,-5-1 24,1 1 1,-5 1-277,5 3 0,-1-3 244,5 3 0,-6 1 0,-2-2 0,24-10 0,1 0 0,-3-1 0,1 0 0,-2 2 0,0-1-199,-2 2 0,0-1 0,-1 0 0,0 0 115,-1 0 1,0 0 0,-2 2 0,1 0-279,-3 0 0,0 0 0,-3 4 0,1 0 211,-2-2 1,0 0 0,0 2 0,1 1 6,0-3 1,2 0-1,1-1 1,1 0 148,4 2 1,2-2-1,1-3 1,1-1-108,2 1 1,1 1 0,-20 12 142,6 0 0,5-2-91,-1-5 1,7 0 82,0 0 1,6-2 142,-2-2 1,2 2-95,-2-6 1,3 4 220,-3-4 0,-1 4-293,2-3 0,-5 4 539,5-1-1,-5-3-579,5 0 1,-1 0-140,4-1 1,-4 1-47,1-5 0,4 0-168,7 1 1,-2-6 66,2-2 1,4-1-23,3 0 198,6-1 0,-5 3 248,4-5-236,1 0 1,-8 1-36,2 3 0,-3 2 239,-4 6 0,1 0-79,-5 3 0,0-2 96,-4 2 1,0 2-17,0-2 0,-5 4-64,-2-4 1,2 4 12,1-3 1,8-2 127,4-7 0,2 2-107,2-5-4,0 5-2,4-8 11,2 9 11,5-9-46,0 4-548,0-5 0,-5 0 0,-1 0 0</inkml:trace>
  <inkml:trace contextRef="#ctx0" brushRef="#br3" timeOffset="9">7618 4979 8454,'11'0'0</inkml:trace>
  <inkml:trace contextRef="#ctx0" brushRef="#br3" timeOffset="10">15487 2684 8541,'-9'-12'0,"-3"1"0,2 1 365,3 2 0,-1-1 231,-3 6 488,4-6-98,2 2 149,5 1-660,0 1 0,7 1-177,4 0 0,-1 1 228,9 3 1,1 0-110,11 0 1,3 3 29,0 1 1,6 4-150,5-4 1,7 3 63,6-3 1,4 4-366,-28-6 1,0-1 0,1 2 0,-1-1 159,0 1 1,0-2 0,5 0 0,0 0-272,0 0 0,2 1 0,3-1 0,2 0 264,-3-1 0,1 0 0,3 0 0,-1 0-67,-2 0 0,0 0 0,0 0 0,0 0 57,0 0 0,0 0 1,-1 0-1,-1 1-73,-2 1 1,0 0 0,-3-2 0,-1 1-61,-1 1 1,-1 0-1,28-1 67,-9-1 1,-2 0 74,-5 0 1,-2 0-26,-2 0 1,-6 1-19,-6 3 1,-1-3 344,2 3 0,-3 1-443,-5-1 0,-1 0 598,1-4 0,-4 4-467,0 0 1,-1 1 246,1-2 0,1-1-258,-4 1 0,0 3-25,-1-3 1,-2 2 76,2-1-235,3-2 0,-5 3 279,2-5-300,-2 5 1,-2-4 158,1 3 0,-5-3-41,1-1 0,-2 1 57,2 3 57,2-3 71,-9 4 22,4-5-7,-5 0-91,0-5 0,-5 4-566,-2-3 1,-7 2 217,-2-2 1,-5 3-912,-2-3 1,-1 3 521,-7 1 1,1 0-4488,-4 0 5073,-6 5 0,0 1 0,-6 5 0</inkml:trace>
  <inkml:trace contextRef="#ctx0" brushRef="#br3" timeOffset="11">15578 5699 8433,'-18'0'-147,"-2"-1"-74,5-3 0,0 3 256,3-3-30,1-2 1,1 3 1358,2-5-451,-2 6 293,9-3-677,-5 5 1,12 0-36,1 0 0,3 1-66,2 3 1,3-3 212,0 3 0,9 1-146,-1-1 1,8 1-158,-1-1 1,4-3 278,4 3 0,4-3-150,8-1 1,2-4-180,5 0 0,2-1 23,-26 3 0,-1 1 0,29-1-292,-27 0 1,1 0 0,-1 2 0,1-1 185,1 1 1,1 0 0,0 0-1,-1 0 64,1 0 1,-1 0 0,0 0 0,0 0-63,0 0 0,0 0 1,0 0-1,-1 0-131,26 0 1,-28 0-1,0 0 236,32 0 1,-31 0 0,-1 0-89,2 0 0,-1 0 1,29 0 146,-2 0 0,-5 0-185,1 0 0,-2 0-30,6 0 1,-3 0-157,-1 0 0,-5 0 0,-2 0 0,-5 0 0,-3 0 0,-3 0 0,-4 0 0,-6 4 0,-2 0 0,-8 0 211,-4-4 1,-2 0-212,-2 0 0,-3 3 833,-1 1-833,-4 0 434,2-4-434,-5 0-987,0-5-6630,0 4 4431,-5-9 3186,-7 8 0,-5-3 0,-6 5 0</inkml:trace>
  <inkml:trace contextRef="#ctx0" brushRef="#br2" timeOffset="12">7492 3438 16461,'-11'-7'-2190,"4"-3"437,4 3 1366,-4 1 1,2-4 793,-3 3 0,3 0 355,5 0 552,0-1-13,0-3-1220,0-1 1,2 5 894,1-1 303,-1 6-561,8-4 0,-8 6 588,6 0-504,-5 0-550,2 0 0,0 0 176,2 0 0,4 2-385,0 2 1,0 1-97,1 2 0,-1 3-134,1-2 0,-1 6-690,0 1 700,-4 0 0,7-2 0,-3 1 57,2 1 1,1 1-34,1-5 0,2 2 98,2 2 0,2-2 117,-2 2 1,3-3 29,1 0 0,-1-1 88,1 1 1,0 0 46,0 4 1,-1-2-46,-3 5 1,2-4-217,-2 4 1,-1-4 141,1 4 1,-4 0-70,4 4 0,-1-4 7,1 0 1,3-1-7,-3 1 0,2 1 227,2-5 0,4 4-104,-1-3 1,6 3 87,-1-4 1,-4 1-95,0 0 0,-2-2-71,2 5 1,-3-5 162,3 1 0,-4 3-375,-4 1 0,2-2-26,-2 2 0,2 1-43,-2 2 0,4 1 22,-1 0 1,1-1 71,4-3 0,-3 2 1,-1-2 1,5-1 9,2 1 1,-1-4-16,2 4 0,-6-3 83,2 3 0,1-4-86,-2 4 0,1-4 67,-4 4 0,0-4-119,0 4 1,-4 0-30,0 4 0,0-1 119,4-3 0,-1 2-3,1-2 0,0 3-44,0 1 1,4-4 51,-1 0 1,1-4-70,-4 4 1,3-5 129,1 1 0,3 2-69,-3-2 1,1 4 36,-1-4 0,-2 2-47,6-2 0,-6-2-1,2 2 0,-3 2-60,-1-2 1,-2 0 83,-2-4 1,1 5 80,-4-1 0,4 0-95,-1-4 1,-1 1 50,1-1 1,0 1 2,4-1 1,-2-1 16,-2-2 1,3 2-12,-3-2 1,2 1 21,2-2 0,-1 3 113,-3-2 1,-1-2-130,-3 2 0,-2-2 136,2 2 0,-2 2-109,-2-2 1,0-2 170,1 2 0,-2-1-166,-2 5 0,2-2 17,-3-3 1,2 4-14,-1-4 1,2 0 52,-2 0 1,-2-3-117,2 4 1,-1-1 79,5 5 0,-5-5-300,1 1 154,-6-6-731,3 3-94,0-5-465,-3 0-2527,3 0 3918,-5 6 0,0-5 0,0 4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</inkml:brush>
  </inkml:definitions>
  <inkml:trace contextRef="#ctx0" brushRef="#br0">19838 2284 8217,'0'-6'-404,"-5"1"1,4 3 737,-3-1 861,3 1-622,1-3-242,0 5 1,-4 2-22,0 1-142,0-1 1,0 12 200,1-3 1,-5 8-78,4 0 1,-3 4-40,3 4 0,-4-2 14,4 5 1,1 0-119,3 0 1,0 7 93,0-3 1,0-1-287,0-2 1,3-2-83,1 1 0,4 2-54,-4-5 0,3 3 65,-3-3 0,0-4-109,-4-4 1,4-5-37,-1 1 1,1-6-173,-4-2-318,0-4 142,0 2 46,0-5 1,-4-1 2,1-3 0,-5-3-160,4-4 0,-5-2-38,2-2 756,2-3 0,-11-10 0,4-1 0</inkml:trace>
  <inkml:trace contextRef="#ctx0" brushRef="#br0">19644 2204 8217,'6'-11'58,"-1"4"157,0-3 1,0 8 67,3-6 1,2 6-1,-2-2 1,2 3 59,1 1-157,1 0 0,4 0 67,3 0 1,3 0-32,1 0 0,1 0-179,3 0 0,-2 5 168,5 2 0,-4 5-250,0 3 0,-1-2 45,-3 2 1,0 1 10,-3 0 0,-3 0 0,-4-1 0,-6-2-146,-2 2 1,-3 2 66,-1-2 1,-5 0 99,-2-3 1,-5 3 128,-3 0 0,-7 0-113,-4-3 0,-5-1-72,5 0 1,-6-3 74,1 0 0,4-4-9,0 3 1,4-4 170,4 0 8,3 4-192,9-6 0,2 5 23,5-2 1,5-1 45,3 4 0,7-3-38,4 4 0,8-1 69,3 5 0,3-5-51,1 1 1,1 0-86,-1 3 0,4 1 8,0-1 0,-5 0-8,-6 1 0,-3-1 32,-1 1 1,-2 0-6,-2 4 0,-7-4 11,-8 3 1,-3 2-37,-1-2 1,-3 4 174,-4-4 0,-7 4-130,-13-3 0,-2 0 40,-5-1 1,-6-2-58,-2 2 1,-2-2-1,-2-2 1,2 0-674,2-4 1,4 2 293,7-5 0,5 1 350,7-1 0,-3-3 0,4 4 0</inkml:trace>
  <inkml:trace contextRef="#ctx0" brushRef="#br0">13557 2433 8245,'-7'-5'-25,"-3"3"148,9-8 108,-4 9 145,5-4-20,0 5-105,0-5 1,0 5 24,0 0 1,0 5 5,0 6 1,0 1-73,0-1 0,0 6 41,0 2 0,0 2-36,0 2 0,0 4-43,0-1 1,0 2 5,0-1 0,0-2-20,0 6 0,4-5-167,-1 5 0,1-5-182,-4 5 0,4-6 146,0 2 0,0-7-210,-4-1 0,0-3-78,0 3 20,0-5-25,0 2-254,0-5 43,0-4-327,0-2-468,0-5 880,0-5 0,0 2 21,0-4 1,0-1 442,0-3 0,0-6 0,0-1 0</inkml:trace>
  <inkml:trace contextRef="#ctx0" brushRef="#br0">13237 2478 8361,'0'-11'0,"0"5"-175,0 0 139,5 6 0,1 0 839,6 0-488,-1 0 1,2-1 91,2-3 0,3 3 125,5-3 1,4 3 16,4 1 1,6 0-199,1 0 1,5 0-88,-1 0 0,1-4 15,-1 0 0,1 1-221,-5 3 0,3 0 3,-7 0 0,0 0-136,-11 0 1,1 0 21,-9 0-394,1 0-670,-10 0 1,-2 0 97,-8 0 1019,-7 0 0,-12 10 0,-6 2 0</inkml:trace>
  <inkml:trace contextRef="#ctx0" brushRef="#br0">11821 2444 7835,'-2'-6'-487,"-1"2"487,1-2 0,-3 3 1589,5-5-489,-5 6-78,4-8-397,-4 8-68,5-3-308,-5 5 1,3 5-116,-1 3 0,1 2 73,2 2 0,0 4-72,0 3 1,0 3 25,0 1 1,0 2 30,0 5 1,2-2-157,1 10 1,-1-5 48,1 5 1,-1-2-178,-2-2 0,0 1-8,0-1 1,0-5-27,0-2 1,0-3 37,0-1 0,0-6-138,0-1 1,1-4-24,3 0 0,-3-5 13,3 1-962,-3-6 428,-1 4-189,0-6 0,0-6-99,0-1 1058,0-3 0,-5-7 0,-1-1 0</inkml:trace>
  <inkml:trace contextRef="#ctx0" brushRef="#br0">11432 2467 8278,'0'-18'0,"2"2"139,1 4 0,5 6 238,7 2 1,-1 2 899,5-2-785,0 2 1,4-4 44,0 2 1,4 3-207,-1-3 0,5 3-189,-5 1 1,6-4 63,-2 0 1,3 1-79,2 3 0,-2 0 116,-3 0 0,3 0-519,-2 0 1,2 0-193,1 0 1,-4-4-473,1 0 1,-7 0 938,-1 4 0,0 5 0,-6 2 0</inkml:trace>
  <inkml:trace contextRef="#ctx0" brushRef="#br1">5710 2364 7710,'-5'-6'65,"4"1"1,-5 5 138,2 0 730,3 0-506,-4 5 0,5 1 447,0 6-662,-5-1 0,3 2 104,-2 2 0,4-1-41,4 5 1,-2 0-2,1 4 1,4 5 24,0 2 0,0 1-110,0 3 1,-4-2 85,1 6 1,1 1-184,-2-1 1,1 1 36,-4-1 0,0-3-182,0-1 1,0-1-114,0-6 0,0-1 17,0-3 1,-4-5-199,1-3 164,-1-7-189,4 2-772,0-9 148,0 4 98,0-5-994,0-5 896,-5-1 995,4-6 0,-10-4 0,5-2 0</inkml:trace>
  <inkml:trace contextRef="#ctx0" brushRef="#br1">5391 2410 12664,'-5'-7'-2149,"3"-3"1825,-8 9 1,9-5 292,-3 2 567,-2 3-218,4-4 0,-4 5 237,2 0-42,3 0-254,-9 0 112,9 0 1,-6 0-91,3 0 188,3 0 5,-4 0-304,15 5 0,-1-4 146,10 3 0,1-3-38,7-1 1,2 0-18,6 0 1,3-4 19,0 0 0,9-3 28,-2 3 0,4-5-157,-4 1 1,0 0 144,-3 0 1,1-2-266,-5 2 1,0-1 28,-4 2 1,-5-2-471,-2 5 0,-4 0-933,-4 4 106,-8 0 1,-8 3 1258,-11 4 1,-10 6-1,-11 10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5402 5391 8258,'-6'-12'0,"1"6"835,5 1-181,0 5 0,0 5-507,0 2 0,0 5 81,0 3 0,0 4-67,0 8-1,0 2 108,0 5 1,0 1-86,0-1 0,3 1-22,1 3 1,1-1-191,-1 5 1,-1-4 114,4 4 0,-3-4-161,4 4 1,-4-5 6,3 1 0,-1-8 42,2-3 0,1-3-74,-5-1 0,3-5 87,-3-3 0,1-4-231,-1-3-4,-3-3-42,4-5 1,-5-1-107,0-3 1,0-2-295,0-6 0,0-3-1041,0 0 1731,-5-6 0,-1 4 0,-5-6 0</inkml:trace>
  <inkml:trace contextRef="#ctx0" brushRef="#br0">5254 5413 8121,'1'-10'-303,"3"3"1,-2 2 958,6 5 1,-1-4-151,5 0 1,1-1-103,2 1 0,-1 3-151,5-3 1,0 3-113,4 1 1,-1-4 6,1 0 0,-4 0-114,0 4 0,0 4 80,4 0 1,-4 5-92,0-2 1,-5 4-122,2 0 1,-4 0 51,0 1 1,-2 3-214,-3 0 177,-2 1 1,-5-1 57,0 0-105,0 5 57,-5-7 1,-2 5 72,-8-3-1,-3-2 0,-5 4-6,0-1 1,0-4 1,0 4 1,1 0 82,-1-1 1,5 1-72,3-5 1,2-3 216,2-1 1,4-3 3,3 4-194,3-6 1,2 3 94,3-5 0,4 0 12,7 0 1,4 0 24,8 0 0,2 0-74,5 0 0,2 0-32,2 0 0,-3 0 25,3 0 0,-2 5-154,-2 3 0,-5 2 105,-2 2 0,-3 0-178,-1 3 1,-1-1-7,-3 5 0,-4-1-40,-7 1 0,-3 3 166,-5-3 1,0 2-18,0 2 0,-11 0 60,-4 0 0,-6 0-61,-6 0 0,-2-1 155,-5 1 0,-1 0-57,1 0 0,-4-5-51,0-3 0,0-2-272,4-2 1,4-5-386,4-2 1,7-2-1865,3-2 2513,9 0 0,-3 0 0,3 0 0</inkml:trace>
  <inkml:trace contextRef="#ctx0" brushRef="#br0">11706 5276 8251,'0'-6'-31,"0"1"754,0 5-447,-5 0 1,4 5 145,-3 3-234,3 2 1,1 6 56,0 3 0,-1 8-11,-3 3 1,3 3-122,-3 2 1,3 0 126,1 3 0,0-1-143,0 5 0,0-5 90,0 1 1,0-3-232,0 0 0,0-2-12,0-3 1,3-2 52,1-5 0,1-2-131,-1-1 1,-1-4-42,4-5-431,-4 1 202,7-6-151,-9-1 0,5-5 203,-2 0 0,-2-5-366,1-2 1,-1-4 171,-2 0 0,-2-5 546,-1-4 0,-4-6 0,-4-3 0</inkml:trace>
  <inkml:trace contextRef="#ctx0" brushRef="#br0">11467 5334 8216,'5'-12'140,"-3"5"116,6-1 0,-1 2 117,5-2-118,-1-2-53,1 9 0,3-8 201,0 5-93,5-5-124,3 3 0,1-2 42,3 0-11,2 6 1,-3-7-19,4 5 1,-5 0-97,2 4 0,-3 0-118,-1 0 1,-5 2 16,-3 1 0,-2 4-165,-2 4 1,-1 4 126,-2 1 1,-3 4-122,-5-1 1,-1 1 58,-3-1 1,-2 3-31,-6-3 0,-1-1 72,-2 1 1,1-5-1,-5 1 0,1-2 43,-1-2 1,2 0-10,1 1 1,4-5 217,-4 1-221,4-5-2,0 7 243,6-9 13,1 9 7,5-9-206,0 5 1,5-3 72,3 1 0,3 1 95,4-1 1,1-1-168,6 4 0,-1 0 50,5 0 1,4 3-135,0-2 0,2-2 73,-2 2 0,2-1-116,-5 5 0,-1 3 83,-3 0 1,-1 2-23,-3-2 0,-4-2-30,-8 2 0,-1 2 65,-6-2-22,0 5 28,-6-7-10,0 8 1,-14-4 0,-3 2 1,-9 1-2,-2-5 1,-2 6-7,-5-2-1012,-1-3 1017,-4 1 1,5-6-226,3 1 108,3-1 0,2-5-206,2-2 0,9-3-1189,6-1 1517,4 0 0</inkml:trace>
  <inkml:trace contextRef="#ctx0" brushRef="#br0">13351 5334 8134,'6'-7'62,"-1"2"150,-5 5 1491,0 0-1448,5 5 0,-3 3 100,2 7 1,-3 3-82,-1 5 0,0 1 0,0 2 0,0 4-55,0 4 0,0 0 15,0 0 1,0 3-169,0-3 0,0 7 111,0-7 0,0 6-226,0-6 0,-1 1 46,-3-8 0,2 4-98,-1-5 1,1-3 49,2-4 1,0-5-254,0 1-89,0-2 26,0-7-726,0-1 762,0-5 0,4-1-428,0-3 0,0 2 262,-4-6 1,0-3-810,0-5 1306,0-4 0,0 2 0,0-4 0</inkml:trace>
  <inkml:trace contextRef="#ctx0" brushRef="#br0">13180 5413 8183,'5'-17'0,"-3"1"310,6 9 0,-4-2-23,3 5 1,1-5 121,3 2 1,1 0-121,-1 0 1,2 3 55,2-4 1,4 5-121,8-5 1,-1 5-32,9 0 1,-7-3-50,6 3 1,-6-1-119,2 4 1,-8 1-32,1 3 0,-8 2 138,0 6 0,-3-1-285,-5 1 0,-2-1 4,-5 0 0,0 6 10,0 2 1,-5 1 43,-2-1 1,-7 3 31,-2-3 1,-3-1-33,4 1 1,-5-5 85,1 1 1,1-2 3,-1-2 0,4-1-9,-4-2 0,5 1 20,-1-6 1,6 5 88,1-4 18,5 0-62,-2-4-16,5 5 0,5-4 192,3 3 1,6-3-121,1-1 0,6 1 90,-2 3 1,6-3-74,2 3 0,3 1-74,-3-1 0,3 5 47,-3-1 0,3-2-145,-3 2 1,0 0 38,-5 8 0,0-4-74,-3 4 0,0 0-57,-7-1 1,0 6 89,-8-2 0,0 2-55,-4 2 1,-5 0 80,-3 0 0,-7-2-3,-4-2 1,-8 3-2,-3-3 1,-3-3 22,-1 0 0,-2-4 4,-2 0 1,-1-1 7,-3 1 1,-1-6-278,4-2 1,3-3-69,5-1-85,8 0 1,7 0-1291,4 0 1711,6 0 0,1-10 0,5-3 0</inkml:trace>
  <inkml:trace contextRef="#ctx0" brushRef="#br0">19712 5345 8237,'0'-6'-1056,"0"-5"1208,0 10 1,0-5 1090,0 2-861,0 3 1,0-3-102,0 8 1,0 3-78,0 9 1,-3 1 42,-1 6 0,-4 5 45,4 3 1,-3-1-91,3 4 0,0-2-4,4 6 1,0-2-21,0-2 1,0 0-187,0 0 0,0-1-18,0-2 0,1-2 144,3-2 0,-3-7-255,3 3 0,1-8 49,-1 0 0,0-2-188,-4-2 0,0-3-598,0 0-314,0-6 607,0 3 0,0-6-223,0-3 0,-1-2-107,-3-6 911,3 1 0,-10-5 0,5-2 0</inkml:trace>
  <inkml:trace contextRef="#ctx0" brushRef="#br0">19267 5334 8124,'5'-12'0,"1"1"0,3 3 0,3 0 0,-1 6 0,12-2 0,2-1 0,10 1 0,8-3 0,2 3 0,6-4-347,3 4 1,-1-1 346,8 2 0,1 1 0,-1-2 0,-4 2 3263,-4-2-2133,-5 3 1,-2-4-645,-8 5 0,-9-4-520,-6 0 0,-5 0-1255,-7 4 609,-4 0 0,-28 0 0,-10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6715 8566 8043,'-5'-7'259,"4"2"0,-4 4 310,5-3-58,0 3 128,-5-4-148,4 5-249,-4 0 41,5 0-49,0 5-63,0 1 0,3 7-54,1 2 0,0-2-17,-4 2 1,1-1-170,3 1 0,-3-1-49,3 5 1,-3-1 97,-1 1 0,0 3-119,0-3 0,0 2 51,0 2 0,0-4 2,0 0 1,0-5 55,0 1 0,0-2 31,0-2 0,-1-3 69,-3 0-94,3-6 301,-4 8-259,5-8 94,0 3 687,0-5-751,0-5 0,5 2 26,3-5 0,2 6-8,1-2 0,2-1 38,2 1 0,2-3-29,2 3 1,2 0-66,-2 4 0,2 0 47,-2 0 1,1 0-87,-5 0 1,4 0 27,-4 0 1,5 5-9,-5 3 1,0 2-28,-4 1 1,1 2 62,-1 2 0,-4-1-112,-4 5 1,-1 0 75,-2 4 1,-2 0 64,-1 0 0,-5 0-59,-7-1 1,1 1 216,-5 0 1,1-1-64,-1-3 0,-3-3 65,3-4 1,3-1-118,1 0 0,-3-3 3,-1 0 0,-1-6-215,0 2 1,0-3 135,5-1 0,0 0-600,3 0 1,1-1-158,-1-3 0,5-2-461,-1-6 1,6 1-925,-2 0 2119,-2-6 0,4-1 0,-3-4 0</inkml:trace>
  <inkml:trace contextRef="#ctx0" brushRef="#br0">6658 8531 8044,'0'-6'1384,"0"1"-952,0 5 0,2-4 185,1 0 0,0 1-252,5 3 1,-1 0-73,5 0 1,-1 1 376,0 3-364,6-3 0,1 5-14,5-2 0,-1-3 14,1 3 1,1-3-220,3-1 1,-2 0 90,6 0 0,-6-1-198,2-3 1,-3 2 95,-1-6 0,-4 4-373,0-3 1,-5 4 197,1-1 1,-3 2-789,-5-2-799,3 3 1686,-8-4 0,-2 15 0,-7 3 0</inkml:trace>
  <inkml:trace contextRef="#ctx0" brushRef="#br0">6715 11192 7991,'-6'-6'-509,"1"1"1669,5 5-735,-5-5 194,4 4 109,-4-4-218,5 5 235,0 0 1,5 0-611,2 0 0,0 0 19,0 0 0,5 0-14,3 0 0,5 0 87,-1 0 1,3 0 40,1 0 1,1 0-158,2 0 0,0-2 33,4-1 1,-3 0-179,3-5 0,-4 5 65,0-5 0,-5 5-5,-2 0 1,-4-2 103,4 1-289,-5 0 101,2 4-162,-4 0 170,-6 0-7,-1 0 39,-5 0-8,5 0 9,-3 0 9,3 0 471,-5 0-407,0 5 8,0-4 21,0 9 0,-4-3-36,0 4-3,-5 1 0,8 3 11,-3 0 1,-2 5-6,-2-1 0,2 8 10,-2 4 0,1 1 256,-5 3-275,1 4 1,1 2 182,2 4 0,-6 1-88,3 0 1,-2-3 71,5-5 0,-1-1-66,6-11 1,-5 1 47,4-4-78,0-5 1,4 2-19,0-5 0,0-3-124,0-5 1,0-3-66,0 4 120,0-6-235,0 3-5135,0-5 3616,-5 0 1727,4 0 0,-9-5 0,4-1 0</inkml:trace>
  <inkml:trace contextRef="#ctx0" brushRef="#br0">11158 8520 7725,'0'-6'-568,"0"-1"1818,0 3-396,-5 3-260,4-9-93,-4 9-151,0-4 174,3 5-57,-3-5-262,0 3 58,-1-3 0,-5 7-238,-1 1 1,1 0 49,-1 5 0,1 0-22,-1 8 1,0-2 77,-4 5 0,4 0-16,-3 3 1,-2 6 78,2 3 0,-4 2-64,4 1 0,-2 4-74,2 0 0,6 2 96,-2-2 1,3-3-216,0 3 0,3-2 62,5-2 0,0-3-248,0-1 0,3-8 78,4 0 1,1-3-30,7 0 1,2-6-11,-2-5 1,5-6 126,-1 2 0,3-3 155,1-1 1,0-1-157,-1-3 1,1 2 230,0-6 0,-1-1-108,-3-6 0,1 2 104,-5-2 0,0 2 35,-3 2 0,-6-2 78,-2-2 0,-3 2 0,-1-2 1,-1 2-165,-3 2 0,-3-4-135,-9 0 126,-1 4 0,-10 1-130,0 3 1,-8 2-228,1 1 0,-7 8-407,3 3 1,0 7 312,4 1 1,4 10-1718,4-3 599,2 4 1486,6-3 0,4 3 0,5 1 0,0-2 0,1-1 0</inkml:trace>
  <inkml:trace contextRef="#ctx0" brushRef="#br0">10930 10758 8146,'0'-6'158,"0"-4"102,0 9 0,0-6 409,0 4 311,0 1-333,0-3 76,0 5-616,0 5 104,0 2 1,-2 5-11,-1 4 1,0 1 39,-4 6 1,3 4-30,-4-1-136,1 6 0,-1-6 29,0 4 0,1-1-199,-5 2 0,1 0-209,-1-4 208,6 0 0,-4-4 68,2-1 1,2-3 42,-2 0 1,6-5-161,-2 2 180,3-9 1,1 3 11,0-8 111,0 3 52,5-5 0,1 0-131,6 0 199,-1 0-113,0-5 0,5 2-222,-1-5 134,0 6 0,-3-4-150,-1 2 139,5 3 0,-3-5 72,2 6-577,-2-5 277,-2 4 0,1-4 82,-1 5-603,1 0 438,-1 0 0,-3-1-1019,-1-3 830,1 3 1,0-4-237,-1 5 1,-3 0-947,4 0 662,-6 0 478,8 0 475,-8 0 0,8-5 0,-4-2 0</inkml:trace>
  <inkml:trace contextRef="#ctx0" brushRef="#br0">11113 11055 8146,'-2'-6'276,"-2"2"657,3-2-185,-4 5 206,5-4-171,0 5-469,0 5 1,0 1 148,0 5 0,0 6 47,0 2-229,0 3 1,0 0 29,0 1 1,4 4 49,0-1-42,0 6-108,-4-3 0,3 4-256,1-2 73,0 2 1,-3-9 221,3 3-362,-3-8 129,4 2-246,-5-8 100,5 3 0,-3-4 86,1-1 1,0-4-215,1-4 199,-3-1-722,4-2-452,-5 0 0,0 0 0</inkml:trace>
  <inkml:trace contextRef="#ctx0" brushRef="#br1">7344 8703 8225,'0'-7'1726,"0"2"-897,0 5 1,0 5-728,0 3 1,0 2 78,0 2 0,0 4-126,0 3 0,0 3 55,0 0 1,0 5-144,0 0 1,0 1 86,0-2 1,0 2-143,0 3 1,0 2 47,0-3 0,-2-2-83,-1-1 1,1 1 69,-2-2 0,2-3 49,-2-4 1,3-5-16,-3 1 0,3-2 26,1-2 1,0-3 328,0 0-316,0-6 1,0 5 297,0-4-117,0-1-8,0 3 1,0-7 178,0-1-71,0 1-90,0-8 16,5 9-128,1-9 0,6 9 12,-1-3 1,0 2 4,1 2 1,-1-3-5,1-1 1,4 0 31,3 4 0,-1-1-72,1-3 0,0 3 0,4-3 1,-1 3 0,-3 1 0,1-4 2,-5 0 1,0 0-58,-3 4 1,-1 0 145,1 0-439,-6-5 230,4 4-756,-9-4-247,4 5-3309,-5 0 3602,-5 0 0,-1-1 755,-5-3 0,-1 2 0,1-3 0</inkml:trace>
  <inkml:trace contextRef="#ctx0" brushRef="#br1">7332 8977 8229,'0'-7'84,"0"-3"1183,0 9-316,0-4 664,0 5-1213,5 0 0,2 0 174,4 0-389,0 5 0,1-4-10,-1 3 0,1-3 103,-1-1 1,4 0-202,1 0 1,4 0 112,-1 0 1,-1 0-103,1 0 0,0 0 37,4 0 1,-4-3-315,0-1 1,-4-4-64,4 4 0,-5-3-82,1 3 1,-2-4-897,-2 5 583,-4-6-276,3 2 185,-9 1 0,3 1-97,-8 5 1,1-4 56,-4 0 776,-1 0 0,-8 4 0,-2 0 0</inkml:trace>
  <inkml:trace contextRef="#ctx0" brushRef="#br1">7355 8634 8350,'0'-6'50,"0"-4"0,4 7 704,0-4 0,5 4 407,-2-1-729,3 3 1,2-3 117,-1 0 1,1-1-131,-1 1 1,5 3 15,4-3 1,0-1-117,-1 1 0,2 1-11,-2 3 0,3-4-48,1 0 1,-2 0 16,-2 4 0,3 0 0,-3 0 0,-1-4-17,1 1 1,-5-1 16,1 4 1,-2-4 260,-2 0-70,1 0-1300,-1 4 1,-3 0-2323,-1 0 2790,-4 0 1,-13 11 0,-9 1 0</inkml:trace>
  <inkml:trace contextRef="#ctx0" brushRef="#br1">7743 11215 7885,'0'-7'-489,"0"-1"581,0 6 0,0-5 511,0 3 1,0 2 217,0-6-17,0 6-352,-5-8-74,4 3-55,-4 1 177,5-4-258,0 8 0,-1-6 203,-3 4-122,3 0-79,-4 4 213,-1 0-413,0 0 0,-5 0 55,-1 0 0,1 4-111,-1 0 1,-3 4-36,0 0 0,-5 6 7,1 1 0,-3 9 94,-1-1 0,0 8-17,1-1 0,-1 3-24,0 1 1,0 4 43,0 0 0,5 2 137,3-2 1,2-4 49,2 0 1,5-1-173,2-6 1,3 4 10,1-5 1,1 0-194,3-7 0,1 1 60,2-5 0,7 4-76,-2-4 0,6-1-129,-3-6 0,5 2 55,-1-2 0,3-3-47,1-1 0,3-3 62,1-1 1,-1 0 68,-3 0 1,0 0-12,0 0 0,-1-1 132,-3-3 0,1-1-6,-5-3 0,4-2 109,-4 2 1,4-6-81,-3-1 0,-1 0-62,-4 3 0,1-3 165,-1 0 0,-1 0-78,-2 3 1,-3 1 231,-5 0 1,0-1 10,0 1 0,-1 3-11,-3 0 1,-4 2-193,-7-1 1,-1-2-123,-3 5 0,-3-1 31,3 1 0,-3 3 108,0-3 0,-1 3-317,0 1 1,1 3-111,3 1 1,-1 0-517,5-4-412,-1 5-1016,5-4 2261,5 4 0,6-5 0,6 0 0</inkml:trace>
  <inkml:trace contextRef="#ctx0" brushRef="#br1">11512 8623 8210,'0'-7'-36,"0"-3"1,-1 9 968,-3-3-620,3-2 1,-4 3 283,5-4-40,-5 4 108,3-2-485,-3 5 0,2 1 31,-1 3 0,0-1-120,4 4 1,-1 5 130,-3 3 1,3 5-174,-3-1 1,3 7 73,1 0 0,0 5-92,0-5 0,-4 6 124,0-1 0,0 2-226,4 1 1,0 0 52,0 0 0,0-3-72,0-1 1,0-4 43,0 0 1,0-3 35,0-4 0,0 1-37,0-4 1,4-5 90,0-3-523,0-1 170,1 0 52,-4-2 1,5-5-693,-2 0 179,-3 0 0,4-1 142,-5-3 0,0 1 628,0-4 0,-5-1 0,-1-3 0</inkml:trace>
  <inkml:trace contextRef="#ctx0" brushRef="#br1">11352 8600 8427,'0'-12'0,"5"5"479,3-1-155,2 1 0,2-1 213,-1 0 0,4 2-117,0-2 0,6 0 34,-2 4 0,2-4-168,2 4 1,1 1 60,3 3 0,-3 1-91,3 3 0,-3 2-6,-1 5 1,0 5-52,-1-1 1,0 5-69,-3-1 1,1 3-173,-4 1 1,-1-1 74,-4 1 1,-1 4-203,-2 0 0,1 4 102,-5 0 1,-1-2-142,-3 1 1,0-3 61,0 4 0,-5-6 116,-2 2 0,-3-3 45,-2-2 0,-4-2 180,-3-1 1,-3-2-98,-1 2 0,0-1-55,1-3 0,-1-2-37,0 2 1,0-7 69,0-4 1,5 1-562,3-1 1,2-1 227,2-3 1,3 0-2101,1 0 1230,4 0 1126,-2 0 0,10-5 0,2-1 0</inkml:trace>
  <inkml:trace contextRef="#ctx0" brushRef="#br1">11432 10953 8067,'0'-8'0,"0"0"0,0 6 602,0-3 1827,0 5-2080,0 5 1,2 1 48,1 6 1,0 0-124,5 4 1,-6 1-14,2 6 0,1 5 283,-1 3-288,0 2 1,-4 1-95,0 0 0,0 0 29,0 1 0,0-5-248,0 0 1,0 0 101,0 0 0,0 2-369,0-6 1,0 0-160,0-7 189,0 2 1,0-8-115,0 2-139,0-7-114,5-3 254,-4-5-839,9 0 813,-9 0 1,8-1-446,-5-3 1,1-2 296,-1-6 0,-3 1 580,3-1 0,2 1 0,1 0 0</inkml:trace>
  <inkml:trace contextRef="#ctx0" brushRef="#br1">11455 11227 8067,'-5'-7'941,"4"-3"-671,-4 9 1,6-8 61,3 5 0,-2 0 126,6 4 0,5 0 201,6 0-372,2 0 0,2 0 43,0 0 0,4 0-29,-1 0 0,1 0-258,-4 0 1,0 0 104,-1 0 1,-4 0-94,-3 0 1,-2 0 322,-2 0-1449,1 0 552,-1 0-1665,-4 0 239,3-5-30,-9 4 1975,-1-9 0,-6 9 0,-6-4 0</inkml:trace>
  <inkml:trace contextRef="#ctx0" brushRef="#br1">11409 10964 8223,'0'-18'0,"0"2"0,0 4 0,6 2 1488,1 3-899,8-4 1,1 6 102,6-2 0,-1-2-4,5 5 1,2-4-22,-1 5 0,3-5-191,-3 4 1,4 0-247,-5 4 1,3-3 33,-6-1 1,1 0-566,-8 4 1,-1 0 233,-4 0-368,1 0 1,-6 1 40,-2 3 394,-3 2 0,-6 6 0,-1-1 0</inkml:trace>
  <inkml:trace contextRef="#ctx0" brushRef="#br2">6910 9731 8322,'0'-7'291,"0"2"0,0 4 98,0-3 334,0 3-35,0-4 57,0 5 187,0-5-262,0 3-31,0-3 742,0 5-1192,0 5 1,1 3 52,3 7 0,-3-1-180,3 5 1,-2 0 90,2 4 1,-3 5-87,3 2 1,1 5 47,-1 3 0,1-1-63,-1 4 1,-3 3 55,3 5 1,-3-1-296,-1 6 0,0-5 159,0 4 1,0-4 58,0 0 0,0-2-4,0-1 0,0-9 43,0-3 0,0-8 61,0 1 0,4-7-38,0-1 0,0-5 25,-4 2 1,1-4-41,3 0 0,-3-5 119,3 1 111,-3-5-316,-1 7-1341,0-9 622,0 4-431,0-5 0,5 0 1,2 0-1</inkml:trace>
  <inkml:trace contextRef="#ctx0" brushRef="#br2">10987 9468 7083,'0'-6'751,"0"0"1,-1 6 190,-3 0-263,3 0 87,-5 0-224,6-5 2,0 4 20,0-4-33,0 5-293,0 5 1,0 1-1,0 6 1,0 3-116,0 0 1,4 9 130,0-1 1,0 8-157,-4-1 0,0 4 58,0 5 1,0-3-66,0 6 0,0 0 56,0 4 1,0-1-258,0 1 0,0 2 228,0-2 1,0 1 6,0-9 1,0 0-124,0-4 1,0-1 113,0-2 1,0-3-47,0-5 1,0-1 23,0 1 1,0-4-161,0 0 0,0-5 27,0 2 62,0-4 0,0 0-24,0-1 1,1-3-41,3-1-221,-3-4 276,4 7-264,-5-9 218,0 4-1002,0-5 1,5-5 0,2-1 0</inkml:trace>
  <inkml:trace contextRef="#ctx0" brushRef="#br1">7366 9708 9904,'0'-7'1616,"0"2"-1355,0 5 1,0 5-42,0 3 1,0 2 12,0 2 1,0 0-4,0 3 1,2 3-18,2 5 1,-3 4-47,3-1 0,-3 10-95,-1-2 1,0 6 159,0 1 0,0 3-33,0 9 1,0-2-276,0 6 1,1-3 232,3 7 0,-3-6-59,3-2 0,1-5-182,-1 2 0,4-8 213,-5-4 0,2-8-21,-1-3 0,-1-3-42,4-1 0,-4-5 57,1-3 0,1-6-235,-1-2 0,-1-3 157,-3 4 339,5-6-483,-3 3-415,3-5 65,-5 0 1,4-5-440,-1-2 1,3-4 887,-3 0 0,4-5 0,4-2 0</inkml:trace>
  <inkml:trace contextRef="#ctx0" brushRef="#br1">11535 9605 7360,'0'-6'311,"-5"-5"0,4 9 179,-3-6 1,3 4-181,1-3 1,0 3-67,0-4 0,0 5 41,0-5 0,-4 4 420,0-3-215,0 4 66,4-7-99,0 9 0,0-4-334,0 5-20,0 5 0,0 6 26,0 8 0,0 3 61,0 1 1,0 4 4,0 4 1,0 2-11,0 1 0,0 5-5,0 3 0,0 4-31,0 4 1,0-2-106,0 5 0,0-1 32,0 1 0,0-2 95,0-5 1,2 0-180,1-1 0,-1-5 92,1-6 1,0-1-42,1-7 0,-3 0 7,3-7 0,1 1-165,-1-5 37,-1 1 0,-1-6 60,2-3 13,-3-2-102,4-5-1308,-5 0 0,4-5 491,0-2 0,1-3 924,-2-2 0,4-4 0,4-2 0</inkml:trace>
  <inkml:trace contextRef="#ctx0" brushRef="#br3">5676 8394 8114,'0'12'0,"0"0"0,0 4 981,0 7-578,0 1 0,0 9-45,0-3 1,4 3-127,0 1 0,0 1-225,-4-1 1,3-4 121,1 1 0,4-2-101,-4 1 1,3 3 76,-3-2 1,4-3-87,-5-2 0,3-3 114,-3-4-237,-1 3 0,7-9-279,-6 2 178,1-8-818,-4-2-87,0-5 1,0-5 1109,0-2 0,0-3 0,0-2 0</inkml:trace>
  <inkml:trace contextRef="#ctx0" brushRef="#br3">5322 8337 8114,'-5'-6'0,"4"1"578,-4 5 34,5 0-122,5 0 1,-3 0-193,6 0 0,0 0-85,3 0 0,-3 1 54,-1 3 1,1-2-36,3 6 1,4-5 24,1 0 0,4 2 30,-1-1 0,4 0-53,4-4 0,0 0 0,4 0 0,2 0-50,-3 0 0,3 0 53,2 0 0,-6-4-300,-3 0 0,2-4 99,-1 0 1,-4 2-386,-4-2 0,-5 5 79,1 0-1763,-2-4 2033,-7 6 0,-1 1 0,-5 6 0</inkml:trace>
  <inkml:trace contextRef="#ctx0" brushRef="#br3">5813 11295 8035,'0'-11'-652,"-5"4"1,4 1 876,-3 2 1189,3 3-653,1-9-132,0 9-146,0-4 35,0-1-297,0 5 239,0-4-316,0 15 1,1-2 47,3 7 0,-3 3-192,3 1 1,1 4 71,-1 3 1,1 4-64,-1 4 1,-3 5 43,3 3 1,-3 0-136,-1 4 1,4-2-1,0 9 0,-1-4 148,-3 0 0,0-7-31,0-4 1,0-8 2,0-3 0,0-4-44,0-4 0,0-3-11,0-4-549,0-6-63,0-1-184,0-5 409,6-5 1,-5-1 50,3-6 0,-3 1-443,-1 0 1,1-6 795,3-2 0,-3-2 0,4-2 0</inkml:trace>
  <inkml:trace contextRef="#ctx0" brushRef="#br3">5699 11409 8035,'-5'-11'-600,"4"0"514,-3-1 1073,3 1-578,1-1 1,0 1 44,0-1 0,2 1-63,6 0 1,-1-5-91,9 1 0,0 0 29,-1 4 0,6-2 15,-2-2-129,-3 2-105,6 2 1,-8 2-37,5 5 1,-2 0 42,3 4 1,1 0-189,-2 0 0,-1 1 121,1 3 0,-4 4-84,4 7 1,-4-1-36,4 5 1,-5 0-67,2 4 0,-7 0-101,-2-1 138,-4 1 0,2-1 15,-5-3 0,0 1 63,0-5 0,-9 5 126,-3-5 0,-2 4-109,3-4 0,-4 4 36,0-4 0,-4 0-27,3-3 1,1-1 99,4 1 1,1-5 124,2 1 263,-2-5-253,9 2-130,-5-5 1,8 0-36,2 0 0,2-4 16,5 0 0,2-1-138,2 1 0,-1 3 74,5-3 0,0 3-65,4 1 1,-4 0-19,0 0 0,0 0-4,4 0 0,0 4 1,0-1 1,-6 6-2,-1-1 1,-4 2-74,0 1 1,-2 5 54,-2-1 1,-3 4 75,-5-4 1,0 5-38,0-1 1,-5-1 261,-3 1 1,-6 0-32,-1 4 1,-7-4-23,-1 0 0,-1-4 166,-6 5 0,3-7-93,-3 3 1,3-4-293,-3 0 0,5-2 88,3-2 0,0-3-796,7-5 1,0 0 44,3 0-1823,1 0 2533,-1-5 0,6-2 0,1-4 0</inkml:trace>
  <inkml:trace contextRef="#ctx0" brushRef="#br3">12517 8406 8226,'-5'-7'245,"4"-3"371,-4 9-62,5-4 721,0 5-965,0 10 1,0-1-62,0 10 1,0 0-75,0 4 1,0 0 88,0 0 1,0 4-14,0 4 1,0 1-61,0-2 1,0 3-165,0-2 0,0 0-267,0 0 0,1-2 170,3-2 0,-3-5-175,3 1 1,-1-1 100,0-7 1,-1 0-68,1-3 151,-1-1 1,-1-1-522,3-2-171,-3-3-165,4-5 32,-5 0 1,-1-5 314,-3-3 0,1-2 570,-4-1 0,-1-1 0,-3 1 0</inkml:trace>
  <inkml:trace contextRef="#ctx0" brushRef="#br3">12152 8417 8066,'0'-11'0,"5"-1"0,-3 5 900,6-1-517,5 0 0,1 1 903,5-1-830,5 1 1,5-5 81,5 1 0,4-1 20,0 1 1,4 1-79,-4 2-606,6-2 301,-14 9 0,8-4-486,-8 5 279,-2 0 1,0 0 21,-5 0 1,-5 1-197,-3 3 1,-2 2-2420,-2 6 2625,1-1 0,-6 11 0,-1 2 0</inkml:trace>
  <inkml:trace contextRef="#ctx0" brushRef="#br3">12517 10793 8002,'-5'-7'424,"4"-3"153,-4 4 0,5-2 157,0 1-128,0 4 73,0-2-277,0 5 1,0 5-19,0 3 1,0 3-158,0 4 0,0 3-152,0 5 0,0 5 129,0 2 1,1 1-107,3 3 0,-2-2-40,6 6 0,-5 1-154,0-1 1,2 2-32,-1-2 0,1-8-190,-1 1 1,-3-3 86,3-6 1,-2 0-85,-2-7 106,5-2 0,-4 3-200,3-4-915,-3-6 332,-1-1-145,0-5 0,0-5 1136,0-3 0,0-2 0,0-1 0</inkml:trace>
  <inkml:trace contextRef="#ctx0" brushRef="#br3">12357 10793 8046,'0'-12'-39,"0"1"1,5-4 1084,3-1-589,2 1 0,3 4-12,2-1 0,-1 1-32,5 0 1,0-1-88,4 1 0,1 1-95,3 2 1,-3-1-127,3 5 1,-3 0 154,-2 4 0,0 0-276,-3 0 53,3 0 0,-10 0-301,4 0 223,1 5 0,-8 2 7,3 4 0,-3 1-46,2-1 0,-3 4-297,-1 1 235,-4-1 1,2 0 38,-5 0 0,0 0-66,0-3 1,-4 3 162,0 0-28,-5 1 0,3-5-19,-5 0 0,-1 1 159,1-1 1,-1 1-15,1-1 1,1-3-26,2-1 1,2-4 151,2 1 1,3-2 148,-3 2-361,3-3 77,1 4 1,5-3-101,2 1 0,5-1 137,3 1 0,-1-1-10,5-2 1,0 4 86,4-1 0,1 5-131,3-4 0,-3 5-5,2-2 0,-2 3 19,-1 2 0,-4-1-94,0 1 0,-5-1 69,2 1 1,-5 3-135,-3 0 1,0 4 10,-4-4 0,-1 6 22,-7-2 0,-2 1 54,-6-1-188,-4 3 173,-2-5 0,-5 5 130,0-3 1,-3 1-125,-1-5 1,-3 2 204,3-2 1,-1-6-100,1 2 0,3-3-527,-2 0 262,1 2 1,6-9-1868,0 3 1030,10-3 996,-11-1 0,18-5 0,-9-1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5394 9834 8299,'-12'-6'-659,"6"5"1168,-4-9 1073,8 9-699,-8-9-150,9 8 32,-4-3-509,5 5 1,0 2-8,0 1 1,-4 5 6,0 7 1,1 3 47,3 5 0,0 0-16,0-1 1,0 6-109,0 3 0,0-1 33,0 5 1,0-4-69,0 7 0,0 3-124,0 1 0,0 2 119,0 2 1,0-5-148,0-3 0,0-8 29,0-3 1,1-4-54,3-4 0,-3-3 86,3-4 1,1-5-627,-1 1-395,-1-6 217,2 3 1,2-6 748,4-3 0,1-2 0,-1-5 0</inkml:trace>
  <inkml:trace contextRef="#ctx0" brushRef="#br0">5279 12666 8048,'-6'-5'-430,"-3"2"172,5-4 538,1 4 1,1-6 1183,-1 5-814,1-4-366,-3 1 0,5-4-9,0-1 0,0 1-44,0 0 0,5-1 6,3 1 1,2-1 8,1 1 0,1-4-57,-1-1 0,6 1 57,2 4 0,2-1-177,2 1 0,-1-1-25,-3 1 1,2 1-107,-2 2 0,2-1 98,-2 6 0,1-1-124,-5 4 0,1 1-11,-5 3 0,0 2 105,1 6 1,-5 0-66,1 4 1,-5-2 80,0 5 0,-1 0-155,-2 3 1,0-3 69,0 0 0,-5-1 37,-3 1 0,0 3 122,-3-3-103,7 2 0,-11-1 57,7-1 0,-2-5 140,-1 1 1,3-4-25,0-3 48,6 2-105,-3-9-11,5 4-23,0-5-156,5 0 0,3 0 227,7 0-118,-3 0 0,10 0 157,-3 0 0,0 0-99,4 0 1,-3 0-53,7 0 1,-3 4 34,-1 0 0,0 5-61,0-2 0,-2 5 5,-2 3 0,1 2-125,-4 2 0,-1 2-33,-4-2 0,-1 3 107,-2 1 1,-3-1 160,-5 1 0,-1 0-137,-3 0 1,-2 0 323,-6 0 1,-4-2-84,-3-2 1,-3 2 10,-1-6 0,-1 4-20,-2-4 419,1 0-319,-2-8 0,2 3-79,-1-3 0,2-2-168,-3-1 0,7-2-356,1-2 1,5 0 171,-1 0 1,2-2-1077,1-2 0,2 2-40,3-6 1229,2 1 0,10-10 0,1-1 0</inkml:trace>
  <inkml:trace contextRef="#ctx0" brushRef="#br0">9071 9834 8214,'0'-8'0,"0"0"160,0 6 0,0-5 308,0 4 1,1 0-93,3-5 1,-1 5 105,4-5 0,-3 2 176,4-2-472,4-2 0,1 4 141,2-6 1,2 5 127,-2-1 0,5 4-191,-1-3 0,-2 4-1,-2-1 1,2 3-189,-2 1 1,0 0 109,-3 0 0,-2 5-161,-3 3 1,2 3-11,-5 4 1,4 3-16,-5 5 0,1 1-2,-4 3 1,-5-2-129,-2 5 1,-4 2-188,0 6 1,-6-4 168,-2 1 0,-2-2-8,-2-7 0,0 5 124,0-4 0,1-1 145,-1-3 1,5-5-92,3-3 1,3-2 14,5-2 0,-2-3 27,5-1 86,0-4 0,9 3 235,3-2 0,2-3-118,1 3 1,2-3 440,2-1 0,3 0-251,5 0 0,0 0 147,0 0 1,-1 0-217,1 0 0,0 0-230,0 0 0,-4-1 27,0-3 1,-5 3-19,1-3-649,-2 3 350,-2 1-2010,1 0 1445,-6 0 1,-1 1 8,-5 3 689,0-3 0,-10 9 0,-3-3 0</inkml:trace>
  <inkml:trace contextRef="#ctx0" brushRef="#br0">9277 12449 8246,'-2'-6'346,"-1"2"0,1 1 30,-1-1 103,-4 3-87,6-4 0,-5 5 34,2 0 1,1-1 149,-4-3-257,-1 3 0,-3-3 58,-1 8-434,6-3 245,-4 9 1,3-4 8,-4 6-130,0 4 0,-1-2 109,1 5 0,3 0-52,0 4 1,6 0-182,-2 0 0,3-4 29,1 0 0,5-1-72,3 1 0,5-3-63,3-4 258,4-1-264,-7 1 82,8-6 0,-3 3 50,5-5 0,0-1-21,0-3 0,-2-1-40,-2-3 83,3-2 0,-8-5-83,5-1 0,-5 1 52,1-1 0,-2-3 24,-2 0 0,-1-2-10,-2 2 1,-2 2 77,-2-2-64,-3 3 0,3-4-98,-8 1 1,-2 0-136,-6 3 1,1 1-720,0 0 634,-6-1 1,1 2-598,-3 2 592,-3 3 1,4 5-170,-5 0-648,1 0 392,4 0 766,1 5 0,1 2 0,-2 4 0</inkml:trace>
  <inkml:trace contextRef="#ctx0" brushRef="#br0">9220 12826 8095,'0'-7'1781,"0"2"997,0 5-2222,0 5-245,0-3 1,3 8 43,1-3 1,0 5-56,-4 3 1,0-2-218,0 2-12,0-2 0,0 2-89,0 0 1,0 0 101,0-3 0,1-1-37,3 1 0,2-1-91,6 1-61,-1-1 1,1-3-128,-1-1 1,1-4 75,-1 1 0,5-3-38,4-1 1,-3 0 128,2 0 46,0 0 0,3-4 68,-3 0 1,-3-5-74,-4 2 1,2-3 218,-3-2 0,3 1-60,-6-1 0,-3 0 110,-1-4-89,-3 4 1,-1-5-1,0 6 60,0-6-137,-5 5 1,-3-9-126,-7 6 41,-3 0 1,-6 3-61,-2 1 1,-4 1 83,-4 2 1,1 3-117,3 5 1,-2 0 112,5 0 0,-3 6-165,3 6 1,2 4 76,6 7 0,2 1-1489,6 3 1561,4-3 0,-3 9 0,4-4 0</inkml:trace>
  <inkml:trace contextRef="#ctx0" brushRef="#br1">5828 9879 8123,'-7'-7'-28,"3"-1"341,3 5 224,1-2 269,0 0-218,0 4-221,0-4-148,0 15 0,0-2 0,0 7 0,0 3-16,0 1 0,4 4 35,0 3 0,3 3 24,-3 6 0,0 0-31,-4 3 0,4 4-32,0 8 0,1-7 33,-1 2 1,-3-3-200,3 0 0,-3 1-45,-1-5 0,4-3-39,-1-5 1,1-6-79,-4-1 1,0-1 46,0-7-180,0 0 1,0-7-100,0-1-24,0-4 86,0 2 0,0-6-102,0-3 0,0-2-219,0-6 1,0 1-1158,0-1 1777,0 1 0,5-6 0,2 0 0</inkml:trace>
  <inkml:trace contextRef="#ctx0" brushRef="#br1">6182 9856 8253,'0'-17'1256,"-5"5"-926,3 7 0,-3 6 269,5 3 1,-1 3-149,-3 4 0,3 3 31,-3 5 0,-1 1-86,1 11 0,0 3-3,4 4 1,0 5-62,0-1 0,0 2-47,0 2 0,0 0-177,0 0 0,0-1 142,0 1 1,2-6-221,1-1 0,-1-10 79,2-6 1,1-2-284,-2-6 0,3-1 84,-3-6-1451,-1 2 800,8-9-456,-9 4 0,4-6 395,-5-3 1,0 2-696,0-6 1497,0 1 0,-5-10 0,-1-1 0</inkml:trace>
  <inkml:trace contextRef="#ctx0" brushRef="#br1">5862 10325 8079,'0'-8'251,"0"0"-125,0 6 0,2-4 1309,6 2-884,0 2 1,9-6 38,-1 4 0,3-5 136,7 1 0,0 2-254,4-2 1,-1 1-127,2-5 1,1 5-409,-6-1 1,1 2 100,-4-2 0,-4 3-2078,0 5 2039,-5 0 0,2 5 0,-4 1 0</inkml:trace>
  <inkml:trace contextRef="#ctx0" brushRef="#br1">6113 12472 9961,'0'11'1515,"0"1"-1331,0 4 0,1 2 143,3 5 1,-1 0-68,4-1 1,-3 6-46,4 3 1,-6 2 44,2 1 1,-1 0-197,0 1 1,-1 3 33,2 0 0,1 1-113,-2-1 1,1-6 96,-4 2 1,4-7-214,0-1 0,1-3-149,-1-4 1,-3-2 6,3-6-214,2 1 1,-5-5 100,3 1 0,-1-6-54,1 2 1,-3-4 130,3-4 0,-3-2-502,-1-5 0,0-2 811,0-2 0,0-3 0,0-5 0</inkml:trace>
  <inkml:trace contextRef="#ctx0" brushRef="#br1">6022 12632 8333,'-5'-12'0,"3"1"809,-1-1-409,1 6 1,6-4 432,0 2-469,5 3 0,-3-5 155,6 2 0,0 0-57,4 0 0,-3-2-91,7 2 1,-7 3-112,3 1 0,0-1-160,-1 1 1,4 1 138,-3 3 0,3 0-249,-4 0 0,1 5 29,0 2 1,-4 0-15,4 0 1,-4 1-119,0 3 1,-1 1-122,1-1 1,-6 4-105,-2 1 1,-3 0 156,-1-1 1,0-2-29,0 2 1,-1-1 87,-3 1 1,-2-2 136,-6 2 1,1-2-85,-1-2 0,1 1 136,-1-1 0,-2 1-46,3-1 0,-3-3-69,7-1 438,1-4-210,1 2-142,5-5 0,5 0 0,3 0 0,3 0 104,5 0 0,-2 0-33,5 0 1,0 0 10,4 0 0,-1 0-88,1 0 0,0 4-2,0 0 0,0 4-131,0 0 0,-4 0 140,0 3 1,-5-2-239,1 6 0,-2 2 68,-2-2 0,-5 5-19,-2-1 1,-3 3 104,-1 1 0,-2 0 150,-6-1 1,-1 1-12,-10 0 1,-5 0 276,-6 0 0,-3 0-41,-1-1 0,-2 1-166,-2 0 0,1-5 152,-5-3 1,7-3 4,0-5 0,6-2-395,6-5 1,2 0-303,2 0 1,4-5-399,7-2 1,-1-4-217,5 0 1,7-2 988,8-2 0,6-3 0,6-5 0</inkml:trace>
  <inkml:trace contextRef="#ctx0" brushRef="#br1">9791 9651 8218,'0'-7'561,"-5"2"-259,3 5 171,-3 0 914,5 0-1230,0 5 0,0 6-99,0 4 0,0 5-2,0-1 1,-1 8 70,-3 3 0,3 5-123,-3 3 0,-1-2 76,1 6 1,-5-4-68,2 4 1,0 0 57,0 4 1,0-6 10,0-2 0,0-3-53,4-5 0,1-3-90,-1-8 1,1-3-61,2-4 199,0-6-348,0-1-480,0-5 0,0-5 199,0-2 0,-4 0 31,1 0 0,-1-2 133,4-7 1,0 4-266,0-3 0,0-2 652,0 2 0,5-11 0,1 2 0</inkml:trace>
  <inkml:trace contextRef="#ctx0" brushRef="#br1">9779 9742 8218,'-1'-13'0,"-3"-2"172,3 3 14,-4-5 0,5 6 176,0-1 0,0 1 656,0-1-579,0 6 1,0 0-129,0 2 1,0 4 11,0 0 1,4 5-76,-1 6 1,6 5 95,-1-1 1,-2 10-87,2 2 1,0 5-16,3 2 0,0 0-83,1 0 0,-1 6-156,1 2 0,3-2-311,0 2 0,5-4 232,-1 4 1,-2-9-26,-2 1 1,-1-7 15,1 0 0,-2-5-88,2-3 0,-2-2 63,-2-6 1,-3 0 109,0-4 1,-5 2-264,5-5-248,-5 0-828,2-4 546,-5 0 118,-5 0 0,-2-2 227,-4-1 1,-1-4 446,1-4 0,-6-6 0,0 0 0</inkml:trace>
  <inkml:trace contextRef="#ctx0" brushRef="#br1">9734 10073 8218,'5'-6'399,"1"1"0,5 4-1,1-3 0,1 3 286,2-3 1,3-1-223,4 1 0,1 0-158,0 4 1,-4 0-185,0 0 0,-1 0 75,1 0 1,1 0-726,-5 0 1,1 0 529,-5 0 0,-5 10 0,-1 3 0</inkml:trace>
  <inkml:trace contextRef="#ctx0" brushRef="#br1">10030 12575 8164,'0'-12'-939,"2"2"2223,2 2-793,-3-2 1,4 4-45,-5-6 0,0 5 203,0-1-385,5 1 0,-4-1 218,3 0-212,-3 6 1,-2-7-74,-3 5 1,2 0-91,-6 4 1,2 2 41,-2 1 1,-2 0-262,2 5 1,-6 0-142,-1 8 213,0 1 0,-2 6 73,-2 0 1,2 5 13,-2 2 0,3 3 36,-3 2-40,5 4 0,-1-6 40,8 5 1,-2-5 21,5 5 1,0-2-48,4-2 0,0-4 9,0 1 0,5-4-126,3 3 31,2-5 0,3 2 52,2-8 0,3-1-17,4-3 0,3-6 60,1 2 479,-2-7-317,14 1 0,-7-6 299,7-3-277,3-2-69,-6-6 1,1 1 225,-6 0-261,-5-1 1,2 5-272,-8-1 154,-2 0 150,-6 2-1261,-5 1 766,5 5 1,-11 0-872,0 0-101,-6 0 0,-6 1 1286,-3 3 0,2-3 0,-4 4 0</inkml:trace>
  <inkml:trace contextRef="#ctx0" brushRef="#br0">5439 11033 7921,'0'-7'35,"0"-3"223,0 9 28,0-9-109,0 9 1,-1-5 125,-3 6-169,3-5 115,-4 4-80,5-4 803,0 5-933,0 5 0,0-2 30,0 4 1,0 1-38,0 3 1,1 2 135,3 2 0,-3 3-123,3 5 0,-3 5 91,-1 2 0,0 3-19,0 1 0,0 2 5,0 2 1,0 3-36,0 4 0,0 2-13,0 3 1,0-3-149,0 2 1,0-2 169,0-1 0,4-9 90,0-3 1,1-4-104,-1 1 1,-2-3 61,6-5 0,-4-2-70,3-2 0,-4 2 6,1-6 0,1 4-9,-1-4 0,-1 0 9,-3-3 1,4-1-188,0 0 1,0-3 98,-4 0-284,0-6 0,1 7-64,3-5-302,-3 0 0,6 0 87,-4-1 0,-1 2-629,1-1 1199,4-2 0,-6 3 0,4-5 0</inkml:trace>
  <inkml:trace contextRef="#ctx0" brushRef="#br0">9231 10850 8333,'0'-11'0,"0"3"204,0 0 7,-5 1 0,4-1 133,-3 0 1,3 5 120,1-5 1,0 4-38,0-3 0,-2 3 92,-1-4 293,1 6-228,-3-3-430,5 5 1,0 1 51,0 3 0,0 2-74,0 5 1,0 7 62,0 5 0,0 5-151,0 6 0,0 7 11,0 5 0,0-2 45,0 9 1,0-2-406,0 10 0,0 1 362,0-1 1,1-28 0,-1 0 16,2-1 0,0 1 0,1 29 12,4-1 0,-3-3 24,4-1 1,-4-8-96,3-4 1,-4-11-155,1 1 0,1-9 76,-2 1 1,1-8 100,-4-4 0,4-6-214,0-1 154,0-6-365,-4 3 268,0-5-279,0-5 1,4 3-481,-1-6 0,1 1 877,-4-5 0,5-4 0,2-2 0</inkml:trace>
  <inkml:trace contextRef="#ctx0" brushRef="#br1">6159 11021 8296,'-1'-6'-99,"-3"2"78,2 3 0,-4-3 560,2 0-206,3 0 0,-4 3 291,5-3 1,0 3-34,0-9-46,0 9 78,0-4-101,0 5 1,0 6-440,0 5 0,1 7 76,3 9 1,-1 2-161,4 5 1,0 7 21,0 5 1,3 0-39,-2 8 1,2-1 87,2 4 1,-7-24 0,0 1-210,-1 2 1,-1 1-1,2 1 1,-1 0 168,-2 0 1,0 0 0,2-1 0,0-2-3,-2-2 1,-1-1 0,4 25-199,-1-7 1,-2-6 311,1-6 0,2-1-24,-1-10 0,1-5-92,-1-2 1,-3-7 208,3 3 1,-1-7-347,1-2 1040,-3-4-1924,4 7-108,-5-9 2,0 4 0,4-6 1100,-1-3 0,6-2 0,-2-6 0</inkml:trace>
  <inkml:trace contextRef="#ctx0" brushRef="#br1">9905 10850 8113,'-6'-6'-791,"-1"-1"1559,3 3-66,3 3 62,-4-4-21,5 5-116,-5 0 257,4 0-518,-4 0 1,5 1-103,0 3 0,0 3-13,0 4 0,0 5-71,0 4 0,0 6 27,0 5 0,0 7 15,0 4 0,0 2-158,0 2 1,0 4-232,0 4 0,-2 7 187,0-29 1,1 0-1,-1 32 56,0-32 0,0 1 1,1 30-97,1 2 1,0-8 156,0-8 1,0-4 147,0-7 1,0-1-127,0-11 1,0 1 22,0-4 0,0-6-255,0-1 0,4-4 140,0 0 1,0-5-119,-4 1 823,0-5-1694,0 2-4386,0-5 5308,5-5 0,-4-2 0,4-4 0</inkml:trace>
  <inkml:trace contextRef="#ctx0" brushRef="#br2">4411 9856 8127,'-6'-6'216,"0"-3"203,2 5-28,3 1 111,-4 3 351,5 0 1,0 5-731,0 2 1,3 8 130,1 4 1,4 8-52,-4 4 1,3 2 16,-3 1 0,1 4-123,-1 0 1,-3 4-47,3-4 1,-3 5-77,-1-1 1,0-3-10,0-1 1,0-7 121,0-5 1,0-3-295,0-4 26,0-2-738,0-11 152,0-1-177,0-5 1,0-5 149,0-2 793,-5-4 0,-1 0 0,-6 0 0</inkml:trace>
  <inkml:trace contextRef="#ctx0" brushRef="#br2">4149 9868 8128,'-12'-12'168,"6"1"1,-3 3 883,5 1-554,-5 4 353,8-2-110,-4 5 1032,5 0-1306,5 0 0,1 0-174,6 0 0,4 0 89,3 0 0,3 0-105,1 0 0,5 0-31,2 0 1,3 0-27,1 0 0,-3 0-264,-1 0 0,1-4-219,3 0 0,0-1-355,1 2 1,-4 0-1260,4-5 0,-7 6 1877,6-2 0,-2 3 0,2 1 0</inkml:trace>
  <inkml:trace contextRef="#ctx0" brushRef="#br2">10556 9639 8450,'0'-6'-903,"-1"-3"1505,-3 5 137,3 1 287,-5 3-365,6 0-440,0 5 0,0 5 68,0 5 0,0 5-169,0-1 1,0 4 76,0 4 1,0-2-22,0 6 0,0-2 47,0 1 1,0 2-235,0-5 0,0 4-36,0 0 1,0-2 168,0 1 1,4-4-185,0 1 1,0-3 97,-4-2 1,0-4-251,0-3 0,0-2 85,0-1 1,0-5-964,0 1-19,0-6-395,0 3 484,0-5-63,0-5 1085,0-1 0,-5-5 0,-2-1 0</inkml:trace>
  <inkml:trace contextRef="#ctx0" brushRef="#br2">10145 9731 8197,'0'-13'549,"0"-2"0,1 10-4,3-3 0,3-1 512,9 5-670,1-4 0,11 1 155,3-4 1,7-1-231,4 1 0,2-2 132,2-2 1,-3 2-102,3-2 1,-7 6-359,7 2 0,-8 0-169,0 0 0,-9-2-159,-6 5 1,-2 0-353,-5 4 1,-2 5-1953,-7 3 2647,-2 2 0,0 1 0,2 1 0</inkml:trace>
  <inkml:trace contextRef="#ctx0" brushRef="#br2">4309 12620 10135,'6'18'639,"3"5"-219,-5 0 0,3 5-93,-3 6 1,0-4-1,-4 1 1,4-1 41,0 4-282,-1 1 34,2-6 0,-3 3-172,1-6 62,-1 6 0,-1-8-55,3 3 0,-3-4 111,3-4 1,-3 1-494,-1-5 289,0 0 0,4-3-94,0-1 0,0-3-589,-4-1-562,0-4-62,0 2-943,0-5 2387,-5 0 0,-2 0 0,-4 0 0</inkml:trace>
  <inkml:trace contextRef="#ctx0" brushRef="#br2">4172 12712 8194,'0'-12'151,"0"1"1,0 3 333,0 1 1,1 0 468,3 0-596,2-4 1,5 6 140,1-2 1,4-3-159,3 2 1,3-2-96,1-2 1,1 2-1,3 3 0,-2-2 184,5 5-246,-4 0 1,2 4 61,-5 0 1,-1 0 29,1 0 1,-4 1-31,0 3 0,-5 6 0,1 6 1,-6 0 29,-1-1 1,-5-1-1968,0 5 0,-1-1 1340,-2 1 1,-2 3 350,-1-3 474,-4 2-315,-9 7 0,2-4-195,-5 3 1,1-3-44,-1-1 1,-3 0-81,3 0 139,-2-6 1,3 0 50,3-6 0,6-1 44,1-2 33,6-3-112,-3-5 0,6 0 128,3 0 1,3-1-110,9-3 0,1 1 74,6-4 0,0-1 19,0-3 1,3 3-3,1 1 0,0 0-132,-4 0 0,-1 2 76,1 5 1,-4 0-109,0 0 1,-5 1 105,2 3 1,-4 2-109,0 5 0,-5 1 69,1-1 23,-6 1-32,3 4 1,-10 2 67,-2 5 1,-8 0 180,-4-1 0,-3 3-129,-1 1 0,0-2-52,0 3 0,-3 1-210,-1-1 0,0-5 141,5-3 0,0-5-861,3 2 0,3-5-37,4-3 899,1 2 0,-1-9 0,1 4 0</inkml:trace>
  <inkml:trace contextRef="#ctx0" brushRef="#br2">10864 12369 8062,'-6'0'495,"1"-5"1,5 4 51,-5-4-105,3 5 0,-6 5-93,4 2 203,0 8-229,-1-2 0,2 10 4,-4 0 1,3 1 69,-4 6 1,6 1-136,-2 3 0,3 2-30,1 2 1,0 1 0,0 3 0,0-1 28,0-3 1,1-4-29,3 0 0,-2-1 0,6-6 0,-4 2-484,3-6-51,-4-3 120,7-3 1,-7-6 94,4 0 1,-4-3-122,1-4 295,-3-3-287,-1 4 16,0-15 1,0 2-27,0-7 0,0 1 210,0-1 0,0-8 0,0-6 0</inkml:trace>
  <inkml:trace contextRef="#ctx0" brushRef="#br2">10681 12460 8062,'0'-11'494,"0"-1"164,0 1 1,6 1-104,1 2 1,3-1 18,2 6 0,-1-5-174,1 4 0,3-1 22,0 1 1,4 3-238,-4-3 1,6 3-1,-2 1 1,1 0-26,-1 0 1,1 0-218,-4 0 0,-1 1 72,-4 3 0,1 2 25,-1 6 0,-1-1-269,-2 1 1,-3 3 72,-5 0-246,0 5 272,0-2 0,-1 4-20,-3-3 0,-3 2 84,-4-2 0,1 2 130,2-2-91,-2-3 0,4-1 57,-6 1 0,2-1 7,3-4 1,0-1 341,3-2-287,3 2 1,-4-7-34,5 4 0,1-4-4,3 1 1,-1 1 36,4-1 0,2 3 21,6-3 1,-1 4 98,5-5 0,-3 5-132,3-4 1,0 5 61,4-2-40,-6-2 1,5 6 32,-3-4 0,-1 0-68,1 0 1,-5 1 4,1 3 1,-2 1 86,-2-1-270,-5 0 177,-1 6 1,-5-4-51,0 2 31,0-2 0,-6 2 26,-5 0-155,-1 5 123,-9-7 1,3 4-5,-5-6 0,-4 4 14,1 0 0,-2 1-11,1-5 0,2 0 7,-6 1 1,2-4-918,-1-1 576,2 1 0,2-2-1071,4-2-637,-4-3 2002,14-1 0,-5 0 0,6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00:28.81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18479 8383 8195,'0'-12'-264,"-4"1"1,0 0 490,2-1 302,1 6-121,1-4 0,0 7 240,0-4-379,0 4 1,-2-3-23,-2 2 0,2 3-183,-6-3 0,5 3 18,-5 1 0,4 0 61,-4 0 0,1 1-167,-5 3 0,5 2 102,-1 5 1,4 1-117,-3-1 0,4 1 69,-1-1 1,3 0-35,1 1 1,0-1 80,0 1 0,0-5-133,0 1 0,5-2 70,3 2 0,6-3 55,1-5 1,2 0 69,-2 0 1,-1 0-84,5 0 0,-5-5 85,1-3 0,-2-2-66,-2-1 0,-1-2-123,-2-2 1,-3 2 127,-5-2 1,-1-2-133,-3 2 1,-4 0-57,-7 4 0,1-1-166,-5 1 0,1 4-241,-1 4 1,-1 1 206,5 2 1,-1 5-1430,5 3 1736,0 2 0,4 7 0,2 0 0</inkml:trace>
  <inkml:trace contextRef="#ctx0" brushRef="#br0" timeOffset="1">20101 7858 8250,'-5'-7'169,"3"2"240,-3 0 0,5 4 129,0-4-160,-5 5-1,4 0 13,-4 0 806,5 0-1138,0 5 1,-4-3-154,0 6 135,0 0 1,4 3-153,0 0 1,0-3 48,0 0 0,2-5 10,2 5 1,2-5 96,5 0 1,1-1 102,-1-2 0,2 0-72,2 0 0,-1-2-12,5-1 1,-4-4-1,4-4 0,-6-1 23,-2 1 0,0-4-150,-8 0 1,1-2 93,-4 2 1,-1 2-349,-3-2 0,-3-2-45,-9 2 1,-3 4-183,-7 3 1,-2 6 284,-3-2 1,-1 8 259,6 3 0,-1 8 0,4 3 0</inkml:trace>
  <inkml:trace contextRef="#ctx0" brushRef="#br0" timeOffset="2">21357 8920 8218,'-5'-7'-709,"4"-3"1180,-4 9 1,5-5 354,0 2-225,0 3-80,-5-5-100,3 6-249,-3 6 1,1-4 214,1 6-396,-1-1 1,4 5 134,0-1 1,1-1-160,3-2 0,-2 2 25,6-2 1,-2-2-6,2 2 1,2-6 106,-2 2 1,6-3 35,1-1 1,0 0-61,-3 0 0,-1 0-52,0 0 1,0-1 83,-4-3 0,2 2 10,-5-6 1,0 0-73,-4-3 0,0 3 51,0 1 1,-9-1-409,-3-3 0,-7-1 162,0 1 1,-4 5-565,-3 2 0,2 2-101,-3 2 0,4 7 820,4 4 0,3 6 0,4 6 0</inkml:trace>
  <inkml:trace contextRef="#ctx0" brushRef="#br0" timeOffset="3">19336 10050 8258,'0'-7'0,"0"-1"483,0 6-231,-6-3 1,4 1-159,-6 0 0,1 0 142,-5 4 1,1 0-170,-1 0 0,1 0 114,0 0 1,-1 0 38,1 0 1,3 4-9,1 0-103,4 5 0,-6-3-145,5 5 1,0-3 52,4 0 0,0-5-134,0 5 1,3-2 149,5 2 1,-1-2 57,8-2 1,3-3-69,1 3 1,3-3-4,1-1 0,3 0 1,1 0 1,-2 0 31,-6 0 1,-1-3 59,-3-1 0,-3-5-49,-1 1 0,-3-2-188,-4-1 0,-4-1-177,0 1 1,-5 0-342,-7-1 0,-6 2 95,-4 2 1,-6 2 546,-7 2 0,-4 3 0,-2-4 0</inkml:trace>
  <inkml:trace contextRef="#ctx0" brushRef="#br0" timeOffset="4">20946 10073 8230,'0'-6'0,"0"-4"0,0 7 224,0-4 1,0 3 305,0-4 281,0 6-494,-5-9 1,4 9 460,-3-6-529,2 6 1,1-3 353,-3 5-213,3 0-313,-4 0-232,5 0 180,0 5 0,0-3-152,0 6 1,1-2 89,3 2 1,1 2-98,3-2 1,6-2 88,-3 2 1,3-6 81,-2 2 0,-5-3 49,1-1-25,-1 0 1,1 0 89,0 0 0,-6-5-92,2-2 1,-3-4-379,-1 0 0,-1 3 135,-3 1 0,-2-1-480,-6-3 0,-4 1 247,-3 2 0,-1-1 417,1 5 0,-3 0 0,4 4 0</inkml:trace>
  <inkml:trace contextRef="#ctx0" brushRef="#br0" timeOffset="5">18468 7846 8303,'-7'-11'0,"2"3"-391,5 0 0,-1 6 414,-3-2 126,3-2 1,-9 1 20,2-3 1,-2-1-25,-2 5 1,-3-1 49,0 2-12,-5 1-74,7-3 1,-10 5 69,0 0-34,0 0-152,-4 0 0,4 5 153,0 3 0,0 2-251,0 1-84,0 1 270,-5-1 1,3 5-168,-5-1 1,0 5 86,0-1 1,2-1-41,5 1 1,0-1 51,0 1 1,7 2-180,5-2 1,-1-1 83,5 1 1,-2 0-15,1 4 1,-1-1 112,5-3 1,-1 2-49,1-2 1,3-1 156,-3 1-151,3-5 7,1 2 1,0 0 22,0-1 1,0 1-16,0 0 0,0-4 40,0 4 1,1-4-19,3 0 0,-1-5-20,4 1 0,-3-1 2,4 5 1,-4-2 2,3-2 1,0 2 0,0-3-3,3 4 2,-3-5-1,4 4 78,0-9 1,1 10-6,-1-4-64,1-2 1,-1 5 4,1-2 0,-1 2 27,0 2 1,0 0-17,-4 3 0,3-2-29,-2 2 0,2 2 0,2-2-11,-1-1 0,4-1 31,0-2 1,6 1 114,-2-1 1,2 0-116,2 1 0,4-5 19,-1 1 0,5-2-17,-4 2 0,0 1 3,0-5 0,-4 3-87,0-3 0,-2 4 93,-5-4 1,-1 4-131,-4 0 1,1-2 106,-1 2 1,-1-4 37,-2 3 0,2-3-52,-2 4 1,-2-6 246,2 2-218,-1 3 0,5-1 10,-1 5 1,0-3-20,1 0 1,-2-5 9,-2 5 1,1-4-39,-6 3 0,6-4 43,-1 1 1,2 1 152,1-1 1,1-1-154,-1-3 0,4 0 149,1 0 1,3 0-72,-4 0 1,5-5 111,-1-2 1,3-3-79,1-2 0,0 1-28,-1-1 1,1 0-173,0-4 0,4-1 162,-1-6 1,1 0-213,-4 0 0,-4 0 98,0 0 0,-5-3-147,1-1 1,-3-3 100,-5 3 1,-2-5 58,-5 2 1,-1-2 12,-3 2 0,-6-3 9,-5 2 1,-7-1 102,-1 2 0,-1-2-112,-6 6 1,-1-5 85,-3 5 1,0-5-170,0 4 0,-3 0 69,3 0 0,-1 3-12,12-3 0,1 3-121,10 1 0,-2 2-91,7 2 1,2-2-321,1 6 1,2-4-480,2 4 1029,0 5 0,6-6 0,0 4 0</inkml:trace>
  <inkml:trace contextRef="#ctx0" brushRef="#br0" timeOffset="6">19792 7412 8372,'0'-11'-155,"0"-1"0,0 1 260,0-1 1,-1 6 322,-3 2 1,2-1-278,-6 1 1,-5 1-165,-6 3 1,-2 0 147,-2 0 0,0 0-11,0 0 1,-2 5 115,2 2 1,-2 5-93,6 3 1,2 1-163,2 3 1,2 3 145,2-3 0,-1 4-230,1 4 1,1-3 54,2 2 0,-1 2-41,6-1 0,-5 3 39,4-3 1,0 1 77,4-1 1,0-3-154,0 2 1,0 0 42,0 0 1,4-2 7,0 3 1,5-7 41,-2-1 1,0-1 5,0 1 1,1 3 19,3-3 0,-2-1-19,3 1 0,-3-4-23,6 4 0,-1-4 25,1 4 1,-2-7-64,2 3 1,1-5 55,0 5 0,3-6-51,-4-1 0,5-1 89,-1 5 1,-1-5-5,1 1 1,-4-4-46,4 3 1,-3 0-2,3 0 1,-4 2-1,4-5 1,-5 4 34,1-5 1,-2 6 52,-2-1 0,1-2 53,-1 2 1,0-2 0,1 2 0,-1 2-40,1-2 1,-1 2-325,1 1 1,-1-1 329,0-2 0,1 2-13,-1-2 1,1 1 99,-1-2 0,2 2-79,2-5 0,-2 4 114,2-5 0,-1 5-75,1-4 1,3 0 7,5-4 1,0 0-21,-1 0 0,2-2-96,3-1 1,2-4 53,6-4 0,-2-1-4,-3 1 1,2-4-87,-6-1 0,6-4 90,-1 1 1,-4-2-128,0-2 1,-4 0 107,-4 0 1,1-5-119,-4-2 1,-3-3 102,-5-2 0,-2-3 1,-2 0 0,-2-5-40,1 1 1,-1-2 5,-2-2 1,-5 4-25,-3 0 1,-4 6 36,-3-2 0,0 2 84,-8 2 1,2-1-78,-10 1 0,-4 4-241,-7-1 0,-6 6 243,-2-2 0,-5-1-62,2 2 0,-3-1-15,-1 4 0,5 0-8,3 1 0,3 2-372,4 1 1,4 5 170,8-1 0,2 4-599,5 3 0,5-1 866,3 6 0,2-6 0,2 2 0</inkml:trace>
  <inkml:trace contextRef="#ctx0" brushRef="#br0" timeOffset="7">18981 9605 8377,'-11'0'0,"3"0"-818,1 0 572,4-5 1,-3 4 1786,2-3-759,3 3-639,-4-5 1,0 5-76,-3-3 1,-6 4 118,-1 4 0,-9-1 5,1 4 0,-7 5-21,-1 3 0,2 5 76,-2-1 1,2 2-77,-1-2 1,2 6-102,5-2 0,4 4 7,0-1 0,6-2-176,2 3 0,1 1-143,6-1 0,1 0 131,7 0 0,4-3-44,7 3 1,3-3 63,5-1 1,1 0-32,2-1 0,0 1 64,4 0 0,-3 0 30,3 0 1,-4 0 9,0 0 0,-3-1 10,-4 1 1,3-4-51,-3 0 1,2-1 30,2 1 0,0 1-34,0-4 0,0 3 18,0-4 1,-1 0 10,1-3 0,-1-1 13,-3 0 0,2-3 91,-2 0 1,3-2-61,1 2 1,-4 0 8,0-4 1,-5 5 18,1-1 0,-2-2-29,-2 2 1,1-2-14,-1 2 1,1-2 15,-1-2 0,2-2-114,2 6 1,-2-6 97,2 2 0,3-2-58,1-2 0,1 1 101,-1 3 0,2-3 7,-1 3 0,-3-3 37,2-1 1,-3 0-84,3 0 1,-4 0 204,4 0 0,-4 0-113,4 0 1,-5-4 105,1 0 0,2-1-57,-2 1 0,5 2-67,-1-6 1,-1 5-17,1-5 1,-1 0-110,1-3 1,3-1 38,-3 1 0,2-2 62,2-2 1,-1 1-104,-3-5 0,1 0 68,-5-4 1,0-1 143,-3-3 0,-2-2-32,-2-5 1,-3 0 73,-5 0 1,-2-2-133,-1-2 1,-4 1 7,-4-5 1,-7 0-80,-5-3 0,-2-1-119,-9 0 1,-1 1 65,-10-1 1,21 23-1,-1 2-133,-3-1 0,-1 2 0,-1-1 0,-2 2 121,0 2 0,-1 0 0,1 2 1,0 0 35,-2-1 1,-1 1 0,1 4 0,0 2-127,-2-1 1,-1 1-1,2 2 1,0 1-255,-22-2 1,4 0-123,11 4 1,4 0-478,8 4 0,3 1 1008,8 3 0,0 1 0,8 3 0,2-3 0</inkml:trace>
  <inkml:trace contextRef="#ctx0" brushRef="#br0" timeOffset="8">20580 9628 8296,'0'-7'0,"-5"-3"921,4 9-243,-4-4-659,5 5 1,-4 6 48,0 6 1,-3 0 85,3 7 1,-6 0-159,-2 4 0,0 4 87,-7 0 1,1 3-125,-1-3 1,-1 3 141,4-3 0,2-1-101,7-3 1,2 0 36,5 0 1,0 0-7,0 0 0,6 0-1,5-1 1,2 1 25,6 0 0,4 0-129,4 0 0,4-4 116,0 0 1,-2-1-152,1 1 0,0 2 82,0-2 0,-2-1-114,-5 1 1,-2-5 63,-2 1 0,2-1-156,-6 1 1,0-2 88,-3 2 0,-1-2 72,0-2 0,-3 1 46,0-1 1,-1 1-70,5-1 1,-1 4-2,1 1 1,3-1 77,0-4 0,2 1 11,-2-1 0,-1-3 24,5-1 1,-4 0 15,4 0 1,-1 2 179,1-5 1,-1 5-146,-3-2 0,-2 0-21,2 0 0,-3-3-25,0 4 0,3-4-96,0 3 1,2-4 112,-2 1 0,3-3-150,5-1 1,-1 0 52,1 0 1,0 0 22,0 0 0,0-5 128,0-3 0,0-2 179,-1-1 1,-3-2 128,0-2 0,-1 1-105,1-5 1,-2 0-146,-6-4 1,1 0-62,-1 0 1,0-5-78,1-2 1,-5-3 98,1-2 1,-5-3-155,0 0 0,-1 4 295,-2 4 1,-5 3-188,-3-3 1,-7 4 8,-4-1 0,-4 0 24,-4 0 0,-4 0-136,-11 4 0,-1 1-214,-11-1 1,0 0 216,23 11 1,1 1-1,-1 0 1,0-1-46,-2 1 1,1-1-1,1 3 1,0-1-289,-26-9 0,2 5-1,5-1 1,6-1 179,10 0 1,5 1 29,2 4 1,8 1 24,4 2 1,7-2-842,4 2 599,3 3 1,2-4 192,3 5 0,2 2 181,6 6 0,4 2 0,2 5 0</inkml:trace>
  <inkml:trace contextRef="#ctx0" brushRef="#br0" timeOffset="9">21014 8577 8293,'-11'-8'235,"0"1"0,3 4-246,0-1 1,5 3 122,-5 1 0,0 0-43,-3 0 0,-1 0 85,1 0 1,0 4 142,-1 0 1,1 6-80,-1 1 1,2 2 0,3 6 0,-4 0-21,4 4 1,0 5-32,0 2 0,4 3-77,0 2 1,1-1-97,2 0 1,0 0-72,0 1 1,2-2 60,1-3 1,4 2-95,4-5 1,2 3 13,2-3 0,-1-1 24,5-3 0,1 0 75,7 0 1,-3 0-7,3-1 1,1 1-13,-2 0 1,6-4 21,-2 0 0,3-4-32,2 4 1,-2-5 34,-3 2 0,2-1-110,-5-4 0,-1 3 97,-3-6 0,4-2-9,-1 2 1,0-6-3,-7 2 0,2-3 1,-2-1 1,3 0 0,1 0 0,0 0 3,-1 0 0,-3 0-26,1 0 0,-3 0 25,2 0 0,-1-3-34,-3-1 1,-6 0 29,3 4 1,-4 0-5,4 0 1,-4 0 7,-1 0 10,1 0 0,-1 0-7,1 0 0,-4 4 0,3 0 0,-3 1 109,4-1 0,-1-2-97,5 6 1,1-6 41,2 2 0,-1-1-36,5 0 0,-4-1 25,4 1 1,0-1 58,4-2 0,0 0 3,0 0 0,-1 0-5,1 0 1,-4 0 136,0 0 0,0-5-12,4-3 1,-4 2-77,0-2 1,-5-1 221,1-6 0,2 1-76,-2-5 1,0 0-10,-3-4 1,-6-1-110,-2-3 0,1-2-158,-1-5 1,-2-2-86,-5-2 0,-5 1 84,-7-4 1,0-1-90,-8-4 0,-3 0-211,-8 1 0,-5 0 120,-3 3 1,-4 3 25,-3 5 1,-3 5 39,-5 2 1,26 15 0,1 0 2,-1 0 0,1 1 0,-31-11-231,4 3 0,0 3 60,-1 4 1,6 1-171,3 0 0,6-1-213,1 1 0,10 4 189,2 4 0,4 1-73,4 2 0,0 0 538,3 0 0,-3 5 0,5 2 0</inkml:trace>
  <inkml:trace contextRef="#ctx0" brushRef="#br0" timeOffset="10">12255 9456 8158,'0'-7'495,"0"-1"0,-5 6-201,-3-2 1,-4 3-53,-3 1 1,-3 0-102,-4 0 0,-2 3 76,-3 1 0,2 5-1,-6-1 1,6 3 5,-2 4 1,3-2-31,1 2 0,4 2-189,0-2 1,5 5 100,-1-1 0,6-1-153,1 1 1,2 0 40,-2 4 1,3-1-54,5-3 1,-4 2 21,1-2 0,-1 3-65,4 1 0,4-2 14,-1-2 0,6-1 99,-1-3 1,3-2 130,5 2 1,1-3-125,6-5 1,0 2 236,0-5 1,0 4-123,0-5 0,1 1 239,2-4 0,-2 0-127,3 0 1,-7-4-163,-1 1 0,-5-3-120,2 3 0,-7 1-340,-2-1 0,-3-2-74,4 1 1,-6-1-20,2 1-1764,-3 3 2236,-1-10 0,0 10 0,0-4 0</inkml:trace>
  <inkml:trace contextRef="#ctx0" brushRef="#br0" timeOffset="11">12689 9548 8127,'-5'-7'732,"3"-3"-99,-3 9 237,5-4-153,0 5 180,0-5-206,0 4-314,5-4 1,2 5-12,4 0 0,0 0-112,1 0 0,-1 0-210,1 0 1,-1 0 144,1 0 1,0 0-118,3 0 0,-2-2-38,2-1 1,-2 1-581,-2-2 0,1 3-1499,-1 1 124,1-5-974,-1 4 2895,-4-4 0,-8 5 0,-5 0 0</inkml:trace>
  <inkml:trace contextRef="#ctx0" brushRef="#br0" timeOffset="12">12597 9753 8824,'8'0'2150,"-1"0"-1307,1 0 1,7 0-349,1 0 0,3 0 205,-4 0 0,6-3-223,2-1 1,0-1-170,4 1 1,-3-1-66,-1-3 1,-2 2-889,-2 2 0,2 3 108,-6-3 1,-4 3 536,-3 1 0,-6 0 0,3 0 0</inkml:trace>
  <inkml:trace contextRef="#ctx0" brushRef="#br0" timeOffset="13">13340 9536 8323,'0'-6'-217,"0"-4"0,0 2 1768,0 3-356,0 0 839,0 5-1782,0 5 0,0 2 39,0 4 1,0 2-146,0 2 0,0-1 113,0 5 0,0-1-148,0 1 1,0 2-113,0-2 0,0 3-73,0 1 1,0 0-52,0-1 0,0-3 95,0 0 0,0-1-263,0 1 272,0 3 1,0-9-113,0 2 89,0-8 243,0 4-54,0-10 93,0 4 1,0-6-151,0-3 0,0 1 21,0-4 1,1-1-70,3-3 0,-2-5 60,6 1 0,-1-5-223,5 1 1,-1-3 60,1-1 1,3 1-59,0-1 0,5-4 71,-1 0 0,-1 1-175,1 3 1,0 4 101,4 0 1,-4 4 59,0-4 1,-4 6 77,4 2 1,-5-1-158,2 4 303,-4 3-198,0 0 1,-2 7 81,-2 1 0,-2 4 26,-2 4 0,-3 4 162,3 1 1,-3 4-30,-1-1 0,0 3-88,0 0 1,0 1-16,0 0 1,0 4-8,0-1 0,0 1-145,0-4 1,0-2 114,0-2 0,0 2-90,0-6 0,0 0 81,0-3 1,0-1-9,0 0 0,0-3-264,0 0 251,0-6-605,0 3-2028,0-5 2598,5 0 0,-4-5 0,4-1 0</inkml:trace>
  <inkml:trace contextRef="#ctx0" brushRef="#br0" timeOffset="14">14219 9548 7733,'-6'0'2792,"1"-5"-1913,5 3-357,0-3-283,0 5 1,5 0 77,2 0 0,3 0-48,2 0 1,1 0 93,2 0 0,3 0-176,4 0 0,2 0 29,3 0 1,-2-3-93,6-1 1,-4-4-184,3 4 0,-5-3-228,2 3 0,-4-4 196,-4 5 1,-3-1-157,-4 4 1,-2-2-121,-2-1-1280,-3 1 761,-5-3 0,-2 7-1605,-1 1 2491,-4-1 0,-4 8 0,-1-4 0</inkml:trace>
  <inkml:trace contextRef="#ctx0" brushRef="#br0" timeOffset="15">14265 9696 8130,'-7'8'46,"4"0"236,1-6 1103,2 3-383,0-5-526,0 5 1,5-3 68,3 1 1,2-1-123,2-2 1,-1 0 60,0 0 1,6 0-117,2 0 1,2-4-259,2 0 0,0-4 96,0 5 0,0-5-565,0 4 1,-4-3 80,0 3 0,-5-1-735,1 1 271,3 3 1,-6-5-1855,4 6 2596,-4 0 0,0-5 0,-1-1 0</inkml:trace>
  <inkml:trace contextRef="#ctx0" brushRef="#br0" timeOffset="16">15213 9399 8110,'0'-11'757,"0"5"-41,0-5 230,0 10-177,0-4-412,0 5 1,0 5-66,0 3 0,0 6 128,0 1 1,0 5-206,0-1 1,0 3 36,0 1 1,1 1-87,3 2 0,-3-1 71,3 1 1,1-2-266,-1-1 0,1 0 54,-1 0 0,-3-5-294,3-3 1,1-2 15,-2-2 101,1 0 0,0-3 159,0 0 15,0-6 291,-4 3-280,0-10 0,1-1 18,3-6 1,-2 0 22,6-3 1,0 1-185,3-5 0,0 3 9,1-3 0,4-1-126,3-7 1,-1 3-58,1-2 0,-1 1 147,1 3 1,1 4 169,-5 3 0,1 2-120,-5 1 0,1 5 229,-1-1 1,0 6-63,1-2 1,-5 4 31,1 4 1,-4 2-1,3 5 0,-3 2 103,4 2 1,-6 3-4,2 5 0,-3 0-104,-1 0 1,0 1-122,0 2 1,4-5 93,0 2 0,0-4 2,-4 0 0,0-3-12,0-4 0,1-1-278,3 0 1,-3 1-63,3-1 1,-1-1-66,0-2 0,0 1-946,5-5 1,-6 1 15,2-1 1263,-3-3 0,4 9 0,2-4 0</inkml:trace>
  <inkml:trace contextRef="#ctx0" brushRef="#br0" timeOffset="17">15886 9548 8052,'-6'0'817,"1"0"1205,5 0-1569,5 0 0,1 0-153,6 0 1,1 0 215,2 0 0,1-4-88,3 0 1,3-1-177,-3 1 1,2 2-266,2-6 0,-4 6 103,0-2 1,-3-1-796,3 1 1,-5-1 433,1 1 0,-2 3-447,-2-3 1,-3 3-1102,-1 1 1819,-4 0 0,7 0 0,-4 0 0</inkml:trace>
  <inkml:trace contextRef="#ctx0" brushRef="#br0" timeOffset="18">16697 9342 8105,'2'-10'-156,"1"3"260,-1-4 0,3 9 219,-5-6 1,0 4-12,0-3 0,0 3 268,0-4-330,0 6 1,-2-7 243,-1 5 37,1 0-294,-8 4 0,4 2-108,-6 1 1,-3 5 101,0 7 0,-4 3-24,4 5 1,-4 3-137,3 1 0,-3 4 88,4-5 0,-4 6-102,4-2 0,4 0 131,3 0 0,2-3-281,-2 3 1,3-4 64,5 0 0,5-5-42,3-2 0,7-4 35,4 4 0,2-5 85,2 1 0,4-7 65,0-5 1,3-1 5,-3-2 1,1 0-130,-2 0 0,3-2 84,6-1 0,-6-4-64,-2-4 0,0-4 69,0-1 0,0 0-135,-4 1 0,-4-3 0,0-5 1,-5-4-111,1 1 0,-8-6 29,-3 2 0,-2-3-211,-2-2 1,-7 1-66,-4 0 1,-6 0 99,-6-1 1,-1 9-24,-2-1 1,-4 10 87,-4-2 1,1 9-134,3 3 1,1 4-34,2-1 1,8 8-495,0 4 906,5 7 0,2 3 0,1 5 0</inkml:trace>
  <inkml:trace contextRef="#ctx0" brushRef="#br0" timeOffset="19">17634 9491 8107,'0'-12'431,"0"6"745,0-4-334,0 9-338,0-5-70,0 6-182,0 6 0,0 0 131,0 5 1,0 5-82,0-1 0,0 5-29,0-1 0,0-1-37,0 1 1,4-1-16,-1 1 1,5-2-159,-4-1 0,3-4 215,-3 4-123,5-4 219,-3 0-8,6-1-146,-1-4 1,-1-4 165,-2-6 1,2-4-126,-2-4 0,-2-2 13,2-2 0,-1-3-80,5-5 0,-1 0 68,1 1 1,0-6-359,4-3 0,-2-2 91,5-1 1,-2-4-299,2 0 0,3 0 0,-3 3 0,1 2-178,-1 3 0,3 6-222,-3 5 0,-3 2 285,0 2 0,-4 0-338,0 7 1,-1 3-298,1 1 1053,-6 3 0,4 1 0,-4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</inkml:brush>
  </inkml:definitions>
  <inkml:trace contextRef="#ctx0" brushRef="#br0">3392 7926 8233,'-11'-16'818,"4"8"-16,2-2-572,10 5 0,2 3-245,4-1 0,0-2-68,1 1 1,-1 0 136,1 4 1,-1 0-82,1 0 1,-1 0 79,0 0 0,2 0 59,2 0 0,-2 0-32,2 0 1,2 4-26,-2 0 0,5 3 42,-1-3 0,-1 1 18,1-1 1,0-3 42,4 3 0,0-3-59,0-1 1,1 0 205,2 0 1,0 0-122,4 0 0,-1 0 54,2 0 0,2-4-113,-3 1 0,3-1 2,2 4 1,3 0-43,0 0 0,0 0-181,-4 0 1,0 0 75,1 0 0,0 0 102,3 0 0,-4 0-169,1 0 0,3-1 128,-4-3 1,8 1-6,0-4 0,5-1 15,-2-3 0,4-1-127,-7 1 0,2 3 149,2 0 1,-2 2 10,-2-1 0,2 0-24,-2 3 0,3 3 4,0-3 1,-3 3 33,0 1 0,0 1-37,4 3 0,-1-3 20,1 3 1,0-1-86,-1 1 1,2-3-13,3 3 0,-2-3 15,5-1 1,-1 0-13,2 0 1,1-5 30,-1-3 0,2 2 5,1-2 0,4 2 8,0-2 1,-29 4-1,0-1-240,29 2 1,0-5 238,-4 4 1,4 0 7,0 4 1,0-3-10,-4-1 0,0 0 9,0 4 1,-1 0-3,-3 0 1,7 0-51,-3 0 1,3 0 41,-3 0 0,-1 0 40,-3 0 1,3 0-11,-3 0 1,2 0 8,-2 0 0,2 0-35,-6 0 1,6 4-1,-2 0 1,1-1-82,0-3 1,2 0 85,-3 0 1,3 0-109,1 0 0,0 0 93,0 0 1,-1 0 87,-3 0 0,7 0-104,-3 0 1,1-3 117,-4-1 1,3 0-54,0 4 0,0-4 21,4 0 1,-3 1-72,-1 3 1,-1 0 42,-3 0 0,7-4-16,-3 0 0,-25 1 1,1 1-2,-1 0 0,1 0 1,30-1-27,-31 0 1,1-1-1,30 0-228,-31 0 1,1 0 0,2 1 0,1-1 174,-2-2 0,1 0 1,-2 2-1,1 1-23,-2-1 0,0 0 0,29-3 87,-28 1 0,-1 0 1,29-4 103,-29 6 0,1 0 1,26-6-663,2 3 1,-2 2 453,-2 1 1,-1-1 119,-3 1 0,-2 0 158,-6 4 1,1 0-165,0 0 0,1 4 9,2 0 0,-1-1-21,6-3 1,-1 0-2,4 0 0,0-5-100,0-2 1,4-3 94,0-2 1,-29 8 0,1 1-52,28-5-1,1 0 44,-1-3 0,-5 3-37,5 1 1,-4 3 17,-25 0 0,0 0 1,29 0 1,-28 1 1,-1-1 0,29 0 24,-29 0 1,1 0 0,26 2 16,2-2 0,3 3 41,0 1 1,0-4-26,-32 2 1,1 0 0,27-2-47,5 4 0,-4 0 26,4 0 1,-2-1-57,-30-1 0,-1 0 0,2 2 0,-1-1 17,0-1 0,-1 0 0,31 1-11,2 1 1,-4-4 55,-29 2 0,1 0 1,30-1 16,2 3 1,-2 0-5,-2 0 1,-5 0 9,5 0 0,-5 0 85,5 0 1,-3 3-83,-1 1 0,2 5-92,2-1 0,-3-3 25,3-1 0,1 1-74,-1-2 0,-28 0 1,1-2 65,0-1 0,1 0 1,-2 0-1,0 0-72,3 0 0,0 0 1,29 0 66,-29 1 0,0-2 0,-4 0 0,1-2-9,3 2 1,0-1 0,-3 0 0,0 0 26,1 2 0,1 0 0,-1-1 0,0 1-22,-1-2 0,-1 0 0,1 1 0,1 0 81,0 0 0,1-1 0,-1 1 0,0 0-21,1 1 1,-1 0 0,30-1-29,-31-1 1,-1 0 0,2 2-1,-1-1-17,2-1 0,-1 0 0,2 1 0,-1 1 2,30 0 0,-32 0 0,0 0-20,31 0 0,-29 0 0,-1-1 19,0-1 0,0 0-1,-1 1 1,0 1-7,4-2 0,-1 0 1,-3 1-1,1-1 4,2 0 1,0 0 0,2 1 0,-1 0-13,1-3 1,0 0-1,1 1 1,0 0 9,-1-1 0,0 0 0,1-1 0,1 0 2,-2 1 0,0 1 0,1-2 0,2 1-22,1 0 1,-1 0 0,0-1 0,-2 1 20,1 2 1,0 0 0,0-1 0,0-1 1,-2 2 1,0 0 0,3-2 0,1 0-1,0 2 1,0 1-1,0-2 1,-1 1 1,-1-1 1,0 2 0,0 0-1,0 0-3,0 0 0,0-1 1,2-1-1,0 1 22,0 0 0,0 0 0,2-2 0,-1 0-23,-1 2 1,0 0 0,2 0-1,0-1 2,-2 1 1,-1 0-1,3 0 1,0-1-27,-2 0 1,0-1 0,2-1-1,1 1-3,-2 2 1,1 0 0,0-2 0,1 0 18,-1 3 1,-1-1-1,2-2 1,-1 0-6,-2 2 1,0 0 0,2 0 0,0 0-10,-2 2 1,-1 0 0,2 0-1,-1-1 11,0-1 1,0 0-1,-1 2 1,1-1-13,1-1 1,1 0-1,-2 1 1,-1 1 15,0 0 1,1 0 0,1 0-1,-1 0 2,0 0 1,0 0-1,2 0 1,1 0-28,-1 0 1,0 0-1,-1 0 1,0 0-2,1 0 0,-1 0 0,1-2 0,0 0 19,2 0 0,-1 0 0,1 0 0,0 1-3,0 0 1,-1 2-1,-1-1 1,0 0 64,-1 0 0,1 0 0,0 0 0,0 0-61,1 0 0,1 0 1,-1 0-1,0 0 70,-1 0 1,0 0-1,1 0 1,0 0-30,-1 0 0,-1 0 1,2 0-1,1 0 13,-1 0 1,1 0 0,0-2 0,1 0-178,0 0 1,1 0-1,0-1 1,1 1 170,3 0 1,-1 0-1,-2 1 1,0 0-14,-1-3 0,-1 0 0,2 1 0,0 0-13,0-1 1,1 0 0,-1-1 0,0 0-8,0 1 0,0 0 0,-3 1 1,0 0-158,2-1 0,-1 0 0,-2 1 0,-1 0 156,2-1 0,-1 0 0,-1 0 0,-1-1-4,-3 3 1,-1 1-1,1-3 1,-1 0-31,-1 2 1,0 0 0,-1 0 0,-1 0 55,28 2 0,-1-1 207,-6-3 1,-2 3-247,-1-3 1,-7 3 28,-5 1 0,-9 0 514,1 0 1,-8 0-562,1 0 0,-7 0 1030,-1 0-1118,-5 0 421,3 0-858,-11 0 106,-1 0 1,-7 0-1135,-6 0 1,-4 0 1589,-11 0 0,-15-5 0,-4-1 0</inkml:trace>
  <inkml:trace contextRef="#ctx0" brushRef="#br1">12689 7526 8903,'0'-6'-805,"0"-4"1046,-5 9 0,2-4 54,-5 5 1,5 0-98,-5 0 1,5-2 378,0-2-305,1 3 179,-3-4-58,4 5-310,-9 0 268,9 0-142,-5 5 1,6-2-46,0 4 1,0 1 45,0 3 1,0 1 1,0-1 1,4 2-146,0 2 0,0-2 124,-4 2 0,4 3-30,0 1-47,-1 2 1,-3 2 101,0 0-166,0 0 89,0 0 0,0 5-183,0 2 151,0 3 1,0 1-53,0 1 0,0-1 72,0 0 0,-1 4-62,-3 0 0,3 4 53,-3-4 1,3 5-103,1-1 1,0-1 75,0 1 0,0-5-57,0 1 40,5 2 1,0-4-162,3 2 32,2-3 0,-8 1-2,6 2 1,-4-2 92,3 2 0,-4-3 76,1-1 1,-2 4-80,2 1 0,-3 2 238,3-3-237,-3 6 1,-1-5 18,0 3 1,-1 2 18,-3-2 0,2 3-1127,-6 0 1109,6 1 1,-8 0 89,2-1-222,3 1 1,-5 0 173,2-1 60,3 1-113,-5 0 0,3-1 52,-4 1 0,3-2 8,1-2 0,0 3-36,0-3 31,-3 2-40,8-3 1,-4 2-176,2-5 164,3 5 0,-4-7 55,5 2-209,0-3 139,0-1 0,0 4-62,0 1 0,0 2 68,0-3-7,0 6-541,0-9 533,0 10 0,0-9 259,0 6-240,0-5 0,-1 6-5,-3-5 0,3 4 45,-3-4 1,1 4-64,-1-4 1,3 4 0,-3-3-13,3 2 1,1-4-32,0 1 1,0-3 500,0 0 0,0-1-448,0 0 1,0 4 10,0 0 103,0 0 1,0-2-125,0 2 1,0-1-4,0 5 398,0-6 1,4 8-366,0-6 0,0 5-37,-4-1 0,0-2 3,0 2 1,0-4-38,0 4 0,0-4-20,0 4 1,0-5-27,0 1 1,3 0 75,1-4 1,1 7 96,-1-7-51,-3 3 1,8-3-20,-5 0 0,1 2-28,-1 2 1,-3-1 10,3 5 1,1-5 5,-1 1-31,0-3 0,-4 3 3,0 0 0,1 4-26,3-4 0,-3 5 39,3-1 0,-3 4-1131,-1 3 1120,5-2 7,-4 4 1,6-9-88,-3 0 1,-2 0 85,6 3-18,-6-4 16,8 3 1,-5-4-22,3 2 0,2 1-6,-2-5 1,1 4-50,-2-4 0,2 4 69,-5-4 0,4 5-22,-5-1 0,5 1 48,-4-1 0,1 2 6,-1-2 1,-3 1-16,3-1 1,-2 1 5,2-5 1,-1-3-13,4-5-39,-4 1 42,7-2 0,-7 2-78,4-4 0,1 0-18,3-4 0,-3-2-83,-1-2 0,0 2 14,0-6 1,2 4 745,-5-4-707,5 0 0,-8-3 77,3-1 1,-1-5-71,0-2 33,-1-2 195,3-2 1,-7 3-116,-1 1 0,0 0-725,-4-4 0,-1 1 284,-4 3 0,0-3 257,-3 3 0,2 2-54,-2 2 234,2-3 0,-4 5 0,0-3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20:00:28.83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3038 13785 8069,'-6'-5'304,"-5"4"0,9-4-71,-6 5 0,4-2 143,-3-2 0,3 3-114,-4-3 1,5 3-77,-5 1 0,4 4 4,-3 0 1,0 5 28,0-2 1,-2 3-41,5 2 0,-4-1-110,5 1 1,-5 0-98,4 4 1,0-4 32,4 4 0,0-4-35,0 0 0,2-5 83,1 1 0,4-4-242,4 3 0,1-4 15,-1 1 0,6-3 0,2-1 0,-2-5 42,2-3 1,-1-6 95,1-1 1,1-1 106,-4 0 0,-1 2-102,-4-5 1,-1 4 100,-2-4 1,-3 5-81,-5-1 1,0-2 242,0 2-292,-5 0 1,-5 3-141,-5 1 1,-6 5 3,2 2 0,-2 5-280,-2 7 0,4-1-1039,0 9 1514,5 1 0,-8 1 0,5 5 0</inkml:trace>
  <inkml:trace contextRef="#ctx0" brushRef="#br0" timeOffset="1">2947 14093 8078,'0'-6'0,"0"0"241,0 2 140,0 3 400,0-4 179,0 5-711,-5 0 1,2 0-127,-5 0 0,5 5 137,-5 2 1,0 5 36,-3 3 1,-4 3-52,-1 4 0,-4 3 13,1 1 0,-6 3-129,-2 6 1,-5 4 33,2 3 1,-4 4-352,-4 3 1,2-2 345,-2 2 1,1 2-477,-1-1 0,3-1 294,-4-3 1,8-5-84,0-3 0,6-3 96,-2-1 0,3-6-144,1-5 0,6-1 6,1-7 0,5 0 73,3-3 90,3-1 1,5-3-347,0-1 511,0-4-400,0 2 1,1-5-3,3 0-198,-2 0 164,3 0-8,0 0 22,-4 0 122,4-5 51,-5 4 260,0-10-53,0 10 335,0-4-91,0 0 225,0 4-399,-5-4 0,2 8-107,-4 1 0,3 5 36,-4-1 1,1 7-14,-5 4 0,2-3-126,3 0 0,-2 0 59,5-1 1,0 4-128,4-3 0,0-1-90,0-4 0,5-4 128,3-4 0,3 3-39,4-3 1,-1 1 72,5-4 1,0-5-30,4-3 1,-4-2 0,0-1 0,-3-4 23,3-1 0,-5 0 43,1 1 0,-6 2 16,-2-2 1,-4 2-76,1 2 1,-3-1 11,-1 1 0,-5-1-250,-3 1 1,-7 1 83,-4 2 1,-4 3-451,-3 5 1,-4 0 226,-4 0 1,0 5-574,0 3 969,4 2 0,2 12 0,6 2 0</inkml:trace>
  <inkml:trace contextRef="#ctx0" brushRef="#br0" timeOffset="2">2353 15224 8087,'-12'-6'0,"5"-3"0,-1 5 700,6 0 280,-9 4 284,10 0-832,-4 0 1,5 1 364,0 3-339,0 3 0,4 4-139,0 0 1,6 1-29,1-1 1,1 5-42,3-1 0,3 5-139,1-1 1,2 0 14,2 4 0,1-3-135,3 7 1,-2 2 7,6 2 0,-5 2-223,5 1 1,-2 0-52,1 0 1,3-1 86,-2-2 0,-3 0 146,-2-4 0,0 0-47,0-4 0,-1-1-32,1 1 0,-5-4-11,-2 0 1,-2-3-3,2 3 0,2-5 30,-6 1 0,1-2 284,0-2 1,-4 0 203,4 1 0,-8-5-324,0 1 1,-2-4-419,2 3 148,-3-4 16,-5 2-446,0-5 708,0-5-377,0 4 887,0-9-519,-5 8 1,2-3 61,-4 5-10,4 0-126,-2 0-36,0 5 1,4 2 41,-3 4 1,3 0-160,1 1 0,0-1 3,0 1 4,5 4 1,1-3 44,6 2 0,0-3-12,4-5 0,0 2 41,3-5 0,-1 0-8,-3-4 1,2-2 236,2-1 1,-3 0-142,-4-5 0,-1 1 151,0-5 1,0 1 33,-4 0 0,2-1-100,-5 1 0,0-1-23,-4 1 1,-2-1 12,-1 1 0,-1 3-157,-8 1 1,2-1-52,-9-3 1,3-1-514,-7 1 1,2 0 249,-5-1 0,3 1-1567,4-1 1962,-3 6 0,5-4 0,-6 3 0</inkml:trace>
  <inkml:trace contextRef="#ctx0" brushRef="#br0" timeOffset="3">2101 15270 8140,'-6'0'0,"-4"0"0,9-2 1230,-3-1-299,-2 1-416,-1-3 0,-3 10-87,2 3 0,-2 7-140,3 4 1,-4 8-91,0 3 0,-2 8-55,-2 4 0,1 4-111,-5 3 1,0 3-186,-4 6 1,0-1 128,1 0 0,3-4 35,0 0 1,1-4-146,-1 0 0,2-3 87,6-4 0,-1-2 79,1-2 0,0-6-68,-1 2 0,2-8 10,2-3 1,3-4-175,5-4 0,0-6 62,0 2 1,0-6-675,0 3 941,0-6-839,0 3 216,5-5 285,2 0 0,0 0-124,1 0 266,-6 0 258,4-5-154,-6 4 1,0-5 301,0 2-67,0 3 182,0-4 79,0 5-300,-6 0 0,1 5-40,-2 2 1,0 3-14,4 2 1,1-1 8,-1 1 0,1 0-49,2 4 0,0-4-207,0 4 0,0-4-80,0 0 1,4-1-118,0 0 0,5 1 127,-2-1 0,7-1-94,2-2 0,-1 1 156,-4-5 0,4 0-19,1-4 0,0 0 96,-1 0 1,-2-4-83,2 0 1,-2-5 225,-2 1 0,-3-2-26,0-1 1,-5-4 117,5-1 0,-5 1-1,0 4 1,-1-4-108,-2-1 0,-2 1-203,-1 4 1,-8-1 101,-4 1 1,-5 1-184,1 2 0,1-1 57,-1 5 0,0 1-697,-4 3 0,5 5 61,3 2 733,3 3 0,0 7 0,1 1 0</inkml:trace>
  <inkml:trace contextRef="#ctx0" brushRef="#br0" timeOffset="4">1907 16606 8174,'-11'-6'0,"3"1"530,1 5 839,4 0-76,-2 0-349,5 0-736,0 5 1,0 2 21,0 8 0,4-1 15,0 5 0,7 4-22,-3 4 0,8 3-16,-4-3 1,3 5-267,0-2 0,-2 3 83,2 1 1,-2 1-768,-2-1 421,0 5 204,1-3 1,-1 1-93,1-3 0,-2-7 104,-2 3 1,2-5 12,-3-2 0,3 0 24,2 0 20,-1-5 1,1-1-13,-1-1 1,1-4 15,-1 4 0,-3-4-206,-1 0 1,0-1 44,0 1-133,-2-6 0,-4 4 79,3-2 1,-2 2 61,1 1-242,-1-4 167,-2 3 0,0-8-85,0 6 334,0-6-157,0 4-487,0-6 817,0-6 1,0 0-108,0-5 0,-4 3 405,0 0-148,0 6 133,4-3 49,-5 0 57,4 3-187,-4-3 0,5 7-169,0 1 1,-1 0-27,-3 5 0,2-5 13,-1 5 0,1-4-121,2 3 1,0 1-34,0 4 0,0-1-111,0 0 1,4 1 37,0-1 0,4 1-171,-5-1 0,6-1-2,-1-2 1,-2 2 86,2-2 1,-1-2 81,5 2 1,-4-6-31,-1 2 1,-3-3 293,4-1-195,-1 0 1,3-5 141,-2-3 0,2-2 4,-2-1 0,-2-4 11,2-1 1,-6 0-37,2 1 0,1 1-63,-1-5 1,0 5 147,-4-1 0,-2-2-128,-1 2 1,-4 0-89,-4 3 0,-1 1 82,1-1 1,-4 2-375,0 3 0,-1 1-184,5 6 0,-4 0-725,-1 0 1204,1 0 0,4 11 0,-1 1 0</inkml:trace>
  <inkml:trace contextRef="#ctx0" brushRef="#br0" timeOffset="5">4842 14733 8085,'-11'0'-94,"0"0"1,3 0 93,0 0 0,5 0 824,-5 0 1,4 0-237,-3 0 1,3 1-126,-4 3 1,2 2-210,-2 6 1,-1 0-26,5 4 1,-3-2-90,3 5 1,-4-2 94,5 2 0,-1 2-175,4-6 0,0 0 85,0-3 0,4-1-332,-1 0 1,6 0 38,-1-4 1,2 0-104,2-4 0,0-1 134,3 1 1,-2-3 0,2-3 1,2-4 150,-2-4 0,4-4-2,-4-1 1,-1 0 41,-6 1 0,1 2-71,-5-2 1,-1-2 25,-3 2 1,0 0 10,0 3 0,-5 1-449,-2 0 1,-7 3-163,-1 0 0,-2 6-399,2-2 0,2 3 969,-2 1 0,-3 5 0,0 1 0</inkml:trace>
  <inkml:trace contextRef="#ctx0" brushRef="#br0" timeOffset="6">4854 14984 8052,'-6'0'0,"-5"0"700,5 0 0,-2 0-33,1 0 1,-1 0 99,-3 0 1,-1 7-309,1 4 1,0 3-51,-1 9 0,-1-2-293,-2 10 1,2 0 67,-2 8 0,-1 1-243,1 6 1,-5 3 6,5 1 0,0 1 49,4-2 0,-1-2-124,1 3 1,1-5-172,2-3 1,-1-3 93,5-4 0,-1-2 102,1-3 0,3-2-28,-3-5 1,3-2 63,1-1 1,0-4-178,0-5 1,0 1 67,0-1 1,0-3-173,0-1 0,0-3-77,0 4-25,0-6 242,0 4 0,-1-6-210,-3 0 290,3 0-235,-4 0 391,5 0 156,-5 0 6,3 0 0,-3-2 102,5-2 340,-5 3-476,4-4 1,-5 5 237,2 0 246,2 0-429,-8 5 0,5 2 34,-2 4 1,0 2-84,3 2 0,-1-1-122,-2 5 1,0-1-13,4 1 0,1 1-199,-1-5 0,1 4 124,2-4 0,0 4-120,0-3 0,2-5-37,1-3 1,4-4 53,4 3 1,1-4 131,-1 1 1,0-4 25,1-4 1,3-3 150,0-4 0,2-2-129,-2-2 0,-2 2 146,2-2 0,-4-1-75,-3 0 0,1-3 20,-5 4 1,-1-1 79,-3 0 0,-1 4-117,-3-4 0,-7 8-218,-8 0 1,-4 5-173,-4 0 0,3 1-360,-2 2 1,2 3-9,1 5 1,1-1 672,3 8 0,-2 3 0,3 0 0</inkml:trace>
  <inkml:trace contextRef="#ctx0" brushRef="#br0" timeOffset="7">5962 16560 8062,'0'-11'0,"0"4"545,0-3 1,0 8 511,0-6-188,-5 6-179,3-3-200,-3 5 0,5 1-213,0 3 1,-4-2-31,1 6 0,-1-4-168,4 3 1,0-3 117,0 4-93,0-6-207,0 8 121,0-8 0,1 3 30,3-5 0,-2-2 33,6-1 0,-4-4 330,3-4-309,-4-1 1,2 1-107,-5 0 1,0 3-184,0 0 136,0 1 1,-1 0-1000,-3 4 698,-2-4 1,-2 6 12,0-3-379,1 8 0,-1 2 718,1 6 0,-1 4 0,-3 2 0</inkml:trace>
  <inkml:trace contextRef="#ctx0" brushRef="#br0" timeOffset="8">3335 17017 8035,'-5'-11'0,"4"-1"-119,-3 1 0,2-1 174,2 1 0,0 0 244,0-1 1,0 1-25,0-1 0,-1 5 674,-3-1-155,3 0 97,-4-3-346,5 5-301,-5 1 1,4 6-274,-3 3 0,-1 3 118,1 9 0,-1-3-42,1 7 0,3-5-81,-3 4 1,3-4-235,1 4 1,0-4 79,0 4 0,5-5-46,2 2 1,0-4-151,0 0 164,1-1 0,3-1 87,1-2 1,-4-3 52,-1-5 1,-3 0 86,4 0-36,-1 0 0,5-5 4,-1-3 0,-3-2 12,-1-1 0,-3-1 112,4 1 0,-2-2 45,2-2 0,0 2-91,-4-2 0,4 1 122,-4-1 1,3 6-85,-3-3 0,1 5 194,-1-1-255,-3 3-45,4 5 87,0 0-143,-3 5 107,3 2 0,-5 5 0,0 2-150,0 1 0,4 4 76,-1-3 1,2 3-178,-1-4 1,-1 0 44,4-3 0,-3-1-65,4 0 0,-2-3-33,2 0 187,2-6 0,-4 3 20,6-5 0,-5-1 9,1-3 1,0-2 115,3-6 1,0 1-80,1 0 1,-1-2 20,1-2 0,-2 2-33,-3-2 0,2 2 35,-5 2 1,4-1 11,-4 1 0,-1 3 10,-3 1 31,5 4 18,-3-2 38,3 5 1,-5 5-66,0 3 1,4-2 131,-1 2 1,1-1-74,-4 5 1,4 3-221,0 0 1,1 0-103,-1-3 1,-2-1-261,6 1 0,-4-5 101,3 1 370,-4-1 0,7 5 0,-4-1 0</inkml:trace>
  <inkml:trace contextRef="#ctx0" brushRef="#br0" timeOffset="9">4054 16800 8046,'0'-6'216,"0"1"1250,0 5-1009,-5 0 1,4 1-193,-3 3 1,3 2-6,1 6 0,0 0-152,0 3 1,0 2 81,0 2 1,0 1-69,0-5 1,0 6 15,0-2 0,0-3-173,0 0 1,4 0 13,0-1 1,1 2-469,-2-2 64,-1-2 0,3 3 188,-5-4 0,4-5-898,-1 1 530,1-6-601,-4 3 1030,0-5 0,-5-5 0,-1-1 0</inkml:trace>
  <inkml:trace contextRef="#ctx0" brushRef="#br0" timeOffset="10">3906 16983 8046,'-8'0'572,"1"0"-112,4 0 58,-2 0 1014,5 0-1196,5 5 1,2-4-160,4 3 0,2-3-93,2-1 1,0 0 102,8 0 1,-3-4-132,7 1 1,-2-6-462,2 1 1,-4-1 244,0 2 0,-2-4-755,-6 4 0,3 1 398,-6-2 1,2 5-972,-7 0 1488,-2 1 0,5-3 0,-3-1 0</inkml:trace>
  <inkml:trace contextRef="#ctx0" brushRef="#br0" timeOffset="11">4329 16743 8046,'-7'-11'0,"2"3"0,5 0 1140,-5 6-623,4-3 1,-6 5 61,4 0 0,1 5-391,-1 2 1,1 4 42,2 0 1,0 0-95,0 1 1,0 3 52,0 0 1,0 6-173,0-2 0,4 2-25,0 2 0,0 0-123,-4 0 0,3 0-58,1-1 0,0 1-142,-4 0 1,1-5 102,3-3 0,-3 2-33,3-2 0,-2-4-496,-2-3 231,0-1-209,0 0 167,0-2 567,0-5 0,0 0 0</inkml:trace>
  <inkml:trace contextRef="#ctx0" brushRef="#br0" timeOffset="12">4797 16983 8009,'-12'0'321,"1"0"1,3 0 123,1 0 1,4 1 173,-1 3 254,3-3 15,1 4-453,0-5 1,5-1-128,3-3 0,-2 3 60,2-3 0,-4 3-150,3 1 1,1-1 236,3-3-438,1 2 1,-1-3 89,0 5 1,-3 0-1302,0 0 411,-1 0 0,3 2-1850,-2 1 2633,2-1 0,-9 8 0,5-4 0</inkml:trace>
  <inkml:trace contextRef="#ctx0" brushRef="#br0" timeOffset="13">5311 16754 8009,'-7'0'0,"2"0"0,4-3 722,-3-1-12,3 0 116,-4 4-525,5 0 0,0 5-65,0 3 0,0 7-9,0 4 1,0 3 28,0 0 0,-1 2-170,-3 3 0,3-3 94,-3 3 1,1 1-539,-1-2 1,3 1 110,-3-4 0,3-1 2,1-3 1,0 1-18,0-5 171,0 0 269,0-8-199,0 3 425,0-9-34,0 4 0,1-12-172,3-1 1,-1-5-46,4 6 0,-3 0-78,4 0 1,-1 3-28,5-4 0,-1 6-43,1-2 1,-1-1 91,0 1 1,1 0-191,-1 4 1,1 0 77,-1 0 1,0 0-174,1 0 1,-1 0-66,1 0 0,-5 0-427,1 0 267,0 0-180,3 0 264,0 0 1,-3 0-133,0 0-978,-6 0 414,3 0 1025,-5 0 0,-10 0 0,-3 0 0</inkml:trace>
  <inkml:trace contextRef="#ctx0" brushRef="#br0" timeOffset="14">5322 16960 8009,'-6'-8'0,"2"1"652,3 4-35,1-2-238,0 0 1,1 0 127,3-3 1,2-1-171,6 6 1,-1-5-68,0 4 0,2-1-189,2 1-56,-2 3 145,3-4 1,-4 5-588,-1 0 463,1 0-363,-1 0 1,-3 1 95,-1 3-1644,-4-3 1865,2 4 0,-5 1 0,0 0 0</inkml:trace>
  <inkml:trace contextRef="#ctx0" brushRef="#br0" timeOffset="15">5345 16800 8068,'0'-6'0,"0"-1"687,0 4-342,0 1 0,0-4 233,0 2 1,0 2-190,0-6 0,5 4-136,3-3 0,2 3 9,1-4 1,4 6-252,1-2 0,0 3-32,-1 1 1,-2 0-20,2 0 1,-2 0 140,-2 0 0,1 1-214,-1 3 0,1-3-92,-1 3 1,-1-2 84,-2 2 0,2-3-28,-2 3 0,2 1 138,1-1 0,-3 1-27,-1-1 1,0-2-20,0 6 1,2 0-5,-5 3 1,4 1 8,-4-1 0,3 2-8,-3 2 1,0 3-41,-4 4 0,4 1 57,-1 0 0,1 0-127,-4 0 1,0 0 52,0 0 1,0-4-13,0 0 1,0-2 11,0 2 0,4 2-25,0-6 0,0 0 60,-4-3 0,1-5-84,3 1 8,-3-6-28,4 3-450,-5-5 369,0 0 1,0-5 0,0-1 0</inkml:trace>
  <inkml:trace contextRef="#ctx0" brushRef="#br0" timeOffset="16">5676 16891 8049,'0'-7'-28,"0"-1"0,0 4 28,0-3 0,1 3 1042,3-4 1,-1 5-326,4-5 1,1 5-162,3 0 0,1-2-310,-1 1 1,2 0-49,2 4 1,-1-4-188,5 0 1,-4 1 78,4 3 1,-3 0-196,3 0 1,-5 5 97,1 2 1,-2 2-135,-2-1 0,0 2-104,1-3 0,-1 4-70,1 0 1,-5 0 141,1 1 0,-6-1-14,2 1 0,-1-1 67,1 1 0,-3 3 36,3 0 0,-7 2 84,-1-2 1,-5-3-74,2 4 0,-7 0 83,-1-1 0,-1-1-17,5-6 0,-2 2 102,-2-2 1,1-2 197,-5 2 1,4-6-86,-4 2 1,4-3-61,-4-1 1,3 0-66,-3 0 1,5 0-555,-1 0 1,2 0 250,2 0 1,3 0-2048,1 0 2267,4 0 0,-7 0 0,4 0 0</inkml:trace>
  <inkml:trace contextRef="#ctx0" brushRef="#br0" timeOffset="17">6430 16777 8012,'0'-6'-663,"0"-4"904,0 3 1,0-4 507,0 0 1,0 3-181,0 0 0,0 5-143,0-5 1,0 4-115,0-4 143,0 6-282,-5-3 1,-1 5 54,-6 0 0,1 5-177,-1 3 0,-3 2 55,0 1 1,-4 2-149,4 2 1,-4-1-82,3 5 1,-3 0 106,4 4 0,1 0-109,6 0 1,0-1 58,4 1 1,0-1-17,4-3 1,0 1-34,0-5 1,0 4-132,0-3 0,1-1 37,3-4 1,2 1-138,6-1 1,-1-1 55,1-2 0,0 1 74,4-5 0,-4-1 207,3-3 1,-2 0-102,-1 0 0,-1 0 174,0 0 0,2-1-50,2-3 0,-2-2 48,2-5 1,-2-1-1,-2 1 1,1-1 113,-1 1 1,-3 0 16,-1-1 1,-4 1-35,1-1 310,-3 1-343,-1-1 0,-1 2 90,-3 3 1,-2 2-75,-6 5 1,0 0-129,-4 0 1,2 0-46,-5 0 0,4 3-235,-4 1 0,5 4-205,-1-4 1,6-1-469,1-3-711,1 5 1650,0-3 0,2 3 0,5-5 0</inkml:trace>
  <inkml:trace contextRef="#ctx0" brushRef="#br0" timeOffset="18">6738 16800 7970,'0'-6'0,"-1"1"0,-3 5 1025,3-5-594,-4 3 0,5-4 880,0 2-542,0 3-324,0-4-244,0 15 0,-4-2-28,0 7 0,0 1-82,4 0 0,0 4 160,0-1 1,0-1-303,0 1 1,0-2-6,0 2 0,0 2-213,0-6 0,6 4 33,1-4 1,3 2-74,2-2 0,-1-6 126,1 2 1,-1-6-23,0 3 0,1-5 219,-1 0 1,1-1-104,-1-2 0,1 0-28,-1 0 47,0-5 0,1 2 15,-1-5 0,-3 5 37,-1-5 5,-4 0 13,2 2 0,-5-9 0,0 2 0</inkml:trace>
  <inkml:trace contextRef="#ctx0" brushRef="#br0" timeOffset="19">6738 16960 8323,'12'-6'1051,"-1"-1"-492,1 3 0,3-2-187,0-5 0,5 3-377,-1 0 0,3 1-361,1-5 1,-4 2-1,-1 1 56,-2 2 0,-2 3-1192,-6-4 1204,2 6 298,-9-8 0,-1 8 0,-6-3 0</inkml:trace>
  <inkml:trace contextRef="#ctx0" brushRef="#br0" timeOffset="20">6773 16652 7963,'11'0'1651,"2"0"-252,2 0-912,3 0 0,5-4-1,-1 0 0,5-4-201,0 5 1,3-6-226,-3 1 1,-2 2 70,-6-2 1,1 4-923,-4-3 0,-5 3 287,-3-4 504,-6 6 0,8-8 0,-3 3 0</inkml:trace>
  <inkml:trace contextRef="#ctx0" brushRef="#br0" timeOffset="21">3506 17577 8032,'-5'-7'1380,"4"-3"-91,-9 9-435,8-4-56,-3 5-331,5 0-299,0 5 0,0 1-28,0 6 1,0 0-156,0 4 0,0 0 11,0 3 0,2 3 107,1-3 1,-1 1-458,2-1 1,1 3 174,-2-3 0,5 2-381,-4 2 0,1 0 242,-1 0 1,-3-4-295,3 0 0,-3-5-343,-1 1-51,0-2 336,0-2 114,0-4 556,0-2 0,0-16 0,0 4 0,-5-10 0,-1 6 0</inkml:trace>
  <inkml:trace contextRef="#ctx0" brushRef="#br0" timeOffset="22">3483 17759 8981,'12'0'859,"-1"0"0,2-1-567,2-3 1,3 2-90,5-6 0,0 6-51,-1-2 1,1 1-153,0 0 1,-4 1-17,0-2 0,-5 3-263,1 1 0,-2 0-545,-2 0 0,1 0 430,-1 0 0,-3 0-1683,0 0 1193,-6 0 884,8 0 0,-9 0 0,5 0 0</inkml:trace>
  <inkml:trace contextRef="#ctx0" brushRef="#br0" timeOffset="23">3540 17485 8137,'0'-11'457,"-1"5"-182,-3 2 1391,3 3-463,-4 1-163,5 0-665,5 0 1,5-2 11,6-2 1,4 3-366,-1-3 0,2 3 175,2 1 1,4-4-372,0 0 0,0-3 207,0 3 0,-3-4-768,3 5 0,-7-1-52,-1 4 0,-5-4-346,1 0 1,-2 0 410,-1 4 0,-5 0 722,1 0 0,-6 5 0,3 2 0</inkml:trace>
  <inkml:trace contextRef="#ctx0" brushRef="#br0" timeOffset="24">4134 17508 8178,'-6'-1'62,"2"-3"0,2 3 367,-2-3 360,3 3-455,-4 1 0,3 0 156,-2 0 1,2 0-240,-6 0 1,4 1-38,-3 3 1,1 0-143,-2 7 0,-2-1 110,2 9 0,-2 0-117,-1 4 0,3 0 43,0 0 1,6 0-206,-2-1 1,3 1 51,1 0 0,0 0 2,0 0 0,0-2-10,0-2 1,5 2-111,2-6 0,4 3-7,0-7 0,2 7-146,2-7 1,1 0-6,3-4 0,3-4 72,-3 0 0,3-1 207,0-2 0,-3-3 96,1-4 1,-3-1 242,2-7 0,2-3-62,-6-1 0,4-1-89,-4 1 0,0-3 72,-3 3 0,-5-1 19,1 1 1,-5-2-285,0 6 183,-1-5-8,-2 2 0,-2-3-333,-1 1 0,-5 0-203,-7 5 1,1-4-1,-5 2 76,-2 0 1,0 3-135,-2-2 351,0-1 0,-4 4-303,1-2 1,0 6 73,7 1 0,2 6-243,1-2 1,8 4 586,-4 4 0,3 7 0,-2 7 0</inkml:trace>
  <inkml:trace contextRef="#ctx0" brushRef="#br0" timeOffset="25">4591 17451 12044,'0'12'501,"0"4"-456,0 3 0,1 3 63,3 0 0,-2 3-56,1 1 1,-1-2-65,-2 3 1,3 1-313,1-1 0,4-1-2,-4-3 0,1 0-172,-1 0 1,-2-4-265,6 0 359,-6-5 0,5 1-323,-4-7 226,-1 2-412,3-9 143,-5 4 769,0-5 0,-5-5 0,3-1 0,-8-6 0,4 1 0</inkml:trace>
  <inkml:trace contextRef="#ctx0" brushRef="#br0" timeOffset="26">4637 17531 8172,'0'-11'422,"0"3"66,0 0 494,0 1-584,0-5 1,5 5-4,3-1 1,2 4-118,1-3 1,2 3-1,2-4 1,-1 6-186,5-2 0,-4 3 116,4 1 0,-5 0-243,1 0 0,-2 1 84,-1 3 0,-5 2-648,1 6 347,-6-1 70,9 0-578,-10 1 499,4-1 0,-5 1-15,0-1 0,0 0-110,0 1 1,-4 1 171,0 2 1,-5-3 40,2 4 1,-3-4 203,-2 0 0,1 3-124,-1 0 1,-3 4 201,0-3 0,-4 0-46,4-1 0,-2-2 108,2 2 1,6-6 12,-2-1 1,6-5-71,-3 5-28,5-5-1,-2 2-85,5 0 28,5-4 1,2 4 150,4-5 0,1 4-150,-1 0 0,4 0 132,0-4 1,6 0-50,-2 0 1,-1 0-40,1 0 0,0 3-48,3 1 1,-3 0-66,1-4 0,-3 1-297,2 3 226,-2-3 1,-6 6-660,1-4 251,-6-1-640,4 3 556,-9 0 602,4-4 0,-5 9 0,0-3 0</inkml:trace>
  <inkml:trace contextRef="#ctx0" brushRef="#br0" timeOffset="27">5128 17485 8147,'-5'-6'-135,"4"-4"1,-6 9 1573,3-3 18,3-3 115,-4 6-539,5-4-129,0 5-682,0 5 0,4-2 34,0 4 0,1 5-269,-1 3 0,-3 1 92,3 0 1,-3 0-227,-1 3 0,4 3 28,0-3 0,-1 2-83,-3 2 1,4 4-37,0 0 0,0-2-148,-4-6 1,4 5-4,-1-5 1,5 4 84,-4-8 0,3 0 142,-3-3 0,4-5 15,-4 1 1,5-5 179,-2 0 0,0-1-35,0-2 1,1 0-30,3 0 0,1-4 140,-1 0 1,0-4-34,1 5 1,-1-5 19,1 4 1,-1-3-83,1 3-329,-1 0 0,-1 3-336,-2-3-656,2 3 57,-9-4 1250,4 5 0,0-6 0,2 0 0</inkml:trace>
  <inkml:trace contextRef="#ctx0" brushRef="#br0" timeOffset="28">5139 17657 8144,'-6'-7'3627,"1"2"-3161,5 5 0,5 4-27,3 0 0,2 0-84,1-4 0,2 0-239,2 0 1,3 0-42,5 0 1,0-4-222,-1 0 1,1-5-144,0 2 0,0-2-83,0 1 0,-5-1-654,-3 5 0,0-1-91,-4 1-276,3 3 630,-7-4 763,-1 5 0,-1 0 0,-5 0 0</inkml:trace>
  <inkml:trace contextRef="#ctx0" brushRef="#br0" timeOffset="29">5208 17417 8149,'0'-7'0,"-1"1"1364,-3 2-228,3 3-548,-5-4 0,8 5-143,2 0 0,-2 0 148,6 0 0,1 0-369,6 0 1,-1 0 16,5 0 1,-1-4-513,1 0 0,2 1 286,-2 3 1,3-2-1250,1-2 1,-1 2 153,1-6 1080,0 6 0,0-8 0,0 3 0</inkml:trace>
  <inkml:trace contextRef="#ctx0" brushRef="#br0" timeOffset="30">5950 17405 8203,'0'-6'202,"-1"1"569,-3 5 3,3-5 352,-4 4-665,0-4 0,2 5-201,-4 0 0,3 0-142,-4 0 0,1 1 89,-5 3 0,1-2-102,-1 6 1,1-1 54,-1 5 0,1-1-118,0 1 0,3 3 27,0 0 1,2 0-163,-2-3 0,0-1-75,4 1 0,-4-1 93,4 0 1,1 1-9,3-1 1,0-3 74,0 0 0,1-6-128,3 2 1,2 1 105,5-1 0,2 0-12,2-4 0,-1 0 83,5 0 0,0 0 9,4 0 0,-4 0 11,0 0 0,-5 0-47,1 0 1,-1 1-82,2 3 1,-4-2-5,4 6 1,-5-1-197,-3 5 0,0-1 131,-4 1 0,1 3-103,-1 0 1,-3 5 123,3-1 0,-4 3 43,-4 1 0,-2 0 120,-5 0 0,-2-1-83,-2 1 0,2-1 304,-2-3 1,2 1-116,2-5 1,-5-1 112,1-6 1,0 2 102,4-2 0,-2-3 50,-2-1 1,2-3-198,-2-1 1,2 0-117,2 0 1,-5 0-591,1 0 0,1-1 278,7-3 0,-4 1-1176,4-4 0,2-1 99,1-3 1282,3-1 0,1-4 0,0-2 0</inkml:trace>
  <inkml:trace contextRef="#ctx0" brushRef="#br0" timeOffset="31">6396 17417 8207,'-8'0'-19,"0"0"1288,6 0-96,-3 0 939,5 0-1801,0 5 1,0 1-170,0 6 0,1 3 102,3 0 1,-3 5-236,3-1 1,1-1-43,-1 1 1,3-1-81,-3 1 1,1 1-95,-1-4 1,-1 4-215,4-1 1,-4-3-146,1 0 1,1-4 262,-1 0 0,-1-5-403,-3 1 61,0-5-158,0 2-96,0-5 0,-3-2 542,-1-1 0,-1 0 357,1-5 0,-2 1 0,-6-10 0,1-1 0</inkml:trace>
  <inkml:trace contextRef="#ctx0" brushRef="#br0" timeOffset="32">6202 17394 8181,'-7'-6'1325,"2"1"0,5 3-358,0-2-74,0 3-97,0-4-321,5 5 0,3 0-113,7 0 1,-2 0 65,2 0 1,3 0-244,1 0 0,2 0 15,2 0 1,4 0-191,-1 0 1,6 0 84,-1 0 1,2-1-171,1-3 0,-1 2 22,-3-6 0,2 4-60,-5-4 1,-4 6-16,-4-2 121,-5-2-310,2 5 0,-8-5-25,-1 6-1195,-4 0 1121,2 0 1,-6 0-2866,-3 0 3281,-3 0 0,-4 0 0,0 0 0</inkml:trace>
  <inkml:trace contextRef="#ctx0" brushRef="#br1" timeOffset="33">2581 14139 8044,'0'-6'1865,"0"1"-1212,0 5 1,0 5-452,0 2 0,0 7 72,0 1 0,1 6-15,3-2 1,-1 2-37,4 2 0,-3 0 14,4 0 0,-4 0-174,3 0 1,0 1 91,0 2 1,3 0-199,-2 4 1,-2 1-35,2 3 0,-4 1-34,3 4 1,-4-4 73,1 3 0,-3-2 12,-1-2 1,1-1-2,3-3 1,-3-2 34,3-5 1,-3-1 27,-1-3 0,2-3-20,1-4 1,-1-1 17,1 0-150,-1-4 0,-2-1-533,0-2-243,0-3 372,0 4-1517,0-5 2036,-5 0 0,-2-5 0,-4-1 0</inkml:trace>
  <inkml:trace contextRef="#ctx0" brushRef="#br1" timeOffset="34">2387 14390 8099,'-11'-5'1579,"4"4"-744,2-4-131,5 5-1,0 0 0,5 0-432,3 0 1,-2 0 20,2 0 0,1 0-55,6 0 0,-2 1 61,2 3 1,3-3-33,1 3 0,2 1-35,2-1 0,9 0-39,2-4 0,3 0 29,-3 0 0,4 0-83,0 0 0,4 0-170,-4 0 1,-4-2-11,-3-1 0,-6 1 117,2-1 0,-7-3-63,-1 3 1,-5-1 34,1 4 1,-6 0-8,-1 0-148,-6 0-392,4 0-1616,-6 0 1,-6 0 2115,-1 0 0,-3 5 0,-2 1 0</inkml:trace>
  <inkml:trace contextRef="#ctx0" brushRef="#br1" timeOffset="35">3666 14139 8075,'0'-6'644,"0"1"0,1 3-406,3-1 1,1 0-21,3-5 1,6 5-31,-3-5 1,7 0-3,-3-3 1,7 2-34,1-2 1,2 2 47,9-6 0,-1-3-40,9-1 0,0-3-130,4-1 1,6 0 130,5 1 0,1-5-292,-26 14 0,1-1 0,-1-1 1,1-1 201,1 0 1,0 1 0,-1 1 0,-1-1-20,0 0 1,1-1 0,1 3 0,0 0-67,2-2 1,0-1 0,-2 4 0,0-1-117,-4 0 0,1-1 0,0 2 0,0 2 177,30-10 1,0 0-52,-4 5 0,-3 0 86,-4 3 1,-2 5-84,-10-1 1,0 4 56,-4-3 0,-3 4-69,-1-1 1,-4 3 164,0 1 1,-5-4-177,-2 0 0,-5 1 487,1 3 1,-6 0-421,-2 0 249,-4 0-266,2 0-581,-5 0 1,-1 3 230,-3 1 1,-2 1-1983,-6-1 2305,1-3 0,-11 4 0,-2-5 0</inkml:trace>
  <inkml:trace contextRef="#ctx0" brushRef="#br1" timeOffset="36">3735 13968 8335,'0'-7'555,"-2"-2"781,-1 6-386,1-1-222,-3 4-333,5 0 1,-1 4-179,-3-1 1,3 6 0,-3-1 0,-1 2-34,1 2 0,-1 3-148,1 0 0,2 0-111,-6-3 0,6-1 37,-2 1 1,1 3-152,-1 0 222,3 0 0,-8-3-17,5-1 0,1-3 111,3-1-78,0-4 1,-2 2 78,-1-5 35,1 5-104,-3-4 6,5 4 1,2-1 66,1 0 1,0 0 17,4-4 49,1 5 0,5-3-54,2 6 1,2-6 10,2 2 1,2-2 162,-2-2 1,3 0-118,1 0 1,-4 0-37,0 0 0,-2 0-25,2 0 0,2 0-301,-6 0 0,0 0 105,-3 0 0,-1 0-977,0 0 1,-3 0 150,0 0 1,-6 1 880,2 3 0,-3 2 0,-1 5 0</inkml:trace>
  <inkml:trace contextRef="#ctx0" brushRef="#br1" timeOffset="37">5939 13203 8294,'-5'-12'803,"-2"6"-527,1 1 1,-3 10 119,5 2 1,-3 5-78,3 3 0,0 2 96,4 2 0,-4 3-112,1 1 1,-1 0-53,4 4 1,0-3-18,0-1 0,0 3-16,0 1 0,4 3-209,-1-3 1,2 1 100,-1-1 0,-2-3-275,1 2 1,0-7 92,1-3 1,-3-4-360,3 0 174,2-1-148,-5-4-416,4-2-496,-5-5 572,0 0 1,-5-5 0,-1-2 0</inkml:trace>
  <inkml:trace contextRef="#ctx0" brushRef="#br1" timeOffset="38">5859 13271 8177,'0'-11'122,"1"0"189,3 4 0,2-3-52,6 2 1,-1 2 206,1-2 1,4 1-75,3-5 1,6 2-9,2 2 1,4-1-141,-5 6 0,5-5-7,-5 4 1,5 0-55,-5 4 0,-3 0-122,-4 0 0,-3 2 42,3 1 0,-9 4 73,1 4 1,-7 4-392,0 1 0,-3 3 150,-1-4 0,-2 5-262,-6-1 1,0 2 156,-7-2 0,-3 2-117,-1-2 0,-1 2 44,1-2 0,-6 1 147,2-5 1,-3 4 123,3-4 1,6 1-103,1-5 1,4 0 113,0 1 0,5-5-90,-1 1 0,6-4 230,-2 4-188,3-6 0,6 4 261,2-2 1,3-1 296,2 4 0,0-3-234,4 4 0,1-4-80,6 3 0,-2-3 128,1 4 0,-5-6-213,6 2 0,-4 1 107,0-1 1,1 0-246,-5-4 1,2 3 114,-2 1 1,-6 0-311,2-4 1,-2 0-516,3 0-625,-6 0-1305,4 5 1920,-3-4 1,0 5 706,1-6 0,-1 0 0,5 0 0</inkml:trace>
  <inkml:trace contextRef="#ctx0" brushRef="#br1" timeOffset="39">6636 13157 8175,'-12'-12'1214,"1"6"-272,4 1-489,2 5 122,5 0-186,0 5 1,0 3-254,0 7 0,0 1 108,0 3 1,0 3-189,0-3 0,4 4 136,0 4 0,3-3-154,-3 2 0,4 0-25,-4 0 0,3-2-122,-3 3 0,0-3 46,-4-1 0,0 0 144,0 0 1,0-2-109,0-2 1,-1-2 129,-3-6-90,3 1 89,-4-1-93,5-5 93,0 0 165,0-6 0,5 0-73,2 0 0,3 0-55,2 0 0,-1-2-138,1-2 0,-1 3 98,0-3 1,1-1-146,-1 1 1,1 1 96,-1 3 0,1 0-132,-1 0 0,0-4 81,1 0 1,3 0-166,0 4 1,1 0-314,-5 0 1,-1-1 228,-2-3 1,2 3-216,-3-3 0,0 3-133,0 1-547,-4 0 0,2-1 30,-5-3 1114,0 2 0,-5-3 0,-1 5 0</inkml:trace>
  <inkml:trace contextRef="#ctx0" brushRef="#br1" timeOffset="40">6556 13431 9113,'-5'-6'594,"5"2"0,2 3-369,9 1 0,0 0 237,8 0 0,-4 0-48,4 0 0,1 0-183,7 0 1,-3-2-101,3-2 1,-5 3-150,-3-3 0,2 3-428,-6 1 1,0-1 159,-3-3-1303,-1 3 1197,1-4 1,-6 3-708,-2-1 1099,-3 1 0,-1-3 0,0 5 0</inkml:trace>
  <inkml:trace contextRef="#ctx0" brushRef="#br1" timeOffset="41">6567 13191 8245,'0'-13'0,"0"-2"0,1 14 773,3-3 1,2 2-246,6-2 0,3 2 189,0-1 0,7 1-230,1 2 1,0-3-92,3-1 0,2 0-224,-1 4 1,1 0-88,-2 0 0,-5 0-756,1 0 0,-2 0 514,-1 0 0,1 0 157,-5 0 0,0 0 0,-3 0 0</inkml:trace>
  <inkml:trace contextRef="#ctx0" brushRef="#br1" timeOffset="42">7115 13237 8163,'-5'-7'893,"4"-3"-78,-4 9-142,5-4-157,0 5-315,0 5 0,0 3 42,0 7 0,1-1-133,3 5 0,-2 0-27,6 4 1,-5 3-164,0 1 0,2 0 70,-1-4 0,1-2-234,-1-2 0,-3 1-17,3-4 0,1-1-607,-1-4-390,0 1 544,1-1-289,-4 1 1003,4-6 0,0-1 0,2-5 0</inkml:trace>
  <inkml:trace contextRef="#ctx0" brushRef="#br1" timeOffset="43">7229 13134 8163,'-6'-18'131,"2"3"0,-1 2 352,1 2 0,-1 5 467,1 2-568,3 2 0,-4 4-44,5 2 1,0 2-99,0 5 0,0 2 0,0 2 1,4-2-19,0 2 1,5 2-183,-2-2 1,3 1-126,2 0 0,-1-4 128,1 4 0,-1-4-380,1 0 1,-1-2 175,0-3 1,-3 0-446,0-3 424,-1-3 1,5 4-30,-1-5 1,0 0 64,1 0 0,-1-4 43,1 0 0,0-5 43,4 2 1,-4-3-40,4-2 1,1 0 83,2-4 0,-2 2-45,-2-5 1,-1 4 131,1-4 1,-6 1-93,3-1 0,-4-1 188,4 5 0,-5-1-54,1 5 0,-5 3 270,0 1 566,-1 4-330,3-2-285,-4 5 0,4 5-43,-5 3 1,0 3-25,0 5 1,0 1-91,0 6 0,0 0-117,0 0 0,0 3 22,0 1 0,1 1-202,3-1 0,-3-2-85,3 6 1,-1-6 103,1 2 1,-3-3-285,3-1 0,-3-6 152,-1-1 0,0-4-520,0 0 111,0-6-638,5 4-25,-4-9-298,4 4 1602,-5-5 0,5-5 0,2-1 0</inkml:trace>
  <inkml:trace contextRef="#ctx0" brushRef="#br1" timeOffset="44">7812 13225 8163,'0'-11'-280,"-5"5"754,4-5 1047,-5 5-563,6 0-151,0 1-578,0 15 0,-3-1 29,-1 10 0,0 0-240,4 4 1,0-1 164,0 1 1,0 3-115,0-3 1,4 2 71,0-6 1,5 1-340,-2-1 1,7-2-164,1-6 1,2-1 200,-2-2 1,3-3 215,5-5 0,0 0-54,-1 0 0,5-5 130,0-3 0,1-2-115,-2-1 1,-2-4 110,3-1 0,-3-4 0,-1 1 1,-2 1 189,-1-1 1,-4-1-159,-5-7 0,-4 3-55,-3-3 1,-3 2-270,-1-2 1,-10 5 88,-6-1 0,-9 1-401,-5 7 1,-5 5 205,-3 6 0,-2 3-617,-6 1 1,2 9 214,2 2 0,4 7-522,7-3 1115,3 5 0,11-2 0,0 5 0</inkml:trace>
  <inkml:trace contextRef="#ctx0" brushRef="#br1" timeOffset="45">8349 13020 8314,'0'-8'-810,"0"1"607,0 4 1,0-3 1677,0 2-358,0 3 74,0-4-299,0 5 1,0 5-397,0 2 1,0 3-80,0 2 0,3 3-248,1 0 1,5 4 88,-1-3 0,1 4-129,-2-1 1,7-1 96,-2 1 0,3 0-327,0 4 0,-1-4-34,5 0 1,-1-2-225,1 2 1,-3-2-91,-4-6 1,-1 1 197,1-1 1,-5-3-878,1-1 434,-6-4-1169,3 7 740,-5-9 27,0 9 1096,-5-8 0,-1 8 0,-5-4 0</inkml:trace>
  <inkml:trace contextRef="#ctx0" brushRef="#br1" timeOffset="46">8726 12906 8203,'-8'-11'0,"0"4"1020,6 2-563,-3 0 0,3 3 0,-1-1 1,1 3-234,-1 3 1,1 8 37,2 4 0,-4 5-139,1-1 0,-5 3 123,4 1 1,-5 3-270,2 1 1,0 3 113,0-3 1,3 3-375,-4-3 1,5 3 107,-5-3 0,5 0-50,0-4 1,-2-6-76,1-1 1,0-4 87,4 0 0,0-5-891,0 1 343,0-6-822,0 4 1582,5-6 0,6-6 0,7 0 0</inkml:trace>
  <inkml:trace contextRef="#ctx0" brushRef="#br1" timeOffset="47">8828 12928 8307,'0'-6'0,"-5"-4"1281,4 9-578,-4-4-156,5 5-210,0 0 1,0 5-72,0 2 0,0 3-33,0 2 1,0 3-77,0 0 1,0 6 131,0-2 0,1 2-86,3 2 1,-3 0 46,3 0 0,1-2-268,-1-2 1,1 2 27,-1-6 1,-3 4-162,3-4 1,-3 0 35,-1-3 1,4-5-184,0 1 270,0-5-49,-4 7-6,0-9 75,0 4 98,5-5 1,-3 0-70,6 0 0,-1 0 265,5 0 0,-1 0-23,1 0 1,-1-1-31,1-3 0,0 3-251,3-3 0,-1-1 146,5 1 1,-3-1-157,3 1 0,-5 3 80,1-3 1,1 2-59,0-2 47,-1 2 1,-4-3-695,1 5-499,-6 0-609,-1 0 1006,-5 0 1,-5 0 0,-1 0 0</inkml:trace>
  <inkml:trace contextRef="#ctx0" brushRef="#br1" timeOffset="48">8805 13100 8254,'0'-12'405,"0"6"1,2-3-134,2 5 1,-2 0 518,6 4 0,-1-1-229,5-3 1,3 3-103,0-3 0,7 2-208,1-2 0,-4 1-159,3-4 1,-1 3 26,2-4 0,-2 5-93,-2-5 1,2 4-851,-6-3 0,0 3 157,-4-4-1633,1 6 2299,-6-9 0,4 5 0,-3-5 0</inkml:trace>
  <inkml:trace contextRef="#ctx0" brushRef="#br1" timeOffset="49">8828 12837 8210,'7'-11'444,"4"-1"55,1 1 1,5 3 346,10 1 0,-2 3-311,6-4 0,-2 4-91,1-3 0,3 3-119,-2-4 0,2 4-566,1-3 1,-6 4 226,-5 0 0,-2 1 14,-5 2 0,-1 5 0,-4 2 0</inkml:trace>
  <inkml:trace contextRef="#ctx0" brushRef="#br1" timeOffset="50">5985 13956 8239,'-12'0'845,"1"0"-188,4 0 446,2 0-228,0 0-548,4 0 1,-3 2-62,8 1 0,-2 4 148,6 4 1,-4 4-229,3 1 0,-3 0 16,4-1 0,-4-2-141,3 2 0,-4 2-46,1-2 0,1 4-406,-1-4 1,1 6 219,-2-2 0,-1-2-271,2 2 0,-3-1 185,-1 1 1,0-1-77,0-3 0,0-1 161,0 5 1,-4-5 94,0 1 1,-1-3 131,1-5-270,3 4 465,-9-5-71,9 0 171,-4-1-131,5-5 33,0 0 1,5 0 67,2 0 1,3 0 3,2 0 0,-1-1-163,1-3 0,3 3 20,0-3 1,4-1-17,-4 1 0,6-1-144,-2 1 0,-2 3 90,2-3 1,-1 2-262,1-2 0,-1 3-212,-3-3 0,-2 1-244,2 0 1,-6 1 20,-1-2 1,-4 3-124,3 1-1766,-4 0 2474,2-5 0,-5 4 0,0-4 0</inkml:trace>
  <inkml:trace contextRef="#ctx0" brushRef="#br1" timeOffset="51">5962 14219 8176,'0'-6'1178,"3"-1"-495,1 3 0,5 3-235,-1-3 0,3-1 58,4 2 1,-1-3-159,5 3 1,0 0 5,4-5 0,-1 2-208,-3-1 0,1 0-119,-5 3 1,1 2-493,-5-6 1,1 4 399,-1-3 0,0 4-2566,1-1 1978,-6-2 0,0 5 653,-2-3 0,-2-2 0,3-1 0</inkml:trace>
  <inkml:trace contextRef="#ctx0" brushRef="#br1" timeOffset="52">6007 13956 8385,'0'-6'602,"5"0"-339,3 2 0,2-1 290,2-3 1,0-1-147,4 5 1,1-3-248,6 3 0,0-4 16,0 5 0,0-5-191,0 4 0,-1-1 92,1 1 0,-1 3-142,-3-3 1,1-1-2340,-5 1 2404,6 1 0,-9-3 0,5 0 0</inkml:trace>
  <inkml:trace contextRef="#ctx0" brushRef="#br1" timeOffset="53">6578 13854 8227,'-6'0'1486,"1"0"-992,5 0 0,-4 1-169,0 3 1,1 3 35,3 8 1,0 3-92,0 5 1,0 0-91,0 0 1,0 3-116,0 1 1,0 5 80,0-2 0,3-1-245,1 2 1,4-6 79,-4 2 1,3-3 11,-3-1 1,0-4-68,-4 0-484,5-5 344,-4 2 0,4-8-799,-5 0-164,0-6-564,0 3 267,0-5 1474,0-5 0,-5-1 0,-1-6 0</inkml:trace>
  <inkml:trace contextRef="#ctx0" brushRef="#br1" timeOffset="54">6510 13956 8195,'6'-11'-215,"-2"-1"0,1 5 448,-1-1 0,1 6 1354,-1-2-1062,2 3 0,7 1-81,2 0 1,-2 0-232,2 0 0,3 3 64,1 1 0,1 5-299,-1-1 1,3 2 107,-3 1 0,1 1-150,-1-1 1,1 4 7,-4 1 0,-1 4-39,-4-1 1,-1-1 137,-2 1 0,-3 0-15,-5 4 0,0-2 145,0-2 1,-6 3-129,-6-3 1,0 2-137,-7 2 1,0 0 165,-4 0 1,1 0-233,3 0 0,-2-6 59,2-1 0,2-4 45,2 0 0,2-2-285,2-3 0,3-1-123,0-6-501,6 0 1,-3-6-12,5-1 973,10-3 0,3-7 0,10-1 0</inkml:trace>
  <inkml:trace contextRef="#ctx0" brushRef="#br1" timeOffset="55">7218 13842 8076,'-5'-11'245,"2"4"607,-4 4-253,4-4-350,-7 6 0,4-4 224,-6 5 1,1 0-82,-1 0 0,0 6-205,-3 6 1,-3 0 29,-5 7 0,4 0 14,0 4 0,4 0-32,-4 0 1,3 4-114,-3-1 1,5 1-76,-1-4 0,4 3 32,3 1 1,-1 0-53,5-5 0,1 1 145,3 0 0,0-1-245,0-3 0,1 2-40,3-2 1,2-2-26,5-2 0,5-2 96,-1-2 1,4-1-97,-4-2 1,5 1 114,0-5 0,-3-1 23,2-3 1,-1-1 57,1-3 1,1 2-58,-4-6 0,-1 2 41,-4-2 1,1-2 18,-1 2 0,-3 0 13,-1 0 1,-4-2 85,1 2-50,-3-2 0,-6-1-110,-3-1 0,-3 2 56,-4 2 1,-3 0-304,-5 4 1,1 0 94,3 4 0,-1 0-95,5 0 1,0 0-769,3 0-556,1 5 1607,4-4 0,2 9 0,5-3 0</inkml:trace>
  <inkml:trace contextRef="#ctx0" brushRef="#br1" timeOffset="56">7389 13933 8217,'-5'-11'0,"4"5"866,-9-4 1,9 7-294,-3-5 0,1 6 735,-1-2-340,3 3-903,-4 1 1,5 1 72,0 3 1,0 3-6,0 9 0,0-2 69,0 5 0,0 0 46,0 4 1,0-1-209,0 1 1,1-2 32,3 1 1,-3-3-223,3 4 1,1 0 90,-1-4 0,1-1-203,-1 1 1,-3-4 17,3 4 0,1-5 7,-1 1 0,4-2 198,-5-1 0,6-2-18,-1-3 1,2 2 16,1-5 0,1 0-20,-1-4 1,1 4 130,-1-1 1,4 1-89,1-4 0,3-4-92,-4 1 1,4-5-390,-4 4 1,0-3 187,-3 3 1,-1-5-638,1 1 0,-6 2 417,-2-2 1,-3 1 528,-1-5 0,-5 1 0,-1-1 0</inkml:trace>
  <inkml:trace contextRef="#ctx0" brushRef="#br1" timeOffset="57">7378 14196 8099,'0'-6'450,"0"1"112,0 5 1,1-4 67,3 0 0,2 0-158,6 4 1,0 0-234,4 0 1,-2-4-4,5 1 1,0-6-101,4 1 0,-1-1 76,1 2 1,-1-3-563,-3 2 0,1 2-165,-5-2 1,-3 2-1460,-5-2 661,-4-2 1313,2 4 0,-5-6 0,0 1 0</inkml:trace>
  <inkml:trace contextRef="#ctx0" brushRef="#br1" timeOffset="58">7344 13888 8099,'-7'0'1700,"2"0"-1120,5 0 1,7-4-26,4 0 1,3-3-208,9 3 0,-2-4-264,10 4 1,-2-3-1242,1 3 1157,3 0 0,-3-1 0,4-1 0</inkml:trace>
  <inkml:trace contextRef="#ctx0" brushRef="#br1" timeOffset="59">9856 15909 9312,'8'0'519,"-1"0"1,-3 0-305,4 0 1,-4 0 299,3 0-356,1 0 0,3 0 33,1 0 0,-5 0 36,1 0-67,0 0 1,3 0-165,0 0 1,1 0 60,-1 0 0,1 0 61,-1 0 0,2 0-78,2 0 0,-2-1 80,2-3 0,-2 3-136,-2-3 0,0 3 15,1 1 1,-1-4 68,1 0 64,-1 0-17,1 4-117,-1 0 0,0 0 66,1 0 0,-1 0 23,1 0 1,-1 0-23,1 0 1,4 0 26,3 0 1,-1-1-83,1-3 0,0 2-2,4-6 1,-4 6 18,0-2 1,-5-1-7,1 1 0,-1-1 85,1 1 0,-6 3-59,2-3 1,-2 3 181,3 1-177,-1 0 1,1 0 50,-1 0 0,2 0-75,2 0 0,-1 0-4,5 0 1,0 0-84,4 0 1,0-4 105,0 0 0,3 0-124,1 4 0,3-1 99,-3-3 0,0 3-75,-5-3 0,1 3 56,0 1 0,-4 0 59,0 0 0,-4 0-6,4 0 1,0 0 10,4 0 0,-4 0 12,0 0 1,2 0 14,5 0 0,-2 0-138,3 0 1,1 0 90,-1 0 1,4 0-139,0 0 0,1-4 81,-2 0 0,2 0-121,-6 4 1,5-1 111,-5-3 0,1 3-15,-4-3 0,0 2 33,0-2 0,-1 3 119,1-3 1,0 3 24,0 1 0,4-4-74,-1 0 0,5 0 21,-5 4 0,6-1-32,-1-3 0,-2 3-130,1-3 1,-3 3 61,3 1 1,0-4-118,0 0 0,-1 0 114,-2 4 1,-3-3-21,3-1 0,-3 0 15,-1 4 0,2-1-10,-2-3 0,2 3 133,-6-3 0,-1 3-69,1 1 0,-1 0 96,1 0 1,-1 0-127,-3 0 0,-1 0 16,5 0 1,-4 0-38,4 0 1,-4 0-8,4 0 0,0 0 11,4 0 1,-4 0 16,0 0 0,-4 0-43,4 0 0,-5 0 26,2 0 0,1 0 4,2 0 1,-1 0 18,1 0 0,-3 0 3,3 0 1,0-4 11,3 0 0,3 0 5,1 4 1,-2 0 0,3 0 1,-2-1-21,2-3 1,-3 3-11,3-3 0,-3 3 17,-1 1 0,0 0-34,-1 0 1,5 0 26,0 0 0,-3 0-2,-1 0 0,-7 0 5,7 0 1,-3 0-1,3 0 1,4-2 43,-1-1 0,2 1 7,-1-1 0,-2 1-22,6 2 1,-5 0-13,5 0 1,-2 0-51,2 0 0,0 0 30,-4 0 0,3 0-4,-3 0 0,0 0 18,-4 0 0,-1 0-3,1 0 1,0 0 46,0 0 1,0 0-53,0 0 0,-4 0 7,0 0 0,0 0 5,4 0 1,3 0 35,1 0 1,-1-4-24,-3 1 0,-1-1 2,-3 4 0,2 0-17,-1 0 1,-3-1 1,2-3 0,-3 3-10,3-3 0,-2 2 11,2 2 1,2-1-47,-6-3 0,0 3 41,-3-3 1,-1 3 12,0 1 0,1 0 25,-1 0 0,-3 0 87,-1 0 47,1-5 32,4 4-124,-6-4 25,4 5-229,-9 0 36,4 0-2676,-5 0 461,-5 0 2275,-1 0 0,-11 5 0,0 1 0</inkml:trace>
  <inkml:trace contextRef="#ctx0" brushRef="#br0" timeOffset="60">15955 13020 7914,'0'-12'-99,"0"5"47,0-1 1,0 4 368,0-3-109,0-1 1,0 0 184,0 1 23,0 4 1,0-2-26,0 0 25,0 4 360,0-4 1678,0 5-2273,0 5 0,0 1-79,0 6 0,0 4 59,0 3 0,0-1-145,0 1 1,0 4 97,0 4 1,0-1-95,0-3 1,0 0 41,0 0 1,4 3-153,0 1 0,-1 0-2,-3-5 1,4-3 98,0 1 1,1-7 0,-1 3 1,-3-4 11,3 0 1,-2-1 44,2 1-48,-2-1 3,3 1-147,-5-1-278,5-5-63,-4-1 1,4-3-69,-5 1-1644,0-1 1577,-5 3 0,2-5-655,-4 0 1258,4 0 0,-2-5 0,5-2 0</inkml:trace>
  <inkml:trace contextRef="#ctx0" brushRef="#br0" timeOffset="61">16252 13065 8011,'0'-11'471,"0"0"0,0-1 402,0 1 139,0-1-223,0 1-284,0 5 0,0-1 248,0 3-527,0 3 1,0-3-22,0 8 0,0 0-29,0 7 1,0 3-159,0 9 1,0 0 168,0 0 0,0 1-230,0 3 1,1 1 41,3 2 0,-3 2-275,3-6 0,-1 2 75,0-1 0,-1-4-41,1 0 1,3-2 109,-3-6 1,2 4 31,-1-3 1,-3-5-603,3-3 136,-2-6-700,-2 3-5,0-5 1,-4-1 1270,0-3 0,-5-7 0,3-7 0</inkml:trace>
  <inkml:trace contextRef="#ctx0" brushRef="#br0" timeOffset="62">16240 13008 8011,'0'-6'1582,"0"-4"-1031,0 9 1,2-4 91,2 5 1,2 1-166,5 3 0,5 2-96,-1 5 1,1 2-247,-1 2 1,3-1 90,5 5 1,4 0-254,-1 4 0,1 0 106,-4 0 1,0-2-42,0-2 0,-1 3 50,1-3 0,-1-2-137,-3-2 0,-1-3-3,-3 0 0,-2-1 86,2 1 1,-3-2-15,0-3 1,-5 2-74,1-5 0,-4 4-265,4-4 0,-6 1 12,2-2-593,-3-1 0,-1 4-75,0-2 171,0-3 1,-1 4 801,-3-5 0,-2 0 0,-6 0 0</inkml:trace>
  <inkml:trace contextRef="#ctx0" brushRef="#br0" timeOffset="63">16697 12974 8062,'0'-11'-380,"0"3"718,0 0 943,0 1 115,0-5-524,0 6 195,0 1-672,0 5 0,0 5-73,0 3 1,0 3-61,0 4 0,2 3-112,1 5 1,0 4 44,5-1 0,-6 6-47,2-2 1,1 0-212,-1 0 0,0 1 83,-4 3 1,0-4-249,0 1 1,0-10 123,0 2 1,0-4-101,0 0 1,0-2-242,0-6 217,0 1 1,0-5-411,0 1-494,0-6-175,0 3 433,0-5 874,0-5 0,0-6 0,0-7 0</inkml:trace>
  <inkml:trace contextRef="#ctx0" brushRef="#br0" timeOffset="64">16994 12974 8004,'0'-8'-185,"0"1"185,0 4 0,0-2 2475,0 5-1425,0 5-679,0 2 0,0 5-9,0 4 1,0 1 97,0 6 1,0 5-228,0 3 1,0 0 0,0 0 0,0 2-242,0-3 0,0 2 77,0-2 0,0 2-53,0-5 1,0-4 121,0-4 0,4-5-499,0 1-169,0-2 212,-4-2 0,3-3-1274,1-1 727,0-4-55,-4 2 0,0-6 370,0-3 1,0 1-458,0-4 1007,0-1 0,-5-9 0,-1 0 0</inkml:trace>
  <inkml:trace contextRef="#ctx0" brushRef="#br0" timeOffset="65">16926 12997 8004,'0'-8'63,"0"1"897,0 4 1,5-6-364,2 5 0,4-3 86,0 3 0,2 0-255,2 4 0,1-1 15,3-3 1,7 3-177,-3-3 0,3 4-176,1 4 1,1 2 32,2 6 0,0-1-177,-4 1 1,-2 0-87,3 3 0,-7 2 118,-1 2 0,-5 3-185,1-3 0,-3 2 83,-5 2 0,2 1 110,-5 3 0,0-2 48,-4 6 0,-5-5 26,-3 5 0,-6-6-51,-1 2 0,-5-3 30,1-1 0,-3-2-136,-1-2 1,1 2 128,-1-6 0,1-1-80,3-7 1,-1 2 57,5-5 0,-1 4 107,5-5 0,-1 1-192,1-4 0,3 0-292,1 0-459,4-5-948,-2 4-28,5-9 909,0 3 892,5-4 0,2 0 0,4-1 0</inkml:trace>
  <inkml:trace contextRef="#ctx0" brushRef="#br0" timeOffset="66">17542 13442 7955,'7'0'4741,"3"0"-3610,-9 5 733,4-3-749,-5 8-279,0-9-703,0 9-690,0-8-811,0 3 1,-1-4 291,-3 3 1076,3-3 0,-9 4 0,3-5 0</inkml:trace>
  <inkml:trace contextRef="#ctx0" brushRef="#br0" timeOffset="67">18148 12951 8106,'0'-11'547,"5"-1"-43,-4 1 281,4 0-481,0 4 0,-3 1 728,1 2-241,-1 3-155,-2-4 1,0 15-400,0 5 0,0 5-92,0 3 1,0 1 77,0 3 0,0 2-189,0 5 1,1 2 95,3 2 1,-3-2-284,3 2 1,1 1 55,-1-1 0,5-4-14,-2-3 1,-1-7 74,2-1 0,-2-2 16,2-5 1,1-1-434,-5-4 302,0 1 0,-1-5-2198,1 1 979,0-6 1370,-4 3 0,0-10 0,0-1 0</inkml:trace>
  <inkml:trace contextRef="#ctx0" brushRef="#br0" timeOffset="68">18525 12883 8040,'0'-7'1639,"0"2"-1085,0 15 0,0-1 172,0 10 1,1 0-253,3 4 0,-3 5-38,3 3 1,-3 2-248,-1 1 1,0 4 3,0 0 1,0 4-223,0-4 1,0 0 131,0-4 1,0-5 15,0-2 1,1-7 3,3-1 0,-3-5-167,3 2 1,-3-4-469,-1 0 1,0-5-109,0 1 1,0-4-910,0 3-1289,0-4 995,-5 2 1823,-1-5 0,-5-5 0,-1-1 0</inkml:trace>
  <inkml:trace contextRef="#ctx0" brushRef="#br0" timeOffset="69">18148 13282 8040,'11'-6'925,"1"2"0,0 3-175,4 1 1,1 0-300,6 0 1,5 0-280,2 0 0,3 0 87,2 0 1,-5-1-373,1-3 1,-5-2-21,5-6 0,-7 5 19,-1-1 1,-4 4-301,-4-3 1,-6 3-1542,2-4 1955,-2 6 0,-2-9 0,-2 5 0</inkml:trace>
  <inkml:trace contextRef="#ctx0" brushRef="#br0" timeOffset="70">18799 12940 8003,'0'-12'262,"0"5"592,0-1-53,0 6-266,0-9 28,0 10 0,1-4-129,3 5 0,-2 1-310,6 3 0,-2 3 17,2 4 0,2-3-150,-2-1 0,2 2-34,1 6 0,1-2-260,-1 2 1,4-2-224,1-2 1,-1 5 240,-4-1 0,-1 0-844,-2-4 0,2-3 1129,-2 0 0,2-1 0,1 5 0</inkml:trace>
  <inkml:trace contextRef="#ctx0" brushRef="#br0" timeOffset="71">19244 12894 7575,'0'-6'974,"0"-4"30,5 8-456,-3-3 0,-2 7-209,-8 1 1,-4 4-288,-3 4 0,1 2-21,-5 2 0,0-1-236,-4 5 1,1-4-546,-1 4 1,4-3 458,0 3 0,5-5-628,-2 1 0,8-1 123,0 1 796,5-2 0,-7 3 0,4-4 0</inkml:trace>
  <inkml:trace contextRef="#ctx0" brushRef="#br0" timeOffset="72">19004 13168 8010,'0'-11'2667,"0"-1"-1230,5 6-482,-3 1 206,3 5-749,-5 0 1,0 6-33,0 6 0,0 0-111,0 7 0,0 2-221,0 5 1,0-1 89,0 1 1,1 2-85,3-1 0,-3 3-251,3-3 0,-2 0 137,2-5 1,-1-4-594,4-3 283,-4 3 71,7-5 176,-9 3-1498,4-9-367,-5-2 1366,0-5 0,0-5 0,0-2 0</inkml:trace>
  <inkml:trace contextRef="#ctx0" brushRef="#br0" timeOffset="73">19575 12928 7943,'0'-11'1328,"0"0"-483,0 4-98,0 2-335,0 0 1,0 5-84,0 0 1,0 6 75,0 10 1,0 1-7,0 6 0,-3 5-58,-1 3 1,0 2-33,4 1 0,0 4-88,0 0 0,0 1-186,0-1 1,0-3-85,0-1 1,4-1-115,0-6 0,1-6 57,-2-6 0,-1-2-109,2-1 1,1-5-904,-2 1 529,1-6-1431,-4 3 1438,0-10 1,0-1-111,0-5 0,0-1 8,0 1 684,0-1 0,-5-4 0,-1-2 0</inkml:trace>
  <inkml:trace contextRef="#ctx0" brushRef="#br0" timeOffset="74">19461 12906 7943,'6'-12'529,"8"5"-281,-2-1 1,7 0 170,0-3 0,3-1-80,0 1 1,5 0 111,0-1 0,3 6-127,-3 2 0,3 3-68,-3 1 0,-2 0-56,-6 0 1,2 5-125,-6 2 0,0 4-137,-4 0 0,1 0 140,-1 1 1,-4-1-143,-4 1 0,-4 3 17,-6 0 1,-2 2-25,-10-2 0,-2-2 72,-5 2 1,-3 1-7,-6 0 1,2-1-53,3-4 0,3 1 58,8-1 0,3-3-1076,4-1 468,1-4-1652,4 2 1161,2-5 1097,5 0 0,11-5 0,1-2 0</inkml:trace>
  <inkml:trace contextRef="#ctx0" brushRef="#br0" timeOffset="75">20181 12871 8013,'0'-11'2074,"0"-1"-137,0 6-827,0 1 1416,0 5-1937,0 5-755,0 1 0,0 6-599,0-1-51,0 1 1,3-1-1214,1 1 1,0-1 2028,-4 0 0,5 6 0,2 1 0</inkml:trace>
  <inkml:trace contextRef="#ctx0" brushRef="#br0" timeOffset="76">20204 13294 8013,'0'6'0,"0"1"483,0-4 1,0 0 1920,0 5-1470,0-6 0,1 7 409,3-5-903,-3 5 1,4-7 143,-5 6-1992,0-6 1054,0 8-652,0-8 1006,0 3 0,0-5 0,0 0 0</inkml:trace>
  <inkml:trace contextRef="#ctx0" brushRef="#br0" timeOffset="77">16058 14242 7959,'-7'-7'163,"-1"1"218,4 2-250,0 3 0,4-5 213,0 2 1,0 1 428,0-4-408,0 4 0,0-3 429,0 2-390,0 3 1,1-4-103,3 5-80,-3 0 1,6 6-105,-4 5 0,-1 2 118,1 6 1,3-4-86,-3 4 1,1 1 84,-4 2 1,4 1-258,0 0 0,1 0-46,-1 0 1,-3 0-60,3-1 0,-3 0 55,-1-3 0,0 1-101,0-4 0,4-1 7,0-4 0,-1-3 36,-3-1 178,0-4-95,0 2 316,0-5 1,0-5-86,0-3 0,0-2-184,0-1 1,4-2 71,0-2 0,4 1-293,-5-5 1,6 0 94,-1-4 1,1 0-157,-2 0 1,4 0 82,-4 1 0,3 3-17,2 0 0,0 1 119,4-1 1,-4-2 11,4 6 0,0-4 102,-1 4 1,6 4-74,-2 3 1,-3 4 138,-1-4 1,2 6-67,-2-2 0,0 3 237,-3 1-204,-1 0 1,1 5 123,-1 3 0,-3 3-36,-1 4 0,-4 3-43,1 5 1,-3 0 46,-1 0 1,4-1-70,0 1 0,-1 0-115,-3 0 1,2 4 115,1-1 1,0 1-129,5-4 0,-6-2 32,2-2 1,1-1 19,-1-3 123,5-2-58,-3 3 0,2-5 91,-1-4-90,-4-2-360,2-5-369,-5 0 1,-5 0 310,-3 0 1,2 0 352,-2 0 0,1-5 0,-5-1 0</inkml:trace>
  <inkml:trace contextRef="#ctx0" brushRef="#br0" timeOffset="78">16823 14356 7944,'0'-6'2850,"0"1"-1919,5 5-501,1 0 0,6 0-44,-1 0 0,1 0-96,-1 0 0,2 0 135,2 0 1,-1 0-142,5 0 1,-4 0 8,4 0 1,-1 0-60,1 0 1,3 0-14,-3 0 0,1-4 14,-1 0 0,1 0 0,-5 4 0,1 0-14,-5 0 0,-3-1 249,-1-3 0,-4 3-28,7-4-111,-9 5-331,4 0 0,-10 5 0,-1 1 0</inkml:trace>
  <inkml:trace contextRef="#ctx0" brushRef="#br0" timeOffset="79">17542 14230 7951,'-11'-11'1417,"5"5"-280,1 1-597,5 5 0,0 1-145,0 3 1,0 3-55,0 8 0,1 2-30,3 2 0,-2 3-62,6-3 1,-6 2-74,2 2 1,3 0 45,0 0 0,-1 0-226,2-1 0,-4-3-45,4 0 1,-5-5-114,5 2 0,-6-4 191,4 0 194,-6-6-102,0 4 1,0-8 1,0-6-152,0-8 1,0-2 62,0 3 1,0-1-13,0 1 0,0-5-34,0-3 0,3-3-142,1-1 1,5 0-57,-1 0 0,2-3 76,1-1 1,1 6 88,-1 5 1,0 0-4,1 1 0,-1 1 30,1 6 1,-5-1 10,1 5 1,-4 1 13,3 3 0,-3 0-51,4 0 1,-6 5 21,2 2 0,1 8-17,-1 5 0,0-3 21,-4 2 0,4 0-152,-1 4 1,5-1 79,-4-3 1,1 1-105,-1-5 0,-2 1 114,6-5 0,-4-3 120,3-1 1,-3-4-38,4 1 1,-1-3 187,5-1 1,-5 0 38,1 0 0,0-5-147,3-3 0,0-2-30,1-1 0,-4 3-30,-1 0 0,1-1-9,3-6 0,1 3 1,-1-4 0,0 0-21,1 1 0,-1-6-37,1 2 1,-1 3-117,1 1 1,-1-2 161,0 2 0,-3 3-27,0 5 0,-5 3 193,5-4 1,-4 6-51,3-2-50,-4 3-18,7 1-14,-4 5 0,6 2 67,-1 9 1,-3-2 72,0 5 1,-2 0 7,2 4 1,2-4-116,-3 0 0,2 2-117,-1 2 1,2 2 77,-2-6 0,-2 2-157,2-2 1,-5 1 51,5-5 1,-6 0-83,2-3 0,-2-4 54,-2-1 0,0-3-477,0 4-621,0-1 0,0 1 70,0-1 1130,0-4 0,-6 7 0,0-4 0</inkml:trace>
  <inkml:trace contextRef="#ctx0" brushRef="#br0" timeOffset="80">18822 14265 7910,'-7'0'297,"-3"0"663,9 0-589,-4 0 0,5 1 113,0 3 0,1-3-12,3 3 1,2-3-151,6-1 1,-1 4 13,0 0 0,6 0-52,2-4 0,3-2 21,0-2 0,2 2-71,3-6 0,1 2 27,3-2 0,-2-2-144,-3 3 0,-3 1-151,0 3 0,-1-2-1529,-7 1 889,0 0-2351,-4 4 1526,-4 0 1499,-2 5 0,-10 1 0,-2 6 0</inkml:trace>
  <inkml:trace contextRef="#ctx0" brushRef="#br0" timeOffset="81">18799 14504 8052,'7'0'676,"1"0"1,0 0-165,3 0 1,4 0 413,0 0 0,6 0-214,-2 0 1,2 0 50,2 0 0,4 0-292,0 0 1,3 0-25,-3 0 0,3 0-53,-3 0 1,-4-3-164,-4-1 1,-2 0-442,2 4 1,-2 0 246,-6 0-2483,1 0-321,-1 0-1415,-4 0 4182,-2 0 0,-5 0 0</inkml:trace>
  <inkml:trace contextRef="#ctx0" brushRef="#br0" timeOffset="82">19987 14150 8052,'0'-7'227,"0"-1"358,0 6 184,0-8-338,0 8 1,-6-7-119,-1 6 0,0-1 101,0 4 0,-1 0-127,-3 0 1,-1 0 63,1 0 1,-4 5-76,0 2 1,-6 4-16,2 0 1,-2 6-44,-2 2 0,0 2-115,0 2 1,0 4-75,0-1 1,2 5 153,2-5 1,4 2-209,7-1 0,3-3 26,5 3 1,1-7-61,3-1 0,7-5 68,8 1 1,8-2 79,4-2 1,3-4 20,4-4 0,-1-1 91,5-2 0,-4 0-158,3 0 0,-5-4 20,-2 0 1,-1-5-713,-6 2 0,-4 2 352,-4 1 0,-5-1-2201,1 1 1086,-7-5-1144,-3 3 2556,-5-6 0,-5 1 0,-2-1 0</inkml:trace>
  <inkml:trace contextRef="#ctx0" brushRef="#br0" timeOffset="83">20729 14093 8052,'-10'-7'671,"2"-1"-71,-2 6 331,9-3-427,-4 5 0,5 1-95,0 3 1,0 2-15,0 5 0,0 2-56,0 2 1,0 2-36,0 2 0,0 2-135,0-2 0,0 7-131,0 0 1,0 1 101,0-4 1,3-2-103,1-1 1,4 0-467,-4-5 0,1 3 239,-1-7 1,-3 3-536,3-6 1,1-2-122,-2 2-2119,1-6 2073,-4 3 1,-1-5 117,-3 0 773,-2-5 0,-6-1 0,1-5 0</inkml:trace>
  <inkml:trace contextRef="#ctx0" brushRef="#br0" timeOffset="84">20512 14265 8052,'0'-7'142,"0"2"1,5 5 317,3 0 0,2 0 250,1 0 1,2 0-158,2 0 1,3 4 28,5 0 1,3 0-227,1-4 0,1-2-71,-1-1 1,-2 0-523,5-5 1,-4 5 248,0-5 1,-3 2-1069,-4-2 0,2-1 555,-6 5 0,0-1-386,-4 1 1,-3 3-359,0-3 1245,-6 3 0,8-4 0,-3-1 0</inkml:trace>
  <inkml:trace contextRef="#ctx0" brushRef="#br0" timeOffset="85">21357 13842 8000,'0'-11'1253,"0"4"-677,0 2 0,0 7-141,0 1 0,0 4 115,0 4 1,0 6-131,0 2 1,0 2 148,0 2 1,0 4-85,0-1 0,0 6-189,0-1 1,0 3-42,0 4 0,0-1-46,0 5 0,0-6-115,0 2 1,4-3 115,0-5 1,3 2-149,-3-6 0,5 0 110,-1-7 0,-2 1-92,2-5 0,-5-1-40,5-6 0,-4 1-106,3-5-263,-4 5 200,2-8-2243,0 4-307,-4-5 0,-5-5 2679,-7-3 0,-3-2 0,3-1 0</inkml:trace>
  <inkml:trace contextRef="#ctx0" brushRef="#br0" timeOffset="86">16343 15350 7879,'0'-12'0,"0"1"371,0 4 134,5-3 126,-3 4-98,3-5 93,-5-1-321,0 1 0,-2 1-54,-1 2 0,0 3-37,-5 5 1,1-1-159,-5-3 0,0 3 96,-4-3 1,4 2-48,-3 2 0,-2 2-2,2 2 1,-5-3-109,1 3 0,1 1 129,-1-2 0,3 6-120,-3-1 0,4 1-23,-4-2 1,5 4 71,-1-4 1,2 3 159,2 2-119,-1-1-25,1 1 0,3 3 42,1 0 0,4 0-178,-1-3 154,8-1-34,8 1 1,5-2 62,6-3 1,5 2-25,3-5 1,3 0-59,4-4 0,-2 4 46,2-1 1,-3 5-88,-1-4 1,-1 1 65,-2-1 0,-3 2-195,-5 6 0,-2-1 43,-2 0 0,-2 1-75,-6-1 0,-5 1-24,-2-1 1,1 0-159,-1 1 0,-1 1 52,-7 2 1,-2-1 36,-6 5 0,-4-5 257,-3 1 0,1 1-155,-1 0 1,0-1 294,-4-4 0,-4-3 5,1 0 0,-1-2-16,4 2 1,0-3-135,0-5 1,4 1-28,0 3 1,5-3-967,-1 3 434,3-3-267,0-1 0,6-1 331,2-3 0,4 1-787,4-4 1291,2 4 0,6-7 0,-1 4 0</inkml:trace>
  <inkml:trace contextRef="#ctx0" brushRef="#br0" timeOffset="87">16720 15464 7931,'-6'0'1977,"-4"1"-1584,2 3 1,-1 6-91,2 5 1,-4 4-63,4-3 1,2 3-151,1-4 0,3 4 156,1-4 0,0 4-152,0-4 0,5 4 125,2-3 0,5-1-189,3-4 0,-1 1-91,5-1 1,0-1-29,4-2 1,0-2 170,0-2 1,-1-3 22,1 3 1,4-4 134,-1-4 1,1 0-78,-4-7 1,4 1-5,-1-9 0,5 4-24,-5-4 1,1 3 210,-4-3 0,-4 0-65,0-4 0,-6-1-38,-2-2 0,-1 2-117,-6-3 1,0-1-173,-4 1 1,-5-1-391,-3 2 1,-8 3 304,-7 0 0,-3 4-513,-8 4 0,-3 7 309,-8 1 0,-1 7-271,0 7 0,2 3-126,2 13 1,3-2-1863,4 5 2593,6 3 0,1-1 0,5 5 0,1 2 0,-1 1 0</inkml:trace>
  <inkml:trace contextRef="#ctx0" brushRef="#br0" timeOffset="88">16503 16446 7992,'0'-8'-678,"0"1"2578,0 4-1273,0-7 0,0 8 588,0-6-316,0 5-654,-5-2 0,-1 2-27,-6-1 1,5 0 13,-1 4 1,0 0 51,-3 0 1,0-4-59,-1 0 0,1 1 115,-1 3 0,1 0-102,0 0 1,-5 3-120,1 1 1,-4 5 3,4-1 1,-4 2-180,4 1 1,-4 4 126,3 1 0,-3 4-81,4-1 0,-4 3-231,4 0 1,0 5 120,3 0 0,6-1-149,2-3 0,3 0 32,1 0 0,0-4 13,0 0 1,5-5 62,2 1 0,5-2 36,3-2 1,3 1 29,5-1 0,-1-3-11,1-1 0,4-4 80,0 1 0,3-3-56,-3-1 1,3 0 180,-3 0 1,1-1-47,-2-3 1,-2-2 201,3-6 1,-3 1-20,-1-1 0,-5 5-129,-3-1 1,-2 0-247,-2-3-128,-4 5 1,-1-3-1497,-2 5 1317,-3 0 1,3 3-1038,-8-3 1482,3 3 0,-15-4 0,4 5 0</inkml:trace>
  <inkml:trace contextRef="#ctx0" brushRef="#br0" timeOffset="89">17268 16343 9991,'0'-6'2068,"0"1"-1616,0 5 325,5 0-456,2 0 1,4 0-64,1 0 0,-1 0 36,0 0 1,1 0-37,-1 0 1,5 0-136,-1 0 0,5-4 117,-1 0 0,3-3-119,1 3 0,-2-4-67,-2 4 0,1-3-143,-4 3 0,3 0 1,-4 4 1,0-4-134,-3 1 1,-5-1 11,1 4 0,-4 0-119,3 0 1,-3 0-877,4 0 513,-6 0-69,8 5 0,-3-4 301,4 3 1,-3-3-496,-1-1 466,1-5 1,0 4-611,-1-3-191,-4 3 1289,2 1 0,-15 0 0,-3 0 0</inkml:trace>
  <inkml:trace contextRef="#ctx0" brushRef="#br0" timeOffset="90">17371 16549 8055,'-11'0'66,"4"0"1,1 0 1445,2 0-365,3 0-150,-4 0 2529,5 0-2706,5 0-311,1 0 1,6 0-151,-1 0 1,1-1-65,-1-3 1,4 2-50,0-1 1,2 1-29,-2 2 0,-1 0-181,5 0 1,0 0 158,4 0 1,-4 0-203,0 0 0,-1-3-46,1-1 0,2 0-18,-1 4 1,-4-1 164,-1-3 1,2 3 35,-2-3 0,0-1-128,-3 1 1,-5 0 88,1 4 1,-4 0-302,3 0 273,-4 0-1128,2 0-1487,-5 0 1337,-5 0 1,-2 0-554,-4 0 0,0 0 1767,-1 0 0,-4 0 0,-2 0 0</inkml:trace>
  <inkml:trace contextRef="#ctx0" brushRef="#br0" timeOffset="91">18433 16343 7963,'-6'-5'445,"1"4"111,5-9 462,0 8-262,0-8 65,0 9-80,0-4 557,0 5-1236,0 5 0,0 3 98,0 7 0,0-1-195,0 5 0,0-4 43,0 4 1,0 0-195,0 4 0,0-1 56,0-3 0,0 2 30,0-2 1,4-1 10,-1 1 0,1-5-63,-4 1 0,4-2 84,0-2 1,0-3-28,-4 0 1,1-6-242,3 2 159,-3-3 21,4-1 404,-5 0-67,5-5 0,-4-1-145,3-6 1,1-3 23,-1 0 1,5-5-64,-1 1 0,2-2 52,1 2 1,1-2-132,-1 2 0,0-3 57,1-1 1,1 2 11,2 2 0,-1-3-28,5 3 0,-5 2-26,1 2 0,1-1-17,0 1 1,0 3-1,-1 5 1,-2 0 15,2 0 1,-2-2 67,-2 5 1,1 0 88,-1 4 0,-1 1 115,-2 3 0,2 2-204,-2 6 0,-3 1 387,-1 2 1,-2 1 89,2 3-441,-3 3 0,4-4-209,-5 5 196,0-1 0,0-3-52,0 0 0,0-1 41,0 1 0,0 2-10,0-6 1,0 4 5,0-4 0,0-4-31,0-3 1,4-4 80,0 3 9,0-4-137,-4 2 91,0-5-672,0 5 209,0-4-311,0 5 178,0-6-1501,-5 0 2076,4 0 0,-10 5 0,5 1 0</inkml:trace>
  <inkml:trace contextRef="#ctx0" brushRef="#br0" timeOffset="92">19290 16366 7866,'-7'0'740,"2"0"1181,5 0-1641,5 0 0,-2 0 3,5 0 0,-1 0 99,5 0 0,-1 0-25,1 0 0,-1 0-117,0 0 1,2 0 31,2 0 1,-1 0-33,5 0 0,-3 0-134,3 0 0,-2 0 71,2 0 1,3 0-62,-3 0 1,-1-1-5,1-3 0,-1 3-1,1-3 0,-2 3-142,-1 1 0,-4-4 20,3 0 1,-2 0-248,-1 4 1,-5 0 34,1 0-1120,-6 0 24,8 0-546,-8 0 1233,-7 0 0,0 0-558,-11 0 1190,6 0 0,-6 5 0,4 2 0</inkml:trace>
  <inkml:trace contextRef="#ctx0" brushRef="#br0" timeOffset="93">20261 15909 7866,'6'-7'19,"-2"-1"44,-3 5 0,0-3 193,3 2 0,-3 2 113,3-6 1,-1 4 258,1-3-202,-3 4 372,4-7-266,-5 9 284,0-4 629,0 5-1197,-5 0-162,-2 0 0,-4 5 127,0 2 1,3 4-178,0 0 0,0 5-24,-8 4 0,4 2-66,-4 5 1,4-2 65,0 6 1,1-1-85,-1 5 1,1-1-1,0 0 0,0 0 87,4 1 0,-2-1-96,5 0 0,0-1 108,4-2 1,0 2-49,0-3 0,0-2 21,0-1 1,0-3-40,0-1 1,5-2 32,3-2 1,-2 1-2,2-4 0,-2-1-5,2-4 0,2 1-1,-2-1 0,2-1 49,1-2 0,-3 1-37,-1-5 0,1 3 149,4-3 1,-5 0-66,1-4 0,-1 0-37,5 0 1,-5 0-22,1 0 1,-4 0 37,3 0-202,-4 0 1,3 0-639,-2 0-687,-3 0 667,4 0-1705,-5 0 1184,-5-5 1318,4 4 0,-9-10 0,4 5 0</inkml:trace>
  <inkml:trace contextRef="#ctx0" brushRef="#br0" timeOffset="94">20421 16309 7888,'-7'-5'815,"2"4"-464,5-4 1300,0 5-1331,0 5 0,0 1-36,0 5 1,0 1 40,0-1 1,0 2-63,0 2 1,0-2-217,0 2 0,0-2 106,0-2 1,0 4-247,0 1-23,0-1 1,4-4-108,0 1 1,0-5 80,-4 1 0,1-6-393,3 2 242,-3-2 195,9-2 1,-5-2 260,3-2 1,2 2-68,-3-6 1,4-1 70,0-6 0,0 1-79,1-5 0,-1 5-31,1-1 0,-5-1 13,1 0 0,-2 1-5,2 4 0,-2 1 55,-2 2 0,-3 2 1,3 2 18,-3 2-47,-1-3-304,0 5 148,5 5 1,-3-2-71,2 5 0,-3-1 91,-1 5 0,1-1-151,3 1 1,-2-2-13,6-3 1,-4 3-51,3-2 103,1-3 1,4 0 55,-1-5 0,0 0 76,1 0 1,-1 0-23,1 0 0,-1 0 90,0 0 1,1-1-57,-1-3 1,1 2 25,-1-6 1,1 2 62,-1-2 0,0-2-91,1 2 1,-1-2 50,1-1 0,-1-1-47,0 1 0,-3 3 43,0 1 0,-6 3-34,2-4 235,2 6-112,-4-3 1,3 6-37,-5 3 1,0 2 78,0 5 0,0 2-100,0 2 0,0-1-104,0 5 1,1-5 99,3 2 1,-3 0-118,3-1 0,-3 4 3,-1-3 0,1 0-159,3-1 0,-2-2-52,1 2 0,-1-2-242,-2-2 0,0-3-578,0-1 0,0-3 421,0 4 0,1-6 660,3 2 0,-3 3 0,4-1 0</inkml:trace>
  <inkml:trace contextRef="#ctx0" brushRef="#br0" timeOffset="95">21448 16172 7866,'0'-11'0,"0"-1"244,0 1 0,-3 3 209,-1 0 404,0 6-146,4-8-378,0 8 1,0-1-38,0 6 0,0 5-22,0 7 0,-4-1 5,0 5 0,1 2-14,3 5 1,0-2-105,0 3 0,0-7 65,0-1 1,0-3-219,0 3 1,1-5 87,3 1 1,-3-2-595,3-2 1,-3 0-98,-1 1 1,0-5-1322,0 1 670,0-5-407,0 2 1354,0-5 0,-5-5 0,-1-2 0</inkml:trace>
  <inkml:trace contextRef="#ctx0" brushRef="#br0" timeOffset="96">21209 16343 7866,'11'0'1608,"2"0"-948,2 0 0,3-4-258,4 1 1,3-5-47,1 4 0,0-3-81,4 3 0,-3-4-127,3 4 0,-3-5-26,3 2 0,-4 2-110,0 1 1,-2 1-377,-1 0 0,-5 1 227,-3-1 0,-6 1-1629,-1 2 1296,-6 0 0,5 0-1709,-4 0 1082,-1 0 1097,3 0 0,-5 0 0</inkml:trace>
  <inkml:trace contextRef="#ctx0" brushRef="#br0" timeOffset="97">21939 15989 9112,'0'12'821,"0"-1"1,0 0-418,0 1 0,-3 4-127,-1 3 0,0 3 58,4 1 1,-1 0-85,-3 0 1,3-1 40,-3 1 1,1 0-107,0 0 0,1-4-13,-2 0 0,3-1-36,1 1 1,0-3-138,0-4 1,0-1-24,0 1 138,0-1-167,0 0 40,0 1-237,0-6-316,0-1-2516,0-5 0,1-5 3081,3-2 0,3-4 0,4 0 0</inkml:trace>
  <inkml:trace contextRef="#ctx0" brushRef="#br0" timeOffset="98">22259 15749 7844,'-7'-6'429,"-1"2"1,4-1 317,-3 1 479,4 1-348,-2 3-66,5 0-460,5 0 1,-2 1 49,4 3 0,1 2-14,3 5 0,4 1-105,1-1 1,0 4 103,-1 1 0,-2 4-118,2-1 1,-1 4-157,2 3 0,-4-1 9,3 1 1,-2 2-152,-1-1 1,-2 3 22,-3-3 0,2 1-118,-5-2 1,0 0 54,-4 4 1,0-4 16,0 0 0,0 2-44,0-1 1,0 0 87,0-5 1,-4 5-57,0 0 0,-3-1 0,3-3 0,-6 4-114,-2 0 0,1 3 0,-4-3 0,2-1-158,1-3 1,1 1 227,0 3 1,0-8-18,4 0 1,-2-5-390,5-3 1,0-3-271,4 0-19,0-6 108,0 3 0,0-14 304,0-2 0,4-3-195,0 2 0,1-3-286,-1 0 0,-2 0 872,6 3 0,0 1 0,3 0 0</inkml:trace>
  <inkml:trace contextRef="#ctx0" brushRef="#br0" timeOffset="99">22659 16595 7293,'6'0'4247,"-1"0"1,-3 0-2730,1 0-152,-1 5-914,3 1 1,-5 5 407,0 1-1125,0-6-1104,0 4-2489,-5-8 2012,-2 3 1846,-4-5 0,0 0 0,-1 0 0</inkml:trace>
  <inkml:trace contextRef="#ctx0" brushRef="#br0" timeOffset="100">23881 16115 7974,'-11'-7'0,"3"1"0,0 2 1238,6 3-64,-3-4 123,5 0-415,0 4-36,0-4-448,0 15 0,0 1-107,0 8 1,0 4-26,0 0 0,0 1-88,0 6 1,0-3-120,0 4 1,0-5 85,0 5 1,0-1-106,0 4 0,0 1-232,0-1 1,0 4 112,0 0 0,0-5-158,0-6 1,1 1 86,3-2 1,-3-3-45,3-4 0,1-5-2,-1 1 0,0-2-276,-4-2-270,5-4-558,-4 3-556,4-9 1303,-5-1 0,0-6-446,0-6 0,0 1 999,0 0 0,0-1 0,0-4 0,0-2 0</inkml:trace>
  <inkml:trace contextRef="#ctx0" brushRef="#br0" timeOffset="101">23881 16103 7890,'-5'-6'487,"4"-4"179,-4 4 1047,5-1-788,5-3-275,1 9-341,5-4 1,1 5 51,-1 0 1,1 0 31,-1 0 1,4 0-72,1 0 1,3 0-83,-4 0 0,5 0-25,-1 0 1,4 0-172,4 0 1,1 0-17,2 0 1,3-2-82,-2-1 0,-2 1 4,1-1 0,-4 1-81,0 2 1,-3 0 35,-4 0 0,-2 0 57,-6 0 1,0 0-32,1 0 73,-6 0 47,4 0-97,-8 0-4,3 0-12,-5 0 226,0 5 1,0 2-103,0 4 0,0 1 77,0-1 1,0 0-110,0 1 0,0 4 150,0 3 1,-4-1-38,0 1 1,-1 0-31,1 4 1,3 0-37,-3 0 1,3 1 7,1 2 0,-1-1-79,-3 1 0,2 0 66,-1 0 1,1-2-37,2 3 0,0 1 22,0-1 1,4 1 30,0-2 1,1-2 15,-1 3 0,-3 1-1,3-2 1,1 1-40,-1-4 0,1 1 15,-1 3 0,-2-3 51,6 3 0,-2-3-46,2-2 0,2-3-101,-2 1 1,-2-5 95,2 4-144,-1-5 1,5 1 44,-1-7 1,-5-2-303,-2-2 239,3-3-67,-6 4 213,4-5 0,-5-1-108,0-3-42,0 3 76,0-9 0,-1 7-242,-3-5 249,3 6 0,-5-4-5,6 2-188,-5 2 1,3-3 54,-6 5 1,4-3 275,-3-1-187,-1 0 0,-3 0-136,-1 0 1,1 1 142,-1 3 1,1-4-52,0 0 0,-1 0 37,1 4 0,-1-1 7,1-3 1,-4 3-3,0-3 1,-2-1 98,2 1 0,-2-1-92,-2 1 0,-4 2 7,1-6 0,-3 6-105,-5-2 0,1-1 104,-2 1 0,-2-4-82,3 4 1,2 1 146,1 3 0,-1-4 152,2 0 1,-1 0-128,4 4 1,2 0 91,2 0 0,-2 0 3,6 0 0,-4 0 57,4 0-210,0 0 1,3-4 166,1 1-283,4-1 28,2 4-976,5 0 187,0 5 0,2-3 376,1 6 0,0-4 509,5 3 0,-1 1 0,5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E64C-7415-074C-A792-E6F627F9FECC}" type="datetimeFigureOut">
              <a:rPr lang="en-US" smtClean="0"/>
              <a:t>4/2/23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E84-C7FB-DD42-A240-412BEE03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7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A7CA8D-1D91-1142-B233-B9038701659C}"/>
              </a:ext>
            </a:extLst>
          </p:cNvPr>
          <p:cNvSpPr/>
          <p:nvPr userDrawn="1"/>
        </p:nvSpPr>
        <p:spPr>
          <a:xfrm>
            <a:off x="233680" y="205229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47400E-31C9-5F4F-8FF7-D2A8FA96B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3680" y="2896985"/>
            <a:ext cx="8676640" cy="10640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z="4000" b="1">
                <a:latin typeface="Avenir Heavy" panose="02000503020000020003" pitchFamily="2" charset="0"/>
              </a:rPr>
              <a:t>TITLE</a:t>
            </a:r>
            <a:endParaRPr lang="en-US" sz="3200" b="1">
              <a:latin typeface="Avenir Heavy" panose="02000503020000020003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7841006-4D71-584D-BD6E-76372F045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80" y="205229"/>
            <a:ext cx="8676640" cy="926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2800">
                <a:latin typeface="Avenir Book" panose="02000503020000020003" pitchFamily="2" charset="0"/>
              </a:rPr>
              <a:t>Andrej Bogdanov</a:t>
            </a:r>
            <a:br>
              <a:rPr lang="en-US" sz="3200">
                <a:latin typeface="Avenir Book" panose="02000503020000020003" pitchFamily="2" charset="0"/>
              </a:rPr>
            </a:br>
            <a:r>
              <a:rPr lang="en-US" sz="2400" i="1">
                <a:latin typeface="Avenir Book" panose="02000503020000020003" pitchFamily="2" charset="0"/>
              </a:rPr>
              <a:t>Chinese University of Hong Kong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F8B72-3F71-B24D-B606-4168C3780ADE}"/>
              </a:ext>
            </a:extLst>
          </p:cNvPr>
          <p:cNvSpPr/>
          <p:nvPr userDrawn="1"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4D942E5-7D8A-864D-9276-67638C80AA1C}"/>
              </a:ext>
            </a:extLst>
          </p:cNvPr>
          <p:cNvSpPr txBox="1">
            <a:spLocks/>
          </p:cNvSpPr>
          <p:nvPr userDrawn="1"/>
        </p:nvSpPr>
        <p:spPr>
          <a:xfrm>
            <a:off x="233680" y="6112913"/>
            <a:ext cx="5884091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institution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B8C199E-6CFE-6F4C-88FC-E86657B44D58}"/>
              </a:ext>
            </a:extLst>
          </p:cNvPr>
          <p:cNvSpPr txBox="1">
            <a:spLocks/>
          </p:cNvSpPr>
          <p:nvPr userDrawn="1"/>
        </p:nvSpPr>
        <p:spPr>
          <a:xfrm>
            <a:off x="5968275" y="6112913"/>
            <a:ext cx="2942045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latin typeface="Avenir Light" panose="020B0402020203020204" pitchFamily="34" charset="77"/>
              </a:rPr>
              <a:t>date</a:t>
            </a:r>
            <a:endParaRPr lang="en-US" sz="240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736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7EB9F7-9E1F-7141-BC01-6051EB57D02B}"/>
              </a:ext>
            </a:extLst>
          </p:cNvPr>
          <p:cNvSpPr/>
          <p:nvPr userDrawn="1"/>
        </p:nvSpPr>
        <p:spPr>
          <a:xfrm>
            <a:off x="233680" y="205229"/>
            <a:ext cx="8676640" cy="643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customXml" Target="../ink/ink34.xml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.xml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10" Type="http://schemas.openxmlformats.org/officeDocument/2006/relationships/customXml" Target="../ink/ink33.xml"/><Relationship Id="rId4" Type="http://schemas.openxmlformats.org/officeDocument/2006/relationships/customXml" Target="../ink/ink30.xml"/><Relationship Id="rId9" Type="http://schemas.openxmlformats.org/officeDocument/2006/relationships/image" Target="../media/image30.png"/><Relationship Id="rId14" Type="http://schemas.openxmlformats.org/officeDocument/2006/relationships/customXml" Target="../ink/ink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customXml" Target="../ink/ink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5" Type="http://schemas.openxmlformats.org/officeDocument/2006/relationships/image" Target="../media/image37.png"/><Relationship Id="rId4" Type="http://schemas.openxmlformats.org/officeDocument/2006/relationships/customXml" Target="../ink/ink3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.xml"/><Relationship Id="rId5" Type="http://schemas.openxmlformats.org/officeDocument/2006/relationships/image" Target="../media/image40.png"/><Relationship Id="rId4" Type="http://schemas.openxmlformats.org/officeDocument/2006/relationships/customXml" Target="../ink/ink42.xml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.xml"/><Relationship Id="rId5" Type="http://schemas.openxmlformats.org/officeDocument/2006/relationships/image" Target="../media/image44.png"/><Relationship Id="rId4" Type="http://schemas.openxmlformats.org/officeDocument/2006/relationships/customXml" Target="../ink/ink46.xml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1.xml"/><Relationship Id="rId5" Type="http://schemas.openxmlformats.org/officeDocument/2006/relationships/image" Target="../media/image48.png"/><Relationship Id="rId4" Type="http://schemas.openxmlformats.org/officeDocument/2006/relationships/customXml" Target="../ink/ink5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5.xml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customXml" Target="../ink/ink5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4.xml"/><Relationship Id="rId5" Type="http://schemas.openxmlformats.org/officeDocument/2006/relationships/image" Target="../media/image51.png"/><Relationship Id="rId4" Type="http://schemas.openxmlformats.org/officeDocument/2006/relationships/customXml" Target="../ink/ink53.xml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customXml" Target="../ink/ink5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8.xml"/><Relationship Id="rId5" Type="http://schemas.openxmlformats.org/officeDocument/2006/relationships/image" Target="../media/image55.png"/><Relationship Id="rId4" Type="http://schemas.openxmlformats.org/officeDocument/2006/relationships/customXml" Target="../ink/ink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customXml" Target="../ink/ink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customXml" Target="../ink/ink6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customXml" Target="../ink/ink6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5.xml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customXml" Target="../ink/ink6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4.xml"/><Relationship Id="rId5" Type="http://schemas.openxmlformats.org/officeDocument/2006/relationships/image" Target="../media/image61.png"/><Relationship Id="rId4" Type="http://schemas.openxmlformats.org/officeDocument/2006/relationships/customXml" Target="../ink/ink63.xml"/><Relationship Id="rId9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customXml" Target="../ink/ink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customXml" Target="../ink/ink6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customXml" Target="../ink/ink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customXml" Target="../ink/ink6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customXml" Target="../ink/ink7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customXml" Target="../ink/ink7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2" Type="http://schemas.openxmlformats.org/officeDocument/2006/relationships/customXml" Target="../ink/ink7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4.xml"/><Relationship Id="rId5" Type="http://schemas.openxmlformats.org/officeDocument/2006/relationships/image" Target="../media/image69.png"/><Relationship Id="rId4" Type="http://schemas.openxmlformats.org/officeDocument/2006/relationships/customXml" Target="../ink/ink7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8.xml"/><Relationship Id="rId13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12" Type="http://schemas.openxmlformats.org/officeDocument/2006/relationships/customXml" Target="../ink/ink80.xml"/><Relationship Id="rId2" Type="http://schemas.openxmlformats.org/officeDocument/2006/relationships/customXml" Target="../ink/ink7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7.xml"/><Relationship Id="rId11" Type="http://schemas.openxmlformats.org/officeDocument/2006/relationships/image" Target="../media/image75.png"/><Relationship Id="rId5" Type="http://schemas.openxmlformats.org/officeDocument/2006/relationships/image" Target="../media/image72.png"/><Relationship Id="rId10" Type="http://schemas.openxmlformats.org/officeDocument/2006/relationships/customXml" Target="../ink/ink79.xml"/><Relationship Id="rId4" Type="http://schemas.openxmlformats.org/officeDocument/2006/relationships/customXml" Target="../ink/ink76.xml"/><Relationship Id="rId9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7.png"/><Relationship Id="rId4" Type="http://schemas.openxmlformats.org/officeDocument/2006/relationships/customXml" Target="../ink/ink7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11.png"/><Relationship Id="rId4" Type="http://schemas.openxmlformats.org/officeDocument/2006/relationships/customXml" Target="../ink/ink11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15.png"/><Relationship Id="rId4" Type="http://schemas.openxmlformats.org/officeDocument/2006/relationships/customXml" Target="../ink/ink15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5" Type="http://schemas.openxmlformats.org/officeDocument/2006/relationships/image" Target="../media/image19.png"/><Relationship Id="rId4" Type="http://schemas.openxmlformats.org/officeDocument/2006/relationships/customXml" Target="../ink/ink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customXml" Target="../ink/ink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customXml" Target="../ink/ink28.xml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customXml" Target="../ink/ink27.xml"/><Relationship Id="rId4" Type="http://schemas.openxmlformats.org/officeDocument/2006/relationships/customXml" Target="../ink/ink24.xm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AD8EEB-1DB8-6743-9DA0-1CE85B3FB88A}"/>
              </a:ext>
            </a:extLst>
          </p:cNvPr>
          <p:cNvSpPr/>
          <p:nvPr/>
        </p:nvSpPr>
        <p:spPr>
          <a:xfrm>
            <a:off x="233680" y="194722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BCCF6-359C-9642-A5F4-DD644D7BE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0" y="2792989"/>
            <a:ext cx="8676640" cy="132706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US" sz="4800" b="1" dirty="0">
                <a:latin typeface="Avenir Heavy" panose="02000503020000020003" pitchFamily="2" charset="0"/>
              </a:rPr>
              <a:t>9. CONNECTIVITY</a:t>
            </a:r>
            <a:br>
              <a:rPr lang="en-US" sz="4800" b="1" dirty="0">
                <a:latin typeface="Avenir Heavy" panose="02000503020000020003" pitchFamily="2" charset="0"/>
              </a:rPr>
            </a:br>
            <a:r>
              <a:rPr lang="en-US" sz="4800" b="1" dirty="0">
                <a:latin typeface="Avenir Heavy" panose="02000503020000020003" pitchFamily="2" charset="0"/>
              </a:rPr>
              <a:t>DIRECTED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11A74-3BBA-1B4A-B779-EB65BC343C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9392" y="320843"/>
            <a:ext cx="8366235" cy="5304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venir Heavy" panose="02000503020000020003" pitchFamily="2" charset="0"/>
              </a:rPr>
              <a:t>CSI 2101: </a:t>
            </a:r>
            <a:r>
              <a:rPr lang="en-US" sz="2800" dirty="0">
                <a:solidFill>
                  <a:schemeClr val="tx1"/>
                </a:solidFill>
                <a:latin typeface="Avenir Book" panose="02000503020000020003" pitchFamily="2" charset="0"/>
              </a:rPr>
              <a:t>Discrete Structures</a:t>
            </a:r>
            <a:endParaRPr lang="en-US" sz="2400" i="1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14847-407B-A640-92C6-B6A5ADA38A37}"/>
              </a:ext>
            </a:extLst>
          </p:cNvPr>
          <p:cNvSpPr/>
          <p:nvPr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0D8D68-46D3-720E-8C4F-942C2944F84E}"/>
              </a:ext>
            </a:extLst>
          </p:cNvPr>
          <p:cNvSpPr txBox="1">
            <a:spLocks/>
          </p:cNvSpPr>
          <p:nvPr/>
        </p:nvSpPr>
        <p:spPr>
          <a:xfrm>
            <a:off x="233680" y="6122275"/>
            <a:ext cx="8676640" cy="5304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Andrej Bogdanov</a:t>
            </a:r>
            <a:endParaRPr lang="en-US" sz="2400" i="1" dirty="0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4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F47957-27FC-25AB-55D9-29E99773DF51}"/>
                  </a:ext>
                </a:extLst>
              </p14:cNvPr>
              <p14:cNvContentPartPr/>
              <p14:nvPr/>
            </p14:nvContentPartPr>
            <p14:xfrm>
              <a:off x="624960" y="2968560"/>
              <a:ext cx="8001360" cy="933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F47957-27FC-25AB-55D9-29E99773DF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760" y="2952360"/>
                <a:ext cx="8033760" cy="9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E7D3F33-E3D3-ECFE-AF35-A7D192E78EE9}"/>
                  </a:ext>
                </a:extLst>
              </p14:cNvPr>
              <p14:cNvContentPartPr/>
              <p14:nvPr/>
            </p14:nvContentPartPr>
            <p14:xfrm>
              <a:off x="563400" y="386640"/>
              <a:ext cx="8251920" cy="2446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E7D3F33-E3D3-ECFE-AF35-A7D192E78E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7200" y="370440"/>
                <a:ext cx="8284320" cy="24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AF1C0A-4617-07D6-50E2-B53E9E79E932}"/>
                  </a:ext>
                </a:extLst>
              </p14:cNvPr>
              <p14:cNvContentPartPr/>
              <p14:nvPr/>
            </p14:nvContentPartPr>
            <p14:xfrm>
              <a:off x="703080" y="4280040"/>
              <a:ext cx="3546000" cy="2101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AF1C0A-4617-07D6-50E2-B53E9E79E9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6880" y="4263840"/>
                <a:ext cx="3578400" cy="21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ED3EEF2-A1A3-B581-9F16-08A40EEA970B}"/>
                  </a:ext>
                </a:extLst>
              </p14:cNvPr>
              <p14:cNvContentPartPr/>
              <p14:nvPr/>
            </p14:nvContentPartPr>
            <p14:xfrm>
              <a:off x="5406480" y="4107240"/>
              <a:ext cx="2833200" cy="428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ED3EEF2-A1A3-B581-9F16-08A40EEA970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90280" y="4091040"/>
                <a:ext cx="286560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DF3514-6619-CCE9-ECDF-511EB6F9D211}"/>
                  </a:ext>
                </a:extLst>
              </p14:cNvPr>
              <p14:cNvContentPartPr/>
              <p14:nvPr/>
            </p14:nvContentPartPr>
            <p14:xfrm>
              <a:off x="5635080" y="4689094"/>
              <a:ext cx="2643840" cy="1640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DF3514-6619-CCE9-ECDF-511EB6F9D21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8880" y="4672894"/>
                <a:ext cx="2676240" cy="167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3D36703-F43E-7FB4-BC8D-206C947A778B}"/>
                  </a:ext>
                </a:extLst>
              </p14:cNvPr>
              <p14:cNvContentPartPr/>
              <p14:nvPr/>
            </p14:nvContentPartPr>
            <p14:xfrm>
              <a:off x="1953000" y="4662360"/>
              <a:ext cx="6496560" cy="1167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3D36703-F43E-7FB4-BC8D-206C947A778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36800" y="4646160"/>
                <a:ext cx="6528960" cy="12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536A8A5-9A6A-6C0C-C44F-FD8DC3FC8C11}"/>
                  </a:ext>
                </a:extLst>
              </p14:cNvPr>
              <p14:cNvContentPartPr/>
              <p14:nvPr/>
            </p14:nvContentPartPr>
            <p14:xfrm>
              <a:off x="8598960" y="6048000"/>
              <a:ext cx="257760" cy="263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536A8A5-9A6A-6C0C-C44F-FD8DC3FC8C1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82760" y="6031800"/>
                <a:ext cx="290160" cy="29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7828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26CDA9-8612-4A2A-C197-B78D41EE4E3D}"/>
              </a:ext>
            </a:extLst>
          </p:cNvPr>
          <p:cNvSpPr txBox="1"/>
          <p:nvPr/>
        </p:nvSpPr>
        <p:spPr>
          <a:xfrm>
            <a:off x="413569" y="459257"/>
            <a:ext cx="8316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venir Book" panose="02000503020000020003" pitchFamily="2" charset="0"/>
              </a:rPr>
              <a:t>Corollary: </a:t>
            </a:r>
            <a:r>
              <a:rPr lang="en-US" sz="3200" dirty="0"/>
              <a:t>A union of two matchings is bipartite.</a:t>
            </a:r>
            <a:endParaRPr lang="en-US" sz="32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4ED01A-21E8-80FC-95AD-995F5C07E6CF}"/>
                  </a:ext>
                </a:extLst>
              </p14:cNvPr>
              <p14:cNvContentPartPr/>
              <p14:nvPr/>
            </p14:nvContentPartPr>
            <p14:xfrm>
              <a:off x="711360" y="1365120"/>
              <a:ext cx="4173480" cy="4087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4ED01A-21E8-80FC-95AD-995F5C07E6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5160" y="1343520"/>
                <a:ext cx="4205880" cy="41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730EFAE-84A8-1128-1195-7C2CCC50CBCD}"/>
                  </a:ext>
                </a:extLst>
              </p14:cNvPr>
              <p14:cNvContentPartPr/>
              <p14:nvPr/>
            </p14:nvContentPartPr>
            <p14:xfrm>
              <a:off x="4691160" y="3848400"/>
              <a:ext cx="4087440" cy="2381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730EFAE-84A8-1128-1195-7C2CCC50CB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4960" y="3832200"/>
                <a:ext cx="4119840" cy="241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1771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189538-7CB6-0076-CF8F-B4CFFDA92768}"/>
              </a:ext>
            </a:extLst>
          </p:cNvPr>
          <p:cNvSpPr txBox="1"/>
          <p:nvPr/>
        </p:nvSpPr>
        <p:spPr>
          <a:xfrm>
            <a:off x="293914" y="253085"/>
            <a:ext cx="3494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directed graphs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6F3774B-1871-E06D-28C8-E40480EACB5B}"/>
              </a:ext>
            </a:extLst>
          </p:cNvPr>
          <p:cNvSpPr/>
          <p:nvPr/>
        </p:nvSpPr>
        <p:spPr>
          <a:xfrm rot="2700000">
            <a:off x="2200630" y="1326619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59EF749-CC8B-C6E5-5A1D-3348D3D1D611}"/>
              </a:ext>
            </a:extLst>
          </p:cNvPr>
          <p:cNvSpPr/>
          <p:nvPr/>
        </p:nvSpPr>
        <p:spPr>
          <a:xfrm rot="2700000">
            <a:off x="1108305" y="2418944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AD337B5-E248-4D14-1C75-D266F06C9E73}"/>
              </a:ext>
            </a:extLst>
          </p:cNvPr>
          <p:cNvSpPr/>
          <p:nvPr/>
        </p:nvSpPr>
        <p:spPr>
          <a:xfrm rot="2700000">
            <a:off x="3284247" y="2410237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D17779B-7F21-E1AA-8523-7B7620424AF5}"/>
              </a:ext>
            </a:extLst>
          </p:cNvPr>
          <p:cNvSpPr/>
          <p:nvPr/>
        </p:nvSpPr>
        <p:spPr>
          <a:xfrm rot="2700000">
            <a:off x="2191922" y="3502562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458D87-18EE-5D5C-E188-841894FB1525}"/>
              </a:ext>
            </a:extLst>
          </p:cNvPr>
          <p:cNvCxnSpPr>
            <a:stCxn id="3" idx="5"/>
            <a:endCxn id="6" idx="1"/>
          </p:cNvCxnSpPr>
          <p:nvPr/>
        </p:nvCxnSpPr>
        <p:spPr>
          <a:xfrm rot="2700000">
            <a:off x="1518735" y="1730892"/>
            <a:ext cx="1458991" cy="1471306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84904B-F32F-523E-AF50-FB6560D5CAF0}"/>
              </a:ext>
            </a:extLst>
          </p:cNvPr>
          <p:cNvCxnSpPr>
            <a:cxnSpLocks/>
            <a:stCxn id="3" idx="4"/>
            <a:endCxn id="4" idx="0"/>
          </p:cNvCxnSpPr>
          <p:nvPr/>
        </p:nvCxnSpPr>
        <p:spPr>
          <a:xfrm rot="2700000">
            <a:off x="1706422" y="1204301"/>
            <a:ext cx="0" cy="1440872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8A2A00-4265-C14E-64CF-0672BA50D4F4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rot="2700000" flipH="1">
            <a:off x="987789" y="3012708"/>
            <a:ext cx="1428557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448E17-95FE-517F-94B8-E80C1CB9F470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 flipH="1">
            <a:off x="2280614" y="2498929"/>
            <a:ext cx="1018850" cy="101885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8BAA241-8189-EBBD-B68F-5348A2E369F6}"/>
              </a:ext>
            </a:extLst>
          </p:cNvPr>
          <p:cNvSpPr txBox="1"/>
          <p:nvPr/>
        </p:nvSpPr>
        <p:spPr>
          <a:xfrm>
            <a:off x="761345" y="2167343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037D3A-4507-F6FE-6064-89F90CA1B009}"/>
              </a:ext>
            </a:extLst>
          </p:cNvPr>
          <p:cNvSpPr txBox="1"/>
          <p:nvPr/>
        </p:nvSpPr>
        <p:spPr>
          <a:xfrm>
            <a:off x="1848569" y="1072965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76BB89-AA0A-F388-8A79-4844AF013A76}"/>
              </a:ext>
            </a:extLst>
          </p:cNvPr>
          <p:cNvSpPr txBox="1"/>
          <p:nvPr/>
        </p:nvSpPr>
        <p:spPr>
          <a:xfrm>
            <a:off x="3393941" y="2172553"/>
            <a:ext cx="282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5645DB-DCBD-C68F-D8B6-1CE3E865B00F}"/>
              </a:ext>
            </a:extLst>
          </p:cNvPr>
          <p:cNvSpPr txBox="1"/>
          <p:nvPr/>
        </p:nvSpPr>
        <p:spPr>
          <a:xfrm>
            <a:off x="2367655" y="3225994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d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D7B1BB57-B4A1-05C1-7D57-E0117AAB259F}"/>
              </a:ext>
            </a:extLst>
          </p:cNvPr>
          <p:cNvSpPr/>
          <p:nvPr/>
        </p:nvSpPr>
        <p:spPr>
          <a:xfrm>
            <a:off x="1267061" y="1382926"/>
            <a:ext cx="2072033" cy="2028993"/>
          </a:xfrm>
          <a:prstGeom prst="arc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2D73C9D-21B9-3E13-F86D-FAD03A2C692A}"/>
              </a:ext>
            </a:extLst>
          </p:cNvPr>
          <p:cNvCxnSpPr>
            <a:cxnSpLocks/>
          </p:cNvCxnSpPr>
          <p:nvPr/>
        </p:nvCxnSpPr>
        <p:spPr>
          <a:xfrm rot="2700000" flipH="1">
            <a:off x="2080115" y="1917250"/>
            <a:ext cx="1428557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92237776-F6CF-8A0A-DB46-B605540FC7DB}"/>
              </a:ext>
            </a:extLst>
          </p:cNvPr>
          <p:cNvSpPr/>
          <p:nvPr/>
        </p:nvSpPr>
        <p:spPr>
          <a:xfrm rot="2700000">
            <a:off x="5874765" y="1302669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490F31C-CEFC-D6E0-EBAA-62D30AB83100}"/>
              </a:ext>
            </a:extLst>
          </p:cNvPr>
          <p:cNvSpPr/>
          <p:nvPr/>
        </p:nvSpPr>
        <p:spPr>
          <a:xfrm rot="2700000">
            <a:off x="4782440" y="2394994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229DA37-0023-50AD-B61E-E4646C00B506}"/>
              </a:ext>
            </a:extLst>
          </p:cNvPr>
          <p:cNvSpPr/>
          <p:nvPr/>
        </p:nvSpPr>
        <p:spPr>
          <a:xfrm rot="2700000">
            <a:off x="6958382" y="2386287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9F191E0-C69E-4069-7D77-6ADB1EB5BF95}"/>
              </a:ext>
            </a:extLst>
          </p:cNvPr>
          <p:cNvSpPr/>
          <p:nvPr/>
        </p:nvSpPr>
        <p:spPr>
          <a:xfrm rot="2700000">
            <a:off x="5866057" y="3478612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2F9FB6-D7CD-A689-3C33-4423E679CD73}"/>
              </a:ext>
            </a:extLst>
          </p:cNvPr>
          <p:cNvCxnSpPr>
            <a:stCxn id="25" idx="5"/>
            <a:endCxn id="28" idx="1"/>
          </p:cNvCxnSpPr>
          <p:nvPr/>
        </p:nvCxnSpPr>
        <p:spPr>
          <a:xfrm rot="2700000">
            <a:off x="5192870" y="1706942"/>
            <a:ext cx="1458991" cy="1471306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7ED904C-DB21-6CA1-5FFB-5967DB6303C9}"/>
              </a:ext>
            </a:extLst>
          </p:cNvPr>
          <p:cNvCxnSpPr>
            <a:cxnSpLocks/>
            <a:stCxn id="25" idx="4"/>
            <a:endCxn id="26" idx="0"/>
          </p:cNvCxnSpPr>
          <p:nvPr/>
        </p:nvCxnSpPr>
        <p:spPr>
          <a:xfrm rot="2700000">
            <a:off x="5380557" y="1180351"/>
            <a:ext cx="0" cy="1440872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DF3EA18-5657-BDED-1F76-06A043F45230}"/>
              </a:ext>
            </a:extLst>
          </p:cNvPr>
          <p:cNvCxnSpPr>
            <a:cxnSpLocks/>
            <a:stCxn id="28" idx="2"/>
            <a:endCxn id="26" idx="6"/>
          </p:cNvCxnSpPr>
          <p:nvPr/>
        </p:nvCxnSpPr>
        <p:spPr>
          <a:xfrm rot="2700000" flipH="1">
            <a:off x="4661924" y="2988758"/>
            <a:ext cx="1428557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03E0D5D-857F-BCE0-669D-4154504659FB}"/>
              </a:ext>
            </a:extLst>
          </p:cNvPr>
          <p:cNvCxnSpPr>
            <a:cxnSpLocks/>
            <a:stCxn id="27" idx="4"/>
            <a:endCxn id="28" idx="0"/>
          </p:cNvCxnSpPr>
          <p:nvPr/>
        </p:nvCxnSpPr>
        <p:spPr>
          <a:xfrm flipH="1">
            <a:off x="5954749" y="2474979"/>
            <a:ext cx="1018850" cy="101885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04268B8-3A2D-4DC6-E47C-3654578C6832}"/>
              </a:ext>
            </a:extLst>
          </p:cNvPr>
          <p:cNvSpPr txBox="1"/>
          <p:nvPr/>
        </p:nvSpPr>
        <p:spPr>
          <a:xfrm>
            <a:off x="4661289" y="1875152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93D32F-3EDE-06FF-FE9D-DFBFC1A52321}"/>
              </a:ext>
            </a:extLst>
          </p:cNvPr>
          <p:cNvSpPr txBox="1"/>
          <p:nvPr/>
        </p:nvSpPr>
        <p:spPr>
          <a:xfrm>
            <a:off x="6015413" y="1050011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DA3AB1-31A7-22EC-0204-7CAF14278F6C}"/>
              </a:ext>
            </a:extLst>
          </p:cNvPr>
          <p:cNvSpPr txBox="1"/>
          <p:nvPr/>
        </p:nvSpPr>
        <p:spPr>
          <a:xfrm>
            <a:off x="6890631" y="1903977"/>
            <a:ext cx="282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069997-04DF-A1FD-0E3B-FFC62676FE22}"/>
              </a:ext>
            </a:extLst>
          </p:cNvPr>
          <p:cNvSpPr txBox="1"/>
          <p:nvPr/>
        </p:nvSpPr>
        <p:spPr>
          <a:xfrm>
            <a:off x="6021796" y="3217002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d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386A187-F5AC-DC8D-665A-1C784569B067}"/>
              </a:ext>
            </a:extLst>
          </p:cNvPr>
          <p:cNvCxnSpPr>
            <a:cxnSpLocks/>
          </p:cNvCxnSpPr>
          <p:nvPr/>
        </p:nvCxnSpPr>
        <p:spPr>
          <a:xfrm rot="2700000" flipH="1">
            <a:off x="5754250" y="1893300"/>
            <a:ext cx="1428557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9B72439B-2379-50F3-F2A6-306706A8AF47}"/>
              </a:ext>
            </a:extLst>
          </p:cNvPr>
          <p:cNvSpPr/>
          <p:nvPr/>
        </p:nvSpPr>
        <p:spPr>
          <a:xfrm rot="2700000">
            <a:off x="8279824" y="2388215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5BF295C-29A1-9A1C-FDF7-E64D83557CB4}"/>
              </a:ext>
            </a:extLst>
          </p:cNvPr>
          <p:cNvCxnSpPr>
            <a:stCxn id="39" idx="3"/>
            <a:endCxn id="27" idx="7"/>
          </p:cNvCxnSpPr>
          <p:nvPr/>
        </p:nvCxnSpPr>
        <p:spPr>
          <a:xfrm flipH="1" flipV="1">
            <a:off x="7062291" y="2438242"/>
            <a:ext cx="1217533" cy="19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B1C2D37-89A9-9552-F67F-1CA3BC431FF2}"/>
              </a:ext>
            </a:extLst>
          </p:cNvPr>
          <p:cNvSpPr txBox="1"/>
          <p:nvPr/>
        </p:nvSpPr>
        <p:spPr>
          <a:xfrm>
            <a:off x="8213987" y="1892397"/>
            <a:ext cx="288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e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D9D0257-8EDC-CC29-508A-A26838476BAF}"/>
              </a:ext>
            </a:extLst>
          </p:cNvPr>
          <p:cNvSpPr/>
          <p:nvPr/>
        </p:nvSpPr>
        <p:spPr>
          <a:xfrm>
            <a:off x="641151" y="1073586"/>
            <a:ext cx="3214356" cy="2684611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57A2C46-0C64-C885-D0C5-649905180393}"/>
              </a:ext>
            </a:extLst>
          </p:cNvPr>
          <p:cNvSpPr/>
          <p:nvPr/>
        </p:nvSpPr>
        <p:spPr>
          <a:xfrm>
            <a:off x="4468063" y="1045783"/>
            <a:ext cx="4142536" cy="2684611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F20709D-5D65-C39F-8836-66A33E1D16CC}"/>
              </a:ext>
            </a:extLst>
          </p:cNvPr>
          <p:cNvSpPr txBox="1"/>
          <p:nvPr/>
        </p:nvSpPr>
        <p:spPr>
          <a:xfrm>
            <a:off x="544763" y="4226276"/>
            <a:ext cx="2849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acyclic (DAG):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D4DF414-8AF8-1919-788D-61142494504C}"/>
                  </a:ext>
                </a:extLst>
              </p14:cNvPr>
              <p14:cNvContentPartPr/>
              <p14:nvPr/>
            </p14:nvContentPartPr>
            <p14:xfrm>
              <a:off x="3375720" y="3313800"/>
              <a:ext cx="5007960" cy="1389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D4DF414-8AF8-1919-788D-6114249450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9520" y="3297600"/>
                <a:ext cx="5040360" cy="14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2580055-AE5F-F304-4F6C-39A4455666FB}"/>
                  </a:ext>
                </a:extLst>
              </p14:cNvPr>
              <p14:cNvContentPartPr/>
              <p14:nvPr/>
            </p14:nvContentPartPr>
            <p14:xfrm>
              <a:off x="1430640" y="1245960"/>
              <a:ext cx="1957680" cy="1911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2580055-AE5F-F304-4F6C-39A4455666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4440" y="1229760"/>
                <a:ext cx="1990080" cy="19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62AE015-E49C-FE9D-37FA-E8CEECA2B87D}"/>
                  </a:ext>
                </a:extLst>
              </p14:cNvPr>
              <p14:cNvContentPartPr/>
              <p14:nvPr/>
            </p14:nvContentPartPr>
            <p14:xfrm>
              <a:off x="6023520" y="666000"/>
              <a:ext cx="2093040" cy="15051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62AE015-E49C-FE9D-37FA-E8CEECA2B87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7320" y="649800"/>
                <a:ext cx="2125440" cy="153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8213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971082-7C1C-2050-E88C-8DBC34D356FF}"/>
              </a:ext>
            </a:extLst>
          </p:cNvPr>
          <p:cNvSpPr txBox="1"/>
          <p:nvPr/>
        </p:nvSpPr>
        <p:spPr>
          <a:xfrm>
            <a:off x="293914" y="253085"/>
            <a:ext cx="3486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topological sort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2757C6-F09E-3CFF-F84F-524117897EF5}"/>
              </a:ext>
            </a:extLst>
          </p:cNvPr>
          <p:cNvSpPr txBox="1"/>
          <p:nvPr/>
        </p:nvSpPr>
        <p:spPr>
          <a:xfrm>
            <a:off x="413569" y="1092130"/>
            <a:ext cx="3969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venir Book" panose="02000503020000020003" pitchFamily="2" charset="0"/>
              </a:rPr>
              <a:t>Lemma: </a:t>
            </a:r>
            <a:r>
              <a:rPr lang="en-US" sz="3200" dirty="0"/>
              <a:t>A DAG has </a:t>
            </a:r>
          </a:p>
          <a:p>
            <a:r>
              <a:rPr lang="en-US" sz="3200" dirty="0"/>
              <a:t>at least one sink.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362F0B1-9E34-C5DD-E925-D38B2509882C}"/>
              </a:ext>
            </a:extLst>
          </p:cNvPr>
          <p:cNvSpPr/>
          <p:nvPr/>
        </p:nvSpPr>
        <p:spPr>
          <a:xfrm rot="2700000">
            <a:off x="5785476" y="505743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F12D97-8EF2-37AF-C938-BB665895B625}"/>
              </a:ext>
            </a:extLst>
          </p:cNvPr>
          <p:cNvSpPr/>
          <p:nvPr/>
        </p:nvSpPr>
        <p:spPr>
          <a:xfrm rot="2700000">
            <a:off x="4693151" y="1598068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F5AE85-6376-8853-18AD-17640CB79242}"/>
              </a:ext>
            </a:extLst>
          </p:cNvPr>
          <p:cNvSpPr/>
          <p:nvPr/>
        </p:nvSpPr>
        <p:spPr>
          <a:xfrm rot="2700000">
            <a:off x="6869093" y="1589361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3C98F7-FCC9-0DFA-C0AA-32B22EB98CBF}"/>
              </a:ext>
            </a:extLst>
          </p:cNvPr>
          <p:cNvSpPr/>
          <p:nvPr/>
        </p:nvSpPr>
        <p:spPr>
          <a:xfrm rot="2700000">
            <a:off x="5776768" y="2681686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518CB0-FC40-A3C5-9062-006D9B731F4F}"/>
              </a:ext>
            </a:extLst>
          </p:cNvPr>
          <p:cNvCxnSpPr>
            <a:stCxn id="4" idx="5"/>
            <a:endCxn id="7" idx="1"/>
          </p:cNvCxnSpPr>
          <p:nvPr/>
        </p:nvCxnSpPr>
        <p:spPr>
          <a:xfrm rot="2700000">
            <a:off x="5103581" y="910016"/>
            <a:ext cx="1458991" cy="1471306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2E744B-0234-9A63-1590-09F4D4114D2C}"/>
              </a:ext>
            </a:extLst>
          </p:cNvPr>
          <p:cNvCxnSpPr>
            <a:cxnSpLocks/>
            <a:stCxn id="4" idx="4"/>
            <a:endCxn id="5" idx="0"/>
          </p:cNvCxnSpPr>
          <p:nvPr/>
        </p:nvCxnSpPr>
        <p:spPr>
          <a:xfrm rot="2700000">
            <a:off x="5291268" y="383425"/>
            <a:ext cx="0" cy="1440872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E070B7-193E-9422-6095-5A82863361DC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rot="2700000" flipH="1">
            <a:off x="4572635" y="2191832"/>
            <a:ext cx="1428557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393DDC-E628-7504-E2EB-81050F009984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 flipH="1">
            <a:off x="5865460" y="1678053"/>
            <a:ext cx="1018850" cy="101885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E702EA7-62AE-0F84-A0F9-0A0345734B49}"/>
              </a:ext>
            </a:extLst>
          </p:cNvPr>
          <p:cNvSpPr txBox="1"/>
          <p:nvPr/>
        </p:nvSpPr>
        <p:spPr>
          <a:xfrm>
            <a:off x="4572000" y="1078226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1F07F2-C3BC-6E4F-72F8-221DC97152F6}"/>
              </a:ext>
            </a:extLst>
          </p:cNvPr>
          <p:cNvSpPr txBox="1"/>
          <p:nvPr/>
        </p:nvSpPr>
        <p:spPr>
          <a:xfrm>
            <a:off x="5926124" y="253085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CE5429-5BFA-95AF-F338-9F73BF668EB8}"/>
              </a:ext>
            </a:extLst>
          </p:cNvPr>
          <p:cNvSpPr txBox="1"/>
          <p:nvPr/>
        </p:nvSpPr>
        <p:spPr>
          <a:xfrm>
            <a:off x="6801342" y="1107051"/>
            <a:ext cx="282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D1F6B0-C6D9-FFF8-295B-C6E471DDA829}"/>
              </a:ext>
            </a:extLst>
          </p:cNvPr>
          <p:cNvSpPr txBox="1"/>
          <p:nvPr/>
        </p:nvSpPr>
        <p:spPr>
          <a:xfrm>
            <a:off x="5932507" y="2420076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9B4BCF-953A-033A-26EA-BCF8B7FF7373}"/>
              </a:ext>
            </a:extLst>
          </p:cNvPr>
          <p:cNvCxnSpPr>
            <a:cxnSpLocks/>
          </p:cNvCxnSpPr>
          <p:nvPr/>
        </p:nvCxnSpPr>
        <p:spPr>
          <a:xfrm rot="2700000" flipH="1">
            <a:off x="5664961" y="1096374"/>
            <a:ext cx="1428557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C470CF43-0CA0-EE2E-5D27-A0BB49B493F8}"/>
              </a:ext>
            </a:extLst>
          </p:cNvPr>
          <p:cNvSpPr/>
          <p:nvPr/>
        </p:nvSpPr>
        <p:spPr>
          <a:xfrm rot="2700000">
            <a:off x="8190535" y="1591289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F0E2C07-B0F5-1013-7FAD-BFA5510953D2}"/>
              </a:ext>
            </a:extLst>
          </p:cNvPr>
          <p:cNvCxnSpPr>
            <a:stCxn id="17" idx="3"/>
            <a:endCxn id="6" idx="7"/>
          </p:cNvCxnSpPr>
          <p:nvPr/>
        </p:nvCxnSpPr>
        <p:spPr>
          <a:xfrm flipH="1" flipV="1">
            <a:off x="6973002" y="1641316"/>
            <a:ext cx="1217533" cy="19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719FB62-E212-FE67-5D8A-418B291FC4E9}"/>
              </a:ext>
            </a:extLst>
          </p:cNvPr>
          <p:cNvSpPr txBox="1"/>
          <p:nvPr/>
        </p:nvSpPr>
        <p:spPr>
          <a:xfrm>
            <a:off x="8124698" y="1095471"/>
            <a:ext cx="288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AA086D6-8178-D298-74AB-4E01A5BC943F}"/>
                  </a:ext>
                </a:extLst>
              </p14:cNvPr>
              <p14:cNvContentPartPr/>
              <p14:nvPr/>
            </p14:nvContentPartPr>
            <p14:xfrm>
              <a:off x="542880" y="4006800"/>
              <a:ext cx="8050680" cy="18943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AA086D6-8178-D298-74AB-4E01A5BC94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680" y="3990600"/>
                <a:ext cx="8083080" cy="19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6A36A1A-0252-6AA5-7479-924CD8E9F508}"/>
                  </a:ext>
                </a:extLst>
              </p14:cNvPr>
              <p14:cNvContentPartPr/>
              <p14:nvPr/>
            </p14:nvContentPartPr>
            <p14:xfrm>
              <a:off x="542880" y="2211840"/>
              <a:ext cx="4436640" cy="419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6A36A1A-0252-6AA5-7479-924CD8E9F5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680" y="2195640"/>
                <a:ext cx="446904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B2704AF-B141-07A6-E025-C379A3736CCC}"/>
                  </a:ext>
                </a:extLst>
              </p14:cNvPr>
              <p14:cNvContentPartPr/>
              <p14:nvPr/>
            </p14:nvContentPartPr>
            <p14:xfrm>
              <a:off x="744120" y="1748880"/>
              <a:ext cx="7697160" cy="32180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B2704AF-B141-07A6-E025-C379A3736C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7920" y="1732680"/>
                <a:ext cx="7729560" cy="32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09E0AF4-6052-80AC-169B-45C956665BDC}"/>
                  </a:ext>
                </a:extLst>
              </p14:cNvPr>
              <p14:cNvContentPartPr/>
              <p14:nvPr/>
            </p14:nvContentPartPr>
            <p14:xfrm>
              <a:off x="2619000" y="172800"/>
              <a:ext cx="3421080" cy="47530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09E0AF4-6052-80AC-169B-45C956665B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02800" y="151200"/>
                <a:ext cx="3453480" cy="479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7335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542797-9AD9-C23D-F959-9A4780FD8BCC}"/>
              </a:ext>
            </a:extLst>
          </p:cNvPr>
          <p:cNvSpPr txBox="1"/>
          <p:nvPr/>
        </p:nvSpPr>
        <p:spPr>
          <a:xfrm>
            <a:off x="293914" y="253085"/>
            <a:ext cx="4071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parallel scheduling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580349E-1CF3-397E-B874-9D46695C9634}"/>
              </a:ext>
            </a:extLst>
          </p:cNvPr>
          <p:cNvSpPr/>
          <p:nvPr/>
        </p:nvSpPr>
        <p:spPr>
          <a:xfrm rot="2700000">
            <a:off x="5785476" y="505743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1DF1A85-6082-D1FE-F317-E9130894E664}"/>
              </a:ext>
            </a:extLst>
          </p:cNvPr>
          <p:cNvSpPr/>
          <p:nvPr/>
        </p:nvSpPr>
        <p:spPr>
          <a:xfrm rot="2700000">
            <a:off x="4693151" y="1598068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04BEF2-59A8-C05B-2AAF-C62EE1DC4107}"/>
              </a:ext>
            </a:extLst>
          </p:cNvPr>
          <p:cNvSpPr/>
          <p:nvPr/>
        </p:nvSpPr>
        <p:spPr>
          <a:xfrm rot="2700000">
            <a:off x="6869093" y="1589361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ED27DF6-75C0-86EA-2D82-524F3D18ED4A}"/>
              </a:ext>
            </a:extLst>
          </p:cNvPr>
          <p:cNvSpPr/>
          <p:nvPr/>
        </p:nvSpPr>
        <p:spPr>
          <a:xfrm rot="2700000">
            <a:off x="5776768" y="2681686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B621F6-F65F-218C-F3F4-E937EDD35FC2}"/>
              </a:ext>
            </a:extLst>
          </p:cNvPr>
          <p:cNvCxnSpPr>
            <a:stCxn id="3" idx="5"/>
            <a:endCxn id="6" idx="1"/>
          </p:cNvCxnSpPr>
          <p:nvPr/>
        </p:nvCxnSpPr>
        <p:spPr>
          <a:xfrm rot="2700000">
            <a:off x="5103581" y="910016"/>
            <a:ext cx="1458991" cy="1471306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5C4EEC-0533-D910-EAC6-A1AB3EB25829}"/>
              </a:ext>
            </a:extLst>
          </p:cNvPr>
          <p:cNvCxnSpPr>
            <a:cxnSpLocks/>
            <a:stCxn id="3" idx="4"/>
            <a:endCxn id="4" idx="0"/>
          </p:cNvCxnSpPr>
          <p:nvPr/>
        </p:nvCxnSpPr>
        <p:spPr>
          <a:xfrm rot="2700000">
            <a:off x="5291268" y="383425"/>
            <a:ext cx="0" cy="1440872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4A0D2B-1FD1-FF76-0E29-6CB739441F55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rot="2700000" flipH="1">
            <a:off x="4572635" y="2191832"/>
            <a:ext cx="1428557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8502F0-C487-42EE-D5F3-00B7037E5A70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 flipH="1">
            <a:off x="5865460" y="1678053"/>
            <a:ext cx="1018850" cy="101885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CB75067-3B48-7546-F5F1-E2B66D6FF4A1}"/>
              </a:ext>
            </a:extLst>
          </p:cNvPr>
          <p:cNvSpPr txBox="1"/>
          <p:nvPr/>
        </p:nvSpPr>
        <p:spPr>
          <a:xfrm>
            <a:off x="4572000" y="1078226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56CD78-2184-5094-737E-E37BCE8D777C}"/>
              </a:ext>
            </a:extLst>
          </p:cNvPr>
          <p:cNvSpPr txBox="1"/>
          <p:nvPr/>
        </p:nvSpPr>
        <p:spPr>
          <a:xfrm>
            <a:off x="5926124" y="253085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990FF2-BCD2-64BB-D9AF-215D044D766A}"/>
              </a:ext>
            </a:extLst>
          </p:cNvPr>
          <p:cNvSpPr txBox="1"/>
          <p:nvPr/>
        </p:nvSpPr>
        <p:spPr>
          <a:xfrm>
            <a:off x="6801342" y="1107051"/>
            <a:ext cx="282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60CC6C-7D24-BB86-6336-E692F1751BA3}"/>
              </a:ext>
            </a:extLst>
          </p:cNvPr>
          <p:cNvSpPr txBox="1"/>
          <p:nvPr/>
        </p:nvSpPr>
        <p:spPr>
          <a:xfrm>
            <a:off x="5932507" y="2420076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BB4950-BA38-BB7A-0D19-DDDB40AA2667}"/>
              </a:ext>
            </a:extLst>
          </p:cNvPr>
          <p:cNvCxnSpPr>
            <a:cxnSpLocks/>
          </p:cNvCxnSpPr>
          <p:nvPr/>
        </p:nvCxnSpPr>
        <p:spPr>
          <a:xfrm rot="2700000" flipH="1">
            <a:off x="5664961" y="1096374"/>
            <a:ext cx="1428557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8262E19-C0B8-61A4-70AA-BEF873B7D4DF}"/>
              </a:ext>
            </a:extLst>
          </p:cNvPr>
          <p:cNvSpPr/>
          <p:nvPr/>
        </p:nvSpPr>
        <p:spPr>
          <a:xfrm rot="2700000">
            <a:off x="8190535" y="1591289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35DBD2E-6FA2-279E-F43B-96657E27C11A}"/>
              </a:ext>
            </a:extLst>
          </p:cNvPr>
          <p:cNvCxnSpPr>
            <a:stCxn id="16" idx="3"/>
            <a:endCxn id="5" idx="7"/>
          </p:cNvCxnSpPr>
          <p:nvPr/>
        </p:nvCxnSpPr>
        <p:spPr>
          <a:xfrm flipH="1" flipV="1">
            <a:off x="6973002" y="1641316"/>
            <a:ext cx="1217533" cy="19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D5AAA36-8C4E-C053-A7AD-D5EB6D371976}"/>
              </a:ext>
            </a:extLst>
          </p:cNvPr>
          <p:cNvSpPr txBox="1"/>
          <p:nvPr/>
        </p:nvSpPr>
        <p:spPr>
          <a:xfrm>
            <a:off x="8124698" y="1095471"/>
            <a:ext cx="288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C4564F1-9B4E-AFBB-6B19-1220B0F1E106}"/>
                  </a:ext>
                </a:extLst>
              </p14:cNvPr>
              <p14:cNvContentPartPr/>
              <p14:nvPr/>
            </p14:nvContentPartPr>
            <p14:xfrm>
              <a:off x="452160" y="1200600"/>
              <a:ext cx="4103280" cy="21960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C4564F1-9B4E-AFBB-6B19-1220B0F1E1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5960" y="1184400"/>
                <a:ext cx="4135680" cy="22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C8B4FED-3F3A-155D-2643-EB4392850189}"/>
                  </a:ext>
                </a:extLst>
              </p14:cNvPr>
              <p14:cNvContentPartPr/>
              <p14:nvPr/>
            </p14:nvContentPartPr>
            <p14:xfrm>
              <a:off x="3651120" y="2051640"/>
              <a:ext cx="4527000" cy="19245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C8B4FED-3F3A-155D-2643-EB43928501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4920" y="2035440"/>
                <a:ext cx="4559400" cy="19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90DA39B-8DB9-F893-A736-D458F6538FCE}"/>
                  </a:ext>
                </a:extLst>
              </p14:cNvPr>
              <p14:cNvContentPartPr/>
              <p14:nvPr/>
            </p14:nvContentPartPr>
            <p14:xfrm>
              <a:off x="822240" y="3679920"/>
              <a:ext cx="5037120" cy="31168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90DA39B-8DB9-F893-A736-D458F6538FC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6040" y="3663720"/>
                <a:ext cx="5062680" cy="31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4C6B6F4-529A-F798-37BA-73CA12C8A9D2}"/>
                  </a:ext>
                </a:extLst>
              </p14:cNvPr>
              <p14:cNvContentPartPr/>
              <p14:nvPr/>
            </p14:nvContentPartPr>
            <p14:xfrm>
              <a:off x="4584240" y="424080"/>
              <a:ext cx="3556800" cy="43948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4C6B6F4-529A-F798-37BA-73CA12C8A9D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68040" y="407880"/>
                <a:ext cx="3589200" cy="442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2842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CFF2D19-592D-0B2A-37D8-C60EA385D2F7}"/>
                  </a:ext>
                </a:extLst>
              </p14:cNvPr>
              <p14:cNvContentPartPr/>
              <p14:nvPr/>
            </p14:nvContentPartPr>
            <p14:xfrm>
              <a:off x="567720" y="711360"/>
              <a:ext cx="8116200" cy="2668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CFF2D19-592D-0B2A-37D8-C60EA385D2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520" y="695160"/>
                <a:ext cx="8148600" cy="27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2B74206-7D13-6AE7-2D5A-08AB4DE855E9}"/>
                  </a:ext>
                </a:extLst>
              </p14:cNvPr>
              <p14:cNvContentPartPr/>
              <p14:nvPr/>
            </p14:nvContentPartPr>
            <p14:xfrm>
              <a:off x="990720" y="571680"/>
              <a:ext cx="7454520" cy="1562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2B74206-7D13-6AE7-2D5A-08AB4DE855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4520" y="555480"/>
                <a:ext cx="7486920" cy="15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41DD67-92BB-B792-1461-ED388456D6B0}"/>
                  </a:ext>
                </a:extLst>
              </p14:cNvPr>
              <p14:cNvContentPartPr/>
              <p14:nvPr/>
            </p14:nvContentPartPr>
            <p14:xfrm>
              <a:off x="2610720" y="3350880"/>
              <a:ext cx="5793480" cy="3429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41DD67-92BB-B792-1461-ED388456D6B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94520" y="3334680"/>
                <a:ext cx="5825880" cy="345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1797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586C81-B444-48E2-D651-2D121394367C}"/>
              </a:ext>
            </a:extLst>
          </p:cNvPr>
          <p:cNvSpPr txBox="1"/>
          <p:nvPr/>
        </p:nvSpPr>
        <p:spPr>
          <a:xfrm>
            <a:off x="293914" y="253085"/>
            <a:ext cx="2252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antichains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D78A94-39E0-A2AD-6047-C4C05BE2C573}"/>
              </a:ext>
            </a:extLst>
          </p:cNvPr>
          <p:cNvSpPr txBox="1"/>
          <p:nvPr/>
        </p:nvSpPr>
        <p:spPr>
          <a:xfrm>
            <a:off x="413569" y="2153673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venir Book" panose="02000503020000020003" pitchFamily="2" charset="0"/>
              </a:rPr>
              <a:t>Theorem: </a:t>
            </a:r>
            <a:r>
              <a:rPr lang="en-US" sz="3200" dirty="0"/>
              <a:t>A DAG on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/>
              <a:t> vertices has a path of length </a:t>
            </a:r>
            <a:r>
              <a:rPr lang="en-US" sz="3200" dirty="0">
                <a:latin typeface="Garamond" panose="02020404030301010803" pitchFamily="18" charset="0"/>
              </a:rPr>
              <a:t>≥ </a:t>
            </a:r>
            <a:r>
              <a:rPr lang="en-US" sz="3200" i="1" dirty="0">
                <a:latin typeface="Garamond" panose="02020404030301010803" pitchFamily="18" charset="0"/>
              </a:rPr>
              <a:t>l</a:t>
            </a:r>
            <a:r>
              <a:rPr lang="en-US" sz="3200" dirty="0"/>
              <a:t> or an antichain of size </a:t>
            </a:r>
            <a:r>
              <a:rPr lang="en-US" sz="3200" dirty="0">
                <a:latin typeface="Garamond" panose="02020404030301010803" pitchFamily="18" charset="0"/>
              </a:rPr>
              <a:t>≥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>
                <a:latin typeface="Garamond" panose="02020404030301010803" pitchFamily="18" charset="0"/>
              </a:rPr>
              <a:t>/</a:t>
            </a:r>
            <a:r>
              <a:rPr lang="en-US" sz="3200" i="1" dirty="0">
                <a:latin typeface="Garamond" panose="02020404030301010803" pitchFamily="18" charset="0"/>
              </a:rPr>
              <a:t>l</a:t>
            </a:r>
            <a:endParaRPr lang="en-US" sz="3200" i="1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84C288D-44BE-BBDE-A534-92B3918CC9E8}"/>
                  </a:ext>
                </a:extLst>
              </p14:cNvPr>
              <p14:cNvContentPartPr/>
              <p14:nvPr/>
            </p14:nvContentPartPr>
            <p14:xfrm>
              <a:off x="563400" y="3338640"/>
              <a:ext cx="7857360" cy="3054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84C288D-44BE-BBDE-A534-92B3918CC9E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7200" y="3322440"/>
                <a:ext cx="7889760" cy="30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D0F337E-1C8D-A593-DB28-63997C22622F}"/>
                  </a:ext>
                </a:extLst>
              </p14:cNvPr>
              <p14:cNvContentPartPr/>
              <p14:nvPr/>
            </p14:nvContentPartPr>
            <p14:xfrm>
              <a:off x="489240" y="912600"/>
              <a:ext cx="6661080" cy="757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D0F337E-1C8D-A593-DB28-63997C2262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3040" y="896400"/>
                <a:ext cx="6693480" cy="78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8C1FE9C-C150-C992-48E4-856B7908420C}"/>
                  </a:ext>
                </a:extLst>
              </p14:cNvPr>
              <p14:cNvContentPartPr/>
              <p14:nvPr/>
            </p14:nvContentPartPr>
            <p14:xfrm>
              <a:off x="1891440" y="5260320"/>
              <a:ext cx="6907680" cy="718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8C1FE9C-C150-C992-48E4-856B790842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75240" y="5244120"/>
                <a:ext cx="6940080" cy="7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E244039-88DA-DCD9-758A-91224E9A3CB0}"/>
                  </a:ext>
                </a:extLst>
              </p14:cNvPr>
              <p14:cNvContentPartPr/>
              <p14:nvPr/>
            </p14:nvContentPartPr>
            <p14:xfrm>
              <a:off x="3432960" y="5706720"/>
              <a:ext cx="349920" cy="29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E244039-88DA-DCD9-758A-91224E9A3CB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16760" y="5690520"/>
                <a:ext cx="382320" cy="6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1370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627A07-AB22-812C-5F73-50D61189C6BC}"/>
              </a:ext>
            </a:extLst>
          </p:cNvPr>
          <p:cNvSpPr txBox="1"/>
          <p:nvPr/>
        </p:nvSpPr>
        <p:spPr>
          <a:xfrm>
            <a:off x="293914" y="253085"/>
            <a:ext cx="7811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increasing/decreasing subsequences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BEC920-0373-3E7A-C53A-AB38B932AEA6}"/>
              </a:ext>
            </a:extLst>
          </p:cNvPr>
          <p:cNvSpPr txBox="1"/>
          <p:nvPr/>
        </p:nvSpPr>
        <p:spPr>
          <a:xfrm>
            <a:off x="1094014" y="1263135"/>
            <a:ext cx="6955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3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8 4 5 2 3 0 1 9 6 7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AB9DFE8-030D-6DE2-EA0D-995147E4ABB1}"/>
                  </a:ext>
                </a:extLst>
              </p14:cNvPr>
              <p14:cNvContentPartPr/>
              <p14:nvPr/>
            </p14:nvContentPartPr>
            <p14:xfrm>
              <a:off x="508320" y="2562840"/>
              <a:ext cx="7894440" cy="2251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AB9DFE8-030D-6DE2-EA0D-995147E4AB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2480" y="2547000"/>
                <a:ext cx="7926840" cy="22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473948E-5AD3-CDE2-4744-5FF367B98971}"/>
                  </a:ext>
                </a:extLst>
              </p14:cNvPr>
              <p14:cNvContentPartPr/>
              <p14:nvPr/>
            </p14:nvContentPartPr>
            <p14:xfrm>
              <a:off x="1780200" y="801720"/>
              <a:ext cx="4132080" cy="1530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473948E-5AD3-CDE2-4744-5FF367B989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8240" y="785520"/>
                <a:ext cx="4169880" cy="156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7008F73-FD27-1FF2-3063-EB28C6E23F03}"/>
                  </a:ext>
                </a:extLst>
              </p14:cNvPr>
              <p14:cNvContentPartPr/>
              <p14:nvPr/>
            </p14:nvContentPartPr>
            <p14:xfrm>
              <a:off x="1858320" y="4074480"/>
              <a:ext cx="6915960" cy="1936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7008F73-FD27-1FF2-3063-EB28C6E23F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42120" y="4058280"/>
                <a:ext cx="6948360" cy="196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3054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D9C972-97C9-BFC6-184F-655E7061A2A4}"/>
              </a:ext>
            </a:extLst>
          </p:cNvPr>
          <p:cNvSpPr txBox="1"/>
          <p:nvPr/>
        </p:nvSpPr>
        <p:spPr>
          <a:xfrm>
            <a:off x="293914" y="253085"/>
            <a:ext cx="4204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switching networks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4C2439F-FA1F-3937-4D69-3F5DF7DC10B4}"/>
              </a:ext>
            </a:extLst>
          </p:cNvPr>
          <p:cNvSpPr/>
          <p:nvPr/>
        </p:nvSpPr>
        <p:spPr>
          <a:xfrm>
            <a:off x="833727" y="135172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50392D-92C0-269D-9256-9F1114DF8968}"/>
              </a:ext>
            </a:extLst>
          </p:cNvPr>
          <p:cNvSpPr/>
          <p:nvPr/>
        </p:nvSpPr>
        <p:spPr>
          <a:xfrm>
            <a:off x="833727" y="211637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AC4362-C773-15FA-369D-62A1294C9DBE}"/>
              </a:ext>
            </a:extLst>
          </p:cNvPr>
          <p:cNvSpPr/>
          <p:nvPr/>
        </p:nvSpPr>
        <p:spPr>
          <a:xfrm>
            <a:off x="833727" y="288102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BA86613-E8FF-C074-658A-5D0D5E8C1EDB}"/>
              </a:ext>
            </a:extLst>
          </p:cNvPr>
          <p:cNvSpPr/>
          <p:nvPr/>
        </p:nvSpPr>
        <p:spPr>
          <a:xfrm>
            <a:off x="833727" y="364567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8A8C50-8B70-6F6D-9442-07CF4B1D9B3A}"/>
              </a:ext>
            </a:extLst>
          </p:cNvPr>
          <p:cNvSpPr/>
          <p:nvPr/>
        </p:nvSpPr>
        <p:spPr>
          <a:xfrm>
            <a:off x="4034444" y="135172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3B5F7DE-E5F4-3C72-6491-5F997F10DBB4}"/>
              </a:ext>
            </a:extLst>
          </p:cNvPr>
          <p:cNvSpPr/>
          <p:nvPr/>
        </p:nvSpPr>
        <p:spPr>
          <a:xfrm>
            <a:off x="4034444" y="211637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7243C83-7A17-9C47-CC95-4EEFECDB5CB3}"/>
              </a:ext>
            </a:extLst>
          </p:cNvPr>
          <p:cNvSpPr/>
          <p:nvPr/>
        </p:nvSpPr>
        <p:spPr>
          <a:xfrm>
            <a:off x="4034444" y="288102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7151898-CE36-DBE2-EBA3-334AC806706C}"/>
              </a:ext>
            </a:extLst>
          </p:cNvPr>
          <p:cNvSpPr/>
          <p:nvPr/>
        </p:nvSpPr>
        <p:spPr>
          <a:xfrm>
            <a:off x="4034444" y="364567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BCC360-3F0A-AAE1-4B57-15313EA92BD5}"/>
              </a:ext>
            </a:extLst>
          </p:cNvPr>
          <p:cNvSpPr txBox="1"/>
          <p:nvPr/>
        </p:nvSpPr>
        <p:spPr>
          <a:xfrm>
            <a:off x="381662" y="1172843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A96FAB-5FC1-54ED-599D-3312933EF4B1}"/>
              </a:ext>
            </a:extLst>
          </p:cNvPr>
          <p:cNvSpPr txBox="1"/>
          <p:nvPr/>
        </p:nvSpPr>
        <p:spPr>
          <a:xfrm>
            <a:off x="381662" y="193973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B396EC-0A2F-F700-B8B4-7BCBA1D97062}"/>
              </a:ext>
            </a:extLst>
          </p:cNvPr>
          <p:cNvSpPr txBox="1"/>
          <p:nvPr/>
        </p:nvSpPr>
        <p:spPr>
          <a:xfrm>
            <a:off x="380502" y="2706635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50B726-9860-D410-D36A-750D0C3E8737}"/>
              </a:ext>
            </a:extLst>
          </p:cNvPr>
          <p:cNvSpPr txBox="1"/>
          <p:nvPr/>
        </p:nvSpPr>
        <p:spPr>
          <a:xfrm>
            <a:off x="380502" y="3473531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3B0174-F51C-FDA0-AAC4-9A61E1EF39E1}"/>
              </a:ext>
            </a:extLst>
          </p:cNvPr>
          <p:cNvSpPr txBox="1"/>
          <p:nvPr/>
        </p:nvSpPr>
        <p:spPr>
          <a:xfrm>
            <a:off x="4248662" y="117284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522D17-90D5-D60E-F23F-349AE607D4E9}"/>
              </a:ext>
            </a:extLst>
          </p:cNvPr>
          <p:cNvSpPr txBox="1"/>
          <p:nvPr/>
        </p:nvSpPr>
        <p:spPr>
          <a:xfrm>
            <a:off x="4255875" y="1939739"/>
            <a:ext cx="340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B6EE96-548B-2DB8-ECCC-52AA00812C98}"/>
              </a:ext>
            </a:extLst>
          </p:cNvPr>
          <p:cNvSpPr txBox="1"/>
          <p:nvPr/>
        </p:nvSpPr>
        <p:spPr>
          <a:xfrm>
            <a:off x="4229869" y="27066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62190F-CFA9-3897-77DB-D0AF27B07C24}"/>
              </a:ext>
            </a:extLst>
          </p:cNvPr>
          <p:cNvSpPr txBox="1"/>
          <p:nvPr/>
        </p:nvSpPr>
        <p:spPr>
          <a:xfrm>
            <a:off x="4234678" y="3473531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C8501BD-B7D1-DA92-5E3B-7A8EF532A4E9}"/>
                  </a:ext>
                </a:extLst>
              </p14:cNvPr>
              <p14:cNvContentPartPr/>
              <p14:nvPr/>
            </p14:nvContentPartPr>
            <p14:xfrm>
              <a:off x="5817960" y="1771920"/>
              <a:ext cx="1245960" cy="1854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C8501BD-B7D1-DA92-5E3B-7A8EF532A4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1760" y="1755720"/>
                <a:ext cx="1278360" cy="18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924DCE0-6B9A-F685-622B-CF480E71E1B3}"/>
                  </a:ext>
                </a:extLst>
              </p14:cNvPr>
              <p14:cNvContentPartPr/>
              <p14:nvPr/>
            </p14:nvContentPartPr>
            <p14:xfrm>
              <a:off x="477000" y="1335960"/>
              <a:ext cx="8007120" cy="54115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924DCE0-6B9A-F685-622B-CF480E71E1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0800" y="1314360"/>
                <a:ext cx="8039520" cy="544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2855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7B07FA-3306-54B0-10A2-1A2C9E435901}"/>
              </a:ext>
            </a:extLst>
          </p:cNvPr>
          <p:cNvSpPr txBox="1"/>
          <p:nvPr/>
        </p:nvSpPr>
        <p:spPr>
          <a:xfrm>
            <a:off x="496693" y="432977"/>
            <a:ext cx="420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vertex-disjoint paths: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7A8C74-A5C4-4802-590D-6E83E5615432}"/>
              </a:ext>
            </a:extLst>
          </p:cNvPr>
          <p:cNvSpPr txBox="1"/>
          <p:nvPr/>
        </p:nvSpPr>
        <p:spPr>
          <a:xfrm>
            <a:off x="496693" y="3105834"/>
            <a:ext cx="3812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switching network: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E0B19EE-9F52-8EC3-6AF4-653A5CE6B37E}"/>
                  </a:ext>
                </a:extLst>
              </p14:cNvPr>
              <p14:cNvContentPartPr/>
              <p14:nvPr/>
            </p14:nvContentPartPr>
            <p14:xfrm>
              <a:off x="735840" y="567720"/>
              <a:ext cx="7960320" cy="5040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E0B19EE-9F52-8EC3-6AF4-653A5CE6B3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640" y="551520"/>
                <a:ext cx="7992720" cy="507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661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0C304868-EE64-DB25-7222-A703C37D7D4B}"/>
              </a:ext>
            </a:extLst>
          </p:cNvPr>
          <p:cNvSpPr/>
          <p:nvPr/>
        </p:nvSpPr>
        <p:spPr>
          <a:xfrm>
            <a:off x="3349789" y="898567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A98DDF6-0D33-64B7-CF05-9203F1BB67FF}"/>
              </a:ext>
            </a:extLst>
          </p:cNvPr>
          <p:cNvSpPr/>
          <p:nvPr/>
        </p:nvSpPr>
        <p:spPr>
          <a:xfrm>
            <a:off x="3349789" y="2443348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E7B651A-E42B-ECEB-9023-F43924D699B5}"/>
              </a:ext>
            </a:extLst>
          </p:cNvPr>
          <p:cNvSpPr/>
          <p:nvPr/>
        </p:nvSpPr>
        <p:spPr>
          <a:xfrm>
            <a:off x="4882256" y="898567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380DEE-187B-E940-A292-CBB1FB4E10C2}"/>
              </a:ext>
            </a:extLst>
          </p:cNvPr>
          <p:cNvSpPr/>
          <p:nvPr/>
        </p:nvSpPr>
        <p:spPr>
          <a:xfrm>
            <a:off x="4882256" y="2443348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2E0A51-16FA-36FA-2EF9-8613D5C67C56}"/>
              </a:ext>
            </a:extLst>
          </p:cNvPr>
          <p:cNvSpPr/>
          <p:nvPr/>
        </p:nvSpPr>
        <p:spPr>
          <a:xfrm>
            <a:off x="6101456" y="1630548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EF6663-3EA3-0FB7-3B4B-835CBC45C722}"/>
              </a:ext>
            </a:extLst>
          </p:cNvPr>
          <p:cNvCxnSpPr>
            <a:stCxn id="3" idx="5"/>
            <a:endCxn id="6" idx="1"/>
          </p:cNvCxnSpPr>
          <p:nvPr/>
        </p:nvCxnSpPr>
        <p:spPr>
          <a:xfrm>
            <a:off x="3438481" y="987259"/>
            <a:ext cx="1458992" cy="1471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22A552-DFA4-DA84-7C07-EEB74A6CF8FA}"/>
              </a:ext>
            </a:extLst>
          </p:cNvPr>
          <p:cNvCxnSpPr>
            <a:cxnSpLocks/>
            <a:stCxn id="3" idx="4"/>
            <a:endCxn id="4" idx="0"/>
          </p:cNvCxnSpPr>
          <p:nvPr/>
        </p:nvCxnSpPr>
        <p:spPr>
          <a:xfrm>
            <a:off x="3401744" y="1002476"/>
            <a:ext cx="0" cy="1440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B108DE-943C-63E1-BC51-CE389F499F4C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3453698" y="2495303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B171EB-6D7D-0119-4787-113AFE95ACED}"/>
              </a:ext>
            </a:extLst>
          </p:cNvPr>
          <p:cNvCxnSpPr>
            <a:cxnSpLocks/>
          </p:cNvCxnSpPr>
          <p:nvPr/>
        </p:nvCxnSpPr>
        <p:spPr>
          <a:xfrm flipH="1">
            <a:off x="3453698" y="950521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F2D03C1-D27B-4C2C-ED59-49347648C527}"/>
              </a:ext>
            </a:extLst>
          </p:cNvPr>
          <p:cNvSpPr txBox="1"/>
          <p:nvPr/>
        </p:nvSpPr>
        <p:spPr>
          <a:xfrm>
            <a:off x="3027717" y="630217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D394B1-522B-BE09-108A-D9347A5CD79A}"/>
              </a:ext>
            </a:extLst>
          </p:cNvPr>
          <p:cNvSpPr txBox="1"/>
          <p:nvPr/>
        </p:nvSpPr>
        <p:spPr>
          <a:xfrm>
            <a:off x="3019250" y="2181738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0C79E8-5E34-9571-087F-AC6EEAF7B12E}"/>
              </a:ext>
            </a:extLst>
          </p:cNvPr>
          <p:cNvSpPr txBox="1"/>
          <p:nvPr/>
        </p:nvSpPr>
        <p:spPr>
          <a:xfrm>
            <a:off x="4945756" y="630217"/>
            <a:ext cx="282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6FF921-76A7-851F-1FC4-005B62CF8319}"/>
              </a:ext>
            </a:extLst>
          </p:cNvPr>
          <p:cNvSpPr txBox="1"/>
          <p:nvPr/>
        </p:nvSpPr>
        <p:spPr>
          <a:xfrm>
            <a:off x="4937289" y="2181738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4323A-C899-85C2-43E4-24E50CCF97B3}"/>
              </a:ext>
            </a:extLst>
          </p:cNvPr>
          <p:cNvSpPr txBox="1"/>
          <p:nvPr/>
        </p:nvSpPr>
        <p:spPr>
          <a:xfrm>
            <a:off x="6153410" y="1368938"/>
            <a:ext cx="288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9D769D-664B-07FA-F6E8-E06931894331}"/>
              </a:ext>
            </a:extLst>
          </p:cNvPr>
          <p:cNvSpPr txBox="1"/>
          <p:nvPr/>
        </p:nvSpPr>
        <p:spPr>
          <a:xfrm>
            <a:off x="539223" y="3410093"/>
            <a:ext cx="1183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path: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DB8D9B-9B7D-F194-6FDD-2855A003879B}"/>
              </a:ext>
            </a:extLst>
          </p:cNvPr>
          <p:cNvSpPr txBox="1"/>
          <p:nvPr/>
        </p:nvSpPr>
        <p:spPr>
          <a:xfrm>
            <a:off x="539223" y="4455872"/>
            <a:ext cx="1268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cycle: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CD6F55-26FC-49BB-52A4-2E70ECD75E03}"/>
              </a:ext>
            </a:extLst>
          </p:cNvPr>
          <p:cNvSpPr txBox="1"/>
          <p:nvPr/>
        </p:nvSpPr>
        <p:spPr>
          <a:xfrm>
            <a:off x="523505" y="5501651"/>
            <a:ext cx="2504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closed walk: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E36408-F7DD-9BE2-E4CD-617C275A20B4}"/>
                  </a:ext>
                </a:extLst>
              </p14:cNvPr>
              <p14:cNvContentPartPr/>
              <p14:nvPr/>
            </p14:nvContentPartPr>
            <p14:xfrm>
              <a:off x="2923200" y="4091040"/>
              <a:ext cx="4440960" cy="1200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E36408-F7DD-9BE2-E4CD-617C275A20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7000" y="4074840"/>
                <a:ext cx="4473360" cy="12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2D8FC98-F7D5-0AAC-B79E-685A0E0E6933}"/>
                  </a:ext>
                </a:extLst>
              </p14:cNvPr>
              <p14:cNvContentPartPr/>
              <p14:nvPr/>
            </p14:nvContentPartPr>
            <p14:xfrm>
              <a:off x="2540880" y="3466080"/>
              <a:ext cx="5374080" cy="390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2D8FC98-F7D5-0AAC-B79E-685A0E0E69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24680" y="3449880"/>
                <a:ext cx="54064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9412D41-9AA8-DEED-CC73-6A28268166B7}"/>
                  </a:ext>
                </a:extLst>
              </p14:cNvPr>
              <p14:cNvContentPartPr/>
              <p14:nvPr/>
            </p14:nvContentPartPr>
            <p14:xfrm>
              <a:off x="2561400" y="1262160"/>
              <a:ext cx="5341320" cy="5242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9412D41-9AA8-DEED-CC73-6A28268166B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45200" y="1245960"/>
                <a:ext cx="5373720" cy="527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753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04BC681-76ED-4661-02BC-E330B797EA0D}"/>
              </a:ext>
            </a:extLst>
          </p:cNvPr>
          <p:cNvSpPr/>
          <p:nvPr/>
        </p:nvSpPr>
        <p:spPr>
          <a:xfrm>
            <a:off x="2630722" y="11926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5E93343-E76B-9F4B-14E3-0DE38D5CFF33}"/>
              </a:ext>
            </a:extLst>
          </p:cNvPr>
          <p:cNvSpPr/>
          <p:nvPr/>
        </p:nvSpPr>
        <p:spPr>
          <a:xfrm>
            <a:off x="2630722" y="19573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632C7A-B52B-F319-1B65-41A8832C626E}"/>
              </a:ext>
            </a:extLst>
          </p:cNvPr>
          <p:cNvSpPr/>
          <p:nvPr/>
        </p:nvSpPr>
        <p:spPr>
          <a:xfrm>
            <a:off x="2630722" y="27219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0E001A-B19F-76E4-0987-982E68D60FDB}"/>
              </a:ext>
            </a:extLst>
          </p:cNvPr>
          <p:cNvSpPr/>
          <p:nvPr/>
        </p:nvSpPr>
        <p:spPr>
          <a:xfrm>
            <a:off x="2630722" y="34866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F278FE-631D-BBCE-948A-A2FAC557F385}"/>
              </a:ext>
            </a:extLst>
          </p:cNvPr>
          <p:cNvSpPr txBox="1"/>
          <p:nvPr/>
        </p:nvSpPr>
        <p:spPr>
          <a:xfrm>
            <a:off x="2178657" y="1013817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351B7A-CF6B-D5A7-3C32-E730E216F590}"/>
              </a:ext>
            </a:extLst>
          </p:cNvPr>
          <p:cNvSpPr txBox="1"/>
          <p:nvPr/>
        </p:nvSpPr>
        <p:spPr>
          <a:xfrm>
            <a:off x="2178657" y="1780713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6BB942-F65D-7BBD-6ED7-3CABFC6F8EDD}"/>
              </a:ext>
            </a:extLst>
          </p:cNvPr>
          <p:cNvSpPr txBox="1"/>
          <p:nvPr/>
        </p:nvSpPr>
        <p:spPr>
          <a:xfrm>
            <a:off x="2177497" y="254760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1EB9CE-CFE5-3954-A294-DDDAA0CD492E}"/>
              </a:ext>
            </a:extLst>
          </p:cNvPr>
          <p:cNvSpPr txBox="1"/>
          <p:nvPr/>
        </p:nvSpPr>
        <p:spPr>
          <a:xfrm>
            <a:off x="2177497" y="3314505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E6596E-71E1-54BC-AA22-BA80D260AF9C}"/>
              </a:ext>
            </a:extLst>
          </p:cNvPr>
          <p:cNvSpPr txBox="1"/>
          <p:nvPr/>
        </p:nvSpPr>
        <p:spPr>
          <a:xfrm>
            <a:off x="6705616" y="101381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7E36AC-3F85-5426-B314-AC858CCD5821}"/>
              </a:ext>
            </a:extLst>
          </p:cNvPr>
          <p:cNvSpPr txBox="1"/>
          <p:nvPr/>
        </p:nvSpPr>
        <p:spPr>
          <a:xfrm>
            <a:off x="6712829" y="1780713"/>
            <a:ext cx="340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538CF6-D3B6-6907-26FC-CA36335EE419}"/>
              </a:ext>
            </a:extLst>
          </p:cNvPr>
          <p:cNvSpPr txBox="1"/>
          <p:nvPr/>
        </p:nvSpPr>
        <p:spPr>
          <a:xfrm>
            <a:off x="6686823" y="254760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A3D536-4265-087B-0B03-DCCF33B71D6A}"/>
              </a:ext>
            </a:extLst>
          </p:cNvPr>
          <p:cNvSpPr txBox="1"/>
          <p:nvPr/>
        </p:nvSpPr>
        <p:spPr>
          <a:xfrm>
            <a:off x="6691632" y="3314505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8E4418B-2CDF-CCF0-249D-0310DD54A102}"/>
              </a:ext>
            </a:extLst>
          </p:cNvPr>
          <p:cNvSpPr/>
          <p:nvPr/>
        </p:nvSpPr>
        <p:spPr>
          <a:xfrm>
            <a:off x="3920159" y="11926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B7C39A-FFDB-8E2D-B8D2-B63E2A606FF3}"/>
              </a:ext>
            </a:extLst>
          </p:cNvPr>
          <p:cNvSpPr/>
          <p:nvPr/>
        </p:nvSpPr>
        <p:spPr>
          <a:xfrm>
            <a:off x="3920159" y="19573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796A148-FEED-3211-3595-B67B192080B4}"/>
              </a:ext>
            </a:extLst>
          </p:cNvPr>
          <p:cNvSpPr/>
          <p:nvPr/>
        </p:nvSpPr>
        <p:spPr>
          <a:xfrm>
            <a:off x="3920159" y="27219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E756EE5-7043-22D8-9096-B81F34139359}"/>
              </a:ext>
            </a:extLst>
          </p:cNvPr>
          <p:cNvSpPr/>
          <p:nvPr/>
        </p:nvSpPr>
        <p:spPr>
          <a:xfrm>
            <a:off x="3920159" y="34866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0934568-C369-BC87-1913-78651A953C13}"/>
              </a:ext>
            </a:extLst>
          </p:cNvPr>
          <p:cNvSpPr/>
          <p:nvPr/>
        </p:nvSpPr>
        <p:spPr>
          <a:xfrm>
            <a:off x="5209596" y="11926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6A54F12-B69D-4C97-9A3D-2B7E4C6B18C5}"/>
              </a:ext>
            </a:extLst>
          </p:cNvPr>
          <p:cNvSpPr/>
          <p:nvPr/>
        </p:nvSpPr>
        <p:spPr>
          <a:xfrm>
            <a:off x="5209596" y="19573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D72D0E5-68A5-7E21-890B-EA2B38497EE7}"/>
              </a:ext>
            </a:extLst>
          </p:cNvPr>
          <p:cNvSpPr/>
          <p:nvPr/>
        </p:nvSpPr>
        <p:spPr>
          <a:xfrm>
            <a:off x="5209596" y="27219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B62A31-6C32-2E61-5F35-81718C2AFCD9}"/>
              </a:ext>
            </a:extLst>
          </p:cNvPr>
          <p:cNvSpPr/>
          <p:nvPr/>
        </p:nvSpPr>
        <p:spPr>
          <a:xfrm>
            <a:off x="5209596" y="34866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6C968DE-62E7-D2EC-AA4A-6728A3A8EED2}"/>
              </a:ext>
            </a:extLst>
          </p:cNvPr>
          <p:cNvSpPr/>
          <p:nvPr/>
        </p:nvSpPr>
        <p:spPr>
          <a:xfrm>
            <a:off x="6499033" y="11926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42BE669-BDA5-2CB1-DC1F-53A10BE226A5}"/>
              </a:ext>
            </a:extLst>
          </p:cNvPr>
          <p:cNvSpPr/>
          <p:nvPr/>
        </p:nvSpPr>
        <p:spPr>
          <a:xfrm>
            <a:off x="6499033" y="19573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00E659C-FCE9-B7F5-9DDE-C1C60643BBD1}"/>
              </a:ext>
            </a:extLst>
          </p:cNvPr>
          <p:cNvSpPr/>
          <p:nvPr/>
        </p:nvSpPr>
        <p:spPr>
          <a:xfrm>
            <a:off x="6499033" y="27219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A9C2C28-C3F7-5339-F638-020EF9CF0F32}"/>
              </a:ext>
            </a:extLst>
          </p:cNvPr>
          <p:cNvSpPr/>
          <p:nvPr/>
        </p:nvSpPr>
        <p:spPr>
          <a:xfrm>
            <a:off x="6499033" y="34866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7546707-DCF8-FCD6-F380-A895BCD830AA}"/>
              </a:ext>
            </a:extLst>
          </p:cNvPr>
          <p:cNvCxnSpPr>
            <a:cxnSpLocks/>
            <a:stCxn id="4" idx="6"/>
            <a:endCxn id="20" idx="2"/>
          </p:cNvCxnSpPr>
          <p:nvPr/>
        </p:nvCxnSpPr>
        <p:spPr>
          <a:xfrm>
            <a:off x="2734631" y="27739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802EED6-73F9-8E38-80E1-B779FB151E26}"/>
              </a:ext>
            </a:extLst>
          </p:cNvPr>
          <p:cNvCxnSpPr>
            <a:cxnSpLocks/>
            <a:stCxn id="2" idx="6"/>
            <a:endCxn id="18" idx="2"/>
          </p:cNvCxnSpPr>
          <p:nvPr/>
        </p:nvCxnSpPr>
        <p:spPr>
          <a:xfrm>
            <a:off x="2734631" y="12446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4B70E77-4CF7-30A9-CC6C-74D6BEA78AE9}"/>
              </a:ext>
            </a:extLst>
          </p:cNvPr>
          <p:cNvCxnSpPr>
            <a:cxnSpLocks/>
            <a:stCxn id="3" idx="6"/>
            <a:endCxn id="19" idx="2"/>
          </p:cNvCxnSpPr>
          <p:nvPr/>
        </p:nvCxnSpPr>
        <p:spPr>
          <a:xfrm>
            <a:off x="2734631" y="20093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DAB5F1D-63F7-57AD-228B-BD9E2E81EE79}"/>
              </a:ext>
            </a:extLst>
          </p:cNvPr>
          <p:cNvCxnSpPr>
            <a:cxnSpLocks/>
            <a:stCxn id="5" idx="6"/>
            <a:endCxn id="21" idx="2"/>
          </p:cNvCxnSpPr>
          <p:nvPr/>
        </p:nvCxnSpPr>
        <p:spPr>
          <a:xfrm>
            <a:off x="2734631" y="35386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F68A08F-E001-AFB7-3707-9A62F82132ED}"/>
              </a:ext>
            </a:extLst>
          </p:cNvPr>
          <p:cNvCxnSpPr>
            <a:cxnSpLocks/>
          </p:cNvCxnSpPr>
          <p:nvPr/>
        </p:nvCxnSpPr>
        <p:spPr>
          <a:xfrm>
            <a:off x="4024068" y="27739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0944184-3A99-076F-0B67-B12FEA633C74}"/>
              </a:ext>
            </a:extLst>
          </p:cNvPr>
          <p:cNvCxnSpPr>
            <a:cxnSpLocks/>
          </p:cNvCxnSpPr>
          <p:nvPr/>
        </p:nvCxnSpPr>
        <p:spPr>
          <a:xfrm>
            <a:off x="4024068" y="12446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DE615C3-6183-0D4D-C530-83920921A958}"/>
              </a:ext>
            </a:extLst>
          </p:cNvPr>
          <p:cNvCxnSpPr>
            <a:cxnSpLocks/>
          </p:cNvCxnSpPr>
          <p:nvPr/>
        </p:nvCxnSpPr>
        <p:spPr>
          <a:xfrm>
            <a:off x="4024068" y="20093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98EA04F-494E-9AD6-8803-FB130B97408A}"/>
              </a:ext>
            </a:extLst>
          </p:cNvPr>
          <p:cNvCxnSpPr>
            <a:cxnSpLocks/>
          </p:cNvCxnSpPr>
          <p:nvPr/>
        </p:nvCxnSpPr>
        <p:spPr>
          <a:xfrm>
            <a:off x="4024068" y="35386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348940F-6905-5B0B-567B-5027F11FE8AE}"/>
              </a:ext>
            </a:extLst>
          </p:cNvPr>
          <p:cNvCxnSpPr>
            <a:cxnSpLocks/>
          </p:cNvCxnSpPr>
          <p:nvPr/>
        </p:nvCxnSpPr>
        <p:spPr>
          <a:xfrm>
            <a:off x="5312270" y="27739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3B8C22B-5853-575D-57EF-C3A4319C0D0B}"/>
              </a:ext>
            </a:extLst>
          </p:cNvPr>
          <p:cNvCxnSpPr>
            <a:cxnSpLocks/>
          </p:cNvCxnSpPr>
          <p:nvPr/>
        </p:nvCxnSpPr>
        <p:spPr>
          <a:xfrm>
            <a:off x="5312270" y="12446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FC69335-3D93-0931-DDED-5805CAF4A0EA}"/>
              </a:ext>
            </a:extLst>
          </p:cNvPr>
          <p:cNvCxnSpPr>
            <a:cxnSpLocks/>
          </p:cNvCxnSpPr>
          <p:nvPr/>
        </p:nvCxnSpPr>
        <p:spPr>
          <a:xfrm>
            <a:off x="5312270" y="20093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0442502-7AA5-682A-E1C3-DA7E0D128806}"/>
              </a:ext>
            </a:extLst>
          </p:cNvPr>
          <p:cNvCxnSpPr>
            <a:cxnSpLocks/>
          </p:cNvCxnSpPr>
          <p:nvPr/>
        </p:nvCxnSpPr>
        <p:spPr>
          <a:xfrm>
            <a:off x="5312270" y="35386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7A3799D-4235-CFB6-631D-B0069CD7BE46}"/>
              </a:ext>
            </a:extLst>
          </p:cNvPr>
          <p:cNvCxnSpPr>
            <a:cxnSpLocks/>
            <a:stCxn id="2" idx="5"/>
            <a:endCxn id="20" idx="1"/>
          </p:cNvCxnSpPr>
          <p:nvPr/>
        </p:nvCxnSpPr>
        <p:spPr>
          <a:xfrm>
            <a:off x="2719414" y="128138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AD8BBAD-EB5D-0AC3-582E-6A08017CD6DF}"/>
              </a:ext>
            </a:extLst>
          </p:cNvPr>
          <p:cNvCxnSpPr>
            <a:cxnSpLocks/>
            <a:stCxn id="3" idx="5"/>
            <a:endCxn id="21" idx="1"/>
          </p:cNvCxnSpPr>
          <p:nvPr/>
        </p:nvCxnSpPr>
        <p:spPr>
          <a:xfrm>
            <a:off x="2719414" y="204603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F4E06CB-EE92-71ED-61A5-794BBB3AE627}"/>
              </a:ext>
            </a:extLst>
          </p:cNvPr>
          <p:cNvCxnSpPr>
            <a:cxnSpLocks/>
            <a:stCxn id="26" idx="5"/>
            <a:endCxn id="36" idx="1"/>
          </p:cNvCxnSpPr>
          <p:nvPr/>
        </p:nvCxnSpPr>
        <p:spPr>
          <a:xfrm>
            <a:off x="5298288" y="128138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807BBE9-5E0B-E8F6-561C-41557F4C5CE3}"/>
              </a:ext>
            </a:extLst>
          </p:cNvPr>
          <p:cNvCxnSpPr>
            <a:cxnSpLocks/>
            <a:stCxn id="27" idx="5"/>
            <a:endCxn id="37" idx="1"/>
          </p:cNvCxnSpPr>
          <p:nvPr/>
        </p:nvCxnSpPr>
        <p:spPr>
          <a:xfrm>
            <a:off x="5298288" y="204603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1CAD603-6FA0-C1C0-9287-A645F00118B2}"/>
              </a:ext>
            </a:extLst>
          </p:cNvPr>
          <p:cNvCxnSpPr>
            <a:cxnSpLocks/>
            <a:stCxn id="4" idx="7"/>
            <a:endCxn id="18" idx="3"/>
          </p:cNvCxnSpPr>
          <p:nvPr/>
        </p:nvCxnSpPr>
        <p:spPr>
          <a:xfrm flipV="1">
            <a:off x="2719414" y="128138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1D6EEE5-E4E7-DA26-52F1-527785951B2F}"/>
              </a:ext>
            </a:extLst>
          </p:cNvPr>
          <p:cNvCxnSpPr>
            <a:cxnSpLocks/>
            <a:stCxn id="5" idx="7"/>
            <a:endCxn id="19" idx="3"/>
          </p:cNvCxnSpPr>
          <p:nvPr/>
        </p:nvCxnSpPr>
        <p:spPr>
          <a:xfrm flipV="1">
            <a:off x="2719414" y="204603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F0B86B9D-BDD5-1ECB-4152-2497E34E5EB6}"/>
              </a:ext>
            </a:extLst>
          </p:cNvPr>
          <p:cNvCxnSpPr>
            <a:cxnSpLocks/>
            <a:stCxn id="28" idx="7"/>
            <a:endCxn id="34" idx="3"/>
          </p:cNvCxnSpPr>
          <p:nvPr/>
        </p:nvCxnSpPr>
        <p:spPr>
          <a:xfrm flipV="1">
            <a:off x="5298288" y="128138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4179486F-87F6-F14D-89BD-00C98DB0984E}"/>
              </a:ext>
            </a:extLst>
          </p:cNvPr>
          <p:cNvCxnSpPr>
            <a:cxnSpLocks/>
            <a:stCxn id="29" idx="7"/>
            <a:endCxn id="35" idx="3"/>
          </p:cNvCxnSpPr>
          <p:nvPr/>
        </p:nvCxnSpPr>
        <p:spPr>
          <a:xfrm flipV="1">
            <a:off x="5298288" y="204603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235B23D-CEC9-CDDD-E2B6-D62507688AB5}"/>
              </a:ext>
            </a:extLst>
          </p:cNvPr>
          <p:cNvCxnSpPr>
            <a:cxnSpLocks/>
            <a:stCxn id="18" idx="5"/>
            <a:endCxn id="27" idx="1"/>
          </p:cNvCxnSpPr>
          <p:nvPr/>
        </p:nvCxnSpPr>
        <p:spPr>
          <a:xfrm>
            <a:off x="4008851" y="1281388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117DAEC0-6DB9-08A7-C5CF-9BCA789190C7}"/>
              </a:ext>
            </a:extLst>
          </p:cNvPr>
          <p:cNvCxnSpPr>
            <a:cxnSpLocks/>
            <a:stCxn id="19" idx="7"/>
            <a:endCxn id="26" idx="3"/>
          </p:cNvCxnSpPr>
          <p:nvPr/>
        </p:nvCxnSpPr>
        <p:spPr>
          <a:xfrm flipV="1">
            <a:off x="4008851" y="1281388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8889B33-1663-707A-1148-49FEC5BC70FE}"/>
              </a:ext>
            </a:extLst>
          </p:cNvPr>
          <p:cNvCxnSpPr>
            <a:cxnSpLocks/>
            <a:stCxn id="20" idx="5"/>
            <a:endCxn id="29" idx="1"/>
          </p:cNvCxnSpPr>
          <p:nvPr/>
        </p:nvCxnSpPr>
        <p:spPr>
          <a:xfrm>
            <a:off x="4008851" y="2810688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D1D3D0A2-4EEE-B01D-AED0-5A8DDF991CFA}"/>
              </a:ext>
            </a:extLst>
          </p:cNvPr>
          <p:cNvCxnSpPr>
            <a:cxnSpLocks/>
            <a:stCxn id="21" idx="7"/>
            <a:endCxn id="28" idx="3"/>
          </p:cNvCxnSpPr>
          <p:nvPr/>
        </p:nvCxnSpPr>
        <p:spPr>
          <a:xfrm flipV="1">
            <a:off x="4008851" y="2810688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78F51D3-582E-9643-54D1-80D3F6366BF3}"/>
                  </a:ext>
                </a:extLst>
              </p14:cNvPr>
              <p14:cNvContentPartPr/>
              <p14:nvPr/>
            </p14:nvContentPartPr>
            <p14:xfrm>
              <a:off x="2729880" y="1212840"/>
              <a:ext cx="3803040" cy="2981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78F51D3-582E-9643-54D1-80D3F6366B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8280" y="1196640"/>
                <a:ext cx="3846240" cy="30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C231B78-2CD5-8EAF-8BB7-A368FAC1E30D}"/>
                  </a:ext>
                </a:extLst>
              </p14:cNvPr>
              <p14:cNvContentPartPr/>
              <p14:nvPr/>
            </p14:nvContentPartPr>
            <p14:xfrm>
              <a:off x="2684880" y="2055600"/>
              <a:ext cx="3807720" cy="1443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C231B78-2CD5-8EAF-8BB7-A368FAC1E3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2920" y="2033640"/>
                <a:ext cx="3845520" cy="14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AD5B1A6-7735-20CB-16ED-50A76B2843DC}"/>
                  </a:ext>
                </a:extLst>
              </p14:cNvPr>
              <p14:cNvContentPartPr/>
              <p14:nvPr/>
            </p14:nvContentPartPr>
            <p14:xfrm>
              <a:off x="2734200" y="1175760"/>
              <a:ext cx="1163880" cy="177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AD5B1A6-7735-20CB-16ED-50A76B2843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12240" y="1159560"/>
                <a:ext cx="12070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8441081-86EE-2E46-7E89-3DC1FC20EC34}"/>
                  </a:ext>
                </a:extLst>
              </p14:cNvPr>
              <p14:cNvContentPartPr/>
              <p14:nvPr/>
            </p14:nvContentPartPr>
            <p14:xfrm>
              <a:off x="1121653" y="4194000"/>
              <a:ext cx="1245960" cy="18547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8441081-86EE-2E46-7E89-3DC1FC20EC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05453" y="4177800"/>
                <a:ext cx="1278360" cy="188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0946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75EA28-1066-CCB8-647F-D5327A0DBFC3}"/>
              </a:ext>
            </a:extLst>
          </p:cNvPr>
          <p:cNvSpPr txBox="1"/>
          <p:nvPr/>
        </p:nvSpPr>
        <p:spPr>
          <a:xfrm>
            <a:off x="293914" y="253085"/>
            <a:ext cx="4110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the </a:t>
            </a:r>
            <a:r>
              <a:rPr lang="en-US" sz="3600" dirty="0" err="1">
                <a:solidFill>
                  <a:schemeClr val="accent1"/>
                </a:solidFill>
                <a:latin typeface="Avenir Medium" panose="02000503020000020003" pitchFamily="2" charset="0"/>
              </a:rPr>
              <a:t>Beneš</a:t>
            </a:r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 network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5BE964-661A-51E0-8053-8FEDBF38D8C8}"/>
                  </a:ext>
                </a:extLst>
              </p14:cNvPr>
              <p14:cNvContentPartPr/>
              <p14:nvPr/>
            </p14:nvContentPartPr>
            <p14:xfrm>
              <a:off x="703080" y="4790520"/>
              <a:ext cx="4826880" cy="1171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5BE964-661A-51E0-8053-8FEDBF38D8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880" y="4774320"/>
                <a:ext cx="4859280" cy="12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22B13B-3B13-93A1-BD64-1842587857B1}"/>
                  </a:ext>
                </a:extLst>
              </p14:cNvPr>
              <p14:cNvContentPartPr/>
              <p14:nvPr/>
            </p14:nvContentPartPr>
            <p14:xfrm>
              <a:off x="920880" y="1060920"/>
              <a:ext cx="5871600" cy="402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22B13B-3B13-93A1-BD64-1842587857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4680" y="1044720"/>
                <a:ext cx="5904000" cy="405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9352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04BC681-76ED-4661-02BC-E330B797EA0D}"/>
              </a:ext>
            </a:extLst>
          </p:cNvPr>
          <p:cNvSpPr/>
          <p:nvPr/>
        </p:nvSpPr>
        <p:spPr>
          <a:xfrm>
            <a:off x="2630722" y="11926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5E93343-E76B-9F4B-14E3-0DE38D5CFF33}"/>
              </a:ext>
            </a:extLst>
          </p:cNvPr>
          <p:cNvSpPr/>
          <p:nvPr/>
        </p:nvSpPr>
        <p:spPr>
          <a:xfrm>
            <a:off x="2630722" y="19573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632C7A-B52B-F319-1B65-41A8832C626E}"/>
              </a:ext>
            </a:extLst>
          </p:cNvPr>
          <p:cNvSpPr/>
          <p:nvPr/>
        </p:nvSpPr>
        <p:spPr>
          <a:xfrm>
            <a:off x="2630722" y="27219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0E001A-B19F-76E4-0987-982E68D60FDB}"/>
              </a:ext>
            </a:extLst>
          </p:cNvPr>
          <p:cNvSpPr/>
          <p:nvPr/>
        </p:nvSpPr>
        <p:spPr>
          <a:xfrm>
            <a:off x="2630722" y="34866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F278FE-631D-BBCE-948A-A2FAC557F385}"/>
              </a:ext>
            </a:extLst>
          </p:cNvPr>
          <p:cNvSpPr txBox="1"/>
          <p:nvPr/>
        </p:nvSpPr>
        <p:spPr>
          <a:xfrm>
            <a:off x="2178657" y="1013817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351B7A-CF6B-D5A7-3C32-E730E216F590}"/>
              </a:ext>
            </a:extLst>
          </p:cNvPr>
          <p:cNvSpPr txBox="1"/>
          <p:nvPr/>
        </p:nvSpPr>
        <p:spPr>
          <a:xfrm>
            <a:off x="2178657" y="1780713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6BB942-F65D-7BBD-6ED7-3CABFC6F8EDD}"/>
              </a:ext>
            </a:extLst>
          </p:cNvPr>
          <p:cNvSpPr txBox="1"/>
          <p:nvPr/>
        </p:nvSpPr>
        <p:spPr>
          <a:xfrm>
            <a:off x="2177497" y="254760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1EB9CE-CFE5-3954-A294-DDDAA0CD492E}"/>
              </a:ext>
            </a:extLst>
          </p:cNvPr>
          <p:cNvSpPr txBox="1"/>
          <p:nvPr/>
        </p:nvSpPr>
        <p:spPr>
          <a:xfrm>
            <a:off x="2177497" y="3314505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E6596E-71E1-54BC-AA22-BA80D260AF9C}"/>
              </a:ext>
            </a:extLst>
          </p:cNvPr>
          <p:cNvSpPr txBox="1"/>
          <p:nvPr/>
        </p:nvSpPr>
        <p:spPr>
          <a:xfrm>
            <a:off x="6705616" y="101381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7E36AC-3F85-5426-B314-AC858CCD5821}"/>
              </a:ext>
            </a:extLst>
          </p:cNvPr>
          <p:cNvSpPr txBox="1"/>
          <p:nvPr/>
        </p:nvSpPr>
        <p:spPr>
          <a:xfrm>
            <a:off x="6712829" y="1780713"/>
            <a:ext cx="340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538CF6-D3B6-6907-26FC-CA36335EE419}"/>
              </a:ext>
            </a:extLst>
          </p:cNvPr>
          <p:cNvSpPr txBox="1"/>
          <p:nvPr/>
        </p:nvSpPr>
        <p:spPr>
          <a:xfrm>
            <a:off x="6686823" y="254760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A3D536-4265-087B-0B03-DCCF33B71D6A}"/>
              </a:ext>
            </a:extLst>
          </p:cNvPr>
          <p:cNvSpPr txBox="1"/>
          <p:nvPr/>
        </p:nvSpPr>
        <p:spPr>
          <a:xfrm>
            <a:off x="6691632" y="3314505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8E4418B-2CDF-CCF0-249D-0310DD54A102}"/>
              </a:ext>
            </a:extLst>
          </p:cNvPr>
          <p:cNvSpPr/>
          <p:nvPr/>
        </p:nvSpPr>
        <p:spPr>
          <a:xfrm>
            <a:off x="3920159" y="11926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B7C39A-FFDB-8E2D-B8D2-B63E2A606FF3}"/>
              </a:ext>
            </a:extLst>
          </p:cNvPr>
          <p:cNvSpPr/>
          <p:nvPr/>
        </p:nvSpPr>
        <p:spPr>
          <a:xfrm>
            <a:off x="3920159" y="19573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796A148-FEED-3211-3595-B67B192080B4}"/>
              </a:ext>
            </a:extLst>
          </p:cNvPr>
          <p:cNvSpPr/>
          <p:nvPr/>
        </p:nvSpPr>
        <p:spPr>
          <a:xfrm>
            <a:off x="3920159" y="27219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E756EE5-7043-22D8-9096-B81F34139359}"/>
              </a:ext>
            </a:extLst>
          </p:cNvPr>
          <p:cNvSpPr/>
          <p:nvPr/>
        </p:nvSpPr>
        <p:spPr>
          <a:xfrm>
            <a:off x="3920159" y="34866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0934568-C369-BC87-1913-78651A953C13}"/>
              </a:ext>
            </a:extLst>
          </p:cNvPr>
          <p:cNvSpPr/>
          <p:nvPr/>
        </p:nvSpPr>
        <p:spPr>
          <a:xfrm>
            <a:off x="5209596" y="11926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6A54F12-B69D-4C97-9A3D-2B7E4C6B18C5}"/>
              </a:ext>
            </a:extLst>
          </p:cNvPr>
          <p:cNvSpPr/>
          <p:nvPr/>
        </p:nvSpPr>
        <p:spPr>
          <a:xfrm>
            <a:off x="5209596" y="19573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D72D0E5-68A5-7E21-890B-EA2B38497EE7}"/>
              </a:ext>
            </a:extLst>
          </p:cNvPr>
          <p:cNvSpPr/>
          <p:nvPr/>
        </p:nvSpPr>
        <p:spPr>
          <a:xfrm>
            <a:off x="5209596" y="27219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B62A31-6C32-2E61-5F35-81718C2AFCD9}"/>
              </a:ext>
            </a:extLst>
          </p:cNvPr>
          <p:cNvSpPr/>
          <p:nvPr/>
        </p:nvSpPr>
        <p:spPr>
          <a:xfrm>
            <a:off x="5209596" y="34866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6C968DE-62E7-D2EC-AA4A-6728A3A8EED2}"/>
              </a:ext>
            </a:extLst>
          </p:cNvPr>
          <p:cNvSpPr/>
          <p:nvPr/>
        </p:nvSpPr>
        <p:spPr>
          <a:xfrm>
            <a:off x="6499033" y="11926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42BE669-BDA5-2CB1-DC1F-53A10BE226A5}"/>
              </a:ext>
            </a:extLst>
          </p:cNvPr>
          <p:cNvSpPr/>
          <p:nvPr/>
        </p:nvSpPr>
        <p:spPr>
          <a:xfrm>
            <a:off x="6499033" y="19573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00E659C-FCE9-B7F5-9DDE-C1C60643BBD1}"/>
              </a:ext>
            </a:extLst>
          </p:cNvPr>
          <p:cNvSpPr/>
          <p:nvPr/>
        </p:nvSpPr>
        <p:spPr>
          <a:xfrm>
            <a:off x="6499033" y="272199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A9C2C28-C3F7-5339-F638-020EF9CF0F32}"/>
              </a:ext>
            </a:extLst>
          </p:cNvPr>
          <p:cNvSpPr/>
          <p:nvPr/>
        </p:nvSpPr>
        <p:spPr>
          <a:xfrm>
            <a:off x="6499033" y="34866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7546707-DCF8-FCD6-F380-A895BCD830AA}"/>
              </a:ext>
            </a:extLst>
          </p:cNvPr>
          <p:cNvCxnSpPr>
            <a:cxnSpLocks/>
            <a:stCxn id="4" idx="6"/>
            <a:endCxn id="20" idx="2"/>
          </p:cNvCxnSpPr>
          <p:nvPr/>
        </p:nvCxnSpPr>
        <p:spPr>
          <a:xfrm>
            <a:off x="2734631" y="27739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802EED6-73F9-8E38-80E1-B779FB151E26}"/>
              </a:ext>
            </a:extLst>
          </p:cNvPr>
          <p:cNvCxnSpPr>
            <a:cxnSpLocks/>
            <a:stCxn id="2" idx="6"/>
            <a:endCxn id="18" idx="2"/>
          </p:cNvCxnSpPr>
          <p:nvPr/>
        </p:nvCxnSpPr>
        <p:spPr>
          <a:xfrm>
            <a:off x="2734631" y="12446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4B70E77-4CF7-30A9-CC6C-74D6BEA78AE9}"/>
              </a:ext>
            </a:extLst>
          </p:cNvPr>
          <p:cNvCxnSpPr>
            <a:cxnSpLocks/>
            <a:stCxn id="3" idx="6"/>
            <a:endCxn id="19" idx="2"/>
          </p:cNvCxnSpPr>
          <p:nvPr/>
        </p:nvCxnSpPr>
        <p:spPr>
          <a:xfrm>
            <a:off x="2734631" y="20093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DAB5F1D-63F7-57AD-228B-BD9E2E81EE79}"/>
              </a:ext>
            </a:extLst>
          </p:cNvPr>
          <p:cNvCxnSpPr>
            <a:cxnSpLocks/>
            <a:stCxn id="5" idx="6"/>
            <a:endCxn id="21" idx="2"/>
          </p:cNvCxnSpPr>
          <p:nvPr/>
        </p:nvCxnSpPr>
        <p:spPr>
          <a:xfrm>
            <a:off x="2734631" y="35386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F68A08F-E001-AFB7-3707-9A62F82132ED}"/>
              </a:ext>
            </a:extLst>
          </p:cNvPr>
          <p:cNvCxnSpPr>
            <a:cxnSpLocks/>
          </p:cNvCxnSpPr>
          <p:nvPr/>
        </p:nvCxnSpPr>
        <p:spPr>
          <a:xfrm>
            <a:off x="4024068" y="27739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0944184-3A99-076F-0B67-B12FEA633C74}"/>
              </a:ext>
            </a:extLst>
          </p:cNvPr>
          <p:cNvCxnSpPr>
            <a:cxnSpLocks/>
          </p:cNvCxnSpPr>
          <p:nvPr/>
        </p:nvCxnSpPr>
        <p:spPr>
          <a:xfrm>
            <a:off x="4024068" y="12446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DE615C3-6183-0D4D-C530-83920921A958}"/>
              </a:ext>
            </a:extLst>
          </p:cNvPr>
          <p:cNvCxnSpPr>
            <a:cxnSpLocks/>
          </p:cNvCxnSpPr>
          <p:nvPr/>
        </p:nvCxnSpPr>
        <p:spPr>
          <a:xfrm>
            <a:off x="4024068" y="20093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98EA04F-494E-9AD6-8803-FB130B97408A}"/>
              </a:ext>
            </a:extLst>
          </p:cNvPr>
          <p:cNvCxnSpPr>
            <a:cxnSpLocks/>
          </p:cNvCxnSpPr>
          <p:nvPr/>
        </p:nvCxnSpPr>
        <p:spPr>
          <a:xfrm>
            <a:off x="4024068" y="35386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348940F-6905-5B0B-567B-5027F11FE8AE}"/>
              </a:ext>
            </a:extLst>
          </p:cNvPr>
          <p:cNvCxnSpPr>
            <a:cxnSpLocks/>
          </p:cNvCxnSpPr>
          <p:nvPr/>
        </p:nvCxnSpPr>
        <p:spPr>
          <a:xfrm>
            <a:off x="5312270" y="27739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3B8C22B-5853-575D-57EF-C3A4319C0D0B}"/>
              </a:ext>
            </a:extLst>
          </p:cNvPr>
          <p:cNvCxnSpPr>
            <a:cxnSpLocks/>
          </p:cNvCxnSpPr>
          <p:nvPr/>
        </p:nvCxnSpPr>
        <p:spPr>
          <a:xfrm>
            <a:off x="5312270" y="124465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FC69335-3D93-0931-DDED-5805CAF4A0EA}"/>
              </a:ext>
            </a:extLst>
          </p:cNvPr>
          <p:cNvCxnSpPr>
            <a:cxnSpLocks/>
          </p:cNvCxnSpPr>
          <p:nvPr/>
        </p:nvCxnSpPr>
        <p:spPr>
          <a:xfrm>
            <a:off x="5312270" y="20093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0442502-7AA5-682A-E1C3-DA7E0D128806}"/>
              </a:ext>
            </a:extLst>
          </p:cNvPr>
          <p:cNvCxnSpPr>
            <a:cxnSpLocks/>
          </p:cNvCxnSpPr>
          <p:nvPr/>
        </p:nvCxnSpPr>
        <p:spPr>
          <a:xfrm>
            <a:off x="5312270" y="3538601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7A3799D-4235-CFB6-631D-B0069CD7BE46}"/>
              </a:ext>
            </a:extLst>
          </p:cNvPr>
          <p:cNvCxnSpPr>
            <a:cxnSpLocks/>
            <a:stCxn id="2" idx="5"/>
            <a:endCxn id="20" idx="1"/>
          </p:cNvCxnSpPr>
          <p:nvPr/>
        </p:nvCxnSpPr>
        <p:spPr>
          <a:xfrm>
            <a:off x="2719414" y="128138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AD8BBAD-EB5D-0AC3-582E-6A08017CD6DF}"/>
              </a:ext>
            </a:extLst>
          </p:cNvPr>
          <p:cNvCxnSpPr>
            <a:cxnSpLocks/>
            <a:stCxn id="3" idx="5"/>
            <a:endCxn id="21" idx="1"/>
          </p:cNvCxnSpPr>
          <p:nvPr/>
        </p:nvCxnSpPr>
        <p:spPr>
          <a:xfrm>
            <a:off x="2719414" y="204603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F4E06CB-EE92-71ED-61A5-794BBB3AE627}"/>
              </a:ext>
            </a:extLst>
          </p:cNvPr>
          <p:cNvCxnSpPr>
            <a:cxnSpLocks/>
            <a:stCxn id="26" idx="5"/>
            <a:endCxn id="36" idx="1"/>
          </p:cNvCxnSpPr>
          <p:nvPr/>
        </p:nvCxnSpPr>
        <p:spPr>
          <a:xfrm>
            <a:off x="5298288" y="128138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807BBE9-5E0B-E8F6-561C-41557F4C5CE3}"/>
              </a:ext>
            </a:extLst>
          </p:cNvPr>
          <p:cNvCxnSpPr>
            <a:cxnSpLocks/>
            <a:stCxn id="27" idx="5"/>
            <a:endCxn id="37" idx="1"/>
          </p:cNvCxnSpPr>
          <p:nvPr/>
        </p:nvCxnSpPr>
        <p:spPr>
          <a:xfrm>
            <a:off x="5298288" y="204603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1CAD603-6FA0-C1C0-9287-A645F00118B2}"/>
              </a:ext>
            </a:extLst>
          </p:cNvPr>
          <p:cNvCxnSpPr>
            <a:cxnSpLocks/>
            <a:stCxn id="4" idx="7"/>
            <a:endCxn id="18" idx="3"/>
          </p:cNvCxnSpPr>
          <p:nvPr/>
        </p:nvCxnSpPr>
        <p:spPr>
          <a:xfrm flipV="1">
            <a:off x="2719414" y="128138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1D6EEE5-E4E7-DA26-52F1-527785951B2F}"/>
              </a:ext>
            </a:extLst>
          </p:cNvPr>
          <p:cNvCxnSpPr>
            <a:cxnSpLocks/>
            <a:stCxn id="5" idx="7"/>
            <a:endCxn id="19" idx="3"/>
          </p:cNvCxnSpPr>
          <p:nvPr/>
        </p:nvCxnSpPr>
        <p:spPr>
          <a:xfrm flipV="1">
            <a:off x="2719414" y="204603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F0B86B9D-BDD5-1ECB-4152-2497E34E5EB6}"/>
              </a:ext>
            </a:extLst>
          </p:cNvPr>
          <p:cNvCxnSpPr>
            <a:cxnSpLocks/>
            <a:stCxn id="28" idx="7"/>
            <a:endCxn id="34" idx="3"/>
          </p:cNvCxnSpPr>
          <p:nvPr/>
        </p:nvCxnSpPr>
        <p:spPr>
          <a:xfrm flipV="1">
            <a:off x="5298288" y="128138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4179486F-87F6-F14D-89BD-00C98DB0984E}"/>
              </a:ext>
            </a:extLst>
          </p:cNvPr>
          <p:cNvCxnSpPr>
            <a:cxnSpLocks/>
            <a:stCxn id="29" idx="7"/>
            <a:endCxn id="35" idx="3"/>
          </p:cNvCxnSpPr>
          <p:nvPr/>
        </p:nvCxnSpPr>
        <p:spPr>
          <a:xfrm flipV="1">
            <a:off x="5298288" y="2046038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235B23D-CEC9-CDDD-E2B6-D62507688AB5}"/>
              </a:ext>
            </a:extLst>
          </p:cNvPr>
          <p:cNvCxnSpPr>
            <a:cxnSpLocks/>
            <a:stCxn id="18" idx="5"/>
            <a:endCxn id="27" idx="1"/>
          </p:cNvCxnSpPr>
          <p:nvPr/>
        </p:nvCxnSpPr>
        <p:spPr>
          <a:xfrm>
            <a:off x="4008851" y="1281388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117DAEC0-6DB9-08A7-C5CF-9BCA789190C7}"/>
              </a:ext>
            </a:extLst>
          </p:cNvPr>
          <p:cNvCxnSpPr>
            <a:cxnSpLocks/>
            <a:stCxn id="19" idx="7"/>
            <a:endCxn id="26" idx="3"/>
          </p:cNvCxnSpPr>
          <p:nvPr/>
        </p:nvCxnSpPr>
        <p:spPr>
          <a:xfrm flipV="1">
            <a:off x="4008851" y="1281388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8889B33-1663-707A-1148-49FEC5BC70FE}"/>
              </a:ext>
            </a:extLst>
          </p:cNvPr>
          <p:cNvCxnSpPr>
            <a:cxnSpLocks/>
            <a:stCxn id="20" idx="5"/>
            <a:endCxn id="29" idx="1"/>
          </p:cNvCxnSpPr>
          <p:nvPr/>
        </p:nvCxnSpPr>
        <p:spPr>
          <a:xfrm>
            <a:off x="4008851" y="2810688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D1D3D0A2-4EEE-B01D-AED0-5A8DDF991CFA}"/>
              </a:ext>
            </a:extLst>
          </p:cNvPr>
          <p:cNvCxnSpPr>
            <a:cxnSpLocks/>
            <a:stCxn id="21" idx="7"/>
            <a:endCxn id="28" idx="3"/>
          </p:cNvCxnSpPr>
          <p:nvPr/>
        </p:nvCxnSpPr>
        <p:spPr>
          <a:xfrm flipV="1">
            <a:off x="4008851" y="2810688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9831D9C-26EB-C996-9058-6C7AE3D77F69}"/>
                  </a:ext>
                </a:extLst>
              </p14:cNvPr>
              <p14:cNvContentPartPr/>
              <p14:nvPr/>
            </p14:nvContentPartPr>
            <p14:xfrm>
              <a:off x="2660040" y="867600"/>
              <a:ext cx="5666040" cy="5522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9831D9C-26EB-C996-9058-6C7AE3D77F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8440" y="846000"/>
                <a:ext cx="5703840" cy="55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7704E1C-7FA3-4BAA-815D-1086E69F2AB3}"/>
                  </a:ext>
                </a:extLst>
              </p14:cNvPr>
              <p14:cNvContentPartPr/>
              <p14:nvPr/>
            </p14:nvContentPartPr>
            <p14:xfrm>
              <a:off x="1121653" y="4194000"/>
              <a:ext cx="1245960" cy="18547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7704E1C-7FA3-4BAA-815D-1086E69F2A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5453" y="4177800"/>
                <a:ext cx="1278360" cy="188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0387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B63E43-8720-AE5D-3D52-D97C37E37C6A}"/>
              </a:ext>
            </a:extLst>
          </p:cNvPr>
          <p:cNvSpPr txBox="1"/>
          <p:nvPr/>
        </p:nvSpPr>
        <p:spPr>
          <a:xfrm>
            <a:off x="413569" y="459257"/>
            <a:ext cx="8316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venir Book" panose="02000503020000020003" pitchFamily="2" charset="0"/>
              </a:rPr>
              <a:t>Theorem: </a:t>
            </a:r>
            <a:r>
              <a:rPr lang="en-US" sz="3200" dirty="0"/>
              <a:t>For every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/>
              <a:t>, </a:t>
            </a:r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i="1" baseline="-25000" dirty="0">
                <a:latin typeface="Garamond" panose="02020404030301010803" pitchFamily="18" charset="0"/>
              </a:rPr>
              <a:t>n</a:t>
            </a:r>
            <a:r>
              <a:rPr lang="en-US" sz="3200" dirty="0"/>
              <a:t> is a switching network.</a:t>
            </a:r>
            <a:endParaRPr lang="en-US" sz="32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879F5E8-2721-CD32-DB5D-DA93E9792142}"/>
                  </a:ext>
                </a:extLst>
              </p14:cNvPr>
              <p14:cNvContentPartPr/>
              <p14:nvPr/>
            </p14:nvContentPartPr>
            <p14:xfrm>
              <a:off x="637200" y="1410120"/>
              <a:ext cx="5423400" cy="2220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879F5E8-2721-CD32-DB5D-DA93E97921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1000" y="1393920"/>
                <a:ext cx="5455800" cy="22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4DB3E7-CCC5-2A38-AE24-C820DB05CA9F}"/>
                  </a:ext>
                </a:extLst>
              </p14:cNvPr>
              <p14:cNvContentPartPr/>
              <p14:nvPr/>
            </p14:nvContentPartPr>
            <p14:xfrm>
              <a:off x="2265480" y="4074480"/>
              <a:ext cx="2742840" cy="1756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4DB3E7-CCC5-2A38-AE24-C820DB05CA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9280" y="4058280"/>
                <a:ext cx="2775240" cy="178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8830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87">
            <a:extLst>
              <a:ext uri="{FF2B5EF4-FFF2-40B4-BE49-F238E27FC236}">
                <a16:creationId xmlns:a16="http://schemas.microsoft.com/office/drawing/2014/main" id="{3D209AFD-BEA6-10A1-E0F0-774A3B6CC05E}"/>
              </a:ext>
            </a:extLst>
          </p:cNvPr>
          <p:cNvSpPr/>
          <p:nvPr/>
        </p:nvSpPr>
        <p:spPr>
          <a:xfrm>
            <a:off x="2500086" y="3705677"/>
            <a:ext cx="4146331" cy="25855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9BAEA5BE-860B-3B79-9B3B-0DD014DCDA60}"/>
              </a:ext>
            </a:extLst>
          </p:cNvPr>
          <p:cNvSpPr/>
          <p:nvPr/>
        </p:nvSpPr>
        <p:spPr>
          <a:xfrm>
            <a:off x="2490952" y="614855"/>
            <a:ext cx="4146331" cy="25855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09F2667-DAB3-6161-226B-24E335D0515E}"/>
              </a:ext>
            </a:extLst>
          </p:cNvPr>
          <p:cNvSpPr/>
          <p:nvPr/>
        </p:nvSpPr>
        <p:spPr>
          <a:xfrm>
            <a:off x="2588192" y="7248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A831B76-1B1D-D59E-ABB3-6669AD38D65B}"/>
              </a:ext>
            </a:extLst>
          </p:cNvPr>
          <p:cNvSpPr/>
          <p:nvPr/>
        </p:nvSpPr>
        <p:spPr>
          <a:xfrm>
            <a:off x="2588192" y="14895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6DC556-6F70-0B92-AE41-6B389C728266}"/>
              </a:ext>
            </a:extLst>
          </p:cNvPr>
          <p:cNvSpPr/>
          <p:nvPr/>
        </p:nvSpPr>
        <p:spPr>
          <a:xfrm>
            <a:off x="2588192" y="22541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6B772B-56F5-FA5C-CB0C-A55E1E3DB2DA}"/>
              </a:ext>
            </a:extLst>
          </p:cNvPr>
          <p:cNvSpPr/>
          <p:nvPr/>
        </p:nvSpPr>
        <p:spPr>
          <a:xfrm>
            <a:off x="2588192" y="30188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86961D-39CA-438B-83ED-8AB549D6FF68}"/>
              </a:ext>
            </a:extLst>
          </p:cNvPr>
          <p:cNvSpPr/>
          <p:nvPr/>
        </p:nvSpPr>
        <p:spPr>
          <a:xfrm>
            <a:off x="3877629" y="7248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591F580-74BC-8403-2DC1-03119E698B1C}"/>
              </a:ext>
            </a:extLst>
          </p:cNvPr>
          <p:cNvSpPr/>
          <p:nvPr/>
        </p:nvSpPr>
        <p:spPr>
          <a:xfrm>
            <a:off x="3877629" y="14895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79B929B-53C1-655C-3B09-6F7E472C3FD4}"/>
              </a:ext>
            </a:extLst>
          </p:cNvPr>
          <p:cNvSpPr/>
          <p:nvPr/>
        </p:nvSpPr>
        <p:spPr>
          <a:xfrm>
            <a:off x="3877629" y="22541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C38F0B-BB32-9D01-0C77-7940712B149C}"/>
              </a:ext>
            </a:extLst>
          </p:cNvPr>
          <p:cNvSpPr/>
          <p:nvPr/>
        </p:nvSpPr>
        <p:spPr>
          <a:xfrm>
            <a:off x="3877629" y="30188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0807D2-08B3-A568-D02D-D4990CBB4889}"/>
              </a:ext>
            </a:extLst>
          </p:cNvPr>
          <p:cNvSpPr/>
          <p:nvPr/>
        </p:nvSpPr>
        <p:spPr>
          <a:xfrm>
            <a:off x="5167066" y="7248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64C489B-0287-4613-AEE3-DA5CCEF8630E}"/>
              </a:ext>
            </a:extLst>
          </p:cNvPr>
          <p:cNvSpPr/>
          <p:nvPr/>
        </p:nvSpPr>
        <p:spPr>
          <a:xfrm>
            <a:off x="5167066" y="14895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F3DC9D6-0D8E-39CD-E3DC-F6D0F25E926B}"/>
              </a:ext>
            </a:extLst>
          </p:cNvPr>
          <p:cNvSpPr/>
          <p:nvPr/>
        </p:nvSpPr>
        <p:spPr>
          <a:xfrm>
            <a:off x="5167066" y="22541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1FF8D60-FD0C-A2D6-7869-D3CAE42688F7}"/>
              </a:ext>
            </a:extLst>
          </p:cNvPr>
          <p:cNvSpPr/>
          <p:nvPr/>
        </p:nvSpPr>
        <p:spPr>
          <a:xfrm>
            <a:off x="5167066" y="30188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4E2FD80-052B-F8E8-99AA-5C8A7A4EC0D8}"/>
              </a:ext>
            </a:extLst>
          </p:cNvPr>
          <p:cNvSpPr/>
          <p:nvPr/>
        </p:nvSpPr>
        <p:spPr>
          <a:xfrm>
            <a:off x="6456503" y="7248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81A9071-40C1-F941-4E02-8F320B97EC63}"/>
              </a:ext>
            </a:extLst>
          </p:cNvPr>
          <p:cNvSpPr/>
          <p:nvPr/>
        </p:nvSpPr>
        <p:spPr>
          <a:xfrm>
            <a:off x="6456503" y="14895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6AD407C-1115-9A92-D34A-70AB9ED04D8C}"/>
              </a:ext>
            </a:extLst>
          </p:cNvPr>
          <p:cNvSpPr/>
          <p:nvPr/>
        </p:nvSpPr>
        <p:spPr>
          <a:xfrm>
            <a:off x="6456503" y="22541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8BDEC7B-9989-E0C1-DE90-36CB79723E9B}"/>
              </a:ext>
            </a:extLst>
          </p:cNvPr>
          <p:cNvSpPr/>
          <p:nvPr/>
        </p:nvSpPr>
        <p:spPr>
          <a:xfrm>
            <a:off x="6456503" y="30188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1FC6AD4-A629-17CC-4375-DC90F35E327E}"/>
              </a:ext>
            </a:extLst>
          </p:cNvPr>
          <p:cNvCxnSpPr>
            <a:cxnSpLocks/>
            <a:stCxn id="4" idx="6"/>
            <a:endCxn id="16" idx="2"/>
          </p:cNvCxnSpPr>
          <p:nvPr/>
        </p:nvCxnSpPr>
        <p:spPr>
          <a:xfrm>
            <a:off x="2692101" y="23061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B1FD8F-EF72-D9C2-8C2D-827AE9A88646}"/>
              </a:ext>
            </a:extLst>
          </p:cNvPr>
          <p:cNvCxnSpPr>
            <a:cxnSpLocks/>
            <a:stCxn id="2" idx="6"/>
            <a:endCxn id="14" idx="2"/>
          </p:cNvCxnSpPr>
          <p:nvPr/>
        </p:nvCxnSpPr>
        <p:spPr>
          <a:xfrm>
            <a:off x="2692101" y="7768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9F2F8A5-3C90-A45A-7330-87F41F057960}"/>
              </a:ext>
            </a:extLst>
          </p:cNvPr>
          <p:cNvCxnSpPr>
            <a:cxnSpLocks/>
            <a:stCxn id="3" idx="6"/>
            <a:endCxn id="15" idx="2"/>
          </p:cNvCxnSpPr>
          <p:nvPr/>
        </p:nvCxnSpPr>
        <p:spPr>
          <a:xfrm>
            <a:off x="2692101" y="15414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DFC3E91-7F33-1FDA-ADC9-A22D2398158D}"/>
              </a:ext>
            </a:extLst>
          </p:cNvPr>
          <p:cNvCxnSpPr>
            <a:cxnSpLocks/>
            <a:stCxn id="5" idx="6"/>
            <a:endCxn id="17" idx="2"/>
          </p:cNvCxnSpPr>
          <p:nvPr/>
        </p:nvCxnSpPr>
        <p:spPr>
          <a:xfrm>
            <a:off x="2692101" y="30707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5FD7CE-7DD3-7DBF-1CAC-F956D61B59A2}"/>
              </a:ext>
            </a:extLst>
          </p:cNvPr>
          <p:cNvCxnSpPr>
            <a:cxnSpLocks/>
          </p:cNvCxnSpPr>
          <p:nvPr/>
        </p:nvCxnSpPr>
        <p:spPr>
          <a:xfrm>
            <a:off x="3981538" y="23061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6972C1B-BA78-51D4-46FD-FDCAAB92EB8A}"/>
              </a:ext>
            </a:extLst>
          </p:cNvPr>
          <p:cNvCxnSpPr>
            <a:cxnSpLocks/>
          </p:cNvCxnSpPr>
          <p:nvPr/>
        </p:nvCxnSpPr>
        <p:spPr>
          <a:xfrm>
            <a:off x="3981538" y="7768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4593F86-84E1-25E1-994C-A3337C44BF03}"/>
              </a:ext>
            </a:extLst>
          </p:cNvPr>
          <p:cNvCxnSpPr>
            <a:cxnSpLocks/>
          </p:cNvCxnSpPr>
          <p:nvPr/>
        </p:nvCxnSpPr>
        <p:spPr>
          <a:xfrm>
            <a:off x="3981538" y="15414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46A050A-3729-CDC4-438E-59300341D0D9}"/>
              </a:ext>
            </a:extLst>
          </p:cNvPr>
          <p:cNvCxnSpPr>
            <a:cxnSpLocks/>
          </p:cNvCxnSpPr>
          <p:nvPr/>
        </p:nvCxnSpPr>
        <p:spPr>
          <a:xfrm>
            <a:off x="3981538" y="30707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A94E9FE-3721-0F74-BCAA-250295312173}"/>
              </a:ext>
            </a:extLst>
          </p:cNvPr>
          <p:cNvCxnSpPr>
            <a:cxnSpLocks/>
          </p:cNvCxnSpPr>
          <p:nvPr/>
        </p:nvCxnSpPr>
        <p:spPr>
          <a:xfrm>
            <a:off x="5269740" y="23061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CB1F5ED-DA3D-0983-440D-A61C76CF6A17}"/>
              </a:ext>
            </a:extLst>
          </p:cNvPr>
          <p:cNvCxnSpPr>
            <a:cxnSpLocks/>
          </p:cNvCxnSpPr>
          <p:nvPr/>
        </p:nvCxnSpPr>
        <p:spPr>
          <a:xfrm>
            <a:off x="5269740" y="7768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E7F6274-076A-956C-AF74-AE0515012EDD}"/>
              </a:ext>
            </a:extLst>
          </p:cNvPr>
          <p:cNvCxnSpPr>
            <a:cxnSpLocks/>
          </p:cNvCxnSpPr>
          <p:nvPr/>
        </p:nvCxnSpPr>
        <p:spPr>
          <a:xfrm>
            <a:off x="5269740" y="15414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520E48-D9D7-4897-5145-B44303F8A0E4}"/>
              </a:ext>
            </a:extLst>
          </p:cNvPr>
          <p:cNvCxnSpPr>
            <a:cxnSpLocks/>
          </p:cNvCxnSpPr>
          <p:nvPr/>
        </p:nvCxnSpPr>
        <p:spPr>
          <a:xfrm>
            <a:off x="5269740" y="30707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1AD115F-6952-A5DB-13D0-83F914EC7372}"/>
              </a:ext>
            </a:extLst>
          </p:cNvPr>
          <p:cNvCxnSpPr>
            <a:cxnSpLocks/>
            <a:stCxn id="2" idx="5"/>
            <a:endCxn id="16" idx="1"/>
          </p:cNvCxnSpPr>
          <p:nvPr/>
        </p:nvCxnSpPr>
        <p:spPr>
          <a:xfrm>
            <a:off x="2676884" y="81355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5BBC01D-DF20-7882-6F8B-FC008C4DE453}"/>
              </a:ext>
            </a:extLst>
          </p:cNvPr>
          <p:cNvCxnSpPr>
            <a:cxnSpLocks/>
            <a:stCxn id="3" idx="5"/>
            <a:endCxn id="17" idx="1"/>
          </p:cNvCxnSpPr>
          <p:nvPr/>
        </p:nvCxnSpPr>
        <p:spPr>
          <a:xfrm>
            <a:off x="2676884" y="157820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9669039-091A-A6B8-0D2D-9B00B7B30D23}"/>
              </a:ext>
            </a:extLst>
          </p:cNvPr>
          <p:cNvCxnSpPr>
            <a:cxnSpLocks/>
            <a:stCxn id="18" idx="5"/>
            <a:endCxn id="24" idx="1"/>
          </p:cNvCxnSpPr>
          <p:nvPr/>
        </p:nvCxnSpPr>
        <p:spPr>
          <a:xfrm>
            <a:off x="5255758" y="81355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58ED994-D4A3-D75C-4BE9-5694F921E559}"/>
              </a:ext>
            </a:extLst>
          </p:cNvPr>
          <p:cNvCxnSpPr>
            <a:cxnSpLocks/>
            <a:stCxn id="19" idx="5"/>
            <a:endCxn id="25" idx="1"/>
          </p:cNvCxnSpPr>
          <p:nvPr/>
        </p:nvCxnSpPr>
        <p:spPr>
          <a:xfrm>
            <a:off x="5255758" y="157820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DE82BA8-F903-4DBD-A87C-2F76D0AFFF59}"/>
              </a:ext>
            </a:extLst>
          </p:cNvPr>
          <p:cNvCxnSpPr>
            <a:cxnSpLocks/>
            <a:stCxn id="4" idx="7"/>
            <a:endCxn id="14" idx="3"/>
          </p:cNvCxnSpPr>
          <p:nvPr/>
        </p:nvCxnSpPr>
        <p:spPr>
          <a:xfrm flipV="1">
            <a:off x="2676884" y="81355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C59D752-33AA-2DE0-C260-427B9C05DF11}"/>
              </a:ext>
            </a:extLst>
          </p:cNvPr>
          <p:cNvCxnSpPr>
            <a:cxnSpLocks/>
            <a:stCxn id="5" idx="7"/>
            <a:endCxn id="15" idx="3"/>
          </p:cNvCxnSpPr>
          <p:nvPr/>
        </p:nvCxnSpPr>
        <p:spPr>
          <a:xfrm flipV="1">
            <a:off x="2676884" y="157820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70331D7-1A29-1B28-3783-186F84A1AC95}"/>
              </a:ext>
            </a:extLst>
          </p:cNvPr>
          <p:cNvCxnSpPr>
            <a:cxnSpLocks/>
            <a:stCxn id="20" idx="7"/>
            <a:endCxn id="22" idx="3"/>
          </p:cNvCxnSpPr>
          <p:nvPr/>
        </p:nvCxnSpPr>
        <p:spPr>
          <a:xfrm flipV="1">
            <a:off x="5255758" y="81355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C3C206A-62BA-5495-DC15-D34600C47539}"/>
              </a:ext>
            </a:extLst>
          </p:cNvPr>
          <p:cNvCxnSpPr>
            <a:cxnSpLocks/>
            <a:stCxn id="21" idx="7"/>
            <a:endCxn id="23" idx="3"/>
          </p:cNvCxnSpPr>
          <p:nvPr/>
        </p:nvCxnSpPr>
        <p:spPr>
          <a:xfrm flipV="1">
            <a:off x="5255758" y="157820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0523B75-EC13-B482-661A-490E168ED84F}"/>
              </a:ext>
            </a:extLst>
          </p:cNvPr>
          <p:cNvCxnSpPr>
            <a:cxnSpLocks/>
            <a:stCxn id="14" idx="5"/>
            <a:endCxn id="19" idx="1"/>
          </p:cNvCxnSpPr>
          <p:nvPr/>
        </p:nvCxnSpPr>
        <p:spPr>
          <a:xfrm>
            <a:off x="3966321" y="813555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F2067F9-CF2F-E9E2-7DD2-31D622C3A630}"/>
              </a:ext>
            </a:extLst>
          </p:cNvPr>
          <p:cNvCxnSpPr>
            <a:cxnSpLocks/>
            <a:stCxn id="15" idx="7"/>
            <a:endCxn id="18" idx="3"/>
          </p:cNvCxnSpPr>
          <p:nvPr/>
        </p:nvCxnSpPr>
        <p:spPr>
          <a:xfrm flipV="1">
            <a:off x="3966321" y="813555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F95962B-83C2-E5D5-8BC2-D755894FD0F0}"/>
              </a:ext>
            </a:extLst>
          </p:cNvPr>
          <p:cNvCxnSpPr>
            <a:cxnSpLocks/>
            <a:stCxn id="16" idx="5"/>
            <a:endCxn id="21" idx="1"/>
          </p:cNvCxnSpPr>
          <p:nvPr/>
        </p:nvCxnSpPr>
        <p:spPr>
          <a:xfrm>
            <a:off x="3966321" y="2342855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49690BF-6FD8-EC1D-402E-19B04438BE76}"/>
              </a:ext>
            </a:extLst>
          </p:cNvPr>
          <p:cNvCxnSpPr>
            <a:cxnSpLocks/>
            <a:stCxn id="17" idx="7"/>
            <a:endCxn id="20" idx="3"/>
          </p:cNvCxnSpPr>
          <p:nvPr/>
        </p:nvCxnSpPr>
        <p:spPr>
          <a:xfrm flipV="1">
            <a:off x="3966321" y="2342855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7D373C00-1F67-74DE-94B3-421A60E9C1A9}"/>
              </a:ext>
            </a:extLst>
          </p:cNvPr>
          <p:cNvSpPr/>
          <p:nvPr/>
        </p:nvSpPr>
        <p:spPr>
          <a:xfrm>
            <a:off x="2586957" y="37834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6F5E9CB-61F8-5FD5-4ECB-B59E502EFD8C}"/>
              </a:ext>
            </a:extLst>
          </p:cNvPr>
          <p:cNvSpPr/>
          <p:nvPr/>
        </p:nvSpPr>
        <p:spPr>
          <a:xfrm>
            <a:off x="3876394" y="37834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26292FE-3CE9-825C-15AF-2AD3F1D7D229}"/>
              </a:ext>
            </a:extLst>
          </p:cNvPr>
          <p:cNvSpPr/>
          <p:nvPr/>
        </p:nvSpPr>
        <p:spPr>
          <a:xfrm>
            <a:off x="5165831" y="37834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C5BD659-1184-5A22-7DCB-A6F06981AA6C}"/>
              </a:ext>
            </a:extLst>
          </p:cNvPr>
          <p:cNvSpPr/>
          <p:nvPr/>
        </p:nvSpPr>
        <p:spPr>
          <a:xfrm>
            <a:off x="6455268" y="37834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B4208FB-E463-B3B5-2579-0CD8AE0A6AC7}"/>
              </a:ext>
            </a:extLst>
          </p:cNvPr>
          <p:cNvSpPr/>
          <p:nvPr/>
        </p:nvSpPr>
        <p:spPr>
          <a:xfrm>
            <a:off x="2586957" y="45481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DC6F33C-6FDE-4094-A3A1-E413FF59312B}"/>
              </a:ext>
            </a:extLst>
          </p:cNvPr>
          <p:cNvSpPr/>
          <p:nvPr/>
        </p:nvSpPr>
        <p:spPr>
          <a:xfrm>
            <a:off x="2586957" y="53127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DF7A758-269B-6152-AF98-3FEDADD649F8}"/>
              </a:ext>
            </a:extLst>
          </p:cNvPr>
          <p:cNvSpPr/>
          <p:nvPr/>
        </p:nvSpPr>
        <p:spPr>
          <a:xfrm>
            <a:off x="2586957" y="60774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4EDA345-37ED-C333-B4C1-6AC1EE8F646B}"/>
              </a:ext>
            </a:extLst>
          </p:cNvPr>
          <p:cNvSpPr/>
          <p:nvPr/>
        </p:nvSpPr>
        <p:spPr>
          <a:xfrm>
            <a:off x="3876394" y="45481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1082089-27B8-3F34-9187-B4F4F602869D}"/>
              </a:ext>
            </a:extLst>
          </p:cNvPr>
          <p:cNvSpPr/>
          <p:nvPr/>
        </p:nvSpPr>
        <p:spPr>
          <a:xfrm>
            <a:off x="3876394" y="53127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F42492B-91CC-FC3E-9A0D-589CBF56B3F1}"/>
              </a:ext>
            </a:extLst>
          </p:cNvPr>
          <p:cNvSpPr/>
          <p:nvPr/>
        </p:nvSpPr>
        <p:spPr>
          <a:xfrm>
            <a:off x="3876394" y="60774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9AB1F5F-B475-3D81-E8BE-84BA4CE8225C}"/>
              </a:ext>
            </a:extLst>
          </p:cNvPr>
          <p:cNvSpPr/>
          <p:nvPr/>
        </p:nvSpPr>
        <p:spPr>
          <a:xfrm>
            <a:off x="5165831" y="45481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4D00419-DA06-6ED8-4A79-FB1F125BBC65}"/>
              </a:ext>
            </a:extLst>
          </p:cNvPr>
          <p:cNvSpPr/>
          <p:nvPr/>
        </p:nvSpPr>
        <p:spPr>
          <a:xfrm>
            <a:off x="5165831" y="53127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344CD38-5761-D9E3-0F55-98668407F9BD}"/>
              </a:ext>
            </a:extLst>
          </p:cNvPr>
          <p:cNvSpPr/>
          <p:nvPr/>
        </p:nvSpPr>
        <p:spPr>
          <a:xfrm>
            <a:off x="5165831" y="60774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8B53CA0-7124-9C6A-365B-0DA6B9217438}"/>
              </a:ext>
            </a:extLst>
          </p:cNvPr>
          <p:cNvSpPr/>
          <p:nvPr/>
        </p:nvSpPr>
        <p:spPr>
          <a:xfrm>
            <a:off x="6455268" y="45481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6B6756B1-24BC-60BA-6326-3957DE12DAD9}"/>
              </a:ext>
            </a:extLst>
          </p:cNvPr>
          <p:cNvSpPr/>
          <p:nvPr/>
        </p:nvSpPr>
        <p:spPr>
          <a:xfrm>
            <a:off x="6455268" y="53127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B914360-CD70-739D-5EC9-D7DA752AC6B4}"/>
              </a:ext>
            </a:extLst>
          </p:cNvPr>
          <p:cNvSpPr/>
          <p:nvPr/>
        </p:nvSpPr>
        <p:spPr>
          <a:xfrm>
            <a:off x="6455268" y="607741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7B2069F-CD1C-0592-7496-5E7AC8BC4435}"/>
              </a:ext>
            </a:extLst>
          </p:cNvPr>
          <p:cNvCxnSpPr>
            <a:cxnSpLocks/>
            <a:stCxn id="67" idx="6"/>
            <a:endCxn id="71" idx="2"/>
          </p:cNvCxnSpPr>
          <p:nvPr/>
        </p:nvCxnSpPr>
        <p:spPr>
          <a:xfrm>
            <a:off x="2690866" y="53647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6FBA91C-DE2D-26CA-60FA-DC30C1CCBC20}"/>
              </a:ext>
            </a:extLst>
          </p:cNvPr>
          <p:cNvCxnSpPr>
            <a:cxnSpLocks/>
          </p:cNvCxnSpPr>
          <p:nvPr/>
        </p:nvCxnSpPr>
        <p:spPr>
          <a:xfrm>
            <a:off x="2690866" y="38354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387680E-4603-DD48-877B-7DB48B83FB70}"/>
              </a:ext>
            </a:extLst>
          </p:cNvPr>
          <p:cNvCxnSpPr>
            <a:cxnSpLocks/>
            <a:stCxn id="66" idx="6"/>
            <a:endCxn id="70" idx="2"/>
          </p:cNvCxnSpPr>
          <p:nvPr/>
        </p:nvCxnSpPr>
        <p:spPr>
          <a:xfrm>
            <a:off x="2690866" y="46000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E439F59-5125-5E3D-233E-C0A30EB21A4D}"/>
              </a:ext>
            </a:extLst>
          </p:cNvPr>
          <p:cNvCxnSpPr>
            <a:cxnSpLocks/>
            <a:stCxn id="68" idx="6"/>
            <a:endCxn id="72" idx="2"/>
          </p:cNvCxnSpPr>
          <p:nvPr/>
        </p:nvCxnSpPr>
        <p:spPr>
          <a:xfrm>
            <a:off x="2690866" y="61293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853A9AA-AE9C-193C-F139-69FF65DB1497}"/>
              </a:ext>
            </a:extLst>
          </p:cNvPr>
          <p:cNvCxnSpPr>
            <a:cxnSpLocks/>
          </p:cNvCxnSpPr>
          <p:nvPr/>
        </p:nvCxnSpPr>
        <p:spPr>
          <a:xfrm>
            <a:off x="3980303" y="53647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FD053E4-4752-E923-4A75-33FEE72AA0FF}"/>
              </a:ext>
            </a:extLst>
          </p:cNvPr>
          <p:cNvCxnSpPr>
            <a:cxnSpLocks/>
          </p:cNvCxnSpPr>
          <p:nvPr/>
        </p:nvCxnSpPr>
        <p:spPr>
          <a:xfrm>
            <a:off x="3980303" y="38354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987DA06A-4E33-17E4-A96C-49FF0948871F}"/>
              </a:ext>
            </a:extLst>
          </p:cNvPr>
          <p:cNvCxnSpPr>
            <a:cxnSpLocks/>
          </p:cNvCxnSpPr>
          <p:nvPr/>
        </p:nvCxnSpPr>
        <p:spPr>
          <a:xfrm>
            <a:off x="3980303" y="46000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67BB059-944D-41F0-27BA-708B5645816C}"/>
              </a:ext>
            </a:extLst>
          </p:cNvPr>
          <p:cNvCxnSpPr>
            <a:cxnSpLocks/>
          </p:cNvCxnSpPr>
          <p:nvPr/>
        </p:nvCxnSpPr>
        <p:spPr>
          <a:xfrm>
            <a:off x="3980303" y="61293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2479C46-26A4-9D82-8DD7-13C8BBF3AA58}"/>
              </a:ext>
            </a:extLst>
          </p:cNvPr>
          <p:cNvCxnSpPr>
            <a:cxnSpLocks/>
          </p:cNvCxnSpPr>
          <p:nvPr/>
        </p:nvCxnSpPr>
        <p:spPr>
          <a:xfrm>
            <a:off x="5268505" y="53647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8DBB4CC4-5742-1259-2898-B74F2C9D4F2A}"/>
              </a:ext>
            </a:extLst>
          </p:cNvPr>
          <p:cNvCxnSpPr>
            <a:cxnSpLocks/>
          </p:cNvCxnSpPr>
          <p:nvPr/>
        </p:nvCxnSpPr>
        <p:spPr>
          <a:xfrm>
            <a:off x="5268505" y="383541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598011C-8257-E9FA-8788-35FF84BBA321}"/>
              </a:ext>
            </a:extLst>
          </p:cNvPr>
          <p:cNvCxnSpPr>
            <a:cxnSpLocks/>
          </p:cNvCxnSpPr>
          <p:nvPr/>
        </p:nvCxnSpPr>
        <p:spPr>
          <a:xfrm>
            <a:off x="5268505" y="46000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85D8361-CD51-9CE5-592D-AD698CDFF4CA}"/>
              </a:ext>
            </a:extLst>
          </p:cNvPr>
          <p:cNvCxnSpPr>
            <a:cxnSpLocks/>
          </p:cNvCxnSpPr>
          <p:nvPr/>
        </p:nvCxnSpPr>
        <p:spPr>
          <a:xfrm>
            <a:off x="5268505" y="6129368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20063F3A-E151-D713-A8BD-F1631F4546C5}"/>
              </a:ext>
            </a:extLst>
          </p:cNvPr>
          <p:cNvCxnSpPr>
            <a:cxnSpLocks/>
            <a:endCxn id="71" idx="1"/>
          </p:cNvCxnSpPr>
          <p:nvPr/>
        </p:nvCxnSpPr>
        <p:spPr>
          <a:xfrm>
            <a:off x="2675649" y="387215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3669B7E-EA7C-DA40-B75F-8B9457ECF273}"/>
              </a:ext>
            </a:extLst>
          </p:cNvPr>
          <p:cNvCxnSpPr>
            <a:cxnSpLocks/>
            <a:stCxn id="66" idx="5"/>
            <a:endCxn id="72" idx="1"/>
          </p:cNvCxnSpPr>
          <p:nvPr/>
        </p:nvCxnSpPr>
        <p:spPr>
          <a:xfrm>
            <a:off x="2675649" y="463680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93C2939C-32D2-3EF8-6216-81ED825B394F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5254523" y="387215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FE0FAB3A-C7AE-3E9E-308B-C2F2D9AF6B03}"/>
              </a:ext>
            </a:extLst>
          </p:cNvPr>
          <p:cNvCxnSpPr>
            <a:cxnSpLocks/>
            <a:stCxn id="74" idx="5"/>
            <a:endCxn id="80" idx="1"/>
          </p:cNvCxnSpPr>
          <p:nvPr/>
        </p:nvCxnSpPr>
        <p:spPr>
          <a:xfrm>
            <a:off x="5254523" y="463680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1A16085-D060-FD03-673F-63179736C8FF}"/>
              </a:ext>
            </a:extLst>
          </p:cNvPr>
          <p:cNvCxnSpPr>
            <a:cxnSpLocks/>
            <a:stCxn id="67" idx="7"/>
          </p:cNvCxnSpPr>
          <p:nvPr/>
        </p:nvCxnSpPr>
        <p:spPr>
          <a:xfrm flipV="1">
            <a:off x="2675649" y="387215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F2564466-E587-95B2-D3DF-1703416FBA8D}"/>
              </a:ext>
            </a:extLst>
          </p:cNvPr>
          <p:cNvCxnSpPr>
            <a:cxnSpLocks/>
            <a:stCxn id="68" idx="7"/>
            <a:endCxn id="70" idx="3"/>
          </p:cNvCxnSpPr>
          <p:nvPr/>
        </p:nvCxnSpPr>
        <p:spPr>
          <a:xfrm flipV="1">
            <a:off x="2675649" y="463680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0B0EDD7-692A-563E-E1A1-FB454DAE3750}"/>
              </a:ext>
            </a:extLst>
          </p:cNvPr>
          <p:cNvCxnSpPr>
            <a:cxnSpLocks/>
            <a:stCxn id="75" idx="7"/>
          </p:cNvCxnSpPr>
          <p:nvPr/>
        </p:nvCxnSpPr>
        <p:spPr>
          <a:xfrm flipV="1">
            <a:off x="5254523" y="387215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782EB069-F4E2-008D-7AEF-878A2C113E92}"/>
              </a:ext>
            </a:extLst>
          </p:cNvPr>
          <p:cNvCxnSpPr>
            <a:cxnSpLocks/>
            <a:stCxn id="76" idx="7"/>
            <a:endCxn id="78" idx="3"/>
          </p:cNvCxnSpPr>
          <p:nvPr/>
        </p:nvCxnSpPr>
        <p:spPr>
          <a:xfrm flipV="1">
            <a:off x="5254523" y="4636805"/>
            <a:ext cx="1215962" cy="1455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17E626E-158E-699A-D36D-35F8B9C75978}"/>
              </a:ext>
            </a:extLst>
          </p:cNvPr>
          <p:cNvCxnSpPr>
            <a:cxnSpLocks/>
            <a:endCxn id="74" idx="1"/>
          </p:cNvCxnSpPr>
          <p:nvPr/>
        </p:nvCxnSpPr>
        <p:spPr>
          <a:xfrm>
            <a:off x="3965086" y="3872155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DC56720-DFA8-B326-502F-3B540B7D75B4}"/>
              </a:ext>
            </a:extLst>
          </p:cNvPr>
          <p:cNvCxnSpPr>
            <a:cxnSpLocks/>
            <a:stCxn id="70" idx="7"/>
          </p:cNvCxnSpPr>
          <p:nvPr/>
        </p:nvCxnSpPr>
        <p:spPr>
          <a:xfrm flipV="1">
            <a:off x="3965086" y="3872155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F76FC5EA-BB87-6FC0-4DE5-5A2719B7D3F4}"/>
              </a:ext>
            </a:extLst>
          </p:cNvPr>
          <p:cNvCxnSpPr>
            <a:cxnSpLocks/>
            <a:stCxn id="71" idx="5"/>
            <a:endCxn id="76" idx="1"/>
          </p:cNvCxnSpPr>
          <p:nvPr/>
        </p:nvCxnSpPr>
        <p:spPr>
          <a:xfrm>
            <a:off x="3965086" y="5401455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E2532B0E-7C41-CCF2-9BBD-DA12C96EBA98}"/>
              </a:ext>
            </a:extLst>
          </p:cNvPr>
          <p:cNvCxnSpPr>
            <a:cxnSpLocks/>
            <a:stCxn id="72" idx="7"/>
            <a:endCxn id="75" idx="3"/>
          </p:cNvCxnSpPr>
          <p:nvPr/>
        </p:nvCxnSpPr>
        <p:spPr>
          <a:xfrm flipV="1">
            <a:off x="3965086" y="5401455"/>
            <a:ext cx="1215962" cy="691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B142919F-7799-53F1-E04C-A1769BDDA4DA}"/>
              </a:ext>
            </a:extLst>
          </p:cNvPr>
          <p:cNvSpPr/>
          <p:nvPr/>
        </p:nvSpPr>
        <p:spPr>
          <a:xfrm>
            <a:off x="1286953" y="7211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7FA2C776-35E5-E7A8-B62E-EC7749601941}"/>
              </a:ext>
            </a:extLst>
          </p:cNvPr>
          <p:cNvSpPr/>
          <p:nvPr/>
        </p:nvSpPr>
        <p:spPr>
          <a:xfrm>
            <a:off x="1286953" y="148579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D8725459-F67B-FA7A-1F0D-CCD3821204C9}"/>
              </a:ext>
            </a:extLst>
          </p:cNvPr>
          <p:cNvSpPr/>
          <p:nvPr/>
        </p:nvSpPr>
        <p:spPr>
          <a:xfrm>
            <a:off x="1286953" y="22504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D347718F-E767-8DB2-0F33-0ADA743FFE5F}"/>
              </a:ext>
            </a:extLst>
          </p:cNvPr>
          <p:cNvSpPr/>
          <p:nvPr/>
        </p:nvSpPr>
        <p:spPr>
          <a:xfrm>
            <a:off x="1286953" y="301509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D20748F1-D939-A787-336A-9F3EBB3404D9}"/>
              </a:ext>
            </a:extLst>
          </p:cNvPr>
          <p:cNvCxnSpPr>
            <a:cxnSpLocks/>
            <a:stCxn id="123" idx="6"/>
          </p:cNvCxnSpPr>
          <p:nvPr/>
        </p:nvCxnSpPr>
        <p:spPr>
          <a:xfrm>
            <a:off x="1390862" y="230240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B2CDBE86-9351-48E8-B4E5-521B879469C6}"/>
              </a:ext>
            </a:extLst>
          </p:cNvPr>
          <p:cNvCxnSpPr>
            <a:cxnSpLocks/>
            <a:stCxn id="121" idx="6"/>
          </p:cNvCxnSpPr>
          <p:nvPr/>
        </p:nvCxnSpPr>
        <p:spPr>
          <a:xfrm>
            <a:off x="1390862" y="77310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59769CC9-C285-B6BD-F3FD-FDAD27C34F65}"/>
              </a:ext>
            </a:extLst>
          </p:cNvPr>
          <p:cNvCxnSpPr>
            <a:cxnSpLocks/>
            <a:stCxn id="122" idx="6"/>
          </p:cNvCxnSpPr>
          <p:nvPr/>
        </p:nvCxnSpPr>
        <p:spPr>
          <a:xfrm>
            <a:off x="1390862" y="153775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CBE2B0ED-2B61-6A1B-C107-D18875301A0B}"/>
              </a:ext>
            </a:extLst>
          </p:cNvPr>
          <p:cNvCxnSpPr>
            <a:cxnSpLocks/>
            <a:stCxn id="124" idx="6"/>
          </p:cNvCxnSpPr>
          <p:nvPr/>
        </p:nvCxnSpPr>
        <p:spPr>
          <a:xfrm>
            <a:off x="1390862" y="306705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val 128">
            <a:extLst>
              <a:ext uri="{FF2B5EF4-FFF2-40B4-BE49-F238E27FC236}">
                <a16:creationId xmlns:a16="http://schemas.microsoft.com/office/drawing/2014/main" id="{02948958-C0BA-3F8C-D857-84A2D34E2779}"/>
              </a:ext>
            </a:extLst>
          </p:cNvPr>
          <p:cNvSpPr/>
          <p:nvPr/>
        </p:nvSpPr>
        <p:spPr>
          <a:xfrm>
            <a:off x="1285718" y="37797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5E369AD1-5161-0A9B-6734-33A00FFA05C3}"/>
              </a:ext>
            </a:extLst>
          </p:cNvPr>
          <p:cNvSpPr/>
          <p:nvPr/>
        </p:nvSpPr>
        <p:spPr>
          <a:xfrm>
            <a:off x="1285718" y="454439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5242B8D3-4EA3-E66D-A76D-60C672E79862}"/>
              </a:ext>
            </a:extLst>
          </p:cNvPr>
          <p:cNvSpPr/>
          <p:nvPr/>
        </p:nvSpPr>
        <p:spPr>
          <a:xfrm>
            <a:off x="1285718" y="53090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23194A5E-1D65-F7F7-E649-76B581A63629}"/>
              </a:ext>
            </a:extLst>
          </p:cNvPr>
          <p:cNvSpPr/>
          <p:nvPr/>
        </p:nvSpPr>
        <p:spPr>
          <a:xfrm>
            <a:off x="1285718" y="607369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9F4EA97E-7CE8-3A59-69B7-75D806AF0FB7}"/>
              </a:ext>
            </a:extLst>
          </p:cNvPr>
          <p:cNvCxnSpPr>
            <a:cxnSpLocks/>
            <a:stCxn id="131" idx="6"/>
          </p:cNvCxnSpPr>
          <p:nvPr/>
        </p:nvCxnSpPr>
        <p:spPr>
          <a:xfrm>
            <a:off x="1389627" y="536100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468E5AB-638F-98CC-0B76-CD659B9745C3}"/>
              </a:ext>
            </a:extLst>
          </p:cNvPr>
          <p:cNvCxnSpPr>
            <a:cxnSpLocks/>
          </p:cNvCxnSpPr>
          <p:nvPr/>
        </p:nvCxnSpPr>
        <p:spPr>
          <a:xfrm>
            <a:off x="1389627" y="383170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75FD34B7-0083-56D5-935F-D8FF459C4DD8}"/>
              </a:ext>
            </a:extLst>
          </p:cNvPr>
          <p:cNvCxnSpPr>
            <a:cxnSpLocks/>
            <a:stCxn id="130" idx="6"/>
          </p:cNvCxnSpPr>
          <p:nvPr/>
        </p:nvCxnSpPr>
        <p:spPr>
          <a:xfrm>
            <a:off x="1389627" y="459635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3D44D37B-FB69-0DE4-681A-FB74871C1C6B}"/>
              </a:ext>
            </a:extLst>
          </p:cNvPr>
          <p:cNvCxnSpPr>
            <a:cxnSpLocks/>
            <a:stCxn id="132" idx="6"/>
          </p:cNvCxnSpPr>
          <p:nvPr/>
        </p:nvCxnSpPr>
        <p:spPr>
          <a:xfrm>
            <a:off x="1389627" y="612565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val 136">
            <a:extLst>
              <a:ext uri="{FF2B5EF4-FFF2-40B4-BE49-F238E27FC236}">
                <a16:creationId xmlns:a16="http://schemas.microsoft.com/office/drawing/2014/main" id="{235CF435-014F-6D42-2FA4-B6FD8C6000D7}"/>
              </a:ext>
            </a:extLst>
          </p:cNvPr>
          <p:cNvSpPr/>
          <p:nvPr/>
        </p:nvSpPr>
        <p:spPr>
          <a:xfrm>
            <a:off x="7745940" y="7211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2BADD8D2-BAC0-C502-6740-D1A7FD6C034B}"/>
              </a:ext>
            </a:extLst>
          </p:cNvPr>
          <p:cNvSpPr/>
          <p:nvPr/>
        </p:nvSpPr>
        <p:spPr>
          <a:xfrm>
            <a:off x="7745940" y="148579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1D47035B-3232-97C1-B051-CF8D741C0F4F}"/>
              </a:ext>
            </a:extLst>
          </p:cNvPr>
          <p:cNvSpPr/>
          <p:nvPr/>
        </p:nvSpPr>
        <p:spPr>
          <a:xfrm>
            <a:off x="7745940" y="22504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D6B2E5A2-9D75-1EC8-4015-1CC88D2E2EE4}"/>
              </a:ext>
            </a:extLst>
          </p:cNvPr>
          <p:cNvSpPr/>
          <p:nvPr/>
        </p:nvSpPr>
        <p:spPr>
          <a:xfrm>
            <a:off x="7745940" y="301509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4AFBA3CF-5D0C-3164-79D1-EE1D1F26EF12}"/>
              </a:ext>
            </a:extLst>
          </p:cNvPr>
          <p:cNvCxnSpPr>
            <a:cxnSpLocks/>
          </p:cNvCxnSpPr>
          <p:nvPr/>
        </p:nvCxnSpPr>
        <p:spPr>
          <a:xfrm>
            <a:off x="6559177" y="230240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4106C68B-40BA-1010-D811-5270B9C517E6}"/>
              </a:ext>
            </a:extLst>
          </p:cNvPr>
          <p:cNvCxnSpPr>
            <a:cxnSpLocks/>
          </p:cNvCxnSpPr>
          <p:nvPr/>
        </p:nvCxnSpPr>
        <p:spPr>
          <a:xfrm>
            <a:off x="6559177" y="77310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ADE007FA-EBA6-9889-A023-FAB6DC9BDE3B}"/>
              </a:ext>
            </a:extLst>
          </p:cNvPr>
          <p:cNvCxnSpPr>
            <a:cxnSpLocks/>
          </p:cNvCxnSpPr>
          <p:nvPr/>
        </p:nvCxnSpPr>
        <p:spPr>
          <a:xfrm>
            <a:off x="6559177" y="153775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F9CE086C-781B-69D1-A8E3-5887E3140099}"/>
              </a:ext>
            </a:extLst>
          </p:cNvPr>
          <p:cNvCxnSpPr>
            <a:cxnSpLocks/>
          </p:cNvCxnSpPr>
          <p:nvPr/>
        </p:nvCxnSpPr>
        <p:spPr>
          <a:xfrm>
            <a:off x="6559177" y="306705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Oval 144">
            <a:extLst>
              <a:ext uri="{FF2B5EF4-FFF2-40B4-BE49-F238E27FC236}">
                <a16:creationId xmlns:a16="http://schemas.microsoft.com/office/drawing/2014/main" id="{AE34BA5A-246F-77C4-B560-DCE51503E28B}"/>
              </a:ext>
            </a:extLst>
          </p:cNvPr>
          <p:cNvSpPr/>
          <p:nvPr/>
        </p:nvSpPr>
        <p:spPr>
          <a:xfrm>
            <a:off x="7744705" y="37797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3D33BE14-887C-F4D9-94E1-561C07AB95DD}"/>
              </a:ext>
            </a:extLst>
          </p:cNvPr>
          <p:cNvSpPr/>
          <p:nvPr/>
        </p:nvSpPr>
        <p:spPr>
          <a:xfrm>
            <a:off x="7744705" y="454439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164E72EB-F65F-6B1F-65CD-0227B4556908}"/>
              </a:ext>
            </a:extLst>
          </p:cNvPr>
          <p:cNvSpPr/>
          <p:nvPr/>
        </p:nvSpPr>
        <p:spPr>
          <a:xfrm>
            <a:off x="7744705" y="53090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D565DB93-4645-9D37-7C13-A9D6301ED2AE}"/>
              </a:ext>
            </a:extLst>
          </p:cNvPr>
          <p:cNvSpPr/>
          <p:nvPr/>
        </p:nvSpPr>
        <p:spPr>
          <a:xfrm>
            <a:off x="7744705" y="607369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10ADC5DF-B2E2-D18E-E1D5-E2729A430E73}"/>
              </a:ext>
            </a:extLst>
          </p:cNvPr>
          <p:cNvCxnSpPr>
            <a:cxnSpLocks/>
          </p:cNvCxnSpPr>
          <p:nvPr/>
        </p:nvCxnSpPr>
        <p:spPr>
          <a:xfrm>
            <a:off x="6557942" y="536100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843EEC52-6304-63D2-E501-C0DC7D8DE1BE}"/>
              </a:ext>
            </a:extLst>
          </p:cNvPr>
          <p:cNvCxnSpPr>
            <a:cxnSpLocks/>
          </p:cNvCxnSpPr>
          <p:nvPr/>
        </p:nvCxnSpPr>
        <p:spPr>
          <a:xfrm>
            <a:off x="6557942" y="383170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06F0FFC0-6362-8DC1-6964-8F4E3DF68CCD}"/>
              </a:ext>
            </a:extLst>
          </p:cNvPr>
          <p:cNvCxnSpPr>
            <a:cxnSpLocks/>
          </p:cNvCxnSpPr>
          <p:nvPr/>
        </p:nvCxnSpPr>
        <p:spPr>
          <a:xfrm>
            <a:off x="6557942" y="459635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905A3285-4DC1-07F1-97B3-1B669B8CB65A}"/>
              </a:ext>
            </a:extLst>
          </p:cNvPr>
          <p:cNvCxnSpPr>
            <a:cxnSpLocks/>
          </p:cNvCxnSpPr>
          <p:nvPr/>
        </p:nvCxnSpPr>
        <p:spPr>
          <a:xfrm>
            <a:off x="6557942" y="6125652"/>
            <a:ext cx="11855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2CB4FFDC-8C32-2B17-57B8-A8FF8555F2AC}"/>
              </a:ext>
            </a:extLst>
          </p:cNvPr>
          <p:cNvCxnSpPr>
            <a:cxnSpLocks/>
            <a:stCxn id="121" idx="5"/>
            <a:endCxn id="58" idx="1"/>
          </p:cNvCxnSpPr>
          <p:nvPr/>
        </p:nvCxnSpPr>
        <p:spPr>
          <a:xfrm>
            <a:off x="1375645" y="809839"/>
            <a:ext cx="1226529" cy="2988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D6B02213-1BCB-B3EA-3252-65149219DAA7}"/>
              </a:ext>
            </a:extLst>
          </p:cNvPr>
          <p:cNvCxnSpPr>
            <a:cxnSpLocks/>
            <a:stCxn id="122" idx="5"/>
            <a:endCxn id="66" idx="1"/>
          </p:cNvCxnSpPr>
          <p:nvPr/>
        </p:nvCxnSpPr>
        <p:spPr>
          <a:xfrm>
            <a:off x="1375645" y="1574489"/>
            <a:ext cx="1226529" cy="2988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38EEB803-DE16-94B7-8281-86B9B84A5F10}"/>
              </a:ext>
            </a:extLst>
          </p:cNvPr>
          <p:cNvCxnSpPr>
            <a:cxnSpLocks/>
            <a:stCxn id="123" idx="5"/>
          </p:cNvCxnSpPr>
          <p:nvPr/>
        </p:nvCxnSpPr>
        <p:spPr>
          <a:xfrm>
            <a:off x="1375645" y="2339139"/>
            <a:ext cx="1220014" cy="2973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F94EF065-ACA1-8E73-AF56-69CCB6397601}"/>
              </a:ext>
            </a:extLst>
          </p:cNvPr>
          <p:cNvCxnSpPr>
            <a:cxnSpLocks/>
            <a:stCxn id="124" idx="5"/>
            <a:endCxn id="68" idx="1"/>
          </p:cNvCxnSpPr>
          <p:nvPr/>
        </p:nvCxnSpPr>
        <p:spPr>
          <a:xfrm>
            <a:off x="1375645" y="3103789"/>
            <a:ext cx="1226529" cy="2988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1BA18264-D2B2-ED8B-1F72-AF2D9A15E9FB}"/>
              </a:ext>
            </a:extLst>
          </p:cNvPr>
          <p:cNvCxnSpPr>
            <a:cxnSpLocks/>
          </p:cNvCxnSpPr>
          <p:nvPr/>
        </p:nvCxnSpPr>
        <p:spPr>
          <a:xfrm>
            <a:off x="6541826" y="813428"/>
            <a:ext cx="1226529" cy="2988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5FAA9ABB-FB43-511A-5CBE-CBDAC2712881}"/>
              </a:ext>
            </a:extLst>
          </p:cNvPr>
          <p:cNvCxnSpPr>
            <a:cxnSpLocks/>
          </p:cNvCxnSpPr>
          <p:nvPr/>
        </p:nvCxnSpPr>
        <p:spPr>
          <a:xfrm>
            <a:off x="6541826" y="1578078"/>
            <a:ext cx="1226529" cy="2988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D78ADF31-9AB3-ADCA-EAEC-EC086279220F}"/>
              </a:ext>
            </a:extLst>
          </p:cNvPr>
          <p:cNvCxnSpPr>
            <a:cxnSpLocks/>
          </p:cNvCxnSpPr>
          <p:nvPr/>
        </p:nvCxnSpPr>
        <p:spPr>
          <a:xfrm>
            <a:off x="6541826" y="2342728"/>
            <a:ext cx="1220014" cy="2973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2F514729-93D3-E53D-FF77-3A533C6D5197}"/>
              </a:ext>
            </a:extLst>
          </p:cNvPr>
          <p:cNvCxnSpPr>
            <a:cxnSpLocks/>
          </p:cNvCxnSpPr>
          <p:nvPr/>
        </p:nvCxnSpPr>
        <p:spPr>
          <a:xfrm>
            <a:off x="6541826" y="3107378"/>
            <a:ext cx="1226529" cy="2988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5A9AFD82-9F77-E6E7-AC2F-982626A75F3D}"/>
              </a:ext>
            </a:extLst>
          </p:cNvPr>
          <p:cNvCxnSpPr>
            <a:cxnSpLocks/>
            <a:stCxn id="2" idx="3"/>
            <a:endCxn id="129" idx="7"/>
          </p:cNvCxnSpPr>
          <p:nvPr/>
        </p:nvCxnSpPr>
        <p:spPr>
          <a:xfrm flipH="1">
            <a:off x="1374410" y="813555"/>
            <a:ext cx="1228999" cy="298140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AAA46C3F-48BD-40B8-D860-AC2419ABDD8E}"/>
              </a:ext>
            </a:extLst>
          </p:cNvPr>
          <p:cNvCxnSpPr>
            <a:cxnSpLocks/>
            <a:stCxn id="3" idx="3"/>
            <a:endCxn id="130" idx="7"/>
          </p:cNvCxnSpPr>
          <p:nvPr/>
        </p:nvCxnSpPr>
        <p:spPr>
          <a:xfrm flipH="1">
            <a:off x="1374410" y="1578205"/>
            <a:ext cx="1228999" cy="298140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5807EF8C-379E-29CC-01FA-C7043027865B}"/>
              </a:ext>
            </a:extLst>
          </p:cNvPr>
          <p:cNvCxnSpPr>
            <a:cxnSpLocks/>
            <a:stCxn id="4" idx="3"/>
            <a:endCxn id="131" idx="7"/>
          </p:cNvCxnSpPr>
          <p:nvPr/>
        </p:nvCxnSpPr>
        <p:spPr>
          <a:xfrm flipH="1">
            <a:off x="1374410" y="2342855"/>
            <a:ext cx="1228999" cy="298140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AAE193F0-A77F-C089-B827-C5F180E123F2}"/>
              </a:ext>
            </a:extLst>
          </p:cNvPr>
          <p:cNvCxnSpPr>
            <a:cxnSpLocks/>
            <a:stCxn id="5" idx="3"/>
            <a:endCxn id="132" idx="7"/>
          </p:cNvCxnSpPr>
          <p:nvPr/>
        </p:nvCxnSpPr>
        <p:spPr>
          <a:xfrm flipH="1">
            <a:off x="1374410" y="3107505"/>
            <a:ext cx="1228999" cy="298140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4CF3B036-AE80-CF66-54BD-DB7F36F6CF35}"/>
              </a:ext>
            </a:extLst>
          </p:cNvPr>
          <p:cNvCxnSpPr>
            <a:cxnSpLocks/>
          </p:cNvCxnSpPr>
          <p:nvPr/>
        </p:nvCxnSpPr>
        <p:spPr>
          <a:xfrm flipH="1">
            <a:off x="6543960" y="809839"/>
            <a:ext cx="1228999" cy="298140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066D3947-2D94-DF3F-55F9-99CA33B36F38}"/>
              </a:ext>
            </a:extLst>
          </p:cNvPr>
          <p:cNvCxnSpPr>
            <a:cxnSpLocks/>
          </p:cNvCxnSpPr>
          <p:nvPr/>
        </p:nvCxnSpPr>
        <p:spPr>
          <a:xfrm flipH="1">
            <a:off x="6543960" y="1574489"/>
            <a:ext cx="1228999" cy="298140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B0F49037-53B2-A06B-9FB6-3E0EB226C55A}"/>
              </a:ext>
            </a:extLst>
          </p:cNvPr>
          <p:cNvCxnSpPr>
            <a:cxnSpLocks/>
          </p:cNvCxnSpPr>
          <p:nvPr/>
        </p:nvCxnSpPr>
        <p:spPr>
          <a:xfrm flipH="1">
            <a:off x="6543960" y="2339139"/>
            <a:ext cx="1228999" cy="298140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F4055F4D-AF45-67C4-23FB-732ADDAB3347}"/>
              </a:ext>
            </a:extLst>
          </p:cNvPr>
          <p:cNvCxnSpPr>
            <a:cxnSpLocks/>
          </p:cNvCxnSpPr>
          <p:nvPr/>
        </p:nvCxnSpPr>
        <p:spPr>
          <a:xfrm flipH="1">
            <a:off x="6543960" y="3103789"/>
            <a:ext cx="1228999" cy="298140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3EA4125B-BC83-F811-50FB-AE4A8744BC60}"/>
              </a:ext>
            </a:extLst>
          </p:cNvPr>
          <p:cNvSpPr txBox="1"/>
          <p:nvPr/>
        </p:nvSpPr>
        <p:spPr>
          <a:xfrm>
            <a:off x="796454" y="54226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E0F06670-C998-068A-A22D-8289E1E08A85}"/>
              </a:ext>
            </a:extLst>
          </p:cNvPr>
          <p:cNvSpPr txBox="1"/>
          <p:nvPr/>
        </p:nvSpPr>
        <p:spPr>
          <a:xfrm>
            <a:off x="796453" y="130916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57F3F65F-B21B-5A47-EF6D-A7C6E239FB11}"/>
              </a:ext>
            </a:extLst>
          </p:cNvPr>
          <p:cNvSpPr txBox="1"/>
          <p:nvPr/>
        </p:nvSpPr>
        <p:spPr>
          <a:xfrm>
            <a:off x="795293" y="2076061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7C0E2B76-6D2B-19E0-43A4-08E003E443E3}"/>
              </a:ext>
            </a:extLst>
          </p:cNvPr>
          <p:cNvSpPr txBox="1"/>
          <p:nvPr/>
        </p:nvSpPr>
        <p:spPr>
          <a:xfrm>
            <a:off x="800904" y="2842957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3A348FF8-5108-3110-4DA5-E3B01D0D0352}"/>
              </a:ext>
            </a:extLst>
          </p:cNvPr>
          <p:cNvSpPr txBox="1"/>
          <p:nvPr/>
        </p:nvSpPr>
        <p:spPr>
          <a:xfrm>
            <a:off x="795293" y="3567847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5D800BE3-C7B7-E1E7-85F1-1538C9EBF747}"/>
              </a:ext>
            </a:extLst>
          </p:cNvPr>
          <p:cNvSpPr txBox="1"/>
          <p:nvPr/>
        </p:nvSpPr>
        <p:spPr>
          <a:xfrm>
            <a:off x="795293" y="433474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0E3A9D3C-0766-A55C-C142-EDD0FD29F22C}"/>
              </a:ext>
            </a:extLst>
          </p:cNvPr>
          <p:cNvSpPr txBox="1"/>
          <p:nvPr/>
        </p:nvSpPr>
        <p:spPr>
          <a:xfrm>
            <a:off x="794133" y="510163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FEB99B17-7CEF-228F-53D5-331BD40F87F8}"/>
              </a:ext>
            </a:extLst>
          </p:cNvPr>
          <p:cNvSpPr txBox="1"/>
          <p:nvPr/>
        </p:nvSpPr>
        <p:spPr>
          <a:xfrm>
            <a:off x="799744" y="586853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D0B951B5-081B-CAFD-A42D-FAD0D0D1A60B}"/>
              </a:ext>
            </a:extLst>
          </p:cNvPr>
          <p:cNvSpPr txBox="1"/>
          <p:nvPr/>
        </p:nvSpPr>
        <p:spPr>
          <a:xfrm>
            <a:off x="7905604" y="54226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54154D3D-9370-B154-B1F2-E199329FA504}"/>
              </a:ext>
            </a:extLst>
          </p:cNvPr>
          <p:cNvSpPr txBox="1"/>
          <p:nvPr/>
        </p:nvSpPr>
        <p:spPr>
          <a:xfrm>
            <a:off x="7905604" y="1309165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527FAF70-C955-F2DD-DB29-309DC0509D64}"/>
              </a:ext>
            </a:extLst>
          </p:cNvPr>
          <p:cNvSpPr txBox="1"/>
          <p:nvPr/>
        </p:nvSpPr>
        <p:spPr>
          <a:xfrm>
            <a:off x="7904444" y="207606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BAAB5779-E3AE-D105-D163-50E89D6F18F0}"/>
              </a:ext>
            </a:extLst>
          </p:cNvPr>
          <p:cNvSpPr txBox="1"/>
          <p:nvPr/>
        </p:nvSpPr>
        <p:spPr>
          <a:xfrm>
            <a:off x="7915665" y="2842957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C78B01B5-576F-F99F-7029-95ECB17D3214}"/>
              </a:ext>
            </a:extLst>
          </p:cNvPr>
          <p:cNvSpPr txBox="1"/>
          <p:nvPr/>
        </p:nvSpPr>
        <p:spPr>
          <a:xfrm>
            <a:off x="7910054" y="3567847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BFABE386-346A-9A12-C290-9E1C821847B4}"/>
              </a:ext>
            </a:extLst>
          </p:cNvPr>
          <p:cNvSpPr txBox="1"/>
          <p:nvPr/>
        </p:nvSpPr>
        <p:spPr>
          <a:xfrm>
            <a:off x="7910054" y="433474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AEB55FF7-4411-8E93-032D-C0C5A62E3F50}"/>
              </a:ext>
            </a:extLst>
          </p:cNvPr>
          <p:cNvSpPr txBox="1"/>
          <p:nvPr/>
        </p:nvSpPr>
        <p:spPr>
          <a:xfrm>
            <a:off x="7908894" y="5101639"/>
            <a:ext cx="369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819EE438-5601-0CA0-77F4-3DF6B31E4979}"/>
              </a:ext>
            </a:extLst>
          </p:cNvPr>
          <p:cNvSpPr txBox="1"/>
          <p:nvPr/>
        </p:nvSpPr>
        <p:spPr>
          <a:xfrm>
            <a:off x="7914505" y="586853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263C65-EB22-589B-888E-5DC5A96E57F5}"/>
                  </a:ext>
                </a:extLst>
              </p14:cNvPr>
              <p14:cNvContentPartPr/>
              <p14:nvPr/>
            </p14:nvContentPartPr>
            <p14:xfrm>
              <a:off x="1360800" y="386640"/>
              <a:ext cx="6414480" cy="6064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D263C65-EB22-589B-888E-5DC5A96E57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4600" y="370440"/>
                <a:ext cx="6446880" cy="60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AD00240-D381-D065-21F0-4C5B20CE88F2}"/>
                  </a:ext>
                </a:extLst>
              </p14:cNvPr>
              <p14:cNvContentPartPr/>
              <p14:nvPr/>
            </p14:nvContentPartPr>
            <p14:xfrm>
              <a:off x="2697120" y="3807360"/>
              <a:ext cx="3951720" cy="2697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AD00240-D381-D065-21F0-4C5B20CE88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0920" y="3791160"/>
                <a:ext cx="3984120" cy="27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35C6665-E3E1-4F30-3F7F-032B18961BCD}"/>
                  </a:ext>
                </a:extLst>
              </p14:cNvPr>
              <p14:cNvContentPartPr/>
              <p14:nvPr/>
            </p14:nvContentPartPr>
            <p14:xfrm>
              <a:off x="2701440" y="768960"/>
              <a:ext cx="5098320" cy="34660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35C6665-E3E1-4F30-3F7F-032B18961B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5240" y="747360"/>
                <a:ext cx="5123880" cy="349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5994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97D3FE-88AC-D831-1DE3-A0C673461C5B}"/>
              </a:ext>
            </a:extLst>
          </p:cNvPr>
          <p:cNvSpPr txBox="1"/>
          <p:nvPr/>
        </p:nvSpPr>
        <p:spPr>
          <a:xfrm>
            <a:off x="2200574" y="732274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6DDB8-9865-F7F1-C09D-4C7C28E654B0}"/>
              </a:ext>
            </a:extLst>
          </p:cNvPr>
          <p:cNvSpPr txBox="1"/>
          <p:nvPr/>
        </p:nvSpPr>
        <p:spPr>
          <a:xfrm>
            <a:off x="2200573" y="1819801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5E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D49928-1A63-C411-E1DA-E64080C48842}"/>
              </a:ext>
            </a:extLst>
          </p:cNvPr>
          <p:cNvSpPr txBox="1"/>
          <p:nvPr/>
        </p:nvSpPr>
        <p:spPr>
          <a:xfrm>
            <a:off x="3635509" y="732274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356C4-F416-19C7-5706-7461A62EE4A8}"/>
              </a:ext>
            </a:extLst>
          </p:cNvPr>
          <p:cNvSpPr txBox="1"/>
          <p:nvPr/>
        </p:nvSpPr>
        <p:spPr>
          <a:xfrm>
            <a:off x="3635507" y="1819801"/>
            <a:ext cx="553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6D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912082-4719-F73C-9A17-766F87A2E639}"/>
              </a:ext>
            </a:extLst>
          </p:cNvPr>
          <p:cNvSpPr txBox="1"/>
          <p:nvPr/>
        </p:nvSpPr>
        <p:spPr>
          <a:xfrm>
            <a:off x="4965545" y="732274"/>
            <a:ext cx="553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37D640-8C9C-4F54-7AD5-73A205F16872}"/>
              </a:ext>
            </a:extLst>
          </p:cNvPr>
          <p:cNvSpPr txBox="1"/>
          <p:nvPr/>
        </p:nvSpPr>
        <p:spPr>
          <a:xfrm>
            <a:off x="4965545" y="1819801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7G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A5FD37-DDFC-3E9A-2E84-74303A1E86CE}"/>
              </a:ext>
            </a:extLst>
          </p:cNvPr>
          <p:cNvSpPr txBox="1"/>
          <p:nvPr/>
        </p:nvSpPr>
        <p:spPr>
          <a:xfrm>
            <a:off x="6400481" y="732274"/>
            <a:ext cx="553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4F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A910D-7858-67C7-9A44-B4C5682798BE}"/>
              </a:ext>
            </a:extLst>
          </p:cNvPr>
          <p:cNvSpPr txBox="1"/>
          <p:nvPr/>
        </p:nvSpPr>
        <p:spPr>
          <a:xfrm>
            <a:off x="6400479" y="1819801"/>
            <a:ext cx="553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8C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DCE24F8-C436-75E5-EFEF-B356DDBC1FE0}"/>
                  </a:ext>
                </a:extLst>
              </p14:cNvPr>
              <p14:cNvContentPartPr/>
              <p14:nvPr/>
            </p14:nvContentPartPr>
            <p14:xfrm>
              <a:off x="2433960" y="933480"/>
              <a:ext cx="4222800" cy="1118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DCE24F8-C436-75E5-EFEF-B356DDBC1F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12360" y="917280"/>
                <a:ext cx="4260600" cy="11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88A29F5-F7F3-BE54-C97B-F2FA0E6DF5F8}"/>
                  </a:ext>
                </a:extLst>
              </p14:cNvPr>
              <p14:cNvContentPartPr/>
              <p14:nvPr/>
            </p14:nvContentPartPr>
            <p14:xfrm>
              <a:off x="1915920" y="777240"/>
              <a:ext cx="5370120" cy="3290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88A29F5-F7F3-BE54-C97B-F2FA0E6DF5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4320" y="761040"/>
                <a:ext cx="540792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A54F67A-3A25-69E4-AC1A-EA0E8E76439D}"/>
                  </a:ext>
                </a:extLst>
              </p14:cNvPr>
              <p14:cNvContentPartPr/>
              <p14:nvPr/>
            </p14:nvContentPartPr>
            <p14:xfrm>
              <a:off x="1891440" y="1878840"/>
              <a:ext cx="5364000" cy="3542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A54F67A-3A25-69E4-AC1A-EA0E8E7643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75240" y="1862640"/>
                <a:ext cx="539640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B16287A-0440-DBB6-A7C8-6C76F3EA6677}"/>
                  </a:ext>
                </a:extLst>
              </p14:cNvPr>
              <p14:cNvContentPartPr/>
              <p14:nvPr/>
            </p14:nvContentPartPr>
            <p14:xfrm>
              <a:off x="4965545" y="3429000"/>
              <a:ext cx="2787480" cy="1344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B16287A-0440-DBB6-A7C8-6C76F3EA667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49345" y="3412800"/>
                <a:ext cx="2819880" cy="13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176DB00-0F91-01A4-1198-2B6C28BC1ACA}"/>
                  </a:ext>
                </a:extLst>
              </p14:cNvPr>
              <p14:cNvContentPartPr/>
              <p14:nvPr/>
            </p14:nvContentPartPr>
            <p14:xfrm>
              <a:off x="1477080" y="3429000"/>
              <a:ext cx="2553480" cy="13777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176DB00-0F91-01A4-1198-2B6C28BC1AC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60880" y="3412800"/>
                <a:ext cx="2585880" cy="14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69AF2E-D0D1-0D2D-6A47-B38AE9B31FCF}"/>
                  </a:ext>
                </a:extLst>
              </p14:cNvPr>
              <p14:cNvContentPartPr/>
              <p14:nvPr/>
            </p14:nvContentPartPr>
            <p14:xfrm>
              <a:off x="1212840" y="2545200"/>
              <a:ext cx="7133760" cy="2619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69AF2E-D0D1-0D2D-6A47-B38AE9B31FC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96640" y="2529000"/>
                <a:ext cx="7166160" cy="265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359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C6A8927C-D0D7-2605-A95A-09510A659C8A}"/>
              </a:ext>
            </a:extLst>
          </p:cNvPr>
          <p:cNvSpPr/>
          <p:nvPr/>
        </p:nvSpPr>
        <p:spPr>
          <a:xfrm>
            <a:off x="4803225" y="380303"/>
            <a:ext cx="3878317" cy="2814842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BD51A0-ED97-27D2-33F5-A62EC11CE4EF}"/>
              </a:ext>
            </a:extLst>
          </p:cNvPr>
          <p:cNvCxnSpPr>
            <a:cxnSpLocks/>
            <a:stCxn id="21" idx="5"/>
          </p:cNvCxnSpPr>
          <p:nvPr/>
        </p:nvCxnSpPr>
        <p:spPr>
          <a:xfrm>
            <a:off x="6752970" y="966238"/>
            <a:ext cx="1439468" cy="1460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EDDA0502-3B08-0FA5-2F3F-258441D57384}"/>
              </a:ext>
            </a:extLst>
          </p:cNvPr>
          <p:cNvSpPr/>
          <p:nvPr/>
        </p:nvSpPr>
        <p:spPr>
          <a:xfrm>
            <a:off x="899877" y="877546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CB22106-85C8-F6C8-D8C0-520CA8B37F26}"/>
              </a:ext>
            </a:extLst>
          </p:cNvPr>
          <p:cNvSpPr/>
          <p:nvPr/>
        </p:nvSpPr>
        <p:spPr>
          <a:xfrm>
            <a:off x="899877" y="2422327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532B68-4BB2-1004-F647-7EE98314B546}"/>
              </a:ext>
            </a:extLst>
          </p:cNvPr>
          <p:cNvSpPr/>
          <p:nvPr/>
        </p:nvSpPr>
        <p:spPr>
          <a:xfrm>
            <a:off x="2432344" y="877546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462A09-9176-7ED9-5ABD-EAAC15E1BDAF}"/>
              </a:ext>
            </a:extLst>
          </p:cNvPr>
          <p:cNvSpPr/>
          <p:nvPr/>
        </p:nvSpPr>
        <p:spPr>
          <a:xfrm>
            <a:off x="2432344" y="2422327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7F52549-8E04-6917-47EC-F74B656BCE9B}"/>
              </a:ext>
            </a:extLst>
          </p:cNvPr>
          <p:cNvSpPr/>
          <p:nvPr/>
        </p:nvSpPr>
        <p:spPr>
          <a:xfrm>
            <a:off x="3651544" y="1609527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EE2E65-CB5A-2A6E-6E69-A7B156B16BA9}"/>
              </a:ext>
            </a:extLst>
          </p:cNvPr>
          <p:cNvCxnSpPr>
            <a:stCxn id="2" idx="5"/>
            <a:endCxn id="5" idx="1"/>
          </p:cNvCxnSpPr>
          <p:nvPr/>
        </p:nvCxnSpPr>
        <p:spPr>
          <a:xfrm>
            <a:off x="988569" y="966238"/>
            <a:ext cx="1458992" cy="1471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601CB1-0289-61BF-7DB1-2572E14346C0}"/>
              </a:ext>
            </a:extLst>
          </p:cNvPr>
          <p:cNvCxnSpPr>
            <a:cxnSpLocks/>
            <a:stCxn id="2" idx="4"/>
            <a:endCxn id="3" idx="0"/>
          </p:cNvCxnSpPr>
          <p:nvPr/>
        </p:nvCxnSpPr>
        <p:spPr>
          <a:xfrm>
            <a:off x="951832" y="981455"/>
            <a:ext cx="0" cy="1440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1F811E-3B9D-EAF7-B069-6FA5183D87F6}"/>
              </a:ext>
            </a:extLst>
          </p:cNvPr>
          <p:cNvCxnSpPr>
            <a:cxnSpLocks/>
            <a:stCxn id="5" idx="2"/>
            <a:endCxn id="3" idx="6"/>
          </p:cNvCxnSpPr>
          <p:nvPr/>
        </p:nvCxnSpPr>
        <p:spPr>
          <a:xfrm flipH="1">
            <a:off x="1003786" y="2474282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D4E128-6CDD-329A-B5A2-8E408CD3599E}"/>
              </a:ext>
            </a:extLst>
          </p:cNvPr>
          <p:cNvCxnSpPr>
            <a:cxnSpLocks/>
          </p:cNvCxnSpPr>
          <p:nvPr/>
        </p:nvCxnSpPr>
        <p:spPr>
          <a:xfrm flipH="1">
            <a:off x="1003786" y="929500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F98DDAB-6813-27B2-8C10-42724D2D4EAD}"/>
              </a:ext>
            </a:extLst>
          </p:cNvPr>
          <p:cNvSpPr txBox="1"/>
          <p:nvPr/>
        </p:nvSpPr>
        <p:spPr>
          <a:xfrm>
            <a:off x="577805" y="609196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E96DA-BED1-6D4E-ACD0-D801B4F3C6FA}"/>
              </a:ext>
            </a:extLst>
          </p:cNvPr>
          <p:cNvSpPr txBox="1"/>
          <p:nvPr/>
        </p:nvSpPr>
        <p:spPr>
          <a:xfrm>
            <a:off x="569338" y="2160717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C376CD-56AC-0545-DC64-32A55701F712}"/>
              </a:ext>
            </a:extLst>
          </p:cNvPr>
          <p:cNvSpPr txBox="1"/>
          <p:nvPr/>
        </p:nvSpPr>
        <p:spPr>
          <a:xfrm>
            <a:off x="2495844" y="609196"/>
            <a:ext cx="282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3DB7AF-4269-9075-F1E6-1BE93BC2F514}"/>
              </a:ext>
            </a:extLst>
          </p:cNvPr>
          <p:cNvSpPr txBox="1"/>
          <p:nvPr/>
        </p:nvSpPr>
        <p:spPr>
          <a:xfrm>
            <a:off x="2487377" y="2160717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BC8E25-F98D-D50B-BE53-E4DA01107814}"/>
              </a:ext>
            </a:extLst>
          </p:cNvPr>
          <p:cNvSpPr txBox="1"/>
          <p:nvPr/>
        </p:nvSpPr>
        <p:spPr>
          <a:xfrm>
            <a:off x="3703498" y="1347917"/>
            <a:ext cx="288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AAFB9C-11AB-B427-E98E-31C26C5263EC}"/>
              </a:ext>
            </a:extLst>
          </p:cNvPr>
          <p:cNvSpPr txBox="1"/>
          <p:nvPr/>
        </p:nvSpPr>
        <p:spPr>
          <a:xfrm>
            <a:off x="819808" y="3565634"/>
            <a:ext cx="2310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connected: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0F106E-8C91-5D85-FFDD-596FB97640ED}"/>
              </a:ext>
            </a:extLst>
          </p:cNvPr>
          <p:cNvSpPr txBox="1"/>
          <p:nvPr/>
        </p:nvSpPr>
        <p:spPr>
          <a:xfrm>
            <a:off x="819808" y="4611413"/>
            <a:ext cx="1430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forest: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E678E4-805F-C066-5725-ADAF4DA1DB13}"/>
              </a:ext>
            </a:extLst>
          </p:cNvPr>
          <p:cNvSpPr txBox="1"/>
          <p:nvPr/>
        </p:nvSpPr>
        <p:spPr>
          <a:xfrm>
            <a:off x="804090" y="5657192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tree: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C8AACE7-7ABF-30C0-9440-227160ECE9D8}"/>
              </a:ext>
            </a:extLst>
          </p:cNvPr>
          <p:cNvSpPr/>
          <p:nvPr/>
        </p:nvSpPr>
        <p:spPr>
          <a:xfrm>
            <a:off x="5131811" y="877546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AB1B982-B9EC-9BEC-805D-C1517BFDE3AA}"/>
              </a:ext>
            </a:extLst>
          </p:cNvPr>
          <p:cNvSpPr/>
          <p:nvPr/>
        </p:nvSpPr>
        <p:spPr>
          <a:xfrm>
            <a:off x="5131811" y="2422327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1B0915E-DCE4-ADF0-5C6C-5D0B0DEE1B50}"/>
              </a:ext>
            </a:extLst>
          </p:cNvPr>
          <p:cNvSpPr/>
          <p:nvPr/>
        </p:nvSpPr>
        <p:spPr>
          <a:xfrm>
            <a:off x="6664278" y="877546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466E295-D569-5BED-79A1-D6FA873BF068}"/>
              </a:ext>
            </a:extLst>
          </p:cNvPr>
          <p:cNvSpPr/>
          <p:nvPr/>
        </p:nvSpPr>
        <p:spPr>
          <a:xfrm>
            <a:off x="6664278" y="2422327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5DFD45-3C22-5D25-6577-761F35320152}"/>
              </a:ext>
            </a:extLst>
          </p:cNvPr>
          <p:cNvCxnSpPr>
            <a:cxnSpLocks/>
            <a:stCxn id="19" idx="4"/>
            <a:endCxn id="20" idx="0"/>
          </p:cNvCxnSpPr>
          <p:nvPr/>
        </p:nvCxnSpPr>
        <p:spPr>
          <a:xfrm>
            <a:off x="5183766" y="981455"/>
            <a:ext cx="0" cy="1440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98001DD-31D9-8D5F-7B8A-F798CAB32F1D}"/>
              </a:ext>
            </a:extLst>
          </p:cNvPr>
          <p:cNvCxnSpPr>
            <a:cxnSpLocks/>
          </p:cNvCxnSpPr>
          <p:nvPr/>
        </p:nvCxnSpPr>
        <p:spPr>
          <a:xfrm flipH="1">
            <a:off x="5235720" y="929500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61F6904-ED38-6B82-C72D-853AB9E10936}"/>
              </a:ext>
            </a:extLst>
          </p:cNvPr>
          <p:cNvSpPr txBox="1"/>
          <p:nvPr/>
        </p:nvSpPr>
        <p:spPr>
          <a:xfrm>
            <a:off x="5018495" y="369541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FCAA49-5FF9-AED6-F5AC-97CE1FCD5184}"/>
              </a:ext>
            </a:extLst>
          </p:cNvPr>
          <p:cNvSpPr txBox="1"/>
          <p:nvPr/>
        </p:nvSpPr>
        <p:spPr>
          <a:xfrm>
            <a:off x="5023826" y="2526236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923863-1649-2E83-E2DC-1AB0CB66DFD1}"/>
              </a:ext>
            </a:extLst>
          </p:cNvPr>
          <p:cNvSpPr txBox="1"/>
          <p:nvPr/>
        </p:nvSpPr>
        <p:spPr>
          <a:xfrm>
            <a:off x="6572297" y="380303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E68F04-03E4-DE27-014A-6157BB20C417}"/>
              </a:ext>
            </a:extLst>
          </p:cNvPr>
          <p:cNvSpPr txBox="1"/>
          <p:nvPr/>
        </p:nvSpPr>
        <p:spPr>
          <a:xfrm>
            <a:off x="6550962" y="2511021"/>
            <a:ext cx="288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e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B6B2C72-6D37-D61F-9759-565A62290A2F}"/>
              </a:ext>
            </a:extLst>
          </p:cNvPr>
          <p:cNvSpPr/>
          <p:nvPr/>
        </p:nvSpPr>
        <p:spPr>
          <a:xfrm>
            <a:off x="8182489" y="877546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9495772-5A38-0003-2465-95B2B24CA288}"/>
              </a:ext>
            </a:extLst>
          </p:cNvPr>
          <p:cNvSpPr/>
          <p:nvPr/>
        </p:nvSpPr>
        <p:spPr>
          <a:xfrm>
            <a:off x="8182489" y="2422327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53552DD-359A-4DED-2492-35FCE86B514E}"/>
              </a:ext>
            </a:extLst>
          </p:cNvPr>
          <p:cNvCxnSpPr>
            <a:cxnSpLocks/>
          </p:cNvCxnSpPr>
          <p:nvPr/>
        </p:nvCxnSpPr>
        <p:spPr>
          <a:xfrm flipH="1">
            <a:off x="6753931" y="929500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88200E9-F46B-FC9F-DCE4-C911F54DE9F6}"/>
              </a:ext>
            </a:extLst>
          </p:cNvPr>
          <p:cNvSpPr txBox="1"/>
          <p:nvPr/>
        </p:nvSpPr>
        <p:spPr>
          <a:xfrm>
            <a:off x="8093218" y="380303"/>
            <a:ext cx="282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52A155-F17C-9EF0-4B74-CA91983D59DC}"/>
              </a:ext>
            </a:extLst>
          </p:cNvPr>
          <p:cNvSpPr txBox="1"/>
          <p:nvPr/>
        </p:nvSpPr>
        <p:spPr>
          <a:xfrm>
            <a:off x="8031474" y="2508969"/>
            <a:ext cx="263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f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54A9E8-20EE-1722-EF6E-E7260BA27DF8}"/>
              </a:ext>
            </a:extLst>
          </p:cNvPr>
          <p:cNvCxnSpPr>
            <a:cxnSpLocks/>
          </p:cNvCxnSpPr>
          <p:nvPr/>
        </p:nvCxnSpPr>
        <p:spPr>
          <a:xfrm>
            <a:off x="6716232" y="981455"/>
            <a:ext cx="0" cy="1440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36073819-245C-33DD-DC4C-E65A6699EFC2}"/>
              </a:ext>
            </a:extLst>
          </p:cNvPr>
          <p:cNvSpPr/>
          <p:nvPr/>
        </p:nvSpPr>
        <p:spPr>
          <a:xfrm>
            <a:off x="462263" y="382931"/>
            <a:ext cx="3878317" cy="2814842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38FB2EB-B559-FFAB-4E02-97D84DDD1606}"/>
                  </a:ext>
                </a:extLst>
              </p14:cNvPr>
              <p14:cNvContentPartPr/>
              <p14:nvPr/>
            </p14:nvContentPartPr>
            <p14:xfrm>
              <a:off x="2187360" y="3717720"/>
              <a:ext cx="6759720" cy="2412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38FB2EB-B559-FFAB-4E02-97D84DDD16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1160" y="3701520"/>
                <a:ext cx="6792120" cy="24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D29D526-8248-FD21-89DF-CDDC4E7E2D41}"/>
                  </a:ext>
                </a:extLst>
              </p14:cNvPr>
              <p14:cNvContentPartPr/>
              <p14:nvPr/>
            </p14:nvContentPartPr>
            <p14:xfrm>
              <a:off x="559080" y="592200"/>
              <a:ext cx="3741840" cy="2475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D29D526-8248-FD21-89DF-CDDC4E7E2D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2880" y="576000"/>
                <a:ext cx="3774240" cy="250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404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FC0503-A9B2-BC9F-01B4-1708DD31CD72}"/>
              </a:ext>
            </a:extLst>
          </p:cNvPr>
          <p:cNvSpPr txBox="1"/>
          <p:nvPr/>
        </p:nvSpPr>
        <p:spPr>
          <a:xfrm>
            <a:off x="415156" y="348168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venir Book" panose="02000503020000020003" pitchFamily="2" charset="0"/>
              </a:rPr>
              <a:t>Theorem: </a:t>
            </a:r>
            <a:r>
              <a:rPr lang="en-US" sz="3200" dirty="0"/>
              <a:t>A forest with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/>
              <a:t> vertices and </a:t>
            </a:r>
            <a:r>
              <a:rPr lang="en-US" sz="3200" i="1" dirty="0">
                <a:latin typeface="Garamond" panose="02020404030301010803" pitchFamily="18" charset="0"/>
              </a:rPr>
              <a:t>m</a:t>
            </a:r>
            <a:r>
              <a:rPr lang="en-US" sz="3200" dirty="0"/>
              <a:t> edges has  </a:t>
            </a:r>
            <a:r>
              <a:rPr lang="en-US" sz="3200" i="1" dirty="0">
                <a:latin typeface="Garamond" panose="02020404030301010803" pitchFamily="18" charset="0"/>
              </a:rPr>
              <a:t>n –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i="1" dirty="0">
                <a:latin typeface="Garamond" panose="02020404030301010803" pitchFamily="18" charset="0"/>
              </a:rPr>
              <a:t>m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dirty="0"/>
              <a:t>connected components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0CB9DA-4C69-F830-41B3-C23C4A53BC6F}"/>
                  </a:ext>
                </a:extLst>
              </p14:cNvPr>
              <p14:cNvContentPartPr/>
              <p14:nvPr/>
            </p14:nvContentPartPr>
            <p14:xfrm>
              <a:off x="487080" y="1536480"/>
              <a:ext cx="8169840" cy="4069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0CB9DA-4C69-F830-41B3-C23C4A53BC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0880" y="1520280"/>
                <a:ext cx="8202240" cy="41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DF444F7-1E6E-36F1-E0E5-C7158FB147DD}"/>
                  </a:ext>
                </a:extLst>
              </p14:cNvPr>
              <p14:cNvContentPartPr/>
              <p14:nvPr/>
            </p14:nvContentPartPr>
            <p14:xfrm>
              <a:off x="3357259" y="1877950"/>
              <a:ext cx="2800440" cy="576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DF444F7-1E6E-36F1-E0E5-C7158FB147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1059" y="1861750"/>
                <a:ext cx="283284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303D7E6-17F7-35B4-6623-5096555E7FCB}"/>
                  </a:ext>
                </a:extLst>
              </p14:cNvPr>
              <p14:cNvContentPartPr/>
              <p14:nvPr/>
            </p14:nvContentPartPr>
            <p14:xfrm>
              <a:off x="4267800" y="2581920"/>
              <a:ext cx="3749400" cy="1246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303D7E6-17F7-35B4-6623-5096555E7FC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51600" y="2565720"/>
                <a:ext cx="3781800" cy="12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D7D18AF-F82E-9F92-8798-5FCD871C101E}"/>
                  </a:ext>
                </a:extLst>
              </p14:cNvPr>
              <p14:cNvContentPartPr/>
              <p14:nvPr/>
            </p14:nvContentPartPr>
            <p14:xfrm>
              <a:off x="608400" y="4584240"/>
              <a:ext cx="8231760" cy="1891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D7D18AF-F82E-9F92-8798-5FCD871C10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2200" y="4568040"/>
                <a:ext cx="8264160" cy="192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932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DC1463-BC66-D738-1A3C-EEF0A9D1945A}"/>
              </a:ext>
            </a:extLst>
          </p:cNvPr>
          <p:cNvSpPr txBox="1"/>
          <p:nvPr/>
        </p:nvSpPr>
        <p:spPr>
          <a:xfrm>
            <a:off x="415156" y="348168"/>
            <a:ext cx="8316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venir Book" panose="02000503020000020003" pitchFamily="2" charset="0"/>
              </a:rPr>
              <a:t>Corollary: </a:t>
            </a:r>
            <a:r>
              <a:rPr lang="en-US" sz="3200" dirty="0"/>
              <a:t>A tree with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/>
              <a:t> vertices has  </a:t>
            </a:r>
            <a:r>
              <a:rPr lang="en-US" sz="3200" i="1" dirty="0">
                <a:latin typeface="Garamond" panose="02020404030301010803" pitchFamily="18" charset="0"/>
              </a:rPr>
              <a:t>  </a:t>
            </a:r>
            <a:r>
              <a:rPr lang="en-US" sz="3200" dirty="0"/>
              <a:t>      edges.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687D9-8B9C-F552-F3E5-F59AABA36908}"/>
              </a:ext>
            </a:extLst>
          </p:cNvPr>
          <p:cNvSpPr txBox="1"/>
          <p:nvPr/>
        </p:nvSpPr>
        <p:spPr>
          <a:xfrm>
            <a:off x="415156" y="1882240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venir Book" panose="02000503020000020003" pitchFamily="2" charset="0"/>
              </a:rPr>
              <a:t>Corollary: </a:t>
            </a:r>
            <a:r>
              <a:rPr lang="en-US" sz="3200" dirty="0"/>
              <a:t>Every nonempty tree has at least two leaves.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64478F-B711-0EED-CAE2-DE8A7DDBDD6B}"/>
                  </a:ext>
                </a:extLst>
              </p14:cNvPr>
              <p14:cNvContentPartPr/>
              <p14:nvPr/>
            </p14:nvContentPartPr>
            <p14:xfrm>
              <a:off x="6681240" y="567360"/>
              <a:ext cx="394920" cy="189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64478F-B711-0EED-CAE2-DE8A7DDBDD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5040" y="551160"/>
                <a:ext cx="42732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86D581F-193B-5740-65DE-889A8C9EF201}"/>
                  </a:ext>
                </a:extLst>
              </p14:cNvPr>
              <p14:cNvContentPartPr/>
              <p14:nvPr/>
            </p14:nvContentPartPr>
            <p14:xfrm>
              <a:off x="546840" y="978480"/>
              <a:ext cx="7195320" cy="1957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86D581F-193B-5740-65DE-889A8C9EF2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0640" y="962280"/>
                <a:ext cx="7227720" cy="19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6F638D9-FFF8-E2AE-8113-C1B28D528DA5}"/>
                  </a:ext>
                </a:extLst>
              </p14:cNvPr>
              <p14:cNvContentPartPr/>
              <p14:nvPr/>
            </p14:nvContentPartPr>
            <p14:xfrm>
              <a:off x="575640" y="3116520"/>
              <a:ext cx="8132760" cy="1348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6F638D9-FFF8-E2AE-8113-C1B28D528D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9440" y="3100320"/>
                <a:ext cx="8165160" cy="13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3FB5AAF-7BD7-BF57-4B0D-AD5C698D3E25}"/>
                  </a:ext>
                </a:extLst>
              </p14:cNvPr>
              <p14:cNvContentPartPr/>
              <p14:nvPr/>
            </p14:nvContentPartPr>
            <p14:xfrm>
              <a:off x="2508120" y="4465080"/>
              <a:ext cx="6200280" cy="2080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3FB5AAF-7BD7-BF57-4B0D-AD5C698D3E2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91920" y="4448880"/>
                <a:ext cx="6232680" cy="211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2232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D41517-29A5-815A-E0E4-CCA78F6AF82C}"/>
              </a:ext>
            </a:extLst>
          </p:cNvPr>
          <p:cNvSpPr/>
          <p:nvPr/>
        </p:nvSpPr>
        <p:spPr>
          <a:xfrm>
            <a:off x="5288705" y="768897"/>
            <a:ext cx="1537397" cy="15373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6AFEB0-2821-1F2A-69E7-3A1ACBCA4F26}"/>
              </a:ext>
            </a:extLst>
          </p:cNvPr>
          <p:cNvSpPr/>
          <p:nvPr/>
        </p:nvSpPr>
        <p:spPr>
          <a:xfrm>
            <a:off x="6826102" y="768896"/>
            <a:ext cx="1537397" cy="15373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33E6BA6-B66B-C501-A6DB-4D14F536C344}"/>
              </a:ext>
            </a:extLst>
          </p:cNvPr>
          <p:cNvSpPr/>
          <p:nvPr/>
        </p:nvSpPr>
        <p:spPr>
          <a:xfrm>
            <a:off x="5236750" y="71694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04C09F-5484-4F7F-2EA0-A1A57C899D7B}"/>
              </a:ext>
            </a:extLst>
          </p:cNvPr>
          <p:cNvSpPr/>
          <p:nvPr/>
        </p:nvSpPr>
        <p:spPr>
          <a:xfrm>
            <a:off x="6774147" y="71694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E8028D-7A10-B7A2-DA9B-3166E89D812C}"/>
              </a:ext>
            </a:extLst>
          </p:cNvPr>
          <p:cNvSpPr/>
          <p:nvPr/>
        </p:nvSpPr>
        <p:spPr>
          <a:xfrm>
            <a:off x="8311544" y="71694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3E6FE7-4FED-174A-0246-F2B8C68399E2}"/>
              </a:ext>
            </a:extLst>
          </p:cNvPr>
          <p:cNvSpPr/>
          <p:nvPr/>
        </p:nvSpPr>
        <p:spPr>
          <a:xfrm>
            <a:off x="5236749" y="225434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C870BD-B064-E674-098B-27A438364CBC}"/>
              </a:ext>
            </a:extLst>
          </p:cNvPr>
          <p:cNvSpPr/>
          <p:nvPr/>
        </p:nvSpPr>
        <p:spPr>
          <a:xfrm>
            <a:off x="6774147" y="225433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0161A8-5603-6FEC-6E76-385F392DC363}"/>
              </a:ext>
            </a:extLst>
          </p:cNvPr>
          <p:cNvSpPr/>
          <p:nvPr/>
        </p:nvSpPr>
        <p:spPr>
          <a:xfrm>
            <a:off x="8311544" y="2254338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B377F0-4506-CDD2-5534-8BBC25C1B6F3}"/>
              </a:ext>
            </a:extLst>
          </p:cNvPr>
          <p:cNvSpPr txBox="1"/>
          <p:nvPr/>
        </p:nvSpPr>
        <p:spPr>
          <a:xfrm>
            <a:off x="293914" y="253085"/>
            <a:ext cx="304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spanning tree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378BF3-F719-8D46-C834-A4C7BC5F451A}"/>
              </a:ext>
            </a:extLst>
          </p:cNvPr>
          <p:cNvSpPr/>
          <p:nvPr/>
        </p:nvSpPr>
        <p:spPr>
          <a:xfrm>
            <a:off x="6438975" y="3793729"/>
            <a:ext cx="962263" cy="962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D5B4F3-D448-44A0-56BF-9D6D7C3242C4}"/>
              </a:ext>
            </a:extLst>
          </p:cNvPr>
          <p:cNvSpPr/>
          <p:nvPr/>
        </p:nvSpPr>
        <p:spPr>
          <a:xfrm>
            <a:off x="6387021" y="374177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3A933AC-E6F4-E5E5-6471-286921A8EB4C}"/>
              </a:ext>
            </a:extLst>
          </p:cNvPr>
          <p:cNvSpPr/>
          <p:nvPr/>
        </p:nvSpPr>
        <p:spPr>
          <a:xfrm>
            <a:off x="6387020" y="469343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6D02BC-AEC9-9FFB-5107-348FF46C0780}"/>
              </a:ext>
            </a:extLst>
          </p:cNvPr>
          <p:cNvSpPr/>
          <p:nvPr/>
        </p:nvSpPr>
        <p:spPr>
          <a:xfrm>
            <a:off x="7401235" y="3793728"/>
            <a:ext cx="962263" cy="962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AE26BC-2AA9-DF58-1537-158943052C34}"/>
              </a:ext>
            </a:extLst>
          </p:cNvPr>
          <p:cNvSpPr/>
          <p:nvPr/>
        </p:nvSpPr>
        <p:spPr>
          <a:xfrm>
            <a:off x="7349281" y="373978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B5B0C3C-9F42-7622-F3B2-5FB6AF00A454}"/>
              </a:ext>
            </a:extLst>
          </p:cNvPr>
          <p:cNvSpPr/>
          <p:nvPr/>
        </p:nvSpPr>
        <p:spPr>
          <a:xfrm>
            <a:off x="8311544" y="471795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1BF451-CE24-2A18-4AF5-1671D98F96E6}"/>
              </a:ext>
            </a:extLst>
          </p:cNvPr>
          <p:cNvSpPr/>
          <p:nvPr/>
        </p:nvSpPr>
        <p:spPr>
          <a:xfrm>
            <a:off x="8311541" y="373978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469D56-294D-FF31-3252-9BDF1D532606}"/>
              </a:ext>
            </a:extLst>
          </p:cNvPr>
          <p:cNvSpPr/>
          <p:nvPr/>
        </p:nvSpPr>
        <p:spPr>
          <a:xfrm>
            <a:off x="7349283" y="470403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6A22C0-D346-B4C7-4CDE-22A428B298EF}"/>
              </a:ext>
            </a:extLst>
          </p:cNvPr>
          <p:cNvSpPr/>
          <p:nvPr/>
        </p:nvSpPr>
        <p:spPr>
          <a:xfrm>
            <a:off x="6438975" y="5268567"/>
            <a:ext cx="962263" cy="962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2936F52-CDEF-CD3C-3B6A-5E6FFC95246D}"/>
              </a:ext>
            </a:extLst>
          </p:cNvPr>
          <p:cNvSpPr/>
          <p:nvPr/>
        </p:nvSpPr>
        <p:spPr>
          <a:xfrm>
            <a:off x="6387021" y="521661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2C21CFA-E14D-E512-2F93-B530D94DCA2E}"/>
              </a:ext>
            </a:extLst>
          </p:cNvPr>
          <p:cNvSpPr/>
          <p:nvPr/>
        </p:nvSpPr>
        <p:spPr>
          <a:xfrm>
            <a:off x="6387020" y="616827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BE4479-C195-F7DE-270F-3E07089881CD}"/>
              </a:ext>
            </a:extLst>
          </p:cNvPr>
          <p:cNvSpPr/>
          <p:nvPr/>
        </p:nvSpPr>
        <p:spPr>
          <a:xfrm>
            <a:off x="7401235" y="5268566"/>
            <a:ext cx="962263" cy="962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54D1779-09BD-FB85-A816-A33364B68862}"/>
              </a:ext>
            </a:extLst>
          </p:cNvPr>
          <p:cNvSpPr/>
          <p:nvPr/>
        </p:nvSpPr>
        <p:spPr>
          <a:xfrm>
            <a:off x="7349281" y="521462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89EDF7-A3E8-C47D-49C7-7D15EA443B5C}"/>
              </a:ext>
            </a:extLst>
          </p:cNvPr>
          <p:cNvSpPr/>
          <p:nvPr/>
        </p:nvSpPr>
        <p:spPr>
          <a:xfrm>
            <a:off x="8311544" y="619279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29015C2-DD59-5AAA-8BF3-5B92279E8D92}"/>
              </a:ext>
            </a:extLst>
          </p:cNvPr>
          <p:cNvSpPr/>
          <p:nvPr/>
        </p:nvSpPr>
        <p:spPr>
          <a:xfrm>
            <a:off x="8311541" y="521462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5E46EEE-CFB4-5B20-E8B5-2A69047039BB}"/>
              </a:ext>
            </a:extLst>
          </p:cNvPr>
          <p:cNvSpPr/>
          <p:nvPr/>
        </p:nvSpPr>
        <p:spPr>
          <a:xfrm>
            <a:off x="7349283" y="6178875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2BDC38-1654-5227-4B21-DC8678BB0EA2}"/>
                  </a:ext>
                </a:extLst>
              </p14:cNvPr>
              <p14:cNvContentPartPr/>
              <p14:nvPr/>
            </p14:nvContentPartPr>
            <p14:xfrm>
              <a:off x="464760" y="883800"/>
              <a:ext cx="7865640" cy="1402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2BDC38-1654-5227-4B21-DC8678BB0E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560" y="862200"/>
                <a:ext cx="7898040" cy="14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1D0A416-9C70-C86D-9EF1-E647580285D4}"/>
                  </a:ext>
                </a:extLst>
              </p14:cNvPr>
              <p14:cNvContentPartPr/>
              <p14:nvPr/>
            </p14:nvContentPartPr>
            <p14:xfrm>
              <a:off x="472680" y="2882160"/>
              <a:ext cx="6833880" cy="1571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1D0A416-9C70-C86D-9EF1-E647580285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480" y="2865960"/>
                <a:ext cx="6866280" cy="16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AE01355-97CF-BD3C-F0F1-50605AA6FBA8}"/>
                  </a:ext>
                </a:extLst>
              </p14:cNvPr>
              <p14:cNvContentPartPr/>
              <p14:nvPr/>
            </p14:nvContentPartPr>
            <p14:xfrm>
              <a:off x="772920" y="3992400"/>
              <a:ext cx="4514760" cy="1702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AE01355-97CF-BD3C-F0F1-50605AA6FBA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6720" y="3976200"/>
                <a:ext cx="4547160" cy="17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09E9EB7-7FC5-6395-2954-9D5537EA9899}"/>
                  </a:ext>
                </a:extLst>
              </p14:cNvPr>
              <p14:cNvContentPartPr/>
              <p14:nvPr/>
            </p14:nvContentPartPr>
            <p14:xfrm>
              <a:off x="3306240" y="3630600"/>
              <a:ext cx="5213160" cy="2791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09E9EB7-7FC5-6395-2954-9D5537EA98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90040" y="3614400"/>
                <a:ext cx="5245560" cy="282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4822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68CA9-0EE9-C5BB-9522-AE78D4DFA493}"/>
              </a:ext>
            </a:extLst>
          </p:cNvPr>
          <p:cNvSpPr txBox="1"/>
          <p:nvPr/>
        </p:nvSpPr>
        <p:spPr>
          <a:xfrm>
            <a:off x="415156" y="348168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venir Book" panose="02000503020000020003" pitchFamily="2" charset="0"/>
              </a:rPr>
              <a:t>Corollary: </a:t>
            </a:r>
            <a:r>
              <a:rPr lang="en-US" sz="3200" dirty="0"/>
              <a:t>A graph with </a:t>
            </a:r>
            <a:r>
              <a:rPr lang="en-US" sz="3200" i="1" dirty="0">
                <a:latin typeface="Garamond" panose="02020404030301010803" pitchFamily="18" charset="0"/>
              </a:rPr>
              <a:t>n</a:t>
            </a:r>
            <a:r>
              <a:rPr lang="en-US" sz="3200" dirty="0"/>
              <a:t> vertices and </a:t>
            </a:r>
            <a:r>
              <a:rPr lang="en-US" sz="3200" i="1" dirty="0">
                <a:latin typeface="Garamond" panose="02020404030301010803" pitchFamily="18" charset="0"/>
              </a:rPr>
              <a:t>m</a:t>
            </a:r>
            <a:r>
              <a:rPr lang="en-US" sz="3200" dirty="0"/>
              <a:t> edges has at least </a:t>
            </a:r>
            <a:r>
              <a:rPr lang="en-US" sz="3200" i="1" dirty="0">
                <a:latin typeface="Garamond" panose="02020404030301010803" pitchFamily="18" charset="0"/>
              </a:rPr>
              <a:t>n –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i="1" dirty="0">
                <a:latin typeface="Garamond" panose="02020404030301010803" pitchFamily="18" charset="0"/>
              </a:rPr>
              <a:t>m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dirty="0"/>
              <a:t>connected components.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37DFB2-58C9-9242-457D-0D090E84129E}"/>
                  </a:ext>
                </a:extLst>
              </p14:cNvPr>
              <p14:cNvContentPartPr/>
              <p14:nvPr/>
            </p14:nvContentPartPr>
            <p14:xfrm>
              <a:off x="592200" y="1800720"/>
              <a:ext cx="8321760" cy="4593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37DFB2-58C9-9242-457D-0D090E8412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000" y="1784520"/>
                <a:ext cx="8354160" cy="46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07DD6C2-276B-5CAD-0065-C25B16DABA49}"/>
                  </a:ext>
                </a:extLst>
              </p14:cNvPr>
              <p14:cNvContentPartPr/>
              <p14:nvPr/>
            </p14:nvContentPartPr>
            <p14:xfrm>
              <a:off x="1619447" y="5222585"/>
              <a:ext cx="312840" cy="279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07DD6C2-276B-5CAD-0065-C25B16DABA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3247" y="5206385"/>
                <a:ext cx="34524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4D6B667-50F5-D453-4E49-1D24977B10CC}"/>
                  </a:ext>
                </a:extLst>
              </p14:cNvPr>
              <p14:cNvContentPartPr/>
              <p14:nvPr/>
            </p14:nvContentPartPr>
            <p14:xfrm>
              <a:off x="1726920" y="2738160"/>
              <a:ext cx="6346800" cy="253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4D6B667-50F5-D453-4E49-1D24977B10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10720" y="2721960"/>
                <a:ext cx="6379200" cy="256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814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CB1217-B095-358F-BA00-5496C15AA378}"/>
              </a:ext>
            </a:extLst>
          </p:cNvPr>
          <p:cNvSpPr txBox="1"/>
          <p:nvPr/>
        </p:nvSpPr>
        <p:spPr>
          <a:xfrm>
            <a:off x="293914" y="253085"/>
            <a:ext cx="354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bipartite graphs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8BD1CE2-6EAC-5B3B-B068-B62D4A32E975}"/>
              </a:ext>
            </a:extLst>
          </p:cNvPr>
          <p:cNvSpPr/>
          <p:nvPr/>
        </p:nvSpPr>
        <p:spPr>
          <a:xfrm>
            <a:off x="517484" y="1124606"/>
            <a:ext cx="3813968" cy="2459421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E3342C-3D06-0F2F-4D50-7F62AC75D493}"/>
              </a:ext>
            </a:extLst>
          </p:cNvPr>
          <p:cNvSpPr/>
          <p:nvPr/>
        </p:nvSpPr>
        <p:spPr>
          <a:xfrm>
            <a:off x="898591" y="1583203"/>
            <a:ext cx="1537397" cy="15373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06D014-6FD7-F68B-B564-A5B3A658B58C}"/>
              </a:ext>
            </a:extLst>
          </p:cNvPr>
          <p:cNvSpPr/>
          <p:nvPr/>
        </p:nvSpPr>
        <p:spPr>
          <a:xfrm>
            <a:off x="2435988" y="1583202"/>
            <a:ext cx="1537397" cy="15373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2E1C4F-B5CB-3A06-14E4-4908959286B4}"/>
              </a:ext>
            </a:extLst>
          </p:cNvPr>
          <p:cNvSpPr/>
          <p:nvPr/>
        </p:nvSpPr>
        <p:spPr>
          <a:xfrm>
            <a:off x="846636" y="15312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7BBA2B-E5C8-01D1-4AD3-F6E26D333420}"/>
              </a:ext>
            </a:extLst>
          </p:cNvPr>
          <p:cNvSpPr/>
          <p:nvPr/>
        </p:nvSpPr>
        <p:spPr>
          <a:xfrm>
            <a:off x="2384033" y="15312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7A295D-3FB7-4766-45AD-D6873685416A}"/>
              </a:ext>
            </a:extLst>
          </p:cNvPr>
          <p:cNvSpPr/>
          <p:nvPr/>
        </p:nvSpPr>
        <p:spPr>
          <a:xfrm>
            <a:off x="3921430" y="153124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B506797-6888-8675-E104-3E81C9061509}"/>
              </a:ext>
            </a:extLst>
          </p:cNvPr>
          <p:cNvSpPr/>
          <p:nvPr/>
        </p:nvSpPr>
        <p:spPr>
          <a:xfrm>
            <a:off x="846635" y="30686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7C6EA6-0B9C-E85A-EC91-C50A946A3F72}"/>
              </a:ext>
            </a:extLst>
          </p:cNvPr>
          <p:cNvSpPr/>
          <p:nvPr/>
        </p:nvSpPr>
        <p:spPr>
          <a:xfrm>
            <a:off x="2384033" y="3068645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E3D2CF-53CC-44CF-8F8F-80C636537678}"/>
              </a:ext>
            </a:extLst>
          </p:cNvPr>
          <p:cNvSpPr/>
          <p:nvPr/>
        </p:nvSpPr>
        <p:spPr>
          <a:xfrm>
            <a:off x="3921430" y="306864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D63577-9F8F-3B5E-9286-63FF7C8FF6DB}"/>
              </a:ext>
            </a:extLst>
          </p:cNvPr>
          <p:cNvSpPr/>
          <p:nvPr/>
        </p:nvSpPr>
        <p:spPr>
          <a:xfrm>
            <a:off x="5224841" y="1523863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E69B84A-8178-D961-5997-72B41C27297C}"/>
              </a:ext>
            </a:extLst>
          </p:cNvPr>
          <p:cNvSpPr/>
          <p:nvPr/>
        </p:nvSpPr>
        <p:spPr>
          <a:xfrm>
            <a:off x="5224841" y="3068644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3AF5BA0-8B58-91EB-C007-E14530168151}"/>
              </a:ext>
            </a:extLst>
          </p:cNvPr>
          <p:cNvSpPr/>
          <p:nvPr/>
        </p:nvSpPr>
        <p:spPr>
          <a:xfrm>
            <a:off x="6757308" y="1523863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E3A5BA9-E61C-1944-863D-4F88AC58362D}"/>
              </a:ext>
            </a:extLst>
          </p:cNvPr>
          <p:cNvSpPr/>
          <p:nvPr/>
        </p:nvSpPr>
        <p:spPr>
          <a:xfrm>
            <a:off x="6757308" y="3068644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D1B6DB1-19CA-C83F-D820-C9BA3407CAA0}"/>
              </a:ext>
            </a:extLst>
          </p:cNvPr>
          <p:cNvSpPr/>
          <p:nvPr/>
        </p:nvSpPr>
        <p:spPr>
          <a:xfrm>
            <a:off x="7976508" y="2255844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6162FE-91AE-226E-C185-D262894EB870}"/>
              </a:ext>
            </a:extLst>
          </p:cNvPr>
          <p:cNvCxnSpPr>
            <a:stCxn id="12" idx="5"/>
            <a:endCxn id="15" idx="1"/>
          </p:cNvCxnSpPr>
          <p:nvPr/>
        </p:nvCxnSpPr>
        <p:spPr>
          <a:xfrm>
            <a:off x="5313533" y="1612555"/>
            <a:ext cx="1458992" cy="1471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7EA3953-E2D1-8F3C-C0C8-7363C0712368}"/>
              </a:ext>
            </a:extLst>
          </p:cNvPr>
          <p:cNvCxnSpPr>
            <a:cxnSpLocks/>
            <a:stCxn id="12" idx="4"/>
            <a:endCxn id="13" idx="0"/>
          </p:cNvCxnSpPr>
          <p:nvPr/>
        </p:nvCxnSpPr>
        <p:spPr>
          <a:xfrm>
            <a:off x="5276796" y="1627772"/>
            <a:ext cx="0" cy="1440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22B2A6C-ADDA-977A-180C-301267CB9E46}"/>
              </a:ext>
            </a:extLst>
          </p:cNvPr>
          <p:cNvCxnSpPr>
            <a:cxnSpLocks/>
            <a:stCxn id="15" idx="2"/>
            <a:endCxn id="13" idx="6"/>
          </p:cNvCxnSpPr>
          <p:nvPr/>
        </p:nvCxnSpPr>
        <p:spPr>
          <a:xfrm flipH="1">
            <a:off x="5328750" y="3120599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04A811-A5E8-C7DC-8CFE-44F2FB1DFEDC}"/>
              </a:ext>
            </a:extLst>
          </p:cNvPr>
          <p:cNvCxnSpPr>
            <a:cxnSpLocks/>
          </p:cNvCxnSpPr>
          <p:nvPr/>
        </p:nvCxnSpPr>
        <p:spPr>
          <a:xfrm flipH="1">
            <a:off x="5328750" y="1575817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7FC583B-3520-1BBD-16F8-A5CA2A36C708}"/>
              </a:ext>
            </a:extLst>
          </p:cNvPr>
          <p:cNvSpPr/>
          <p:nvPr/>
        </p:nvSpPr>
        <p:spPr>
          <a:xfrm>
            <a:off x="4891768" y="1130042"/>
            <a:ext cx="3516508" cy="2459421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B4563F3-D71F-2115-BC54-BAF179DC1DD2}"/>
                  </a:ext>
                </a:extLst>
              </p14:cNvPr>
              <p14:cNvContentPartPr/>
              <p14:nvPr/>
            </p14:nvContentPartPr>
            <p14:xfrm>
              <a:off x="5229720" y="3125805"/>
              <a:ext cx="12960" cy="12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B4563F3-D71F-2115-BC54-BAF179DC1D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13520" y="3109605"/>
                <a:ext cx="45360" cy="4500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3FEA214C-89D8-3343-8C5C-51F44FB72CCC}"/>
              </a:ext>
            </a:extLst>
          </p:cNvPr>
          <p:cNvSpPr txBox="1"/>
          <p:nvPr/>
        </p:nvSpPr>
        <p:spPr>
          <a:xfrm>
            <a:off x="347665" y="4074816"/>
            <a:ext cx="8316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venir Book" panose="02000503020000020003" pitchFamily="2" charset="0"/>
              </a:rPr>
              <a:t>Theorem: </a:t>
            </a:r>
            <a:r>
              <a:rPr lang="en-US" sz="3200" dirty="0"/>
              <a:t>A graph is bipartite </a:t>
            </a:r>
            <a:r>
              <a:rPr lang="en-US" sz="3200" dirty="0">
                <a:solidFill>
                  <a:schemeClr val="accent1"/>
                </a:solidFill>
              </a:rPr>
              <a:t>if and only if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B42DEF3-AFC2-B6AC-E205-226AD3EC48B2}"/>
                  </a:ext>
                </a:extLst>
              </p14:cNvPr>
              <p14:cNvContentPartPr/>
              <p14:nvPr/>
            </p14:nvContentPartPr>
            <p14:xfrm>
              <a:off x="581400" y="1362960"/>
              <a:ext cx="7887240" cy="4619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B42DEF3-AFC2-B6AC-E205-226AD3EC48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5200" y="1346760"/>
                <a:ext cx="7919640" cy="465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4878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BFF3B73-C578-3EC6-4CA5-E78A14F44214}"/>
                  </a:ext>
                </a:extLst>
              </p14:cNvPr>
              <p14:cNvContentPartPr/>
              <p14:nvPr/>
            </p14:nvContentPartPr>
            <p14:xfrm>
              <a:off x="624281" y="535786"/>
              <a:ext cx="7240680" cy="5639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BFF3B73-C578-3EC6-4CA5-E78A14F442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081" y="519586"/>
                <a:ext cx="7273080" cy="56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277D830-C77C-01BA-D879-AEFBD5CCFD71}"/>
                  </a:ext>
                </a:extLst>
              </p14:cNvPr>
              <p14:cNvContentPartPr/>
              <p14:nvPr/>
            </p14:nvContentPartPr>
            <p14:xfrm>
              <a:off x="5319401" y="1139506"/>
              <a:ext cx="2903040" cy="2377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277D830-C77C-01BA-D879-AEFBD5CCFD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03201" y="1123306"/>
                <a:ext cx="2935440" cy="240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D8BF291-E639-13D1-96F9-3F4BB890EDDA}"/>
                  </a:ext>
                </a:extLst>
              </p14:cNvPr>
              <p14:cNvContentPartPr/>
              <p14:nvPr/>
            </p14:nvContentPartPr>
            <p14:xfrm>
              <a:off x="624281" y="1325266"/>
              <a:ext cx="4386960" cy="1945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D8BF291-E639-13D1-96F9-3F4BB890ED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8081" y="1309066"/>
                <a:ext cx="4419360" cy="19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BB216B2-A7D8-254C-182D-F96156DF36F7}"/>
                  </a:ext>
                </a:extLst>
              </p14:cNvPr>
              <p14:cNvContentPartPr/>
              <p14:nvPr/>
            </p14:nvContentPartPr>
            <p14:xfrm>
              <a:off x="640841" y="4721146"/>
              <a:ext cx="3285360" cy="473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BB216B2-A7D8-254C-182D-F96156DF36F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4641" y="4704946"/>
                <a:ext cx="331776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1353C7C-3705-C815-9DDC-8F2C206FDA34}"/>
                  </a:ext>
                </a:extLst>
              </p14:cNvPr>
              <p14:cNvContentPartPr/>
              <p14:nvPr/>
            </p14:nvContentPartPr>
            <p14:xfrm>
              <a:off x="2318081" y="5358706"/>
              <a:ext cx="2002680" cy="275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1353C7C-3705-C815-9DDC-8F2C206FDA3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01881" y="5342506"/>
                <a:ext cx="20350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AB0FDE6-391A-EA9F-CDCC-785C024FF3C6}"/>
                  </a:ext>
                </a:extLst>
              </p14:cNvPr>
              <p14:cNvContentPartPr/>
              <p14:nvPr/>
            </p14:nvContentPartPr>
            <p14:xfrm>
              <a:off x="696600" y="5279040"/>
              <a:ext cx="4578840" cy="864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AB0FDE6-391A-EA9F-CDCC-785C024FF3C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0400" y="5262840"/>
                <a:ext cx="4611240" cy="89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580208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1169</TotalTime>
  <Words>271</Words>
  <Application>Microsoft Office PowerPoint</Application>
  <PresentationFormat>On-screen Show (4:3)</PresentationFormat>
  <Paragraphs>116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Parcel</vt:lpstr>
      <vt:lpstr>9. CONNECTIVITY DIRECTED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BREAKING ENCRYPTION IN STATISTICAL ZERO-KNOWLEDGE</dc:title>
  <dc:creator>Andrej Bogdanov (CSD)</dc:creator>
  <cp:lastModifiedBy>Andrej Bogdanov</cp:lastModifiedBy>
  <cp:revision>18</cp:revision>
  <dcterms:created xsi:type="dcterms:W3CDTF">2021-11-02T23:09:25Z</dcterms:created>
  <dcterms:modified xsi:type="dcterms:W3CDTF">2023-04-03T04:29:06Z</dcterms:modified>
</cp:coreProperties>
</file>