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7FC49-BA2E-FE46-AC70-EF165EB6B217}" v="390" dt="2023-04-04T14:39:09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0"/>
    <p:restoredTop sz="94552"/>
  </p:normalViewPr>
  <p:slideViewPr>
    <p:cSldViewPr snapToGrid="0" snapToObjects="1" showGuides="1">
      <p:cViewPr>
        <p:scale>
          <a:sx n="187" d="100"/>
          <a:sy n="187" d="100"/>
        </p:scale>
        <p:origin x="14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6A090CE8-C3DA-A44F-9E77-157BE60FDEDE}"/>
    <pc:docChg chg="undo redo custSel modSld">
      <pc:chgData name="Andrej Bogdanov (CSD)" userId="54a3fc38-bcd8-4812-b887-b84a314b9e17" providerId="ADAL" clId="{6A090CE8-C3DA-A44F-9E77-157BE60FDEDE}" dt="2021-11-08T01:20:10.602" v="168" actId="1076"/>
      <pc:docMkLst>
        <pc:docMk/>
      </pc:docMkLst>
      <pc:sldChg chg="addSp delSp">
        <pc:chgData name="Andrej Bogdanov (CSD)" userId="54a3fc38-bcd8-4812-b887-b84a314b9e17" providerId="ADAL" clId="{6A090CE8-C3DA-A44F-9E77-157BE60FDEDE}" dt="2021-11-03T23:08:44.612" v="11"/>
        <pc:sldMkLst>
          <pc:docMk/>
          <pc:sldMk cId="245390267" sldId="259"/>
        </pc:sldMkLst>
        <pc:grpChg chg="add del">
          <ac:chgData name="Andrej Bogdanov (CSD)" userId="54a3fc38-bcd8-4812-b887-b84a314b9e17" providerId="ADAL" clId="{6A090CE8-C3DA-A44F-9E77-157BE60FDEDE}" dt="2021-11-03T23:08:44.612" v="11"/>
          <ac:grpSpMkLst>
            <pc:docMk/>
            <pc:sldMk cId="245390267" sldId="259"/>
            <ac:grpSpMk id="15" creationId="{7957DAC9-1A2E-C444-A1CE-EBABCA22D495}"/>
          </ac:grpSpMkLst>
        </pc:grpChg>
        <pc:grpChg chg="add">
          <ac:chgData name="Andrej Bogdanov (CSD)" userId="54a3fc38-bcd8-4812-b887-b84a314b9e17" providerId="ADAL" clId="{6A090CE8-C3DA-A44F-9E77-157BE60FDEDE}" dt="2021-11-03T23:08:44.612" v="11"/>
          <ac:grpSpMkLst>
            <pc:docMk/>
            <pc:sldMk cId="245390267" sldId="259"/>
            <ac:grpSpMk id="18" creationId="{E6BFA691-7401-774E-95B8-AAB7F76354E4}"/>
          </ac:grpSpMkLst>
        </pc:grpChg>
        <pc:inkChg chg="add">
          <ac:chgData name="Andrej Bogdanov (CSD)" userId="54a3fc38-bcd8-4812-b887-b84a314b9e17" providerId="ADAL" clId="{6A090CE8-C3DA-A44F-9E77-157BE60FDEDE}" dt="2021-11-03T23:08:06.555" v="0"/>
          <ac:inkMkLst>
            <pc:docMk/>
            <pc:sldMk cId="245390267" sldId="259"/>
            <ac:inkMk id="7" creationId="{5282070B-9635-4B41-BBA5-E087E5FC509E}"/>
          </ac:inkMkLst>
        </pc:inkChg>
        <pc:inkChg chg="add del">
          <ac:chgData name="Andrej Bogdanov (CSD)" userId="54a3fc38-bcd8-4812-b887-b84a314b9e17" providerId="ADAL" clId="{6A090CE8-C3DA-A44F-9E77-157BE60FDEDE}" dt="2021-11-03T23:08:20.122" v="2" actId="478"/>
          <ac:inkMkLst>
            <pc:docMk/>
            <pc:sldMk cId="245390267" sldId="259"/>
            <ac:inkMk id="10" creationId="{1A00DF67-1C1E-BF40-BF8C-E828693EBBCC}"/>
          </ac:inkMkLst>
        </pc:inkChg>
        <pc:inkChg chg="add del">
          <ac:chgData name="Andrej Bogdanov (CSD)" userId="54a3fc38-bcd8-4812-b887-b84a314b9e17" providerId="ADAL" clId="{6A090CE8-C3DA-A44F-9E77-157BE60FDEDE}" dt="2021-11-03T23:08:31.599" v="4" actId="478"/>
          <ac:inkMkLst>
            <pc:docMk/>
            <pc:sldMk cId="245390267" sldId="259"/>
            <ac:inkMk id="11" creationId="{B73C820D-EDFE-714F-B16B-E02587E6DE02}"/>
          </ac:inkMkLst>
        </pc:inkChg>
        <pc:inkChg chg="add">
          <ac:chgData name="Andrej Bogdanov (CSD)" userId="54a3fc38-bcd8-4812-b887-b84a314b9e17" providerId="ADAL" clId="{6A090CE8-C3DA-A44F-9E77-157BE60FDEDE}" dt="2021-11-03T23:08:35.809" v="5"/>
          <ac:inkMkLst>
            <pc:docMk/>
            <pc:sldMk cId="245390267" sldId="259"/>
            <ac:inkMk id="12" creationId="{B07C6BE4-6D89-8A49-A6F5-AB4E73B0C963}"/>
          </ac:inkMkLst>
        </pc:inkChg>
        <pc:inkChg chg="add topLvl">
          <ac:chgData name="Andrej Bogdanov (CSD)" userId="54a3fc38-bcd8-4812-b887-b84a314b9e17" providerId="ADAL" clId="{6A090CE8-C3DA-A44F-9E77-157BE60FDEDE}" dt="2021-11-03T23:08:44.612" v="11"/>
          <ac:inkMkLst>
            <pc:docMk/>
            <pc:sldMk cId="245390267" sldId="259"/>
            <ac:inkMk id="13" creationId="{53A9EB28-1240-8D44-93AD-04BA34BA94E7}"/>
          </ac:inkMkLst>
        </pc:inkChg>
        <pc:inkChg chg="add topLvl">
          <ac:chgData name="Andrej Bogdanov (CSD)" userId="54a3fc38-bcd8-4812-b887-b84a314b9e17" providerId="ADAL" clId="{6A090CE8-C3DA-A44F-9E77-157BE60FDEDE}" dt="2021-11-03T23:08:44.612" v="11"/>
          <ac:inkMkLst>
            <pc:docMk/>
            <pc:sldMk cId="245390267" sldId="259"/>
            <ac:inkMk id="14" creationId="{6917E82C-B207-6443-A5EF-2D59F63D9A02}"/>
          </ac:inkMkLst>
        </pc:inkChg>
        <pc:inkChg chg="add">
          <ac:chgData name="Andrej Bogdanov (CSD)" userId="54a3fc38-bcd8-4812-b887-b84a314b9e17" providerId="ADAL" clId="{6A090CE8-C3DA-A44F-9E77-157BE60FDEDE}" dt="2021-11-03T23:08:43.533" v="9"/>
          <ac:inkMkLst>
            <pc:docMk/>
            <pc:sldMk cId="245390267" sldId="259"/>
            <ac:inkMk id="16" creationId="{2410970F-5122-3241-8EEB-C90D458D186A}"/>
          </ac:inkMkLst>
        </pc:inkChg>
        <pc:inkChg chg="add">
          <ac:chgData name="Andrej Bogdanov (CSD)" userId="54a3fc38-bcd8-4812-b887-b84a314b9e17" providerId="ADAL" clId="{6A090CE8-C3DA-A44F-9E77-157BE60FDEDE}" dt="2021-11-03T23:08:43.856" v="10"/>
          <ac:inkMkLst>
            <pc:docMk/>
            <pc:sldMk cId="245390267" sldId="259"/>
            <ac:inkMk id="17" creationId="{0C758C5A-3926-474D-ABC4-9BA0FED4EF67}"/>
          </ac:inkMkLst>
        </pc:inkChg>
      </pc:sldChg>
      <pc:sldChg chg="addSp delSp modSp">
        <pc:chgData name="Andrej Bogdanov (CSD)" userId="54a3fc38-bcd8-4812-b887-b84a314b9e17" providerId="ADAL" clId="{6A090CE8-C3DA-A44F-9E77-157BE60FDEDE}" dt="2021-11-03T23:21:36.262" v="56"/>
        <pc:sldMkLst>
          <pc:docMk/>
          <pc:sldMk cId="1449321409" sldId="260"/>
        </pc:sldMkLst>
        <pc:spChg chg="add del">
          <ac:chgData name="Andrej Bogdanov (CSD)" userId="54a3fc38-bcd8-4812-b887-b84a314b9e17" providerId="ADAL" clId="{6A090CE8-C3DA-A44F-9E77-157BE60FDEDE}" dt="2021-11-03T23:19:00.474" v="31" actId="34122"/>
          <ac:spMkLst>
            <pc:docMk/>
            <pc:sldMk cId="1449321409" sldId="260"/>
            <ac:spMk id="39" creationId="{73FC6D72-30EA-45A9-AA39-517921201BD7}"/>
          </ac:spMkLst>
        </pc:spChg>
        <pc:grpChg chg="add del">
          <ac:chgData name="Andrej Bogdanov (CSD)" userId="54a3fc38-bcd8-4812-b887-b84a314b9e17" providerId="ADAL" clId="{6A090CE8-C3DA-A44F-9E77-157BE60FDEDE}" dt="2021-11-03T23:17:59.209" v="16"/>
          <ac:grpSpMkLst>
            <pc:docMk/>
            <pc:sldMk cId="1449321409" sldId="260"/>
            <ac:grpSpMk id="4" creationId="{FB69CB68-19A8-DB41-A335-441F295D9F61}"/>
          </ac:grpSpMkLst>
        </pc:grpChg>
        <pc:grpChg chg="add del">
          <ac:chgData name="Andrej Bogdanov (CSD)" userId="54a3fc38-bcd8-4812-b887-b84a314b9e17" providerId="ADAL" clId="{6A090CE8-C3DA-A44F-9E77-157BE60FDEDE}" dt="2021-11-03T23:18:00.868" v="19"/>
          <ac:grpSpMkLst>
            <pc:docMk/>
            <pc:sldMk cId="1449321409" sldId="260"/>
            <ac:grpSpMk id="6" creationId="{1CFB82FC-CAEF-C740-8FF5-4913C1917B21}"/>
          </ac:grpSpMkLst>
        </pc:grpChg>
        <pc:grpChg chg="add del">
          <ac:chgData name="Andrej Bogdanov (CSD)" userId="54a3fc38-bcd8-4812-b887-b84a314b9e17" providerId="ADAL" clId="{6A090CE8-C3DA-A44F-9E77-157BE60FDEDE}" dt="2021-11-03T23:18:08.616" v="22"/>
          <ac:grpSpMkLst>
            <pc:docMk/>
            <pc:sldMk cId="1449321409" sldId="260"/>
            <ac:grpSpMk id="9" creationId="{08388806-8DE5-3346-A41F-A0CFA87726C1}"/>
          </ac:grpSpMkLst>
        </pc:grpChg>
        <pc:grpChg chg="add del">
          <ac:chgData name="Andrej Bogdanov (CSD)" userId="54a3fc38-bcd8-4812-b887-b84a314b9e17" providerId="ADAL" clId="{6A090CE8-C3DA-A44F-9E77-157BE60FDEDE}" dt="2021-11-03T23:18:41.413" v="28"/>
          <ac:grpSpMkLst>
            <pc:docMk/>
            <pc:sldMk cId="1449321409" sldId="260"/>
            <ac:grpSpMk id="12" creationId="{19FBB702-3C86-F345-8CBF-20B2BBA9AFAD}"/>
          </ac:grpSpMkLst>
        </pc:grpChg>
        <pc:grpChg chg="add del">
          <ac:chgData name="Andrej Bogdanov (CSD)" userId="54a3fc38-bcd8-4812-b887-b84a314b9e17" providerId="ADAL" clId="{6A090CE8-C3DA-A44F-9E77-157BE60FDEDE}" dt="2021-11-03T23:21:27.164" v="54"/>
          <ac:grpSpMkLst>
            <pc:docMk/>
            <pc:sldMk cId="1449321409" sldId="260"/>
            <ac:grpSpMk id="14" creationId="{01C6A43B-5320-FC4D-86CA-121D723A2168}"/>
          </ac:grpSpMkLst>
        </pc:grpChg>
        <pc:grpChg chg="add del mod">
          <ac:chgData name="Andrej Bogdanov (CSD)" userId="54a3fc38-bcd8-4812-b887-b84a314b9e17" providerId="ADAL" clId="{6A090CE8-C3DA-A44F-9E77-157BE60FDEDE}" dt="2021-11-03T23:20:12.681" v="37"/>
          <ac:grpSpMkLst>
            <pc:docMk/>
            <pc:sldMk cId="1449321409" sldId="260"/>
            <ac:grpSpMk id="19" creationId="{29D7B2F7-7E17-7045-90F9-3D1E9B68BA57}"/>
          </ac:grpSpMkLst>
        </pc:grpChg>
        <pc:grpChg chg="add del">
          <ac:chgData name="Andrej Bogdanov (CSD)" userId="54a3fc38-bcd8-4812-b887-b84a314b9e17" providerId="ADAL" clId="{6A090CE8-C3DA-A44F-9E77-157BE60FDEDE}" dt="2021-11-03T23:20:42.641" v="42"/>
          <ac:grpSpMkLst>
            <pc:docMk/>
            <pc:sldMk cId="1449321409" sldId="260"/>
            <ac:grpSpMk id="21" creationId="{A53A6758-A448-4C4A-B45F-010EE63F106F}"/>
          </ac:grpSpMkLst>
        </pc:grpChg>
        <pc:grpChg chg="add del">
          <ac:chgData name="Andrej Bogdanov (CSD)" userId="54a3fc38-bcd8-4812-b887-b84a314b9e17" providerId="ADAL" clId="{6A090CE8-C3DA-A44F-9E77-157BE60FDEDE}" dt="2021-11-03T23:21:13.888" v="49"/>
          <ac:grpSpMkLst>
            <pc:docMk/>
            <pc:sldMk cId="1449321409" sldId="260"/>
            <ac:grpSpMk id="26" creationId="{EB27F7D0-EF7F-6B40-8A5B-6C6E98E339EA}"/>
          </ac:grpSpMkLst>
        </pc:grpChg>
        <pc:grpChg chg="add del">
          <ac:chgData name="Andrej Bogdanov (CSD)" userId="54a3fc38-bcd8-4812-b887-b84a314b9e17" providerId="ADAL" clId="{6A090CE8-C3DA-A44F-9E77-157BE60FDEDE}" dt="2021-11-03T23:21:36.262" v="56"/>
          <ac:grpSpMkLst>
            <pc:docMk/>
            <pc:sldMk cId="1449321409" sldId="260"/>
            <ac:grpSpMk id="28" creationId="{8A762EF1-B0D7-C14E-9023-845E980425A9}"/>
          </ac:grpSpMkLst>
        </pc:grpChg>
        <pc:grpChg chg="add">
          <ac:chgData name="Andrej Bogdanov (CSD)" userId="54a3fc38-bcd8-4812-b887-b84a314b9e17" providerId="ADAL" clId="{6A090CE8-C3DA-A44F-9E77-157BE60FDEDE}" dt="2021-11-03T23:21:36.262" v="56"/>
          <ac:grpSpMkLst>
            <pc:docMk/>
            <pc:sldMk cId="1449321409" sldId="260"/>
            <ac:grpSpMk id="31" creationId="{0AF107AA-D39C-284D-8B0D-EC5FB297170E}"/>
          </ac:grpSpMkLst>
        </pc:grpChg>
        <pc:inkChg chg="add mod topLvl">
          <ac:chgData name="Andrej Bogdanov (CSD)" userId="54a3fc38-bcd8-4812-b887-b84a314b9e17" providerId="ADAL" clId="{6A090CE8-C3DA-A44F-9E77-157BE60FDEDE}" dt="2021-11-03T23:21:36.262" v="56"/>
          <ac:inkMkLst>
            <pc:docMk/>
            <pc:sldMk cId="1449321409" sldId="260"/>
            <ac:inkMk id="2" creationId="{B59CC4F8-99ED-8C45-89C1-8C8215786DA9}"/>
          </ac:inkMkLst>
        </pc:inkChg>
        <pc:inkChg chg="add mod topLvl">
          <ac:chgData name="Andrej Bogdanov (CSD)" userId="54a3fc38-bcd8-4812-b887-b84a314b9e17" providerId="ADAL" clId="{6A090CE8-C3DA-A44F-9E77-157BE60FDEDE}" dt="2021-11-03T23:21:36.262" v="56"/>
          <ac:inkMkLst>
            <pc:docMk/>
            <pc:sldMk cId="1449321409" sldId="260"/>
            <ac:inkMk id="3" creationId="{008B08AA-D599-0D4A-98DE-6EC9765D13B9}"/>
          </ac:inkMkLst>
        </pc:inkChg>
        <pc:inkChg chg="add mod topLvl">
          <ac:chgData name="Andrej Bogdanov (CSD)" userId="54a3fc38-bcd8-4812-b887-b84a314b9e17" providerId="ADAL" clId="{6A090CE8-C3DA-A44F-9E77-157BE60FDEDE}" dt="2021-11-03T23:21:06.248" v="43" actId="1076"/>
          <ac:inkMkLst>
            <pc:docMk/>
            <pc:sldMk cId="1449321409" sldId="260"/>
            <ac:inkMk id="5" creationId="{5A80D1C0-A514-AF45-939A-D4AF41FE2671}"/>
          </ac:inkMkLst>
        </pc:inkChg>
        <pc:inkChg chg="add del topLvl">
          <ac:chgData name="Andrej Bogdanov (CSD)" userId="54a3fc38-bcd8-4812-b887-b84a314b9e17" providerId="ADAL" clId="{6A090CE8-C3DA-A44F-9E77-157BE60FDEDE}" dt="2021-11-03T23:18:25.130" v="24"/>
          <ac:inkMkLst>
            <pc:docMk/>
            <pc:sldMk cId="1449321409" sldId="260"/>
            <ac:inkMk id="7" creationId="{C2D88C5F-1EC4-D84E-B48C-4F131C3BA20B}"/>
          </ac:inkMkLst>
        </pc:inkChg>
        <pc:inkChg chg="add del topLvl">
          <ac:chgData name="Andrej Bogdanov (CSD)" userId="54a3fc38-bcd8-4812-b887-b84a314b9e17" providerId="ADAL" clId="{6A090CE8-C3DA-A44F-9E77-157BE60FDEDE}" dt="2021-11-03T23:18:23.927" v="23"/>
          <ac:inkMkLst>
            <pc:docMk/>
            <pc:sldMk cId="1449321409" sldId="260"/>
            <ac:inkMk id="8" creationId="{788A11F4-374E-DA4D-AE79-A62627F157BD}"/>
          </ac:inkMkLst>
        </pc:inkChg>
        <pc:inkChg chg="add del">
          <ac:chgData name="Andrej Bogdanov (CSD)" userId="54a3fc38-bcd8-4812-b887-b84a314b9e17" providerId="ADAL" clId="{6A090CE8-C3DA-A44F-9E77-157BE60FDEDE}" dt="2021-11-03T23:18:33.509" v="25"/>
          <ac:inkMkLst>
            <pc:docMk/>
            <pc:sldMk cId="1449321409" sldId="260"/>
            <ac:inkMk id="10" creationId="{B2925BCB-F783-FD48-A4DC-41787ABF70A6}"/>
          </ac:inkMkLst>
        </pc:inkChg>
        <pc:inkChg chg="add del">
          <ac:chgData name="Andrej Bogdanov (CSD)" userId="54a3fc38-bcd8-4812-b887-b84a314b9e17" providerId="ADAL" clId="{6A090CE8-C3DA-A44F-9E77-157BE60FDEDE}" dt="2021-11-03T23:18:33.517" v="26"/>
          <ac:inkMkLst>
            <pc:docMk/>
            <pc:sldMk cId="1449321409" sldId="260"/>
            <ac:inkMk id="11" creationId="{E27C2EFD-EFC6-D140-930D-93A1D71FD7A5}"/>
          </ac:inkMkLst>
        </pc:inkChg>
        <pc:inkChg chg="add del">
          <ac:chgData name="Andrej Bogdanov (CSD)" userId="54a3fc38-bcd8-4812-b887-b84a314b9e17" providerId="ADAL" clId="{6A090CE8-C3DA-A44F-9E77-157BE60FDEDE}" dt="2021-11-03T23:20:28.725" v="39"/>
          <ac:inkMkLst>
            <pc:docMk/>
            <pc:sldMk cId="1449321409" sldId="260"/>
            <ac:inkMk id="13" creationId="{A5451B45-6140-BF42-8630-C966F7DC5FD8}"/>
          </ac:inkMkLst>
        </pc:inkChg>
        <pc:inkChg chg="add del topLvl">
          <ac:chgData name="Andrej Bogdanov (CSD)" userId="54a3fc38-bcd8-4812-b887-b84a314b9e17" providerId="ADAL" clId="{6A090CE8-C3DA-A44F-9E77-157BE60FDEDE}" dt="2021-11-03T23:20:12.681" v="37"/>
          <ac:inkMkLst>
            <pc:docMk/>
            <pc:sldMk cId="1449321409" sldId="260"/>
            <ac:inkMk id="16" creationId="{D3FD6DB8-47C5-714B-BC37-E33AB24E42CB}"/>
          </ac:inkMkLst>
        </pc:inkChg>
        <pc:inkChg chg="add del topLvl">
          <ac:chgData name="Andrej Bogdanov (CSD)" userId="54a3fc38-bcd8-4812-b887-b84a314b9e17" providerId="ADAL" clId="{6A090CE8-C3DA-A44F-9E77-157BE60FDEDE}" dt="2021-11-03T23:20:05.665" v="36" actId="478"/>
          <ac:inkMkLst>
            <pc:docMk/>
            <pc:sldMk cId="1449321409" sldId="260"/>
            <ac:inkMk id="17" creationId="{713199B4-4276-104B-BE75-516440F23B8B}"/>
          </ac:inkMkLst>
        </pc:inkChg>
        <pc:inkChg chg="add del topLvl">
          <ac:chgData name="Andrej Bogdanov (CSD)" userId="54a3fc38-bcd8-4812-b887-b84a314b9e17" providerId="ADAL" clId="{6A090CE8-C3DA-A44F-9E77-157BE60FDEDE}" dt="2021-11-03T23:20:27.741" v="38"/>
          <ac:inkMkLst>
            <pc:docMk/>
            <pc:sldMk cId="1449321409" sldId="260"/>
            <ac:inkMk id="18" creationId="{02C9A518-6B90-7545-A1FD-092213AD0F9B}"/>
          </ac:inkMkLst>
        </pc:inkChg>
        <pc:inkChg chg="add del topLvl">
          <ac:chgData name="Andrej Bogdanov (CSD)" userId="54a3fc38-bcd8-4812-b887-b84a314b9e17" providerId="ADAL" clId="{6A090CE8-C3DA-A44F-9E77-157BE60FDEDE}" dt="2021-11-03T23:20:42.641" v="42"/>
          <ac:inkMkLst>
            <pc:docMk/>
            <pc:sldMk cId="1449321409" sldId="260"/>
            <ac:inkMk id="20" creationId="{8F9F5B0F-A9C4-5A4B-9551-7C5A6EF11747}"/>
          </ac:inkMkLst>
        </pc:inkChg>
        <pc:inkChg chg="add del topLvl">
          <ac:chgData name="Andrej Bogdanov (CSD)" userId="54a3fc38-bcd8-4812-b887-b84a314b9e17" providerId="ADAL" clId="{6A090CE8-C3DA-A44F-9E77-157BE60FDEDE}" dt="2021-11-03T23:21:20.345" v="52"/>
          <ac:inkMkLst>
            <pc:docMk/>
            <pc:sldMk cId="1449321409" sldId="260"/>
            <ac:inkMk id="22" creationId="{D7D508A6-7996-614D-8648-F5A9D987C8AE}"/>
          </ac:inkMkLst>
        </pc:inkChg>
        <pc:inkChg chg="add del topLvl">
          <ac:chgData name="Andrej Bogdanov (CSD)" userId="54a3fc38-bcd8-4812-b887-b84a314b9e17" providerId="ADAL" clId="{6A090CE8-C3DA-A44F-9E77-157BE60FDEDE}" dt="2021-11-03T23:21:18.735" v="51"/>
          <ac:inkMkLst>
            <pc:docMk/>
            <pc:sldMk cId="1449321409" sldId="260"/>
            <ac:inkMk id="23" creationId="{B627DCCA-3BDA-2E4B-9802-8B3BDDACF838}"/>
          </ac:inkMkLst>
        </pc:inkChg>
        <pc:inkChg chg="add del topLvl">
          <ac:chgData name="Andrej Bogdanov (CSD)" userId="54a3fc38-bcd8-4812-b887-b84a314b9e17" providerId="ADAL" clId="{6A090CE8-C3DA-A44F-9E77-157BE60FDEDE}" dt="2021-11-03T23:21:17.256" v="50"/>
          <ac:inkMkLst>
            <pc:docMk/>
            <pc:sldMk cId="1449321409" sldId="260"/>
            <ac:inkMk id="24" creationId="{14060737-87B9-3F4F-81E0-E31B984B39E7}"/>
          </ac:inkMkLst>
        </pc:inkChg>
        <pc:inkChg chg="add del topLvl">
          <ac:chgData name="Andrej Bogdanov (CSD)" userId="54a3fc38-bcd8-4812-b887-b84a314b9e17" providerId="ADAL" clId="{6A090CE8-C3DA-A44F-9E77-157BE60FDEDE}" dt="2021-11-03T23:21:13.888" v="49"/>
          <ac:inkMkLst>
            <pc:docMk/>
            <pc:sldMk cId="1449321409" sldId="260"/>
            <ac:inkMk id="25" creationId="{CE79F7AD-2765-8F42-B8B4-050EA1CB0222}"/>
          </ac:inkMkLst>
        </pc:inkChg>
        <pc:inkChg chg="add topLvl">
          <ac:chgData name="Andrej Bogdanov (CSD)" userId="54a3fc38-bcd8-4812-b887-b84a314b9e17" providerId="ADAL" clId="{6A090CE8-C3DA-A44F-9E77-157BE60FDEDE}" dt="2021-11-03T23:21:36.262" v="56"/>
          <ac:inkMkLst>
            <pc:docMk/>
            <pc:sldMk cId="1449321409" sldId="260"/>
            <ac:inkMk id="27" creationId="{76A66180-E413-C64F-BA46-1D778131D448}"/>
          </ac:inkMkLst>
        </pc:inkChg>
        <pc:inkChg chg="add topLvl">
          <ac:chgData name="Andrej Bogdanov (CSD)" userId="54a3fc38-bcd8-4812-b887-b84a314b9e17" providerId="ADAL" clId="{6A090CE8-C3DA-A44F-9E77-157BE60FDEDE}" dt="2021-11-03T23:21:36.262" v="56"/>
          <ac:inkMkLst>
            <pc:docMk/>
            <pc:sldMk cId="1449321409" sldId="260"/>
            <ac:inkMk id="29" creationId="{C2308C6B-7C85-0F49-BF6A-EABFB85A90A6}"/>
          </ac:inkMkLst>
        </pc:inkChg>
      </pc:sldChg>
      <pc:sldChg chg="addSp delSp">
        <pc:chgData name="Andrej Bogdanov (CSD)" userId="54a3fc38-bcd8-4812-b887-b84a314b9e17" providerId="ADAL" clId="{6A090CE8-C3DA-A44F-9E77-157BE60FDEDE}" dt="2021-11-03T23:42:56.275" v="130"/>
        <pc:sldMkLst>
          <pc:docMk/>
          <pc:sldMk cId="1809566681" sldId="261"/>
        </pc:sldMkLst>
        <pc:grpChg chg="add del">
          <ac:chgData name="Andrej Bogdanov (CSD)" userId="54a3fc38-bcd8-4812-b887-b84a314b9e17" providerId="ADAL" clId="{6A090CE8-C3DA-A44F-9E77-157BE60FDEDE}" dt="2021-11-03T23:39:36.118" v="65"/>
          <ac:grpSpMkLst>
            <pc:docMk/>
            <pc:sldMk cId="1809566681" sldId="261"/>
            <ac:grpSpMk id="19" creationId="{9D9A44B4-253F-4B49-9854-B83B9B757759}"/>
          </ac:grpSpMkLst>
        </pc:grpChg>
        <pc:grpChg chg="add del">
          <ac:chgData name="Andrej Bogdanov (CSD)" userId="54a3fc38-bcd8-4812-b887-b84a314b9e17" providerId="ADAL" clId="{6A090CE8-C3DA-A44F-9E77-157BE60FDEDE}" dt="2021-11-03T23:39:40.718" v="69"/>
          <ac:grpSpMkLst>
            <pc:docMk/>
            <pc:sldMk cId="1809566681" sldId="261"/>
            <ac:grpSpMk id="26" creationId="{769A148E-1E7E-A749-BEDA-F454F11DEF1B}"/>
          </ac:grpSpMkLst>
        </pc:grpChg>
        <pc:grpChg chg="add del">
          <ac:chgData name="Andrej Bogdanov (CSD)" userId="54a3fc38-bcd8-4812-b887-b84a314b9e17" providerId="ADAL" clId="{6A090CE8-C3DA-A44F-9E77-157BE60FDEDE}" dt="2021-11-03T23:39:41.726" v="71"/>
          <ac:grpSpMkLst>
            <pc:docMk/>
            <pc:sldMk cId="1809566681" sldId="261"/>
            <ac:grpSpMk id="28" creationId="{E28A5CDE-2F6F-5445-AD08-347827E08CD4}"/>
          </ac:grpSpMkLst>
        </pc:grpChg>
        <pc:grpChg chg="add del">
          <ac:chgData name="Andrej Bogdanov (CSD)" userId="54a3fc38-bcd8-4812-b887-b84a314b9e17" providerId="ADAL" clId="{6A090CE8-C3DA-A44F-9E77-157BE60FDEDE}" dt="2021-11-03T23:39:44.379" v="75"/>
          <ac:grpSpMkLst>
            <pc:docMk/>
            <pc:sldMk cId="1809566681" sldId="261"/>
            <ac:grpSpMk id="30" creationId="{A5122BC8-E821-3E4E-8317-DCE11D27F56B}"/>
          </ac:grpSpMkLst>
        </pc:grpChg>
        <pc:grpChg chg="add">
          <ac:chgData name="Andrej Bogdanov (CSD)" userId="54a3fc38-bcd8-4812-b887-b84a314b9e17" providerId="ADAL" clId="{6A090CE8-C3DA-A44F-9E77-157BE60FDEDE}" dt="2021-11-03T23:39:44.379" v="75"/>
          <ac:grpSpMkLst>
            <pc:docMk/>
            <pc:sldMk cId="1809566681" sldId="261"/>
            <ac:grpSpMk id="34" creationId="{BD65BBE4-9115-A34E-ACAA-74F4CF3E1BE7}"/>
          </ac:grpSpMkLst>
        </pc:grpChg>
        <pc:grpChg chg="add del">
          <ac:chgData name="Andrej Bogdanov (CSD)" userId="54a3fc38-bcd8-4812-b887-b84a314b9e17" providerId="ADAL" clId="{6A090CE8-C3DA-A44F-9E77-157BE60FDEDE}" dt="2021-11-03T23:42:23.277" v="93"/>
          <ac:grpSpMkLst>
            <pc:docMk/>
            <pc:sldMk cId="1809566681" sldId="261"/>
            <ac:grpSpMk id="51" creationId="{FC102D0F-768B-454E-AF8A-49E8C685FC96}"/>
          </ac:grpSpMkLst>
        </pc:grpChg>
        <pc:grpChg chg="add del">
          <ac:chgData name="Andrej Bogdanov (CSD)" userId="54a3fc38-bcd8-4812-b887-b84a314b9e17" providerId="ADAL" clId="{6A090CE8-C3DA-A44F-9E77-157BE60FDEDE}" dt="2021-11-03T23:42:56.275" v="130"/>
          <ac:grpSpMkLst>
            <pc:docMk/>
            <pc:sldMk cId="1809566681" sldId="261"/>
            <ac:grpSpMk id="79" creationId="{F87A666C-AF76-7146-B385-098E8813D105}"/>
          </ac:grpSpMkLst>
        </pc:grpChg>
        <pc:grpChg chg="add">
          <ac:chgData name="Andrej Bogdanov (CSD)" userId="54a3fc38-bcd8-4812-b887-b84a314b9e17" providerId="ADAL" clId="{6A090CE8-C3DA-A44F-9E77-157BE60FDEDE}" dt="2021-11-03T23:42:56.275" v="130"/>
          <ac:grpSpMkLst>
            <pc:docMk/>
            <pc:sldMk cId="1809566681" sldId="261"/>
            <ac:grpSpMk id="86" creationId="{E10D8A27-4DBB-6042-8306-AF9DF746CBC6}"/>
          </ac:grpSpMkLst>
        </pc:grpChg>
        <pc:inkChg chg="add del">
          <ac:chgData name="Andrej Bogdanov (CSD)" userId="54a3fc38-bcd8-4812-b887-b84a314b9e17" providerId="ADAL" clId="{6A090CE8-C3DA-A44F-9E77-157BE60FDEDE}" dt="2021-11-03T23:39:52.771" v="76"/>
          <ac:inkMkLst>
            <pc:docMk/>
            <pc:sldMk cId="1809566681" sldId="261"/>
            <ac:inkMk id="3" creationId="{DA90E898-4A52-0746-B00E-F824B390143C}"/>
          </ac:inkMkLst>
        </pc:inkChg>
        <pc:inkChg chg="add">
          <ac:chgData name="Andrej Bogdanov (CSD)" userId="54a3fc38-bcd8-4812-b887-b84a314b9e17" providerId="ADAL" clId="{6A090CE8-C3DA-A44F-9E77-157BE60FDEDE}" dt="2021-11-03T23:39:09.903" v="58"/>
          <ac:inkMkLst>
            <pc:docMk/>
            <pc:sldMk cId="1809566681" sldId="261"/>
            <ac:inkMk id="9" creationId="{19EB88FB-7D19-5943-82CB-A37E92C8CFCC}"/>
          </ac:inkMkLst>
        </pc:inkChg>
        <pc:inkChg chg="add topLvl">
          <ac:chgData name="Andrej Bogdanov (CSD)" userId="54a3fc38-bcd8-4812-b887-b84a314b9e17" providerId="ADAL" clId="{6A090CE8-C3DA-A44F-9E77-157BE60FDEDE}" dt="2021-11-03T23:39:44.379" v="75"/>
          <ac:inkMkLst>
            <pc:docMk/>
            <pc:sldMk cId="1809566681" sldId="261"/>
            <ac:inkMk id="14" creationId="{2C27B192-7EFA-4540-8CEB-F2085D2E0C5E}"/>
          </ac:inkMkLst>
        </pc:inkChg>
        <pc:inkChg chg="add topLvl">
          <ac:chgData name="Andrej Bogdanov (CSD)" userId="54a3fc38-bcd8-4812-b887-b84a314b9e17" providerId="ADAL" clId="{6A090CE8-C3DA-A44F-9E77-157BE60FDEDE}" dt="2021-11-03T23:39:44.379" v="75"/>
          <ac:inkMkLst>
            <pc:docMk/>
            <pc:sldMk cId="1809566681" sldId="261"/>
            <ac:inkMk id="15" creationId="{46C9CBF4-EE6B-DA42-A558-CDB7A005E051}"/>
          </ac:inkMkLst>
        </pc:inkChg>
        <pc:inkChg chg="add topLvl">
          <ac:chgData name="Andrej Bogdanov (CSD)" userId="54a3fc38-bcd8-4812-b887-b84a314b9e17" providerId="ADAL" clId="{6A090CE8-C3DA-A44F-9E77-157BE60FDEDE}" dt="2021-11-03T23:39:44.379" v="75"/>
          <ac:inkMkLst>
            <pc:docMk/>
            <pc:sldMk cId="1809566681" sldId="261"/>
            <ac:inkMk id="16" creationId="{15A3CFF0-BA42-F84B-8DE4-CD1155385E19}"/>
          </ac:inkMkLst>
        </pc:inkChg>
        <pc:inkChg chg="add topLvl">
          <ac:chgData name="Andrej Bogdanov (CSD)" userId="54a3fc38-bcd8-4812-b887-b84a314b9e17" providerId="ADAL" clId="{6A090CE8-C3DA-A44F-9E77-157BE60FDEDE}" dt="2021-11-03T23:39:44.379" v="75"/>
          <ac:inkMkLst>
            <pc:docMk/>
            <pc:sldMk cId="1809566681" sldId="261"/>
            <ac:inkMk id="17" creationId="{A416F5A7-2E13-DB4C-9083-F2CDF5D59415}"/>
          </ac:inkMkLst>
        </pc:inkChg>
        <pc:inkChg chg="add del topLvl">
          <ac:chgData name="Andrej Bogdanov (CSD)" userId="54a3fc38-bcd8-4812-b887-b84a314b9e17" providerId="ADAL" clId="{6A090CE8-C3DA-A44F-9E77-157BE60FDEDE}" dt="2021-11-03T23:39:36.118" v="65"/>
          <ac:inkMkLst>
            <pc:docMk/>
            <pc:sldMk cId="1809566681" sldId="261"/>
            <ac:inkMk id="18" creationId="{CBEF3FAA-8F3D-FF42-BF67-195A397FF6F1}"/>
          </ac:inkMkLst>
        </pc:inkChg>
        <pc:inkChg chg="add topLvl">
          <ac:chgData name="Andrej Bogdanov (CSD)" userId="54a3fc38-bcd8-4812-b887-b84a314b9e17" providerId="ADAL" clId="{6A090CE8-C3DA-A44F-9E77-157BE60FDEDE}" dt="2021-11-03T23:39:44.379" v="75"/>
          <ac:inkMkLst>
            <pc:docMk/>
            <pc:sldMk cId="1809566681" sldId="261"/>
            <ac:inkMk id="21" creationId="{4A65B3C1-6991-0245-A904-BBA584000323}"/>
          </ac:inkMkLst>
        </pc:inkChg>
        <pc:inkChg chg="add topLvl">
          <ac:chgData name="Andrej Bogdanov (CSD)" userId="54a3fc38-bcd8-4812-b887-b84a314b9e17" providerId="ADAL" clId="{6A090CE8-C3DA-A44F-9E77-157BE60FDEDE}" dt="2021-11-03T23:39:44.379" v="75"/>
          <ac:inkMkLst>
            <pc:docMk/>
            <pc:sldMk cId="1809566681" sldId="261"/>
            <ac:inkMk id="27" creationId="{66640141-18D1-764B-BC6E-C870FACE71A9}"/>
          </ac:inkMkLst>
        </pc:inkChg>
        <pc:inkChg chg="add topLvl">
          <ac:chgData name="Andrej Bogdanov (CSD)" userId="54a3fc38-bcd8-4812-b887-b84a314b9e17" providerId="ADAL" clId="{6A090CE8-C3DA-A44F-9E77-157BE60FDEDE}" dt="2021-11-03T23:39:44.379" v="75"/>
          <ac:inkMkLst>
            <pc:docMk/>
            <pc:sldMk cId="1809566681" sldId="261"/>
            <ac:inkMk id="29" creationId="{2CF0C548-F106-B24F-B147-494AB8450725}"/>
          </ac:inkMkLst>
        </pc:inkChg>
        <pc:inkChg chg="add">
          <ac:chgData name="Andrej Bogdanov (CSD)" userId="54a3fc38-bcd8-4812-b887-b84a314b9e17" providerId="ADAL" clId="{6A090CE8-C3DA-A44F-9E77-157BE60FDEDE}" dt="2021-11-03T23:39:42.099" v="72"/>
          <ac:inkMkLst>
            <pc:docMk/>
            <pc:sldMk cId="1809566681" sldId="261"/>
            <ac:inkMk id="31" creationId="{C3C18449-145A-8949-AF59-79CF2A2D0E2F}"/>
          </ac:inkMkLst>
        </pc:inkChg>
        <pc:inkChg chg="add">
          <ac:chgData name="Andrej Bogdanov (CSD)" userId="54a3fc38-bcd8-4812-b887-b84a314b9e17" providerId="ADAL" clId="{6A090CE8-C3DA-A44F-9E77-157BE60FDEDE}" dt="2021-11-03T23:39:42.827" v="73"/>
          <ac:inkMkLst>
            <pc:docMk/>
            <pc:sldMk cId="1809566681" sldId="261"/>
            <ac:inkMk id="32" creationId="{811D7C55-36E9-654E-93C9-D403F156E96F}"/>
          </ac:inkMkLst>
        </pc:inkChg>
        <pc:inkChg chg="add">
          <ac:chgData name="Andrej Bogdanov (CSD)" userId="54a3fc38-bcd8-4812-b887-b84a314b9e17" providerId="ADAL" clId="{6A090CE8-C3DA-A44F-9E77-157BE60FDEDE}" dt="2021-11-03T23:39:43.648" v="74"/>
          <ac:inkMkLst>
            <pc:docMk/>
            <pc:sldMk cId="1809566681" sldId="261"/>
            <ac:inkMk id="33" creationId="{23C427DC-BB22-3448-BCD3-6B4427204CF3}"/>
          </ac:inkMkLst>
        </pc:inkChg>
        <pc:inkChg chg="add">
          <ac:chgData name="Andrej Bogdanov (CSD)" userId="54a3fc38-bcd8-4812-b887-b84a314b9e17" providerId="ADAL" clId="{6A090CE8-C3DA-A44F-9E77-157BE60FDEDE}" dt="2021-11-03T23:41:49.875" v="77"/>
          <ac:inkMkLst>
            <pc:docMk/>
            <pc:sldMk cId="1809566681" sldId="261"/>
            <ac:inkMk id="42" creationId="{A2AD53CB-0CA4-B646-967C-AE7C6549C6DB}"/>
          </ac:inkMkLst>
        </pc:inkChg>
        <pc:inkChg chg="add">
          <ac:chgData name="Andrej Bogdanov (CSD)" userId="54a3fc38-bcd8-4812-b887-b84a314b9e17" providerId="ADAL" clId="{6A090CE8-C3DA-A44F-9E77-157BE60FDEDE}" dt="2021-11-03T23:41:50.738" v="78"/>
          <ac:inkMkLst>
            <pc:docMk/>
            <pc:sldMk cId="1809566681" sldId="261"/>
            <ac:inkMk id="43" creationId="{42180A95-15FF-E546-B53A-DE92771F202F}"/>
          </ac:inkMkLst>
        </pc:inkChg>
        <pc:inkChg chg="add del">
          <ac:chgData name="Andrej Bogdanov (CSD)" userId="54a3fc38-bcd8-4812-b887-b84a314b9e17" providerId="ADAL" clId="{6A090CE8-C3DA-A44F-9E77-157BE60FDEDE}" dt="2021-11-03T23:42:16.745" v="86"/>
          <ac:inkMkLst>
            <pc:docMk/>
            <pc:sldMk cId="1809566681" sldId="261"/>
            <ac:inkMk id="44" creationId="{7836C136-44B3-5C49-ACC8-176127A663F2}"/>
          </ac:inkMkLst>
        </pc:inkChg>
        <pc:inkChg chg="add del">
          <ac:chgData name="Andrej Bogdanov (CSD)" userId="54a3fc38-bcd8-4812-b887-b84a314b9e17" providerId="ADAL" clId="{6A090CE8-C3DA-A44F-9E77-157BE60FDEDE}" dt="2021-11-03T23:42:16.750" v="88"/>
          <ac:inkMkLst>
            <pc:docMk/>
            <pc:sldMk cId="1809566681" sldId="261"/>
            <ac:inkMk id="45" creationId="{A0654E55-994E-5041-9C0F-7657E3819C2F}"/>
          </ac:inkMkLst>
        </pc:inkChg>
        <pc:inkChg chg="add del">
          <ac:chgData name="Andrej Bogdanov (CSD)" userId="54a3fc38-bcd8-4812-b887-b84a314b9e17" providerId="ADAL" clId="{6A090CE8-C3DA-A44F-9E77-157BE60FDEDE}" dt="2021-11-03T23:42:16.748" v="87"/>
          <ac:inkMkLst>
            <pc:docMk/>
            <pc:sldMk cId="1809566681" sldId="261"/>
            <ac:inkMk id="46" creationId="{DF24D5EB-A645-4743-B83A-333E21509C42}"/>
          </ac:inkMkLst>
        </pc:inkChg>
        <pc:inkChg chg="add del">
          <ac:chgData name="Andrej Bogdanov (CSD)" userId="54a3fc38-bcd8-4812-b887-b84a314b9e17" providerId="ADAL" clId="{6A090CE8-C3DA-A44F-9E77-157BE60FDEDE}" dt="2021-11-03T23:42:10.311" v="84"/>
          <ac:inkMkLst>
            <pc:docMk/>
            <pc:sldMk cId="1809566681" sldId="261"/>
            <ac:inkMk id="47" creationId="{F00EB4B3-7A3A-D846-9484-91E1624B9319}"/>
          </ac:inkMkLst>
        </pc:inkChg>
        <pc:inkChg chg="add del topLvl">
          <ac:chgData name="Andrej Bogdanov (CSD)" userId="54a3fc38-bcd8-4812-b887-b84a314b9e17" providerId="ADAL" clId="{6A090CE8-C3DA-A44F-9E77-157BE60FDEDE}" dt="2021-11-03T23:42:24.422" v="95"/>
          <ac:inkMkLst>
            <pc:docMk/>
            <pc:sldMk cId="1809566681" sldId="261"/>
            <ac:inkMk id="48" creationId="{EDC3D760-9558-DA4C-9C6C-B92DA2EB9BF7}"/>
          </ac:inkMkLst>
        </pc:inkChg>
        <pc:inkChg chg="add del topLvl">
          <ac:chgData name="Andrej Bogdanov (CSD)" userId="54a3fc38-bcd8-4812-b887-b84a314b9e17" providerId="ADAL" clId="{6A090CE8-C3DA-A44F-9E77-157BE60FDEDE}" dt="2021-11-03T23:42:23.524" v="94"/>
          <ac:inkMkLst>
            <pc:docMk/>
            <pc:sldMk cId="1809566681" sldId="261"/>
            <ac:inkMk id="49" creationId="{1C3170C4-5425-B347-9AB6-B92EC95CF768}"/>
          </ac:inkMkLst>
        </pc:inkChg>
        <pc:inkChg chg="add del topLvl">
          <ac:chgData name="Andrej Bogdanov (CSD)" userId="54a3fc38-bcd8-4812-b887-b84a314b9e17" providerId="ADAL" clId="{6A090CE8-C3DA-A44F-9E77-157BE60FDEDE}" dt="2021-11-03T23:42:23.277" v="93"/>
          <ac:inkMkLst>
            <pc:docMk/>
            <pc:sldMk cId="1809566681" sldId="261"/>
            <ac:inkMk id="50" creationId="{7DCEDF03-163B-E346-9676-633451F08FF5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2" creationId="{FFC04A0B-4689-214E-8D54-118404520F5D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3" creationId="{79D40345-BD50-304E-95B1-E1F7BD471232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4" creationId="{A94A7786-5F4C-6F41-A93D-09C6E82FC599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5" creationId="{7BCFC931-906D-FC4A-89A5-F5CF2BEE992A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6" creationId="{0CB2F670-339D-FE42-B1EB-2493847FDA13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7" creationId="{6EE13BA3-0181-3C43-A8FE-DE3AB48BD742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8" creationId="{B03D92CE-C756-BE43-8777-A07369D48C46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59" creationId="{ED1382D3-C462-8E4F-ACD8-CB9C70B394F9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0" creationId="{D1456F26-C784-874E-B30A-73FB9F84D39E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1" creationId="{A626369C-3E72-D048-B462-6AFA341EE334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2" creationId="{E2E7F72A-B113-A747-AEA6-A8C059C3AEDB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3" creationId="{60F0E497-9F10-6248-9504-E75A4618007A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4" creationId="{9A5589F5-FB9A-5E40-B25E-AF17DBBD1C4B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5" creationId="{204AECA6-6FB2-A84D-939A-E4F1312933F9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6" creationId="{D25DFF4C-CA30-E04C-AFE9-9AACA680B9AC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7" creationId="{D991F89A-946F-B740-B637-3C38D912EC25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8" creationId="{600BA523-1A96-D44B-A94B-383168FDEE12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69" creationId="{64B1A530-FF38-B248-8788-298FC642008F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0" creationId="{50707991-EC6F-494F-A98F-A4E8FC6592D4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1" creationId="{7E927E45-731E-ED43-8DB9-3E8CBD7A6351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2" creationId="{E2045124-E1B3-0048-960F-3004858AB93A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3" creationId="{BCB851D2-2299-A441-8225-5FF68C35FC68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4" creationId="{CC422BA9-B76C-B744-93C4-8DA54F1D732D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5" creationId="{BA32146D-CAB1-A24A-A0D9-4004536A83B1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6" creationId="{53C0E772-A9A0-D545-99C1-55063A30D3D4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7" creationId="{2CB7AB28-E18D-894A-B388-2C4602FC48C1}"/>
          </ac:inkMkLst>
        </pc:inkChg>
        <pc:inkChg chg="add topLvl">
          <ac:chgData name="Andrej Bogdanov (CSD)" userId="54a3fc38-bcd8-4812-b887-b84a314b9e17" providerId="ADAL" clId="{6A090CE8-C3DA-A44F-9E77-157BE60FDEDE}" dt="2021-11-03T23:42:56.275" v="130"/>
          <ac:inkMkLst>
            <pc:docMk/>
            <pc:sldMk cId="1809566681" sldId="261"/>
            <ac:inkMk id="78" creationId="{8CD1C3BD-8C52-3246-BB9B-4EEE1AF1C87E}"/>
          </ac:inkMkLst>
        </pc:inkChg>
        <pc:inkChg chg="add">
          <ac:chgData name="Andrej Bogdanov (CSD)" userId="54a3fc38-bcd8-4812-b887-b84a314b9e17" providerId="ADAL" clId="{6A090CE8-C3DA-A44F-9E77-157BE60FDEDE}" dt="2021-11-03T23:42:52.912" v="124"/>
          <ac:inkMkLst>
            <pc:docMk/>
            <pc:sldMk cId="1809566681" sldId="261"/>
            <ac:inkMk id="80" creationId="{7A3824D0-F2CF-244B-97E3-21CB675843F8}"/>
          </ac:inkMkLst>
        </pc:inkChg>
        <pc:inkChg chg="add">
          <ac:chgData name="Andrej Bogdanov (CSD)" userId="54a3fc38-bcd8-4812-b887-b84a314b9e17" providerId="ADAL" clId="{6A090CE8-C3DA-A44F-9E77-157BE60FDEDE}" dt="2021-11-03T23:42:53.668" v="125"/>
          <ac:inkMkLst>
            <pc:docMk/>
            <pc:sldMk cId="1809566681" sldId="261"/>
            <ac:inkMk id="81" creationId="{3D85C57E-DA0B-6543-B497-7DA5AA39A3DE}"/>
          </ac:inkMkLst>
        </pc:inkChg>
        <pc:inkChg chg="add">
          <ac:chgData name="Andrej Bogdanov (CSD)" userId="54a3fc38-bcd8-4812-b887-b84a314b9e17" providerId="ADAL" clId="{6A090CE8-C3DA-A44F-9E77-157BE60FDEDE}" dt="2021-11-03T23:42:54.242" v="126"/>
          <ac:inkMkLst>
            <pc:docMk/>
            <pc:sldMk cId="1809566681" sldId="261"/>
            <ac:inkMk id="82" creationId="{69DDBE84-034F-1A4F-A533-9F59AF951AF7}"/>
          </ac:inkMkLst>
        </pc:inkChg>
        <pc:inkChg chg="add">
          <ac:chgData name="Andrej Bogdanov (CSD)" userId="54a3fc38-bcd8-4812-b887-b84a314b9e17" providerId="ADAL" clId="{6A090CE8-C3DA-A44F-9E77-157BE60FDEDE}" dt="2021-11-03T23:42:54.682" v="127"/>
          <ac:inkMkLst>
            <pc:docMk/>
            <pc:sldMk cId="1809566681" sldId="261"/>
            <ac:inkMk id="83" creationId="{34D635A8-D5FE-8F46-9260-93E5B1C2BCAC}"/>
          </ac:inkMkLst>
        </pc:inkChg>
        <pc:inkChg chg="add">
          <ac:chgData name="Andrej Bogdanov (CSD)" userId="54a3fc38-bcd8-4812-b887-b84a314b9e17" providerId="ADAL" clId="{6A090CE8-C3DA-A44F-9E77-157BE60FDEDE}" dt="2021-11-03T23:42:55.110" v="128"/>
          <ac:inkMkLst>
            <pc:docMk/>
            <pc:sldMk cId="1809566681" sldId="261"/>
            <ac:inkMk id="84" creationId="{69B86552-4DB9-964F-8D6D-8DAACDB7D629}"/>
          </ac:inkMkLst>
        </pc:inkChg>
        <pc:inkChg chg="add">
          <ac:chgData name="Andrej Bogdanov (CSD)" userId="54a3fc38-bcd8-4812-b887-b84a314b9e17" providerId="ADAL" clId="{6A090CE8-C3DA-A44F-9E77-157BE60FDEDE}" dt="2021-11-03T23:42:55.525" v="129"/>
          <ac:inkMkLst>
            <pc:docMk/>
            <pc:sldMk cId="1809566681" sldId="261"/>
            <ac:inkMk id="85" creationId="{C48353C2-4496-E54C-85F3-77E389C5A2ED}"/>
          </ac:inkMkLst>
        </pc:inkChg>
      </pc:sldChg>
      <pc:sldChg chg="addAnim delAnim">
        <pc:chgData name="Andrej Bogdanov (CSD)" userId="54a3fc38-bcd8-4812-b887-b84a314b9e17" providerId="ADAL" clId="{6A090CE8-C3DA-A44F-9E77-157BE60FDEDE}" dt="2021-11-08T01:09:23.579" v="165" actId="27704"/>
        <pc:sldMkLst>
          <pc:docMk/>
          <pc:sldMk cId="3466559493" sldId="262"/>
        </pc:sldMkLst>
      </pc:sldChg>
      <pc:sldChg chg="addSp delSp modSp">
        <pc:chgData name="Andrej Bogdanov (CSD)" userId="54a3fc38-bcd8-4812-b887-b84a314b9e17" providerId="ADAL" clId="{6A090CE8-C3DA-A44F-9E77-157BE60FDEDE}" dt="2021-11-04T03:02:23.728" v="161" actId="478"/>
        <pc:sldMkLst>
          <pc:docMk/>
          <pc:sldMk cId="3266275743" sldId="270"/>
        </pc:sldMkLst>
        <pc:grpChg chg="add del">
          <ac:chgData name="Andrej Bogdanov (CSD)" userId="54a3fc38-bcd8-4812-b887-b84a314b9e17" providerId="ADAL" clId="{6A090CE8-C3DA-A44F-9E77-157BE60FDEDE}" dt="2021-11-04T03:01:52.365" v="153"/>
          <ac:grpSpMkLst>
            <pc:docMk/>
            <pc:sldMk cId="3266275743" sldId="270"/>
            <ac:grpSpMk id="17" creationId="{17D292EB-D079-674A-881A-3F011C393618}"/>
          </ac:grpSpMkLst>
        </pc:grpChg>
        <pc:grpChg chg="add del">
          <ac:chgData name="Andrej Bogdanov (CSD)" userId="54a3fc38-bcd8-4812-b887-b84a314b9e17" providerId="ADAL" clId="{6A090CE8-C3DA-A44F-9E77-157BE60FDEDE}" dt="2021-11-04T03:02:11.403" v="157"/>
          <ac:grpSpMkLst>
            <pc:docMk/>
            <pc:sldMk cId="3266275743" sldId="270"/>
            <ac:grpSpMk id="19" creationId="{C94B3034-3B7A-E047-9490-E032D897A1C4}"/>
          </ac:grpSpMkLst>
        </pc:grpChg>
        <pc:grpChg chg="add del">
          <ac:chgData name="Andrej Bogdanov (CSD)" userId="54a3fc38-bcd8-4812-b887-b84a314b9e17" providerId="ADAL" clId="{6A090CE8-C3DA-A44F-9E77-157BE60FDEDE}" dt="2021-11-04T03:02:18.051" v="160"/>
          <ac:grpSpMkLst>
            <pc:docMk/>
            <pc:sldMk cId="3266275743" sldId="270"/>
            <ac:grpSpMk id="23" creationId="{4272137D-124F-1D47-BE6A-38906B20BB24}"/>
          </ac:grpSpMkLst>
        </pc:grpChg>
        <pc:inkChg chg="add del">
          <ac:chgData name="Andrej Bogdanov (CSD)" userId="54a3fc38-bcd8-4812-b887-b84a314b9e17" providerId="ADAL" clId="{6A090CE8-C3DA-A44F-9E77-157BE60FDEDE}" dt="2021-11-04T03:00:24.107" v="134"/>
          <ac:inkMkLst>
            <pc:docMk/>
            <pc:sldMk cId="3266275743" sldId="270"/>
            <ac:inkMk id="4" creationId="{BC897643-75BD-6840-AACC-4488A78E41CF}"/>
          </ac:inkMkLst>
        </pc:inkChg>
        <pc:inkChg chg="add del">
          <ac:chgData name="Andrej Bogdanov (CSD)" userId="54a3fc38-bcd8-4812-b887-b84a314b9e17" providerId="ADAL" clId="{6A090CE8-C3DA-A44F-9E77-157BE60FDEDE}" dt="2021-11-04T03:00:23.887" v="133"/>
          <ac:inkMkLst>
            <pc:docMk/>
            <pc:sldMk cId="3266275743" sldId="270"/>
            <ac:inkMk id="5" creationId="{A9108A2C-B488-4841-82CD-31A67EAF2EBD}"/>
          </ac:inkMkLst>
        </pc:inkChg>
        <pc:inkChg chg="add del">
          <ac:chgData name="Andrej Bogdanov (CSD)" userId="54a3fc38-bcd8-4812-b887-b84a314b9e17" providerId="ADAL" clId="{6A090CE8-C3DA-A44F-9E77-157BE60FDEDE}" dt="2021-11-04T03:00:53.878" v="142"/>
          <ac:inkMkLst>
            <pc:docMk/>
            <pc:sldMk cId="3266275743" sldId="270"/>
            <ac:inkMk id="6" creationId="{7213B949-D30D-4C41-816C-9E94DC6AD911}"/>
          </ac:inkMkLst>
        </pc:inkChg>
        <pc:inkChg chg="add del">
          <ac:chgData name="Andrej Bogdanov (CSD)" userId="54a3fc38-bcd8-4812-b887-b84a314b9e17" providerId="ADAL" clId="{6A090CE8-C3DA-A44F-9E77-157BE60FDEDE}" dt="2021-11-04T03:00:52.780" v="141"/>
          <ac:inkMkLst>
            <pc:docMk/>
            <pc:sldMk cId="3266275743" sldId="270"/>
            <ac:inkMk id="7" creationId="{69B47FB1-52BF-DB46-8088-997BC7BFDE25}"/>
          </ac:inkMkLst>
        </pc:inkChg>
        <pc:inkChg chg="add del">
          <ac:chgData name="Andrej Bogdanov (CSD)" userId="54a3fc38-bcd8-4812-b887-b84a314b9e17" providerId="ADAL" clId="{6A090CE8-C3DA-A44F-9E77-157BE60FDEDE}" dt="2021-11-04T03:00:51.832" v="139"/>
          <ac:inkMkLst>
            <pc:docMk/>
            <pc:sldMk cId="3266275743" sldId="270"/>
            <ac:inkMk id="8" creationId="{2ABCD472-03CD-8E48-88E3-E2FF7449CC71}"/>
          </ac:inkMkLst>
        </pc:inkChg>
        <pc:inkChg chg="add del">
          <ac:chgData name="Andrej Bogdanov (CSD)" userId="54a3fc38-bcd8-4812-b887-b84a314b9e17" providerId="ADAL" clId="{6A090CE8-C3DA-A44F-9E77-157BE60FDEDE}" dt="2021-11-04T03:00:51.838" v="140"/>
          <ac:inkMkLst>
            <pc:docMk/>
            <pc:sldMk cId="3266275743" sldId="270"/>
            <ac:inkMk id="9" creationId="{DF865C18-A567-2C4D-91DF-E982F1EB292B}"/>
          </ac:inkMkLst>
        </pc:inkChg>
        <pc:inkChg chg="add del">
          <ac:chgData name="Andrej Bogdanov (CSD)" userId="54a3fc38-bcd8-4812-b887-b84a314b9e17" providerId="ADAL" clId="{6A090CE8-C3DA-A44F-9E77-157BE60FDEDE}" dt="2021-11-04T03:01:07.353" v="144"/>
          <ac:inkMkLst>
            <pc:docMk/>
            <pc:sldMk cId="3266275743" sldId="270"/>
            <ac:inkMk id="10" creationId="{09FFDB75-7E59-234F-9752-8C3E65399F5B}"/>
          </ac:inkMkLst>
        </pc:inkChg>
        <pc:inkChg chg="add">
          <ac:chgData name="Andrej Bogdanov (CSD)" userId="54a3fc38-bcd8-4812-b887-b84a314b9e17" providerId="ADAL" clId="{6A090CE8-C3DA-A44F-9E77-157BE60FDEDE}" dt="2021-11-04T03:01:09.796" v="145"/>
          <ac:inkMkLst>
            <pc:docMk/>
            <pc:sldMk cId="3266275743" sldId="270"/>
            <ac:inkMk id="11" creationId="{D0906015-8CB7-9342-99FC-5CB600885D54}"/>
          </ac:inkMkLst>
        </pc:inkChg>
        <pc:inkChg chg="add">
          <ac:chgData name="Andrej Bogdanov (CSD)" userId="54a3fc38-bcd8-4812-b887-b84a314b9e17" providerId="ADAL" clId="{6A090CE8-C3DA-A44F-9E77-157BE60FDEDE}" dt="2021-11-04T03:01:13.868" v="146"/>
          <ac:inkMkLst>
            <pc:docMk/>
            <pc:sldMk cId="3266275743" sldId="270"/>
            <ac:inkMk id="12" creationId="{186F04DA-2239-1441-8796-AE8849FAA6EC}"/>
          </ac:inkMkLst>
        </pc:inkChg>
        <pc:inkChg chg="add del mod">
          <ac:chgData name="Andrej Bogdanov (CSD)" userId="54a3fc38-bcd8-4812-b887-b84a314b9e17" providerId="ADAL" clId="{6A090CE8-C3DA-A44F-9E77-157BE60FDEDE}" dt="2021-11-04T03:02:23.728" v="161" actId="478"/>
          <ac:inkMkLst>
            <pc:docMk/>
            <pc:sldMk cId="3266275743" sldId="270"/>
            <ac:inkMk id="14" creationId="{47FFA59F-1A52-0341-8377-796DA81E9A16}"/>
          </ac:inkMkLst>
        </pc:inkChg>
        <pc:inkChg chg="add del topLvl">
          <ac:chgData name="Andrej Bogdanov (CSD)" userId="54a3fc38-bcd8-4812-b887-b84a314b9e17" providerId="ADAL" clId="{6A090CE8-C3DA-A44F-9E77-157BE60FDEDE}" dt="2021-11-04T03:02:11.403" v="157"/>
          <ac:inkMkLst>
            <pc:docMk/>
            <pc:sldMk cId="3266275743" sldId="270"/>
            <ac:inkMk id="15" creationId="{AE684A4E-1189-C24E-B946-639294BD3155}"/>
          </ac:inkMkLst>
        </pc:inkChg>
        <pc:inkChg chg="add del topLvl">
          <ac:chgData name="Andrej Bogdanov (CSD)" userId="54a3fc38-bcd8-4812-b887-b84a314b9e17" providerId="ADAL" clId="{6A090CE8-C3DA-A44F-9E77-157BE60FDEDE}" dt="2021-11-04T03:02:11.397" v="156"/>
          <ac:inkMkLst>
            <pc:docMk/>
            <pc:sldMk cId="3266275743" sldId="270"/>
            <ac:inkMk id="16" creationId="{C736421E-99E0-D54B-BE34-C9614BD37E56}"/>
          </ac:inkMkLst>
        </pc:inkChg>
        <pc:inkChg chg="add topLvl">
          <ac:chgData name="Andrej Bogdanov (CSD)" userId="54a3fc38-bcd8-4812-b887-b84a314b9e17" providerId="ADAL" clId="{6A090CE8-C3DA-A44F-9E77-157BE60FDEDE}" dt="2021-11-04T03:02:11.403" v="157"/>
          <ac:inkMkLst>
            <pc:docMk/>
            <pc:sldMk cId="3266275743" sldId="270"/>
            <ac:inkMk id="18" creationId="{9EE53792-AD76-6D46-B3CE-E07AC0F09562}"/>
          </ac:inkMkLst>
        </pc:inkChg>
        <pc:inkChg chg="add topLvl">
          <ac:chgData name="Andrej Bogdanov (CSD)" userId="54a3fc38-bcd8-4812-b887-b84a314b9e17" providerId="ADAL" clId="{6A090CE8-C3DA-A44F-9E77-157BE60FDEDE}" dt="2021-11-04T03:02:18.051" v="160"/>
          <ac:inkMkLst>
            <pc:docMk/>
            <pc:sldMk cId="3266275743" sldId="270"/>
            <ac:inkMk id="20" creationId="{E005015B-FA49-0549-B715-7EBB9574B246}"/>
          </ac:inkMkLst>
        </pc:inkChg>
        <pc:inkChg chg="add">
          <ac:chgData name="Andrej Bogdanov (CSD)" userId="54a3fc38-bcd8-4812-b887-b84a314b9e17" providerId="ADAL" clId="{6A090CE8-C3DA-A44F-9E77-157BE60FDEDE}" dt="2021-11-04T03:02:11.403" v="157"/>
          <ac:inkMkLst>
            <pc:docMk/>
            <pc:sldMk cId="3266275743" sldId="270"/>
            <ac:inkMk id="21" creationId="{63682140-6144-C841-9110-CD3408AF6729}"/>
          </ac:inkMkLst>
        </pc:inkChg>
        <pc:inkChg chg="add del topLvl">
          <ac:chgData name="Andrej Bogdanov (CSD)" userId="54a3fc38-bcd8-4812-b887-b84a314b9e17" providerId="ADAL" clId="{6A090CE8-C3DA-A44F-9E77-157BE60FDEDE}" dt="2021-11-04T03:02:18.051" v="160"/>
          <ac:inkMkLst>
            <pc:docMk/>
            <pc:sldMk cId="3266275743" sldId="270"/>
            <ac:inkMk id="22" creationId="{10C531D4-81AA-564A-A844-70BD3CDCEE10}"/>
          </ac:inkMkLst>
        </pc:inkChg>
      </pc:sldChg>
      <pc:sldChg chg="modSp">
        <pc:chgData name="Andrej Bogdanov (CSD)" userId="54a3fc38-bcd8-4812-b887-b84a314b9e17" providerId="ADAL" clId="{6A090CE8-C3DA-A44F-9E77-157BE60FDEDE}" dt="2021-11-08T01:20:10.602" v="168" actId="1076"/>
        <pc:sldMkLst>
          <pc:docMk/>
          <pc:sldMk cId="3020980745" sldId="273"/>
        </pc:sldMkLst>
        <pc:cxnChg chg="mod">
          <ac:chgData name="Andrej Bogdanov (CSD)" userId="54a3fc38-bcd8-4812-b887-b84a314b9e17" providerId="ADAL" clId="{6A090CE8-C3DA-A44F-9E77-157BE60FDEDE}" dt="2021-11-08T01:20:10.602" v="168" actId="1076"/>
          <ac:cxnSpMkLst>
            <pc:docMk/>
            <pc:sldMk cId="3020980745" sldId="273"/>
            <ac:cxnSpMk id="8" creationId="{5FA79900-9284-B948-ABE9-88B29A68C712}"/>
          </ac:cxnSpMkLst>
        </pc:cxnChg>
      </pc:sldChg>
    </pc:docChg>
  </pc:docChgLst>
  <pc:docChgLst>
    <pc:chgData name="Andrej Bogdanov (CSD)" userId="54a3fc38-bcd8-4812-b887-b84a314b9e17" providerId="ADAL" clId="{4D26054B-EA53-9D42-956C-3D71475503BF}"/>
    <pc:docChg chg="undo custSel delSld modSld">
      <pc:chgData name="Andrej Bogdanov (CSD)" userId="54a3fc38-bcd8-4812-b887-b84a314b9e17" providerId="ADAL" clId="{4D26054B-EA53-9D42-956C-3D71475503BF}" dt="2022-06-01T03:27:11.372" v="45"/>
      <pc:docMkLst>
        <pc:docMk/>
      </pc:docMkLst>
      <pc:sldChg chg="addSp delSp modSp">
        <pc:chgData name="Andrej Bogdanov (CSD)" userId="54a3fc38-bcd8-4812-b887-b84a314b9e17" providerId="ADAL" clId="{4D26054B-EA53-9D42-956C-3D71475503BF}" dt="2022-06-01T03:27:11.372" v="45"/>
        <pc:sldMkLst>
          <pc:docMk/>
          <pc:sldMk cId="1157423192" sldId="258"/>
        </pc:sldMkLst>
        <pc:inkChg chg="add del mod modStrokes">
          <ac:chgData name="Andrej Bogdanov (CSD)" userId="54a3fc38-bcd8-4812-b887-b84a314b9e17" providerId="ADAL" clId="{4D26054B-EA53-9D42-956C-3D71475503BF}" dt="2022-06-01T03:27:11.372" v="45"/>
          <ac:inkMkLst>
            <pc:docMk/>
            <pc:sldMk cId="1157423192" sldId="258"/>
            <ac:inkMk id="2" creationId="{9189434F-A808-30A1-DBB9-E7205499C1E4}"/>
          </ac:inkMkLst>
        </pc:inkChg>
      </pc:sldChg>
      <pc:sldChg chg="addSp">
        <pc:chgData name="Andrej Bogdanov (CSD)" userId="54a3fc38-bcd8-4812-b887-b84a314b9e17" providerId="ADAL" clId="{4D26054B-EA53-9D42-956C-3D71475503BF}" dt="2022-05-31T00:12:36.381" v="1" actId="7634"/>
        <pc:sldMkLst>
          <pc:docMk/>
          <pc:sldMk cId="466783404" sldId="264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466783404" sldId="264"/>
            <ac:inkMk id="6" creationId="{C920885C-70CE-6F08-87E8-5FDDEDB66ACC}"/>
          </ac:inkMkLst>
        </pc:inkChg>
      </pc:sldChg>
      <pc:sldChg chg="addSp">
        <pc:chgData name="Andrej Bogdanov (CSD)" userId="54a3fc38-bcd8-4812-b887-b84a314b9e17" providerId="ADAL" clId="{4D26054B-EA53-9D42-956C-3D71475503BF}" dt="2022-05-31T00:23:38.626" v="2" actId="7634"/>
        <pc:sldMkLst>
          <pc:docMk/>
          <pc:sldMk cId="2121186303" sldId="266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2121186303" sldId="266"/>
            <ac:inkMk id="10" creationId="{8BFB7777-52C7-C577-989E-A8CC62C2FF7F}"/>
          </ac:inkMkLst>
        </pc:inkChg>
        <pc:inkChg chg="add">
          <ac:chgData name="Andrej Bogdanov (CSD)" userId="54a3fc38-bcd8-4812-b887-b84a314b9e17" providerId="ADAL" clId="{4D26054B-EA53-9D42-956C-3D71475503BF}" dt="2022-05-31T00:23:38.626" v="2" actId="7634"/>
          <ac:inkMkLst>
            <pc:docMk/>
            <pc:sldMk cId="2121186303" sldId="266"/>
            <ac:inkMk id="18" creationId="{6BAA62D4-AD9B-8E65-BEC0-2BAA37EB732C}"/>
          </ac:inkMkLst>
        </pc:inkChg>
      </pc:sldChg>
      <pc:sldChg chg="addSp">
        <pc:chgData name="Andrej Bogdanov (CSD)" userId="54a3fc38-bcd8-4812-b887-b84a314b9e17" providerId="ADAL" clId="{4D26054B-EA53-9D42-956C-3D71475503BF}" dt="2022-05-31T00:23:38.626" v="2" actId="7634"/>
        <pc:sldMkLst>
          <pc:docMk/>
          <pc:sldMk cId="1838421540" sldId="267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1838421540" sldId="267"/>
            <ac:inkMk id="3" creationId="{BA943BA5-C8D8-374A-9549-FBFF0E530EC6}"/>
          </ac:inkMkLst>
        </pc:inkChg>
        <pc:inkChg chg="add">
          <ac:chgData name="Andrej Bogdanov (CSD)" userId="54a3fc38-bcd8-4812-b887-b84a314b9e17" providerId="ADAL" clId="{4D26054B-EA53-9D42-956C-3D71475503BF}" dt="2022-05-31T00:23:38.626" v="2" actId="7634"/>
          <ac:inkMkLst>
            <pc:docMk/>
            <pc:sldMk cId="1838421540" sldId="267"/>
            <ac:inkMk id="4" creationId="{293025BD-AFE3-6683-A6AE-02D658F8C196}"/>
          </ac:inkMkLst>
        </pc:inkChg>
      </pc:sldChg>
      <pc:sldChg chg="addSp">
        <pc:chgData name="Andrej Bogdanov (CSD)" userId="54a3fc38-bcd8-4812-b887-b84a314b9e17" providerId="ADAL" clId="{4D26054B-EA53-9D42-956C-3D71475503BF}" dt="2022-05-31T00:12:36.381" v="1" actId="7634"/>
        <pc:sldMkLst>
          <pc:docMk/>
          <pc:sldMk cId="3266275743" sldId="270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3266275743" sldId="270"/>
            <ac:inkMk id="5" creationId="{A8237105-B0B0-A36D-3087-CE9150D7EA0E}"/>
          </ac:inkMkLst>
        </pc:inkChg>
      </pc:sldChg>
      <pc:sldChg chg="addSp">
        <pc:chgData name="Andrej Bogdanov (CSD)" userId="54a3fc38-bcd8-4812-b887-b84a314b9e17" providerId="ADAL" clId="{4D26054B-EA53-9D42-956C-3D71475503BF}" dt="2022-05-31T00:12:36.381" v="1" actId="7634"/>
        <pc:sldMkLst>
          <pc:docMk/>
          <pc:sldMk cId="2975858390" sldId="271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2975858390" sldId="271"/>
            <ac:inkMk id="6" creationId="{A1E09F51-8582-3BE2-9CCD-06FBE4B21C2A}"/>
          </ac:inkMkLst>
        </pc:inkChg>
      </pc:sldChg>
      <pc:sldChg chg="addSp">
        <pc:chgData name="Andrej Bogdanov (CSD)" userId="54a3fc38-bcd8-4812-b887-b84a314b9e17" providerId="ADAL" clId="{4D26054B-EA53-9D42-956C-3D71475503BF}" dt="2022-05-31T00:12:36.381" v="1" actId="7634"/>
        <pc:sldMkLst>
          <pc:docMk/>
          <pc:sldMk cId="2914224822" sldId="272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2914224822" sldId="272"/>
            <ac:inkMk id="2" creationId="{0AC72876-FDA5-ACC6-654D-8EB114E38880}"/>
          </ac:inkMkLst>
        </pc:inkChg>
      </pc:sldChg>
      <pc:sldChg chg="addSp">
        <pc:chgData name="Andrej Bogdanov (CSD)" userId="54a3fc38-bcd8-4812-b887-b84a314b9e17" providerId="ADAL" clId="{4D26054B-EA53-9D42-956C-3D71475503BF}" dt="2022-05-31T00:12:36.381" v="1" actId="7634"/>
        <pc:sldMkLst>
          <pc:docMk/>
          <pc:sldMk cId="701255215" sldId="274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701255215" sldId="274"/>
            <ac:inkMk id="7" creationId="{4E52C962-98B3-FA29-1C3C-B1AA809A54A7}"/>
          </ac:inkMkLst>
        </pc:inkChg>
      </pc:sldChg>
      <pc:sldChg chg="del">
        <pc:chgData name="Andrej Bogdanov (CSD)" userId="54a3fc38-bcd8-4812-b887-b84a314b9e17" providerId="ADAL" clId="{4D26054B-EA53-9D42-956C-3D71475503BF}" dt="2022-05-30T22:46:26.392" v="0" actId="2696"/>
        <pc:sldMkLst>
          <pc:docMk/>
          <pc:sldMk cId="4176509041" sldId="275"/>
        </pc:sldMkLst>
      </pc:sldChg>
      <pc:sldChg chg="addSp delSp modSp">
        <pc:chgData name="Andrej Bogdanov (CSD)" userId="54a3fc38-bcd8-4812-b887-b84a314b9e17" providerId="ADAL" clId="{4D26054B-EA53-9D42-956C-3D71475503BF}" dt="2022-06-01T03:26:54.826" v="41"/>
        <pc:sldMkLst>
          <pc:docMk/>
          <pc:sldMk cId="4244984495" sldId="279"/>
        </pc:sldMkLst>
        <pc:inkChg chg="add del">
          <ac:chgData name="Andrej Bogdanov (CSD)" userId="54a3fc38-bcd8-4812-b887-b84a314b9e17" providerId="ADAL" clId="{4D26054B-EA53-9D42-956C-3D71475503BF}" dt="2022-06-01T03:26:23.525" v="39"/>
          <ac:inkMkLst>
            <pc:docMk/>
            <pc:sldMk cId="4244984495" sldId="279"/>
            <ac:inkMk id="3" creationId="{F2786F9E-1086-B143-AD0C-37B4B5803B7A}"/>
          </ac:inkMkLst>
        </pc:inkChg>
        <pc:inkChg chg="add del">
          <ac:chgData name="Andrej Bogdanov (CSD)" userId="54a3fc38-bcd8-4812-b887-b84a314b9e17" providerId="ADAL" clId="{4D26054B-EA53-9D42-956C-3D71475503BF}" dt="2022-06-01T03:26:04.599" v="14"/>
          <ac:inkMkLst>
            <pc:docMk/>
            <pc:sldMk cId="4244984495" sldId="279"/>
            <ac:inkMk id="46" creationId="{A28226D2-8DC7-CC42-8763-321FF8214E7B}"/>
          </ac:inkMkLst>
        </pc:inkChg>
        <pc:inkChg chg="add del">
          <ac:chgData name="Andrej Bogdanov (CSD)" userId="54a3fc38-bcd8-4812-b887-b84a314b9e17" providerId="ADAL" clId="{4D26054B-EA53-9D42-956C-3D71475503BF}" dt="2022-06-01T03:26:05.081" v="15"/>
          <ac:inkMkLst>
            <pc:docMk/>
            <pc:sldMk cId="4244984495" sldId="279"/>
            <ac:inkMk id="47" creationId="{A591876F-F747-D848-949F-61651296E980}"/>
          </ac:inkMkLst>
        </pc:inkChg>
        <pc:inkChg chg="add del">
          <ac:chgData name="Andrej Bogdanov (CSD)" userId="54a3fc38-bcd8-4812-b887-b84a314b9e17" providerId="ADAL" clId="{4D26054B-EA53-9D42-956C-3D71475503BF}" dt="2022-06-01T03:26:06.025" v="16"/>
          <ac:inkMkLst>
            <pc:docMk/>
            <pc:sldMk cId="4244984495" sldId="279"/>
            <ac:inkMk id="48" creationId="{BAAECA77-6774-CA4A-97AF-ABC8A68368B2}"/>
          </ac:inkMkLst>
        </pc:inkChg>
        <pc:inkChg chg="add mod modStrokes">
          <ac:chgData name="Andrej Bogdanov (CSD)" userId="54a3fc38-bcd8-4812-b887-b84a314b9e17" providerId="ADAL" clId="{4D26054B-EA53-9D42-956C-3D71475503BF}" dt="2022-06-01T03:26:20.902" v="37"/>
          <ac:inkMkLst>
            <pc:docMk/>
            <pc:sldMk cId="4244984495" sldId="279"/>
            <ac:inkMk id="57" creationId="{14FC526E-223E-E990-C08E-59CEF10DD1F6}"/>
          </ac:inkMkLst>
        </pc:inkChg>
        <pc:inkChg chg="add mod modStrokes">
          <ac:chgData name="Andrej Bogdanov (CSD)" userId="54a3fc38-bcd8-4812-b887-b84a314b9e17" providerId="ADAL" clId="{4D26054B-EA53-9D42-956C-3D71475503BF}" dt="2022-06-01T03:26:54.826" v="41"/>
          <ac:inkMkLst>
            <pc:docMk/>
            <pc:sldMk cId="4244984495" sldId="279"/>
            <ac:inkMk id="58" creationId="{3137CFC7-1D29-8192-4EFD-DE85B532719E}"/>
          </ac:inkMkLst>
        </pc:inkChg>
      </pc:sldChg>
      <pc:sldChg chg="addSp delSp modSp">
        <pc:chgData name="Andrej Bogdanov (CSD)" userId="54a3fc38-bcd8-4812-b887-b84a314b9e17" providerId="ADAL" clId="{4D26054B-EA53-9D42-956C-3D71475503BF}" dt="2022-06-01T03:25:51.057" v="6"/>
        <pc:sldMkLst>
          <pc:docMk/>
          <pc:sldMk cId="618684972" sldId="280"/>
        </pc:sldMkLst>
        <pc:inkChg chg="add del mod modStrokes">
          <ac:chgData name="Andrej Bogdanov (CSD)" userId="54a3fc38-bcd8-4812-b887-b84a314b9e17" providerId="ADAL" clId="{4D26054B-EA53-9D42-956C-3D71475503BF}" dt="2022-06-01T03:25:51.057" v="6"/>
          <ac:inkMkLst>
            <pc:docMk/>
            <pc:sldMk cId="618684972" sldId="280"/>
            <ac:inkMk id="2" creationId="{D9EB3005-B37F-79A0-E92E-AE4999707F83}"/>
          </ac:inkMkLst>
        </pc:inkChg>
      </pc:sldChg>
      <pc:sldChg chg="addSp modSp">
        <pc:chgData name="Andrej Bogdanov (CSD)" userId="54a3fc38-bcd8-4812-b887-b84a314b9e17" providerId="ADAL" clId="{4D26054B-EA53-9D42-956C-3D71475503BF}" dt="2022-06-01T03:25:56.109" v="7"/>
        <pc:sldMkLst>
          <pc:docMk/>
          <pc:sldMk cId="1294068985" sldId="281"/>
        </pc:sldMkLst>
        <pc:inkChg chg="add mod modStrokes">
          <ac:chgData name="Andrej Bogdanov (CSD)" userId="54a3fc38-bcd8-4812-b887-b84a314b9e17" providerId="ADAL" clId="{4D26054B-EA53-9D42-956C-3D71475503BF}" dt="2022-06-01T03:25:56.109" v="7"/>
          <ac:inkMkLst>
            <pc:docMk/>
            <pc:sldMk cId="1294068985" sldId="281"/>
            <ac:inkMk id="3" creationId="{85C19B6A-534B-04AA-4BE4-69DF1D74E448}"/>
          </ac:inkMkLst>
        </pc:inkChg>
      </pc:sldChg>
      <pc:sldChg chg="addSp modSp">
        <pc:chgData name="Andrej Bogdanov (CSD)" userId="54a3fc38-bcd8-4812-b887-b84a314b9e17" providerId="ADAL" clId="{4D26054B-EA53-9D42-956C-3D71475503BF}" dt="2022-06-01T03:27:00.934" v="43"/>
        <pc:sldMkLst>
          <pc:docMk/>
          <pc:sldMk cId="788081295" sldId="282"/>
        </pc:sldMkLst>
        <pc:inkChg chg="add mod modStrokes">
          <ac:chgData name="Andrej Bogdanov (CSD)" userId="54a3fc38-bcd8-4812-b887-b84a314b9e17" providerId="ADAL" clId="{4D26054B-EA53-9D42-956C-3D71475503BF}" dt="2022-06-01T03:27:00.934" v="43"/>
          <ac:inkMkLst>
            <pc:docMk/>
            <pc:sldMk cId="788081295" sldId="282"/>
            <ac:inkMk id="3" creationId="{7F7E00FC-C9E2-9B2B-B4A5-3B735D2E23FE}"/>
          </ac:inkMkLst>
        </pc:inkChg>
      </pc:sldChg>
      <pc:sldChg chg="addSp">
        <pc:chgData name="Andrej Bogdanov (CSD)" userId="54a3fc38-bcd8-4812-b887-b84a314b9e17" providerId="ADAL" clId="{4D26054B-EA53-9D42-956C-3D71475503BF}" dt="2022-05-31T00:12:36.381" v="1" actId="7634"/>
        <pc:sldMkLst>
          <pc:docMk/>
          <pc:sldMk cId="2534719078" sldId="283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2534719078" sldId="283"/>
            <ac:inkMk id="2" creationId="{B770F6EC-C8BC-D81C-F423-E4EEB42A0060}"/>
          </ac:inkMkLst>
        </pc:inkChg>
      </pc:sldChg>
      <pc:sldChg chg="addSp">
        <pc:chgData name="Andrej Bogdanov (CSD)" userId="54a3fc38-bcd8-4812-b887-b84a314b9e17" providerId="ADAL" clId="{4D26054B-EA53-9D42-956C-3D71475503BF}" dt="2022-05-31T00:12:36.381" v="1" actId="7634"/>
        <pc:sldMkLst>
          <pc:docMk/>
          <pc:sldMk cId="1916423399" sldId="284"/>
        </pc:sldMkLst>
        <pc:inkChg chg="add">
          <ac:chgData name="Andrej Bogdanov (CSD)" userId="54a3fc38-bcd8-4812-b887-b84a314b9e17" providerId="ADAL" clId="{4D26054B-EA53-9D42-956C-3D71475503BF}" dt="2022-05-31T00:12:36.381" v="1" actId="7634"/>
          <ac:inkMkLst>
            <pc:docMk/>
            <pc:sldMk cId="1916423399" sldId="284"/>
            <ac:inkMk id="3" creationId="{91A3FD09-4431-3A4A-D9C7-B8E4C8C6FCCA}"/>
          </ac:inkMkLst>
        </pc:inkChg>
      </pc:sldChg>
    </pc:docChg>
  </pc:docChgLst>
  <pc:docChgLst>
    <pc:chgData name="Andrej Bogdanov" userId="896fc40a-cbdd-4f42-a373-b4d25dd81a07" providerId="ADAL" clId="{EF37FC49-BA2E-FE46-AC70-EF165EB6B217}"/>
    <pc:docChg chg="undo custSel addSld delSld modSld sldOrd">
      <pc:chgData name="Andrej Bogdanov" userId="896fc40a-cbdd-4f42-a373-b4d25dd81a07" providerId="ADAL" clId="{EF37FC49-BA2E-FE46-AC70-EF165EB6B217}" dt="2023-04-04T14:39:39.545" v="853" actId="478"/>
      <pc:docMkLst>
        <pc:docMk/>
      </pc:docMkLst>
      <pc:sldChg chg="modSp mod">
        <pc:chgData name="Andrej Bogdanov" userId="896fc40a-cbdd-4f42-a373-b4d25dd81a07" providerId="ADAL" clId="{EF37FC49-BA2E-FE46-AC70-EF165EB6B217}" dt="2023-04-04T13:45:50.396" v="8" actId="20577"/>
        <pc:sldMkLst>
          <pc:docMk/>
          <pc:sldMk cId="2816247312" sldId="257"/>
        </pc:sldMkLst>
        <pc:spChg chg="mod">
          <ac:chgData name="Andrej Bogdanov" userId="896fc40a-cbdd-4f42-a373-b4d25dd81a07" providerId="ADAL" clId="{EF37FC49-BA2E-FE46-AC70-EF165EB6B217}" dt="2023-04-04T13:45:50.396" v="8" actId="20577"/>
          <ac:spMkLst>
            <pc:docMk/>
            <pc:sldMk cId="2816247312" sldId="257"/>
            <ac:spMk id="2" creationId="{29ABCCF6-359C-9642-A5F4-DD644D7BEB04}"/>
          </ac:spMkLst>
        </pc:spChg>
      </pc:sldChg>
      <pc:sldChg chg="addSp delSp modSp mod">
        <pc:chgData name="Andrej Bogdanov" userId="896fc40a-cbdd-4f42-a373-b4d25dd81a07" providerId="ADAL" clId="{EF37FC49-BA2E-FE46-AC70-EF165EB6B217}" dt="2023-04-04T13:53:12.708" v="301" actId="1076"/>
        <pc:sldMkLst>
          <pc:docMk/>
          <pc:sldMk cId="2798753424" sldId="258"/>
        </pc:sldMkLst>
        <pc:spChg chg="del">
          <ac:chgData name="Andrej Bogdanov" userId="896fc40a-cbdd-4f42-a373-b4d25dd81a07" providerId="ADAL" clId="{EF37FC49-BA2E-FE46-AC70-EF165EB6B217}" dt="2023-04-04T13:45:55.199" v="9" actId="478"/>
          <ac:spMkLst>
            <pc:docMk/>
            <pc:sldMk cId="2798753424" sldId="258"/>
            <ac:spMk id="2" creationId="{68F33B88-EAB5-90E9-7AB1-30593C04666F}"/>
          </ac:spMkLst>
        </pc:spChg>
        <pc:spChg chg="add mod">
          <ac:chgData name="Andrej Bogdanov" userId="896fc40a-cbdd-4f42-a373-b4d25dd81a07" providerId="ADAL" clId="{EF37FC49-BA2E-FE46-AC70-EF165EB6B217}" dt="2023-04-04T13:49:34.369" v="181" actId="1036"/>
          <ac:spMkLst>
            <pc:docMk/>
            <pc:sldMk cId="2798753424" sldId="258"/>
            <ac:spMk id="3" creationId="{C06A9514-EFF8-EE72-4A88-28B358F5902D}"/>
          </ac:spMkLst>
        </pc:spChg>
        <pc:spChg chg="add mod">
          <ac:chgData name="Andrej Bogdanov" userId="896fc40a-cbdd-4f42-a373-b4d25dd81a07" providerId="ADAL" clId="{EF37FC49-BA2E-FE46-AC70-EF165EB6B217}" dt="2023-04-04T13:51:30.853" v="271" actId="1076"/>
          <ac:spMkLst>
            <pc:docMk/>
            <pc:sldMk cId="2798753424" sldId="258"/>
            <ac:spMk id="4" creationId="{4C6B3408-DE15-0D12-10F9-DC7AFAA14B82}"/>
          </ac:spMkLst>
        </pc:spChg>
        <pc:spChg chg="add del mod">
          <ac:chgData name="Andrej Bogdanov" userId="896fc40a-cbdd-4f42-a373-b4d25dd81a07" providerId="ADAL" clId="{EF37FC49-BA2E-FE46-AC70-EF165EB6B217}" dt="2023-04-04T13:50:27.176" v="192" actId="478"/>
          <ac:spMkLst>
            <pc:docMk/>
            <pc:sldMk cId="2798753424" sldId="258"/>
            <ac:spMk id="5" creationId="{C46AEEA9-D605-C125-604C-69316E4B29F9}"/>
          </ac:spMkLst>
        </pc:spChg>
        <pc:spChg chg="add mod">
          <ac:chgData name="Andrej Bogdanov" userId="896fc40a-cbdd-4f42-a373-b4d25dd81a07" providerId="ADAL" clId="{EF37FC49-BA2E-FE46-AC70-EF165EB6B217}" dt="2023-04-04T13:51:30.853" v="271" actId="1076"/>
          <ac:spMkLst>
            <pc:docMk/>
            <pc:sldMk cId="2798753424" sldId="258"/>
            <ac:spMk id="6" creationId="{ECA4E445-5601-403D-6EDA-183E84DF88AC}"/>
          </ac:spMkLst>
        </pc:spChg>
        <pc:spChg chg="add del mod">
          <ac:chgData name="Andrej Bogdanov" userId="896fc40a-cbdd-4f42-a373-b4d25dd81a07" providerId="ADAL" clId="{EF37FC49-BA2E-FE46-AC70-EF165EB6B217}" dt="2023-04-04T13:50:58.845" v="250" actId="478"/>
          <ac:spMkLst>
            <pc:docMk/>
            <pc:sldMk cId="2798753424" sldId="258"/>
            <ac:spMk id="7" creationId="{1772664C-D760-BCD4-CE8B-3F565DA37D08}"/>
          </ac:spMkLst>
        </pc:spChg>
        <pc:spChg chg="add mod">
          <ac:chgData name="Andrej Bogdanov" userId="896fc40a-cbdd-4f42-a373-b4d25dd81a07" providerId="ADAL" clId="{EF37FC49-BA2E-FE46-AC70-EF165EB6B217}" dt="2023-04-04T13:51:30.853" v="271" actId="1076"/>
          <ac:spMkLst>
            <pc:docMk/>
            <pc:sldMk cId="2798753424" sldId="258"/>
            <ac:spMk id="8" creationId="{97516C10-65E8-DE4F-BD57-65CD2797136A}"/>
          </ac:spMkLst>
        </pc:spChg>
        <pc:spChg chg="add del mod">
          <ac:chgData name="Andrej Bogdanov" userId="896fc40a-cbdd-4f42-a373-b4d25dd81a07" providerId="ADAL" clId="{EF37FC49-BA2E-FE46-AC70-EF165EB6B217}" dt="2023-04-04T13:51:07.027" v="253" actId="478"/>
          <ac:spMkLst>
            <pc:docMk/>
            <pc:sldMk cId="2798753424" sldId="258"/>
            <ac:spMk id="9" creationId="{370FD98F-B04A-CAB3-E180-2E21129EB476}"/>
          </ac:spMkLst>
        </pc:spChg>
        <pc:spChg chg="add mod">
          <ac:chgData name="Andrej Bogdanov" userId="896fc40a-cbdd-4f42-a373-b4d25dd81a07" providerId="ADAL" clId="{EF37FC49-BA2E-FE46-AC70-EF165EB6B217}" dt="2023-04-04T13:51:30.853" v="271" actId="1076"/>
          <ac:spMkLst>
            <pc:docMk/>
            <pc:sldMk cId="2798753424" sldId="258"/>
            <ac:spMk id="10" creationId="{92BB08F1-C0E6-15AC-7EDF-FCE8430C207A}"/>
          </ac:spMkLst>
        </pc:spChg>
        <pc:spChg chg="add mod">
          <ac:chgData name="Andrej Bogdanov" userId="896fc40a-cbdd-4f42-a373-b4d25dd81a07" providerId="ADAL" clId="{EF37FC49-BA2E-FE46-AC70-EF165EB6B217}" dt="2023-04-04T13:51:30.853" v="271" actId="1076"/>
          <ac:spMkLst>
            <pc:docMk/>
            <pc:sldMk cId="2798753424" sldId="258"/>
            <ac:spMk id="11" creationId="{AAE9181A-EC41-EC33-0B90-17DA6B0157F5}"/>
          </ac:spMkLst>
        </pc:spChg>
        <pc:spChg chg="add mod">
          <ac:chgData name="Andrej Bogdanov" userId="896fc40a-cbdd-4f42-a373-b4d25dd81a07" providerId="ADAL" clId="{EF37FC49-BA2E-FE46-AC70-EF165EB6B217}" dt="2023-04-04T13:51:58.820" v="275" actId="1076"/>
          <ac:spMkLst>
            <pc:docMk/>
            <pc:sldMk cId="2798753424" sldId="258"/>
            <ac:spMk id="12" creationId="{A03ECC72-B305-7048-5100-F42B59BA3C6B}"/>
          </ac:spMkLst>
        </pc:spChg>
        <pc:spChg chg="add mod">
          <ac:chgData name="Andrej Bogdanov" userId="896fc40a-cbdd-4f42-a373-b4d25dd81a07" providerId="ADAL" clId="{EF37FC49-BA2E-FE46-AC70-EF165EB6B217}" dt="2023-04-04T13:52:17.814" v="281" actId="1076"/>
          <ac:spMkLst>
            <pc:docMk/>
            <pc:sldMk cId="2798753424" sldId="258"/>
            <ac:spMk id="14" creationId="{14931A69-7027-C2EA-8541-AB38EABD9ED7}"/>
          </ac:spMkLst>
        </pc:spChg>
        <pc:spChg chg="add mod">
          <ac:chgData name="Andrej Bogdanov" userId="896fc40a-cbdd-4f42-a373-b4d25dd81a07" providerId="ADAL" clId="{EF37FC49-BA2E-FE46-AC70-EF165EB6B217}" dt="2023-04-04T13:52:23.909" v="284" actId="20577"/>
          <ac:spMkLst>
            <pc:docMk/>
            <pc:sldMk cId="2798753424" sldId="258"/>
            <ac:spMk id="15" creationId="{8F9CA6E5-3693-697B-EE3F-004C1A394373}"/>
          </ac:spMkLst>
        </pc:spChg>
        <pc:spChg chg="add mod">
          <ac:chgData name="Andrej Bogdanov" userId="896fc40a-cbdd-4f42-a373-b4d25dd81a07" providerId="ADAL" clId="{EF37FC49-BA2E-FE46-AC70-EF165EB6B217}" dt="2023-04-04T13:52:41.238" v="288" actId="20577"/>
          <ac:spMkLst>
            <pc:docMk/>
            <pc:sldMk cId="2798753424" sldId="258"/>
            <ac:spMk id="16" creationId="{B40CD435-4A36-A2B1-F63C-882B197FD5AD}"/>
          </ac:spMkLst>
        </pc:spChg>
        <pc:spChg chg="add mod">
          <ac:chgData name="Andrej Bogdanov" userId="896fc40a-cbdd-4f42-a373-b4d25dd81a07" providerId="ADAL" clId="{EF37FC49-BA2E-FE46-AC70-EF165EB6B217}" dt="2023-04-04T13:52:43.324" v="289" actId="20577"/>
          <ac:spMkLst>
            <pc:docMk/>
            <pc:sldMk cId="2798753424" sldId="258"/>
            <ac:spMk id="17" creationId="{53362B48-8038-C5CB-BEEE-69443B5623EC}"/>
          </ac:spMkLst>
        </pc:spChg>
        <pc:spChg chg="add mod">
          <ac:chgData name="Andrej Bogdanov" userId="896fc40a-cbdd-4f42-a373-b4d25dd81a07" providerId="ADAL" clId="{EF37FC49-BA2E-FE46-AC70-EF165EB6B217}" dt="2023-04-04T13:52:51.933" v="292" actId="20577"/>
          <ac:spMkLst>
            <pc:docMk/>
            <pc:sldMk cId="2798753424" sldId="258"/>
            <ac:spMk id="18" creationId="{6D2A47B5-43AA-956E-5A54-00B22C0047DF}"/>
          </ac:spMkLst>
        </pc:spChg>
        <pc:spChg chg="add mod">
          <ac:chgData name="Andrej Bogdanov" userId="896fc40a-cbdd-4f42-a373-b4d25dd81a07" providerId="ADAL" clId="{EF37FC49-BA2E-FE46-AC70-EF165EB6B217}" dt="2023-04-04T13:53:12.708" v="301" actId="1076"/>
          <ac:spMkLst>
            <pc:docMk/>
            <pc:sldMk cId="2798753424" sldId="258"/>
            <ac:spMk id="19" creationId="{F178918A-D9E5-AFC4-32BD-3B6B91579019}"/>
          </ac:spMkLst>
        </pc:spChg>
      </pc:sldChg>
      <pc:sldChg chg="addSp modSp new mod">
        <pc:chgData name="Andrej Bogdanov" userId="896fc40a-cbdd-4f42-a373-b4d25dd81a07" providerId="ADAL" clId="{EF37FC49-BA2E-FE46-AC70-EF165EB6B217}" dt="2023-04-04T13:53:55.269" v="311" actId="20577"/>
        <pc:sldMkLst>
          <pc:docMk/>
          <pc:sldMk cId="3079864075" sldId="259"/>
        </pc:sldMkLst>
        <pc:spChg chg="add mod">
          <ac:chgData name="Andrej Bogdanov" userId="896fc40a-cbdd-4f42-a373-b4d25dd81a07" providerId="ADAL" clId="{EF37FC49-BA2E-FE46-AC70-EF165EB6B217}" dt="2023-04-04T13:53:55.269" v="311" actId="20577"/>
          <ac:spMkLst>
            <pc:docMk/>
            <pc:sldMk cId="3079864075" sldId="259"/>
            <ac:spMk id="2" creationId="{B2E3C254-C353-93C1-23ED-5648A75F965F}"/>
          </ac:spMkLst>
        </pc:spChg>
      </pc:sldChg>
      <pc:sldChg chg="new del">
        <pc:chgData name="Andrej Bogdanov" userId="896fc40a-cbdd-4f42-a373-b4d25dd81a07" providerId="ADAL" clId="{EF37FC49-BA2E-FE46-AC70-EF165EB6B217}" dt="2023-04-04T13:55:07.172" v="315" actId="2696"/>
        <pc:sldMkLst>
          <pc:docMk/>
          <pc:sldMk cId="108225029" sldId="260"/>
        </pc:sldMkLst>
      </pc:sldChg>
      <pc:sldChg chg="add ord">
        <pc:chgData name="Andrej Bogdanov" userId="896fc40a-cbdd-4f42-a373-b4d25dd81a07" providerId="ADAL" clId="{EF37FC49-BA2E-FE46-AC70-EF165EB6B217}" dt="2023-04-04T13:55:02.018" v="314" actId="20578"/>
        <pc:sldMkLst>
          <pc:docMk/>
          <pc:sldMk cId="3876480605" sldId="261"/>
        </pc:sldMkLst>
      </pc:sldChg>
      <pc:sldChg chg="addSp modSp new mod">
        <pc:chgData name="Andrej Bogdanov" userId="896fc40a-cbdd-4f42-a373-b4d25dd81a07" providerId="ADAL" clId="{EF37FC49-BA2E-FE46-AC70-EF165EB6B217}" dt="2023-04-04T13:55:30.610" v="332" actId="20577"/>
        <pc:sldMkLst>
          <pc:docMk/>
          <pc:sldMk cId="2746246257" sldId="262"/>
        </pc:sldMkLst>
        <pc:spChg chg="add mod">
          <ac:chgData name="Andrej Bogdanov" userId="896fc40a-cbdd-4f42-a373-b4d25dd81a07" providerId="ADAL" clId="{EF37FC49-BA2E-FE46-AC70-EF165EB6B217}" dt="2023-04-04T13:55:30.610" v="332" actId="20577"/>
          <ac:spMkLst>
            <pc:docMk/>
            <pc:sldMk cId="2746246257" sldId="262"/>
            <ac:spMk id="2" creationId="{F2D37D75-B58E-0CB1-4FB9-5F662B0AFE1C}"/>
          </ac:spMkLst>
        </pc:spChg>
      </pc:sldChg>
      <pc:sldChg chg="addSp delSp modSp new mod">
        <pc:chgData name="Andrej Bogdanov" userId="896fc40a-cbdd-4f42-a373-b4d25dd81a07" providerId="ADAL" clId="{EF37FC49-BA2E-FE46-AC70-EF165EB6B217}" dt="2023-04-04T13:59:18.857" v="498" actId="1076"/>
        <pc:sldMkLst>
          <pc:docMk/>
          <pc:sldMk cId="2544921643" sldId="263"/>
        </pc:sldMkLst>
        <pc:spChg chg="add del mod">
          <ac:chgData name="Andrej Bogdanov" userId="896fc40a-cbdd-4f42-a373-b4d25dd81a07" providerId="ADAL" clId="{EF37FC49-BA2E-FE46-AC70-EF165EB6B217}" dt="2023-04-04T13:58:01.514" v="444" actId="478"/>
          <ac:spMkLst>
            <pc:docMk/>
            <pc:sldMk cId="2544921643" sldId="263"/>
            <ac:spMk id="2" creationId="{41D550A1-047C-3A50-A828-61CAD9A8BF48}"/>
          </ac:spMkLst>
        </pc:spChg>
        <pc:spChg chg="add mod">
          <ac:chgData name="Andrej Bogdanov" userId="896fc40a-cbdd-4f42-a373-b4d25dd81a07" providerId="ADAL" clId="{EF37FC49-BA2E-FE46-AC70-EF165EB6B217}" dt="2023-04-04T13:57:57.560" v="442" actId="571"/>
          <ac:spMkLst>
            <pc:docMk/>
            <pc:sldMk cId="2544921643" sldId="263"/>
            <ac:spMk id="3" creationId="{8430ABC0-9250-1A40-F4BF-62C5CBD07D8A}"/>
          </ac:spMkLst>
        </pc:spChg>
        <pc:spChg chg="add del mod">
          <ac:chgData name="Andrej Bogdanov" userId="896fc40a-cbdd-4f42-a373-b4d25dd81a07" providerId="ADAL" clId="{EF37FC49-BA2E-FE46-AC70-EF165EB6B217}" dt="2023-04-04T13:58:05.523" v="447" actId="478"/>
          <ac:spMkLst>
            <pc:docMk/>
            <pc:sldMk cId="2544921643" sldId="263"/>
            <ac:spMk id="4" creationId="{B1534E6A-DDDB-8231-5762-C77E3116CEB6}"/>
          </ac:spMkLst>
        </pc:spChg>
        <pc:spChg chg="add mod">
          <ac:chgData name="Andrej Bogdanov" userId="896fc40a-cbdd-4f42-a373-b4d25dd81a07" providerId="ADAL" clId="{EF37FC49-BA2E-FE46-AC70-EF165EB6B217}" dt="2023-04-04T13:59:18.857" v="498" actId="1076"/>
          <ac:spMkLst>
            <pc:docMk/>
            <pc:sldMk cId="2544921643" sldId="263"/>
            <ac:spMk id="5" creationId="{F41DD854-0A00-3C08-F5E7-2470554D2482}"/>
          </ac:spMkLst>
        </pc:spChg>
      </pc:sldChg>
      <pc:sldChg chg="addSp modSp new mod">
        <pc:chgData name="Andrej Bogdanov" userId="896fc40a-cbdd-4f42-a373-b4d25dd81a07" providerId="ADAL" clId="{EF37FC49-BA2E-FE46-AC70-EF165EB6B217}" dt="2023-04-04T14:23:48.885" v="558" actId="1076"/>
        <pc:sldMkLst>
          <pc:docMk/>
          <pc:sldMk cId="2368779146" sldId="264"/>
        </pc:sldMkLst>
        <pc:spChg chg="add mod">
          <ac:chgData name="Andrej Bogdanov" userId="896fc40a-cbdd-4f42-a373-b4d25dd81a07" providerId="ADAL" clId="{EF37FC49-BA2E-FE46-AC70-EF165EB6B217}" dt="2023-04-04T14:00:19.826" v="513" actId="20577"/>
          <ac:spMkLst>
            <pc:docMk/>
            <pc:sldMk cId="2368779146" sldId="264"/>
            <ac:spMk id="2" creationId="{2435B968-05AB-2EBE-3C25-3916799FE748}"/>
          </ac:spMkLst>
        </pc:spChg>
        <pc:picChg chg="add mod">
          <ac:chgData name="Andrej Bogdanov" userId="896fc40a-cbdd-4f42-a373-b4d25dd81a07" providerId="ADAL" clId="{EF37FC49-BA2E-FE46-AC70-EF165EB6B217}" dt="2023-04-04T14:23:43.900" v="557" actId="1076"/>
          <ac:picMkLst>
            <pc:docMk/>
            <pc:sldMk cId="2368779146" sldId="264"/>
            <ac:picMk id="3" creationId="{64D48A87-6570-2294-E8B7-7929846B9396}"/>
          </ac:picMkLst>
        </pc:picChg>
        <pc:picChg chg="add mod">
          <ac:chgData name="Andrej Bogdanov" userId="896fc40a-cbdd-4f42-a373-b4d25dd81a07" providerId="ADAL" clId="{EF37FC49-BA2E-FE46-AC70-EF165EB6B217}" dt="2023-04-04T14:23:48.885" v="558" actId="1076"/>
          <ac:picMkLst>
            <pc:docMk/>
            <pc:sldMk cId="2368779146" sldId="264"/>
            <ac:picMk id="5" creationId="{32262717-FEB5-4E1E-EC64-20291D0159A4}"/>
          </ac:picMkLst>
        </pc:picChg>
      </pc:sldChg>
      <pc:sldChg chg="addSp delSp modSp new mod">
        <pc:chgData name="Andrej Bogdanov" userId="896fc40a-cbdd-4f42-a373-b4d25dd81a07" providerId="ADAL" clId="{EF37FC49-BA2E-FE46-AC70-EF165EB6B217}" dt="2023-04-04T14:09:33.870" v="549" actId="14100"/>
        <pc:sldMkLst>
          <pc:docMk/>
          <pc:sldMk cId="1316423189" sldId="265"/>
        </pc:sldMkLst>
        <pc:spChg chg="add mod">
          <ac:chgData name="Andrej Bogdanov" userId="896fc40a-cbdd-4f42-a373-b4d25dd81a07" providerId="ADAL" clId="{EF37FC49-BA2E-FE46-AC70-EF165EB6B217}" dt="2023-04-04T14:06:08.943" v="523" actId="208"/>
          <ac:spMkLst>
            <pc:docMk/>
            <pc:sldMk cId="1316423189" sldId="265"/>
            <ac:spMk id="2" creationId="{8E657C83-DD9B-6BBD-98FC-1E03AEE22862}"/>
          </ac:spMkLst>
        </pc:spChg>
        <pc:spChg chg="add mod">
          <ac:chgData name="Andrej Bogdanov" userId="896fc40a-cbdd-4f42-a373-b4d25dd81a07" providerId="ADAL" clId="{EF37FC49-BA2E-FE46-AC70-EF165EB6B217}" dt="2023-04-04T14:09:33.870" v="549" actId="14100"/>
          <ac:spMkLst>
            <pc:docMk/>
            <pc:sldMk cId="1316423189" sldId="265"/>
            <ac:spMk id="3" creationId="{B43C74ED-B8EF-6E5E-EAA5-1FDB0B4F27AE}"/>
          </ac:spMkLst>
        </pc:spChg>
        <pc:spChg chg="add del mod">
          <ac:chgData name="Andrej Bogdanov" userId="896fc40a-cbdd-4f42-a373-b4d25dd81a07" providerId="ADAL" clId="{EF37FC49-BA2E-FE46-AC70-EF165EB6B217}" dt="2023-04-04T14:08:35.704" v="528" actId="478"/>
          <ac:spMkLst>
            <pc:docMk/>
            <pc:sldMk cId="1316423189" sldId="265"/>
            <ac:spMk id="4" creationId="{44EB3554-769B-C31B-C198-FA5EEAC2D6F2}"/>
          </ac:spMkLst>
        </pc:spChg>
        <pc:spChg chg="add del mod">
          <ac:chgData name="Andrej Bogdanov" userId="896fc40a-cbdd-4f42-a373-b4d25dd81a07" providerId="ADAL" clId="{EF37FC49-BA2E-FE46-AC70-EF165EB6B217}" dt="2023-04-04T14:08:35.704" v="528" actId="478"/>
          <ac:spMkLst>
            <pc:docMk/>
            <pc:sldMk cId="1316423189" sldId="265"/>
            <ac:spMk id="5" creationId="{CD478FF5-26EB-89DB-C834-7B626A69ED80}"/>
          </ac:spMkLst>
        </pc:spChg>
        <pc:spChg chg="add mod">
          <ac:chgData name="Andrej Bogdanov" userId="896fc40a-cbdd-4f42-a373-b4d25dd81a07" providerId="ADAL" clId="{EF37FC49-BA2E-FE46-AC70-EF165EB6B217}" dt="2023-04-04T14:08:45.008" v="531" actId="20577"/>
          <ac:spMkLst>
            <pc:docMk/>
            <pc:sldMk cId="1316423189" sldId="265"/>
            <ac:spMk id="6" creationId="{71B5CC50-7BB9-C645-379E-32B3F48E5C70}"/>
          </ac:spMkLst>
        </pc:spChg>
        <pc:spChg chg="add mod">
          <ac:chgData name="Andrej Bogdanov" userId="896fc40a-cbdd-4f42-a373-b4d25dd81a07" providerId="ADAL" clId="{EF37FC49-BA2E-FE46-AC70-EF165EB6B217}" dt="2023-04-04T14:09:06.474" v="534" actId="20577"/>
          <ac:spMkLst>
            <pc:docMk/>
            <pc:sldMk cId="1316423189" sldId="265"/>
            <ac:spMk id="7" creationId="{FFB46789-21A8-0291-A055-CC4E8C8C1137}"/>
          </ac:spMkLst>
        </pc:spChg>
      </pc:sldChg>
      <pc:sldChg chg="addSp modSp new mod">
        <pc:chgData name="Andrej Bogdanov" userId="896fc40a-cbdd-4f42-a373-b4d25dd81a07" providerId="ADAL" clId="{EF37FC49-BA2E-FE46-AC70-EF165EB6B217}" dt="2023-04-04T14:24:23.444" v="568" actId="20577"/>
        <pc:sldMkLst>
          <pc:docMk/>
          <pc:sldMk cId="3666266155" sldId="266"/>
        </pc:sldMkLst>
        <pc:spChg chg="add mod">
          <ac:chgData name="Andrej Bogdanov" userId="896fc40a-cbdd-4f42-a373-b4d25dd81a07" providerId="ADAL" clId="{EF37FC49-BA2E-FE46-AC70-EF165EB6B217}" dt="2023-04-04T14:24:23.444" v="568" actId="20577"/>
          <ac:spMkLst>
            <pc:docMk/>
            <pc:sldMk cId="3666266155" sldId="266"/>
            <ac:spMk id="2" creationId="{63A427F9-3643-E53C-B71E-615CD7856830}"/>
          </ac:spMkLst>
        </pc:spChg>
      </pc:sldChg>
      <pc:sldChg chg="addSp modSp new mod">
        <pc:chgData name="Andrej Bogdanov" userId="896fc40a-cbdd-4f42-a373-b4d25dd81a07" providerId="ADAL" clId="{EF37FC49-BA2E-FE46-AC70-EF165EB6B217}" dt="2023-04-04T14:24:50.589" v="586" actId="20577"/>
        <pc:sldMkLst>
          <pc:docMk/>
          <pc:sldMk cId="1001662339" sldId="267"/>
        </pc:sldMkLst>
        <pc:spChg chg="add mod">
          <ac:chgData name="Andrej Bogdanov" userId="896fc40a-cbdd-4f42-a373-b4d25dd81a07" providerId="ADAL" clId="{EF37FC49-BA2E-FE46-AC70-EF165EB6B217}" dt="2023-04-04T14:24:50.589" v="586" actId="20577"/>
          <ac:spMkLst>
            <pc:docMk/>
            <pc:sldMk cId="1001662339" sldId="267"/>
            <ac:spMk id="2" creationId="{777B5DB1-8A10-3082-1CD9-DC699BA898C8}"/>
          </ac:spMkLst>
        </pc:spChg>
      </pc:sldChg>
      <pc:sldChg chg="addSp modSp new mod">
        <pc:chgData name="Andrej Bogdanov" userId="896fc40a-cbdd-4f42-a373-b4d25dd81a07" providerId="ADAL" clId="{EF37FC49-BA2E-FE46-AC70-EF165EB6B217}" dt="2023-04-04T14:38:00.730" v="770" actId="1076"/>
        <pc:sldMkLst>
          <pc:docMk/>
          <pc:sldMk cId="590481653" sldId="268"/>
        </pc:sldMkLst>
        <pc:spChg chg="add mod">
          <ac:chgData name="Andrej Bogdanov" userId="896fc40a-cbdd-4f42-a373-b4d25dd81a07" providerId="ADAL" clId="{EF37FC49-BA2E-FE46-AC70-EF165EB6B217}" dt="2023-04-04T14:32:47.816" v="730" actId="20577"/>
          <ac:spMkLst>
            <pc:docMk/>
            <pc:sldMk cId="590481653" sldId="268"/>
            <ac:spMk id="2" creationId="{37FD79CF-348E-882B-C4CA-EC86B61BC235}"/>
          </ac:spMkLst>
        </pc:spChg>
        <pc:spChg chg="add mod">
          <ac:chgData name="Andrej Bogdanov" userId="896fc40a-cbdd-4f42-a373-b4d25dd81a07" providerId="ADAL" clId="{EF37FC49-BA2E-FE46-AC70-EF165EB6B217}" dt="2023-04-04T14:31:05.950" v="694" actId="1036"/>
          <ac:spMkLst>
            <pc:docMk/>
            <pc:sldMk cId="590481653" sldId="268"/>
            <ac:spMk id="3" creationId="{3D3EF277-CE29-5FE1-B8CB-6B31C956C3CF}"/>
          </ac:spMkLst>
        </pc:spChg>
        <pc:spChg chg="add mod">
          <ac:chgData name="Andrej Bogdanov" userId="896fc40a-cbdd-4f42-a373-b4d25dd81a07" providerId="ADAL" clId="{EF37FC49-BA2E-FE46-AC70-EF165EB6B217}" dt="2023-04-04T14:31:05.950" v="694" actId="1036"/>
          <ac:spMkLst>
            <pc:docMk/>
            <pc:sldMk cId="590481653" sldId="268"/>
            <ac:spMk id="4" creationId="{B30560A8-23DC-54FA-D3FA-A0E9C722DCF2}"/>
          </ac:spMkLst>
        </pc:spChg>
        <pc:spChg chg="add mod">
          <ac:chgData name="Andrej Bogdanov" userId="896fc40a-cbdd-4f42-a373-b4d25dd81a07" providerId="ADAL" clId="{EF37FC49-BA2E-FE46-AC70-EF165EB6B217}" dt="2023-04-04T14:31:05.950" v="694" actId="1036"/>
          <ac:spMkLst>
            <pc:docMk/>
            <pc:sldMk cId="590481653" sldId="268"/>
            <ac:spMk id="5" creationId="{799E35FB-AF1E-5244-9CDA-7F4410F963B3}"/>
          </ac:spMkLst>
        </pc:spChg>
        <pc:spChg chg="add mod">
          <ac:chgData name="Andrej Bogdanov" userId="896fc40a-cbdd-4f42-a373-b4d25dd81a07" providerId="ADAL" clId="{EF37FC49-BA2E-FE46-AC70-EF165EB6B217}" dt="2023-04-04T14:31:05.950" v="694" actId="1036"/>
          <ac:spMkLst>
            <pc:docMk/>
            <pc:sldMk cId="590481653" sldId="268"/>
            <ac:spMk id="6" creationId="{653DECDC-E480-70DE-CA50-91E4DDD51ACA}"/>
          </ac:spMkLst>
        </pc:spChg>
        <pc:spChg chg="add mod">
          <ac:chgData name="Andrej Bogdanov" userId="896fc40a-cbdd-4f42-a373-b4d25dd81a07" providerId="ADAL" clId="{EF37FC49-BA2E-FE46-AC70-EF165EB6B217}" dt="2023-04-04T14:31:05.950" v="694" actId="1036"/>
          <ac:spMkLst>
            <pc:docMk/>
            <pc:sldMk cId="590481653" sldId="268"/>
            <ac:spMk id="7" creationId="{F983A597-E1BD-459E-9C5F-470779F16BAC}"/>
          </ac:spMkLst>
        </pc:spChg>
        <pc:spChg chg="add mod">
          <ac:chgData name="Andrej Bogdanov" userId="896fc40a-cbdd-4f42-a373-b4d25dd81a07" providerId="ADAL" clId="{EF37FC49-BA2E-FE46-AC70-EF165EB6B217}" dt="2023-04-04T14:31:05.950" v="694" actId="1036"/>
          <ac:spMkLst>
            <pc:docMk/>
            <pc:sldMk cId="590481653" sldId="268"/>
            <ac:spMk id="8" creationId="{C0EA781B-CE41-B5BB-1ADA-397E93CA554D}"/>
          </ac:spMkLst>
        </pc:spChg>
        <pc:spChg chg="add mod">
          <ac:chgData name="Andrej Bogdanov" userId="896fc40a-cbdd-4f42-a373-b4d25dd81a07" providerId="ADAL" clId="{EF37FC49-BA2E-FE46-AC70-EF165EB6B217}" dt="2023-04-04T14:31:05.950" v="694" actId="1036"/>
          <ac:spMkLst>
            <pc:docMk/>
            <pc:sldMk cId="590481653" sldId="268"/>
            <ac:spMk id="9" creationId="{09B4FF11-8B3A-C072-6599-912653D889CF}"/>
          </ac:spMkLst>
        </pc:spChg>
        <pc:spChg chg="add mod">
          <ac:chgData name="Andrej Bogdanov" userId="896fc40a-cbdd-4f42-a373-b4d25dd81a07" providerId="ADAL" clId="{EF37FC49-BA2E-FE46-AC70-EF165EB6B217}" dt="2023-04-04T14:31:53.322" v="705" actId="207"/>
          <ac:spMkLst>
            <pc:docMk/>
            <pc:sldMk cId="590481653" sldId="268"/>
            <ac:spMk id="10" creationId="{12DFF8EF-A6FC-75D9-7A8C-256F16D2783D}"/>
          </ac:spMkLst>
        </pc:spChg>
        <pc:spChg chg="add mod">
          <ac:chgData name="Andrej Bogdanov" userId="896fc40a-cbdd-4f42-a373-b4d25dd81a07" providerId="ADAL" clId="{EF37FC49-BA2E-FE46-AC70-EF165EB6B217}" dt="2023-04-04T14:38:00.730" v="770" actId="1076"/>
          <ac:spMkLst>
            <pc:docMk/>
            <pc:sldMk cId="590481653" sldId="268"/>
            <ac:spMk id="35" creationId="{506492D1-926D-EC3A-039C-9F1E0BF34BDD}"/>
          </ac:spMkLst>
        </pc:spChg>
        <pc:spChg chg="add mod">
          <ac:chgData name="Andrej Bogdanov" userId="896fc40a-cbdd-4f42-a373-b4d25dd81a07" providerId="ADAL" clId="{EF37FC49-BA2E-FE46-AC70-EF165EB6B217}" dt="2023-04-04T14:37:10.326" v="759" actId="1076"/>
          <ac:spMkLst>
            <pc:docMk/>
            <pc:sldMk cId="590481653" sldId="268"/>
            <ac:spMk id="36" creationId="{DE0DB8E6-AFE8-BA1A-AB5A-A251D77EB724}"/>
          </ac:spMkLst>
        </pc:spChg>
        <pc:spChg chg="add mod">
          <ac:chgData name="Andrej Bogdanov" userId="896fc40a-cbdd-4f42-a373-b4d25dd81a07" providerId="ADAL" clId="{EF37FC49-BA2E-FE46-AC70-EF165EB6B217}" dt="2023-04-04T14:37:02.600" v="758" actId="1076"/>
          <ac:spMkLst>
            <pc:docMk/>
            <pc:sldMk cId="590481653" sldId="268"/>
            <ac:spMk id="37" creationId="{6D9F210A-331E-1D7B-2AAD-7F834838450D}"/>
          </ac:spMkLst>
        </pc:spChg>
        <pc:spChg chg="add mod">
          <ac:chgData name="Andrej Bogdanov" userId="896fc40a-cbdd-4f42-a373-b4d25dd81a07" providerId="ADAL" clId="{EF37FC49-BA2E-FE46-AC70-EF165EB6B217}" dt="2023-04-04T14:37:14.972" v="760" actId="1076"/>
          <ac:spMkLst>
            <pc:docMk/>
            <pc:sldMk cId="590481653" sldId="268"/>
            <ac:spMk id="38" creationId="{EFD70E66-054C-C4C7-429D-4E2F8AF9EE55}"/>
          </ac:spMkLst>
        </pc:spChg>
        <pc:cxnChg chg="add mod">
          <ac:chgData name="Andrej Bogdanov" userId="896fc40a-cbdd-4f42-a373-b4d25dd81a07" providerId="ADAL" clId="{EF37FC49-BA2E-FE46-AC70-EF165EB6B217}" dt="2023-04-04T14:31:05.950" v="694" actId="1036"/>
          <ac:cxnSpMkLst>
            <pc:docMk/>
            <pc:sldMk cId="590481653" sldId="268"/>
            <ac:cxnSpMk id="12" creationId="{41FFBA87-BE02-94CC-8EA4-145FB92A3E4F}"/>
          </ac:cxnSpMkLst>
        </pc:cxnChg>
        <pc:cxnChg chg="add mod">
          <ac:chgData name="Andrej Bogdanov" userId="896fc40a-cbdd-4f42-a373-b4d25dd81a07" providerId="ADAL" clId="{EF37FC49-BA2E-FE46-AC70-EF165EB6B217}" dt="2023-04-04T14:31:05.950" v="694" actId="1036"/>
          <ac:cxnSpMkLst>
            <pc:docMk/>
            <pc:sldMk cId="590481653" sldId="268"/>
            <ac:cxnSpMk id="14" creationId="{3188FB8C-3CF0-B69D-BE96-7F6F4F739C47}"/>
          </ac:cxnSpMkLst>
        </pc:cxnChg>
        <pc:cxnChg chg="add mod">
          <ac:chgData name="Andrej Bogdanov" userId="896fc40a-cbdd-4f42-a373-b4d25dd81a07" providerId="ADAL" clId="{EF37FC49-BA2E-FE46-AC70-EF165EB6B217}" dt="2023-04-04T14:31:05.950" v="694" actId="1036"/>
          <ac:cxnSpMkLst>
            <pc:docMk/>
            <pc:sldMk cId="590481653" sldId="268"/>
            <ac:cxnSpMk id="15" creationId="{65C8F4A4-F350-5AD3-3574-5B55773EF314}"/>
          </ac:cxnSpMkLst>
        </pc:cxnChg>
        <pc:cxnChg chg="add mod">
          <ac:chgData name="Andrej Bogdanov" userId="896fc40a-cbdd-4f42-a373-b4d25dd81a07" providerId="ADAL" clId="{EF37FC49-BA2E-FE46-AC70-EF165EB6B217}" dt="2023-04-04T14:31:05.950" v="694" actId="1036"/>
          <ac:cxnSpMkLst>
            <pc:docMk/>
            <pc:sldMk cId="590481653" sldId="268"/>
            <ac:cxnSpMk id="18" creationId="{4F586FBA-CA96-EC65-224E-5D9DF614720C}"/>
          </ac:cxnSpMkLst>
        </pc:cxnChg>
        <pc:cxnChg chg="add mod">
          <ac:chgData name="Andrej Bogdanov" userId="896fc40a-cbdd-4f42-a373-b4d25dd81a07" providerId="ADAL" clId="{EF37FC49-BA2E-FE46-AC70-EF165EB6B217}" dt="2023-04-04T14:31:05.950" v="694" actId="1036"/>
          <ac:cxnSpMkLst>
            <pc:docMk/>
            <pc:sldMk cId="590481653" sldId="268"/>
            <ac:cxnSpMk id="23" creationId="{62B169C6-B1A2-4377-25F1-F06DF7F348A0}"/>
          </ac:cxnSpMkLst>
        </pc:cxnChg>
        <pc:cxnChg chg="add mod">
          <ac:chgData name="Andrej Bogdanov" userId="896fc40a-cbdd-4f42-a373-b4d25dd81a07" providerId="ADAL" clId="{EF37FC49-BA2E-FE46-AC70-EF165EB6B217}" dt="2023-04-04T14:31:18.604" v="698" actId="14100"/>
          <ac:cxnSpMkLst>
            <pc:docMk/>
            <pc:sldMk cId="590481653" sldId="268"/>
            <ac:cxnSpMk id="26" creationId="{08FD6945-2E7C-8850-9142-B7B4EF583FF2}"/>
          </ac:cxnSpMkLst>
        </pc:cxnChg>
        <pc:cxnChg chg="add mod">
          <ac:chgData name="Andrej Bogdanov" userId="896fc40a-cbdd-4f42-a373-b4d25dd81a07" providerId="ADAL" clId="{EF37FC49-BA2E-FE46-AC70-EF165EB6B217}" dt="2023-04-04T14:31:29.561" v="701" actId="14100"/>
          <ac:cxnSpMkLst>
            <pc:docMk/>
            <pc:sldMk cId="590481653" sldId="268"/>
            <ac:cxnSpMk id="29" creationId="{48B5B0BB-57BC-5D0B-F9C5-105730C1EB24}"/>
          </ac:cxnSpMkLst>
        </pc:cxnChg>
        <pc:cxnChg chg="add mod">
          <ac:chgData name="Andrej Bogdanov" userId="896fc40a-cbdd-4f42-a373-b4d25dd81a07" providerId="ADAL" clId="{EF37FC49-BA2E-FE46-AC70-EF165EB6B217}" dt="2023-04-04T14:31:46.159" v="704" actId="14100"/>
          <ac:cxnSpMkLst>
            <pc:docMk/>
            <pc:sldMk cId="590481653" sldId="268"/>
            <ac:cxnSpMk id="32" creationId="{BC45B712-7224-34A4-0FF1-C533A7E8ABE7}"/>
          </ac:cxnSpMkLst>
        </pc:cxnChg>
      </pc:sldChg>
      <pc:sldChg chg="addSp delSp modSp new mod">
        <pc:chgData name="Andrej Bogdanov" userId="896fc40a-cbdd-4f42-a373-b4d25dd81a07" providerId="ADAL" clId="{EF37FC49-BA2E-FE46-AC70-EF165EB6B217}" dt="2023-04-04T14:38:07.659" v="771" actId="1076"/>
        <pc:sldMkLst>
          <pc:docMk/>
          <pc:sldMk cId="3906168498" sldId="269"/>
        </pc:sldMkLst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2" creationId="{A2A7CBDF-6273-F44A-527A-15A8591836FC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3" creationId="{59754B0C-A84B-9543-05A7-621F73A9F7AE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4" creationId="{04012E03-06DE-F340-D6DD-11D02E2230BD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5" creationId="{89AA4FEB-BA48-8ADB-575A-C56AC4179395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6" creationId="{D7401083-B515-B350-04CB-D217FB3ABFFA}"/>
          </ac:spMkLst>
        </pc:spChg>
        <pc:spChg chg="add del mod">
          <ac:chgData name="Andrej Bogdanov" userId="896fc40a-cbdd-4f42-a373-b4d25dd81a07" providerId="ADAL" clId="{EF37FC49-BA2E-FE46-AC70-EF165EB6B217}" dt="2023-04-04T14:34:59.447" v="735" actId="478"/>
          <ac:spMkLst>
            <pc:docMk/>
            <pc:sldMk cId="3906168498" sldId="269"/>
            <ac:spMk id="7" creationId="{6B0020FE-2F88-E009-76F5-48EC0E228756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8" creationId="{9E59CFAE-740A-868D-992A-4AF0DD6B0F9F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9" creationId="{EAAC3339-2A39-6989-D2D5-7D18548CA3D9}"/>
          </ac:spMkLst>
        </pc:spChg>
        <pc:spChg chg="add mod">
          <ac:chgData name="Andrej Bogdanov" userId="896fc40a-cbdd-4f42-a373-b4d25dd81a07" providerId="ADAL" clId="{EF37FC49-BA2E-FE46-AC70-EF165EB6B217}" dt="2023-04-04T14:38:07.659" v="771" actId="1076"/>
          <ac:spMkLst>
            <pc:docMk/>
            <pc:sldMk cId="3906168498" sldId="269"/>
            <ac:spMk id="18" creationId="{C2EF3C86-4F16-73C2-93D3-6B777967304B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19" creationId="{4A7228D3-D672-EE98-03DC-F6792C25C1F4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20" creationId="{38987490-D57A-2779-C69E-954ED822AC22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21" creationId="{5178EEA6-9C2C-B5B9-C2A2-01E19D92FDE0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22" creationId="{B6DA42BD-56D8-8ABD-D543-7D5D387271BB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23" creationId="{A1E5A257-44AA-9DEC-7F0F-4A6644FB8259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24" creationId="{AA848E73-4589-66E2-B16D-425BF1A6AA0C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25" creationId="{F278760C-11EE-8E97-3191-23FAA0448B9D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26" creationId="{5B2B2400-D07F-974E-A1D1-73237ACF6B00}"/>
          </ac:spMkLst>
        </pc:spChg>
        <pc:spChg chg="add del mod">
          <ac:chgData name="Andrej Bogdanov" userId="896fc40a-cbdd-4f42-a373-b4d25dd81a07" providerId="ADAL" clId="{EF37FC49-BA2E-FE46-AC70-EF165EB6B217}" dt="2023-04-04T14:35:02.591" v="737"/>
          <ac:spMkLst>
            <pc:docMk/>
            <pc:sldMk cId="3906168498" sldId="269"/>
            <ac:spMk id="35" creationId="{64B1A613-9DD5-5E3A-F220-2F57A0EAD342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36" creationId="{0FCA0FAD-C49D-38E2-CFCB-3A4FBB7D6E39}"/>
          </ac:spMkLst>
        </pc:spChg>
        <pc:spChg chg="add del mod">
          <ac:chgData name="Andrej Bogdanov" userId="896fc40a-cbdd-4f42-a373-b4d25dd81a07" providerId="ADAL" clId="{EF37FC49-BA2E-FE46-AC70-EF165EB6B217}" dt="2023-04-04T14:37:22.889" v="762" actId="478"/>
          <ac:spMkLst>
            <pc:docMk/>
            <pc:sldMk cId="3906168498" sldId="269"/>
            <ac:spMk id="38" creationId="{192D1FC9-2E68-56E7-4A8A-1DE960289810}"/>
          </ac:spMkLst>
        </pc:spChg>
        <pc:spChg chg="add del mod">
          <ac:chgData name="Andrej Bogdanov" userId="896fc40a-cbdd-4f42-a373-b4d25dd81a07" providerId="ADAL" clId="{EF37FC49-BA2E-FE46-AC70-EF165EB6B217}" dt="2023-04-04T14:37:22.889" v="762" actId="478"/>
          <ac:spMkLst>
            <pc:docMk/>
            <pc:sldMk cId="3906168498" sldId="269"/>
            <ac:spMk id="39" creationId="{1FC74CFD-AA44-F372-437A-AAF8E18727BD}"/>
          </ac:spMkLst>
        </pc:spChg>
        <pc:spChg chg="add del mod">
          <ac:chgData name="Andrej Bogdanov" userId="896fc40a-cbdd-4f42-a373-b4d25dd81a07" providerId="ADAL" clId="{EF37FC49-BA2E-FE46-AC70-EF165EB6B217}" dt="2023-04-04T14:37:22.889" v="762" actId="478"/>
          <ac:spMkLst>
            <pc:docMk/>
            <pc:sldMk cId="3906168498" sldId="269"/>
            <ac:spMk id="40" creationId="{817BBBBC-E9AB-6D0A-DAA8-0504DFCA105A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41" creationId="{D79EAE49-3941-BCA8-9D28-EB725D8E1581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42" creationId="{D5A82FAE-FE0B-6DEF-FFE1-205702FB9F39}"/>
          </ac:spMkLst>
        </pc:spChg>
        <pc:spChg chg="add mod">
          <ac:chgData name="Andrej Bogdanov" userId="896fc40a-cbdd-4f42-a373-b4d25dd81a07" providerId="ADAL" clId="{EF37FC49-BA2E-FE46-AC70-EF165EB6B217}" dt="2023-04-04T14:37:51.980" v="768" actId="1076"/>
          <ac:spMkLst>
            <pc:docMk/>
            <pc:sldMk cId="3906168498" sldId="269"/>
            <ac:spMk id="43" creationId="{79871B96-81FF-1DCE-DAB9-80CEDF7C6004}"/>
          </ac:spMkLst>
        </pc:spChg>
        <pc:cxnChg chg="add mod">
          <ac:chgData name="Andrej Bogdanov" userId="896fc40a-cbdd-4f42-a373-b4d25dd81a07" providerId="ADAL" clId="{EF37FC49-BA2E-FE46-AC70-EF165EB6B217}" dt="2023-04-04T14:37:51.980" v="768" actId="1076"/>
          <ac:cxnSpMkLst>
            <pc:docMk/>
            <pc:sldMk cId="3906168498" sldId="269"/>
            <ac:cxnSpMk id="10" creationId="{612A0482-9A8D-128D-B113-17CA7B08B912}"/>
          </ac:cxnSpMkLst>
        </pc:cxnChg>
        <pc:cxnChg chg="add mod">
          <ac:chgData name="Andrej Bogdanov" userId="896fc40a-cbdd-4f42-a373-b4d25dd81a07" providerId="ADAL" clId="{EF37FC49-BA2E-FE46-AC70-EF165EB6B217}" dt="2023-04-04T14:37:51.980" v="768" actId="1076"/>
          <ac:cxnSpMkLst>
            <pc:docMk/>
            <pc:sldMk cId="3906168498" sldId="269"/>
            <ac:cxnSpMk id="11" creationId="{BC4FB19C-025D-4D1C-B754-CB4C811FD028}"/>
          </ac:cxnSpMkLst>
        </pc:cxnChg>
        <pc:cxnChg chg="add mod">
          <ac:chgData name="Andrej Bogdanov" userId="896fc40a-cbdd-4f42-a373-b4d25dd81a07" providerId="ADAL" clId="{EF37FC49-BA2E-FE46-AC70-EF165EB6B217}" dt="2023-04-04T14:37:51.980" v="768" actId="1076"/>
          <ac:cxnSpMkLst>
            <pc:docMk/>
            <pc:sldMk cId="3906168498" sldId="269"/>
            <ac:cxnSpMk id="12" creationId="{3B7286BA-D60C-4ACE-9F26-051D5E7C0E04}"/>
          </ac:cxnSpMkLst>
        </pc:cxnChg>
        <pc:cxnChg chg="add mod">
          <ac:chgData name="Andrej Bogdanov" userId="896fc40a-cbdd-4f42-a373-b4d25dd81a07" providerId="ADAL" clId="{EF37FC49-BA2E-FE46-AC70-EF165EB6B217}" dt="2023-04-04T14:37:51.980" v="768" actId="1076"/>
          <ac:cxnSpMkLst>
            <pc:docMk/>
            <pc:sldMk cId="3906168498" sldId="269"/>
            <ac:cxnSpMk id="13" creationId="{34B6E4F0-1845-F405-DC52-DBE941521CC5}"/>
          </ac:cxnSpMkLst>
        </pc:cxnChg>
        <pc:cxnChg chg="add mod">
          <ac:chgData name="Andrej Bogdanov" userId="896fc40a-cbdd-4f42-a373-b4d25dd81a07" providerId="ADAL" clId="{EF37FC49-BA2E-FE46-AC70-EF165EB6B217}" dt="2023-04-04T14:37:51.980" v="768" actId="1076"/>
          <ac:cxnSpMkLst>
            <pc:docMk/>
            <pc:sldMk cId="3906168498" sldId="269"/>
            <ac:cxnSpMk id="14" creationId="{51A69600-1468-9BBD-F8E1-DE4CD493E116}"/>
          </ac:cxnSpMkLst>
        </pc:cxnChg>
        <pc:cxnChg chg="add del mod">
          <ac:chgData name="Andrej Bogdanov" userId="896fc40a-cbdd-4f42-a373-b4d25dd81a07" providerId="ADAL" clId="{EF37FC49-BA2E-FE46-AC70-EF165EB6B217}" dt="2023-04-04T14:34:55.245" v="733" actId="478"/>
          <ac:cxnSpMkLst>
            <pc:docMk/>
            <pc:sldMk cId="3906168498" sldId="269"/>
            <ac:cxnSpMk id="15" creationId="{56DBE92C-952D-D7DB-CF32-3CE926D65EC1}"/>
          </ac:cxnSpMkLst>
        </pc:cxnChg>
        <pc:cxnChg chg="add del mod">
          <ac:chgData name="Andrej Bogdanov" userId="896fc40a-cbdd-4f42-a373-b4d25dd81a07" providerId="ADAL" clId="{EF37FC49-BA2E-FE46-AC70-EF165EB6B217}" dt="2023-04-04T14:34:57.814" v="734" actId="478"/>
          <ac:cxnSpMkLst>
            <pc:docMk/>
            <pc:sldMk cId="3906168498" sldId="269"/>
            <ac:cxnSpMk id="16" creationId="{471F1AA5-49DA-CB8D-AE84-DBFB353BDCBE}"/>
          </ac:cxnSpMkLst>
        </pc:cxnChg>
        <pc:cxnChg chg="add mod">
          <ac:chgData name="Andrej Bogdanov" userId="896fc40a-cbdd-4f42-a373-b4d25dd81a07" providerId="ADAL" clId="{EF37FC49-BA2E-FE46-AC70-EF165EB6B217}" dt="2023-04-04T14:37:51.980" v="768" actId="1076"/>
          <ac:cxnSpMkLst>
            <pc:docMk/>
            <pc:sldMk cId="3906168498" sldId="269"/>
            <ac:cxnSpMk id="17" creationId="{D2F492BC-35C0-EF62-CE3A-2990DD597A3E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27" creationId="{6E6085A9-1093-0C7E-7091-38FCC82D0B4B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28" creationId="{7A614AB5-246B-B727-FE1C-B193ADF7C179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29" creationId="{B9F4A147-F69E-9192-7C06-E184F086F421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30" creationId="{E85854AD-A30E-518D-7C9D-8FAB73CD5082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31" creationId="{29636427-F0F6-7BA0-C63D-6B03CBC491FC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32" creationId="{C9536E08-0B50-9740-764B-6159F8322B20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33" creationId="{07908FD9-7370-4AB3-2AAA-5B0D99C0E1A7}"/>
          </ac:cxnSpMkLst>
        </pc:cxnChg>
        <pc:cxnChg chg="add del mod">
          <ac:chgData name="Andrej Bogdanov" userId="896fc40a-cbdd-4f42-a373-b4d25dd81a07" providerId="ADAL" clId="{EF37FC49-BA2E-FE46-AC70-EF165EB6B217}" dt="2023-04-04T14:35:02.591" v="737"/>
          <ac:cxnSpMkLst>
            <pc:docMk/>
            <pc:sldMk cId="3906168498" sldId="269"/>
            <ac:cxnSpMk id="34" creationId="{C668586A-5432-D9D2-A00D-AF60C485DAA3}"/>
          </ac:cxnSpMkLst>
        </pc:cxnChg>
      </pc:sldChg>
      <pc:sldChg chg="addSp delSp modSp new mod">
        <pc:chgData name="Andrej Bogdanov" userId="896fc40a-cbdd-4f42-a373-b4d25dd81a07" providerId="ADAL" clId="{EF37FC49-BA2E-FE46-AC70-EF165EB6B217}" dt="2023-04-04T14:38:45.259" v="781" actId="14100"/>
        <pc:sldMkLst>
          <pc:docMk/>
          <pc:sldMk cId="2722804937" sldId="270"/>
        </pc:sldMkLst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2" creationId="{5FBE0221-F05E-817E-7983-F35625B1B4ED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3" creationId="{BE36E078-EB68-8503-38B0-D7862B561885}"/>
          </ac:spMkLst>
        </pc:spChg>
        <pc:spChg chg="add del mod">
          <ac:chgData name="Andrej Bogdanov" userId="896fc40a-cbdd-4f42-a373-b4d25dd81a07" providerId="ADAL" clId="{EF37FC49-BA2E-FE46-AC70-EF165EB6B217}" dt="2023-04-04T14:38:25.488" v="775" actId="478"/>
          <ac:spMkLst>
            <pc:docMk/>
            <pc:sldMk cId="2722804937" sldId="270"/>
            <ac:spMk id="4" creationId="{901B7963-B315-0975-891B-F2D8188C5347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5" creationId="{6EA09CB2-67F5-F6CC-98BF-74E7C03057B1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6" creationId="{4A86B5A0-7EE1-5983-2B30-5F4A3AA1A300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7" creationId="{5B9FC658-76C1-CB79-BEE0-A891417B9029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16" creationId="{783A7A85-D827-D7A2-0CDA-3B6D1746510D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17" creationId="{D659DA80-ED67-8A33-CF6C-18DEB043EEFF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18" creationId="{2F03C23A-4205-ACDE-85CF-2EA44DEFCCB4}"/>
          </ac:spMkLst>
        </pc:spChg>
        <pc:spChg chg="add mod">
          <ac:chgData name="Andrej Bogdanov" userId="896fc40a-cbdd-4f42-a373-b4d25dd81a07" providerId="ADAL" clId="{EF37FC49-BA2E-FE46-AC70-EF165EB6B217}" dt="2023-04-04T14:38:20.840" v="774" actId="1076"/>
          <ac:spMkLst>
            <pc:docMk/>
            <pc:sldMk cId="2722804937" sldId="270"/>
            <ac:spMk id="19" creationId="{0FB31ED4-3028-0A37-BD9A-4B42C662E4F7}"/>
          </ac:spMkLst>
        </pc:spChg>
        <pc:spChg chg="add mod">
          <ac:chgData name="Andrej Bogdanov" userId="896fc40a-cbdd-4f42-a373-b4d25dd81a07" providerId="ADAL" clId="{EF37FC49-BA2E-FE46-AC70-EF165EB6B217}" dt="2023-04-04T14:38:39.519" v="779" actId="1076"/>
          <ac:spMkLst>
            <pc:docMk/>
            <pc:sldMk cId="2722804937" sldId="270"/>
            <ac:spMk id="20" creationId="{B1041734-5E5F-9F53-AFDE-1C2B3AFDB9E0}"/>
          </ac:spMkLst>
        </pc:spChg>
        <pc:cxnChg chg="add del mod">
          <ac:chgData name="Andrej Bogdanov" userId="896fc40a-cbdd-4f42-a373-b4d25dd81a07" providerId="ADAL" clId="{EF37FC49-BA2E-FE46-AC70-EF165EB6B217}" dt="2023-04-04T14:38:28.451" v="777" actId="478"/>
          <ac:cxnSpMkLst>
            <pc:docMk/>
            <pc:sldMk cId="2722804937" sldId="270"/>
            <ac:cxnSpMk id="8" creationId="{583123D2-992E-29AB-A63A-4213B74B1A55}"/>
          </ac:cxnSpMkLst>
        </pc:cxnChg>
        <pc:cxnChg chg="add mod">
          <ac:chgData name="Andrej Bogdanov" userId="896fc40a-cbdd-4f42-a373-b4d25dd81a07" providerId="ADAL" clId="{EF37FC49-BA2E-FE46-AC70-EF165EB6B217}" dt="2023-04-04T14:38:20.840" v="774" actId="1076"/>
          <ac:cxnSpMkLst>
            <pc:docMk/>
            <pc:sldMk cId="2722804937" sldId="270"/>
            <ac:cxnSpMk id="9" creationId="{06AE7774-04D7-543C-A8FC-56D291C96299}"/>
          </ac:cxnSpMkLst>
        </pc:cxnChg>
        <pc:cxnChg chg="add mod">
          <ac:chgData name="Andrej Bogdanov" userId="896fc40a-cbdd-4f42-a373-b4d25dd81a07" providerId="ADAL" clId="{EF37FC49-BA2E-FE46-AC70-EF165EB6B217}" dt="2023-04-04T14:38:20.840" v="774" actId="1076"/>
          <ac:cxnSpMkLst>
            <pc:docMk/>
            <pc:sldMk cId="2722804937" sldId="270"/>
            <ac:cxnSpMk id="10" creationId="{2FD26137-7D30-AA65-098A-A630C710D2E4}"/>
          </ac:cxnSpMkLst>
        </pc:cxnChg>
        <pc:cxnChg chg="add del mod">
          <ac:chgData name="Andrej Bogdanov" userId="896fc40a-cbdd-4f42-a373-b4d25dd81a07" providerId="ADAL" clId="{EF37FC49-BA2E-FE46-AC70-EF165EB6B217}" dt="2023-04-04T14:38:26.846" v="776" actId="478"/>
          <ac:cxnSpMkLst>
            <pc:docMk/>
            <pc:sldMk cId="2722804937" sldId="270"/>
            <ac:cxnSpMk id="11" creationId="{DD50A2AE-5251-9352-870E-2622DD471CBD}"/>
          </ac:cxnSpMkLst>
        </pc:cxnChg>
        <pc:cxnChg chg="add mod">
          <ac:chgData name="Andrej Bogdanov" userId="896fc40a-cbdd-4f42-a373-b4d25dd81a07" providerId="ADAL" clId="{EF37FC49-BA2E-FE46-AC70-EF165EB6B217}" dt="2023-04-04T14:38:42.333" v="780" actId="14100"/>
          <ac:cxnSpMkLst>
            <pc:docMk/>
            <pc:sldMk cId="2722804937" sldId="270"/>
            <ac:cxnSpMk id="12" creationId="{8474E17D-830D-A435-1C23-C07A33FF95EB}"/>
          </ac:cxnSpMkLst>
        </pc:cxnChg>
        <pc:cxnChg chg="add mod">
          <ac:chgData name="Andrej Bogdanov" userId="896fc40a-cbdd-4f42-a373-b4d25dd81a07" providerId="ADAL" clId="{EF37FC49-BA2E-FE46-AC70-EF165EB6B217}" dt="2023-04-04T14:38:45.259" v="781" actId="14100"/>
          <ac:cxnSpMkLst>
            <pc:docMk/>
            <pc:sldMk cId="2722804937" sldId="270"/>
            <ac:cxnSpMk id="13" creationId="{CB99AD21-648F-6538-ABC4-43201C0A758F}"/>
          </ac:cxnSpMkLst>
        </pc:cxnChg>
        <pc:cxnChg chg="add mod">
          <ac:chgData name="Andrej Bogdanov" userId="896fc40a-cbdd-4f42-a373-b4d25dd81a07" providerId="ADAL" clId="{EF37FC49-BA2E-FE46-AC70-EF165EB6B217}" dt="2023-04-04T14:38:20.840" v="774" actId="1076"/>
          <ac:cxnSpMkLst>
            <pc:docMk/>
            <pc:sldMk cId="2722804937" sldId="270"/>
            <ac:cxnSpMk id="14" creationId="{6D65E3AF-F681-9D98-619D-E0BAFD5CBDBB}"/>
          </ac:cxnSpMkLst>
        </pc:cxnChg>
        <pc:cxnChg chg="add mod">
          <ac:chgData name="Andrej Bogdanov" userId="896fc40a-cbdd-4f42-a373-b4d25dd81a07" providerId="ADAL" clId="{EF37FC49-BA2E-FE46-AC70-EF165EB6B217}" dt="2023-04-04T14:38:20.840" v="774" actId="1076"/>
          <ac:cxnSpMkLst>
            <pc:docMk/>
            <pc:sldMk cId="2722804937" sldId="270"/>
            <ac:cxnSpMk id="15" creationId="{E6720668-4AE1-24D3-463D-8B96924E2495}"/>
          </ac:cxnSpMkLst>
        </pc:cxnChg>
      </pc:sldChg>
      <pc:sldChg chg="addSp modSp new mod">
        <pc:chgData name="Andrej Bogdanov" userId="896fc40a-cbdd-4f42-a373-b4d25dd81a07" providerId="ADAL" clId="{EF37FC49-BA2E-FE46-AC70-EF165EB6B217}" dt="2023-04-04T14:39:36.437" v="852" actId="20577"/>
        <pc:sldMkLst>
          <pc:docMk/>
          <pc:sldMk cId="1533657060" sldId="271"/>
        </pc:sldMkLst>
        <pc:spChg chg="add mod">
          <ac:chgData name="Andrej Bogdanov" userId="896fc40a-cbdd-4f42-a373-b4d25dd81a07" providerId="ADAL" clId="{EF37FC49-BA2E-FE46-AC70-EF165EB6B217}" dt="2023-04-04T14:39:36.437" v="852" actId="20577"/>
          <ac:spMkLst>
            <pc:docMk/>
            <pc:sldMk cId="1533657060" sldId="271"/>
            <ac:spMk id="2" creationId="{D0EA865B-CF40-AA8D-B13E-528AD9BF357E}"/>
          </ac:spMkLst>
        </pc:spChg>
      </pc:sldChg>
      <pc:sldChg chg="addSp delSp modSp new mod">
        <pc:chgData name="Andrej Bogdanov" userId="896fc40a-cbdd-4f42-a373-b4d25dd81a07" providerId="ADAL" clId="{EF37FC49-BA2E-FE46-AC70-EF165EB6B217}" dt="2023-04-04T14:39:39.545" v="853" actId="478"/>
        <pc:sldMkLst>
          <pc:docMk/>
          <pc:sldMk cId="552774199" sldId="272"/>
        </pc:sldMkLst>
        <pc:spChg chg="add del mod">
          <ac:chgData name="Andrej Bogdanov" userId="896fc40a-cbdd-4f42-a373-b4d25dd81a07" providerId="ADAL" clId="{EF37FC49-BA2E-FE46-AC70-EF165EB6B217}" dt="2023-04-04T14:39:39.545" v="853" actId="478"/>
          <ac:spMkLst>
            <pc:docMk/>
            <pc:sldMk cId="552774199" sldId="272"/>
            <ac:spMk id="2" creationId="{AF236AE7-B77C-1F72-D045-E8895DE468BD}"/>
          </ac:spMkLst>
        </pc:spChg>
      </pc:sldChg>
    </pc:docChg>
  </pc:docChgLst>
  <pc:docChgLst>
    <pc:chgData name="Andrej Bogdanov" userId="896fc40a-cbdd-4f42-a373-b4d25dd81a07" providerId="ADAL" clId="{D89EC9DA-6BDA-DC47-86CB-DE2F067E12C8}"/>
    <pc:docChg chg="modSld">
      <pc:chgData name="Andrej Bogdanov" userId="896fc40a-cbdd-4f42-a373-b4d25dd81a07" providerId="ADAL" clId="{D89EC9DA-6BDA-DC47-86CB-DE2F067E12C8}" dt="2023-02-26T15:24:34.145" v="5" actId="20577"/>
      <pc:docMkLst>
        <pc:docMk/>
      </pc:docMkLst>
      <pc:sldChg chg="addSp modSp mod">
        <pc:chgData name="Andrej Bogdanov" userId="896fc40a-cbdd-4f42-a373-b4d25dd81a07" providerId="ADAL" clId="{D89EC9DA-6BDA-DC47-86CB-DE2F067E12C8}" dt="2023-02-26T15:24:34.145" v="5" actId="20577"/>
        <pc:sldMkLst>
          <pc:docMk/>
          <pc:sldMk cId="2798753424" sldId="258"/>
        </pc:sldMkLst>
        <pc:spChg chg="add mod">
          <ac:chgData name="Andrej Bogdanov" userId="896fc40a-cbdd-4f42-a373-b4d25dd81a07" providerId="ADAL" clId="{D89EC9DA-6BDA-DC47-86CB-DE2F067E12C8}" dt="2023-02-26T15:24:34.145" v="5" actId="20577"/>
          <ac:spMkLst>
            <pc:docMk/>
            <pc:sldMk cId="2798753424" sldId="258"/>
            <ac:spMk id="2" creationId="{68F33B88-EAB5-90E9-7AB1-30593C04666F}"/>
          </ac:spMkLst>
        </pc:spChg>
      </pc:sldChg>
    </pc:docChg>
  </pc:docChgLst>
  <pc:docChgLst>
    <pc:chgData name="Andrej Bogdanov (CSD)" userId="54a3fc38-bcd8-4812-b887-b84a314b9e17" providerId="ADAL" clId="{75AB4380-57EE-BC4E-B3C4-4B2B77FF2313}"/>
    <pc:docChg chg="custSel addSld delSld modSld sldOrd">
      <pc:chgData name="Andrej Bogdanov (CSD)" userId="54a3fc38-bcd8-4812-b887-b84a314b9e17" providerId="ADAL" clId="{75AB4380-57EE-BC4E-B3C4-4B2B77FF2313}" dt="2021-12-12T13:02:13.436" v="948" actId="207"/>
      <pc:docMkLst>
        <pc:docMk/>
      </pc:docMkLst>
      <pc:sldChg chg="modSp mod">
        <pc:chgData name="Andrej Bogdanov (CSD)" userId="54a3fc38-bcd8-4812-b887-b84a314b9e17" providerId="ADAL" clId="{75AB4380-57EE-BC4E-B3C4-4B2B77FF2313}" dt="2021-12-12T08:36:46.328" v="35" actId="114"/>
        <pc:sldMkLst>
          <pc:docMk/>
          <pc:sldMk cId="2816247312" sldId="257"/>
        </pc:sldMkLst>
        <pc:spChg chg="mod">
          <ac:chgData name="Andrej Bogdanov (CSD)" userId="54a3fc38-bcd8-4812-b887-b84a314b9e17" providerId="ADAL" clId="{75AB4380-57EE-BC4E-B3C4-4B2B77FF2313}" dt="2021-12-12T08:36:46.328" v="35" actId="114"/>
          <ac:spMkLst>
            <pc:docMk/>
            <pc:sldMk cId="2816247312" sldId="257"/>
            <ac:spMk id="7" creationId="{E3358C16-8D3E-BA48-9660-11C6DDA58778}"/>
          </ac:spMkLst>
        </pc:spChg>
        <pc:spChg chg="mod">
          <ac:chgData name="Andrej Bogdanov (CSD)" userId="54a3fc38-bcd8-4812-b887-b84a314b9e17" providerId="ADAL" clId="{75AB4380-57EE-BC4E-B3C4-4B2B77FF2313}" dt="2021-12-12T08:35:13.413" v="7" actId="20577"/>
          <ac:spMkLst>
            <pc:docMk/>
            <pc:sldMk cId="2816247312" sldId="257"/>
            <ac:spMk id="8" creationId="{DE3E8401-3650-764D-8454-22E5C16F818C}"/>
          </ac:spMkLst>
        </pc:spChg>
      </pc:sldChg>
      <pc:sldChg chg="addSp delSp modSp mod ord modAnim">
        <pc:chgData name="Andrej Bogdanov (CSD)" userId="54a3fc38-bcd8-4812-b887-b84a314b9e17" providerId="ADAL" clId="{75AB4380-57EE-BC4E-B3C4-4B2B77FF2313}" dt="2021-12-12T12:59:47.959" v="885"/>
        <pc:sldMkLst>
          <pc:docMk/>
          <pc:sldMk cId="1157423192" sldId="258"/>
        </pc:sldMkLst>
        <pc:spChg chg="del mod">
          <ac:chgData name="Andrej Bogdanov (CSD)" userId="54a3fc38-bcd8-4812-b887-b84a314b9e17" providerId="ADAL" clId="{75AB4380-57EE-BC4E-B3C4-4B2B77FF2313}" dt="2021-12-12T09:13:33.520" v="362" actId="478"/>
          <ac:spMkLst>
            <pc:docMk/>
            <pc:sldMk cId="1157423192" sldId="258"/>
            <ac:spMk id="2" creationId="{1B72D5E5-CCA2-2E44-9996-F4955381A3EA}"/>
          </ac:spMkLst>
        </pc:spChg>
        <pc:spChg chg="del mod">
          <ac:chgData name="Andrej Bogdanov (CSD)" userId="54a3fc38-bcd8-4812-b887-b84a314b9e17" providerId="ADAL" clId="{75AB4380-57EE-BC4E-B3C4-4B2B77FF2313}" dt="2021-12-12T09:18:01.011" v="435" actId="478"/>
          <ac:spMkLst>
            <pc:docMk/>
            <pc:sldMk cId="1157423192" sldId="258"/>
            <ac:spMk id="3" creationId="{5CFAD422-DD71-1E4D-A7C2-AE7BF94D0812}"/>
          </ac:spMkLst>
        </pc:spChg>
        <pc:spChg chg="del mod">
          <ac:chgData name="Andrej Bogdanov (CSD)" userId="54a3fc38-bcd8-4812-b887-b84a314b9e17" providerId="ADAL" clId="{75AB4380-57EE-BC4E-B3C4-4B2B77FF2313}" dt="2021-12-12T09:13:36.134" v="363" actId="478"/>
          <ac:spMkLst>
            <pc:docMk/>
            <pc:sldMk cId="1157423192" sldId="258"/>
            <ac:spMk id="4" creationId="{F0EBF4B0-3200-F84A-95DC-0D53ED1712D4}"/>
          </ac:spMkLst>
        </pc:spChg>
        <pc:spChg chg="del mod">
          <ac:chgData name="Andrej Bogdanov (CSD)" userId="54a3fc38-bcd8-4812-b887-b84a314b9e17" providerId="ADAL" clId="{75AB4380-57EE-BC4E-B3C4-4B2B77FF2313}" dt="2021-12-12T09:13:36.134" v="363" actId="478"/>
          <ac:spMkLst>
            <pc:docMk/>
            <pc:sldMk cId="1157423192" sldId="258"/>
            <ac:spMk id="5" creationId="{72355D3F-9279-3E4E-996C-13A895CF6AA1}"/>
          </ac:spMkLst>
        </pc:spChg>
        <pc:spChg chg="del mod">
          <ac:chgData name="Andrej Bogdanov (CSD)" userId="54a3fc38-bcd8-4812-b887-b84a314b9e17" providerId="ADAL" clId="{75AB4380-57EE-BC4E-B3C4-4B2B77FF2313}" dt="2021-12-12T09:13:36.134" v="363" actId="478"/>
          <ac:spMkLst>
            <pc:docMk/>
            <pc:sldMk cId="1157423192" sldId="258"/>
            <ac:spMk id="6" creationId="{76CAEFDE-A89A-9941-A420-A0115AE6E5CB}"/>
          </ac:spMkLst>
        </pc:spChg>
        <pc:spChg chg="del mod">
          <ac:chgData name="Andrej Bogdanov (CSD)" userId="54a3fc38-bcd8-4812-b887-b84a314b9e17" providerId="ADAL" clId="{75AB4380-57EE-BC4E-B3C4-4B2B77FF2313}" dt="2021-12-12T09:21:30.787" v="468" actId="478"/>
          <ac:spMkLst>
            <pc:docMk/>
            <pc:sldMk cId="1157423192" sldId="258"/>
            <ac:spMk id="7" creationId="{02F39C16-5383-A240-A9A1-F979157807C7}"/>
          </ac:spMkLst>
        </pc:spChg>
        <pc:spChg chg="del mod">
          <ac:chgData name="Andrej Bogdanov (CSD)" userId="54a3fc38-bcd8-4812-b887-b84a314b9e17" providerId="ADAL" clId="{75AB4380-57EE-BC4E-B3C4-4B2B77FF2313}" dt="2021-12-12T09:15:16.036" v="432" actId="478"/>
          <ac:spMkLst>
            <pc:docMk/>
            <pc:sldMk cId="1157423192" sldId="258"/>
            <ac:spMk id="8" creationId="{EF1ECB9F-CCFC-9448-A451-5D458FFBC150}"/>
          </ac:spMkLst>
        </pc:spChg>
        <pc:spChg chg="del mod">
          <ac:chgData name="Andrej Bogdanov (CSD)" userId="54a3fc38-bcd8-4812-b887-b84a314b9e17" providerId="ADAL" clId="{75AB4380-57EE-BC4E-B3C4-4B2B77FF2313}" dt="2021-12-12T09:15:16.036" v="432" actId="478"/>
          <ac:spMkLst>
            <pc:docMk/>
            <pc:sldMk cId="1157423192" sldId="258"/>
            <ac:spMk id="9" creationId="{17546E32-4989-024D-8DB7-7CA67EB0CCCB}"/>
          </ac:spMkLst>
        </pc:spChg>
        <pc:spChg chg="add mod">
          <ac:chgData name="Andrej Bogdanov (CSD)" userId="54a3fc38-bcd8-4812-b887-b84a314b9e17" providerId="ADAL" clId="{75AB4380-57EE-BC4E-B3C4-4B2B77FF2313}" dt="2021-12-12T12:33:23.458" v="712" actId="207"/>
          <ac:spMkLst>
            <pc:docMk/>
            <pc:sldMk cId="1157423192" sldId="258"/>
            <ac:spMk id="11" creationId="{7679F695-1F49-5844-AF73-FE7349426F3C}"/>
          </ac:spMkLst>
        </pc:spChg>
        <pc:spChg chg="add mod">
          <ac:chgData name="Andrej Bogdanov (CSD)" userId="54a3fc38-bcd8-4812-b887-b84a314b9e17" providerId="ADAL" clId="{75AB4380-57EE-BC4E-B3C4-4B2B77FF2313}" dt="2021-12-12T09:19:22.729" v="445"/>
          <ac:spMkLst>
            <pc:docMk/>
            <pc:sldMk cId="1157423192" sldId="258"/>
            <ac:spMk id="12" creationId="{E9052321-158E-1E47-94BD-448B6D6BB7F9}"/>
          </ac:spMkLst>
        </pc:spChg>
        <pc:spChg chg="add mod">
          <ac:chgData name="Andrej Bogdanov (CSD)" userId="54a3fc38-bcd8-4812-b887-b84a314b9e17" providerId="ADAL" clId="{75AB4380-57EE-BC4E-B3C4-4B2B77FF2313}" dt="2021-12-12T12:33:26.387" v="713" actId="207"/>
          <ac:spMkLst>
            <pc:docMk/>
            <pc:sldMk cId="1157423192" sldId="258"/>
            <ac:spMk id="13" creationId="{710042CE-BAFC-2D4F-BD38-32C60CE8084A}"/>
          </ac:spMkLst>
        </pc:spChg>
        <pc:spChg chg="add mod topLvl">
          <ac:chgData name="Andrej Bogdanov (CSD)" userId="54a3fc38-bcd8-4812-b887-b84a314b9e17" providerId="ADAL" clId="{75AB4380-57EE-BC4E-B3C4-4B2B77FF2313}" dt="2021-12-12T12:39:32.177" v="735" actId="165"/>
          <ac:spMkLst>
            <pc:docMk/>
            <pc:sldMk cId="1157423192" sldId="258"/>
            <ac:spMk id="18" creationId="{47F5152D-7EB0-B443-9819-E00760A3CB9C}"/>
          </ac:spMkLst>
        </pc:spChg>
        <pc:spChg chg="add mod">
          <ac:chgData name="Andrej Bogdanov (CSD)" userId="54a3fc38-bcd8-4812-b887-b84a314b9e17" providerId="ADAL" clId="{75AB4380-57EE-BC4E-B3C4-4B2B77FF2313}" dt="2021-12-12T12:33:17.937" v="711" actId="1035"/>
          <ac:spMkLst>
            <pc:docMk/>
            <pc:sldMk cId="1157423192" sldId="258"/>
            <ac:spMk id="19" creationId="{36E138AC-93D9-714C-8C0B-FB678FA25470}"/>
          </ac:spMkLst>
        </pc:spChg>
        <pc:spChg chg="add mod">
          <ac:chgData name="Andrej Bogdanov (CSD)" userId="54a3fc38-bcd8-4812-b887-b84a314b9e17" providerId="ADAL" clId="{75AB4380-57EE-BC4E-B3C4-4B2B77FF2313}" dt="2021-12-12T12:33:17.937" v="711" actId="1035"/>
          <ac:spMkLst>
            <pc:docMk/>
            <pc:sldMk cId="1157423192" sldId="258"/>
            <ac:spMk id="20" creationId="{F8CEC56C-A7EE-4F43-9DA9-BD182008CF9E}"/>
          </ac:spMkLst>
        </pc:spChg>
        <pc:spChg chg="add del">
          <ac:chgData name="Andrej Bogdanov (CSD)" userId="54a3fc38-bcd8-4812-b887-b84a314b9e17" providerId="ADAL" clId="{75AB4380-57EE-BC4E-B3C4-4B2B77FF2313}" dt="2021-12-12T12:30:21.760" v="680" actId="478"/>
          <ac:spMkLst>
            <pc:docMk/>
            <pc:sldMk cId="1157423192" sldId="258"/>
            <ac:spMk id="23" creationId="{7E6FF9BD-6324-CA44-9F92-475481E7ACD9}"/>
          </ac:spMkLst>
        </pc:spChg>
        <pc:spChg chg="add del">
          <ac:chgData name="Andrej Bogdanov (CSD)" userId="54a3fc38-bcd8-4812-b887-b84a314b9e17" providerId="ADAL" clId="{75AB4380-57EE-BC4E-B3C4-4B2B77FF2313}" dt="2021-12-12T12:30:29.136" v="682" actId="478"/>
          <ac:spMkLst>
            <pc:docMk/>
            <pc:sldMk cId="1157423192" sldId="258"/>
            <ac:spMk id="24" creationId="{39953560-6D47-C849-9A1F-06CD9783AC86}"/>
          </ac:spMkLst>
        </pc:spChg>
        <pc:spChg chg="add mod">
          <ac:chgData name="Andrej Bogdanov (CSD)" userId="54a3fc38-bcd8-4812-b887-b84a314b9e17" providerId="ADAL" clId="{75AB4380-57EE-BC4E-B3C4-4B2B77FF2313}" dt="2021-12-12T12:33:17.937" v="711" actId="1035"/>
          <ac:spMkLst>
            <pc:docMk/>
            <pc:sldMk cId="1157423192" sldId="258"/>
            <ac:spMk id="36" creationId="{D42AA6FF-2FCB-B64C-9883-A0C19806379B}"/>
          </ac:spMkLst>
        </pc:spChg>
        <pc:spChg chg="add del mod">
          <ac:chgData name="Andrej Bogdanov (CSD)" userId="54a3fc38-bcd8-4812-b887-b84a314b9e17" providerId="ADAL" clId="{75AB4380-57EE-BC4E-B3C4-4B2B77FF2313}" dt="2021-12-12T12:41:00.409" v="759" actId="478"/>
          <ac:spMkLst>
            <pc:docMk/>
            <pc:sldMk cId="1157423192" sldId="258"/>
            <ac:spMk id="40" creationId="{7BAAA7C5-D4F1-DC48-9551-826E61A13D74}"/>
          </ac:spMkLst>
        </pc:spChg>
        <pc:spChg chg="add mod">
          <ac:chgData name="Andrej Bogdanov (CSD)" userId="54a3fc38-bcd8-4812-b887-b84a314b9e17" providerId="ADAL" clId="{75AB4380-57EE-BC4E-B3C4-4B2B77FF2313}" dt="2021-12-12T12:59:21.040" v="882" actId="1035"/>
          <ac:spMkLst>
            <pc:docMk/>
            <pc:sldMk cId="1157423192" sldId="258"/>
            <ac:spMk id="42" creationId="{8B9CB16E-C95D-F740-8111-DC477FA87665}"/>
          </ac:spMkLst>
        </pc:spChg>
        <pc:spChg chg="add mod">
          <ac:chgData name="Andrej Bogdanov (CSD)" userId="54a3fc38-bcd8-4812-b887-b84a314b9e17" providerId="ADAL" clId="{75AB4380-57EE-BC4E-B3C4-4B2B77FF2313}" dt="2021-12-12T12:59:39.596" v="884" actId="207"/>
          <ac:spMkLst>
            <pc:docMk/>
            <pc:sldMk cId="1157423192" sldId="258"/>
            <ac:spMk id="43" creationId="{6B7174D2-F116-1242-B93A-894B9567AACE}"/>
          </ac:spMkLst>
        </pc:spChg>
        <pc:spChg chg="add mod">
          <ac:chgData name="Andrej Bogdanov (CSD)" userId="54a3fc38-bcd8-4812-b887-b84a314b9e17" providerId="ADAL" clId="{75AB4380-57EE-BC4E-B3C4-4B2B77FF2313}" dt="2021-12-12T12:59:18.596" v="880" actId="1036"/>
          <ac:spMkLst>
            <pc:docMk/>
            <pc:sldMk cId="1157423192" sldId="258"/>
            <ac:spMk id="44" creationId="{97EF00DC-39EE-5D43-9B51-B66DB5DBC9E6}"/>
          </ac:spMkLst>
        </pc:spChg>
        <pc:grpChg chg="add del">
          <ac:chgData name="Andrej Bogdanov (CSD)" userId="54a3fc38-bcd8-4812-b887-b84a314b9e17" providerId="ADAL" clId="{75AB4380-57EE-BC4E-B3C4-4B2B77FF2313}" dt="2021-12-12T12:39:32.177" v="735" actId="165"/>
          <ac:grpSpMkLst>
            <pc:docMk/>
            <pc:sldMk cId="1157423192" sldId="258"/>
            <ac:grpSpMk id="37" creationId="{C3512CCD-387B-AD47-88C0-5AD508554BA0}"/>
          </ac:grpSpMkLst>
        </pc:grpChg>
        <pc:grpChg chg="add">
          <ac:chgData name="Andrej Bogdanov (CSD)" userId="54a3fc38-bcd8-4812-b887-b84a314b9e17" providerId="ADAL" clId="{75AB4380-57EE-BC4E-B3C4-4B2B77FF2313}" dt="2021-12-12T12:33:38.384" v="715" actId="164"/>
          <ac:grpSpMkLst>
            <pc:docMk/>
            <pc:sldMk cId="1157423192" sldId="258"/>
            <ac:grpSpMk id="38" creationId="{D8C0832C-FC52-D547-B01B-98844C4F6ABF}"/>
          </ac:grpSpMkLst>
        </pc:grpChg>
        <pc:grpChg chg="add">
          <ac:chgData name="Andrej Bogdanov (CSD)" userId="54a3fc38-bcd8-4812-b887-b84a314b9e17" providerId="ADAL" clId="{75AB4380-57EE-BC4E-B3C4-4B2B77FF2313}" dt="2021-12-12T12:33:41.287" v="716" actId="164"/>
          <ac:grpSpMkLst>
            <pc:docMk/>
            <pc:sldMk cId="1157423192" sldId="258"/>
            <ac:grpSpMk id="39" creationId="{4F57B1E1-CF26-F641-A9C1-5452D2C04534}"/>
          </ac:grpSpMkLst>
        </pc:grpChg>
        <pc:grpChg chg="add mod">
          <ac:chgData name="Andrej Bogdanov (CSD)" userId="54a3fc38-bcd8-4812-b887-b84a314b9e17" providerId="ADAL" clId="{75AB4380-57EE-BC4E-B3C4-4B2B77FF2313}" dt="2021-12-12T12:59:15.028" v="876" actId="1035"/>
          <ac:grpSpMkLst>
            <pc:docMk/>
            <pc:sldMk cId="1157423192" sldId="258"/>
            <ac:grpSpMk id="45" creationId="{99E755C2-4623-0E44-88FF-0FB6AD670ABA}"/>
          </ac:grpSpMkLst>
        </pc:grpChg>
        <pc:cxnChg chg="add mod topLvl">
          <ac:chgData name="Andrej Bogdanov (CSD)" userId="54a3fc38-bcd8-4812-b887-b84a314b9e17" providerId="ADAL" clId="{75AB4380-57EE-BC4E-B3C4-4B2B77FF2313}" dt="2021-12-12T12:39:32.177" v="735" actId="165"/>
          <ac:cxnSpMkLst>
            <pc:docMk/>
            <pc:sldMk cId="1157423192" sldId="258"/>
            <ac:cxnSpMk id="15" creationId="{C719F5CF-435C-2047-A6FD-A95BC0D0989C}"/>
          </ac:cxnSpMkLst>
        </pc:cxnChg>
        <pc:cxnChg chg="add mod">
          <ac:chgData name="Andrej Bogdanov (CSD)" userId="54a3fc38-bcd8-4812-b887-b84a314b9e17" providerId="ADAL" clId="{75AB4380-57EE-BC4E-B3C4-4B2B77FF2313}" dt="2021-12-12T12:33:17.937" v="711" actId="1035"/>
          <ac:cxnSpMkLst>
            <pc:docMk/>
            <pc:sldMk cId="1157423192" sldId="258"/>
            <ac:cxnSpMk id="16" creationId="{1B1400A7-5761-4542-A9F3-0DC591BCD1B7}"/>
          </ac:cxnSpMkLst>
        </pc:cxnChg>
        <pc:cxnChg chg="add mod">
          <ac:chgData name="Andrej Bogdanov (CSD)" userId="54a3fc38-bcd8-4812-b887-b84a314b9e17" providerId="ADAL" clId="{75AB4380-57EE-BC4E-B3C4-4B2B77FF2313}" dt="2021-12-12T12:33:17.937" v="711" actId="1035"/>
          <ac:cxnSpMkLst>
            <pc:docMk/>
            <pc:sldMk cId="1157423192" sldId="258"/>
            <ac:cxnSpMk id="22" creationId="{E730000D-FE80-F04C-A2C5-CE4C6493E8C9}"/>
          </ac:cxnSpMkLst>
        </pc:cxnChg>
        <pc:cxnChg chg="add del mod">
          <ac:chgData name="Andrej Bogdanov (CSD)" userId="54a3fc38-bcd8-4812-b887-b84a314b9e17" providerId="ADAL" clId="{75AB4380-57EE-BC4E-B3C4-4B2B77FF2313}" dt="2021-12-12T12:30:47.412" v="685" actId="478"/>
          <ac:cxnSpMkLst>
            <pc:docMk/>
            <pc:sldMk cId="1157423192" sldId="258"/>
            <ac:cxnSpMk id="26" creationId="{D7C9FE6A-C7B2-8041-A1B6-D3DEAA01A043}"/>
          </ac:cxnSpMkLst>
        </pc:cxnChg>
        <pc:cxnChg chg="add del mod">
          <ac:chgData name="Andrej Bogdanov (CSD)" userId="54a3fc38-bcd8-4812-b887-b84a314b9e17" providerId="ADAL" clId="{75AB4380-57EE-BC4E-B3C4-4B2B77FF2313}" dt="2021-12-12T12:31:59.979" v="693" actId="478"/>
          <ac:cxnSpMkLst>
            <pc:docMk/>
            <pc:sldMk cId="1157423192" sldId="258"/>
            <ac:cxnSpMk id="29" creationId="{80AC7BD7-F42D-E94D-A9F9-C1A4E09F6F62}"/>
          </ac:cxnSpMkLst>
        </pc:cxnChg>
      </pc:sldChg>
      <pc:sldChg chg="del">
        <pc:chgData name="Andrej Bogdanov (CSD)" userId="54a3fc38-bcd8-4812-b887-b84a314b9e17" providerId="ADAL" clId="{75AB4380-57EE-BC4E-B3C4-4B2B77FF2313}" dt="2021-12-12T08:37:01.090" v="36" actId="2696"/>
        <pc:sldMkLst>
          <pc:docMk/>
          <pc:sldMk cId="245390267" sldId="259"/>
        </pc:sldMkLst>
      </pc:sldChg>
      <pc:sldChg chg="addSp delSp modSp mod ord delAnim modAnim">
        <pc:chgData name="Andrej Bogdanov (CSD)" userId="54a3fc38-bcd8-4812-b887-b84a314b9e17" providerId="ADAL" clId="{75AB4380-57EE-BC4E-B3C4-4B2B77FF2313}" dt="2021-12-12T09:05:47.596" v="350"/>
        <pc:sldMkLst>
          <pc:docMk/>
          <pc:sldMk cId="1449321409" sldId="260"/>
        </pc:sldMkLst>
        <pc:spChg chg="del">
          <ac:chgData name="Andrej Bogdanov (CSD)" userId="54a3fc38-bcd8-4812-b887-b84a314b9e17" providerId="ADAL" clId="{75AB4380-57EE-BC4E-B3C4-4B2B77FF2313}" dt="2021-12-12T08:44:56.745" v="176" actId="478"/>
          <ac:spMkLst>
            <pc:docMk/>
            <pc:sldMk cId="1449321409" sldId="260"/>
            <ac:spMk id="24" creationId="{2FB79926-F2AE-BF48-B3AD-B97BD957EBFC}"/>
          </ac:spMkLst>
        </pc:spChg>
        <pc:grpChg chg="del">
          <ac:chgData name="Andrej Bogdanov (CSD)" userId="54a3fc38-bcd8-4812-b887-b84a314b9e17" providerId="ADAL" clId="{75AB4380-57EE-BC4E-B3C4-4B2B77FF2313}" dt="2021-12-12T08:45:00.406" v="177" actId="478"/>
          <ac:grpSpMkLst>
            <pc:docMk/>
            <pc:sldMk cId="1449321409" sldId="260"/>
            <ac:grpSpMk id="2" creationId="{A63C1EBC-FF6B-C94C-996A-E0AD224E21C3}"/>
          </ac:grpSpMkLst>
        </pc:grpChg>
        <pc:grpChg chg="add">
          <ac:chgData name="Andrej Bogdanov (CSD)" userId="54a3fc38-bcd8-4812-b887-b84a314b9e17" providerId="ADAL" clId="{75AB4380-57EE-BC4E-B3C4-4B2B77FF2313}" dt="2021-12-12T09:05:44.152" v="349" actId="164"/>
          <ac:grpSpMkLst>
            <pc:docMk/>
            <pc:sldMk cId="1449321409" sldId="260"/>
            <ac:grpSpMk id="3" creationId="{D97616A8-7848-144E-8866-57C7375482B5}"/>
          </ac:grpSpMkLst>
        </pc:grpChg>
        <pc:cxnChg chg="mod">
          <ac:chgData name="Andrej Bogdanov (CSD)" userId="54a3fc38-bcd8-4812-b887-b84a314b9e17" providerId="ADAL" clId="{75AB4380-57EE-BC4E-B3C4-4B2B77FF2313}" dt="2021-12-12T08:45:00.406" v="177" actId="478"/>
          <ac:cxnSpMkLst>
            <pc:docMk/>
            <pc:sldMk cId="1449321409" sldId="260"/>
            <ac:cxnSpMk id="20" creationId="{4C5656C2-3E91-6B43-8076-A360E98F80DC}"/>
          </ac:cxnSpMkLst>
        </pc:cxnChg>
      </pc:sldChg>
      <pc:sldChg chg="delSp del mod">
        <pc:chgData name="Andrej Bogdanov (CSD)" userId="54a3fc38-bcd8-4812-b887-b84a314b9e17" providerId="ADAL" clId="{75AB4380-57EE-BC4E-B3C4-4B2B77FF2313}" dt="2021-12-12T13:01:52.141" v="938" actId="2696"/>
        <pc:sldMkLst>
          <pc:docMk/>
          <pc:sldMk cId="1809566681" sldId="261"/>
        </pc:sldMkLst>
        <pc:spChg chg="del">
          <ac:chgData name="Andrej Bogdanov (CSD)" userId="54a3fc38-bcd8-4812-b887-b84a314b9e17" providerId="ADAL" clId="{75AB4380-57EE-BC4E-B3C4-4B2B77FF2313}" dt="2021-12-12T08:37:41.627" v="64" actId="478"/>
          <ac:spMkLst>
            <pc:docMk/>
            <pc:sldMk cId="1809566681" sldId="261"/>
            <ac:spMk id="22" creationId="{6D585396-9113-8F45-92AD-B192A0939D98}"/>
          </ac:spMkLst>
        </pc:spChg>
      </pc:sldChg>
      <pc:sldChg chg="modSp mod">
        <pc:chgData name="Andrej Bogdanov (CSD)" userId="54a3fc38-bcd8-4812-b887-b84a314b9e17" providerId="ADAL" clId="{75AB4380-57EE-BC4E-B3C4-4B2B77FF2313}" dt="2021-12-12T13:02:13.436" v="948" actId="207"/>
        <pc:sldMkLst>
          <pc:docMk/>
          <pc:sldMk cId="3661820710" sldId="263"/>
        </pc:sldMkLst>
        <pc:spChg chg="mod">
          <ac:chgData name="Andrej Bogdanov (CSD)" userId="54a3fc38-bcd8-4812-b887-b84a314b9e17" providerId="ADAL" clId="{75AB4380-57EE-BC4E-B3C4-4B2B77FF2313}" dt="2021-12-12T13:02:13.436" v="948" actId="207"/>
          <ac:spMkLst>
            <pc:docMk/>
            <pc:sldMk cId="3661820710" sldId="263"/>
            <ac:spMk id="2" creationId="{71B4A1D6-7C9A-9547-9331-8F2BE8C98C11}"/>
          </ac:spMkLst>
        </pc:spChg>
      </pc:sldChg>
      <pc:sldChg chg="addSp delSp modSp new mod">
        <pc:chgData name="Andrej Bogdanov (CSD)" userId="54a3fc38-bcd8-4812-b887-b84a314b9e17" providerId="ADAL" clId="{75AB4380-57EE-BC4E-B3C4-4B2B77FF2313}" dt="2021-12-12T12:41:26.192" v="780" actId="1036"/>
        <pc:sldMkLst>
          <pc:docMk/>
          <pc:sldMk cId="677878896" sldId="277"/>
        </pc:sldMkLst>
        <pc:spChg chg="add del mod">
          <ac:chgData name="Andrej Bogdanov (CSD)" userId="54a3fc38-bcd8-4812-b887-b84a314b9e17" providerId="ADAL" clId="{75AB4380-57EE-BC4E-B3C4-4B2B77FF2313}" dt="2021-12-12T09:19:15.819" v="444" actId="21"/>
          <ac:spMkLst>
            <pc:docMk/>
            <pc:sldMk cId="677878896" sldId="277"/>
            <ac:spMk id="2" creationId="{E3638969-BEEA-8C4C-96E0-9438CBCC347C}"/>
          </ac:spMkLst>
        </pc:spChg>
        <pc:spChg chg="add mod">
          <ac:chgData name="Andrej Bogdanov (CSD)" userId="54a3fc38-bcd8-4812-b887-b84a314b9e17" providerId="ADAL" clId="{75AB4380-57EE-BC4E-B3C4-4B2B77FF2313}" dt="2021-12-12T12:41:26.192" v="780" actId="1036"/>
          <ac:spMkLst>
            <pc:docMk/>
            <pc:sldMk cId="677878896" sldId="277"/>
            <ac:spMk id="3" creationId="{F4518B37-7CCF-F149-B2E7-A420FAFA1D5A}"/>
          </ac:spMkLst>
        </pc:spChg>
        <pc:spChg chg="add mod">
          <ac:chgData name="Andrej Bogdanov (CSD)" userId="54a3fc38-bcd8-4812-b887-b84a314b9e17" providerId="ADAL" clId="{75AB4380-57EE-BC4E-B3C4-4B2B77FF2313}" dt="2021-12-12T12:27:32.708" v="600" actId="1076"/>
          <ac:spMkLst>
            <pc:docMk/>
            <pc:sldMk cId="677878896" sldId="277"/>
            <ac:spMk id="4" creationId="{B68AC9CD-D630-3B46-9F33-1E279464255C}"/>
          </ac:spMkLst>
        </pc:spChg>
        <pc:spChg chg="add mod">
          <ac:chgData name="Andrej Bogdanov (CSD)" userId="54a3fc38-bcd8-4812-b887-b84a314b9e17" providerId="ADAL" clId="{75AB4380-57EE-BC4E-B3C4-4B2B77FF2313}" dt="2021-12-12T12:27:11.213" v="581" actId="1076"/>
          <ac:spMkLst>
            <pc:docMk/>
            <pc:sldMk cId="677878896" sldId="277"/>
            <ac:spMk id="5" creationId="{79E477D0-391F-7946-B1C3-415CCDD66CD4}"/>
          </ac:spMkLst>
        </pc:spChg>
        <pc:spChg chg="add mod">
          <ac:chgData name="Andrej Bogdanov (CSD)" userId="54a3fc38-bcd8-4812-b887-b84a314b9e17" providerId="ADAL" clId="{75AB4380-57EE-BC4E-B3C4-4B2B77FF2313}" dt="2021-12-12T12:41:14.041" v="771" actId="1035"/>
          <ac:spMkLst>
            <pc:docMk/>
            <pc:sldMk cId="677878896" sldId="277"/>
            <ac:spMk id="6" creationId="{816813CE-A181-4348-8D7A-5E12DA602F25}"/>
          </ac:spMkLst>
        </pc:spChg>
        <pc:spChg chg="add mod">
          <ac:chgData name="Andrej Bogdanov (CSD)" userId="54a3fc38-bcd8-4812-b887-b84a314b9e17" providerId="ADAL" clId="{75AB4380-57EE-BC4E-B3C4-4B2B77FF2313}" dt="2021-12-12T09:21:56.555" v="514" actId="1035"/>
          <ac:spMkLst>
            <pc:docMk/>
            <pc:sldMk cId="677878896" sldId="277"/>
            <ac:spMk id="7" creationId="{04AFD0C6-BA75-AA44-BAC4-31A1FC83E285}"/>
          </ac:spMkLst>
        </pc:spChg>
        <pc:spChg chg="add mod">
          <ac:chgData name="Andrej Bogdanov (CSD)" userId="54a3fc38-bcd8-4812-b887-b84a314b9e17" providerId="ADAL" clId="{75AB4380-57EE-BC4E-B3C4-4B2B77FF2313}" dt="2021-12-12T12:27:27.541" v="599" actId="1037"/>
          <ac:spMkLst>
            <pc:docMk/>
            <pc:sldMk cId="677878896" sldId="277"/>
            <ac:spMk id="8" creationId="{892BC8D6-E830-CA4A-A21E-5DA44E3A4C78}"/>
          </ac:spMkLst>
        </pc:spChg>
        <pc:spChg chg="add mod">
          <ac:chgData name="Andrej Bogdanov (CSD)" userId="54a3fc38-bcd8-4812-b887-b84a314b9e17" providerId="ADAL" clId="{75AB4380-57EE-BC4E-B3C4-4B2B77FF2313}" dt="2021-12-12T12:27:22.201" v="585" actId="688"/>
          <ac:spMkLst>
            <pc:docMk/>
            <pc:sldMk cId="677878896" sldId="277"/>
            <ac:spMk id="9" creationId="{7B7A7D8C-23F0-F846-892D-03DB1F729796}"/>
          </ac:spMkLst>
        </pc:spChg>
        <pc:spChg chg="add mod">
          <ac:chgData name="Andrej Bogdanov (CSD)" userId="54a3fc38-bcd8-4812-b887-b84a314b9e17" providerId="ADAL" clId="{75AB4380-57EE-BC4E-B3C4-4B2B77FF2313}" dt="2021-12-12T12:41:22.781" v="775" actId="1038"/>
          <ac:spMkLst>
            <pc:docMk/>
            <pc:sldMk cId="677878896" sldId="277"/>
            <ac:spMk id="10" creationId="{21D870EF-3DEC-734C-B294-E15B23981F16}"/>
          </ac:spMkLst>
        </pc:spChg>
        <pc:spChg chg="add mod">
          <ac:chgData name="Andrej Bogdanov (CSD)" userId="54a3fc38-bcd8-4812-b887-b84a314b9e17" providerId="ADAL" clId="{75AB4380-57EE-BC4E-B3C4-4B2B77FF2313}" dt="2021-12-12T12:27:16.721" v="583" actId="1076"/>
          <ac:spMkLst>
            <pc:docMk/>
            <pc:sldMk cId="677878896" sldId="277"/>
            <ac:spMk id="11" creationId="{CAD5C2E0-81CD-FB49-91A2-D4088DC2A7B0}"/>
          </ac:spMkLst>
        </pc:spChg>
        <pc:spChg chg="add mod">
          <ac:chgData name="Andrej Bogdanov (CSD)" userId="54a3fc38-bcd8-4812-b887-b84a314b9e17" providerId="ADAL" clId="{75AB4380-57EE-BC4E-B3C4-4B2B77FF2313}" dt="2021-12-12T12:41:10.598" v="761" actId="1076"/>
          <ac:spMkLst>
            <pc:docMk/>
            <pc:sldMk cId="677878896" sldId="277"/>
            <ac:spMk id="12" creationId="{16046555-0FBE-A94B-B150-04F886E4DD59}"/>
          </ac:spMkLst>
        </pc:spChg>
      </pc:sldChg>
      <pc:sldChg chg="modSp add mod">
        <pc:chgData name="Andrej Bogdanov (CSD)" userId="54a3fc38-bcd8-4812-b887-b84a314b9e17" providerId="ADAL" clId="{75AB4380-57EE-BC4E-B3C4-4B2B77FF2313}" dt="2021-12-12T12:59:57.036" v="891" actId="20577"/>
        <pc:sldMkLst>
          <pc:docMk/>
          <pc:sldMk cId="435714625" sldId="278"/>
        </pc:sldMkLst>
        <pc:spChg chg="mod">
          <ac:chgData name="Andrej Bogdanov (CSD)" userId="54a3fc38-bcd8-4812-b887-b84a314b9e17" providerId="ADAL" clId="{75AB4380-57EE-BC4E-B3C4-4B2B77FF2313}" dt="2021-12-12T12:59:57.036" v="891" actId="20577"/>
          <ac:spMkLst>
            <pc:docMk/>
            <pc:sldMk cId="435714625" sldId="278"/>
            <ac:spMk id="2" creationId="{1B72D5E5-CCA2-2E44-9996-F4955381A3EA}"/>
          </ac:spMkLst>
        </pc:spChg>
        <pc:spChg chg="mod">
          <ac:chgData name="Andrej Bogdanov (CSD)" userId="54a3fc38-bcd8-4812-b887-b84a314b9e17" providerId="ADAL" clId="{75AB4380-57EE-BC4E-B3C4-4B2B77FF2313}" dt="2021-12-12T12:40:48.508" v="755" actId="20577"/>
          <ac:spMkLst>
            <pc:docMk/>
            <pc:sldMk cId="435714625" sldId="278"/>
            <ac:spMk id="3" creationId="{5CFAD422-DD71-1E4D-A7C2-AE7BF94D0812}"/>
          </ac:spMkLst>
        </pc:spChg>
        <pc:spChg chg="mod">
          <ac:chgData name="Andrej Bogdanov (CSD)" userId="54a3fc38-bcd8-4812-b887-b84a314b9e17" providerId="ADAL" clId="{75AB4380-57EE-BC4E-B3C4-4B2B77FF2313}" dt="2021-12-12T12:34:19.784" v="729" actId="20577"/>
          <ac:spMkLst>
            <pc:docMk/>
            <pc:sldMk cId="435714625" sldId="278"/>
            <ac:spMk id="8" creationId="{EF1ECB9F-CCFC-9448-A451-5D458FFBC150}"/>
          </ac:spMkLst>
        </pc:spChg>
      </pc:sldChg>
      <pc:sldChg chg="addSp modSp new mod modAnim">
        <pc:chgData name="Andrej Bogdanov (CSD)" userId="54a3fc38-bcd8-4812-b887-b84a314b9e17" providerId="ADAL" clId="{75AB4380-57EE-BC4E-B3C4-4B2B77FF2313}" dt="2021-12-12T13:01:46.056" v="937" actId="1076"/>
        <pc:sldMkLst>
          <pc:docMk/>
          <pc:sldMk cId="4244984495" sldId="279"/>
        </pc:sldMkLst>
        <pc:spChg chg="mod">
          <ac:chgData name="Andrej Bogdanov (CSD)" userId="54a3fc38-bcd8-4812-b887-b84a314b9e17" providerId="ADAL" clId="{75AB4380-57EE-BC4E-B3C4-4B2B77FF2313}" dt="2021-12-12T13:00:25.766" v="893"/>
          <ac:spMkLst>
            <pc:docMk/>
            <pc:sldMk cId="4244984495" sldId="279"/>
            <ac:spMk id="6" creationId="{1C294CF1-C648-7341-A4C9-8692D9BCAA6F}"/>
          </ac:spMkLst>
        </pc:spChg>
        <pc:spChg chg="add mod">
          <ac:chgData name="Andrej Bogdanov (CSD)" userId="54a3fc38-bcd8-4812-b887-b84a314b9e17" providerId="ADAL" clId="{75AB4380-57EE-BC4E-B3C4-4B2B77FF2313}" dt="2021-12-12T13:00:37.836" v="895"/>
          <ac:spMkLst>
            <pc:docMk/>
            <pc:sldMk cId="4244984495" sldId="279"/>
            <ac:spMk id="8" creationId="{5B34FF06-DA15-6244-B8BE-4F7F67FC84EF}"/>
          </ac:spMkLst>
        </pc:spChg>
        <pc:spChg chg="add mod">
          <ac:chgData name="Andrej Bogdanov (CSD)" userId="54a3fc38-bcd8-4812-b887-b84a314b9e17" providerId="ADAL" clId="{75AB4380-57EE-BC4E-B3C4-4B2B77FF2313}" dt="2021-12-12T13:00:46.782" v="896"/>
          <ac:spMkLst>
            <pc:docMk/>
            <pc:sldMk cId="4244984495" sldId="279"/>
            <ac:spMk id="9" creationId="{FD962B0F-285E-1F40-9CE0-FBB13FFB67E7}"/>
          </ac:spMkLst>
        </pc:spChg>
        <pc:grpChg chg="add mod">
          <ac:chgData name="Andrej Bogdanov (CSD)" userId="54a3fc38-bcd8-4812-b887-b84a314b9e17" providerId="ADAL" clId="{75AB4380-57EE-BC4E-B3C4-4B2B77FF2313}" dt="2021-12-12T13:00:25.766" v="893"/>
          <ac:grpSpMkLst>
            <pc:docMk/>
            <pc:sldMk cId="4244984495" sldId="279"/>
            <ac:grpSpMk id="4" creationId="{C903C5A7-EB68-ED46-81B7-FBF8551F9A88}"/>
          </ac:grpSpMkLst>
        </pc:grpChg>
        <pc:grpChg chg="add mod">
          <ac:chgData name="Andrej Bogdanov (CSD)" userId="54a3fc38-bcd8-4812-b887-b84a314b9e17" providerId="ADAL" clId="{75AB4380-57EE-BC4E-B3C4-4B2B77FF2313}" dt="2021-12-12T13:01:31.191" v="935" actId="1037"/>
          <ac:grpSpMkLst>
            <pc:docMk/>
            <pc:sldMk cId="4244984495" sldId="279"/>
            <ac:grpSpMk id="10" creationId="{4FCAB8AF-E841-D946-B0EF-A2EB279C889C}"/>
          </ac:grpSpMkLst>
        </pc:grpChg>
        <pc:grpChg chg="mod">
          <ac:chgData name="Andrej Bogdanov (CSD)" userId="54a3fc38-bcd8-4812-b887-b84a314b9e17" providerId="ADAL" clId="{75AB4380-57EE-BC4E-B3C4-4B2B77FF2313}" dt="2021-12-12T13:01:06.905" v="897"/>
          <ac:grpSpMkLst>
            <pc:docMk/>
            <pc:sldMk cId="4244984495" sldId="279"/>
            <ac:grpSpMk id="12" creationId="{2B8FC841-6688-CF44-B6C7-E92B1DCA4AF0}"/>
          </ac:grpSpMkLst>
        </pc:grpChg>
        <pc:grpChg chg="add mod">
          <ac:chgData name="Andrej Bogdanov (CSD)" userId="54a3fc38-bcd8-4812-b887-b84a314b9e17" providerId="ADAL" clId="{75AB4380-57EE-BC4E-B3C4-4B2B77FF2313}" dt="2021-12-12T13:01:46.056" v="937" actId="1076"/>
          <ac:grpSpMkLst>
            <pc:docMk/>
            <pc:sldMk cId="4244984495" sldId="279"/>
            <ac:grpSpMk id="23" creationId="{EEE60C21-D054-FC45-92C8-CF5C5688C4AC}"/>
          </ac:grpSpMkLst>
        </pc:grpChg>
        <pc:inkChg chg="add mod">
          <ac:chgData name="Andrej Bogdanov (CSD)" userId="54a3fc38-bcd8-4812-b887-b84a314b9e17" providerId="ADAL" clId="{75AB4380-57EE-BC4E-B3C4-4B2B77FF2313}" dt="2021-12-12T13:00:25.766" v="893"/>
          <ac:inkMkLst>
            <pc:docMk/>
            <pc:sldMk cId="4244984495" sldId="279"/>
            <ac:inkMk id="2" creationId="{D703C7C2-1B87-D442-A363-ACE06DD54573}"/>
          </ac:inkMkLst>
        </pc:inkChg>
        <pc:inkChg chg="add mod">
          <ac:chgData name="Andrej Bogdanov (CSD)" userId="54a3fc38-bcd8-4812-b887-b84a314b9e17" providerId="ADAL" clId="{75AB4380-57EE-BC4E-B3C4-4B2B77FF2313}" dt="2021-12-12T13:00:25.766" v="893"/>
          <ac:inkMkLst>
            <pc:docMk/>
            <pc:sldMk cId="4244984495" sldId="279"/>
            <ac:inkMk id="3" creationId="{F2786F9E-1086-B143-AD0C-37B4B5803B7A}"/>
          </ac:inkMkLst>
        </pc:inkChg>
        <pc:inkChg chg="mod">
          <ac:chgData name="Andrej Bogdanov (CSD)" userId="54a3fc38-bcd8-4812-b887-b84a314b9e17" providerId="ADAL" clId="{75AB4380-57EE-BC4E-B3C4-4B2B77FF2313}" dt="2021-12-12T13:00:25.766" v="893"/>
          <ac:inkMkLst>
            <pc:docMk/>
            <pc:sldMk cId="4244984495" sldId="279"/>
            <ac:inkMk id="5" creationId="{B662DA4A-8E9B-D64E-B10A-ECF63A3258F8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1" creationId="{A75F9C9B-A014-9947-9C6B-3B089C3C46B3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3" creationId="{D080B1FF-63DC-C94B-B171-5CCD9674D98F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4" creationId="{74F73B3F-587B-7C4C-9E88-C639E5A59F8D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5" creationId="{40096676-AB4E-0748-ACFA-BD34D1B4270D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6" creationId="{7277920A-5544-AE47-BD31-948B105E4027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7" creationId="{364F3763-009A-C149-9B04-79F529FC7935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8" creationId="{4934B756-08DA-A745-AA7F-93014775BA4F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19" creationId="{1D1AEA80-F9C9-1844-88AF-82F47F3025B5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20" creationId="{F4608C3D-388D-BF44-BB85-B2419FC4F28F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21" creationId="{7C4796EC-B181-0D47-A2AE-9CBCFF97C3BD}"/>
          </ac:inkMkLst>
        </pc:inkChg>
        <pc:inkChg chg="mod">
          <ac:chgData name="Andrej Bogdanov (CSD)" userId="54a3fc38-bcd8-4812-b887-b84a314b9e17" providerId="ADAL" clId="{75AB4380-57EE-BC4E-B3C4-4B2B77FF2313}" dt="2021-12-12T13:01:06.905" v="897"/>
          <ac:inkMkLst>
            <pc:docMk/>
            <pc:sldMk cId="4244984495" sldId="279"/>
            <ac:inkMk id="22" creationId="{89631D1A-AE23-354B-9642-5632FF097BB8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24" creationId="{2A53DAFE-87FF-214A-BE81-91190A161D84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25" creationId="{01181ECE-E1ED-C34D-B1CC-CDD04B7A9895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26" creationId="{CEB45169-2DDD-7B46-941C-BE38124FD9B8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27" creationId="{9FA8438F-E9F9-D84E-906E-84214C1682ED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28" creationId="{F582C02D-CE7C-B047-83C8-BB195CBE35CB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29" creationId="{11AF47E7-D985-2E41-9924-F771A5816DA2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0" creationId="{7D4320B3-09F2-8649-8B8E-6A6E5F73323F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1" creationId="{BC146B2B-079A-484D-A109-EAC3D7ECFA02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2" creationId="{6C638354-D5E1-AC46-B986-AD5F807AEDFC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3" creationId="{9D10BD59-6C1C-0A4D-95A2-A7394365A2F4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4" creationId="{8EF19B16-9D6E-CE40-B339-5C32B1394007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5" creationId="{F484AFAF-BD01-FE4C-9A01-D666958531FE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6" creationId="{675C107B-1BE8-BA4E-B7BB-326646296D38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7" creationId="{68059FF5-63F8-6E43-BEAA-D8BB931C7543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8" creationId="{66B13611-7F42-8C44-8D6A-8205FA650272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39" creationId="{2C15148C-E878-1347-984B-293E2DBCBC8B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0" creationId="{E45207B3-BBBB-BC4E-A1B5-D12ADD6192EC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1" creationId="{B3026760-B807-594F-9E31-5CA3869B8DB2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2" creationId="{09A58E8C-4496-B941-9D65-B338CE4E3FB8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3" creationId="{2696BB23-BCC6-8044-B52F-4A30462CFCCB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4" creationId="{9262B21C-1FE4-0F4E-B309-BA8204B6A48B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5" creationId="{37BA7513-8AF5-9F4C-878C-D73C07AB4DD2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6" creationId="{A28226D2-8DC7-CC42-8763-321FF8214E7B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7" creationId="{A591876F-F747-D848-949F-61651296E980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8" creationId="{BAAECA77-6774-CA4A-97AF-ABC8A68368B2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49" creationId="{AA1F4445-D6A0-874E-9CB5-F548781FCD66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50" creationId="{1D413873-92E8-D342-BD59-BCF3D8007BAE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51" creationId="{3965AE86-3927-284C-BF9A-1ABFF1217A74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52" creationId="{B7DEBD5B-146B-114A-A8BE-C3025B9622FF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53" creationId="{7DC82FD4-9C26-9742-A273-3C13AD7ECC40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54" creationId="{4C2B6010-F631-4C4C-A074-C1385DA41D75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55" creationId="{3211AE98-F0FC-DE41-B6D3-7505C2CBDBE4}"/>
          </ac:inkMkLst>
        </pc:inkChg>
        <pc:inkChg chg="mod">
          <ac:chgData name="Andrej Bogdanov (CSD)" userId="54a3fc38-bcd8-4812-b887-b84a314b9e17" providerId="ADAL" clId="{75AB4380-57EE-BC4E-B3C4-4B2B77FF2313}" dt="2021-12-12T13:01:41.702" v="936"/>
          <ac:inkMkLst>
            <pc:docMk/>
            <pc:sldMk cId="4244984495" sldId="279"/>
            <ac:inkMk id="56" creationId="{C75940C5-EC61-5F4B-8773-E5DED6E1DCB1}"/>
          </ac:inkMkLst>
        </pc:inkChg>
        <pc:cxnChg chg="add mod">
          <ac:chgData name="Andrej Bogdanov (CSD)" userId="54a3fc38-bcd8-4812-b887-b84a314b9e17" providerId="ADAL" clId="{75AB4380-57EE-BC4E-B3C4-4B2B77FF2313}" dt="2021-12-12T13:00:25.766" v="893"/>
          <ac:cxnSpMkLst>
            <pc:docMk/>
            <pc:sldMk cId="4244984495" sldId="279"/>
            <ac:cxnSpMk id="7" creationId="{85FEB93D-FD2B-C446-8CED-B0BD4355F45B}"/>
          </ac:cxnSpMkLst>
        </pc:cxnChg>
      </pc:sldChg>
    </pc:docChg>
  </pc:docChgLst>
  <pc:docChgLst>
    <pc:chgData name="Andrej Bogdanov (CSD)" userId="54a3fc38-bcd8-4812-b887-b84a314b9e17" providerId="ADAL" clId="{1F8AD84F-0D04-9849-A5A9-A5A39F7687EB}"/>
    <pc:docChg chg="undo redo custSel addSld delSld modSld sldOrd">
      <pc:chgData name="Andrej Bogdanov (CSD)" userId="54a3fc38-bcd8-4812-b887-b84a314b9e17" providerId="ADAL" clId="{1F8AD84F-0D04-9849-A5A9-A5A39F7687EB}" dt="2021-11-08T01:50:25.685" v="6122"/>
      <pc:docMkLst>
        <pc:docMk/>
      </pc:docMkLst>
      <pc:sldChg chg="addSp delSp modSp mod modAnim">
        <pc:chgData name="Andrej Bogdanov (CSD)" userId="54a3fc38-bcd8-4812-b887-b84a314b9e17" providerId="ADAL" clId="{1F8AD84F-0D04-9849-A5A9-A5A39F7687EB}" dt="2021-11-04T22:03:36.613" v="5490" actId="1038"/>
        <pc:sldMkLst>
          <pc:docMk/>
          <pc:sldMk cId="245390267" sldId="259"/>
        </pc:sldMkLst>
        <pc:spChg chg="del mod">
          <ac:chgData name="Andrej Bogdanov (CSD)" userId="54a3fc38-bcd8-4812-b887-b84a314b9e17" providerId="ADAL" clId="{1F8AD84F-0D04-9849-A5A9-A5A39F7687EB}" dt="2021-11-04T22:03:18.078" v="5459" actId="478"/>
          <ac:spMkLst>
            <pc:docMk/>
            <pc:sldMk cId="245390267" sldId="259"/>
            <ac:spMk id="2" creationId="{5060D0FC-59DC-EF4B-889B-4EBE31C08B6C}"/>
          </ac:spMkLst>
        </pc:spChg>
        <pc:spChg chg="mod">
          <ac:chgData name="Andrej Bogdanov (CSD)" userId="54a3fc38-bcd8-4812-b887-b84a314b9e17" providerId="ADAL" clId="{1F8AD84F-0D04-9849-A5A9-A5A39F7687EB}" dt="2021-11-04T22:03:26.055" v="5474" actId="1035"/>
          <ac:spMkLst>
            <pc:docMk/>
            <pc:sldMk cId="245390267" sldId="259"/>
            <ac:spMk id="3" creationId="{8DE57FE7-1E86-1A41-AACC-B2877F16FA96}"/>
          </ac:spMkLst>
        </pc:spChg>
        <pc:spChg chg="mod">
          <ac:chgData name="Andrej Bogdanov (CSD)" userId="54a3fc38-bcd8-4812-b887-b84a314b9e17" providerId="ADAL" clId="{1F8AD84F-0D04-9849-A5A9-A5A39F7687EB}" dt="2021-11-04T22:03:26.055" v="5474" actId="1035"/>
          <ac:spMkLst>
            <pc:docMk/>
            <pc:sldMk cId="245390267" sldId="259"/>
            <ac:spMk id="4" creationId="{025CA3F5-4C69-3348-9819-0FDE3438B177}"/>
          </ac:spMkLst>
        </pc:spChg>
        <pc:spChg chg="mod">
          <ac:chgData name="Andrej Bogdanov (CSD)" userId="54a3fc38-bcd8-4812-b887-b84a314b9e17" providerId="ADAL" clId="{1F8AD84F-0D04-9849-A5A9-A5A39F7687EB}" dt="2021-11-04T22:03:26.055" v="5474" actId="1035"/>
          <ac:spMkLst>
            <pc:docMk/>
            <pc:sldMk cId="245390267" sldId="259"/>
            <ac:spMk id="5" creationId="{11CE7D7F-BE7D-A546-84D0-3EFCDF9DD396}"/>
          </ac:spMkLst>
        </pc:spChg>
        <pc:spChg chg="mod">
          <ac:chgData name="Andrej Bogdanov (CSD)" userId="54a3fc38-bcd8-4812-b887-b84a314b9e17" providerId="ADAL" clId="{1F8AD84F-0D04-9849-A5A9-A5A39F7687EB}" dt="2021-11-04T22:03:26.055" v="5474" actId="1035"/>
          <ac:spMkLst>
            <pc:docMk/>
            <pc:sldMk cId="245390267" sldId="259"/>
            <ac:spMk id="6" creationId="{5B6306BA-382E-3943-B301-9AE4AA0D3953}"/>
          </ac:spMkLst>
        </pc:spChg>
        <pc:spChg chg="add del">
          <ac:chgData name="Andrej Bogdanov (CSD)" userId="54a3fc38-bcd8-4812-b887-b84a314b9e17" providerId="ADAL" clId="{1F8AD84F-0D04-9849-A5A9-A5A39F7687EB}" dt="2021-11-03T23:06:56.619" v="37" actId="478"/>
          <ac:spMkLst>
            <pc:docMk/>
            <pc:sldMk cId="245390267" sldId="259"/>
            <ac:spMk id="7" creationId="{C76AACB4-BF05-C440-A687-C439238FF186}"/>
          </ac:spMkLst>
        </pc:spChg>
        <pc:spChg chg="add mod">
          <ac:chgData name="Andrej Bogdanov (CSD)" userId="54a3fc38-bcd8-4812-b887-b84a314b9e17" providerId="ADAL" clId="{1F8AD84F-0D04-9849-A5A9-A5A39F7687EB}" dt="2021-11-04T22:03:26.055" v="5474" actId="1035"/>
          <ac:spMkLst>
            <pc:docMk/>
            <pc:sldMk cId="245390267" sldId="259"/>
            <ac:spMk id="9" creationId="{3A6D85F2-A4AC-0C42-8D41-9E98C4D9619C}"/>
          </ac:spMkLst>
        </pc:spChg>
        <pc:spChg chg="add del mod">
          <ac:chgData name="Andrej Bogdanov (CSD)" userId="54a3fc38-bcd8-4812-b887-b84a314b9e17" providerId="ADAL" clId="{1F8AD84F-0D04-9849-A5A9-A5A39F7687EB}" dt="2021-11-03T23:07:21.059" v="41" actId="478"/>
          <ac:spMkLst>
            <pc:docMk/>
            <pc:sldMk cId="245390267" sldId="259"/>
            <ac:spMk id="10" creationId="{CB29276C-685E-2C42-ADF9-0C2D03778A85}"/>
          </ac:spMkLst>
        </pc:spChg>
        <pc:spChg chg="add mod">
          <ac:chgData name="Andrej Bogdanov (CSD)" userId="54a3fc38-bcd8-4812-b887-b84a314b9e17" providerId="ADAL" clId="{1F8AD84F-0D04-9849-A5A9-A5A39F7687EB}" dt="2021-11-03T23:13:01.907" v="277" actId="1038"/>
          <ac:spMkLst>
            <pc:docMk/>
            <pc:sldMk cId="245390267" sldId="259"/>
            <ac:spMk id="19" creationId="{469C386E-9B24-9C4B-B3A8-8E57EFAB29BC}"/>
          </ac:spMkLst>
        </pc:spChg>
        <pc:spChg chg="add mod">
          <ac:chgData name="Andrej Bogdanov (CSD)" userId="54a3fc38-bcd8-4812-b887-b84a314b9e17" providerId="ADAL" clId="{1F8AD84F-0D04-9849-A5A9-A5A39F7687EB}" dt="2021-11-03T23:13:33.199" v="293" actId="1076"/>
          <ac:spMkLst>
            <pc:docMk/>
            <pc:sldMk cId="245390267" sldId="259"/>
            <ac:spMk id="20" creationId="{6F1D0AB9-104E-9340-AC57-2D4400F0A904}"/>
          </ac:spMkLst>
        </pc:spChg>
        <pc:spChg chg="add mod">
          <ac:chgData name="Andrej Bogdanov (CSD)" userId="54a3fc38-bcd8-4812-b887-b84a314b9e17" providerId="ADAL" clId="{1F8AD84F-0D04-9849-A5A9-A5A39F7687EB}" dt="2021-11-04T22:03:36.613" v="5490" actId="1038"/>
          <ac:spMkLst>
            <pc:docMk/>
            <pc:sldMk cId="245390267" sldId="259"/>
            <ac:spMk id="21" creationId="{3C39CD1B-1D7C-4445-B9E5-BA03E1167270}"/>
          </ac:spMkLst>
        </pc:spChg>
        <pc:grpChg chg="add mod">
          <ac:chgData name="Andrej Bogdanov (CSD)" userId="54a3fc38-bcd8-4812-b887-b84a314b9e17" providerId="ADAL" clId="{1F8AD84F-0D04-9849-A5A9-A5A39F7687EB}" dt="2021-11-04T22:03:33.627" v="5487" actId="1038"/>
          <ac:grpSpMkLst>
            <pc:docMk/>
            <pc:sldMk cId="245390267" sldId="259"/>
            <ac:grpSpMk id="15" creationId="{0B11FA1C-CE81-A847-B6FB-7192FC50EAC4}"/>
          </ac:grpSpMkLst>
        </pc:grpChg>
        <pc:grpChg chg="mod">
          <ac:chgData name="Andrej Bogdanov (CSD)" userId="54a3fc38-bcd8-4812-b887-b84a314b9e17" providerId="ADAL" clId="{1F8AD84F-0D04-9849-A5A9-A5A39F7687EB}" dt="2021-11-04T22:03:26.055" v="5474" actId="1035"/>
          <ac:grpSpMkLst>
            <pc:docMk/>
            <pc:sldMk cId="245390267" sldId="259"/>
            <ac:grpSpMk id="18" creationId="{E6BFA691-7401-774E-95B8-AAB7F76354E4}"/>
          </ac:grpSpMkLst>
        </pc:grpChg>
        <pc:inkChg chg="del">
          <ac:chgData name="Andrej Bogdanov (CSD)" userId="54a3fc38-bcd8-4812-b887-b84a314b9e17" providerId="ADAL" clId="{1F8AD84F-0D04-9849-A5A9-A5A39F7687EB}" dt="2021-11-03T23:09:36.916" v="180" actId="478"/>
          <ac:inkMkLst>
            <pc:docMk/>
            <pc:sldMk cId="245390267" sldId="259"/>
            <ac:inkMk id="7" creationId="{5282070B-9635-4B41-BBA5-E087E5FC509E}"/>
          </ac:inkMkLst>
        </pc:inkChg>
        <pc:inkChg chg="del">
          <ac:chgData name="Andrej Bogdanov (CSD)" userId="54a3fc38-bcd8-4812-b887-b84a314b9e17" providerId="ADAL" clId="{1F8AD84F-0D04-9849-A5A9-A5A39F7687EB}" dt="2021-11-03T23:09:33.774" v="179" actId="478"/>
          <ac:inkMkLst>
            <pc:docMk/>
            <pc:sldMk cId="245390267" sldId="259"/>
            <ac:inkMk id="12" creationId="{B07C6BE4-6D89-8A49-A6F5-AB4E73B0C963}"/>
          </ac:inkMkLst>
        </pc:inkChg>
        <pc:cxnChg chg="mod">
          <ac:chgData name="Andrej Bogdanov (CSD)" userId="54a3fc38-bcd8-4812-b887-b84a314b9e17" providerId="ADAL" clId="{1F8AD84F-0D04-9849-A5A9-A5A39F7687EB}" dt="2021-11-03T23:12:37.968" v="241" actId="14100"/>
          <ac:cxnSpMkLst>
            <pc:docMk/>
            <pc:sldMk cId="245390267" sldId="259"/>
            <ac:cxnSpMk id="8" creationId="{8AB00E24-F865-AC4D-964B-1F17B1121878}"/>
          </ac:cxnSpMkLst>
        </pc:cxnChg>
      </pc:sldChg>
      <pc:sldChg chg="addSp delSp modSp new mod modAnim">
        <pc:chgData name="Andrej Bogdanov (CSD)" userId="54a3fc38-bcd8-4812-b887-b84a314b9e17" providerId="ADAL" clId="{1F8AD84F-0D04-9849-A5A9-A5A39F7687EB}" dt="2021-11-08T01:50:25.685" v="6122"/>
        <pc:sldMkLst>
          <pc:docMk/>
          <pc:sldMk cId="1449321409" sldId="260"/>
        </pc:sldMkLst>
        <pc:spChg chg="add mod">
          <ac:chgData name="Andrej Bogdanov (CSD)" userId="54a3fc38-bcd8-4812-b887-b84a314b9e17" providerId="ADAL" clId="{1F8AD84F-0D04-9849-A5A9-A5A39F7687EB}" dt="2021-11-03T23:28:23.335" v="454" actId="1036"/>
          <ac:spMkLst>
            <pc:docMk/>
            <pc:sldMk cId="1449321409" sldId="260"/>
            <ac:spMk id="12" creationId="{F5FF4A14-4019-EB40-9CF1-C8375614C23B}"/>
          </ac:spMkLst>
        </pc:spChg>
        <pc:spChg chg="add mod">
          <ac:chgData name="Andrej Bogdanov (CSD)" userId="54a3fc38-bcd8-4812-b887-b84a314b9e17" providerId="ADAL" clId="{1F8AD84F-0D04-9849-A5A9-A5A39F7687EB}" dt="2021-11-03T23:28:23.335" v="454" actId="1036"/>
          <ac:spMkLst>
            <pc:docMk/>
            <pc:sldMk cId="1449321409" sldId="260"/>
            <ac:spMk id="13" creationId="{6DDDDBA0-5445-0D41-95B5-43981AFCEAD6}"/>
          </ac:spMkLst>
        </pc:spChg>
        <pc:spChg chg="add mod">
          <ac:chgData name="Andrej Bogdanov (CSD)" userId="54a3fc38-bcd8-4812-b887-b84a314b9e17" providerId="ADAL" clId="{1F8AD84F-0D04-9849-A5A9-A5A39F7687EB}" dt="2021-11-03T23:28:23.335" v="454" actId="1036"/>
          <ac:spMkLst>
            <pc:docMk/>
            <pc:sldMk cId="1449321409" sldId="260"/>
            <ac:spMk id="16" creationId="{D6CDA201-45B4-5A4F-9782-193BFDCEA567}"/>
          </ac:spMkLst>
        </pc:spChg>
        <pc:spChg chg="add mod">
          <ac:chgData name="Andrej Bogdanov (CSD)" userId="54a3fc38-bcd8-4812-b887-b84a314b9e17" providerId="ADAL" clId="{1F8AD84F-0D04-9849-A5A9-A5A39F7687EB}" dt="2021-11-03T23:28:23.335" v="454" actId="1036"/>
          <ac:spMkLst>
            <pc:docMk/>
            <pc:sldMk cId="1449321409" sldId="260"/>
            <ac:spMk id="17" creationId="{8A95B01B-FDB4-0842-85F9-A93E6BECB0C9}"/>
          </ac:spMkLst>
        </pc:spChg>
        <pc:spChg chg="add mod">
          <ac:chgData name="Andrej Bogdanov (CSD)" userId="54a3fc38-bcd8-4812-b887-b84a314b9e17" providerId="ADAL" clId="{1F8AD84F-0D04-9849-A5A9-A5A39F7687EB}" dt="2021-11-03T23:28:23.335" v="454" actId="1036"/>
          <ac:spMkLst>
            <pc:docMk/>
            <pc:sldMk cId="1449321409" sldId="260"/>
            <ac:spMk id="19" creationId="{EDF7DBCE-0494-C74D-BA27-A22BE691F527}"/>
          </ac:spMkLst>
        </pc:spChg>
        <pc:spChg chg="add mod">
          <ac:chgData name="Andrej Bogdanov (CSD)" userId="54a3fc38-bcd8-4812-b887-b84a314b9e17" providerId="ADAL" clId="{1F8AD84F-0D04-9849-A5A9-A5A39F7687EB}" dt="2021-11-04T21:08:10.310" v="4971" actId="1076"/>
          <ac:spMkLst>
            <pc:docMk/>
            <pc:sldMk cId="1449321409" sldId="260"/>
            <ac:spMk id="24" creationId="{2FB79926-F2AE-BF48-B3AD-B97BD957EBFC}"/>
          </ac:spMkLst>
        </pc:spChg>
        <pc:grpChg chg="add">
          <ac:chgData name="Andrej Bogdanov (CSD)" userId="54a3fc38-bcd8-4812-b887-b84a314b9e17" providerId="ADAL" clId="{1F8AD84F-0D04-9849-A5A9-A5A39F7687EB}" dt="2021-11-08T01:50:18.873" v="6121" actId="164"/>
          <ac:grpSpMkLst>
            <pc:docMk/>
            <pc:sldMk cId="1449321409" sldId="260"/>
            <ac:grpSpMk id="2" creationId="{A63C1EBC-FF6B-C94C-996A-E0AD224E21C3}"/>
          </ac:grpSpMkLst>
        </pc:grpChg>
        <pc:grpChg chg="del mod">
          <ac:chgData name="Andrej Bogdanov (CSD)" userId="54a3fc38-bcd8-4812-b887-b84a314b9e17" providerId="ADAL" clId="{1F8AD84F-0D04-9849-A5A9-A5A39F7687EB}" dt="2021-11-03T23:22:57.257" v="348"/>
          <ac:grpSpMkLst>
            <pc:docMk/>
            <pc:sldMk cId="1449321409" sldId="260"/>
            <ac:grpSpMk id="31" creationId="{0AF107AA-D39C-284D-8B0D-EC5FB297170E}"/>
          </ac:grpSpMkLst>
        </pc:grpChg>
        <pc:inkChg chg="del mod">
          <ac:chgData name="Andrej Bogdanov (CSD)" userId="54a3fc38-bcd8-4812-b887-b84a314b9e17" providerId="ADAL" clId="{1F8AD84F-0D04-9849-A5A9-A5A39F7687EB}" dt="2021-11-03T23:22:57.257" v="348"/>
          <ac:inkMkLst>
            <pc:docMk/>
            <pc:sldMk cId="1449321409" sldId="260"/>
            <ac:inkMk id="2" creationId="{B59CC4F8-99ED-8C45-89C1-8C8215786DA9}"/>
          </ac:inkMkLst>
        </pc:inkChg>
        <pc:inkChg chg="del">
          <ac:chgData name="Andrej Bogdanov (CSD)" userId="54a3fc38-bcd8-4812-b887-b84a314b9e17" providerId="ADAL" clId="{1F8AD84F-0D04-9849-A5A9-A5A39F7687EB}" dt="2021-11-03T23:22:17.725" v="339" actId="478"/>
          <ac:inkMkLst>
            <pc:docMk/>
            <pc:sldMk cId="1449321409" sldId="260"/>
            <ac:inkMk id="3" creationId="{008B08AA-D599-0D4A-98DE-6EC9765D13B9}"/>
          </ac:inkMkLst>
        </pc:inkChg>
        <pc:inkChg chg="add del">
          <ac:chgData name="Andrej Bogdanov (CSD)" userId="54a3fc38-bcd8-4812-b887-b84a314b9e17" providerId="ADAL" clId="{1F8AD84F-0D04-9849-A5A9-A5A39F7687EB}" dt="2021-11-03T23:22:48.359" v="342"/>
          <ac:inkMkLst>
            <pc:docMk/>
            <pc:sldMk cId="1449321409" sldId="260"/>
            <ac:inkMk id="4" creationId="{7CBFE955-BADC-7843-8C95-8E18DFBF142D}"/>
          </ac:inkMkLst>
        </pc:inkChg>
        <pc:inkChg chg="mod">
          <ac:chgData name="Andrej Bogdanov (CSD)" userId="54a3fc38-bcd8-4812-b887-b84a314b9e17" providerId="ADAL" clId="{1F8AD84F-0D04-9849-A5A9-A5A39F7687EB}" dt="2021-11-03T23:28:23.335" v="454" actId="1036"/>
          <ac:inkMkLst>
            <pc:docMk/>
            <pc:sldMk cId="1449321409" sldId="260"/>
            <ac:inkMk id="5" creationId="{5A80D1C0-A514-AF45-939A-D4AF41FE2671}"/>
          </ac:inkMkLst>
        </pc:inkChg>
        <pc:inkChg chg="add del">
          <ac:chgData name="Andrej Bogdanov (CSD)" userId="54a3fc38-bcd8-4812-b887-b84a314b9e17" providerId="ADAL" clId="{1F8AD84F-0D04-9849-A5A9-A5A39F7687EB}" dt="2021-11-03T23:22:49.129" v="343"/>
          <ac:inkMkLst>
            <pc:docMk/>
            <pc:sldMk cId="1449321409" sldId="260"/>
            <ac:inkMk id="6" creationId="{66215ABE-72EB-D046-B548-DFDDDB1F74C4}"/>
          </ac:inkMkLst>
        </pc:inkChg>
        <pc:inkChg chg="add mod">
          <ac:chgData name="Andrej Bogdanov (CSD)" userId="54a3fc38-bcd8-4812-b887-b84a314b9e17" providerId="ADAL" clId="{1F8AD84F-0D04-9849-A5A9-A5A39F7687EB}" dt="2021-11-03T23:28:23.335" v="454" actId="1036"/>
          <ac:inkMkLst>
            <pc:docMk/>
            <pc:sldMk cId="1449321409" sldId="260"/>
            <ac:inkMk id="7" creationId="{EB0EAF7C-5668-9640-A24A-986396843DF5}"/>
          </ac:inkMkLst>
        </pc:inkChg>
        <pc:inkChg chg="add del mod">
          <ac:chgData name="Andrej Bogdanov (CSD)" userId="54a3fc38-bcd8-4812-b887-b84a314b9e17" providerId="ADAL" clId="{1F8AD84F-0D04-9849-A5A9-A5A39F7687EB}" dt="2021-11-03T23:22:52.361" v="345"/>
          <ac:inkMkLst>
            <pc:docMk/>
            <pc:sldMk cId="1449321409" sldId="260"/>
            <ac:inkMk id="8" creationId="{4DFB1333-D50F-E24A-95BF-AB9442F58234}"/>
          </ac:inkMkLst>
        </pc:inkChg>
        <pc:inkChg chg="add del mod">
          <ac:chgData name="Andrej Bogdanov (CSD)" userId="54a3fc38-bcd8-4812-b887-b84a314b9e17" providerId="ADAL" clId="{1F8AD84F-0D04-9849-A5A9-A5A39F7687EB}" dt="2021-11-03T23:22:53.181" v="346"/>
          <ac:inkMkLst>
            <pc:docMk/>
            <pc:sldMk cId="1449321409" sldId="260"/>
            <ac:inkMk id="9" creationId="{1D7E4BFC-5F35-6847-8242-3D3EDB8189C0}"/>
          </ac:inkMkLst>
        </pc:inkChg>
        <pc:inkChg chg="add del mod">
          <ac:chgData name="Andrej Bogdanov (CSD)" userId="54a3fc38-bcd8-4812-b887-b84a314b9e17" providerId="ADAL" clId="{1F8AD84F-0D04-9849-A5A9-A5A39F7687EB}" dt="2021-11-03T23:22:54.080" v="347"/>
          <ac:inkMkLst>
            <pc:docMk/>
            <pc:sldMk cId="1449321409" sldId="260"/>
            <ac:inkMk id="10" creationId="{850792BE-11BF-2B47-B9BC-1AE77C6859A8}"/>
          </ac:inkMkLst>
        </pc:inkChg>
        <pc:inkChg chg="add mod">
          <ac:chgData name="Andrej Bogdanov (CSD)" userId="54a3fc38-bcd8-4812-b887-b84a314b9e17" providerId="ADAL" clId="{1F8AD84F-0D04-9849-A5A9-A5A39F7687EB}" dt="2021-11-03T23:28:23.335" v="454" actId="1036"/>
          <ac:inkMkLst>
            <pc:docMk/>
            <pc:sldMk cId="1449321409" sldId="260"/>
            <ac:inkMk id="11" creationId="{69A84CD2-6FF5-9549-8758-B3C6ABD7D6F7}"/>
          </ac:inkMkLst>
        </pc:inkChg>
        <pc:inkChg chg="del">
          <ac:chgData name="Andrej Bogdanov (CSD)" userId="54a3fc38-bcd8-4812-b887-b84a314b9e17" providerId="ADAL" clId="{1F8AD84F-0D04-9849-A5A9-A5A39F7687EB}" dt="2021-11-03T23:22:47.359" v="341"/>
          <ac:inkMkLst>
            <pc:docMk/>
            <pc:sldMk cId="1449321409" sldId="260"/>
            <ac:inkMk id="27" creationId="{76A66180-E413-C64F-BA46-1D778131D448}"/>
          </ac:inkMkLst>
        </pc:inkChg>
        <pc:inkChg chg="del mod">
          <ac:chgData name="Andrej Bogdanov (CSD)" userId="54a3fc38-bcd8-4812-b887-b84a314b9e17" providerId="ADAL" clId="{1F8AD84F-0D04-9849-A5A9-A5A39F7687EB}" dt="2021-11-03T23:22:51.737" v="344"/>
          <ac:inkMkLst>
            <pc:docMk/>
            <pc:sldMk cId="1449321409" sldId="260"/>
            <ac:inkMk id="29" creationId="{C2308C6B-7C85-0F49-BF6A-EABFB85A90A6}"/>
          </ac:inkMkLst>
        </pc:inkChg>
        <pc:cxnChg chg="add mod">
          <ac:chgData name="Andrej Bogdanov (CSD)" userId="54a3fc38-bcd8-4812-b887-b84a314b9e17" providerId="ADAL" clId="{1F8AD84F-0D04-9849-A5A9-A5A39F7687EB}" dt="2021-11-03T23:28:23.335" v="454" actId="1036"/>
          <ac:cxnSpMkLst>
            <pc:docMk/>
            <pc:sldMk cId="1449321409" sldId="260"/>
            <ac:cxnSpMk id="20" creationId="{4C5656C2-3E91-6B43-8076-A360E98F80DC}"/>
          </ac:cxnSpMkLst>
        </pc:cxnChg>
        <pc:cxnChg chg="add mod">
          <ac:chgData name="Andrej Bogdanov (CSD)" userId="54a3fc38-bcd8-4812-b887-b84a314b9e17" providerId="ADAL" clId="{1F8AD84F-0D04-9849-A5A9-A5A39F7687EB}" dt="2021-11-03T23:28:23.335" v="454" actId="1036"/>
          <ac:cxnSpMkLst>
            <pc:docMk/>
            <pc:sldMk cId="1449321409" sldId="260"/>
            <ac:cxnSpMk id="21" creationId="{E441F70B-75CE-4A43-A439-4675C089E24D}"/>
          </ac:cxnSpMkLst>
        </pc:cxnChg>
        <pc:cxnChg chg="add del mod">
          <ac:chgData name="Andrej Bogdanov (CSD)" userId="54a3fc38-bcd8-4812-b887-b84a314b9e17" providerId="ADAL" clId="{1F8AD84F-0D04-9849-A5A9-A5A39F7687EB}" dt="2021-11-03T23:26:47.943" v="408" actId="478"/>
          <ac:cxnSpMkLst>
            <pc:docMk/>
            <pc:sldMk cId="1449321409" sldId="260"/>
            <ac:cxnSpMk id="23" creationId="{BDEAA6E5-7703-5648-A361-6CCB3F151407}"/>
          </ac:cxnSpMkLst>
        </pc:cxnChg>
      </pc:sldChg>
      <pc:sldChg chg="addSp delSp modSp new mod ord modAnim">
        <pc:chgData name="Andrej Bogdanov (CSD)" userId="54a3fc38-bcd8-4812-b887-b84a314b9e17" providerId="ADAL" clId="{1F8AD84F-0D04-9849-A5A9-A5A39F7687EB}" dt="2021-11-03T23:44:15.575" v="810"/>
        <pc:sldMkLst>
          <pc:docMk/>
          <pc:sldMk cId="1809566681" sldId="261"/>
        </pc:sldMkLst>
        <pc:spChg chg="add mod">
          <ac:chgData name="Andrej Bogdanov (CSD)" userId="54a3fc38-bcd8-4812-b887-b84a314b9e17" providerId="ADAL" clId="{1F8AD84F-0D04-9849-A5A9-A5A39F7687EB}" dt="2021-11-03T23:33:33.548" v="538" actId="1036"/>
          <ac:spMkLst>
            <pc:docMk/>
            <pc:sldMk cId="1809566681" sldId="261"/>
            <ac:spMk id="7" creationId="{792F2ACB-6B8D-DD41-8870-79D77375F0CE}"/>
          </ac:spMkLst>
        </pc:spChg>
        <pc:spChg chg="add mod">
          <ac:chgData name="Andrej Bogdanov (CSD)" userId="54a3fc38-bcd8-4812-b887-b84a314b9e17" providerId="ADAL" clId="{1F8AD84F-0D04-9849-A5A9-A5A39F7687EB}" dt="2021-11-03T23:38:13.968" v="736" actId="1076"/>
          <ac:spMkLst>
            <pc:docMk/>
            <pc:sldMk cId="1809566681" sldId="261"/>
            <ac:spMk id="8" creationId="{CCC6A905-77CA-4C41-A09D-29293E846224}"/>
          </ac:spMkLst>
        </pc:spChg>
        <pc:spChg chg="add del mod">
          <ac:chgData name="Andrej Bogdanov (CSD)" userId="54a3fc38-bcd8-4812-b887-b84a314b9e17" providerId="ADAL" clId="{1F8AD84F-0D04-9849-A5A9-A5A39F7687EB}" dt="2021-11-03T23:35:49.475" v="569" actId="478"/>
          <ac:spMkLst>
            <pc:docMk/>
            <pc:sldMk cId="1809566681" sldId="261"/>
            <ac:spMk id="9" creationId="{FA52B195-994A-6A45-B6D2-3FC7F7B68E10}"/>
          </ac:spMkLst>
        </pc:spChg>
        <pc:spChg chg="add mod">
          <ac:chgData name="Andrej Bogdanov (CSD)" userId="54a3fc38-bcd8-4812-b887-b84a314b9e17" providerId="ADAL" clId="{1F8AD84F-0D04-9849-A5A9-A5A39F7687EB}" dt="2021-11-03T23:41:16.920" v="799" actId="1036"/>
          <ac:spMkLst>
            <pc:docMk/>
            <pc:sldMk cId="1809566681" sldId="261"/>
            <ac:spMk id="13" creationId="{0B063320-8273-7744-8D1C-CC6D94192079}"/>
          </ac:spMkLst>
        </pc:spChg>
        <pc:spChg chg="add del mod">
          <ac:chgData name="Andrej Bogdanov (CSD)" userId="54a3fc38-bcd8-4812-b887-b84a314b9e17" providerId="ADAL" clId="{1F8AD84F-0D04-9849-A5A9-A5A39F7687EB}" dt="2021-11-03T23:36:38.297" v="644" actId="478"/>
          <ac:spMkLst>
            <pc:docMk/>
            <pc:sldMk cId="1809566681" sldId="261"/>
            <ac:spMk id="14" creationId="{9184D1E3-DCAE-0542-A535-AEECE701AD63}"/>
          </ac:spMkLst>
        </pc:spChg>
        <pc:spChg chg="add del mod">
          <ac:chgData name="Andrej Bogdanov (CSD)" userId="54a3fc38-bcd8-4812-b887-b84a314b9e17" providerId="ADAL" clId="{1F8AD84F-0D04-9849-A5A9-A5A39F7687EB}" dt="2021-11-03T23:36:40.522" v="645" actId="478"/>
          <ac:spMkLst>
            <pc:docMk/>
            <pc:sldMk cId="1809566681" sldId="261"/>
            <ac:spMk id="15" creationId="{67110628-60AD-654B-BBB5-8E786A638481}"/>
          </ac:spMkLst>
        </pc:spChg>
        <pc:spChg chg="add del mod">
          <ac:chgData name="Andrej Bogdanov (CSD)" userId="54a3fc38-bcd8-4812-b887-b84a314b9e17" providerId="ADAL" clId="{1F8AD84F-0D04-9849-A5A9-A5A39F7687EB}" dt="2021-11-03T23:35:44.689" v="567" actId="478"/>
          <ac:spMkLst>
            <pc:docMk/>
            <pc:sldMk cId="1809566681" sldId="261"/>
            <ac:spMk id="16" creationId="{69806628-4011-E940-B049-756AA24F7D87}"/>
          </ac:spMkLst>
        </pc:spChg>
        <pc:spChg chg="add del mod">
          <ac:chgData name="Andrej Bogdanov (CSD)" userId="54a3fc38-bcd8-4812-b887-b84a314b9e17" providerId="ADAL" clId="{1F8AD84F-0D04-9849-A5A9-A5A39F7687EB}" dt="2021-11-03T23:35:38.124" v="565" actId="478"/>
          <ac:spMkLst>
            <pc:docMk/>
            <pc:sldMk cId="1809566681" sldId="261"/>
            <ac:spMk id="17" creationId="{A2B29FED-7214-3049-8642-D161875EA93A}"/>
          </ac:spMkLst>
        </pc:spChg>
        <pc:spChg chg="add del mod">
          <ac:chgData name="Andrej Bogdanov (CSD)" userId="54a3fc38-bcd8-4812-b887-b84a314b9e17" providerId="ADAL" clId="{1F8AD84F-0D04-9849-A5A9-A5A39F7687EB}" dt="2021-11-03T23:35:56.725" v="571" actId="478"/>
          <ac:spMkLst>
            <pc:docMk/>
            <pc:sldMk cId="1809566681" sldId="261"/>
            <ac:spMk id="19" creationId="{D688AED9-C51F-454A-B913-11EFF9A7080A}"/>
          </ac:spMkLst>
        </pc:spChg>
        <pc:spChg chg="add mod">
          <ac:chgData name="Andrej Bogdanov (CSD)" userId="54a3fc38-bcd8-4812-b887-b84a314b9e17" providerId="ADAL" clId="{1F8AD84F-0D04-9849-A5A9-A5A39F7687EB}" dt="2021-11-03T23:36:52.166" v="667" actId="20577"/>
          <ac:spMkLst>
            <pc:docMk/>
            <pc:sldMk cId="1809566681" sldId="261"/>
            <ac:spMk id="22" creationId="{6D585396-9113-8F45-92AD-B192A0939D98}"/>
          </ac:spMkLst>
        </pc:spChg>
        <pc:spChg chg="add mod">
          <ac:chgData name="Andrej Bogdanov (CSD)" userId="54a3fc38-bcd8-4812-b887-b84a314b9e17" providerId="ADAL" clId="{1F8AD84F-0D04-9849-A5A9-A5A39F7687EB}" dt="2021-11-03T23:41:16.920" v="799" actId="1036"/>
          <ac:spMkLst>
            <pc:docMk/>
            <pc:sldMk cId="1809566681" sldId="261"/>
            <ac:spMk id="23" creationId="{31C5F24B-2F04-6B49-8C7D-DDAAF0DA272C}"/>
          </ac:spMkLst>
        </pc:spChg>
        <pc:spChg chg="add mod">
          <ac:chgData name="Andrej Bogdanov (CSD)" userId="54a3fc38-bcd8-4812-b887-b84a314b9e17" providerId="ADAL" clId="{1F8AD84F-0D04-9849-A5A9-A5A39F7687EB}" dt="2021-11-03T23:41:16.920" v="799" actId="1036"/>
          <ac:spMkLst>
            <pc:docMk/>
            <pc:sldMk cId="1809566681" sldId="261"/>
            <ac:spMk id="24" creationId="{99AADF86-6110-A440-9CE8-95F72F68246B}"/>
          </ac:spMkLst>
        </pc:spChg>
        <pc:grpChg chg="add mod">
          <ac:chgData name="Andrej Bogdanov (CSD)" userId="54a3fc38-bcd8-4812-b887-b84a314b9e17" providerId="ADAL" clId="{1F8AD84F-0D04-9849-A5A9-A5A39F7687EB}" dt="2021-11-03T23:38:11.431" v="735" actId="1076"/>
          <ac:grpSpMkLst>
            <pc:docMk/>
            <pc:sldMk cId="1809566681" sldId="261"/>
            <ac:grpSpMk id="2" creationId="{6FCBD3D0-5806-5343-8531-42985A7A0ACE}"/>
          </ac:grpSpMkLst>
        </pc:grpChg>
        <pc:grpChg chg="add mod">
          <ac:chgData name="Andrej Bogdanov (CSD)" userId="54a3fc38-bcd8-4812-b887-b84a314b9e17" providerId="ADAL" clId="{1F8AD84F-0D04-9849-A5A9-A5A39F7687EB}" dt="2021-11-03T23:41:16.920" v="799" actId="1036"/>
          <ac:grpSpMkLst>
            <pc:docMk/>
            <pc:sldMk cId="1809566681" sldId="261"/>
            <ac:grpSpMk id="3" creationId="{A08800FC-60A0-D243-9E6B-98159C183886}"/>
          </ac:grpSpMkLst>
        </pc:grpChg>
        <pc:grpChg chg="mod">
          <ac:chgData name="Andrej Bogdanov (CSD)" userId="54a3fc38-bcd8-4812-b887-b84a314b9e17" providerId="ADAL" clId="{1F8AD84F-0D04-9849-A5A9-A5A39F7687EB}" dt="2021-11-03T23:40:13.209" v="741" actId="1036"/>
          <ac:grpSpMkLst>
            <pc:docMk/>
            <pc:sldMk cId="1809566681" sldId="261"/>
            <ac:grpSpMk id="34" creationId="{BD65BBE4-9115-A34E-ACAA-74F4CF3E1BE7}"/>
          </ac:grpSpMkLst>
        </pc:grpChg>
        <pc:inkChg chg="del mod">
          <ac:chgData name="Andrej Bogdanov (CSD)" userId="54a3fc38-bcd8-4812-b887-b84a314b9e17" providerId="ADAL" clId="{1F8AD84F-0D04-9849-A5A9-A5A39F7687EB}" dt="2021-11-03T23:37:58.236" v="733"/>
          <ac:inkMkLst>
            <pc:docMk/>
            <pc:sldMk cId="1809566681" sldId="261"/>
            <ac:inkMk id="3" creationId="{10D19999-A716-6444-BBF3-B5877548F9F7}"/>
          </ac:inkMkLst>
        </pc:inkChg>
        <pc:inkChg chg="mod">
          <ac:chgData name="Andrej Bogdanov (CSD)" userId="54a3fc38-bcd8-4812-b887-b84a314b9e17" providerId="ADAL" clId="{1F8AD84F-0D04-9849-A5A9-A5A39F7687EB}" dt="2021-11-03T23:37:58.236" v="733"/>
          <ac:inkMkLst>
            <pc:docMk/>
            <pc:sldMk cId="1809566681" sldId="261"/>
            <ac:inkMk id="4" creationId="{7BDCB9DE-64B8-8B4F-8E93-62D28C11AF88}"/>
          </ac:inkMkLst>
        </pc:inkChg>
        <pc:inkChg chg="mod">
          <ac:chgData name="Andrej Bogdanov (CSD)" userId="54a3fc38-bcd8-4812-b887-b84a314b9e17" providerId="ADAL" clId="{1F8AD84F-0D04-9849-A5A9-A5A39F7687EB}" dt="2021-11-03T23:37:58.236" v="733"/>
          <ac:inkMkLst>
            <pc:docMk/>
            <pc:sldMk cId="1809566681" sldId="261"/>
            <ac:inkMk id="5" creationId="{BD1C203A-8CB8-1048-8CE0-C7B3CD247CFC}"/>
          </ac:inkMkLst>
        </pc:inkChg>
        <pc:inkChg chg="mod">
          <ac:chgData name="Andrej Bogdanov (CSD)" userId="54a3fc38-bcd8-4812-b887-b84a314b9e17" providerId="ADAL" clId="{1F8AD84F-0D04-9849-A5A9-A5A39F7687EB}" dt="2021-11-03T23:37:58.236" v="733"/>
          <ac:inkMkLst>
            <pc:docMk/>
            <pc:sldMk cId="1809566681" sldId="261"/>
            <ac:inkMk id="6" creationId="{53287393-509B-7C43-B234-916B55BA7119}"/>
          </ac:inkMkLst>
        </pc:inkChg>
        <pc:inkChg chg="add mod">
          <ac:chgData name="Andrej Bogdanov (CSD)" userId="54a3fc38-bcd8-4812-b887-b84a314b9e17" providerId="ADAL" clId="{1F8AD84F-0D04-9849-A5A9-A5A39F7687EB}" dt="2021-11-03T23:41:16.920" v="799" actId="1036"/>
          <ac:inkMkLst>
            <pc:docMk/>
            <pc:sldMk cId="1809566681" sldId="261"/>
            <ac:inkMk id="10" creationId="{A38E8FC2-8D4E-1044-8539-778079215792}"/>
          </ac:inkMkLst>
        </pc:inkChg>
        <pc:inkChg chg="add mod">
          <ac:chgData name="Andrej Bogdanov (CSD)" userId="54a3fc38-bcd8-4812-b887-b84a314b9e17" providerId="ADAL" clId="{1F8AD84F-0D04-9849-A5A9-A5A39F7687EB}" dt="2021-11-03T23:41:16.920" v="799" actId="1036"/>
          <ac:inkMkLst>
            <pc:docMk/>
            <pc:sldMk cId="1809566681" sldId="261"/>
            <ac:inkMk id="11" creationId="{7F685DFD-6742-2E48-AC91-23D14FE4ECA1}"/>
          </ac:inkMkLst>
        </pc:inkChg>
        <pc:inkChg chg="add mod">
          <ac:chgData name="Andrej Bogdanov (CSD)" userId="54a3fc38-bcd8-4812-b887-b84a314b9e17" providerId="ADAL" clId="{1F8AD84F-0D04-9849-A5A9-A5A39F7687EB}" dt="2021-11-03T23:41:16.920" v="799" actId="1036"/>
          <ac:inkMkLst>
            <pc:docMk/>
            <pc:sldMk cId="1809566681" sldId="261"/>
            <ac:inkMk id="12" creationId="{2E30A220-4258-3245-B466-6806757858FD}"/>
          </ac:inkMkLst>
        </pc:inkChg>
        <pc:inkChg chg="add mod">
          <ac:chgData name="Andrej Bogdanov (CSD)" userId="54a3fc38-bcd8-4812-b887-b84a314b9e17" providerId="ADAL" clId="{1F8AD84F-0D04-9849-A5A9-A5A39F7687EB}" dt="2021-11-03T23:37:58.236" v="733"/>
          <ac:inkMkLst>
            <pc:docMk/>
            <pc:sldMk cId="1809566681" sldId="261"/>
            <ac:inkMk id="25" creationId="{39DA65E5-2CC9-8442-BBB0-A0408BECB0CA}"/>
          </ac:inkMkLst>
        </pc:inkChg>
        <pc:cxnChg chg="add del mod">
          <ac:chgData name="Andrej Bogdanov (CSD)" userId="54a3fc38-bcd8-4812-b887-b84a314b9e17" providerId="ADAL" clId="{1F8AD84F-0D04-9849-A5A9-A5A39F7687EB}" dt="2021-11-03T23:35:39.985" v="566" actId="478"/>
          <ac:cxnSpMkLst>
            <pc:docMk/>
            <pc:sldMk cId="1809566681" sldId="261"/>
            <ac:cxnSpMk id="18" creationId="{69E29B53-1015-AF4E-92AA-737FDCDBD21F}"/>
          </ac:cxnSpMkLst>
        </pc:cxnChg>
        <pc:cxnChg chg="add mod">
          <ac:chgData name="Andrej Bogdanov (CSD)" userId="54a3fc38-bcd8-4812-b887-b84a314b9e17" providerId="ADAL" clId="{1F8AD84F-0D04-9849-A5A9-A5A39F7687EB}" dt="2021-11-03T23:41:16.920" v="799" actId="1036"/>
          <ac:cxnSpMkLst>
            <pc:docMk/>
            <pc:sldMk cId="1809566681" sldId="261"/>
            <ac:cxnSpMk id="20" creationId="{43BBE9E8-CE14-E441-B90C-9489DCB05889}"/>
          </ac:cxnSpMkLst>
        </pc:cxnChg>
      </pc:sldChg>
      <pc:sldChg chg="addSp delSp modSp new mod modAnim">
        <pc:chgData name="Andrej Bogdanov (CSD)" userId="54a3fc38-bcd8-4812-b887-b84a314b9e17" providerId="ADAL" clId="{1F8AD84F-0D04-9849-A5A9-A5A39F7687EB}" dt="2021-11-08T01:46:23.542" v="6113"/>
        <pc:sldMkLst>
          <pc:docMk/>
          <pc:sldMk cId="3466559493" sldId="262"/>
        </pc:sldMkLst>
        <pc:spChg chg="add mod">
          <ac:chgData name="Andrej Bogdanov (CSD)" userId="54a3fc38-bcd8-4812-b887-b84a314b9e17" providerId="ADAL" clId="{1F8AD84F-0D04-9849-A5A9-A5A39F7687EB}" dt="2021-11-03T23:45:06.545" v="856" actId="20577"/>
          <ac:spMkLst>
            <pc:docMk/>
            <pc:sldMk cId="3466559493" sldId="262"/>
            <ac:spMk id="2" creationId="{1125445E-B336-6D48-BEB0-48037AA58CE7}"/>
          </ac:spMkLst>
        </pc:spChg>
        <pc:spChg chg="add mod">
          <ac:chgData name="Andrej Bogdanov (CSD)" userId="54a3fc38-bcd8-4812-b887-b84a314b9e17" providerId="ADAL" clId="{1F8AD84F-0D04-9849-A5A9-A5A39F7687EB}" dt="2021-11-03T23:56:39.760" v="1320" actId="1035"/>
          <ac:spMkLst>
            <pc:docMk/>
            <pc:sldMk cId="3466559493" sldId="262"/>
            <ac:spMk id="3" creationId="{0476587A-42A3-0147-8C39-106C2F740329}"/>
          </ac:spMkLst>
        </pc:spChg>
        <pc:spChg chg="add mod">
          <ac:chgData name="Andrej Bogdanov (CSD)" userId="54a3fc38-bcd8-4812-b887-b84a314b9e17" providerId="ADAL" clId="{1F8AD84F-0D04-9849-A5A9-A5A39F7687EB}" dt="2021-11-03T23:58:24.138" v="1353" actId="20577"/>
          <ac:spMkLst>
            <pc:docMk/>
            <pc:sldMk cId="3466559493" sldId="262"/>
            <ac:spMk id="4" creationId="{D0E62C36-E0C2-3B46-82E0-9EF85C863B97}"/>
          </ac:spMkLst>
        </pc:spChg>
        <pc:spChg chg="add mod">
          <ac:chgData name="Andrej Bogdanov (CSD)" userId="54a3fc38-bcd8-4812-b887-b84a314b9e17" providerId="ADAL" clId="{1F8AD84F-0D04-9849-A5A9-A5A39F7687EB}" dt="2021-11-03T23:58:23.758" v="1352" actId="20577"/>
          <ac:spMkLst>
            <pc:docMk/>
            <pc:sldMk cId="3466559493" sldId="262"/>
            <ac:spMk id="5" creationId="{A6BC4C54-2952-1E49-B90A-FE11B80DAD3A}"/>
          </ac:spMkLst>
        </pc:spChg>
        <pc:spChg chg="add mod">
          <ac:chgData name="Andrej Bogdanov (CSD)" userId="54a3fc38-bcd8-4812-b887-b84a314b9e17" providerId="ADAL" clId="{1F8AD84F-0D04-9849-A5A9-A5A39F7687EB}" dt="2021-11-03T23:58:23.758" v="1352" actId="20577"/>
          <ac:spMkLst>
            <pc:docMk/>
            <pc:sldMk cId="3466559493" sldId="262"/>
            <ac:spMk id="6" creationId="{E1673610-2EC3-1C4C-8169-7AD064C6759F}"/>
          </ac:spMkLst>
        </pc:spChg>
        <pc:spChg chg="add mod">
          <ac:chgData name="Andrej Bogdanov (CSD)" userId="54a3fc38-bcd8-4812-b887-b84a314b9e17" providerId="ADAL" clId="{1F8AD84F-0D04-9849-A5A9-A5A39F7687EB}" dt="2021-11-03T23:58:23.758" v="1352" actId="20577"/>
          <ac:spMkLst>
            <pc:docMk/>
            <pc:sldMk cId="3466559493" sldId="262"/>
            <ac:spMk id="7" creationId="{C2FD9830-6924-2949-8521-E4F56AC3AB58}"/>
          </ac:spMkLst>
        </pc:spChg>
        <pc:spChg chg="add mod">
          <ac:chgData name="Andrej Bogdanov (CSD)" userId="54a3fc38-bcd8-4812-b887-b84a314b9e17" providerId="ADAL" clId="{1F8AD84F-0D04-9849-A5A9-A5A39F7687EB}" dt="2021-11-03T23:58:23.758" v="1352" actId="20577"/>
          <ac:spMkLst>
            <pc:docMk/>
            <pc:sldMk cId="3466559493" sldId="262"/>
            <ac:spMk id="8" creationId="{7087696E-2DA8-1B40-B7C2-483DD953F828}"/>
          </ac:spMkLst>
        </pc:spChg>
        <pc:spChg chg="add mod">
          <ac:chgData name="Andrej Bogdanov (CSD)" userId="54a3fc38-bcd8-4812-b887-b84a314b9e17" providerId="ADAL" clId="{1F8AD84F-0D04-9849-A5A9-A5A39F7687EB}" dt="2021-11-04T22:02:17.063" v="5452" actId="1035"/>
          <ac:spMkLst>
            <pc:docMk/>
            <pc:sldMk cId="3466559493" sldId="262"/>
            <ac:spMk id="10" creationId="{F7DA1DED-F759-1844-BAE3-3053D2FF02AE}"/>
          </ac:spMkLst>
        </pc:spChg>
        <pc:spChg chg="add del mod">
          <ac:chgData name="Andrej Bogdanov (CSD)" userId="54a3fc38-bcd8-4812-b887-b84a314b9e17" providerId="ADAL" clId="{1F8AD84F-0D04-9849-A5A9-A5A39F7687EB}" dt="2021-11-03T23:57:12.767" v="1335" actId="478"/>
          <ac:spMkLst>
            <pc:docMk/>
            <pc:sldMk cId="3466559493" sldId="262"/>
            <ac:spMk id="12" creationId="{A870C292-40C7-7542-AB7F-C2F92BC98F0E}"/>
          </ac:spMkLst>
        </pc:spChg>
        <pc:spChg chg="add mod">
          <ac:chgData name="Andrej Bogdanov (CSD)" userId="54a3fc38-bcd8-4812-b887-b84a314b9e17" providerId="ADAL" clId="{1F8AD84F-0D04-9849-A5A9-A5A39F7687EB}" dt="2021-11-03T23:58:05.829" v="1347" actId="208"/>
          <ac:spMkLst>
            <pc:docMk/>
            <pc:sldMk cId="3466559493" sldId="262"/>
            <ac:spMk id="13" creationId="{BA444B6C-E155-0A46-96CC-8ADCEFFD77C3}"/>
          </ac:spMkLst>
        </pc:spChg>
        <pc:spChg chg="add del mod">
          <ac:chgData name="Andrej Bogdanov (CSD)" userId="54a3fc38-bcd8-4812-b887-b84a314b9e17" providerId="ADAL" clId="{1F8AD84F-0D04-9849-A5A9-A5A39F7687EB}" dt="2021-11-04T00:11:49.473" v="1770" actId="21"/>
          <ac:spMkLst>
            <pc:docMk/>
            <pc:sldMk cId="3466559493" sldId="262"/>
            <ac:spMk id="14" creationId="{517AA2B1-85BF-B244-8CCF-5D4FA1618A79}"/>
          </ac:spMkLst>
        </pc:spChg>
        <pc:grpChg chg="add mod">
          <ac:chgData name="Andrej Bogdanov (CSD)" userId="54a3fc38-bcd8-4812-b887-b84a314b9e17" providerId="ADAL" clId="{1F8AD84F-0D04-9849-A5A9-A5A39F7687EB}" dt="2021-11-03T23:58:23.758" v="1352" actId="20577"/>
          <ac:grpSpMkLst>
            <pc:docMk/>
            <pc:sldMk cId="3466559493" sldId="262"/>
            <ac:grpSpMk id="9" creationId="{0A25E715-6F08-394F-A043-5B7587B8D0B7}"/>
          </ac:grpSpMkLst>
        </pc:grpChg>
        <pc:grpChg chg="add mod">
          <ac:chgData name="Andrej Bogdanov (CSD)" userId="54a3fc38-bcd8-4812-b887-b84a314b9e17" providerId="ADAL" clId="{1F8AD84F-0D04-9849-A5A9-A5A39F7687EB}" dt="2021-11-03T23:58:23.758" v="1352" actId="20577"/>
          <ac:grpSpMkLst>
            <pc:docMk/>
            <pc:sldMk cId="3466559493" sldId="262"/>
            <ac:grpSpMk id="11" creationId="{BADAD0E4-0E4C-CD48-A4B2-185C9742FE9E}"/>
          </ac:grpSpMkLst>
        </pc:grpChg>
      </pc:sldChg>
      <pc:sldChg chg="addSp modSp new mod">
        <pc:chgData name="Andrej Bogdanov (CSD)" userId="54a3fc38-bcd8-4812-b887-b84a314b9e17" providerId="ADAL" clId="{1F8AD84F-0D04-9849-A5A9-A5A39F7687EB}" dt="2021-11-04T00:02:04.821" v="1534" actId="1036"/>
        <pc:sldMkLst>
          <pc:docMk/>
          <pc:sldMk cId="3661820710" sldId="263"/>
        </pc:sldMkLst>
        <pc:spChg chg="add mod">
          <ac:chgData name="Andrej Bogdanov (CSD)" userId="54a3fc38-bcd8-4812-b887-b84a314b9e17" providerId="ADAL" clId="{1F8AD84F-0D04-9849-A5A9-A5A39F7687EB}" dt="2021-11-04T00:02:04.821" v="1534" actId="1036"/>
          <ac:spMkLst>
            <pc:docMk/>
            <pc:sldMk cId="3661820710" sldId="263"/>
            <ac:spMk id="2" creationId="{71B4A1D6-7C9A-9547-9331-8F2BE8C98C11}"/>
          </ac:spMkLst>
        </pc:spChg>
      </pc:sldChg>
      <pc:sldChg chg="addSp modSp new mod">
        <pc:chgData name="Andrej Bogdanov (CSD)" userId="54a3fc38-bcd8-4812-b887-b84a314b9e17" providerId="ADAL" clId="{1F8AD84F-0D04-9849-A5A9-A5A39F7687EB}" dt="2021-11-04T02:48:39.230" v="2583" actId="20577"/>
        <pc:sldMkLst>
          <pc:docMk/>
          <pc:sldMk cId="466783404" sldId="264"/>
        </pc:sldMkLst>
        <pc:spChg chg="add mod">
          <ac:chgData name="Andrej Bogdanov (CSD)" userId="54a3fc38-bcd8-4812-b887-b84a314b9e17" providerId="ADAL" clId="{1F8AD84F-0D04-9849-A5A9-A5A39F7687EB}" dt="2021-11-04T02:48:39.230" v="2583" actId="20577"/>
          <ac:spMkLst>
            <pc:docMk/>
            <pc:sldMk cId="466783404" sldId="264"/>
            <ac:spMk id="2" creationId="{0E556BDF-5145-A542-8BA2-B0612260F1C3}"/>
          </ac:spMkLst>
        </pc:spChg>
        <pc:spChg chg="add mod">
          <ac:chgData name="Andrej Bogdanov (CSD)" userId="54a3fc38-bcd8-4812-b887-b84a314b9e17" providerId="ADAL" clId="{1F8AD84F-0D04-9849-A5A9-A5A39F7687EB}" dt="2021-11-04T00:05:40.072" v="1598" actId="1076"/>
          <ac:spMkLst>
            <pc:docMk/>
            <pc:sldMk cId="466783404" sldId="264"/>
            <ac:spMk id="3" creationId="{A4530780-DDBF-2D44-B1C7-51298DF72F50}"/>
          </ac:spMkLst>
        </pc:spChg>
        <pc:spChg chg="add mod">
          <ac:chgData name="Andrej Bogdanov (CSD)" userId="54a3fc38-bcd8-4812-b887-b84a314b9e17" providerId="ADAL" clId="{1F8AD84F-0D04-9849-A5A9-A5A39F7687EB}" dt="2021-11-04T00:05:37.329" v="1597" actId="1076"/>
          <ac:spMkLst>
            <pc:docMk/>
            <pc:sldMk cId="466783404" sldId="264"/>
            <ac:spMk id="4" creationId="{90094B8C-D64A-8C45-82F4-BC8E3F6DFA92}"/>
          </ac:spMkLst>
        </pc:spChg>
        <pc:spChg chg="add mod">
          <ac:chgData name="Andrej Bogdanov (CSD)" userId="54a3fc38-bcd8-4812-b887-b84a314b9e17" providerId="ADAL" clId="{1F8AD84F-0D04-9849-A5A9-A5A39F7687EB}" dt="2021-11-04T00:06:58.262" v="1640" actId="1036"/>
          <ac:spMkLst>
            <pc:docMk/>
            <pc:sldMk cId="466783404" sldId="264"/>
            <ac:spMk id="5" creationId="{D4CFB8E3-D8AF-2646-9249-D470D9CF1AAC}"/>
          </ac:spMkLst>
        </pc:spChg>
      </pc:sldChg>
      <pc:sldChg chg="addSp delSp modSp new mod modAnim">
        <pc:chgData name="Andrej Bogdanov (CSD)" userId="54a3fc38-bcd8-4812-b887-b84a314b9e17" providerId="ADAL" clId="{1F8AD84F-0D04-9849-A5A9-A5A39F7687EB}" dt="2021-11-05T03:45:04.776" v="5577" actId="1036"/>
        <pc:sldMkLst>
          <pc:docMk/>
          <pc:sldMk cId="3523800224" sldId="265"/>
        </pc:sldMkLst>
        <pc:spChg chg="add mod">
          <ac:chgData name="Andrej Bogdanov (CSD)" userId="54a3fc38-bcd8-4812-b887-b84a314b9e17" providerId="ADAL" clId="{1F8AD84F-0D04-9849-A5A9-A5A39F7687EB}" dt="2021-11-04T00:12:33.733" v="1779" actId="207"/>
          <ac:spMkLst>
            <pc:docMk/>
            <pc:sldMk cId="3523800224" sldId="265"/>
            <ac:spMk id="2" creationId="{9D982AA2-6A56-4D4D-9F36-5952BFBE9927}"/>
          </ac:spMkLst>
        </pc:spChg>
        <pc:spChg chg="add del mod">
          <ac:chgData name="Andrej Bogdanov (CSD)" userId="54a3fc38-bcd8-4812-b887-b84a314b9e17" providerId="ADAL" clId="{1F8AD84F-0D04-9849-A5A9-A5A39F7687EB}" dt="2021-11-04T00:10:24.391" v="1701" actId="478"/>
          <ac:spMkLst>
            <pc:docMk/>
            <pc:sldMk cId="3523800224" sldId="265"/>
            <ac:spMk id="4" creationId="{6D27EC7E-82F5-FA40-BD11-EA49153E4ABB}"/>
          </ac:spMkLst>
        </pc:spChg>
        <pc:spChg chg="add mod">
          <ac:chgData name="Andrej Bogdanov (CSD)" userId="54a3fc38-bcd8-4812-b887-b84a314b9e17" providerId="ADAL" clId="{1F8AD84F-0D04-9849-A5A9-A5A39F7687EB}" dt="2021-11-04T00:10:51.721" v="1744" actId="1076"/>
          <ac:spMkLst>
            <pc:docMk/>
            <pc:sldMk cId="3523800224" sldId="265"/>
            <ac:spMk id="5" creationId="{6EF4515F-2713-A04B-A879-A57A1B6D456C}"/>
          </ac:spMkLst>
        </pc:spChg>
        <pc:spChg chg="add mod">
          <ac:chgData name="Andrej Bogdanov (CSD)" userId="54a3fc38-bcd8-4812-b887-b84a314b9e17" providerId="ADAL" clId="{1F8AD84F-0D04-9849-A5A9-A5A39F7687EB}" dt="2021-11-04T00:10:49.199" v="1743" actId="1076"/>
          <ac:spMkLst>
            <pc:docMk/>
            <pc:sldMk cId="3523800224" sldId="265"/>
            <ac:spMk id="6" creationId="{FF6CEA0B-FCDE-D642-BF7A-169636FC889E}"/>
          </ac:spMkLst>
        </pc:spChg>
        <pc:spChg chg="add mod">
          <ac:chgData name="Andrej Bogdanov (CSD)" userId="54a3fc38-bcd8-4812-b887-b84a314b9e17" providerId="ADAL" clId="{1F8AD84F-0D04-9849-A5A9-A5A39F7687EB}" dt="2021-11-05T03:45:04.776" v="5577" actId="1036"/>
          <ac:spMkLst>
            <pc:docMk/>
            <pc:sldMk cId="3523800224" sldId="265"/>
            <ac:spMk id="7" creationId="{107F1C61-ACB5-AB49-85D9-60BCF5F26AC2}"/>
          </ac:spMkLst>
        </pc:spChg>
        <pc:spChg chg="add del">
          <ac:chgData name="Andrej Bogdanov (CSD)" userId="54a3fc38-bcd8-4812-b887-b84a314b9e17" providerId="ADAL" clId="{1F8AD84F-0D04-9849-A5A9-A5A39F7687EB}" dt="2021-11-04T00:11:43.301" v="1767" actId="21"/>
          <ac:spMkLst>
            <pc:docMk/>
            <pc:sldMk cId="3523800224" sldId="265"/>
            <ac:spMk id="8" creationId="{F95171A7-1291-F845-A4E0-E2205BA147ED}"/>
          </ac:spMkLst>
        </pc:spChg>
        <pc:spChg chg="add mod">
          <ac:chgData name="Andrej Bogdanov (CSD)" userId="54a3fc38-bcd8-4812-b887-b84a314b9e17" providerId="ADAL" clId="{1F8AD84F-0D04-9849-A5A9-A5A39F7687EB}" dt="2021-11-04T00:12:22.992" v="1776" actId="207"/>
          <ac:spMkLst>
            <pc:docMk/>
            <pc:sldMk cId="3523800224" sldId="265"/>
            <ac:spMk id="9" creationId="{58756254-33E7-524C-8C40-5D34A3F459D8}"/>
          </ac:spMkLst>
        </pc:spChg>
        <pc:spChg chg="add mod">
          <ac:chgData name="Andrej Bogdanov (CSD)" userId="54a3fc38-bcd8-4812-b887-b84a314b9e17" providerId="ADAL" clId="{1F8AD84F-0D04-9849-A5A9-A5A39F7687EB}" dt="2021-11-04T00:12:27.510" v="1778" actId="1076"/>
          <ac:spMkLst>
            <pc:docMk/>
            <pc:sldMk cId="3523800224" sldId="265"/>
            <ac:spMk id="10" creationId="{5A7E5185-5DE5-904A-AEB7-E963B96D45D2}"/>
          </ac:spMkLst>
        </pc:spChg>
        <pc:grpChg chg="add">
          <ac:chgData name="Andrej Bogdanov (CSD)" userId="54a3fc38-bcd8-4812-b887-b84a314b9e17" providerId="ADAL" clId="{1F8AD84F-0D04-9849-A5A9-A5A39F7687EB}" dt="2021-11-04T00:12:36.404" v="1780" actId="164"/>
          <ac:grpSpMkLst>
            <pc:docMk/>
            <pc:sldMk cId="3523800224" sldId="265"/>
            <ac:grpSpMk id="11" creationId="{D32596C6-A2C5-984F-9D82-F7755259B806}"/>
          </ac:grpSpMkLst>
        </pc:grpChg>
      </pc:sldChg>
      <pc:sldChg chg="addSp delSp modSp new mod modAnim">
        <pc:chgData name="Andrej Bogdanov (CSD)" userId="54a3fc38-bcd8-4812-b887-b84a314b9e17" providerId="ADAL" clId="{1F8AD84F-0D04-9849-A5A9-A5A39F7687EB}" dt="2021-11-04T19:49:05.314" v="3362" actId="20577"/>
        <pc:sldMkLst>
          <pc:docMk/>
          <pc:sldMk cId="2121186303" sldId="266"/>
        </pc:sldMkLst>
        <pc:spChg chg="add mod">
          <ac:chgData name="Andrej Bogdanov (CSD)" userId="54a3fc38-bcd8-4812-b887-b84a314b9e17" providerId="ADAL" clId="{1F8AD84F-0D04-9849-A5A9-A5A39F7687EB}" dt="2021-11-04T02:48:17.758" v="2576" actId="20577"/>
          <ac:spMkLst>
            <pc:docMk/>
            <pc:sldMk cId="2121186303" sldId="266"/>
            <ac:spMk id="2" creationId="{5392B334-85E2-3645-BFC3-13748FF67760}"/>
          </ac:spMkLst>
        </pc:spChg>
        <pc:spChg chg="add mod">
          <ac:chgData name="Andrej Bogdanov (CSD)" userId="54a3fc38-bcd8-4812-b887-b84a314b9e17" providerId="ADAL" clId="{1F8AD84F-0D04-9849-A5A9-A5A39F7687EB}" dt="2021-11-04T02:28:18.138" v="1890" actId="1035"/>
          <ac:spMkLst>
            <pc:docMk/>
            <pc:sldMk cId="2121186303" sldId="266"/>
            <ac:spMk id="3" creationId="{7779168C-E94D-624E-A60B-1F7BB62263C9}"/>
          </ac:spMkLst>
        </pc:spChg>
        <pc:spChg chg="add mod">
          <ac:chgData name="Andrej Bogdanov (CSD)" userId="54a3fc38-bcd8-4812-b887-b84a314b9e17" providerId="ADAL" clId="{1F8AD84F-0D04-9849-A5A9-A5A39F7687EB}" dt="2021-11-04T02:28:18.138" v="1890" actId="1035"/>
          <ac:spMkLst>
            <pc:docMk/>
            <pc:sldMk cId="2121186303" sldId="266"/>
            <ac:spMk id="4" creationId="{DA589E64-84BC-9A44-A931-D3047CE59FC0}"/>
          </ac:spMkLst>
        </pc:spChg>
        <pc:spChg chg="add mod">
          <ac:chgData name="Andrej Bogdanov (CSD)" userId="54a3fc38-bcd8-4812-b887-b84a314b9e17" providerId="ADAL" clId="{1F8AD84F-0D04-9849-A5A9-A5A39F7687EB}" dt="2021-11-04T19:49:05.314" v="3362" actId="20577"/>
          <ac:spMkLst>
            <pc:docMk/>
            <pc:sldMk cId="2121186303" sldId="266"/>
            <ac:spMk id="5" creationId="{794170F5-34CC-CF48-9637-4ABED71235F2}"/>
          </ac:spMkLst>
        </pc:spChg>
        <pc:spChg chg="add mod">
          <ac:chgData name="Andrej Bogdanov (CSD)" userId="54a3fc38-bcd8-4812-b887-b84a314b9e17" providerId="ADAL" clId="{1F8AD84F-0D04-9849-A5A9-A5A39F7687EB}" dt="2021-11-04T02:28:18.138" v="1890" actId="1035"/>
          <ac:spMkLst>
            <pc:docMk/>
            <pc:sldMk cId="2121186303" sldId="266"/>
            <ac:spMk id="6" creationId="{A745BC7A-47F4-F04D-BDFF-B6737065D9DE}"/>
          </ac:spMkLst>
        </pc:spChg>
        <pc:spChg chg="add mod">
          <ac:chgData name="Andrej Bogdanov (CSD)" userId="54a3fc38-bcd8-4812-b887-b84a314b9e17" providerId="ADAL" clId="{1F8AD84F-0D04-9849-A5A9-A5A39F7687EB}" dt="2021-11-04T02:28:18.138" v="1890" actId="1035"/>
          <ac:spMkLst>
            <pc:docMk/>
            <pc:sldMk cId="2121186303" sldId="266"/>
            <ac:spMk id="7" creationId="{C86B359A-AB79-DA43-9E21-6D4E7C7D20FD}"/>
          </ac:spMkLst>
        </pc:spChg>
        <pc:spChg chg="add mod">
          <ac:chgData name="Andrej Bogdanov (CSD)" userId="54a3fc38-bcd8-4812-b887-b84a314b9e17" providerId="ADAL" clId="{1F8AD84F-0D04-9849-A5A9-A5A39F7687EB}" dt="2021-11-04T02:28:18.138" v="1890" actId="1035"/>
          <ac:spMkLst>
            <pc:docMk/>
            <pc:sldMk cId="2121186303" sldId="266"/>
            <ac:spMk id="8" creationId="{12E2F069-FEB8-D04F-8910-224C671A39FE}"/>
          </ac:spMkLst>
        </pc:spChg>
        <pc:spChg chg="add mod">
          <ac:chgData name="Andrej Bogdanov (CSD)" userId="54a3fc38-bcd8-4812-b887-b84a314b9e17" providerId="ADAL" clId="{1F8AD84F-0D04-9849-A5A9-A5A39F7687EB}" dt="2021-11-04T02:28:44.055" v="1917" actId="1076"/>
          <ac:spMkLst>
            <pc:docMk/>
            <pc:sldMk cId="2121186303" sldId="266"/>
            <ac:spMk id="9" creationId="{093A1C7D-17CD-9B48-B1F1-2FC261076B5D}"/>
          </ac:spMkLst>
        </pc:spChg>
        <pc:spChg chg="add del mod">
          <ac:chgData name="Andrej Bogdanov (CSD)" userId="54a3fc38-bcd8-4812-b887-b84a314b9e17" providerId="ADAL" clId="{1F8AD84F-0D04-9849-A5A9-A5A39F7687EB}" dt="2021-11-04T02:29:19.225" v="1924" actId="478"/>
          <ac:spMkLst>
            <pc:docMk/>
            <pc:sldMk cId="2121186303" sldId="266"/>
            <ac:spMk id="10" creationId="{A80E1F6D-CC77-BC46-BDEB-3ACAF0A2ED36}"/>
          </ac:spMkLst>
        </pc:spChg>
        <pc:spChg chg="add mod">
          <ac:chgData name="Andrej Bogdanov (CSD)" userId="54a3fc38-bcd8-4812-b887-b84a314b9e17" providerId="ADAL" clId="{1F8AD84F-0D04-9849-A5A9-A5A39F7687EB}" dt="2021-11-04T02:29:29.674" v="1949"/>
          <ac:spMkLst>
            <pc:docMk/>
            <pc:sldMk cId="2121186303" sldId="266"/>
            <ac:spMk id="11" creationId="{E1DD8925-6479-114F-A14D-50C2294C29B5}"/>
          </ac:spMkLst>
        </pc:spChg>
        <pc:spChg chg="add mod">
          <ac:chgData name="Andrej Bogdanov (CSD)" userId="54a3fc38-bcd8-4812-b887-b84a314b9e17" providerId="ADAL" clId="{1F8AD84F-0D04-9849-A5A9-A5A39F7687EB}" dt="2021-11-04T02:29:25.903" v="1948" actId="1038"/>
          <ac:spMkLst>
            <pc:docMk/>
            <pc:sldMk cId="2121186303" sldId="266"/>
            <ac:spMk id="12" creationId="{29725AB2-5F3D-1B44-8231-FFBF5A0E344D}"/>
          </ac:spMkLst>
        </pc:spChg>
        <pc:spChg chg="add mod">
          <ac:chgData name="Andrej Bogdanov (CSD)" userId="54a3fc38-bcd8-4812-b887-b84a314b9e17" providerId="ADAL" clId="{1F8AD84F-0D04-9849-A5A9-A5A39F7687EB}" dt="2021-11-04T02:29:36.754" v="1962" actId="20577"/>
          <ac:spMkLst>
            <pc:docMk/>
            <pc:sldMk cId="2121186303" sldId="266"/>
            <ac:spMk id="13" creationId="{94E8F43B-F51E-1248-8B76-67A770A9425F}"/>
          </ac:spMkLst>
        </pc:spChg>
        <pc:spChg chg="add mod">
          <ac:chgData name="Andrej Bogdanov (CSD)" userId="54a3fc38-bcd8-4812-b887-b84a314b9e17" providerId="ADAL" clId="{1F8AD84F-0D04-9849-A5A9-A5A39F7687EB}" dt="2021-11-04T02:29:25.903" v="1948" actId="1038"/>
          <ac:spMkLst>
            <pc:docMk/>
            <pc:sldMk cId="2121186303" sldId="266"/>
            <ac:spMk id="14" creationId="{267C5DD7-5468-4147-A144-395345E0E75C}"/>
          </ac:spMkLst>
        </pc:spChg>
        <pc:spChg chg="add mod">
          <ac:chgData name="Andrej Bogdanov (CSD)" userId="54a3fc38-bcd8-4812-b887-b84a314b9e17" providerId="ADAL" clId="{1F8AD84F-0D04-9849-A5A9-A5A39F7687EB}" dt="2021-11-04T02:29:25.903" v="1948" actId="1038"/>
          <ac:spMkLst>
            <pc:docMk/>
            <pc:sldMk cId="2121186303" sldId="266"/>
            <ac:spMk id="15" creationId="{4444FF96-62BA-DE47-9FE9-D03AD988ED86}"/>
          </ac:spMkLst>
        </pc:spChg>
        <pc:spChg chg="add mod">
          <ac:chgData name="Andrej Bogdanov (CSD)" userId="54a3fc38-bcd8-4812-b887-b84a314b9e17" providerId="ADAL" clId="{1F8AD84F-0D04-9849-A5A9-A5A39F7687EB}" dt="2021-11-04T02:29:25.903" v="1948" actId="1038"/>
          <ac:spMkLst>
            <pc:docMk/>
            <pc:sldMk cId="2121186303" sldId="266"/>
            <ac:spMk id="16" creationId="{5380B6E8-B380-7C4D-89B7-2FCD15CA35B3}"/>
          </ac:spMkLst>
        </pc:spChg>
        <pc:grpChg chg="add">
          <ac:chgData name="Andrej Bogdanov (CSD)" userId="54a3fc38-bcd8-4812-b887-b84a314b9e17" providerId="ADAL" clId="{1F8AD84F-0D04-9849-A5A9-A5A39F7687EB}" dt="2021-11-04T02:30:10.594" v="1963" actId="164"/>
          <ac:grpSpMkLst>
            <pc:docMk/>
            <pc:sldMk cId="2121186303" sldId="266"/>
            <ac:grpSpMk id="17" creationId="{112E8EDA-72D8-C143-8DA4-CA4D746C56D2}"/>
          </ac:grpSpMkLst>
        </pc:grpChg>
      </pc:sldChg>
      <pc:sldChg chg="addSp delSp modSp add mod delAnim modAnim">
        <pc:chgData name="Andrej Bogdanov (CSD)" userId="54a3fc38-bcd8-4812-b887-b84a314b9e17" providerId="ADAL" clId="{1F8AD84F-0D04-9849-A5A9-A5A39F7687EB}" dt="2021-11-08T01:45:16.774" v="6107"/>
        <pc:sldMkLst>
          <pc:docMk/>
          <pc:sldMk cId="1838421540" sldId="267"/>
        </pc:sldMkLst>
        <pc:spChg chg="mod">
          <ac:chgData name="Andrej Bogdanov (CSD)" userId="54a3fc38-bcd8-4812-b887-b84a314b9e17" providerId="ADAL" clId="{1F8AD84F-0D04-9849-A5A9-A5A39F7687EB}" dt="2021-11-04T02:48:44.837" v="2590" actId="20577"/>
          <ac:spMkLst>
            <pc:docMk/>
            <pc:sldMk cId="1838421540" sldId="267"/>
            <ac:spMk id="2" creationId="{5392B334-85E2-3645-BFC3-13748FF67760}"/>
          </ac:spMkLst>
        </pc:spChg>
        <pc:spChg chg="del">
          <ac:chgData name="Andrej Bogdanov (CSD)" userId="54a3fc38-bcd8-4812-b887-b84a314b9e17" providerId="ADAL" clId="{1F8AD84F-0D04-9849-A5A9-A5A39F7687EB}" dt="2021-11-04T02:33:38.522" v="1966" actId="478"/>
          <ac:spMkLst>
            <pc:docMk/>
            <pc:sldMk cId="1838421540" sldId="267"/>
            <ac:spMk id="3" creationId="{7779168C-E94D-624E-A60B-1F7BB62263C9}"/>
          </ac:spMkLst>
        </pc:spChg>
        <pc:spChg chg="del">
          <ac:chgData name="Andrej Bogdanov (CSD)" userId="54a3fc38-bcd8-4812-b887-b84a314b9e17" providerId="ADAL" clId="{1F8AD84F-0D04-9849-A5A9-A5A39F7687EB}" dt="2021-11-04T02:33:38.522" v="1966" actId="478"/>
          <ac:spMkLst>
            <pc:docMk/>
            <pc:sldMk cId="1838421540" sldId="267"/>
            <ac:spMk id="4" creationId="{DA589E64-84BC-9A44-A931-D3047CE59FC0}"/>
          </ac:spMkLst>
        </pc:spChg>
        <pc:spChg chg="del">
          <ac:chgData name="Andrej Bogdanov (CSD)" userId="54a3fc38-bcd8-4812-b887-b84a314b9e17" providerId="ADAL" clId="{1F8AD84F-0D04-9849-A5A9-A5A39F7687EB}" dt="2021-11-04T02:33:38.522" v="1966" actId="478"/>
          <ac:spMkLst>
            <pc:docMk/>
            <pc:sldMk cId="1838421540" sldId="267"/>
            <ac:spMk id="5" creationId="{794170F5-34CC-CF48-9637-4ABED71235F2}"/>
          </ac:spMkLst>
        </pc:spChg>
        <pc:spChg chg="del">
          <ac:chgData name="Andrej Bogdanov (CSD)" userId="54a3fc38-bcd8-4812-b887-b84a314b9e17" providerId="ADAL" clId="{1F8AD84F-0D04-9849-A5A9-A5A39F7687EB}" dt="2021-11-04T02:33:38.522" v="1966" actId="478"/>
          <ac:spMkLst>
            <pc:docMk/>
            <pc:sldMk cId="1838421540" sldId="267"/>
            <ac:spMk id="6" creationId="{A745BC7A-47F4-F04D-BDFF-B6737065D9DE}"/>
          </ac:spMkLst>
        </pc:spChg>
        <pc:spChg chg="del">
          <ac:chgData name="Andrej Bogdanov (CSD)" userId="54a3fc38-bcd8-4812-b887-b84a314b9e17" providerId="ADAL" clId="{1F8AD84F-0D04-9849-A5A9-A5A39F7687EB}" dt="2021-11-04T02:33:38.522" v="1966" actId="478"/>
          <ac:spMkLst>
            <pc:docMk/>
            <pc:sldMk cId="1838421540" sldId="267"/>
            <ac:spMk id="7" creationId="{C86B359A-AB79-DA43-9E21-6D4E7C7D20FD}"/>
          </ac:spMkLst>
        </pc:spChg>
        <pc:spChg chg="del">
          <ac:chgData name="Andrej Bogdanov (CSD)" userId="54a3fc38-bcd8-4812-b887-b84a314b9e17" providerId="ADAL" clId="{1F8AD84F-0D04-9849-A5A9-A5A39F7687EB}" dt="2021-11-04T02:33:38.522" v="1966" actId="478"/>
          <ac:spMkLst>
            <pc:docMk/>
            <pc:sldMk cId="1838421540" sldId="267"/>
            <ac:spMk id="8" creationId="{12E2F069-FEB8-D04F-8910-224C671A39FE}"/>
          </ac:spMkLst>
        </pc:spChg>
        <pc:spChg chg="add mod">
          <ac:chgData name="Andrej Bogdanov (CSD)" userId="54a3fc38-bcd8-4812-b887-b84a314b9e17" providerId="ADAL" clId="{1F8AD84F-0D04-9849-A5A9-A5A39F7687EB}" dt="2021-11-04T02:35:23.360" v="2252" actId="1076"/>
          <ac:spMkLst>
            <pc:docMk/>
            <pc:sldMk cId="1838421540" sldId="267"/>
            <ac:spMk id="10" creationId="{AD7D2841-7D2F-7A44-9CC3-9980F86CCECD}"/>
          </ac:spMkLst>
        </pc:spChg>
        <pc:spChg chg="add mod">
          <ac:chgData name="Andrej Bogdanov (CSD)" userId="54a3fc38-bcd8-4812-b887-b84a314b9e17" providerId="ADAL" clId="{1F8AD84F-0D04-9849-A5A9-A5A39F7687EB}" dt="2021-11-04T22:01:49.203" v="5446" actId="2711"/>
          <ac:spMkLst>
            <pc:docMk/>
            <pc:sldMk cId="1838421540" sldId="267"/>
            <ac:spMk id="11" creationId="{AE9033BE-B169-1340-B4C9-CD16AD10C088}"/>
          </ac:spMkLst>
        </pc:spChg>
        <pc:spChg chg="add mod">
          <ac:chgData name="Andrej Bogdanov (CSD)" userId="54a3fc38-bcd8-4812-b887-b84a314b9e17" providerId="ADAL" clId="{1F8AD84F-0D04-9849-A5A9-A5A39F7687EB}" dt="2021-11-04T02:35:30.378" v="2281" actId="1036"/>
          <ac:spMkLst>
            <pc:docMk/>
            <pc:sldMk cId="1838421540" sldId="267"/>
            <ac:spMk id="18" creationId="{8AF1B0A9-930B-234E-A32E-999815D7B38F}"/>
          </ac:spMkLst>
        </pc:spChg>
        <pc:spChg chg="add mod">
          <ac:chgData name="Andrej Bogdanov (CSD)" userId="54a3fc38-bcd8-4812-b887-b84a314b9e17" providerId="ADAL" clId="{1F8AD84F-0D04-9849-A5A9-A5A39F7687EB}" dt="2021-11-04T21:09:29.734" v="5029" actId="1035"/>
          <ac:spMkLst>
            <pc:docMk/>
            <pc:sldMk cId="1838421540" sldId="267"/>
            <ac:spMk id="19" creationId="{C5461A95-7F8F-AA44-9B3F-3E5695B9541C}"/>
          </ac:spMkLst>
        </pc:spChg>
        <pc:spChg chg="add mod">
          <ac:chgData name="Andrej Bogdanov (CSD)" userId="54a3fc38-bcd8-4812-b887-b84a314b9e17" providerId="ADAL" clId="{1F8AD84F-0D04-9849-A5A9-A5A39F7687EB}" dt="2021-11-04T21:09:29.734" v="5029" actId="1035"/>
          <ac:spMkLst>
            <pc:docMk/>
            <pc:sldMk cId="1838421540" sldId="267"/>
            <ac:spMk id="20" creationId="{BAD973E5-0BE4-7440-AE45-EA7C51704569}"/>
          </ac:spMkLst>
        </pc:spChg>
        <pc:spChg chg="add del mod">
          <ac:chgData name="Andrej Bogdanov (CSD)" userId="54a3fc38-bcd8-4812-b887-b84a314b9e17" providerId="ADAL" clId="{1F8AD84F-0D04-9849-A5A9-A5A39F7687EB}" dt="2021-11-04T02:37:56.921" v="2371" actId="478"/>
          <ac:spMkLst>
            <pc:docMk/>
            <pc:sldMk cId="1838421540" sldId="267"/>
            <ac:spMk id="21" creationId="{68076D79-2482-BC48-9A9C-9BE73F507270}"/>
          </ac:spMkLst>
        </pc:spChg>
        <pc:spChg chg="add mod">
          <ac:chgData name="Andrej Bogdanov (CSD)" userId="54a3fc38-bcd8-4812-b887-b84a314b9e17" providerId="ADAL" clId="{1F8AD84F-0D04-9849-A5A9-A5A39F7687EB}" dt="2021-11-04T02:37:53.063" v="2369" actId="688"/>
          <ac:spMkLst>
            <pc:docMk/>
            <pc:sldMk cId="1838421540" sldId="267"/>
            <ac:spMk id="22" creationId="{7FB04F9E-130C-564E-9D87-A48B75E4E9FB}"/>
          </ac:spMkLst>
        </pc:spChg>
        <pc:spChg chg="add mod">
          <ac:chgData name="Andrej Bogdanov (CSD)" userId="54a3fc38-bcd8-4812-b887-b84a314b9e17" providerId="ADAL" clId="{1F8AD84F-0D04-9849-A5A9-A5A39F7687EB}" dt="2021-11-04T21:09:29.734" v="5029" actId="1035"/>
          <ac:spMkLst>
            <pc:docMk/>
            <pc:sldMk cId="1838421540" sldId="267"/>
            <ac:spMk id="23" creationId="{15C4D3FA-0250-F64A-9DEA-09BAB35065BC}"/>
          </ac:spMkLst>
        </pc:spChg>
        <pc:spChg chg="add mod">
          <ac:chgData name="Andrej Bogdanov (CSD)" userId="54a3fc38-bcd8-4812-b887-b84a314b9e17" providerId="ADAL" clId="{1F8AD84F-0D04-9849-A5A9-A5A39F7687EB}" dt="2021-11-04T21:09:29.734" v="5029" actId="1035"/>
          <ac:spMkLst>
            <pc:docMk/>
            <pc:sldMk cId="1838421540" sldId="267"/>
            <ac:spMk id="24" creationId="{FCD6917F-D012-1D44-9FEB-3F6FE7FFC835}"/>
          </ac:spMkLst>
        </pc:spChg>
        <pc:spChg chg="add mod">
          <ac:chgData name="Andrej Bogdanov (CSD)" userId="54a3fc38-bcd8-4812-b887-b84a314b9e17" providerId="ADAL" clId="{1F8AD84F-0D04-9849-A5A9-A5A39F7687EB}" dt="2021-11-04T02:39:10.092" v="2456" actId="1036"/>
          <ac:spMkLst>
            <pc:docMk/>
            <pc:sldMk cId="1838421540" sldId="267"/>
            <ac:spMk id="25" creationId="{C73462AA-238F-3143-87A1-4C24534E8EC8}"/>
          </ac:spMkLst>
        </pc:spChg>
        <pc:grpChg chg="del">
          <ac:chgData name="Andrej Bogdanov (CSD)" userId="54a3fc38-bcd8-4812-b887-b84a314b9e17" providerId="ADAL" clId="{1F8AD84F-0D04-9849-A5A9-A5A39F7687EB}" dt="2021-11-04T02:33:38.522" v="1966" actId="478"/>
          <ac:grpSpMkLst>
            <pc:docMk/>
            <pc:sldMk cId="1838421540" sldId="267"/>
            <ac:grpSpMk id="17" creationId="{112E8EDA-72D8-C143-8DA4-CA4D746C56D2}"/>
          </ac:grpSpMkLst>
        </pc:grpChg>
      </pc:sldChg>
      <pc:sldChg chg="addSp delSp modSp new mod">
        <pc:chgData name="Andrej Bogdanov (CSD)" userId="54a3fc38-bcd8-4812-b887-b84a314b9e17" providerId="ADAL" clId="{1F8AD84F-0D04-9849-A5A9-A5A39F7687EB}" dt="2021-11-04T20:13:59.621" v="3835" actId="20577"/>
        <pc:sldMkLst>
          <pc:docMk/>
          <pc:sldMk cId="4282085880" sldId="268"/>
        </pc:sldMkLst>
        <pc:spChg chg="add mod">
          <ac:chgData name="Andrej Bogdanov (CSD)" userId="54a3fc38-bcd8-4812-b887-b84a314b9e17" providerId="ADAL" clId="{1F8AD84F-0D04-9849-A5A9-A5A39F7687EB}" dt="2021-11-04T02:58:16.582" v="2771" actId="20577"/>
          <ac:spMkLst>
            <pc:docMk/>
            <pc:sldMk cId="4282085880" sldId="268"/>
            <ac:spMk id="2" creationId="{75A0FA04-AD8B-7D47-8CCF-1FF910B1185D}"/>
          </ac:spMkLst>
        </pc:spChg>
        <pc:spChg chg="add del mod">
          <ac:chgData name="Andrej Bogdanov (CSD)" userId="54a3fc38-bcd8-4812-b887-b84a314b9e17" providerId="ADAL" clId="{1F8AD84F-0D04-9849-A5A9-A5A39F7687EB}" dt="2021-11-04T19:50:52.445" v="3364" actId="478"/>
          <ac:spMkLst>
            <pc:docMk/>
            <pc:sldMk cId="4282085880" sldId="268"/>
            <ac:spMk id="3" creationId="{411789A7-0DC1-4844-A61A-3D8FC8D9F116}"/>
          </ac:spMkLst>
        </pc:spChg>
        <pc:spChg chg="add del mod">
          <ac:chgData name="Andrej Bogdanov (CSD)" userId="54a3fc38-bcd8-4812-b887-b84a314b9e17" providerId="ADAL" clId="{1F8AD84F-0D04-9849-A5A9-A5A39F7687EB}" dt="2021-11-04T19:50:54.843" v="3365" actId="478"/>
          <ac:spMkLst>
            <pc:docMk/>
            <pc:sldMk cId="4282085880" sldId="268"/>
            <ac:spMk id="4" creationId="{B34C3357-A668-5340-8F91-22D42579DB01}"/>
          </ac:spMkLst>
        </pc:spChg>
        <pc:spChg chg="add del mod">
          <ac:chgData name="Andrej Bogdanov (CSD)" userId="54a3fc38-bcd8-4812-b887-b84a314b9e17" providerId="ADAL" clId="{1F8AD84F-0D04-9849-A5A9-A5A39F7687EB}" dt="2021-11-04T19:50:57.534" v="3366" actId="478"/>
          <ac:spMkLst>
            <pc:docMk/>
            <pc:sldMk cId="4282085880" sldId="268"/>
            <ac:spMk id="5" creationId="{B31FA6C4-F0C0-1247-9525-EF4C32094E0D}"/>
          </ac:spMkLst>
        </pc:spChg>
        <pc:spChg chg="add del mod">
          <ac:chgData name="Andrej Bogdanov (CSD)" userId="54a3fc38-bcd8-4812-b887-b84a314b9e17" providerId="ADAL" clId="{1F8AD84F-0D04-9849-A5A9-A5A39F7687EB}" dt="2021-11-04T19:50:59.495" v="3367" actId="478"/>
          <ac:spMkLst>
            <pc:docMk/>
            <pc:sldMk cId="4282085880" sldId="268"/>
            <ac:spMk id="6" creationId="{6DC13EA5-A4A9-5E41-9552-9D4DC6F08C24}"/>
          </ac:spMkLst>
        </pc:spChg>
        <pc:spChg chg="add mod">
          <ac:chgData name="Andrej Bogdanov (CSD)" userId="54a3fc38-bcd8-4812-b887-b84a314b9e17" providerId="ADAL" clId="{1F8AD84F-0D04-9849-A5A9-A5A39F7687EB}" dt="2021-11-04T20:01:24.318" v="3597" actId="1035"/>
          <ac:spMkLst>
            <pc:docMk/>
            <pc:sldMk cId="4282085880" sldId="268"/>
            <ac:spMk id="9" creationId="{AFC46413-373B-D342-9FA9-E640F13D8E37}"/>
          </ac:spMkLst>
        </pc:spChg>
        <pc:spChg chg="add mod">
          <ac:chgData name="Andrej Bogdanov (CSD)" userId="54a3fc38-bcd8-4812-b887-b84a314b9e17" providerId="ADAL" clId="{1F8AD84F-0D04-9849-A5A9-A5A39F7687EB}" dt="2021-11-04T20:01:24.318" v="3597" actId="1035"/>
          <ac:spMkLst>
            <pc:docMk/>
            <pc:sldMk cId="4282085880" sldId="268"/>
            <ac:spMk id="10" creationId="{84A75F1B-AF8C-D94F-BD0D-D7ED5ED2CB2E}"/>
          </ac:spMkLst>
        </pc:spChg>
        <pc:spChg chg="add mod">
          <ac:chgData name="Andrej Bogdanov (CSD)" userId="54a3fc38-bcd8-4812-b887-b84a314b9e17" providerId="ADAL" clId="{1F8AD84F-0D04-9849-A5A9-A5A39F7687EB}" dt="2021-11-04T20:01:24.318" v="3597" actId="1035"/>
          <ac:spMkLst>
            <pc:docMk/>
            <pc:sldMk cId="4282085880" sldId="268"/>
            <ac:spMk id="11" creationId="{C706B19E-99CD-8344-8304-D98C7390E12F}"/>
          </ac:spMkLst>
        </pc:spChg>
        <pc:spChg chg="add mod">
          <ac:chgData name="Andrej Bogdanov (CSD)" userId="54a3fc38-bcd8-4812-b887-b84a314b9e17" providerId="ADAL" clId="{1F8AD84F-0D04-9849-A5A9-A5A39F7687EB}" dt="2021-11-04T20:13:59.621" v="3835" actId="20577"/>
          <ac:spMkLst>
            <pc:docMk/>
            <pc:sldMk cId="4282085880" sldId="268"/>
            <ac:spMk id="12" creationId="{F9F53917-8E37-474C-862B-B977367CD7CA}"/>
          </ac:spMkLst>
        </pc:spChg>
        <pc:spChg chg="add mod">
          <ac:chgData name="Andrej Bogdanov (CSD)" userId="54a3fc38-bcd8-4812-b887-b84a314b9e17" providerId="ADAL" clId="{1F8AD84F-0D04-9849-A5A9-A5A39F7687EB}" dt="2021-11-04T20:04:14.963" v="3733" actId="1076"/>
          <ac:spMkLst>
            <pc:docMk/>
            <pc:sldMk cId="4282085880" sldId="268"/>
            <ac:spMk id="13" creationId="{0736290F-71F7-EC4D-A1C0-B5CBE97348F9}"/>
          </ac:spMkLst>
        </pc:spChg>
        <pc:spChg chg="add mod">
          <ac:chgData name="Andrej Bogdanov (CSD)" userId="54a3fc38-bcd8-4812-b887-b84a314b9e17" providerId="ADAL" clId="{1F8AD84F-0D04-9849-A5A9-A5A39F7687EB}" dt="2021-11-04T20:03:08.681" v="3704" actId="1038"/>
          <ac:spMkLst>
            <pc:docMk/>
            <pc:sldMk cId="4282085880" sldId="268"/>
            <ac:spMk id="14" creationId="{4C726D0A-A0E5-B04F-85AF-A5D8ECD2106D}"/>
          </ac:spMkLst>
        </pc:spChg>
        <pc:spChg chg="add mod">
          <ac:chgData name="Andrej Bogdanov (CSD)" userId="54a3fc38-bcd8-4812-b887-b84a314b9e17" providerId="ADAL" clId="{1F8AD84F-0D04-9849-A5A9-A5A39F7687EB}" dt="2021-11-04T20:03:08.681" v="3704" actId="1038"/>
          <ac:spMkLst>
            <pc:docMk/>
            <pc:sldMk cId="4282085880" sldId="268"/>
            <ac:spMk id="15" creationId="{0174C10E-87F8-0E4B-B815-C669A49DF0A7}"/>
          </ac:spMkLst>
        </pc:spChg>
        <pc:spChg chg="add mod">
          <ac:chgData name="Andrej Bogdanov (CSD)" userId="54a3fc38-bcd8-4812-b887-b84a314b9e17" providerId="ADAL" clId="{1F8AD84F-0D04-9849-A5A9-A5A39F7687EB}" dt="2021-11-04T20:03:08.681" v="3704" actId="1038"/>
          <ac:spMkLst>
            <pc:docMk/>
            <pc:sldMk cId="4282085880" sldId="268"/>
            <ac:spMk id="16" creationId="{CE0F0537-0DEC-D346-8CF8-D6DE8F813566}"/>
          </ac:spMkLst>
        </pc:spChg>
        <pc:spChg chg="add mod">
          <ac:chgData name="Andrej Bogdanov (CSD)" userId="54a3fc38-bcd8-4812-b887-b84a314b9e17" providerId="ADAL" clId="{1F8AD84F-0D04-9849-A5A9-A5A39F7687EB}" dt="2021-11-04T20:03:08.681" v="3704" actId="1038"/>
          <ac:spMkLst>
            <pc:docMk/>
            <pc:sldMk cId="4282085880" sldId="268"/>
            <ac:spMk id="17" creationId="{5A4688C6-F164-C04B-9486-4B17F9859611}"/>
          </ac:spMkLst>
        </pc:spChg>
        <pc:spChg chg="add del mod">
          <ac:chgData name="Andrej Bogdanov (CSD)" userId="54a3fc38-bcd8-4812-b887-b84a314b9e17" providerId="ADAL" clId="{1F8AD84F-0D04-9849-A5A9-A5A39F7687EB}" dt="2021-11-04T20:02:40.725" v="3657" actId="478"/>
          <ac:spMkLst>
            <pc:docMk/>
            <pc:sldMk cId="4282085880" sldId="268"/>
            <ac:spMk id="19" creationId="{DE7A150B-8B28-1848-B8DD-FA8EECD57880}"/>
          </ac:spMkLst>
        </pc:spChg>
        <pc:spChg chg="add mod">
          <ac:chgData name="Andrej Bogdanov (CSD)" userId="54a3fc38-bcd8-4812-b887-b84a314b9e17" providerId="ADAL" clId="{1F8AD84F-0D04-9849-A5A9-A5A39F7687EB}" dt="2021-11-04T20:11:08.646" v="3774" actId="1035"/>
          <ac:spMkLst>
            <pc:docMk/>
            <pc:sldMk cId="4282085880" sldId="268"/>
            <ac:spMk id="20" creationId="{C6DE97AF-45F6-0446-A0A9-6E68B9F47AC8}"/>
          </ac:spMkLst>
        </pc:spChg>
        <pc:spChg chg="add mod">
          <ac:chgData name="Andrej Bogdanov (CSD)" userId="54a3fc38-bcd8-4812-b887-b84a314b9e17" providerId="ADAL" clId="{1F8AD84F-0D04-9849-A5A9-A5A39F7687EB}" dt="2021-11-04T20:03:16.216" v="3706" actId="1076"/>
          <ac:spMkLst>
            <pc:docMk/>
            <pc:sldMk cId="4282085880" sldId="268"/>
            <ac:spMk id="21" creationId="{AB867519-1C28-D446-AB6F-82803F14FE40}"/>
          </ac:spMkLst>
        </pc:spChg>
        <pc:spChg chg="add mod">
          <ac:chgData name="Andrej Bogdanov (CSD)" userId="54a3fc38-bcd8-4812-b887-b84a314b9e17" providerId="ADAL" clId="{1F8AD84F-0D04-9849-A5A9-A5A39F7687EB}" dt="2021-11-04T20:03:51.535" v="3720" actId="1038"/>
          <ac:spMkLst>
            <pc:docMk/>
            <pc:sldMk cId="4282085880" sldId="268"/>
            <ac:spMk id="22" creationId="{A1EDDC2E-67D7-8640-AC07-06069F6D2681}"/>
          </ac:spMkLst>
        </pc:spChg>
        <pc:spChg chg="add mod">
          <ac:chgData name="Andrej Bogdanov (CSD)" userId="54a3fc38-bcd8-4812-b887-b84a314b9e17" providerId="ADAL" clId="{1F8AD84F-0D04-9849-A5A9-A5A39F7687EB}" dt="2021-11-04T20:04:34.265" v="3740" actId="114"/>
          <ac:spMkLst>
            <pc:docMk/>
            <pc:sldMk cId="4282085880" sldId="268"/>
            <ac:spMk id="23" creationId="{94FEF3C0-53D3-6E47-B4E1-1E7E81C06325}"/>
          </ac:spMkLst>
        </pc:spChg>
        <pc:spChg chg="add mod">
          <ac:chgData name="Andrej Bogdanov (CSD)" userId="54a3fc38-bcd8-4812-b887-b84a314b9e17" providerId="ADAL" clId="{1F8AD84F-0D04-9849-A5A9-A5A39F7687EB}" dt="2021-11-04T20:04:46.386" v="3741" actId="1076"/>
          <ac:spMkLst>
            <pc:docMk/>
            <pc:sldMk cId="4282085880" sldId="268"/>
            <ac:spMk id="24" creationId="{D080F194-156D-1B4D-9C91-F439091DAEE3}"/>
          </ac:spMkLst>
        </pc:spChg>
        <pc:cxnChg chg="add del mod">
          <ac:chgData name="Andrej Bogdanov (CSD)" userId="54a3fc38-bcd8-4812-b887-b84a314b9e17" providerId="ADAL" clId="{1F8AD84F-0D04-9849-A5A9-A5A39F7687EB}" dt="2021-11-04T19:51:01.719" v="3368" actId="478"/>
          <ac:cxnSpMkLst>
            <pc:docMk/>
            <pc:sldMk cId="4282085880" sldId="268"/>
            <ac:cxnSpMk id="8" creationId="{5FA79900-9284-B948-ABE9-88B29A68C712}"/>
          </ac:cxnSpMkLst>
        </pc:cxnChg>
      </pc:sldChg>
      <pc:sldChg chg="addSp modSp new del mod">
        <pc:chgData name="Andrej Bogdanov (CSD)" userId="54a3fc38-bcd8-4812-b887-b84a314b9e17" providerId="ADAL" clId="{1F8AD84F-0D04-9849-A5A9-A5A39F7687EB}" dt="2021-11-04T20:14:48.707" v="3842" actId="2696"/>
        <pc:sldMkLst>
          <pc:docMk/>
          <pc:sldMk cId="1070739595" sldId="269"/>
        </pc:sldMkLst>
        <pc:spChg chg="add mod">
          <ac:chgData name="Andrej Bogdanov (CSD)" userId="54a3fc38-bcd8-4812-b887-b84a314b9e17" providerId="ADAL" clId="{1F8AD84F-0D04-9849-A5A9-A5A39F7687EB}" dt="2021-11-04T20:14:42.143" v="3841" actId="1035"/>
          <ac:spMkLst>
            <pc:docMk/>
            <pc:sldMk cId="1070739595" sldId="269"/>
            <ac:spMk id="2" creationId="{FAE8C55F-CC86-004E-8347-57E2CCA5469A}"/>
          </ac:spMkLst>
        </pc:spChg>
      </pc:sldChg>
      <pc:sldChg chg="addSp delSp modSp new mod modAnim">
        <pc:chgData name="Andrej Bogdanov (CSD)" userId="54a3fc38-bcd8-4812-b887-b84a314b9e17" providerId="ADAL" clId="{1F8AD84F-0D04-9849-A5A9-A5A39F7687EB}" dt="2021-11-05T03:44:11.752" v="5570" actId="2711"/>
        <pc:sldMkLst>
          <pc:docMk/>
          <pc:sldMk cId="3266275743" sldId="270"/>
        </pc:sldMkLst>
        <pc:spChg chg="add mod">
          <ac:chgData name="Andrej Bogdanov (CSD)" userId="54a3fc38-bcd8-4812-b887-b84a314b9e17" providerId="ADAL" clId="{1F8AD84F-0D04-9849-A5A9-A5A39F7687EB}" dt="2021-11-04T03:07:10.268" v="2810" actId="20577"/>
          <ac:spMkLst>
            <pc:docMk/>
            <pc:sldMk cId="3266275743" sldId="270"/>
            <ac:spMk id="2" creationId="{D7A1F171-D6D2-A945-91E0-EFD1F3FA6EDB}"/>
          </ac:spMkLst>
        </pc:spChg>
        <pc:spChg chg="add mod">
          <ac:chgData name="Andrej Bogdanov (CSD)" userId="54a3fc38-bcd8-4812-b887-b84a314b9e17" providerId="ADAL" clId="{1F8AD84F-0D04-9849-A5A9-A5A39F7687EB}" dt="2021-11-05T03:44:11.752" v="5570" actId="2711"/>
          <ac:spMkLst>
            <pc:docMk/>
            <pc:sldMk cId="3266275743" sldId="270"/>
            <ac:spMk id="3" creationId="{D3B6D5FF-95DB-7541-B5C9-D02CDDE74046}"/>
          </ac:spMkLst>
        </pc:spChg>
        <pc:spChg chg="add mod">
          <ac:chgData name="Andrej Bogdanov (CSD)" userId="54a3fc38-bcd8-4812-b887-b84a314b9e17" providerId="ADAL" clId="{1F8AD84F-0D04-9849-A5A9-A5A39F7687EB}" dt="2021-11-04T03:08:33.010" v="2819" actId="1076"/>
          <ac:spMkLst>
            <pc:docMk/>
            <pc:sldMk cId="3266275743" sldId="270"/>
            <ac:spMk id="13" creationId="{CFA80FAD-82DC-6642-AC33-9D4C29E11D8F}"/>
          </ac:spMkLst>
        </pc:spChg>
        <pc:spChg chg="add mod">
          <ac:chgData name="Andrej Bogdanov (CSD)" userId="54a3fc38-bcd8-4812-b887-b84a314b9e17" providerId="ADAL" clId="{1F8AD84F-0D04-9849-A5A9-A5A39F7687EB}" dt="2021-11-04T03:09:26.151" v="2847" actId="1076"/>
          <ac:spMkLst>
            <pc:docMk/>
            <pc:sldMk cId="3266275743" sldId="270"/>
            <ac:spMk id="17" creationId="{03874DC8-25CE-6A46-A545-14EE06C28AAB}"/>
          </ac:spMkLst>
        </pc:spChg>
        <pc:grpChg chg="add mod">
          <ac:chgData name="Andrej Bogdanov (CSD)" userId="54a3fc38-bcd8-4812-b887-b84a314b9e17" providerId="ADAL" clId="{1F8AD84F-0D04-9849-A5A9-A5A39F7687EB}" dt="2021-11-04T03:07:03.632" v="2809" actId="1076"/>
          <ac:grpSpMkLst>
            <pc:docMk/>
            <pc:sldMk cId="3266275743" sldId="270"/>
            <ac:grpSpMk id="4" creationId="{20ED7BE1-1BE1-E642-B345-4A05FD026688}"/>
          </ac:grpSpMkLst>
        </pc:grpChg>
        <pc:grpChg chg="add">
          <ac:chgData name="Andrej Bogdanov (CSD)" userId="54a3fc38-bcd8-4812-b887-b84a314b9e17" providerId="ADAL" clId="{1F8AD84F-0D04-9849-A5A9-A5A39F7687EB}" dt="2021-11-04T03:09:33.566" v="2848" actId="164"/>
          <ac:grpSpMkLst>
            <pc:docMk/>
            <pc:sldMk cId="3266275743" sldId="270"/>
            <ac:grpSpMk id="6" creationId="{6A3715DD-95B4-3D41-B899-8204B61F7EC2}"/>
          </ac:grpSpMkLst>
        </pc:grpChg>
        <pc:grpChg chg="add">
          <ac:chgData name="Andrej Bogdanov (CSD)" userId="54a3fc38-bcd8-4812-b887-b84a314b9e17" providerId="ADAL" clId="{1F8AD84F-0D04-9849-A5A9-A5A39F7687EB}" dt="2021-11-04T03:09:36.384" v="2849" actId="164"/>
          <ac:grpSpMkLst>
            <pc:docMk/>
            <pc:sldMk cId="3266275743" sldId="270"/>
            <ac:grpSpMk id="7" creationId="{99B4E1C3-38F4-3F4D-9D61-F72B6D9354D0}"/>
          </ac:grpSpMkLst>
        </pc:grpChg>
        <pc:inkChg chg="add mod">
          <ac:chgData name="Andrej Bogdanov (CSD)" userId="54a3fc38-bcd8-4812-b887-b84a314b9e17" providerId="ADAL" clId="{1F8AD84F-0D04-9849-A5A9-A5A39F7687EB}" dt="2021-11-04T03:06:59.868" v="2808" actId="1076"/>
          <ac:inkMkLst>
            <pc:docMk/>
            <pc:sldMk cId="3266275743" sldId="270"/>
            <ac:inkMk id="10" creationId="{793EA2C0-19F7-E24F-AA16-A2F34273FCE9}"/>
          </ac:inkMkLst>
        </pc:inkChg>
        <pc:inkChg chg="del">
          <ac:chgData name="Andrej Bogdanov (CSD)" userId="54a3fc38-bcd8-4812-b887-b84a314b9e17" providerId="ADAL" clId="{1F8AD84F-0D04-9849-A5A9-A5A39F7687EB}" dt="2021-11-04T03:06:50.578" v="2805" actId="478"/>
          <ac:inkMkLst>
            <pc:docMk/>
            <pc:sldMk cId="3266275743" sldId="270"/>
            <ac:inkMk id="11" creationId="{D0906015-8CB7-9342-99FC-5CB600885D54}"/>
          </ac:inkMkLst>
        </pc:inkChg>
        <pc:inkChg chg="mod">
          <ac:chgData name="Andrej Bogdanov (CSD)" userId="54a3fc38-bcd8-4812-b887-b84a314b9e17" providerId="ADAL" clId="{1F8AD84F-0D04-9849-A5A9-A5A39F7687EB}" dt="2021-11-04T03:06:56.990" v="2806" actId="1076"/>
          <ac:inkMkLst>
            <pc:docMk/>
            <pc:sldMk cId="3266275743" sldId="270"/>
            <ac:inkMk id="12" creationId="{186F04DA-2239-1441-8796-AE8849FAA6EC}"/>
          </ac:inkMkLst>
        </pc:inkChg>
        <pc:inkChg chg="add mod">
          <ac:chgData name="Andrej Bogdanov (CSD)" userId="54a3fc38-bcd8-4812-b887-b84a314b9e17" providerId="ADAL" clId="{1F8AD84F-0D04-9849-A5A9-A5A39F7687EB}" dt="2021-11-04T03:08:42.427" v="2821" actId="1076"/>
          <ac:inkMkLst>
            <pc:docMk/>
            <pc:sldMk cId="3266275743" sldId="270"/>
            <ac:inkMk id="14" creationId="{A4C81DB8-9A53-3840-AEEB-33BE861481ED}"/>
          </ac:inkMkLst>
        </pc:inkChg>
        <pc:inkChg chg="add mod">
          <ac:chgData name="Andrej Bogdanov (CSD)" userId="54a3fc38-bcd8-4812-b887-b84a314b9e17" providerId="ADAL" clId="{1F8AD84F-0D04-9849-A5A9-A5A39F7687EB}" dt="2021-11-04T03:08:42.427" v="2821" actId="1076"/>
          <ac:inkMkLst>
            <pc:docMk/>
            <pc:sldMk cId="3266275743" sldId="270"/>
            <ac:inkMk id="15" creationId="{0DF5E7D8-80F8-9045-8C9C-C1C8A92A240A}"/>
          </ac:inkMkLst>
        </pc:inkChg>
        <pc:inkChg chg="add mod">
          <ac:chgData name="Andrej Bogdanov (CSD)" userId="54a3fc38-bcd8-4812-b887-b84a314b9e17" providerId="ADAL" clId="{1F8AD84F-0D04-9849-A5A9-A5A39F7687EB}" dt="2021-11-04T05:21:15.374" v="3354" actId="1036"/>
          <ac:inkMkLst>
            <pc:docMk/>
            <pc:sldMk cId="3266275743" sldId="270"/>
            <ac:inkMk id="16" creationId="{5374D1DE-8A48-6940-9BD7-E1B4E7B24134}"/>
          </ac:inkMkLst>
        </pc:inkChg>
      </pc:sldChg>
      <pc:sldChg chg="addSp delSp modSp new mod delAnim modAnim">
        <pc:chgData name="Andrej Bogdanov (CSD)" userId="54a3fc38-bcd8-4812-b887-b84a314b9e17" providerId="ADAL" clId="{1F8AD84F-0D04-9849-A5A9-A5A39F7687EB}" dt="2021-11-08T01:48:10.336" v="6120"/>
        <pc:sldMkLst>
          <pc:docMk/>
          <pc:sldMk cId="2975858390" sldId="271"/>
        </pc:sldMkLst>
        <pc:spChg chg="add mod">
          <ac:chgData name="Andrej Bogdanov (CSD)" userId="54a3fc38-bcd8-4812-b887-b84a314b9e17" providerId="ADAL" clId="{1F8AD84F-0D04-9849-A5A9-A5A39F7687EB}" dt="2021-11-04T03:10:17.411" v="2869" actId="20577"/>
          <ac:spMkLst>
            <pc:docMk/>
            <pc:sldMk cId="2975858390" sldId="271"/>
            <ac:spMk id="2" creationId="{1B3D5803-7A67-1C4B-8071-5949A7043C3D}"/>
          </ac:spMkLst>
        </pc:spChg>
        <pc:spChg chg="add del mod">
          <ac:chgData name="Andrej Bogdanov (CSD)" userId="54a3fc38-bcd8-4812-b887-b84a314b9e17" providerId="ADAL" clId="{1F8AD84F-0D04-9849-A5A9-A5A39F7687EB}" dt="2021-11-04T03:10:54.257" v="2883" actId="478"/>
          <ac:spMkLst>
            <pc:docMk/>
            <pc:sldMk cId="2975858390" sldId="271"/>
            <ac:spMk id="3" creationId="{0DCE7E8B-0820-144F-9DE6-2CE2A2A099BA}"/>
          </ac:spMkLst>
        </pc:spChg>
        <pc:spChg chg="add mod">
          <ac:chgData name="Andrej Bogdanov (CSD)" userId="54a3fc38-bcd8-4812-b887-b84a314b9e17" providerId="ADAL" clId="{1F8AD84F-0D04-9849-A5A9-A5A39F7687EB}" dt="2021-11-05T03:44:31.132" v="5573" actId="255"/>
          <ac:spMkLst>
            <pc:docMk/>
            <pc:sldMk cId="2975858390" sldId="271"/>
            <ac:spMk id="4" creationId="{B2325E7D-9AAB-844E-91A7-A8728273D538}"/>
          </ac:spMkLst>
        </pc:spChg>
        <pc:spChg chg="add del mod">
          <ac:chgData name="Andrej Bogdanov (CSD)" userId="54a3fc38-bcd8-4812-b887-b84a314b9e17" providerId="ADAL" clId="{1F8AD84F-0D04-9849-A5A9-A5A39F7687EB}" dt="2021-11-04T03:11:31.158" v="2910" actId="478"/>
          <ac:spMkLst>
            <pc:docMk/>
            <pc:sldMk cId="2975858390" sldId="271"/>
            <ac:spMk id="5" creationId="{7E00F7BA-3DB3-2143-9AE8-51BBB0678324}"/>
          </ac:spMkLst>
        </pc:spChg>
        <pc:spChg chg="add del mod">
          <ac:chgData name="Andrej Bogdanov (CSD)" userId="54a3fc38-bcd8-4812-b887-b84a314b9e17" providerId="ADAL" clId="{1F8AD84F-0D04-9849-A5A9-A5A39F7687EB}" dt="2021-11-04T03:11:37.987" v="2914" actId="478"/>
          <ac:spMkLst>
            <pc:docMk/>
            <pc:sldMk cId="2975858390" sldId="271"/>
            <ac:spMk id="6" creationId="{F2E3F56B-E12F-2F44-82CD-46616F25C454}"/>
          </ac:spMkLst>
        </pc:spChg>
        <pc:spChg chg="add mod">
          <ac:chgData name="Andrej Bogdanov (CSD)" userId="54a3fc38-bcd8-4812-b887-b84a314b9e17" providerId="ADAL" clId="{1F8AD84F-0D04-9849-A5A9-A5A39F7687EB}" dt="2021-11-04T20:21:44.202" v="4059" actId="1036"/>
          <ac:spMkLst>
            <pc:docMk/>
            <pc:sldMk cId="2975858390" sldId="271"/>
            <ac:spMk id="7" creationId="{39BCA5DD-B485-474B-B74F-F1D2D0E07142}"/>
          </ac:spMkLst>
        </pc:spChg>
        <pc:spChg chg="add mod">
          <ac:chgData name="Andrej Bogdanov (CSD)" userId="54a3fc38-bcd8-4812-b887-b84a314b9e17" providerId="ADAL" clId="{1F8AD84F-0D04-9849-A5A9-A5A39F7687EB}" dt="2021-11-04T20:32:36.840" v="4206" actId="114"/>
          <ac:spMkLst>
            <pc:docMk/>
            <pc:sldMk cId="2975858390" sldId="271"/>
            <ac:spMk id="18" creationId="{7957F5AD-CE20-E04D-B71E-08A2680186DC}"/>
          </ac:spMkLst>
        </pc:spChg>
        <pc:spChg chg="add mod">
          <ac:chgData name="Andrej Bogdanov (CSD)" userId="54a3fc38-bcd8-4812-b887-b84a314b9e17" providerId="ADAL" clId="{1F8AD84F-0D04-9849-A5A9-A5A39F7687EB}" dt="2021-11-04T20:21:53.344" v="4061" actId="207"/>
          <ac:spMkLst>
            <pc:docMk/>
            <pc:sldMk cId="2975858390" sldId="271"/>
            <ac:spMk id="19" creationId="{6A520D7B-7388-1544-81C6-27AA2A56D157}"/>
          </ac:spMkLst>
        </pc:spChg>
        <pc:spChg chg="add mod">
          <ac:chgData name="Andrej Bogdanov (CSD)" userId="54a3fc38-bcd8-4812-b887-b84a314b9e17" providerId="ADAL" clId="{1F8AD84F-0D04-9849-A5A9-A5A39F7687EB}" dt="2021-11-04T03:29:51.967" v="3199" actId="1035"/>
          <ac:spMkLst>
            <pc:docMk/>
            <pc:sldMk cId="2975858390" sldId="271"/>
            <ac:spMk id="20" creationId="{B83705D7-D904-5B4E-828F-54735B3A3A64}"/>
          </ac:spMkLst>
        </pc:spChg>
        <pc:spChg chg="add mod">
          <ac:chgData name="Andrej Bogdanov (CSD)" userId="54a3fc38-bcd8-4812-b887-b84a314b9e17" providerId="ADAL" clId="{1F8AD84F-0D04-9849-A5A9-A5A39F7687EB}" dt="2021-11-04T03:29:51.967" v="3199" actId="1035"/>
          <ac:spMkLst>
            <pc:docMk/>
            <pc:sldMk cId="2975858390" sldId="271"/>
            <ac:spMk id="21" creationId="{E114C3E4-211B-F047-88FC-CA6324221812}"/>
          </ac:spMkLst>
        </pc:spChg>
        <pc:spChg chg="add del">
          <ac:chgData name="Andrej Bogdanov (CSD)" userId="54a3fc38-bcd8-4812-b887-b84a314b9e17" providerId="ADAL" clId="{1F8AD84F-0D04-9849-A5A9-A5A39F7687EB}" dt="2021-11-04T03:28:50.439" v="3135" actId="478"/>
          <ac:spMkLst>
            <pc:docMk/>
            <pc:sldMk cId="2975858390" sldId="271"/>
            <ac:spMk id="23" creationId="{35388C67-50A0-1D47-88DC-1BC2355DBB5A}"/>
          </ac:spMkLst>
        </pc:spChg>
        <pc:spChg chg="add mod">
          <ac:chgData name="Andrej Bogdanov (CSD)" userId="54a3fc38-bcd8-4812-b887-b84a314b9e17" providerId="ADAL" clId="{1F8AD84F-0D04-9849-A5A9-A5A39F7687EB}" dt="2021-11-04T03:29:51.967" v="3199" actId="1035"/>
          <ac:spMkLst>
            <pc:docMk/>
            <pc:sldMk cId="2975858390" sldId="271"/>
            <ac:spMk id="24" creationId="{A1DD94AB-75C2-EA43-8D48-59C7ABA4B29B}"/>
          </ac:spMkLst>
        </pc:spChg>
        <pc:spChg chg="add mod">
          <ac:chgData name="Andrej Bogdanov (CSD)" userId="54a3fc38-bcd8-4812-b887-b84a314b9e17" providerId="ADAL" clId="{1F8AD84F-0D04-9849-A5A9-A5A39F7687EB}" dt="2021-11-04T20:47:00.334" v="4435" actId="20577"/>
          <ac:spMkLst>
            <pc:docMk/>
            <pc:sldMk cId="2975858390" sldId="271"/>
            <ac:spMk id="25" creationId="{BF8E37F4-89A5-B949-A7C0-C4E5E53E4A34}"/>
          </ac:spMkLst>
        </pc:spChg>
        <pc:spChg chg="add mod">
          <ac:chgData name="Andrej Bogdanov (CSD)" userId="54a3fc38-bcd8-4812-b887-b84a314b9e17" providerId="ADAL" clId="{1F8AD84F-0D04-9849-A5A9-A5A39F7687EB}" dt="2021-11-04T20:47:12.315" v="4444" actId="20577"/>
          <ac:spMkLst>
            <pc:docMk/>
            <pc:sldMk cId="2975858390" sldId="271"/>
            <ac:spMk id="30" creationId="{FCDF9133-B32E-7B43-94A2-E314627ED1F8}"/>
          </ac:spMkLst>
        </pc:spChg>
        <pc:spChg chg="add mod">
          <ac:chgData name="Andrej Bogdanov (CSD)" userId="54a3fc38-bcd8-4812-b887-b84a314b9e17" providerId="ADAL" clId="{1F8AD84F-0D04-9849-A5A9-A5A39F7687EB}" dt="2021-11-04T20:20:41.224" v="4027" actId="1076"/>
          <ac:spMkLst>
            <pc:docMk/>
            <pc:sldMk cId="2975858390" sldId="271"/>
            <ac:spMk id="34" creationId="{9EC9CC09-BF59-A744-A733-4FDC375468B9}"/>
          </ac:spMkLst>
        </pc:spChg>
        <pc:grpChg chg="add">
          <ac:chgData name="Andrej Bogdanov (CSD)" userId="54a3fc38-bcd8-4812-b887-b84a314b9e17" providerId="ADAL" clId="{1F8AD84F-0D04-9849-A5A9-A5A39F7687EB}" dt="2021-11-08T01:45:49.347" v="6108" actId="164"/>
          <ac:grpSpMkLst>
            <pc:docMk/>
            <pc:sldMk cId="2975858390" sldId="271"/>
            <ac:grpSpMk id="3" creationId="{792C11C6-23ED-C045-8C81-76FFEA997FF0}"/>
          </ac:grpSpMkLst>
        </pc:grpChg>
        <pc:grpChg chg="add">
          <ac:chgData name="Andrej Bogdanov (CSD)" userId="54a3fc38-bcd8-4812-b887-b84a314b9e17" providerId="ADAL" clId="{1F8AD84F-0D04-9849-A5A9-A5A39F7687EB}" dt="2021-11-08T01:47:58.989" v="6118" actId="164"/>
          <ac:grpSpMkLst>
            <pc:docMk/>
            <pc:sldMk cId="2975858390" sldId="271"/>
            <ac:grpSpMk id="5" creationId="{B2025487-CADD-6245-8685-AA8E61C28FA2}"/>
          </ac:grpSpMkLst>
        </pc:grpChg>
        <pc:grpChg chg="add del mod">
          <ac:chgData name="Andrej Bogdanov (CSD)" userId="54a3fc38-bcd8-4812-b887-b84a314b9e17" providerId="ADAL" clId="{1F8AD84F-0D04-9849-A5A9-A5A39F7687EB}" dt="2021-11-04T03:24:31.481" v="3034" actId="165"/>
          <ac:grpSpMkLst>
            <pc:docMk/>
            <pc:sldMk cId="2975858390" sldId="271"/>
            <ac:grpSpMk id="11" creationId="{F24C75E8-6A06-A843-B134-466DB992BA07}"/>
          </ac:grpSpMkLst>
        </pc:grpChg>
        <pc:grpChg chg="mod topLvl">
          <ac:chgData name="Andrej Bogdanov (CSD)" userId="54a3fc38-bcd8-4812-b887-b84a314b9e17" providerId="ADAL" clId="{1F8AD84F-0D04-9849-A5A9-A5A39F7687EB}" dt="2021-11-04T20:21:44.202" v="4059" actId="1036"/>
          <ac:grpSpMkLst>
            <pc:docMk/>
            <pc:sldMk cId="2975858390" sldId="271"/>
            <ac:grpSpMk id="13" creationId="{89D2D568-5A66-DF4A-913D-5550E4C246B7}"/>
          </ac:grpSpMkLst>
        </pc:grpChg>
        <pc:grpChg chg="add mod">
          <ac:chgData name="Andrej Bogdanov (CSD)" userId="54a3fc38-bcd8-4812-b887-b84a314b9e17" providerId="ADAL" clId="{1F8AD84F-0D04-9849-A5A9-A5A39F7687EB}" dt="2021-11-04T05:18:43.037" v="3290" actId="1076"/>
          <ac:grpSpMkLst>
            <pc:docMk/>
            <pc:sldMk cId="2975858390" sldId="271"/>
            <ac:grpSpMk id="26" creationId="{FD257F4B-9E2F-AF44-A158-9AA7276253D7}"/>
          </ac:grpSpMkLst>
        </pc:grpChg>
        <pc:grpChg chg="add">
          <ac:chgData name="Andrej Bogdanov (CSD)" userId="54a3fc38-bcd8-4812-b887-b84a314b9e17" providerId="ADAL" clId="{1F8AD84F-0D04-9849-A5A9-A5A39F7687EB}" dt="2021-11-04T05:20:00.773" v="3344" actId="164"/>
          <ac:grpSpMkLst>
            <pc:docMk/>
            <pc:sldMk cId="2975858390" sldId="271"/>
            <ac:grpSpMk id="32" creationId="{8E31D1C9-D2EC-CC40-B8E4-A3236B64E591}"/>
          </ac:grpSpMkLst>
        </pc:grpChg>
        <pc:grpChg chg="add">
          <ac:chgData name="Andrej Bogdanov (CSD)" userId="54a3fc38-bcd8-4812-b887-b84a314b9e17" providerId="ADAL" clId="{1F8AD84F-0D04-9849-A5A9-A5A39F7687EB}" dt="2021-11-04T05:20:10.558" v="3345" actId="164"/>
          <ac:grpSpMkLst>
            <pc:docMk/>
            <pc:sldMk cId="2975858390" sldId="271"/>
            <ac:grpSpMk id="33" creationId="{F1942BAF-CAEE-0B44-B0FD-A4A5D1BE561D}"/>
          </ac:grpSpMkLst>
        </pc:grpChg>
        <pc:inkChg chg="add del mod">
          <ac:chgData name="Andrej Bogdanov (CSD)" userId="54a3fc38-bcd8-4812-b887-b84a314b9e17" providerId="ADAL" clId="{1F8AD84F-0D04-9849-A5A9-A5A39F7687EB}" dt="2021-11-04T03:24:14.938" v="3032"/>
          <ac:inkMkLst>
            <pc:docMk/>
            <pc:sldMk cId="2975858390" sldId="271"/>
            <ac:inkMk id="8" creationId="{7E33D3AF-8E3A-8344-9953-EA42E6EEA31C}"/>
          </ac:inkMkLst>
        </pc:inkChg>
        <pc:inkChg chg="add del mod">
          <ac:chgData name="Andrej Bogdanov (CSD)" userId="54a3fc38-bcd8-4812-b887-b84a314b9e17" providerId="ADAL" clId="{1F8AD84F-0D04-9849-A5A9-A5A39F7687EB}" dt="2021-11-04T03:24:14.938" v="3032"/>
          <ac:inkMkLst>
            <pc:docMk/>
            <pc:sldMk cId="2975858390" sldId="271"/>
            <ac:inkMk id="9" creationId="{3833B60F-136D-2749-A163-3D416AE61D87}"/>
          </ac:inkMkLst>
        </pc:inkChg>
        <pc:inkChg chg="add del mod">
          <ac:chgData name="Andrej Bogdanov (CSD)" userId="54a3fc38-bcd8-4812-b887-b84a314b9e17" providerId="ADAL" clId="{1F8AD84F-0D04-9849-A5A9-A5A39F7687EB}" dt="2021-11-04T03:24:14.938" v="3032"/>
          <ac:inkMkLst>
            <pc:docMk/>
            <pc:sldMk cId="2975858390" sldId="271"/>
            <ac:inkMk id="10" creationId="{805EAEF9-CF4B-1D49-8B7A-17C62159CB40}"/>
          </ac:inkMkLst>
        </pc:inkChg>
        <pc:inkChg chg="del mod topLvl">
          <ac:chgData name="Andrej Bogdanov (CSD)" userId="54a3fc38-bcd8-4812-b887-b84a314b9e17" providerId="ADAL" clId="{1F8AD84F-0D04-9849-A5A9-A5A39F7687EB}" dt="2021-11-04T03:24:34.432" v="3036" actId="478"/>
          <ac:inkMkLst>
            <pc:docMk/>
            <pc:sldMk cId="2975858390" sldId="271"/>
            <ac:inkMk id="12" creationId="{5A5CB361-64DC-574C-85BA-B1271531D83F}"/>
          </ac:inkMkLst>
        </pc:inkChg>
        <pc:inkChg chg="del mod topLvl">
          <ac:chgData name="Andrej Bogdanov (CSD)" userId="54a3fc38-bcd8-4812-b887-b84a314b9e17" providerId="ADAL" clId="{1F8AD84F-0D04-9849-A5A9-A5A39F7687EB}" dt="2021-11-04T03:24:33.057" v="3035" actId="478"/>
          <ac:inkMkLst>
            <pc:docMk/>
            <pc:sldMk cId="2975858390" sldId="271"/>
            <ac:inkMk id="14" creationId="{71CF5AD1-5370-114F-9DD4-DFEF9C70F3E9}"/>
          </ac:inkMkLst>
        </pc:inkChg>
        <pc:inkChg chg="mod">
          <ac:chgData name="Andrej Bogdanov (CSD)" userId="54a3fc38-bcd8-4812-b887-b84a314b9e17" providerId="ADAL" clId="{1F8AD84F-0D04-9849-A5A9-A5A39F7687EB}" dt="2021-11-04T03:24:19.245" v="3033"/>
          <ac:inkMkLst>
            <pc:docMk/>
            <pc:sldMk cId="2975858390" sldId="271"/>
            <ac:inkMk id="15" creationId="{AFC8E2AA-047B-BF4E-83E0-655D3803802A}"/>
          </ac:inkMkLst>
        </pc:inkChg>
        <pc:inkChg chg="mod">
          <ac:chgData name="Andrej Bogdanov (CSD)" userId="54a3fc38-bcd8-4812-b887-b84a314b9e17" providerId="ADAL" clId="{1F8AD84F-0D04-9849-A5A9-A5A39F7687EB}" dt="2021-11-04T03:24:19.245" v="3033"/>
          <ac:inkMkLst>
            <pc:docMk/>
            <pc:sldMk cId="2975858390" sldId="271"/>
            <ac:inkMk id="16" creationId="{59828E96-A6F5-6D41-BAE8-2DAE7E41CF0A}"/>
          </ac:inkMkLst>
        </pc:inkChg>
        <pc:inkChg chg="mod">
          <ac:chgData name="Andrej Bogdanov (CSD)" userId="54a3fc38-bcd8-4812-b887-b84a314b9e17" providerId="ADAL" clId="{1F8AD84F-0D04-9849-A5A9-A5A39F7687EB}" dt="2021-11-04T03:24:19.245" v="3033"/>
          <ac:inkMkLst>
            <pc:docMk/>
            <pc:sldMk cId="2975858390" sldId="271"/>
            <ac:inkMk id="17" creationId="{E3CFD1AF-8036-4846-B4CC-E60B7150DA6F}"/>
          </ac:inkMkLst>
        </pc:inkChg>
        <pc:inkChg chg="mod">
          <ac:chgData name="Andrej Bogdanov (CSD)" userId="54a3fc38-bcd8-4812-b887-b84a314b9e17" providerId="ADAL" clId="{1F8AD84F-0D04-9849-A5A9-A5A39F7687EB}" dt="2021-11-04T20:46:48.450" v="4410" actId="1037"/>
          <ac:inkMkLst>
            <pc:docMk/>
            <pc:sldMk cId="2975858390" sldId="271"/>
            <ac:inkMk id="27" creationId="{2BC14CC1-5F4B-3A44-BD60-0E27DED38B9E}"/>
          </ac:inkMkLst>
        </pc:inkChg>
        <pc:inkChg chg="mod">
          <ac:chgData name="Andrej Bogdanov (CSD)" userId="54a3fc38-bcd8-4812-b887-b84a314b9e17" providerId="ADAL" clId="{1F8AD84F-0D04-9849-A5A9-A5A39F7687EB}" dt="2021-11-04T20:46:48.450" v="4410" actId="1037"/>
          <ac:inkMkLst>
            <pc:docMk/>
            <pc:sldMk cId="2975858390" sldId="271"/>
            <ac:inkMk id="28" creationId="{DE317F07-A0B0-574E-81F6-35DA03B5C7AA}"/>
          </ac:inkMkLst>
        </pc:inkChg>
        <pc:inkChg chg="mod">
          <ac:chgData name="Andrej Bogdanov (CSD)" userId="54a3fc38-bcd8-4812-b887-b84a314b9e17" providerId="ADAL" clId="{1F8AD84F-0D04-9849-A5A9-A5A39F7687EB}" dt="2021-11-04T20:46:48.450" v="4410" actId="1037"/>
          <ac:inkMkLst>
            <pc:docMk/>
            <pc:sldMk cId="2975858390" sldId="271"/>
            <ac:inkMk id="29" creationId="{CE09FBE7-0DBF-CF46-A1CF-DC108244C033}"/>
          </ac:inkMkLst>
        </pc:inkChg>
        <pc:cxnChg chg="add mod">
          <ac:chgData name="Andrej Bogdanov (CSD)" userId="54a3fc38-bcd8-4812-b887-b84a314b9e17" providerId="ADAL" clId="{1F8AD84F-0D04-9849-A5A9-A5A39F7687EB}" dt="2021-11-08T01:48:05.459" v="6119" actId="1037"/>
          <ac:cxnSpMkLst>
            <pc:docMk/>
            <pc:sldMk cId="2975858390" sldId="271"/>
            <ac:cxnSpMk id="31" creationId="{2A914545-E653-4147-BF6D-5A2F185BD91E}"/>
          </ac:cxnSpMkLst>
        </pc:cxnChg>
      </pc:sldChg>
      <pc:sldChg chg="addSp delSp modSp new mod">
        <pc:chgData name="Andrej Bogdanov (CSD)" userId="54a3fc38-bcd8-4812-b887-b84a314b9e17" providerId="ADAL" clId="{1F8AD84F-0D04-9849-A5A9-A5A39F7687EB}" dt="2021-11-04T20:51:39.038" v="4510" actId="20577"/>
        <pc:sldMkLst>
          <pc:docMk/>
          <pc:sldMk cId="2914224822" sldId="272"/>
        </pc:sldMkLst>
        <pc:spChg chg="add mod">
          <ac:chgData name="Andrej Bogdanov (CSD)" userId="54a3fc38-bcd8-4812-b887-b84a314b9e17" providerId="ADAL" clId="{1F8AD84F-0D04-9849-A5A9-A5A39F7687EB}" dt="2021-11-04T20:45:56.154" v="4386" actId="1035"/>
          <ac:spMkLst>
            <pc:docMk/>
            <pc:sldMk cId="2914224822" sldId="272"/>
            <ac:spMk id="38" creationId="{F7E9EABB-AD2C-3648-8E21-2604604684F0}"/>
          </ac:spMkLst>
        </pc:spChg>
        <pc:spChg chg="add mod">
          <ac:chgData name="Andrej Bogdanov (CSD)" userId="54a3fc38-bcd8-4812-b887-b84a314b9e17" providerId="ADAL" clId="{1F8AD84F-0D04-9849-A5A9-A5A39F7687EB}" dt="2021-11-04T20:51:39.038" v="4510" actId="20577"/>
          <ac:spMkLst>
            <pc:docMk/>
            <pc:sldMk cId="2914224822" sldId="272"/>
            <ac:spMk id="40" creationId="{7AE854E7-F7F3-4948-95B6-C37436854A5C}"/>
          </ac:spMkLst>
        </pc:spChg>
        <pc:grpChg chg="add mod">
          <ac:chgData name="Andrej Bogdanov (CSD)" userId="54a3fc38-bcd8-4812-b887-b84a314b9e17" providerId="ADAL" clId="{1F8AD84F-0D04-9849-A5A9-A5A39F7687EB}" dt="2021-11-04T20:45:56.154" v="4386" actId="1035"/>
          <ac:grpSpMkLst>
            <pc:docMk/>
            <pc:sldMk cId="2914224822" sldId="272"/>
            <ac:grpSpMk id="31" creationId="{1E8FBF75-7913-094E-A9F1-9914A3B321BB}"/>
          </ac:grpSpMkLst>
        </pc:grpChg>
        <pc:grpChg chg="add mod">
          <ac:chgData name="Andrej Bogdanov (CSD)" userId="54a3fc38-bcd8-4812-b887-b84a314b9e17" providerId="ADAL" clId="{1F8AD84F-0D04-9849-A5A9-A5A39F7687EB}" dt="2021-11-04T20:45:56.154" v="4386" actId="1035"/>
          <ac:grpSpMkLst>
            <pc:docMk/>
            <pc:sldMk cId="2914224822" sldId="272"/>
            <ac:grpSpMk id="32" creationId="{A4741C01-0F79-9849-8AE4-9FDF26B451A1}"/>
          </ac:grpSpMkLst>
        </pc:grpChg>
        <pc:inkChg chg="add del mod">
          <ac:chgData name="Andrej Bogdanov (CSD)" userId="54a3fc38-bcd8-4812-b887-b84a314b9e17" providerId="ADAL" clId="{1F8AD84F-0D04-9849-A5A9-A5A39F7687EB}" dt="2021-11-04T20:28:57.031" v="4158"/>
          <ac:inkMkLst>
            <pc:docMk/>
            <pc:sldMk cId="2914224822" sldId="272"/>
            <ac:inkMk id="2" creationId="{FCBA11B0-9282-8846-8752-DF29F105F1D0}"/>
          </ac:inkMkLst>
        </pc:inkChg>
        <pc:inkChg chg="add del">
          <ac:chgData name="Andrej Bogdanov (CSD)" userId="54a3fc38-bcd8-4812-b887-b84a314b9e17" providerId="ADAL" clId="{1F8AD84F-0D04-9849-A5A9-A5A39F7687EB}" dt="2021-11-04T20:29:00.840" v="4159"/>
          <ac:inkMkLst>
            <pc:docMk/>
            <pc:sldMk cId="2914224822" sldId="272"/>
            <ac:inkMk id="18" creationId="{17BFC3EC-3DC2-C04B-8D07-85B6C77D5889}"/>
          </ac:inkMkLst>
        </pc:inkChg>
        <pc:inkChg chg="add del">
          <ac:chgData name="Andrej Bogdanov (CSD)" userId="54a3fc38-bcd8-4812-b887-b84a314b9e17" providerId="ADAL" clId="{1F8AD84F-0D04-9849-A5A9-A5A39F7687EB}" dt="2021-11-04T20:29:02.008" v="4160"/>
          <ac:inkMkLst>
            <pc:docMk/>
            <pc:sldMk cId="2914224822" sldId="272"/>
            <ac:inkMk id="19" creationId="{66FF6672-D086-7C46-A1D1-7E7E8D393237}"/>
          </ac:inkMkLst>
        </pc:inkChg>
        <pc:inkChg chg="add mod">
          <ac:chgData name="Andrej Bogdanov (CSD)" userId="54a3fc38-bcd8-4812-b887-b84a314b9e17" providerId="ADAL" clId="{1F8AD84F-0D04-9849-A5A9-A5A39F7687EB}" dt="2021-11-04T20:45:56.154" v="4386" actId="1035"/>
          <ac:inkMkLst>
            <pc:docMk/>
            <pc:sldMk cId="2914224822" sldId="272"/>
            <ac:inkMk id="20" creationId="{DB3E9D74-AB0A-4E44-A3A1-9C3B4E7AA970}"/>
          </ac:inkMkLst>
        </pc:inkChg>
        <pc:inkChg chg="add mod">
          <ac:chgData name="Andrej Bogdanov (CSD)" userId="54a3fc38-bcd8-4812-b887-b84a314b9e17" providerId="ADAL" clId="{1F8AD84F-0D04-9849-A5A9-A5A39F7687EB}" dt="2021-11-04T20:45:56.154" v="4386" actId="1035"/>
          <ac:inkMkLst>
            <pc:docMk/>
            <pc:sldMk cId="2914224822" sldId="272"/>
            <ac:inkMk id="21" creationId="{94845B24-6974-4548-B329-ABE88598EE38}"/>
          </ac:inkMkLst>
        </pc:inkChg>
        <pc:cxnChg chg="add mod">
          <ac:chgData name="Andrej Bogdanov (CSD)" userId="54a3fc38-bcd8-4812-b887-b84a314b9e17" providerId="ADAL" clId="{1F8AD84F-0D04-9849-A5A9-A5A39F7687EB}" dt="2021-11-04T20:37:36.401" v="4239" actId="692"/>
          <ac:cxnSpMkLst>
            <pc:docMk/>
            <pc:sldMk cId="2914224822" sldId="272"/>
            <ac:cxnSpMk id="4" creationId="{64FEE290-7843-5248-8A39-53313AF3D6C7}"/>
          </ac:cxnSpMkLst>
        </pc:cxnChg>
        <pc:cxnChg chg="add del mod">
          <ac:chgData name="Andrej Bogdanov (CSD)" userId="54a3fc38-bcd8-4812-b887-b84a314b9e17" providerId="ADAL" clId="{1F8AD84F-0D04-9849-A5A9-A5A39F7687EB}" dt="2021-11-04T20:30:05.732" v="4176" actId="478"/>
          <ac:cxnSpMkLst>
            <pc:docMk/>
            <pc:sldMk cId="2914224822" sldId="272"/>
            <ac:cxnSpMk id="6" creationId="{7EE222D6-1EB4-4248-A279-85AF26B60D9A}"/>
          </ac:cxnSpMkLst>
        </pc:cxnChg>
        <pc:cxnChg chg="add mod">
          <ac:chgData name="Andrej Bogdanov (CSD)" userId="54a3fc38-bcd8-4812-b887-b84a314b9e17" providerId="ADAL" clId="{1F8AD84F-0D04-9849-A5A9-A5A39F7687EB}" dt="2021-11-04T20:37:51.550" v="4241" actId="1036"/>
          <ac:cxnSpMkLst>
            <pc:docMk/>
            <pc:sldMk cId="2914224822" sldId="272"/>
            <ac:cxnSpMk id="9" creationId="{E2C36953-7E81-2845-B55D-057E582D4D9A}"/>
          </ac:cxnSpMkLst>
        </pc:cxnChg>
        <pc:cxnChg chg="add del mod">
          <ac:chgData name="Andrej Bogdanov (CSD)" userId="54a3fc38-bcd8-4812-b887-b84a314b9e17" providerId="ADAL" clId="{1F8AD84F-0D04-9849-A5A9-A5A39F7687EB}" dt="2021-11-04T20:30:05.732" v="4176" actId="478"/>
          <ac:cxnSpMkLst>
            <pc:docMk/>
            <pc:sldMk cId="2914224822" sldId="272"/>
            <ac:cxnSpMk id="16" creationId="{22A2EF5D-76D2-6A47-8BA5-ECD50EAFC7E1}"/>
          </ac:cxnSpMkLst>
        </pc:cxnChg>
        <pc:cxnChg chg="add mod">
          <ac:chgData name="Andrej Bogdanov (CSD)" userId="54a3fc38-bcd8-4812-b887-b84a314b9e17" providerId="ADAL" clId="{1F8AD84F-0D04-9849-A5A9-A5A39F7687EB}" dt="2021-11-04T20:37:36.401" v="4239" actId="692"/>
          <ac:cxnSpMkLst>
            <pc:docMk/>
            <pc:sldMk cId="2914224822" sldId="272"/>
            <ac:cxnSpMk id="26" creationId="{B6458605-0259-B945-960C-59D63948A9B3}"/>
          </ac:cxnSpMkLst>
        </pc:cxnChg>
        <pc:cxnChg chg="add mod">
          <ac:chgData name="Andrej Bogdanov (CSD)" userId="54a3fc38-bcd8-4812-b887-b84a314b9e17" providerId="ADAL" clId="{1F8AD84F-0D04-9849-A5A9-A5A39F7687EB}" dt="2021-11-04T20:37:45.431" v="4240" actId="692"/>
          <ac:cxnSpMkLst>
            <pc:docMk/>
            <pc:sldMk cId="2914224822" sldId="272"/>
            <ac:cxnSpMk id="28" creationId="{1AF7A523-4181-2B47-A419-57C515297EF1}"/>
          </ac:cxnSpMkLst>
        </pc:cxnChg>
        <pc:cxnChg chg="add mod">
          <ac:chgData name="Andrej Bogdanov (CSD)" userId="54a3fc38-bcd8-4812-b887-b84a314b9e17" providerId="ADAL" clId="{1F8AD84F-0D04-9849-A5A9-A5A39F7687EB}" dt="2021-11-04T20:37:57.535" v="4242" actId="1036"/>
          <ac:cxnSpMkLst>
            <pc:docMk/>
            <pc:sldMk cId="2914224822" sldId="272"/>
            <ac:cxnSpMk id="29" creationId="{8C1E43C4-6F26-3049-BB37-9F79C3BC70E5}"/>
          </ac:cxnSpMkLst>
        </pc:cxnChg>
        <pc:cxnChg chg="add mod">
          <ac:chgData name="Andrej Bogdanov (CSD)" userId="54a3fc38-bcd8-4812-b887-b84a314b9e17" providerId="ADAL" clId="{1F8AD84F-0D04-9849-A5A9-A5A39F7687EB}" dt="2021-11-04T20:38:07.530" v="4243" actId="1035"/>
          <ac:cxnSpMkLst>
            <pc:docMk/>
            <pc:sldMk cId="2914224822" sldId="272"/>
            <ac:cxnSpMk id="30" creationId="{762E6ACF-5FEF-BE4E-95EC-445803151891}"/>
          </ac:cxnSpMkLst>
        </pc:cxnChg>
        <pc:cxnChg chg="add mod">
          <ac:chgData name="Andrej Bogdanov (CSD)" userId="54a3fc38-bcd8-4812-b887-b84a314b9e17" providerId="ADAL" clId="{1F8AD84F-0D04-9849-A5A9-A5A39F7687EB}" dt="2021-11-04T20:45:56.154" v="4386" actId="1035"/>
          <ac:cxnSpMkLst>
            <pc:docMk/>
            <pc:sldMk cId="2914224822" sldId="272"/>
            <ac:cxnSpMk id="34" creationId="{9FBC373E-67B2-554F-B31B-381CFB0A1C95}"/>
          </ac:cxnSpMkLst>
        </pc:cxnChg>
        <pc:cxnChg chg="add mod">
          <ac:chgData name="Andrej Bogdanov (CSD)" userId="54a3fc38-bcd8-4812-b887-b84a314b9e17" providerId="ADAL" clId="{1F8AD84F-0D04-9849-A5A9-A5A39F7687EB}" dt="2021-11-04T20:45:56.154" v="4386" actId="1035"/>
          <ac:cxnSpMkLst>
            <pc:docMk/>
            <pc:sldMk cId="2914224822" sldId="272"/>
            <ac:cxnSpMk id="42" creationId="{84E4DDDA-FA9A-9F4C-9AF7-196FD1C85FA5}"/>
          </ac:cxnSpMkLst>
        </pc:cxnChg>
      </pc:sldChg>
      <pc:sldChg chg="delSp modSp add mod">
        <pc:chgData name="Andrej Bogdanov (CSD)" userId="54a3fc38-bcd8-4812-b887-b84a314b9e17" providerId="ADAL" clId="{1F8AD84F-0D04-9849-A5A9-A5A39F7687EB}" dt="2021-11-04T20:19:24.306" v="4002" actId="1036"/>
        <pc:sldMkLst>
          <pc:docMk/>
          <pc:sldMk cId="3020980745" sldId="273"/>
        </pc:sldMkLst>
        <pc:spChg chg="del">
          <ac:chgData name="Andrej Bogdanov (CSD)" userId="54a3fc38-bcd8-4812-b887-b84a314b9e17" providerId="ADAL" clId="{1F8AD84F-0D04-9849-A5A9-A5A39F7687EB}" dt="2021-11-04T20:10:52.519" v="3764" actId="478"/>
          <ac:spMkLst>
            <pc:docMk/>
            <pc:sldMk cId="3020980745" sldId="273"/>
            <ac:spMk id="3" creationId="{411789A7-0DC1-4844-A61A-3D8FC8D9F116}"/>
          </ac:spMkLst>
        </pc:spChg>
        <pc:spChg chg="mod">
          <ac:chgData name="Andrej Bogdanov (CSD)" userId="54a3fc38-bcd8-4812-b887-b84a314b9e17" providerId="ADAL" clId="{1F8AD84F-0D04-9849-A5A9-A5A39F7687EB}" dt="2021-11-04T20:19:15.371" v="3981" actId="14100"/>
          <ac:spMkLst>
            <pc:docMk/>
            <pc:sldMk cId="3020980745" sldId="273"/>
            <ac:spMk id="4" creationId="{B34C3357-A668-5340-8F91-22D42579DB01}"/>
          </ac:spMkLst>
        </pc:spChg>
        <pc:spChg chg="mod">
          <ac:chgData name="Andrej Bogdanov (CSD)" userId="54a3fc38-bcd8-4812-b887-b84a314b9e17" providerId="ADAL" clId="{1F8AD84F-0D04-9849-A5A9-A5A39F7687EB}" dt="2021-11-04T20:19:24.306" v="4002" actId="1036"/>
          <ac:spMkLst>
            <pc:docMk/>
            <pc:sldMk cId="3020980745" sldId="273"/>
            <ac:spMk id="5" creationId="{B31FA6C4-F0C0-1247-9525-EF4C32094E0D}"/>
          </ac:spMkLst>
        </pc:spChg>
        <pc:spChg chg="mod">
          <ac:chgData name="Andrej Bogdanov (CSD)" userId="54a3fc38-bcd8-4812-b887-b84a314b9e17" providerId="ADAL" clId="{1F8AD84F-0D04-9849-A5A9-A5A39F7687EB}" dt="2021-11-04T20:19:24.306" v="4002" actId="1036"/>
          <ac:spMkLst>
            <pc:docMk/>
            <pc:sldMk cId="3020980745" sldId="273"/>
            <ac:spMk id="6" creationId="{6DC13EA5-A4A9-5E41-9552-9D4DC6F08C24}"/>
          </ac:spMkLst>
        </pc:spChg>
        <pc:cxnChg chg="mod">
          <ac:chgData name="Andrej Bogdanov (CSD)" userId="54a3fc38-bcd8-4812-b887-b84a314b9e17" providerId="ADAL" clId="{1F8AD84F-0D04-9849-A5A9-A5A39F7687EB}" dt="2021-11-04T20:19:24.306" v="4002" actId="1036"/>
          <ac:cxnSpMkLst>
            <pc:docMk/>
            <pc:sldMk cId="3020980745" sldId="273"/>
            <ac:cxnSpMk id="8" creationId="{5FA79900-9284-B948-ABE9-88B29A68C712}"/>
          </ac:cxnSpMkLst>
        </pc:cxnChg>
      </pc:sldChg>
      <pc:sldChg chg="addSp modSp new mod">
        <pc:chgData name="Andrej Bogdanov (CSD)" userId="54a3fc38-bcd8-4812-b887-b84a314b9e17" providerId="ADAL" clId="{1F8AD84F-0D04-9849-A5A9-A5A39F7687EB}" dt="2021-11-04T20:58:55.427" v="4676" actId="1036"/>
        <pc:sldMkLst>
          <pc:docMk/>
          <pc:sldMk cId="701255215" sldId="274"/>
        </pc:sldMkLst>
        <pc:spChg chg="add mod">
          <ac:chgData name="Andrej Bogdanov (CSD)" userId="54a3fc38-bcd8-4812-b887-b84a314b9e17" providerId="ADAL" clId="{1F8AD84F-0D04-9849-A5A9-A5A39F7687EB}" dt="2021-11-04T20:49:42.979" v="4483" actId="20577"/>
          <ac:spMkLst>
            <pc:docMk/>
            <pc:sldMk cId="701255215" sldId="274"/>
            <ac:spMk id="2" creationId="{356D0F72-9785-1445-8605-EE0E3A7D8C0E}"/>
          </ac:spMkLst>
        </pc:spChg>
        <pc:spChg chg="add mod">
          <ac:chgData name="Andrej Bogdanov (CSD)" userId="54a3fc38-bcd8-4812-b887-b84a314b9e17" providerId="ADAL" clId="{1F8AD84F-0D04-9849-A5A9-A5A39F7687EB}" dt="2021-11-04T20:58:55.427" v="4676" actId="1036"/>
          <ac:spMkLst>
            <pc:docMk/>
            <pc:sldMk cId="701255215" sldId="274"/>
            <ac:spMk id="3" creationId="{8E34F7B0-4B99-7945-9370-FE1DA63F87C5}"/>
          </ac:spMkLst>
        </pc:spChg>
        <pc:spChg chg="add mod">
          <ac:chgData name="Andrej Bogdanov (CSD)" userId="54a3fc38-bcd8-4812-b887-b84a314b9e17" providerId="ADAL" clId="{1F8AD84F-0D04-9849-A5A9-A5A39F7687EB}" dt="2021-11-04T20:58:55.427" v="4676" actId="1036"/>
          <ac:spMkLst>
            <pc:docMk/>
            <pc:sldMk cId="701255215" sldId="274"/>
            <ac:spMk id="4" creationId="{826DB7DD-C2B8-8F43-A4C4-FDA3C3421D27}"/>
          </ac:spMkLst>
        </pc:spChg>
        <pc:spChg chg="add mod">
          <ac:chgData name="Andrej Bogdanov (CSD)" userId="54a3fc38-bcd8-4812-b887-b84a314b9e17" providerId="ADAL" clId="{1F8AD84F-0D04-9849-A5A9-A5A39F7687EB}" dt="2021-11-04T20:58:55.427" v="4676" actId="1036"/>
          <ac:spMkLst>
            <pc:docMk/>
            <pc:sldMk cId="701255215" sldId="274"/>
            <ac:spMk id="5" creationId="{6852FBB5-3982-5D49-A9F1-CAE847D41FD2}"/>
          </ac:spMkLst>
        </pc:spChg>
        <pc:spChg chg="add mod">
          <ac:chgData name="Andrej Bogdanov (CSD)" userId="54a3fc38-bcd8-4812-b887-b84a314b9e17" providerId="ADAL" clId="{1F8AD84F-0D04-9849-A5A9-A5A39F7687EB}" dt="2021-11-04T20:58:55.427" v="4676" actId="1036"/>
          <ac:spMkLst>
            <pc:docMk/>
            <pc:sldMk cId="701255215" sldId="274"/>
            <ac:spMk id="6" creationId="{E3D4A7B1-B9B7-0346-8013-3C169B56530C}"/>
          </ac:spMkLst>
        </pc:spChg>
      </pc:sldChg>
      <pc:sldChg chg="addSp delSp modSp new mod delAnim modAnim">
        <pc:chgData name="Andrej Bogdanov (CSD)" userId="54a3fc38-bcd8-4812-b887-b84a314b9e17" providerId="ADAL" clId="{1F8AD84F-0D04-9849-A5A9-A5A39F7687EB}" dt="2021-11-04T22:04:04.686" v="5501" actId="1035"/>
        <pc:sldMkLst>
          <pc:docMk/>
          <pc:sldMk cId="4176509041" sldId="275"/>
        </pc:sldMkLst>
        <pc:spChg chg="add mod">
          <ac:chgData name="Andrej Bogdanov (CSD)" userId="54a3fc38-bcd8-4812-b887-b84a314b9e17" providerId="ADAL" clId="{1F8AD84F-0D04-9849-A5A9-A5A39F7687EB}" dt="2021-11-04T21:02:56.932" v="4831" actId="1076"/>
          <ac:spMkLst>
            <pc:docMk/>
            <pc:sldMk cId="4176509041" sldId="275"/>
            <ac:spMk id="5" creationId="{DF4FB8B1-76CF-8A4D-9D98-5D7371D250DC}"/>
          </ac:spMkLst>
        </pc:spChg>
        <pc:spChg chg="add mod">
          <ac:chgData name="Andrej Bogdanov (CSD)" userId="54a3fc38-bcd8-4812-b887-b84a314b9e17" providerId="ADAL" clId="{1F8AD84F-0D04-9849-A5A9-A5A39F7687EB}" dt="2021-11-04T22:04:04.686" v="5501" actId="1035"/>
          <ac:spMkLst>
            <pc:docMk/>
            <pc:sldMk cId="4176509041" sldId="275"/>
            <ac:spMk id="7" creationId="{D972C10A-1964-034A-A043-0F3A39B1BB66}"/>
          </ac:spMkLst>
        </pc:spChg>
        <pc:spChg chg="add mod">
          <ac:chgData name="Andrej Bogdanov (CSD)" userId="54a3fc38-bcd8-4812-b887-b84a314b9e17" providerId="ADAL" clId="{1F8AD84F-0D04-9849-A5A9-A5A39F7687EB}" dt="2021-11-04T22:04:04.686" v="5501" actId="1035"/>
          <ac:spMkLst>
            <pc:docMk/>
            <pc:sldMk cId="4176509041" sldId="275"/>
            <ac:spMk id="8" creationId="{5732C105-BB3E-704F-B9E7-CBDEDBA66ECF}"/>
          </ac:spMkLst>
        </pc:spChg>
        <pc:spChg chg="add mod">
          <ac:chgData name="Andrej Bogdanov (CSD)" userId="54a3fc38-bcd8-4812-b887-b84a314b9e17" providerId="ADAL" clId="{1F8AD84F-0D04-9849-A5A9-A5A39F7687EB}" dt="2021-11-04T21:03:36.943" v="4924" actId="1037"/>
          <ac:spMkLst>
            <pc:docMk/>
            <pc:sldMk cId="4176509041" sldId="275"/>
            <ac:spMk id="25" creationId="{8237802A-CDFF-B544-ADC4-FE1FECCB0682}"/>
          </ac:spMkLst>
        </pc:spChg>
        <pc:spChg chg="add mod">
          <ac:chgData name="Andrej Bogdanov (CSD)" userId="54a3fc38-bcd8-4812-b887-b84a314b9e17" providerId="ADAL" clId="{1F8AD84F-0D04-9849-A5A9-A5A39F7687EB}" dt="2021-11-04T21:04:46.225" v="4940" actId="1035"/>
          <ac:spMkLst>
            <pc:docMk/>
            <pc:sldMk cId="4176509041" sldId="275"/>
            <ac:spMk id="26" creationId="{DD85E761-EC6F-ED4F-B367-6EAAEA776763}"/>
          </ac:spMkLst>
        </pc:spChg>
        <pc:spChg chg="add mod">
          <ac:chgData name="Andrej Bogdanov (CSD)" userId="54a3fc38-bcd8-4812-b887-b84a314b9e17" providerId="ADAL" clId="{1F8AD84F-0D04-9849-A5A9-A5A39F7687EB}" dt="2021-11-04T21:04:52.021" v="4942" actId="1035"/>
          <ac:spMkLst>
            <pc:docMk/>
            <pc:sldMk cId="4176509041" sldId="275"/>
            <ac:spMk id="30" creationId="{561C7F8B-4FB6-6B46-B781-1071C36F7A3F}"/>
          </ac:spMkLst>
        </pc:spChg>
        <pc:spChg chg="add mod">
          <ac:chgData name="Andrej Bogdanov (CSD)" userId="54a3fc38-bcd8-4812-b887-b84a314b9e17" providerId="ADAL" clId="{1F8AD84F-0D04-9849-A5A9-A5A39F7687EB}" dt="2021-11-04T21:05:12.440" v="4958" actId="1036"/>
          <ac:spMkLst>
            <pc:docMk/>
            <pc:sldMk cId="4176509041" sldId="275"/>
            <ac:spMk id="33" creationId="{1DECED69-37F9-C34A-9E3F-09326140B5C4}"/>
          </ac:spMkLst>
        </pc:spChg>
        <pc:spChg chg="add mod">
          <ac:chgData name="Andrej Bogdanov (CSD)" userId="54a3fc38-bcd8-4812-b887-b84a314b9e17" providerId="ADAL" clId="{1F8AD84F-0D04-9849-A5A9-A5A39F7687EB}" dt="2021-11-04T21:06:46.227" v="4968" actId="207"/>
          <ac:spMkLst>
            <pc:docMk/>
            <pc:sldMk cId="4176509041" sldId="275"/>
            <ac:spMk id="34" creationId="{B89D16D1-B4BC-DF41-B0B4-C9852C58C6A6}"/>
          </ac:spMkLst>
        </pc:spChg>
        <pc:spChg chg="add mod">
          <ac:chgData name="Andrej Bogdanov (CSD)" userId="54a3fc38-bcd8-4812-b887-b84a314b9e17" providerId="ADAL" clId="{1F8AD84F-0D04-9849-A5A9-A5A39F7687EB}" dt="2021-11-04T22:03:52.135" v="5493" actId="1035"/>
          <ac:spMkLst>
            <pc:docMk/>
            <pc:sldMk cId="4176509041" sldId="275"/>
            <ac:spMk id="35" creationId="{56B96025-9E53-884C-8D8F-54F75706B02F}"/>
          </ac:spMkLst>
        </pc:spChg>
        <pc:spChg chg="add mod">
          <ac:chgData name="Andrej Bogdanov (CSD)" userId="54a3fc38-bcd8-4812-b887-b84a314b9e17" providerId="ADAL" clId="{1F8AD84F-0D04-9849-A5A9-A5A39F7687EB}" dt="2021-11-04T21:44:56.344" v="5169" actId="1076"/>
          <ac:spMkLst>
            <pc:docMk/>
            <pc:sldMk cId="4176509041" sldId="275"/>
            <ac:spMk id="36" creationId="{79002D09-18AF-7442-A8AD-1A773FBD9F69}"/>
          </ac:spMkLst>
        </pc:spChg>
        <pc:spChg chg="add mod">
          <ac:chgData name="Andrej Bogdanov (CSD)" userId="54a3fc38-bcd8-4812-b887-b84a314b9e17" providerId="ADAL" clId="{1F8AD84F-0D04-9849-A5A9-A5A39F7687EB}" dt="2021-11-04T22:03:54.698" v="5494" actId="1035"/>
          <ac:spMkLst>
            <pc:docMk/>
            <pc:sldMk cId="4176509041" sldId="275"/>
            <ac:spMk id="37" creationId="{701E4F2C-D9A5-1C41-933E-331E8281BD96}"/>
          </ac:spMkLst>
        </pc:spChg>
        <pc:spChg chg="add mod">
          <ac:chgData name="Andrej Bogdanov (CSD)" userId="54a3fc38-bcd8-4812-b887-b84a314b9e17" providerId="ADAL" clId="{1F8AD84F-0D04-9849-A5A9-A5A39F7687EB}" dt="2021-11-04T22:03:56.898" v="5495" actId="1036"/>
          <ac:spMkLst>
            <pc:docMk/>
            <pc:sldMk cId="4176509041" sldId="275"/>
            <ac:spMk id="38" creationId="{132192C3-4685-8244-8B67-396A36EE20C4}"/>
          </ac:spMkLst>
        </pc:spChg>
        <pc:spChg chg="add mod">
          <ac:chgData name="Andrej Bogdanov (CSD)" userId="54a3fc38-bcd8-4812-b887-b84a314b9e17" providerId="ADAL" clId="{1F8AD84F-0D04-9849-A5A9-A5A39F7687EB}" dt="2021-11-04T21:45:24.887" v="5174" actId="1076"/>
          <ac:spMkLst>
            <pc:docMk/>
            <pc:sldMk cId="4176509041" sldId="275"/>
            <ac:spMk id="39" creationId="{00A46286-A51D-6548-A1EC-F0BCA3EEBB1C}"/>
          </ac:spMkLst>
        </pc:spChg>
        <pc:spChg chg="add mod">
          <ac:chgData name="Andrej Bogdanov (CSD)" userId="54a3fc38-bcd8-4812-b887-b84a314b9e17" providerId="ADAL" clId="{1F8AD84F-0D04-9849-A5A9-A5A39F7687EB}" dt="2021-11-04T21:44:59.574" v="5170" actId="1076"/>
          <ac:spMkLst>
            <pc:docMk/>
            <pc:sldMk cId="4176509041" sldId="275"/>
            <ac:spMk id="40" creationId="{77A848C5-6869-BA44-8929-F872517A239C}"/>
          </ac:spMkLst>
        </pc:spChg>
        <pc:grpChg chg="add del mod">
          <ac:chgData name="Andrej Bogdanov (CSD)" userId="54a3fc38-bcd8-4812-b887-b84a314b9e17" providerId="ADAL" clId="{1F8AD84F-0D04-9849-A5A9-A5A39F7687EB}" dt="2021-11-04T21:01:51.651" v="4703" actId="478"/>
          <ac:grpSpMkLst>
            <pc:docMk/>
            <pc:sldMk cId="4176509041" sldId="275"/>
            <ac:grpSpMk id="9" creationId="{60F8648C-D2E8-FA45-BD90-A3AAC6C305B9}"/>
          </ac:grpSpMkLst>
        </pc:grpChg>
        <pc:grpChg chg="del mod">
          <ac:chgData name="Andrej Bogdanov (CSD)" userId="54a3fc38-bcd8-4812-b887-b84a314b9e17" providerId="ADAL" clId="{1F8AD84F-0D04-9849-A5A9-A5A39F7687EB}" dt="2021-11-04T21:01:48.805" v="4702" actId="478"/>
          <ac:grpSpMkLst>
            <pc:docMk/>
            <pc:sldMk cId="4176509041" sldId="275"/>
            <ac:grpSpMk id="11" creationId="{ED794A4A-C864-0345-A021-CB31FA73CB64}"/>
          </ac:grpSpMkLst>
        </pc:grpChg>
        <pc:grpChg chg="add">
          <ac:chgData name="Andrej Bogdanov (CSD)" userId="54a3fc38-bcd8-4812-b887-b84a314b9e17" providerId="ADAL" clId="{1F8AD84F-0D04-9849-A5A9-A5A39F7687EB}" dt="2021-11-04T21:46:02.615" v="5182" actId="164"/>
          <ac:grpSpMkLst>
            <pc:docMk/>
            <pc:sldMk cId="4176509041" sldId="275"/>
            <ac:grpSpMk id="43" creationId="{D9AEE434-D538-4E4C-AE72-7ADDE4EAE5BE}"/>
          </ac:grpSpMkLst>
        </pc:grpChg>
        <pc:grpChg chg="add">
          <ac:chgData name="Andrej Bogdanov (CSD)" userId="54a3fc38-bcd8-4812-b887-b84a314b9e17" providerId="ADAL" clId="{1F8AD84F-0D04-9849-A5A9-A5A39F7687EB}" dt="2021-11-04T21:46:08.497" v="5183" actId="164"/>
          <ac:grpSpMkLst>
            <pc:docMk/>
            <pc:sldMk cId="4176509041" sldId="275"/>
            <ac:grpSpMk id="44" creationId="{87946398-080C-BE41-90B8-2039B97F7759}"/>
          </ac:grpSpMkLst>
        </pc:grpChg>
        <pc:inkChg chg="add mod">
          <ac:chgData name="Andrej Bogdanov (CSD)" userId="54a3fc38-bcd8-4812-b887-b84a314b9e17" providerId="ADAL" clId="{1F8AD84F-0D04-9849-A5A9-A5A39F7687EB}" dt="2021-11-04T21:02:50.738" v="4829" actId="1038"/>
          <ac:inkMkLst>
            <pc:docMk/>
            <pc:sldMk cId="4176509041" sldId="275"/>
            <ac:inkMk id="2" creationId="{672B7307-945D-C84B-BA7E-94C27711BC6C}"/>
          </ac:inkMkLst>
        </pc:inkChg>
        <pc:inkChg chg="add mod">
          <ac:chgData name="Andrej Bogdanov (CSD)" userId="54a3fc38-bcd8-4812-b887-b84a314b9e17" providerId="ADAL" clId="{1F8AD84F-0D04-9849-A5A9-A5A39F7687EB}" dt="2021-11-04T21:02:33.361" v="4779" actId="1038"/>
          <ac:inkMkLst>
            <pc:docMk/>
            <pc:sldMk cId="4176509041" sldId="275"/>
            <ac:inkMk id="3" creationId="{A8B86046-0BDE-1741-9551-98D004F2AEC6}"/>
          </ac:inkMkLst>
        </pc:inkChg>
        <pc:inkChg chg="add mod">
          <ac:chgData name="Andrej Bogdanov (CSD)" userId="54a3fc38-bcd8-4812-b887-b84a314b9e17" providerId="ADAL" clId="{1F8AD84F-0D04-9849-A5A9-A5A39F7687EB}" dt="2021-11-04T21:02:39.968" v="4785" actId="1038"/>
          <ac:inkMkLst>
            <pc:docMk/>
            <pc:sldMk cId="4176509041" sldId="275"/>
            <ac:inkMk id="4" creationId="{D0A92851-412A-7946-B061-E28FC90DB6D6}"/>
          </ac:inkMkLst>
        </pc:inkChg>
        <pc:inkChg chg="mod topLvl">
          <ac:chgData name="Andrej Bogdanov (CSD)" userId="54a3fc38-bcd8-4812-b887-b84a314b9e17" providerId="ADAL" clId="{1F8AD84F-0D04-9849-A5A9-A5A39F7687EB}" dt="2021-11-04T21:03:06.724" v="4852" actId="1037"/>
          <ac:inkMkLst>
            <pc:docMk/>
            <pc:sldMk cId="4176509041" sldId="275"/>
            <ac:inkMk id="10" creationId="{F12115A2-B26C-AA48-9AC3-C0504DC1AD96}"/>
          </ac:inkMkLst>
        </pc:inkChg>
        <pc:inkChg chg="del mod">
          <ac:chgData name="Andrej Bogdanov (CSD)" userId="54a3fc38-bcd8-4812-b887-b84a314b9e17" providerId="ADAL" clId="{1F8AD84F-0D04-9849-A5A9-A5A39F7687EB}" dt="2021-11-04T21:01:48.805" v="4702" actId="478"/>
          <ac:inkMkLst>
            <pc:docMk/>
            <pc:sldMk cId="4176509041" sldId="275"/>
            <ac:inkMk id="12" creationId="{B6B05519-A80B-7141-9B5A-7771D8908918}"/>
          </ac:inkMkLst>
        </pc:inkChg>
        <pc:inkChg chg="del mod">
          <ac:chgData name="Andrej Bogdanov (CSD)" userId="54a3fc38-bcd8-4812-b887-b84a314b9e17" providerId="ADAL" clId="{1F8AD84F-0D04-9849-A5A9-A5A39F7687EB}" dt="2021-11-04T21:01:43.054" v="4700" actId="478"/>
          <ac:inkMkLst>
            <pc:docMk/>
            <pc:sldMk cId="4176509041" sldId="275"/>
            <ac:inkMk id="13" creationId="{08052FF7-DF96-4844-A17F-37902215E04E}"/>
          </ac:inkMkLst>
        </pc:inkChg>
        <pc:inkChg chg="del mod">
          <ac:chgData name="Andrej Bogdanov (CSD)" userId="54a3fc38-bcd8-4812-b887-b84a314b9e17" providerId="ADAL" clId="{1F8AD84F-0D04-9849-A5A9-A5A39F7687EB}" dt="2021-11-04T21:01:40.150" v="4699" actId="478"/>
          <ac:inkMkLst>
            <pc:docMk/>
            <pc:sldMk cId="4176509041" sldId="275"/>
            <ac:inkMk id="14" creationId="{9DC28446-844D-014D-87DD-0BCD3B6A9B85}"/>
          </ac:inkMkLst>
        </pc:inkChg>
        <pc:inkChg chg="del mod">
          <ac:chgData name="Andrej Bogdanov (CSD)" userId="54a3fc38-bcd8-4812-b887-b84a314b9e17" providerId="ADAL" clId="{1F8AD84F-0D04-9849-A5A9-A5A39F7687EB}" dt="2021-11-04T21:01:45.815" v="4701" actId="478"/>
          <ac:inkMkLst>
            <pc:docMk/>
            <pc:sldMk cId="4176509041" sldId="275"/>
            <ac:inkMk id="15" creationId="{DB57CB73-8DFD-4E47-A01E-0BA4FB8FE11B}"/>
          </ac:inkMkLst>
        </pc:inkChg>
        <pc:inkChg chg="del mod">
          <ac:chgData name="Andrej Bogdanov (CSD)" userId="54a3fc38-bcd8-4812-b887-b84a314b9e17" providerId="ADAL" clId="{1F8AD84F-0D04-9849-A5A9-A5A39F7687EB}" dt="2021-11-04T21:01:37.887" v="4698" actId="478"/>
          <ac:inkMkLst>
            <pc:docMk/>
            <pc:sldMk cId="4176509041" sldId="275"/>
            <ac:inkMk id="16" creationId="{8A1F17EA-17D2-AB48-B7DF-39B425300190}"/>
          </ac:inkMkLst>
        </pc:inkChg>
        <pc:inkChg chg="del mod topLvl">
          <ac:chgData name="Andrej Bogdanov (CSD)" userId="54a3fc38-bcd8-4812-b887-b84a314b9e17" providerId="ADAL" clId="{1F8AD84F-0D04-9849-A5A9-A5A39F7687EB}" dt="2021-11-04T21:01:51.651" v="4703" actId="478"/>
          <ac:inkMkLst>
            <pc:docMk/>
            <pc:sldMk cId="4176509041" sldId="275"/>
            <ac:inkMk id="17" creationId="{BBDA0F33-2F52-7349-8624-159419660F60}"/>
          </ac:inkMkLst>
        </pc:inkChg>
        <pc:inkChg chg="del mod">
          <ac:chgData name="Andrej Bogdanov (CSD)" userId="54a3fc38-bcd8-4812-b887-b84a314b9e17" providerId="ADAL" clId="{1F8AD84F-0D04-9849-A5A9-A5A39F7687EB}" dt="2021-11-04T21:01:35.658" v="4697" actId="478"/>
          <ac:inkMkLst>
            <pc:docMk/>
            <pc:sldMk cId="4176509041" sldId="275"/>
            <ac:inkMk id="18" creationId="{41D3A79E-7CFA-FB41-B5C7-A7C8066C0513}"/>
          </ac:inkMkLst>
        </pc:inkChg>
        <pc:inkChg chg="del mod">
          <ac:chgData name="Andrej Bogdanov (CSD)" userId="54a3fc38-bcd8-4812-b887-b84a314b9e17" providerId="ADAL" clId="{1F8AD84F-0D04-9849-A5A9-A5A39F7687EB}" dt="2021-11-04T21:01:33.354" v="4696" actId="478"/>
          <ac:inkMkLst>
            <pc:docMk/>
            <pc:sldMk cId="4176509041" sldId="275"/>
            <ac:inkMk id="19" creationId="{71DB4766-A08C-0C48-BDE7-FBDE98D8247A}"/>
          </ac:inkMkLst>
        </pc:inkChg>
        <pc:inkChg chg="del mod">
          <ac:chgData name="Andrej Bogdanov (CSD)" userId="54a3fc38-bcd8-4812-b887-b84a314b9e17" providerId="ADAL" clId="{1F8AD84F-0D04-9849-A5A9-A5A39F7687EB}" dt="2021-11-04T21:01:28.444" v="4694" actId="478"/>
          <ac:inkMkLst>
            <pc:docMk/>
            <pc:sldMk cId="4176509041" sldId="275"/>
            <ac:inkMk id="20" creationId="{293F3148-9DB6-594E-AAC8-EB09E71AE7DD}"/>
          </ac:inkMkLst>
        </pc:inkChg>
        <pc:inkChg chg="del mod">
          <ac:chgData name="Andrej Bogdanov (CSD)" userId="54a3fc38-bcd8-4812-b887-b84a314b9e17" providerId="ADAL" clId="{1F8AD84F-0D04-9849-A5A9-A5A39F7687EB}" dt="2021-11-04T21:01:31.705" v="4695" actId="478"/>
          <ac:inkMkLst>
            <pc:docMk/>
            <pc:sldMk cId="4176509041" sldId="275"/>
            <ac:inkMk id="21" creationId="{1DC5CEF8-8862-AA48-AF4F-195191D89676}"/>
          </ac:inkMkLst>
        </pc:inkChg>
        <pc:inkChg chg="add mod">
          <ac:chgData name="Andrej Bogdanov (CSD)" userId="54a3fc38-bcd8-4812-b887-b84a314b9e17" providerId="ADAL" clId="{1F8AD84F-0D04-9849-A5A9-A5A39F7687EB}" dt="2021-11-04T21:01:08.914" v="4679" actId="14100"/>
          <ac:inkMkLst>
            <pc:docMk/>
            <pc:sldMk cId="4176509041" sldId="275"/>
            <ac:inkMk id="22" creationId="{CE9A81CC-CEA5-694E-BC34-7653D4D91C0C}"/>
          </ac:inkMkLst>
        </pc:inkChg>
        <pc:inkChg chg="add mod">
          <ac:chgData name="Andrej Bogdanov (CSD)" userId="54a3fc38-bcd8-4812-b887-b84a314b9e17" providerId="ADAL" clId="{1F8AD84F-0D04-9849-A5A9-A5A39F7687EB}" dt="2021-11-04T21:02:33.361" v="4779" actId="1038"/>
          <ac:inkMkLst>
            <pc:docMk/>
            <pc:sldMk cId="4176509041" sldId="275"/>
            <ac:inkMk id="23" creationId="{E41EF63E-31B2-1242-A7C2-7DD7EF13C6AF}"/>
          </ac:inkMkLst>
        </pc:inkChg>
        <pc:cxnChg chg="add mod">
          <ac:chgData name="Andrej Bogdanov (CSD)" userId="54a3fc38-bcd8-4812-b887-b84a314b9e17" providerId="ADAL" clId="{1F8AD84F-0D04-9849-A5A9-A5A39F7687EB}" dt="2021-11-04T21:02:33.361" v="4779" actId="1038"/>
          <ac:cxnSpMkLst>
            <pc:docMk/>
            <pc:sldMk cId="4176509041" sldId="275"/>
            <ac:cxnSpMk id="6" creationId="{EF316C2B-94A0-1047-BBED-9E3FE24AFC00}"/>
          </ac:cxnSpMkLst>
        </pc:cxnChg>
        <pc:cxnChg chg="add mod">
          <ac:chgData name="Andrej Bogdanov (CSD)" userId="54a3fc38-bcd8-4812-b887-b84a314b9e17" providerId="ADAL" clId="{1F8AD84F-0D04-9849-A5A9-A5A39F7687EB}" dt="2021-11-04T21:04:46.225" v="4940" actId="1035"/>
          <ac:cxnSpMkLst>
            <pc:docMk/>
            <pc:sldMk cId="4176509041" sldId="275"/>
            <ac:cxnSpMk id="27" creationId="{AED80D82-C7B7-8647-A437-7BC0A18EF6B4}"/>
          </ac:cxnSpMkLst>
        </pc:cxnChg>
        <pc:cxnChg chg="add mod">
          <ac:chgData name="Andrej Bogdanov (CSD)" userId="54a3fc38-bcd8-4812-b887-b84a314b9e17" providerId="ADAL" clId="{1F8AD84F-0D04-9849-A5A9-A5A39F7687EB}" dt="2021-11-04T21:04:29.894" v="4928" actId="1076"/>
          <ac:cxnSpMkLst>
            <pc:docMk/>
            <pc:sldMk cId="4176509041" sldId="275"/>
            <ac:cxnSpMk id="28" creationId="{0CDCB915-D567-AE42-B992-C6259B3C1274}"/>
          </ac:cxnSpMkLst>
        </pc:cxnChg>
        <pc:cxnChg chg="add del mod">
          <ac:chgData name="Andrej Bogdanov (CSD)" userId="54a3fc38-bcd8-4812-b887-b84a314b9e17" providerId="ADAL" clId="{1F8AD84F-0D04-9849-A5A9-A5A39F7687EB}" dt="2021-11-04T21:05:00.784" v="4946" actId="478"/>
          <ac:cxnSpMkLst>
            <pc:docMk/>
            <pc:sldMk cId="4176509041" sldId="275"/>
            <ac:cxnSpMk id="31" creationId="{55BFFE3E-FE8F-D748-92E6-CA0EF8E4CE1F}"/>
          </ac:cxnSpMkLst>
        </pc:cxnChg>
        <pc:cxnChg chg="add mod">
          <ac:chgData name="Andrej Bogdanov (CSD)" userId="54a3fc38-bcd8-4812-b887-b84a314b9e17" providerId="ADAL" clId="{1F8AD84F-0D04-9849-A5A9-A5A39F7687EB}" dt="2021-11-04T21:04:59.137" v="4945" actId="1076"/>
          <ac:cxnSpMkLst>
            <pc:docMk/>
            <pc:sldMk cId="4176509041" sldId="275"/>
            <ac:cxnSpMk id="32" creationId="{AD5E0DB3-7755-8249-80C7-6317A5C1BE0C}"/>
          </ac:cxnSpMkLst>
        </pc:cxnChg>
        <pc:cxnChg chg="add mod">
          <ac:chgData name="Andrej Bogdanov (CSD)" userId="54a3fc38-bcd8-4812-b887-b84a314b9e17" providerId="ADAL" clId="{1F8AD84F-0D04-9849-A5A9-A5A39F7687EB}" dt="2021-11-04T21:45:47.439" v="5181" actId="14100"/>
          <ac:cxnSpMkLst>
            <pc:docMk/>
            <pc:sldMk cId="4176509041" sldId="275"/>
            <ac:cxnSpMk id="41" creationId="{1CD482DC-8DA9-2B4C-91A2-283F54EDB99A}"/>
          </ac:cxnSpMkLst>
        </pc:cxnChg>
      </pc:sldChg>
      <pc:sldChg chg="addSp delSp modSp new mod modAnim">
        <pc:chgData name="Andrej Bogdanov (CSD)" userId="54a3fc38-bcd8-4812-b887-b84a314b9e17" providerId="ADAL" clId="{1F8AD84F-0D04-9849-A5A9-A5A39F7687EB}" dt="2021-11-05T18:27:09.019" v="6106"/>
        <pc:sldMkLst>
          <pc:docMk/>
          <pc:sldMk cId="1080409270" sldId="276"/>
        </pc:sldMkLst>
        <pc:spChg chg="add mod">
          <ac:chgData name="Andrej Bogdanov (CSD)" userId="54a3fc38-bcd8-4812-b887-b84a314b9e17" providerId="ADAL" clId="{1F8AD84F-0D04-9849-A5A9-A5A39F7687EB}" dt="2021-11-05T17:43:30.542" v="5602" actId="20577"/>
          <ac:spMkLst>
            <pc:docMk/>
            <pc:sldMk cId="1080409270" sldId="276"/>
            <ac:spMk id="2" creationId="{A4EB3F75-9375-5B47-A333-64389BF6466C}"/>
          </ac:spMkLst>
        </pc:spChg>
        <pc:spChg chg="add del mod">
          <ac:chgData name="Andrej Bogdanov (CSD)" userId="54a3fc38-bcd8-4812-b887-b84a314b9e17" providerId="ADAL" clId="{1F8AD84F-0D04-9849-A5A9-A5A39F7687EB}" dt="2021-11-05T17:43:38.729" v="5604" actId="478"/>
          <ac:spMkLst>
            <pc:docMk/>
            <pc:sldMk cId="1080409270" sldId="276"/>
            <ac:spMk id="3" creationId="{4A73206B-4B65-414B-A121-660394C0544A}"/>
          </ac:spMkLst>
        </pc:spChg>
        <pc:spChg chg="add del mod">
          <ac:chgData name="Andrej Bogdanov (CSD)" userId="54a3fc38-bcd8-4812-b887-b84a314b9e17" providerId="ADAL" clId="{1F8AD84F-0D04-9849-A5A9-A5A39F7687EB}" dt="2021-11-05T17:43:35.959" v="5603" actId="478"/>
          <ac:spMkLst>
            <pc:docMk/>
            <pc:sldMk cId="1080409270" sldId="276"/>
            <ac:spMk id="4" creationId="{16385561-F882-CD48-9FF4-A9FEE34979D7}"/>
          </ac:spMkLst>
        </pc:spChg>
        <pc:spChg chg="add mod">
          <ac:chgData name="Andrej Bogdanov (CSD)" userId="54a3fc38-bcd8-4812-b887-b84a314b9e17" providerId="ADAL" clId="{1F8AD84F-0D04-9849-A5A9-A5A39F7687EB}" dt="2021-11-05T18:14:44.780" v="5833" actId="1076"/>
          <ac:spMkLst>
            <pc:docMk/>
            <pc:sldMk cId="1080409270" sldId="276"/>
            <ac:spMk id="5" creationId="{C3DBEA9D-D1EB-A04F-9100-DAA9F0677F2B}"/>
          </ac:spMkLst>
        </pc:spChg>
        <pc:spChg chg="add mod">
          <ac:chgData name="Andrej Bogdanov (CSD)" userId="54a3fc38-bcd8-4812-b887-b84a314b9e17" providerId="ADAL" clId="{1F8AD84F-0D04-9849-A5A9-A5A39F7687EB}" dt="2021-11-05T18:15:48.073" v="5867" actId="1076"/>
          <ac:spMkLst>
            <pc:docMk/>
            <pc:sldMk cId="1080409270" sldId="276"/>
            <ac:spMk id="7" creationId="{5C09C46D-17B1-BA48-BE50-93B3661F3318}"/>
          </ac:spMkLst>
        </pc:spChg>
        <pc:spChg chg="add mod">
          <ac:chgData name="Andrej Bogdanov (CSD)" userId="54a3fc38-bcd8-4812-b887-b84a314b9e17" providerId="ADAL" clId="{1F8AD84F-0D04-9849-A5A9-A5A39F7687EB}" dt="2021-11-05T18:11:31.148" v="5741" actId="1035"/>
          <ac:spMkLst>
            <pc:docMk/>
            <pc:sldMk cId="1080409270" sldId="276"/>
            <ac:spMk id="10" creationId="{98F70CBC-7010-CF40-B42B-0EEDB7157512}"/>
          </ac:spMkLst>
        </pc:spChg>
        <pc:spChg chg="add mod">
          <ac:chgData name="Andrej Bogdanov (CSD)" userId="54a3fc38-bcd8-4812-b887-b84a314b9e17" providerId="ADAL" clId="{1F8AD84F-0D04-9849-A5A9-A5A39F7687EB}" dt="2021-11-05T18:11:31.148" v="5741" actId="1035"/>
          <ac:spMkLst>
            <pc:docMk/>
            <pc:sldMk cId="1080409270" sldId="276"/>
            <ac:spMk id="11" creationId="{C8EB46C6-6A07-E648-81CC-D7262AACBC0C}"/>
          </ac:spMkLst>
        </pc:spChg>
        <pc:spChg chg="add mod">
          <ac:chgData name="Andrej Bogdanov (CSD)" userId="54a3fc38-bcd8-4812-b887-b84a314b9e17" providerId="ADAL" clId="{1F8AD84F-0D04-9849-A5A9-A5A39F7687EB}" dt="2021-11-05T18:11:34.504" v="5742" actId="1076"/>
          <ac:spMkLst>
            <pc:docMk/>
            <pc:sldMk cId="1080409270" sldId="276"/>
            <ac:spMk id="14" creationId="{C7AF5BC3-C6DA-C448-8785-5280647B132E}"/>
          </ac:spMkLst>
        </pc:spChg>
        <pc:spChg chg="add mod">
          <ac:chgData name="Andrej Bogdanov (CSD)" userId="54a3fc38-bcd8-4812-b887-b84a314b9e17" providerId="ADAL" clId="{1F8AD84F-0D04-9849-A5A9-A5A39F7687EB}" dt="2021-11-05T18:12:28.130" v="5757" actId="1036"/>
          <ac:spMkLst>
            <pc:docMk/>
            <pc:sldMk cId="1080409270" sldId="276"/>
            <ac:spMk id="17" creationId="{F8F4ACC7-F7BF-7F46-A981-3B68829CF3F1}"/>
          </ac:spMkLst>
        </pc:spChg>
        <pc:spChg chg="add mod">
          <ac:chgData name="Andrej Bogdanov (CSD)" userId="54a3fc38-bcd8-4812-b887-b84a314b9e17" providerId="ADAL" clId="{1F8AD84F-0D04-9849-A5A9-A5A39F7687EB}" dt="2021-11-05T18:12:48.628" v="5766" actId="1076"/>
          <ac:spMkLst>
            <pc:docMk/>
            <pc:sldMk cId="1080409270" sldId="276"/>
            <ac:spMk id="18" creationId="{BC1DF497-593F-924F-BE61-1F046C6706BC}"/>
          </ac:spMkLst>
        </pc:spChg>
        <pc:spChg chg="add mod">
          <ac:chgData name="Andrej Bogdanov (CSD)" userId="54a3fc38-bcd8-4812-b887-b84a314b9e17" providerId="ADAL" clId="{1F8AD84F-0D04-9849-A5A9-A5A39F7687EB}" dt="2021-11-05T18:13:39.341" v="5820" actId="1037"/>
          <ac:spMkLst>
            <pc:docMk/>
            <pc:sldMk cId="1080409270" sldId="276"/>
            <ac:spMk id="19" creationId="{2F3D25D1-3C3E-1147-AAD0-CAB73E1609CB}"/>
          </ac:spMkLst>
        </pc:spChg>
        <pc:spChg chg="add mod">
          <ac:chgData name="Andrej Bogdanov (CSD)" userId="54a3fc38-bcd8-4812-b887-b84a314b9e17" providerId="ADAL" clId="{1F8AD84F-0D04-9849-A5A9-A5A39F7687EB}" dt="2021-11-05T18:17:46.507" v="5902" actId="1037"/>
          <ac:spMkLst>
            <pc:docMk/>
            <pc:sldMk cId="1080409270" sldId="276"/>
            <ac:spMk id="21" creationId="{37454940-FD18-824E-8B38-CBF2D9CCA894}"/>
          </ac:spMkLst>
        </pc:spChg>
        <pc:spChg chg="add mod">
          <ac:chgData name="Andrej Bogdanov (CSD)" userId="54a3fc38-bcd8-4812-b887-b84a314b9e17" providerId="ADAL" clId="{1F8AD84F-0D04-9849-A5A9-A5A39F7687EB}" dt="2021-11-05T18:15:57.824" v="5886" actId="1036"/>
          <ac:spMkLst>
            <pc:docMk/>
            <pc:sldMk cId="1080409270" sldId="276"/>
            <ac:spMk id="22" creationId="{E284511F-F0B4-5740-862B-70D3BC37BA2C}"/>
          </ac:spMkLst>
        </pc:spChg>
        <pc:spChg chg="add mod">
          <ac:chgData name="Andrej Bogdanov (CSD)" userId="54a3fc38-bcd8-4812-b887-b84a314b9e17" providerId="ADAL" clId="{1F8AD84F-0D04-9849-A5A9-A5A39F7687EB}" dt="2021-11-05T18:24:14.206" v="5994" actId="1076"/>
          <ac:spMkLst>
            <pc:docMk/>
            <pc:sldMk cId="1080409270" sldId="276"/>
            <ac:spMk id="27" creationId="{D5DD4CB1-D907-BC4D-B601-3AFE0F6BEA25}"/>
          </ac:spMkLst>
        </pc:spChg>
        <pc:spChg chg="add mod">
          <ac:chgData name="Andrej Bogdanov (CSD)" userId="54a3fc38-bcd8-4812-b887-b84a314b9e17" providerId="ADAL" clId="{1F8AD84F-0D04-9849-A5A9-A5A39F7687EB}" dt="2021-11-05T18:24:57.094" v="6104" actId="20577"/>
          <ac:spMkLst>
            <pc:docMk/>
            <pc:sldMk cId="1080409270" sldId="276"/>
            <ac:spMk id="28" creationId="{B5390B23-C3F0-3049-BF24-EB923E09A3CF}"/>
          </ac:spMkLst>
        </pc:spChg>
        <pc:grpChg chg="add">
          <ac:chgData name="Andrej Bogdanov (CSD)" userId="54a3fc38-bcd8-4812-b887-b84a314b9e17" providerId="ADAL" clId="{1F8AD84F-0D04-9849-A5A9-A5A39F7687EB}" dt="2021-11-05T18:19:55.245" v="5903" actId="164"/>
          <ac:grpSpMkLst>
            <pc:docMk/>
            <pc:sldMk cId="1080409270" sldId="276"/>
            <ac:grpSpMk id="23" creationId="{1C566B0A-F44F-1640-8EFF-F06C5AB238F1}"/>
          </ac:grpSpMkLst>
        </pc:grpChg>
        <pc:grpChg chg="add">
          <ac:chgData name="Andrej Bogdanov (CSD)" userId="54a3fc38-bcd8-4812-b887-b84a314b9e17" providerId="ADAL" clId="{1F8AD84F-0D04-9849-A5A9-A5A39F7687EB}" dt="2021-11-05T18:20:28.257" v="5909" actId="164"/>
          <ac:grpSpMkLst>
            <pc:docMk/>
            <pc:sldMk cId="1080409270" sldId="276"/>
            <ac:grpSpMk id="24" creationId="{60736675-F6E0-9E40-A726-7B062253E072}"/>
          </ac:grpSpMkLst>
        </pc:grpChg>
        <pc:grpChg chg="add">
          <ac:chgData name="Andrej Bogdanov (CSD)" userId="54a3fc38-bcd8-4812-b887-b84a314b9e17" providerId="ADAL" clId="{1F8AD84F-0D04-9849-A5A9-A5A39F7687EB}" dt="2021-11-05T18:20:43.735" v="5912" actId="164"/>
          <ac:grpSpMkLst>
            <pc:docMk/>
            <pc:sldMk cId="1080409270" sldId="276"/>
            <ac:grpSpMk id="25" creationId="{36E61D67-E503-0148-8292-6FAEB33577FC}"/>
          </ac:grpSpMkLst>
        </pc:grpChg>
        <pc:grpChg chg="add">
          <ac:chgData name="Andrej Bogdanov (CSD)" userId="54a3fc38-bcd8-4812-b887-b84a314b9e17" providerId="ADAL" clId="{1F8AD84F-0D04-9849-A5A9-A5A39F7687EB}" dt="2021-11-05T18:20:58.613" v="5914" actId="164"/>
          <ac:grpSpMkLst>
            <pc:docMk/>
            <pc:sldMk cId="1080409270" sldId="276"/>
            <ac:grpSpMk id="26" creationId="{B585858F-2006-8949-8559-2C0792498CCE}"/>
          </ac:grpSpMkLst>
        </pc:grpChg>
        <pc:cxnChg chg="add mod">
          <ac:chgData name="Andrej Bogdanov (CSD)" userId="54a3fc38-bcd8-4812-b887-b84a314b9e17" providerId="ADAL" clId="{1F8AD84F-0D04-9849-A5A9-A5A39F7687EB}" dt="2021-11-05T18:11:31.148" v="5741" actId="1035"/>
          <ac:cxnSpMkLst>
            <pc:docMk/>
            <pc:sldMk cId="1080409270" sldId="276"/>
            <ac:cxnSpMk id="9" creationId="{7926F6B0-C11F-D143-9F8B-057D5F726D1B}"/>
          </ac:cxnSpMkLst>
        </pc:cxnChg>
        <pc:cxnChg chg="add mod">
          <ac:chgData name="Andrej Bogdanov (CSD)" userId="54a3fc38-bcd8-4812-b887-b84a314b9e17" providerId="ADAL" clId="{1F8AD84F-0D04-9849-A5A9-A5A39F7687EB}" dt="2021-11-05T18:12:04.444" v="5744" actId="1582"/>
          <ac:cxnSpMkLst>
            <pc:docMk/>
            <pc:sldMk cId="1080409270" sldId="276"/>
            <ac:cxnSpMk id="16" creationId="{206EFF97-C777-5E4E-B7A8-715EC110805F}"/>
          </ac:cxnSpMkLst>
        </pc:cxnChg>
        <pc:cxnChg chg="add mod">
          <ac:chgData name="Andrej Bogdanov (CSD)" userId="54a3fc38-bcd8-4812-b887-b84a314b9e17" providerId="ADAL" clId="{1F8AD84F-0D04-9849-A5A9-A5A39F7687EB}" dt="2021-11-05T18:13:50.889" v="5824" actId="1036"/>
          <ac:cxnSpMkLst>
            <pc:docMk/>
            <pc:sldMk cId="1080409270" sldId="276"/>
            <ac:cxnSpMk id="20" creationId="{AF6AC11B-01BA-0A4F-B210-070818A023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0E64C-7415-074C-A792-E6F627F9FECC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55E84-C7FB-DD42-A240-412BEE03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55E84-C7FB-DD42-A240-412BEE031F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6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A7CA8D-1D91-1142-B233-B9038701659C}"/>
              </a:ext>
            </a:extLst>
          </p:cNvPr>
          <p:cNvSpPr/>
          <p:nvPr userDrawn="1"/>
        </p:nvSpPr>
        <p:spPr>
          <a:xfrm>
            <a:off x="233680" y="205229"/>
            <a:ext cx="8676640" cy="5694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F47400E-31C9-5F4F-8FF7-D2A8FA96B9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3680" y="2896985"/>
            <a:ext cx="8676640" cy="106402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z="4000" b="1">
                <a:latin typeface="Avenir Heavy" panose="02000503020000020003" pitchFamily="2" charset="0"/>
              </a:rPr>
              <a:t>TITLE</a:t>
            </a:r>
            <a:endParaRPr lang="en-US" sz="3200" b="1">
              <a:latin typeface="Avenir Heavy" panose="02000503020000020003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7841006-4D71-584D-BD6E-76372F045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205229"/>
            <a:ext cx="8676640" cy="9268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sz="2800">
                <a:latin typeface="Avenir Book" panose="02000503020000020003" pitchFamily="2" charset="0"/>
              </a:rPr>
              <a:t>Andrej Bogdanov</a:t>
            </a:r>
            <a:br>
              <a:rPr lang="en-US" sz="3200">
                <a:latin typeface="Avenir Book" panose="02000503020000020003" pitchFamily="2" charset="0"/>
              </a:rPr>
            </a:br>
            <a:r>
              <a:rPr lang="en-US" sz="2400" i="1">
                <a:latin typeface="Avenir Book" panose="02000503020000020003" pitchFamily="2" charset="0"/>
              </a:rPr>
              <a:t>Chinese University of Hong Kong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8F8B72-3F71-B24D-B606-4168C3780ADE}"/>
              </a:ext>
            </a:extLst>
          </p:cNvPr>
          <p:cNvSpPr/>
          <p:nvPr userDrawn="1"/>
        </p:nvSpPr>
        <p:spPr>
          <a:xfrm>
            <a:off x="233680" y="6112913"/>
            <a:ext cx="8676640" cy="539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4D942E5-7D8A-864D-9276-67638C80AA1C}"/>
              </a:ext>
            </a:extLst>
          </p:cNvPr>
          <p:cNvSpPr txBox="1">
            <a:spLocks/>
          </p:cNvSpPr>
          <p:nvPr userDrawn="1"/>
        </p:nvSpPr>
        <p:spPr>
          <a:xfrm>
            <a:off x="233680" y="6112913"/>
            <a:ext cx="5884091" cy="539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accent1"/>
                </a:solidFill>
                <a:latin typeface="Avenir Book" panose="02000503020000020003" pitchFamily="2" charset="0"/>
              </a:rPr>
              <a:t>institution</a:t>
            </a:r>
            <a:endParaRPr lang="en-US" sz="2400" i="1">
              <a:solidFill>
                <a:schemeClr val="accent1"/>
              </a:solidFill>
              <a:latin typeface="Avenir Book" panose="02000503020000020003" pitchFamily="2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B8C199E-6CFE-6F4C-88FC-E86657B44D58}"/>
              </a:ext>
            </a:extLst>
          </p:cNvPr>
          <p:cNvSpPr txBox="1">
            <a:spLocks/>
          </p:cNvSpPr>
          <p:nvPr userDrawn="1"/>
        </p:nvSpPr>
        <p:spPr>
          <a:xfrm>
            <a:off x="5968275" y="6112913"/>
            <a:ext cx="2942045" cy="539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>
                <a:latin typeface="Avenir Light" panose="020B0402020203020204" pitchFamily="34" charset="77"/>
              </a:rPr>
              <a:t>date</a:t>
            </a:r>
            <a:endParaRPr lang="en-US" sz="2400"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1736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7EB9F7-9E1F-7141-BC01-6051EB57D02B}"/>
              </a:ext>
            </a:extLst>
          </p:cNvPr>
          <p:cNvSpPr/>
          <p:nvPr userDrawn="1"/>
        </p:nvSpPr>
        <p:spPr>
          <a:xfrm>
            <a:off x="233680" y="205229"/>
            <a:ext cx="8676640" cy="64394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2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34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2AD8EEB-1DB8-6743-9DA0-1CE85B3FB88A}"/>
              </a:ext>
            </a:extLst>
          </p:cNvPr>
          <p:cNvSpPr/>
          <p:nvPr/>
        </p:nvSpPr>
        <p:spPr>
          <a:xfrm>
            <a:off x="233680" y="194722"/>
            <a:ext cx="8676640" cy="5694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BCCF6-359C-9642-A5F4-DD644D7BE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80" y="2792989"/>
            <a:ext cx="8676640" cy="634491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r>
              <a:rPr lang="en-US" sz="4800" b="1" dirty="0">
                <a:latin typeface="Avenir Heavy" panose="02000503020000020003" pitchFamily="2" charset="0"/>
              </a:rPr>
              <a:t>10.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11A74-3BBA-1B4A-B779-EB65BC343C0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9392" y="320843"/>
            <a:ext cx="8366235" cy="5304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Avenir Heavy" panose="02000503020000020003" pitchFamily="2" charset="0"/>
              </a:rPr>
              <a:t>CSI 2101: </a:t>
            </a:r>
            <a:r>
              <a:rPr lang="en-US" sz="2800" dirty="0">
                <a:solidFill>
                  <a:schemeClr val="tx1"/>
                </a:solidFill>
                <a:latin typeface="Avenir Book" panose="02000503020000020003" pitchFamily="2" charset="0"/>
              </a:rPr>
              <a:t>Discrete Structures</a:t>
            </a:r>
            <a:endParaRPr lang="en-US" sz="2400" i="1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14847-407B-A640-92C6-B6A5ADA38A37}"/>
              </a:ext>
            </a:extLst>
          </p:cNvPr>
          <p:cNvSpPr/>
          <p:nvPr/>
        </p:nvSpPr>
        <p:spPr>
          <a:xfrm>
            <a:off x="233680" y="6112913"/>
            <a:ext cx="8676640" cy="539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30D8D68-46D3-720E-8C4F-942C2944F84E}"/>
              </a:ext>
            </a:extLst>
          </p:cNvPr>
          <p:cNvSpPr txBox="1">
            <a:spLocks/>
          </p:cNvSpPr>
          <p:nvPr/>
        </p:nvSpPr>
        <p:spPr>
          <a:xfrm>
            <a:off x="233680" y="6122275"/>
            <a:ext cx="8676640" cy="5304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2800">
                <a:solidFill>
                  <a:schemeClr val="accent1"/>
                </a:solidFill>
                <a:latin typeface="Avenir Book" panose="02000503020000020003" pitchFamily="2" charset="0"/>
              </a:rPr>
              <a:t>Andrej Bogdanov</a:t>
            </a:r>
            <a:endParaRPr lang="en-US" sz="2400" i="1" dirty="0">
              <a:solidFill>
                <a:schemeClr val="accent1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4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7B5DB1-8A10-3082-1CD9-DC699BA898C8}"/>
              </a:ext>
            </a:extLst>
          </p:cNvPr>
          <p:cNvSpPr txBox="1"/>
          <p:nvPr/>
        </p:nvSpPr>
        <p:spPr>
          <a:xfrm>
            <a:off x="293914" y="253085"/>
            <a:ext cx="3733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venir Medium" panose="02000503020000020003" pitchFamily="2" charset="0"/>
              </a:rPr>
              <a:t>gradient descent</a:t>
            </a:r>
          </a:p>
        </p:txBody>
      </p:sp>
    </p:spTree>
    <p:extLst>
      <p:ext uri="{BB962C8B-B14F-4D97-AF65-F5344CB8AC3E}">
        <p14:creationId xmlns:p14="http://schemas.microsoft.com/office/powerpoint/2010/main" val="100166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FD79CF-348E-882B-C4CA-EC86B61BC235}"/>
              </a:ext>
            </a:extLst>
          </p:cNvPr>
          <p:cNvSpPr txBox="1"/>
          <p:nvPr/>
        </p:nvSpPr>
        <p:spPr>
          <a:xfrm>
            <a:off x="293914" y="253085"/>
            <a:ext cx="4536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venir Medium" panose="02000503020000020003" pitchFamily="2" charset="0"/>
              </a:rPr>
              <a:t>derivatives in circuits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D3EF277-CE29-5FE1-B8CB-6B31C956C3CF}"/>
              </a:ext>
            </a:extLst>
          </p:cNvPr>
          <p:cNvSpPr/>
          <p:nvPr/>
        </p:nvSpPr>
        <p:spPr>
          <a:xfrm>
            <a:off x="1330706" y="1594484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0560A8-23DC-54FA-D3FA-A0E9C722DCF2}"/>
              </a:ext>
            </a:extLst>
          </p:cNvPr>
          <p:cNvSpPr/>
          <p:nvPr/>
        </p:nvSpPr>
        <p:spPr>
          <a:xfrm>
            <a:off x="1330706" y="2677850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9E35FB-AF1E-5244-9CDA-7F4410F963B3}"/>
                  </a:ext>
                </a:extLst>
              </p:cNvPr>
              <p:cNvSpPr txBox="1"/>
              <p:nvPr/>
            </p:nvSpPr>
            <p:spPr>
              <a:xfrm>
                <a:off x="765932" y="136365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9E35FB-AF1E-5244-9CDA-7F4410F96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32" y="1363651"/>
                <a:ext cx="448887" cy="461665"/>
              </a:xfrm>
              <a:prstGeom prst="rect">
                <a:avLst/>
              </a:prstGeom>
              <a:blipFill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53DECDC-E480-70DE-CA50-91E4DDD51ACA}"/>
                  </a:ext>
                </a:extLst>
              </p:cNvPr>
              <p:cNvSpPr txBox="1"/>
              <p:nvPr/>
            </p:nvSpPr>
            <p:spPr>
              <a:xfrm>
                <a:off x="765932" y="2447017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53DECDC-E480-70DE-CA50-91E4DDD51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32" y="2447017"/>
                <a:ext cx="448887" cy="461665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F983A597-E1BD-459E-9C5F-470779F16BAC}"/>
              </a:ext>
            </a:extLst>
          </p:cNvPr>
          <p:cNvSpPr/>
          <p:nvPr/>
        </p:nvSpPr>
        <p:spPr>
          <a:xfrm>
            <a:off x="2286000" y="1447967"/>
            <a:ext cx="387626" cy="387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0EA781B-CE41-B5BB-1ADA-397E93CA554D}"/>
              </a:ext>
            </a:extLst>
          </p:cNvPr>
          <p:cNvSpPr/>
          <p:nvPr/>
        </p:nvSpPr>
        <p:spPr>
          <a:xfrm>
            <a:off x="3534327" y="1447967"/>
            <a:ext cx="387626" cy="387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B4FF11-8B3A-C072-6599-912653D889CF}"/>
              </a:ext>
            </a:extLst>
          </p:cNvPr>
          <p:cNvSpPr/>
          <p:nvPr/>
        </p:nvSpPr>
        <p:spPr>
          <a:xfrm>
            <a:off x="2286000" y="2521056"/>
            <a:ext cx="387626" cy="387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×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DFF8EF-A6FC-75D9-7A8C-256F16D2783D}"/>
              </a:ext>
            </a:extLst>
          </p:cNvPr>
          <p:cNvSpPr/>
          <p:nvPr/>
        </p:nvSpPr>
        <p:spPr>
          <a:xfrm>
            <a:off x="3534327" y="2521056"/>
            <a:ext cx="387626" cy="38762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×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FFBA87-BE02-94CC-8EA4-145FB92A3E4F}"/>
              </a:ext>
            </a:extLst>
          </p:cNvPr>
          <p:cNvCxnSpPr>
            <a:cxnSpLocks/>
            <a:stCxn id="3" idx="6"/>
            <a:endCxn id="7" idx="2"/>
          </p:cNvCxnSpPr>
          <p:nvPr/>
        </p:nvCxnSpPr>
        <p:spPr>
          <a:xfrm flipV="1">
            <a:off x="1425299" y="1641780"/>
            <a:ext cx="860701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188FB8C-3CF0-B69D-BE96-7F6F4F739C47}"/>
              </a:ext>
            </a:extLst>
          </p:cNvPr>
          <p:cNvCxnSpPr>
            <a:cxnSpLocks/>
          </p:cNvCxnSpPr>
          <p:nvPr/>
        </p:nvCxnSpPr>
        <p:spPr>
          <a:xfrm flipV="1">
            <a:off x="1425298" y="2725852"/>
            <a:ext cx="860701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5C8F4A4-F350-5AD3-3574-5B55773EF314}"/>
              </a:ext>
            </a:extLst>
          </p:cNvPr>
          <p:cNvCxnSpPr>
            <a:cxnSpLocks/>
            <a:stCxn id="3" idx="5"/>
            <a:endCxn id="9" idx="1"/>
          </p:cNvCxnSpPr>
          <p:nvPr/>
        </p:nvCxnSpPr>
        <p:spPr>
          <a:xfrm>
            <a:off x="1411446" y="1675224"/>
            <a:ext cx="931321" cy="902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586FBA-CA96-EC65-224E-5D9DF614720C}"/>
              </a:ext>
            </a:extLst>
          </p:cNvPr>
          <p:cNvCxnSpPr>
            <a:cxnSpLocks/>
            <a:stCxn id="4" idx="7"/>
            <a:endCxn id="7" idx="3"/>
          </p:cNvCxnSpPr>
          <p:nvPr/>
        </p:nvCxnSpPr>
        <p:spPr>
          <a:xfrm flipV="1">
            <a:off x="1411446" y="1778826"/>
            <a:ext cx="931321" cy="9128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B169C6-B1A2-4377-25F1-F06DF7F348A0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2616859" y="1778826"/>
            <a:ext cx="974235" cy="798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FD6945-2E7C-8850-9142-B7B4EF583FF2}"/>
              </a:ext>
            </a:extLst>
          </p:cNvPr>
          <p:cNvCxnSpPr>
            <a:cxnSpLocks/>
            <a:stCxn id="7" idx="6"/>
            <a:endCxn id="8" idx="2"/>
          </p:cNvCxnSpPr>
          <p:nvPr/>
        </p:nvCxnSpPr>
        <p:spPr>
          <a:xfrm>
            <a:off x="2673626" y="1641780"/>
            <a:ext cx="86070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8B5B0BB-57BC-5D0B-F9C5-105730C1EB24}"/>
              </a:ext>
            </a:extLst>
          </p:cNvPr>
          <p:cNvCxnSpPr>
            <a:cxnSpLocks/>
            <a:stCxn id="9" idx="7"/>
            <a:endCxn id="8" idx="3"/>
          </p:cNvCxnSpPr>
          <p:nvPr/>
        </p:nvCxnSpPr>
        <p:spPr>
          <a:xfrm flipV="1">
            <a:off x="2616859" y="1778826"/>
            <a:ext cx="974235" cy="798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C45B712-7224-34A4-0FF1-C533A7E8ABE7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>
            <a:off x="3728140" y="1835593"/>
            <a:ext cx="0" cy="6854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06492D1-926D-EC3A-039C-9F1E0BF34BDD}"/>
                  </a:ext>
                </a:extLst>
              </p:cNvPr>
              <p:cNvSpPr txBox="1"/>
              <p:nvPr/>
            </p:nvSpPr>
            <p:spPr>
              <a:xfrm>
                <a:off x="3976672" y="2460870"/>
                <a:ext cx="324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06492D1-926D-EC3A-039C-9F1E0BF34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672" y="2460870"/>
                <a:ext cx="324196" cy="461665"/>
              </a:xfrm>
              <a:prstGeom prst="rect">
                <a:avLst/>
              </a:prstGeom>
              <a:blipFill>
                <a:blip r:embed="rId4"/>
                <a:stretch>
                  <a:fillRect r="-11111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0DB8E6-AFE8-BA1A-AB5A-A251D77EB724}"/>
                  </a:ext>
                </a:extLst>
              </p:cNvPr>
              <p:cNvSpPr txBox="1"/>
              <p:nvPr/>
            </p:nvSpPr>
            <p:spPr>
              <a:xfrm>
                <a:off x="2255369" y="1011315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0DB8E6-AFE8-BA1A-AB5A-A251D77EB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69" y="1011315"/>
                <a:ext cx="448887" cy="461665"/>
              </a:xfrm>
              <a:prstGeom prst="rect">
                <a:avLst/>
              </a:prstGeom>
              <a:blipFill>
                <a:blip r:embed="rId5"/>
                <a:stretch>
                  <a:fillRect r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D9F210A-331E-1D7B-2AAD-7F834838450D}"/>
                  </a:ext>
                </a:extLst>
              </p:cNvPr>
              <p:cNvSpPr txBox="1"/>
              <p:nvPr/>
            </p:nvSpPr>
            <p:spPr>
              <a:xfrm>
                <a:off x="2255369" y="2820290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D9F210A-331E-1D7B-2AAD-7F8348384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69" y="2820290"/>
                <a:ext cx="448887" cy="461665"/>
              </a:xfrm>
              <a:prstGeom prst="rect">
                <a:avLst/>
              </a:prstGeom>
              <a:blipFill>
                <a:blip r:embed="rId6"/>
                <a:stretch>
                  <a:fillRect r="-2703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FD70E66-054C-C4C7-429D-4E2F8AF9EE55}"/>
                  </a:ext>
                </a:extLst>
              </p:cNvPr>
              <p:cNvSpPr txBox="1"/>
              <p:nvPr/>
            </p:nvSpPr>
            <p:spPr>
              <a:xfrm>
                <a:off x="3527785" y="1016456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FD70E66-054C-C4C7-429D-4E2F8AF9E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785" y="1016456"/>
                <a:ext cx="448887" cy="461665"/>
              </a:xfrm>
              <a:prstGeom prst="rect">
                <a:avLst/>
              </a:prstGeom>
              <a:blipFill>
                <a:blip r:embed="rId7"/>
                <a:stretch>
                  <a:fillRect r="-5556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48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2A7CBDF-6273-F44A-527A-15A8591836FC}"/>
              </a:ext>
            </a:extLst>
          </p:cNvPr>
          <p:cNvSpPr/>
          <p:nvPr/>
        </p:nvSpPr>
        <p:spPr>
          <a:xfrm>
            <a:off x="1104824" y="1042820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9754B0C-A84B-9543-05A7-621F73A9F7AE}"/>
              </a:ext>
            </a:extLst>
          </p:cNvPr>
          <p:cNvSpPr/>
          <p:nvPr/>
        </p:nvSpPr>
        <p:spPr>
          <a:xfrm>
            <a:off x="1104824" y="2126186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012E03-06DE-F340-D6DD-11D02E2230BD}"/>
                  </a:ext>
                </a:extLst>
              </p:cNvPr>
              <p:cNvSpPr txBox="1"/>
              <p:nvPr/>
            </p:nvSpPr>
            <p:spPr>
              <a:xfrm>
                <a:off x="540050" y="811987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012E03-06DE-F340-D6DD-11D02E223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50" y="811987"/>
                <a:ext cx="448887" cy="461665"/>
              </a:xfrm>
              <a:prstGeom prst="rect">
                <a:avLst/>
              </a:prstGeom>
              <a:blipFill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AA4FEB-BA48-8ADB-575A-C56AC4179395}"/>
                  </a:ext>
                </a:extLst>
              </p:cNvPr>
              <p:cNvSpPr txBox="1"/>
              <p:nvPr/>
            </p:nvSpPr>
            <p:spPr>
              <a:xfrm>
                <a:off x="540050" y="1895353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AA4FEB-BA48-8ADB-575A-C56AC417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50" y="1895353"/>
                <a:ext cx="448887" cy="461665"/>
              </a:xfrm>
              <a:prstGeom prst="rect">
                <a:avLst/>
              </a:prstGeom>
              <a:blipFill>
                <a:blip r:embed="rId3"/>
                <a:stretch>
                  <a:fillRect r="-2778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D7401083-B515-B350-04CB-D217FB3ABFFA}"/>
              </a:ext>
            </a:extLst>
          </p:cNvPr>
          <p:cNvSpPr/>
          <p:nvPr/>
        </p:nvSpPr>
        <p:spPr>
          <a:xfrm>
            <a:off x="2060118" y="896303"/>
            <a:ext cx="387626" cy="387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59CFAE-740A-868D-992A-4AF0DD6B0F9F}"/>
              </a:ext>
            </a:extLst>
          </p:cNvPr>
          <p:cNvSpPr/>
          <p:nvPr/>
        </p:nvSpPr>
        <p:spPr>
          <a:xfrm>
            <a:off x="2060118" y="1969392"/>
            <a:ext cx="387626" cy="387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×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AC3339-2A39-6989-D2D5-7D18548CA3D9}"/>
              </a:ext>
            </a:extLst>
          </p:cNvPr>
          <p:cNvSpPr/>
          <p:nvPr/>
        </p:nvSpPr>
        <p:spPr>
          <a:xfrm>
            <a:off x="3308445" y="1969392"/>
            <a:ext cx="387626" cy="38762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×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2A0482-9A8D-128D-B113-17CA7B08B912}"/>
              </a:ext>
            </a:extLst>
          </p:cNvPr>
          <p:cNvCxnSpPr>
            <a:cxnSpLocks/>
            <a:stCxn id="2" idx="6"/>
            <a:endCxn id="6" idx="2"/>
          </p:cNvCxnSpPr>
          <p:nvPr/>
        </p:nvCxnSpPr>
        <p:spPr>
          <a:xfrm flipV="1">
            <a:off x="1199417" y="1090116"/>
            <a:ext cx="860701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4FB19C-025D-4D1C-B754-CB4C811FD028}"/>
              </a:ext>
            </a:extLst>
          </p:cNvPr>
          <p:cNvCxnSpPr>
            <a:cxnSpLocks/>
          </p:cNvCxnSpPr>
          <p:nvPr/>
        </p:nvCxnSpPr>
        <p:spPr>
          <a:xfrm flipV="1">
            <a:off x="1199416" y="2174188"/>
            <a:ext cx="860701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7286BA-D60C-4ACE-9F26-051D5E7C0E04}"/>
              </a:ext>
            </a:extLst>
          </p:cNvPr>
          <p:cNvCxnSpPr>
            <a:cxnSpLocks/>
            <a:stCxn id="2" idx="5"/>
            <a:endCxn id="8" idx="1"/>
          </p:cNvCxnSpPr>
          <p:nvPr/>
        </p:nvCxnSpPr>
        <p:spPr>
          <a:xfrm>
            <a:off x="1185564" y="1123560"/>
            <a:ext cx="931321" cy="902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B6E4F0-1845-F405-DC52-DBE941521CC5}"/>
              </a:ext>
            </a:extLst>
          </p:cNvPr>
          <p:cNvCxnSpPr>
            <a:cxnSpLocks/>
            <a:stCxn id="3" idx="7"/>
            <a:endCxn id="6" idx="3"/>
          </p:cNvCxnSpPr>
          <p:nvPr/>
        </p:nvCxnSpPr>
        <p:spPr>
          <a:xfrm flipV="1">
            <a:off x="1185564" y="1227162"/>
            <a:ext cx="931321" cy="9128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1A69600-1468-9BBD-F8E1-DE4CD493E116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2390977" y="1227162"/>
            <a:ext cx="974235" cy="798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2F492BC-35C0-EF62-CE3A-2990DD597A3E}"/>
              </a:ext>
            </a:extLst>
          </p:cNvPr>
          <p:cNvCxnSpPr>
            <a:cxnSpLocks/>
            <a:stCxn id="36" idx="4"/>
            <a:endCxn id="9" idx="0"/>
          </p:cNvCxnSpPr>
          <p:nvPr/>
        </p:nvCxnSpPr>
        <p:spPr>
          <a:xfrm>
            <a:off x="3499600" y="1137156"/>
            <a:ext cx="2658" cy="8322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EF3C86-4F16-73C2-93D3-6B777967304B}"/>
                  </a:ext>
                </a:extLst>
              </p:cNvPr>
              <p:cNvSpPr txBox="1"/>
              <p:nvPr/>
            </p:nvSpPr>
            <p:spPr>
              <a:xfrm>
                <a:off x="3743368" y="1912958"/>
                <a:ext cx="324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EF3C86-4F16-73C2-93D3-6B7779673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368" y="1912958"/>
                <a:ext cx="324196" cy="461665"/>
              </a:xfrm>
              <a:prstGeom prst="rect">
                <a:avLst/>
              </a:prstGeom>
              <a:blipFill>
                <a:blip r:embed="rId4"/>
                <a:stretch>
                  <a:fillRect l="-3704" r="-11111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>
            <a:extLst>
              <a:ext uri="{FF2B5EF4-FFF2-40B4-BE49-F238E27FC236}">
                <a16:creationId xmlns:a16="http://schemas.microsoft.com/office/drawing/2014/main" id="{0FCA0FAD-C49D-38E2-CFCB-3A4FBB7D6E39}"/>
              </a:ext>
            </a:extLst>
          </p:cNvPr>
          <p:cNvSpPr/>
          <p:nvPr/>
        </p:nvSpPr>
        <p:spPr>
          <a:xfrm>
            <a:off x="3452303" y="1042563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79EAE49-3941-BCA8-9D28-EB725D8E1581}"/>
                  </a:ext>
                </a:extLst>
              </p:cNvPr>
              <p:cNvSpPr txBox="1"/>
              <p:nvPr/>
            </p:nvSpPr>
            <p:spPr>
              <a:xfrm>
                <a:off x="2026787" y="434638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79EAE49-3941-BCA8-9D28-EB725D8E1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787" y="434638"/>
                <a:ext cx="448887" cy="461665"/>
              </a:xfrm>
              <a:prstGeom prst="rect">
                <a:avLst/>
              </a:prstGeom>
              <a:blipFill>
                <a:blip r:embed="rId5"/>
                <a:stretch>
                  <a:fillRect r="-2778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5A82FAE-FE0B-6DEF-FFE1-205702FB9F39}"/>
                  </a:ext>
                </a:extLst>
              </p:cNvPr>
              <p:cNvSpPr txBox="1"/>
              <p:nvPr/>
            </p:nvSpPr>
            <p:spPr>
              <a:xfrm>
                <a:off x="2026787" y="2243613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5A82FAE-FE0B-6DEF-FFE1-205702FB9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787" y="2243613"/>
                <a:ext cx="448887" cy="461665"/>
              </a:xfrm>
              <a:prstGeom prst="rect">
                <a:avLst/>
              </a:prstGeom>
              <a:blipFill>
                <a:blip r:embed="rId6"/>
                <a:stretch>
                  <a:fillRect r="-5556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9871B96-81FF-1DCE-DAB9-80CEDF7C6004}"/>
                  </a:ext>
                </a:extLst>
              </p:cNvPr>
              <p:cNvSpPr txBox="1"/>
              <p:nvPr/>
            </p:nvSpPr>
            <p:spPr>
              <a:xfrm>
                <a:off x="3308445" y="548043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9871B96-81FF-1DCE-DAB9-80CEDF7C6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445" y="548043"/>
                <a:ext cx="448887" cy="461665"/>
              </a:xfrm>
              <a:prstGeom prst="rect">
                <a:avLst/>
              </a:prstGeom>
              <a:blipFill>
                <a:blip r:embed="rId7"/>
                <a:stretch>
                  <a:fillRect r="-5556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16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FBE0221-F05E-817E-7983-F35625B1B4ED}"/>
              </a:ext>
            </a:extLst>
          </p:cNvPr>
          <p:cNvSpPr/>
          <p:nvPr/>
        </p:nvSpPr>
        <p:spPr>
          <a:xfrm>
            <a:off x="611691" y="914546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E36E078-EB68-8503-38B0-D7862B561885}"/>
              </a:ext>
            </a:extLst>
          </p:cNvPr>
          <p:cNvSpPr/>
          <p:nvPr/>
        </p:nvSpPr>
        <p:spPr>
          <a:xfrm>
            <a:off x="611691" y="1997912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A09CB2-67F5-F6CC-98BF-74E7C03057B1}"/>
              </a:ext>
            </a:extLst>
          </p:cNvPr>
          <p:cNvSpPr/>
          <p:nvPr/>
        </p:nvSpPr>
        <p:spPr>
          <a:xfrm>
            <a:off x="2815312" y="768029"/>
            <a:ext cx="387626" cy="387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86B5A0-7EE1-5983-2B30-5F4A3AA1A300}"/>
              </a:ext>
            </a:extLst>
          </p:cNvPr>
          <p:cNvSpPr/>
          <p:nvPr/>
        </p:nvSpPr>
        <p:spPr>
          <a:xfrm>
            <a:off x="1566985" y="1841118"/>
            <a:ext cx="387626" cy="387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×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9FC658-76C1-CB79-BEE0-A891417B9029}"/>
              </a:ext>
            </a:extLst>
          </p:cNvPr>
          <p:cNvSpPr/>
          <p:nvPr/>
        </p:nvSpPr>
        <p:spPr>
          <a:xfrm>
            <a:off x="2815312" y="1841118"/>
            <a:ext cx="387626" cy="38762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×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6AE7774-04D7-543C-A8FC-56D291C96299}"/>
              </a:ext>
            </a:extLst>
          </p:cNvPr>
          <p:cNvCxnSpPr>
            <a:cxnSpLocks/>
          </p:cNvCxnSpPr>
          <p:nvPr/>
        </p:nvCxnSpPr>
        <p:spPr>
          <a:xfrm flipV="1">
            <a:off x="706283" y="2045914"/>
            <a:ext cx="860701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FD26137-7D30-AA65-098A-A630C710D2E4}"/>
              </a:ext>
            </a:extLst>
          </p:cNvPr>
          <p:cNvCxnSpPr>
            <a:cxnSpLocks/>
            <a:stCxn id="2" idx="5"/>
            <a:endCxn id="6" idx="1"/>
          </p:cNvCxnSpPr>
          <p:nvPr/>
        </p:nvCxnSpPr>
        <p:spPr>
          <a:xfrm>
            <a:off x="692431" y="995286"/>
            <a:ext cx="931321" cy="902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74E17D-830D-A435-1C23-C07A33FF95EB}"/>
              </a:ext>
            </a:extLst>
          </p:cNvPr>
          <p:cNvCxnSpPr>
            <a:cxnSpLocks/>
            <a:stCxn id="20" idx="5"/>
            <a:endCxn id="7" idx="1"/>
          </p:cNvCxnSpPr>
          <p:nvPr/>
        </p:nvCxnSpPr>
        <p:spPr>
          <a:xfrm>
            <a:off x="1794240" y="988500"/>
            <a:ext cx="1077839" cy="9093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99AD21-648F-6538-ABC4-43201C0A758F}"/>
              </a:ext>
            </a:extLst>
          </p:cNvPr>
          <p:cNvCxnSpPr>
            <a:cxnSpLocks/>
            <a:stCxn id="20" idx="6"/>
            <a:endCxn id="5" idx="2"/>
          </p:cNvCxnSpPr>
          <p:nvPr/>
        </p:nvCxnSpPr>
        <p:spPr>
          <a:xfrm>
            <a:off x="1808093" y="955057"/>
            <a:ext cx="1007219" cy="67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65E3AF-F681-9D98-619D-E0BAFD5CBDBB}"/>
              </a:ext>
            </a:extLst>
          </p:cNvPr>
          <p:cNvCxnSpPr>
            <a:cxnSpLocks/>
            <a:stCxn id="6" idx="7"/>
            <a:endCxn id="5" idx="3"/>
          </p:cNvCxnSpPr>
          <p:nvPr/>
        </p:nvCxnSpPr>
        <p:spPr>
          <a:xfrm flipV="1">
            <a:off x="1897844" y="1098888"/>
            <a:ext cx="974235" cy="798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6720668-4AE1-24D3-463D-8B96924E2495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3009125" y="1155655"/>
            <a:ext cx="0" cy="6854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3A7A85-D827-D7A2-0CDA-3B6D1746510D}"/>
                  </a:ext>
                </a:extLst>
              </p:cNvPr>
              <p:cNvSpPr txBox="1"/>
              <p:nvPr/>
            </p:nvSpPr>
            <p:spPr>
              <a:xfrm>
                <a:off x="3257657" y="1780932"/>
                <a:ext cx="324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3A7A85-D827-D7A2-0CDA-3B6D17465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657" y="1780932"/>
                <a:ext cx="324196" cy="461665"/>
              </a:xfrm>
              <a:prstGeom prst="rect">
                <a:avLst/>
              </a:prstGeom>
              <a:blipFill>
                <a:blip r:embed="rId2"/>
                <a:stretch>
                  <a:fillRect l="-3704" r="-11111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59DA80-ED67-8A33-CF6C-18DEB043EEFF}"/>
                  </a:ext>
                </a:extLst>
              </p:cNvPr>
              <p:cNvSpPr txBox="1"/>
              <p:nvPr/>
            </p:nvSpPr>
            <p:spPr>
              <a:xfrm>
                <a:off x="1536354" y="331377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59DA80-ED67-8A33-CF6C-18DEB043E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54" y="331377"/>
                <a:ext cx="448887" cy="461665"/>
              </a:xfrm>
              <a:prstGeom prst="rect">
                <a:avLst/>
              </a:prstGeom>
              <a:blipFill>
                <a:blip r:embed="rId3"/>
                <a:stretch>
                  <a:fillRect r="-2703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03C23A-4205-ACDE-85CF-2EA44DEFCCB4}"/>
                  </a:ext>
                </a:extLst>
              </p:cNvPr>
              <p:cNvSpPr txBox="1"/>
              <p:nvPr/>
            </p:nvSpPr>
            <p:spPr>
              <a:xfrm>
                <a:off x="1536354" y="2140352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03C23A-4205-ACDE-85CF-2EA44DEFC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54" y="2140352"/>
                <a:ext cx="448887" cy="461665"/>
              </a:xfrm>
              <a:prstGeom prst="rect">
                <a:avLst/>
              </a:prstGeom>
              <a:blipFill>
                <a:blip r:embed="rId4"/>
                <a:stretch>
                  <a:fillRect r="-2703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B31ED4-3028-0A37-BD9A-4B42C662E4F7}"/>
                  </a:ext>
                </a:extLst>
              </p:cNvPr>
              <p:cNvSpPr txBox="1"/>
              <p:nvPr/>
            </p:nvSpPr>
            <p:spPr>
              <a:xfrm>
                <a:off x="2808770" y="336518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B31ED4-3028-0A37-BD9A-4B42C662E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770" y="336518"/>
                <a:ext cx="448887" cy="461665"/>
              </a:xfrm>
              <a:prstGeom prst="rect">
                <a:avLst/>
              </a:prstGeom>
              <a:blipFill>
                <a:blip r:embed="rId5"/>
                <a:stretch>
                  <a:fillRect r="-2778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B1041734-5E5F-9F53-AFDE-1C2B3AFDB9E0}"/>
              </a:ext>
            </a:extLst>
          </p:cNvPr>
          <p:cNvSpPr/>
          <p:nvPr/>
        </p:nvSpPr>
        <p:spPr>
          <a:xfrm>
            <a:off x="1713500" y="907760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04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EA865B-CF40-AA8D-B13E-528AD9BF357E}"/>
              </a:ext>
            </a:extLst>
          </p:cNvPr>
          <p:cNvSpPr txBox="1"/>
          <p:nvPr/>
        </p:nvSpPr>
        <p:spPr>
          <a:xfrm>
            <a:off x="293914" y="253085"/>
            <a:ext cx="678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venir Medium" panose="02000503020000020003" pitchFamily="2" charset="0"/>
              </a:rPr>
              <a:t>chain rule and backpropagation</a:t>
            </a:r>
          </a:p>
        </p:txBody>
      </p:sp>
    </p:spTree>
    <p:extLst>
      <p:ext uri="{BB962C8B-B14F-4D97-AF65-F5344CB8AC3E}">
        <p14:creationId xmlns:p14="http://schemas.microsoft.com/office/powerpoint/2010/main" val="1533657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774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6A9514-EFF8-EE72-4A88-28B358F5902D}"/>
                  </a:ext>
                </a:extLst>
              </p:cNvPr>
              <p:cNvSpPr txBox="1"/>
              <p:nvPr/>
            </p:nvSpPr>
            <p:spPr>
              <a:xfrm>
                <a:off x="423075" y="924909"/>
                <a:ext cx="82978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dirty="0"/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6A9514-EFF8-EE72-4A88-28B358F59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75" y="924909"/>
                <a:ext cx="8297849" cy="830997"/>
              </a:xfrm>
              <a:prstGeom prst="rect">
                <a:avLst/>
              </a:prstGeom>
              <a:blipFill>
                <a:blip r:embed="rId2"/>
                <a:stretch>
                  <a:fillRect l="-153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4C6B3408-DE15-0D12-10F9-DC7AFAA14B82}"/>
              </a:ext>
            </a:extLst>
          </p:cNvPr>
          <p:cNvSpPr/>
          <p:nvPr/>
        </p:nvSpPr>
        <p:spPr>
          <a:xfrm>
            <a:off x="226498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A4E445-5601-403D-6EDA-183E84DF88AC}"/>
              </a:ext>
            </a:extLst>
          </p:cNvPr>
          <p:cNvSpPr/>
          <p:nvPr/>
        </p:nvSpPr>
        <p:spPr>
          <a:xfrm>
            <a:off x="339484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516C10-65E8-DE4F-BD57-65CD2797136A}"/>
              </a:ext>
            </a:extLst>
          </p:cNvPr>
          <p:cNvSpPr/>
          <p:nvPr/>
        </p:nvSpPr>
        <p:spPr>
          <a:xfrm>
            <a:off x="452470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2BB08F1-C0E6-15AC-7EDF-FCE8430C207A}"/>
              </a:ext>
            </a:extLst>
          </p:cNvPr>
          <p:cNvSpPr/>
          <p:nvPr/>
        </p:nvSpPr>
        <p:spPr>
          <a:xfrm>
            <a:off x="565456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AE9181A-EC41-EC33-0B90-17DA6B0157F5}"/>
              </a:ext>
            </a:extLst>
          </p:cNvPr>
          <p:cNvSpPr/>
          <p:nvPr/>
        </p:nvSpPr>
        <p:spPr>
          <a:xfrm>
            <a:off x="678442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03ECC72-B305-7048-5100-F42B59BA3C6B}"/>
              </a:ext>
            </a:extLst>
          </p:cNvPr>
          <p:cNvSpPr/>
          <p:nvPr/>
        </p:nvSpPr>
        <p:spPr>
          <a:xfrm>
            <a:off x="7447051" y="2692745"/>
            <a:ext cx="416789" cy="4167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931A69-7027-C2EA-8541-AB38EABD9ED7}"/>
                  </a:ext>
                </a:extLst>
              </p:cNvPr>
              <p:cNvSpPr txBox="1"/>
              <p:nvPr/>
            </p:nvSpPr>
            <p:spPr>
              <a:xfrm>
                <a:off x="2087835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931A69-7027-C2EA-8541-AB38EABD9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835" y="5933091"/>
                <a:ext cx="448887" cy="461665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9CA6E5-3693-697B-EE3F-004C1A394373}"/>
                  </a:ext>
                </a:extLst>
              </p:cNvPr>
              <p:cNvSpPr txBox="1"/>
              <p:nvPr/>
            </p:nvSpPr>
            <p:spPr>
              <a:xfrm>
                <a:off x="3217695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9CA6E5-3693-697B-EE3F-004C1A394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695" y="5933091"/>
                <a:ext cx="448887" cy="461665"/>
              </a:xfrm>
              <a:prstGeom prst="rect">
                <a:avLst/>
              </a:prstGeom>
              <a:blipFill>
                <a:blip r:embed="rId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0CD435-4A36-A2B1-F63C-882B197FD5AD}"/>
                  </a:ext>
                </a:extLst>
              </p:cNvPr>
              <p:cNvSpPr txBox="1"/>
              <p:nvPr/>
            </p:nvSpPr>
            <p:spPr>
              <a:xfrm>
                <a:off x="4394852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0CD435-4A36-A2B1-F63C-882B197FD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852" y="5933091"/>
                <a:ext cx="448887" cy="461665"/>
              </a:xfrm>
              <a:prstGeom prst="rect">
                <a:avLst/>
              </a:prstGeom>
              <a:blipFill>
                <a:blip r:embed="rId5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362B48-8038-C5CB-BEEE-69443B5623EC}"/>
                  </a:ext>
                </a:extLst>
              </p:cNvPr>
              <p:cNvSpPr txBox="1"/>
              <p:nvPr/>
            </p:nvSpPr>
            <p:spPr>
              <a:xfrm>
                <a:off x="5524712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362B48-8038-C5CB-BEEE-69443B562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712" y="5933091"/>
                <a:ext cx="448887" cy="461665"/>
              </a:xfrm>
              <a:prstGeom prst="rect">
                <a:avLst/>
              </a:prstGeom>
              <a:blipFill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D2A47B5-43AA-956E-5A54-00B22C0047DF}"/>
                  </a:ext>
                </a:extLst>
              </p:cNvPr>
              <p:cNvSpPr txBox="1"/>
              <p:nvPr/>
            </p:nvSpPr>
            <p:spPr>
              <a:xfrm>
                <a:off x="6609756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D2A47B5-43AA-956E-5A54-00B22C004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756" y="5933091"/>
                <a:ext cx="448887" cy="461665"/>
              </a:xfrm>
              <a:prstGeom prst="rect">
                <a:avLst/>
              </a:prstGeom>
              <a:blipFill>
                <a:blip r:embed="rId7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78918A-D9E5-AFC4-32BD-3B6B91579019}"/>
                  </a:ext>
                </a:extLst>
              </p:cNvPr>
              <p:cNvSpPr txBox="1"/>
              <p:nvPr/>
            </p:nvSpPr>
            <p:spPr>
              <a:xfrm>
                <a:off x="7938655" y="2670306"/>
                <a:ext cx="324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78918A-D9E5-AFC4-32BD-3B6B91579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655" y="2670306"/>
                <a:ext cx="324196" cy="461665"/>
              </a:xfrm>
              <a:prstGeom prst="rect">
                <a:avLst/>
              </a:prstGeom>
              <a:blipFill>
                <a:blip r:embed="rId8"/>
                <a:stretch>
                  <a:fillRect r="-11111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875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E3C254-C353-93C1-23ED-5648A75F965F}"/>
              </a:ext>
            </a:extLst>
          </p:cNvPr>
          <p:cNvSpPr txBox="1"/>
          <p:nvPr/>
        </p:nvSpPr>
        <p:spPr>
          <a:xfrm>
            <a:off x="293914" y="253085"/>
            <a:ext cx="1647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venir Medium" panose="02000503020000020003" pitchFamily="2" charset="0"/>
              </a:rPr>
              <a:t>circuits</a:t>
            </a:r>
          </a:p>
        </p:txBody>
      </p:sp>
    </p:spTree>
    <p:extLst>
      <p:ext uri="{BB962C8B-B14F-4D97-AF65-F5344CB8AC3E}">
        <p14:creationId xmlns:p14="http://schemas.microsoft.com/office/powerpoint/2010/main" val="307986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6A9514-EFF8-EE72-4A88-28B358F5902D}"/>
                  </a:ext>
                </a:extLst>
              </p:cNvPr>
              <p:cNvSpPr txBox="1"/>
              <p:nvPr/>
            </p:nvSpPr>
            <p:spPr>
              <a:xfrm>
                <a:off x="423075" y="924909"/>
                <a:ext cx="82978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dirty="0"/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6A9514-EFF8-EE72-4A88-28B358F59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75" y="924909"/>
                <a:ext cx="8297849" cy="830997"/>
              </a:xfrm>
              <a:prstGeom prst="rect">
                <a:avLst/>
              </a:prstGeom>
              <a:blipFill>
                <a:blip r:embed="rId2"/>
                <a:stretch>
                  <a:fillRect l="-153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4C6B3408-DE15-0D12-10F9-DC7AFAA14B82}"/>
              </a:ext>
            </a:extLst>
          </p:cNvPr>
          <p:cNvSpPr/>
          <p:nvPr/>
        </p:nvSpPr>
        <p:spPr>
          <a:xfrm>
            <a:off x="226498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A4E445-5601-403D-6EDA-183E84DF88AC}"/>
              </a:ext>
            </a:extLst>
          </p:cNvPr>
          <p:cNvSpPr/>
          <p:nvPr/>
        </p:nvSpPr>
        <p:spPr>
          <a:xfrm>
            <a:off x="339484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516C10-65E8-DE4F-BD57-65CD2797136A}"/>
              </a:ext>
            </a:extLst>
          </p:cNvPr>
          <p:cNvSpPr/>
          <p:nvPr/>
        </p:nvSpPr>
        <p:spPr>
          <a:xfrm>
            <a:off x="452470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2BB08F1-C0E6-15AC-7EDF-FCE8430C207A}"/>
              </a:ext>
            </a:extLst>
          </p:cNvPr>
          <p:cNvSpPr/>
          <p:nvPr/>
        </p:nvSpPr>
        <p:spPr>
          <a:xfrm>
            <a:off x="565456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AE9181A-EC41-EC33-0B90-17DA6B0157F5}"/>
              </a:ext>
            </a:extLst>
          </p:cNvPr>
          <p:cNvSpPr/>
          <p:nvPr/>
        </p:nvSpPr>
        <p:spPr>
          <a:xfrm>
            <a:off x="6784423" y="5838498"/>
            <a:ext cx="94593" cy="945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03ECC72-B305-7048-5100-F42B59BA3C6B}"/>
              </a:ext>
            </a:extLst>
          </p:cNvPr>
          <p:cNvSpPr/>
          <p:nvPr/>
        </p:nvSpPr>
        <p:spPr>
          <a:xfrm>
            <a:off x="7447051" y="2692745"/>
            <a:ext cx="416789" cy="4167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931A69-7027-C2EA-8541-AB38EABD9ED7}"/>
                  </a:ext>
                </a:extLst>
              </p:cNvPr>
              <p:cNvSpPr txBox="1"/>
              <p:nvPr/>
            </p:nvSpPr>
            <p:spPr>
              <a:xfrm>
                <a:off x="2087835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931A69-7027-C2EA-8541-AB38EABD9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835" y="5933091"/>
                <a:ext cx="448887" cy="461665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9CA6E5-3693-697B-EE3F-004C1A394373}"/>
                  </a:ext>
                </a:extLst>
              </p:cNvPr>
              <p:cNvSpPr txBox="1"/>
              <p:nvPr/>
            </p:nvSpPr>
            <p:spPr>
              <a:xfrm>
                <a:off x="3217695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9CA6E5-3693-697B-EE3F-004C1A394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695" y="5933091"/>
                <a:ext cx="448887" cy="461665"/>
              </a:xfrm>
              <a:prstGeom prst="rect">
                <a:avLst/>
              </a:prstGeom>
              <a:blipFill>
                <a:blip r:embed="rId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0CD435-4A36-A2B1-F63C-882B197FD5AD}"/>
                  </a:ext>
                </a:extLst>
              </p:cNvPr>
              <p:cNvSpPr txBox="1"/>
              <p:nvPr/>
            </p:nvSpPr>
            <p:spPr>
              <a:xfrm>
                <a:off x="4394852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0CD435-4A36-A2B1-F63C-882B197FD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852" y="5933091"/>
                <a:ext cx="448887" cy="461665"/>
              </a:xfrm>
              <a:prstGeom prst="rect">
                <a:avLst/>
              </a:prstGeom>
              <a:blipFill>
                <a:blip r:embed="rId5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362B48-8038-C5CB-BEEE-69443B5623EC}"/>
                  </a:ext>
                </a:extLst>
              </p:cNvPr>
              <p:cNvSpPr txBox="1"/>
              <p:nvPr/>
            </p:nvSpPr>
            <p:spPr>
              <a:xfrm>
                <a:off x="5524712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362B48-8038-C5CB-BEEE-69443B562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712" y="5933091"/>
                <a:ext cx="448887" cy="461665"/>
              </a:xfrm>
              <a:prstGeom prst="rect">
                <a:avLst/>
              </a:prstGeom>
              <a:blipFill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D2A47B5-43AA-956E-5A54-00B22C0047DF}"/>
                  </a:ext>
                </a:extLst>
              </p:cNvPr>
              <p:cNvSpPr txBox="1"/>
              <p:nvPr/>
            </p:nvSpPr>
            <p:spPr>
              <a:xfrm>
                <a:off x="6609756" y="5933091"/>
                <a:ext cx="4488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D2A47B5-43AA-956E-5A54-00B22C004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756" y="5933091"/>
                <a:ext cx="448887" cy="461665"/>
              </a:xfrm>
              <a:prstGeom prst="rect">
                <a:avLst/>
              </a:prstGeom>
              <a:blipFill>
                <a:blip r:embed="rId7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78918A-D9E5-AFC4-32BD-3B6B91579019}"/>
                  </a:ext>
                </a:extLst>
              </p:cNvPr>
              <p:cNvSpPr txBox="1"/>
              <p:nvPr/>
            </p:nvSpPr>
            <p:spPr>
              <a:xfrm>
                <a:off x="7938655" y="2670306"/>
                <a:ext cx="324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78918A-D9E5-AFC4-32BD-3B6B91579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655" y="2670306"/>
                <a:ext cx="324196" cy="461665"/>
              </a:xfrm>
              <a:prstGeom prst="rect">
                <a:avLst/>
              </a:prstGeom>
              <a:blipFill>
                <a:blip r:embed="rId8"/>
                <a:stretch>
                  <a:fillRect r="-11111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48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30ABC0-9250-1A40-F4BF-62C5CBD07D8A}"/>
                  </a:ext>
                </a:extLst>
              </p:cNvPr>
              <p:cNvSpPr txBox="1"/>
              <p:nvPr/>
            </p:nvSpPr>
            <p:spPr>
              <a:xfrm>
                <a:off x="417081" y="492647"/>
                <a:ext cx="4070345" cy="10245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= 10</m:t>
                          </m:r>
                        </m:sub>
                        <m:sup/>
                        <m:e>
                          <m:nary>
                            <m:naryPr>
                              <m:chr m:val="∏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∈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30ABC0-9250-1A40-F4BF-62C5CBD07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81" y="492647"/>
                <a:ext cx="4070345" cy="1024511"/>
              </a:xfrm>
              <a:prstGeom prst="rect">
                <a:avLst/>
              </a:prstGeom>
              <a:blipFill>
                <a:blip r:embed="rId2"/>
                <a:stretch>
                  <a:fillRect t="-124390" r="-4969" b="-16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41DD854-0A00-3C08-F5E7-2470554D2482}"/>
                  </a:ext>
                </a:extLst>
              </p:cNvPr>
              <p:cNvSpPr txBox="1"/>
              <p:nvPr/>
            </p:nvSpPr>
            <p:spPr>
              <a:xfrm>
                <a:off x="2269949" y="1664742"/>
                <a:ext cx="6152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41DD854-0A00-3C08-F5E7-2470554D2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949" y="1664742"/>
                <a:ext cx="6152005" cy="461665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92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D37D75-B58E-0CB1-4FB9-5F662B0AFE1C}"/>
              </a:ext>
            </a:extLst>
          </p:cNvPr>
          <p:cNvSpPr txBox="1"/>
          <p:nvPr/>
        </p:nvSpPr>
        <p:spPr>
          <a:xfrm>
            <a:off x="293914" y="253085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venir Medium" panose="02000503020000020003" pitchFamily="2" charset="0"/>
              </a:rPr>
              <a:t>parallel time</a:t>
            </a:r>
          </a:p>
        </p:txBody>
      </p:sp>
    </p:spTree>
    <p:extLst>
      <p:ext uri="{BB962C8B-B14F-4D97-AF65-F5344CB8AC3E}">
        <p14:creationId xmlns:p14="http://schemas.microsoft.com/office/powerpoint/2010/main" val="274624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35B968-05AB-2EBE-3C25-3916799FE748}"/>
              </a:ext>
            </a:extLst>
          </p:cNvPr>
          <p:cNvSpPr txBox="1"/>
          <p:nvPr/>
        </p:nvSpPr>
        <p:spPr>
          <a:xfrm>
            <a:off x="293914" y="253085"/>
            <a:ext cx="2718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  <a:latin typeface="Avenir Medium" panose="02000503020000020003" pitchFamily="2" charset="0"/>
              </a:rPr>
              <a:t>perceptrons</a:t>
            </a:r>
            <a:endParaRPr lang="en-US" sz="3600" dirty="0">
              <a:solidFill>
                <a:schemeClr val="accent1"/>
              </a:solidFill>
              <a:latin typeface="Avenir Medium" panose="02000503020000020003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D48A87-6570-2294-E8B7-7929846B9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70" y="1115547"/>
            <a:ext cx="3236333" cy="18231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262717-FEB5-4E1E-EC64-20291D015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945" y="253085"/>
            <a:ext cx="5410462" cy="270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7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8E657C83-DD9B-6BBD-98FC-1E03AEE22862}"/>
              </a:ext>
            </a:extLst>
          </p:cNvPr>
          <p:cNvSpPr/>
          <p:nvPr/>
        </p:nvSpPr>
        <p:spPr>
          <a:xfrm>
            <a:off x="482138" y="432263"/>
            <a:ext cx="3358342" cy="227768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3C74ED-B8EF-6E5E-EAA5-1FDB0B4F27AE}"/>
                  </a:ext>
                </a:extLst>
              </p:cNvPr>
              <p:cNvSpPr txBox="1"/>
              <p:nvPr/>
            </p:nvSpPr>
            <p:spPr>
              <a:xfrm>
                <a:off x="4771401" y="575899"/>
                <a:ext cx="53212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3C74ED-B8EF-6E5E-EAA5-1FDB0B4F2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401" y="575899"/>
                <a:ext cx="532122" cy="523220"/>
              </a:xfrm>
              <a:prstGeom prst="rect">
                <a:avLst/>
              </a:prstGeom>
              <a:blipFill>
                <a:blip r:embed="rId2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B5CC50-7BB9-C645-379E-32B3F48E5C70}"/>
                  </a:ext>
                </a:extLst>
              </p:cNvPr>
              <p:cNvSpPr txBox="1"/>
              <p:nvPr/>
            </p:nvSpPr>
            <p:spPr>
              <a:xfrm>
                <a:off x="4771399" y="1309496"/>
                <a:ext cx="44888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B5CC50-7BB9-C645-379E-32B3F48E5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399" y="1309496"/>
                <a:ext cx="448887" cy="523220"/>
              </a:xfrm>
              <a:prstGeom prst="rect">
                <a:avLst/>
              </a:prstGeom>
              <a:blipFill>
                <a:blip r:embed="rId3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FB46789-21A8-0291-A055-CC4E8C8C1137}"/>
                  </a:ext>
                </a:extLst>
              </p:cNvPr>
              <p:cNvSpPr txBox="1"/>
              <p:nvPr/>
            </p:nvSpPr>
            <p:spPr>
              <a:xfrm>
                <a:off x="4771399" y="2033877"/>
                <a:ext cx="44888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FB46789-21A8-0291-A055-CC4E8C8C1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399" y="2033877"/>
                <a:ext cx="448887" cy="523220"/>
              </a:xfrm>
              <a:prstGeom prst="rect">
                <a:avLst/>
              </a:prstGeom>
              <a:blipFill>
                <a:blip r:embed="rId4"/>
                <a:stretch>
                  <a:fillRect r="-16667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4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A427F9-3643-E53C-B71E-615CD7856830}"/>
              </a:ext>
            </a:extLst>
          </p:cNvPr>
          <p:cNvSpPr txBox="1"/>
          <p:nvPr/>
        </p:nvSpPr>
        <p:spPr>
          <a:xfrm>
            <a:off x="293914" y="253085"/>
            <a:ext cx="178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venir Medium" panose="02000503020000020003" pitchFamily="2" charset="0"/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36662661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1059</TotalTime>
  <Words>151</Words>
  <Application>Microsoft Macintosh PowerPoint</Application>
  <PresentationFormat>On-screen Show (4:3)</PresentationFormat>
  <Paragraphs>58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Avenir Book</vt:lpstr>
      <vt:lpstr>Avenir Heavy</vt:lpstr>
      <vt:lpstr>Avenir Light</vt:lpstr>
      <vt:lpstr>Avenir Medium</vt:lpstr>
      <vt:lpstr>Calibri</vt:lpstr>
      <vt:lpstr>Cambria Math</vt:lpstr>
      <vt:lpstr>Corbel</vt:lpstr>
      <vt:lpstr>Garamond</vt:lpstr>
      <vt:lpstr>Parcel</vt:lpstr>
      <vt:lpstr>10.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BREAKING ENCRYPTION IN STATISTICAL ZERO-KNOWLEDGE</dc:title>
  <dc:creator>Andrej Bogdanov (CSD)</dc:creator>
  <cp:lastModifiedBy>Andrej Bogdanov</cp:lastModifiedBy>
  <cp:revision>12</cp:revision>
  <dcterms:created xsi:type="dcterms:W3CDTF">2021-11-02T23:09:25Z</dcterms:created>
  <dcterms:modified xsi:type="dcterms:W3CDTF">2023-04-04T14:39:44Z</dcterms:modified>
</cp:coreProperties>
</file>