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48" r:id="rId3"/>
    <p:sldId id="263" r:id="rId4"/>
    <p:sldId id="300" r:id="rId5"/>
    <p:sldId id="265" r:id="rId6"/>
    <p:sldId id="301" r:id="rId7"/>
    <p:sldId id="302" r:id="rId8"/>
    <p:sldId id="287" r:id="rId9"/>
    <p:sldId id="303" r:id="rId10"/>
    <p:sldId id="349" r:id="rId11"/>
    <p:sldId id="313" r:id="rId12"/>
    <p:sldId id="347" r:id="rId13"/>
    <p:sldId id="350" r:id="rId14"/>
    <p:sldId id="352" r:id="rId15"/>
    <p:sldId id="351" r:id="rId16"/>
    <p:sldId id="353" r:id="rId17"/>
    <p:sldId id="308" r:id="rId18"/>
    <p:sldId id="309" r:id="rId19"/>
    <p:sldId id="310" r:id="rId20"/>
    <p:sldId id="311" r:id="rId21"/>
    <p:sldId id="354" r:id="rId22"/>
    <p:sldId id="335" r:id="rId23"/>
    <p:sldId id="355" r:id="rId24"/>
    <p:sldId id="356" r:id="rId25"/>
    <p:sldId id="260" r:id="rId26"/>
    <p:sldId id="357" r:id="rId27"/>
    <p:sldId id="358" r:id="rId28"/>
    <p:sldId id="264" r:id="rId29"/>
    <p:sldId id="338" r:id="rId30"/>
    <p:sldId id="359" r:id="rId31"/>
    <p:sldId id="360" r:id="rId32"/>
    <p:sldId id="266" r:id="rId33"/>
    <p:sldId id="361" r:id="rId34"/>
    <p:sldId id="362" r:id="rId35"/>
    <p:sldId id="34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ADF46-1DE1-AD40-82B8-9AE4CD1BBCE8}" v="21" dt="2022-09-19T10:13:50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1480" y="168"/>
      </p:cViewPr>
      <p:guideLst>
        <p:guide orient="horz" pos="2137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6A6ADF46-1DE1-AD40-82B8-9AE4CD1BBCE8}"/>
    <pc:docChg chg="custSel addSld delSld modSld">
      <pc:chgData name="Andrej Bogdanov (CSD)" userId="54a3fc38-bcd8-4812-b887-b84a314b9e17" providerId="ADAL" clId="{6A6ADF46-1DE1-AD40-82B8-9AE4CD1BBCE8}" dt="2022-09-19T12:33:14.262" v="51"/>
      <pc:docMkLst>
        <pc:docMk/>
      </pc:docMkLst>
      <pc:sldChg chg="del">
        <pc:chgData name="Andrej Bogdanov (CSD)" userId="54a3fc38-bcd8-4812-b887-b84a314b9e17" providerId="ADAL" clId="{6A6ADF46-1DE1-AD40-82B8-9AE4CD1BBCE8}" dt="2022-09-19T09:27:40.982" v="6" actId="2696"/>
        <pc:sldMkLst>
          <pc:docMk/>
          <pc:sldMk cId="482273100" sldId="257"/>
        </pc:sldMkLst>
      </pc:sldChg>
      <pc:sldChg chg="del">
        <pc:chgData name="Andrej Bogdanov (CSD)" userId="54a3fc38-bcd8-4812-b887-b84a314b9e17" providerId="ADAL" clId="{6A6ADF46-1DE1-AD40-82B8-9AE4CD1BBCE8}" dt="2022-09-19T09:30:12.004" v="22" actId="2696"/>
        <pc:sldMkLst>
          <pc:docMk/>
          <pc:sldMk cId="701594580" sldId="258"/>
        </pc:sldMkLst>
      </pc:sldChg>
      <pc:sldChg chg="del">
        <pc:chgData name="Andrej Bogdanov (CSD)" userId="54a3fc38-bcd8-4812-b887-b84a314b9e17" providerId="ADAL" clId="{6A6ADF46-1DE1-AD40-82B8-9AE4CD1BBCE8}" dt="2022-09-19T09:30:51.173" v="28" actId="2696"/>
        <pc:sldMkLst>
          <pc:docMk/>
          <pc:sldMk cId="2704618888" sldId="259"/>
        </pc:sldMkLst>
      </pc:sldChg>
      <pc:sldChg chg="delSp modSp">
        <pc:chgData name="Andrej Bogdanov (CSD)" userId="54a3fc38-bcd8-4812-b887-b84a314b9e17" providerId="ADAL" clId="{6A6ADF46-1DE1-AD40-82B8-9AE4CD1BBCE8}" dt="2022-09-19T09:30:33.280" v="26"/>
        <pc:sldMkLst>
          <pc:docMk/>
          <pc:sldMk cId="1417952907" sldId="260"/>
        </pc:sldMkLst>
        <pc:inkChg chg="del mod">
          <ac:chgData name="Andrej Bogdanov (CSD)" userId="54a3fc38-bcd8-4812-b887-b84a314b9e17" providerId="ADAL" clId="{6A6ADF46-1DE1-AD40-82B8-9AE4CD1BBCE8}" dt="2022-09-19T09:30:33.280" v="26"/>
          <ac:inkMkLst>
            <pc:docMk/>
            <pc:sldMk cId="1417952907" sldId="260"/>
            <ac:inkMk id="7" creationId="{5FE448F6-E972-056B-BA72-385524BF5AB7}"/>
          </ac:inkMkLst>
        </pc:inkChg>
      </pc:sldChg>
      <pc:sldChg chg="del">
        <pc:chgData name="Andrej Bogdanov (CSD)" userId="54a3fc38-bcd8-4812-b887-b84a314b9e17" providerId="ADAL" clId="{6A6ADF46-1DE1-AD40-82B8-9AE4CD1BBCE8}" dt="2022-09-19T09:31:54.925" v="33" actId="2696"/>
        <pc:sldMkLst>
          <pc:docMk/>
          <pc:sldMk cId="1365014513" sldId="261"/>
        </pc:sldMkLst>
      </pc:sldChg>
      <pc:sldChg chg="delSp modSp">
        <pc:chgData name="Andrej Bogdanov (CSD)" userId="54a3fc38-bcd8-4812-b887-b84a314b9e17" providerId="ADAL" clId="{6A6ADF46-1DE1-AD40-82B8-9AE4CD1BBCE8}" dt="2022-09-19T09:31:17.457" v="31"/>
        <pc:sldMkLst>
          <pc:docMk/>
          <pc:sldMk cId="3984520824" sldId="264"/>
        </pc:sldMkLst>
        <pc:inkChg chg="del mod">
          <ac:chgData name="Andrej Bogdanov (CSD)" userId="54a3fc38-bcd8-4812-b887-b84a314b9e17" providerId="ADAL" clId="{6A6ADF46-1DE1-AD40-82B8-9AE4CD1BBCE8}" dt="2022-09-19T09:31:17.457" v="31"/>
          <ac:inkMkLst>
            <pc:docMk/>
            <pc:sldMk cId="3984520824" sldId="264"/>
            <ac:inkMk id="3" creationId="{97880E80-B271-4CA0-FA46-BBF83AE5C424}"/>
          </ac:inkMkLst>
        </pc:inkChg>
      </pc:sldChg>
      <pc:sldChg chg="del">
        <pc:chgData name="Andrej Bogdanov (CSD)" userId="54a3fc38-bcd8-4812-b887-b84a314b9e17" providerId="ADAL" clId="{6A6ADF46-1DE1-AD40-82B8-9AE4CD1BBCE8}" dt="2022-09-19T09:32:20.694" v="39" actId="2696"/>
        <pc:sldMkLst>
          <pc:docMk/>
          <pc:sldMk cId="409399000" sldId="270"/>
        </pc:sldMkLst>
      </pc:sldChg>
      <pc:sldChg chg="del">
        <pc:chgData name="Andrej Bogdanov (CSD)" userId="54a3fc38-bcd8-4812-b887-b84a314b9e17" providerId="ADAL" clId="{6A6ADF46-1DE1-AD40-82B8-9AE4CD1BBCE8}" dt="2022-09-19T09:29:43.928" v="20" actId="2696"/>
        <pc:sldMkLst>
          <pc:docMk/>
          <pc:sldMk cId="3192495372" sldId="274"/>
        </pc:sldMkLst>
      </pc:sldChg>
      <pc:sldChg chg="del">
        <pc:chgData name="Andrej Bogdanov (CSD)" userId="54a3fc38-bcd8-4812-b887-b84a314b9e17" providerId="ADAL" clId="{6A6ADF46-1DE1-AD40-82B8-9AE4CD1BBCE8}" dt="2022-09-19T09:26:10.024" v="1" actId="2696"/>
        <pc:sldMkLst>
          <pc:docMk/>
          <pc:sldMk cId="870376921" sldId="299"/>
        </pc:sldMkLst>
      </pc:sldChg>
      <pc:sldChg chg="delSp mod">
        <pc:chgData name="Andrej Bogdanov (CSD)" userId="54a3fc38-bcd8-4812-b887-b84a314b9e17" providerId="ADAL" clId="{6A6ADF46-1DE1-AD40-82B8-9AE4CD1BBCE8}" dt="2022-09-19T09:26:55.979" v="2" actId="478"/>
        <pc:sldMkLst>
          <pc:docMk/>
          <pc:sldMk cId="3122152082" sldId="303"/>
        </pc:sldMkLst>
        <pc:inkChg chg="del">
          <ac:chgData name="Andrej Bogdanov (CSD)" userId="54a3fc38-bcd8-4812-b887-b84a314b9e17" providerId="ADAL" clId="{6A6ADF46-1DE1-AD40-82B8-9AE4CD1BBCE8}" dt="2022-09-19T09:26:55.979" v="2" actId="478"/>
          <ac:inkMkLst>
            <pc:docMk/>
            <pc:sldMk cId="3122152082" sldId="303"/>
            <ac:inkMk id="13" creationId="{EA3D359D-BCA2-C4D4-A2B3-A1BAB40123EC}"/>
          </ac:inkMkLst>
        </pc:inkChg>
      </pc:sldChg>
      <pc:sldChg chg="del">
        <pc:chgData name="Andrej Bogdanov (CSD)" userId="54a3fc38-bcd8-4812-b887-b84a314b9e17" providerId="ADAL" clId="{6A6ADF46-1DE1-AD40-82B8-9AE4CD1BBCE8}" dt="2022-09-19T09:27:08.459" v="4" actId="2696"/>
        <pc:sldMkLst>
          <pc:docMk/>
          <pc:sldMk cId="4163561041" sldId="304"/>
        </pc:sldMkLst>
      </pc:sldChg>
      <pc:sldChg chg="modSp del mod">
        <pc:chgData name="Andrej Bogdanov (CSD)" userId="54a3fc38-bcd8-4812-b887-b84a314b9e17" providerId="ADAL" clId="{6A6ADF46-1DE1-AD40-82B8-9AE4CD1BBCE8}" dt="2022-09-19T09:28:34.063" v="13" actId="2696"/>
        <pc:sldMkLst>
          <pc:docMk/>
          <pc:sldMk cId="133869825" sldId="305"/>
        </pc:sldMkLst>
        <pc:spChg chg="mod">
          <ac:chgData name="Andrej Bogdanov (CSD)" userId="54a3fc38-bcd8-4812-b887-b84a314b9e17" providerId="ADAL" clId="{6A6ADF46-1DE1-AD40-82B8-9AE4CD1BBCE8}" dt="2022-09-19T09:27:56.421" v="7"/>
          <ac:spMkLst>
            <pc:docMk/>
            <pc:sldMk cId="133869825" sldId="305"/>
            <ac:spMk id="20" creationId="{00000000-0000-0000-0000-000000000000}"/>
          </ac:spMkLst>
        </pc:spChg>
      </pc:sldChg>
      <pc:sldChg chg="modSp del mod">
        <pc:chgData name="Andrej Bogdanov (CSD)" userId="54a3fc38-bcd8-4812-b887-b84a314b9e17" providerId="ADAL" clId="{6A6ADF46-1DE1-AD40-82B8-9AE4CD1BBCE8}" dt="2022-09-19T09:28:28.198" v="11" actId="2696"/>
        <pc:sldMkLst>
          <pc:docMk/>
          <pc:sldMk cId="454724816" sldId="306"/>
        </pc:sldMkLst>
        <pc:spChg chg="mod">
          <ac:chgData name="Andrej Bogdanov (CSD)" userId="54a3fc38-bcd8-4812-b887-b84a314b9e17" providerId="ADAL" clId="{6A6ADF46-1DE1-AD40-82B8-9AE4CD1BBCE8}" dt="2022-09-19T09:28:02.010" v="8"/>
          <ac:spMkLst>
            <pc:docMk/>
            <pc:sldMk cId="454724816" sldId="306"/>
            <ac:spMk id="12" creationId="{00000000-0000-0000-0000-000000000000}"/>
          </ac:spMkLst>
        </pc:spChg>
      </pc:sldChg>
      <pc:sldChg chg="modSp del mod">
        <pc:chgData name="Andrej Bogdanov (CSD)" userId="54a3fc38-bcd8-4812-b887-b84a314b9e17" providerId="ADAL" clId="{6A6ADF46-1DE1-AD40-82B8-9AE4CD1BBCE8}" dt="2022-09-19T09:28:50.932" v="15" actId="2696"/>
        <pc:sldMkLst>
          <pc:docMk/>
          <pc:sldMk cId="2415838730" sldId="307"/>
        </pc:sldMkLst>
        <pc:spChg chg="mod">
          <ac:chgData name="Andrej Bogdanov (CSD)" userId="54a3fc38-bcd8-4812-b887-b84a314b9e17" providerId="ADAL" clId="{6A6ADF46-1DE1-AD40-82B8-9AE4CD1BBCE8}" dt="2022-09-19T09:28:05.404" v="9"/>
          <ac:spMkLst>
            <pc:docMk/>
            <pc:sldMk cId="2415838730" sldId="307"/>
            <ac:spMk id="21" creationId="{00000000-0000-0000-0000-000000000000}"/>
          </ac:spMkLst>
        </pc:spChg>
      </pc:sldChg>
      <pc:sldChg chg="delSp mod">
        <pc:chgData name="Andrej Bogdanov (CSD)" userId="54a3fc38-bcd8-4812-b887-b84a314b9e17" providerId="ADAL" clId="{6A6ADF46-1DE1-AD40-82B8-9AE4CD1BBCE8}" dt="2022-09-19T09:29:01.678" v="16" actId="478"/>
        <pc:sldMkLst>
          <pc:docMk/>
          <pc:sldMk cId="3075216103" sldId="308"/>
        </pc:sldMkLst>
        <pc:inkChg chg="del">
          <ac:chgData name="Andrej Bogdanov (CSD)" userId="54a3fc38-bcd8-4812-b887-b84a314b9e17" providerId="ADAL" clId="{6A6ADF46-1DE1-AD40-82B8-9AE4CD1BBCE8}" dt="2022-09-19T09:29:01.678" v="16" actId="478"/>
          <ac:inkMkLst>
            <pc:docMk/>
            <pc:sldMk cId="3075216103" sldId="308"/>
            <ac:inkMk id="23" creationId="{3EF0AF57-888B-2058-04A9-59DABBC9601C}"/>
          </ac:inkMkLst>
        </pc:inkChg>
      </pc:sldChg>
      <pc:sldChg chg="modSp mod">
        <pc:chgData name="Andrej Bogdanov (CSD)" userId="54a3fc38-bcd8-4812-b887-b84a314b9e17" providerId="ADAL" clId="{6A6ADF46-1DE1-AD40-82B8-9AE4CD1BBCE8}" dt="2022-09-19T10:14:18.120" v="44"/>
        <pc:sldMkLst>
          <pc:docMk/>
          <pc:sldMk cId="1346920540" sldId="309"/>
        </pc:sldMkLst>
        <pc:spChg chg="mod">
          <ac:chgData name="Andrej Bogdanov (CSD)" userId="54a3fc38-bcd8-4812-b887-b84a314b9e17" providerId="ADAL" clId="{6A6ADF46-1DE1-AD40-82B8-9AE4CD1BBCE8}" dt="2022-09-19T10:14:14.760" v="42"/>
          <ac:spMkLst>
            <pc:docMk/>
            <pc:sldMk cId="1346920540" sldId="309"/>
            <ac:spMk id="7" creationId="{00000000-0000-0000-0000-000000000000}"/>
          </ac:spMkLst>
        </pc:spChg>
        <pc:spChg chg="mod">
          <ac:chgData name="Andrej Bogdanov (CSD)" userId="54a3fc38-bcd8-4812-b887-b84a314b9e17" providerId="ADAL" clId="{6A6ADF46-1DE1-AD40-82B8-9AE4CD1BBCE8}" dt="2022-09-19T10:14:16.564" v="43"/>
          <ac:spMkLst>
            <pc:docMk/>
            <pc:sldMk cId="1346920540" sldId="309"/>
            <ac:spMk id="17" creationId="{00000000-0000-0000-0000-000000000000}"/>
          </ac:spMkLst>
        </pc:spChg>
        <pc:spChg chg="mod">
          <ac:chgData name="Andrej Bogdanov (CSD)" userId="54a3fc38-bcd8-4812-b887-b84a314b9e17" providerId="ADAL" clId="{6A6ADF46-1DE1-AD40-82B8-9AE4CD1BBCE8}" dt="2022-09-19T10:14:18.120" v="44"/>
          <ac:spMkLst>
            <pc:docMk/>
            <pc:sldMk cId="1346920540" sldId="309"/>
            <ac:spMk id="20" creationId="{00000000-0000-0000-0000-000000000000}"/>
          </ac:spMkLst>
        </pc:spChg>
      </pc:sldChg>
      <pc:sldChg chg="delSp modSp mod">
        <pc:chgData name="Andrej Bogdanov (CSD)" userId="54a3fc38-bcd8-4812-b887-b84a314b9e17" providerId="ADAL" clId="{6A6ADF46-1DE1-AD40-82B8-9AE4CD1BBCE8}" dt="2022-09-19T10:14:28.221" v="47"/>
        <pc:sldMkLst>
          <pc:docMk/>
          <pc:sldMk cId="1175720089" sldId="310"/>
        </pc:sldMkLst>
        <pc:spChg chg="mod">
          <ac:chgData name="Andrej Bogdanov (CSD)" userId="54a3fc38-bcd8-4812-b887-b84a314b9e17" providerId="ADAL" clId="{6A6ADF46-1DE1-AD40-82B8-9AE4CD1BBCE8}" dt="2022-09-19T10:14:23.893" v="45"/>
          <ac:spMkLst>
            <pc:docMk/>
            <pc:sldMk cId="1175720089" sldId="310"/>
            <ac:spMk id="11" creationId="{00000000-0000-0000-0000-000000000000}"/>
          </ac:spMkLst>
        </pc:spChg>
        <pc:spChg chg="mod">
          <ac:chgData name="Andrej Bogdanov (CSD)" userId="54a3fc38-bcd8-4812-b887-b84a314b9e17" providerId="ADAL" clId="{6A6ADF46-1DE1-AD40-82B8-9AE4CD1BBCE8}" dt="2022-09-19T10:14:26.419" v="46"/>
          <ac:spMkLst>
            <pc:docMk/>
            <pc:sldMk cId="1175720089" sldId="310"/>
            <ac:spMk id="15" creationId="{00000000-0000-0000-0000-000000000000}"/>
          </ac:spMkLst>
        </pc:spChg>
        <pc:spChg chg="mod">
          <ac:chgData name="Andrej Bogdanov (CSD)" userId="54a3fc38-bcd8-4812-b887-b84a314b9e17" providerId="ADAL" clId="{6A6ADF46-1DE1-AD40-82B8-9AE4CD1BBCE8}" dt="2022-09-19T10:14:28.221" v="47"/>
          <ac:spMkLst>
            <pc:docMk/>
            <pc:sldMk cId="1175720089" sldId="310"/>
            <ac:spMk id="27" creationId="{00000000-0000-0000-0000-000000000000}"/>
          </ac:spMkLst>
        </pc:spChg>
        <pc:inkChg chg="del">
          <ac:chgData name="Andrej Bogdanov (CSD)" userId="54a3fc38-bcd8-4812-b887-b84a314b9e17" providerId="ADAL" clId="{6A6ADF46-1DE1-AD40-82B8-9AE4CD1BBCE8}" dt="2022-09-19T09:29:11.183" v="17" actId="478"/>
          <ac:inkMkLst>
            <pc:docMk/>
            <pc:sldMk cId="1175720089" sldId="310"/>
            <ac:inkMk id="8" creationId="{0B1B7E95-3801-A449-4606-604D889014EC}"/>
          </ac:inkMkLst>
        </pc:inkChg>
      </pc:sldChg>
      <pc:sldChg chg="modSp">
        <pc:chgData name="Andrej Bogdanov (CSD)" userId="54a3fc38-bcd8-4812-b887-b84a314b9e17" providerId="ADAL" clId="{6A6ADF46-1DE1-AD40-82B8-9AE4CD1BBCE8}" dt="2022-09-19T09:29:25.221" v="18"/>
        <pc:sldMkLst>
          <pc:docMk/>
          <pc:sldMk cId="925200645" sldId="311"/>
        </pc:sldMkLst>
        <pc:inkChg chg="mod">
          <ac:chgData name="Andrej Bogdanov (CSD)" userId="54a3fc38-bcd8-4812-b887-b84a314b9e17" providerId="ADAL" clId="{6A6ADF46-1DE1-AD40-82B8-9AE4CD1BBCE8}" dt="2022-09-19T09:29:25.221" v="18"/>
          <ac:inkMkLst>
            <pc:docMk/>
            <pc:sldMk cId="925200645" sldId="311"/>
            <ac:inkMk id="2" creationId="{0F2752E4-F94A-55D0-6990-DE3B84A529B7}"/>
          </ac:inkMkLst>
        </pc:inkChg>
      </pc:sldChg>
      <pc:sldChg chg="del">
        <pc:chgData name="Andrej Bogdanov (CSD)" userId="54a3fc38-bcd8-4812-b887-b84a314b9e17" providerId="ADAL" clId="{6A6ADF46-1DE1-AD40-82B8-9AE4CD1BBCE8}" dt="2022-09-19T09:30:17.012" v="24" actId="2696"/>
        <pc:sldMkLst>
          <pc:docMk/>
          <pc:sldMk cId="1753534817" sldId="342"/>
        </pc:sldMkLst>
      </pc:sldChg>
      <pc:sldChg chg="del">
        <pc:chgData name="Andrej Bogdanov (CSD)" userId="54a3fc38-bcd8-4812-b887-b84a314b9e17" providerId="ADAL" clId="{6A6ADF46-1DE1-AD40-82B8-9AE4CD1BBCE8}" dt="2022-09-19T09:30:51.173" v="28" actId="2696"/>
        <pc:sldMkLst>
          <pc:docMk/>
          <pc:sldMk cId="2409128265" sldId="343"/>
        </pc:sldMkLst>
      </pc:sldChg>
      <pc:sldChg chg="del">
        <pc:chgData name="Andrej Bogdanov (CSD)" userId="54a3fc38-bcd8-4812-b887-b84a314b9e17" providerId="ADAL" clId="{6A6ADF46-1DE1-AD40-82B8-9AE4CD1BBCE8}" dt="2022-09-19T09:32:01.471" v="35" actId="2696"/>
        <pc:sldMkLst>
          <pc:docMk/>
          <pc:sldMk cId="2432728250" sldId="344"/>
        </pc:sldMkLst>
      </pc:sldChg>
      <pc:sldChg chg="modSp mod">
        <pc:chgData name="Andrej Bogdanov (CSD)" userId="54a3fc38-bcd8-4812-b887-b84a314b9e17" providerId="ADAL" clId="{6A6ADF46-1DE1-AD40-82B8-9AE4CD1BBCE8}" dt="2022-09-19T12:33:14.262" v="51"/>
        <pc:sldMkLst>
          <pc:docMk/>
          <pc:sldMk cId="896790310" sldId="345"/>
        </pc:sldMkLst>
        <pc:spChg chg="mod">
          <ac:chgData name="Andrej Bogdanov (CSD)" userId="54a3fc38-bcd8-4812-b887-b84a314b9e17" providerId="ADAL" clId="{6A6ADF46-1DE1-AD40-82B8-9AE4CD1BBCE8}" dt="2022-09-19T12:33:14.262" v="51"/>
          <ac:spMkLst>
            <pc:docMk/>
            <pc:sldMk cId="896790310" sldId="345"/>
            <ac:spMk id="3" creationId="{09F929F1-A1D1-294E-B949-A4A49354C444}"/>
          </ac:spMkLst>
        </pc:spChg>
      </pc:sldChg>
      <pc:sldChg chg="del">
        <pc:chgData name="Andrej Bogdanov (CSD)" userId="54a3fc38-bcd8-4812-b887-b84a314b9e17" providerId="ADAL" clId="{6A6ADF46-1DE1-AD40-82B8-9AE4CD1BBCE8}" dt="2022-09-19T09:32:11.922" v="37" actId="2696"/>
        <pc:sldMkLst>
          <pc:docMk/>
          <pc:sldMk cId="2077342040" sldId="346"/>
        </pc:sldMkLst>
      </pc:sldChg>
      <pc:sldChg chg="add">
        <pc:chgData name="Andrej Bogdanov (CSD)" userId="54a3fc38-bcd8-4812-b887-b84a314b9e17" providerId="ADAL" clId="{6A6ADF46-1DE1-AD40-82B8-9AE4CD1BBCE8}" dt="2022-09-19T09:26:08.569" v="0"/>
        <pc:sldMkLst>
          <pc:docMk/>
          <pc:sldMk cId="432924080" sldId="348"/>
        </pc:sldMkLst>
      </pc:sldChg>
      <pc:sldChg chg="add">
        <pc:chgData name="Andrej Bogdanov (CSD)" userId="54a3fc38-bcd8-4812-b887-b84a314b9e17" providerId="ADAL" clId="{6A6ADF46-1DE1-AD40-82B8-9AE4CD1BBCE8}" dt="2022-09-19T09:27:07.105" v="3"/>
        <pc:sldMkLst>
          <pc:docMk/>
          <pc:sldMk cId="2936324114" sldId="349"/>
        </pc:sldMkLst>
      </pc:sldChg>
      <pc:sldChg chg="add">
        <pc:chgData name="Andrej Bogdanov (CSD)" userId="54a3fc38-bcd8-4812-b887-b84a314b9e17" providerId="ADAL" clId="{6A6ADF46-1DE1-AD40-82B8-9AE4CD1BBCE8}" dt="2022-09-19T09:27:39.441" v="5"/>
        <pc:sldMkLst>
          <pc:docMk/>
          <pc:sldMk cId="1921471436" sldId="350"/>
        </pc:sldMkLst>
      </pc:sldChg>
      <pc:sldChg chg="modSp add mod">
        <pc:chgData name="Andrej Bogdanov (CSD)" userId="54a3fc38-bcd8-4812-b887-b84a314b9e17" providerId="ADAL" clId="{6A6ADF46-1DE1-AD40-82B8-9AE4CD1BBCE8}" dt="2022-09-19T10:14:43.694" v="49"/>
        <pc:sldMkLst>
          <pc:docMk/>
          <pc:sldMk cId="163366746" sldId="351"/>
        </pc:sldMkLst>
        <pc:spChg chg="mod">
          <ac:chgData name="Andrej Bogdanov (CSD)" userId="54a3fc38-bcd8-4812-b887-b84a314b9e17" providerId="ADAL" clId="{6A6ADF46-1DE1-AD40-82B8-9AE4CD1BBCE8}" dt="2022-09-19T10:14:43.694" v="49"/>
          <ac:spMkLst>
            <pc:docMk/>
            <pc:sldMk cId="163366746" sldId="351"/>
            <ac:spMk id="12" creationId="{00000000-0000-0000-0000-000000000000}"/>
          </ac:spMkLst>
        </pc:spChg>
      </pc:sldChg>
      <pc:sldChg chg="modSp add mod">
        <pc:chgData name="Andrej Bogdanov (CSD)" userId="54a3fc38-bcd8-4812-b887-b84a314b9e17" providerId="ADAL" clId="{6A6ADF46-1DE1-AD40-82B8-9AE4CD1BBCE8}" dt="2022-09-19T10:14:46.668" v="50"/>
        <pc:sldMkLst>
          <pc:docMk/>
          <pc:sldMk cId="1773293205" sldId="352"/>
        </pc:sldMkLst>
        <pc:spChg chg="mod">
          <ac:chgData name="Andrej Bogdanov (CSD)" userId="54a3fc38-bcd8-4812-b887-b84a314b9e17" providerId="ADAL" clId="{6A6ADF46-1DE1-AD40-82B8-9AE4CD1BBCE8}" dt="2022-09-19T10:14:46.668" v="50"/>
          <ac:spMkLst>
            <pc:docMk/>
            <pc:sldMk cId="1773293205" sldId="352"/>
            <ac:spMk id="20" creationId="{00000000-0000-0000-0000-000000000000}"/>
          </ac:spMkLst>
        </pc:spChg>
      </pc:sldChg>
      <pc:sldChg chg="modSp add mod">
        <pc:chgData name="Andrej Bogdanov (CSD)" userId="54a3fc38-bcd8-4812-b887-b84a314b9e17" providerId="ADAL" clId="{6A6ADF46-1DE1-AD40-82B8-9AE4CD1BBCE8}" dt="2022-09-19T10:14:39.794" v="48"/>
        <pc:sldMkLst>
          <pc:docMk/>
          <pc:sldMk cId="3341949379" sldId="353"/>
        </pc:sldMkLst>
        <pc:spChg chg="mod">
          <ac:chgData name="Andrej Bogdanov (CSD)" userId="54a3fc38-bcd8-4812-b887-b84a314b9e17" providerId="ADAL" clId="{6A6ADF46-1DE1-AD40-82B8-9AE4CD1BBCE8}" dt="2022-09-19T10:14:39.794" v="48"/>
          <ac:spMkLst>
            <pc:docMk/>
            <pc:sldMk cId="3341949379" sldId="353"/>
            <ac:spMk id="21" creationId="{00000000-0000-0000-0000-000000000000}"/>
          </ac:spMkLst>
        </pc:spChg>
      </pc:sldChg>
      <pc:sldChg chg="addSp delSp modSp add mod">
        <pc:chgData name="Andrej Bogdanov (CSD)" userId="54a3fc38-bcd8-4812-b887-b84a314b9e17" providerId="ADAL" clId="{6A6ADF46-1DE1-AD40-82B8-9AE4CD1BBCE8}" dt="2022-09-19T10:13:50.727" v="41"/>
        <pc:sldMkLst>
          <pc:docMk/>
          <pc:sldMk cId="3171102295" sldId="354"/>
        </pc:sldMkLst>
        <pc:picChg chg="del">
          <ac:chgData name="Andrej Bogdanov (CSD)" userId="54a3fc38-bcd8-4812-b887-b84a314b9e17" providerId="ADAL" clId="{6A6ADF46-1DE1-AD40-82B8-9AE4CD1BBCE8}" dt="2022-09-19T10:12:57.381" v="40" actId="478"/>
          <ac:picMkLst>
            <pc:docMk/>
            <pc:sldMk cId="3171102295" sldId="354"/>
            <ac:picMk id="3" creationId="{EC78F18C-D385-CD48-A385-39EA5E26A276}"/>
          </ac:picMkLst>
        </pc:picChg>
        <pc:picChg chg="add mod">
          <ac:chgData name="Andrej Bogdanov (CSD)" userId="54a3fc38-bcd8-4812-b887-b84a314b9e17" providerId="ADAL" clId="{6A6ADF46-1DE1-AD40-82B8-9AE4CD1BBCE8}" dt="2022-09-19T10:13:50.727" v="41"/>
          <ac:picMkLst>
            <pc:docMk/>
            <pc:sldMk cId="3171102295" sldId="354"/>
            <ac:picMk id="12" creationId="{FDB9861F-7BFC-14ED-6201-4170B907C9BE}"/>
          </ac:picMkLst>
        </pc:picChg>
      </pc:sldChg>
      <pc:sldChg chg="add">
        <pc:chgData name="Andrej Bogdanov (CSD)" userId="54a3fc38-bcd8-4812-b887-b84a314b9e17" providerId="ADAL" clId="{6A6ADF46-1DE1-AD40-82B8-9AE4CD1BBCE8}" dt="2022-09-19T09:30:10.213" v="21"/>
        <pc:sldMkLst>
          <pc:docMk/>
          <pc:sldMk cId="2326194758" sldId="355"/>
        </pc:sldMkLst>
      </pc:sldChg>
      <pc:sldChg chg="add">
        <pc:chgData name="Andrej Bogdanov (CSD)" userId="54a3fc38-bcd8-4812-b887-b84a314b9e17" providerId="ADAL" clId="{6A6ADF46-1DE1-AD40-82B8-9AE4CD1BBCE8}" dt="2022-09-19T09:30:15.095" v="23"/>
        <pc:sldMkLst>
          <pc:docMk/>
          <pc:sldMk cId="3641420723" sldId="356"/>
        </pc:sldMkLst>
      </pc:sldChg>
      <pc:sldChg chg="add">
        <pc:chgData name="Andrej Bogdanov (CSD)" userId="54a3fc38-bcd8-4812-b887-b84a314b9e17" providerId="ADAL" clId="{6A6ADF46-1DE1-AD40-82B8-9AE4CD1BBCE8}" dt="2022-09-19T09:30:47.573" v="27"/>
        <pc:sldMkLst>
          <pc:docMk/>
          <pc:sldMk cId="4153983364" sldId="357"/>
        </pc:sldMkLst>
      </pc:sldChg>
      <pc:sldChg chg="add">
        <pc:chgData name="Andrej Bogdanov (CSD)" userId="54a3fc38-bcd8-4812-b887-b84a314b9e17" providerId="ADAL" clId="{6A6ADF46-1DE1-AD40-82B8-9AE4CD1BBCE8}" dt="2022-09-19T09:30:47.573" v="27"/>
        <pc:sldMkLst>
          <pc:docMk/>
          <pc:sldMk cId="2029677910" sldId="358"/>
        </pc:sldMkLst>
      </pc:sldChg>
      <pc:sldChg chg="add">
        <pc:chgData name="Andrej Bogdanov (CSD)" userId="54a3fc38-bcd8-4812-b887-b84a314b9e17" providerId="ADAL" clId="{6A6ADF46-1DE1-AD40-82B8-9AE4CD1BBCE8}" dt="2022-09-19T09:31:53.291" v="32"/>
        <pc:sldMkLst>
          <pc:docMk/>
          <pc:sldMk cId="2074449789" sldId="359"/>
        </pc:sldMkLst>
      </pc:sldChg>
      <pc:sldChg chg="add">
        <pc:chgData name="Andrej Bogdanov (CSD)" userId="54a3fc38-bcd8-4812-b887-b84a314b9e17" providerId="ADAL" clId="{6A6ADF46-1DE1-AD40-82B8-9AE4CD1BBCE8}" dt="2022-09-19T09:31:59.988" v="34"/>
        <pc:sldMkLst>
          <pc:docMk/>
          <pc:sldMk cId="3531634026" sldId="360"/>
        </pc:sldMkLst>
      </pc:sldChg>
      <pc:sldChg chg="add">
        <pc:chgData name="Andrej Bogdanov (CSD)" userId="54a3fc38-bcd8-4812-b887-b84a314b9e17" providerId="ADAL" clId="{6A6ADF46-1DE1-AD40-82B8-9AE4CD1BBCE8}" dt="2022-09-19T09:32:05.788" v="36"/>
        <pc:sldMkLst>
          <pc:docMk/>
          <pc:sldMk cId="1287333804" sldId="361"/>
        </pc:sldMkLst>
      </pc:sldChg>
      <pc:sldChg chg="add">
        <pc:chgData name="Andrej Bogdanov (CSD)" userId="54a3fc38-bcd8-4812-b887-b84a314b9e17" providerId="ADAL" clId="{6A6ADF46-1DE1-AD40-82B8-9AE4CD1BBCE8}" dt="2022-09-19T09:32:19.486" v="38"/>
        <pc:sldMkLst>
          <pc:docMk/>
          <pc:sldMk cId="3314573372" sldId="362"/>
        </pc:sldMkLst>
      </pc:sldChg>
    </pc:docChg>
  </pc:docChgLst>
  <pc:docChgLst>
    <pc:chgData name="Andrej Bogdanov (CSD)" userId="54a3fc38-bcd8-4812-b887-b84a314b9e17" providerId="ADAL" clId="{D7870D5B-A05C-E448-86A7-1FFD07CF7A43}"/>
    <pc:docChg chg="custSel modSld">
      <pc:chgData name="Andrej Bogdanov (CSD)" userId="54a3fc38-bcd8-4812-b887-b84a314b9e17" providerId="ADAL" clId="{D7870D5B-A05C-E448-86A7-1FFD07CF7A43}" dt="2022-09-19T10:16:40.678" v="30" actId="7634"/>
      <pc:docMkLst>
        <pc:docMk/>
      </pc:docMkLst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482273100" sldId="257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482273100" sldId="257"/>
            <ac:inkMk id="18" creationId="{64A30DC4-E516-9EFE-83B4-B0A8215C3CC8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701594580" sldId="258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701594580" sldId="258"/>
            <ac:inkMk id="3" creationId="{7A5D4DCA-6E73-5CB6-ADC2-8AA15F94630E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2704618888" sldId="259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2704618888" sldId="259"/>
            <ac:inkMk id="3" creationId="{1F145981-8F1E-2CB3-DBD8-0F0B36375FD9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1417952907" sldId="260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1417952907" sldId="260"/>
            <ac:inkMk id="7" creationId="{5FE448F6-E972-056B-BA72-385524BF5AB7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1365014513" sldId="261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1365014513" sldId="261"/>
            <ac:inkMk id="2" creationId="{669E3317-1026-F276-39C8-5234BBD19ADC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3984520824" sldId="264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3984520824" sldId="264"/>
            <ac:inkMk id="3" creationId="{97880E80-B271-4CA0-FA46-BBF83AE5C424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409399000" sldId="270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409399000" sldId="270"/>
            <ac:inkMk id="9" creationId="{7F710253-6823-68D7-00F5-68E2728FB86E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3192495372" sldId="274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3192495372" sldId="274"/>
            <ac:inkMk id="2" creationId="{36B00B19-B9D9-8643-ADFF-41E6A6FAF6AC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870376921" sldId="299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870376921" sldId="299"/>
            <ac:inkMk id="3" creationId="{C839E400-010A-9347-5CFC-0033EBB5C4F9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592823346" sldId="300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592823346" sldId="300"/>
            <ac:inkMk id="3" creationId="{504AC87D-E285-9BE5-3F03-1B44CD356F03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1249528338" sldId="301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1249528338" sldId="301"/>
            <ac:inkMk id="16" creationId="{7CDE6F9F-E807-A3FF-6F2F-CE03535D3402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3122152082" sldId="303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3122152082" sldId="303"/>
            <ac:inkMk id="13" creationId="{EA3D359D-BCA2-C4D4-A2B3-A1BAB40123EC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4163561041" sldId="304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4163561041" sldId="304"/>
            <ac:inkMk id="17" creationId="{D6660BF6-E9B1-8133-13C2-AEB778235106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133869825" sldId="305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133869825" sldId="305"/>
            <ac:inkMk id="8" creationId="{19FE5A6E-1B50-E351-F01F-729D5DA47842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454724816" sldId="306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454724816" sldId="306"/>
            <ac:inkMk id="18" creationId="{DC122833-758D-ECC0-8520-1C7FDE6C5555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2415838730" sldId="307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2415838730" sldId="307"/>
            <ac:inkMk id="5" creationId="{CA1C8C3F-EF21-7D41-4511-BE4A36399A07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3075216103" sldId="308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3075216103" sldId="308"/>
            <ac:inkMk id="23" creationId="{3EF0AF57-888B-2058-04A9-59DABBC9601C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1175720089" sldId="310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1175720089" sldId="310"/>
            <ac:inkMk id="8" creationId="{0B1B7E95-3801-A449-4606-604D889014EC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925200645" sldId="311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925200645" sldId="311"/>
            <ac:inkMk id="2" creationId="{0F2752E4-F94A-55D0-6990-DE3B84A529B7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1972928781" sldId="313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1972928781" sldId="313"/>
            <ac:inkMk id="3" creationId="{B834EEEC-ED09-8CB3-EDD2-D8153B43BC04}"/>
          </ac:inkMkLst>
        </pc:inkChg>
      </pc:sldChg>
      <pc:sldChg chg="addSp delSp">
        <pc:chgData name="Andrej Bogdanov (CSD)" userId="54a3fc38-bcd8-4812-b887-b84a314b9e17" providerId="ADAL" clId="{D7870D5B-A05C-E448-86A7-1FFD07CF7A43}" dt="2022-09-19T09:42:25.231" v="2" actId="7634"/>
        <pc:sldMkLst>
          <pc:docMk/>
          <pc:sldMk cId="2338567691" sldId="335"/>
        </pc:sldMkLst>
        <pc:inkChg chg="add del">
          <ac:chgData name="Andrej Bogdanov (CSD)" userId="54a3fc38-bcd8-4812-b887-b84a314b9e17" providerId="ADAL" clId="{D7870D5B-A05C-E448-86A7-1FFD07CF7A43}" dt="2022-09-19T09:35:16.421" v="1" actId="478"/>
          <ac:inkMkLst>
            <pc:docMk/>
            <pc:sldMk cId="2338567691" sldId="335"/>
            <ac:inkMk id="2" creationId="{3C7B9D1F-272D-02B6-8AE7-DD3B05B987EC}"/>
          </ac:inkMkLst>
        </pc:inkChg>
        <pc:inkChg chg="add">
          <ac:chgData name="Andrej Bogdanov (CSD)" userId="54a3fc38-bcd8-4812-b887-b84a314b9e17" providerId="ADAL" clId="{D7870D5B-A05C-E448-86A7-1FFD07CF7A43}" dt="2022-09-19T09:42:25.231" v="2" actId="7634"/>
          <ac:inkMkLst>
            <pc:docMk/>
            <pc:sldMk cId="2338567691" sldId="335"/>
            <ac:inkMk id="3" creationId="{132284EE-CEBF-C9C6-CA64-70713F6EAE4A}"/>
          </ac:inkMkLst>
        </pc:inkChg>
      </pc:sldChg>
      <pc:sldChg chg="addSp modSp">
        <pc:chgData name="Andrej Bogdanov (CSD)" userId="54a3fc38-bcd8-4812-b887-b84a314b9e17" providerId="ADAL" clId="{D7870D5B-A05C-E448-86A7-1FFD07CF7A43}" dt="2022-09-19T09:46:01.669" v="14" actId="7634"/>
        <pc:sldMkLst>
          <pc:docMk/>
          <pc:sldMk cId="2734282766" sldId="338"/>
        </pc:sldMkLst>
        <pc:inkChg chg="add mod modStrokes">
          <ac:chgData name="Andrej Bogdanov (CSD)" userId="54a3fc38-bcd8-4812-b887-b84a314b9e17" providerId="ADAL" clId="{D7870D5B-A05C-E448-86A7-1FFD07CF7A43}" dt="2022-09-19T09:44:35.397" v="12"/>
          <ac:inkMkLst>
            <pc:docMk/>
            <pc:sldMk cId="2734282766" sldId="338"/>
            <ac:inkMk id="2" creationId="{EBE6781B-4622-615C-58B1-31E697E2D57E}"/>
          </ac:inkMkLst>
        </pc:inkChg>
        <pc:inkChg chg="add mod modStrokes">
          <ac:chgData name="Andrej Bogdanov (CSD)" userId="54a3fc38-bcd8-4812-b887-b84a314b9e17" providerId="ADAL" clId="{D7870D5B-A05C-E448-86A7-1FFD07CF7A43}" dt="2022-09-19T09:44:35.403" v="13"/>
          <ac:inkMkLst>
            <pc:docMk/>
            <pc:sldMk cId="2734282766" sldId="338"/>
            <ac:inkMk id="3" creationId="{F356D862-A605-1A7F-1B2B-5DB49112E12C}"/>
          </ac:inkMkLst>
        </pc:inkChg>
        <pc:inkChg chg="add">
          <ac:chgData name="Andrej Bogdanov (CSD)" userId="54a3fc38-bcd8-4812-b887-b84a314b9e17" providerId="ADAL" clId="{D7870D5B-A05C-E448-86A7-1FFD07CF7A43}" dt="2022-09-19T09:46:01.669" v="14" actId="7634"/>
          <ac:inkMkLst>
            <pc:docMk/>
            <pc:sldMk cId="2734282766" sldId="338"/>
            <ac:inkMk id="6" creationId="{4C8CD8A1-B8BB-3411-3B51-2CE08665A2C5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1753534817" sldId="342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1753534817" sldId="342"/>
            <ac:inkMk id="3" creationId="{CCC75CBE-37B6-C5A7-DEE0-3344FB2947D4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2409128265" sldId="343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2409128265" sldId="343"/>
            <ac:inkMk id="3" creationId="{B3E3E110-F66C-E26C-E285-F8AA1FEF57B2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2432728250" sldId="344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2432728250" sldId="344"/>
            <ac:inkMk id="3" creationId="{1D9447E2-CCEE-5BA1-DFC2-14207D450911}"/>
          </ac:inkMkLst>
        </pc:inkChg>
      </pc:sldChg>
      <pc:sldChg chg="addSp modSp">
        <pc:chgData name="Andrej Bogdanov (CSD)" userId="54a3fc38-bcd8-4812-b887-b84a314b9e17" providerId="ADAL" clId="{D7870D5B-A05C-E448-86A7-1FFD07CF7A43}" dt="2022-09-19T09:48:10.737" v="27" actId="7634"/>
        <pc:sldMkLst>
          <pc:docMk/>
          <pc:sldMk cId="896790310" sldId="345"/>
        </pc:sldMkLst>
        <pc:inkChg chg="add mod modStrokes">
          <ac:chgData name="Andrej Bogdanov (CSD)" userId="54a3fc38-bcd8-4812-b887-b84a314b9e17" providerId="ADAL" clId="{D7870D5B-A05C-E448-86A7-1FFD07CF7A43}" dt="2022-09-19T09:47:21.345" v="26"/>
          <ac:inkMkLst>
            <pc:docMk/>
            <pc:sldMk cId="896790310" sldId="345"/>
            <ac:inkMk id="2" creationId="{23AF49C6-BBFA-26A6-C767-7EBB89F479E1}"/>
          </ac:inkMkLst>
        </pc:inkChg>
        <pc:inkChg chg="add mod modStrokes">
          <ac:chgData name="Andrej Bogdanov (CSD)" userId="54a3fc38-bcd8-4812-b887-b84a314b9e17" providerId="ADAL" clId="{D7870D5B-A05C-E448-86A7-1FFD07CF7A43}" dt="2022-09-19T09:47:21.331" v="25"/>
          <ac:inkMkLst>
            <pc:docMk/>
            <pc:sldMk cId="896790310" sldId="345"/>
            <ac:inkMk id="4" creationId="{790A078E-A0B8-1177-FAC7-EA9B4A5A3F18}"/>
          </ac:inkMkLst>
        </pc:inkChg>
        <pc:inkChg chg="add">
          <ac:chgData name="Andrej Bogdanov (CSD)" userId="54a3fc38-bcd8-4812-b887-b84a314b9e17" providerId="ADAL" clId="{D7870D5B-A05C-E448-86A7-1FFD07CF7A43}" dt="2022-09-19T09:48:10.737" v="27" actId="7634"/>
          <ac:inkMkLst>
            <pc:docMk/>
            <pc:sldMk cId="896790310" sldId="345"/>
            <ac:inkMk id="5" creationId="{C20A462A-27B3-4E53-2C14-A21491F7AA66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2077342040" sldId="346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2077342040" sldId="346"/>
            <ac:inkMk id="2" creationId="{4AF5A5F1-F16D-E3A0-6F8B-C55A0A297B77}"/>
          </ac:inkMkLst>
        </pc:inkChg>
      </pc:sldChg>
      <pc:sldChg chg="addSp">
        <pc:chgData name="Andrej Bogdanov (CSD)" userId="54a3fc38-bcd8-4812-b887-b84a314b9e17" providerId="ADAL" clId="{D7870D5B-A05C-E448-86A7-1FFD07CF7A43}" dt="2022-09-19T09:22:31.902" v="0" actId="7634"/>
        <pc:sldMkLst>
          <pc:docMk/>
          <pc:sldMk cId="622398221" sldId="347"/>
        </pc:sldMkLst>
        <pc:inkChg chg="add">
          <ac:chgData name="Andrej Bogdanov (CSD)" userId="54a3fc38-bcd8-4812-b887-b84a314b9e17" providerId="ADAL" clId="{D7870D5B-A05C-E448-86A7-1FFD07CF7A43}" dt="2022-09-19T09:22:31.902" v="0" actId="7634"/>
          <ac:inkMkLst>
            <pc:docMk/>
            <pc:sldMk cId="622398221" sldId="347"/>
            <ac:inkMk id="2" creationId="{CD5DCC5F-ABE3-A2C6-D658-D366267B4D0E}"/>
          </ac:inkMkLst>
        </pc:inkChg>
      </pc:sldChg>
      <pc:sldChg chg="addSp">
        <pc:chgData name="Andrej Bogdanov (CSD)" userId="54a3fc38-bcd8-4812-b887-b84a314b9e17" providerId="ADAL" clId="{D7870D5B-A05C-E448-86A7-1FFD07CF7A43}" dt="2022-09-19T09:42:25.231" v="2" actId="7634"/>
        <pc:sldMkLst>
          <pc:docMk/>
          <pc:sldMk cId="4153983364" sldId="357"/>
        </pc:sldMkLst>
        <pc:inkChg chg="add">
          <ac:chgData name="Andrej Bogdanov (CSD)" userId="54a3fc38-bcd8-4812-b887-b84a314b9e17" providerId="ADAL" clId="{D7870D5B-A05C-E448-86A7-1FFD07CF7A43}" dt="2022-09-19T09:42:25.231" v="2" actId="7634"/>
          <ac:inkMkLst>
            <pc:docMk/>
            <pc:sldMk cId="4153983364" sldId="357"/>
            <ac:inkMk id="6" creationId="{E17973C6-8D5B-407E-6B1C-E6412F07CBA7}"/>
          </ac:inkMkLst>
        </pc:inkChg>
      </pc:sldChg>
      <pc:sldChg chg="addSp modSp">
        <pc:chgData name="Andrej Bogdanov (CSD)" userId="54a3fc38-bcd8-4812-b887-b84a314b9e17" providerId="ADAL" clId="{D7870D5B-A05C-E448-86A7-1FFD07CF7A43}" dt="2022-09-19T10:16:40.678" v="30" actId="7634"/>
        <pc:sldMkLst>
          <pc:docMk/>
          <pc:sldMk cId="1287333804" sldId="361"/>
        </pc:sldMkLst>
        <pc:inkChg chg="add">
          <ac:chgData name="Andrej Bogdanov (CSD)" userId="54a3fc38-bcd8-4812-b887-b84a314b9e17" providerId="ADAL" clId="{D7870D5B-A05C-E448-86A7-1FFD07CF7A43}" dt="2022-09-19T10:16:40.678" v="30" actId="7634"/>
          <ac:inkMkLst>
            <pc:docMk/>
            <pc:sldMk cId="1287333804" sldId="361"/>
            <ac:inkMk id="2" creationId="{27027662-DC3A-81DA-02A8-4431B00D574A}"/>
          </ac:inkMkLst>
        </pc:inkChg>
        <pc:inkChg chg="mod modStrokes">
          <ac:chgData name="Andrej Bogdanov (CSD)" userId="54a3fc38-bcd8-4812-b887-b84a314b9e17" providerId="ADAL" clId="{D7870D5B-A05C-E448-86A7-1FFD07CF7A43}" dt="2022-09-19T10:15:53.056" v="29"/>
          <ac:inkMkLst>
            <pc:docMk/>
            <pc:sldMk cId="1287333804" sldId="361"/>
            <ac:inkMk id="5" creationId="{53FFA539-9895-B745-8990-AE8BB7851435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23.74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8737 10975 8044,'-6'-5'-80,"1"3"0,3-6 0,0-1 0,-2-1 221,1-1 1,2 3 236,1 1 419,0 4-47,0-2-329,0 5-215,5 5 1,-4 1-141,3 6 1,3 3 30,0 0 1,0 6-59,0-2 1,0 2-16,0 2 0,3 0-131,-2 0 1,1 0-50,-2-1 1,4 0 136,-4-3 1,0 1 24,0-5 1,-3 1-18,4-5 1,-5-1-24,5-2 1,-5-2-81,0-2 143,-1-3 202,3 4 73,-4-10 1,4-1-123,-5-5 1,0-1 60,0 1 0,0-2-184,0-2 0,0 1 66,0-5 1,0 4-204,0-4 1,0 3 36,0-3 0,0 9-202,0-1 228,0 2-47,0 2-253,0 2 227,5 16 0,-2-4-61,4 8 1,1 2 56,3-2 1,1 4 7,-1-4 1,4 4 27,1-3 1,3-1-5,-4-4 1,4-1 69,-4-2 0,0 1 162,-3-5 1,-1 0 0,1-4 0,-1-2-42,0-2 0,-3-2 226,0-5 0,-2 2-79,2-3 0,-2 4 83,-2-8 1,-3 2-206,3-1 1,-3 1-32,-1-5 0,0 1-46,0-1 0,0-2-207,0 2 1,0 2 32,0 2 0,-1 2-484,-3 2 264,3-1 1,-4 5-178,5-1-1266,0 6 955,0-3 1,1 5-795,3 0 1597,2 5 0,6 1 0,-1 5 0</inkml:trace>
  <inkml:trace contextRef="#ctx0" brushRef="#br0" timeOffset="1">9319 10953 8116,'0'-12'11,"0"1"417,0 4 164,0-3-181,0 4 1,2 0 402,2 2-530,-3-3 1,5 6-227,-2-3 0,-3 4 150,3 4 0,1 4-182,-1 7 0,3 3 84,-3 5 1,1 3-43,-1 1 1,-1 3-90,4-3 1,-3 5-153,4-2 0,-1-2-86,5-1 0,-5-3 110,1-1 1,0-6 31,3-1 0,-3-4 78,-1 0 289,1-6-216,3-1 82,1-5 0,-6-1-2,-2-3 1,-3-2 192,-1-6 0,1 1-118,3 0 1,-2-1-70,1 1 1,-1-5-164,-2 1 0,0 0 280,0 4-275,0-6 1,0 4-11,0-2-23,5 8 0,-3 2 62,6 5 0,-4 1-3,3 3 1,1 2-120,3 5 1,1 1 81,-1-1 1,2 1-118,2-1 1,-1 0 73,5 1 1,0-1-80,4 1 1,0-5 156,0 1 1,-1-6-3,1 2 1,-4-2 20,0-2 1,-5-6 165,2-1 0,-4-3 260,0-2 1,-2-3-163,-3 0 0,2-5-51,-5 0 1,0 0-95,-4 1 0,0-6 392,0 2 1,0-2-249,0 2 1,0 1-328,0 3 0,-1 3-297,-3 4-231,3 1 0,-6 4-947,3 4 1103,3 1 1,-3 7 430,8 3 0,2 2 0,6 2 0</inkml:trace>
  <inkml:trace contextRef="#ctx0" brushRef="#br0" timeOffset="2">11307 11021 8113,'0'-11'67,"0"-1"1,-4 1 289,0-1 56,0 6-26,4-4 395,0 4-456,0-6 1,0 5 352,0-1-40,0 5 31,0-2-433,0 5 1,0 5-178,0 3 1,2 3 52,1 5 1,0 1-136,4 6 1,-3 0-84,4 0 0,-2 1-87,2 3 1,2-3-125,-2 2 0,2-1 120,1-3 1,1 0 127,-1-3 1,0-2 22,1-6 0,-1-1 145,1-2 1,-5 1-90,1-6 1,-4 1 455,3-4-142,-4-5 1,2-1 100,-5-6 0,4 1-128,0 0 1,-1-5 54,-3 1 1,0-1-331,0 0 1,0 2 109,0-5 0,0 5-56,0-1 26,0 3 1,0 4-342,0 0-202,0 6 129,5 2 1,-2 6 70,5 6 0,-2-1-60,2 0 1,3 2 25,0 2 1,1-2 156,3 2 1,2-2-66,-2-2 1,5-1 35,-1-2 1,-1 1 116,1-5 0,-1 0 56,1-4 1,-3-6 239,-4-1 1,-1-5 4,0-3 1,-3 1 194,0-5 1,-6 4-59,2-4 0,-3 0-82,-1-4 0,-1 2-361,-3 1 0,-1-1 131,-2 2 0,-2-1-217,5 1 1,0 2-774,4 6-801,0-1 741,0 1 0,1 4 953,3 4 0,2 6 0,6 4 0</inkml:trace>
  <inkml:trace contextRef="#ctx0" brushRef="#br0" timeOffset="3">12083 10941 7931,'-6'-5'-700,"-4"4"1,7-8 2080,-4 5-928,4 0 1,-2 3 90,5-3 126,0 3-148,0-4-353,0 15 0,0-2 62,0 7 0,0 3 26,0 1 0,0 2-115,0 2 0,4 4-137,0-1 0,1 2 57,-1-1 0,-3-7-183,3 3 1,-2-4-57,2 0 0,-2-2 100,6-6 1,-5 1 5,0-1 1,0-5 66,1-2-752,-3 2-154,4-4 213,-5 3 0,0-6-237,0-3 0,-4 1 934,1-4 0,-6-1 0,2-3 0</inkml:trace>
  <inkml:trace contextRef="#ctx0" brushRef="#br0" timeOffset="4">11946 10987 8003,'5'-12'0,"-2"1"203,4 0 1,1-1 92,3 1 1,2-1-1,2 1 0,3 0-26,5-1 1,-4 1 104,0-1 1,0 1-126,4-1 1,0 6-17,0 2 0,-1 3-201,1 1 0,0 6 139,0 6 1,-5 4-240,-3 7 0,-4 4 80,-3-1 1,1 6-280,-5-1 0,-2 2 100,-6 1 0,-2-1-20,-5-3 0,-5 2 35,1-5 1,-5-1-13,1-3 0,-1-4 289,1 0 0,-2-9-113,6 2 1,0-5 213,3 1-221,1-3-512,0-5-400,4 0 138,2 0 0,6-4 768,3 0 0,3-4 0,4 1 0</inkml:trace>
  <inkml:trace contextRef="#ctx0" brushRef="#br0" timeOffset="5">14105 10930 7961,'-7'-5'140,"-3"-2"41,9-4 1,-4 3 459,5 1-15,0 4 164,0-2-85,0 5-756,0 5 1,4 5 109,0 6 0,-1 4-81,-3-1 1,2 2-49,1 2 0,-1 1-80,1 3 0,0-3 79,1 3 1,-2-7 14,6-1 0,-5-1-15,0 1 0,0 1 95,1-5 1,-3-3-73,3-4 0,-2-2 60,2 1-800,-3 4-25,4-10-334,-5 4 735,0-5 1,0-5 15,0-3 1,-1 2 395,-3-2 0,-2 1 0,-5-5 0,-1 1 0</inkml:trace>
  <inkml:trace contextRef="#ctx0" brushRef="#br0" timeOffset="6">14013 11010 7988,'-1'-12'-905,"-3"1"0,3-4 956,-3-1 0,3 1 614,1 4 1,0-1-308,0 1 0,1 1-75,3 2 1,1-2 118,3 2 1,2 2-80,-2-2 0,3 2 95,4-2 1,-1 0-230,5 4 1,-4 0-17,4 4 0,-1 0-200,1 0 1,3 1 106,-3 3 0,-1 7-60,1 9 0,-5-3 13,1 2 0,-4 4-443,-3 4 0,1 1 48,-5-2 0,-1 0-98,-3 4 0,-1-4 173,-3 0 1,-2-3 56,-5-4 0,-5 3 280,1-3 0,-1-3-117,0-1 1,4-2 132,-4-1 1,0-1-111,1 0-211,-1-4 28,5 3 1,3-9-671,1 3 470,4-3 427,-2-6 0,10 4 0,2-4 0</inkml:trace>
  <inkml:trace contextRef="#ctx0" brushRef="#br0" timeOffset="7">14573 10873 7941,'-6'-12'4,"1"1"861,5-1-83,0 6-884,0-4 276,0 9 168,0-4 1,1 6-133,3 3 0,-2-2-128,6 6 1,-6 4 126,2 8 1,1-3-1,-1 2 1,4 2-213,-5 5 1,3-2-20,-3 3 1,-1-3-95,1-1 1,3-1 103,-3-3 1,2-3-111,-1-4 1,-1-1 5,4 0 1,-4-3 118,1 0 54,2-6-40,-5 3 304,4-5-237,0-5 0,-2-1 91,5-6 1,-6 1-85,2 0 0,2-1-26,2 1 1,1-2-34,-2-2 1,4 2-89,-4-2 0,2 6 27,-1 1-281,2 6 180,-4-3 1,4 6 106,-2 3 1,2 2-125,-2 6 1,1 0 85,-2 3 1,5-2-78,-1 2 0,2 2 52,6-2 0,-4 4-12,4-4 1,-4 1 61,4-5 1,-3-3 0,3-1 1,-5-4 435,1 1 0,-3-4-191,0-4 1,-1 0 136,1-7 1,-5 2-80,1-7 0,-6-1 330,2-2 1,-2 1-130,-2-1 0,0 0 11,0-4 0,-2 0-320,-2 0 1,-1 0-211,-2 1 0,-3 4-1395,2 3 1168,3-3 0,-4 5-1239,5-2 822,0 7 694,4 3 0,0 5 0</inkml:trace>
  <inkml:trace contextRef="#ctx0" brushRef="#br0" timeOffset="8">16583 10907 7941,'0'-11'0,"-1"0"-396,-3 4 1,3-3 578,-3 2 857,3 3-65,1-5-213,0 8-49,0-8-246,0 9-316,0 6 1,5 8 39,2 10 1,0 0-177,0-1 0,-3 5 44,4 0 1,-4 3-141,3-3 1,-4 3-33,1-3 0,1 0-150,-2-5 1,5 0 11,-4-3 1,0-3 89,-4-4 1,3-1-38,1 1 127,0-6 1,-3-1-670,3-5 228,-3 0 1,4-5-156,-5-3 1,0 2 666,0-2 0,-10 1 0,-2-5 0</inkml:trace>
  <inkml:trace contextRef="#ctx0" brushRef="#br0" timeOffset="9">16560 10918 8000,'0'-15'0,"0"0"0,0 3 131,0 5 1,0-1 94,0-3 1,2 3 77,1 1 1,0 0 97,4 0 0,1-2 155,4 5 1,3-4-192,0 5 1,5-1-102,-1 4 0,0 0-266,4 0 0,-6 1 89,6 3 0,-3 2-158,3 6 1,-2 3 101,-2 0 0,2 5-445,-6-1 1,0 3 153,-4 1 1,-4 0-18,-3-1 0,-3 1 56,-1 0 1,-1 0 76,-3 0 1,-3 0 212,-4 0 0,-5-4-162,-3 0 1,-3-5 249,-1 1 1,-4 1-53,1-1 1,-1-1-147,4-6 1,6 2-1,1-2 0,4-3-5,0-1 1,5-3-896,-1-1 654,5 0 1,0 0-1178,6 0 1463,-1 0 0,8 0 0,-4 0 0</inkml:trace>
  <inkml:trace contextRef="#ctx0" brushRef="#br0" timeOffset="10">17200 10896 8019,'0'-17'-1240,"-4"4"1451,0-2 683,0 7 0,4 2 551,0 2-553,0 3-325,0-4 0,0 14-470,0 2 0,0 8 82,0 0 1,0 3-136,0 1 1,0 3 24,0 1 0,0 1-144,0-1 0,4-3-90,0 2 1,0-5 86,-4-2 0,0-2 52,0 3 0,1-4 119,3-5-223,-3 1 147,4-1 0,-3-1-853,1-2-276,-1-3-713,3-5 807,-5 0 0,-2-4 1018,-1 1 0,-4-6 0,-4 2 0</inkml:trace>
  <inkml:trace contextRef="#ctx0" brushRef="#br0" timeOffset="11">17086 10941 8019,'0'-15'0,"0"0"0,0 0 410,0 3 47,0 1 146,5-1-228,1 1 0,5 1 183,1 2 0,1 2-149,2 2 0,3 3-54,4-3 1,1 3-193,0 1 0,4 0 94,-1 0 0,2 1-302,-1 3 1,-7 2-47,3 5 1,-4 5-45,0-1 0,-2 5 73,-6-1 1,-1 3-144,-2 1 1,1 3-122,-5 1 1,-1 0 126,-3-5 1,-1 5 77,-3 0 0,-3 1 20,-9-2 0,2-3 190,-5 0 1,-3 0-103,-5-4 1,-5-3 373,2 0 0,2-5-133,1-3 0,-1 0-107,2-4 1,4 4-568,7-4 1,2-1 242,2-3 0,4-1 203,4-3 0,1 3 0,2-4 0</inkml:trace>
  <inkml:trace contextRef="#ctx0" brushRef="#br0" timeOffset="12">8943 12129 6137,'0'-6'2033,"0"1"98,0 5-2312,0 5 273,0-4-73,0 9-16,0-9-75,0 9 97,0-8-199,0 3 638,0-5-464,0-5 1,1 2 39,3-4 0,-3 3 44,3-4 1,-3 4 15,-1-3-211,0 4 183,-5-7-254,4 9 143,-4-4 1,3 5-111,-2 0 1,3 1-517,-3 3 425,3-3 1,1 9-29,0-2 0,1-2-111,3 2 379,-3-6 0,10 14 0,-5-4 0</inkml:trace>
  <inkml:trace contextRef="#ctx0" brushRef="#br0" timeOffset="13">9399 11832 7934,'0'-8'-1096,"0"1"412,5 4 1007,-3-7 14,3 4-57,-5-6 0,0 5-129,0-1 0,0 4 100,0-3 1,0 3-35,0-4 0,0 4 187,0-3-294,0 4 0,0-3 85,0 2 1,-1 2 92,-3-6-126,2 5 1,-4-2-99,2 5 0,2-1 87,-6-3 1,4 3-95,-3-3 1,3 3 38,-4 1 0,1 1-123,-5 3 1,5-1 4,-1 4 0,0 0 123,-3 0 0,3 7-170,1-2 0,3 1 69,-4-1 0,6 1-101,-2 2 0,3-2-14,1 2 0,0-3-96,0 0 0,0-1 78,0 1 0,5-5 17,2 1 1,4-6-15,0 2 0,2-2 41,2-2 0,-1 0 125,5 0 0,-4-2-86,4-2 0,-4-2 173,4-5 0,-5-1-9,2 1 0,-4-1 84,0 1 0,-1 0-84,1-1 1,-6-1 55,-2-2 0,-3 3-48,-1-4 1,0 0-31,0 1 1,0-1-134,0 5 1,-5 1 87,-3 2 1,-6 3-414,-1 5 1,-1 0 72,0 0 1,2 0-314,-5 0 1,5 5 100,-1 3 0,4-2-601,3 2 1106,-2-1 0,4 10 0,-6 1 0</inkml:trace>
  <inkml:trace contextRef="#ctx0" brushRef="#br0" timeOffset="14">9297 12049 7845,'0'-8'41,"0"1"138,0 4 1,-2-6 134,-1 6 0,1-3 135,-2 3 101,3 1-93,1-3-224,-5 5 5,4 0-187,-4 5 1,1 2 58,0 4 0,0-3-199,4-1 1,0 1-316,0 3 291,0 1 1,2-1 134,1 1 0,0-1-22,5 1 0,-1-2-305,5-3 0,-1 2 9,0-5 1,1 4 17,-1-5 0,2 1 172,2-4 1,-2 0 38,2 0 1,2 0 147,-2 0 0,0-1-42,-4-3 1,1-2 189,-1-6 1,1 5-69,-1-1 0,-1 1 4,-2-5 0,-3 1 38,-5-1 0,0-3 59,0 0 0,0 0-131,0 3 1,-9 1-69,-2-1 1,-5 1-219,1-1 1,-3 5 67,-4-1 0,-1 6-402,0-2 1,5 3 191,3 1 0,2 1-474,2 3 0,3 1 771,1 2 0,-1 4 0,-3-5 0</inkml:trace>
  <inkml:trace contextRef="#ctx0" brushRef="#br0" timeOffset="15">9742 11741 6547,'0'-12'2031,"0"1"-1646,0 4-67,0-3 0,0 9 224,0-4 78,5 5-212,-4 0-428,4 0 740,-5 0-552,0 5 0,0 5 9,0 5 0,2 2-40,1-2 0,-1-1-2,2 5 0,-3 0-109,-1 4 1,4 0 85,-1 0 0,3 1-155,-3 2 1,-1-1-26,1 1 1,0-3-61,1-4 1,-3 3 97,3-3 0,-3-3-93,-1-1 0,4-2 146,0-1 1,0-1-26,-4 0 1,0-3 138,0 0-127,0-6 120,0 3-1196,0-5 0,0-5 0,0-1 1</inkml:trace>
  <inkml:trace contextRef="#ctx0" brushRef="#br0" timeOffset="16">8634 11695 7335,'-6'-1'-836,"2"-3"1251,3 3-537,-4-4 0,2 1 19,-4 0 916,4 0-162,-7 4-512,9 0 0,-6 0 260,3 0-219,3 0 0,-5 0 85,2 0-118,3 5 1,-6 2-77,4 4 0,1-3 91,-2-1 0,-1 1-202,2 3 1,-2 4 47,1 1 1,2 4-22,-1-1 0,0 3-36,-1 0 1,3 1-77,-3 0 0,3 0-90,1 0 0,0 0 130,0-1 0,0 0-48,0-3 1,0-1 45,0-3 0,1-2 81,3 2 0,-1-2-53,4-2 1,1-3 134,3-1 1,1-3-2,-1 4 0,0-6-24,1 2 1,-1-3 138,1-1 1,0-1-37,4-3 1,-4 2 29,4-6 0,-4 1-57,0-5 1,-1 1 66,1-1 0,-1 0-85,0-4 0,1 2 34,-1-5 0,-4 2 9,-4-2 1,2-3 0,-1 3 0,0-4 0,-4-4 0,-5 3-23,-3-2 0,-2 2-206,-1 1 1,-1 0 115,1 0 1,0 1-237,-1 3 0,5-1 76,-1 5 0,2 0-217,-2 3 0,-2 5-306,2-1 0,-2 7 643,-1 1 0,-1 10 0,1 8 0</inkml:trace>
  <inkml:trace contextRef="#ctx0" brushRef="#br0" timeOffset="17">16720 11775 7887,'6'-6'-414,"0"0"1,-6 5 733,0-3 15,0 3-328,0-4 415,0 5-156,-6 0-113,5 0 70,-4 0 26,5 0-80,-5 0-72,4 0 0,-6 0 0,4 0 0,0 4 8,-5 0 0,5 5-134,-5-2 1,4 3 127,-3 2 1,0-3-76,0 2 0,-3-2 48,2 6 0,3-2-143,1-2 1,-1 5 44,1-1 1,-1 0-49,1-4 1,3 5 14,-3-1 0,3 1 65,1 0 1,0-4-99,0 3 1,0-2 86,0-1 1,0 0-56,0 4 1,0-8 21,0 4 1,0-3-9,0 2 1,1-1-5,3-2 1,-1 1-3,4-5 0,-3 3 11,4-3 0,-5 4 4,5-5 1,0 1 117,3-4 1,0 4-109,1 0 1,-1 0 131,1-4 1,-1-2-30,1-1 0,0 0 50,3-5 0,-1 1 40,5-5 0,-3 1-60,3 0 1,-4-2 112,4-2 1,-5 1-79,1-5 1,2 0 112,-2-4 0,0 0-66,-3 0 0,-6-1-91,-2-3 0,1 3 1,-1-2 1,-1 1-64,-3 3 0,-5-1 32,-2 0 1,-3 5-136,-2 3 0,-4 2-175,-3 2 1,-3 1 110,-1 2 0,4 3-437,0 5 0,5 0-493,-1 0 376,-3 0 0,5 5 122,-2 3 564,8 2 0,-4 1 0,5 1 0</inkml:trace>
  <inkml:trace contextRef="#ctx0" brushRef="#br0" timeOffset="18">17086 12197 6201,'0'-6'1401,"0"1"4183,0 5-5261,0 5-339,0-4 172,5 10-683,-4-10 374,4 9-267,-5-9 51,0 4-1062,0 0-168,0-3 1599,0 3 0,0 0 0,0 1 0</inkml:trace>
  <inkml:trace contextRef="#ctx0" brushRef="#br0" timeOffset="19">17451 11889 7825,'-6'-6'-134,"1"-4"0,5 7 665,0-5-321,0 6 1,-4-4 206,0 2 64,0 3-393,-1-5 1,3 6 28,-6 0 0,4 0-35,-3 0 1,3 0 163,-4 0-71,1 6-63,-5 0 0,1 5 16,-1 1 0,2 0-107,3 4 0,-2-4 99,5 4 0,-4 0-210,4-1 0,-3 2 70,3-2 1,0-2-133,4 2 1,0 1-46,0 0 1,0 0-88,0-1 1,0-2 48,0 2 0,4-2 34,0-2 1,5-3 27,-2 0 1,0-5 24,0 5 0,1-5 186,3 0 1,1-1-145,-1-2 252,1 0 1,3 0 70,0 0 1,0-4 47,-3 0 0,-1-5 184,1 2 1,-2-4-169,-3 0 0,3-4 34,-2 0 0,1-6-78,-1 2 0,-2-2 30,-2-2 1,-3 0-143,3 0 0,-3-4-124,-1 1 0,-1 3 63,-3 4 1,-2 1-205,-6-1 0,-3 4-372,0 7 0,-4-1 289,3 6 0,-3-1-416,4 4 0,4 0 272,3 0 0,2 5-245,-2 2 0,3 5 612,5 3 0,0-2 0,0 3 0</inkml:trace>
  <inkml:trace contextRef="#ctx0" brushRef="#br0" timeOffset="20">17645 11809 7846,'0'-11'-996,"2"1"1062,1 2 1,-1 2 1116,1 2-439,-1 3-65,-2-5 79,5 1-233,-4 4-238,4-4 162,-5 5-111,5 0 22,-4 5-180,4 1 1,-5 6-19,0-1 1,0 5-31,0-1 1,0 4-56,0-4 1,0 5 41,0-1 0,0 3-62,0 1 1,0 0 87,0-1 1,0 1-213,0 0 0,0 0 116,0 0 0,0-4-115,0 0 1,0-4 2,0 4 0,0-5 90,0 1 0,2-2 117,2-2-117,-3 1 1,4-1 212,-5 1-195,0-6 1,0 0-39,0-2-151,0-2-407,0 3-568,0-5 1,0 0 0</inkml:trace>
  <inkml:trace contextRef="#ctx0" brushRef="#br0" timeOffset="21">11524 11843 7391,'0'-6'-536,"0"-4"0,0 7 868,0-4 317,-5 4-123,3-7-286,-3 9 0,4-8-29,-3 5 1,3-1 229,-3 1-243,3 3 0,-3-5 243,0 2-248,0 3 15,-1-5 0,3 6-155,-6 0 1,4 0 70,-3 0-170,-1 0 1,-3 4 101,-1 0 1,5 1-22,-1-1 1,4 2-55,-3 6 0,0-1 91,0 1 1,-2 0-142,5 4 0,-5-3 74,1 7 1,2-1-116,-1 3 1,3 1 12,-4 0 0,4 0-86,-3 0 0,4-2 78,-1-2 1,3 3-85,1-3 0,0-1 27,0 1 0,0-4 83,0 4 1,0-5 9,0 1 0,0-2 34,0-2 1,1-3 9,3 0 0,1-5 15,3 5 0,2-5 12,-2 0 0,-2-1 13,2-2 1,-1 0 17,5 0 1,-1-2 20,0-1 0,1 0-66,-1-5 0,5 1 141,-1-5 0,4-3-79,-4 0 0,0-4 69,-3 4 1,3-6-22,0 2 1,0 2 136,-3-3 0,-5 1-73,1-3 0,-5-3-72,0-1 0,-1 2-28,-2-3 0,0 5 37,0 0 0,-4 5-153,0-6 0,-5 7 139,1-3 1,-2 6-206,-1 2 0,-4 1 12,-1 6 1,1-4-80,4 4 1,-1 0-157,1 4 1,3 0-346,1 0 0,3 2 688,-4 2 0,1 7 0,-5 7 0</inkml:trace>
  <inkml:trace contextRef="#ctx0" brushRef="#br0" timeOffset="22">11741 12243 7870,'-8'-4'-768,"0"1"571,6-1 1410,-3 4-299,5 0-500,-5 0 0,3 1-113,-1 3-255,1-3 128,2 9 151,0-3-788,0-1 388,0 4 1,2-7-1637,1 4 1711,-1-4 0,8 7 0,-4-4 0</inkml:trace>
  <inkml:trace contextRef="#ctx0" brushRef="#br0" timeOffset="23">11946 11969 8012,'0'-6'-1651,"0"-4"2103,-5 3-162,4 1 102,-4-4-58,5 8 0,0-4 144,0 2-135,0 3 0,-1-4 300,-3 5-202,2 0-119,-3 0 160,5 0-396,-5 0 1,3 5 53,-6 3 1,6-2-157,-2 2 1,-1 0 77,1 8 0,-4-4-115,5 4 0,-1 0-60,4-1 0,0 6 64,0-2 1,0-2-153,0 3 1,0-7 58,0 3 0,1-4-53,3 0 0,-2-1-23,6 1 0,0-2 92,3-3 0,-3 2 54,-1-5 0,1 1 5,3-1 0,1-3 90,-1 3 0,0-3-99,1-1 1,-1 0 136,1 0 0,3-3-52,0-1 1,0-5 155,-3 1 0,-1-2 103,1-1 0,-5-5 90,1 1 0,-2-4-115,2 4 0,-2-5 45,-2 1 1,-3-3-58,3-1 1,-4 0-11,-4 0 1,2 1-253,-6-1 0,1 1 84,-5 3 1,-1 3-472,-2 4 0,1 2-34,-5 3 1,5-2-225,-1 5 0,2 0 265,2 4 0,3 4-192,1 0 1,4 5 602,-1-2 0,-2 8 0,0 3 0</inkml:trace>
  <inkml:trace contextRef="#ctx0" brushRef="#br0" timeOffset="24">12437 11901 7975,'7'-12'0,"-2"5"-598,-5-1 1,0 4 664,0-4 595,0 1 0,-4-5-242,0 1 1,-1 3-17,1 1 0,3 3-118,-3-4 1,-2 5-63,-2-5 0,2 5 246,-2 0-246,1 1 1,-5 2-163,1 0 0,-1 0 9,1 0 0,0 5-155,-1 3 0,1 0 35,-1 3 0,1-2-101,-1 6 1,2-1-208,3 1 1,-2-2 166,5 2 1,0 2-162,4-2 1,0 0 124,0-3 1,1-2 53,3-3 0,3 2 56,4-5 1,0 1 128,1-1 1,-1-3 29,1 3 1,0-3-88,4-1 0,-4 0 235,4 0 0,-4-5-53,0-2 0,-1 0 168,0 0 1,1-1-100,-1-3 1,1-1 85,-1 1 1,-1-1 299,-2 1 185,2 0-6,-9-1-200,4 1-422,-5 4 314,0 2-545,0 5 99,0 5 1,0 3-19,0 7 1,0-1 10,0 5 0,0 0 22,0 4 0,0 0-25,0 0 1,0 3-74,0 1 0,0 4-98,0-5 1,0 2 119,0-1 0,0-4-106,0-1 1,2 1 78,2-4 0,-3-2 199,3-2 0,-3-6-44,-1-2 0,1-3 330,3 4-447,-3-6 115,4 4-516,-5-6 0,2 0 224,1 0 0,-1-2-1998,1-2 2207,-1 3 0,3-9 0,1 4 0</inkml:trace>
  <inkml:trace contextRef="#ctx0" brushRef="#br0" timeOffset="25">14196 11798 7353,'0'-7'-1214,"0"2"1511,0 0 247,0 4 151,0-9-306,0 9-30,0-5-15,0 6-31,-5 0-144,4 0 0,-6 0-4,4 0-90,1 0 0,-7 2-90,6 2 1,-2-2-53,1 6 0,1-1 80,-4 5 0,3-1-57,-4 1 1,2 4 56,-2 3 0,-2-1-78,2 1 0,0-1 89,0 1 0,-1 1-73,5-5 0,-1 6 17,1-2 0,3-3-7,-3-1 1,3 2-44,1-2 1,0 0 58,0-3 43,5-1-43,2 1 1,4-2 171,0-3 0,1-2-95,-1-5 0,1 0 140,-1 0 1,0 0-62,1 0 1,-1-1-37,1-3 1,3 2 28,0-6 0,4 1-21,-4-5 1,1-3 102,-5 0 0,3-2-62,-3 2 1,3 1 115,-6-5 1,1 0-122,-1-4 1,-3 1-49,-5 3 0,0-5-25,0 5 0,0-5-141,0 5 1,-5 1 75,-3-1 1,-2 5 53,-2-1 1,1 6-383,0 2 0,-1 3 147,1-4 0,-1 6-1074,1-2-130,-1 3 433,1 1 0,5 1 949,2 3 0,3 2 0,1 5 0</inkml:trace>
  <inkml:trace contextRef="#ctx0" brushRef="#br0" timeOffset="26">14493 12152 7318,'0'-7'1183,"0"-3"202,0 9-566,0-4 881,0 5-1224,0 5-390,5-4 1,-4 6 63,3-4-146,-3-1-1264,-1 3 679,0 0-1722,0-4 2303,0 4 0,6 0 0,0 2 0</inkml:trace>
  <inkml:trace contextRef="#ctx0" brushRef="#br0" timeOffset="27">14847 11798 7867,'0'-8'-667,"0"1"1,-4 3 479,1-4 1204,-6 6-435,7-9-379,-8 10 0,8-5 89,-6 2 78,6 3-10,-4-4-22,1 5-24,-1 0 78,0 0 84,-4 0-248,3 0-9,-4 5 0,1 1-194,2 5 0,-1 5 80,5-1 1,-3 5-204,3-1 1,-1 3 68,1 1 1,3 0-52,-3-1 1,3-3-55,1 0 1,0-3-130,0 3 1,5-5-1,2 1 0,0-2 131,0-2 0,1 0 92,3 1 1,1-6-41,-1-2 0,2 1 139,2-1 1,-2 0-12,2-4 0,2 0-15,-2 0 0,4-5 54,-4-3 0,4-2 156,-4-2 0,0 1 72,-3 0 1,-2-1-85,-2 1 0,1-2 39,-6-2 0,1 1-74,-4-5 0,0 0-174,0-4 0,-1 0-43,-3 0 0,2 2-181,-6 2 1,0-2 135,-3 6 1,-1 0-131,1 3 1,0 1-389,-1 0 1,5 4 215,-1 3 0,0 3-1133,-3 1 1016,5 0 0,-3 1 485,5 3 0,0 8 0,4 5 0</inkml:trace>
  <inkml:trace contextRef="#ctx0" brushRef="#br0" timeOffset="28">15213 11866 7990,'6'-11'-983,"-2"-1"1,-3 5 2433,-1-1-916,0 1 1,0-5-186,0 1 1,-1 3 204,-3 1 1,3-1-337,-4-4 0,1 1-29,0 0 1,-1 4-17,1 3 34,3-2 0,-9 5-119,2-3 0,2 3 58,-2 1 1,0 0-254,-3 0 0,0 1-35,-1 3 1,1-2-3,-1 6 0,1 0 30,0 3 1,0 0-153,4 1 0,2-1-116,5 1 1,0 3-158,0 0 266,0 0 1,5-3 116,2-1 1,7-3 31,2 0 1,0-6 42,-1 2 0,-2-3 133,2-1 1,-1 0 107,1 0 0,-2-1-53,2-3 1,-2 2 334,-2-6 0,-3 2-144,0-2 0,-6-2 144,2 2 1,1 2 253,-1-2 42,0 6-302,-4-8-34,0 8-447,0-3 86,0 5 0,0 5-75,0 3 1,0 3 82,0 5 1,-2 1-53,-1 6 0,1 0 11,-1 0 1,1 1-130,2 3 1,0-2 104,0 5 1,0-4-120,0 0 1,0-1-56,0-3 0,0 0 23,0-3 315,0 3 0,2-10-134,1 3 580,-1-7 24,3 2 30,-5-8-421,0 3-368,0-5-569,0-5 441,0 3-2336,0-3 2604,0 5 0,-5 0 0,-2 0 0</inkml:trace>
  <inkml:trace contextRef="#ctx0" brushRef="#br0" timeOffset="29">10382 11878 8030,'6'-5'-131,"-2"-3"33,-3 3 319,-1-5 72,0 9 54,0-5 163,0 1-155,-5 4-172,4-4 1,-6 5 13,3 0 1,3 5 21,-3 3 0,3-2 249,1 2-356,0-1 0,0 5 56,0-1 0,0-3-169,0-1 72,0 1 0,1 3-55,3 1 0,-1 0 77,4 4 1,-4-2-81,1 5 0,1-5-90,-1 1 0,3 1 96,-3 0 0,0 0-64,-4-1 1,0-2 99,0 2 0,4-6-188,-1-1 1,1-4-67,-4 3-113,0-4-133,0 7-355,0-9-1049,0 4 1584,0-5 1,-5 0-1,-1 0 1</inkml:trace>
  <inkml:trace contextRef="#ctx0" brushRef="#br0" timeOffset="30">10267 12049 8060,'-11'0'-73,"0"0"0,3 0 6,0 0 1,4-4 839,-3 0-44,4 1 165,-2 3-206,5-5-414,0 3 1,5-3 34,3 5 0,2 0-29,2 0 1,4 0 5,3 0 0,4-1 29,4-3 1,2 2 15,5-6 1,2 4-100,2-3 1,-4 3-135,0-4 1,-1 4 79,-6-3 1,-1 3-409,-3-4 1,-4 6-241,0-2 0,-9 3-1580,2 1 1503,-3 0 547,-3 0 0,-1 10 0,-5 2 0</inkml:trace>
  <inkml:trace contextRef="#ctx0" brushRef="#br0" timeOffset="31">13477 11809 7961,'-5'-11'39,"3"4"207,-3 2 44,5 5 1795,0 0-1731,0 5-121,0 2-58,0 4 1,0 2 190,0 2-194,0 3 1,0 5-52,0 0 0,-1-1 102,-3 1 0,3 0-247,-3 0 1,3-4 48,1 0 1,0-5-118,0 1 0,0-2-140,0-2 0,0-3-70,0 0 1,0-5-180,0 5-144,0-6-1045,0 4 1088,0-6 0,-10-6 1,-3 0-1</inkml:trace>
  <inkml:trace contextRef="#ctx0" brushRef="#br0" timeOffset="32">13260 12015 8038,'0'-12'459,"0"1"-92,0-1 1,3 5 132,1-1 1,5 6-38,-1-2 0,2 3-145,1 1 1,2 0 122,2 0 1,3-4-85,5 0 1,0-1-27,0 1 0,-1 3-298,1-3 0,-1-1-248,-3 1 0,1 0-235,-5 4 1,4-1-680,-3-3 1,0 3 1128,-1-3 0,-2 3 0,4 1 0</inkml:trace>
  <inkml:trace contextRef="#ctx0" brushRef="#br0" timeOffset="33">15989 11775 8014,'0'-12'0,"-1"6"-811,-3 2 601,3-2 1067,-4 5-158,5-9-142,0 8-68,0-3 979,0 5-1207,-5 5 0,3 3-19,-1 7 1,1 3-133,2 5 0,-3 0 42,-1-1 1,0 1 20,4 0 0,0 0-98,0 0 0,0 0-132,0-1 1,0-2 47,0-1 1,0-4-114,0 4 0,0-5-52,0 1 0,4-2 135,0-2 0,1-3-330,-2-1 178,-1-4-42,3 2 1,-5-4-376,0 3-214,5-3 98,-4 4 1,4-6 99,-5-3 624,0 3 0,-5-4 0,-1 5 0</inkml:trace>
  <inkml:trace contextRef="#ctx0" brushRef="#br0" timeOffset="34">15772 11992 8014,'-1'-6'257,"-3"2"340,3-3 226,-4 6-91,5-4-145,5 5 1,2 0-211,9 0 1,-2 0 48,5 0 0,0 0 333,4 0-265,-1 0-219,1 0 0,0-1-245,0-3 1,0 3 92,0-3 1,-4 1-683,0 0 1,-2 1 259,3-2-2570,1 3 1306,-8 1 1563,8 0 0,-8 0 0,4 0 0</inkml:trace>
  <inkml:trace contextRef="#ctx0" brushRef="#br0" timeOffset="35">18513 12038 8045,'-7'0'0,"-1"0"-1445,0 0 1281,2 0 1,-3-2 854,5-1-218,1 1 264,3-3 1252,0 5-1721,5 0 0,1 0 78,5 0 1,-2 0-59,3 0 1,-2 0-1,9 0 0,-4 0-29,4 0 1,0-4 13,4 1 1,-1-1-113,-3 4 0,6 0 70,-2 0 1,-2-4-215,-2 0 1,-1 0-199,1 4 0,-2 0-250,-6 0 0,1 0-362,-1 0-803,-5 0 593,-1 0-517,-5 0 633,-5 0 1,-5 2 886,-5 1 0,0 4 0,3 4 0</inkml:trace>
  <inkml:trace contextRef="#ctx0" brushRef="#br0" timeOffset="36">18559 12083 8045,'-5'10'0,"-3"-2"0,2-2-626,-2-2 1,2-1 570,-2 4 1237,3-4-691,5 2 22,0-5 58,0 5-269,0-4 0,5 4 156,3-5 0,2 0-64,1 0 1,1 0-115,-1 0 1,5 0 222,-1 0 1,4 0-58,-4 0 1,5 0-79,-1 0 0,-1 0-162,1 0 1,-4 0-78,4 0 0,-3 0-90,3 0 1,-5-3-225,1-1 1,-2 0-224,-2 4 0,0 0 221,1 0 1,-5 0-2458,1 0 1616,0 0 0,3 0 12,1 0 1,-5 0 261,1 0 754,-1 0 0,10 5 0,1 1 0</inkml:trace>
  <inkml:trace contextRef="#ctx0" brushRef="#br0" timeOffset="37">19507 11763 8018,'-12'-11'-928,"6"0"0,0 0 1635,2 4 1351,3 2-896,-4 5 963,5 0-1777,0 5 0,0-3 43,0 6 1,1 1-153,3 6 1,-3-1-46,3 5 0,-3 0 11,-1 4 1,0 1-30,0 3 1,0-3-47,0 3 0,0 0-148,0 0 1,0 0-222,0-4 1,0-1 161,0 1 1,0 0-92,0 0 0,1-5 109,3-3 0,-3-2 143,3-2 1,-1 0-45,0 1 0,-1-4 230,2-1-213,-3-4 0,-1 3 105,0-2-1236,5-3 503,-4 4-2480,4-5 1644,0 0 1407,-3 0 0,8 0 0,-4 0 0</inkml:trace>
  <inkml:trace contextRef="#ctx0" brushRef="#br0" timeOffset="39">1188 6944 7607,'0'-12'-340,"0"1"833,0 0 0,1 0-232,3 4 16,-3-3-19,4 8-90,-5-3 879,0 5-801,5 0-342,-3 0 120,3 0 1,-5 5 204,0 3-393,0 2 158,0 7 1,0 0 73,0 6 0,0 4-97,0 0 0,0 4 26,0 0 0,0-2-131,0 1 1,0 1-160,0 3 167,0-5 1,0 3 93,0-5 1,0 3-35,0-3 97,0-1 0,0-4 121,0-3 1,0-1-153,0-3 210,0-2 24,0-2-45,0-1-154,0-8 66,5 8 246,-4-9-283,9 4 99,-9-5 1,10 0 7,-4 0 0,-1-4-18,2 0-311,0 1 242,8 3 1,-2-4 58,5 0-297,0-5 96,4 8 0,1-5 84,3 2 1,2 1-31,5-4 1,1 4-233,-1-1 222,5 3-257,-3 1 141,3 0 126,0-5 1,-3 4-13,2-3-50,-8 3 61,3 1 1,-7 0 17,4 0 1,-6 0 1,-1 0 0,-1 0-19,-7 0-17,0 0 17,-8 0-205,3 0 298,-4 0-118,0 0-902,-1 0 96,-5 0-755,-5 0 1590,-1 0 0,-10 0 0,-2 0 0</inkml:trace>
  <inkml:trace contextRef="#ctx0" brushRef="#br0" timeOffset="40">1953 6978 8219,'0'-24'-77,"0"2"0,0 11 77,0 0-119,0-1 95,0 6-4,0 1 1431,0 0-875,0 3 1,0-1 90,0 6-326,0 4-167,0 4 1,-4 7 50,0 5 1,1 5-16,3 6 1,0 4-158,0 0 1,0 1 379,0 0-1185,0-4 789,0 4 0,0-8-652,0-1 564,5 1 11,-4-2 0,5-2-163,-2-8 138,-3 2-54,9-13-360,-8 7 600,3-9 0,-4 1-507,3-3 225,-3-3-148,4-1-658,-5-5 1015,0-2 0,-10-9 0,-3-2 0</inkml:trace>
  <inkml:trace contextRef="#ctx0" brushRef="#br1" timeOffset="41">1005 6841 12414,'-11'-5'-911,"3"0"402,0-3-31,1-2 397,-5 9 245,6-4-210,-4 5 542,9 0-581,-4 0 3013,5 0-2166,5 0-247,-4 0 1,9 0 293,-2 0-225,2 0-181,6 0 1,-2 0-113,5 0 0,0 0 12,4 0 0,1 0 173,3 0-501,2 0 262,10 0 1,-2 0-16,5 0-1109,0 0 1162,4 0-480,4 0 215,-3 0 1,9-1 204,-2-3-386,-4 2 179,11-8 1,-8 4 100,8-5-202,-7 4 38,2-3 0,-11 5-135,1-3 183,-6 3 0,-9 2 23,-1-1 1,-8 0-16,1 4 1,-8 0 106,0 0 18,-7 0-292,2 0-299,-9 0 981,4 0-1882,-5 0 910,-5 0 0,-1 0-205,-5 0-1736,-1 5 1106,1-4 1340,-6 9 0,-1-8 1,-4 3-1</inkml:trace>
  <inkml:trace contextRef="#ctx0" brushRef="#br0" timeOffset="42">2033 6510 8397,'0'-23'97,"0"5"17,0 2 1,1 8 101,3 1 1,-1 3 83,4-4-34,-4 6 443,2-3-344,-5 5 0,1-4 378,3 0-178,-3 0-165,4 4-319,-5 0 0,0 9-6,0 2 1,0 8 123,0 0 0,0 4-105,0 4-188,0 2 216,0 5 0,0 1-355,0-1 190,5-5 0,-3 3-717,1-5 538,4-6 1,-5-1-86,6-4 31,-6-1 12,3-9 2,1 4-742,-5-8 134,4 3-1034,-5-5 1904,0 0 0,-15-5 0,-4-2 0</inkml:trace>
  <inkml:trace contextRef="#ctx0" brushRef="#br0" timeOffset="43">834 6396 8585,'-12'0'0,"1"0"327,-1 0 101,6 0-595,1 0 267,5 0 0,0 5 172,0 2 1,0 4-15,0 0 0,5 5-103,3 3 1,-2 3-26,2 1 0,-2 1-183,2 3 0,2-2 169,-3 5 1,2-4-160,-1 1 1,2-3-382,-2-2 307,-3-4 0,5 3-1,-2-6 1,-3 0-168,-2-4 0,2 1 18,-1-1-348,0-4 156,1 3-746,-4-9 552,5 4 653,-6 0 0,-6-4 0,0 5 0</inkml:trace>
  <inkml:trace contextRef="#ctx0" brushRef="#br1" timeOffset="44">811 6487 9159,'0'-6'241,"0"-4"-265,0 3-428,10 1 252,-2-4 1,14 8 1136,1-1-584,5 1 0,12 2-1,1 0 0,10 0 32,6 0 0,2 0-1491,5 0 1326,1 0 0,-31 0 1,1 0-67,-1 0 1,0 0 0,30 0-181,-3 0 1,-4 0 590,-4 0-563,-7 0 89,-2 0 1,-12 0-196,2 0 98,-2 0 0,-4-3-12,-5-1 0,-2-1-404,-6 1-702,1 3 1,-10-6 203,-2 3 1326,-3 3 1,-6 1-1,-1 7 1</inkml:trace>
  <inkml:trace contextRef="#ctx0" brushRef="#br0" timeOffset="45">2238 7047 7767,'0'-7'-664,"0"1"416,0 2 379,0 3 175,0-4-188,0 0 61,0 3 104,0-3-13,0 0 86,0 4-160,0-4-34,0 5 21,0-5 27,0 4-173,0-4 190,0 5-242,6 0 1,0 0 74,5 0 53,1 0-198,-1 0 70,6 0 0,-3 1 132,5 3-297,0-3 217,4 9 1,-2-7 42,-2 4-78,3-4 27,-10 7 0,9-8 27,-6 6-24,0-5 0,-1 7-44,-2-3 0,2 0 68,-7 0-19,3 1 2,-3 3-8,-2-4 0,-5 3 21,0-3-148,0 4 118,0 0 0,-2 0-109,-1 1 101,-4-1 0,-9 5-73,-3-1 0,-3 0-79,-1-4 95,0 1 0,1-2-14,-1-2 1,1 0 46,3-4-148,3 5 92,-1-8-10,5 5-241,-5-6 243,11 0-51,-4 0-469,8 0 47,-3 0 293,5 0 1,10 0-1,3 0 1</inkml:trace>
  <inkml:trace contextRef="#ctx0" brushRef="#br0" timeOffset="46">2261 7058 8160,'0'-6'-448,"0"-4"752,0 8-222,0-3 610,0 5-846,0 5 186,0-3 0,0 8-135,0-3-6,0 4 217,0 5 1,0-3-169,0 2-101,0-2 278,0 3-278,0-3 77,0 3 0,0-8 141,0 0-207,0-1-19,0-1 131,0 5 1,2-6-68,1 2-176,-1-2-35,3-5 37,-5 0 0,-5 0 0,-2 0 0</inkml:trace>
  <inkml:trace contextRef="#ctx0" brushRef="#br0" timeOffset="47">2101 7161 8160,'0'-12'-1821,"0"5"1400,0-1 1674,0 6-258,0-3 389,0 5-1430,6 0 106,-5 0 84,9 0 0,-4 0-189,6 0 96,-1 0-30,1 0 0,-1-2-24,0-1 1,1 1-128,-1-2 0,-3 2-530,-1-2 498,1 3 0,2-5-970,-2 2 594,-3 2 538,0-3 0,-4 10 0,4 2 0</inkml:trace>
  <inkml:trace contextRef="#ctx0" brushRef="#br0" timeOffset="48">2101 7264 8243,'2'6'323,"2"-2"0,2-3 21,5-1-159,1 0 1,0 0-451,4 0 163,-4-5 1,10 4-1288,-9-4 1389,8 5 0,-8-5 0,3-2 0</inkml:trace>
  <inkml:trace contextRef="#ctx0" brushRef="#br0" timeOffset="49">2672 7207 8217,'-6'0'-1566,"0"-2"1781,2-2 190,3 3-270,-4-4 0,5 4 132,0-3-66,0 3-32,5-4-59,-4 5 1,9 0 110,-2 0 207,2 0-316,6 0 1,-2 0-28,5 0 47,0 0 0,9 0-191,3 0 24,-3 5 1,9-4 224,-3 3-337,8-3-89,-2-1 1,11 0 262,2 0 0,2-1-22,-2-3 0,2 3-13,-6-3 42,6 3-35,-8-4 0,4 3 113,-6-1-89,-4 1 0,3 2 14,-2 0-25,-3 0 20,-4 0 16,-2 0-28,-4 0 10,0 0 0,-1 0 6,-5 0 1,-4 0-1,0 0 0,-4 0 3,4 0 22,-5 0-42,3 0 0,-6 0 258,0 0 92,1 0-307,-1 0 150,-4-5-163,3 4 31,-9-4 10,4 0-2,-5 4 19,0-5-29,0 6 46,0-5-20,0 4-88,0-4 83,0 0 76,0 4-114,0-4 34,-5 5 200,4-5-234,-4 3 0,3-7 239,-1 6-235,1-1 1,-3-1 67,5-3-94,0-2 44,0 4 0,-4-8 64,1 2-186,-1-2 107,4 3 1,0-6-82,0-2 86,-5 3-18,4-6 0,-5 10-293,6-4 114,0 4 12,0 0-972,0 1 353,0 4 210,0-3-1477,0 9 1998,0-4 0,0 5 0</inkml:trace>
  <inkml:trace contextRef="#ctx0" brushRef="#br0" timeOffset="50">4066 7149 8104,'-1'-10'-784,"-3"3"823,2 2 286,-8 5 87,9-5-69,-4 3-189,5-3 511,0 5-554,5 0 1,5 0 148,5 0-92,6 0-54,-3 0 0,8 0 115,1 0-162,5 5 53,-3-3 1,6 3-144,3-5 115,-2 0 1,12 0-208,-2 0 12,7 0 1,4-2 189,-25 0 1,1 1-1607,29-1 1562,-28 0 0,-1-1 0,29 2 29,-29-1 0,-1 0-172,2 2 1,-1-1 131,26-4 0,-26 4 0,0 2 58,28-1-298,0 0 247,-4 0 1,0 0-188,0 0-39,0 0 219,0-5-495,0 3 271,0-3 0,-3 2 26,-1-1-97,0-5 98,4 8 0,-3-10-586,-1 4 727,-10 2-58,12 0 0,-15 1-93,6 0 308,0 0-99,-11-1 1,1 4-290,-6-3 410,1 3-153,-2 1 0,0 0 167,-2 0 1,-6-1-187,6-3 1405,-11 2-1390,11-3 1,-10 5 718,2 0-633,2 0 138,-8 0 1,5 0-220,-3 0 2,-8 0 0,14 0 0,-17-3 265,7-1-252,-7 0 166,6 4 30,-9 0-143,9 0 136,-8-5 60,3 4-110,-5-4-588,0 5 210,-5 0 252,3 0 1,-4 0-222,2 0-20,3 0 142,-4 0 2,0 0 40,3 0 71,-3-6 15,0 5-111,4-4 592,-4 0-313,5 4 0,-4-9 31,0 2 308,1-2-276,3-2 1,-2 1 252,-1 0-188,1-1-237,-3 1 1,1-1-141,1 1 161,-1 0 1,2-1-80,-1 1-37,1 4 0,-3-3 179,5 3-586,0 1 97,0-4 134,0 9-399,0-4 129,0 5-945,0-5 676,0 4 207,0-4-1325,-5 5 1809,4 5 0,-14-4 0,2 4 0</inkml:trace>
  <inkml:trace contextRef="#ctx0" brushRef="#br0" timeOffset="51">3997 6807 8210,'0'-8'-333,"0"1"503,0 4-277,0-2 350,0 0 40,0 4 161,0-4 102,0 5-477,-5 0-26,4 0 0,-5 1-54,2 3 140,3-3 0,-10 9 129,4-2-452,2-3 176,-5 5 1,4-4 74,-1 6-426,-3-1 224,3 1 0,0-5-28,-1 1-128,6-6 5,-9 8 29,10-8 240,-4 3-66,5 0 220,0-4-204,0 4 27,0-5 34,0-5 0,1 0-11,3-3 276,-3-2-101,10 4 0,-9-5 131,6-1-2,-1 1-232,0-6 1,2 4 228,-6-2-17,6 3-134,-7 0 123,3 1 75,0 4-132,-4-3-65,4 9 94,-5-4-19,0 5-351,5 0 238,-4 5 0,6-2-182,-3 4 19,-3 1 0,9 3 162,-2 1-887,2-1 372,1 5 218,1-3 212,4 4 0,2-1 0,5 2 0</inkml:trace>
  <inkml:trace contextRef="#ctx0" brushRef="#br0" timeOffset="52">6521 6727 8221,'0'-6'840,"0"0"-895,0 6 304,0-5 124,0 4-226,0-4-164,0 5 5,-5 0 1,3 1 222,-6 3-353,0-3 260,-3 10 1,3-6-152,1 2-135,-1 3 93,-3-3 1,-1 4-173,1 1 127,5-1 28,-5 0 0,9-3-342,-6 0 204,6-1-62,-8 0-75,8-2 10,-3 0 76,5-4-246,0 9-6,0-9 533,0 5 0,0-1 0,0 1 0</inkml:trace>
  <inkml:trace contextRef="#ctx0" brushRef="#br0" timeOffset="53">6476 6727 8221,'1'-8'0,"3"1"542,-3 4-294,4-7 1,-5 9 141,5-4-204,-4 0 1,6 3 248,-3-2-256,-3 3 7,4 1 1,-1 1 186,0 3-341,4-2 77,-1 8 0,4-4 40,1 5 100,-1 1 0,0-1-478,-4 1 248,3-6 0,-4 4-55,6-2-1089,-1-3 791,1 5 0,-5-7 334,1 4 0,-1 1 0,5 3 0</inkml:trace>
  <inkml:trace contextRef="#ctx0" brushRef="#br0" timeOffset="54">8668 15692 7853,'-6'0'-48,"1"-1"231,5-3-94,-5 3 468,4-4-16,-4 0-169,5 4-189,0-5-5,0 6 152,5 0-238,-4 6 1,8 0 19,-5 5 1,-1 1-66,-3-1 1,4 2 52,0 2 1,4-1-115,-5 5 0,5-1-31,-4 1 0,4 2 83,-5-2 0,6 2-94,-1-2 1,1 2 70,-2-2 1,3-1-58,-2 1 0,1-5 61,-1 1 1,2 2-17,-3-2 9,3 0 1,2-5 15,-1-2 1,-3 1-30,0-5 0,-5 0 0,5-4 23,-5 0 1,3-2 22,-2-1-21,-3-4 1,4-6-32,-5-2 1,0 3-4,0-4 1,0 2 15,0-1 1,0 2-1,0-2 1,0-1 19,0 0 0,0 1 0,0 4 0,0-1-6,0 1 0,0 0-6,0-1 0,0 5 24,0-1-2,0 5 1,1-2 39,3 5-50,2 0 1,6 4-2,-1 0 1,1 9 12,-1-2 0,1 3 4,-1-3 0,4 6-147,0 2 1,2-1 126,-2 1 0,-1-5-171,5 1 1,-4 0 95,4-3 1,-5 2 35,2-7 24,1-2 0,-4 0 85,2-5 1,-2 0-23,-2 0 1,-3 0 194,0 0 1,-5-5 69,5-2 1,-5-4-76,0 0 0,-1-2-91,-2-2 0,0 1-85,0-5 0,-2 4-144,-1-4 0,0 4 57,-5-4 1,5 5-211,-5-2 0,5 4 26,0 0-122,-4 1-310,6-1 0,-5 6-169,2 2-254,3 3 0,-3 1 54,8 0 988,-3 0 0,9 5 0,-4 1 0</inkml:trace>
  <inkml:trace contextRef="#ctx0" brushRef="#br0" timeOffset="55">9411 15727 7896,'0'-12'1954,"0"1"-1782,0 4-10,0 2 1,0 4 339,0-3-278,0 3 0,4-3-172,-1 8 0,5-2 136,-4 6 1,1 3-98,-1 5 1,-3 3-30,3-4 1,1 5-239,-1-1 0,-1 3 52,-3 1 1,4-2 5,0-2 1,1 2 11,-1-6 0,-3 4 53,3-4 0,1 0 136,-1-3-82,5-1 1,-4 1 72,3-1 0,-2-5-40,-2-2 1,-2-3 47,6-1 42,-6 0 12,8 0-2,-3-5-85,-1-1 0,1-5-59,-4-1 1,-1 1 54,1-1 0,-1 1-3,-2 0 1,0-1-43,0 1 1,0-1-6,0 1 0,0-1 42,0 1 0,0 3 44,0 1-80,5 4 0,-3-2 0,6 5 1,-4 0 86,3 0 1,-4 1-57,1 3 1,2-1-45,2 4 1,1 1 9,-2 3 1,3 1-7,-2-1 1,2 1 12,1-1 1,1 4-3,-1 1 1,1-1-184,-1-4 0,1-1 106,-1-2 0,0 1 77,1-5 1,-1-1-41,1-3 0,-5 0 265,1 0 1,0-1 92,3-3 0,-3-3 96,-1-8 1,-4 1-141,1-5 0,1 3 57,-2-3 1,1 0-213,-4-4 0,-1 1-16,-3-1 1,2 0-277,-6 0 0,2 1 105,-2 3 0,-1-1-479,5 5 0,-1 1-1044,1 6-699,3-2 2287,-4 4 0,5 0 0,0 0 0</inkml:trace>
  <inkml:trace contextRef="#ctx0" brushRef="#br0" timeOffset="56">11695 15761 7748,'-11'-12'31,"3"2"92,0 3 0,6 0 209,-2 3 1,1 3-67,0-3 1,1 2 708,-1-2-79,-4 3-148,6-4-377,-4 5-82,5 0 1,0 5-61,0 2 1,4 4-149,-1 0 1,6 2 54,-1 2 0,-2 1-257,2 3 0,0 3-8,3-3 1,-1 3-18,-2 0 0,2 1 87,-3 0 1,2-1-109,-1-3 1,1 1 141,-5-5 0,3 0 16,-3-3 8,5-1-27,-8 1 194,4-6-32,-5-1 13,0-5 0,2-5-83,1-3 0,-1-3-51,1-4 0,-1 1 33,-2-5 0,4 0-96,-1-4 0,1 1 62,-4 3 0,1-2-4,3 2 0,-2 1-2,1-1 1,2 5-10,-1-1 1,1 2-7,-1 2 1,-1 4 5,4 3 0,-4 2-235,1-2 235,2 3 0,-1 1-133,3 7 1,1 4 69,-6 0 0,10 4-26,-2 1 1,3 4-11,-2-1 0,4 6-9,3 2 1,-1 0 21,1-5 0,0-3 9,4 0 1,-4-3 145,0 3 1,0-7-71,4 0 0,-1-2-42,-3-6 1,1 0-20,-5-4 38,0 0 0,-3 0 43,-1 0 1,-4-2 72,-4-1 1,2 0 53,-1-5 0,0 1 26,-4-5 0,0 0 46,0-4 0,-4 4-425,0-4 1,-4 0 155,0 1 1,2-4 784,-2 3 1,2-3-653,-2 4-77,-2 0 0,9 4-369,-3-1 13,2 1-61,-3-1 1,4 5-849,-3-1 330,3 6 1,2-4 385,3 6 1,-1 0 546,4 0 0,1 0 0,3 0 0</inkml:trace>
  <inkml:trace contextRef="#ctx0" brushRef="#br0" timeOffset="57">12517 15738 7853,'0'-8'0,"0"1"0,0 3 521,0-4-270,0 6 0,0-5 295,0 4 268,0 1-271,0-3-285,0 15 1,0 2 16,0 7 0,2 2-50,1-2 0,-1 4-163,1 4 0,2 1 113,-1 2 0,4 2-241,-4-5 0,3 3-61,-3-3 0,4-1-32,-4-3 1,1-4 43,-2 0 1,0-5-57,5 2 0,-6-8-549,2 0 510,2-5 0,-3 2-396,4-5 119,-4 0 1,2-2-268,-5-1 0,0 0 92,0-5 662,0 1 0,0-10 0,0 0 0</inkml:trace>
  <inkml:trace contextRef="#ctx0" brushRef="#br0" timeOffset="58">12529 15852 7853,'-8'-18'96,"0"3"1,6 2 158,-2 2 1,4 3-55,4 1 1,-2 0 23,6 0 0,0-3-4,3 2 1,4 2 17,1-2 0,3 6-27,-4-2 1,5 3-36,-1 1 0,-1 0 26,1 0 0,-4 5-82,4 2 0,-5 3-170,1 2 1,-2 0-91,-1 4 0,-1-2 117,0 5 1,-3 0-130,0 4 1,-6-4 68,2 0 0,-3 1-21,-1 7 0,-9-3 31,-2 2 1,-8-2 46,0-1 1,-4-1 36,-4-3 1,3 1 91,-2-5 1,-2 1-196,1-5 1,5-3 100,7-1 1,3-4-986,0 1 523,6-3 452,1-6 0,10-1 0,1-6 0</inkml:trace>
  <inkml:trace contextRef="#ctx0" brushRef="#br0" timeOffset="59">14322 15738 7896,'0'-11'-453,"0"-1"996,0 1-158,0-1 732,-5 6-219,3-4-64,-3 9-538,5-5 1,-3 12 61,-1 1 1,0 3-219,4 2 0,0 5 76,0 6 1,4 1-168,0 7 1,4-2 70,0 2 1,-2 1-77,2-1 0,-4-2-31,3 2 1,-4-6-180,1 2 1,-3-1 39,-1-3 0,4 1-402,0-9-397,-1 1 480,3-5 0,-4-5-818,6-2 867,-6-2 1,3-4-97,-5-2 1,0-2 11,0-5 1,-1-1 479,-3 1 0,-2-11 0,-6-2 0</inkml:trace>
  <inkml:trace contextRef="#ctx0" brushRef="#br0" timeOffset="60">14219 15761 7896,'0'-12'0,"0"1"430,0 0 0,5 3-55,3 0 0,2 2-13,1-2 0,6 2-150,2 2 0,2 2-1,2-6 1,0 6-28,0-2 0,4 2-28,-1 2 1,5 6 5,-5 1 1,1 1-85,-4 3 0,-5-1-187,-3 9 0,-3-3 57,0 3 0,-6 0-247,-2 3 1,-3 3 50,-1 1 1,-1-2-48,-3 3 0,-3 1 97,-9-1 0,2-1 83,-5-3 1,0 2 40,-4-2 0,2 1-16,2-8 1,-3 0-4,3-1 1,3-6 22,1 3 1,2-7-384,1 2 204,6-4 0,1 1-162,5-8 0,0 1 62,0-4 349,0-1 0,5-3 0,1-1 0</inkml:trace>
  <inkml:trace contextRef="#ctx0" brushRef="#br0" timeOffset="61">14687 15784 7836,'0'-8'114,"0"0"0,1 5 457,3-5-65,-2 5 490,8-2-563,-9 5 0,5 0 109,-2 0 1,-3 2-98,3 1 1,1 0-155,-1 5 1,0 0-133,-4 8 0,4-4-36,0 4 0,3 1-120,-3 2 0,4 3 93,-5 1 0,2 1-152,-1 3 0,-1-3-42,4 2 0,-3-3-98,4-4 0,-6 2-27,2-6 1,1 0-82,-1-4 217,5-4 45,-8 3 25,9-9 0,-7 4 4,5-5 0,-6-5 26,2-2 14,-3-4 1,0-4-25,3 0 1,-3 0 30,3 3 0,-2 0-33,-2-4 1,1 4 0,3-4 1,-3 4-1,3 0 2,-3 1 10,4 5-7,-4 1 1,8 10 65,-5 2 1,1 3-64,-1 2 1,1 0-56,3 4 1,2-2 54,-3 5 0,7-4-218,2 4 0,0-5-22,-1 1 1,-2-2-32,2-2 0,2-4 159,-2-4 1,0 2 25,-3-1 1,-1-1 104,0-7 0,1-2 268,-1-6 0,-3 1 173,-1-1 0,-3-4-203,4-3 1,-6-3 83,2-1 1,-3 1-157,-1-1 1,-3-1-50,-1-3 1,-4 3-18,4-3 1,-3 4-123,3 4 1,-5-1-562,2 5 1,1 3 271,3 5 1,-2 3-2563,1-4 2844,0 6 0,4 2 0,0 6 0</inkml:trace>
  <inkml:trace contextRef="#ctx0" brushRef="#br0" timeOffset="62">16823 15806 7676,'0'-7'93,"0"-1"490,0 6 597,0-8-269,0 8-113,0-3-84,0 5 1,0 5-426,0 3 1,-1 3-48,-3 5 0,3 1-241,-3 6 0,3 0 90,1 0 1,0 3-153,0 1 0,0 4-25,0-5 1,0 5-109,0-5 0,0 1 100,0-4 0,0-2-36,0-2 1,3-2-811,1-6 673,5 1 1,-6-2-657,4-2 0,-3-3 369,4-5 0,-5-2 554,5-1 0,-5-4 0,2-4 0</inkml:trace>
  <inkml:trace contextRef="#ctx0" brushRef="#br0" timeOffset="63">16720 15852 7916,'6'-11'0,"5"-1"387,-4 1 1,3 1-263,2 2 0,3-1 637,0 5 1,4-3-211,-3 3 1,4 0-3,-1 4 0,-1 0-278,1 0 1,-4 0-38,4 0 0,-5 4-198,1 0 0,2 5 66,-2-2 0,1 3-5,0 2 0,-4 1 60,4 2 1,-4-1-45,0 5 1,-1-1-143,0 1 0,-4 2-194,-3-2 1,-3 3 7,-1 1 1,0-1-41,0 1 0,-5 1-121,-3 3 1,-6-7 164,-1 3 0,-5-2-28,1 1 1,-3-4 29,-1-3 0,4 1 40,0-5 1,4 3-1,-4-6 1,5-3 46,-1-2 1,6-1-234,1-2-202,1 0-181,0 0 1,2-2-20,5-1 756,0-4 0,0-4 0,0-1 0</inkml:trace>
  <inkml:trace contextRef="#ctx0" brushRef="#br0" timeOffset="64">17360 15818 7896,'-8'-10'-96,"0"2"1,5-1 415,-5 5 45,6-4 235,-4 6 694,1-8-345,4 9-233,-9-4-646,9 5 1,-4 5 91,5 2 1,0 7-97,0 2 1,0 5 30,0 2 0,0 1-93,0 7 0,0-5 32,0 5 1,0-2-77,0 1 0,0 0-65,0-4 0,0-3 19,0 0 1,0-2-51,0-5 1,0-1 52,0-4 0,3-3-136,1 0 0,1-6-456,-1 2 146,-3-3 0,6-1-341,-3 0 351,-3 0 1,3-4 518,-8 1 0,-3-11 0,-4 1 0</inkml:trace>
  <inkml:trace contextRef="#ctx0" brushRef="#br0" timeOffset="65">17166 15875 7896,'6'-11'-710,"-2"-1"0,1 1 915,-1-1 0,4 1 720,0-1 1,-2 5-410,2-1 1,0 4 37,3-3 0,2 4-148,2-1 1,-2 3-136,2 1 1,-1 0-15,1 0 1,2 1-42,2 3 0,3 3-117,1 4 0,0 0-9,4 1 0,-7 1-114,-1 2 1,-4 1-203,4 3 1,-8 4 181,0 0 1,-7 0-123,0 4 0,-3-3 53,-1-2 0,-5 5 88,-3 0 1,-3-1 44,-4-3 1,-3 0 7,-5 0 0,-1-5 25,-3-3 0,-1-2 24,-2-2 1,-2-1-209,5-2 1,1 1-276,3-5 1,1-1-1751,3-3 2156,8-5 0,1-1 0,3-6 0</inkml:trace>
  <inkml:trace contextRef="#ctx0" brushRef="#br0" timeOffset="66">9068 17063 7631,'0'-7'-261,"0"2"1386,0 5-929,-5 0 25,4 0 30,-4 0-105,0 0-173,3 5-32,-3-3 123,5 8-134,0-9 99,0 4 175,0-5 39,0-5-161,0-1 265,0-6-127,0 1-184,0 0 49,0 4-48,0 2 0,-1 5-141,-3 0 1,2 5-255,-6 3 0,6-2-508,-2 2 0,2-1 866,2 5 0,0-1 0,0 1 0</inkml:trace>
  <inkml:trace contextRef="#ctx0" brushRef="#br0" timeOffset="67">9571 16617 7905,'-4'-11'78,"0"0"1,0 3 96,4 0 0,-4 4-112,1-3 0,-1 3 142,4-4 1,-4 5 13,0-5 0,-3 4-119,3-3 1,-4 3 60,4-4 1,-3 4-33,3-3 0,-5 4 61,1-1 1,2 3-184,-1 1 0,-1 0-54,-4 0 1,0 0-45,-3 0 1,1 5 76,-5 3 1,5 2-117,-2 1 0,0-2 56,1 3 1,-2-2 56,2 9 0,4-5-94,-1 1 0,2 2 56,6-2 1,-3 0-149,3-4 0,0 1 88,4-1 1,5-1-107,3-2 1,6-3 86,1-5 1,4 0-99,-4 0 1,4 0 162,-4 0 1,4-1-51,-3-3 1,-1-1 213,-4-3 0,1-2-56,-1 3 1,0-2 69,1 1 0,-4-2 120,-1 2 1,-4 2 101,0-2 0,0 2 305,1-2 149,-3-2-17,4 4-145,-5 0-291,0 1 83,0 5-298,0 5 0,4 1 36,0 5 0,0 6-168,-4 2 0,0 2 86,0 2 0,3 1-95,1 3 0,0-2-100,-4 6 1,0-2 69,0 2 1,0 0-67,0-4 0,0-2-14,0-6 1,4 3 97,0-3 1,-1-3 12,-3 0-16,0-4 102,5 0 48,-3-1 25,3-4-98,-5-2-311,0-5 1,-5 0 0,-2 0 0</inkml:trace>
  <inkml:trace contextRef="#ctx0" brushRef="#br0" timeOffset="68">16891 17017 10741,'7'0'176,"-2"0"1,-4 0-358,3 0 47,-3 0 1,6-1-117,-4-3 130,-1 3 70,3-4 0,-4 1-161,3 0 49,-3 0 166,4 4 0,-6-4 53,-3 1 16,3-1 29,-9 4-42,3 0 1,0 1-19,-1 3-16,6-3 1,-5 6-217,3-4 141,3-1-333,-4 8 109,5-9-155,0 4 163,0 0-302,0-4 26,0 5-254,0-6 795,5 0 0,-4 0 0,4 0 0</inkml:trace>
  <inkml:trace contextRef="#ctx0" brushRef="#br0" timeOffset="69">17211 16572 7825,'0'-7'0,"0"1"334,0 2 85,0 3-174,0-4 0,0 4 200,0-3-27,0 2 100,0-3 312,0 5 1,0 5-659,0 3 1,4 2-50,0 2 0,0-1 0,-4 1 1,0 0-135,0 3 0,0-1 3,0 5 1,0 0-12,0 4 1,-4 0 124,0 0 0,0 0 4,4 0 1,0-4-154,0 0 0,0 0-76,0 4 0,0-4-55,0 0 1,0-4 76,0 4 0,0-5-100,0 1 0,0-2-198,0-2 236,0 1 0,0-1 151,0 1 0,0-5-40,0 1 26,0-6 28,0 3 371,0-5-76,-5 0 48,4 0-231,-4 0-220,5 0-177,0 5-544,0-3-269,0 3 967,0-5 1,-5 5-1,-2 1 1</inkml:trace>
  <inkml:trace contextRef="#ctx0" brushRef="#br0" timeOffset="70">12209 16549 7346,'-6'-1'-415,"2"-3"1,1 2 1793,-1-1-718,3 1-393,-4 2 0,4-1 241,-3-3-150,3 3 0,-6-4-123,4 5 0,0 1 0,-5 3 0,5-1-25,-5 4 1,2 1 1,-2 3 1,-2 1-59,2-1 0,-1 2 83,2 2 0,-3-1-210,2 5 1,2-1-80,-2 1 0,6 2-48,-2-2 1,-1-1-5,1 1 0,0-1-94,4 1 1,0 1-42,0-4 0,4 0 93,0-1 1,5-2 103,-2 2 1,3-3-19,2-5 1,0 2 52,4-5 0,-2 4 9,5-5 0,0 1 86,3-4 0,-2 0-30,-1 0 1,0-1 123,3-3 0,3-2-4,1-6 1,-2 0-76,3-4 0,-4 4 132,-4-4 0,-1-1-78,-3-2 1,-6 1 63,2-1 0,-7-4-73,0-4 0,-3-1-30,-1 2 1,-5 2-88,-3-3 0,-6 3-200,-1 1 0,-9 5-306,1 3 0,-7 4 234,-1 3 1,2-1-617,-1 5 1,4 2 0,0 6 1,3-2-933,4 6 1787,7-1 0,2 5 0,4-1 0</inkml:trace>
  <inkml:trace contextRef="#ctx0" brushRef="#br0" timeOffset="71">14642 16595 7773,'0'-7'199,"-6"2"307,5 0 34,-4 4 54,5-4-118,0 5-445,-5 0 0,3 1 36,-6 3 0,2-2-64,-2 6 0,-2 0 86,2 3 1,-2 0-27,-1 1 0,3-1-98,0 1 1,6 3 68,-2 0 1,-1 4-104,1-4 1,0 4 78,4-3 1,0 3 41,0-4 0,0 1 1,0 0 1,2-4 3,1 4 1,0-4-14,5 0 1,-1-5-2,5 1 1,-1-2-19,0 2 0,2-2 11,2-2 0,-1-3-130,5 3 0,0-3 81,4-1 1,0-1-134,0-3 0,4-2 65,-1-6 0,1 1 48,-4 0 1,-4-1 87,0 1 0,-5-4 164,1-1 0,-2-4-107,-2 1 1,-1-3 114,-2 0 0,-3-5 71,-5 0 1,-1-1-55,-3 2 1,-3 2-10,-4-3 0,-5 3-146,-3 1 1,-3 5-124,-1 3 0,-4 4-66,1 3 0,-6 3-380,2 5 1,-3 9 192,-2 2 0,2 7-175,3-3 1,-2 7 461,6 1 0,-1 5 0,4 6 0</inkml:trace>
  <inkml:trace contextRef="#ctx0" brushRef="#br0" timeOffset="72">10884 16595 7802,'0'-7'0,"0"1"-30,0 2 1,0 1 242,0-4 322,0 4-371,-5-7 1,4 8 220,-3-6-265,-2 5 0,3-2 110,-5 5-73,6 0 148,-3 0-303,0 0 1,3 5 85,-1 3 0,1-2 7,2 2 1,0 0-9,0 3 0,2 2 55,1 2 0,-1-2-85,2 2 0,1-1-83,-2 1 1,5 2 19,-4 2 0,0 2 49,-4-2 1,0-1-3,0 1 1,0-4 14,0 4 1,0-1-2,0 1 0,0-2-53,0-6 0,0 0 5,0 1 1,0-5-29,0 1-208,0-5 50,0 7-373,0-9-143,0 4 234,0-5 1,-5 0 0,-2 0 0</inkml:trace>
  <inkml:trace contextRef="#ctx0" brushRef="#br0" timeOffset="73">10690 16823 7790,'-6'0'310,"1"0"1,6-1-106,3-3 0,2 3 70,5-3 0,1 3 112,-1 1 1,1-4-137,-1 0 0,6 0 103,2 4 0,2-1-76,2-3 0,1 3 107,3-3 1,2-1-296,5 1 1,-1-4 85,-2 5 0,0-5-566,-4 4 0,1-1 303,-1 1 0,-5 2-888,1-6 975,0 6 0,-5-3 0,5 5 0</inkml:trace>
  <inkml:trace contextRef="#ctx0" brushRef="#br0" timeOffset="74">13557 16492 7785,'-7'-7'396,"2"1"697,5 2-459,0 3 45,0-4-323,0 5 0,0 5-100,0 3 1,1 2-35,3 1 1,-3 2-51,3 2 0,-2 3-14,-2 5 0,0 0-35,0-1 1,3 4-166,1-3 1,0 6-151,-4-6 0,0-2 141,0-2 0,0-5-217,0 1 1,0-2 123,0-1 1,0-1-317,0 0 1,0-3-290,0 0-118,0-6-108,0 3 476,0-5 0,0 0 0</inkml:trace>
  <inkml:trace contextRef="#ctx0" brushRef="#br0" timeOffset="75">13362 16754 7836,'2'-6'205,"1"2"1,0 2 282,5-2-258,-1 3 1,8-4 45,1 5 0,0 0 0,-1 0 0,2 0-47,2 0 0,3-2-6,-3-2 0,2 3-202,2-3 1,0 3 67,0 1 0,1-4-700,2 1 0,-4-1 611,5 4 0,-6-5 0,7-2 0</inkml:trace>
  <inkml:trace contextRef="#ctx0" brushRef="#br0" timeOffset="76">15635 16549 7756,'7'-5'1109,"3"3"-640,-9-3 52,4 5-83,0 0 23,-4 0-208,4 5 0,-5 2-13,0 4 0,-3 1-109,-1-1 1,0 2 85,4 2 1,-4-1-193,0 5 0,-1 0 117,2 4 1,1-2-266,-2-2 0,3 3 9,1-3 0,0 1-83,0-1 0,0 2 128,0-6 0,5 0-60,3-3 1,-2-1-42,2 0 1,-4-3-143,3 0-543,-4-6 250,7 8-972,-9-8 812,4 3 765,-5-5 0,-5-5 0,-1-2 0</inkml:trace>
  <inkml:trace contextRef="#ctx0" brushRef="#br0" timeOffset="77">15498 16789 7884,'5'-7'0,"2"-2"648,4 6 0,2-5-157,2 4 0,-1-1-53,5 1 1,-1 3-217,1-3 1,2-1-137,-2 1 1,3 1-31,1 3 1,-4 0 64,0 0 0,0 0-121,4 0 0,-1 0 0,1 0 0</inkml:trace>
  <inkml:trace contextRef="#ctx0" brushRef="#br0" timeOffset="78">18228 16686 7371,'5'-6'380,"-4"0"-153,9 1 1,-7 4 245,4-3 0,-3 3-176,4 1 0,-1 0-30,5 0 0,-5 0 70,1 0 1,3 0-92,5 0 0,0 0-82,-1 0 1,2 0 1,2 0 1,3-4-116,-3 0 1,2 1 65,2 3 0,-1-4-176,-3 0 1,1 0-91,-5 4-130,5 0 1,-7-4-292,2 1 420,-7-1 1,-2 4-1067,-2 0 31,-3 0-336,4 0 1521,-15 5 0,3-4 0,-10 4 0</inkml:trace>
  <inkml:trace contextRef="#ctx0" brushRef="#br0" timeOffset="79">18342 16789 7785,'1'6'194,"3"-2"0,-1-3-3,4-1 0,1 0 27,3 0 0,1 4 199,-1 0 1,2 0-16,2-4 1,-1 0-14,5 0 0,-1 0-176,1 0 0,2 0 13,-2 0 0,2 0-257,-2 0 1,2-4 86,-2 0 1,-1 0-445,1 4 0,-5-1 77,1-3 1,-2 3-72,-2-3 0,-3 3-609,0 1-565,-6 0 1556,3 0 0,0 0 0,2 0 0</inkml:trace>
  <inkml:trace contextRef="#ctx0" brushRef="#br0" timeOffset="80">19358 16515 7748,'-5'-12'538,"4"1"3,-4 4 132,5-3 385,0 9-599,0-4 0,0 6-136,0 3 1,0-1 22,0 4 1,0 6-140,0 6 0,0 0-37,0 4 0,0-3 10,0 7 0,0 1-129,0-2 0,0 5 84,0-5 1,0 5-156,0-5 1,0 1-24,0-4 1,0-1 51,0-3 1,1 1-190,3-5 1,-3 0 7,3-3 1,-3-1 16,-1 1 1,2-5 16,1 1 0,-1-4-535,2 3-324,-3-4-691,-1 2 1353,0-5 0,0-5 0,0-2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1.41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17166 9411 8075,'0'-7'0,"0"1"-238,0 2 236,0 3 23,0-9 1,0 7 315,0-4 65,0 4-184,0-7 0,0 7 132,0-4-186,0 4 190,0-2-61,0 0-220,0 4-64,0-4 0,-6 5-108,-1 0 65,-3 5 0,-2 1 122,1 6-276,-6-1 127,5 1 1,-9 0 75,6 3-159,0-2 70,4 4 0,-1-6 100,1 0-183,4 1 69,-3-1 1,9 1-50,-3-1 95,3 1 30,1-6 20,0 4-24,0-4 0,1 1-19,3-3 186,-3 2-165,9-5 1,-3 6 50,4-4 0,1-1 278,-1 1-80,0-1-199,1-2-8,-1 0 0,-1 1 47,-2 3 5,2-3-39,-9 4 1,6-1 10,-3 0-9,-3 5 1,4-3-108,-5 5 95,0 1 0,0 3 29,0 0-192,0 0 69,0 2 0,0-1-115,0 4 78,-5-4 0,4-1 76,-3 0-64,2 1 54,2 0 17,0-3 0,0 3-10,0-4 1,0-1-18,0 1 177,0-1-68,0-5 0,0 5-81,0-4 221,0 3-199,0 2 0,-3-1 72,-1 1-105,0-1 50,-1 0 0,2 5-81,-4-1 79,-1 0 0,2 2 161,1-5-169,5 5 0,0-6 91,0 1-51,0-1 1,1-1-20,3-2 109,2 2-109,6-9 0,0 8 56,4-5 5,-4 0-50,5 1 1,-5-3-718,4 6 336,-9-6 159,8 9-1763,-8-5 1940,4 5 0,1 1 0,-1-1 0</inkml:trace>
  <inkml:trace contextRef="#ctx0" brushRef="#br0" timeOffset="1">17588 9594 8098,'0'-12'-32,"0"6"86,0-4-101,0 3-29,0 1 285,0 1 284,0 0-170,0 3 0,0-3 923,0 5-1091,0 5 0,0 2-33,0 4 1,0 2 22,0 2 44,0 3-45,0 5 1,1 3-112,3 1-45,-3 5 1,6-3-154,-3 5 125,-3-5 0,8 3 99,-5-5-200,-1-1 62,2-3 0,1-5 113,1-3-206,3 3 81,-8-5 0,6 3-260,-4-4 349,0-6-52,-4 4 1,1-5-520,3 3 282,-3-3-51,4 0-616,-5-4 175,0 4 630,0-5 1,-5 5 0,-1 2 0</inkml:trace>
  <inkml:trace contextRef="#ctx0" brushRef="#br0" timeOffset="2">17817 9605 8160,'0'-11'102,"0"-6"1,0 4 467,0-2-145,0 2-32,0 2-30,0 5 277,5 1-397,-4 5 182,4 0-293,-5 0-66,5 0 0,-2 5 90,4 2-48,-4 8 0,7 3 256,-2 5-620,-3 5 216,5 1 0,-9 2 217,3-1-526,-3 1 275,4 3 1,-4-4-489,3 1 285,3-6 172,-6 3 1,8-9-163,-5 0 18,4-5 239,-6 8-500,8-10 299,-9 5 1,8-10-143,-5 1-423,0-5 133,1 7 643,-4-9 0,4 9 0,-5-3 0</inkml:trace>
  <inkml:trace contextRef="#ctx0" brushRef="#br0" timeOffset="3">17634 9890 8117,'0'-11'-1160,"0"0"892,0-1 1523,5 6-744,1-4 1,2 8 257,-1-1-384,1 1-207,9 2 1,-3 0-440,5 0 221,0 5-207,-2-3 1,5 3-512,-3-5 629,3 5-1,0-4-977,-4 4 550,4-5 557,-10 0 0,10 5 0,-4 2 0</inkml:trace>
  <inkml:trace contextRef="#ctx0" brushRef="#br0" timeOffset="4">18136 9605 8165,'0'-11'-1453,"0"-1"1588,0 1 1,2 3 1470,1 0-657,-1 1-672,3 0 1,-5 1 401,0 2-218,5 3-61,-4-4-430,4 5 75,-5 5 1,1 1 319,3 6-358,-2-1 27,8 6 0,-9 1 91,3 4 0,1 1-236,-1 0 1,3 5 137,-3 2 0,1 0-162,-1 0 0,-2-5-601,6 2 353,-5-3 217,2-1 1,-4-4-447,3 0 290,-3-5 0,9 3 44,-9-6 174,5 0 0,-6-3-345,0 0-337,5-6 496,-4 3 290,4 0 0,0-3 0,1 3 0</inkml:trace>
  <inkml:trace contextRef="#ctx0" brushRef="#br0" timeOffset="5">18422 9616 8032,'0'-17'40,"0"1"1,0 4 211,0 0 372,0 1-266,0-1 67,0 6 369,0 1-54,0 5-493,0 5-200,0 1 0,4 11 286,-1 2-425,1 3 118,1 5 0,-2-1 262,5 4-513,-1 6 200,5-1 1,-5 5-498,1-6 305,-1-5 113,5 4 0,-5-9-357,1 3 270,0-8 33,-2 2-288,4-8 222,-9 4 1,8-10-149,-5 1-42,0-6-101,1 9 91,-4-10 424,4 4 0,-5 0 0,0 1 0</inkml:trace>
  <inkml:trace contextRef="#ctx0" brushRef="#br0" timeOffset="6">18182 9948 8012,'0'-12'560,"0"1"1,0 3-362,0 1 1,5 4-1,3-1 1,2-1 141,1 1 81,1 0-237,4 4 0,-2 0-59,5 0-143,5 0-98,0 0 0,8 0-313,-5 0 0,-1 0-18,-3 0 1,4 2-1068,0 2 1513,-6-3 0,1 9 0,-5-4 0</inkml:trace>
  <inkml:trace contextRef="#ctx0" brushRef="#br0" timeOffset="7">18753 9982 8002,'0'-7'149,"0"2"-389,5 5 104,-4 0 0,6 5 43,-3 3 1237,-3 2-736,4 7 1,-5 1 166,0 4-326,0 1-109,0 0 1,0 4-95,0-1 121,0 6-295,0-8-728,0 9 639,0-9 1,-1 0 22,-3-5 194,3 0 0,-5-1 0,6-1 0</inkml:trace>
  <inkml:trace contextRef="#ctx0" brushRef="#br0" timeOffset="8">19347 9514 8031,'-5'-12'0,"2"2"-215,-4 2 223,4-2 81,-2 9 0,4-5 183,-3 2-56,3 3 0,-4-5 200,5 6-14,0 0-201,0 6 0,0 1-1,0 8 1,0 1 36,0 6 0,1-1-31,3 5 0,-3 4 126,3 0-499,2 3 200,-5-4 1,8 4-385,-5-2 251,0-3-199,1 5-233,1-9 371,1 4 1,-1-7-67,-2-2-210,-3 3 241,9-10 1,-8 9-85,1-6-478,-1-5 164,-2 0 662,5-3 1,-4 4 0,4 1 0</inkml:trace>
  <inkml:trace contextRef="#ctx0" brushRef="#br0" timeOffset="9">19507 9582 8073,'0'-18'773,"0"2"-407,0 4 1,0 5-226,0-1 210,0 1 470,5 0-161,-4 2-206,4 5-128,-5 0 1,2 5 53,1 3-307,-1 12 22,8-1 0,-8 13 19,6-5-252,0 4 133,-2-2 1,3 6-754,-5-1 424,4-5 151,-6 4 0,7-9-131,-6 3 1,5-3-51,-4-1-288,5-5 383,-8-2 1,4-4-246,-5-1 72,5 0-147,-4-4 198,4 3 0,-5-8 391,0 6 0,0-5 0,0 2 0</inkml:trace>
  <inkml:trace contextRef="#ctx0" brushRef="#br0" timeOffset="10">19370 9833 7921,'1'-7'8,"3"-1"0,-2 6 278,6-2-276,0 3 52,3 1 0,0 0 28,1 0 134,4 0 53,-3 0-1151,9 0 639,-5 0 0,6 3 25,0 1 1,0 1 209,0-1 0,0-3 0,-1 4 0</inkml:trace>
  <inkml:trace contextRef="#ctx0" brushRef="#br0" timeOffset="11">19918 9673 7926,'0'-11'137,"0"5"148,0 1-190,0 0 787,0 3-517,0-3 1,1 5 246,3 0-688,-3 5 228,4 2 1,-5 9-122,0 3-101,5-2 122,-3 4 1,3 1-145,-5 4 1,0 1 212,0-4-478,5 0 290,-4 0 1,6-4-24,-4 0-530,-1-5 413,3 2 0,-5-4-456,0-1 316,5 0 118,-4-4 0,4-1 229,-5-2 0,0-3 0,0 4 0</inkml:trace>
  <inkml:trace contextRef="#ctx0" brushRef="#br0" timeOffset="12">19701 9605 7965,'5'-11'289,"1"-1"0,7 6 422,2 2 1,3-1 31,5 1-310,0 0-56,0 4 303,5-5-341,1 4 1,5-4 112,0 5-827,-5 0 339,4 0 0,-7 0 128,4 0-1762,-4 0 871,2 0 799,-11 0 0,5 0 0,-4 0 0</inkml:trace>
  <inkml:trace contextRef="#ctx0" brushRef="#br0" timeOffset="13">20352 9959 8040,'0'-6'240,"0"1"-31,0 5 1,0 5-20,0 2 1,4 5-91,0 3 0,-1-1-18,-3 5 1,2 0-73,1 4 1,-1 0-210,2-1 1,-3 1-977,-1 0 1175,0 0 0,0 0 0,0 0 0</inkml:trace>
  <inkml:trace contextRef="#ctx0" brushRef="#br0" timeOffset="14">20946 9502 7991,'-12'-6'0,"5"-1"0,-1 4 460,6 1-121,-3-3 200,5 5-298,0 0 1,0 5 103,0 3 59,0 7-232,0 3 0,0 5-56,0 0 111,0 5-43,5-4 0,-4 7-285,3-4 83,2 0 1,-5-4-49,3-1 76,3 1 1,-6-4 130,3 0-608,-3-5 320,4 3 0,-4-5-702,3 4 576,-3-9 1,-1 9-143,0-9-477,0-2 190,0 0 80,0 0 622,0-3 0,0 8 0,0-4 0</inkml:trace>
  <inkml:trace contextRef="#ctx0" brushRef="#br0" timeOffset="15">20615 9571 7979,'0'-12'0,"5"6"0,0 0 400,2 2-144,4 2 1,-1-6 136,5 4 56,5 0 0,-2 4-216,0-5-225,8 4 186,-7-9 0,14 7-150,-2-5 0,1 5-286,-2-5 1,2 4 98,-6-3 0,0 4-147,-7-1 0,1 3-1486,-5 1 1776,1 0 0,-5-5 0,0-2 0</inkml:trace>
  <inkml:trace contextRef="#ctx0" brushRef="#br0" timeOffset="16">21334 9491 8081,'-6'-8'192,"2"1"1,4 3 391,4-4 0,-2 6-172,6-2-134,-5 2-43,7 2 364,-9 0-257,4 6 0,-4 1 101,3 8-382,-3 3 28,4 5 1,-5 4 321,0-1-693,6 6 263,-5-3 1,4 2-207,-5-1 61,0-4 171,5 1 0,-3-5-962,6-3 409,-5 3 235,2-10 1,-1 1-167,-1-5 1,2-5-52,-1 5-539,-3-5 438,5 2 629,-6-5 0,5 5 0,1 1 0</inkml:trace>
  <inkml:trace contextRef="#ctx0" brushRef="#br0" timeOffset="17">21094 9502 7956,'0'-18'315,"0"2"0,2 6-218,1 2 58,4-2-138,4 9 0,1-4 22,-1 5 1229,6-5-771,0 3 1,11-4-434,3 2-65,2 3 67,6-9 1,-3 8-871,2-1 402,-3 1-148,-1 2-85,-4 0 457,3 0 0,-11 0-225,1 0 0,-1 0 403,-7 0 0,0-5 0,-3-1 0</inkml:trace>
  <inkml:trace contextRef="#ctx0" brushRef="#br0" timeOffset="18">21711 9354 8040,'-4'-12'0,"0"1"977,1-1-633,3 1 1,5 1-28,2 2 0,0-1-131,0 6 1,-4-3 28,1 3 420,2 1-317,0-3 0,7 4-381,2-3 47,-2 3-81,9-4 1,-6 5-117,3 0 136,3 0 195,-10 0-416,10 5 85,-9 1 77,3 1-234,-5 3 311,-4-4-39,3 6 68,-9-6 1,4 0 147,-5-2-172,-5 2 29,4 6 1,-9 1 198,2 2 47,-2 3-230,-1 4 233,-6 6-207,4-4 0,-3 8 25,5-5 117,-1 4-128,1-1 0,3-1 35,0-2-176,6-3 138,-3-2 0,5 0-62,0-3 67,0 3-2,0-10-145,5 10 125,1-9 0,2 3 8,-1-4-320,1-1 180,-2 0 0,5-3 22,-4 0-132,-2-1-43,5 0 370,-3 3-142,4-4 1,1 4 20,-1-2 0,-3 2-3,-1-2-31,1 2 468,-2 1-258,4 1 1,-5-1-58,3 0 376,2 6-297,-3-4 0,3 8 124,-3-2 153,4 3-209,-5-4 1,1 3 59,1-2 327,-5 3-347,2 1 1,-2-1 657,1 1-443,0 0-163,-9 0 1,-3-1-76,-7-3 0,-3 1 146,-4-5-473,-1 0 130,-5-3 0,4-2 210,-3-3-3499,3-1 3228,1-6 0,0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7.62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19827 12574 7881,'5'-6'239,"-4"1"22,4 5 181,-5 0 0,-5 5-309,-3 3 1,2 1 16,-2-2 0,0 7-184,-8-2 0,4 1 111,-4-1 0,0 3-102,1 0 1,-1 1 61,5-5 0,0 0-129,-1 1 1,2-1 21,2 1-12,-2-1 0,8-1-7,-6-2 0,6-2-371,-2-2-498,2-3 673,2 4 0,6-1-572,1 0 857,3 0 0,2-4 0,-1 0 0</inkml:trace>
  <inkml:trace contextRef="#ctx0" brushRef="#br0" timeOffset="1">19964 12723 7273,'-8'0'513,"0"0"0,1 0-47,-5 0 1,0 5-101,-4 3 0,3 2-140,-7 1 0,1 2 2,-3 2 1,-2-1-199,-3 5 0,3-1-23,-3 1 1,3 1-56,1-5 1,5 1 139,3-5 0,2-1-77,2-2-303,5 2 125,1-9-587,5 9 330,0-8-79,0 3 1,1-5 126,3 0 0,2 0-15,5 0 1,2-4 65,2 0 1,-2-4 117,2 5 1,2-6 202,-2 1 0,2 2 0,-2-2 0,-3 4 0,4-3 0,-4 4 0,0-1 0,-1-1 0,1 2 0,-1-1 0,0 4 34,1 0 189,-1 0 111,-4 0 1,-1 0 166,-2 0-237,-3 0 0,4 1-77,-5 3 0,-5-2 216,-3 6 1,-2 3-34,-1 5 1,-6 3-130,-2-4 0,2 5-74,-2-1 0,0 3-168,-4 1 0,0-2-100,0-2 0,0 3 84,0-3 0,6-1-27,1 1 1,5-5-10,3 1 1,-1-6-771,6-2-97,-1-4 232,4 2 0,5-5 688,2 0 0,4-5 0,0-1 0</inkml:trace>
  <inkml:trace contextRef="#ctx0" brushRef="#br0" timeOffset="2">19964 13054 8250,'6'0'690,"-6"5"1,-6 0-403,-6 3 1,-3 2-119,0-2 1,-6 3-159,2 4 0,-2-2-268,-2 2 1,-1 2 236,-3-2 0,3 1-327,-2 0 0,1-4 156,3 4 1,4-4-232,3 0 1,2-2-132,1-3-46,6 4 598,1-10 0,10 9 0,1-4 0</inkml:trace>
  <inkml:trace contextRef="#ctx0" brushRef="#br0" timeOffset="3">19941 13305 7978,'-12'5'0,"1"-3"200,0 1 0,-1 3-32,1-3 0,-2 5-25,-2-4 0,2 5-104,-2-2 1,-2 0-110,2 0 1,0-3-369,4 4 1,0-5 437,4 5 0,-3 0 0,3 3 0</inkml:trace>
  <inkml:trace contextRef="#ctx0" brushRef="#br0" timeOffset="4">19770 12848 7984,'-4'-7'-280,"0"-1"194,0 6 102,4-8 1,-4 7 300,0-5-169,1 1 0,-1-5-2,0 1 1,0-4-146,4-1 0,2-3 123,1 4 1,4-6-106,4-2 0,4-1 97,1-7 0,4-3-175,-1-4 0,2-5 30,2 1 1,4-4-287,0-3 0,4 0 251,0-4 0,2 0-152,-16 24 1,0 1-1,0-1 1,0 1 168,0-1 1,1 1-1,0-2 1,2 0 39,-2 1 1,2 1-1,1-2 1,0 0-51,-3 3 1,2 1 0,1 0-1,0 1-93,17-24 0,0 3 93,-4 4 0,3 0 29,-3 8 1,3-2 0,-7 10 0,2 0 119,-2 7 0,-2-1-71,-5 5 1,0-2 325,0 2 1,0 4-277,0-1 0,-4 1 472,0 3 0,-5 2-443,1-2 1,-4 4 519,-3-3-382,2 4-49,-4-2-115,6 0-293,-6 4-236,-1-4 142,-5 5-864,0 0 737,-5 0 0,-1 0-185,-6 0 625,1 0 0,-1 0 0,-4 0 0,-2 0 0</inkml:trace>
  <inkml:trace contextRef="#ctx0" brushRef="#br0" timeOffset="5">20706 11250 7984,'-11'0'-1318,"-1"0"1915,1 0-318,4 0 0,2-2 201,5-2-105,0 3-123,5-4 0,3 1-76,7 1 0,-1-3 25,5 3 1,-4 1-43,5-1 0,-1-3-2,3 3 1,3-1-107,1 4 0,0 0 110,4 0 0,-3 0-165,3 0 0,-5 0 98,2 0 1,-7-4-85,-1 0 1,-8 0 97,0 4 0,-6 0 134,3 0-69,-6 0 1,2 2-45,-8 2 0,-3-2-68,-9 6 1,2 3 57,-5 4 1,0 2-93,-3-2 0,-1-1 98,0 5 0,5-5-222,3 1 1,2-1-70,2 1 0,3-2-552,1 2-1050,4-2 1287,-2-2 1,5-3 480,0 0 0,5-6 0,1 3 0</inkml:trace>
  <inkml:trace contextRef="#ctx0" brushRef="#br0" timeOffset="6">21643 10599 7996,'0'-7'-384,"0"-3"307,0 9 155,-6-4 1,4 5 107,-6 0 1,1 0 248,-5 0-318,1 0 0,-4 0 195,-1 0-213,1 0 0,4 4 50,-1-1 1,1 5-95,-1-4 0,1 5 32,0-2 0,3 3-33,0 2 1,2 1 3,-2 2 0,0-3-107,4 4 1,0 0 14,4-1 0,0 4 95,0-3 0,0 3-221,0-4 0,1 4 43,3-4 0,2 0-39,6-3 1,0-2 124,4-2 1,-4 0 38,4-4 1,1 0 69,2-4 0,2 0-97,-2 0 0,2 0-82,-2 0 0,-2-1 103,-2-3 0,-2 3-933,-2-3 374,1-2-704,-6 4 1261,-1-3 0,-5 0 0,0-1 0</inkml:trace>
  <inkml:trace contextRef="#ctx0" brushRef="#br0" timeOffset="7">21837 10690 7996,'0'-11'964,"0"-1"-314,0 6-410,0 1 1,-2 5-208,-1 0 0,0 5 91,-5 2 1,2 4-175,-1 0 0,-2 0 84,5 1 1,-4 3-40,4 0 0,1 0-167,3-3 0,0 3-44,0 0 1,0 1-11,0-5 1,3 0 76,1 1 0,6-1 71,2 1 1,-1-5 26,4 1 0,2-6 206,-2 2 1,9-2-77,-1-2 0,2-2 45,-2-2 0,0 2-83,0-6 0,0-1 20,0-6 0,-2 2 99,-2-2 1,-2 3-52,-6 0 1,-1-1 14,-2-2 0,-3 3-47,-5-4 1,-1 4-140,-3 0 1,-6 1 72,-5-1 1,-10 1-232,3 0 1,-9 3 10,1 0 0,-3 6 19,-2-2 1,5 4-306,0 4 1,4-2 161,0 6 0,3 0-545,4 3 878,2 0 0,6 1 0,-1-1 0</inkml:trace>
  <inkml:trace contextRef="#ctx0" brushRef="#br0" timeOffset="8">22248 10667 7996,'0'-6'-171,"0"-1"198,0 4 342,0 1 132,0-3 59,0 5 1,0 5-550,0 3 237,0 2-267,0 7 1,0-1-57,0 3 0,5-5-8,3-3 1,-2-5-42,1 5 1,1-2 114,4 2 1,-1-1-26,0-2 1,1 1 51,-1-5 1,2 3-14,2-3 1,-2 0-2,2-4 0,-1 0 23,1 0 1,-2 0 26,2 0 1,-2-1 8,-2-3 0,1 1 30,-1-4 0,-1-1 129,-2-3 0,1-1-17,-5 1 1,3-1-121,-3 1 1,0 0-5,-4-1 0,-1 1-95,-3-1 1,1 1-154,-4 0 0,-1-1-285,-3 1-613,-1-1-871,1 6 1003,-1-4 933,6 8 0,1-3 0,5 5 0</inkml:trace>
  <inkml:trace contextRef="#ctx0" brushRef="#br0" timeOffset="9">22773 10610 8027,'-7'0'-10,"-1"0"0,5-1 263,0-3 178,1 3-24,2-4-204,0 5 0,-3 1-73,-1 3 1,0 2-146,4 5 1,0 2 11,0 2 1,0-1 130,0 5 0,0-3-301,0 3 1,0-2 67,0 2 1,0-1-121,0-3 0,0-2-126,0 2 295,0-2 0,1-3-180,3-2-325,-3 2-58,4-9 190,-5 4 143,-5-5 1,3 0 285,-6 0 0,1-5 0,-5-1 0</inkml:trace>
  <inkml:trace contextRef="#ctx0" brushRef="#br0" timeOffset="10">22693 10690 8027,'0'-11'-2112,"0"-1"3646,0 1-407,0-1-474,0 6-476,0 1 2,5 5 1,2 1-144,4 3 0,1 2 42,-1 6 0,0 0-70,1 4 1,3-4-33,0 4 0,2 0-207,-2-1 0,1 0 113,3-3 1,2-1-48,-6 1 0,4-5 272,-4 1 0,2-2-125,-2 2 149,-2-3 0,3-1-105,-4 0 81,-6-1-75,-1-3-1581,-5 0 932,-5 0 0,2 0 208,-4 0 1,4-1 408,-1-3 0,3 3 0,-4-4 0,-1 5 0</inkml:trace>
  <inkml:trace contextRef="#ctx0" brushRef="#br0" timeOffset="11">22990 10644 8027,'0'-7'-24,"0"-1"74,0 0 1,0 1 274,0-1 163,0 6 203,0-9-232,0 10-248,0-4-188,0 5 67,0 5 0,4 2-106,0 4 1,0 0-197,-4 1 0,0 3 130,0 0 0,1 6-199,3-2 1,-3-3 52,3-1 0,-3 2-73,-1-2 0,1 0-80,3-3-200,-3-1 56,4 1 177,-5-1 1,0-3 347,0-1 0,6-4 0,0 2 0</inkml:trace>
  <inkml:trace contextRef="#ctx0" brushRef="#br0" timeOffset="12">23264 10621 8027,'0'-6'675,"0"-4"-256,0 9-33,0-4-201,0 5-240,0 5 0,0 1 79,0 5 1,0 1-1,0-1 1,0 1 85,0-1 1,0 4-252,0 1 0,0-1-311,0-4 258,5 6 0,0-5 27,3 4-111,2-4 105,-3 0 1,-1-5 122,-2 1 0,-2-6-814,2 2 308,-3-2 44,4-2 512,-5 0 0,-5-6 0,-1 0 0</inkml:trace>
  <inkml:trace contextRef="#ctx0" brushRef="#br0" timeOffset="13">23036 10633 8027,'10'-8'0,"-2"1"0,2 4 206,-3-1 0,5-1 23,3 1 1,-2 1 65,2 3 1,3-4-113,1 0 1,2 0-92,2 4 0,0 0 39,0 0 1,-4 0-233,0 0 1,-1 0-279,1 0 1,1 0 284,-5 0 0,4 0-535,-3 0 1,-1 0 302,-4 0 1,1 0 325,-1 0 0,0-5 0,1-1 0</inkml:trace>
  <inkml:trace contextRef="#ctx0" brushRef="#br0" timeOffset="14">23538 10576 10280,'0'11'164,"0"1"0,0-1-97,0 0 0,0 5-168,0-1 0,2 0-41,1-3 1,-1 3-43,2 0 0,-2 4 74,2-4 1,-2 2-119,6-2 0,-4-2 153,3 2 0,-4-6 31,1-2 0,1-3 98,-1 4-105,5-6 1,-7 3 176,6-5 1,-4 0-27,3 0 0,-3 0-26,4 0 0,-1-1-48,5-3 1,-5 3 7,1-3 0,-1 3-113,5 1 0,3-4 100,0 0 1,1 1-146,-5 3 1,0 0 118,1 0 0,-1 0-136,1 0 1,-5 0-61,1 0 0,-4 0-511,3 0-555,-4 0 660,2 0 607,-5 0 0,-5 0 0,-1 0 0</inkml:trace>
  <inkml:trace contextRef="#ctx0" brushRef="#br0" timeOffset="15">23504 10770 8027,'6'-8'-466,"-2"1"0,-1 3 663,1-4 0,-2 6-70,6-2 0,-4-1 128,3 1 1,-3 0-271,4 4 0,-1-4 111,5 1 0,0-1-185,4 4 0,-4 0 113,3 0 1,-2 0-203,-1 0 0,-1 0-148,0 0 165,1 0 1,-2-1-853,-2-3 1013,2 2 0,-9-3 0,4 0 0,-5-1 0</inkml:trace>
  <inkml:trace contextRef="#ctx0" brushRef="#br0" timeOffset="16">23470 10576 8027,'11'-7'-335,"1"4"1,0-3 218,4 3 1,-2-1 16,5 4 0,-4-4 450,4 0 0,-1 0-98,1 4 0,1 0-336,-5 0 0,4 0 94,-4 0 0,5 0-294,-5 0 0,0 0-69,-4 0 0,1 0-2,-1 0 0,-3 0 354,-1 0 0,1 0 0,4 0 0</inkml:trace>
  <inkml:trace contextRef="#ctx0" brushRef="#br0" timeOffset="17">23904 10541 8151,'6'-6'901,"-1"1"-796,-5 5 80,5 0 0,-3 1-188,1 3 1,-1 2 116,-2 6 0,1-1-84,3 1 0,-3 0 94,3 4 0,-3-2-285,-1 5 0,4-2-39,0 2 0,0 2-78,-4-6 0,3 0-114,1-3 163,0-1 1,0 0-436,0 1 337,-1-6-458,2-1 785,-3-5 0,3 0 0,-10 5 0,-2 2 0</inkml:trace>
  <inkml:trace contextRef="#ctx0" brushRef="#br0" timeOffset="18">23870 10564 8027,'1'-11'140,"3"-1"1,-2 6 102,6 2 1,-1-1-223,5 1 79,-1 1 0,1 3 102,-1 0 1,1 0-200,-1 0 0,0 0 144,1 0 1,3 3-117,0 1 1,4 5 86,-3-1 1,0 2-138,-1 1 1,-2 1-123,2-1 1,-2 2 34,-2 2 1,1-2 28,-1 2 1,-3-2-147,-1-2 0,-3 4 43,4 1 1,-6-1 135,2-4 0,-4 4-21,-4 1 0,-3-1-6,-9-4 0,3 1-14,-7-1 0,-4 1 17,-6-1 0,1 0-145,-2 1 0,5-1-89,-5 1 1,2-6 301,-1-2 0,-3 2 0,3 1 0</inkml:trace>
  <inkml:trace contextRef="#ctx0" brushRef="#br0" timeOffset="19">21608 11147 9030,'0'11'14,"0"1"1,0-1 59,0 0 0,2 2-88,1 2 1,-1-2-70,1 2 0,-1-2-35,-2-2-88,5 1 0,-4-1 68,3 1 1,-3-5-347,-1 1-181,0-6-169,0 9 485,0-10 349,-5 4 0,-6 0 0,-7 1 0</inkml:trace>
  <inkml:trace contextRef="#ctx0" brushRef="#br0" timeOffset="20">21426 11147 7850,'11'-7'-4,"0"4"1,1 1 232,-1 2 1,2 0 84,2 0 1,-1-3-57,5-1 0,-4 0-95,4 4 0,0 0-38,4 0 1,-5-1-140,-3-3 1,-2 3-121,-2-3 1,1 3-366,-1 1 1,-3 0-1127,-1 0 815,-4 0 810,2 0 0,0 0 0,1 0 0</inkml:trace>
  <inkml:trace contextRef="#ctx0" brushRef="#br0" timeOffset="21">21837 11147 8027,'0'-8'51,"0"1"1,0 3 384,0-4-101,-5 6 1,3-5 234,-1 3 0,1 3-263,2-4-199,0 5-134,0 5 0,0 2 111,0 4 1,4 2-183,0 2 0,1-2 41,-1 2 0,-2-1-82,6 1 0,-4-1-25,3 5 1,0-5 98,0 1 1,3-2 13,-2-2 1,-2-3 2,2-1 1,-5-3 127,0 4-107,4-6 32,-6 3-16,4-5-392,-5 0 389,0-5 1,0-1-13,0-5 0,1 3 39,3 0 0,-3 1-48,3-5 0,1 1 147,-1 0 0,4-1-82,-4 1 1,1 1 264,-2 2-191,-1-2 1,4 9 23,-2-3-111,-3 2 0,5 2 1,-2 0 0,-2 2-98,1 2 1,2 2 68,-1 5 0,5 1-139,-1-1 0,-2 1 91,2-1 0,-1 4-83,5 0 1,-1 1 107,1-5 0,-1-1 74,0-2 147,1 2 1,-1-9-68,1 3 0,-5-3 11,1-1 1,-4 0-49,3 0 143,-4 0 0,3-3-20,-2-1 0,-3-5-7,3 1 0,-3-2-118,-1-1 1,0-1-8,0 1 0,0-1-1,0 1 1,-1 0 1,-3-1 1,3 1-238,-3-1 1,3 1 76,1-1 0,0 1-60,0 0 1,0-1 26,0 1 0,0-1-827,0 1 465,0 5 0,0-1-793,0 3 172,0 3 864,0-4 0,5 15 1,1 3-1</inkml:trace>
  <inkml:trace contextRef="#ctx0" brushRef="#br0" timeOffset="22">22316 11158 8027,'-1'-10'50,"-3"2"0,3 2 284,-3 2 175,3 3 407,1-9-472,0 9 14,0-4-536,0 5 109,5 5 1,-4 1-26,3 5 0,-3 1 36,-1-1 1,0 1-138,0-1 1,4 4 30,0 0 1,0 5-47,-4-5 1,4 0-115,-1-4 1,2 1 86,-1-1 1,-2 1-101,1-1 1,2-3 113,-1-1 0,1-3-263,-1 4 1,-1-6 26,4 2 1,-4-1-502,1 0 860,2-1 0,0 3 0,6-5 0</inkml:trace>
  <inkml:trace contextRef="#ctx0" brushRef="#br0" timeOffset="23">22636 11135 7968,'6'-11'885,"0"3"-266,-6 1-382,0 4 1,-2-6-3,-2 5-12,3 1 1,-8 1-185,6-1 1,-6 1-26,1-1 0,2 1-68,-2 2 1,0 2-83,-3 1 0,0 0 69,-1 4 0,1-3 8,-1 4 1,1 0 81,0 3 0,3 0-175,0 1 1,4-1 49,-3 1 1,4 3-87,0 0 1,1 0 53,2-3 1,0 3-58,0 0 0,2 0 60,1-3 1,0-1-14,4 1 0,1-5 75,4 1 0,-1-4-29,0 3 0,1-4-44,-1 1 0,4-3 50,1-1 0,0 0-214,-1 0 1,-2 0 54,2 0 1,-2 0 250,-2 0 0,6 0 0,1 0 0</inkml:trace>
  <inkml:trace contextRef="#ctx0" brushRef="#br0" timeOffset="24">22785 11181 7968,'0'-11'-293,"0"3"244,0 0 1,1 1 356,3-5 1,-3 5 282,3-1-17,-3 6-129,-1-9-1,5 10-545,-4-4 145,4 5 0,-5 1-24,0 3 0,0 3 110,0 4 0,0-2-155,0 2 0,0-2 0,0 6 0,0-1 13,0 2 0,0-3-121,0 7 1,0-7 88,0 3 1,4 0-75,0-1 0,0 1 70,-4-5 0,4 0-14,0 1 0,-1-4-12,-3-1 72,5 1 9,2-2 1,4-1 8,1-5 1,-1 0 14,0 0 0,2 0 87,2 0 1,-2 0-87,2 0 0,-2 0-8,-2 0 0,1 0-127,-1 0 0,1 0 137,-1 0-428,0 0-196,1 0-200,-1 0 150,-4 0-61,-2 0 701,-5 0 0,-5 0 0,-2 0 0</inkml:trace>
  <inkml:trace contextRef="#ctx0" brushRef="#br0" timeOffset="25">22830 11295 7968,'0'-11'378,"0"-1"-231,0 6-275,0-4 1,2 9 308,1-3 0,0 3-26,5 1 0,-5 0-346,5 0 216,0 0 1,3 0-184,0 0 1,1 0-41,-1 0 1,1 0-339,-1 0 184,1 0 0,-1 0 109,0 0 1,-3 0-150,0 0 392,-6 0 0,3-6 0,-5 0 0</inkml:trace>
  <inkml:trace contextRef="#ctx0" brushRef="#br0" timeOffset="26">22785 11135 7939,'6'-7'401,"-2"-1"-281,2 6 1,0-3 113,6 5 1,-3-2-68,2-2 1,-2 3 66,6-3 0,-1 3-116,1 1 0,-1 0-67,5 0 0,-3 0-223,3 0 0,-4 0-78,4 0 1,-5 0-1064,1 0 1313,-2 0 0,-2 0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9:26:08.66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4249 8326 8048,'0'-12'2,"0"5"125,0-1 0,0 4 361,0-3-255,0 4 202,0-7-246,0 9 0,0-6 188,0 4-111,0 1 82,0-3 941,0 5-1186,0 5 13,0 2 0,0 0 48,0 1 0,0 0-8,0 3 0,0 5 42,0 3-140,0 3 46,0 1 1,0 0-137,0 0 132,0 5 0,0-3 144,0 5-422,0-4 131,0 2-1,0 0-183,0-4 165,0 4 0,0-6 11,0 1 0,1 1-105,3 3 1,-3-4 152,3 0-76,2 0 69,-5-6 1,4 5 96,-5-3-100,0 3 4,5-10 0,-3 6 117,2-3-110,-3-2 1,-1 3 161,0-4 0,1-5 4,3 1-29,-3 0-100,4 3 0,-5-3-111,0-1 123,0-4 20,0 7-259,0-9-15,5 9 120,-3-8-289,3 3-498,-5-5 411,5 0 194,-4 0-1065,4 0 1078,-5 0 1,0-5 0,0-2 0</inkml:trace>
  <inkml:trace contextRef="#ctx0" brushRef="#br0" timeOffset="1">4191 8383 8069,'-1'-12'-42,"-3"1"1,3 0 202,-3-1 0,3 5 109,1-1 0,0 0 237,0-3-32,0 0-279,0-1 0,4 1 193,0-1-336,5 1 34,-3 5 0,5-5 18,1 4-35,-1 2 0,2-4-3,2 5 1,-1-4 67,5 5 1,-4-5-105,4 4 1,-3 0 106,3 4 1,-4 0-65,4 0 0,0 0 135,4 0-81,0 0-106,-1 0 71,1 5 0,0-2-106,0 5 6,-5-1 0,-1 5 24,-1-1 0,-4-1-52,4-2 118,-9 2-100,3 1 60,-8 2 1,3 4 31,-5-6 0,-2 5 5,-1 3 0,-4-1 4,-4 1-181,-1 0 138,-4 4 1,-2-4-61,-5 0 69,1 0 0,-1 0-50,0 0 1,0-5 36,0 2 7,5-4-115,-3 0 90,8-1 0,-3-3 15,4-1-76,1-4 74,4 2-462,-3 0 90,4-4 200,0 4-307,1-5 164,5 0-681,0-5-497,0 4 1095,0-9 1,1 9-1200,3-3 1565,2-3 0,5 1 0,1-5 0</inkml:trace>
  <inkml:trace contextRef="#ctx0" brushRef="#br0" timeOffset="2">5014 8143 8199,'6'-8'-66,"-2"1"0,1 3-9,-1-4 1,1 5 457,-1-5-212,-3 5 0,4-3 171,-5 2 234,0 3 102,0-4-226,5 0-49,-4 4 124,4-4 82,-5 5-363,0-6 1,0 5-34,-5-4-28,4 5 0,-5 0 246,2 0-272,3 0 26,-9 0 0,7 4 185,-5 0-219,1 5 64,-5-3 1,1 5-66,-1 1-124,1 4 125,0-3 1,-1 9-140,1-3-9,-6 2 0,5 2-93,-4 0 73,4 5 1,2-3 212,2 6-354,-2-6 228,3 8 1,0-5 39,-1 2 31,6 3-71,-3-3 0,3 0-11,-1 0 0,1-3 1,-2 4 1,3-6-99,1 2-59,5 2 169,-3-5-202,8 4-1,-4-5 167,5-1 0,1 0-182,-1-3 1,1 3 91,-1-3 0,4-3-32,1-1 0,-1-1 26,-4 2 1,1-8 148,-1 4 0,0-3-65,1 2 1,-2-3 158,-2-1 1,2-3 18,-3 4-2,-1-6-117,4 3 198,-9-5-174,9 6 16,-9-5-571,10 4 165,-10-5-1449,4 0 622,-5 0-302,0-5 1412,0-2 0,-5-4 0,-2 0 0</inkml:trace>
  <inkml:trace contextRef="#ctx0" brushRef="#br0" timeOffset="3">5276 8326 8028,'0'-7'127,"0"2"1120,0 5-1149,0 5 0,0 7-6,0 7 0,0 2-77,0 2 0,0 1 91,0 3 1,0 1-95,0 2 0,0 0-135,0-4 0,0-2 56,0 3 0,0-3 1,0-1 1,4 0 45,0 0 1,0-4 112,-4 0 0,0-5-77,0 1 0,0-2 440,0-2-184,0 0-186,5 1 0,-4-4-58,3-1 172,-3-4-1111,-1 2 387,0-5 0,0-5 0,0-2 0</inkml:trace>
  <inkml:trace contextRef="#ctx0" brushRef="#br0" timeOffset="4">5265 8463 8082,'0'-18'0,"0"2"0,0 4 214,0 1-38,0-1 1,1 5 215,3-1 1,-1 0-159,4-3 1,1 3 16,3 1 1,1 3 12,-1-4 0,2 6-81,2-2 1,-1-1 51,5 1 1,-4 0-59,4 4 0,-5 0 6,1 0 1,2 0-127,-2 0 1,0 0 75,-3 0 0,-5 0-157,1 0 1,0 4 13,3 0-6,-5 5 1,3-3 215,-5 6-276,0-1 49,1 0 1,-4 2-68,3 2 160,-8 3-21,-2 5 0,-5-4-148,-1 0-44,-4 0 194,3 4-288,-9 0 113,10 0 1,-9-2 131,6-2-189,0 3 169,-2-9 0,5 3-23,-4-5 173,4 1-76,0 4 0,2-5-41,3 4 0,-2-9 214,5 5 12,-5-2-97,3 3 0,-1-5 32,4 1 1,0-5 81,-1 0-169,3 4 1,-4-5 115,5 6-179,0-6 1,1 7 51,3-5 0,2 4 34,6-4 1,-1 3 0,2-2 98,2 2-148,-2 0 1,8 0-58,-2-4 1,3 2 113,1-1-42,0 5-209,-1-8 194,1 4 0,-4-3 47,0 2-313,-5-3 240,8 4 1,-9-5 100,2 0-105,-3 0 20,0 0-183,-1 0 65,1 0 0,-5 0-510,1 0 186,-5 0 387,2 0-3592,-5 0 3592,0-5 0,0-2 0,0-4 0</inkml:trace>
  <inkml:trace contextRef="#ctx0" brushRef="#br0" timeOffset="5">5927 8314 8089,'-1'-11'12,"-3"0"1,3 3 395,-3 0 425,3 1-251,1-5-207,0 1 0,-1 1 209,-3 2-236,3 3-172,-9 5 1,7 0 235,-5 0-318,6 0 82,-8 0 1,3 0-20,-4 0-49,5 0 1,-5 5-78,4 3 1,-3-2 86,-2 2 0,1-1-147,-1 5 0,2-1 94,3 1 1,-2-1-104,5 0 1,0 5 58,4-1 1,0 1-136,0 0 0,1-4 41,3 3 0,0-2 57,7-1 0,0-1 73,8 0 0,-4 0-36,4-4 1,-5 2 72,1-5 1,2 0-68,-2-4 0,0 0-14,-4 0 1,1 0 60,-1 0-280,1 0 7,-1-5 220,1 3 0,-6-4-1192,-2 2 743,-3 3 1,3-5-1933,0 2 2360,-1 3 0,-3-10 0,0 5 0</inkml:trace>
  <inkml:trace contextRef="#ctx0" brushRef="#br0" timeOffset="6">6110 8120 8124,'-6'-5'0,"1"4"0,5-9 593,-5 3-234,3 1-15,-3-4 0,5 7 721,0-4-398,0 4-213,0-2 975,0 5-861,0 5-389,0-4 0,2 10 100,1-4 0,4 0-30,4 0 1,1 1 109,-1 3-212,6 1 62,-5-1 0,10 0-3,-3 1-120,-3 4 93,6-3 0,-8 5-192,5-3 7,-5-2 1,2 8-135,-4-2 1,2 3 118,-3 1 1,3 0-50,-6-1 27,2 6 1,-4-2-16,-2 4-739,-3 1 510,-1 3 1,0-4-706,0 1 509,0-1 206,0 0 1,-5 3-391,-2-3 229,-4-2-204,0 5 778,0-9-145,-6 4 1,4-1-418,-2-1 1074,2-4-506,2-1 0,0-7 34,-1 5 0,2-5 61,2 2 1,0-4 757,4 0-672,0-1 0,0-3 806,0-1-292,1-4-1249,3 2-378,0-5 0,5 0 0,1 0 0</inkml:trace>
  <inkml:trace contextRef="#ctx0" brushRef="#br0" timeOffset="7">4054 12437 8478,'0'-6'0,"0"1"0</inkml:trace>
  <inkml:trace contextRef="#ctx0" brushRef="#br0" timeOffset="8">4043 12392 8116,'0'-7'679,"0"-3"-252,0 9 1,1-4 236,3 5-584,-3 0 329,4 0 110,-5 0 0,4 5-91,0 2-113,0 4-127,1 0 1,-4 6-53,3 2-127,-3 2 229,4 2-306,-3 0 86,3 5 0,-4 1 15,3 5 0,-3 4-128,3 0 0,-3 4 207,-1-4-623,0 5 366,0-7 1,4 7-233,0-5 170,0-5 105,-4 0 0,5-7-126,2 4-6,-2-5 101,5-2 278,-8-1-91,3-10 1,0 5-175,2-6 480,-1 1-230,-1-1 0,-4-4-59,3-4 181,-3 4-190,4-6-440,-5 4-864,0-5-381,-5 0 1039,4-5 0,-8 2 584,5-4 0,-5-1 0,3-3 0</inkml:trace>
  <inkml:trace contextRef="#ctx0" brushRef="#br0" timeOffset="9">3917 12586 8285,'0'-18'0,"0"3"274,0 2-83,5 2 1,-2-1 44,5 1-191,-6-6 146,8 10 1,-3-8 368,4 7-305,-5-2-32,5-2 1,-1 1-67,5-1-127,0 1 225,2 0-192,0 4 160,1-3 0,4 4 160,-3-6-433,7 6 47,-1 1 0,2 1-21,-4 0-107,-5 1 218,4 3 0,-5 0-127,6 0-77,0 5 201,-5 1 1,-2 5-174,-4 1-56,4-1 137,-8 6 0,7-5 11,-7 4 0,-3 0 9,-1-1-110,2 6 108,-5-9 0,4 10 1,-5-3 261,-5-3-257,-1 6 1,-9-8 177,-1 5 1,-4-1-83,1 1 0,-4-1-95,-3-3 44,1-2-294,-2 3 99,-1-5 93,4 1 1,-1-6 58,6-2 0,5 1-193,-1-1 192,3 0-978,0-4 251,6 0 426,1 0 1,6 0 131,3 0 153,2 0 0,11-5 0,0-2 0</inkml:trace>
  <inkml:trace contextRef="#ctx0" brushRef="#br0" timeOffset="10">4865 12300 8108,'0'-11'0,"2"3"0,1 1 26,-1 4 74,3-7 0,-5 7 51,0-4-68,0 4 123,0-2 297,5 5-161,-4-5 0,4 4 208,-5-9-246,0 8 1,0-4 51,0 2 85,0 3 149,0-4-29,0 5-149,0-5-234,0 4 0,-1-5-40,-3 6 158,3 0-58,-9 0-141,3 6 81,-4-5 0,-1 9 178,1-2-287,-5 2-9,3 6 1,-4-2 107,6 5 1,1 0-144,2 4 1,-2 1 236,2 3-270,-2-3 28,-1 9 1,-1-5-47,1 2 180,5 3-114,-5-3 0,6 4 20,-2 0 1,-2 0 106,5 1-320,0-1 73,-1-5 0,4 4 211,-3-3-337,3 3 107,1-3 0,0 1-182,0-4 144,0 0 38,5-4 1,-3 2-148,6-2-8,0 2 172,-2-7 9,4 0 2,2 3 12,-5-8-32,14 3 154,-14-4-124,10-1 0,-6 1-66,1-1 247,4-5-71,-3 5 0,3-10 240,-4 3-139,-1 2-52,0-5 0,1 4 151,-1-5 11,1 0-173,-1 0-281,-5 0 237,5 0 1,-9 0 55,6 0-1210,-6 0 397,3 0 455,-5 0 1,-5 0 0,-1 0 0</inkml:trace>
  <inkml:trace contextRef="#ctx0" brushRef="#br0" timeOffset="11">5208 12540 8268,'0'-11'-51,"-5"-1"304,4 1 1,-5-1 135,6 6-199,0-4 0,-3 7 190,-1-4 314,0 4 48,4-2-232,0 5 1,0 7 202,0 4-459,0 5-64,5 7 0,-4 5 86,3 3-23,-3 2 64,-1 1-186,6 0 59,-5 5 0,4-3 190,-5 2-1048,5-7 667,-4 2 1,8-8 62,-5 5-628,0-9 427,1 5 0,-4-9-380,3 2 297,2-3 100,-4-4 0,4-1-241,-2 1 788,-3-1-543,4-5-39,0-1-153,-4 1 191,4-5-117,-5 4-583,0-5 296,0-5 0,-1 0-1234,-3-3 865,3-2 287,-9 4 605,4-6 0,-6 1 0,1-1 0</inkml:trace>
  <inkml:trace contextRef="#ctx0" brushRef="#br0" timeOffset="12">5082 12597 8268,'5'-16'0,"-3"3"0,8-5 30,-3 3 1,5 2 121,3-2 0,-2 2 668,2 2-321,-2 0 63,-2-1-233,6 1-139,-5-1 0,10 5 190,-3-1-312,-3 6 154,6-9 0,-4 10-158,5-3-125,-1 3 241,1 1 0,-4 0-46,0 0 71,0 5-63,4 1 0,-5 6-188,-3-1 18,-2 1 39,-2 4-83,1-3 56,-6 9 0,-1-9 170,-5 6-77,0-5-10,0 8 0,-1-4 61,-3 5-355,-7-6 293,-2 5 0,-7-6-124,4 4-60,-4 1 161,2-8 0,-5 7-182,1-5 177,-1 1 9,0-5-304,5 0 265,-3 1 0,4-2 0,-2-2 184,-2 2-101,13-9 1,-7 8-91,7-5 361,3 5-39,0-8-55,5 9-183,0-4-21,0 1 0,5 2 161,3-6-63,7 6-70,-2-2-186,8 4 169,-3-5 1,6 3-46,3-5 0,-3 4-176,2-5 1,-2 5 223,-1-4-448,0 5 227,0-8 1,-1 8-233,-3-5 361,2 0-15,-8 1 0,3-4 45,-4 3-89,-1 2 51,1-5 1,-5 4-26,1-5-70,-1 5 1,1-3-102,0 2 200,-6-3-1499,3-1 404,-5 0 1,0 0 0</inkml:trace>
  <inkml:trace contextRef="#ctx0" brushRef="#br0" timeOffset="13">5950 13043 7966,'0'-7'1669,"0"-3"-1165,0 9-256,0-9 192,0 8 186,0-8-254,0 4 136,0-5-323,0-1 1,4 1 248,0-1-130,0 1-118,-4-1 0,0 0 185,0-3-366,0 2 90,0-9 1,0 8 69,0-5-136,0 0 128,0-4 1,0 2-250,0 2 32,5-3 13,-4 4 1,8-3 6,-5 2 1,3 1 196,-3 3-214,5 2 114,-3-8 0,5 8 94,-4-2-75,3 7-5,-3-2 1,4 5 32,0-3-7,1-2-29,-1 9 0,5-8-90,-1 5 99,5 0 4,-7 4-196,3 0 68,1-5 1,-5 4 144,4-3-342,-4 3 269,0 1 1,-1 4 20,1-1-326,-1 6 286,0-2 1,0 4-278,-4 1 251,3-1 7,-8 5 0,7 2-46,-6 5 21,1 0 19,-4 0 74,0 0-75,0-1 1,0 5 28,0 0 0,0-1 9,0-3 0,0 0 73,0 0-96,-5 0 2,4-5 1,-4 2 244,5-5-224,0 0 26,0-3 0,0-5 81,0 1-77,0 0 197,0-2-180,0 4 35,0-9-215,0 4-978,0-5 1,0 5 0,0 2 0</inkml:trace>
  <inkml:trace contextRef="#ctx0" brushRef="#br0" timeOffset="14">6715 12472 8226,'-5'-7'9,"4"-3"1,-4 8 465,5-6-62,0 5-39,-5-7 58,4 9 187,-4-4-219,5 0-1,0 4 43,0-5 0,3 15-191,1 3 1,0 3 169,-4 0-343,5-2 10,-4 9 0,4-5-65,-5 6-120,0 0 264,6 0 0,-5 0-180,3-1 142,-3 1 0,-1 4 92,0 0-421,0-1 129,0-3 0,0 0-420,0 0 368,5 0 1,-4-2-34,3-2-138,-3 3 127,-1-9 1,0 3 112,0-5 35,5 1-60,-3-6 249,3 4-219,-5-3-18,5-1-9,-4-1 59,4 0-16,-5-4-750,0 5-2941,0-6 3724,-5 0 0,4-6 0,-4 0 0</inkml:trace>
  <inkml:trace contextRef="#ctx0" brushRef="#br0" timeOffset="15">6715 12746 8197,'0'-12'0,"0"5"0,0-1 606,6 0-273,-5 2 1,9 0 343,-2 2-124,2 3-353,1-4 1,4 5 13,1 0 33,4 0-1,-2 0-293,5 0 100,-1 0 0,0 0 133,-3 0 0,3 0-16,-3 0 1,1-2 5,-1-1-286,2 1 89,-8-3 0,4 5-88,-6 0 14,1-5 183,-1 4-430,-5-4 173,-1 0-595,0 3 112,-3-3 1,2 4 264,-8-3-1347,-3 3 1734,-4-4 0,-6 0 0,0-2 0</inkml:trace>
  <inkml:trace contextRef="#ctx0" brushRef="#br0" timeOffset="16">6715 12426 8202,'-7'-18'0,"-1"3"552,6 2-183,-3 7 0,8-4 1,1 2 55,5-2-151,-3 4 0,6-3 158,-1 5 170,6-5-284,1 8 1,4-6 7,1 4-126,0 1 1,4-4-1,-1 2 1,5 3-204,-5-3 250,6 3-467,-8 1 250,4 0 1,-9 0 194,0 0-817,0-5 445,-1 4 0,-1-5-53,-6 6-1372,-5 0 1042,5 0 1,-9 0-1700,6 0 1059,-6 0 1170,3 0 0,0 6 0,2 0 0</inkml:trace>
  <inkml:trace contextRef="#ctx0" brushRef="#br0" timeOffset="17">7526 12243 8204,'0'-11'0,"0"4"57,0-3 34,0 4 0,0-2 341,0 1-70,0 4 8,0-7 248,0 9-62,-5-9-186,4 8-31,-4-3-92,0 5 0,4-5-104,-10 4-41,5-4 1,-2 5 91,1 0 1,-2 4 15,-6-1 0,2 6 191,-2-1-436,-3 2 61,5 1 1,-3 1-97,4-1 23,1 1 137,5-1 0,-1 2-108,4 2-78,1-2 177,-3 3-133,5 1 121,5-5 1,2 5-26,4-6 0,2 5-6,2-1 1,-1-1 50,5-7-236,-5 4 70,7-10 0,-7 8-139,5-5-21,-5-1 235,8-3 1,-9 0-409,2 0 191,-2 0-62,-2 0-800,-5 0 690,-1 0 1,-3 0-211,2 0-1096,-3 0 706,4 0 991,-5 0 0,-5 5 0,-2 2 0</inkml:trace>
  <inkml:trace contextRef="#ctx0" brushRef="#br0" timeOffset="18">7835 12277 8177,'0'-17'-221,"0"0"0,-4 6 147,0-1 1,0 1 742,4-1-360,5 6 1,-3-4 170,1 2 1,3 2 329,-3-2 0,5 5-86,-4-5-205,0 5 123,1-2 13,-4 5-472,9 0 1,-5 2 73,3 1 0,2 4 135,-2 4-225,2 1 0,1 0-63,1 4 1,-5 1 42,1 6 1,-1-4-148,5 0 0,-1 0 85,1 4-240,-1 0 114,0 0 0,1-4-76,-1 0 0,1 0 150,-6 4 0,3 0-197,-5-1-43,0 1 240,1 0-235,-4 5 98,4-4 1,-5 5 112,0-2-441,0-3 233,-5 4 1,-1-1-269,-6-1 408,6 6-27,-9-8 0,7 4-4,-7-5-2,2 0-4,2-5 1,-1 2 373,1-5-183,-1 5 1,1-7 108,0 2 1,-1-2-129,1-2-1,4 1 1,-3-1 23,3 1 0,1-5-8,3 1 213,-4-1-139,6 0 0,-8-1 217,5-2-300,-5-3 41,8 4-232,-4-5 50,5 0 210,-5 0-992,4 0 585,-4 0 0,3 0-94,-1 0-1541,1 0 796,-3 0 1095,5 0 0,-5 5 0,-1 2 0</inkml:trace>
  <inkml:trace contextRef="#ctx0" brushRef="#br0" timeOffset="19">3974 16469 8301,'-3'-12'-1005,"-1"1"1,0 0 2115,4-1 0,0 0-390,0-4 0,0 4-32,0-4 0,0 4-98,0 0 1,0 5-32,0-1 1,0 4 202,0-3 60,0 4-377,0-2-212,0 5 1,0 5-11,0 3 1,0 6-112,0 1 0,4 6 55,0 2 0,3 0-182,-3 4 1,1 2 99,-1 1 0,-2 0-186,6 0 0,-5 1 217,0 3 0,-1-1 16,-2-3 1,1 3-312,3-2 0,-3-2 45,3 1 1,-3-4-501,-1 0 0,0-5 226,0-2 1,1-4 44,3 4 0,-3-9 132,3 2 169,-2-4 0,-1 3-33,3-4 386,-3-2-85,4 0-118,-5-3 1,0 4-286,0-2 73,0-3-23,0 4-4852,0-5 3995,0-5 1003,0 4 0,5-9 0,1 3 0</inkml:trace>
  <inkml:trace contextRef="#ctx0" brushRef="#br0" timeOffset="20">3963 16480 8207,'-5'-11'-127,"0"3"-65,-3 1 0,-1-1 252,6-3 0,-1-5 133,4 1 1,4-1 54,-1 0 0,6 2 316,-1-5 0,-2 5-138,2-1 1,-1-1-159,5 1 0,-1-1 73,1 5 1,-1-1-110,1 1 1,3 0 3,0-1 1,4-3 43,-4 0 0,6 0-27,-2 3 1,3 4-69,5 1 1,-3 1-65,3-2 1,1 2-111,-2 2 1,2 2 53,-1-1 1,-3 3-101,3 3 1,-3 0 24,-1 5 0,-6 3 101,-1 4 0,-4 4-106,0-3 1,-6 5-129,-2 2 0,-4 1 96,-4 7 0,-3-2-73,-9 1 1,-1-1 10,-6-2 0,-5-3 120,-3 3 0,0-3-29,0-1 0,-1-4-110,6 0 0,-5-5-209,5 1 0,0-6-171,7-2 0,3-4-1523,4 1 1358,1-3 673,5-1 0,6-10 0,6-3 0</inkml:trace>
  <inkml:trace contextRef="#ctx0" brushRef="#br0" timeOffset="21">4957 16035 8273,'0'-12'0</inkml:trace>
  <inkml:trace contextRef="#ctx0" brushRef="#br0" timeOffset="22">4968 15989 8304,'5'-11'0,"-2"-1"182,4 1 0,0 0-9,0-1 0,0 1 993,-4-1-171,-1 1-230,8-1-70,-9 1 174,4 5-355,-5-4-1,0 8-300,0-3 0,0 6-33,0 3 1,-1 0-144,-3 7 1,-2 0 114,-6 8 1,-3 1 0,0 7 0,-4 2-42,4 5 1,-4 0 4,3 1 0,-3 3 21,4 0 1,0 4 7,3-4 0,1 5-94,0-1 0,-1-3 100,1-1-689,4 3 501,2-6 1,2 5 120,-1-6 0,0 1-211,4 3 0,0-5 68,0 5 1,0-8-74,0 4 0,0-6 91,0 2 0,1-2-169,3 7 1,-1-10 157,4 2 0,1-1 336,3-7 1,1 5-310,-1-5 1,0 2-25,1-2 0,-1-3 57,1-4 0,3-1 19,0 0 0,0 1 140,-3-1 1,-1-3-64,1 0 1,-1-5 504,0 5-345,1-6 1,-2 5 288,-2-3-531,2-3 1,-8 4 262,6-5-661,-5 0-1169,7 0 1545,-9 0 0,4 5 0,-5 1 0</inkml:trace>
  <inkml:trace contextRef="#ctx0" brushRef="#br0" timeOffset="23">5048 17188 8286,'-23'12'0</inkml:trace>
  <inkml:trace contextRef="#ctx0" brushRef="#br0" timeOffset="24">5790 16332 8163,'-10'-8'0,"3"1"0,0 3 0,3-4 0,2 6 0,-6-2 0,6-3 0,-5 2 0,4-2 0,1 2 0,-4 1 0,2 0 0,3 0 2869,-4 4-1420,5 0-1068,0 5 1,4 2-188,-1 4 0,3 2-18,-3 2 1,-1-1-24,1 5 1,3 1-126,-3 7 0,1-2 144,-4 6 1,4-4-241,0 3 0,0 0-78,-4 5 0,3-2-67,1-3 1,4 3 0,-4-2 0,3-4-170,-3 0 0,4-4 142,-5-4 1,5 1-9,-4-4 1,1-1 190,-1-4 1,-3-3-278,3-1 494,-3-4-22,-1 2-1977,0-5 1839,-5 0 0,4 5 0,-4 1 0</inkml:trace>
  <inkml:trace contextRef="#ctx0" brushRef="#br0" timeOffset="25">5710 16286 8184,'13'-11'936,"2"-1"1,-1 5-285,5-1 0,0 2-364,4-2 1,-4-1-80,0 5 1,0 1 24,4 3 1,-4 1-97,0 3 0,-4 2-169,4 5 1,-3 1 201,3-1 1,-7 5 20,0-1 1,-1 5-551,-3-1 0,-3 3 196,-1 1 0,-3-1-40,-1 1 1,-5 0 2,-3 0 0,-3 2 2,-4-2 1,1 2 105,-5-5 0,5 0 28,-1-1 0,-2-3 36,2-4 0,0 3 106,3 0 0,1 0 184,-1-3 1,5-1-94,-1 1 0,6-1 93,-2 1 0,2-1 2,2 0 0,2-3-131,2 0 1,2-2 3,5 2 1,6 2 4,2-3 1,1-2-30,-1-1 1,3 1-40,-3-1 1,-1 0 60,1-4 1,-4 0-36,4 0 1,-5 0 141,1 0 0,-2 0-81,-2 0 0,1 0-32,-1 0 0,-3 0 9,-1 0 1,-3 4 213,4 0-1121,-6-1 768,8-3 0,-8 5 0,3 2 0</inkml:trace>
  <inkml:trace contextRef="#ctx0" brushRef="#br0" timeOffset="26">6407 16400 9256,'6'5'815,"-2"3"0,1 2-467,-1 2 0,1 0-115,-1 4 1,-3-2-84,3 5 0,-1-2-4,0 2 0,-1 3-67,2-3 1,1 3-15,-2 0 1,6-3-178,-1 0 0,-2-3-62,2 3 1,-1-5 74,5 1 1,1-2-92,2-2 1,-2-1-4,2-2 1,1-3 134,-1-5 1,4 0 51,-3 0 0,3 0 11,-4 0 0,4-5 18,-4-3 1,4-2 6,-3-1 1,0-2 160,-1-2 0,-2 1-94,2-5 1,-2 0 127,-2-4 1,-3-1-98,-1-3 0,-4 2-52,1-6 1,-3 6 13,-1-2 1,0 3 21,0 1 0,0 5-73,0 3 1,-1 3-11,-3 0 18,3 6-17,-9-4 1,7 8-1232,-5-1-169,6 1-396,-8 2 1766,8 0 0,-8 5 0,4 2 0</inkml:trace>
  <inkml:trace contextRef="#ctx0" brushRef="#br0" timeOffset="27">7138 16172 8106,'0'11'2123,"4"6"-1489,0 2 1,1-1-393,-1 1 0,-3 4-61,3 3 0,-3 5-25,-1-5 1,4 6-62,-1-2 1,1 3-187,-4 2 0,-4 3-66,1 0 1,-1 0-19,4-4 1,-4-1-126,0-2 0,0-3 121,4-6 1,2-3-10,2 0 1,-3-5 70,3 2 1,1-4 13,-2 0 1,5-5-5,-4 1 1,1-5-51,-1 0 157,-3-1 0,4 3 0,-5 1 0</inkml:trace>
  <inkml:trace contextRef="#ctx0" brushRef="#br0" timeOffset="28">7629 16206 8004,'12'-6'2672,"-1"2"0,-3 3-1419,-1 1 1,-3 0-911,4 0 0,-6-1-496,2-3-811,2 2 33,-4-3 1,1 5 930,-6 0 0,1-5 0,-3-1 0</inkml:trace>
  <inkml:trace contextRef="#ctx0" brushRef="#br0" timeOffset="29">7492 16526 8001,'12'0'6143,"-1"0"-3333,-5 0-2075,-1 0-735,-5 0 0,-5 0 0,-1 0 0</inkml:trace>
  <inkml:trace contextRef="#ctx0" brushRef="#br0" timeOffset="30">7515 16526 8001,'-17'0'6175,"3"0"-4806,-5 0 1,0 0-1050,-3 0 0,-3 0-373,-1 0 1,2 1-88,-3 3 1,7-3 114,1 3 0,5-3 178,-1-1-165,2 0 189,1 0-1,1 0-54,5 0-33,1 0-6,5 0-6,5 5 1,5-3-78,5 2 0,0-3 0,-3-1 0</inkml:trace>
  <inkml:trace contextRef="#ctx0" brushRef="#br0" timeOffset="31">7321 16537 8001,'23'0'0,"-1"-1"3631,1-3 0,0 3-1935,0-3 0,-4-1-1139,0 1 0,-4-1 39,4 1-295,-5 3-177,3-4-338,-6 5-28,-4 0-602,-2 0-632,-5 0 1,-5 0 1475,-3 0 0,-2 5 0,-2 2 0</inkml:trace>
  <inkml:trace contextRef="#ctx0" brushRef="#br0" timeOffset="32">7458 16206 8001,'23'0'0,"-6"-4"464,-1 1 1,0-1 0,-1 4 2289,-1 0 0,-1-4-1353,-2 0-1097,1 0 0,-1 4-174,1 0 1,-5 0 109,1 0-179,0 0 54,3 0-66,0 0 1,-3 0 131,0 0-7,-6 0-171,3 0-15,-5 0 0,-5 0-178,-2 0 67,-4 0 1,-4-1-142,0-3 0,0 3 135,3-3 0,1 3-73,-1 1 1,-3 0 33,0 0 1,0 0-115,3 0 0,-3 0 13,0 0 1,0 0 93,3 0 0,-3 4 211,0 0 1,0-1 46,3-3 1,-3 2 71,0 1 0,-2-1-93,2 2 0,-2-3 99,-2-1 1,-2 0-63,2 0 1,1 0-3,-1 0 1,5 0 80,-1 0 1,2 0-48,2 0-12,-1 0 0,1 0-64,-1 0 0,6-1 53,2-3-61,-2 2 0,3-3 49,-4 5-69,4 0-26,-2 0-37,0 0 67,4 0 0,-5 0-371,2 0 305,2 0-236,-3 0 35,5 0 1,0 5 0,0 2-1</inkml:trace>
  <inkml:trace contextRef="#ctx0" brushRef="#br0" timeOffset="33">7092 16195 8092,'12'0'0,"-1"0"0,6 0 0,0-5 0,6-2 0</inkml:trace>
  <inkml:trace contextRef="#ctx0" brushRef="#br0" timeOffset="34">5471 16115 8001,'0'-12'0,"3"5"-5,1-1 1,0 4 77,-4-3 0,0 3 196,0-4 0,0 5-1,0-5 1,0 4 466,0-3-282,5 4-241,-4-2 0,4 4 260,-5-3-57,0 3-74,0-5-1,0 6 0,-1 4-353,-3 0 0,2 4-66,-6-4 1,1 4 135,-5 0 0,5 2 18,-1 2 0,0 3 48,-3 0 0,3 5-15,1-1 0,0 3-30,0 1 1,-3 0 31,2-1 0,2 1-85,-2 0 1,5 0-149,0 0-1,-2 0 88,1 0 0,0-1-123,4 1 0,-1 1-1,-3 3 0,3-3 82,-3 3 1,3-3 31,1-1 0,0 0-75,0-1 1,5 1-89,2 0 1,0-4 116,0 0 0,-3-5-16,4 1 1,-5-3 254,5-5 1,-5 3-135,0-2 1,2-2 155,-1 2 0,1-4-19,-1 3 1,-3-3-45,3 4-70,3-6 1,-5 7 78,6-5-94,-6 5 0,7-6-302,-5 4 114,5-4 147,-3 2 1,4-4 133,-2 3 0,-2-3 81,-2 3 258,-3-3-348,4-1 0,-3 0 390,2 0-216,-3 0 93,4 0-1534,-5 0 1,-1 4-169,-3 0-996,3 0 1523,-5-4 803,1 5 0,-1 1 0,-5 5 0</inkml:trace>
  <inkml:trace contextRef="#ctx0" brushRef="#br0" timeOffset="35">7960 16081 8318,'0'-8'-480,"0"0"0,0 5 549,0-5 1,-1 4 632,-3-3 0,2 0-231,-6 0 1,4-2-52,-3 5 1,3-4 27,-4 4 1,4-3 227,-3 3-127,4 0 158,-2-1-195,5 4 0,0-5 8,0 2-128,0 2 68,0-3-320,0 5 0,2-3 75,1-1 122,-1 0-343,8 9 1,-8 0 78,6 3 1,-4 2 58,3-3 1,-3 7 26,4 2 0,-1 4-7,5-1 1,-1 3 6,1 0 1,-1 1 9,0 0 1,5 1-33,-1 3 0,0-3 36,-3 3 0,0 1-229,3-2 0,-2 5-26,2-5 0,-2 6-168,-2-2 0,0 0 67,-4 0 0,2-1-217,-5 2 1,0 0 38,-4-4 0,4 1-116,-1-1 0,1-4 86,-4-1 0,-4 0 43,1-7 1,-5 0 255,4-3 1,-5-1 143,2 1 0,-4-2 264,0-3 1,0 4-173,-1-4 0,1 0 161,-1 0 0,5 0-17,-1 0-162,1 3-311,-5-3 1,2 0-13,2 1-463,-2-6 79,9 3-141,-4-5-194,5 0-443,-5 0-35,4 0-416,-5 0 1510,6 0 1,-5 0 0,-1 0 0</inkml:trace>
  <inkml:trace contextRef="#ctx0" brushRef="#br0" timeOffset="36">8417 16035 8270,'0'-12'-262,"0"1"0,0 3-328,0 1 0,1 0 1163,3 0 0,-2-3-64,1 2 0,-1 2-64,-2-2 1,0 4 165,0-3-34,0 4-89,0-7 0,0 9-24,0-4-264,-5 5 1,-2 0-67,-4 0 1,3 1 78,1 3 0,-1 2-131,-4 6 0,1-1 86,0 0 1,0 1-9,4-1 1,-2 4-39,5 1 1,-3 0-120,3-1 0,0-1-36,4 5 0,0-5 100,0 2 1,0 0-171,0-1 1,5 1 90,3-5 1,2-3 36,1-1 1,1-3 46,-1 4 0,4-6-9,1 2 0,3-3-24,-4-1 0,4-1 13,-4-3 1,0 3-173,-3-3 1,-1-1-233,1 1 0,-5 0-2604,1 4 1556,-6 0 1400,3 0 0,-15 11 0,-2 1 0</inkml:trace>
  <inkml:trace contextRef="#ctx0" brushRef="#br0" timeOffset="37">8634 16046 8199,'-6'-16'0,"1"3"-219,5-2 1,0 2 181,0 2 1,0-4 343,0-1 0,1 1-4,3 4 0,-3-1 894,3 1-336,-3-1-153,-1 1-420,0 5 0,-1-3 83,-3 5 0,2 0 30,-6 4 1,4 0-69,-3 0 1,0-1-42,0-3 0,0 3 347,3-3 109,3 3-324,-9 1 61,9-5-412,-4 3 169,5-3-268,0 5 0,3 5-8,1 3 1,5 2 135,-1 2 0,1 0 10,-2 3 0,3 2 15,-2 2 1,2 3 11,2-3 1,-1 1 136,0-1 1,1 6-8,-1-2 0,1 3-32,-1-4 1,1 5-62,-1 0 1,0 4-72,1 0 0,-1-2-128,1 2 0,-1-1 91,0 4 0,3 1-108,-2-1 0,2 4-26,-7 0 0,2 0-239,-1-4 1,2 1-159,-2-1 1,-3 0 176,-1 0 1,-3-3-53,-1-1 0,0-3 113,0 3 1,0-3 230,0 3 1,-4-8-95,0 1 1,-5-3 186,2 3 1,-2 0-168,1 0 1,-2-2 29,2-2 1,-2 3-41,-1-3 0,1-1-5,2 1 1,-2-5-132,2 1 0,-1 1 87,2 0 0,-3-2-44,2-7 1,2 3 103,-2-2 0,2-2 109,-2 2 1,2-4-115,2 3 1,2-4-19,-6 1-213,5-3 207,-2-1-840,5 0 0,5 5 0,2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7.65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9982 3963 8052,'-1'6'-678,"-3"-2"1080,2-3 1,-4-1 0,4-1 0,-2-3-146,1-3 0,2-3 0,1-3 0,0-2 0,0-4 0,0-4-159,0-4 0,1-5 0,3-8 0,4-6-101,2-1 0,6-6 0,3-5 0,-8 25 0,-1 0 26,-1-3 1,1 0-1,1-2 1,-1-1-1,0 1 1,-1 0-1,2-1 1,1-1-88,1 0 1,1 0 0,0-2 0,1 1 0,2-1-1,0 0 1,0 1 0,-1-1 100,-1 2 0,1-1 0,0-1 1,1 0-1,-2 0 0,1-1-59,2 0 0,1 0 0,0 0 1,0 0-1,3-2 0,1 1-30,0 0 1,1 0 0,1 1 0,2 0 0,-1-1 0,0 1 0,0 1-1,1 1-32,0 2 1,1 1-1,1 1 1,0 1-1,-2 3 1,-1 2-1,1 0 1,1 2 73,-2 1 1,1 1 0,0 3-1,1 1 137,-4 2 1,1 1 0,25-17 0,-6 0 0,-3 5 52,-7 6 1,-5-2-1,-6 2 1,0 3 54,0 3 0,-4 1 0,-2-4-78,0 0 0,2 4 1,-4 2-228,-1 0 1,-1 3 0,-3 5-577,-2 2 0,-6 5-857,-9 2 1503,-11 16 0,-11-2 0,-6 7 0</inkml:trace>
  <inkml:trace contextRef="#ctx0" brushRef="#br0" timeOffset="1">9982 3735 8094,'-12'-5'-389,"5"3"556,-1-2 0,2 4 1,-2 4-1,4 4 1,3 3 236,1 5 1,0-3-1,1 7 1,2 0-200,1 1 1,3 2-1,-2 0-82,2 0 1,-3-4 0,2-1 0,0 0-6,1-1 0,-4-2 1,4 3-69,-2-1 0,2-2 280,-3-4 587,0-4-436,-4-2 0,0-6-290,0-3 1,0-3 0,1-5-189,3-4 1,3-1 0,4-5 0,0 2-101,1 1 1,0 5-1,2-1 0,2 2 1,0 2 0,-2-1-363,1 1 1,1 4 0,-5 4-1080,0 1 1,-3 2 1537,0 0 0,-1 5 0,5 2 0</inkml:trace>
  <inkml:trace contextRef="#ctx0" brushRef="#br0" timeOffset="2">12083 617 8621,'0'-12'2182,"0"1"-2019,0 5 0,0 14 0,0 11-100,0 4 1,0 6-1,0 2 1,0 2 15,0 1 0,0 0 1,0 2-3,0 2 0,0-1 1,0 3-67,0 0 0,0-2 0,0-4 0,0-1-15,0-2 1,0-3 0,0-7-38,0-2 1,0-2-37,0-6 0,-1-1-773,-3-2 0,2-3 249,-6-5 601,0-5 0,-3-7 0,0-5 0</inkml:trace>
  <inkml:trace contextRef="#ctx0" brushRef="#br0" timeOffset="3">12038 708 8113,'0'-11'228,"0"-1"0,0 5 1049,0-1-902,0 0 0,5-3 0,2 1-201,3 2 0,6-1 1,0 6-1,2 0-37,2 2 0,-2 2 0,1 2-78,1 0 1,1 7-1,-2 1-256,-4 3 1,1 1-1,0-4 1,-4 2-45,-3 2 1,0-2 0,-5 3 181,-2 1 1,3-3 0,-1 4 96,-1-2 1,-2 3-1,-2-2 1,-3-1 93,-4 1 1,2-1 0,-2-2-14,0 1 1,-6 1 0,-2-4 64,2 3 1,2-2-1,0 2 1,0-2-21,-4-2 1,5 1-1,-2-1 1,4 1 27,1-1 1,1 1-222,0-1 1,4 0-1,-1 1-83,3-1 0,2 1 0,3-1 0,4 1-83,2-1 0,2 0 0,2 0 15,2-4 1,0 3 0,-2-3 65,1-1 0,4 0 0,-2-3 0,-1 1-221,1-2 1,-2 3 0,-3-1 0,-1 0-661,0 1 1,1-4 482,-1 3 1,4 1 511,1-1 0,4 5 0,-2-3 0</inkml:trace>
  <inkml:trace contextRef="#ctx0" brushRef="#br0" timeOffset="4">12643 1348 7919,'-5'-7'207,"4"-3"-53,-3 3 0,1 0 0,1 0 137,-2-2 1,-1-1 0,2-2 0,-1 1 35,2-1 0,1 0 1,1-4-1,0-1-158,0-1 0,0-8 1,0 4-196,0-2 0,5-6 0,1 0-6,0-3 1,5-1-1,-4 1 1,5 2-61,3 5 0,-2-2 0,2 2 43,-3 5 0,-1-1 0,-3 7 118,0 1 0,0 2 0,3 4 0,1 1-37,-1 2 0,0-2 0,1 3-74,-1 1 0,1-2 0,-1 1 13,0 2 1,1 1 0,-1 2-1,2 1-128,2 2 1,-2 6 0,2 0 59,-2 4 0,-2 7 0,-1-2 32,-2 2 1,2 7 0,-3 1 0,-1 2 24,-2-1 1,-2-3-1,1 2 1,1-1 22,-2-3 1,-1 0 164,-1-3 1,0-3 0,0-1 16,0-1 1,0-2-285,0-4-841,0 1-658,0-6 1618,5-1 0,2-5 0,4 0 0</inkml:trace>
  <inkml:trace contextRef="#ctx0" brushRef="#br0" timeOffset="5">13362 674 8055,'0'-12'796,"0"1"157,0 0-259,0 4-361,0 2 1,0 6-1,0 3-307,0 4 0,0 7 0,0 4 0,0 4 53,0 4 0,0 2-41,0 5 1,0 0 0,0 1-1,0-1-40,0 0 1,4 4 0,0-1 0,0-3-101,1-2 1,-4-7 0,3 2 62,-3-3 0,3-6 0,0-3-14,-2-2 0,0-2 0,-2 1-463,0-1-23,0 0 1,-2-4-1121,-1-3 1659,-4-3 0,-9-1 0,-2 0 0</inkml:trace>
  <inkml:trace contextRef="#ctx0" brushRef="#br0" timeOffset="6">13305 982 8036,'-1'-7'1843,"-3"-1"-1384,3 0-262,-4 2 1,6 1-188,3 5 0,7 0 1,8 0-25,3 0 0,6 0 0,2 0 1,2 0-169,-1 0 1,0-4 0,-3 0-1,0 1-130,0-3 1,-5 5-1,-5-4 185,-2 0 0,-1 4 0,-3-3-88,-1 3 0,-3-3 0,-2-1 1,0 0 214,1 0 0,-5-4 0,3 2 0</inkml:trace>
  <inkml:trace contextRef="#ctx0" brushRef="#br0" timeOffset="7">13328 685 8538,'0'-11'1130,"1"1"-661,3 2 0,4-2 0,7 2 0,4-1-119,3 2 1,1-5-1,1 2 1,4-4 44,6 0 1,0 2-1,5 0-506,1 1 1,-5-1-1,3 2-553,-2 3 1,-2 2 663,0 5 0,-4-6 0,-2 0 0</inkml:trace>
  <inkml:trace contextRef="#ctx0" brushRef="#br0" timeOffset="8">2421 14310 7947,'-1'-6'-403,"-3"2"639,3-2 0,-4 3 1,5-4 224,0-2 0,1 0 0,2 0 0,2 3-240,1 1 0,2-3 0,3 3 0,0-1-21,1-3 1,1 4 0,2 0-1,3 1-32,-1 0 1,5 0 0,-3 4-75,3 0 1,0 0-1,1 0 1,0 1-173,0 3 0,-4 3 0,-1 5-143,-2 3 0,-2-1 0,-5 5 0,-3 2-122,-1 0 0,-1 2 0,-4 0 163,0 0 0,-4 0 0,-1 0 1,-1-1 80,-3 1 0,3-4 1,-2-1 94,-1-1 0,3 2 0,-2-4 0,1-1 88,0-2 0,-1-4 163,4 0-16,-5-1 1,6 0 380,-4-4-232,4-6-225,-2-4 1,5 0 315,0-1-375,0 6 0,-1-4-123,-3 6 0,1-3 1,-4-1-28,-2 1 0,-1 2 0,-2 1 0,1 0-93,0 0 0,-6 1 1,-2 3-6,-3 4 0,0 2 0,-1 1-40,0 1 1,5-1-1,2 1 1,0-1 112,1 0 1,4 1 0,4-1 24,2 1 1,2-1 0,3 0 27,0 1 0,0-1 0,1 1-4,3-1 0,2-3 1,5-2 25,1-1 1,0 0-1,2-2 126,2 1 1,0-1 0,-1-4 0,3-1 85,0-2 1,4-4 0,-5 3 0,2-1-229,0-3 0,-5-1 0,2-2-836,-4 1 0,-4-1 856,-1 1 0,-9 0 0,1-1 0</inkml:trace>
  <inkml:trace contextRef="#ctx0" brushRef="#br0" timeOffset="9">2992 13979 8171,'-5'-6'909,"4"-4"-178,-3 2 589,-2 3-1120,5 0 0,-3 5 0,8 0-68,3 0 0,1 5 0,2 3 20,3 2 0,1 5 0,-2 1-53,3 2 1,2-3 0,2 4 0,-3 2-25,1 0 1,-3 3 0,4 3-49,-2 4 0,-1-2 0,-3 1 0,-2 2-7,-2 1 1,-3 5 0,-5 0-67,0-1 0,-5 0 1,-3-1-121,-2 3 0,-7-1 0,-2-4-145,-2 0 0,-2-5 0,0-2 0,0-3-167,0-1 0,-3 0 0,-1-2-244,2-2 0,1-2 0,1-6 722,0 1 0,-5-6 0,-1-1 0</inkml:trace>
  <inkml:trace contextRef="#ctx0" brushRef="#br0" timeOffset="10">2444 14025 7928,'-5'-8'311,"-3"1"-171,-2 4 0,-1-2 1,-1 5 50,1 0 0,0 0 0,-2 0 17,-2 0 1,-3 1 0,-5 3 0,-1 5 13,-3 5 1,3 4 0,-4 6 27,0 2 0,4 0 0,-2 4-100,1 2 0,3 5 0,0 2 1,2 2-82,1 2 1,5 3 0,-2 2-74,4 1 1,0 2 0,1-1 44,0 3 0,4-2 0,3-3-58,3-5 1,2 0 0,3-5-91,4-1 1,7-2 0,4-2 0,3-2-53,0-4 0,6-3 1,3-1 164,2-1 1,-3-4-1,0-3 86,-3-2 1,0-5-1,-5-1 1,-2 1-303,-1-2 0,-5 3 0,1-4 210,-2 2 0,3 0 0,2 5 0</inkml:trace>
  <inkml:trace contextRef="#ctx0" brushRef="#br0" timeOffset="11">4374 13956 8039,'0'-7'-422,"0"-1"2311,0-1-1580,0 4 0,4 5 0,0 8-218,-2 2 0,0 3 0,-2 2 1,0 4-1,0 4 30,0 3 0,0 0 0,0 4-76,0 2 1,0 1 0,0 1-114,0 0 1,3 1 0,1-1 0,-1 0 33,-2 0 1,-1 1 0,1-2 0,2-2-5,1 0 1,3-6 0,-3 2 14,-1-3 0,-1-2 0,1-3-4,0-4 1,3 0 0,-4-2 0,2-3-107,-2 0 0,0-4-560,-2 2 1,-2-5-252,-1 0 1,-4-1 943,-4-2 0,-1-5 0,1-2 0</inkml:trace>
  <inkml:trace contextRef="#ctx0" brushRef="#br0" timeOffset="12">4306 14071 8039,'0'-13'0,"0"-2"-137,0 2 1,1-4 307,3 6 0,-2 5 1,6 1 59,1-1 1,-3 5 0,2-4 21,1 0 1,2 4-1,3-4 1,2 1-98,2 0 0,3 0 0,4 4-45,2 0 0,3 0 0,-2 0-156,1 0 1,-2 0 0,2 2 0,-1 0-35,-3 2 0,-1 5 0,-2-2-41,-3 4 0,-1 0 1,-4 0 11,1 1 1,-4-1 0,-4 1 39,-2-1 0,-1 1 1,-4-1-1,-2 2 46,-1 2 0,-9-2 0,-7 3 73,-2 1 0,-4-5 0,-1 3 0,-5-1-28,-2 2 0,-1-4 0,1 4-43,3-4 1,-2 0 0,5-2-16,2-3 1,2 0-1,4-5-117,4 2 0,2 0-367,2-4 0,6 0 0,5 0 519,6 0 0,4-5 0,1-1 0</inkml:trace>
  <inkml:trace contextRef="#ctx0" brushRef="#br0" timeOffset="13">5276 13842 8039,'-3'-11'-240,"-1"-1"1,1 1 0,2-1-150,1 1 1,0 3 1824,0 1-202,0 4-853,0-2 0,-1 6-166,-3 3 0,-1 3 1,-4 3 24,1-3 0,1 3 0,-5-2 0,1 4-76,-1 3 1,1-1 0,0 3-84,-1 0 0,1 3 0,-1-1-32,1 3 0,0 5 1,0 0-71,4 3 0,-3 0 0,3 4 0,0 1-11,-1-1 1,6 0 0,-2 0 76,2 1 1,2-1 0,0 0 0,0 0 30,0 1 0,2-1 1,0 0-14,2 0 1,5 1-1,-1-2-50,2-3 0,5-1 0,1-3 0,1 0-64,-1 0 0,3-3 0,-3-3-29,-2-1 0,-2-5 1,0 1 160,-1-2 0,1-3 0,-2-1 0,-1-3 137,-2-1 1,-4 0 0,2-2 567,0 1-403,-4 0-123,4-4 1,-6 0-261,-3 0 0,-2-6 0,-6 0 0</inkml:trace>
  <inkml:trace contextRef="#ctx0" brushRef="#br0" timeOffset="14">5676 14105 7868,'-5'-12'190,"4"5"1,-3-1-1,1 1 301,0 0 1,1 1 0,-1 5-376,1 1 1,2 2-1,0 11-55,0 2 1,0 3 0,0 5 0,0-1-51,0 1 1,4 0 0,0 0 0,-2 1-123,0 3 0,2-3 0,-1 2 83,0-1 1,2-3 0,-1 0 0,-2-2 2,0-1 1,1-3 0,1 1-13,-1 0 1,-2-2-20,-1-4 0,4 1-482,0-1-129,-1-4 0,-4-2-108,-3-5 0,-1-2 775,-2-1 0,-9-9 0,4-6 0</inkml:trace>
  <inkml:trace contextRef="#ctx0" brushRef="#br0" timeOffset="15">5642 14139 7868,'0'-18'11,"0"2"0,0 4 80,0 1 0,0 0 0,0-1 51,0 1 1,4-1 0,1 1 142,1-1 0,0 1 0,3 1-155,-1 2 0,0-1 0,3 4-13,0-1 0,1 3 0,1-2 0,1 1-35,1 1 1,5-1 0,-1 4 0,3 0-23,0 0 1,-2 0-1,-1 0-65,1 0 1,0 1 0,0 3-60,-1 4 0,-5 2 0,2 1 33,-4 1 0,-1 0 0,-3 2-48,0 1 1,-5 4 0,0-2-1,-1-1-31,-2 1 1,-5 2-1,-3-3 35,-2 2 1,-3-3-1,-1 5-59,-1 0 0,-5-2 0,1-1 0,-3 0-32,-1-3 0,2-1 0,0-2 189,2 0 0,4 1 0,-3-2 113,2-2 0,1 0 0,3-3 0,1 1 87,-1-1 1,6 0 0,1-3 16,0 2 0,4 1-180,-3-1 0,2-2 0,4 5-33,2-2 1,-2 4-1,7-2 1,4 2-127,4-1 1,5 2 0,2-2 90,3 2 0,1 1 0,3 1 1,0-2-2,1-3 1,-3 4 0,0-4 13,-1 3 1,-2 0 0,-4-1 23,-3-1 1,-2-4 0,-6 2 165,0-1 0,0 0 0,-3-2 179,0 1-463,-5-1-493,2-3 0,-7 0-860,-1 0 1,0-5 1441,-5-2 0,1-8 0,-5-3 0</inkml:trace>
  <inkml:trace contextRef="#ctx0" brushRef="#br0" timeOffset="16">6476 13854 7927,'0'-8'-39,"0"0"152,0-1 1,0 3 151,0-2 0,0 5 0,-2-4 452,-1 2-510,1 1 1,-4 3-39,2-3 0,2 3-4,-6-3 0,0 3-80,-3 1 1,0 5 0,-1 1 0,1 2-25,-1 0 0,1 1 0,-1 4-10,1 3 1,1 0-1,1-2-26,1 1 1,2 2 0,-3-3-105,2 1 0,4 0 1,-1-2-12,3 2 1,1-2 0,1 2 0,3-3-98,4-5 1,3 3-1,3-3-19,1-1 1,4 3 0,-2-5 3,0-2 1,3 0 0,2-2-38,1 0 0,-4 0 1,-1-2-602,-1-2 0,0 2 840,-5-6 0,2-4 0,-8-6 0</inkml:trace>
  <inkml:trace contextRef="#ctx0" brushRef="#br0" timeOffset="17">6773 13728 8020,'0'-12'82,"-6"1"178,5 5 848,-4-4-696,5 8 1,-4-2-244,1 8 1,-1-1 0,4 6 0,1 2 15,3 3 1,2 6 0,7 1 0,1 3 45,1 2 1,5 6-1,-1-1 1,3 2-18,1 1 0,0 4 0,-1 1-180,1 2 0,0 2 1,0 5-97,0 2 0,-4-1 0,-1-3 0,-2 0-61,-2-1 1,-5 0 0,-3-2-17,-1-1 1,-1-5-1,-6 1-81,-6-3 1,-1-4 0,-11-2-459,-4-1 0,-7 0 678,-11-2 0,1-2 0,-10 4 0</inkml:trace>
  <inkml:trace contextRef="#ctx0" brushRef="#br0" timeOffset="18">7709 14310 7843,'-6'0'-859,"1"0"991,5 0 1,5 0-1,1-1 1,2-1-1,-1-2 1,2 1-1,1 2 433,2 1 0,0-4 0,2 0 1,3 2-330,1 1 0,1-3 1,4-1-143,-1-2 0,1 3 0,0-2 1,0 1-11,0 3 0,0-4 0,-2 1-163,-2-1 0,2 3 0,-6 0-342,-1 1 0,-5-1-592,-2-1 1,-6 1 467,-1 7 1,-3-1-1,-6 4 545,1 2 0,-5 1 0,1 2 0,-5-1 0</inkml:trace>
  <inkml:trace contextRef="#ctx0" brushRef="#br0" timeOffset="19">7766 14482 7843,'-13'7'302,"-2"1"-82,3-6 420,0 3-330,7 1 0,10-5 0,3 3-32,2-3 1,1-1 0,2 0 0,2 0 66,4 0 0,3 0 0,1 0-171,0 0 0,-1 0 0,3 0 0,0 0-121,2 0 1,4 0 0,-2 0-48,1 0 0,-1 0 0,-4-1-587,2-3 0,-4 3 1,-4-3-1,0 1 581,-1-1 0,3-2 0,-3-5 0</inkml:trace>
  <inkml:trace contextRef="#ctx0" brushRef="#br0" timeOffset="20">8988 13842 7843,'0'-11'974,"0"-1"224,0 1-544,0 4-512,0 2 1,0 14-1,1 4 58,3 3 1,-2 2-1,1 4-155,-1 1 0,-2-3 0,0 8-1,0 0 0,1 1 0,1 5-68,2 1 1,1-1 0,-2 0 0,1 2-33,-2 2 1,3-4 0,0 1 59,2-3 0,-5-3 0,3 3 0,0-1 1,-2-6-1,3 0 1,-1-3-75,-2-3 0,2-5 0,-1 1-355,-2-2 1,3-2-1188,-1 1 537,0-6 1,-3-1 1074,3-5 0,-3-5 0,4-1 0</inkml:trace>
  <inkml:trace contextRef="#ctx0" brushRef="#br0" timeOffset="21">9354 14230 7843,'0'-7'371,"0"-1"-27,0 6-267,0-3 1,1 5 183,3 0 1,-2 0 0,6 0 38,1 0 0,1 0 0,3 0 1,2 0-103,4 0 1,2 0 0,2 0-25,0 0 1,4 0 0,-1 0 83,0 0-191,-2 0 1,-5 0 216,0 0-554,-5 0 248,8 0 1,-14 0 72,4 0 77,-3 0-128,-3 0 0,-1-6 0,-5 0 0</inkml:trace>
  <inkml:trace contextRef="#ctx0" brushRef="#br0" timeOffset="22">10302 13808 7843,'7'-4'-37,"1"0"284,-6 0 1,3 6 0,-3 1 4,2 5 0,-3 2 1,3 3-1,-2 2-127,2 4 0,-3 4 1,3 4-36,-3 3 0,1 3 0,0 0-114,2-2 1,0 5 0,-4-1 0,0 0-77,0 1 0,0-2 1,1 0-35,3 1 0,-3-5 1,3-1 185,-3-1 0,3-5 1,0-5-1,0-2 184,1-2 0,-4-1-180,3-2-362,-3 1-250,-1-6 0,-3-1 0,-3-6 556,-5-3 0,-8-2 0,1-6 0</inkml:trace>
  <inkml:trace contextRef="#ctx0" brushRef="#br0" timeOffset="23">10187 13933 7843,'-1'-21'0,"-1"2"-105,-2 4 1,0 2 0,4 2 71,0-1 0,1 1 244,3-1 0,4 1 0,6 1 1,2 1 144,2 1 1,2 4 0,6-2-244,0 1 1,6-3 0,-2 5-68,3 0 0,2 2 1,-1 1-1,-1 0-14,-3 0 0,2 0 0,-5 1-95,-2 3 0,-2-2 0,-4 6 60,-4 1 0,-3 5 0,-5 1-106,-3-1 1,-3 4-1,-1 1 1,-2 2-83,-6 2 0,-1-4 0,-10 0 38,-1 2 0,-5-1 0,-3 0 52,-2-1 0,5-5 0,-2 1 0,3-2 56,2-1 1,0-2 0,3-1-91,4-2 0,2-4 0,2 2-131,-1 0 1,5-4 265,-1 3 0,5-13 0,-2-4 0</inkml:trace>
  <inkml:trace contextRef="#ctx0" brushRef="#br0" timeOffset="24">11067 13625 7843,'0'-6'1346,"0"1"664,0 5-1880,-5 0 1,2 1 0,-4 3-49,-2 3 0,-1 5 0,-3 3-64,-2 4 1,1 4 0,-4 2-79,1 2 1,1 5 0,2-2-1,-1 3-15,1 1 0,1 4 0,2 0 68,-1-1 0,1 4 0,1 0 30,2-1 1,3 3 0,5-3-18,0 0 0,1-2 1,3 3-1,4-2-36,2-2 1,1-7 0,2-2-145,2 0 1,-2-7 0,2 1 32,-2 0 1,-3-5 0,-1-2-1,-2-3-210,2 0 1,1-1 46,2 1 0,-5-5-285,1 1 0,0-6 589,3 2 0,1-8 0,-1-2 0</inkml:trace>
  <inkml:trace contextRef="#ctx0" brushRef="#br0" timeOffset="25">11204 13945 7852,'0'-12'0,"0"1"175,0 0 1,0 3 798,0 0-700,0 6 0,0-2 0,0 9-254,0 7 1,0 4 0,0 7-5,0 0 1,0 5-1,0 2-44,0 3 0,0 1 0,0 1 1,1-1-14,3 0 0,-3 0 0,3 1-141,-3-1 0,-1-5 1,0-4-29,0-4 0,4-1 0,0-5-772,-2-1-100,0-6 1082,-2-3 0,-5-15 0,-2-3 0</inkml:trace>
  <inkml:trace contextRef="#ctx0" brushRef="#br0" timeOffset="26">11147 13945 7892,'0'-12'0,"0"1"0,1-2 242,3-2 0,2 2 0,6-2 87,-1 3 1,2 4 0,2 0 0,3 1-54,-1 0 1,5-2 0,-3 6-67,3 0 1,4 2 0,1 1-167,-2 0 0,-1 5 1,-2 1-1,-2 3 13,-1 3 1,-1-4-1,1 9-196,-4-1 1,-6-3-1,-1 4-4,1-1 1,-4 2 0,-1 5 0,-4 0-40,-4-1 1,-3 1-1,-5 0-205,-3 0 1,-3 0 0,-5 0 158,0-1 0,2 1 1,0-1-1,3-2 126,2-1 1,2-4-1,5 3 50,2-1 1,4-2-1,-1-4 201,3 1 0,1-1 0,0 1 1,1-2 105,3-3 1,-1 4 0,5-5-95,5 0 0,0 3 1,5-4-110,-2 2 1,3-4 0,-2 4-1,-1-1-20,1 0 0,2-2 1,-3 3-54,2-2 0,-4 2 1,1-3-214,-2-1 0,-2-2 234,1-1 0,-1 5 0,0 1 0</inkml:trace>
  <inkml:trace contextRef="#ctx0" brushRef="#br0" timeOffset="27">11741 13591 7840,'-4'-15'205,"0"-1"-32,1 2 1,3 3-1,4 3 1,4 5-721,2 1 0,-2 2 868,-1 0 1,1 5 0,3 4-18,1 5 0,0 9 1,4 8-1,3 3-96,2 4 1,2 2 0,0 6-95,0 0 1,-2 0 0,0 0 0,-4 3 1,0 0 1,2 1 0,-5-5-253,-4 1 0,0 0 0,-6-1-329,-1 1 0,-2-5 119,-1-3 1,-5 1 53,-3-1 0,-3-1-73,-4-7 153,-3-2-5,0-5 1,-5-1-190,0-3 406,-5-3 0,-6 1 0,0 1 0</inkml:trace>
  <inkml:trace contextRef="#ctx0" brushRef="#br0" timeOffset="28">12654 14093 7824,'-7'0'490,"0"-1"-214,2-3 1,3 3 0,6-4 0,3 1 0,5 0-36,3 2 0,-2 1 1,2 1-1,-1 0-121,1 0 1,1 0 0,6 0-208,1 0 0,-3-4 0,7 0 0,-2 1-30,2 2 0,-2 1 0,4-1-119,-1-3 0,-1 3 0,-5-3-260,-3 3 0,-3 1 0,-5-2-134,1-1 1,-7 1-342,-5-1 971,-5 1 0,-17 2 0,-2 0 0</inkml:trace>
  <inkml:trace contextRef="#ctx0" brushRef="#br0" timeOffset="29">12711 14276 7905,'17'0'751,"-3"0"1,5 0-329,1 0 0,3 0 1,2 0-1,3-1-10,2-3 1,0 3 0,3-4-296,-3 0 1,2 3 0,-5-1 0,-3 1-914,-4 2 0,1 0-224,-6 0 1,-5 2 1018,-6 1 0,-8-1 0,-2 3 0</inkml:trace>
  <inkml:trace contextRef="#ctx0" brushRef="#br0" timeOffset="30">14105 13831 7957,'0'-12'74,"0"1"0,1-1 0,2 1 1,0 0-1,0-1 0,-1 1 1,1-1-1,1 1 168,-2-1 1,0 1 0,-4 0-1,-1-1 1,-5 1-227,-2-1 0,-2 5 0,0 0 0,-4 1-88,-3 0 0,-2 3 0,-3-1 1,-3 4 50,-3 4 1,-3 3-1,0 4 1,2 2-6,5 2 0,-2-2 0,2 3 45,5 1 1,0-4-1,9 5-42,1-1 0,4-1 1,-1-2-1,4 1-22,3-1 1,1 0 0,0 0-1,1 2-6,3-2 0,6-6 0,7-1 25,1-2 0,5 2 0,4-3 0,1-1 13,0-2 1,3-6-1,-5-1 36,0-1 1,-3-3-1,-4 3 1,-4-4 19,-2 0 0,-3 3 1,-1 1-1,-3-2 87,-1-1 1,-1 2 272,-4 0 512,0 1-749,0 0 0,0 9 1,0 9-1,0 7-35,0 4 1,4 4 0,-1 3-125,0 4 0,-2-1 1,-1 7-1,0-1-87,0 1 0,0 4 0,2-3 27,1 1 1,-1 2 0,1-6 0,-1-3-148,-2-2 1,0-7 0,0 1-1,0-6-85,0-5 1,0-2-428,0-2-407,0 1 0,0-7 1119,0-5 0,-5-10 0,-2-8 0</inkml:trace>
  <inkml:trace contextRef="#ctx0" brushRef="#br0" timeOffset="31">14493 13865 7957,'-1'-11'531,"-3"-1"-410,3 6 75,-4 1 0,3 5 0,-1 0 47,-5 0 1,-2 5-1,-2 2 1,0 5-213,-4 3 1,4 7-1,-5 5 39,1 3 0,3 4 0,-3 4-105,-1-1 0,8-2 0,-2 0 0,2-1-34,3 0 1,1-1-1,5-1-5,0-2 1,1-4 0,4 0 45,6-2 1,2-2 0,5-4-1,-1-6 161,1-3 0,5-6 0,4 1-27,-2-3 1,1-6 0,0-4 0,5-5 145,2-5 1,-3-3-1,-1-2-147,-1-2 1,-1-3-1,-4-6-136,-1 1 0,-4-4 0,-4-1-50,-5-2 0,-4 4 0,-7-1 0,-5 3-94,-4 0 1,-12 2 0,0 3-1,-1 3 0,-4 8 0,0 5 0,0 5-56,0 6 0,2 1 1,3 2-73,0 0 0,5 5 1,3 3-230,2 2 1,3 2 157,3-1 1,3 3 0,9-1 373,6-3 0,6-1 0,6 2 0</inkml:trace>
  <inkml:trace contextRef="#ctx0" brushRef="#br0" timeOffset="32">15350 13774 7925,'0'-12'717,"0"1"-2013,0 4 1192,0 2 1,0 14 0,0 3 604,0 0 1,-5 6 0,-3 2 0,-3 6-171,-5 4 1,2 4 0,-5 3-173,-1 1 0,2 5 0,-1-1-63,-1 3 1,-2-3-1,-1-2 1,2 1-66,2-1 0,-1-4 0,4 0-29,2-5 0,2-5 0,2-1 18,2-5 0,-1 1 0,5-6 0,2-1-57,0-2 0,2 0-50,0-1 0,-1-1-281,-3-2-336,3 2 333,-4-8 1,5 1 45,0-6 1,0 0-1,0-5 1,0-1-312,0-1 0,5-1 636,3-1 0,2-4 0,1-2 0</inkml:trace>
  <inkml:trace contextRef="#ctx0" brushRef="#br0" timeOffset="33">15030 13819 8371,'-5'-18'644,"2"3"0,-3 6-1923,1 2 1016,1 4 0,5-2 895,3 5 1,-1 0-827,4 0 0,-3 5 0,4 3-529,1 2 0,-3 5 723,2 0 0,-1 6 0,5-3 0</inkml:trace>
  <inkml:trace contextRef="#ctx0" brushRef="#br0" timeOffset="34">15350 14482 7903,'3'7'2478,"1"1"-1372,0-6 238,-4 3-1882,0-5 0,-10-10 0,-3-2 0</inkml:trace>
  <inkml:trace contextRef="#ctx0" brushRef="#br0" timeOffset="35">2444 15521 8074,'-5'-6'776,"2"1"1,-3 6-476,1 3 1,-3 3-1,5 7 1,0 3-1,2 0-256,1 4 1,0 5 0,0 5 0,0 3-65,0 4 0,1 2 0,2 3 0,2-1-47,1 1 0,-2 1 0,3 1 0,1-4 12,-2-3 0,5-2 0,-5-3 1,2-3-131,-1-3 0,-3 0 0,2-3 1,-1-4-6,-2-2 1,-2-3-1,-1-3 141,0-1 0,0 0 189,0 1 0,-5-6-132,-3-2 0,2-4-231,-1-4 0,4 2 0,-1-6 31,3-1 1,1 3 0,0-2 0,0-1-159,0-1 0,0 3 1,0-1 130,0-1 0,-1-1 0,-2-2 0,-1 1 72,2 0 0,-3-5 1,1 1 145,1 1 0,2-2 0,1 0 0,0 1 15,0-1 0,0 3 0,0-2 0,0 2 420,0 2 1,1-1-143,3 1 0,2-1 0,5 1 0,-2 1 254,-2 2 1,1-1 0,4 4-247,4-1 0,1 0 1,8-2-1,0 3 5,2 0 0,4 4 0,-2-3-110,1 3 0,3 1 0,-4 1 0,0 3 74,-2 3 1,-3 3 0,-1 2-65,-1-1 1,-4 1 0,-3 0 0,-3 2-46,-4 2 0,-3 3 0,-5-3 0,-2 1-729,-1-1 0,-5 4 0,-7-2-16,-4 0 1,-7 2 0,0-5 0,-1 1 394,-1 0 1,0-3 0,-4 2 166,2-2 0,6-6 0,0 0 0,5-2-38,2-3 1,2 0-1,4-2-163,-1 0 0,2-2 0,1-2-846,1-3 1069,6 2 0,-8-10 0,3 2 0</inkml:trace>
  <inkml:trace contextRef="#ctx0" brushRef="#br0" timeOffset="36">2969 15521 7960,'-11'-11'752,"0"-1"269,4 6 0,2-1-525,5 4 1,1 1-1,3-1 1,4 1-240,2 2 1,5 5-1,2 3-186,0 2 0,6 7 0,5 2 0,0 3 116,0 5 0,3 0 1,-5 6-241,0 2 1,-2 2 0,-3-3 0,-2 1-119,-3-1 1,-4 1-1,0 2-45,-1 1 1,-3-1 0,-2-5 0,-1-2-123,-2 2 0,-2-4 0,-2 0-92,-3 0 0,-4-4 0,-6 1 65,-1-4 0,-5-1 0,-1-5 0,-3-1-1257,-2-1 1622,-6-2 0,-2 1 0,-7-1 0</inkml:trace>
  <inkml:trace contextRef="#ctx0" brushRef="#br0" timeOffset="37">2147 15749 8024,'0'-16'-116,"1"2"0,2-4 0,2 2 0,0 0 0,1 2 0,1 1-77,2-1 0,-3 7 0,0-4 0,-1 1 535,-2-1 0,2 0 506,-1 0-666,0 4 1,-4 3 0,-2 8-54,-1 4 0,-8 3 0,-5 5 0,-1 3 7,1 2 1,-4 7 0,2 4-89,0 5 0,-2 2 0,5 5 0,-1 1-14,0 2 1,7 2 0,-2 1-108,0 3 1,6-6 0,1-1-190,3-2 0,6-3 0,3-1 0,3-2-54,5-5 0,3-2 0,6-7 110,2-1 0,1-2 0,-3-7-42,2 2 1,3-5-1,-3-5 1,-1-1 247,2-2 0,-4-2 0,14-1 0,-2 0 0</inkml:trace>
  <inkml:trace contextRef="#ctx0" brushRef="#br0" timeOffset="38">4386 15658 7878,'7'-10'14,"0"1"0,-1 1 0,-1-1 0,1 1 0,-1-1 516,0 1 0,4 0 0,-2-3-28,-1 0 0,0 4 0,-3 5-319,1 4 0,0 2 1,-3 8-78,3 4 0,-3 4 0,3 4-26,-3 3 1,3 4 0,0 5 0,-2 4-35,-1 0 0,1 2 1,0 4-72,2 0 1,0-5 0,-4 0 28,0-2 0,1 2 0,2-6 0,2-2-179,1 0 0,-3-6 1,0-3 33,-1-3 0,1-8 1,3 3-86,0-4 1,-4-4-495,2 0 7,-2-6 1,-2 2-422,0-8 1134,-11-2 0,4-6 0,-10 1 0</inkml:trace>
  <inkml:trace contextRef="#ctx0" brushRef="#br0" timeOffset="39">4374 15749 7918,'0'-24'139,"0"4"-98,0 2 1,0 6 0,0-4 122,0 4 0,4 4 0,1 0 229,1-1 0,-2 3 0,4 0 0,1-1-84,1 1 1,1 2-1,2-2-166,2 1 1,3-3 0,5 4-103,0 2 1,3 1 0,1 1 0,0 0-74,1 0 0,-4 5 0,4 2-85,-1 3 1,-6 2 0,2-1-53,-2 1 1,-1-1 0,0 1-1,-5-1 3,-3 0 1,-4 1-1,-2-1 101,-1 1 1,-1-5 0,-5 1 59,-3 1 0,-3 1 0,-9 1 29,-3 1 1,-9-1 0,-6 1 0,-6-1-86,-5 0 0,-1 1 1,2-1-90,2 1 1,3-1 149,5 1 0,4-1 0,2 0 0</inkml:trace>
  <inkml:trace contextRef="#ctx0" brushRef="#br0" timeOffset="40">9479 3415 8213,'0'-8'-163,"0"1"0,0-2 531,0-1 0,0 2 1,0 0-216,0-1 1,0 3-1,-1 0 1,-1-1-22,-2 1 0,-5 4 0,2-4 1,0 3-88,-1-1 0,1-4 1,-5 4-1,1 2 1,1-1-1,1 1 1,2-3 73,2-2 0,-4 4 0,2-5-14,-3-1 1,2 0-1,2 0 62,1 2 0,-3 3 0,3-4-70,-1-1 0,2 3 0,-4 0 0,-1-1-84,-1 1 1,-1 0 0,-1-3-16,1 1 1,-1 4-37,1-3 0,0 0 1,-1-1-1,1 1-8,-1 2 0,5-2 0,-1 1 0,-1 1 42,-1 0 0,2-2 1,1 2 49,-2-2 0,-1 3 1,-2-2-9,1 1 0,0-3 0,-1 3 0,1 0 8,-1 0 0,-3-2 0,0 3-23,1 1 0,0-3 0,0 0-41,-1-1 1,0 1-1,3 2 1,1-2 7,-1-1 1,1 1 0,-1 3-1,1-2-3,0-1 0,-1 2 0,1-2-7,-1 1 0,1-4 0,-1 3 13,1-1 1,-4-2-1,-2 4 1,0 0-24,-4 0 1,0-2 0,-2 1-20,0 0 0,0 2 1,0-2-11,0 1 0,1-3 0,0 4 0,2 1 18,1-2 0,1 2 0,-1-3-1,4 1 0,-2 0 0,2 2-2,1-1 0,0-1 0,0 3 0,-2-4 10,-2 0 1,3 4-1,-4-3 42,-2-1 0,0 5 1,-2-4 4,0 0 0,3 4 1,-1-3-1,0 1 34,1 0 1,1 1-1,-2-1-88,2 1 1,4 1 0,-3-2 20,2 0 1,-3-1 0,2 4 0,1 0 8,-1 0 0,-3-4 1,1 0-3,-3 2 0,-4-1 1,-1 1-21,2-2 1,-3 0 0,0 4 0,0 0 17,0 0 0,-3-4 0,4 0 10,-3 2 0,5 1 1,-2 1 6,3 0 1,5 0 0,0-2 0,0 0 13,1-2 0,1 0 1,3 4 38,-2 0 1,1 0 0,2 0-14,-2 0 0,-1 0 1,-5 0-1,1 0-19,-4 0 1,0 0 0,-7 0-1,0 0-56,-2 0 1,-2 1 0,1 2 29,0 1 0,0 3 1,1-3 29,2-1 0,-1-2 0,6-1 0,0 0 54,2 0 1,3 0-1,0 0-60,2 0 1,4 0-1,-3 0-7,2 0 0,-3 0 0,2 0 0,0 1 11,-4 3 1,0-3 0,-2 4 6,0 1 1,-4-4-1,0 4-16,-3-1 1,5 3-1,-2-3 1,3 0 52,1 0 0,4 3 0,2-4 0,-1 0-90,0 1 0,3-4 0,-4 3 16,-2-3 1,4 3 0,-1 0 21,1-2 0,-3-1 0,1-1 0,-2 0 49,-2 0 0,-1 0 0,-2 0 0,0 2-12,0 1 1,-2-1 0,0 3-43,-1 0 0,4-4 0,-2 4-9,3 0 0,1-3 0,0 3 0,2-2-82,2 1 0,-3 1 1,3-2 103,-2 1 0,2 1 1,-1-3-62,0 2 0,-3 5 0,-2-3 1,-3 2-1,0 0-46,0 0 0,-2 3 0,2-1 53,-1-3 1,2 4 0,-2-4 0,0 3 8,-1 2 1,6-5-1,0 1-4,4 1 0,5-3 0,-3 0-10,1 0 1,-2 1 0,3-2 0,-2 2 81,-2 1 0,-2-1 0,-1 0 1,1 2-90,-1 1 1,0 2 0,-1 1-1,-2 1 23,0 1 0,-5 4 1,3-3-1,-1 2 24,-3 2 0,3-2 0,0 0 92,1-2 0,2 1 1,1-3-118,-1 1 0,5 4 0,-1-4 1,0 1-10,0 0 1,1-2 0,1 4-1,1 0 23,-2-1 1,3 1 0,-1 2-4,-1-1 1,-1 0 0,-2 3 51,0-3 1,1 3 0,2-3-1,1 1-10,-1-1 0,-2 3 0,1-3 0,0 2-30,2 2 1,1-4 0,-2-1-6,1-2 1,4 3 0,-3-3 4,2-2 0,-1 2 0,3-1 1,-1-1-2,1-1 1,0 2-1,0 0 1,-1 1 32,1 0 0,0 1 0,0 3 42,-1-1 1,-4 0-1,1 4-28,-4 0 0,2 0 0,-7-1 0,3 1 0,1 0 1,4 0 0,2-2-20,0-2 1,-2 2 0,4-5-56,1 2 0,2-4 0,4 3 0,0-2-39,-1 0 1,-1 4 0,-1-3-1,-1 1 55,1-1 0,-1 5 0,1-2 0,-1 2 25,1 2 1,-4 0 0,0 0 0,-1 0 0,1 1 27,0 3 1,0-3-1,3 2 1,1-2-1,-1-1-65,1 0 0,0 0 0,-1 0 0,1 0 22,-1-1 1,1-3-1,-1 1 1,1 0 30,0 1 1,-5 2-1,1 0 1,1 0 0,1 0-22,2 0 1,0 1 0,-1 1 0,1 2 0,-1-2-4,1-1 0,-4 3 0,-1 0-3,3-2 0,0 3 0,1-2-48,1 0 0,0-2 0,-1-1 0,1 0 8,-1-1 0,1 1 1,-1-1 38,1-3 0,0 3 0,-1-3 46,1 2 0,-1 2 0,1 0 0,0 0-13,-1-1 1,1 1 0,-1 0-1,1 0-20,-1 0 0,1 4 0,0-1-11,-1 0 0,-1-1 0,1 0-19,0 2 0,-5 1 1,5-3-1,1 2 23,2-2 0,-1 1 0,2-1 1,-1 2-16,2-2 1,-4-1-1,4-1 15,-3 0 1,2 3 0,0 1 0,0-1 0,1-1 0,0 0 0,-1 3 11,2 1 1,-3-2 0,5 2 0,1-1-42,2-2 1,-3-2 0,1-2 3,0 1 1,2 0-1,1 0 6,0 0 0,0 0 0,0 1 0,0 1 34,0 2 0,0 1 1,0-3-1,0 3 93,0 1 0,-4 2 0,-1 2-49,-1-3 0,3 2 0,-2-4-43,0 1 1,4 1-1,-3 5 1,2-1-19,2 0 1,0-3 0,0-1 0,0 2-3,0 1 1,0-3 0,0 1-11,0 0 0,0 0 0,0 1-7,0-1 0,0 5 0,0-6 0,0 3 2,0 2 0,0-1 0,0 0 1,0-1-13,0-2 0,0 2 0,0-3-24,0 3 0,0-3 0,0 1-7,0 1 1,4-1 0,0 1-1,0-1 30,1 0 0,-2 2 0,3 2 0,-1-1 5,-3 0 1,4 0 0,-1 1 0,0-1 0,1 0 41,0 0 1,-3-3 0,2-1-1,0 1 1,1-2-15,1-2 0,3 1 0,-2-2 1,2 0-109,1-2 1,1-5 0,-1 0 0,0 0 62,1-1 1,-1 2 0,-1-4 0,-1 2 0,-2 1 84,-2-1 1,2 7-1,-3-2 1,0 1 222,1 0 0,-4-1 0,3 0-157,-3 0 0,3 4 1,0-1-1,0 0-74,1-2 0,-3-5 0,5 0 0,-1 1-70,0 2 0,2-3 1,3-2 23,1 0 1,3-1 0,0-2 0,-1 2-40,-1-2 1,-2-2-1,1 0 74,-1-1 1,1 0-1,-1 1 1,0-1-1,1 1 92,-1-1 1,-3 4-1,0 1 1,-1-2 0,1-2-17,-1 0 0,-3 3 0,4 0 0,-1-1 0,1-1-35,0-2 1,-2 4 0,3 1 0,-2-1-127,2 1 1,0-2 0,0 4 0,-1 0 0,1 0-4,1 2 0,1-2 1,1 1 15,-1 1 0,0-2 0,1 1-5,-1 1 0,1-2 0,-1 1 0,1 1 19,-1 2 0,2-1 1,1 0-3,1-2 0,0 0 0,-2 4 0,1-2-24,1-2 0,5 3 0,-2-3 5,0 2 1,3-2-1,-2 0 1,3 2 53,1 0 0,0-2 0,-2 0 0,0 2-9,-2 0 0,-2 2 1,4 0 1,-2 0 1,-5 0 0,2 1-14,1 2 1,-3-1-1,3 1 1,1-3-74,0-4 1,0 1 0,2-3 0,-1-1-58,1 1 1,6-6 0,0-3 81,0 1 1,-1 0 0,0 0 48,2-2 0,0 0 0,-4 1 0,-1 0 20,1 1 0,0 2 0,-1 3 0,-2 3 75,-1 1 1,-1-3 0,2 3-35,-1-2 1,-1 4 0,2-1-49,-1 3 1,0-3 0,4-1 0,0-1-103,0 1 1,3-4 0,2 1 6,2-2 1,-1-5 0,2-2-1,-1 0 70,-2 1 1,2-3-1,-2 2 41,1-1 0,-3 4 0,1-1 0,0 2 71,0 1 1,-2 1 0,-5-1 0,-1 0-23,2 1 1,2 3 0,2 1 34,2 2 1,4-3 0,0 3 0,3-1 93,4-3 1,-2-3 0,2-2 0,-1-3 0,-1-1-52,2-2 0,0 2 0,-3-1-243,-1-2 41,0 5 1,2-5 85,2 6 1,-3-4-1,3 2 1,-3 0 19,-5 1 1,3 0 0,-4 3-1,2-1-79,-1-1 0,-1 0 1,2 3 25,-4 0 1,2 0-1,1-3 1,2-1-1,0-1-14,-2 1 0,-1-4 0,3 4 15,-2-2 1,0-1-1,1-4 47,0 0 0,-4 0 0,3 0 0,0 1-6,0 3 1,3-3 0,-3 3 0,2-2-3,-2 2 1,3-3 0,-4 4-29,1 0 0,1 1 0,-4 2 11,-2 0 1,3-2 0,0 3 0,0-2-32,0-2 1,2-2 0,-2-3-8,2 0 1,-4 0-1,5 0 13,0 0 0,-1 0 1,-1 0-1,-1 0-5,-3 0 0,-1 2 0,-1 0 1,0 3-23,0 2 1,-4-3 0,0 2 0,1 0 0,2-1-43,1 0 1,-3 3 0,1-3 0,3 0-1,1 0 43,-1-2 1,4-2 0,2-1 0,3 0 43,1 0 1,-2-1 0,0-2 0,1-2 6,-1-1 0,-5 3 0,3-1 0,-2 2 0,-3-1-28,-1 0 0,-2-1 1,-2 4-1,-1 0-39,1 0 1,1 0 0,-1 0 0,-1 0 35,1 0 0,6-2 0,0 0-9,0-2 1,2-3 0,-1 1-1,1 1 1,2-1-8,-1 0 1,-3-2 0,4-2 18,-3 2 0,4-2 1,-4 4-1,-2-2 8,-1 1 0,3 0 0,-1-2 61,0 2 0,-2-1 1,-1-3-1,0-1 42,-1 1 0,1 3 0,0 1 0,0-2-34,0-1 0,0-6 0,1 1 1,1 1-1,2 2-57,-2 0 0,-1 1 0,-1-1 0,0 1-76,0-1 1,0 1-1,-1 1 1,1 1-1,0 3-59,0 1 1,-4-3 0,-1 3 0,0 0 50,-1 0 0,1-3 0,2 4 0,-2 0 0,-1 1-15,-3-1 1,2 0 0,-1 3 56,-1-3 0,-5 3 1,-1-3-1,1 3-80,1 1 0,1-2 89,1-1 1,-1 1 0,2-2 0,1 3 32,1 1 0,0 0 0,-3 0-5,-1 0 1,0 0-1,1 0 1,-1-1-40,1-3 0,-1 3 0,1-3 0,-1 3 0,0 1-27,1 0 0,-5-4 1,1 0 32,1 2 0,1-3 1,1 1-1,0 0 88,-4-1 0,0 4 996,-4-3-277,-1 3-585,3 1-2045,-5 0 1890,0-6 951,0 5-394,0-4 1,0 4 200,0-3-738,0 3 1,-2-4 0,0 3-115,-2-1 0,0 0-61,4-5 0,0 1 0,0-5 0,0 1-2,0 0 0,0-1 0,0-1 1,0-1 128,0-1 1,0 0 0,0 4 20,0-1 0,-1 1 0,-3-1 95,-3 1 0,-4-6 0,0 1 0,0-1 150,-1 2 0,2 1 0,1-5-272,2 4 0,3-3 0,-3-1-45,2-2 0,2-2 0,3 0 0,-2 0 0,0 0-11,-2 0 1,-4 1-1,3-1 36,-1 0 0,-2 1 0,-3 2 0,-1 2 71,1 2 1,0-1 0,-1 3-1,1-1 54,-1 1 0,1 1 1,-1 2-1,1 0 1,0-2-51,-1-2 1,1 1-1,1-4 1,1 0-1,1 0-178,-1-2 1,0-1 0,0-2 0,2 0 78,-2 0 0,-1 3 0,-2-1 1,2 0 36,3 1 0,-3-1 0,2 0 0,-2 0 13,-2 2 0,1 4 0,-1-3-69,1 2 1,3-3 0,1 2-1,-2 1 23,-1-1 1,-5 2 0,-1 4 21,2-1 1,2 1 0,0-1 0,1 1 49,-1 0 1,1-1 0,0 1 0,-1-1 45,1 1 1,-1-4 0,1-1 2,-1 2 1,1-2 0,0-1-58,-1 0 0,2-1 1,1-2-1,2 1-14,-2-2 1,-1 3 0,-2 1 0,1-1-24,-1 0 1,1 3 0,-1-3 79,1 2 0,0-1 0,-2 3-30,-2-1 0,2-4 0,-2 4 1,1 0-35,-1-2 0,2 1 0,-2-5 0,2 2-71,2-1 0,0-2 0,3-1-33,0 1 0,0-2 0,-2-2 0,1-2 31,2-1 0,3 2 1,-3-2 69,2 1 1,-2-2 0,2 2 0,-2 0 189,-2 0 0,3-2 0,-1 2-76,-2-1 0,0 3 0,0-1-102,1 3 0,1-2 0,-5-1 0,1 0-63,-1 0 0,2 1 0,1-4 0,2-1-27,-2 2 0,0-4 0,0 3 1,1-3-1,1-2 38,1 1 0,-3 0 0,4 0 0,-1 1 1,0 1 96,0 1 0,-1 2 0,-1-1 0,1 2-9,2 0 0,-4 4 1,3-3-1,-2 3-37,1 1 0,3-3 0,-2-1 0,-1 0-116,1-1 0,2 3 1,-2-6-1,1 0-81,2-2 1,-2-5-1,1 0 1,2 1 82,0 1 1,2-2-1,0-1 32,0-2 0,0 4 0,0-2 0,0 1 30,0 0 1,0-1-1,0 2 65,0-1 0,0 0 0,0 3 1,0 1 110,0 0 0,-3 0-36,-1-1-116,0 1 154,4 0 0,0 0-116,0-1 1,0-3-57,0 0 0,1-5 68,3 1 0,1-2-212,3-2 1,2 4 79,-2 0 0,0 2 0,0-2-440,2-3 499,-9 5 1,10-2-3,-4 0 1,-2 4 154,-1-4 1,1 5-152,-1-1 0,4-1 197,-5 1 1,5-5-91,-4 1 1,3 1 136,-3-1-942,5 0 758,-8 2 0,6-3 0,-3 5 1,-2-2-17,6 2 0,-6 3 5,2-3 0,1 3 164,-1 5 1,0-3-166,-4 2 0,4 0-157,-1 0 154,1-2-58,-4 9 0,4-9 1,0 4-65,-2 0 1,5-4 0,0 2 233,3-2 1,-1 3 0,1-2-1,3-2-233,0-3 1,3-1 0,0 4 52,-3 0 1,5-1 0,0 2 0,1 2 41,0 0 1,-5 6-1,3-3 1,-1 1 19,3 1 1,3-6 0,2 3 0,1-2 0,2 1-61,-2-2 1,4-1 0,2-3-1,2 0 20,1-2 1,-2-2-1,1 3 1,1-1 19,-2 2 0,1 1 0,-7 5 1,-1 3-1,-4 3 133,-2 1 0,-4 2 0,3 2 1,-1 2-38,-3 1 0,-2 3 0,1-4 0,1 2 0,2-1-214,2-2 1,2 3 0,6-4 0,1-2 60,-2 0 0,-1 2 0,-1 0 1,0 0 112,0 1 1,-6 1 0,-1 6-1,-5 0 306,-3-1 0,0 5 282,-4-1-1393,0 5 0,-5-2-3461,-3 5 4223,-2 0 0,-6-5 0,1-1 0</inkml:trace>
  <inkml:trace contextRef="#ctx0" brushRef="#br0" timeOffset="41">7149 2787 8063,'-5'-7'-121,"4"-3"1,-4 8 665,5-6 1,-4 4-1,-1-2-55,-1 1 0,2 1 1,-2 3-452,1-3 1,1 1-1,4-4 1,0-2-119,0-1 1,4-7-1,1-2 51,1-2 1,2-7 0,3-3-1,0-2 95,1-1 0,1-7 1,1-4 6,1-7 1,5 0-1,-1-2 1,3 0 9,1-2 1,-1-1 0,1 1-1,0 3 62,0 3 0,0 5 0,0 1-61,-1 3 1,5 4 0,0-1-43,-2 2 1,3-2-1,-1 0 1,-2 1-53,-1 2 1,-1-3 0,0 0 0,0 1-34,0 1 0,-2 6 69,-2-1 0,1 6 0,-3-2 1,-1 4 20,1 4 1,-1-2 0,-2 3 0,2 0 7,-2 3 0,-2 2 1,0 2-47,-1 0 0,1 3-493,-1 0 34,0 6 1,-6-2 101,-5 8 1,-1 2 0,-6 6 346,-2-1 0,-7 0 0,-1 1 0</inkml:trace>
  <inkml:trace contextRef="#ctx0" brushRef="#br0" timeOffset="42">7172 2273 8099,'-7'0'-250,"-1"0"0,0 1 1,1 2-1,-1 2 0,-1 0 677,-1 0 0,3 2 723,-1-3 97,5 0-895,-2-4 1,5 1 0,-1 3 0,-1 4-64,-2 2 0,-4 6 1,3 5-1,-1 3-55,-3 2 0,-1 10 0,-2-1-129,1 5 1,-1-3-1,1 2-91,0 0 1,-1-3 0,2 2-132,2-3 1,-1-2 0,4-2 67,-1-4 0,4-3 0,-2-3 75,2-2 0,4-4 0,2-7 0,3-4 12,3-3 1,3-6 0,1-4-1,2-3 34,2-4 1,3-4 0,4 2-1,2-1 30,-2 0 1,0 0 0,1-4 0,0 2-31,0 2 0,-2-2 0,-1 6 0,-2 1 0,0 1-109,-2 2 0,-5 1 0,1 1 0,-3 3-2407,0 1 2444,-1 1 0,-4 9 0,-2 1 0</inkml:trace>
  <inkml:trace contextRef="#ctx0" brushRef="#br0" timeOffset="43">5493 15384 8240,'7'-1'50,"-3"-3"1,-4-3 0,-3 0 327,-1-1 1,0 4 0,4-3 0,-1-1 1204,-3 2-1173,3 1 0,-5 5-229,2 0 1,3 5-1,-4 2 1,1 4-42,0 0 1,-5 7-1,1 3-114,-2 5 0,-1 6 0,-1-1 0,1 5-43,0 2 1,-1 4 0,2-3 28,2 2 1,-2 2-1,3 4 1,-2 0-42,1-3 1,2-1 0,3 3 36,0 0 0,-1-2 1,4-1 15,0-1 0,0-5 0,1 1 0,3-3-33,3 0 1,4-1 0,0-1 13,0-3 1,1 2 0,0-5-1,2-2 3,2-1 0,0-1 0,-2-1-7,1-3 1,2-7 0,-3-4-58,1 1 0,0-3 0,-3 1-266,-1-2 1,1 0-1,-1-3-755,0 2 1,1 0 165,-1-4 0,-3 0 911,-1 0 0,-4-5 0,2-1 0</inkml:trace>
  <inkml:trace contextRef="#ctx0" brushRef="#br0" timeOffset="44">5847 15715 8004,'-1'-11'0,"-3"1"254,-3 2 0,2-2 33,1 2 1560,3 3-1617,1 0 0,0 14 1,0 4-1,0 4-179,0 7 0,3 4 0,3 7-9,0-1 0,1 4 0,4 1 0,-2 1-49,-2-1 0,-1-1 1,3-2-22,-1 2 1,-2-4 0,3 1 0,-2-4-86,-2-3 1,2-2 0,-3-4-110,-1-3 0,-1-4 1,1-6-1723,0-1 700,1-1 1244,-4 0 0,-10-12 0,-3-8 0</inkml:trace>
  <inkml:trace contextRef="#ctx0" brushRef="#br0" timeOffset="45">5825 15829 8004,'-8'-15'0,"2"0"122,1 1 1,1-3-1,4 2 1,0 0 309,0-2 1,1 5 0,2-3-133,0 2 1,8 1-1,-1 1 1,4 1-56,0 2 1,3-1 0,1 4-205,0-1 0,4 3 0,-3 0 0,2 1-13,2 2 1,-4 2 0,0 3-157,1 6 1,-3 2 0,-2 6 0,-2 1-14,-2 2 1,-1 1-1,-1 1-42,-1 2 1,-6 2-1,2 4 1,-3-3-141,-1-1 0,-5 4 0,-2-3 31,-3 0 1,-6 0 0,0-3 149,-2 0 1,-1 4-1,-3-6 1,2-3 226,1 1 1,5-6-1,0 0 20,5-4 1,0 0 0,4-2-1,0-1 323,0-2 0,1-3-225,4 4 1,6-6 0,1 3-163,3 0 0,3-3 0,2 1 1,4-1-30,3-2 1,4 0 0,1 0-68,-2 0 0,0 0 1,-4 0-2,-2 0 0,1 0 0,-4 1 1,-2 2-282,-2 0 1,0 2 0,0-2-29,4 1 0,-4 3 0,4-3 0,-2 0 365,1 1 0,-2-4 0,3 4 0</inkml:trace>
  <inkml:trace contextRef="#ctx0" brushRef="#br0" timeOffset="46">6578 16332 8029,'0'-12'433,"0"1"-206,-5 0 0,3-1 0,-5 1-16,2-1 1,-2 0-1,2-2 1,0-3-21,0-1 1,-4 3 0,2-4-131,1-1 1,-3-2 0,4-1 0,0 1 29,0-1 0,1-1 0,3-2-122,-3 0 0,3-5 1,-3 3 12,3-1 0,4 4 1,3-2-1,0 3-106,3 1 1,1 1 0,1 3 124,1 4 0,-1 3 0,1 1 0,0 2 162,3 2 1,-1 4 0,5 0-70,2 1 1,-3 2-1,1 0-40,1 0 1,1 0 0,2 2-80,0 1 0,-1 4 1,-2 4-1,-2 2-43,-2 2 0,3 4 0,-3 6-14,-2 2 1,-6 4 0,-1-4-1,-2 1 45,-3 0 0,1 3 0,-1-3 25,2 1 0,0-2 1,-4 2 19,0-1 0,0-3 0,0-5-118,0-1 1,0-3-1,0 1-176,0 0 0,0-2-1300,0-4 1586,0-4 0,-5-7 0,-1-7 0</inkml:trace>
  <inkml:trace contextRef="#ctx0" brushRef="#br0" timeOffset="47">7229 15692 7919,'-5'-6'265,"3"-4"1,-6 3 1401,-1 1-715,4-4-757,-5 9 1,8-4 0,-5 6 0,2 4-21,3 6 1,0 7 0,2 9-117,0 3 0,0 2 1,0 0-1,0-2 5,0 2 0,0 1 1,2 0-120,1-3 1,-1 3-1,3-4 1,-1 1-166,-1-4 0,5-3 1,-3-4-177,1-4 0,-2 2-1203,4-2-431,-6 0 2030,3-8 0,-5-2 0,0-5 0</inkml:trace>
  <inkml:trace contextRef="#ctx0" brushRef="#br0" timeOffset="48">7161 15966 7919,'1'-7'656,"3"-1"-483,2 6 0,7-7 0,1 4 87,1-2 1,5 5 0,0-3 0,1 1-139,2 0 0,0 0 0,1 4-67,3 0 0,-3 0 1,2 0-1,-2 0-226,-1 0 1,4 0 0,-2 0-2,-3 0 1,-1 0 0,-4-1-506,1-3 0,-4 3-190,1-3 867,-8 3 0,-1-4 0,-6-2 0</inkml:trace>
  <inkml:trace contextRef="#ctx0" brushRef="#br0" timeOffset="49">7218 15578 7927,'-18'-11'0,"3"3"0,7 0-32,5 0 0,6 1 0,5 1 1,2-1 112,2 1 0,-1 4 1,0-3-1,2 1 255,2 0 1,3 0 0,6 4-307,3 0 0,-2 0 1,6 0-1,-1 0-267,-1 0 0,8 0 0,-3 0 272,2 0-35,-1 0 0,0-5 0,-1-1 0</inkml:trace>
  <inkml:trace contextRef="#ctx0" brushRef="#br0" timeOffset="50">8166 15384 8023,'-12'-4'285,"1"0"1,3-3 120,1 3 0,-1-1 0,-3 2-189,-1-1 0,0 1 1,-2 3-1,-1 0 0,-1 0 67,0 0 0,2 5 0,-4 2-252,2 3 0,0 3 0,5 1 0,0 3 56,-1 0 1,2 2-1,1 4-9,1 0 1,6 0 0,-2 0-105,3 0 1,1-1 0,1 0 0,3-2 39,4-1 1,3-5-1,3 2-176,1-4 0,4-4 0,-2-2 0,0-1-322,4-2 1,0-2-1,2-1-532,0 0 1,0 0 1014,0 0 0,5-10 0,1-3 0</inkml:trace>
  <inkml:trace contextRef="#ctx0" brushRef="#br0" timeOffset="51">8383 15384 8106,'-12'-4'1235,"1"0"-197,5 0 176,-4 4-928,8 0 0,-2 0 0,7 2-135,1 2 0,5 3 0,-2 7 1,5 3 103,3 0 0,-1 4 0,4 4-46,-2 2 1,5 4 0,-4 0 0,2 1-103,0-2 1,0 4 0,4-2 0,-1 4-208,-3 0 1,2-6 0,-3 4-141,0-1 1,-2-4 0,-4 1-82,-1 2 0,1-4 0,-2-1 0,-3-3 3,-3-1 1,-2 0 0,-2-2 27,0-2 0,-3-1 0,-3-4-138,-6 1 0,-7-1 0,-1-5 428,-5-1 0,-10-1 0,-5 5 0</inkml:trace>
  <inkml:trace contextRef="#ctx0" brushRef="#br0" timeOffset="52">9411 15761 8076,'1'-10'336,"2"1"1,2 2 0,1 1-107,3 0 0,1 3 1,3-1-1,2 2 1,4-1-1,3-2 0,0 0 1,1 0 47,0 3 0,0-4 0,0 1-369,0-1 1,-1 0-1,1-3 1,-1 2-206,-3 2 0,1-2 0,-5 3-1602,-1 1 662,-1 2 1236,-7 1 0,-6 5 0,-6 2 0</inkml:trace>
  <inkml:trace contextRef="#ctx0" brushRef="#br0" timeOffset="53">9411 15978 8050,'0'7'629,"0"1"324,0-5 0,1 2-597,3-5 1,3 0 0,7 0 0,4 0-139,4 0 1,-1 0 0,11 0 0,2 0-153,3 0 0,2-2 0,-2 0-30,1-2 1,0-1-1,-3 2 1,-2 0-226,-3 0 1,-2 2 0,-6 1-999,-3 0 1187,-3 0 0,-10 0 0,0 0 0</inkml:trace>
  <inkml:trace contextRef="#ctx0" brushRef="#br0" timeOffset="54">10633 15418 8012,'-12'-5'44,"6"3"1,1-5 0,1 1 0,0 0 1416,2-3-885,1 4 0,1 1-310,0 8 0,0 2 0,0 5 0,1 2-37,3 2 1,-2 4-1,6 7-140,1 0 1,0 6 0,-1-2 0,0 5-76,1 3 1,0-3 0,0 5-1,-3-4 24,-1-1 0,4 5 0,-3-7 7,1-1 0,2 2 1,-4-4-1,1-1-143,3-3 0,-3-3 0,1-2 1,-2-4-56,-3 0 1,-1-2 0,1-4-361,2 1 0,-3-5-2148,3 1 1704,-3-5 957,-6 2 0,-2-5 0,-4 0 0</inkml:trace>
  <inkml:trace contextRef="#ctx0" brushRef="#br0" timeOffset="55">10633 15441 7975,'-7'-18'-24,"2"2"1,5 4 0,0 1-63,0-1 1,0 1-1,2 0 1,1 0 618,5 4 0,-2-3 0,3 2-299,4-2 1,-2 0 0,6 1-1,-1 3-136,3 1 1,-1-3 0,1 4-36,2 2 0,0 0 0,2 2 0,0 0 34,0 0 1,5 2 0,1 1-140,0 5 0,0 2 0,-3 2 6,0-1 1,0 0-1,-7 2 1,-4 1-100,-2 1 0,-7 2 0,-2-2 43,-3 4 0,-1-1 0,-1 1-7,-3 1 1,-6 0-1,-8 1 1,-2-2-67,-4 1 0,-6-2 0,1 0 17,-4-2 0,1 1 0,-6-3 19,3 1 1,6-4 0,2-3 3,3 1 1,6-3-1,3 0 1,2-1-909,2-2 1033,4-2 0,2-1 0,5 0 0</inkml:trace>
  <inkml:trace contextRef="#ctx0" brushRef="#br0" timeOffset="56">11558 15258 7943,'-8'-7'171,"2"-1"0,0-1 0,1-1 1947,-1-1-1707,3 4 1,-2 2-288,-3 5 0,2 5 1,-2 3-90,-1 2 1,3 5-1,-2 2 1,-1 1-1,-1 2 1,1 5 0,0 3 5,0 1 0,-3 2 0,4 3 1,-2 0-30,-1 1 0,3-1 1,2 1-1,1 1-39,2-2 1,2 7 0,1-7 0,0 2-34,0-1 1,0-2-1,0-1-3,0-2 1,4-3-1,1 2 1,1-1 13,3-3 1,-3-4 0,2-4 28,1 0 0,1-2 1,1-3-40,1-1 0,-1-1 0,1-1 0,-1-3-228,0-1 1,1 3-108,-1-4 1,-3 0-942,-1-4 1335,-4 0 0,2 5 0,-5 1 0</inkml:trace>
  <inkml:trace contextRef="#ctx0" brushRef="#br0" timeOffset="57">11729 15510 7982,'-7'-6'-63,"0"-1"0,1-2 0,1 0 2171,0 1-1900,1 6 0,4 2 1,0 9-1,0 3-155,0 4 1,4 8-1,1-1 10,1 1 1,-2 1 0,2 1-1,1 1-81,-1 3 0,-2-4 0,2 3 1,1-1-68,-1-2 0,-4-1 1,3-1 45,1-1 0,-5-1 1,4-8-319,0 1 1,-4 0-426,3-3 0,-1-2 151,0-3 631,-1-2 0,-2-5 0,-7 0 0</inkml:trace>
  <inkml:trace contextRef="#ctx0" brushRef="#br0" timeOffset="58">11615 15532 7885,'-5'-16'480,"4"2"0,-3-4-649,3 2 0,2 0 0,3 5 0,5 0 375,5-1 0,-1 1 1,7-1 67,0 1 0,1 3 0,3 2 0,2 1-113,1 2 0,0-2 1,-1 1-113,0 2 1,2 2 0,-2 2 0,0 4-81,0 0 1,-6 1-1,-2 5 22,-2-1 1,-2 1-1,-5-1-100,-1 1 1,-6 3 0,2 1 0,-3 1 49,-1-1 1,-3 3 0,-2-2-123,-2 1 0,-4-3 0,-6 3 60,0-2 0,1 3 1,-3-2-1,-1-1-71,-2 1 1,3-1 0,2-2 120,0 1 1,2 1-1,3-5 1,2 0 126,3 1 1,2-1 94,5 1 1,0-1-1,0 0-28,0 1 0,1-4 0,3-1 22,3 2 1,5-3-1,2 2-79,1 1 0,5-3 0,-1 2 1,3-1-127,1 0 0,3-1 1,1-3-44,-2 0 1,-1 1 0,-1-4-137,0 0 1,-1 0-1,-3 0 1,-3 0-711,1 0 949,-5-5 0,5-1 0,-6-6 0</inkml:trace>
  <inkml:trace contextRef="#ctx0" brushRef="#br0" timeOffset="59">12243 15190 7960,'-11'-17'0,"1"8"348,2-2 340,3 7 0,6 0 0,3 8-371,4 4 1,3 6-1,3 2-238,1 2 1,7 1 0,-1 5 0,5 2-35,-1 0 0,-2 2 0,-3-3-50,-1 2 1,-3 9 0,1-2 0,0 1-16,-3 1 0,-2-2 0,0 2-119,-1 2 0,-3-3 0,-2 3-29,-1-2 0,3-3 1,-4-1-1,0-3-184,1-1 1,-4-2 0,3-4-24,-3-3 0,-1 1 1,0-4-1,0-2-275,0-2 1,0 0 649,0-1 0,-5 0 0,-1 1 0</inkml:trace>
  <inkml:trace contextRef="#ctx0" brushRef="#br0" timeOffset="60">12997 15715 7873,'-11'-11'445,"4"4"907,2 2-1119,5 5 0,5 0 1,4 0-175,5 0 1,0 0 0,5 0-1,1 0-167,2 0 1,-3-1 0,0-2-629,1 0 1,2-1 735,1 4 0,0-5 0,-1-2 0</inkml:trace>
  <inkml:trace contextRef="#ctx0" brushRef="#br0" timeOffset="61">13648 15258 7943,'-11'-5'100,"-1"-1"0,2-2 1,1 2 800,1 1 0,5 1 1,-4 5-410,2 3 0,1 4 0,4 7 0,0 4-323,0 3 0,2 5 0,0 5 0,2 4-149,-1 2 0,-2 1 0,0-2-4,3 1 0,-3 4 0,4-3 1,-1 1-160,0-1 0,3-2 0,-3-7-92,-1-3 1,-2-3 0,0-3-48,3-1 1,-3-4 0,3-5-1209,-2 1-635,3-1 2125,-4-4 0,-1-2 0,-6-5 0</inkml:trace>
  <inkml:trace contextRef="#ctx0" brushRef="#br0" timeOffset="62">13397 15452 8004,'0'-17'0,"0"-4"0,0 5-53,0-2 0,5 4 1,4-2-1,5 0 463,5 1 0,3-5 1,4 2-165,0 0 0,5-2 0,-3 5 0,1 1-120,3 1 0,-3 6 0,1 0-63,2 2 1,0 1 0,-2 4 0,-3 2 66,-3 1 0,-2 4 1,-2 5-84,-1 4 0,-9-2 1,0 5-1,-3 1 4,-5 2 1,-2 0 0,-4 1-85,-3 0 1,-5-4 0,-2 0-1,-1 0-64,1-1 0,-4 2 0,-1-5-60,-2-1 0,-1-1 1,2-3-104,1-2 1,0 1-1,-3-4 1,3 0-501,4 0 1,2-1-266,2-4 1025,5 0 0,1-5 0,5-2 0</inkml:trace>
  <inkml:trace contextRef="#ctx0" brushRef="#br0" timeOffset="63">14379 14950 8043,'-8'0'696,"1"0"1,-2 0 192,-1 0 1,2 1 0,2 4-639,1 7 0,-4 0 0,2 9 0,0 3 59,-1 5 0,1 4 0,-5 2-166,1 4 1,-5-3-1,1 6 1,1 1-153,2 2 0,1 2 0,3 1 28,0 1 1,5 2 0,0-3-218,1 2 0,2-1 0,0-4 1,2-2-174,1-1 0,4-7 1,4 0 184,1-7 0,-1-1 0,0 0 0,1-3-15,-1-3 1,4-1-1,1-5-94,-2-1 0,-2-3 1,0-2-1,-1-2-529,1-2 1,-1 0-388,0-1 1210,1-3 0,-1-1 0,1-6 0</inkml:trace>
  <inkml:trace contextRef="#ctx0" brushRef="#br0" timeOffset="64">14516 15498 7890,'-6'-18'28,"-3"2"24,5 4 1,1 7-1,6 5 265,1 7 0,1 3 0,-3 3 1,2 2 73,-1 4 1,-1 7 0,1 5-206,1 2 1,-1-3 0,-3 1 0,0-1-108,0-1 0,4 3 0,0-5-112,-2-2 0,0-2 0,-1-3 0,2-2-554,0-1 1,1-6-148,-4-3 1,1-6 121,3 2 612,-2-3 0,3-11 0,-5-3 0</inkml:trace>
  <inkml:trace contextRef="#ctx0" brushRef="#br0" timeOffset="65">14493 15372 7879,'0'-11'0,"0"0"291,0-1 1,1 1 0,3 1-1,4 2 73,2 4 1,3-2 0,2 0 0,4-1-265,2 3 1,4 3-1,0 1 1,2 0-145,-2 0 1,3 1-1,-1 3 33,-2 4 1,-2 2 0,-4 3 10,-4 2 0,-2-2 1,-3 3-71,-3 1 1,-1-3 0,-6 3-1,0 1 106,0 0 1,-6 0 0,-1 2-20,-3-1 1,-6-1 0,0 2 0,-2-1-37,-2 1 1,2-2-1,0 1 19,2 1 1,2-2 0,5 0 0,3 0 31,1-1 0,-3-3 0,4 2 44,2-4 1,0 0-1,4-1-34,1 1 0,4-5 0,4 0 0,1-1-41,-1 0 1,4-3 0,1 2-63,-3 0 1,4-4-1,-1 3 1,1-1-153,-1 0 0,5-1 0,-2 1 0,2-1-304,2-2 0,1 0 517,3 0 0,2 0 0,5 0 0</inkml:trace>
  <inkml:trace contextRef="#ctx0" brushRef="#br0" timeOffset="66">15293 15852 8043,'-7'-11'65,"-2"-4"1,6-1-307,0 2 0,2 0 1,-1 0-1,0-2 702,-2-2 0,-1 0 0,2-2-367,0 1 0,-6 0 0,2-4 0,1-1-147,2-3 0,-1 6 1,1-3 151,2 2 0,-3-2 1,1 6-1,1-1 74,2 0 0,1 5 0,0-1 0,0 2-48,0 2 1,1-1 0,3 2 0,3 1-57,-1 2 0,8 0 1,-3-1-145,2 0 1,5 5 0,0-2 0,1 2 71,0-1 0,0 0 1,2 4-84,-2 0 1,-1 5-1,-4 3 122,1 2 0,0 5 0,-3 2 0,-2 0 75,-2 4 1,0 1 0,-2 4-83,0 0 1,-4 6 0,2-3 0,-2 2-117,-2-1 1,0-3-1,1 2 1,1-1-184,2-3 1,0-4 0,-4-4-24,0 0 0,4-2 0,0-3 0,-1-1-1255,2 0 1548,-3-4 0,8-2 0,-4-5 0</inkml:trace>
  <inkml:trace contextRef="#ctx0" brushRef="#br0" timeOffset="67">15852 15315 7928,'-10'-17'98,"1"3"1,3 4-206,1 2 34,1 5 1,8 7 0,0 9 399,-2 3 1,-1 8 0,-1 6 0,2 1 170,1 4 0,-1-4 0,1 7-311,-1-2 0,-2-2 0,0 0-143,0 1 1,0-5 0,0-1-206,0-1 0,0-6 1,0-7-1,1-2-158,3-2 0,-3-3-1733,3-1 2052,-3-4 0,4-3 0,2-6 0</inkml:trace>
  <inkml:trace contextRef="#ctx0" brushRef="#br0" timeOffset="68">15749 15589 8415,'5'-6'811,"2"-3"0,5 5-811,4 2 1,-2-1 0,5 1 0,1-3-37,2-2 1,0 4 0,1-4-1,1 1-56,3 0 1,-5 2-1,2-3 1,-1 2-416,-3 3 1,-5-3-1,0 1-597,-2 1 1104,-2-3 0,1 0 0,-1-6 0</inkml:trace>
  <inkml:trace contextRef="#ctx0" brushRef="#br0" timeOffset="69">15795 15213 7915,'0'-12'267,"0"1"247,0-1 1,5 1-1,3 1-225,2 2 1,1 3 0,1 5 0,0 0-24,4 0 1,3 0-1,7 0 1,5 0-297,2 0 0,2 0 1,2 0-175,1 0 0,-1 0 0,-5 0 0,-2 0-339,2 0 1,-5 0 0,-3 0 105,-4 0 0,-5 0 437,4 0 0,-5 5 0,3 1 0</inkml:trace>
  <inkml:trace contextRef="#ctx0" brushRef="#br0" timeOffset="70">16240 14859 8008,'-10'-23'0,"4"-3"933,-5 3 1,5 8-1,10 13-625,4 4 0,6 5 1,2 5-1,2 5 44,2 6 0,7 6 1,4 8-196,2 1 1,0 9 0,-2 0-1,-2 3-177,-1 5 0,-1 1 0,-4 1-224,0 0 0,-6-1 0,-3-2-128,-5 0 1,0-4 0,-4 1 0,0-5-173,0-2 1,-1-6 0,-4-2 543,0-4 0,0-7 0,0 3 0</inkml:trace>
  <inkml:trace contextRef="#ctx0" brushRef="#br0" timeOffset="71">17051 15395 7943,'-9'0'1220,"6"0"0,9-1-1023,13-3 0,3 3 0,0-3 0,1 3 0,1 0 0,2-2-257,0-1 0,1-1 0,-4 3 0,0-2 0,-2 1-1470,-2 2 1530,-2 1 0,-6-5 0,1-1 0</inkml:trace>
  <inkml:trace contextRef="#ctx0" brushRef="#br0" timeOffset="72">17074 15510 7943,'-6'5'176,"1"-3"133,5 6 0,0-4 1,1 2-1,3-1 94,3-2 1,5-2 0,3-1-242,4 0 1,3 0-1,2 0 1,2 0-256,5 0 0,-2-4 0,0 0 0,0 0-1579,1-1 1672,-5 4 0,3-9 0,-5 4 0</inkml:trace>
  <inkml:trace contextRef="#ctx0" brushRef="#br0" timeOffset="73">17748 15121 7925,'-5'-28'0,"-1"4"1898,-1 4-1320,2 11 0,5 0 0,1 13-366,3 4 0,-2 8 1,1 7-67,-1 6 1,-2 9-1,0 4 1,0 2-12,0 2 1,0 0 0,0-1-185,0 1 1,3 0 0,1 0 0,0-2-385,1-2 1,-4-7-1,3-5-34,-3-3 1,1-1 0,0-7-2039,2-4 2505,0-2 0,1-2 0,1 1 0</inkml:trace>
  <inkml:trace contextRef="#ctx0" brushRef="#br0" timeOffset="74">17954 15498 7894,'-18'0'0,"1"-1"568,6-3 0,5 4 0,2 0-57,2 6 0,2 5 1,0 0-1,0 2-272,0 2 1,4 3 0,1 4-1,2 0 19,2-3 0,1 3 0,2-5-30,4 1 0,3 2 1,7-6-1299,5-3 0,2-1 0,2-6 0,2-2 884,1-1 0,4-2 0,-3-3-65,2-3 0,-4-5 0,1-2 170,-3-1 0,-5-5 1,-5 1-1,-3-3 159,-3-1 1,-7-5-1,1-2 1,-5-4 89,-3-4 1,-3 2 0,-7-2 3,-6 2 0,-7 3 1,-10 3-81,-6 3 0,-6 8 1,-5 5-1,-1 6-101,0 4 1,6 8-1,3 4-64,5 6 0,6 0 1,7 5-194,3 2 1,5-4 0,3 1-1,4 0-1259,3 0 1525,1-4 0,10 7 0,3-3 0</inkml:trace>
  <inkml:trace contextRef="#ctx0" brushRef="#br0" timeOffset="75">19039 15155 7876,'-23'-1'454,"1"-1"246,3-2 0,6 1-822,6 7 1,3 2 0,-2 6 0,-1 1 710,1 2 0,-2 6 0,-3 7-360,0 2 0,-2 4 0,-2 5 0,-4 2-159,-3 2 1,-2 1 0,-1 1-100,-2-3 0,0 1 0,6-6 1,2-3-215,3-3 1,5-9 0,2 0-600,1-5 0,6-1-88,-2-5 1,4-6 929,4-5 0,2-5 0,6-6 0</inkml:trace>
  <inkml:trace contextRef="#ctx0" brushRef="#br0" timeOffset="76">18833 15064 7883,'-5'-16'0,"0"3"807,-3-2-1007,3 7 1,6 3-275,3 5 1,4 5 473,7 3 0,3 2 0,5 1 0</inkml:trace>
  <inkml:trace contextRef="#ctx0" brushRef="#br0" timeOffset="77">19096 15727 7839,'-12'0'2245,"1"0"-1646,4 0-330,2 0 0,5 1 0,0 3-403,0 3 0,0 0 1,2 0-612,1 2 745,-1-4 0,13 5 0,-2-3 0</inkml:trace>
  <inkml:trace contextRef="#ctx0" brushRef="#br0" timeOffset="78">19427 15658 7847,'-12'-11'398,"2"-1"105,3 1 1,3 4 0,8 4 0,3 3-281,3 3 0,7 0 1,3 3-1,4-1-384,3-2 0,5-2 0,-2-1 0,2 0-276,-2 0 1,3 0 436,-2 0 0,2-5 0,1-1 0</inkml:trace>
  <inkml:trace contextRef="#ctx0" brushRef="#br0" timeOffset="79">19952 15407 8706,'-6'-23'130,"1"5"1,6 2 0,4 0 0,5 1 0,6 1 0,0 2-1,1 0 1,-2 2 0,1 1 79,3 1 1,3 5 0,2-4 0,3 2-27,3 3 0,3 0 0,0 2-184,-2 0 1,0 0-1,-3 2 1,-1 0 17,-3 2 1,-1 5 0,-11-1-69,-1 2 1,-8 1 0,0 2 0,-6 1 117,-4 1 1,-8 4 0,-4-2-53,-3 0 1,-5-1 0,1 1 0,-1 0-2,-1-3 1,4 2 0,-1-1-42,4-1 0,2-1 0,7-1 0,3-1-17,2 0 1,4 1 73,3-1 0,1-3 0,4-2 135,6-1 0,2 3 0,6-3-97,1 1 1,6-2 0,2 2-1,1 1 51,3-1 1,1 2-1,0 3-94,-3 1 1,2 3 0,-7 0 0,-2 0-25,-3 2 1,-6-3 0,0 5-97,-5 1 0,-4-2 0,-5 0-10,0-2 1,-1 3 0,-4-2 0,-7-1-122,-5 1 1,-9 2 0,-3-4 64,-4-1 1,0-1-1,-8-2 1,1 0-126,-1 1 1,8-5-1,0 0-379,4-2 1,7-1-660,7-4 1323,8 0 0,2-5 0,5-2 0</inkml:trace>
  <inkml:trace contextRef="#ctx0" brushRef="#br0" timeOffset="80">21003 15338 7916,'-11'-11'1579,"-1"1"-1164,1 2 1,4 4 0,2 8 0,1 4-424,1 2 1,-6 6-1,1 3 1,-2 5 379,-1 7 0,-6 1 1,-2 9-310,-3 3 1,1-1-1,1 0 1,1-2-129,-2-2 1,4 1-1,-1-5-80,1-6 1,2-4 0,4-3-1115,-1-3-585,1-3 1844,-1-9 0,1-7 0,0-7 0</inkml:trace>
  <inkml:trace contextRef="#ctx0" brushRef="#br0" timeOffset="81">20843 15190 7850,'-16'-5'1116,"4"2"-963,1-4 1,4 5 0,7 2-834,0 7 1,2-1 0,1 0 679,5-1 0,7 9 0,3-1 0</inkml:trace>
  <inkml:trace contextRef="#ctx0" brushRef="#br0" timeOffset="82">21129 15818 7880,'-12'0'1313,"6"0"-1053,1 0 0,5-1 1062,0-3-1238,0 3 1,0-3 0,0 8-991,0 3 0,0 3 906,0 2 0,-5-1 0,-2 1 0</inkml:trace>
  <inkml:trace contextRef="#ctx0" brushRef="#br0" timeOffset="83">21448 15601 7843,'-11'-12'203,"5"5"0,3-1 0,6 1 0,4 0 0,5 3 49,3 3 0,1 1 1,5 0-1,-1 0-216,4 0 0,0 0 0,7 0-61,0 0 1,0-4-1,1 1 1,1 0-118,-2 2 1,-4 1 0,0 0 0,-5-1-453,-3-3 594,3 2 0,-9-3 0,3 5 0</inkml:trace>
  <inkml:trace contextRef="#ctx0" brushRef="#br0" timeOffset="84">21505 15772 7859,'-5'-7'269,"7"0"1,7 1-214,5 0 1,6 2-1,-1-4 1,2 1-3,2 0 0,1-2 1,3 4-1,2 0-357,0 0 1,4 1-1,-3 3 303,-1-3 0,4 3 0,-4-4 0</inkml:trace>
  <inkml:trace contextRef="#ctx0" brushRef="#br0" timeOffset="85">22271 15304 7876,'-18'-10'60,"-1"-2"0,7-7 0,7 5 141,7 6 1,5 2 0,8 5 0,5-1-121,1-2 0,2-4 1,1 3 96,3-1 0,-1 3 0,7-1 0,4 2-277,2-2 1,-2 3 0,1-3-1,-3 3 21,-5 1 0,-2 0 1,-5 0 102,0 0 0,-6 0 1,-1 0 495,-4 0-321,-5 0 1,-2 1-1,-5 3-107,0 3 0,-1 9 1,-3 3-24,-4 2 0,-3 3 1,-3 3-1,-3 3-46,-1 3 0,-1 6 0,-3 0-17,-1 1 0,0 2 1,0 4-112,0 0 1,2-1-1,0 0 1,2-2-133,-1-1 1,3-7-1,2 0-19,3-7 1,0-6 0,2-3 0,2-3-378,5-4 0,-2 0 632,1-1 0,0-4 0,4-2 0</inkml:trace>
  <inkml:trace contextRef="#ctx0" brushRef="#br0" timeOffset="86">23219 15418 7903,'-18'-5'556,"5"5"-695,6 0 1,-1 6 0,-3 10 692,-1 3 1,-4 4 0,-3 3 0,-4 6 61,-4 5 1,3 2 0,-3 3-487,3-4 0,1-1 0,1-2 0,-1 1-268,0-3 0,4-6 0,1-1-222,2-2 0,0-6 0,5-3 66,-1-2 0,5-3 0,1-1-598,0-1 1,-1-7 891,3-1 0,0-5 0,4-7 0</inkml:trace>
  <inkml:trace contextRef="#ctx0" brushRef="#br0" timeOffset="87">22967 15270 7872,'-17'-12'1288,"-5"1"-1518,14 5 0,0 0 73,11 6 0,0 4 0,4 1 1,2 0-252,2 0 0,0 8 408,0-1 0,1 2 0,-1-3 0</inkml:trace>
  <inkml:trace contextRef="#ctx0" brushRef="#br0" timeOffset="88">23230 15966 7844,'-11'0'2249,"-3"-1"-530,2-3 0,2 2-1457,6-6 1,2 6-263,-6-2 0,-5-3 0,-4 1 0</inkml:trace>
  <inkml:trace contextRef="#ctx0" brushRef="#br0" timeOffset="89">2867 17622 7911,'-5'-11'96,"-2"0"1,1-1-1,1 2 1,0 1 0,-2 1-1,0 1 1,-1-1 363,-1 1 1,0 3 0,0-3 0,2 1 0,-2 1 0,-1 0-187,-2 2 0,0 2 0,-2 1 0,-1 0-186,1 0 1,-3 0 0,1 1 0,-2 3-16,-2 4 1,2 2 0,-1 3-1,0 2-351,1 4 0,-4-1 0,5 1 1,-1 2-65,3 5 1,3-3 0,5 1-1,3-4 4,2 0 1,2 2 0,3-1 123,5-2 1,1 3-1,11-4 1,3 0 22,2-3 1,7-3 0,-1 0 5,6-1 0,-1-4 0,2-4-3,-3-1 0,-2-2 1,-1-2-1,-3-1 188,-1-5 0,4-2 0,-3-2 0</inkml:trace>
  <inkml:trace contextRef="#ctx0" brushRef="#br0" timeOffset="90">3129 17166 7887,'-11'-12'0,"-1"1"194,1-1 1,3 6 1653,1 2-860,4 3 0,-1 2-716,8 3 1,3 6-1,5 7-96,4 0 1,1 4 0,6 4-73,0 2 0,4 3 1,-1-2-1,0 1-59,-2 3 0,-1 1 0,-2 1-146,-2 1 0,2 0 0,-6 2-60,-1 1 1,-7 0 0,-3-4 0,-3 0-25,-1 1 1,0-1 0,-2 0-215,-6 1 0,-2-5 0,-11 0-317,-4 2 0,-5-4 1,-2-1-248,-5-3 963,2-1 0,-20 0 0,2-1 0</inkml:trace>
  <inkml:trace contextRef="#ctx0" brushRef="#br0" timeOffset="91">2341 17200 7879,'-19'-7'121,"1"4"0,2 1 342,2 2 1,5 4 0,2 3 0,-1 1-265,2 5 1,-5 6 0,4 1 248,-3 6 0,-2 8 0,2 9-321,2 5 1,3 1-1,5 4 1,0 2-309,0 0 1,9-1 0,5-1-182,7 2 0,0-6 0,10-3-276,0-7 0,4-8 1,1-6 33,2-5 0,6-3 604,-3-6 0,4-5 0,1 0 0</inkml:trace>
  <inkml:trace contextRef="#ctx0" brushRef="#br0" timeOffset="92">19644 4797 8506,'0'-12'-810,"0"1"877,0 0 1,0 3 0,-1 0 0,-2-1 1447,-1-1-705,0 4-453,4 1 0,6 15-333,1 5 0,0 6 0,0 3 0,1 2-15,-2 5 1,4 3-1,-3 4 66,-1 4 1,4 2 0,-4 2 0,1-2-26,-3-2 1,1 1-1,-2-3-83,0 0 1,2-7 0,-1 0-1,-2-3-61,0-5 0,1-1 1,1-1-63,-1 0 0,-2-5 0,-1-3 0,1-3-238,3 0 1,-3-5-1025,3 1 1418,-2-5 0,-8 7 0,0-4 0</inkml:trace>
  <inkml:trace contextRef="#ctx0" brushRef="#br0" timeOffset="93">19655 4660 8028,'0'-8'-627,"0"0"975,0 0 0,2 1 1,1 1-1,5 0 0,2 0-139,2 1 1,-1-3-1,0 1 1,2 0-62,2-1 0,-2 5 0,4 0 0,-2 0-20,0-1 0,1 3 1,-2-3-1,3 3 63,1 1 0,-4 1 0,1 2-177,-2 1 0,-2 4 0,2 0-177,2 2 1,-6 3 0,2 1 11,-1 1 1,1 4 0,-1-2 106,-3 0 1,-2 2 0,-5 4 0,0 0 27,0 0 0,-1 4 1,-3 0-59,-3 3 1,-3-5 0,-2 2 20,1-3 0,1-1 0,1-1 21,1 1 0,0-1 1,-3-2-1,0-2 48,-1-2 0,1 1 1,-1-3 68,1 1 1,-2 0 0,-1-3 15,-1-1 0,0-3 0,5-1 132,2 2 0,-2-2-40,2 0-123,3 1 1,1 3-120,8 1 1,3-5 0,5 0 90,3-2 0,-1 2 0,5-2 45,2 2 0,0 0 0,3 5 0,2-1-11,0 1 1,6-1-1,-3 1 11,1-1 1,1 0 0,-3 1 19,1-1 0,-3 1 0,0-2 0,-3-1 182,-4-2 0,-2-4 0,-6 1 230,1-3 0,-5 3 64,1 0-420,-1-1-370,0-3-2622,-2 0 2829,-5 0 0,-10 0 0,-3 0 0</inkml:trace>
  <inkml:trace contextRef="#ctx0" brushRef="#br0" timeOffset="94">20455 4831 8176,'-7'-8'899,"4"1"-765,1 4 1,1-2 60,-3 5 0,3 1-82,-3 3 1,3-1 0,1 4-29,0 2 0,0 3 0,0 2-30,0 1 0,1 4 0,2-1-75,1 3 1,4 0-1,0 5 1,1-2-19,-1-1 0,2-3 0,-3 1 0,2 0-70,-1 0 0,2-2 0,-2 0 56,2-4 1,-3 1-1,1 0-3,1-2 1,1-3 0,1-2 0,1-3 52,-1-1 1,1-1-1,-1-4 167,1 0 1,-1 0 0,0 0-1,1 0 122,-1 0 1,4-5-1,2-4-103,1-5 0,-3 0 0,4-5 1,0-1-127,-1-2 0,2 0 0,-5-1 26,-1 0 0,-1 0 0,-2 0-98,1 0 0,-5 0 1,0 1-1,-2 0-86,-3 3 0,0-1 1,-2 3-25,0-1 1,-4 5 0,-1-3 0,0 4-90,0 0 0,-3 5 0,3 0-428,-1 2 0,3-4-963,-1 2 1604,3 2 0,1-6 0,0 5 0</inkml:trace>
  <inkml:trace contextRef="#ctx0" brushRef="#br0" timeOffset="95">21220 4648 8506,'-4'-7'-176,"0"-1"290,2-1 137,1 4 0,1-1 540,0 2 0,0 4-687,0 0 0,0 5 0,0 6-14,0 1 0,3 4 0,1 3 235,-1 3-318,-2 1 0,-1 0 1,0 1-28,0 2 0,0 0 1,0 3-1,0 0-20,0 0 0,1-2 41,3 3 0,-1-3 0,3 2 0,0-1-177,1-2 0,-4-2 0,4-1 0,-2-2 73,-3-2 1,3-1 0,-1-4 91,-1 1 1,2-3 0,-1-5-145,-2 2 0,1-3-870,1 2 378,-3-5 647,4 2 0,-5 0 0,0 1 0</inkml:trace>
  <inkml:trace contextRef="#ctx0" brushRef="#br0" timeOffset="96">21220 5025 8192,'1'-7'-589,"3"-1"487,2 5 0,6-3 1,-1 4 432,1-2 1,0-1-1,2 2 1,3-1-27,1 2 0,-3 0 0,4 2-125,1 0 0,2-3 0,-1-1-132,-2 1 0,2-2 0,-5 1 0,1 1 30,-1-2 1,-1 2-321,-3-5 0,-5 6-149,1-2 0,-5 2 391,0-2 0,-6 2 0,-4-3 0</inkml:trace>
  <inkml:trace contextRef="#ctx0" brushRef="#br0" timeOffset="97">21106 4717 8206,'0'-12'659,"0"1"-251,0 0 1,1 3-1,3 0-377,3-1 1,4 3-1,1 0 157,4 1 0,3-4 1,7 1-1,5-1 38,2 2 0,1-2 0,0 4 1,0 0-69,1 0 0,-5 1 0,-1 4-124,-1 0 1,-2 0 0,-6 0 4,-1 0 1,-5-4-1,1 0-307,-2 2-708,-7 0 976,-1 7 0,-10 7 0,-1 6 0</inkml:trace>
  <inkml:trace contextRef="#ctx0" brushRef="#br0" timeOffset="98">21665 4271 8203,'-3'-11'3,"-1"0"1,1-1 0,1 1 0,-1-1 1737,-1 1-1405,1 5 1,8 0-1,2 6-150,3 0 1,3 6 0,1 2-17,1 6 1,4-1-1,-2 4 1,2-2 150,5 0 1,-1 5 0,5-1-119,0 3 1,-3 0-1,4-2 1,-1 0-60,-3 4 1,-4 0 0,-2 7-84,1 1 0,-3 1 1,-2 1-119,-2 0 0,-3 4 1,-1 1-1,-2 1-243,2-1 1,-4-1-1,0-4-5,0 1 1,-2-1 0,3 0 82,-1 0 1,-1-1 0,-4-1 0,0-3 36,0-1 0,-1 3 0,-2-5-26,-1 0 1,-4-6 0,-1-1-59,-5 1 0,1 2 0,-3 1 0,-1-2-496,-2-2 1,-6 3 764,-2-3 0,-5 3 0,3 0 0</inkml:trace>
  <inkml:trace contextRef="#ctx0" brushRef="#br0" timeOffset="99">19495 4386 8150,'0'-8'20,"0"0"0,0 0 1,-1-1 281,-3 1 0,2 3 1,-5 4-41,2-3 0,0 3 0,1-2-195,-3 6 0,1 3 0,-2 7 0,-1 3 52,-1 7 0,-3 5 0,-1 9 0,-2 3 21,-2 6 0,-1 9 0,-4 0-41,0 5 1,13-28-1,1 1 1,-9 28-1,3-3-137,5-3 1,4-3 0,6-4-23,0 1 0,1 1 1,4-6-32,7-2 0,0 1 0,7-5 0,2-2 12,0-4 1,2-1 0,0-4 18,0-2 0,-1-1 0,0-1 34,-3 0 0,3-4 0,-5-1 0,2 0-290,0-1 1,-5-3-1,3 2-118,-1-4 1,-3 0 0,4-1-725,-1 1 1158,2-6 0,5 4 0,0-4 0</inkml:trace>
  <inkml:trace contextRef="#ctx0" brushRef="#br0" timeOffset="100">22419 4112 7545,'0'-8'2341,"0"0"-2103,0 1 25,0 0 1,-1 2-1,-3 5-64,-4 0 0,-2 0 0,-1 0 1,-1 2-120,1 1 1,-2 0 0,-1 6-1,-2 2-109,-2 3 0,3 3-1,-3-2 1,2 4 40,2 2 1,6 2 0,4 1 10,3 3 1,2-3 0,3 3 63,4-3 0,8-1 1,6 0-1,3-2-11,1-2 1,1-2-1,1-7-171,2-3 0,-5 2 1,3-5-602,0-1 1,-5-2 696,-1-1 0,1-5 0,-5-1 0</inkml:trace>
  <inkml:trace contextRef="#ctx0" brushRef="#br0" timeOffset="101">4329 17097 7919,'0'-8'2352,"0"1"-2231,0 4 0,0-1 1,0 8-1,0 4 17,0 2 0,0 7 0,0 2 0,0 2-101,0 2 1,0 5 0,0 2-1,1 3-41,3 2 1,-3-4 0,3 2 0,-2 3-74,2-1 0,-3 1 0,4-3 86,0-3 0,-3 3 0,3-3-122,0-1 0,-3-3 1,6-5-1,0-4-92,-2 0 0,0-2 0,-3-3 0,2-1-18,1 0 1,-3 1 234,1-1 1,-2-3-144,2 0-94,-3-1 0,0 1 1,-6-2-595,-1-1 1,2-1 818,-3-4 0,4 0 0,-2 0 0</inkml:trace>
  <inkml:trace contextRef="#ctx0" brushRef="#br0" timeOffset="102">4203 17291 8004,'0'-18'146,"-4"2"0,0 5 43,2-1 0,2 1 0,4-1-15,3 1 1,-1-1-1,2 1 1,1 0-55,1-1 0,2 5 0,-1-1-19,0-1 0,5-1 0,0-2 1,2 1-8,2 0 1,2-1-1,2 2-90,3 2 1,-3 3 0,2 5-26,-2 0 1,3 0-1,0 0 1,-2 2-99,-1 1 0,-5 3 1,0 4 31,2 1 1,-4-2 0,1 6-12,-1-2 0,-2 2 1,-5 2-1,-1 0-22,-2 4 1,-4 0-1,0 1 92,-6-3 1,-3 2 0,-7-2-1,-2 3 35,-4 1 0,-3-2 1,-2 0 25,-3-2 0,2-4 1,-5 3-92,-2-2 0,4 0 0,1-5 0,3 0-269,1 1 1,6-6-1,1-2 327,4-3 0,5-1 0,2 0 0</inkml:trace>
  <inkml:trace contextRef="#ctx0" brushRef="#br0" timeOffset="103">5128 16949 8024,'0'-8'2359,"0"0"-2152,0 6 1,-1-3 0,-2 6-80,-1 3 0,-3 2 0,2 7-42,-2 2 1,1 0-1,-3 7 1,1 2 26,0 0 0,-3 5 1,0 2-1,0 3-75,-1 4 0,1-2 1,1 3 5,2 0 1,-1-3 0,5 3-57,2 0 0,0-4 1,2 0-72,0-3 1,0-2 0,2 3 0,2-2-74,3-4 0,7-5 1,3-1 60,0-2 0,-1-5 0,3 1 49,1-2 1,-2-6-1,1 1 1,0-1 52,-1 0 1,2 2-1,-5-4-75,-1 1 1,-1-3-1,-2 0-226,1-1 1,-5 2 0,1-1-1196,1 0 1489,-4-2 0,5 4 0,-4 2 0</inkml:trace>
  <inkml:trace contextRef="#ctx0" brushRef="#br0" timeOffset="104">5516 17200 8047,'-5'-7'-22,"3"-1"0,-5 3 1,2-2 1388,3-2-1152,0 4 0,2 1 1,0 8-49,0 4 0,0 7 0,2 4 0,0 4 86,2 4 1,0 2 0,-4 5-65,0 0 0,1 1 0,2-2-153,0-3 0,5 3 1,-3-4-1,2 0-119,1-2 0,1-3 1,0-1-27,-1 0 0,-4-5 0,2-3-45,-1-3 1,0-1 0,-2-2-946,0-2-925,1-4 2024,-4 2 0,0-5 0,0 0 0</inkml:trace>
  <inkml:trace contextRef="#ctx0" brushRef="#br0" timeOffset="105">5436 17223 8149,'0'-19'-250,"0"1"325,0 1 0,0 1 0,0 2 0,0-1 328,0 1 1,2 1-1,3 2-12,6-1 0,2 1 1,7-1-1,4 1-200,5 0 0,1 0 1,0 4-165,2 3 0,-3-1 1,0 1-113,-1 2 1,-1 5 0,-4 4 0,-1 2 59,1 2 1,-5-1 0,-3 8-109,-2-2 0,-5 5 0,-2-2 1,-1 2 32,-3 2 1,-2 4 0,-3 1 69,-5 1 1,-3-2 0,-5 3-140,-3 2 0,-1-3 0,0 0 0,2-1 11,2-3 1,-4 0 0,5-3 138,1 1 0,5-1 0,3-3 0,1-4-2,2-2 0,-2-2 289,2 1 0,0-1-172,7 0 0,3 0 0,7-3-4,2 0 1,0-4 0,-1 2 30,4-1 1,7 3 0,0-3 0,0 0 224,-2 0 1,-1 3-1,0-4-175,-1-2 0,-3 1 0,0-1-533,2 2 1,-3 0-1,1-4 1,1 0-563,1 0 922,2 0 0,0-5 0,0-2 0</inkml:trace>
  <inkml:trace contextRef="#ctx0" brushRef="#br0" timeOffset="106">6281 17234 7949,'-7'0'1625,"-1"0"-1454,6 5 1,-3-1 0,5 6 0,0 4 39,0 3 1,0 2-1,0 3 1,1 3-104,3 1 1,1-2 0,4 3-184,-2-3 1,5-2-1,3-3 1,0-3-92,2 1 1,-5-6 0,5 2 45,-1-4 1,2-7 0,5 2 95,0-3 0,-2-1 0,0-1 0,-2-2 65,1 0 0,0-10 0,1 2 118,-2-2 0,-5-1 1,1 0-33,-2-1 0,-3-6 1,-3 2-1,-3-1-9,-3 1 0,-1-6 1,0 2-113,0-1 0,-1 0 1,-3 1-113,-3 0 0,0 4 0,0 1 0,-1 2-1347,2 2-299,-4 1 1752,8 2 0,2 9 0,7 4 0</inkml:trace>
  <inkml:trace contextRef="#ctx0" brushRef="#br0" timeOffset="107">6932 17108 7699,'0'-11'268,"-1"0"0,-1-1 2262,-2 1-2222,0 4 0,4 7 0,0 8-163,0 2 1,0 8-1,0 4 1,0 4 26,0 3 1,0 1 0,1 1-139,3 0 0,1-5 0,4 4 0,-1-3-121,1-1 0,1-2 1,1-1-92,1 0 1,-5-4 0,0-2-162,-2 0 0,2-2 1,-2-3-257,2-1 0,-5-3-1344,2-1 1939,-3-4 0,-1 2 0,0-5 0</inkml:trace>
  <inkml:trace contextRef="#ctx0" brushRef="#br0" timeOffset="108">6921 17337 7994,'0'-6'276,"0"0"1,5 6 108,3 0 1,3-1-1,4-1-212,4-2 0,4 0 0,3 4 1,0 0-28,0 0 0,-1 0 1,0 0-36,2 0 0,-4 0 1,-4 0-33,1 0 0,-2-1 1,0-2-1,-2-1-320,-2 2 1,-1 1 0,-2-1-208,1-1 0,-5 1 1,0-3 447,-2 0 0,4-1 0,-3-6 0</inkml:trace>
  <inkml:trace contextRef="#ctx0" brushRef="#br0" timeOffset="109">6887 17029 8324,'0'-12'462,"5"4"1,4 1-765,5-2 0,3 3 0,6-1 0,1 1 641,3 0 0,-2 3 0,6-2 0,1 1 0,1 0-162,1 2 0,-4 1 1,0 2-1,-1 1-413,0 2 0,-8 5 0,2-3-257,-1 1 1,-6-1 492,0-2 0,-4 2 0,0 6 0</inkml:trace>
  <inkml:trace contextRef="#ctx0" brushRef="#br0" timeOffset="110">7401 16766 7976,'-7'-1'517,"4"-3"-52,1 2 0,7 1 1,3 8 190,2 3 1,3 0 0,2 9 0,4 2-242,3 5 0,2 3 0,2 7-199,5 2 0,1 1 0,-1 4 0,0-1-30,1 1 1,-5 2 0,0-1-104,-3-2 1,-2 2-1,-3-3-382,-4-1 1,-2 0 0,-3-6 0,-3-1-268,-3-2 1,-2 0-1,-4-5-142,-2-5 1,-11 2 707,-8-4 0,-12 3 0,-1 0 0</inkml:trace>
  <inkml:trace contextRef="#ctx0" brushRef="#br0" timeOffset="111">5288 16914 7963,'7'0'-310,"1"0"0,0-1 1,-1-2-1,1 0 863,1 0 0,1 2-233,1 1 0,-4 1 1,-3 3-4,-3 4 1,-1-2-1,0 2 1,-1 2 84,-3 4 1,-3 0 0,-4 6-78,0 4 1,-1 0 0,1 8-203,-1 3 1,1 1 0,-1 6 0,2 0-6,3-2 0,-2 5 0,5-5-207,1 1 0,5 0 0,4-5-86,5 2 0,9 0 1,-1-5-1,2-2-159,2-4 0,4-3 1,1-3-86,1-2 1,-3 2-1,5-7-107,1-4 0,2 1 0,3-5 0,2 1 526,2-3 0,0 2 0,5 0 0</inkml:trace>
  <inkml:trace contextRef="#ctx0" brushRef="#br0" timeOffset="112">8086 16754 8034,'-1'-7'31,"-3"-1"1,-4 1 643,-2 0 0,3 2 0,-1 5-326,-1 0 0,-1 1 0,-2 3-134,1 4 1,0 3 0,-1 3-33,1 1 0,1 6 1,1-2-1,2 2 39,2 2 1,2 4 0,3-1-178,0 0 1,5-3 0,2-3-1,5-2-195,3-2 0,-1 0 1,6-5-89,4 0 1,-1-3 0,4-2 0,-2-1-510,2-2 1,-4-2 0,1-2-789,-4-3 1535,-6 3 0,8-9 0,-5 3 0</inkml:trace>
  <inkml:trace contextRef="#ctx0" brushRef="#br0" timeOffset="113">8292 16777 7918,'-12'0'632,"2"-1"165,2-3-700,3 3 0,7-3 0,0 8 574,2 4 1,9 2-1,-2 2-324,2 4 1,4 5 0,2 7 0,4 1-22,4 3 1,1 5-1,4 2-113,-2 2 0,-1-3 0,3 2 0,-3 1-139,-1 0 1,-1-5 0,-6 4-142,-2-1 1,-3-3-1,-8 3-258,0 0 1,-7-3-1,-1 2 1,-7-3-501,-7 0 0,-9-1 0,-10-1 825,-8-3 0,-11 8 0,21-20 0,-1 0 0</inkml:trace>
  <inkml:trace contextRef="#ctx0" brushRef="#br0" timeOffset="114">9468 17200 7918,'-8'0'-334,"1"0"1188,-2 0-523,4 0 0,5 0 0,7 0-103,3 0 1,-2 0-1,0 0 1,1 0-76,1 0 0,1-4 0,2 0 0,1 2-136,1 0 0,7-1 0,-1-1-19,5 1 0,1-2 1,0 0-1,2 0-148,1 0 0,1-3 1,-5 5-22,-5 0 1,1-2 0,-7 1-314,-1 2 0,-5 0-138,-2 2 1,-4 2-667,1 1 1288,-3 4 0,-11 4 0,-3 1 0</inkml:trace>
  <inkml:trace contextRef="#ctx0" brushRef="#br0" timeOffset="115">9548 17417 7867,'-12'0'0,"5"0"982,-1 0 754,6 0-1339,-3 0 1,6 0-1,3 0-181,3 0 0,3 0 0,3 0 0,2 0-34,4 0 1,2 0 0,-1 0-95,-1 0 0,0 0 1,4 0-441,0 0 1,0 0 0,-1 0-174,1 0 1,0 0-1,-1-1 1,-2-2-1592,-1-1 2116,-5 0 0,8-1 0,-5-1 0</inkml:trace>
  <inkml:trace contextRef="#ctx0" brushRef="#br0" timeOffset="116">10576 16891 7905,'-5'-12'285,"2"-3"1,-3 7-1,1-2 1,2-2 830,2 1 1,1 3-956,0 1 0,0 5 1,0 2-49,0 7 0,4 4 0,-1 4 1,0 4 1,0 4-1,-1 4-107,2 3 1,0 3 0,-4 3 0,0 1-21,0 1 1,0 4 0,0-4-62,0-1 1,0-2 0,0-1 0,0 1-64,0-1 1,0-5-1,0-4-49,0-4 1,0-1-1,0-3-44,0 0 0,4-3 0,1 0-336,1-5 1,-4-3-713,2-2 1278,-2-2 0,-2 3 0,0-5 0</inkml:trace>
  <inkml:trace contextRef="#ctx0" brushRef="#br0" timeOffset="117">11021 17200 7812,'-11'0'0,"-1"0"353,1 0 513,5 0-495,0 0 1,15 1 0,3 2-26,0 0 1,1 1-1,0-4-238,2 0 1,3 0 0,5 0 3,0 0 1,-1 0 0,1 0-1,0 0-329,0 0 0,-4-1 0,-1-2-682,-2 0 0,-1-1 899,-3 4 0,-1-5 0,1-2 0</inkml:trace>
  <inkml:trace contextRef="#ctx0" brushRef="#br0" timeOffset="118">11821 16834 8221,'0'-7'-78,"-2"0"0,0 1 701,-2 0 1,0 4-1,4 2-158,0 7 1,0 4 0,0 4 0,0 4-296,0 3 1,0 5 0,1 1 0,2 0-35,1-1 0,3 4 0,-2-4-238,2-2 1,-3 3 0,3-2-66,2 0 0,-3-2 1,1-2-1,-1-2-78,1-1 0,-4-5 0,4 1-202,-2-2 1,-1-2-176,-4 1 1,0-5 58,0 1 1,-6-6 128,-1 2 0,-3-3 0,-2-1 434,1 0 0,-1-5 0,1-1 0</inkml:trace>
  <inkml:trace contextRef="#ctx0" brushRef="#br0" timeOffset="119">11672 16937 7833,'0'-16'-3,"0"3"0,1-2 29,3 2 1,3 0 0,4-1 0,0-1 222,1 1 1,3-2 0,2 0-50,0 3 1,-1 0-1,3 3 1,1 1-52,1 1 0,-2 6 0,1-2-116,0 3 1,1-3 0,2 0 0,0 1-29,0 2 1,-4 2-1,0 2-91,1 1 1,-3 5 0,-2-2 0,-2 3 1,-3 2 0,-3-1-1,-3 1 28,-2-1 0,-2 6 1,-2 0-32,-2 1 0,-7 2 0,-9-3 35,-6 1 1,1-4-1,-5 2 1,-2-1-1,-1 1 1,0-1 0,1-4-112,2 1 0,6-1 0,1 1 0,6-2-361,4-3 0,7 0 525,2-4 0,-2-1 0,0 3 0</inkml:trace>
  <inkml:trace contextRef="#ctx0" brushRef="#br0" timeOffset="120">12597 16606 7824,'-4'-11'159,"1"-1"-562,-1 6 1362,4 1-588,0 0 1,-1 5 0,-3 0-206,-4 6 1,-1 4-1,-1 3 7,-1 2 1,2-1 0,-8 6 0,2 4 62,0 6 0,-4-1 1,4 1-141,1 2 0,-3 2 0,2 3-61,1 1 1,1 4 0,2-4 0,1 0-76,2 1 1,-1-3 0,5 2-137,2-2 1,2-3 0,4-2-52,3 0 1,5-6 0,2 2 49,1-3 0,5-3 0,-1 0 1,3-3 41,1-2 0,-1-1 0,1-3 23,0-1 1,-4-3-1,-1-1-50,-2 2 0,3-2 1,-3-1-1,-1-1-910,1-3 1072,-3 5 0,4-6 0,-6 4 0</inkml:trace>
  <inkml:trace contextRef="#ctx0" brushRef="#br0" timeOffset="121">12848 16903 7933,'7'-5'689,"-3"-3"183,-3 3 270,-1 0-909,0 5 0,4 5 1,0 4-126,-2 5 1,3 0 0,0 6-79,2 4 1,-4-1 0,4 5-52,-2 0 1,2-4 0,-3 4 0,0-1-82,1-1 0,-2 1 0,3-4-83,-1 0 1,0-6 0,-2-1-114,0-4 0,5 0 0,-4-1-488,-2 1 322,0-6 0,-4-1 0,-1-5 464,-5 0 0,-7-5 0,-3-1 0</inkml:trace>
  <inkml:trace contextRef="#ctx0" brushRef="#br0" timeOffset="122">12791 16914 7933,'12'-10'0,"-1"-5"87,1 5 0,-1-7 0,2 7 141,2-4 1,3-1-1,5 4 1,-1-1 152,1 1 0,1 1 1,2 2-1,-1 3-311,-3 0 1,1 3-1,-6-1-9,1 1 0,-1 4 0,-6 1-87,0 5 0,0 2 0,-3 3 1,-1 2-103,-2 4 0,-1-1 0,-4 1-84,0 1 0,-7 2 0,-3 2 102,-4 3 0,-6-3 0,2 2 1,-1-1-5,0-3 0,4 1 1,-2 0 67,5 0 1,-1-4-1,9-1 20,2-2 1,0 1 0,2-3 0,2 1 144,1-1 0,3-1 0,2-2 53,0 0 1,1-3 0,5 0-62,1 0 1,2-1-1,-3 0 1,2 1 54,2-2 1,-3 1-1,3-5-52,-2 2 0,3 0 0,-2-3 1,-1 2-137,1 0 1,-1 1 0,-2-4-1,3 0-369,1 0 1,-5 0-1,3 0 391,-4 0 0,0 0 0,-1 0 0</inkml:trace>
  <inkml:trace contextRef="#ctx0" brushRef="#br0" timeOffset="123">13488 16869 9334,'6'-5'644,"-2"6"0,-3 9-393,-1 8 0,-3 3 1,-1 2-1,1 0-324,2 0 1,1 0-1,1 0-22,3-1 1,2 1-1,6-1 1,-1-2-24,1-1 0,-1-5 1,2 1-3,2-2 0,-2-3 0,3-1 0,-1-3 4,1-1 0,0-1 1,-2-4 153,1 0 1,1-1 0,-5-2 94,0 0 0,0-6 0,-3 0 50,0-5 1,-4 0-1,2-4-141,-1 2 0,3-5 0,-4 2 0,-2-2-106,0-2 1,-2-1-1,0-2-304,0 0 0,0-2 0,-2 2-286,-2 0 0,-1 0 1,-3 6 653,0 1 0,-5 5 0,-5-2 0</inkml:trace>
  <inkml:trace contextRef="#ctx0" brushRef="#br0" timeOffset="124">13922 16743 7902,'0'-11'88,"0"-1"628,0 1 1286,0-1-1746,0 1 1,0 13 0,1 7 0,2 7-44,1 4 0,-1 6 1,-3 5-1,0 2-117,0 1 1,0 3 0,2 0-173,2 0 1,-2-4 0,4 5 0,1-4-302,-1-4 1,-2 0-1,4-5 17,0 2 0,1-5 1,0-4-48,-1-1 0,-1-2-415,5-4 298,-6-4 524,-1-2 0,-5-10 0,0-2 0</inkml:trace>
  <inkml:trace contextRef="#ctx0" brushRef="#br0" timeOffset="125">13911 17097 7811,'1'-6'-129,"3"1"-154,3 0 0,5 3 0,2-3 550,1 0 0,5 4 0,-1-4 0,3 1 51,1 0 1,3-1 0,1 3-245,-2-2 1,3-1 0,-1 2-1,-3-1-152,-4 2 0,1 1 0,-6-1-954,-1-2 1032,-7 3 0,-1-4 0,-6 5 0</inkml:trace>
  <inkml:trace contextRef="#ctx0" brushRef="#br0" timeOffset="126">13865 16732 7927,'0'-12'214,"6"5"1,4 0-177,4 2 0,8 0 0,0 2 0,3 0 336,0 0 0,4 1 1,2-1-232,2-1 1,1 0-1,-1 4-322,-2 0 1,0 0-1,-4 0 1,-2 0 153,0 0 1,-4 0 0,-2 0 24,-4 0 0,-2 0 0,-2 0 0</inkml:trace>
  <inkml:trace contextRef="#ctx0" brushRef="#br0" timeOffset="127">14367 16526 7922,'0'-11'0,"2"-1"377,2 1 0,2 4 0,7 4 0,1 1-406,1 2 0,1 2 1,-2 1 445,1 5 1,10 7-1,-3 4 1,4 4-3,2 4 1,-4 7 0,2 8-277,-1 2 0,-8 3 0,-1 3 1,-5 3-38,-3 3 0,0 5 0,-4-2-178,-1-3 1,-3 0 0,-4-6-1,-4-2-674,-2-1 1,-1-8-1,-3-3 750,-5-5 0,-5 0 0,-11 3 0</inkml:trace>
  <inkml:trace contextRef="#ctx0" brushRef="#br0" timeOffset="128">15510 17063 7883,'-4'-8'13,"0"1"1,1-2 0,2-1 0,1-2-1,1 2 468,3 2 0,-1-1 1,4 6-1,1-1 1,0 0-316,-1 0 0,1 0 1,3 4-1,1 0 0,0 0-97,4 0 1,-4 0-1,5 0 1,-2 0-121,0 0 0,6 0 0,-2-1 1,1-1-143,-1-2 0,1 0 1,-5 3-179,-1-3 0,3 3-809,-2-3 409,0 3 771,-8 6 0,-7 1 0,-7 5 0</inkml:trace>
  <inkml:trace contextRef="#ctx0" brushRef="#br0" timeOffset="129">15601 17223 7883,'-6'0'728,"0"0"1,8 0-531,2 0 1,-2 0 0,6 0-28,1 0 1,1 0-1,1-2 1,1 0-110,-1-2 0,0 0 0,1 4 1,-1 0-181,1 0 0,-1 0 1,1 0-291,-1 0 1,2-4 0,1 1 0,3-1 407,5-1 0,-2-2 0,8-4 0</inkml:trace>
  <inkml:trace contextRef="#ctx0" brushRef="#br0" timeOffset="130">16629 16674 7893,'0'-11'513,"0"0"776,0-1-1008,0 6 0,0 6 0,0 7 0,0 5-149,0 3 0,0 4 0,0 7-83,0 0 0,0 6 0,0-2 0,0 2-118,0-1 1,0 2 0,0-3-59,0 3 0,0 0 1,0-1 17,0-2 0,0-1 1,1 2-1,2-5-12,0-1 1,1-6 0,-4-2-4,0 0 1,0-2 0,1-5-309,3-2 0,-2 2 432,1-2 0,-1-3 0,-2 0 0</inkml:trace>
  <inkml:trace contextRef="#ctx0" brushRef="#br0" timeOffset="131">16926 17074 7847,'-7'-1'0,"4"-3"192,1 3 0,4-8 111,1 5 0,4 0-111,4 4 1,2 0 0,1 0-1,1 0-107,-1 0 1,4 0-1,1 0-51,2 0 1,2 0-1,0 0 1,0 0-195,0 0 1,3 0 0,2 0-81,1 0 1,1-3 239,0-1 0,3-5 0,-4 3 0</inkml:trace>
  <inkml:trace contextRef="#ctx0" brushRef="#br0" timeOffset="132">17954 16457 7973,'-2'-6'-457,"-1"2"972,-5 3 0,2 2 1,-1 3-309,2 4 0,-2 2 0,1 3 0,0 2 0,-3 4 0,-1 2 0,-1 4 0,-1 1-19,1 5 0,-4 2 1,-2 1-127,-1 0 1,4 2-1,-1 0 1,2 4-42,2 0 0,5 1 0,2 2-62,3-1 1,1-5 0,0 1 41,0-3 0,5 0 0,1-2 0,2-3-62,-1-3 0,1-1 1,2-1-9,-2-4 0,2-2 1,-3 0-1,2-4-8,-1-2 0,2-1 1,-2-1 38,2 0 0,1 0 0,1-4-454,-1-3 1,-3-3-12,-1-1 1,1 0 502,3 0 0,1 0 0,-1 0 0</inkml:trace>
  <inkml:trace contextRef="#ctx0" brushRef="#br0" timeOffset="133">18113 16789 7968,'0'-12'-1066,"6"6"1649,0-4 1,5 8-358,1-1 0,3 1 1,1 2-1,2 0 9,3 0 1,-4 0 0,2 2-1,2 0-140,0 2 1,1 0 0,-2-3 21,-1 3 0,0-3 0,3 3-40,-3-3 1,1-1-1,-5 0-99,-1 0 0,-1 0 1,-2 0 144,1 0 1,-1 0 113,1 0-126,-6 0 0,-1 2 0,-5 1-23,0 5 1,0 2 0,-1 2-84,-3-1 1,1 0 0,-3 2-4,1 2 1,-3-1 0,3 5 0,0 2-81,0 0 0,-4 2 0,3 1 53,0 3 1,-5-3 0,4 3-1,-3-3-9,-2-2 1,1 1 0,-1-1 16,1-3 0,3 1 1,1-5-8,-2-1 0,3-1 0,-1-1-142,2-1 1,1-3-479,4-1-537,0-4 1181,0 2 0,5-10 0,2-2 0</inkml:trace>
  <inkml:trace contextRef="#ctx0" brushRef="#br0" timeOffset="134">18970 16754 7856,'-5'-6'0,"4"-4"1240,-3 2 215,3 3-1198,1 0 0,-2 19-119,-1 5 0,-4 7 0,-4-1 1,-1 3-97,1 1 1,-2 1 0,-1 5-21,-1-1 1,0 0 0,2 1-88,-2-1 1,6-4 0,-2-1-7,0-1 0,3-2 0,-1-6 0,2-2 35,2-2 1,1 0-1,3-6 10,-3-3 1,3 0-31,-3-4 0,2-1-180,-2 1 0,3-3 0,-4-2-476,0-2 1,3-5-1,-2 2 712,3-3 0,1-7 0,0-1 0</inkml:trace>
  <inkml:trace contextRef="#ctx0" brushRef="#br0" timeOffset="135">18719 16674 7950,'0'-11'159,"0"0"-7,0 4 0,0 1 689,0 2-829,0 3 0,1-4-1196,3 5 1184,-3 5 0,-1 1 0,-6 6 0</inkml:trace>
  <inkml:trace contextRef="#ctx0" brushRef="#br0" timeOffset="136">19027 17143 7832,'-6'1'-921,"2"3"1223,3-3 0,1 9 485,0-2 0,0-2-361,0 2 0,0-4 1,1 2-104,3-1 1,-3 0-153,3-1-984,-3-3-319,-1 4 1132,0-5 0,0-5 0,0-1 0</inkml:trace>
  <inkml:trace contextRef="#ctx0" brushRef="#br0" timeOffset="137">19381 16789 7935,'-6'-3'197,"2"3"1,3 5 20,1 4 1,1 3 0,2 0 0,2 3 0,0 4 0,0 3 0,-1 2 0,-1 0-69,1-1 0,1 6 1,-2-7-1,1-1-89,-2 0 1,-1-7 0,-1 1-329,0-2 1,0-6-1472,0 1 1738,0-1 0,-5 0 0,-1-2 0</inkml:trace>
  <inkml:trace contextRef="#ctx0" brushRef="#br0" timeOffset="138">19176 16994 9348,'5'-6'-265,"2"2"518,3 3 1,7-3 0,1 0-13,0 2 0,7-3 0,-2 1 0,2 0-341,3-1 0,-3 2 1,5-3-468,-2 1 1,2-3 0,-3 3 566,-2-1 0,-1 3 0,-1-2 0</inkml:trace>
  <inkml:trace contextRef="#ctx0" brushRef="#br0" timeOffset="139">19884 16640 7852,'-12'-5'570,"1"3"405,-1-6-583,6 5 1,1 0-209,5 6 1,4 9 0,0 7-1,-2 2-53,-1 2 0,1 1 0,0 2-98,2 0 1,0 2-1,-4-2 1,0 0-179,0 0 0,0-2 1,0-1 29,0 0 1,0-4-1,0-2 25,0 0 0,0-2 242,0-3 350,-5-6-126,4-1 0,-3-6-241,8-3 0,6-2 1,5-5-132,-1 4 1,2-2-1,1 5 1,1 0-50,2-1 1,-2 4-1,-1-3 4,0 3 0,2 1 1,-4 1 14,-1 3 1,3-2-1,-3 6 1,-3 0 55,-2-2 1,-1 4-38,3-2 0,-1 2 0,-2 1-51,-4 1 0,-3-1 0,-1 1 1,0-1-230,0 0 0,-7 1 0,-3-1 87,-4 1 1,-7-1 0,-1-1 0,-4-1-94,-4-1 1,4-4-1,-3 2-113,1-1 1,-3-1 0,5-4-342,0 0 1,3-1 746,4-3 0,-2-3 0,3-4 0</inkml:trace>
  <inkml:trace contextRef="#ctx0" brushRef="#br0" timeOffset="140">19804 16652 7852,'4'-12'-252,"-1"1"330,0-1 0,3 5 168,2-1 0,2 4 0,3-2 0,2 1-60,4 2 0,3 1 0,2-2-219,2-4 1,4 2 0,5-2-162,3 0 0,-2 1 0,2 0 0,-3-2-814,0-1 1008,-1-2 0,0 1 0,0-1 0</inkml:trace>
  <inkml:trace contextRef="#ctx0" brushRef="#br0" timeOffset="141">20717 16595 7871,'-6'-6'903,"1"5"1,4-3-838,-3 8 0,1 0 0,-4 6 161,-2 3 0,-3 10 0,-1 1-94,-3 4 0,0 6 0,1 5 0,-4 2-79,-3 2 0,3 0 0,1 0-63,2-1 0,-3-1 0,3 1 0,2-4-45,2-3 0,2-6 0,1-3-234,1-6 1,6 0-1,-3-4-754,-1-2 609,5-7 1,-5-2-881,2-5 1313,3-10 0,-9 3 0,3-10 0</inkml:trace>
  <inkml:trace contextRef="#ctx0" brushRef="#br0" timeOffset="142">20466 16640 7814,'-5'-6'0,"0"-4"1227,-3 2-991,3 3 0,5-1 0,2 3-254,1-1 0,0 1 1,5 3 198,0 0-181,3 0 0,0 5 0,0 1 0</inkml:trace>
  <inkml:trace contextRef="#ctx0" brushRef="#br0" timeOffset="143">20683 17040 7894,'0'8'-661,"0"-1"684,0-4 776,0 7 0,0-8 1023,0 6-740,0-5-1682,0 2 133,0-5 1,-5-5-1,-1-2 1</inkml:trace>
  <inkml:trace contextRef="#ctx0" brushRef="#br0" timeOffset="144">20877 16343 8058,'-6'0'1706,"6"5"-1381,8 3 0,3 2-40,4 2 0,3 8 0,6 4 1,2 5-114,0 7 0,5 0 0,-3 9 0,-1 3-38,1 3 0,-2 3 1,-7 6-122,-4 1 0,-4 0 0,-3-4 2,-4 0 0,-3-7 1,-2-3-1,-3-2-409,-4-2 1,-8 1 0,-6 0-1873,-3-2 2266,-12 2 0,-3 2 0,14-20 0,0 0 0</inkml:trace>
  <inkml:trace contextRef="#ctx0" brushRef="#br0" timeOffset="145">21665 16983 7920,'-10'-1'-33,"1"-2"1,3-2 580,1-1 0,1 2 1,5-3-311,3 2 0,0 2 1,6 1-1,3 0-90,0-2 1,-1 0 0,1 4 0,1 0-46,1 0 0,5 0 1,-1 0-1,3 0-157,1 0 1,-2-4 0,0 1 0,-2 0-85,1 2 1,-3-1 0,-2 0 0,-3-2-574,0 2 1,-1 0-4,1 2 0,-6 2 714,-2 1 0,-3 4 0,-1 4 0</inkml:trace>
  <inkml:trace contextRef="#ctx0" brushRef="#br0" timeOffset="146">21654 17166 7895,'-11'0'468,"4"0"159,2 0-32,5 0 0,5 0 0,3 0-386,2 0 1,6 0 0,3 0 0,3 0-105,1 0 0,-3 0 1,2 0-1,1 0-175,-3 0 0,3 0 0,-5 0-281,-1 0 1,4 0-1,-6 0-1348,-1 0 1699,-2 0 0,5 0 0,1 0 0</inkml:trace>
  <inkml:trace contextRef="#ctx0" brushRef="#br0" timeOffset="147">22807 16732 7911,'-7'0'110,"1"-2"0,0-2 0,3-2 216,-2 0 0,-2 1 0,-4 5-358,-1 0 0,1 5 0,0 2 0,-2 4 36,-2 0 0,2 2 1,-2 2 95,2 4 0,-2-1 0,0 1-34,1 1 0,2 2 0,3-1 1,3-1-14,1 0 1,-3-5 0,4 3-35,2-2 1,1-1 0,2-3 0,3-1-107,3 1 1,3-2 0,3-1 48,2-2 0,3-4 1,5 1-1,1-4-31,3-4 0,2 1 0,4-6 30,-3-3 1,2 0 0,-5-4 25,-2-1 0,-2 3 1,-4-4-1,-4 2 3,-2 2 0,-7-3 0,-2 1-41,-3-2 0,-7 3 1,-4-3-184,-4 2 0,-8 1 1,1 3-1,-6 1-100,-2-1 1,0 6 0,-3 2 42,2 3 1,4 2 0,0 3 290,1 4 0,3 2 0,-1 1 0</inkml:trace>
  <inkml:trace contextRef="#ctx0" brushRef="#br0" timeOffset="148">22602 17017 7911,'0'6'40,"-5"5"0,2-10 532,-4 3 0,3-3-67,-4-1 0,1 5-312,-5 3 1,1 2 0,1 1 0,1 1 17,1-1 0,4 0 0,-2 2-173,1 2 0,-3-1 0,4 5 1,1 0-78,-2-1 0,3 4 0,-1-3-76,1 2 1,2-2-1,0 0-28,0 2 0,5-4 1,3 1-1,2-1-7,2-3 0,4-2 0,3 0 95,3-1 1,2-1 0,2-2 52,5-4 1,2-3 0,1-2 59,0-3 1,-3-2 0,-2-6-1,-1 1 41,-3-1 1,-1-4-1,-2-3-2,-3-3 0,-6 1 0,-7 0-26,-1 2 1,-2-3 0,-8-5 0,-7 2-32,-6 0 0,-3 3 0,-3 0-140,-3 3 0,-3 0 1,-8 7-1,-4 6-367,-3 4 1,5 2 0,3 1-102,5 3 0,9 2 0,8 5 568,2 1 0,2-1 0,0 1 0</inkml:trace>
  <inkml:trace contextRef="#ctx0" brushRef="#br0" timeOffset="149">23413 16789 7854,'-12'3'151,"1"1"0,0-1 1,-1-2 146,1-1 1,-1 0 0,1 0-1,-1 0 1,1 1 0,0 2 48,-1 1 1,-1 1 0,-1-1-223,-1 3 1,0 0-1,4 1 1,-1 4-49,1 2 0,-1 2 1,2 0-126,3 3 0,0-2 0,5 1 0,-2 0-152,1 0 1,2-4 0,2 1 41,3-2 1,3-2 0,5 0 15,3 1 1,3-6 0,5-2 0,0-3 39,0-1 0,0-5 0,1-2 67,2-4 0,-5 0 0,1 0 0,-1-2 53,-3-2 0,-6 2 0,-5-4 38,-2 1 0,-2 3 1,-3-3-243,0-1 1,-5 3 0,-2-3 0,-3 0-1225,-2 3 1410,-4 1 0,-2 2 0,-5 0 0</inkml:trace>
  <inkml:trace contextRef="#ctx0" brushRef="#br0" timeOffset="150">23162 17154 7854,'-8'6'819,"0"-2"-589,6-2 1,-5-2 282,4 0 0,-4 0-124,-4 0 0,-1 0 1,0 0-231,-4 0 1,4 6-1,-3 4-142,2 4 1,5 3-1,1-4 1,-1 4-140,2 1 0,1-3 0,5 3-20,0-2 0,1 3 1,4-2-70,6 1 0,2-3 0,7 3 0,3-2-184,3-2 1,5-5-1,0-3 144,2-1 0,1-1 0,0-4 182,1 0 1,-1-5 0,-1-3 0,-3-2 108,-3-1 1,1-4-1,-3-2 94,-3-1 0,-2 3 0,-7-4 0,-4 0 68,-3 1 1,-3-3 0,-9 3 1,-5 0 1,-7-2 0,-8 3-342,-5 0 0,-8 3 0,-6-2 0,-2 5-286,3 3 0,0 3 0,6 5 423,1 0 0,6 5 0,3 2 0</inkml:trace>
  <inkml:trace contextRef="#ctx0" brushRef="#br0" timeOffset="151">24132 16846 7917,'0'-12'67,"0"1"358,0 5 1,-5 1-73,-2 5 1,0 1-1,0 3-101,-2 3 1,-1 7 0,-2 4 0,-1 2-200,-2 4 1,1 7-1,-5-1-100,-1 3 1,-2 7-1,0 0 1,-1 2 27,0 0 1,0-5-1,0 1-139,0-3 1,1 0 0,0-2-162,3-3 0,2-2 0,6-6 0,1-3-641,2-4 752,-2-2 0,8-7 208,-6-2 0,0-8 0,-3-2 0</inkml:trace>
  <inkml:trace contextRef="#ctx0" brushRef="#br0" timeOffset="152">23801 16777 7870,'-8'-4'2184,"1"1"-1643,4-1-1117,-2 4 407,5 0 0,2 5 1,1 3 168,5 2 0,7 6 0,3 2 0</inkml:trace>
  <inkml:trace contextRef="#ctx0" brushRef="#br0" timeOffset="153">24075 17383 10330,'0'11'737,"0"-5"-1301,0-1 564,0-5 0,-5 5 0,-1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4T03:38:17.80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8234 742 7801,'-6'-5'-1382,"-4"-1"1828,9 0 0,-4-1 2,5 3 0,0 2 133,0-6-318,-5 6-60,3-3 38,-3 0-213,5 3 215,0-3-210,0 5 48,0 5 1,0 2-108,0 4 0,0 1 46,0-1 0,0 5-63,0 3 1,0 3 57,0 1 1,4 1-79,0 3 1,0-3 40,-4 2 1,3 2-117,1-1 1,0 0 35,-4-5 1,0 1 30,0 0-6,5 0 1,-4 0 50,3 0 1,-3-2-48,-1-2 1,0 2-4,0-6 1,0 0 138,0-4-125,0 1-41,6-1-68,-5 1 112,4-6-200,-5 4-350,0-9 199,0 10-16,0-10 426,0 4 0,0-5 0,0 0 0</inkml:trace>
  <inkml:trace contextRef="#ctx0" brushRef="#br0" timeOffset="1">8097 811 8111,'0'-18'0,"0"2"-129,0 4-61,0 1 0,0-1 337,0 1 0,5 3 240,3 1 1,-2 0-76,2 0 1,0-3-13,3 2-196,0-2 0,1 0 19,-1 2 1,1-1-46,-1 5 1,2-5 10,2 2 0,-1 2-49,5 1 67,-5-2 1,8 4-62,-3-1 0,-2 1-155,2 2 1,-1 0-46,1 0 1,2 2 133,-6 1 0,0 0-56,-4 5 0,1-1 75,-1 5 1,-1 0-7,-2 3 1,-3-1-31,-5 5 1,0-3 0,0 3 1,-5 0-16,-3 4 1,-3-1-7,-4 1 0,-3 4-111,-5 0 1,4-1 106,0-3 28,0-5 0,0 2-24,0-5 1,5 4 34,-1-3 1,3-1 3,5-4 0,-2 1 154,5-1-171,-5-5 11,8 5 1,-4-5 79,5 5-77,0-4-2,0 3 1,1-4 1,3 6 0,2-5-19,6 1 0,3 0-14,0 3 0,5-1 32,-1-2 1,3 1 0,1-6 0,0 6 78,0-1-76,-6-3 1,4 4-26,-6-5 152,0-1-119,2 3 1,-5-5 22,4 3 1,-8 1-23,0-2-25,0 1 0,2-2-10,-3 1 0,0-1-171,-3 1 0,-2 0 216,6 1 0,-1-3 0,5 4 0</inkml:trace>
  <inkml:trace contextRef="#ctx0" brushRef="#br0" timeOffset="2">8748 1256 7916,'0'-6'-616,"0"-4"559,0 3 0,0-4 12,0 0 0,-1 0 177,-3 4 1,2-5 1,-6 1 0,6 0-22,-2-5 0,-1 0 8,1 1 0,0-6 31,4 2 0,-1-2-31,-3-2 1,3 0 23,-3 0 0,3 0-4,1 1 1,0-1-117,0 0 0,1 0 50,3 0 0,-2 5-124,6 3 1,-4-1 88,3 0 1,1 1-12,3 4 0,0 3-195,-4 1 204,3-1 0,-3 0-2,4 1 1,0 3-9,1-4 1,-1 4 49,1-3 1,-1 4 10,1 0 0,-1 1-55,0 2 16,1 0-13,-1 0 1,1 0-227,-1 0 224,1 5 0,-1 5-106,0 6 1,1 4 104,-1-1-71,-4 8 1,1-3-130,-4 2 1,4 2 104,-4-1 1,-1 3-19,-3-3 1,4 0 105,0-4-62,0-1 2,-4 1 0,4-1 152,0-3-149,-1 2 43,-3-8 0,0 7 19,0-4-29,0-1 1,0-4 2,0 1 1,0-5-129,0 1 1,0-4-544,0 3 666,0-4 0,0 7 0,0-4 0</inkml:trace>
  <inkml:trace contextRef="#ctx0" brushRef="#br0" timeOffset="3">9262 662 8100,'-6'0'95,"1"0"260,0 0-83,4 0-4,-5 0-125,6 5 0,0 2 74,0 4 0,0 1-54,0-1 0,0 6-160,0 2 1,4 2 29,0 2 42,0 0 1,0 4-107,0-1 0,3 5-12,-3-5 1,1 5-50,-1-5 1,-3 5 22,3-5 0,1 0-79,-1-7 51,0 2 1,-4-4-249,0 2 203,0 3 1,0-10-31,0 4 1,0-4-393,0 0 295,0-1 1,-2-1-32,-1-2-176,1-3 476,-3-5 0,0 0 0,-1 0 0</inkml:trace>
  <inkml:trace contextRef="#ctx0" brushRef="#br0" timeOffset="4">9251 1028 8360,'1'-6'230,"3"2"-175,2 2 0,6 1 219,-1-3-291,6 3 65,-5-4 0,9 5-19,-6 0 105,5 0-34,-2 0 1,1 0-118,0 0-95,-5 0 37,8 0 1,-10 0 84,3 0 1,-2 0-29,-1 0 1,-1 0-189,0 0 1,1 0 84,-1 0 0,-3 0-279,-1 0 400,1 0 0,4 0 0,-1 0 0</inkml:trace>
  <inkml:trace contextRef="#ctx0" brushRef="#br0" timeOffset="5">9274 708 8101,'0'-6'635,"5"-4"-513,1 8 1,6-7-52,-1 6 0,-3-5 135,-1 4 1,1-1-150,3 1 0,1 3 21,-1-3 0,1-1-243,-1 1 1,4 1-689,0 3 462,1 0 278,-5 0 0,2 0-428,2 0 541,-2 0 0,8 0 0,-3 0 0</inkml:trace>
  <inkml:trace contextRef="#ctx0" brushRef="#br0" timeOffset="6">9936 503 6972,'0'-7'-389,"0"1"2169,0 2-938,-5 3 43,4-4-692,-9 0 1,7 3-16,-4-1 1,3 1-40,-4 2 1,4-4-231,-3 1-298,-1-1 280,-3 4 107,-1 5 0,0-3-256,-4 6 116,4-5 59,-5 7 1,6-4-42,-1 6 0,1 3 114,-1 0 0,1 1 11,0 0 0,0-4 17,4 4 0,2 0 6,5-1 0,0 4-2,0-3 0,1-1 2,3-4 1,3 1 301,9-1-154,-4 1 1,6-2 92,-3-3 1,-1 2-104,5-5 0,-1 0-97,1-4 14,3 0 0,-8 0-23,5 0 0,-5 0-296,1 0 197,-2 0-417,-2 0 460,-5 0 0,-6 0 0,-6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9:57:38.52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2056 1713 8226,'0'-11'6,"0"-1"0,-2 2 0,0 1 0,-3 2 0,0-2 586,0-1 1,1-2 0,4 1 230,0-1-277,0 6 535,0-4-228,0 9-767,0-4 533,0 5-560,0 5 190,0 6 0,-5 7-150,4 5-116,-10 5 250,5 6-832,0 1 420,-4 10 1,3-5 35,-4 6 137,4 0-342,-3-1 0,5-3-399,-2 0 539,2-5 1,1-2-552,0-4 778,0-1-82,4 0 1,-1-3-117,-3-4 291,3-5-180,-4-1 0,5-6 27,0 0 0,0-3 727,0 0-779,0-6 536,0 3-1540,0-5 714,0-5-21,0-1 281,0-6-741,0 1 0,1-4-36,3 0 900,-3-1 0,4 0 0,-5-2 0</inkml:trace>
  <inkml:trace contextRef="#ctx0" brushRef="#br0" timeOffset="1">2021 1667 8268,'7'-17'-1192,"-3"1"596,-3 4 298,-6 0 2258,4 1-1225,-5 0 0,6-1 194,0 1 1,0 3 182,0 0-72,0 6-723,6-3 1,0 5-46,5 0 1,1 9 0,0 3 255,4 5-475,-4-3 137,10 12 0,-9-5-138,2 9 5,-2 1-703,3 3 323,-3 5 1,3-2 124,-4 5 128,-1-5-367,0 2-1,1-1 60,-1 0 163,1 0-240,-1-3 263,1-1 1,-1-4-52,0 1 0,1-6 47,-1 2 1,1-7-50,-1-1 0,1-5 4,-1 1 1,-3-6 53,-1-1 1,-3-6 10,4 2 417,-6-3 1,4-1-546,-2 0 478,-2 0-340,3 0-1441,-16 0 1005,9-5 0,-15 0 88,6-2 0,0-3 514,-5 2 0,-6-2 0,-3-2 0</inkml:trace>
  <inkml:trace contextRef="#ctx0" brushRef="#br0" timeOffset="2">1896 2250 8116,'-6'-13'0,"0"-2"0,6 7 794,0 3-407,6-5 0,1 4 110,8-6 328,-2 6-397,9-4 1,-5 4 390,6-6-522,5 1 1,1 3-111,6 0 1,-4 2 10,4-1 1,-5-2-82,4 5 0,-1-4 110,-6 4 1,1-3-669,-1 3 0,-7-1 327,3 1 0,-4 3-1413,0-3 0,1-1 85,-5 1 1442,0 0 0,2-1 0,1-1 0</inkml:trace>
  <inkml:trace contextRef="#ctx0" brushRef="#br0" timeOffset="3">2810 1702 8195,'-18'-18'1350,"1"-4"-552,6 10-276,5-5-502,0 6-60,6 4 409,0-3 429,-5 4 1,3-2 307,-6 1-895,6 4 1,-3-1-1,5 9 75,0 7 0,0 6-62,0 8 0,0 5 333,0 7-487,0 7-1162,0 2 792,-5 9 256,3-9 1,-3 8 216,5-6-962,0 1 551,5-10 1,-3 0 16,1-6 27,4-5 56,-6-1 1,5-6 47,-2-3 279,-3 2-274,4-13 1,-5 7 860,0-7-1195,6-3 333,-5 0-1051,4-5-382,-5 0 0,-1-5 860,-3-3 1,3-3 658,-3-4 0,2-3 0,2-5 0</inkml:trace>
  <inkml:trace contextRef="#ctx0" brushRef="#br0" timeOffset="4">2730 1839 8195,'-8'-23'0,"0"0"1289,1 5-808,0-3 1,2 3-35,5-5 1,0 5 353,0 3 751,0 2-710,0 7-298,5 1-139,2 5-110,9 0 0,-2 6 74,5 6-370,5 4 185,0 12 1,9 3 246,-2 7-2174,2-3 1686,1 10 1,-1-6 136,-2 3-986,-3-3 656,-1-5 0,-2-4-797,1-4 835,-2-2 0,-1-5 8,0 1 1,-4-7 41,0 3 1,-5-5 156,1-3 0,-2 2-92,-2-3 1,1 0 1318,-1 0-1214,1-4 1,-2 3 372,-3-2 1,0-3-949,-3 3 201,-3-3-1511,4-1 1323,-5 0 1,-1-3 553,-3-1 0,-3-5 0,-4 3 0</inkml:trace>
  <inkml:trace contextRef="#ctx0" brushRef="#br0" timeOffset="5">3381 1599 8108,'-12'-19'0,"1"0"0,4 5 0,2-3 0,5 6 0,0 3 0,0 1 0,-1 4 0,-3-1 0,3 3 2141,-4 6 0,5 4-238,0 10-1493,0 5-232,0 11 0,0 9-151,0 5 0,4 11-164,-2-28 1,0 1-1,0 0 1,-1 0 59,-1 31 1,0 0 53,0-11 1,0 1-410,0-13 0,0-5 187,0-2 1,4-7 331,0-1 0,0-6 100,-4-5-66,0-3-915,0 0 1119,0-6-1478,0-1 1153,0-5 0,0 0 0</inkml:trace>
  <inkml:trace contextRef="#ctx0" brushRef="#br0" timeOffset="6">3609 1656 8311,'6'-11'-1887,"-1"-1"1573,0 1-1,-3 4 726,3-3 1,-5 8 174,0-6-432,0 6-331,0-9 218,0 10 266,0-9 20,0 9-215,0-4 28,0 5 371,-5 0-182,3 0 150,-3 0-198,5 0 1,0 5-4,0 2 0,0 5 359,0 3-150,0 3-261,0 5 278,5 5-403,-3 1 157,8 10-753,-9-3 406,9 8 152,-8-3 1,4 0 301,-2 1-890,-3-5 316,4 2-371,-5-4 442,0-6 1,0-1 67,0-5 0,0-2 93,0-2 0,0-2-169,0-6 591,0-4-483,0 3 784,0-9-1394,0 4 249,0-5 408,-5 0-1642,4 0 1633,-9 0 0,3-5 0,-4-1 0</inkml:trace>
  <inkml:trace contextRef="#ctx0" brushRef="#br0" timeOffset="7">3655 1690 8251,'0'-17'0,"0"1"-169,0 4 211,5 0-1,1 1-507,6-6 334,-6 5 1,4-5 152,-2 6 553,2 4-297,1-3 0,1 5 73,-1-3-98,6-2 1,-9 9 26,4-3-19,-3-2 119,2 5-73,1-4-371,-1 5 250,-5 0-325,-1 0 445,-5 0-470,0-6 174,0 5-240,0-4-3071,0 5 2924,-5 5 1,3-2 377,-6 4 0,1 1 0,-5 3 0</inkml:trace>
  <inkml:trace contextRef="#ctx0" brushRef="#br0" timeOffset="8">3620 1530 8352,'0'-6'650,"0"1"-131,0 0 25,0 4-217,0-4 142,0 5-76,5 0-143,-3 0 0,8 0-123,-2 0 133,2 0 0,1 0-107,1 0 51,-1 0 1,2 0-73,2 0 30,-2 0 0,4 0-27,-1 0 0,0 0 70,3 0 1,3 0-224,-3 0 0,-3 3 141,-1 1 1,2 5-189,-2-1 1,4 2 37,-4 1 0,1 1-11,-5-1 0,4 1 49,0-1 1,1 0-46,-5 1 0,1 3 19,-1 0 0,0 6 54,1-2 0,-1 2-28,1 2 0,-2 1 29,-3 3 1,2-2-150,-5 6 0,0-2 119,-4 1 1,4 2-167,0-5 0,-1-1 127,-3-3 1,-5 0-78,-2 0 0,-3-2 207,-2-2 0,-4 2-88,-3-6 0,-3 1 135,-1 0 1,-4-4-83,1 4 1,-5-4 155,5 0 0,-6 3-24,2 0 1,0-1 49,0-6 1,5 2-127,-2-3 0,4 0 2,4 0 0,3-3-230,4 4 201,1-6-316,-1 9 217,6-10-620,-4 4 157,8-5-1349,-3 0 1279,5 0 0,5 0 537,3 0 0,2 5 0,2 1 0</inkml:trace>
  <inkml:trace contextRef="#ctx0" brushRef="#br0" timeOffset="9">4397 1736 8141,'-10'-23'429,"2"0"-1,-2 0-127,9 6-60,-4 0-294,5 6 87,0-6 0,-1 6 327,-3-1 343,2 1-40,-3 5-202,5-1 319,0 2-271,0 0 318,0 4-91,0-4-356,0 15 1,0 4 173,0 13-314,0 2 16,0 10-208,0 2 1,-1 8 311,-3 1-1384,3 4 875,-4-7 0,5 8-236,0-6 357,0-4 1,0-1-659,0-8 1,4-2-103,0-7 623,-1-3 1,-1-7-27,1-1 0,-1-4-74,2 0 271,2-6-245,-5 4 733,4-8-1371,-5 3-105,0-5 252,0-5 209,-5-2-706,-1-4 737,-6-6 1,1 3-243,0-5 731,-1 0 0,1-9 0,-1-1 0</inkml:trace>
  <inkml:trace contextRef="#ctx0" brushRef="#br0" timeOffset="10">4271 1793 8141,'4'-23'703,"0"0"-171,0 6-61,1-5-230,1 4 219,6 1-280,4-5 1,1 9 240,2-2 496,2 2-526,-3-3 1,5 4 260,0 1-353,0 0 0,1 9-158,2-1 0,2 3 61,3 3 1,-2 4-302,-2 4 0,-7 6 142,3 2 0,-8 6-170,0 2 1,-7 3 96,-4-3 1,-4 4-267,-4 0 1,-3-2 1,-4 2 1,-7-2-95,-5 1 0,1-2 219,-5-5 1,-2 0 90,-2 0 0,-2-1 64,-1 1 1,1-5-87,3-3 0,3 2 527,8-2 1,-1 0-191,4-3 0,6-5 411,6 1-310,3 0 0,4 3-108,4 0 1,6-3-36,10 0 0,5-2-32,2 2 0,3-3-123,1-5 0,-3 3 56,-1 1 1,-1 0-331,2-4 1,-3 0 94,-5 0 1,-2 4-123,-2 0 0,-1-1-648,-3-3-485,-2 0-1448,4 0 1561,-6 0 1281,-5 0 0,4 6 0,-3 0 0</inkml:trace>
  <inkml:trace contextRef="#ctx0" brushRef="#br0" timeOffset="11">5002 1702 8152,'-1'-19'0,"-3"0"775,3 5 48,-4-3-445,5 6 106,0-1 1068,0 1-1059,0 5 1,0 2-65,0 8 1,1 3-158,3 8 0,-3 8 107,3 8 0,-3 7-105,-1 4 1,0 2 0,0 2 303,0-1-683,0 1 156,0-5 0,0 3 225,0-2-543,0-3 1,-1-1 135,-3-7 74,3 2-133,-4-14 1,5 6 63,0-9 36,-5-1 253,4-4-161,-5-4 215,6 3-226,0-9 440,0 4 129,0-5 1,6 0-640,1 0 1,5 0 138,3 0 1,-1-5-175,5-3 0,0 2 55,4-2 0,3 5 44,1-5 0,3 2-142,-3-2 1,1-1 75,-1 5 1,-3-5-68,2 2 0,-1 0 58,-3 0 1,0 3-413,-3-4 0,-3 5 181,-4-5 1,-1 4-1852,1-3 86,-6 4-9,-1-7 2095,-5 9 0,-10-10 0,-3 5 0</inkml:trace>
  <inkml:trace contextRef="#ctx0" brushRef="#br0" timeOffset="12">4968 2079 8088,'-6'-12'1477,"1"6"-883,5-4 0,5 5 69,2-3-341,9-2 0,1 7 31,6-4 188,0 4-305,5-2-1,1 0-542,5 4 483,1-4 1,-1 5 132,0 0-312,-5-5 1,3 3 236,-5-2 1,4 3-746,-6-4 440,-3 4 0,-4-8-32,-3 5-1098,-7 0 774,7-1 1,-12 0-1848,4-2 1611,-4-4 663,2 10 0,-15-14 0,-3 2 0</inkml:trace>
  <inkml:trace contextRef="#ctx0" brushRef="#br0" timeOffset="13">4900 1725 8167,'0'-18'443,"5"1"54,2 6 1,8 3-166,5 1 509,6-1 1,3-3 111,6-1 428,-1 1-998,5-1 1,6 1 256,4 0 1,1 0-172,-5 4 1,-3-2-662,0 5 0,-9-1 255,1 1 1,-8 3-1181,-3-3 0,-6 3 697,-5 1 0,-6 1 420,-2 3 0,-3 2 0,-1 6 0</inkml:trace>
  <inkml:trace contextRef="#ctx0" brushRef="#br0" timeOffset="14">5973 1599 8399,'-11'-6'0,"-1"-5"180,1 10 265,-1-9-178,1 9 287,0-9 167,4 8 456,-3-3-278,9 5-489,-4 0 1,5 2-128,0 1 1,0 7 148,0 6 1,0 8-150,0-1 1,4 7 70,-1 1 1,5 2-89,-4 1 1,3 4-264,-3 0 0,4 0-86,-4-4 0,3 4-163,-3 0 0,4 0-193,-5-3 0,5-1 253,-4 0 0,0-1-203,-4-2 0,0-3 82,0-6 1,0 0 327,0-3 0,-2 1-158,-1-4 1,-4-1 714,-4-4 1,-1 1-205,1-1 1,-5 1-36,-4-1 1,-1 0-670,-2 1 1,0-1 224,0 1 0,2-6-648,2-2 1,2 1 389,6-1 1,5-2-275,2-6 1,2 1-52,2-9 688,6 3 0,5-12 0,7 3 0</inkml:trace>
  <inkml:trace contextRef="#ctx0" brushRef="#br0" timeOffset="15">6339 1371 8224,'0'-18'112,"0"3"1,-4 2 562,0 1-426,0 6 0,4-4 123,0 9 0,0-6 418,0 3-332,0 3-1,0-4-208,0 5 308,0 5-248,0 2 1,-4 9 64,1 3-335,-1 3 163,-1 6 1,3-3-173,-1 5 1,1-4-309,2 0 1,-1 2 300,-3-1-1366,3 0 1,-4-6 1342,5-2 0,-5 3 0,-2-4 0</inkml:trace>
  <inkml:trace contextRef="#ctx0" brushRef="#br0" timeOffset="16">6830 1690 8103,'0'-17'1183,"0"-4"-910,0 6-273,0 0 0,0 3 0,0 1 0,0 5 1216,0-5-569,5 5-293,-4 0 681,4 1-180,-5 5 93,0 0-711,-5 0-254,-1 0 68,-6 5 0,0 1 364,-4 6-434,4-1 1,-10 5 242,3 3 13,-8-2-633,3 5 435,-4-5 1,4 2-94,-2 0-30,1-5 127,3 8 0,5-9 183,6 2-150,-1-3 1,5 0-106,-1-1 1,6 1 85,-2-1 0,4-3-87,4-1 0,7 1 66,8 3 1,3 1 226,0-1 1,6-3-206,3 0 1,2-2-174,1 1 1,0 2 111,1-5 0,-5 5-42,0-1 0,-4 2-125,1 1 1,-5 1 110,-3-1 1,-2 0-218,-6 1 0,-1 3 70,-2 0 0,-3 1 50,-5-5 0,0 2 50,0 2 1,-10-2 158,-5 2 0,-7 1-123,-4 0 0,-4-1 372,-4-4 1,-4 1 355,0-1 1,-4-1-336,4-2 1,0 1-184,4-5-1,4-1 25,4-3 0,3 0-595,4 0 1,6 0 248,6 0 0,4-5-644,-1-2 0,4 0 826,4 0 0,8-1 0,5-3 0</inkml:trace>
  <inkml:trace contextRef="#ctx0" brushRef="#br0" timeOffset="17">8097 1645 8359,'0'-12'0,"0"1"0,0-1 566,0 1 65,0 5-373,0-5 107,0 10 16,0-4 895,0 0-780,0 4 0,0-3-192,0 8 0,0 8-25,0 11 0,0 5-123,0 6 0,0 2 106,0 2 1,0 1-390,0 3 0,0 1-5,0-5 0,0-1-499,0-6 0,0-3-27,0-6 1,0 1 320,0 0 0,0-5 22,0-3 1,0-2 71,0-2 1,0-3-131,0 0 1,2-6-157,1 2-1184,-1-3 1713,3-1 0,-5 0 0,0 0 0</inkml:trace>
  <inkml:trace contextRef="#ctx0" brushRef="#br0" timeOffset="18">8029 1736 8244,'0'-23'501,"0"0"1,0 2-47,0 2 0,5-2 9,3 6 0,-2 0 170,2 4-36,-1 4 1,5 2-78,-1 5 1,2 1-103,2 3 1,-1 8-349,5 7 0,-1 6 131,1 2 0,2 8-514,-2-1 0,-2 2 297,-2-6 1,2-2-458,-2-5 1,0-1 262,-4-3 1,1-3-516,-1-4 511,1-1 0,-1-1-73,0-2 641,-4-3-168,3-5 18,-4-5 0,6-3-9,-1-7 1,1 1-155,-1-5 1,2-1 29,2-7 1,-1 2-137,5-6 0,-5 1-33,1-4 1,3 1 121,1 2 1,-3 3-95,0 5 1,-4 6 34,0 1 478,-1 4-290,1 0 106,-6 6 1,0 1-120,-2 5 1,-3 1-29,3 3 1,-3 7-35,-1 8 0,4 8-4,0 3 1,0 3-194,-4 2 0,-1 4 126,-3 3 0,1 1-484,-4-1 1,3-4 181,-4-8 1,6-2 205,-2-5 1,-1-1-14,1-3 0,0 1 343,4-5-375,0 1-181,0-5-642,0 0 389,0 1-1761,0-6 2328,0-1 0,5-5 0,2 0 0</inkml:trace>
  <inkml:trace contextRef="#ctx0" brushRef="#br0" timeOffset="19">9137 1667 8045,'-12'-11'182,"1"5"1,3-3-82,1 5 1,3-4-71,-4 5 1,4-1 772,-3 4 0,3-4-255,-4 0 1,1 0-102,-5 4 1,1 5-151,-1 3 0,-3 6 150,0 1 1,-5 11-183,1 0 0,1 7-21,-1 5 1,5-1-223,-1 5 1,7-4 74,4 4 0,3-5-423,1 1 1,5-4 240,3-3 1,7 0-271,4-4 0,3-4 158,0-4 1,6-9-184,3 1 0,6-7 215,1 0 1,1-4 98,-1-4 1,-2 0 264,2-7 1,0 2-81,-4-6 1,1-3 327,-8-1 0,2-3-188,-6 0 1,3-3 195,-7-1 1,-3-3-73,-1-6 0,-3-4-261,-5-3 0,-3-2-30,-8-2 0,-7 0-163,-8 1 0,-12 5-281,-3 6 0,-9 6 26,-3 9 1,-3 8-377,-4 7 0,2 4 295,5 4 0,6 7-998,1 8 0,10 4 1404,6 4 0,3 3 0,9 8 0,2 3 0</inkml:trace>
  <inkml:trace contextRef="#ctx0" brushRef="#br0" timeOffset="20">9845 1622 8175,'-1'-12'114,"-3"1"131,-3 5-1,1-5 0,-4 5-22,9 0 144,-4-4 0,5 8 841,0-3-32,0 5-777,0 5-124,0 7 1,3 7 121,1 7-183,0 4 1,0 8-345,0 0 0,-1 4 150,-3-4 0,0 2-113,0-5 1,0 0 95,0-8 1,4 2-613,0-6 0,0 1-81,-4-9 403,0 5 0,1-7-403,3 2 294,-3-2 1,4-5-1218,-5-1 587,0-4 1027,0 2 0,-10-10 0,-3-2 0</inkml:trace>
  <inkml:trace contextRef="#ctx0" brushRef="#br0" timeOffset="21">9696 1645 8123,'0'-23'0,"0"5"1249,5-4-535,2 10-237,4-5-217,6 6 1,-1-3 69,3 2-56,3-2 276,-4 8 1,8 0 253,1 2-652,-1 3 1,2 2 212,3 3-126,2 2-832,1 16 589,-5-3 243,4 14-726,-9-4 462,4 5 1,-10 2 71,-3 2-1122,-2 2-78,-7 1 823,-1-2 206,-5 1-410,0-10 0,-5 7-354,-2-10 488,-3-1 400,-7-3-86,-1 0 0,-6-4 79,-2 0 11,1-5 0,-8 6 539,3-5 0,-6-1-407,2-6 0,-3 2 254,7-2 1,2-3-138,1-1 1,8-3 533,4-1-552,2 0-943,2 0 0,6-4-546,5 0 0,5-3 1254,6 3 0,6 0 0,1 4 0</inkml:trace>
  <inkml:trace contextRef="#ctx0" brushRef="#br0" timeOffset="22">10450 1576 8161,'0'-11'139,"0"4"-151,0-3-274,0 4 1,4-2-25,0 1 215,0 4 1274,1-7-360,-4 9 142,4-4-392,-5 5 1,0 1 302,0 3-545,0 7 0,-1 7 306,-3 5 0,-1 0-204,-3-1 1,-2 6-122,2 3 1,2 2-36,-2 1 0,5 2-248,-5 2 1,4-3 144,-3 3 1,4-2-397,-1-2 0,3-1-98,1-3 0,0-2-284,0-5 1,0-1 326,0-3 0,0-3 55,0-4 1,0-1 368,0 1 0,0-5-60,0 1 199,0-6-46,0 3 1381,0-5-1187,5 0 0,3 0-346,7 0 0,-1 0 48,5 0 1,1-3-242,7-1 1,-4-1 75,0 1 0,-1 3-178,-3-3 1,3 3 63,1 1 1,-4-4 36,0 0 0,-5 0 48,1 4 0,-2-1-171,-2-3 1,1 3-530,-1-3 0,-5 1-51,-2 0-1936,-3 1 1993,-1-8 1,-5 5 755,-2-2 0,-8-4 0,-3 5 0</inkml:trace>
  <inkml:trace contextRef="#ctx0" brushRef="#br0" timeOffset="23">10290 1976 8053,'9'-7'1885,"3"4"-1416,7-4-1,-7 6 101,10-4 1,-4 4 111,4-3-296,6 3-60,2-4 0,4 3 124,0-2-302,0 3 1,-3-8-130,-1 6 214,-4-1-224,7-1-351,-9 3 0,0-4-774,-5 2 672,-5 3 230,2-4 175,-4 0-2298,-6 4 1092,4-10 1301,-9 5 1,5-5 0,-6-1 0</inkml:trace>
  <inkml:trace contextRef="#ctx0" brushRef="#br0" timeOffset="24">10370 1645 8083,'1'-12'527,"3"1"1,3-1-71,4 1 1,7 0-103,5-1 0,5 1-80,6-1 0,0 5-121,0-1 1,-2 2 80,2-2 0,-2-1-230,6 5 0,0 1 121,-4 3 1,-1 0-855,-6 0 0,-8 0-842,0 0 1570,0 5 0,-6 1 0,3 5 0</inkml:trace>
  <inkml:trace contextRef="#ctx0" brushRef="#br0" timeOffset="25">11113 1508 8162,'-7'-6'1020,"2"5"-850,5-4 1312,0 5-243,0 5-810,0 7 1,0 9 89,0 6 0,4 6-159,0 1 1,0 11-192,-4 8 1,0 3-66,0 1 1,-2-4-195,-2 0 0,-1-4-62,-2 0 1,-3-7-55,2-4 0,3-8 187,1-3 0,-1-7 115,1-1 638,0-5-238,-1 3 658,4-6-297,-4-4 470,5-2-150,0-5-543,5 0 0,3 0-31,7 0 0,-1 0-161,5 0 0,4 0-249,3 0 1,10-4 32,-2 0 0,2-3-104,-6 3 0,2-4 79,-5 4 1,3-3-164,-3 3 0,-2-1-136,-6 1 1,1 3-340,-4-3 0,-1 1-2542,-4 0 2212,1 1 0,-6-4-1857,-2 2 1,-4 3 2623,-4-3 0,-7-2 0,-7-1 0</inkml:trace>
  <inkml:trace contextRef="#ctx0" brushRef="#br1" timeOffset="26">2844 9765 16453,'-19'0'0,"0"0"0,1-4-206,-1 0 0,2-1 260,6 1-67,0 3 839,4-4-597,2 5 1,6-4-82,3 0 0,8-3 237,7 3 0,4-1 25,3 1 1,1 3-4,7-3 0,-6 3-56,6 1 0,-6 0 56,3 0 1,-5 0-149,5 0 0,0 0 223,8 0 1,-3 1-151,6 3 0,1-3-231,7 3 1,2-3-184,5-1 0,0 0 277,0 0 1,2 0 57,1 0 0,3-4-194,-31 3 0,0-1 1,2-1-1,0 0 107,-2 1 1,0 1 0,32-2-35,-32-1 1,1 1-1,-1 1 1,0 1 34,3-1 1,-1 0-1,30 1 56,1 1 1,-1 0-76,0 0 1,0 0-55,-3 0 1,-28 0 0,1 0-591,2 0 0,0 0 524,0 0 0,1 0 0,1 0 0,1 0-88,1 0 1,0 0 0,4-2 0,0 0-214,-1 0 0,1 0 1,1-2-1,-1-1-62,0 1 1,0 1-1,-2 0 1,1 1 370,-3 0 1,-1 0 276,2-1 0,-2 0-131,-3 2 0,-2 0-50,0-1 1,-1-1-43,25 3 239,-6 0-201,-2 0 1,-4 0-242,0 0 342,-1 0-107,6 0 0,1 0-162,5 0-290,0 0 180,1 0 0,-5 0 55,0 0 1,-5 0-302,2 0 0,-8 0 261,-4 0-89,-3 5-361,-5-3 459,2 3-10,-7-5 0,6 3 295,-4 1-603,0 5 844,-10-8 0,4 4-667,-6-5 557,0 0-181,-3 0 1,3 0 127,0 0 1,5 0-51,-1 0 1,-1-1 42,1-3-173,-5 3-21,8-9 225,-10 9-106,10-9-155,-4 8-31,-1-8-335,5 9 398,-9-4 0,7 1-10,-5 0-361,1 0 156,0 4 0,-3 0 110,2 0-236,3 0 155,-6 0 1,10 4-463,-3 0 137,8 5 169,2-8 0,5 8-66,0-5 0,11 1-79,4-1-1943,11-3 2208,-26 2 1,0-1 0,6-2 0,2 0-71,3 0 1,1 0 234,2 0 0,0 0-27,4 0 0,-1 0 0,0 0 0,1 0 11,3 0 1,0 0 0,-1-2 0,0 0 156,7 0 0,0 0 0,-3 0 0,0 1 70,-3 0 0,0 2 1,-3-1-1,0 0-50,-2 0 1,-1 0-38,-2 0 1,0 0-79,1-1 0,0 2 0,-4 1 0,-1 1 10,-1 0 0,-1 1 1,0-1-1,0 1-303,-1-1 0,0 1 0,0 0 1,0 0 226,-1 2 1,1-1 0,1-1 0,0-1-128,1-1 1,-1-1 0,1 2 0,-1 0 32,2-1 1,1-1-1,2 1 1,1 0 58,2-1 1,1-2 0,0-1-1,0-1-472,0-1 1,-1 0 611,0 2 0,-1-1-729,-2-2 1,-1 0 1027,1 2 1,0 0-238,-1-3 0,1 0 1,-3 2-1,-1 1 172,-2-1 0,0 0 1,-3 3-1,-1 0-1,-3-1 0,-1 0 0,24 1 256,-10 1 12,-11 0-340,-7 5 1,-5-1 876,0 7-1888,-5-7 1291,-2 16 0,1-12-1487,2 7 2623,2-7-1874,-3 2 1,7-9-183,-2 3 175,3-3 602,1-1 1,1-1-379,3-3-53,2-2 0,-9-6 295,3 1-82,-8-1 1,1 1 60,-5-1-231,-5 6 45,0-4-1623,-8 9 728,3-4 352,-5 5-3420,-5 0 3949,-7 5 0,-16 6 1,-7 7-1</inkml:trace>
  <inkml:trace contextRef="#ctx0" brushRef="#br1" timeOffset="27">2581 4180 22834,'-16'0'-347,"-3"0"310,2-5-907,1 4 1266,4-4-201,1 5 676,4 0-306,2 0-885,5 0-154,5 5 0,2-3 251,4 6 1,2-6 185,2 2 1,3-3 193,5-1 304,5 0 1,1 0-288,5 0 18,5 0-39,2 0 0,6 0 1268,2 0-1974,3 0 806,6 0 0,-26-1 1,2-1-138,0 0 1,0 0 42,4 0 1,0 0-49,-1-1 0,1 1 1,4 1-1,0 1-142,0-2 0,0 0-50,0 1 0,-1 1 133,0 0 1,-2 0-182,-1 0 1,-1 0 146,0-1 1,0 2 0,26 4-310,-2 2-83,-2 3 177,-7 7 0,-2-4-244,-4 2 149,5-2 143,-4-2 1,5 0-3,-3 1 0,8-6 178,-25-4 0,1 0 0,4-1 0,1-1 100,3 1 1,2-2-1,1-1 1,0-1-759,8 0 0,-1-1 1105,-3-1 0,-1-1-192,11-2 0,1 0 0,-6 1 1,0 1-16,5-1 0,2-1 0,-4 1 0,-1 1-232,-3 0 0,-1 1 1,1 1-1,0 2 136,-6 0 1,-1 0-1,0-1 1,-1 1-122,-2 0 0,0 0 0,-1 0 0,-1 0 15,0 2 1,0 0 0,-3 0 0,-2 1 119,2 1 1,-1 0-1,-3-1 1,1 1-164,2 1 0,0 1 0,-1-1 0,0 1-75,-1-1 1,1 1 0,0 1 0,0-1 18,0-2 1,2 0 0,1 0 0,0 0 28,3-2 1,2 0 0,1 0 0,1 0-98,0 0 1,1 0 0,3-2 0,1-1 182,-2-1 1,-1 0-1,2 0 1,0-1 14,-1 1 1,-1 1-1,0-2 1,0 1 3,-5 2 0,0 0 1,0-2-1,-1 0-3,0 2 1,-2 0 0,-3 0 0,-1 1 461,0 0 0,-1 2 0,27-1-345,0 0 0,-3 0-61,-1 0 0,2 3-15,2 1-821,-3 5 741,-22-8 1,0-1 0,28 9-27,-27-6 0,2-2 0,-2 1 0,1 0-121,5-2 0,1 0 0,-2 0 0,0 0 135,2 0 1,0 0 0,-2 0 0,1 0 23,2 0 1,1 0 0,-4 0-1,0 0-10,2 0 0,-1 0 0,-4 0 0,0 0 13,-3 0 1,0 0-1,-1 0 1,-1 0 117,30 0 1,-31 0 0,0 0-142,28 0 0,4 1-18,-4 3 1,3-3 10,-3 3 0,4-3 9,-4-1 1,-28 0 0,0 0 107,32 0 1,-31 0 0,0 0-98,2 0 1,1 0 0,-2 0 0,1 0 7,2 0 1,0 0 0,-4 0-1,-1 0 6,1 0 1,1 0 0,29 0-96,1 0 0,-3 0 105,-5 0 0,0 0-3,1 0 1,-4 0-19,-4 0 1,3 0-15,-7 0 0,2 0 181,-3 0 1,6 0-104,3 0 0,1 0 137,2 0 1,1 0-110,-1 0 1,0-1 30,0-3 1,-1 2 75,-3-6 0,-4 6 189,-7-2 1,-5 2-243,-10 2 1,-1-3 816,-7-1 1,-2 0-626,-2 4 258,-2 0 1,2 0-554,0 0 0,6 0 259,-2 0 1,1 0-327,-1 0 1,3 1-75,-3 3 0,-3-3-418,-1 3 130,3-3 77,-5-1 236,-2 0 1,-9 0 60,-14 0 0,-18 6 46,-24 1 1,15 2 0,-3 2 0,-5 2 0,0-1 0</inkml:trace>
  <inkml:trace contextRef="#ctx0" brushRef="#br1" timeOffset="28">2524 4237 11281,'-5'-11'2986,"4"-1"-2636,-4 1 1,1-4 0,-1-2 458,-2-1-264,5-1 71,-3-3 0,3 2 295,-1 1-352,1 5 1011,-3-2-1343,0 5 0,3 4-16,-6 3-623,6 3 0,-9 1-7,4 0 1,0 1 248,0 3 1,3-1-378,-4 4 273,6-4 79,-8 7 394,8-4 594,-8 6-13,9-1 0,-5 1 136,2-1 1,3 6-155,-3 2 1,3 2-287,1 2 0,0 0-153,0 0 1,0 0-92,0-1 0,1 1 0,1 0-184,2 0 1,1 1-759,-1 3 573,-3-3 1,8 9-19,-5-3 0,0 3-186,-4 2 362,5-1-44,-4 0 1,4 4-95,-5 0 1,0 4 334,0-4 1,0 5-68,0-1 0,0-3 118,0 0 1,1-4-79,3-1 0,-2-1-26,1-2 0,-1 2 0,-2-3-155,0 3 1,0-1 154,0 2 0,0-1-67,0 9 18,0 0-1054,0 4 1048,0 4-149,0-3 0,-2 5 223,-1-2-198,1 2 1,-7 0 121,6-3 0,-1 2-246,4-1 0,0-1 164,0-3 1,0 0 164,0-1 1,0-4-114,0-3 1,0 1 0,1-1-55,3-1 0,-2 0 287,6 1-512,0 3-51,3-1 0,0 8 20,1-2 438,-6 2-482,4-2-753,-3 0 1041,4-1-71,1-4 0,-1 0-166,0-3 1,-3-5 118,0 5 1,-1-5 38,5 5 1,-2 2 71,-3 2 0,2-1-52,-5 1 1,4 1 218,-4 6 1,-1 0 0,-3 3-99,0-2 0,0 9 526,0-2-966,0 3 856,0-3 75,0 0-331,-5 0-163,4 0 19,-4-5 0,5-3 16,0-7-51,5 3 0,-2-10-33,4 3 1,-3-3-159,4-5 1,-1 2 63,5-6 1,-1 2-298,0-1 1,1-3 832,-1 3 0,1 2-748,-1 1 1,-1 3 168,-2 2 0,1 4 13,-5 3 1,3 2 208,-3 2 1,0 0-213,-4-1 0,1 1 0,2 0 177,0-1 0,1 1-36,-4 0 1,2-4 67,1 0 217,-1-6-558,3 4 98,-5-6-480,0-5 533,0 4-116,0-4 1,0 2 139,0-1 0,0 1-149,0 3 1,0 0 112,0 0-52,0 1 1,0-5 78,0 1 0,-2-2 108,-1 1 0,1 3 249,-1-2 1,1-2-270,2 1 0,0-4 152,0 0 0,0-5-194,0-2 1,-4-4-300,1 4 0,-1-5 241,4 1 1,-4-2-644,0-2 0,-1-4-943,1-4 637,3-1 0,-3-4 929,8-1 1,2-14-1,6-7 1</inkml:trace>
  <inkml:trace contextRef="#ctx0" brushRef="#br1" timeOffset="29">11832 4420 13639,'-6'0'-1061,"1"0"1276,5 0 0,0-6 2522,0-6-1124,0 1-1014,0-11 0,0 6 394,0-3-276,0 2 523,0 6 253,0-1 14,0 6-1507,0 1 199,0 5-1593,0 5 1530,-5 6 1,-2 3 167,-4 5 0,1 0 60,2 4 1,-2-4 110,2 0 504,3 0-497,-5-1 0,9 4-253,-3-3 1594,3 2-1944,1 2 1,0 5-106,0 2 80,0 9 1,0 5-83,0 5 1,0 6-197,0-2 0,0 3 162,0 1 0,0 3 273,0-3 0,0 6-44,0-5 1,0-3 39,0-1 1,1-2-73,3 1 1,-3 5 5,3-4 0,-3 8-118,-1-5 0,0 4 25,0 0 1,4 2 108,-2-29 1,0 1 0,0-1-1,-1 0-67,0 1 1,-2-1-1,1 0 1,0 0 30,0 1 0,0-1 1,0 31-65,0-1 1,-1-4 72,-3 1 1,3 0 10,-3-4 0,3 2-22,1-5 0,0-5-11,0-3 0,0 0-41,0-4 0,0 1 31,0-1 0,0 2 13,0-2 0,0 2-4,0 2 1,0 3 85,0 1 1,0 2-86,0-6 0,4 2 74,0-6 1,1 2-23,-1 2 1,-2 0 17,6-1 1,-4-2-136,3-5 0,-1 3 86,2-11 1,1 6-174,-5-6 1,3 0 105,-3 0 1,4 1-28,-4 3 1,3 1 95,-3 3 1,0 6 40,-4 1 0,4 11 61,-1-6 1,1 7 124,-4-4 0,0-2 136,0-2 0,0-2-65,0-1 0,0-6-25,0-1 1,0-8-60,0 0 1,0-5-197,0 5 1,4-6 32,0 2 0,4-2-221,-5 2 1,2-3 23,-1 3 1,-3 1 298,3-2 0,-2 6-301,-2-2 0,0 3 62,0 2 1,0-1 181,0 0 0,0 0-118,0 1 1,-4-6 204,0-2 1,-1-5-103,1-3 1,3-2 77,-3-6 1,-1 1-182,1-1 1,0-3 31,4-1 1,0 1-110,0 3 1,0 1 104,0-1 0,0 2 24,0 2 1,0 3 27,0 5 1,0 0 108,0-1 0,0 1-161,0 0 1,0-1 218,0-3-177,0 2-137,0-8 44,0 4-104,0-11-13,0-1-635,0-5 574,-5 5 1,4-2-86,-3 4 44,3-4 217,1 2 0,-1-5-451,-3 0 192,3 0 1,-6 0 48,3 0 0,2 0-369,-6 0 538,6 0 1,-5-1-168,4-3 218,1 2 71,-8-3 109,4 5 0,-6 4-1,1 0 1,-1 5 40,1-2 1,3-1-23,1-3 1,-2 2-106,-6-1 0,1 0-281,-5-4 1,0-6-478,-4-6 0,-5-5 307,-3-10 1,-2-2-330,-1-6 1,1 6 376,3 3 1,6 12 359,5 6 0,0 21 1,-4 6-1</inkml:trace>
  <inkml:trace contextRef="#ctx0" brushRef="#br2" timeOffset="30">7572 5710 15266,'0'-11'-2556,"0"5"2207,0-4-64,0 3 275,0 1 384,0-4-343,0 3 192,0 1-472,0-4 686,0 3 73,0 1-10,5-4-110,-4 4 1,4-2 36,-5 0 0,0 5-168,0-5 0,0 4-17,0-3 0,0 3-128,0-4 0,-1 4-85,-3-3 17,3-1 1,-8-3-59,5-1 30,-4 1 0,2-1-82,-1 1 1,-3 1 278,2 2 1,2-2-102,-2 2 1,1 0 112,-5 0 0,-1-2 42,-2 2 0,2-1 58,-2 2 0,3-3-132,0 2 1,1 2 79,-1-2 1,1 4 72,-1-3 1,1 3-49,0-4 1,-5 4 23,1-3 0,-4 0-44,4 0 1,-5-3-85,1 2 0,-4 2 43,-4-2 1,3 2 38,-3-2 0,2-2-53,-2 2 0,3 2 2,-2-2 0,1 2-13,3-2 0,-1 0-40,0 4 1,1-4-16,3 4 0,-2-3 32,2 3 1,-3-1-25,-1 1 0,0 1-3,1-4 0,-5 3-75,0-4 1,-4 5 72,0-5 0,-2 5 290,-1 0 1,0 0-216,-1-1 0,-3 3-151,0-3 0,-4 3 172,4 1 1,-2 0-147,5 0 0,0 1 125,8 3 1,1-3 58,3 3 1,4-3-101,0-1 1,5 0-45,-2 0 0,-1 0 17,-2 0 1,0 2 31,-4 1 1,1 0 9,-8 5 1,-6-1 17,-6 5 0,-3 0-163,-5 4 0,-6-4-188,-5 3 0,2-2 251,5-1 1,5-5 52,7 1 1,4-6-24,8 2 1,2-1 117,5 1 1,4-3-184,0 3 1,4-3 97,-5-1 1,5 0-145,-4 0 1,0 0 150,-4 0 0,0 1 200,1 3 1,-5 1-232,0 3 0,-4 2-2,0-3 1,-2 5 8,-1 3 0,0-2-4,-1 2 1,0 1 93,-3 0 1,2 3-78,-2-4 0,3 4 75,0-4 1,6 0 40,3-3 1,-2-1-146,1 1 0,2-1 152,6 1 1,-3 0-104,3 3 1,-4-1 26,-4 5 0,2 0-81,-5 4 0,3 0-31,-3 0 1,0 0-17,0 0 0,-2 2 33,6-2 1,-5 6 64,4-6 1,1 2-49,3-2 1,1 0 79,3 0 0,3-4-173,4 0 1,1-1 43,0 1 1,0 2-39,4-2 0,-3-1 2,2 1 1,-2 0-32,-2 4 0,-3 4 73,0-1 1,-4 5-74,4-5 1,-6 6 99,2-1 0,-1 0-93,1 0 1,-1 0 137,5-4 0,-1 0 31,5-4 0,1-1-67,2 1 1,-1 0-39,5 0 0,-3 0 67,3 0 1,-4 1-97,5 2 1,-5-1 80,4 1 1,-3-2-61,3-1 0,-4 0 93,4 0 0,-3 0-4,3 0 0,0 1-4,4 2 0,0-2-139,0 3 0,0-3 98,0-1 0,0 4-110,0-1 1,0 1 105,0-4 1,0 3-54,0 1 1,0 0 8,0-4 0,1 3-45,3 1 0,-3 1 68,3-2 0,-2-1 52,-2 1 0,0 2 57,0-1 0,0 1-41,0-2 0,0-5 8,0 1 1,5-1-101,2 2 0,0-1 8,0 1 0,1 0-78,3 0 0,2-4-89,2 0 1,-2-1-12,2 1 1,2 1 10,-2-5 0,1 6-58,-1-2 1,-1-2 74,5 3 0,-3-5-15,3 4 0,-4-4 114,4 4 0,-1-4-92,1 4 0,2-3 155,-2 3 0,-1-5 4,1 1 0,-4 1-40,4-1 1,-1 1-90,1-5 1,2 2 105,-6 2 1,4-2-25,-4 2 1,4-4 204,-4-3 1,4 2-136,-3-2 0,-1 2 87,-4 1 1,1 1-138,-1-1 0,1 1 96,-1-1 0,4-1 52,0-2 0,1 2-7,-5-2 1,0-2-28,1 2 1,1-2-31,2 1 0,-1 4-98,5-4 1,0-2 222,4-1 0,0 1-133,-1-1 1,5 0 186,0-4 1,-1 4-302,-3-1 1,4 1 60,-1-4 1,-3 4-22,-4 0 1,-1 1-5,1-1 0,1-3 15,-4 3 0,3 1 88,-4-1 1,1 3-268,0-3-90,-4 0 297,10 1-6,-9-4 0,7 6-206,-5-4 213,0-1-41,2 3 0,-3-4-50,5 3 180,-5-3 1,7 4-177,-2-5 1,-1 1 113,1 3 0,-5-2-69,1 1 0,2 0 30,-2 1 1,2-3 169,-2 3 0,-2 1-163,2-1 0,3-1 14,1-3 1,-2 4-101,2 0 0,-1 0 7,1-4 1,3 0-132,-3 0 198,-3 0 1,6 0 10,-3 0-131,2 0 143,-3 0 1,4-4 0,-3 0 446,2 0-448,2 4 0,-4-1 368,0-3-343,-5 3 0,8-4 2,-3 5 1,-1 0-10,1 0 0,0 0-107,4 0 0,-1-4 129,1 0 0,0-1-207,0 2 0,0 0 101,0-5 1,-2 6 227,-2-2 1,1-1-87,-4 1-9,4 0-61,-7-1 1,7 4-86,-5-3 0,2 2-9,-2-2 0,3 1-161,5-4 1,-4 3 95,0-4 1,1 4-32,7-3 1,-3-1 55,2-3 0,2 3-174,-1 1 1,0-1 187,-5-3 1,1 3 125,0 0 1,0 2-96,0-2 1,-2-2 166,-2 3 0,3 0-61,-3 0 1,1 0-86,-1 0 0,3-3-103,-3 2 1,1-1 116,-1 1 0,3-2-21,-3 3 1,-1-4 27,1 0 0,-2 3 66,2 1 1,2-1-66,-6-3 0,4 1-1,-4 2 0,2-2 40,-2 2 1,-2-2-89,2-1 0,-1-1 104,1 1 1,-1-1-73,5 1 0,-4 0-74,4-1 1,-3 1 78,3-1 1,-4 0-4,4-4 0,-4 4-3,4-3 0,-5 2 3,1 1 0,-2 1 268,-2 0 1,3-5-150,-2 1 0,2 0 112,-7 3 1,4-4-174,0-3 0,2 1-76,2-1 0,-2 4 119,2-4 0,-1 4-165,1-4 1,-2 1 12,2-1 0,-1-3-151,1 3 1,-2 1 154,2-1 0,-2 4-58,-2-4 1,2 4 347,2-4 1,-2 0-180,2-4 1,1 4 331,0 0 0,0-1-98,-1-7 0,-1 3-207,5-3 1,-3 3-230,3 1 0,-5 0 97,1 1 1,-2 3-68,-2-1 1,-1 3 90,-2-2 0,-2-2-16,-2 6 0,-3-5-23,3 1 1,-3-1 149,-1 0 1,0-1-147,0 2 0,0-3 175,0-1 1,4 1-96,0-1 0,0 0 2,-4 0 0,1 2-152,3 1 1,-2 0 124,6 5 1,-6-4-141,2 4 1,-2-1 145,-2 5 1,0-4 99,0 0 1,0-1-115,0 5 1,-2 0 245,-2-1 0,3-3-16,-3 0 0,3-6-106,1 2 1,0-2-87,0-2 1,4 0 91,0 0 1,5 0-153,-2 1 0,0 2 153,0 1 1,-3 0-169,4-3 0,-6 3 9,2 0 0,1 3-82,-1-3 1,0 4 103,-4-4 1,-2 4-19,-1-4 0,0 3 24,-5-3 0,5 0-58,-5-3 1,5-1 74,0 0 0,-2 0-51,1 0 0,0-3 33,4-1 1,0 0 34,0 4 1,0-3 12,0-1 1,0 0 177,0 5 0,-4-1-47,0 0-81,-5 0 0,3 0 107,-5 0 1,-5 1-133,1-1 68,-5 0-56,-3 0 1,-1 1 154,-3 3-1460,3-2 882,1 8 1,2-3-63,2 4-2084,-3 1 2555,9 5 1,-3 0 0,5 6 0</inkml:trace>
  <inkml:trace contextRef="#ctx0" brushRef="#br2" timeOffset="31">4077 4877 24243,'-5'-18'-5900,"4"1"4777,-3 6 532,3 0 947,1 4 1,-1-2-242,-3 6-75,2-6-116,-3 7-579,5-3 1,-1 8 1278,-3 4 0,2 4-131,-6 11 1,1 0 355,-5 9 1,1 4-454,-1 7 1,-3-1 223,0 0 1,-4 0-77,4 1 0,-4 1-85,3-5 0,-3 0-48,4-4 0,0-3-427,3-1 1,2-6-132,3-1 1,-2-4 94,5-3 1,0-8-167,4 4 0,0-7-314,0 3-469,0-6 0,1 3 212,3-5 0,-1 0 541,4 0 0,-3-5-814,4-3 0,-2-2 1131,2-1 1,7-6 0,-2 0 0</inkml:trace>
  <inkml:trace contextRef="#ctx0" brushRef="#br2" timeOffset="32">4066 4865 17162,'-5'-29'-1730,"-3"2"0,2 7 1349,-2 1 0,2 5 1081,-2-1-157,-2 2 45,9 2-402,-4 4 1,6 7-153,3 8 1,2 9 39,6 5 1,0 3 189,3 5 0,-1 4 63,5 4 0,-5 0 34,2-3 1,-2-1-117,1 0 0,-2 0 76,2 1 0,-6-2 48,-2-3 0,1 3-234,3-2 0,1-2 59,-1 1 0,-1-4-295,-2 0 0,1-3 136,-5-4 1,3 1-481,-3-4 0,4-1 211,-5-4 1,1-3-455,-4 0 0,0-5 210,0 5 1,-1-4 151,-3 3 0,-2-4-384,-6 1 0,1-3 288,0-1 656,-6 0 1,-1 5-1,-5 1 1</inkml:trace>
  <inkml:trace contextRef="#ctx0" brushRef="#br2" timeOffset="33">3769 5356 17522,'0'-22'-1242,"0"-1"1,10 5 3902,5 3-1315,11 2 0,4 5-607,8 1 1,4-1-287,8-3 0,-4-1-363,4 1 0,-12 5-16,-4 2-294,-2 2 0,-3 13 1,-1 1-1</inkml:trace>
  <inkml:trace contextRef="#ctx0" brushRef="#br2" timeOffset="34">10667 5836 24238,'4'-11'-3333,"0"-1"0,3 5 2910,-3-1 486,5 5 315,-8-7 0,4 8 780,-5-6-1628,0 6 238,0-9 0,-1 9-673,-3-6 1162,-2 1 1,-9-3-59,-1 2 1,0-2 236,1 2 0,1 2-264,-5-2 0,5 2-126,-1-2 0,-2-2 465,2 2 0,0-2 102,3-1 0,5-1-574,-1 1 0,0 0-39,-3-1 1,-4 1-199,-1-1 1,-4 5 363,1-1 1,-2 2-175,-2-2 1,-6-1 87,-6 6 1,1-5 150,-4 4 1,-1-1 90,1 1 0,-4 2 258,4-6 0,0 4-219,3-3 0,1 3-46,0-4 1,5 4-412,2-3 0,2 0 51,-2 0 1,3-3-76,-3 2 0,3 2 11,1-2 0,-5 4 19,-2-3 1,-7 4 40,-1-1 0,-7 3 87,0 1 1,-1 0 34,-3 0 1,-3 0-113,-2 0 1,4-4 108,0 0 0,-1 1 65,2 3 0,-1-2-47,5-1 1,4 0-43,3-5 0,2 5-138,2-5 1,0 4 86,0-3 1,1 3-140,2-4 1,-2 6 106,3-2 0,-5 3 58,-3 1 0,2 0 86,-6 0 0,1 1-35,-1 3 1,-3-2 77,-1 6 1,1-2 9,0 2 1,-1 2 57,4-3 1,-1 0-22,1 0 0,3 1 129,5 3 1,1 0-116,2-4 1,2 2-57,2-5 0,3 5 21,-2-2 0,1 0-43,3 0 1,-1 1 28,0 3 1,-1 1-47,-3-1 1,2 2-2,-6 2 1,1-2 12,-4 2 1,-1 3-88,1 1 0,0-1 50,0 1 0,-1 0-124,1 4 1,1-1-25,3 1 0,-2 0-66,5 0 0,1-4 37,3 0 1,4-4-37,0 4 0,5-3-101,-2 3 1,4-5 155,0 1 0,1 1-142,0-1 0,-5 2 239,1-2 1,-5-1 12,1 5 0,1-4 92,-1 4 0,-4 0-52,-4 4 0,1 4-29,3 0 1,-4-1 80,1-3 0,-1 0 60,4 0 1,2-2-22,2-2 1,-2 2-56,6-6 1,0 5-223,3-1 0,2-1-17,3 1 1,-4-4 38,4 4 1,-3 0 68,-2 4 0,5 0-187,-1 0 0,2 0-74,-2 0 1,-2-1 125,2 1 1,2 0-69,-2 0 0,2 4 106,-2-1 1,0 5-62,4-5 1,0 1-1,4-4 0,0 0-64,0 0 0,0 1 107,0 2 1,4-2-69,0 3 1,3-2-52,-3 2 0,0 2 92,-4 6 1,0-5 66,0 0 0,4 0-53,-1 0 0,2 3 71,-1-2 0,-1 2 66,4 1 0,1-4-305,3 1 1,1-5 70,-1 5 1,1-1-55,-1 5 0,2-5-23,2 0 1,-2 0 9,2 0 1,-2 3 131,-2-2 1,0-2-29,1 1 0,1-4-38,2 0 0,-1 2 32,5-1 0,0 1 99,4-2 1,5-2 131,2 3 1,1-2 65,3 2 0,3-5 42,8 4 1,0-5-147,-3 1 0,-2 1 130,-2-4 1,-2 3 10,2 1 0,-4 0 72,-3-1 1,0 0-146,-4-3 1,1 3-130,-2-3 1,2-2 69,3 2 0,3-3-50,0 3 0,1-5 75,3 1 0,-1-2-29,1-2 1,-2 2 133,6 2 0,-4-5-93,4 5 1,-4-5 42,4 6 0,-5-4-8,1 0 1,-6-1-253,-2 1 0,-4 3-95,0 0 1,0 0-157,0-3 0,3-2-128,6-2 1,3 0 180,0-4 0,4 0 269,-4-4 1,1 0-78,-1 0 1,-2 0 241,2 0 0,-6 0-5,-2 0 0,-3 4 217,3 0 1,-5-1 36,2-3 1,-3 0 5,-1 0 0,4 0-163,-1 0 0,6-1-85,-1-3 1,3 2-264,4-6 0,-1-1 103,5-6 1,-4 2-86,3-2 1,-1 2 124,-2 2 0,4-2 29,-8-2 0,-1 2 111,-3-2 1,-4 3 166,1 0 0,2-1-5,1-2 1,-1 3-131,2-4 0,-1 0-105,5 1 0,0-4 77,3 3 1,-1-3-250,5 4 1,-7-4 121,0 4 1,-1-2 34,-4 2 1,0 1 123,0-5 0,-5 5-141,2-1 1,-3-2 338,-1 2 1,-1-4-116,-3 4 1,6-5-33,-2 1 1,3-7-89,1 0 1,-2-2-144,6 1 0,-6 3 20,2-3 0,0-1 67,-5 2 1,4-1 69,-7 4 1,-3 0-98,0 0 1,-4 4 230,0 0 1,-5 2-171,1-2 0,-4-2 221,3 6 1,-3-5-129,4 1 0,-2-2-267,2 2 1,3-6-83,1 2 1,0-6-318,7 2 0,4-4 139,4 0 1,-1-1 176,-3 2 0,-1-2-54,-3 6 0,-3-1 94,-4 4 0,-5 4 526,1 0 1,-5 1-257,0-1 1,-1-1 419,-2 5 0,0-6-198,0 2 0,0-2-21,0-2 1,0 0-571,0 0 0,1-3 154,3-1 1,2-5-133,5 2 1,5-3 158,-1-1 0,5 3-273,-1 1 1,-2 3 108,-2-3 1,-2 4 142,-2-1 1,-5 3 75,-2 2 0,-2-1 256,-2 0 0,-6 0-32,-1 0 1,-3 0-147,-2 0 1,1 1 2,-1-1 1,1 0-22,0 0 0,0-1-107,4-3 0,-2 2 75,5-5 1,0-2-208,4-6 1,0 2 47,0-2 0,0 0 54,0 4 1,-1-2 303,-3 10 0,2-1-151,-6 4 0,-1 4 40,-6 0 0,-8 5 30,-7-1 0,-5-2-276,-3 2 1,-4 0 189,-7 3 1,2 5-919,-2-1 1,3 6-294,4-2 0,9 3 1247,10 1 0,0 0 0,6 0 0</inkml:trace>
  <inkml:trace contextRef="#ctx0" brushRef="#br2" timeOffset="35">10896 4911 16567,'-6'-11'-1654,"5"-1"1,-5 6 1991,2 2 140,3 3 1,-6 1 469,4 0 1,1 5-455,-1 2 1,1 5-225,2 3 1,-4 3 103,1 5 0,-1 5-327,4 2 0,0 4 195,0 4 0,0-1 138,0 5 0,0-8-329,0 4 0,0-8-608,0 4 0,1-6 236,3 2 1,-3-4 75,3 0 1,-3-2 14,-1-1 0,2-5-241,1-3 336,-1 3 0,6-5-1206,-4 2 919,0-8 0,-3-1-192,3-6 1,-3-2-123,3-2 0,-2 1-212,-2-9 1,-2 3 897,-2-6 1,-2-3 0,-5 1 0</inkml:trace>
  <inkml:trace contextRef="#ctx0" brushRef="#br2" timeOffset="36">10770 5059 11867,'0'-16'-853,"0"3"923,0-2 90,0-3-247,5 6 481,1-5 1,2 2 58,0 0 1,-1-1 12,5 5 1,-1 0 43,0-1 0,1 5-12,-1-1 1,4 2-75,1-2 1,3-1 41,-4 5 1,5 0-230,-1 4 0,-1 0 46,1 0 1,-4 4-336,4 0 1,-5 5-70,2-1 1,0 6-48,-1 1 1,-3 4-223,-5-4 0,0 5 75,0-1 0,-2 2-25,-5-2 0,-1 2 192,-3-2 1,-2 2-57,-5-2 0,-6 1 207,-2-5 0,-3 0 178,0-3 0,-5-5-294,0 1 0,-3-5-340,3 0 1,6-1-167,5-2 1,4 0 703,0 0 1,1 5 0,-1 1 0</inkml:trace>
  <inkml:trace contextRef="#ctx0" brushRef="#br3" timeOffset="37">4911 6590 8284,'0'-12'-738,"0"1"1,0 3 1027,0 1 1,0 3 202,0-4 344,0 6-269,0-8 91,0 8-200,0-3-304,0 5 0,0 9 104,0 3 1,1 3-28,3 0 0,-3 4-74,3 8 0,1-2-133,-1 6 1,1-1-118,-1 4 1,-3 1 89,3-1 0,-3-1-60,-1-3 0,4 2 78,0-5 1,0 3-144,-4-3 1,0-1 3,0-3 0,0-4-72,0 0 1,0-5-196,0 2 333,0-4-531,0-5 102,-5-2-115,3-5 1,-1-2-32,6-1 632,-1-4 0,3-4 0,-5-1 0</inkml:trace>
  <inkml:trace contextRef="#ctx0" brushRef="#br3" timeOffset="38">5265 6636 8176,'-11'-4'-400,"-1"0"100,6-5 200,-4 8 591,8-4-10,-8 5 349,9 0-495,-9 0 1,7 0-35,-4 0 0,3 5-64,-4 2 0,1 5 79,-5 3 1,5 3-71,-1 5 1,0 3 35,-3 1 0,1 3-32,2-3 1,-2 3-100,2-3 1,3 4-55,2-5 0,1 5-176,2-5 0,0 1 10,0-4 1,5-2 6,3-2 1,6 3-76,1-3 1,5-2 135,-1-2 1,4-6-45,4-2 1,-2-4 42,6 1 1,-1-8 215,5-4 1,-1-3-43,0-4 0,-1-3 91,-2-5 1,0-4-108,-4 1 0,-4-1-37,-4 4 1,-7-4-117,0 1 0,-2-6 121,-6 2 0,-2 0-252,-5 0 1,-9 1 58,-7-2 1,-6 0-137,-2 4 1,-5 0-120,2 5 0,-3 4-123,-1 3 0,1 7-310,2 4 1,1 3-298,7 1 292,-2 0 0,13 5 273,1 3 0,4 2-617,7 1 1106,5 1 0,7-1 0,6 0 0</inkml:trace>
  <inkml:trace contextRef="#ctx0" brushRef="#br3" timeOffset="39">5927 6601 8223,'0'-6'-708,"0"1"2621,0 5-1486,0 5 1,-3 5 77,-1 5 1,-5 9-152,1-1 0,-2 5-124,-1 3 0,-4-1 19,-1 8 0,1 1-108,4 0 0,-1 2-49,1-3 0,-1 1-132,1-5 1,1 0-3,2 0 0,2-4 103,2-4 0,3-6-276,-3 0 0,3-10 5,1 1-873,0-2 767,0-3 1,0-2-551,0-8 1,1-3 48,3-9 817,-3-1 0,9-6 0,-3 0 0</inkml:trace>
  <inkml:trace contextRef="#ctx0" brushRef="#br3" timeOffset="40">5710 6464 8229,'-22'-18'0,"4"2"0,1 5 114,11 4-406,1 2 640,5 5-215,0 0 0,5 0-541,3 0 0,-1 5-211,5 3 619,-3 7 0,7 3 0,-5 5 0</inkml:trace>
  <inkml:trace contextRef="#ctx0" brushRef="#br3" timeOffset="41">5950 7081 8189,'7'5'667,"3"1"-325,-9 1 0,5 3 51,-2-3 1,-1 0 120,4 0 0,-4-3-51,1 4 73,-3-6 121,-1 9 24,0-10-63,0 9-1284,0-9 419,0 4 247,0-5 0,0 5 0,0 2 0</inkml:trace>
  <inkml:trace contextRef="#ctx0" brushRef="#br3" timeOffset="42">8748 6613 8283,'-11'-14'-166,"0"2"168,-1 3 65,6 3 1,-1 1 151,4 5 0,1 1 868,-1 3-661,1 2 0,4 8 90,1 5 1,-1 2 45,1 9 1,3 2-219,-3 6 0,5-1-73,-4 5 0,1-6-154,-1 3 1,-3-3 137,3 2 0,1-6-216,-1 2 0,-1-6 92,-3 3 1,4-6-115,0 2 1,0-8-369,-4-4 155,0 3 0,4-6-501,-1 4 1,1-7-50,-4-2-1674,0-4 1022,0 2 1398,0-5 0,0-10 0,0-3 0</inkml:trace>
  <inkml:trace contextRef="#ctx0" brushRef="#br3" timeOffset="43">8988 6658 8477,'7'-22'254,"-2"4"1,-9 1 902,0 6-697,0-1-82,4 6-35,0 1 600,0 5 0,0 5-574,0 3 0,0 8-35,0 7 1,0 1-138,0 7 0,0-5 100,0 5 1,0-5-310,0 5 1,4-6 107,0 2 1,0-7-177,-4-1 1,0-5-34,0 1-315,0 3 105,0-5 10,0 3 205,0-9 77,0-2-24,0-5 1,3-2 45,1-1 0,5-2-106,-1-3 1,3-2 98,4 2 0,-1 2 99,5-2 1,-1 6 96,1-2 0,1 3-111,-4 1 0,4 0 98,-1 0 1,-1 3-79,1 1 1,-5 5 127,1-1 0,2 2-125,-2 1 0,-1 2-134,-7 2 0,0-1 40,-3 5 1,-3-1-169,3 1 0,-9 3-110,-7-3 0,-1 2 81,-6 2 1,0-5-60,-4-3 1,1 2 18,-1-2 1,2-4-304,-1-3 1,3-6 134,-4 2 1,0-3-450,4-1 0,2-1 134,2-3 1,0-2-588,4-5 1309,-3-1 0,2-4 0,-6-2 0</inkml:trace>
  <inkml:trace contextRef="#ctx0" brushRef="#br3" timeOffset="44">8920 6636 8325,'6'-12'399,"-1"1"1,-4 1 97,3 2-406,3-2 1,5 3 554,3-4-242,8 5 0,6 1-210,6 0 1,-1 3-45,0-2-79,1 3 1,3 1-229,0 0 0,-5-4 116,-7 1 1,-2-1-715,-1 4 0,-5 0 99,-3 0 656,-2 5 0,-7 6 0,-1 7 0</inkml:trace>
  <inkml:trace contextRef="#ctx0" brushRef="#br3" timeOffset="45">9753 6647 8526,'0'-11'1244,"0"-1"-619,0 6-396,0 1 171,0 5 184,0 5 1,-1 5-145,-3 5 1,1 9 25,-9-1 1,3 8-83,-6-1 1,-1 4-270,0 4 0,-3-2 103,4 2-1,-4 0-252,4-4 1,0 3 103,3-6 0,4-4-287,1 0 1,3-7-8,-4-1 0,6-5-545,-2 2-1710,-2-4 1075,4 0-641,-3-6 2046,5-1 0,0-5 0</inkml:trace>
  <inkml:trace contextRef="#ctx0" brushRef="#br3" timeOffset="46">9845 7047 13162,'0'6'-1354,"0"-1"-754,0-5 2108,0 5 0,-5-4 0,-2 5 0</inkml:trace>
  <inkml:trace contextRef="#ctx0" brushRef="#br3" timeOffset="47">9616 6533 8127,'-7'-4'0,"-1"0"68,1-5 73,0 8-1,2-4 42,5 0 0,-1 4 476,-3-3-379,3 2-944,-4 2 346,5 0 319,5 0 0,6 6 0,7 0 0</inkml:trace>
  <inkml:trace contextRef="#ctx0" brushRef="#br3" timeOffset="48">6921 6601 8319,'-4'-11'478,"0"-1"-220,1 1 52,3 5 78,0-4-129,0 8 323,-5-3 113,3 0-227,-3 4-193,5-4-81,0 5 0,4 1 258,0 3-167,5 2-91,-8 6 0,8 0 194,-5 3-308,5-2 56,-8 9 1,8-10-280,-6 4 100,1-4 0,-4 4-227,0-1 0,0 0 184,0-4 1,0-3-154,0 0 1,-1-2-78,-3 2 105,3-3 118,-4 0 121,5-4-63,0 4 21,0-5 267,0 5-197,0-4 1,5 8-19,3-5 1,2 1-14,1-1 1,1-1-41,-1 4 1,4-3 36,0 4 1,4-6-45,-3 2 1,3 2 87,-4 2 1,0-2-2,-3 2 1,-1 0 93,0 3 0,0 0-129,-4 1 0,-2 3 84,-5 0 1,-1 6-56,-3-2 0,-7-2-27,-8 2 1,-3 0 33,-1 4 1,1-5-497,-1-3 0,0 0-7,0-3 0,1 2-190,3-7 1,-1-1 47,5-3 0,0-3 163,3-3 0,1-4-925,-1-4 1341,6-1 0,-4-4 0,4-2 0</inkml:trace>
  <inkml:trace contextRef="#ctx0" brushRef="#br3" timeOffset="49">6864 6567 8205,'0'-14'600,"0"3"34,0 2 394,0-3-717,0 1 0,5 1 59,3 2 1,7 3-93,4 5 1,8-4-58,3 0 1,2-1 25,-2 2 1,3 1-274,-2-2 1,-3 2-147,-2-2 1,-3 3-520,-4-3-1690,-2 3 1409,-6 1 972,-5 5 0,-6 1 0,-6 6 0</inkml:trace>
  <inkml:trace contextRef="#ctx0" brushRef="#br3" timeOffset="50">7344 6647 8146,'5'-6'484,"-3"1"-513,6 5 439,-1 0-226,0 0 1,-1 5 13,-2 2 244,-3 3-229,4 2 1,-5 4 594,0 3-456,0 3 0,-5 1-113,-2 0 1,-4 3-49,0 1 1,0 0-112,-1-5 0,1 0 93,-1-3 0,2 1-193,3-5 1,-2 1 76,5-5 1,-4 1-365,4-1 0,1-3-147,3-1 151,0-4 0,0 3-1108,0-2-19,0-3 1430,0 4 0,0-5 0</inkml:trace>
  <inkml:trace contextRef="#ctx0" brushRef="#br3" timeOffset="51">7241 6647 8086,'0'-11'0,"0"-1"586,0 6-284,0 1 0,1 1 117,3 0-756,-3 0 259,9 4 1,-7 0 116,4 0-163,-4 0 80,7 0 1,-3 0 171,4 0-1396,0 0 1268,-4 5 0,3 2 0,-4 4 0</inkml:trace>
  <inkml:trace contextRef="#ctx0" brushRef="#br3" timeOffset="52">7424 7001 12729,'0'6'2293,"5"-1"-1926,-4 0-1101,9-3 1,-7 7 733,4-6 0,-4 6 0,2-2 0</inkml:trace>
  <inkml:trace contextRef="#ctx0" brushRef="#br3" timeOffset="53">10336 8954 8121,'-4'-8'23,"0"1"193,-5 4-164,8-2-1,-4 0 1154,5 4-729,0-4 1,1 1 243,3 0-390,2 0 1,11 4 41,2 0 0,3 0-136,0 0 1,1 0 167,0 0 1,4 0-169,-1 0 1,6 0 20,-1 0 1,0-4-7,0 1 0,2-2-149,-3 1 1,2 3 9,-2-3 1,1-1-117,-8 1 0,2-1 76,-6 1 1,-1 3-41,1-3-263,-5 3 160,2 1 1,-8 0-165,0 0 142,-6 5 1,2 1 26,-8 5 0,-2 5 44,-6-1 0,3 5 8,-2-1 1,2 4 11,-6 4 0,2 1-7,2 2 1,-1 2 9,1-6 1,0 5-1,-1-4 0,1-1 4,-1-3 1,5 0-3,-1 0 0,4-5-274,-3-3 19,4-3 1,-2 0-703,5-1 315,0-4 1,1-2-1574,3-5 1309,-3 0 1,10 0 902,-4 0 0,-2-5 0,0-2 0</inkml:trace>
  <inkml:trace contextRef="#ctx0" brushRef="#br3" timeOffset="54">11044 9091 8124,'-4'-11'1305,"0"-1"-354,1 1-629,3 4 0,-2 2-68,-2 5 0,2 0 238,-6 0 0,5 7-95,-5 4 1,0 2-183,-3 6 0,3 1-38,1 7 1,4-4-94,-1-1 0,3 1-141,1-4 0,1-2 86,3-2 1,2-2-29,6-2-27,-1 1 1,6-6-86,2-2-37,2-3 32,2-1 1,5-5-87,3-3 217,2-2 1,0-5 16,-3 0 1,-2-2 1,-5 2 0,-2-3 221,-2-5 1,-2 1-132,-6-1 0,-4 0-259,-4 0 1,-1-1 127,-2-3 1,-9 3-182,-3-3 1,-7 7-174,0 1 0,-2 9-242,-2-1 0,-1 7-139,-3 0 1,3 8 204,-3 3 1,7 7-373,1 2 0,5 4 909,-1-1 0,2 2 0,2 2 0</inkml:trace>
  <inkml:trace contextRef="#ctx0" brushRef="#br3" timeOffset="55">11524 9011 8182,'-5'-11'714,"3"4"-422,-3 2 0,5 8-89,0 4 1,0 2 94,0 10 1,-4 0 453,1 4-507,-6 0-195,2 5 36,-4-4 1,0 4 341,-1-5-580,-4 0 183,3-1 0,-4 0 226,6-3-1032,5-2 606,-4-1 1,8-7-1125,-2 2 463,3-2 376,1-2 454,0-2 0,5 0 0,2 1 0</inkml:trace>
  <inkml:trace contextRef="#ctx0" brushRef="#br3" timeOffset="56">11352 8840 8116,'-10'-18'170,"3"-4"0,-5 14 919,8-4-621,3 8-407,1-6 118,5 9-14,-4-4 0,10 5-199,-4 0 0,3 4 240,2-1-1610,-1 6 1404,1-2 0,-1 9 0,0 2 0</inkml:trace>
  <inkml:trace contextRef="#ctx0" brushRef="#br3" timeOffset="57">11524 9399 8225,'0'-6'1658,"0"1"0,1 5-1400,3 0 0,-2 0 32,6 0-41,-6 0-349,3 0 244,-5 0-144,0 5 0,-10 1 0,-2 6 0</inkml:trace>
  <inkml:trace contextRef="#ctx0" brushRef="#br3" timeOffset="58">13659 4694 8197,'-3'-8'-10,"-1"1"1,0 3 141,4-4 0,0 5 114,0-5 1,-1 5 196,-3 0 1,3 0 348,-3-1-208,3 3-91,1-4 408,0 5-597,0 5 1,3 1 120,1 6 0,0-1-88,-4 1 0,0 4-117,0 3 1,1 6-50,3 2 1,-3 5-120,3-2 0,-3 3-83,-1 2 0,0 3 66,0 0 1,0 0-15,0-4 0,-3 0-40,-1 1 1,0-5-156,4 0 1,0-8 52,0 1 1,0-4 82,0 0 34,0-3 19,0-4 0,0-5-948,0 1 414,0-5 46,0 2 0,-1-7-205,-3-1-539,3-4 1,-8-4 8,5-1 1208,0 1 0,-1-5 0,-1-2 0</inkml:trace>
  <inkml:trace contextRef="#ctx0" brushRef="#br3" timeOffset="59">13477 4797 8381,'0'-17'-2137,"0"5"2397,0-4 0,0 2 1029,0-1 0,5 2-451,2-2-237,-2 3-168,6-5 405,-5 4-392,10-3 1,-2 4 93,5 1-391,0 0 49,4-1 1,0 5 264,0-1-367,0 5 18,5-7 1,-4 9 282,2-3-395,-1 3 98,-8 1 1,5 0 296,-3 0-449,3 5 82,0 1 0,-3 6-258,0-1 106,-5 1 0,3 4-193,-6 3 1,-1-1 151,-2 1 1,-3 0-24,-5 4 1,-2 3 77,-6 1 0,-6 4-85,-13-5 0,-1 1 61,-2-4 0,-3-2 184,3-2 1,0 2-173,0-6 0,5 0 6,-2-4 1,3 0-442,1-4 0,5 2 200,3-5 1,6 0-1503,1-4 1246,6 0 0,-2 0 611,8 0 0,7-10 0,7-3 0</inkml:trace>
  <inkml:trace contextRef="#ctx0" brushRef="#br3" timeOffset="60">14345 4431 8428,'0'-11'0,"0"-1"-77,0 1 0,3 0 195,1-1 363,0 1 0,-4 3 349,0 1 233,0 4-628,0-2 0,-1 5 23,-3 0 0,1 0-189,-4 0 1,3 5 200,-4 3 1,5 2-57,-5 1 0,0 7-101,-3 5 1,0 5-187,-1 6 0,-1 3 129,-2 5 0,1 1-192,-5 10 0,0 0-181,-4 5 0,2-1-460,2 0 1,2-5 78,6-3 0,4-3-173,4-4 0,3 1 428,3-5 0,4-1 169,4-7 0,2-2 72,2-5 1,3 0-122,5 0 1,-4-6 269,0-1 1,-4-4 317,4 0 0,-4-5-301,4 1 1,-5-5 0,1 2 236,-2 0-542,-1-4-1072,-1 4 383,-5-5-577,-1 0 1,-5-1 79,0-3 1327,0 3 0,-10-9 0,-2 3 0</inkml:trace>
  <inkml:trace contextRef="#ctx0" brushRef="#br3" timeOffset="61">14653 4740 8213,'-5'-18'613,"-1"-4"-409,-1 10 329,2-5 15,5 11 301,0-4-198,0 8 0,0-1-199,0 6 1,-4 6-190,1 10 1,-6 5-208,1 11 1,-2 4 143,-2 3 0,-3 2-317,0 2 0,0-4 128,3 0 1,5-5-180,-1 1 0,2-4-149,-2-4 1,-1-2-295,5-5 1,1-5-154,3-3 0,0-6-217,0-1 46,0-6 0,3 2 53,1-8 882,5-2 0,-3-6 0,6 1 0</inkml:trace>
  <inkml:trace contextRef="#ctx0" brushRef="#br3" timeOffset="62">14630 4728 8031,'-6'-18'0,"1"-2"550,5 5 1,0-4-85,0 4 1,0-1 74,0 5 0,0 3 269,0 1 259,0 4-618,5 13 0,1 6-134,6 14 1,-1 6-111,0 6 1,1 2-213,-1 2 0,1-1-509,-1 1 1,4-5 404,1-3 1,-1-3-120,-4-1 1,4-4 44,1-4 1,-1-3-66,-4-4 1,1-2 53,-1-6 0,1-1 31,-1-2 0,-3-2-496,-1-2-500,-4-3-92,2 4 1251,-5-5 0,-10-5 0,-3-1 0</inkml:trace>
  <inkml:trace contextRef="#ctx0" brushRef="#br3" timeOffset="63">14504 5117 8066,'0'-12'0,"0"6"0,6-4 0,1 2 1080,3 3-659,2-5 0,3 7 688,0-4-728,0 4 0,2-6-218,2 5 1,3-4 22,0 0 0,5 2-208,0-2 1,-1 4-48,-3-3 0,-4 0 1,-1 0-1395,-2 3 1463,0-3 0,0 6 0,2-4 0</inkml:trace>
  <inkml:trace contextRef="#ctx0" brushRef="#br3" timeOffset="64">15041 4751 8164,'0'-11'0,"0"3"-28,0 0 80,0 6 0,0-4 941,0 2-526,0 2 1,0-1-76,0 6 1,0 5-45,0 7 0,-4-1-90,1 5 0,-2 0 130,1 4 1,1 0-146,-4 0 0,4 4-127,-1-1 1,-1 1 0,1-4 330,2-1-657,1 1 200,1 0 0,5-4 99,2 0 0,5-5-155,3 1 1,-1-6-243,5-1 226,0-6 1,0 4-46,0-6 1,0 0 78,4 0 1,-2-6 235,-1-1 1,0-7-109,-5-1 1,0-6 182,-3 2 1,-1 2-101,1-2 1,-6-2-140,-2-5 1,1 0-19,-1-4 0,-2 4-163,-6 0 0,3-1-577,-3 4 1,3-1 368,1 9 0,0 3-1504,0 5 672,0 4-325,0-2 1522,5 5 0,1 5 0,6 2 0</inkml:trace>
  <inkml:trace contextRef="#ctx0" brushRef="#br3" timeOffset="65">15544 4660 8095,'-8'-18'0,"1"3"1233,-1 2-527,2 7 107,1-4-246,5 8 1,0 0-314,0 9 0,0 2 9,0 10 32,0 5-185,0 6 0,3 4 59,1 0 0,1 4 185,-1 0-891,-3 0 505,4-3 0,-1 1-935,0-1 706,0 1 0,-4-11 30,0 1 0,1-7-158,3-4 1,-3-2-30,3-1 1,-3-5 84,-1 1 0,1-6-642,3 2 581,-2-3 1,1-1-94,-6 0 487,1-5 0,-8-6 0,4-7 0</inkml:trace>
  <inkml:trace contextRef="#ctx0" brushRef="#br3" timeOffset="66">15384 4717 8095,'5'-12'256,"-2"-3"186,4 0 1,-2 0-141,7 3 0,-2-3-37,9 0 1,-1 0 206,1 3 1,3 2-95,1 2 1,0 0-290,4 4 1,1 0 27,-2 4 1,1 0-47,-4 0 0,0 5 73,0 3 0,-6 2-180,-1 1 0,-4 1-94,0-1 0,-6 4 72,-2 0 0,-3 2 50,-1-2 1,-5 2 44,-3 2 1,-11 1-296,-4-5 1,-2 4-26,2-3 0,-3 0-29,-1-1 1,2-6 5,6 3 306,2-4 0,6 4 0,-1-1 0</inkml:trace>
  <inkml:trace contextRef="#ctx0" brushRef="#br3" timeOffset="67">15886 4454 8214,'0'-11'0,"0"-1"748,0 1-396,0-1 0,0 5 120,0-1 667,0 6-209,5-3 203,-3 5-473,3 0 0,-1 1 26,-1 3-422,11 2 0,-6 7 22,7 2 0,-1 3-23,1 5 1,-2 3-248,2 1 0,2 3 170,-2-3 0,0 5-276,-3-2 0,-1 3 120,1 1 1,-5 1-546,1-1 0,-6 0-186,2 0 1,-4 1 138,-4-1 0,-3 0-544,-8 0 1,1 1 468,-5-1 1,-1-4-106,-2 1 1,-2-6 741,-3 2 0,-2-3 0,-6-1 0</inkml:trace>
  <inkml:trace contextRef="#ctx0" brushRef="#br3" timeOffset="68">14470 4625 8286,'7'-5'-514,"-2"4"0,-5-5 181,0 2 690,0 3 24,0-4 246,0 5-349,0-5 1,-2 3 221,-1-2-188,-4 3 53,-4 1-126,-1 0 1,5 4 286,-1 0-330,1 5 0,-5-2 172,1 9 1,-1 1-125,1 6 1,-1 4-138,1-1 1,0 6 162,-1-1 0,2 3-412,2 4 1,-2-3 127,3 4 0,2-4-622,1-1 0,3-3 154,1-1 1,0-1-52,0 2 0,0 1-429,0-6 0,8-3-56,4-4 1018,7-5 0,-1 8 0,4-5 0</inkml:trace>
  <inkml:trace contextRef="#ctx0" brushRef="#br3" timeOffset="69">16172 4466 6198,'5'-7'0,"1"2"0,6 5 0,-5 0 373,1 0-93,-5 0 0,3-4 21,-2 1 1,-3-3 604,3 3-294,2 1-80,-5-8-152,4 9 1,-5-5 245,0 2 24,0 3-186,0-5 32,0 6 0,-5 0-240,-2 0 1,-3 6 14,-2 1 1,-3 2-90,0-1-107,0 7 1,-1-6 52,1 10 0,4-5-177,3 1 0,5 3-170,0 1 1,1-1 129,2 1 1,0-5-70,0 1 1,5-3 123,3 0 1,4-1-77,3 1 1,-3-1 87,4 1 1,0-6-123,-1-2 0,1 1-539,-5-1 1,4 1 251,1-2 0,-1-1-1786,-4 2 2217,1-3 0,-1 4 0,0 1 0</inkml:trace>
  <inkml:trace contextRef="#ctx0" brushRef="#br3" timeOffset="70">16423 4397 8159,'-11'-5'0,"3"-1"886,1-6-352,4 1-184,-2 4 14,5-3-107,0 9 1,0-5 1227,0 2-515,0 3-549,0-4 0,1 5-125,3 0 0,2 3 178,6 1 0,3 6-69,0 2 1,4 0-140,-3 7 0,3-3 5,-4 3 0,4 4-13,-4 3 0,5 6-123,-1-2 1,3 3 66,1 2 0,-4 0-216,0 3 0,-5-2-90,1 2 1,-6 1-87,-1-1 1,-6 4 23,2-4 1,-3 0-64,-1-4 1,-4 5-8,1-1 1,-6 2 9,1-5 0,-2 1-358,-2-5 307,1-3 0,-4 3-158,0-4 164,-1 0 0,1-4 35,0-1 1,0 0 2,3-3 0,-3 1-34,0-4 1,0-1 63,3-4 1,5-3-630,-1-1 461,5-4 1,-3 2-120,2-5-596,3 0 1086,-4 0 0,10-5 0,1-1 0</inkml:trace>
  <inkml:trace contextRef="#ctx0" brushRef="#br3" timeOffset="71">17211 4854 6358,'-11'0'714,"-1"0"0,5 0 194,-1 0-439,1 0-177,-5 0 1,1 0 564,-1 0-285,1 0-212,-1 0 0,5 0 156,-1 0 147,6 0-434,-3 0 0,6 0 17,3 0 1,2 1-66,5 3 0,1-3-97,-1 3 0,2-1 137,2 0 1,-1-1-122,5 1 0,0-1-127,4-2 1,4 1 55,-1 3 1,1-3-41,-4 3 0,2-3 56,-2-1 0,2-1-133,-5-3 0,-4 3-79,-1-3-226,-2 3 0,-3-1-628,-2-1 741,-3 1 1,-10-3-1094,-3 5 1,-2 0-6,-1 0 1378,-6 0 0,4 0 0,-3 0 0</inkml:trace>
  <inkml:trace contextRef="#ctx0" brushRef="#br3" timeOffset="72">17108 5071 8027,'-6'0'1036,"-4"0"172,9 0-771,-4 0 0,6 0-16,3 0 1,2 4-49,5-1 0,1 3 97,-1-3 0,5-1-82,-1 1 1,5 3 8,-1-3 1,0 1-118,4-4 1,-3 0 52,7 0 0,-3 0-318,-1 0 1,1-1 77,3-3 0,-3-1-569,2-3 0,-5 2 163,-2 2-230,-5 3 0,1-5-61,-7 2-1695,-3 3 2299,-5-5 0,-5 12 0,-2 0 0</inkml:trace>
  <inkml:trace contextRef="#ctx0" brushRef="#br3" timeOffset="73">18205 4694 8216,'0'-11'-519,"0"-1"1,0 5 1201,0-1 187,0 0 63,0-3-175,-5-1 82,4 1-592,-5 5 0,5-3 583,-3 5-161,3 0-303,-4 4 1,5 5-51,0 3 1,0 8 170,0 7 1,0 3-242,0 8 1,0 3 0,0 8 0,4 0-269,0-3 1,-1 2 88,-3-2 0,4 1-90,0-1 0,0-3 37,-4-4 1,4-2-304,-1-3 0,5-2 74,-4-5 1,1-5-58,-1-3 1,-3 1-6,3-1 0,1-3 131,-1-4 1,0-5-864,-4 5 378,0-6-582,0 4 373,0-6 839,0-6 0,-6 0 0,0-5 0</inkml:trace>
  <inkml:trace contextRef="#ctx0" brushRef="#br3" timeOffset="74">18650 5037 8052,'0'-12'0,"-5"6"773,4-4-382,-9 8 1,9-4 54,-3 2 490,2 3-149,-3-4-117,4 0-3,-4 4 6,5-5-216,-5 6-289,4 0 238,-4 0 107,15 0-339,-3 0 0,14 0 12,-6 0 1,5 0 59,-1 0 1,-1 0-197,1 0 0,0 0 135,4 0 1,-4 0-336,0 0 0,-1-1 118,1-3 0,1 2-708,-5-6 0,1 4 399,-5-3 0,0 3-2320,1-4 2661,-1 6 0,-4-8 0,-2 3 0</inkml:trace>
  <inkml:trace contextRef="#ctx0" brushRef="#br3" timeOffset="75">19518 4625 8052,'-5'-6'-5,"4"-4"82,-4 9 5,5-9 150,0 8 625,0-8-146,0 9-480,0-9 484,0 8-6,0-3 224,0 5-759,0 5 0,0 7 173,0 7 316,0 8-299,0 7 0,0 1 176,0 3-367,0 3 1,0-2-169,0 3 0,0 1 96,0-5 1,0 4-342,0-4 0,1 4 226,3-4 0,-2-3-196,6-5 0,-5-6 92,0-1 1,4-1-69,0-7 1,-2 0-127,-1-4 193,3 1-708,-6-6 260,4-1-289,-5-5 0,0-1 352,0-3 0,-5-2-640,-3-6 0,2 0 1144,-2-3 0,-4-3 0,-6-5 0</inkml:trace>
  <inkml:trace contextRef="#ctx0" brushRef="#br3" timeOffset="76">19370 4705 7958,'0'-22'0,"0"4"345,0 3 1,0 1-55,0-2 1,4 4 181,-1-4 0,6 4-79,-1 0 1,3 2 210,5 3 1,1-4-198,6 4 1,5 2-102,3 1 1,0 3-146,0 1 1,4 5 61,-4 2 1,3 5-238,-7 3 0,2-1 100,-6 5 1,1 1-232,-9 7 1,-1-3 85,-6 3 0,0-3-199,-4-1 0,0 0 114,-4-1 0,-5 0 21,-3-3 0,-6 1 174,-1-5 1,-6 1-80,-2-5 0,0-1 159,-4-2 1,-2 1-70,-1-5 1,0-1-685,0-3 1,6 0 283,1 0 0,5 0 337,7 0 0,-1-5 0,1-1 0</inkml:trace>
  <inkml:trace contextRef="#ctx0" brushRef="#br3" timeOffset="77">20283 4386 8023,'7'-5'-135,"-2"3"205,0-8 240,-4 9 127,4-9 115,0 8-208,-3-3 395,3 5 416,-5 0 1,-5 3-598,-3 5-386,-2-1 0,-5 12 132,-1 0 1,-3 1-62,4 11 1,-1-1-175,0 5 1,4 4 101,-3 3 0,6 5-213,1-1 1,4 2 88,-3-6 0,4 1-178,-1-1 0,-1 1 73,1-5 1,1-1 11,3-7 0,5 3-43,2-2 0,3-4-12,2 0 1,3-3 102,0-1 1,2-1 4,-2-3 1,-2 1 28,2-5 0,-2 0-22,-2-3 1,0-2 138,1-2-103,-1 2-531,1-4-128,-1 0-156,-5 0-542,5-6 1,-10-2 1306,3-2 0,-3-2 0,-1-5 0</inkml:trace>
  <inkml:trace contextRef="#ctx0" brushRef="#br3" timeOffset="78">20638 4694 8023,'6'-23'0,"-1"2"0,-5 2 1000,0 2-211,0 6-179,0-1-123,0 1 142,0 4-257,0 2 84,-5 5 0,2 10 230,-4 6-581,-1 9 95,2 9 0,-4 7-214,2 5 1,-2-1 96,-2 1 0,1 0-49,0-1 1,0-3 50,4 0 0,-3-5-530,2 1 0,2-8 188,-2-3 1,6-4-191,-2-4 0,2-6-965,2-6 604,0-4 15,0 2 1,0-6 276,0-3 1,2-3-321,2-4 836,-3 0 0,4-6 0,-5-1 0</inkml:trace>
  <inkml:trace contextRef="#ctx0" brushRef="#br3" timeOffset="79">20592 4625 8023,'0'-11'0,"0"0"0,1 0 1434,3 4-603,-3 2 1,6 5-328,-4 0 1,4 6 76,4 6 0,1 9-171,-1 10 0,4-1-263,0 4 1,6-1 81,-2 9 0,-2-5-130,3 1 0,-7 1-80,3-1 0,-2 0-230,1-3 1,-4-5-175,1 1 1,-1-7 161,-3-1 0,-2-2 62,2-6 1,-4 1-10,3-5 0,-4-3-307,0-1 1,3-3-122,-3 4-370,1-6 0,-5 5 244,-3-4 1,-2-1 723,-6 1 0,-4-1 0,-2-2 0</inkml:trace>
  <inkml:trace contextRef="#ctx0" brushRef="#br3" timeOffset="80">20546 5117 8023,'0'-7'1066,"0"2"1249,0 5-1954,5 0 0,5-1 109,6-3-188,4 3-82,3-4 1,6 1-69,5 0-309,0-5 75,1 3 1,-1-6-186,0 1 330,-5 0 0,3 0-1151,-5 4 1,-1-2 106,-3 5 1001,-5-5 0,4 3 0,-5-6 0</inkml:trace>
  <inkml:trace contextRef="#ctx0" brushRef="#br3" timeOffset="81">21094 4808 8023,'0'-13'1141,"0"-2"-1141,0 9 44,0-5-36,0 4 2,0 2 2309,0 5-1575,0 5-624,0 7-32,0 5 0,0 7 107,0 3-23,0 2 0,2 2-132,1-1 1,0-3 100,5 3 0,-1-4-86,5 0 0,0-5 79,4-2 0,-3-7-207,7 0 0,-3-2 40,2-6 1,3 0 168,-3-4 1,2-2-25,2-2 0,-1-3-5,-3-8 1,1 1 155,-5-5 1,5 3-110,-5-3 0,0-1 20,-4-7 1,1-2-7,-1-5 0,-4 2-268,-4-2 0,-1 2 76,-2-6 0,-2 4-777,-1 3 0,0 5 3,-5 7 1,6 2-1089,-2 6 1886,-2 5 0,-1 6 0,-4 6 0</inkml:trace>
  <inkml:trace contextRef="#ctx0" brushRef="#br3" timeOffset="82">21768 4705 8023,'0'-11'0,"0"0"-54,0 4 0,0-3 138,0 2 145,0-2 156,0 4-213,0-4 0,0 7 228,0-4 295,0 4-2,0-7 63,0 9-162,0-4-248,0 5 1,0 10-118,0 5 0,4 10 153,0 6 0,0 3-139,-4 4 0,0 1-236,0 3 0,0 3 103,0-3 0,0-3-303,0-1 1,0-6 4,0-2 1,3-4-96,1 0 1,1-7-75,-1-3 278,-3 1 1,8-4-260,-5 2 86,0-7-1575,-4-3 271,0-5 0,-1-5 1556,-3-3 0,-3-7 0,-4-3 0</inkml:trace>
  <inkml:trace contextRef="#ctx0" brushRef="#br3" timeOffset="83">21585 4671 8023,'7'-18'0,"-1"1"406,-2 1 1,2 4-55,6-4 1,3 4 41,0 0 1,5 1-83,-1 0 1,4-1 234,4 1 1,2 4-162,5 4 0,-1 1-163,-2 2 1,2 0-202,-3 0 0,-2 5 138,-1 3 0,-4 3-155,-4 5 1,-3-2 58,-4 5 0,-2 0-63,-3 3 0,-1 1-43,-6 0 0,-2 0-159,-2 0 1,-7 0-3,-8 0 0,-6-2-26,-2-2 0,-3-2-93,3-6 1,-4-3 111,5-1 0,-1-4-493,4 1 0,4-3 291,0-1 1,9 0-1115,-1 0 1526,7 0 0,-6-5 0,3-2 0</inkml:trace>
  <inkml:trace contextRef="#ctx0" brushRef="#br3" timeOffset="84">22225 4340 8023,'-1'-22'0,"-3"3"0,3 3 489,-9 4-318,8 1 1,-3 3 172,5 1 609,0 4-99,0-2 877,0 5-975,5 5-585,2 2 1,8 5 154,0 3 0,5 3 159,-1 5 1,2 0-121,-2 0 1,6 5-137,-2 2 0,2-1-103,-2 2 1,0-1 116,0 5 0,-4 4-326,0 3 1,-9 2-139,1 2 0,-7-2-195,0-2 0,-3 1 99,-1-5 0,-1-1 115,-3-6 0,-3 0-113,-9-4 1,2 3 71,-5-3 0,0 0-89,-3-4 1,3-4 39,0 0 1,5-5-196,-2 1 0,0-3-230,1 0 1,3-4 716,5-1 0,-1 1 0,-3 3 0</inkml:trace>
  <inkml:trace contextRef="#ctx0" brushRef="#br3" timeOffset="85">14687 6419 8230,'-6'0'-323,"1"0"725,0 0-90,3 0-63,-3 0 392,5 0-178,-5 0 30,4 0 125,-4 0 624,5 0-937,5 0 1,-2 0-16,4 0 0,5 0 391,3 0-463,5 0 1,-6 0-24,5 0 1,0-4-1,4 0 1,1-4-234,3 4 1,-3-4 83,3 0 1,-5 2-621,-3-2 0,2 5 150,-6 0-838,0-4 519,-3 6-684,-6-4 1,-6 5 1426,-8 0 0,-2 5 0,-1 1 0</inkml:trace>
  <inkml:trace contextRef="#ctx0" brushRef="#br3" timeOffset="86">14676 6567 8230,'-8'6'-3,"1"-2"239,4 2 542,-2-4-124,5 3-142,0 0 0,5-4-105,3 3 0,3-3 6,4-1 1,3 4-55,5 0 0,0 0 9,0-4 0,-1 0-275,1 0 1,0 0 93,0 0 0,1-2-453,3-1 0,-3 0 268,2-5 0,2 5-1178,-1-5 1,-2 5 133,-6 0 1042,3 1 0,-9 2 0,3 0 0</inkml:trace>
  <inkml:trace contextRef="#ctx0" brushRef="#br3" timeOffset="87">15715 6179 8190,'-8'-18'0,"1"3"0,4 2 552,-2 2 322,5-1 748,0 6-897,0-4 301,0 8 1,0 7-265,0 11-725,5 9 209,-3 4-885,8 11 731,-9 0 1,8 6 337,-5 0-434,0-1 63,-4 6 1,0 0 308,0 2-1187,0 3 580,0-14 1,0 7-82,0-7-793,0-3 679,5-4 0,-4-5-84,3-7 392,-3 2 1,0-12 226,3 2 0,-3-2-98,3-2 1,1-3-563,-1 0 293,0-6 123,-4 3-373,5-5 516,-4-5 0,-1-1 0,-6-6 0</inkml:trace>
  <inkml:trace contextRef="#ctx0" brushRef="#br3" timeOffset="88">16069 6647 8063,'0'-6'0,"-4"-5"0,1 4 0,0 2 1397,7 1-859,-3 3 1,8-1 819,-5-1-584,5 1 0,-3-3-162,5 5 1,5 0-187,-1 0 0,5 0 52,-1 0 1,3 0-117,1 0 1,-1 0-129,1 0 0,0 0-41,0 0 1,0 0-182,0 0 1,0 0-265,-1 0 0,-3-1 259,0-3 1,-5 3-1306,2-3 1,-7 3-26,-2 1 1323,-4 0 0,-3-5 0,-7-2 0</inkml:trace>
  <inkml:trace contextRef="#ctx0" brushRef="#br3" timeOffset="89">17108 6019 8047,'6'-12'11,"-5"1"70,4 5 299,0-5 57,-4 10-90,4-9 246,-5 9-255,0-4 0,0 3 337,0-1-383,0 1 0,-5-3 56,-2 5 0,-4 2-103,0 1 1,-4 4 78,0 4 1,-6 6-73,2 2 0,1 7 34,-1 5 0,2 8-55,-2 7 1,2-1-125,6 5 0,1-2 67,2 2 1,2 0-189,2 4 0,3-1-230,-3-7 0,4 2 182,4-6 1,-2-3-121,6-1 0,-1-2 92,5-2 1,3-5-46,0-2 1,2-4 117,-2-4 1,-2 1 13,2-5 0,1 0 44,0-3 1,-1-1 168,-4 1 1,4-2 28,1-3-194,-1 4 1,-4-10-571,1 3 1,-6-2 238,-2 2 1,-2-3-1738,2 3 2023,-3-3 0,5-1 0,-6 0 0</inkml:trace>
  <inkml:trace contextRef="#ctx0" brushRef="#br3" timeOffset="90">17417 6281 8121,'-7'-22'242,"-3"4"1,9 1-243,-3 6 1062,3 5-644,1 1 0,1 1 226,3 0 402,-3 0-600,4 4 0,-3 6 244,1 6-211,-1 4-180,8 12 0,-5 3 59,3 7-343,2 2 164,-9 6 0,5-4-399,-2 0 182,-3 0 0,5-3-47,-6-5 0,1-1 138,3-6 1,-3 0-592,3-5 1,-2-4-52,2-3-697,-3-2 877,4-7 0,-3 0-1366,1-6 1041,-1 0 0,3-2-5,-5-2 1,-4-2-11,0-5 749,0-1 0,-1-4 0,-1-2 0</inkml:trace>
  <inkml:trace contextRef="#ctx0" brushRef="#br3" timeOffset="91">17348 6281 8121,'-5'-16'0,"4"3"355,-3-2 0,3 2-48,1 2 0,2 0 140,6-1 0,1 1-69,10-1 1,-4 1 309,4-1 0,5 5-224,7-1 0,-2 2-159,1-2 0,1 3-257,3 5 0,-3 0 122,-1 0 0,-6 5-60,-1 3 1,-4 7 95,-4 4 0,-6 6-295,3 2 1,-9 4 70,1-5 0,-8 5-251,-3-5 1,-5 4-131,-3-8 1,-3 4 206,-5-7 0,-1-3-340,-2 0 0,2-8 222,-3 0 1,7-5-839,1 0 1,1-1 59,-1-2 1088,7 0 0,2 5 0,4 1 0</inkml:trace>
  <inkml:trace contextRef="#ctx0" brushRef="#br3" timeOffset="92">18148 6099 8094,'-5'-18'0,"-2"1"178,1 1-184,1 3 32,5-3 1684,-5 9-737,4-3-566,-5 9 0,6-5 200,0 2 1,-1 3-195,-3-3 0,3 4-105,-3 4 0,-1 7-43,1 8 1,-4 4 89,0 4 0,-3 2-80,-5 5 0,2 5-11,-5 3 0,4-1-302,-4 1 0,5 0-32,-1 3 0,2 1-320,2 0 1,4-2 210,4-2 1,1-3-326,2-4 1,4-2 202,0-3 0,9-2 62,-2-5 0,4-2 100,1-2 1,-3-2 26,7-6 0,-7 1 35,3-1 1,-4-1 111,0-2 0,-1 1-721,1-5 0,-1-1-126,0-3-1096,-4 0 1908,-2 0 0,0 0 0,1 0 0</inkml:trace>
  <inkml:trace contextRef="#ctx0" brushRef="#br3" timeOffset="93">18319 6259 8002,'0'-18'422,"0"1"-106,0 6 528,0 0-184,5 4-127,-4 2 0,4 8-141,-5 4 1,0 7 2,0 13 1,-5 3-118,-2 8 1,0 2-306,0 2 0,-1 2 107,-3-2 1,4-3-323,4-1 1,-2-3-39,1-5 1,-1-2-815,1-5-269,3-5 575,-4-2-278,5-10 472,0-1 594,5-10 0,-4-6 0,4-7 0</inkml:trace>
  <inkml:trace contextRef="#ctx0" brushRef="#br3" timeOffset="94">18296 6213 8002,'0'-23'-122,"0"5"-62,0 3 0,0 2 1827,0 2-453,0 5-188,5-4 1,-2 10-417,4 0 1,1 10-114,3 9 0,1 4-192,-1 3 1,6 3 77,2 6 1,2 0-119,2 3 0,0-2-226,0 2 0,0 0 28,0-4 1,-4 2-120,0-10 0,-2 0-145,3-7 1,-4-1 166,-5-3 0,1-4-560,-1 1 1,-3-1 300,0-3 0,-6-2-735,2 2 1,-3-5-463,-1 5 828,-5-5 0,-1 2-18,-6-5 700,-4 0 0,3 0 0,-3 0 0</inkml:trace>
  <inkml:trace contextRef="#ctx0" brushRef="#br3" timeOffset="95">18148 6624 8002,'7'-1'889,"1"-3"0,0 1-502,3-4 0,0 4-116,1 0 0,1-3 249,2 3 1,3-5-78,4 4 0,6-3-206,3 3 1,-3-4-270,-2 4 1,4-4 131,0 0 0,-2 2-797,-1-2 0,0 5 360,0 0 0,-4 1 337,-4 2 0,-5-5 0,2-1 0</inkml:trace>
  <inkml:trace contextRef="#ctx0" brushRef="#br3" timeOffset="96">18673 6099 7992,'0'-18'0,"1"3"1153,3 7 0,0 3-497,7 5 0,0 0-147,8 0 0,-4 6 554,4 6 0,-4 6-494,4 8 0,0 2-100,4 3 1,0 5-148,0-1 1,-6 5-244,-1-2 1,-4 4 111,0-4 0,-2 5-233,-2-1 1,-3-1 98,-5 1 0,0-5-285,0 1 0,0-4-149,0-4 1,-5-2-382,-3-5 0,-2 0 50,-2 0 1,1-5 277,0-3 0,-6-2 430,-2-2 0,-3 0 0,0 1 0</inkml:trace>
  <inkml:trace contextRef="#ctx0" brushRef="#br3" timeOffset="97">19473 6373 7977,'0'-12'5,"-4"5"-2,0-1 284,-5 1 56,8 0 334,-4-3-22,5 9 242,0-4-607,-5 0 1,3 5 66,-1 0 1,3 5-128,3 6 1,0 6 149,5 2 1,-6 2-74,2 2 0,1 0-204,-1 0 1,0 0 11,-4-1 0,0-2-141,0-1 1,0-4-232,0 4 1,0-5 189,0 1 0,-2-6-939,-2-2 0,3-3 476,-3 4 0,2-6-2186,-2 2 2716,3-2 0,-14 3 0,2 1 0</inkml:trace>
  <inkml:trace contextRef="#ctx0" brushRef="#br3" timeOffset="98">19244 6544 8013,'0'-11'0,"0"3"154,0 1 1,-4 3 346,1-4 1,-1 4 135,4-3 1,1 4-230,3-1 0,2 3 0,6 1 0,4-4-180,3 0 0,8 1-67,3 3 0,3-2 95,1-1 1,-2 1-334,2-2 0,-6-1-302,7 2 1,-9-2-427,1 1 0,1 2-642,-1-1 0,-2 1 1447,-6 2 0,2-5 0,-3-1 0</inkml:trace>
  <inkml:trace contextRef="#ctx0" brushRef="#br3" timeOffset="99">19998 6167 8069,'-6'-23'1670,"-5"6"-990,10 0-228,-4 6-219,5 4 1,4 4 456,0 6 0,0 9-221,-4 7 0,0 8-166,0 3 1,1 7-56,3 1 0,-3 5-213,3-1 1,-3 1-220,-1-1 0,1 1 224,3-5 1,-3 3-280,3-7 1,-1 1 160,0-8 0,-1-1-607,2-7 424,2 2 0,-5-8-381,3 2-337,2-7-637,-4-3-494,3-5 2110,-5 0 0,-5-5 0,-2-2 0</inkml:trace>
  <inkml:trace contextRef="#ctx0" brushRef="#br3" timeOffset="100">19872 6259 8069,'0'-23'433,"-4"5"172,1 3 0,0 2-397,7 2 1,2-2 142,6-2 567,4 2-515,2-3 1,5 4 12,0 1 1,1 3-143,2 1 0,2 3 76,3-4-422,2 6 110,-9-4 1,6 8 220,-7 2-500,3 2 249,-14 5 0,7 2-387,-7 2 221,2-2 67,-13 9 0,4-5-103,-5 6 0,-5 0-39,-3 0-266,-7 0 319,-3-1 0,-8 1-187,-1 0 1,0-5-182,5-3 1,-1 0-917,0-3 937,5 2 1,-2-9 526,5 2 0,-1-1 0,5-6 0</inkml:trace>
  <inkml:trace contextRef="#ctx0" brushRef="#br3" timeOffset="101">20603 6007 8107,'0'-22'274,"-5"4"0,4 1 69,-3 6 1,3 3 282,1 1-9,0-1 1,0 0 257,0 1-278,0 4 0,0-1-186,0 8 1,-5 8-249,-3 7 1,2 4 19,-2 3 1,-3 6-15,-4 10 0,-5 0-244,5 7 0,-4 2-129,4-2 0,-4 6-226,4-2 0,1-2 236,6-1 0,3-5-58,5-3 1,0 1-1,3-6-209,4-4 204,1 1 130,8-10 1,0 1 114,-1-6-80,5-6 1,-3 4 57,2-6 0,1 0-121,-5-4 1,2 2 0,-3-5-276,1-2 229,-5 0 0,0 1-870,-2 1 1071,-3 0 0,0-4 0,-5 0 0</inkml:trace>
  <inkml:trace contextRef="#ctx0" brushRef="#br3" timeOffset="102">20786 6259 8107,'0'-23'0,"0"5"0,0 5 1278,0 6-348,0 4-92,5-2 1,-2 6-318,4 3 1,-3 5 85,4 10 0,-6 5-166,2 10 1,-3 1-391,-1-1 0,0 2 66,0 2 0,0-4-216,0 0 1,0 0 17,0-3 1,0-3-30,0-2 0,0-5-431,0-2 1,0-5 243,0 1 0,2-6-1141,1-2 510,-1-4 159,3 2 1,-5-6 260,0-3 0,-2-2-918,-1-6 1426,-4 1 0,-4-1 0,-1 1 0</inkml:trace>
  <inkml:trace contextRef="#ctx0" brushRef="#br3" timeOffset="103">20626 6213 8107,'12'0'498,"-6"-5"-220,4-1 1,-2-2 77,7 0 35,3 1-121,4 0 0,1-2 115,0 6 333,5-6-360,-4 8 1,9-5 117,-2 6-369,-3 0-93,5 6 0,-9-4-73,2 6 237,-2 4 0,-6 1-34,-3 2 1,-2-1 92,-2 1 1,-4-1-231,-3 5 0,-3-3 21,-1 3 1,-10-4-91,-5 4 0,-7-4-231,-5 4 0,2-5-215,-6 1 1,5-3-231,-5-5 0,6 4-7,-2-4 0,8-2 745,4-1 0,-3 2 0,1 1 0</inkml:trace>
  <inkml:trace contextRef="#ctx0" brushRef="#br3" timeOffset="104">21129 5985 8107,'-5'-18'1882,"2"1"-1284,-5 6-36,6 5-419,2-5 956,1 10-652,9-4 0,-6 6 554,7 3-644,-2 2 0,17 11-168,-3 2 1,2 8 36,-2 3 0,0 4-169,-1 4 1,0-1-21,-3 5 0,1 0-124,-4 4 1,-6-4 98,-6-1 1,-3-3-313,-1 4 0,0-5 112,0 1 0,-5-2-20,-3-2 0,-2 0 20,-1 1 0,-2-2-154,-2-3 1,2-2-451,-2-5 0,-2-2 331,2-2 0,-4-2-1101,4-6 1562,0 1 0,-2-1 0,-1 1 0</inkml:trace>
  <inkml:trace contextRef="#ctx0" brushRef="#br3" timeOffset="105">21608 6498 8107,'0'-6'119,"0"1"596,0 5 332,5 0 1,2-4-438,4 0 1,2 1-202,2 3 1,-1 0 108,5 0 1,0 0-131,4 0 0,0 0-199,0 0 0,-2 0 78,-2 0 0,-2 0-568,-6 0 0,-3 0-2880,-1 0 1985,-4 0 1196,2 0 0,0 10 0,1 2 0</inkml:trace>
  <inkml:trace contextRef="#ctx0" brushRef="#br3" timeOffset="106">22282 6144 8107,'-4'-27'587,"0"4"0,1 1-148,3 7-405,0 0 178,0 8 678,0-3-133,0 9-215,0-4 0,0 6-156,0 3 0,0 12-95,0 11 0,0 6-39,0 5 0,0 3-134,0 4 0,0 1 119,0 0 1,0-1-298,0 1 0,0-5 0,0-3 1,0 0-81,0-4 1,0 0-119,0-11 1,3 1-298,1-8 0,4-1-929,-4-4 595,0 1-1198,1-6 904,-4-1 1183,4-5 0,-10-5 0,-1-1 0</inkml:trace>
  <inkml:trace contextRef="#ctx0" brushRef="#br3" timeOffset="107">22099 6133 8107,'7'-23'0,"4"4"549,1 0 1,0 4-112,7-4 0,-3 6 62,3 2 1,0-1-194,3 5 1,1 0 167,0 0 0,4 4-237,-1-1 1,1 3-70,-4 1 1,0 6 38,0 6 0,-6 1-148,-1 6 0,-5 0 44,-3 3 1,-5 6 162,-6 3 0,-9-2-500,-7 1 0,-6 0 115,-2 0 1,-5 2-479,2-5 1,2-2-50,1-6 1,3 1-1287,1-5-176,6 1 2107,0-5 0,11 1 0,1-1 0</inkml:trace>
  <inkml:trace contextRef="#ctx0" brushRef="#br3" timeOffset="108">22910 5905 8107,'-11'-18'0,"1"1"791,2 6 1,-1 3-272,5 1 0,1 3 635,3-4-743,-6 6 0,4-3 201,-6 5 0,5 6-183,-5 5 1,5 6-208,0 6 0,-4 5-74,0 2 0,-4 4 49,0 4 0,3-1-233,1 5 1,-1-1 137,-3 1 1,-1 2-318,1-2 0,0 2 35,-1 2 1,2-2 27,2-2 1,3-2-61,5-6 0,0-5-33,0-2 0,2-3 42,1-1 1,0-2 84,4-2 1,0 2-112,0-6 1,4-1 83,-4-7 1,0 2-797,0-5 553,1 5 1,3-8-1053,1 3 1439,-1-3 0,6-6 0,0-1 0</inkml:trace>
  <inkml:trace contextRef="#ctx0" brushRef="#br3" timeOffset="109">23013 6693 9392,'6'-7'1121,"1"-2"-758,-3 6 1314,-3-6-1049,4 2 0,-1-4 531,-1 0-771,6-1 0,-6-1 49,5-2 1,-2-1-152,1-3 1,2-3-173,-5 3 1,1-1 137,-1 1 1,-3-7-294,3 3 1,-1-3 140,0-1 1,-1-2-259,2-5 1,-2-1-46,2 1 1,-3 0-99,3 0 0,1 5 64,-1 2 1,3 4 133,-3 4 0,1 4 31,-1 7-46,-3-2 197,5 9 0,-3 1-109,1 7 0,1 9 149,-1 3 0,-1 3-13,4 5 0,0 6 95,0 5 0,3 1-166,-2 0 0,2-3 9,1 6 0,2-5-138,2 1 1,-6-6 92,3-2 0,-3-4-361,2 0 1,-1-2 138,-2-1 0,2-4-186,-2 0 0,-2-5-56,1 2 1,-4-8-98,1 0 1,-2-5-1753,2 0 2314,-3 4 0,-1-6 0,-6 4 0</inkml:trace>
  <inkml:trace contextRef="#ctx0" brushRef="#br3" timeOffset="110">23013 6636 8107,'5'-7'641,"-2"-2"-183,4 5 0,1-1 274,3 2 0,1 1-316,-1-1 1,2-3-180,2 3 0,3-2-504,5 1 0,0-1 193,-1-3 1,1-1-875,0 5 0,0-3 199,0 3 749,-6 0 0,5-1 0,-4-1 0</inkml:trace>
  <inkml:trace contextRef="#ctx0" brushRef="#br3" timeOffset="111">23493 6704 8603,'1'-11'2021,"3"-1"-1568,-3 1-97,4-1 59,0 1 199,-4-6-295,5 5 1,-6-5 377,0 6-381,0-6 0,0 3-44,0-5 1,0 2-36,0-2 1,-4-3-122,0 3 1,-4-3 90,5 0 0,-1-1-267,4 0 1,0-1-56,0-3 1,0 3-75,0-3 0,5 3-16,2 1 1,4 2 108,0 2 1,0 2-197,1 6 1,3 1 98,0 2 1,4 2 15,-3 2 1,0 3 70,-1-3 0,2 4 35,2 4 1,1 2 26,-5 5 1,1 2 13,-5 2 1,0-1 90,1 5 1,-2 0-65,-2 4 1,0 4 138,-4 0 0,0 3-86,-4-3 0,0 3-108,0-3 0,4 3 69,0-3 0,0 3-363,-4-3 0,-2 0-82,-2-5 0,3 0-93,-3-3 0,3-1 27,1-3 0,0-6-793,0 2 351,0-2 942,0-2 0,10 3 0,3-4 0</inkml:trace>
  <inkml:trace contextRef="#ctx0" brushRef="#br3" timeOffset="112">24075 6179 8080,'-5'-18'0,"-1"1"1227,-1 1-726,2 8 0,7-6-155,1 11-250,-1-1 0,4 0 232,-2 0 0,-3 2 169,3 5 0,-3 9-102,-1 7 0,0 4-123,0 3 1,0 5-78,0 7 0,0-3 39,0 3 1,0-2-110,0-2 1,0 1 24,0-1 0,-1-4-220,-3 1 1,3-7 0,-3-1 1,3-2-236,1-6 0,0 1-1171,0-5 1113,0 1 0,0-5-516,0 1 0,1-6 357,3 2 0,-3-4-135,3-4 0,-3 2-51,-1-6 707,0-5 0,0 1 0,0-5 0</inkml:trace>
  <inkml:trace contextRef="#ctx0" brushRef="#br3" timeOffset="113">23881 6144 8080,'5'-11'0,"3"0"0,7-1 1257,3 1-804,5-1 1,3 1 209,1-1 511,5 1-705,-8 0 0,7 3 235,-4 0-260,0 6-239,1-3 0,-8 5-11,3 0-97,-3 5 0,-2 5-45,-3 5 0,-4 4-9,-3-3 1,-3 4-185,-5-1 0,-1 6 153,-3 2 1,-4 0-359,-7-5 1,-3 0 136,-4-3 0,-2 1-651,-3-4 1,7-3 204,-3-5 1,8 2-50,-1-2 0,7-3 704,2-1 0,-1 2 0,-3 0 0</inkml:trace>
  <inkml:trace contextRef="#ctx0" brushRef="#br3" timeOffset="114">24384 5950 8075,'-7'-17'0,"2"-4"855,5 6 1,0 4-268,0 3 1,0 4 286,0-3-407,0 4 120,0-2 0,1 5-135,3 0 0,1 9-219,3 2 1,3 10 16,1 1 0,-1 5-2,4 3 0,-2 7-109,-2-2 0,1 1 108,-1-1 1,-1-1-277,-2 0 1,2 0 22,-2 1 1,-3-2-280,-1-3 0,1 2 34,-1-6 1,-1 5-126,-3-4 1,0 3-24,0-3 1,-5 1 114,-2-2 0,-3-2 24,-2 3 1,1-3 39,-1-1 0,1-1-364,-1-3 0,1 1 153,0-5 0,3-3-1361,0-5 1791,6-4 0,-8 7 0,3-4 0</inkml:trace>
  <inkml:trace contextRef="#ctx0" brushRef="#br3" timeOffset="115">24555 5882 8147,'6'-28'0,"-1"4"0,-3-3 713,1 8-450,-1 8 1,7 0 1270,-6 4-1001,6 2 1,-6 0 107,4 5 1,-3 1-192,4 3 1,1 5-55,6 10 1,-2 2-27,2 14 1,1-2 88,0 8 1,0 1-69,-1 4 0,-6 1-176,3 2 0,-4-2-434,4 3 1,-6 1 323,-2-2 0,-1-1-195,0-6 0,-1 3 70,1-4 1,-1-1-57,-2-2 0,-4-3-112,0 0 0,-5-1-110,2 0 0,0-5-127,0-2 0,-1-2-199,-3 2 127,-1-8 1,-1 8-334,-2-8 1,1-3 428,-5 0 0,3 0-179,-7-1 580,3 0 0,-18-8 0,2-2 0</inkml:trace>
  <inkml:trace contextRef="#ctx0" brushRef="#br3" timeOffset="116">14642 8189 8000,'-12'0'-918,"6"0"918,-4 0 1077,8 0-241,-3 0 2403,5 0-2669,5 0-400,2 0 0,4 0 175,1 0 0,3 0-65,0 0 0,5 0-94,-1 0 0,7-2 40,0-1 1,1 0-207,-4-4 0,0 3 88,0-4 1,-1 4-322,1-3 0,-4 3-102,0-4-169,-5 6-1560,3-3 1480,-6 5 0,-6 0-1686,-5 0 2250,-5 0 0,-6 0 0,-1 0 0</inkml:trace>
  <inkml:trace contextRef="#ctx0" brushRef="#br3" timeOffset="117">14562 8440 7912,'0'-6'0,"1"1"0,3 5 0,3 0 0,9 0 890,1-5-517,6 3 1,0-7 259,0 6 699,0-6-821,5 7 1,-1-8 93,4 3-69,-3 2-226,0-6 0,-4 9 96,3-6-411,-8 6 56,2-8 1,-4 8-1178,2-1 590,-3-4 536,-4 6 0,4-4 0,2 5 0</inkml:trace>
  <inkml:trace contextRef="#ctx0" brushRef="#br3" timeOffset="118">15589 7938 7933,'-6'-23'0,"2"0"1375,3 0-1368,1 5-63,0 2 0,1 6 770,3 2-457,-3 3 1,4 4 784,-5-3 0,0 4-423,0 0 1,4 11-243,0 12 1,4 6-120,-4 9 1,-1 4 44,-3 8 0,0-2-83,0 5 0,-3 0-260,-1 5 1,-4-6 109,4-3 0,-3-2-249,3-1 0,0-1-349,4 1 1,0-5 276,0-3 1,0-8-43,0-3 0,0-4 84,0-4 1,4-3 173,0-4 1,1-1-92,-1 1 0,-2-6 18,6-2 0,-6-2-170,2 2 278,-3-3 0,-1 4 0</inkml:trace>
  <inkml:trace contextRef="#ctx0" brushRef="#br3" timeOffset="119">16001 8406 7904,'0'-12'561,"-5"6"-139,3 1-205,-3 5 108,5 0 1,0-5 54,0 4 293,0-5 919,0 6-1322,5 0 0,2 4 241,4 0-349,6 0 1,0-4 7,6 0 1,0 0 46,0 0 0,3 0-236,1 0 1,4-4 120,-5 0 1,2-3-62,-1 3 0,-3-4-188,3 4 1,-7-1-170,-1 2 0,-5 1-1537,1-1 905,-2 1-1344,-7 2 2292,-1 0 0,-5 0 0,0 0 0</inkml:trace>
  <inkml:trace contextRef="#ctx0" brushRef="#br3" timeOffset="120">17097 7823 7984,'0'-11'0,"0"-1"0,0 1 430,0 0-93,0 4 1,0-3 173,0 9 69,0-4 1326,0 5-1630,0 5 1,0 2 78,0 9 0,-4-2-87,0 5 0,-4 1 173,0 7 1,-2-3-155,-2 2 1,1 2 45,0-1 0,3 5-44,0-2 0,1 7-126,-5 1 1,1 4-15,-1-4 0,1 4-135,0-4 0,3 4 41,0-4 1,2 1 49,-2-1 1,-1-3-133,6-1 1,-1 0 92,4-4 0,0 0 23,0 0 0,1-6-6,3-1 0,2 0-76,6-4 0,-1 1 36,1-1 1,-1-1 1,0-3 0,1-2-74,-1 2 0,1-2 64,-1-2 1,1-3-60,-1 0 1,0-2 46,1 2 1,-5 0-172,1-4 1,-4 4 87,3-4 1,-3 3-195,4-3 0,-4 0-902,3-4 471,-4 5-415,7-4-994,-9 4 424,4-5 1670,-5 0 0,-5-5 0,-1-1 0</inkml:trace>
  <inkml:trace contextRef="#ctx0" brushRef="#br3" timeOffset="121">17600 8154 7972,'6'-6'-236,"-1"0"547,-5 2-127,0 3 0,0-6 498,0 4-101,0 1 138,0-3-271,0 5-90,-5 0 1,-1 0-106,-6 0 1,1 0-1,-1 0 0,1 5-8,-1 3 1,1 3-22,0 5 0,-1 0-135,1 3 1,-1 6 117,1-2 0,5 3-293,2-3 0,-1 3 109,1 1 0,0 1-272,4-2 0,4-3-130,0 0 0,5 0 211,-2-4 1,7 1 11,1-1 0,6-2 51,-2-6 1,2-1 42,2-2 1,0 1-35,0-5 0,0-1 211,-1-3 0,1-5-112,0-2 1,-4-3 166,0-2 0,-1 0 13,1-4 0,-2-1 99,-6-6 0,0 4-8,1 0 1,-6-2-117,-2-5 1,-3 0-65,-1-4 1,-5 1 51,-2-2 1,-7-2-394,-2 3 0,-4-2 133,1 2 1,-4 7-600,-3 8 1,-2 3 39,-3 4 0,3 5-260,5 6 0,2 4 210,2 4 1,4 6 722,7 2 0,3 2 0,5 2 0</inkml:trace>
  <inkml:trace contextRef="#ctx0" brushRef="#br3" timeOffset="122">18045 8623 7949,'-6'-5'304,"1"3"885,5-3 2718,0 5-4794,0 5 0,0-2 175,0 5 712,0-6 0,0 8 0,0-3 0</inkml:trace>
  <inkml:trace contextRef="#ctx0" brushRef="#br3" timeOffset="123">18353 8109 7969,'-11'-18'0,"3"-2"142,1 5 0,4 3 361,-1 4 1139,3 1-448,1-5-288,0 6 0,0 4-379,0 9 1,0 6-285,0 10 0,1 5-20,3 2 1,1 4-157,3 4 0,2-1 132,-2 5 1,-2-8-497,2 4 267,-6-5 0,4 5-329,-2-7 138,-2 2 158,3-9-455,-5 4 349,0-10 0,0-2-111,0-4-27,0-1-64,0 0 233,0-4 138,0 3 0,-5-9 0,-2 4 0</inkml:trace>
  <inkml:trace contextRef="#ctx0" brushRef="#br3" timeOffset="124">18970 8132 8053,'-11'-12'169,"4"1"1,1 4 505,2 4-182,3-4 518,-4 6-624,5-4 0,0 15-20,0 5 0,4 7-80,-1 5 0,1-2-65,-4 5 0,1 0-64,3 0 0,-2 2-133,1-6 0,-1 1-196,-2-4 1,0-4 206,0 0-519,0-5-452,5 2 702,-4-4-1070,4-1 251,-5-4 500,0-2 1,-1-7-567,-3-1 1118,3 1 0,-15-8 0,4 4 0</inkml:trace>
  <inkml:trace contextRef="#ctx0" brushRef="#br3" timeOffset="125">18742 8337 8053,'6'0'5,"0"0"186,-2 0 0,2 0 186,6 0 117,-1 0-189,6 0 0,-3 0 43,5 0 412,0 0-410,4 0 0,0 0 116,-1 0-580,1 0 82,0-5 1,0 4-57,0-3 0,-2-1 303,-2 1-1335,3 0 813,-9-1 0,3 4 67,-4-3-1458,-1 3 1698,0 1 0,-4-5 0,-2-1 0</inkml:trace>
  <inkml:trace contextRef="#ctx0" brushRef="#br3" timeOffset="126">19610 8086 8049,'0'-18'519,"-2"-2"850,-1 5-1167,1-1-96,-8 5 0,4 1 308,-6 2 1,1 3-45,0 5 1,-1 3-252,1 4 0,-1 2 112,1 10 1,-1 5-99,1 7 0,0-2 7,-1 1 0,5 1-92,-1 3 1,5-5-33,0-2 1,3 0 100,3-4 0,1 1-174,8-9 0,-4 3 50,8-7 0,1 3-34,3-6 1,2-3 171,5-2-79,-3-1-261,4-2 234,-5 0 1,4-9-145,-1-3 159,1-2-28,-9 3 0,2-5 184,-5-3-99,0 2 0,-3-5 13,-1 3 0,-4-2-52,-4-2 0,-3-1-131,-3-3 1,-4-2 138,-4-5 1,-6 5-382,-2 2 0,-2 3-90,-2 1 1,-1 7-88,-3 4 1,2 6-247,-6 6 1,7 2 279,1 6 0,6 1-297,5 10 0,6 1 755,2 7 0,3 2 0,1 5 0</inkml:trace>
  <inkml:trace contextRef="#ctx0" brushRef="#br3" timeOffset="127">19975 8486 8062,'-5'-7'1821,"4"-3"-604,-4 9 507,5-9-672,0 9-695,0-5-670,0 6-382,0 6-1900,0-5 2595,0 9 0,5-4 0,1 6 0</inkml:trace>
  <inkml:trace contextRef="#ctx0" brushRef="#br3" timeOffset="128">20398 7960 7968,'-18'-22'0,"6"4"987,2 1-581,9 6 0,-4 3 38,5 1 2,0 4 874,0-2-851,0 5 1,0 10-75,0 5 0,0 9-130,0 3 1,1 6 27,3 1 1,-3 1-164,3 3 0,-3-3-141,-1-1 1,0 1 8,0-1 0,2-4 130,1 1 1,-1-6-598,2 2 1,-3-3 256,-1-1 1,0-4-926,0 0 582,0-5 1,1 1-952,3-7-381,-3 2 1030,4-9 857,-5 4 0,0-5 0,0 0 0</inkml:trace>
  <inkml:trace contextRef="#ctx0" brushRef="#br3" timeOffset="129">20535 7960 7947,'0'-17'850,"0"0"1,0 6-1131,0-1 79,0 6 907,0 1 0,1 5-267,3 0 1,-2 9 764,6 2-789,-6 8 1,5-5 25,-3 5-220,-3 0-55,4 4 0,-5 0 55,0 0 1,0-2 165,0-2-1128,0 3 602,0-9 0,0 3 152,0-5-448,0-4 132,0 3-10,0-9 159,0 4 92,0-5-15,5 0 212,1 0-67,1 0 1,3 0 30,-2 0-86,2 0 1,1 0 21,1 0-70,-1 0 52,0 0 0,1 0 16,-1 0-105,6 5 81,-5-3 1,5 8-23,-6-3 7,1 4 7,-1-5-35,1 9 26,-1-7 9,-5 13-285,-1-8 276,-5 4 1,0-6-9,0 0-240,0 6 110,0-4 1,-5 3 83,-2-5-301,-9 6 191,4-4 1,-9 3-231,6-4 309,-5-6 0,6 4-178,-5-2 0,4-3 59,-4-1 0,5-3-535,-1-1 0,2 0-35,1 0 782,1 0 0,0 0 0,-1 0 0</inkml:trace>
  <inkml:trace contextRef="#ctx0" brushRef="#br3" timeOffset="130">20512 7995 7911,'-12'-7'667,"6"-3"1,4 4-330,9-6 0,2 5 561,10-1 0,-4 6-212,4-2 0,0 1-76,4-1 1,5 3-339,3-3 1,2 2-29,1-2 0,1 1-42,3-4 0,-3 1 15,-1-2 0,-1-1-386,-6 5 1,-6-3 164,-6 3-963,-2 0-1508,-1 4 2474,-6 0 0,-1 0 0,-5 0 0</inkml:trace>
  <inkml:trace contextRef="#ctx0" brushRef="#br3" timeOffset="131">21346 8269 8005,'-5'-12'432,"3"1"58,-3 5 401,5-5-147,0 10-462,0-4 0,5 9-55,3 0 0,3 3 13,5-3 0,1 1 9,6-1 0,0-3-15,0 3 0,3-3-34,1-1 1,1-5-84,-1-2 1,-3-2-861,2 1 446,-7-2-1913,-2 4 2210,-11-1 0,-11-3 0,-7 4 0</inkml:trace>
  <inkml:trace contextRef="#ctx0" brushRef="#br3" timeOffset="132">22122 7960 8005,'0'-11'-192,"0"0"-47,0-1 0,0 4 143,0 1 1408,0-1-265,0 2-390,0-4 1,-5 8 48,-2-1 0,-4 3-47,0 3-134,0 4-235,-1 4 1,-4 7 277,-3 5-285,2 0 1,1 6 91,4-2 0,5-2-148,-1 5 1,5-4-66,0 0 0,3-2 93,3-1 1,5-1-247,7-3 0,-1 1 87,5-5 1,0-1-174,4-6 0,4-3-23,-1-5 1,1 0 146,-4 0 1,4-5-107,-1-3 0,2-3 72,-1-4 0,-3 1 36,3-5 1,-7 4 17,-1-4 1,-5-2 142,1-5 0,-4 1-176,-3-1 0,1-3-83,-5-2 1,-5-2-121,-7-1 1,-4 1-328,-3 2 1,-3 4-320,-4 4 0,-1 5 383,0 3 0,0 7-514,0 4 0,0 4 946,1 4 0,-1 8 0,0 5 0</inkml:trace>
  <inkml:trace contextRef="#ctx0" brushRef="#br3" timeOffset="133">22522 8326 8005,'8'0'355,"-1"0"1,-3 0-93,4 0 408,-1 0 33,0 0 0,1 1 537,-4 3 1,1-3-571,-1 3 1,-3-2-253,3 2 0,-1-2-123,1 1 186,-3-1-1174,4-2-2239,-5 0 1597,-5 0 1334,4 5 0,-10-4 0,5 4 0</inkml:trace>
  <inkml:trace contextRef="#ctx0" brushRef="#br3" timeOffset="134">23013 7915 8005,'0'-7'0,"0"-3"60,0 4 55,0-1 1,1-1 380,3 4 0,-3-5 118,4 8-308,-5-10 1,-1 10 45,-3-3 0,2 3-111,-6 1 0,4 0 117,-3 0 1,-2 6-132,-6 6 0,2 4 121,-2 7 0,2 1-107,2 3 1,-1-2-15,1 6 1,4-5-29,4 5 0,1-6-1,2 2 1,0-3-169,0-1 0,2-4 43,1 0 0,5-5-178,7 1 1,-1-3 74,5-5 1,-3 2-171,3-5 1,0 0 29,3-4 0,0 0 39,-3 0 1,3-4 79,-3 0 1,-2-6 35,2-1 1,-1-1 119,1-3 0,-2-2-117,-6 2 0,-1-5 174,-2 1 1,1-7-76,-5 0 1,-1-6-171,-3 2 0,-1-3 129,-3-2 1,-2 1-419,-5 0 0,-6 5-436,-2 2 1,-2 8 396,-2 4 1,-5 7-178,-3 4 1,2 3 132,-1 1 1,8 6-768,-1 6 1222,8 4 0,-1 7 0,4 0 0</inkml:trace>
  <inkml:trace contextRef="#ctx0" brushRef="#br3" timeOffset="135">23458 7778 8007,'0'-17'0,"-3"4"911,-1-2-540,0 3 2143,4 0-1173,0 6-502,0-4 0,0 10-300,0 0 1,0 5-417,0 6 1,0 6 50,0 2 0,0 3-35,0 5 1,0-3-100,0 3 1,0-3-146,0-1 0,0-2 250,0-2 0,0 2-164,0-6 0,-4 0-9,0-3 0,1-1-550,3 0 111,0-4-95,0-2-1537,0-5 2733,5 0 1,-3 0-483,6 0 1,1 0-153,6 0 0,-2 0 0,2 0 0,1 0-250,0 0-1,-1 0 439,-4 0-179,6 0 0,-5 1 75,4 3-78,-4 2 1,0 2-22,-1 0 1,1-1-2,-1 5 1,-3-1 50,-1 0-302,-4 1 118,2 4 0,-5-3-150,0 9 124,0-10 0,-5 6 88,-3-3-227,-7-2 249,-3 3 0,-5-4-55,1-1 1,1-1 4,-2-2 0,3 1-678,-7-5 494,3 0 0,3-4-137,2 0 1,-2 0-492,6 0 569,0 0 358,4 0 0,-1-6 0,1 0 0</inkml:trace>
  <inkml:trace contextRef="#ctx0" brushRef="#br3" timeOffset="136">23413 7800 8122,'-10'-11'443,"2"0"0,3 3 82,5 0 1,6 2-73,6-2 0,-1 0 59,4 4 0,-1 0-95,2 4 1,3-4-173,7 0 1,0 1-76,4 3 1,-3-4-106,3 0 0,-3 0 68,3 4 1,-4-4-163,0 0 1,-5 1-102,-2 3 1,-5-2-45,1-1-1714,-2 1 1888,-2-3 0,-5 5 0,-1 0 0</inkml:trace>
  <inkml:trace contextRef="#ctx0" brushRef="#br3" timeOffset="137">23927 7583 8077,'-12'-17'1333,"6"-4"-854,2 6 1,4 4-290,4 3 1,1 1 196,3-5 1124,2 6-455,-4-4-654,6 8 1,0-1-115,3 6 0,-2 5 135,2 7 0,-1-1 24,2 5 0,-2 0 46,5 4-258,-5 5 230,7-4-204,-8 9 1,3-4 90,-4 6-397,-1-1 95,1 5 1,-2-2 5,-3 5 0,-2 0 62,-5 3 1,0 1-1774,0 0 1292,-5-1 232,-1-4-579,-5 3 460,-1-8 1,1-2-312,-1-7 52,1-3 297,-6 4 0,5-8-188,-4 3 1,-1-4-169,-2 0 0,1-2-1393,-1-6 959,0 0 1002,-4 1 0,-5-1 0,-1 1 0</inkml:trace>
  <inkml:trace contextRef="#ctx0" brushRef="#br3" timeOffset="138">14516 10016 8007,'-6'0'-848,"0"5"848,6-4 908,0 5-141,0-6-170,6 0 433,0 0-627,5 0 1,1 0 217,-1 0-19,1 0-263,4 0 0,-2 0 316,5 0-485,0 0 1,0 0 5,0 0 1,-1 0 64,1 0 1,3 0-217,-3 0 1,2 0 94,2 0 1,-4 0-368,0 0 1,-5 0-621,1 0 74,-2 0 1,-3-2-105,-2-2 283,-3 3 1,-6-8-1358,-3 5 1971,-8 1 0,-5-2 0,-6-2 0</inkml:trace>
  <inkml:trace contextRef="#ctx0" brushRef="#br3" timeOffset="139">14459 10256 8007,'0'6'812,"1"-1"-444,3-5 1,2 0 159,6 0 1,3 0 83,0 0 0,9 0 60,-1 0 1,8 0-144,-1 0 1,2 0-146,-2 0 1,3 0 56,-2 0 0,-3 0-72,-2 0 1,-2-3-318,-1-1 1,-5 0 111,-3 4 1,-2 0-1942,-2 0-253,1 0-900,-1 0 2930,0 0 0,1-5 0,-1-1 0</inkml:trace>
  <inkml:trace contextRef="#ctx0" brushRef="#br3" timeOffset="140">15761 9856 7995,'-5'-18'284,"0"2"135,-3 5 0,-1 3-62,5 0 268,-5 1-327,8-5 0,-9 6 126,2 2 228,-7 3-309,3-4 0,-6 3 4,3-1 0,1 3-68,-5 3 0,5 5 365,-2 7-332,-1 3 1,4 6-49,-2 3 0,2 2-38,2 5 1,3 1-241,0-1 1,6-4 79,-2 1 0,8-5-435,3 5 0,5-10 229,3 2 1,3-4-365,5 0 1,-1-6 205,1-5 0,4-6 30,0 2 1,-1-4 61,-3-4 1,0-2 195,0-6 1,0-3 68,-1 0 1,-4-5-45,-3 1 1,-3-3 123,-4-1 0,-2 0-21,-2 1 0,-4-5-351,0 0 1,-5-3-78,-7 3 1,-4-3-149,-3 3 1,1 4-191,-1 4 1,0 9-454,-4-1 1,1 8 1100,3 3 0,-2 5 0,3 7 0</inkml:trace>
  <inkml:trace contextRef="#ctx0" brushRef="#br3" timeOffset="141">15555 10210 8021,'-11'0'0,"3"0"0,1 0 0,4 2 958,-1 1 0,2 0-223,-2 4 1,1-3-42,-4 4 1,3 0 18,-4 3 1,4 5-275,-3 3 0,4 3-390,0 1 1,1-2 51,2-2 1,0 7-257,0-3 0,2 2-36,1-2 0,4-4-251,4 0 0,1-5 228,-1 1 0,5-2-200,3-2 1,3-4 131,1-4 0,1-1 120,3-2 1,-2-2 126,5-1 1,-3-5-57,4-7 1,-6 1 256,2-5 0,-3 0 131,-1-4 1,-6 0 137,-1 0 1,-9 0-192,-3 1 1,-3-5-36,-1 0 0,-10 1-127,-5 3 1,-7 1 70,-4 3 1,-4 3-255,-4 4 1,1 6 70,3 2 0,-2 4-820,5 4 1,2 2 367,6 6 0,2-1-1739,6 1 2221,5 4 0,1-3 0,5 3 0</inkml:trace>
  <inkml:trace contextRef="#ctx0" brushRef="#br3" timeOffset="142">16320 10016 8028,'0'-11'1140,"0"-1"-877,0 1-859,0-1 317,0 1 1,0 3-56,0 1 2022,0 4-529,-5-2-565,4 0 281,-9 4-487,9-4 1,-10 5 285,4 0-106,-3 5-245,-7 6 0,3 7 477,-5 5-628,0 5 1,-4 1 50,1 5 0,0 0 21,3 1 0,-1-1-201,4 0 1,5 4 119,3 0 0,6 0-417,-2-3 0,4-1-66,4 0 0,3-5-314,9-2 0,1-3 204,6-1 0,0-6 112,0-6 0,0-1 215,0-6 0,3 0-109,1-4 1,3-5 269,-3-3 0,5-7-49,-2-4 1,2-3 227,-2-1 0,-2-3 1,-5-1 1,0-5 109,0 2 1,-5-3-114,-3-1 0,-8 1-3,-3 2 1,-4-6-213,-4 3 0,-7-3 107,-8 3 1,-6 1-504,-2 3 226,-5 2 1,-1 6-213,-5 3 0,5 8-443,7 7 1,1 3-144,3 1 189,4 5 0,3 1-156,7 5 1,-1 2-1040,5 2 1954,-5-2 0,3 4 0,-5-6 0</inkml:trace>
  <inkml:trace contextRef="#ctx0" brushRef="#br3" timeOffset="143">17177 9845 8010,'-1'-12'0,"-3"1"1266,3 5-381,-4 1 99,5 5-531,-6 0 1,0 10 114,-5 5 1,-5 6-465,1 6 0,-5 7 187,1 8-1345,-3 3 1105,-6 5 28,4-3 1,-9 8 85,3-6 1,2 5-370,1-5 1,-1 3-11,2-6 68,-1 2 58,9-12 1,2-2-105,4-7-38,6-3 261,-4-7-179,9-5 70,-4-2 1,5-7 1291,0 4-1748,0-4 612,0 2 0,0-6-354,0-3-1286,0-3 1010,0-4 1,1-6-980,3-2 1531,2-2 0,10-7 0,2-1 0</inkml:trace>
  <inkml:trace contextRef="#ctx0" brushRef="#br3" timeOffset="144">16857 9753 7930,'-6'-11'1091,"1"5"-1468,5 1 155,5 5 1,-3 0 451,6 0 1,-4 5 72,3 2-329,-4 3-226,7 7 240,-9 1 1,10 6-11,-4 2 22,-2 4 0,5 4 0,-3 0 0</inkml:trace>
  <inkml:trace contextRef="#ctx0" brushRef="#br3" timeOffset="145">17063 10541 7924,'5'7'0,"2"-3"3134,4 2-984,-5 0-1038,4 1 1267,-9 3-1540,4-9 1,-1 5 497,0-2-749,0-3 72,-4 5-1176,0-1 266,0-4-200,0 4-281,0-5 643,-5 0 88,4 0 0,-15-5 0,4-1 0</inkml:trace>
  <inkml:trace contextRef="#ctx0" brushRef="#br3" timeOffset="146">18662 10039 8169,'0'-8'0,"0"1"526,0 4-233,5-7 1,-4 7 478,3-4-102,-3 4 439,-1-2-728,0 0 1,0 5 79,0 0 1,0 5-116,0 7 1,0 4 149,0 3 1,4 4-102,0 4 1,1 2-11,-1 5 0,-2 4-344,6 0 0,-4 4 81,3-4 1,-3 4-7,4-4 1,-6-4 40,2-3 1,-2-6-310,2 2 0,-2-4 102,1-4 1,2-3-471,-1-4 133,0-6 1,-3-1-712,3-5 423,-3 0 1,3-5-412,-8-3 0,-1-6 172,-2-1 0,-3-5 127,2 1 334,-2-3-638,-2 0 617,1-1 1,0 0 473,-1 0 0,1 0 0,-1-5 0,5 4 0,-1-3 0,6 3 0,-4 2-67,6-1 0,0 5-8,0 3 1,0 2 871,0 2 1,4-1-352,0 1 0,4 3 389,-5 1 0,6 4-240,-1-1 0,2 3 399,2 1 1,0 0-281,3 0 1,-1 6 449,5 6-841,0-1 0,4 11 321,0-3-356,0 2 0,4 2-144,-1 0 1,5 1 208,-5 3-848,6-3 149,-3 4 333,1-5 1,-3-1-129,-4 1 40,0-5 87,0-1 1,-1-6-138,-3 0-214,-3-4 109,-5 3 524,1-9 407,-1 4-737,1-5 1072,-6 0-790,-1 0 1,-1-1 137,0-3 187,0-2-241,-4-11 0,0 3 189,0-5-174,0-5-100,-5-5 1,3-5 12,-2-1-141,-2 6 0,4-9 253,-6 0-1936,5-5 1454,-7-3 1,9 2-1013,-3 2 1,-1 0 580,1 8 1,-3 2-1659,3 9 1548,-5 0 0,6 7-1656,-4 5 1466,4-1 1,-2 12-586,5 0 1678,0 10 0,0 13 0,0 6 1</inkml:trace>
  <inkml:trace contextRef="#ctx0" brushRef="#br3" timeOffset="147">19575 10142 8062,'-3'-12'1816,"-1"1"-1165,-5-1 0,6 2-179,-4 3 0,3 2 123,-4 5 0,1 0-145,-5 0 1,1 1-95,-1 3 1,2 2-8,3 5-116,-4 6 83,5 1-142,0 5 1,-3 3 174,5 1-180,0 5 20,4-3 1,0 1-157,0 1 12,0-6 1,5 3-51,3-5 1,6-5 89,1-3 0,5-4-192,0-3 1,2-3 31,5-5 0,2-5 143,5-3 0,-3-7-37,-1-4 0,0-3 111,0 0 1,-3-1-47,-8 0 0,-3 0 15,-4 0 0,-6 0-422,-2 1 0,-4-5 124,-4 0 95,-2 1-405,-6-2 342,-4-2 0,-6 0-71,-5 0-1486,-4 9 1061,7 0 0,-6 11-20,4 2-661,2 3 802,-4 10 0,9 1-1382,0 6 1912,10 4 0,-6 2 0,8 5 0</inkml:trace>
  <inkml:trace contextRef="#ctx0" brushRef="#br3" timeOffset="148">20124 10039 8009,'0'-8'2944,"0"1"-2710,0 4 1,3 3 291,1 8-265,0 2 1139,1 1-869,-4 6 1,6 2 140,-4 8-266,-1-3-146,3 14 0,-5-8 82,0 8-288,0-2 58,0-7 1,0 3-174,0-6 87,0-4 33,0-1 0,0-8-234,0 2 99,0-7 33,0-3-2746,0-5 461,0-5 1465,0-6 0,-1-3-76,-3-5 939,2 0 0,-13-4 0,3 0 0</inkml:trace>
  <inkml:trace contextRef="#ctx0" brushRef="#br3" timeOffset="149">19781 10039 7923,'29'-1'0,"-2"-3"0,7 3 2564,4-3-1684,10 3 1,3-3-36,2 0 0,3-5 251,-2 1-1402,1-2 674,-3-1-129,-6-1 1,-4 1 88,-8 0-1520,-2-1 532,-14 6-1464,-2-4 2124,-9 8 0,-2-3 0,-5 5 0</inkml:trace>
  <inkml:trace contextRef="#ctx0" brushRef="#br3" timeOffset="150">21243 9708 7927,'-12'-4'-267,"1"0"1,3-3 106,1 3 1,4-5 952,-1 1 0,4 2-260,4-2 1,3 6 295,4-2 0,7 3-248,5 1 1,-1 0-16,5 0 0,2 0-110,2 0 0,-1 5-3,4 2 1,-2 0-185,6 0 1,-2-3-37,-2 4 0,0-6-122,1 2 1,1 1 121,-1-1 0,1 0-202,-5-4 1,-2 0-26,1 0 0,-5 0-60,-3 0 119,1-5-132,-10 3-2,3-3-125,-9 5 202,-2 5 0,-10 2 88,-3 4-61,-2 1 0,-5 4 52,0 3-295,-1 3 105,0 1 1,3 4-142,-2 4 100,2 2 1,-2 5-99,0 0 0,-2 4 54,2-4 1,1 4-36,-5-4 0,5-1 69,-1-7 1,3 2 79,5-5 1,-2-2-58,5-6 1,0-1 86,4-3 0,0-6-308,0 2-256,0-2-627,0-3-29,5 0 817,-3-6-1498,8 0 1945,-9 0 0,9-6 0,-3 0 0</inkml:trace>
  <inkml:trace contextRef="#ctx0" brushRef="#br3" timeOffset="151">22065 9982 7927,'0'-18'0,"-1"3"0,-3 7 1468,3-2-624,-4 9-313,5-4 933,0 5 0,-5 6-831,-3 5 1,2 6 116,-2 6 0,0 5 9,-3 2-698,5 3 24,1 1 0,5-1-243,0-2 188,0 2 13,5-9 0,6 4-92,8-5 80,3 0-1,1-6-680,-1-5 443,6-2 1,1-9-45,6 3-116,-1-3 214,0-6 0,4-2 44,0-9 44,0 4 1,-3-10 57,-1 3 1,-1-1 129,-3 1 1,-5-3 70,-6 3-105,-5-8 1,-2 2-85,-4-5 1,-6-1 9,2-3 1,-11 0-151,-5-1 1,-12-3-245,-3 0 0,-6 5-842,-5 7 809,3 7 1,-8 7-92,5 8 0,1 4-741,6 4 804,3 8 1,6 4-147,-1 3 0,5 3 12,3-3 574,2 2 0,2 2 0,-1 0 0</inkml:trace>
  <inkml:trace contextRef="#ctx0" brushRef="#br3" timeOffset="152">23253 9753 8240,'-6'-11'1274,"0"5"1,1 1-298,-2 5 0,-3 1-419,-2 3 1,-3 7-33,0 8 1,-6 8-113,2 3 1,-3 8 9,-5 4-498,3 8 0,-8-3 123,5 2-10,1-7 1,3 2-561,0-2 449,0-2 0,7-2 178,4-8-769,1-2 498,10-5 1,-8-4-50,5 0 89,0-5-189,4-3 301,0-1 398,0-8-495,0 8-651,0-9-324,0-6 1,0-4 502,0-10 1,0 1 581,0-1 0,0-7 0,0 2 0</inkml:trace>
  <inkml:trace contextRef="#ctx0" brushRef="#br3" timeOffset="153">22979 9662 8102,'-12'-6'2306,"1"-10"-1054,5 9-799,6-10 654,1 11-207,4 1-159,-5 5-814,0 0 134,5 0 1,-2 0 216,4 0-2306,-4 5 1459,7 1 1,-8 6 568,6-1 0,0 6 0,3 0 0</inkml:trace>
  <inkml:trace contextRef="#ctx0" brushRef="#br3" timeOffset="154">23184 10313 7908,'8'1'5625,"0"3"-3145,-6-3-884,3 4 233,-5-5-736,0 6-837,0-5 0,0 5 124,0-2-888,0-3-933,0 4-1777,0-5 0,-5 0 3218,-2 0 0,-9 0 0,-1 0 0</inkml:trace>
  <inkml:trace contextRef="#ctx0" brushRef="#br3" timeOffset="155">3895 10987 8399,'-6'-12'291,"5"1"255,-3 0-280,3 4-277,1-3 156,0 9 167,0-9 574,0 3-454,0 1 0,4 0 379,0 2-223,5 3-167,-8-4 1,5 5 247,-2 0-159,-3 0 0,4 6-107,-5 5 0,0 6 81,0 6 1,-1 3-135,-3 1 1,-1 8-141,-2 0 0,-2 3 23,5 0 1,-4-1-100,4 5 1,1-4-119,3 3 0,0-2 117,0 2 0,3-5-290,1-2 1,5-1 72,-1-6 0,-2-1 151,2-3 1,-4-5-128,3-3 1,-3-2-37,4-2 72,-6 1 1,7-5-292,-5 1 67,0-5 9,-4 2 239,0-5-2541,-5 0 0,3-5-1316,-2-3 3857,-2 3 0,0-10 0,-6 2 0</inkml:trace>
  <inkml:trace contextRef="#ctx0" brushRef="#br3" timeOffset="156">4317 11010 8282,'-11'-23'951,"-1"0"-381,1 5-11,4 7-189,-3 1 451,4 8-256,-5-3 1,4 7-172,3 1 1,-1 9-108,2 7 0,-1 8 184,4 3 0,0 8-145,0 4 1,0-1-14,0 0 0,0-3-58,0 4 0,0-4-218,0 4 0,0-5-39,0 1 1,0-6-148,0-2 1,0-4-69,0 0 0,0-3 163,0-4 1,0-2-1371,0-6 647,0-4-1446,0 3 838,0-9 231,0-6 0,0-3 52,0-7 1102,0-3 0,0 0 0,0-4 0</inkml:trace>
  <inkml:trace contextRef="#ctx0" brushRef="#br3" timeOffset="157">4237 11170 8282,'0'-23'-31,"0"5"31,0-4 782,0 10 0,0-5-201,0 6 1,1 3 245,3 1-409,-3 4-146,5-2 1,-1 6 950,2 3-580,8 7-307,-2 7 1,9 6 295,-3 3 0,4 2-97,3 5 0,3 1-125,6-1 0,-1 0-492,0 0 1,1-3 303,-1-1 1,0-4-220,0 0 0,-1-5 100,-2-2 1,-5-7 146,-7 0 0,2-1-108,-6-3 1,0-2 278,-3 2-286,-1-6-279,0 3-73,-4-5-466,-2 0-1884,-5 0 1908,-5-5 1,2-1-618,-4-5 1,0-5 527,0 1 1,-3-1 747,2 0 0,-2 4 0,-2-5 0</inkml:trace>
  <inkml:trace contextRef="#ctx0" brushRef="#br3" timeOffset="158">4911 10930 8250,'-5'-23'0,"0"1"771,-3 3 1,3 3 314,5 4-628,0 6 0,-1 1 63,-3 5 1,3 8 201,-3 7 1,3 8-131,1 11 1,-2 5 54,-1 3 0,1 3-147,-1 0 0,0 1-165,-1 0 1,3-5-206,-3 1 1,3-5 119,1 1 1,0-2 15,0-2 1,0-5-1,0-2 0,0-4-16,0-4 1,4-3 15,-1-4 1,3-2 267,-3-3-497,-1 4-106,8-10 398,-9 4 0,5-5-1729,-2 0 1,-3-1 1097,3-3 1,-2-3 300,-2-4 0,5 0 0,1-1 0</inkml:trace>
  <inkml:trace contextRef="#ctx0" brushRef="#br3" timeOffset="159">5505 11090 8302,'6'-23'81,"1"1"41,-4 3 0,2 1 620,3 3-390,2 3 0,-5-5 58,3 6 0,-3-1 627,-5 1 337,0-1-859,0 1 1,-1 1-28,-3 2 0,-2 3-154,-6 5 0,-3 0-23,0 0 1,-6 5 74,2 3 102,-7 2-296,2 6 1,-6 2 291,4 5-227,2 5-812,-9 1 812,9 5-98,1 1 49,1 4 1,9-3 208,-2 2-544,2 2 154,7-4 0,1 4 183,5-2-418,0-2 148,5 3 0,3-10-283,7-2 241,3 2 1,5-8 21,-1 1 1,6-6 78,3-1 1,2-7 31,1-5 1,2-1-30,2-2 1,-3-2-88,3-1 0,2-5 110,-2-7 1,0 2-757,-4-2 1,-1 1 271,-3-1 0,-3 2-872,-8-2 0,-2 3-1962,-6 5 1942,0-4 1351,-4 5 0,-2-5 0,-5-1 0</inkml:trace>
  <inkml:trace contextRef="#ctx0" brushRef="#br3" timeOffset="160">6144 11113 8039,'-15'-13'0,"0"-2"0,4 6 1053,3-3-445,5 3-291,-7 3 151,4 1-283,-6 5 1,5 0 1269,-1 0-935,1 5 0,-9 3 156,1 7 1,0 8-262,4 7 0,-1 4 267,1 5-350,-1-4 1,6 6 13,2-3-346,3-3 173,1 5 0,0-7 231,0-3-680,5 3 191,6-9 0,7 0-95,5-5 194,0-10 51,5 6-739,1-13 475,5 3 1,4-7-120,0-1 22,0-9 102,-3-6 1,3-4 56,0-1-428,-5 0 637,0-5 0,-9 3-110,3-6 224,-8 1 66,-3-5 1,-6 1 257,-2 0-283,-3 0 1,-8-4-14,-4 0-97,-6-6 31,-20 9 1,-2-4-477,-11 4 0,-6 9 220,-5 7 0,-2 3-737,27 13 1,0 3 289,-28 1 0,0 10-2525,11 8 1590,10-2 1490,11 9 0,9-7 0,0 8 0,-1-3 0</inkml:trace>
  <inkml:trace contextRef="#ctx0" brushRef="#br3" timeOffset="161">6681 10975 8290,'-4'-11'-530,"1"0"530,-6-1 1147,7 1-677,-3 4 1,4-1 246,-3 4 200,3 0-502,-4 4 1,5 1-44,0 3 1,0 9 25,0 10 1,0 4 361,0 8-439,0 4 0,4 2-71,0 4 0,-1 1-173,-3 0 1,0-2-269,0-2 1,0 1 238,0-5 1,0-5-577,0-6 0,4-4 298,0-4 1,0-3-1773,-4-4 761,0-6 387,5-1 0,-3-6-99,6-3 953,-5-2 0,7-11 0,-4-1 0</inkml:trace>
  <inkml:trace contextRef="#ctx0" brushRef="#br3" timeOffset="162">6636 11010 8265,'0'-18'-25,"-2"-2"25,-2 4 865,3-4 1,-4 7 316,5-2-264,0 8 0,0 3-254,0 8 1,6 7-45,6 8 1,1 8-164,6 3 0,3 7-123,5 1 1,4 5-201,-5-1 0,6-1 134,-2 1 1,2-9-180,-1 1 0,2-4 104,-3 1 0,-2-3-51,-1-6 0,-5-4 65,-3-3 1,2-2-140,-6-1 1,0-1-12,-3 0 101,-6-4-1394,4 3 646,-9-9-1745,4 4 1706,-10-5 0,-1-1-978,-5-3 1,-1 2-474,1-6 2080,-1 0 0,-4-8 0,-2-2 0</inkml:trace>
  <inkml:trace contextRef="#ctx0" brushRef="#br3" timeOffset="163">7172 10884 8120,'-16'-29'0,"3"6"0,-2 8 1445,7 2-908,3 7 0,4 1 3,-3 5 0,2 6-70,-6 5 0,5 7 627,0 9-724,1 7 1,2 7-76,0 4 0,0 1-30,0 0 1,5 0-82,3-1-200,-3 1 1,5-4 370,-2 0-554,-3-11 189,5 7 1,-5-13-100,3 1-112,-3-7 1,-1-2-462,-1-6-676,1 1-1335,1-6 1174,-3-1 281,3-5 1235,-5-5 0,0-1 0,0-6 0</inkml:trace>
  <inkml:trace contextRef="#ctx0" brushRef="#br3" timeOffset="164">7629 10884 8259,'6'-23'0,"0"4"1362,-6 0-864,5 5 0,-3-1-243,6 7 1,-6 2 123,2 2 186,-3 3-36,-1-4 1,-5 5-17,-2 0 1,-9 5 167,-3 3-428,-2 2 56,-7 6 1,3 6 101,-6 4-159,1 1 76,0-4 1,3 0-61,4 0 0,5-4-134,3 0 0,3-5 27,5 1 0,2 1 98,5 0 151,0-1-761,5-4 269,1 1 0,11-1-35,2 1 0,6-1 138,2 0 1,8-1-100,-1-2 9,3 2 1,-8-3 144,-2 4-94,-3 0 49,-1 1 0,-1-1 62,-3 1-57,-3-1 1,-4 4-3,-1 1 1,-5 0-9,-2-1 0,-3 2-88,-1 2 0,-5 1 92,-2-5 0,-9 6-91,-3-2 1,-6-2 60,-2 3 0,-3-7-397,3 3 1,-7-1-214,4-4 0,0 2-436,11-9 0,3 3-823,4-3 731,1 0-1079,5-4 2217,1-5 0,15-6 0,2-7 0</inkml:trace>
  <inkml:trace contextRef="#ctx0" brushRef="#br3" timeOffset="165">7915 10873 8078,'-7'-23'0,"2"5"1649,5 3-901,0 2 652,5 7-872,-3 1 1,4 15 56,-2 5 1,-3 10-18,3 6 1,1 7 228,-1 4-349,5 7-382,-8-2 0,4 8 99,-5-6-949,0 1 1018,0-4-147,0-6-19,0-1 0,-1-4 284,-3-1-497,3-5 0,-4-5 184,5-5-1122,0-5 870,0 3 1,0-10-2125,0 1 1806,0-5 531,0 2 0,-6-10 0,0-2 0</inkml:trace>
  <inkml:trace contextRef="#ctx0" brushRef="#br3" timeOffset="166">8360 10884 8346,'-5'-13'61,"-1"-2"0,-2 9 106,0-6 0,6 5 258,-2-1 404,3 1-172,1-5 327,0 1-205,0 4 153,0 2-96,5 5-340,-4 0 0,4 5-143,-5 3 1,-5 3-1,-2 5 1,-5 1-120,-3 6 0,1 4 16,-5 0 0,1-1-139,-1-3 0,-1 4 94,5-1 1,3-3-202,5-4 0,4-1 51,-1 1 1,3 1-319,1-4 194,5-1 1,5-4-275,5 1 217,6-1 0,-2 0 30,7 1 1,-2-1 89,3 1 0,-3-5-65,-1 1 1,-4 0 33,0 3 0,-6-3 16,-2-1 1,-1 1 1,-6 3 0,0 2-43,-4 2 1,-5-2 44,-3 2-220,-2-2 113,-6 3 1,-3-2 46,-8 5 0,2-4-97,-6 5 0,6-7-460,-2 3 1,3-7 224,1-2 1,5-4-2420,3 1 2828,2-3 0,2-1 0,0 0 0</inkml:trace>
  <inkml:trace contextRef="#ctx0" brushRef="#br3" timeOffset="167">8668 10861 8129,'-11'-23'895,"0"6"-447,4 0-112,2 11 1272,5 1-1021,0 5 1,0 10 1024,0 5-1099,0 5 0,0 8 151,0 3 1,0 7-181,0 4 1,4-2-609,0 2 0,0-5 145,-4 1 1,0-4-27,0-3 0,1-5 80,3-7 0,-3-2-592,3-6 1,-2-3-834,2 0-984,-3-6 562,4 3 0,-6-10 1772,-3-2 0,-2-4 0,-5 0 0</inkml:trace>
  <inkml:trace contextRef="#ctx0" brushRef="#br3" timeOffset="168">8406 10838 8243,'0'-16'0,"5"3"0,2-3 2165,9 4-957,1 1-677,6 5 0,0-3 277,0 5-557,0-5 386,0 8 0,5-9-131,2 2 1,0 2-70,5-2 0,-4 0-186,8-3 0,-8 5-103,0 2-188,-11 3 228,7-5 1,-13 5-36,5-3-125,-5 8 165,2 3 1,-8 9 28,-1 3 1,-4 4-62,1 4 1,-3 3 153,-1 8 1,-5 4-148,-3 7 0,-2-2 47,-1 3 1,-1-3-432,1-1 0,-1-1 83,1 1 0,5-2-823,2-2 684,3-3 0,1-6-360,0-2 410,0-3 0,5-7-169,2-2 1,3-2-117,2-6 148,-1 1 532,6-6-87,-5-1 1,9-5-352,-6 0 643,5 0-299,-7 0 0,9-1-246,-3-3 142,-3 3-7,6-9 1,-10 3-1776,4-4 820,-4 0 292,0-1 0,-2 1-1141,-3-1 1420,-1 1 0,-6-1-1553,0 1 1969,0 0 0,-11-6 0,-1-1 0</inkml:trace>
  <inkml:trace contextRef="#ctx0" brushRef="#br3" timeOffset="169">8828 11250 8221,'0'-12'0,"0"1"0,0 3 0,0 0 1946,5 1-1199,2 1 1,4 0 897,1 6-867,-1-5-393,6 4 0,0-8 3,6 5-202,0 1 1,5-1-273,2 0 105,-2-5 68,0 8 0,-2-8-1420,-4 5 691,4 0 423,-14-1-40,5 4-2299,-11-4 2558,4 5 0,-8-5 0,3-1 0</inkml:trace>
  <inkml:trace contextRef="#ctx0" brushRef="#br3" timeOffset="170">8908 10907 8221,'4'-24'1120,"0"-3"-960,0 3 563,1-4-359,6 10 1,2-2 64,2 5 1,2 0 148,-2 3 0,5 1-74,-1-1 201,-2 6-371,4 1 0,-3 6-39,5 3-222,0 2 175,-6 6-145,5 4-21,-9-3 0,6 10 291,-8 0-625,3-1 266,-8 6 1,6-1 33,-1 0 0,-3 3-125,0-3 1,-2 5-340,2-2 327,2 3 1,-8-3-58,6 1-226,-6-6-37,3 8 271,1-9 0,-5 4-215,3-5 2,-3 0 237,-1-5-127,0-2 90,0-4-31,0-1 305,0 0-60,0-4 23,0-2 209,0-5-189,0-5 1,0-2 583,0-4-390,0 0-87,0-6 408,5-1-379,-4-4 0,4-3 182,-5-1-104,0 2-53,5-4 1,-3 5 38,1 0-281,-1 5 1,-1 3 249,3 7-280,-3 3 1,5 12-240,-2 4 153,-3 6 1,6 11-174,-3 2 45,2 3-332,0 1 592,4 1-413,-3-6 215,9-1 0,-2-2-195,5 1-218,-5-5 302,8-1 1,-8-8-34,5 2-121,-5-7 308,7-3 0,-4-5 250,2 0 388,2-5-509,-8-2 1324,9-9-1001,-10-2 0,5-5-77,-6 0 1041,1-5-806,-1-1 0,-4-2 112,-4-4-23,4 4-706,-6-9 404,4 6 1,-9 1-479,0 2 142,-4-2 1,1 4-500,1 0 157,-4 1 452,3 5-2793,1 1 1359,-4 4 462,9 1 412,-5 11-1284,6 1 448,0 0 1196,0 3 0,11 8 1,1 6-1</inkml:trace>
  <inkml:trace contextRef="#ctx0" brushRef="#br3" timeOffset="171">10005 10816 8129,'-7'-18'0,"2"-4"2382,5 15-1503,0-4 0,0 18 16,0 4-276,0 6-298,0 11 1,0 2 586,0 8-471,0 3-159,0 4 0,0-3-117,0 0-65,0 0 0,0-1 293,0-3-393,0-3-274,0-6 518,5-1-917,-3-5 521,3-5 0,-2-2 67,1-4-1428,5-6 952,-8 4 1,6-8-161,-3 1-792,-3-6 1001,9-4 0,-7-9-1247,4-3 917,-4-3 846,2-1 0,0-5 0,1-1 0</inkml:trace>
  <inkml:trace contextRef="#ctx0" brushRef="#br3" timeOffset="172">9708 10827 8084,'-18'0'1832,"3"0"-799,7 0-608,8 0 1,13-4 1449,10 0-1273,5 1 1,7-1 31,3 0 1,4-1 130,8 1 1,2 2-1432,5-6 1525,0 5-487,-5-2 0,-3 0-1133,-7-2 810,-2 2-343,-11-6-1056,-1 5 1031,-6 0 0,-4-4 275,-3 2-2776,-7 3 2443,-3-5 1,-5 7-844,0-4 1416,0 4 0,-10-7 0,-3 4 1</inkml:trace>
  <inkml:trace contextRef="#ctx0" brushRef="#br3" timeOffset="173">10576 10587 8984,'11'5'631,"-3"3"-156,-1 7 1,-4-1 26,1 5-255,2 0 792,-5 4-591,9 5 0,-7-4 669,5 3-562,-6-3-292,3-1 0,-1-1-45,0 1 90,0-5-61,-4-1-665,0-1 395,0-3 0,0-1 206,0-4-1846,0 0 707,5-2 956,-4 4 0,9-4 0,-3 6 0</inkml:trace>
  <inkml:trace contextRef="#ctx0" brushRef="#br3" timeOffset="174">10690 11284 8018,'11'1'0,"1"3"4617,-6 2-2193,-1 6-710,-5-1-792,0 0-608,-5 1 0,3-1-1149,-6 1 436,5-6 314,-7 4-3443,4-3 2386,-5-1 1,3 3 1141,0-5 0,1 5 0,-5-3 0</inkml:trace>
  <inkml:trace contextRef="#ctx0" brushRef="#br2" timeOffset="175">3757 12038 10211,'-5'-7'-662,"4"-3"465,-4 4 11,0-1 327,4-3 576,-4 9 127,0-9-400,3 9-553,-3-5 498,5 6 716,0 0-710,5 0 193,2 0-409,4 0 0,0 0 92,1 0 285,4 0-234,2-5 1,5 3 253,0-6-250,0 6-137,0-8 0,-4 7 26,0-5 93,0 6-70,-2-8-182,5 8-51,-9-3 0,8 5 257,-2 0-595,3 0 266,-4-5 0,3 4 146,-2-3-353,8 3 144,-3 1 1,9-1 29,-3-3 123,-2 3 8,5-4 0,-3-1 51,4-1-67,0 2-489,0-5 778,1 8-261,-6-8 0,2 9-280,-4-3 327,5 3-33,-8-4 0,8 4 36,-6-3-282,6 2 220,-3 2 1,7 0-207,2 0 185,2-5 13,6 4 1,5-9-144,2 2-1039,-2 3 1162,5-5 0,-4 4-10,5-6 1,-1 1 33,-3-1-18,-7 6 8,-2-4 0,-8 7-18,2-4-10,2 4 227,-9-2 1,7 1-230,-8 1 6,3-1-7,2 4 1,4 0-58,3 0-504,2-5 583,2 3-48,0-3 35,9 5 1,-1-3-1,7-1 4,-3-5 7,4 3 1,-7-2-26,2 0 1,-8 5 471,1-5 0,-4 5-505,-5 0 62,-6 1-21,-2 2 1,-9 0-56,2 0 46,-1 0-22,2 0 214,-2 0-192,8 0 0,-3 0 22,8 0 1,-1 0 3,5 0 1,1 0 9,6 0 0,0-1-171,4-3 0,-4 3 205,5-3 1,-5-1-24,4 1 1,-8-1 307,1 1-293,-3 3 5,2-4 191,-4 5-208,-2 0 1,-4 0-13,-1 0 0,0 1 444,0 3 1,-3-3-376,-1 3-316,1 3 131,8-6 1,-2 4-40,5-5 1,0 0 125,3 0 1,2 0-4,3 0 1,-7 0-47,3 0-812,2 0 866,-1 0 0,0 0 56,-5 0 0,-6 0 198,2 0 1,-2 0-253,-2 0 1,-3 0 3,-1 0 0,1 0-135,3 0 0,-2 0 108,2 0 1,-1 0-16,9 0 0,-2 0 26,2 0 76,3 0-55,-5 0 1,6 0 44,0 0 0,-1 0 14,1 0 0,-4 0-27,0 0 0,-5 4-1,1-1 0,-3 3 483,-1-3 0,-3 0-524,-1 5 0,0-6-30,0 2 0,3 1-23,-3-1 1,3 0-7,2-4 0,-4 3-11,4 1-163,-4 0 216,9-4 0,-5 0 3,3 0 1,-2 0 0,2 0 1,1 0 7,-1 0 0,4-1-1,-4-3 0,0 3 37,-3-3 0,1 3 107,-1 1 1,1 0-104,-5 0 0,1 0 60,-2 0 1,2 0 10,-6 0 1,2 0-26,-1 0 0,-3 0 16,3 0 0,-2 0-61,2 0 1,-2 0-7,6 0 0,-1 0-108,4 0 146,1 0-18,-6 0-592,4 0 566,-9 0 0,6 0-50,-7 0 0,1 0-21,-8 0 0,3 3 14,-4 1-20,-5 0-7,0-4-538,-9 0 523,5 0 1,-13 4-323,-4 0 1,-11 1-132,-8-2-2642,-8-1 2910,-3 8 1,-15-9 0,-2 4 0</inkml:trace>
  <inkml:trace contextRef="#ctx0" brushRef="#br3" timeOffset="176">1382 13214 8087,'-4'-8'-28,"0"1"1,1 3 34,3-4 56,0 6 151,0-8-38,0 8 1,0-4 176,0 2 130,0 3-101,0-4 0,0 0-168,0 3 139,0-3 40,5 5-158,-4 0 1,9 5-142,-9 2 82,4 4 1,-1 6 235,0 2-482,0 7 81,-4 4 0,4 4 295,-1 0-619,1 0 297,-4-4 0,4 1-268,0-4 199,0 5 1,-1-9 51,1-1-75,0 1-67,1-10 169,-4 8 1,6-9-47,-3-1 51,-3 1-75,4-6 73,-5 0-3,0 0-432,0-6 412,-5 0 1,2-4-1030,-4 0 444,-1-5 611,2 8 0,-4-9 0,3 3 0</inkml:trace>
  <inkml:trace contextRef="#ctx0" brushRef="#br3" timeOffset="177">1450 13454 8154,'-6'-12'-322,"1"6"1,5 0 1295,0 2-396,0 3-168,0-4 1259,0 5-784,5 0-596,1 0 1,7 0-8,2 0 0,-2 0 110,2 0 0,2 0-29,-2 0 118,5 0-300,-7 0 1,9-2-1,-3-2 61,2 3-61,2-4 1,0 1-151,0 0 105,0-4-60,-6 6-776,5-3 536,-9 0 0,7 3-22,-5-6 1,-3 5-211,-5 0 0,-3-2 111,4 1-1474,-6 0 1059,3 4 0,-6-4-1369,-3 0 1077,-2 1 992,-6 3 0,-4-6 0,-2 0 0</inkml:trace>
  <inkml:trace contextRef="#ctx0" brushRef="#br3" timeOffset="178">1416 13157 8092,'-10'-14'407,"2"2"-291,3 4 273,5-4 859,0 1-526,5 4-363,2-3 1,9 9 560,3-3-403,3 3-229,6 1 0,1-4 340,5 0-118,1 0-777,4 4 523,-9 0-80,8-5 1,-6 4 59,2-3 0,-1-1 14,-6 1 0,-2-4-72,6 0-148,-6 3 40,-2-5 1,-3 7-151,-4-4 45,4 4 232,-13-7-619,9 9 584,-15-4 1,8 3-259,-5-2-929,-1 3 692,-3-4 1,-5 4 8,-2-3-2312,-3 3 1687,-2-4 0,5 5 949,-1 0 0,0 5 0,-3 1 0</inkml:trace>
  <inkml:trace contextRef="#ctx0" brushRef="#br3" timeOffset="179">2238 13065 8102,'-5'-11'747,"4"0"1,-4 3-421,5 0-189,0 1 99,0 0 0,-5 2 453,4 5 5,-4 0 35,5 0-366,0 5 0,-2 7-9,-1 7-73,1 8-75,-8 2 0,4 6-152,-6 3 31,1 3 16,0 0 1,-1 2-329,1-5-371,4-5 587,-3 0-242,4-4 211,-6 0 0,5-2-69,-1-8-176,6 2 25,-3-8 205,5 4-285,0-6-7,0-5-147,0 4 5,0-8 161,0 3-480,0-5 1,0-5 292,0-3-683,0 3 720,0-5 1,3 0 478,1-5 0,5-6 0,-3 3 0</inkml:trace>
  <inkml:trace contextRef="#ctx0" brushRef="#br3" timeOffset="180">2238 13100 8102,'0'-23'0,"-3"5"0,-1 3 1179,0 2-176,4 2 203,0-1-603,0 1 27,0 5 478,0 1-570,5 10-151,1 1 108,6 16-174,-1-3 1,5 15-82,-1 0 1,0 3-15,-4 9 0,5-3-963,-1 6 525,0-2 199,2-1 1,-3-2-1649,5-2 1328,-5-3 211,2-9 0,-1-2-605,1-6 376,-1-4 53,-4 4 58,1-10 143,-1 0 1,-3-2 831,-1-2-928,-4-3 870,2 0-1041,0-5 83,-4 0 0,3 0-1150,-8 0 656,-2 0 277,-11 0 498,5-5 0,-10-2 0,4-4 0</inkml:trace>
  <inkml:trace contextRef="#ctx0" brushRef="#br3" timeOffset="181">2113 13511 8388,'0'-12'2208,"1"2"-1734,3 3 0,1 0 377,3 4-414,2 1 0,-4-3 370,6 5-440,4 0 1,2-4 106,5 1-588,-1-1 171,1-1 1,4 2 229,0-4-1102,4 4 660,-1-7 1,0 9-2069,0-3 1071,-4-3 758,7 6 0,-8-8-1194,6 5 568,-6 1 1020,3 3 0,0-5 0,1-2 0</inkml:trace>
  <inkml:trace contextRef="#ctx0" brushRef="#br3" timeOffset="182">3118 13145 8070,'-12'-16'640,"6"3"-427,-4-3 327,9 4-275,-4 1 1,0-1 78,-3 1 363,3 0-325,-5 4 0,2-2 87,-7 6 93,2-1-264,-8 4 1,7 0 19,-5 0 0,-2 6-70,-5 6 1,2 0 125,-3 7-140,3 0-70,1 9 1,0-1 29,0 7 1,6-2 155,1 6-1009,4-3 718,5 0 1,2 0 146,5 3-514,0-7 223,0 7 0,7-10 79,4 2-180,0-2 114,11-10 1,-1 0 559,6-3-177,10-7-144,-7 7 1,7-14 255,-3 3-40,-2-3-722,8-1 228,-6-5 136,0-1 1,-1-4 596,-2 2-2382,-4-2 1217,-4 3 0,-2 0-2898,-6-1 1732,0 6 1709,-9-3 0,1-1 0,-2 0 0</inkml:trace>
  <inkml:trace contextRef="#ctx0" brushRef="#br3" timeOffset="183">3643 13134 8065,'5'-6'20,"-3"-1"330,1 3-248,4 3 234,-6-4 0,9 0 325,-3-1 38,-1-1 2,-1-3-253,-5 9-98,0-4 104,0 5-163,0 5-57,0 6 258,-5 2-188,4 14 1,-8-7 44,5 10-329,-5 1 155,8 3 0,-4 0 174,5 1-491,0-1 190,0-5 1,0 3 236,0-5-736,5-1 370,-4-3 1,8-4-361,-5 0 265,5-5 0,-8 3-54,9-11 228,-9 4 0,6-7-153,-4 4-494,-1-4 154,3 2 75,-5-5-900,-5 0 778,-2 0 1,-4-4-931,0 0 210,-1-5 532,-4 3 730,-2-5 0,-10-6 0,-1-1 0</inkml:trace>
  <inkml:trace contextRef="#ctx0" brushRef="#br3" timeOffset="184">3278 13214 8025,'5'-18'881,"1"2"-326,6 4-227,4 1 0,6 3-53,4 1 0,2-1 68,-1-3 515,-3 4-462,9-3 1,-4 4 449,5-6-170,1 6-337,-1-4 0,0 5 368,1-3-283,-1-2-315,-5 9 0,3-4-68,-6 5 0,5 0 21,-5 0 1,-3 0-274,-4 0 1,-5 0 5,2 0-83,1 0 1,-4 3-2109,2 1 1184,-7 0 133,-3 1-1571,-5-4 2650,0 10 0,-5-10 0,-2 4 0</inkml:trace>
  <inkml:trace contextRef="#ctx0" brushRef="#br3" timeOffset="185">4306 13020 8073,'-7'-5'2310,"2"3"-1622,5-3 2685,0 5-3022,5 5 0,-3 2-505,8 4 162,-9-4 1,8 3-1538,-5-3 781,5 3 575,-8-3 1,8 3-1336,-5-2 594,-1 2 914,-3 1 0,0 6 0,0 0 0</inkml:trace>
  <inkml:trace contextRef="#ctx0" brushRef="#br3" timeOffset="186">4386 13465 8012,'-7'7'0,"-3"-2"1498,9-5-397,-4 5 905,5-4-1022,0 4-563,0-5 1,-4 1 570,0 3-501,0-3 0,4 4-586,0 1 159,0-5 0,0 5-580,0-2-1096,-5-3 1494,4 4-3146,-4 0 3264,0-3 0,-1 3 0,-6-5 0</inkml:trace>
  <inkml:trace contextRef="#ctx0" brushRef="#br3" timeOffset="187">1245 14048 9115,'6'0'862,"-1"0"455,-5 0-932,5 0 199,-3 0-127,8 0-201,-9 0 267,9 5-229,-3-4 0,0 5 91,1-2 62,-1-3-144,10 5 1,-3-6 299,5 0-347,5 0-64,5 0 1,3 0 204,2 0-77,-2-6-732,7 5 426,1-9 242,-5 9 1,10-9-1,-10 8-213,4-8-2,-4 9 1,3-5 310,0 2-494,5 2 135,-8-3 0,6 5 152,-3 0-295,-2 0 89,8 0 1,-3 0-95,4 0 244,1 0-43,5 0 0,1-3 201,5-1-202,0 0 19,0-1 1,0 0-66,0-3 71,0 3-1235,1 0 1372,-6 4-138,-2-4 1,-5 5-629,-3 0 465,2 0 69,-8 0 0,3 0-257,-5 0 377,0 0 209,-4 0 0,3 0-373,-3 0 102,3 0 647,1 5-800,6-4 61,-5 4 0,5-5 115,-6 0-196,0-5 72,-11 4 22</inkml:trace>
  <inkml:trace contextRef="#ctx0" brushRef="#br3" timeOffset="188">5334 13134 8081,'-6'-18'0,"5"2"0,-4 4 332,5 1 0,0-1 125,0 1-223,0 5 412,0-4-30,-5 3-176,4 1 80,-4 1-187,5 5 0,-2 0 62,-1 0-160,1 0-59,-3 5 0,4 1 342,-3 6-58,3 4-276,-4 2 0,5 9 58,0-1 1,0 6 109,0-2-367,0 3 75,0-3 0,4 5 215,-1-4-600,1 4 259,-4-11 1,0 4-504,0-5 433,5 0 1,-3-2-644,1-2 532,4 3 0,-5-9-38,6 2-237,-6-2 242,4-7 0,-5 3-831,3-5-635,-3 4 1073,4-6 673,-10 3 0,-1 0 0,-6 1 0</inkml:trace>
  <inkml:trace contextRef="#ctx0" brushRef="#br3" timeOffset="189">5642 13145 8034,'0'-17'164,"0"-5"0,0 9 361,0-2 0,-4 6 117,0 2-374,0 4 1,3-2 76,-3 5 365,3 0-269,-4 0 0,5 10-222,0 3-47,0 10 1,0 5 229,0 2-390,0 3 51,0 6 1,4-3 95,0 2 0,-1-4-115,-3-3 1,0 0-450,0-4 136,0 0 220,0-4 1,0-6-140,0-1 67,6-4 1,-5 0-126,4-6-34,-5 4 243,0-9-849,0 5 262,5-1-400,-4-4 486,4 4 16,-5-5-1144,0 0 909,0-5 757,-5 4 0,-1-10 0,-6 5 0</inkml:trace>
  <inkml:trace contextRef="#ctx0" brushRef="#br3" timeOffset="190">5642 13362 8043,'-5'-11'0,"4"3"142,-3 1 260,2 4-264,2-2 936,0 5-638,6 0 1,0 0 238,5 0-230,1 0-164,-1 0 0,1 0-13,-1 0 21,0 0-116,6 0 0,-4 0 294,2 0-236,-2 0 0,3 0 76,-3 0-134,8 0 1,-8 0 172,2 0-627,-2 0 294,3 0 1,-3-4-20,2 1-1269,-7-6 528,2 7 467,-4-8-1841,1 9 1028,-2-9 1,-6 9-785,-3-3 1877,-3 2 0,-9 2 0,-2 0 0</inkml:trace>
  <inkml:trace contextRef="#ctx0" brushRef="#br3" timeOffset="191">5562 13100 8190,'1'-17'0,"3"6"1290,2-1-779,11 6 0,1-2 562,4 1-643,6-1 1,-2 1 81,4-1 818,1 0-1511,8 2 698,2-4 381,-1 4-493,5-1 1,-7-3 34,0 2 1,-3 2-176,-12-2 1,1 2 133,-8-2-989,-6 3 513,0 5 1,-9-1-2738,3-3 2260,-3 3-306,-1-4 860,-5 10 0,-11 1 0,-9 6 0</inkml:trace>
  <inkml:trace contextRef="#ctx0" brushRef="#br3" timeOffset="192">9171 12917 8184,'0'-18'-7,"-4"2"187,0 4 0,1 1 295,3-1 0,-4 5-123,0-1 0,-1 6 911,1-2-825,3 3 0,-8 11-48,5 5 0,-1 10-145,1 6 0,3 6-189,-3 1 1,3 1 107,1-1 1,0-5-65,0 5 0,0-6-154,0 2 0,4-1 101,-1-6 0,5-4-164,-4-4 1,3-5 34,-3 1 0,4-2-654,-4-2 541,0 0 0,-3 0-2869,3-4 3064,-3-2 0,-1-5 0,-6 0 0</inkml:trace>
  <inkml:trace contextRef="#ctx0" brushRef="#br3" timeOffset="193">9091 13008 8257,'6'-17'51,"-1"0"1,-5 6 1162,0-1-517,0 1-345,0 4 0,0-3 1103,0 3-450,0 2-586,6 0 0,-4 5-199,6 0 1,-5 1-43,5 3 0,0 6 79,3 5 1,1 5-312,-1-1 0,4-1 133,0 1 1,4-1-470,-3 1 1,-1 1 229,-4-4 0,1-3-287,-1-5 0,1 1 103,-1-5 0,0 0 114,1-4 0,-1 0 261,1 0 1,-1-2-101,1-2 1,-1-2 134,0-5 0,1-1-82,-1 1 1,4-4 279,1-1 0,-1-4-80,-4 1 1,1-2 106,-1-2 0,-3 0 42,-1 0 1,-3 5-95,4 3 1,-6 2-18,2 2-79,-3 5 1,-1 7-146,0 10 0,0 3 144,0 9 0,0-1-245,0 8 1,0 1 59,0 3 0,0 0-95,0 0 0,-3 1 83,-1-1 0,-1-4-293,1 1 1,3-6-195,-3 2 1,3-7 220,1-1 0,0-5-49,0 1-37,0-2 156,5-2 0,-3-4-38,6-3 1,-4-3 288,3-1 0,1 0 0,3 0 0</inkml:trace>
  <inkml:trace contextRef="#ctx0" brushRef="#br3" timeOffset="194">9788 13088 8042,'0'-17'1191,"-4"0"-250,0 6-467,0 4 1,3 2 122,-3 5-181,3 0 0,-5 10-133,2 6 1,2 1 45,-1 6 1,1-3-71,2 7 1,0 1-29,0-1 0,5-1-1,3-3 1,4 0 29,3 0 0,3-5-29,4-3 0,6-4-1,3-3 1,2-3 29,1-5 0,0-1-121,1-3 0,-1-2-743,0-6 1,-3-3-568,-1 0 0,-5-6 1171,2 2 0,-4-2 0,-4-2 0,-3-1 1467,-4-3 0,-6-2-455,-2-5-614,-3-1-860,-11-4 693,-3 4-782,-9-10 442,-6 15 0,-3-3 64,-7 10-440,-3 10-569,-4 3-942,-1 15 977,0 1 325,6 16-122,0-3 0,16 13-2138,5-6 2954,10 6 0,8-4 0,5 3 0,0-4 0</inkml:trace>
  <inkml:trace contextRef="#ctx0" brushRef="#br3" timeOffset="195">10473 12951 7891,'0'-11'535,"0"-1"1,0 1-159,0 0 410,-5 4-273,4-3 250,-4 9-50,5-4-407,0 5 0,0 10 91,0 5 0,3 9-112,1 3 1,1 5-87,-1-2 0,-1 3-205,4 1 1,-4 1 82,1-1 1,-3-4-9,-1 1 1,0-6 8,0 2 1,0-4-677,0-4 1,0-3 311,0-4 0,0-1-1702,0 0 168,0-4-59,5-2 1878,-4-5 0,4 0 0,-5 0 0</inkml:trace>
  <inkml:trace contextRef="#ctx0" brushRef="#br3" timeOffset="196">10347 13008 7957,'4'-17'-123,"0"1"1,1 4 122,-1 0 1119,2 1-662,6-1 1,-1 2 539,0 3-587,6-4 1,-3 10 208,5-3 0,1-1-188,7 2 0,-3-1-33,3 4 1,1 5-112,-2 2 1,5 7-279,-5 2 1,1 5 125,-4 2 1,-5 1-294,-3 7 0,-4-1 96,-3 4 1,-3 2-98,-5 2 0,-5-5-67,-3 5 1,-3-6-211,-4 2 1,-2-5 181,-2-6 1,-3-1 84,3-3 1,-6 1 322,-2-5 0,1-3-95,3-5 0,-4-4 194,1 1 1,-1-3-46,4-1 1,2 0-140,1 0 1,4-1-644,5-3 0,4 1 294,3-4 1,3 3-746,1-4 0,1 6 454,3-2 1,4-1 570,7 1 0,3 0 0,5 4 0</inkml:trace>
  <inkml:trace contextRef="#ctx0" brushRef="#br3" timeOffset="197">10998 13020 8106,'-6'-29'0,"1"4"0,5 6 869,0 0-309,0 2-217,0 0-1,0 6 656,5-1-167,-4 1 340,4-1-402,-5 6 54,0 1-571,5 15 0,-3 7 41,1 9 0,-1 6-56,-2-1 0,0 2-151,0 1 0,0 0 111,0 0 0,-5 1-315,-3-1 0,2-1-104,-2-3 0,6 3-292,-2-2 1,-1-3 143,1-2 1,0-5 135,4-2 1,0-5 96,0 1 1,0-6-158,0-2 706,0-4-297,0 2 0,5-5 118,3 0 0,6-1 13,1-3 1,5 1-114,-1-4 1,3 4-90,1-1 1,3-1-98,1 1 1,3 1-130,-3 3 0,0-2 53,-4-1 1,-2 1-51,-2-1 1,-2 1-143,-6 2-1253,0 0-235,-4 0-708,-2 0 1714,-20-5 803,6 4 0,-18-9 0,9 3 0</inkml:trace>
  <inkml:trace contextRef="#ctx0" brushRef="#br3" timeOffset="198">10884 13248 8050,'0'-11'0,"1"4"720,3 4 0,3-2-264,4 1 1,4 0 52,0 4 1,2 0 30,-2 0 1,0 0 219,8 0 1,-1-4-278,8 0 1,1-3-166,3 3 1,-4-4-434,1 4 0,-7-3 139,-1 3 0,-2-4-1002,-5 5 1,-5-5 545,-3 4 1,-6-1-608,2 1 1,-4 3-70,-4-3 1,-2-1 1107,-6 1 0,1-5 0,0 3 0</inkml:trace>
  <inkml:trace contextRef="#ctx0" brushRef="#br3" timeOffset="199">10896 12940 8093,'0'-17'0,"5"5"816,2-4 1,5 4-262,3 0 1,6 2-89,6 3 1,1-4-232,-1 4 0,3 0 101,8 0 0,3 3-242,4-4 0,0 6-247,-3-2 0,0 3-253,-8 1 0,1 0 312,-8 0 1,0 1-1163,-4 3 1,-7 2 98,-5 6 1156,1-6 0,-11 4 0,4-4 0</inkml:trace>
  <inkml:trace contextRef="#ctx0" brushRef="#br3" timeOffset="200">11581 12906 8108,'-7'-6'-521,"2"0"347,5-5 174,0 4 1045,0-3-125,0 9 315,0-9-392,0 9-330,0-5 0,0 8-62,0 2 0,0 2-60,0 5 0,0 6-101,0 2 0,-3 7-145,-1 5 1,-4 2 91,4 1 1,-1 0-262,1 1 0,3-1-93,-3 0 0,3-1-149,1-2 0,0 2-184,0-3 0,0-6 245,0-1 1,0-8 273,0 1 0,0-4-114,0 0 204,5-6 0,-2-1-64,4-5 1,-3 0 454,4 0 0,-1 0-11,5 0 0,3-1 165,0-3 0,7 1-273,1-4 1,-1 4-39,5 0 1,1 0-420,-1-1 0,-2 3 120,-6-3 0,3 3-108,-3 1 0,-3 0 42,-1 0 1,-2 0-3188,-1 0 1458,-6 0 1701,-1 5 0,-15 1 0,-3 6 0</inkml:trace>
  <inkml:trace contextRef="#ctx0" brushRef="#br3" timeOffset="201">12620 12917 8095,'-5'-6'0,"4"-5"483,-9 10-212,8-9 0,-4 9 423,2-3-86,3 3-110,-4 1-68,5 0 0,0 10-193,0 3 293,0 9-191,0 6 1,0 2 43,0 4-112,0 0-94,0 0 0,0 1-12,0-1-59,0 0 71,0-5 0,0 3-485,0-5 274,0-1 1,0-3 63,0 0-356,0 0 233,0-5 1,5-2-894,-4-4 258,9-1 288,-8-5-940,8 4 244,-9-8 299,4 3-662,0-5 1499,-4-5 0,10-2 0,-5-4 0</inkml:trace>
  <inkml:trace contextRef="#ctx0" brushRef="#br3" timeOffset="202">13100 12986 8127,'0'-12'301,"0"-4"0,5 3 480,2-2 1,4 2-355,0 2 0,-1-1-210,-2 1 0,1 3 965,-6 1-531,1 4-287,-4-7 0,-1 9 6,-3-3-131,-2 2 0,-6 2-572,1 0 327,-6 6 1,4-4 123,-6 6 0,-1-1-29,-2 5 0,-5 3 330,0 0-785,1 5 250,3-7 1,4 7-241,0-4 220,5 4-5,-3-7 63,11 8 68,1-8 28,5 3 12,0-4 202,5-1-90,6 1 0,7-1-37,5 1 1,5-1 11,2 0 1,0-3 38,0 0 146,-5-1-219,8 5 0,-9-5 202,3 1-185,-8 0 11,3-2 1,-10 4 168,4-2-152,-9 2-10,3 1-157,-8 6 136,3-5 0,-6 6 69,-3-3 210,-8-2-146,-5 9 0,-10-8-72,0 5 0,-1-5 3,2 1 1,-2-2-130,-3-2 1,0 0 82,4 1 1,0-6-919,4-2 0,2 1-428,2-1 0,2 0-3043,6-4 4274,-1 0 0,1 0 0,0 0 0</inkml:trace>
  <inkml:trace contextRef="#ctx0" brushRef="#br3" timeOffset="203">14105 12917 8119,'0'-8'0,"0"1"0,0-1 481,0-3-59,0-1-243,0 6 0,0 0 849,0 2-625,0 3 0,-4-3 386,0 8-491,-5 7 0,7 7 50,-6 5 0,6 4 129,-2 4 0,1 2-190,-1 1 0,3 0 0,-3 1 0,3-5-239,1 1 6,5-6 0,-4 3-245,10-5 209,-5 0-1,2-2 183,-1-2-706,1-2 376,-2-6 1,3 1 51,-5-1-505,0-5 366,-4 4 0,0-7-991,0 5-1129,0-6-76,0 3 1276,-5-5 1137,3 0 0,-3 5 0,5 2 0</inkml:trace>
  <inkml:trace contextRef="#ctx0" brushRef="#br3" timeOffset="204">14276 13008 8042,'0'-17'678,"0"0"-309,0 6 1,0-1 88,0 1-41,0-1-71,0 6 989,0 1-639,0 5-233,5 0 245,2 5-357,4 6 1,0 7-99,1 5 1,-5 5-221,1 2 0,-2 0 313,2 0-852,2 1 431,-9-2 0,4-1 47,-5-5 0,0-4-51,0 0 1,0-5-294,0 1 1,0-3-115,0 0 326,0-6-16,0-1 254,0-5 86,-5 0 1,3 0 33,-6 0 51,1 0 0,-1-9 169,0-2-179,6-3-82,-3-2 1,3 2 41,-1-5 1,1-4-69,-1-4 1,1-3 72,2 3 1,0 0 19,0 4-48,0 1-66,0 4 1,0 5 117,0 6-17,5-1 7,-3 2-1,8 1-381,-4 15 152,6-3 1,-1 15-36,0-3 134,1 2-86,-1 2 0,5 5-173,-1 3 82,5-3-380,-2 5-133,5-9 408,-1 4 0,6-3-93,3-2-178,2 2 252,1-12 1,-3 2-345,-1-7 962,-5 2-301,3-9 0,-5 4 785,0-5-630,-5 0 0,2-4 252,-5 1 1,1-6-184,-5 1 1,-3-3 1437,-1-5-1310,-4-1 1,2-6 194,-5 0-201,0-5-113,0 4 1,0-13-546,0 3 162,0-3 96,-5 3 0,0 0-1131,-3-1 769,3 6 1,5 1-390,0 5 1,0 6 252,0 1 1,0 8-2978,0 0 2554,0 5 0,5-2-613,3 5 0,2 5 735,1 3 0,4 2 750,1 2 0,9-1 0,-1 0 0</inkml:trace>
  <inkml:trace contextRef="#ctx0" brushRef="#br3" timeOffset="205">15430 12951 8133,'-7'-23'372,"-3"6"0,9 0 521,-3 6-400,3 4 33,1 2 0,-2 2 612,-1-1-812,-4 0 0,-5 4-56,-4 0 0,2 1-15,-5 3 0,0 4-120,-3 7 0,-1 3 120,0 4 0,-4 1-37,1 0 0,-1 4-51,4-1 1,4 2-129,0-1 0,5-3-120,-1 3 1,7-2 19,4 2 1,3-3-213,1 3 0,3-3 159,4-2 0,2-3-105,10 1 1,0-7 70,4 3 0,0-5 52,0-3 1,0-3 92,-1-5 0,0 0 113,-3 0 1,3 0 142,-3 0 0,-3-4-77,-1 0 0,-2-5 81,-2 2 1,1-3-8,-1-2 1,-1-3-220,-2 0 0,1-1 94,-5 5 0,1 1 12,-1 2-44,-3-2-21,4 9-365,-5-4 1,0 10 127,0 2 0,0 7-43,0 2 0,4 0 107,0-1 0,8-2-31,0 2 1,7-2 51,0-2 1,2 1-32,2-1 0,4-4 20,0-4 1,7-1 6,-4-2 1,6 0 109,-6 0 0,-1-2 125,2-1 1,-4-1 297,3-8 1,-6 3-194,-1-6 0,-2-3 391,-5-1 0,-1-2-213,-4-2 1,-4-5-31,-3-2 0,-4 0-136,-4 0 1,-8 0-184,-7-5 0,-5 10-46,-6 2 1,-2 9 121,-10 3 0,5 4-945,-1 7 1,3 7 397,0 4 0,6 7-903,3 9 1,3 2 525,4 5 0,3 2-2699,9 2 3462,2-3 0,5 4 0,0-4 0</inkml:trace>
  <inkml:trace contextRef="#ctx0" brushRef="#br3" timeOffset="206">16218 12917 8103,'0'-6'366,"0"-1"-10,0 3 279,0 3 78,0-4-334,0 5 1,-4 1 89,0 3 1,0 4 472,4 7-487,-5 3-169,4 10 0,-4 2 73,5 8-122,0-2-200,0 8-205,0-13 194,0 12 0,0-13 228,0 8-532,0-7 306,0-3 1,0-5 24,0-1-233,0-4 149,0-1 143,0-6-225,0-5-40,0 5 172,0-10-15,0 4 30,0-5-9,0-5 1,-4 2 30,0-4 149,-5-6-84,8 0 0,-4-8-49,5 2 334,0-3-223,-5-1 1,4-5 248,-3-2-305,3-3-38,1-1 1,1 3 351,3 1-265,-3 9-14,4-5-47,0 13 1,-2-2 126,4 7-460,-4 3 190,7 5 1,-4 9 106,6 3-219,-1 7 201,6-2 1,-3 7-240,5 3 222,-6-3-9,9 9 0,-4-9-232,5 3 205,0 2 27,-1-10-825,1 8 592,0-15 1,-4 4 38,0-9 512,0-2-232,-1 0 0,2-3-72,-5 2 849,6-8-596,-9 2 1,5-8 1218,-6 3-872,1-3-359,-6-2 0,0-1 316,-2-2-126,-2-3-263,3-9 0,-5 1-139,0-4 1,-5-1 276,-3-3-810,3 0 397,-5-1 1,3 0 126,-4-3-2875,5 7 2072,-5-7 1,10 14-2195,-3-2 1479,3 1 892,6 8 1,2 1-1553,4 9 1012,0 2 460,6 5 54,1 5-93,4 1 694,-4 6 1,4-1-1,-4 0 1</inkml:trace>
  <inkml:trace contextRef="#ctx0" brushRef="#br3" timeOffset="207">17200 12951 8103,'0'-11'1334,"-5"-6"-489,3 5-334,-3-5-50,5 6-283,-5-1 0,3 2 180,-6 3 1,1-4 160,-5 4 1,-1 0-57,-2 0 99,-3 4-248,-4-7 1,-1 9-135,0-3 57,0 3-60,0 6 0,0 1 62,1 6 57,-1 4-59,0-3-368,0 8 171,5-8 0,2 9 108,4-3 0,2-2-96,3 2 1,2 1 40,5 2-66,0-4 77,5 4 1,7-8-114,11 5-69,0-5 145,10 7 0,-4-8-115,5 2-78,-4-2 151,3-2 0,-8 1 21,5-1 1,-5 2 54,-3 2-216,-4-2 56,-1 3 0,-8-4 29,2-1 0,-7 4-3,0 1 0,-4 0-133,-4-1 0,-8-2 96,-7 2 0,-6-2 115,-2-2 1,-4 1-85,0-1-271,-2 1 172,-1-6 1,3 3-373,1-5 0,6 3-1561,1-3 1411,0 0-902,16-4 603,-4 0 959,11 0 0,5-5 0,2-2 0</inkml:trace>
  <inkml:trace contextRef="#ctx0" brushRef="#br3" timeOffset="208">17360 12894 8103,'0'-11'-543,"-5"-1"465,3 1 1295,-3 5-490,5 0 196,0 6 1,4 11-433,0 4 388,5 5-501,-8 8 1,8 1 217,-5 6-409,5-1-10,-8 0 1,5 0-234,-2 1 87,-3-1 58,4-5 1,-5 3-155,0-6 77,5 1-51,-3-9 16,3 3 7,0-8 0,-4 4-211,3-6 13,-3 0 101,4 1-889,-3-6 300,3-1-1186,-5-5-1594,0 0 3482,0-5 0,0-1 0,0-6 0</inkml:trace>
  <inkml:trace contextRef="#ctx0" brushRef="#br3" timeOffset="209">17954 12963 8110,'0'-22'640,"0"3"-321,0 3-199,0 4 0,1 1 729,3-1-372,-3 1-1,4-1 679,-5 1-661,0 0 1,-5 3 206,-3 0-493,-2 6-30,-1-3 0,-4 5 80,-1 0 1,-5 0-30,-2 0 0,-1 5 44,-7 2-36,1 4 60,-4 0-302,4 0 62,-3 6 0,6-4 299,-4 2-366,3 3 53,5-6 0,6 9 183,1-6-295,4 0 65,5 2 1,2-5 111,5 4 1,1 0-144,3-1 1,6 0-97,6-3-63,9 4 252,-6-3 1,14 4-161,-2-6 122,1 0-503,3-4 380,-1 3 125,-5-4 1,3 6-266,-5-1 90,-1 1 79,-8-1 0,2 0 95,-4 1-203,-6-1 181,-5 6 1,-1-5 157,-1 4 0,-4 0-185,-7-1 0,-7 4-188,-4-3-15,-7 4 69,-4-7-61,1 3 82,-4-10 0,5 5 32,-2-4-412,-3-2 279,4 5 0,3-8-63,3 2-1226,13-3 361,-5-1 236,14 0 1,-3 0 933,8 0 0,7 0 0,7 0 0</inkml:trace>
  <inkml:trace contextRef="#ctx0" brushRef="#br3" timeOffset="210">18388 13008 8110,'-12'-33'1760,"1"3"-1077,4 7 1,2 7 53,5 4-826,0 1 0,0 4 263,0-3 1170,0 9-333,0-4-262,0 15-446,0 3-110,0 15 0,2 1-52,1 5-149,-1 0 186,3 6 0,-1-6-131,-1 0 95,1 0-89,-4-9 1,0 6 22,0-4 1,0-5-30,0-7-146,5 3 23,-3-6 1,3 1 32,-5-5-968,0-6 340,0 3-706,5 0-1272,-4-4 190,-6-1 1228,-3-6 527,-8-5 704,-1-1 0,-1-4 0,-4-2 0</inkml:trace>
  <inkml:trace contextRef="#ctx0" brushRef="#br3" timeOffset="211">18045 12906 8112,'-6'-6'1644,"1"0"-1045,15 0 0,-1 1-123,10 5 1,0-2-14,3-1 1,1 1 1093,0-1-734,5 1-425,1-3 0,9 3 572,0-6-439,6 6-972,-4-4 246,6 1 211,-6 4 1,0-5-285,-6 2-1179,0 3 1080,-4-4 0,-6 5 287,-5 0-3533,-5 0 1591,-3 10 2237,-6-3 1,-10 15-1,-1-4 1</inkml:trace>
  <inkml:trace contextRef="#ctx0" brushRef="#br3" timeOffset="212">18867 12837 8105,'0'-6'0,"4"-1"0,0 4-202,0 1 183,-4-3 1,0 4 652,0-3-194,0 3-164,0-9 1,-2 7 539,-1-4-375,1 4-123,-3-2 1,4 1 419,-3 0-353,3 1 34,-4 3-241,5 5 0,0 6 177,0 8 190,5 8-243,-4-3 0,4 9 248,-5-3-168,0 3-190,0 2 1,0-2-77,0-3 121,0 3-310,0-9 63,0 9 79,0-9 1,0 4 260,0-5-734,0 0 337,5 0 0,2-4 76,4 0-387,6-5 240,-5 2 0,10-4 91,-3-1 1,6-3 187,2-1 1,1-4 340,-2 1-226,-1-3-107,3-1 1,-6 0-131,1 0 74,-5-5 51,4 3-727,-10-8 306,10 4 182,-9-5-2232,3-1 686,-10 1 686,-1-1-1385,-5 1 1052,-10-1 1288,-2 6 0,-16-4 0,-2 4 0</inkml:trace>
  <inkml:trace contextRef="#ctx0" brushRef="#br3" timeOffset="213">18799 13168 8181,'6'-11'0,"-1"-1"1201,0 6-719,2-4 0,4 7 51,0-4 0,2 4-39,2-1 0,1-1 231,6 2 0,0-5-249,8 4 1,0-1-255,0 1-239,3 3-63,-4-4-1172,0 0 983,-1 4 0,-6-6 293,-3 3-2403,-3 3 817,-9-4 782,-2 5-889,-10-5 866,-2-1 884,-9-1 0,-2-8 0,-5 2 0</inkml:trace>
  <inkml:trace contextRef="#ctx0" brushRef="#br3" timeOffset="214">18867 12871 8112,'0'-17'0,"0"0"1111,0 6-436,0-1-219,5 1 45,2 4-161,-1-3 1,8 8 15,-3-6 467,8 6-425,-1-9 0,10 10 165,3-3-216,2-2-169,6 5 1,-2-4-28,5 5-903,-6 0 960,9 0 0,-8 0-498,4 0 528,-9 0 0,6 0-382,-14 0 352,4 5 0,-10-3 149,-3 6-401,-7 0 537,2 3 0,-9 0-198,3 1 630,-3 4-781,-1 2 1,-3 5-150,-1 0-4,0 5 1,4 1 200,0 5-422,0 0 309,0-4 1,0 1-655,0-4 0,0 2 109,0-6 206,0 2-114,0-7 213,0 0 0,0-2-269,0-4 550,0-6-103,0 4 10,0-8 161,0 3 958,0-5-735,0-5-201,0-2 0,0-8 102,0 0 1,0-4 1,0 3-114,0-4 1,-4 1 121,0-8 0,1 2-282,3-5-79,-6 4 198,5-2 1,-4 7-500,5 2 192,5 2 112,-4 6-279,10-1 186,-10 6 0,9 1-80,-2 5 0,2 5-150,1 3 1,1 3 24,-1 4 318,1 3-94,-1 5 0,0 0 202,1 0 24,4-1-185,-3 1 1,10 0 142,0 0 43,-1-5-626,11-2 275,-3 1 130,-1-10 0,4 9 50,-3-9 1,-1 2-110,2-1 1,-6-3 43,2-5 252,-3 0-196,-6 0 1,2 0 453,-5 0-293,1 0 1,-6-1 695,-3-3 132,-2-3-658,-5-9 316,0-2-301,0-5 0,0-1 184,0-3-362,0-2 95,-5-5 0,3-3 248,-6 3-713,6-8 250,-8 7 0,8-6 187,-2 3-1830,3 7 766,1 4-1503,0 4 1522,0 0 0,0 9-431,0 2-540,5 9 930,2-2 338,4 10-773,0 1 555,-4 10 794,3 2 0,-9 5 0,4 0 0</inkml:trace>
  <inkml:trace contextRef="#ctx0" brushRef="#br3" timeOffset="215">20421 12883 8041,'-4'-26'0,"0"4"1341,0 6-806,4 5 0,5 1 256,3 2-373,-3 3 116,5-5 367,-9 9-422,4-4-182,-5 5 0,2 2 364,1 6-273,-1 4 58,3 16-307,-5-4 34,0 9 0,0-3 173,0 4-326,0 0 76,0 0 1,0-3 249,0-1-633,0-4 289,0 2 0,0-6-780,0 1 340,0-5 318,0-1 1,4-6-554,-1 0 281,1 1 188,1-6-1373,-3-1 405,3-5-1208,-5 0 1729,0-5 1,-4-1-55,0-6 1,-5 1 704,3-6 0,-11 0 0,0-6 0</inkml:trace>
  <inkml:trace contextRef="#ctx0" brushRef="#br3" timeOffset="216">20124 12814 8041,'1'-18'0,"3"3"0,3 6 1984,8 2-905,3 4-641,10-7 0,-2 9 1249,4-3-839,6 3-322,4-4 1,6 3 86,0-1 1,3 1-342,0 2 1,0-4 199,-7 1 0,-2-1-41,-2 4-736,-7 0 319,7 0 1,-18 0-2030,3 0 1103,-8 0 672,-3 0 0,-4 1-2316,-4 3 1,0 2 2555,-4 6 0,-5 4 0,-1 2 0</inkml:trace>
  <inkml:trace contextRef="#ctx0" brushRef="#br3" timeOffset="217">20980 13214 8049,'17'0'4862,"-1"5"-3831,3 3 1013,-2 7-1304,-11-2 0,3 4-149,-5-1 0,-1 1-49,-3 6 1,0 5-77,0 3-909,-5-4 420,-1 6 1,-10-5-2932,-3 3 1562,-3 2 191,-6-9 1201,4 4 0,-9-5 0,4 0 0</inkml:trace>
  <inkml:trace contextRef="#ctx0" brushRef="#br3" timeOffset="218">6556 12917 8102,'-12'0'1202,"5"0"111,-1 0-48,5 0-967,-2 0 1,5 1 95,0 3 1,5 2-117,3 6 0,6 1 327,1 2-465,5-3 1,-3 9 59,2-6 0,3 4 155,-3-4-561,-3 0 232,6-3 1,-8-1 247,5 1-632,0-1 304,-2 1 0,4-6-262,-6-2 206,0 2 33,-3-5-732,-6 4 261,4-5 114,-9 0-14,5 0-358,-6 0-859,-6 0 964,0 0 0,0-1 701,2-3 0,-2-2 0,-1-5 0</inkml:trace>
  <inkml:trace contextRef="#ctx0" brushRef="#br3" timeOffset="219">7001 12928 8102,'5'-11'-313,"-4"0"0,4 3 1690,-5 0-815,-5 1 0,3-3-47,-6 2 0,6 2 63,-2 2 1,-3 3-99,0-3 150,2 2-305,-5 8 0,3 0 26,-4 5-275,-1 1 4,-4 4 0,3 1-114,-2 2 76,2 2 254,-3-3-778,8 0 406,-7 3 0,10-4 78,-3 2-794,-2 3 527,9-10 1,-8 9 13,5-6 1,0 0-74,4-4 1,0 1-382,0-1 385,0 1-135,0-6 419,0 4-128,0-9-99,0 5 645,0-6-450,0 5 693,0-4-247,0 4-156,5-5 0,-3 5 63,2 3 0,-3 2 388,-1 1-49,0 1-344,0 4 0,0-2 78,0 5-192,5-5 1,-4 6-89,3-4-71,-3 4 1,-1-7 278,0 2-510,5-2 162,-3-2 1,3 0 124,-5 1-358,0-1 192,5 1 0,-4-5-154,3 1 17,-3-6-279,-1 9-587,0-10 721,0 4 19,0 0-1735,0-4 2101,0 4 0,0-5 0,0 0 0</inkml:trace>
  <inkml:trace contextRef="#ctx0" brushRef="#br3" timeOffset="220">7127 13203 8013,'-7'-23'-1824,"2"5"1403,5 3 2260,-5 2-749,4 2-459,-4-1 286,5 6-531,0-4 0,-1 8 214,-3-1 400,2 1-606,-3 2 0,2 2 18,-1 1 1,-5 9-121,1 7 1,2 6-102,-2 2 37,1 5-123,0-8 1,2 5 105,5-2 74,0-3-57,0-2-601,0 0 349,10-4 1,-2 0 98,7-3-863,-2 3 550,3-11 1,1 7 32,2-10-292,3 0 310,-5-4 0,6-1-52,0-3 171,0-3-7,0-9 1,0 3 410,-1-2-173,-4-3 45,-1 0 13,-6 1-111,0-5 0,-4 4-46,-3-5 253,-3-4-241,-6 2 0,-7-8 132,-7 3-708,-2 2 339,-2 0 1,-1 9-877,-3 0 556,3 10 248,-4-6 1,9 14-981,0-3 626,5 8 131,-2 2 1,9 5-126,3 1 0,3 3-52,1 0-305,5 6 356,2-9 582,4 10 0,11-4 0,2 5 0</inkml:trace>
  <inkml:trace contextRef="#ctx0" brushRef="#br3" timeOffset="221">7561 13145 8097,'-5'-17'173,"3"0"0,-4 6 1098,2-1-546,3 6 472,-4 1 624,0 0-1328,-2 4 0,0 1-64,-1 7 1,6 8 1,-2 4-286,3 3 62,1 1 0,1 3-276,3 1 94,-3 5 46,9-8 1,0 6-667,5-7 326,6 3 170,-4-14-668,1 5 488,4-6 0,-4-4-92,4-4 97,1-1 180,0-2 1,0-2-157,0-1 365,0-4-138,-1-4 0,1-4 608,0-1-282,-5-4-126,-2 2 582,-4-5-435,-1 1 0,-4-5 206,-4 0-686,-1-4 125,-2 1 0,-2 0 296,-1 0-1784,1-1 1053,-8 2 1,5 1 94,-3 5-790,-2 5 239,9 2-1052,-4 9 1009,5 2 155,0 5-319,0 5 699,0 2 430,0 4 0,5 1 0,1-1 0</inkml:trace>
  <inkml:trace contextRef="#ctx0" brushRef="#br3" timeOffset="222">8109 13031 8097,'-5'-18'0,"3"-2"1329,-1 5-488,1 0-459,2 8 1,0 1 416,0 2-409,0 3 295,0-4 25,0 20-296,0-1-178,0 19-655,0-4 611,0 5 0,0 6 192,0 2-535,0 2 183,0-3 0,0 3 225,0-2-902,0-3 488,0-4 0,0-7-797,0-6 487,5 1 104,-3-5-174,3-2 379,0-4-458,-4-6 503,9-1-851,-8-5 365,3-5 0,-5-2-191,0-9 167,0 4 322,0-5 1,0 2 300,0 0 0,0-6 0,-5 4 0,-2-6 0,-4 0 0,-6-5-350,5 4 350,0-9 0,7-1 0,5-2 0,0-2 0,0 3 0,0 5 0,0 2 0,0 6 0,0 3 0,0 0 0,0 5 801,0-2-13,0 4-261,0 0 824,5 1-639,2-1 0,9 5-247,3-1 0,-1 1-23,1-5 1,0 5 18,4-1-28,0 5-256,-1-7 0,5 9 178,0-3-209,-1 3 31,-8 1 0,4 5-186,-3 3 64,-3 7 61,-4-2 0,-3 12-268,-6-2 119,1 2 18,-4 3-308,-10-4 227,2 9 1,-9-4 22,1 6 1,-3-5 40,-7 0 0,3-4 116,0 1-55,0-3-35,5-2 0,2-4 344,5-3-10,-1 3-213,11-5 0,-4 3 128,5-4-175,0-1 36,5-4 0,0 3 31,3-3 0,5-2 27,-1-1 0,3 1 8,0-1 1,-1 0 64,5-4-305,-5 0 52,8 0 1,-9 0-1013,2 0 508,3 0 242,-11 0-2650,8 0 859,-8 0 2071,-1 0 0,-6 0 0,-6 0 0</inkml:trace>
  <inkml:trace contextRef="#ctx0" brushRef="#br3" timeOffset="223">2010 14699 8129,'0'-8'0,"0"0"0,-1 2 0,-3-2 482,3-2-211,-4 9 0,5-9 169,0 2 1,-4 2 310,0-2 479,0 6-754,4-3 0,0 11-18,0 5 0,0 6-114,0 6 0,4 5 41,0 2 1,1 7-146,-1 1 0,-3 0-30,3-4 0,1 1-171,-1-1 0,5-4 110,-2 1 1,0-5-238,0 5 0,-1-6-37,2 2 1,2-4-138,-2-4 0,-2 1 52,2-5 1,-4 1-57,3-5 0,-4-3-104,1-1-260,-3-4-212,-1 2 195,0-5-628,-5 0 0,-2-4 72,-4 0 1203,0-5 0,-1 3 0,1-5 0</inkml:trace>
  <inkml:trace contextRef="#ctx0" brushRef="#br3" timeOffset="224">3381 14059 7680,'-8'0'-1934,"0"0"3246,6-5-757,-3 4 1,3-4 227,-1 5-248,1 0-147,-3 0 162,5 0-291,-5-5 128,4 3 0,-4-3-63,5 5-65,0 0 62,-5 0 67,4 0 1,-5 0 760,6 0-953,6 0 1,-4 0-112,6 0 0,-4-4 81,3 1 0,-3-1-149,4 4 0,-1 0 37,5 0 1,-1 0 33,0 0 0,2-1 12,2-3 0,-2 2-190,2-1 1,-1 1 122,1 2 0,-2-3-108,2-1 0,-1 0 116,2 4 1,-4 0-1,3 0 1,2-4-173,-2 0 194,0 1-88,2 3 1,-4 0 8,2 0 1,-1 0 25,1 0 0,-2 0-5,2 0 1,-2 0-26,-2 0 1,2 0-13,2 0 1,-2 0 40,2 0 1,-1 0-15,1 0 0,-2-2 158,2-2 0,-2 3-125,-2-3 158,1 3-163,-1 1 0,-3-1-2,-1-3 1,-3 3 0,4-3 1,-5 3 26,5 1-3,-5 0-102,7 0 1,-8 0 77,6 0 1,-4 0-295,3 0 259,-4 0-72,7 0 73,-9 0 1,6 0 78,-4 0 232,-1 0-102,3 0 376,-5 0-3,-5 0-292,3 0-179,-8 0 107,9 0-665,-4 0 7,5 0 267,5 0 261,-4 0 186,9 0-29,-8 0-138,8-5 382,-9 3-256,4-3-254,-5 5 77,0 0-688,0-5 314,5 4-2,-4-4 0,6 5 2,-3 0 196,-3 0 0,5 0 201,-2 0-226,-3 0 140,4 0 328,-5 0-20,-5 0 0,3 0-169,-6 0 0,1 0-35,-5 0 0,-1 0-145,-2 0 1,3 0 103,-4 0 1,2 0-250,-1 0 0,1 0 79,-5 0-1768,0 5 1238,-9-4 0,-2 6 656,-8-4 0,-8 4 0,-6 4 0</inkml:trace>
  <inkml:trace contextRef="#ctx0" brushRef="#br3" timeOffset="225">3540 14938 8199,'8'-11'-526,"0"0"1,-4-2 482,3-2 1,-3 2 298,4-2 1,-6 2-21,2 2 1,-3-2-66,-1-2 0,0 2 223,0-2 1,-4 1-13,1-1 1,-6 2 27,1-2 1,-2 6-150,-2 1 1,-3 4 117,0-3 0,-5 4-142,1-1 0,-3 3 13,-1 1 1,-3 4-27,-1 0 0,0 9 53,4-2 1,1 4-25,-1 0-6,0 3-69,0 10 0,5-3 30,3 6-211,7-6 70,-2 8 1,9-5-112,-3 3 0,4 0 84,4-4 0,4 0-168,7-4 0,-1-1-48,5 1 1,1-4 171,7 0 0,0-9-15,7 2 1,-3-5 56,8 1 210,-4-3-225,-1-5 1,-2 0 41,2 0 1,-2-1 20,6-3 0,-2-2-205,-2-6 0,-4 5-294,1-1 1,-6 2-921,2-2 1,-4-1 577,-4 5 0,-3 1-938,-4 3 1693,-1 0 0,1-5 0,-1-2 0</inkml:trace>
  <inkml:trace contextRef="#ctx0" brushRef="#br3" timeOffset="226">4077 14767 8199,'-4'-23'0,"1"0"417,-1 6 0,4 0-134,0 6 371,0 4-134,0-3 513,0 9 0,0-4 0,0 6-641,0 3 0,-4 7-186,0 8 0,-1 8 82,1 4 1,2 2-27,-6 1 0,1 0-262,-5 0 0,5 1-84,-1-1 0,0-4-150,-3 1 1,3-6 112,1 2 0,3-8-115,-4-4 1,6-2-457,-2-2-415,3 1-941,1-6 781,0-1-410,0-5 1144,0-5 1,0-1 219,0-6 0,3-4 313,1-3 0,1-3 0,-1-1 0,1-5 0,3-2 0,-2-4 0,-2-4 0,1-3 0,3-5 0,1 1 0,-6-1 0,2 2 0,-1 2 0,-1 5 0,4 10 0,-4 2 150,1 10 120,-3-1 0,0 6 668,3 3 1,-1 3 1282,4 8 0,2 7-1463,6 8 0,-1 4-78,5 4 0,0 6-201,4 5 0,1 9-235,3-2 0,-3 3-93,3-2 0,-3-4-190,-1 0 1,0-5-117,-1 1 0,0-7-123,-3 0 0,1-6 129,-5 2 1,3-7-67,-6-1 0,2-5-230,-7 1 0,2-2 160,-1-1 1,-3-5-508,-5 1 0,0-4-149,0 3 1,-1-4-282,-3 1 0,-3-3 376,-4-1 846,-6 0 0,0 5 0,-6 1 0</inkml:trace>
  <inkml:trace contextRef="#ctx0" brushRef="#br3" timeOffset="227">4009 15098 8220,'1'-16'120,"3"4"1,-2 2 180,6 7 1,5-5 420,6 4 1,1-4-39,-1 5 1,3-5 83,-3 4 0,3-3-353,5 3 1,2-4-143,6 4 1,-1-4-246,0 0 0,4-2-275,0-2 1,-1 5-898,-7-1 1,2 4 661,-5-3 0,-2 4-1304,-6-1 534,3 3 1252,-15 1 0,4-5 0,-11-1 0</inkml:trace>
  <inkml:trace contextRef="#ctx0" brushRef="#br3" timeOffset="228">4625 14756 8194,'-6'-23'0,"1"1"268,5 3 0,0-1 442,0 5 1,0 0 737,0 3-561,0 1 154,0-1-571,-5 6 1,4 2-172,-3 8 0,3 7-76,1 8 0,1 8 31,3 4 0,-2 3-90,6 4-1,-4-3-122,3 3 0,-3 1-311,4-5 0,-5 1 147,5-8 1,-2 3-393,2-3 0,1-5 237,-5-7 1,3-2 63,-3-2 1,4-3 84,-4-1 143,-1-4 118,-3 2 0,0-10 424,0-3 0,0-3 163,0-5 1,-1-1-286,-3-6 0,2-1 58,-6-3 0,6 2-161,-2-6 1,3 1-244,1-4 1,0 3 109,0 1 1,1 8-68,3-1-207,2 8 0,9 4-361,0 7 0,6 8-33,-2 3 0,4 10 185,3 6 1,2 1-59,3 6 0,-3-1 78,-6 2 0,5 0 89,0-4 0,-1 1-23,-3-1 1,0-7-67,0 3 1,0-8 172,0 0 0,-1-3 3,1-5 0,-1-2 591,-3-5 0,-3 0-261,-4 0 1,-2-5 650,-2-2 0,0-9-174,-4-3 1,0-3 123,-4-5 0,-1-2-453,-3-6 0,-2-4-171,-6-3 1,-1-2-69,-2-2 0,3-1-130,-4-2 0,5 7-1140,3 0 0,-1 6 235,6 6-1980,-1 7 796,4 7 691,0 9 1,2 9 1377,6 9 0,5 0 0,9 6 0</inkml:trace>
  <inkml:trace contextRef="#ctx0" brushRef="#br3" timeOffset="229">6533 14482 8088,'0'-12'0,"0"1"38,0-1 0,0 5 420,0-1 470,0 1-115,0 0-314,0 2 1,-2 8-146,-1 4 1,1 7 44,-1 13 0,1 3-178,2 8 1,0 3-1,0 5 1,0-4-109,0-1 1,0-2 96,0 2 0,2-8-369,1 2 0,0-9-69,5 1 1,-1-4-236,5-4 1,-2-1-115,-3-3-373,3-2-67,-3 3-359,-1-10 282,-1-1 669,-5-5 1,-5-5 51,-2-2 1,-1-3 372,-3-2 0,0 1 0,-8-1 0,0-4 0,-4-2 0</inkml:trace>
  <inkml:trace contextRef="#ctx0" brushRef="#br3" timeOffset="230">6476 14653 8088,'1'-22'113,"3"3"1,-2 3 299,6 4 1,-1 1-92,5 0 1,-1 0 130,1 4 1,-1 2 161,1 5-194,-1 0 1,0 1-205,1 3 0,1 3 48,2 9 0,-3-2-116,4 5 0,0 0-92,-1 4 0,4-4-129,-3 0 1,0-2-104,-1 2 0,2-2-207,2-6 0,-3-3 182,-4 0 0,3-6-102,0 2 0,1-3 208,-5-1 0,0-5 4,1-3 1,3-2 152,0-1 0,0-4 33,-3-1 0,-1-4 146,1 1 1,-1-2-65,1-2 1,-1-4 51,0 0 0,1-3-102,-1 3 1,-1 1-58,-2 3 1,1 5 397,-5 3-303,0 7 0,-1 6-38,1 9 0,0 7-28,-4 13 0,0 7 15,0 8 0,0 0-49,0 4 1,-4-7-87,0 7 0,-1-5-61,1 1 0,3-4-97,-3-7 1,3 1-227,1-6 0,0-4-208,0-7 243,5 3 1,2-7-61,4 1 1,-3-2-925,-1-6 364,1-1 406,3-3 0,-1-1-525,-2-3 1108,-3 3 0,0-14 0,1 2 0</inkml:trace>
  <inkml:trace contextRef="#ctx0" brushRef="#br3" timeOffset="231">7378 14425 8240,'-1'-13'435,"-3"-2"843,3 7-726,-5-7-574,6 14 554,0-5 0,4 8-74,0 2 1,4 6 3,-5 5 0,3 6-46,-3 2 1,-1 4-17,1 3 0,-1 3-192,-2-2 1,0 3-69,0 4 0,-5-2 58,-3 2 0,-1-4-153,2-3 1,-4 0-408,4-4 0,-2-2 81,1-6-275,-2 3 0,9-9-239,-3 2-579,3-8 242,1-2-286,0-5 609,0-5 1,4-1 318,-1-5 0,1-1 113,-4 1 1,0-2 376,0-2 0,0-2 0,0-2 0,0-6 0,0 2 0,1-6 0,3 2 0,-1-8 0,4 1 0,1-3 0,3 2 0,0 1 0,-4 0 126,3 0-35,-3-1 1,3 6 392,-3 3 0,4 1 140,-4 3 1,0 4 1329,0 3-595,-4 2-589,7 7 0,-4 9-204,6 9 1,3 8 70,0 3 0,4 5-204,-4 6 1,6 2 49,-2 2 0,2 2-385,2 6 1,-4-4 39,0 0 0,-5-4-168,1 4 0,2-7-167,-2 0 1,0-6-303,-3-6 0,-1-6 99,1-1 1,-1-4-274,0 0 1,1-1-374,-1 0 1,-3-4-251,0-3 207,-6 2 0,2-5 436,-8 3 1,-2-3 24,-6-1 0,0-3 628,-4-1 0,-1-5 0,-6 2 0,0-4 0</inkml:trace>
  <inkml:trace contextRef="#ctx0" brushRef="#br3" timeOffset="232">7241 14813 8240,'-7'-1'0,"4"-3"0,3 3 416,3-3 0,10 2 661,10 2 1,5 0-597,6 0 0,4 0-70,0 0 0,5-3-379,-1-1 0,-1-1 122,1 1 0,-2 1-705,2-4 1,-2 3 162,-6-4 0,-4 6-84,1-2 0,-10-1-132,2 1 0,-8 0-1427,1 4 2031,-4 0 0,-5-5 0,-2-1 0</inkml:trace>
  <inkml:trace contextRef="#ctx0" brushRef="#br3" timeOffset="233">7960 14447 8256,'0'-16'147,"0"3"-147,0-2 0,0 2 1495,0 2-190,0 5-690,0 0 0,4 8-233,0 2 0,5 7 74,-2 8 0,2 8-209,-1 3 0,2-1 0,-2 2 1,-3-1-317,-1 4 1,1-3-21,-2-1 1,5 0-452,-4 0 0,4-3 271,-5-8-1266,1 2 1006,1-8 0,-2 2-72,4-7-485,-4-3-3,2-5 532,0 0 1,-2 0 233,4 0 1,-4-5 121,1-3 0,2-6 201,2-1 0,-2-5-27,1 1 1,1-4 105,3-4 1,2-2 4,2-5 0,3-1 62,5 1 1,0-4 173,0 0 1,-4 5-49,0 6 0,-5 7 40,1 1 1,-4 9 614,-3-2 0,1 7 181,-5-2-216,-1 4 1,-3 3-313,0 8 0,-1 7-128,-3 4 1,-3 8-220,-8 3 0,-3 5-191,-5 3 0,-4 1-133,1 3 0,-5 2 152,5-2 1,-1-3-136,4-1 0,5-3 35,3-5 0,7 1-458,5-8 1,3 1 207,3-9 1,5-1 33,7-7 1,3 2 202,5-5 1,0 0 19,0-4 0,3-1-593,1-3 1,7-3 243,-3-4 0,3 1-1043,-7 2 0,3-2 110,-3 3 1314,-1-4 0,-3-5 0,0-2 0</inkml:trace>
  <inkml:trace contextRef="#ctx0" brushRef="#br3" timeOffset="234">8611 14470 8141,'-10'-16'1496,"3"-3"-568,1 2-650,6 1 0,11 8-97,4 0 0,0 5 97,0-5 1,-3 4 279,-5-3-102,4 4 0,-10-1-128,3 8 0,-3 5-36,-1 10 1,-1 3-53,-3 12 1,-3-1-183,-4 9 1,0-4 87,-1 4 1,5-6-37,-1 3 1,5-4 14,0-1 0,6-4-286,5-4 1,3-3 37,5-4 0,7-2-123,7-6 1,0-3 68,5-1 1,-7-4 6,6 1 0,-4-3-68,1-1 0,-3 0-57,-5 0 1,2-1-237,-2-3 0,2 1 124,-6-4 0,-2 3-500,-2-4 282,-2 1 1,-3-5-328,-3 1 1,-2-2 951,-5-2 0,-5 2 0,-1-3 0</inkml:trace>
  <inkml:trace contextRef="#ctx0" brushRef="#br3" timeOffset="235">8680 14676 8004,'-10'-1'905,"2"-3"-504,3 2 0,10-3 187,3 5 0,6 0-115,1 0 1,5-3 17,-1-1 0,8 0-255,3 4 0,5-5-24,3-3 0,-2 2-367,6-2 0,-6 5 175,-2-5 0,-2 2-822,-9-2 1,1 2-784,-9 2 384,-5 3 1,-5-10 383,-5 4 817,0-3 0,-10-7 0,-3-1 0</inkml:trace>
  <inkml:trace contextRef="#ctx0" brushRef="#br3" timeOffset="236">8611 14413 8117,'7'-11'1305,"8"-6"1,3 5-951,12-4 1,7 2-103,1-1 0,4 2 465,-4-2 1,1-1-280,-1 0 1,-3 1-172,-1 4 1,-1 1-428,-6 2 0,3 3-530,-3 5 0,-2 0-2550,-6 0 3239,3 5 0,-10 1 0,5 6 0</inkml:trace>
  <inkml:trace contextRef="#ctx0" brushRef="#br3" timeOffset="237">10267 14288 8117,'5'-12'-1787,"-3"1"1638,3-6 0,-1 4 1713,-1-2-514,1 3 192,-4 5-46,5-3-749,-3 9-97,3-4 1,-5 11 117,0 5 0,0 9-188,0 10 1,0 2 0,0 10 0,0-6-172,0 2 0,3-1 76,1 1 1,5-6-292,-1 2 112,2-7-76,6 1 1,-3-5-110,2 0 0,-2-6-31,-2-1 1,0-4-140,-4 0 1,3-5 30,-2 1-416,-3-6 182,0 3-1014,-5-5 0,-1 0 149,-3 0 1417,-7 0 0,-7 0 0,-5 0 0</inkml:trace>
  <inkml:trace contextRef="#ctx0" brushRef="#br3" timeOffset="238">10130 14367 8117,'5'-29'260,"3"3"0,2 7-260,7-3 973,0 9-535,6-8 0,-4 8 100,0-2 1,-1 2 65,1 2 0,1-1-114,-4 1 0,4 3-192,-1 1 1,3 4 5,0-1 0,1 3-100,0 1 0,0 1-158,0 3 0,0 2 311,-1 6-546,1 4 237,-5 2 1,-3 5-42,-7 0 0,1 0-233,-5 0 0,-6 3-219,-5 1 0,-3-1 239,-2-3 0,-4-1-79,-3-3 0,-3 1 8,-1-5 1,4 1 117,0-5 0,1-3 79,-1-1 0,-1-3 92,5 4 26,0-6 1,7 3 484,0-5-62,6 0-310,7 0 1,8 2 140,9 1 70,6-1-287,2 8 1,4-8 2,0 6 0,0-4-11,1 3 1,-5 1-137,0 3 1,-3 1 137,4-1-185,-11 6 53,7-5 0,-15 6-128,3-3 1,-3-1 109,-5 5 1,-1-3-100,-6 3 1,-7-4 42,-4 4 0,-10-1 47,-5 1 0,-6 1 16,2-5 1,-5 1 0,-3-5 0,3 0 26,-3 1 1,-2-5 105,2 1 1,7-5-366,8 0 1,2-3-104,10-3-587,-3-4 1,14-4 152,0-1 1,13 1 842,6 0 0,10-6 0,-5-1 0</inkml:trace>
  <inkml:trace contextRef="#ctx0" brushRef="#br3" timeOffset="239">10953 14436 8197,'-28'-22'731,"5"3"1,6 3-173,10 4 1,2 5 854,5-1-380,0 6-2,0-3-613,0 5 1,1 10 162,3 5 1,-2 5-65,6 3 1,0 5-203,3 3 1,4 0-309,0 0 1,1 0-128,-5-4 0,4 4-95,0-5 0,2 1 50,-2-4 1,-1-4-322,5 0 0,-1-5 230,1 1 0,3-6-94,-3-2 1,3-4 21,5 1 1,-3-3 41,3-1 1,-7 0-319,-1 0 1,-5-4-832,1 0 400,-2-4 1,-7 1 319,-2-4 1,-4-1 713,-4 1 0,-7-1 0,-7 1 0</inkml:trace>
  <inkml:trace contextRef="#ctx0" brushRef="#br3" timeOffset="240">10896 14630 8134,'0'-11'1003,"5"-1"0,6 5-393,8-1 1,-1 4-231,1-3 1,0 3-63,4-4 1,1 1 116,2-5 1,4 5-273,4-1 1,-4 2-288,1-2 1,-6-1-255,2 5 1,-8-3-653,-4 3 1,-3-1-1695,-5 1 2724,-2 3 0,-15-9 0,-3 3 0</inkml:trace>
  <inkml:trace contextRef="#ctx0" brushRef="#br3" timeOffset="241">10873 14333 8197,'0'-11'137,"3"-1"68,1 1 1,10 0 80,1-1 1,7 1 466,5-1 0,-3 2-46,2 2-198,9-2-223,-5 4 0,15-4-338,-4 2 0,4-1 128,1 6 0,3-5-1023,1 4 0,-2 0 246,-6 4 0,-3 2-617,-5 1 1318,-5-1 0,4 13 0,-3-2 0</inkml:trace>
  <inkml:trace contextRef="#ctx0" brushRef="#br3" timeOffset="242">11741 14367 8141,'-7'-17'0,"-2"0"744,6 6 0,-1-1-157,4 1 0,0 3-30,0 1 1,1 4-154,3-1 0,-3 4 56,3 4 1,-3 4-12,-1 7 0,0 3 180,0 5 0,1 5-402,3 2 1,-1 3 28,4 1 0,-3 0-579,4 1 1,-4-2 220,3-3-1493,1-2 1128,-2-5 1,3-4-514,-5 0-556,5-5-189,-3 2 634,1-9 1,-7-2 1090,-8-5 0,-2 0 0,-2 0 0</inkml:trace>
  <inkml:trace contextRef="#ctx0" brushRef="#br3" timeOffset="243">11478 14356 8091,'0'-23'306,"0"0"1,5 1-219,3-1 1065,7 5-661,3-4 1,4 6-24,1-3 1,1 4-50,3 7 1,2-1-214,6 5 0,3-3-30,0 3 0,4 0-465,-4 4 1,4 0-173,-4 0 1,0 4-515,-4 0 0,-5 5 318,-2-2 1,-3 3-1324,-1 2 1979,0-1 0,-1 1 0,1-1 0</inkml:trace>
  <inkml:trace contextRef="#ctx0" brushRef="#br3" timeOffset="244">12414 14230 8135,'-6'-11'0,"2"0"1088,3 4-198,1-3-354,-5 4 0,-1-6-121,-6 1 1,1 3 207,-1 1 0,1 4 44,0-1-204,-1-2-142,1 5 1,-5-4-155,1 5 1,-4 3-146,4 1 1,-4 5 182,4-1 1,3 2-160,5 1 1,4 5-213,-1-1 0,3 5 157,1-1 1,5-1-138,3 1 0,7-1-29,4 1 0,4 2-10,4-2 1,-2-2 95,5-2 0,-3-1-112,3 1 1,-4-2 29,0 2-43,-6 3 82,1-5 0,-8 3 14,2-5 0,-2 5 37,-2-1 1,-5 0 77,-2-3 0,-4 3-139,-4 0 397,-7 0-171,-7 2 1,-6-5 62,-2 4 1,-5-4 203,-7 0 0,-3-1-93,-4 1 1,-1-2 116,0-3 0,6 0-1111,2-3 1,7-3 409,5 3 1,7-3-1433,3-1 1758,4 0 0,5 5 0,2 1 0</inkml:trace>
  <inkml:trace contextRef="#ctx0" brushRef="#br3" timeOffset="245">13637 14173 8088,'0'-17'-359,"0"0"0,0 6 257,0-1 1080,0 1-161,0 4-185,0-3 182,0 9-391,0-4 0,0 6-12,0 3 0,0 5-176,0 10 0,-4 6 454,0 13-178,-5 3-1224,3 5 628,-1-1 141,-3-4 1,5 2 0,-3-5 1,0-1-200,4-7 1,-1 2 242,1-5-815,3-1 341,-4-8-222,5 4 0,0-10-30,0 4-194,0-9 1275,0-2-2195,0-5 1190,5 0 1,-4-5 95,3-2 0,-3-3 453,-1-2 0,0 1 0,0-6 0,0-1 0</inkml:trace>
  <inkml:trace contextRef="#ctx0" brushRef="#br3" timeOffset="246">13591 14185 8088,'0'-35'-138,"4"6"-69,-1 3 1,5 7 867,-4 3 1093,5 4-425,-3 5-673,6 7-322,-1 12 1,0 7 451,1 7 0,0 9-321,4 7 1,0 2-103,3 2 1,2-1-583,-6 1-10,5-5 231,-7 3 1,7-8-14,-5 2 1,4-8-149,-3-3 1,0-4 7,-1-4 1,-2-3-249,2-4 1,-3-1-349,-5 0 1,2-3-126,-5 0-615,5-6 958,-8 3 0,2-5-558,-11 0 1,-1 0 1086,-10 0 0,0 0 0,-4 0 0</inkml:trace>
  <inkml:trace contextRef="#ctx0" brushRef="#br3" timeOffset="247">13499 14539 8088,'6'-7'1223,"1"4"-494,8 1-367,3 2 0,5-1 322,0-3-183,5 3-377,-4-4 1,13 5 58,-3 0 0,7-1-246,-3-3 1,3 1-422,-2-4 1,-1 3-335,-4-4 0,0 4 95,0-3 0,-1 3-780,-2-4 1503,2 6 0,-9-13 0,4 2 0</inkml:trace>
  <inkml:trace contextRef="#ctx0" brushRef="#br3" timeOffset="248">14504 14242 8028,'-1'-22'0,"-3"3"576,3 3-309,-4 4 1,5 1 96,0-1 0,-1 1 215,-3 0 0,1 3-103,-4 0 0,-2 6-173,-6-2 1,-3 4 107,-5 4 1,-5 9-120,-2 9 0,-2 2-42,2 7 1,-2 3-51,5 4 1,2 4-101,6-4 0,2 4 25,6-4 1,1-4-162,2-3 1,3-6-134,5 2 1,5-3 145,3-1 1,3-2-528,4-2 1,3-2 75,5-6-120,0 1 354,0-6 1,0-1-2,-1-5 1,0 0 98,-3 0 0,1-1-131,-5-3 264,1 3-199,-10-9 133,4 3 0,-9-5 135,3-4 1,-4 4-10,-4-3 1,-2-2-151,-5 2 237,4 0-84,-3 3 1,5 1 125,-2-1 378,1 1-511,1 5 1,5-3-79,0 5 1,11 0-62,8 4 0,2 0 79,2 0 0,1 0-94,3 0 0,2 0 15,5 0 0,0-4-101,1 0 1,-5-4 144,1 0 1,-5 2-15,5-2 0,-6-1 49,2-6 0,-3 2 183,-1-2 1,-2-3 4,-2-1 0,-2-2 90,-6-2-21,1 0-105,-6 0 1,3 0-49,-5 0 0,-1 6 349,-3 1-250,0 4 210,0 5-185,0 2 1,-3 12-43,-1 4 0,-5 11-70,1 8 1,2 7 100,-2 1 1,6 5-31,-2-1 0,-2-1-180,-2 0 1,2-4 21,-2 1 0,6-3-89,-2-5 0,-1 2-36,1-6 0,0-3-231,4-4 1,0-5-117,0 1-72,0-7-327,0-3 471,0-5 1,0-6-55,0-6 1,4 0 4,0-7-41,0 0 307,-4-4 0,0-1 2,0-3 1,0 2-21,0-6 1,1 2 308,3-1-91,-3-8-65,4 7 0,0-13-15,3 2 1,-2-6 210,2-2 1,0 4 193,8 4 0,-4 7-76,4 1 686,-4 10-618,-5 7 0,3 7-59,-3 2 1,0 10 31,0 9 0,2 11 40,7 8 0,-3 12 87,7 4 1,-3 3-342,2 1 1,2-3 133,-6 2 1,4-3-423,-4-4 1,4-3-16,-4-5 0,4-3-209,-3-1 1,0-6 79,-1-1 0,-2-5-262,2-7 1,-3 1-148,-5-1-239,3-5-123,-8-1 1,2-5 607,-8 0 0,-4 0 486,-7 0 0,-8 0 0,-6 0 0</inkml:trace>
  <inkml:trace contextRef="#ctx0" brushRef="#br3" timeOffset="249">14779 14596 8086,'0'-6'1485,"10"0"-1143,5 6 267,5 0-322,3 0 1,1 0 162,3 0 1,-3 0-168,3 0 1,6 0-281,1 0 0,7-3-220,-3-1 0,2-4-302,-6 4 1,2-3-106,-9 3 1,-1 0-503,-3 4 0,-9-4 514,-3 1 612,-2-6 0,-2 2 0,-2-4 0</inkml:trace>
  <inkml:trace contextRef="#ctx0" brushRef="#br3" timeOffset="250">15498 14196 8092,'-6'-28'0,"1"9"0,5 0 954,0 5-233,0 3 336,5-1-318,-4 6 0,8 3-251,-5 11 0,1 6-16,-1 13 0,-3 3 35,3 8-271,2 3-59,-5 5 0,4-2-75,-5-2 1,0 0-50,0-8 1,2 1-195,1-8 0,0 0-123,5-4 0,-6-6-478,2-1 1,1-4 9,-1 0 0,0-1-1685,-4 1 2417,0-1 0,5 5 0,1 2 0</inkml:trace>
  <inkml:trace contextRef="#ctx0" brushRef="#br3" timeOffset="251">15841 14276 8110,'0'-11'263,"0"-1"646,0 1-553,-5 4 254,3 7-315,-8 7 1,9 9 324,-3 3-197,3 3-230,-4 6 0,4 0 57,-3 2 1,2 3-123,2-2 1,0-2-150,0 1 1,4-6 84,0-1 0,1 0-153,-1-4 0,-1-2-59,4-2 0,-4-2-219,0-2 0,0-5-207,1-2-181,-3 2 194,4-4 234,-5 3 1,0-6 67,0-3 0,-1-3 73,-3-4 0,2 0-132,-6-1 493,0-4-176,2-2 0,-4-5 58,2 0 1,2 0 246,-2 0 0,6-4-14,-2-4 1,3 2 169,1-2 1,0 4-63,0 0 1,1 0 54,3 8 0,-2 4 635,6 4-665,-6-1 1,9 12-124,-4 0 0,5 7-68,3 8 0,-1 3-30,5 4 1,0 5-118,4 0 1,3 3-14,1-3 1,5 3-380,-2-3 0,3-1 138,1-3 1,-3-1-24,-1-3 0,-4 1 67,0-5 0,2-3 71,-1-4 1,-4-6 141,-4 2 1,-5-3 190,1-1 1,-2 0-40,-2 0 1,-3-1 261,-1-3 1,-4-2-8,1-6 1,-3 1-77,-1-1 0,-5-4-237,-3-3 0,-2-3-98,-1-1 0,-2-1-224,-2-2 1,2 0-115,-2-4 0,2 3-501,2-3 0,1-1-730,2-3 1,3 5 626,5 2 1,1 4-420,3 4 0,4 3 602,7 4 0,3 6-153,4 2 0,5 3 828,0 1 0,-1 5 0,-3 1 0</inkml:trace>
  <inkml:trace contextRef="#ctx0" brushRef="#br3" timeOffset="252">16903 14253 8110,'0'-25'0,"0"2"0,0 7 294,0-4 0,0 7 501,0-3 0,0 0-201,0 1 1,-5-1-179,-3 5 0,-8 1 17,-7 2 1,-3-1-206,-8 5 0,1 2-41,-9 6 1,2 6 7,-2 5 0,-1 7-15,5 1 0,1 3 4,6 5 1,5 0-137,7-4 1,3 3-218,9-3 1,2 0 97,5-4 0,5-4-155,2 0 1,13-2-74,2 2-140,9 3 275,3-9 0,3 2-13,5-7 0,-2 0 0,2-4 0,-2 4 76,-6-4 1,-5 3 7,-2-3 1,-3 5 144,-1-1 1,-7-2-37,-4 2 0,-6-1 90,-6 5 0,0-1-56,0 0 0,-9 1 163,-2-1 1,-10 1-132,-2-1 0,-4 4-31,-8 1 0,0 3-63,-3-4 0,-2 0-107,-2-4 1,3 1-397,5-1 0,5-1 193,2-2 0,12-2-1639,3-2 1126,9-2 0,4 3 835,10-5 0,6-5 0,6-2 0</inkml:trace>
  <inkml:trace contextRef="#ctx0" brushRef="#br3" timeOffset="253">17166 14230 8100,'-16'-21'0,"1"2"1770,0 7-1132,9 7 1,0 7 85,6 1-196,0 4-190,0 9 1,0 2 38,0 5 0,0 1 173,0 3 1,4 2-297,0 5 0,5-1-184,-1-3 1,2 0-468,1-4 257,1-2 206,-1-1 0,0-2-209,1-6 1,-2 0 118,-2-4-1140,2-4 725,-9 3 1,4-8-944,-5 6 102,0-5 0,-1 2 308,-3-5 0,-4-2 11,-7-1 961,2-4 0,-8-4 0,3-1 0</inkml:trace>
  <inkml:trace contextRef="#ctx0" brushRef="#br3" timeOffset="254">16846 14150 8094,'5'-17'0,"2"1"2259,9 4-1450,1 0 1,13 6-177,4 2 1,1 3-8,7 1 1,-4 0-179,4 0 0,0 0 137,4 0 1,0 0-698,-1 0-634,-4 0 696,-2 5 1,-6 1-2022,-2 6 0,-3-1 2071,-6 1 0,1-1 0,0 0 0</inkml:trace>
  <inkml:trace contextRef="#ctx0" brushRef="#br3" timeOffset="255">18513 13991 8106,'-5'-12'185,"4"6"-185,-4-4 985,5 8-574,0-3 1,0 7-114,0 1 0,1 0 54,3 5 203,2-1-258,6 5 1,0 3 137,4 0-334,1 0-21,11 2 0,-2-5 276,4 4-594,1-4 245,-2 0 0,4-2-219,-3-2 0,-3 0 134,-4-4 0,-2 0-36,-6-4 0,1 0-92,-5 0-144,1 0-75,-6 0 81,-1-5 394,-5-1-102,0-6 0,0 1 60,0-1 0,0 1 143,0 0 1,0-1 491,0 1-229,0 4-204,0-3 0,-1 15 17,-3 3 185,-2 2-194,-11 17 0,3-3-48,-5 10 1,4 0-33,-4 1 1,0-1 107,-4 0-1133,0 0 882,0 1 0,4-2-48,0-3 0,5-1-88,-1-2 0,2-7-83,2 3 1,5-6 66,2 2 1,2-5 6,2 1 0,2-6-15,2-2-212,-3-4-72,9 2 0,-8-5-1059,6 0 366,-5 0 0,3 0 1142,-2 0 0,-3 0 0,4 0 0</inkml:trace>
  <inkml:trace contextRef="#ctx0" brushRef="#br3" timeOffset="256">19119 14230 8106,'0'-24'221,"-6"3"331,-1 9-229,2 6 1,-2 1 413,4 5 1,-4 5-188,-4 3 0,-1 11-31,1 3 1,-4 8-199,0-4 0,-1 6-231,5-2 1,1 3-221,2 2 1,3-6 235,5-2 1,6-3-93,6-2 0,4 0-52,7-3 1,1-2-152,3-6 1,1-5 50,2-2 0,3-3 34,-2-1 0,2-1 396,1-3 1,-1-2-96,-3-5 0,-2-2-114,-5-2 1,-1 1 69,-3-5 0,-6 0 52,-6-4 1,-4-1 19,0-3 0,-3-2 148,-3-5 1,-9-1 89,-7 1 0,-2 0-2,-2 0 0,-9 8 69,-2 3 0,-7 9-2098,3 3 1,0 5 1228,4 6 1,5 6 338,2 5 0,12 3 0,3 9 0,8-3 0,4 8 0,7-5 0</inkml:trace>
  <inkml:trace contextRef="#ctx0" brushRef="#br3" timeOffset="257">19678 14299 8149,'-19'-22'609,"0"3"0,6 7-37,2 4 1,3 5 274,5 0 0,1 3-217,-2 3 1,-2 5 12,-1 7 1,1 4-154,3 8 0,1 1-165,2 2 0,9 3-225,3-2 0,3 1-92,0-2 1,4-1-159,8-2 1,-3-7 72,3 3 0,6-8-186,1 0 0,3-6 103,-3-1 0,0-6-64,0 2 1,4-2 292,1-2 0,-1-6 212,-4-1 1,-5-5 194,-2-3 1,-3 1-64,-1-5 732,0-5-673,-6-5 1,-4-5-131,-5-1 1,-6-4-245,2-3 1,-3-4-165,-1-3 1,-5 7-420,-2 0 1,-5 7-776,-3 4 1,1 10 635,-5 9 1,5 2-501,-1 6 0,3 11-71,5 8 1195,-4 10 0,5-1 0,-5 4 0</inkml:trace>
  <inkml:trace contextRef="#ctx0" brushRef="#br3" timeOffset="258">2227 15864 8305,'-6'0'121,"1"-5"1,5 2 259,0-5 0,0 5-49,0-5 1,0 4 536,0-3-476,5-1 1,-3-2 753,6 2-349,-6-2-322,3 4 1,-10-1-251,-2 3 0,-5 4 31,-3 4 1,-9 4-124,-10 7 0,-2 8 32,-6 7 1,-2 5-339,17-17 1,1 2 0,-19 19 238,20-18 1,1 0 0,-14 18-214,3-4 1,8-6-20,7-3 0,5-5 71,8-2 1,4-7-79,11 0 0,6-2 25,12-6 1,9 0 54,6-4 0,8 0 14,0 0 1,2 0-144,-2 0 0,-5-4 171,1 0 1,-7 0 324,0 4 1,-7 1-288,-5 3 0,-5 3 236,-2 4-184,-5 0 0,-3 5-47,-7-1 0,-3 0-1,-1-3 0,-1-1 112,-3 0 1,-3 5-145,-9-1 1,-1 5-17,-6-1 0,-1-1-17,-3 1 0,-2-4-30,-5 4 0,-1-1-140,1 1 0,1-2-236,3-6 1,5 0-164,6 1-1627,5-6 402,3-1 1123,6-5 1,10 0 743,3 0 0,2-10 0,1-3 0</inkml:trace>
  <inkml:trace contextRef="#ctx0" brushRef="#br3" timeOffset="259">2444 16206 8241,'-6'-11'-3,"-4"-1"1938,8 1-1361,-3 5 0,1 2 354,1 8 0,-1 3-374,4 8 1,0 3-134,0 5 1,0 4-317,0-1 1,5 1-253,2-4 1,9 0-10,3 0 0,-1-6-224,1-1 1,3-5 91,5-3 1,5-3 73,-2-5 0,-1 0-73,2 0 1,-1-7 228,5-4 0,-2-2 388,-3-6 1,-2 4-31,-5-4 0,-2 0 391,-2-4 0,-2 0-174,-6 0 0,-4-1 283,-4-2 0,-3 0-399,-3-4 0,-9 4-136,-7 0 1,-7 2-306,-5 1 0,-11 6-287,-3 6 1,-18 4-325,-1 7 1,31 6-1,0 2 190,0 1 1,1 1-1,-25 20-965,4 0 1,13 2 273,17-2 1,11 2 1151,8-5 0,6-1 0,2-3 0,0 0 0</inkml:trace>
  <inkml:trace contextRef="#ctx0" brushRef="#br3" timeOffset="260">4271 15978 8089,'-17'-23'356,"0"5"-356,11-3 389,-4 8-168,8-4 1,-4 6 106,2 0 1,2-1 1053,-6 1-499,6-1-454,-4 6 0,6 3-127,0 11 0,0 10-29,0 12 0,2 8 132,2 4 0,-2 4-180,6 3 1,-6-5-230,2 1 0,1-7 18,-1 0 1,1-7-185,-1-5 1,-2-1-166,6-3 0,-4-4-313,3-3 0,0-6 196,0-1 1,0-4-1000,-4 3-775,-1-4 1138,3 2 566,-5-5 0,-1 0 522,-3 0 0,-8-5 0,-5-1 0</inkml:trace>
  <inkml:trace contextRef="#ctx0" brushRef="#br3" timeOffset="261">3837 16012 8157,'-11'-29'692,"5"6"1077,2 8-1308,3 2 1,7 3-245,5 2 0,2-1 238,6 6 0,1-6-55,7 1 1,7 2 103,8-2 1,4 2-155,3-2 1,3-2-448,5 2 1,4-2 252,0-1 0,-1 3-130,-7 1 0,-2 0 20,-5 0 0,-11 2-56,-4 5 1,-7-2-41,-5-1 1,-3 1-20,-4-2-124,-1 3 92,-5 1 1,1 4 85,-3 0 1,-3 5 220,3-2 1,1 9-222,-1 3 0,3 6-6,-3 2 1,4 6 55,-5 1 0,1 4-9,-4 4-1044,0 2 949,0-3 0,0-1 76,0-1 0,2-9-152,1-3 0,-1-5 87,1-3 1,-1-2-102,-2-6-95,5 1 0,1-2-291,6-2 0,-5-3 290,1-5 1,-4 0-2176,3 0 2430,1 0 0,3 0 0,1 0 0</inkml:trace>
  <inkml:trace contextRef="#ctx0" brushRef="#br3" timeOffset="262">5139 15829 8225,'-22'-23'0,"4"6"666,3 1 833,2 4-769,7 5 0,0 4-21,6 6 1,0 10 237,0 10 1,-1 10-397,-3 9 0,3 6-127,-3 2 1,3 3-404,1-4 1,0 0 18,0-8 0,0-2-346,0-9 0,1-6 292,3-5 0,-1-6-659,4-2 1,1-1-501,3-6-1998,1 0 873,-1-4 1356,-5 0 1,-3 0 573,-11 0 0,-4 0 368,-11 0 0,0 0 0,0 0 0</inkml:trace>
  <inkml:trace contextRef="#ctx0" brushRef="#br3" timeOffset="263">4625 16263 8225,'-6'0'0,"2"0"698,8 0 1,4 0-194,7 0 1,-1-1 343,5-3 0,5 3-341,7-3 0,3-1-23,4 1 0,-1-6-285,5-1 1,-4-1-304,3-3 0,5 1-396,4-1 0,2 2-416,-7-2 0,0 4-1112,-7 3 2027,-3-2 0,5 3 0,-6-4 0</inkml:trace>
  <inkml:trace contextRef="#ctx0" brushRef="#br3" timeOffset="264">5619 15886 8241,'-30'-26'0,"-1"-1"0,11 6 48,1 5 0,10 0-81,5 1 0,-1-1 237,1 5 0,-1 0 317,1-1 1,2 4 1810,-6 1-1821,6 4 0,-7 8 0,5 11 0,-5 14-122,1 8 1,-2 5 160,-1 3 1,3 5-575,1 2 0,-1-2 275,-3-2 0,-1-3-160,1-4 0,3-3-141,1-5 0,3-6-289,-4-5 1,6-1-272,-2-7-62,3 0 1,2-7-581,3-1 247,2-4 0,5 1 259,1-8 1,-5 1 171,1-4 1,-4-1-23,3-3 0,-4-4 188,1-1 1,-3-4 407,-1 1 0,0-4 0,0-3 0,0-5 0,0-7 0,0 1 0,0-5 0,1 0 0,3-3 0,1 3-58,3 0 1,2 5 24,-2-1 1,0 3 692,0 0 1,-2 6 69,-2 3 1,-2 7 1349,1 3-1449,-1 4 0,-1 5 9,3 3 1,-3 13-104,3 7 0,2 10 81,2 8 1,7 7-89,4 9 1,3 0-325,0 4 0,1 0-259,0-4 0,0 3 112,0-4 1,0-4-370,-1-7 0,-3-8 167,1-3 0,-3-8-146,2-4 0,2-6-45,-6-1 1,0-6-883,-4 2-846,1-3 784,-1-1 550,-4 0 1,-7-1-13,-8-3 1,-3 3 116,-5-3 0,2-1 623,-5 1 0,0-5 0,-9 3 0,-1-5 0</inkml:trace>
  <inkml:trace contextRef="#ctx0" brushRef="#br3" timeOffset="265">5345 16229 8087,'0'-6'723,"1"-3"-441,3 5 1,6 0 320,5 4 1,6-4-267,-2 1 1,7-1-87,5 4 1,3-4-164,4 0 1,3-3 131,4 3 1,1-5-421,0 1 0,0-2-174,-1-1 0,-4 3-359,-3 0 1,-3 2 111,0-2 1,-6 0 620,-2 4 0,-3-5 0,-2 3 0</inkml:trace>
  <inkml:trace contextRef="#ctx0" brushRef="#br3" timeOffset="266">6213 15864 8132,'-17'-12'0,"9"1"562,-4-1 913,8 1-444,-1 5-151,5 0-320,0 22 0,4-1-123,0 15 1,1 1-141,-1 3 1,-2 0-153,6 1 0,-6-1-113,2 0 0,1-5-83,-1-2 1,4-8-272,-4-4 0,1-2-5,-2-2 1,0-3-1091,5 0-1206,-6-6 1085,3 3 783,-5-5 1,-1-4 754,-3 1 0,-2-6 0,-6 2 0</inkml:trace>
  <inkml:trace contextRef="#ctx0" brushRef="#br3" timeOffset="267">5882 15795 8165,'11'-16'455,"2"3"57,2-2 0,8 2 573,7 2 0,7-1-462,1 1 1,4-1 281,-4 1 0,2 3-345,-2 1 1,2-1-640,6-3 1,-2 3-120,-2 0 1,-2 6-227,-6-2 1,-9 4 333,-2 4 90,-8-3 0,-3 14 0,-7-2 0</inkml:trace>
  <inkml:trace contextRef="#ctx0" brushRef="#br3" timeOffset="268">7789 15727 8100,'0'-12'-541,"0"1"1,0-1 291,0 1 1178,5-1-535,-4 1 1,10-2 74,-4-2 0,-1 2 53,2-2 0,-4-1 138,4 0-102,-6 1 27,3 4-112,0 4-341,-4 2 1,8 10 91,-5 3 1,4 3-31,-4 5 1,4 0-32,0 3 0,2 2-146,2-6 0,0 4 83,4-4 1,0 0-135,3-3 1,3 2-73,-3-3 188,2 3-2,2-8 0,-1 2-185,-3 0 0,1-6 5,-5 2 0,0-3-47,-3-1 0,-4 0 185,-1 0-288,1 0 115,3 0 1,-2-4 33,2 1 0,-2-6-155,7 1 1,0-2-89,-1-1 1,6-1 107,-2 1 0,-2-2 28,2-2 0,-3 2 53,3-2 0,-2-2 39,3 2 0,0 0 95,-5 3 0,-1 1 189,-6 0 1,-2 0 251,-2 4 561,-3-3-491,4 8 1,-6-1-169,-3 6 1,-7 5 48,-8 7 1,-3 7-33,-1 5 0,0 8-50,0-1 0,1 3-31,-1-3 0,0 4 3,0 1 0,5-1-1,3-4-622,2 0 275,2 0 0,1-4-956,2-4 0,3-3 528,5-4 1,0 1-100,0-4 1,0-1-56,0-4-73,0-4 373,0 3 0,0-8-292,0 6 0,0-4-895,0 3 1556,0-4 0,0 7 0,0-4 0</inkml:trace>
  <inkml:trace contextRef="#ctx0" brushRef="#br3" timeOffset="269">8611 15841 8121,'-17'-23'0,"1"5"751,9 3 180,2 2 0,3 3-362,-1 2 1,0 3-163,-5 5 0,5 5 62,-5 3 1,-3 7-214,-5 4 1,1 8-57,4 3 0,1 2-82,2-1 0,3 2-218,5-3 1,0-2 168,0-1 1,6-5-113,6-2 0,4-4-257,7-5 1,1-4 107,3-3 0,1-3-12,2-1 0,7-5 254,-3-3 0,3-3 136,-3-4 1,-1 1-23,-2-5 1,-2 1 160,-2-1 1,-7-3 20,3 3 0,-9-2 140,-3-2 0,-5-4-318,-6 0 0,-1-4 72,-3 0 0,-3-1-654,-9 2 0,-3 2-89,-7 5 1,0 6-332,-4 1 1,-1 9 158,-3 3 1,1 8-463,3 3 1,3 9 310,8 3 0,8 1-852,7-1 1678,3 2 0,6-3 0,1 5 0</inkml:trace>
  <inkml:trace contextRef="#ctx0" brushRef="#br3" timeOffset="270">9102 15749 8082,'-15'-17'837,"0"1"1251,5 4-1523,5 5 1,3 4-28,-1 6 1,1 7-25,-1 6 0,1 9-177,2 2 0,0 1-276,0 2 0,5 1 116,3 3 0,2-1-118,2-3 1,0-2-205,4-5 1,-3-1-245,6-3 1,1-7 226,2-4 0,6-5-39,3 0 0,2-3 407,1-3 0,-1-4-116,-3-4 0,3-2 404,-2-2 1,1 2-171,-2-2 0,-2-3 64,-5-1 1,0-2-33,0-2 1,-4-1 57,0-3 1,-7 2-209,0-6 1,-2-1-281,-6-6 1,-1 3-257,-3-3 1,0 7-633,0 5 1,-5 3-961,-2 4 0,0 6 422,0 5 1,4 7 1499,-1 1 0,3 5 0,1 7 0</inkml:trace>
  <inkml:trace contextRef="#ctx0" brushRef="#br3" timeOffset="271">11090 15612 8070,'0'-29'0,"0"1"0,0 5 0,0 2 1468,0 2-209,0-3 14,0 10-798,0 0 0,-5 15 3,-3 12 0,-2 9-157,-2 14 1,2 3-50,3 4 1,2 5-241,5-1 1,0-3 6,0-4 0,0-5-147,0 1 0,5-8 23,2-3 0,0-3-307,0-1 0,-3-5 63,4-3 0,-6-6-265,2-2 1,1-3-450,-1 4-560,0-6 671,-4 3 485,0-5-60,-5-5-234,-2 4 375,1-9 1,-4 3 126,2-4 0,2-5 239,-2-3 0,6-3 0,-2-1 0,3-5 0,1-2 0,1-5 4,3-3 0,2-2-4,5-6 0,1-3-75,-1-1 1,1 2 148,-1 6-239,1 3 695,-1 4 1,0 4 109,1 4 1,-6 5 1251,-2 11-1259,2 5 0,-3 3 110,4 11 1,-4 6 0,1 12 1,2 5-116,2 7 0,3 3-398,4 4 0,-1 5 165,5-1 0,0 2-426,4-2-885,0-2 909,0-1 0,4-8-139,-1-7 1,5-3 26,-5-6 0,1-3-273,-4 0 1,0-8 96,-1 0 1,-4-3-74,-3-1 1,-3 0-1330,-4-4 532,2-1 881,-9 3 1,-1-5-557,-8 0-770,-7 5 775,-3-4 834,-5 4 0,-4-5 0,-3 0 0</inkml:trace>
  <inkml:trace contextRef="#ctx0" brushRef="#br3" timeOffset="272">11101 15966 8070,'12'-11'1753,"-1"5"-1424,5 1 0,3 1-233,8 0 1,5-4 154,2 4 1,4-3 147,-4 3 0,4-5-225,4 2 1,-1-4-90,-3 0 0,-4 1-202,1 2 1,-2-2-441,-7 2 1,0 2-894,-7-1 0,0 3-46,-8-4 1496,3 6 0,-8-14 0,6 4 0</inkml:trace>
  <inkml:trace contextRef="#ctx0" brushRef="#br3" timeOffset="273">11786 15555 8070,'0'-18'0,"0"2"0,0 5 0,0-1 919,0 1 0,-1 4 306,-3 4-257,3-4 0,-4 8-233,5 3 0,0 4 13,0 11 0,0 5-309,0 6 0,0 3-152,0 2 1,4-1-272,0 0 1,-1-1 77,-3-2 0,0 2-294,0-3 0,0-2-65,0-1 1,4-4-341,0-4 1,5 1 369,-2-5 1,1-3-16,3-5 1,-2-4-94,7 1 0,0-3-72,-1-1 1,2 0-61,-2 0 1,2-4-19,2 0 1,2-3 53,-2 3 0,3-4 191,1 4 0,-2-1 724,-2 1 1,3 3 827,-3-3 0,1 3-1304,-1 1 0,3-5 0,-5-1 0</inkml:trace>
  <inkml:trace contextRef="#ctx0" brushRef="#br3" timeOffset="274">12483 15612 8070,'0'-17'0,"-5"-5"0,0 5 343,-3-2-109,3-2 0,5 8-13,-5-8-46,4 8 0,-6-7 151,4 4 0,0-3 96,-4 4 1,4 4 201,-1 3-164,3 6 0,1-2-60,0 8 1,0 7-125,0 8 0,5 8 500,3 3-359,2-2-169,1 10 1,2-7-33,2 7 0,-2-3-10,2-1 0,-1-4-142,1-4 0,-2 2 22,2-1 1,2-4-184,-2-4 0,0-5-224,-4 1 0,0-2 160,-4-2 0,2-3-571,-5-1 385,0-4 279,-4 2-91,0-5 296,0-5 1,0-3-106,0-7 0,0 1 27,0-5 1,0 0 68,0-4 1,0 0-59,0 0 0,0 1-51,0-1 1,0 9 86,0 2-350,0 3 289,5 3-111,1 1 1,9 11-144,1 6 0,4 2 121,-1 9 1,1-3 34,-1 7 1,3-3-271,-3-2 243,2 1 22,2 0 0,0-5-69,0-3 0,0-2 176,0-2 0,-4-4 212,0-4 1,-5-1-75,1-2 0,1 0 173,0 0 0,-1-5-40,-4-3 0,-3-3 123,0-5 1,-2-1-96,1-6 0,-1 0-54,-6 0 1,0-5-123,0-2 1,0-3 175,0-2-598,0-4 232,0 4 0,0-5-251,0 6 0,0 1-526,0 3 1,0 3-610,0 8 145,0 2 1,1 11 147,3 2 0,-2 9 530,6 7 0,-1 0-977,5 7 1558,-1 6 0,1-1 0,-1 4 0</inkml:trace>
  <inkml:trace contextRef="#ctx0" brushRef="#br3" timeOffset="275">13317 15978 8330,'5'-7'912,"1"-3"1,6 4-509,-1-5 1,-3-1 159,-1 1 0,-3-2-9,4-2 1,-1 1 38,5-5 0,-2 0-240,-3-4 0,0 0 43,-3 0 0,-3-5-196,3-2 0,-3-4-153,-1-4 0,0 1-137,0-5 0,0-1 158,0-7 0,0 7-394,0-3 1,0 4 177,0 1 1,0 6-44,0 9 0,0 7-99,0 3 328,0 9-95,0-3 1,0 11-39,0 3 0,0 8 31,0 15 0,1 9 141,3 9 1,6 2-60,5 7 1,6-5-120,-2 4 1,2-6 55,2-1 0,4-5-10,-1-7 1,1-5-22,-4-2 1,4-3-155,-1-1 0,-4-7 11,-7-4 1,2-1-297,-2-3 1,-1-2-527,-7 2 1,2-5-281,-5 5 576,0-5 1,-9 2 197,-3-5 0,-2 0 546,-1 0 0,-6 0 0,-1 0 0</inkml:trace>
  <inkml:trace contextRef="#ctx0" brushRef="#br3" timeOffset="276">13328 15829 8070,'-6'-1'223,"2"-3"1,4 2 450,4-6 0,3 6-206,9-2 1,-1-1-121,8 1 1,2-4-172,9 4 0,1-3-168,-1 3 0,1-5-17,3 2 0,-2 0-191,2 0 0,-2-1-80,-2-3 0,-1 3-295,-3 0 1,-6 1 47,-5-5 0,-5 5 182,2-1 0,-7-1-417,-2-6 0,-4 2 761,1-2 0,-3-1 0,-1 0 0,0-3-125,0 4 0,0-4-117,0 4 0,-4-4 431,0 3 0,-1 1 197,1 4 0,2 1 89,-6 2 1,4-1-166,-3 5 1,3-3 1458,-4 3-607,6-5-652,-3 8 0,6-4-200,3 5 1,3 4-279,9-1 1,-4 6 85,4-1 0,1 1-159,2-2 0,-1 2 48,1-5 1,0 4-244,4-5 1,0 1 32,0-4 0,3 0 15,1 0 1,3 0-41,-3 0 1,4-1 175,-5-3 0,1 2 50,-4-6 0,0-1 76,-1-6 0,0 1 211,-3-5 0,-3 5-86,-4-1 1,-5-2 504,1 2-79,-5 0-397,2 3 1,-7 6-273,-1 2 0,-1 13 131,-8 6-146,4 11 40,-9 3 1,1 10 86,-4 3 1,3 1-27,-2-1 1,0 3-93,-4-4 1,4-1-200,0-2 0,5-8-224,-1-3 1,3-4 227,5-4 1,0 1-109,3-5 1,3 1-260,-3-5 1,3-3-366,1-1 0,1 0 311,3 0 0,-3 0 666,3-4 0,3-1 0,-1 3 0</inkml:trace>
  <inkml:trace contextRef="#ctx0" brushRef="#br3" timeOffset="277">14893 15441 8070,'-12'-23'337,"1"0"1,5 6 553,2 1 0,-1 4-474,1 0 1,-5 1-217,1-1 0,-7 6 226,-4 2 0,-5 3-138,-6 1 1,-1 2-184,-7 6 0,-1 1 154,1 10 0,0 0-29,3 4 0,10-2-5,2-1 0,12 1 29,-1-2 0,5-2-89,-1-2 1,3 1-137,5 0 1,5 0 1,3-1 0,3-2-156,4 2 0,8 2-124,8-2 1,3 1 117,4 0 1,-3-4-66,4 4 1,-4-4 108,-1 0 1,-1-1 35,-2 1 0,-5-5 35,-7 1 0,2-1 113,-6 5 0,-1-1 135,-6 1 0,-3-5-28,-5 1 0,-3-1-118,-5 5 0,-5 1-218,-14 2 0,-2-2-315,-6 2 0,-3-3 137,0 0 0,-6-1-118,-2 1 1,4-2-230,-3-3 1,1 2-732,-1-5 1,2 0 1386,-3-4 0,3 1 0,-7-2 0,3-4 0,2 1 0,-1 2 0</inkml:trace>
  <inkml:trace contextRef="#ctx0" brushRef="#br3" timeOffset="278">10838 16343 8116,'7'0'0,"-1"0"-62,-2 0 1,-2 0 130,6 0 367,-5 0-48,7 0-77,-4 0 0,6 0 100,-1 0 1,0 0-122,1 0 1,-1-4 74,1 1 1,-1-1-119,0 4 1,1 0 5,-1 0 0,1 0-149,-1 0 1,4 0 83,1 0 1,3 0-63,-4 0 1,4 0 23,-4 0 0,5 0-171,-1 0 0,4 0 63,4 0 0,-3-1 21,3-3 1,2 1-66,1-4 0,0 3 75,0-4 1,-1 6-126,2-2 0,2-1 33,-3 1 1,-1-1-53,2 1 1,-5 3 69,5-3 1,-5 3-19,5 1 0,-2-2-24,2-1 1,-2 1-6,-3-1 1,0 0 44,4-1 1,-3 3 6,3-3 1,-3-1 24,3 1 0,0-1-27,0 1 0,3 3 2,-2-3 0,-2 2-14,1-2 0,1 3-2,3-3 0,0 1 25,0 0-106,-4 1 92,8-3 1,-8 5-18,8 0 0,-6 0-9,-2 0 1,1-1-6,3-3 1,0 3 15,1-3 0,-1 3 10,0 1 1,0 0-6,1 0 0,-1-4 2,0 0 1,0 0 3,1 4 0,-1-1 4,0-3 0,1 3 28,-1-3 0,0 3-36,0 1 1,1 0 118,-1 0 1,0 0-102,0 0 1,1 0 54,-1 0 0,1-1-62,3-3 0,-2 3 1,2-3 1,1-1 0,-1 1 0,1-1-10,-5 1 1,4 1 42,0-4 1,0 4-8,-4 0 0,1 0 108,-1-1 1,0 3-86,0-3 1,1 3 19,-1 1 0,-4-1-92,1-3 1,1 2-1,6-1 0,-3 1-19,3 2 1,-2-3-147,-2-1 0,2-1 88,2 1 1,-4 3 5,0-3 0,3 3 60,-7 1 0,5-4-38,-9 0 0,2 0 210,-1 4 1,-3 0-69,3 0 1,-5 0 38,-3 0 1,3 0-92,-3 0 0,3-4 14,0 1 1,-2-1-40,-1 4 1,0 0 31,3 0 0,0-2 13,-3-1 1,3 1 13,-3-1 0,-2 1-3,2 2 1,-3-1-8,3-3 0,-5 3 76,1-3-34,-2 3 0,-2 1 104,0 0-152,-4 0-21,3 0 1,-8 0-436,6 0-625,-5 0-803,2 0 1284,-5 5 560,-5 1 0,-7 11 0,-6 1 0</inkml:trace>
  <inkml:trace contextRef="#ctx0" brushRef="#br3" timeOffset="279">15978 15430 8233,'0'-12'41,"0"1"0,0-1 397,0 1 85,0 5-148,0-5 26,0 5 1,0-2 258,0 1 0,0 6-278,0 1 1,0 6 37,0 9 0,0 8-17,0 7 0,0 1-113,0 3 1,0-2-148,0 6 1,0-6 293,0-2-675,0 1 242,5-2 1,-4 2 12,3-4 1,-3 0-176,-1-4 0,4-2 6,0-2 0,0 2-312,-4-6 297,5 0 1,-3-5 61,6-2 1,-4-3 74,3-5 0,1 0-30,3 0 420,6 0-223,-4 0 1,8-1 41,-2-3 0,3 1 181,1-4 0,-1 3-146,1-4 1,0 4-19,0-3 0,4 4-240,-1-1 0,0-1 115,-7 2 0,2-1-272,-2 4 0,-1 0-388,1 0 0,-5 0-523,1 0 1,-2 0 104,-2 0 0,-3 0 1007,0 0 0,-1 0 0,5 0 0</inkml:trace>
  <inkml:trace contextRef="#ctx0" brushRef="#br3" timeOffset="280">16720 15589 8100,'-5'-22'299,"4"-1"38,-3 0 0,3 5 430,1 3 625,0 2-246,0 2-471,0 5 0,-4 2-344,0 8 1,-5 3-146,2 8 1,0 7-75,0 5 1,4 3 76,-1-3 1,3 3-139,1-3 1,0-1 32,0-3 1,5 0-274,3 0 1,6-1-2,1-3 1,9-3-165,-1-5 1,4-4 60,-1-3 0,2 1 79,3-1 1,2-2 203,-3-6 1,3 2 65,1-6 1,-1 0 244,-2-3 0,-3-4-127,-6 0 1,-3-6 152,1 2 0,-10-4-59,1-3 1,-7-3 115,0-6 1,-6 4-496,-5-4 0,-3 2 110,-13-9 1,-8 11-471,-10 0 1,-6 11 92,-7 5 0,0 7-197,21 5 0,1 2 1,-25 6 153,4 7 1,8 6-169,15 8 0,8 5-55,11 7 644,4 2 0,6 6 0,5 0 0,5-1 0</inkml:trace>
  <inkml:trace contextRef="#ctx0" brushRef="#br3" timeOffset="281">17565 15327 8212,'-11'-5'0,"3"-2"0,1-4 440,4 5-127,-2-5 0,4 6 86,-3-2 1,1-3-102,-4 2 1,3 2 265,-4-2 1,1 4-112,-5-3 0,1 4-172,0-1 1,-2 3 152,-2 1-320,-3 0 72,-5 0 0,0 5-8,0 3 1,0 3 30,1 4 1,3-2-169,0 2 1,5 2 114,-2-2 1,9 1-129,3 0 1,4-2 2,4 5-171,7 0 97,7 4 0,10-4 89,2 0 0,5-4-33,3 4 1,-2-4-3,6 4 1,-5-5 53,1 1 0,-7 2-117,-5-2 1,-2 4 110,-1-4 0,-6 4-63,-6-3 0,-5 0-9,-6-1 0,-1 2-148,-3 2 1,-3 1 71,-8-5 0,-8 4-163,-8-3 0,2 3 117,-1-4 0,-1-1-184,-3-6 0,0 0-183,-1-4 0,2 4 126,3-4 0,2-1-794,5-3 486,5 0-1047,7 0 742,6 0 989,5 0 0,15-5 0,4-1 0</inkml:trace>
  <inkml:trace contextRef="#ctx0" brushRef="#br3" timeOffset="282">17919 15235 8108,'-23'-11'425,"6"1"-171,2 2 614,7 3-478,-2 10 0,8 2 81,-1 4 0,-2 2 18,1 2 1,-4 8-40,4 7 0,1 2 171,3-2 0,0 7-447,0-3 0,8 3 32,4-2 1,3-2-98,0-3 1,-1-2 33,5-5 0,-1-4-32,1 0 1,1-5 79,-4 1 1,-1-2-192,-4-2 0,2-3-71,2-1 1,-2-3-89,2 4 0,2-6-272,-2 2 1,4-3 240,-4-1 0,5 0-478,-1 0 1,-2 0-89,-2 0 1,-3-1-384,-5-3 1,2 2 343,-5-6 0,-2 2-840,-5-2 1635,-4-2 0,-14 4 0,-3-6 0</inkml:trace>
  <inkml:trace contextRef="#ctx0" brushRef="#br3" timeOffset="283">17702 15601 8132,'0'-12'0,"0"1"0,10 1 1088,6 2 0,4 2-377,3 2 1,4 2-172,-1-6 0,7 4-322,1-3 0,4 3-169,4-4 1,3 4-113,-3-3 1,-7 4-383,-1-1 1,-12 3-131,-3 1 1,-5 0 71,-3 0-70,-4 0 0,-22-5 0,-11-1 1</inkml:trace>
  <inkml:trace contextRef="#ctx0" brushRef="#br3" timeOffset="284">17759 15315 8215,'0'-28'0,"0"4"1276,0-2 0,12 5-552,7 2 1,8 0 37,7-4 0,5 6-285,3 1 0,4 4-216,3 0 1,6 6-468,2 2 0,0 3-200,-11 1 0,-1 6-408,-10 6 0,-7 4 814,-9 7 0,-11 0 0,3 0 0</inkml:trace>
  <inkml:trace contextRef="#ctx0" brushRef="#br3" timeOffset="285">19301 15258 8162,'0'-11'-13,"0"-1"0,0 1 182,0 0 0,0-1 63,0 1 0,0 3 193,0 1 161,0-1 35,0 2-296,0 0 1,0 8-13,0 2 0,0 7-32,0 8 0,0 8 76,0 3 1,0 3-221,0 1 1,0 2 60,0 2 0,2-6-69,1 2 0,2-7 12,3-1 1,2-2-185,-2-1 1,2-4 234,1 0-528,1-10 155,-1 6-467,-4-8-652,3-1-1051,-9-1 1040,4-5 466,-5 0 0,-4-1 845,0-3 0,-4-1 0,0-3 0,-2-2 0,-2 3 0,1-4 0,-6-5 0,0-2 0</inkml:trace>
  <inkml:trace contextRef="#ctx0" brushRef="#br3" timeOffset="286">19324 15270 8162,'6'-23'0,"-2"0"0,-2 1 186,-2 3 1,0 3 347,0 4 0,0 1-112,0 0 1,1 4 714,3 3-651,-3 3 1,5 6-189,-2 3 0,2 7 190,6 4 1,3 3-154,0 1 1,6 3-154,-2 1 1,2 2 11,2-6 0,-1 2-128,-3-6 0,2-3 53,-2-5 1,3-1-224,1-6 1,-2 0-250,-2-4 1,2 0 189,-6 0 1,0-2-160,-4-1 1,-3 0 13,0-4 138,-1-1 121,0-4 0,3-3-7,-3 0 1,0-4 7,0 4 0,1-6-18,3 2 0,1-2 18,-1-2 1,-3 1 19,-1 3 0,-3 3-26,4 4 390,-6 1-248,3 5 1,-5 2 35,0 8 1,0 7-18,0 8 0,0 4 166,0 4 0,0 2-92,0 5 1,0-1-7,0-2 1,0 2-85,0-3 0,0-2 35,0-1 0,0-3-274,0-1 1,0-2-160,0-2 1,0 1-697,0-4 342,0-1 1,4-4-471,0 1 1,1-6-253,-1-2 73,2 2 1310,6-4 0,4 8 0,2-4 0</inkml:trace>
  <inkml:trace contextRef="#ctx0" brushRef="#br3" timeOffset="287">20135 15384 8162,'0'-12'0,"0"1"1001,0 5-164,-5 1 259,4 5-522,-10 0 1,9 6-167,-6 5 1,2 5 113,-2 3 0,-1 6-273,6-2 0,-1 2-50,4-2 1,1-4-205,3 0 1,4-4-68,7 4 0,0-6-35,8-1 0,1-2 53,6-6 1,3-2-163,-2-6 0,2 2 65,1-6 1,0-3 96,1-5 1,-1 1 132,0 4 1,-3-4-68,-1-1 0,-6 0 222,-1 1 1,-1 1 15,-7-5 1,-4 0 100,-3-4 1,-6-4-172,2 0 0,-13 0-169,-6 0 0,-6 3 33,-6-3 0,-4 8-148,-7 4 1,-5 9-391,-10 6 1,3 10-76,-7 9 1,4 7-78,0 5 1,12-2-311,11 1 1,9 0 955,6 0 0,4-2 0,3-5 0,3 0 0</inkml:trace>
  <inkml:trace contextRef="#ctx0" brushRef="#br3" timeOffset="288">20946 15304 8162,'-12'-15'0,"1"0"342,0-1 1,0 5 563,4-1 359,-3 6-853,3-4 0,1 10 83,2 0 0,-1 10-92,1 9 0,0 8 84,4 3 0,0 8-149,0 4 1,4-1-50,0 1 1,4-4-293,-4 4 1,3-7 113,-3-1 0,4-4-269,-5-8 0,6-3-23,-1 0 1,-2-6-541,2-1-280,-6-1-772,3-10 1187,-5 4-1101,0-5 0,-5-1 907,-2-3 1,-2-2 779,1-5 0,-4-1 0,4 1 0,-10-6 0,5-1 0</inkml:trace>
  <inkml:trace contextRef="#ctx0" brushRef="#br3" timeOffset="289">20889 15315 8162,'-5'-11'1269,"3"0"-760,-3 4 1,7 2-23,1 5 0,4 6-117,4 6 0,2 4 83,2 7 1,3 1-96,5 3 1,0-2 13,-1 6 0,5-1-384,0 5 0,4-2 132,0-3 1,-2-1-71,2-2 1,-2-7-22,1 3 1,-2-8-180,-5 0 1,0-6 107,0-1 0,-2-6-101,-2 2 0,2-2 482,-6-2 1,0 0-103,-4 0 0,-3-6 283,0-1 0,-6-5-124,2-3 1,-3 0-17,-1-8 0,0 3-69,0-7 0,0-2-146,0-1 1,-4-1-67,1-3 0,-1 2-229,4-6 0,0 4-207,0 3 0,1 0-615,3 4 0,-2 4-497,6 4 1,0 9 597,3-2 0,-3 9-729,-1-1 789,1 3 1,-2 2 790,-2 3 0,2 2 0,1 5 0</inkml:trace>
  <inkml:trace contextRef="#ctx0" brushRef="#br3" timeOffset="290">21585 15293 8153,'-6'-23'599,"1"5"-243,5 3 0,5 2 185,3 2 1,2-1-160,1 1 0,-3 1 670,0 2-218,-6 3-327,3 5 0,-4 10-106,3 5 1,-3 11-103,3 4 0,-2 3-16,-2 1 1,0 4-117,0 1 0,0-1-136,0-4 1,0 4 91,0 0 1,0 4-133,0-4 0,1-1-111,3-7 0,2-2-413,5-5 1,6-1-59,2-3 0,8-8 232,3-7 0,3-3 228,1-1 1,1 0-111,-1 0 1,-4-4-138,1 0 1,-6-4 15,2 0 0,-7-2-184,-1-2 1,-5 1-48,1 0 1,-6-1 139,-1 1 0,-6-1-337,2 1 1,-5-1 789,-7 1 0,-1 0 0,-10-1 0,0 1 0,-4-1 0</inkml:trace>
  <inkml:trace contextRef="#ctx0" brushRef="#br3" timeOffset="291">21574 15544 8153,'-18'0'452,"3"0"-167,7 0 1,3-1 444,5-3 0,7 2-172,4-1 0,3-2 55,9 1 1,2-1-241,10 1 0,4 1-134,3-4 0,2 3-174,2-4 1,-2 2 127,-2-2 1,-3-1-564,-4 6 0,-6-5-660,-2 4 3,-8-5 0,-4 7 170,-8-6 1,-4 4-1547,-11-3 2403,1-1 0,-15-3 0,4-1 0</inkml:trace>
  <inkml:trace contextRef="#ctx0" brushRef="#br3" timeOffset="292">21597 15270 8135,'1'-18'0,"3"3"0,4 2 1496,7 2-628,8 4-449,6-3 0,1 8-24,1-6 1,-1 5-221,4 0 1,1 1-105,-1 2 1,1 2-33,4 1 1,-4 0-49,3 5 1,-6-5-105,-2 5 1,-4-4 47,0 3 1,-2-3-32,-1 4 1,0-4-63,0 3 0,-4-4-295,0 1 0,-1 1 137,1-2 1,-3 3-155,-4-3 1,-1-1 247,1 1 44,-6 4 0,0-6 1146,-2 3-237,-3 2 35,-1 1 1,-5 4-295,-2 0 0,2 1 35,5-1 1,0 1-47,0-1 1,5 0-117,2 1 0,3-1-145,2 1 1,1-1 17,2 1 1,-2-5-48,2 1 1,1-4-29,-1 3 1,1-4-177,-5 1 1,1 1 108,-1-2 1,2 1-91,2-4 1,-2 0-150,2 0 0,-3 0-298,0 0 1,3 0-273,0 0 0,2 0 324,-2 0 1,-2-1-100,2-3 0,-2 2 114,-2-6 1,1 4 319,-1-3 0,-1-5 4,-2-3 1,1 0 247,-6 3 1,1-3-138,-4 0 1,0-4 307,0 4 1032,0-1-568,0 5-222,-5 5 0,-2 2 22,-9 8-356,-1 7-69,-6 7 0,0 6-29,0 3 1,0-2-181,0 5 0,0 1 110,1 3 1,0-1-168,3-2 1,-3 4-400,3-4 0,3-1 237,1-7 1,6-2-97,1-2 1,6-2-73,-2-6 350,3 1 1,1-5-529,0 1 62,5-5 1,-3 2-990,6-5-972,-6 0 2485,3 0 0,0 0 0,2 0 0</inkml:trace>
  <inkml:trace contextRef="#ctx0" brushRef="#br3" timeOffset="293">23219 15064 8094,'0'-18'0,"0"3"0,0-1 378,0 0 0,1 1 110,3 4 260,-3-1-350,9 1 1,-9-1 14,3 1 0,-1 3 626,1 1-560,-3 4 0,4 5 110,-5 9 1,-1 7 26,-3 8 0,3 0-147,-3 4 1,-1-3-158,1 3 1,0-3-77,4 3 0,0 0-208,0 0 1,0-1-83,0-2 1,0-3-80,0 3 1,4-3 53,0-1 0,3-2-277,-3-2 1,4 2-958,-5-6 1,5 0 564,-4-4 1,0 1-2722,-4-1 3469,0 1 0,0-1 0,0 1 0</inkml:trace>
  <inkml:trace contextRef="#ctx0" brushRef="#br3" timeOffset="294">23241 15795 8094,'0'-6'6473,"6"1"-5625,-5 5 0,5 0 651,-2 0-1051,-3 5-599,9 1 1,-5 2-426,3-1 0,-2-4-2070,-2 1 2646,-3 2 0,-6-5 0,-7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2.28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5151 12803 7961,'0'-7'-464,"0"2"860,0 0-96,0 4-43,0-4 2220,0 5-2400,0 5 0,0 1-93,0 6 1,0 0 148,0 4-293,0 7 93,0 1 1,1 9 128,3-3 0,-2 1-119,6 3 1,-4-2-6,3 6 1,0-3 115,0-1-222,4 1 187,-10-6 1,5 4-30,-2-3 1,-1-2-10,4-1 0,-4-3-22,0-1 1,3 0-4,-3 0 0,5-2-108,-4-2 0,1-1 83,-1-3 0,-2-2-64,6 2 72,-6-2 31,3-7-99,1 4 54,-5-9-5,4 10-356,-5-10 52,0 9 167,0-9-382,0 4-897,0-5 1496,0-5 0,0-1 0,0-5 0</inkml:trace>
  <inkml:trace contextRef="#ctx0" brushRef="#br0" timeOffset="1">5014 12883 8040,'0'-18'0,"0"3"548,0 2-256,0 2 1,5-1 132,2 1-429,4-1 67,0 1 0,0 3 210,1 1 235,-1-1-321,1 2 1,4-3 10,3 5-143,3-5 118,1 8 0,-1-8-80,1 5-58,5 0 194,-4 4-449,9 0 158,-9 0 0,8 0 117,-5 0 1,3 5-78,-3 3 1,1-2 55,-1 2-195,-3 5 102,4-1 0,-6 6-129,1-3 0,-5 2 119,-3 2 1,-3 3-165,-5-3-6,-2 2 201,-5 2 1,-1 0-7,-3 0 0,-7 0 10,-8-1 1,-4 1 5,-4 0 1,-2 0-64,-5 0-621,-5 0 682,3-1 0,-3 0 101,4-3 0,6-2-78,3-6 1,3-1 25,4-2-26,2-3 24,6-5-612,4 0 116,-3 0 696,9 0-778,-4 0 0,6-5-21,3-3 582,2-2 0,16-1 0,2-1 0</inkml:trace>
  <inkml:trace contextRef="#ctx0" brushRef="#br0" timeOffset="2">6202 12529 8474,'0'-7'893,"0"2"1,-2 5-554,-2 0 0,2 0-69,-6 0 1,4 2-11,-3 1 0,-1 4-2,-3 4 1,-4 6-1,-1 2 1,-3 6-76,4 2 1,-5 9-29,1 3 0,1 4 180,-1 2-915,0 1 667,1 0 1,2 4-186,4 4 69,1-3 10,5-1 0,-3-4 5,5 0 0,0-1 188,4 1-439,5-5 186,-4 3 0,10-8 33,-4 2 1,3-4-110,2-4 1,3-2 162,0-5-13,5 0-9,-7 0 0,7-4 182,-4 0-168,-1-5 4,-4 2 131,1-9 239,-1 3 0,1-5-324,-1 3 49,0 2-71,1-9 0,-5 4 72,1-5-995,-5 0 599,2 0 0,-5 1-1078,0 3-804,0-3 2177,5 4 0,-4-5 0,4 0 0</inkml:trace>
  <inkml:trace contextRef="#ctx0" brushRef="#br0" timeOffset="3">6407 12860 7822,'0'-6'-117,"0"0"1276,0 6 1,0 6-938,0 1 0,0 3-40,0 2 0,0 4 28,0 3 0,1 4-28,3 4 1,-1 1-112,4 2-109,-4 3 132,7-4 1,-7 6-149,4-1 0,0-4 88,0 1 1,3-6-72,-2 2 1,2-3 173,1-1-31,1 0-46,-6-6 0,4 0 73,-2-6 33,-3 1-46,5-1 15,-8-5-41,8 5 16,-9-10-230,4 4 187,-5-5 0,1 0 70,3 0-176,-3 0 106,4-5 1,-3-1 44,1-6-247,-1 1 74,3-1 1,-1-4-19,-1-3-42,1 2 138,1-9 1,-3 7-125,1-8 102,-1 3 24,-2 6-124,0-4 100,5 10 1,-4-5-12,3 6 8,-3-1-14,-1 1 0,5 5-11,-4 1 26,5 5 1,-1 2 8,2 6-10,-2-1 2,5 15 1,-3-3-24,4 8 1,4 1 14,1 2-305,-1-2 184,1 0 0,-2-4 7,5 3-217,-5-8 172,3-3 1,-2-2 133,0-3 0,1 2 148,-5-9 0,0 0-172,1-4 740,-1 0-474,1 0 1,-5-4 613,1 0-379,-1-10-198,0 7 238,-2-10-254,0 1 0,-4-2 125,3-5 1,-3 0 50,-1 0 0,0-1-39,0-2-403,0-4 218,0-4 0,0 0-432,0 0 154,-5-1 117,4 1 0,-4 4-589,5-1 336,0 6 77,5-3 0,-4 6-231,3 3 184,-3-2-52,4 8 1,-3 0-199,1 6 0,3 3 27,-3-4-935,1 6 251,1-3-191,-4 5 0,5 2 1306,-6 6 0,0-1 0,0 10 0</inkml:trace>
  <inkml:trace contextRef="#ctx0" brushRef="#br0" timeOffset="4">7127 12620 7988,'-12'0'529,"6"-5"-151,1-1 112,5-1-453,0 2 0,0 4 485,0-3 375,0 3-198,0-4-320,0 5 0,4 1-102,-1 3 1,6-2 130,-1 6 1,2 1 186,1 6-112,1-2-314,4 3 0,-3 1 463,2 2-407,-2 2 0,3 7-321,-3-4 265,9 9 0,-10-5 81,4 3-207,-4 2 126,0-4 0,-1 5 169,1 1-573,-1-1 278,0 0 0,0 2-269,-4 2 133,3-3-114,-8 5 1,3-6-378,-5 0 403,0 0 75,0 1-335,-5-6 272,3 4 1,-8-9-12,3 3 53,-4-3 42,0-2 0,0 0-100,-1-3 147,1-2-55,-1-6 0,1 4-291,0 0 679,-1 1-367,1-10 1,1 4-580,2-2 1,-1-2 11,5 2-1231,0-6 504,4 3 1366,0 0 0,5-3 0,2 3 0</inkml:trace>
  <inkml:trace contextRef="#ctx0" brushRef="#br0" timeOffset="5">8177 13100 7809,'-6'0'382,"1"0"550,5 0-715,5 0 0,1 0-14,6 0 1,-1 0 112,1 0-52,-1 0-106,0 0 0,2 0-6,2 0 1,-1 0 22,5 0 1,-1 0 8,1 0 1,7 0 103,-4 0-343,4 0 98,-3 0 1,5-4-4,2 0 1,-1-1-130,2 1 0,-6 3-92,2-3 1,-7-1 92,-1 1 1,-5 0-909,1 4-22,-2 0-352,-2-5 516,-4 4 323,-2-4 0,-7 6 531,-1 3 0,-4-1 0,-4 4 0,-6-4 0,0 2 0</inkml:trace>
  <inkml:trace contextRef="#ctx0" brushRef="#br0" timeOffset="6">8223 13362 7843,'17'0'726,"-5"0"1,10 0-285,-3 0 490,2 5-535,2-3 0,0 3 33,0-5 1,1 0-43,3 0 0,-3 0 133,2 0 0,0 0-140,0 0 1,-1 0-179,1 0 0,-2-1-118,-1-3 0,-4 2-174,0-1 0,-1-2-354,1 1 1,-2 0-653,-6 4 0,0 0-383,1 0 1478,-1 0 0,1 0 0,-1 0 0</inkml:trace>
  <inkml:trace contextRef="#ctx0" brushRef="#br0" timeOffset="7">10279 12163 7909,'-1'-10'-36,"-3"2"-1,2 3 243,-3 0 1,2 3 513,-1-6-365,0 6 81,4-3 114,0 5-210,-5 0 94,4 0-189,-4 0 1,5 5 90,0 2 136,0 8-168,0 3 0,0 6 200,0 3-283,0 2-75,0 11 0,0-4-24,0 6-283,0-5 381,0 7-1216,5-3 1033,-4 5 1,8-1 81,-5 1 0,3-2-168,-3-2 1,0-1 77,-4-3-441,0-8 288,0 3 1,0-6-333,0 0 648,0-6-328,0 1 1,4-9 360,-1 2 0,1-2-306,-4-2-514,0 0 67,0-4-222,0 3-109,0-9 375,0 4-235,0-5 0,0 0 1</inkml:trace>
  <inkml:trace contextRef="#ctx0" brushRef="#br0" timeOffset="8">10564 12300 7851,'0'-17'-123,"0"1"129,0 4-1,0 0 933,0 1-102,5 4-232,-3-3 271,3 9-124,-5-4-181,0 5 0,4 1-238,-1 3-44,1 2-96,1 6 0,-2 4 9,4 3 18,-4 8-379,7 2 176,-9 5 74,9 6 1,-4-5 28,1 3 1,2 2-192,-5-2 1,5 0 166,-2-4 1,0 0 15,0 1 0,0-6-909,0-3 262,3-1 371,-3-8 0,0 1-16,1-3 1,-4-6 47,3 3 338,-4-4 0,3-1-294,-2-3 308,-3-3-261,4-1 63,-5 0 316,0-5-189,0-2 0,0-4 76,0 0 0,0-6-103,0-2 0,0 0 7,0-4-42,6 3-66,-5-8 1,5 5 42,-2 0 0,-3 2 84,3 2-362,2 2 149,-4 6 0,4 4-27,-2 4 1,-2 1-102,6 2 0,0 2-128,3 1 304,0 4-29,6 4 0,-3 1-212,5-1 16,-5 6 149,2-5 1,1 9-30,2-6 0,-1 1-17,1-1 137,0-2-64,-2-1 1,1-4-96,-3-4 547,-2 0-256,9-4 0,-10 0-84,4 0 463,-9-5-326,3 4 0,-5-9 418,3 2-305,2-2-98,-8-2 0,4-4 96,-2-3 1,-3-3 32,3-1 99,-3 1-268,-1-1 0,0-5 156,0-3-312,-5-2 132,4-1 0,-4-1-428,5-3 210,-5 2 81,3-3 1,-3 8-955,5 1 506,0 9 133,0-5-717,0 8 508,0-5 112,0 11-311,0-4-49,0 15 169,0-4-723,-5 5 818,4 0 1,-4 1-710,5 3 1221,0 2 0,-5 6 0,-2-1 0</inkml:trace>
  <inkml:trace contextRef="#ctx0" brushRef="#br0" timeOffset="9">11512 12095 7953,'0'-7'0,"0"-3"362,0 3-181,0-4-91,5 5 1,-3 0 1268,1 2-568,-1 3-285,-2-4 661,0 5 1,0 6-920,0 5 0,0 6 113,0 6-183,0 5-12,0 6 1,0 6 51,0 6 1,0 2 17,0-2 0,0 7-1321,0-3 1133,0-6-1,0 6-462,5-10 302,1 1 0,2 1 45,-1-8-319,-4 3 284,7-13 1,-5 4-58,3-5-73,2 0 79,-9-6 1,8 1 30,-5-3 1,0-6 416,-4 3 0,1-3-1710,3 2 688,-3-5 229,4 4 499,-5-3 0,-5 4 0,-1 1 0</inkml:trace>
  <inkml:trace contextRef="#ctx0" brushRef="#br0" timeOffset="10">10222 13305 7787,'-12'-6'-70,"5"0"86,-1 2 0,4 3 258,-3-3-120,4 2 0,-3 2 405,2 0 0,3 0-29,-4 0 691,5 0-1016,5 0 1,1 0 192,5 0 0,2 0-120,2 0 0,3 0 49,5 0 1,6 2-66,5 2 0,3-3-41,9 3 1,3-3-84,12-1 0,-27 0 0,0 0-217,1 0 1,2 0 0,4-1 0,0 1 156,1-2 0,0 0 0,0 1 0,1 1-217,1-2 0,0 0 0,-3 1 1,0 0 194,1 2 1,0-2-601,-1-1 1,-1-1 641,-2 3 0,-1-1-670,3-2 0,-1 1 611,25 2 0,-28 0 0,-1 0 58,26 0 0,-5 4 48,-6 0 0,-5 3-77,-3-3 0,-2 4-11,-6-4 1,-1 3 279,-3-3 1,-3 1-262,-8-1 1,1-3 928,-4 3-976,-1-3 369,-9-1-1169,4 0-616,-8 0-154,-13 0 0,-4 0 645,-15 0 896,-6 5 0,-15-4 0,-7 5 0</inkml:trace>
  <inkml:trace contextRef="#ctx0" brushRef="#br0" timeOffset="11">10439 13751 7943,'0'-12'-310,"0"1"0,0-1 394,0 1 1,0 3 622,0 1 1,0 3-192,0-4 1,-2 6-30,-1-2 0,1 2 65,-1-2-193,1 2 99,2-3-243,0 16 1,0 1 51,0 11 0,0 5 0,0 2 1,0 5-47,0 3 0,2-1 13,1 4 1,-1 1-256,1 4 0,-1 0 35,-2-1 0,1-3-279,3 0 0,-2-6 48,6-2 1,-4-1-84,3-6 1,-3 3 137,4-3 1,-4-5 2,3-2 0,-4-5 172,1 4 1,1-5-101,-2 1 1,1-6 138,-4-2 0,1 0-124,3 0-496,-2-2 100,3 1 236,-5-5 99,0 4-3443,0-5 3576,-5-5 0,-2-2 0,-4-4 0</inkml:trace>
  <inkml:trace contextRef="#ctx0" brushRef="#br0" timeOffset="12">11192 13865 7943,'-1'-10'-195,"-3"2"1,3-2-245,-3 2 1,-1 2 966,1-2-234,1 1 1,1-3 249,-1 2 161,1-2-328,-3 4 11,0-6-177,-1 6 1,-6 1-60,1 5 1,-4 0-86,-1 0 1,-3 4 89,4-1 0,-5 6-30,1-1 1,-3 2-18,-1 1 0,1 1-72,-1-1 0,0 1-6,0-1 0,5 1 80,3-1 1,2 0-103,2 1 1,1-1 40,2 1 0,-1-1-203,6 0 132,-1 1 0,5-1-59,3 1 1,3-2 109,9-3 1,-2 4 5,5-4 1,3 0 246,5 0-249,5 1-18,-3 3 0,4-3 144,-3-1 1,6 1-59,-6 4 1,6-4 114,-6 4 0,-2-6-75,-1 9-331,2-4 253,-5 5 1,-1-5-12,-8 1 1,-2 3-93,-2 0 1,-4 4-46,-3-3 0,-4 0-213,-4-1 0,-3-1 20,-4 5 1,-5-5 93,-3 1 1,-3 2 109,-1-2 1,-1 0 37,-3-3 0,3-2 134,-2-2 0,2 2-126,1-3 0,0-2 29,0-1 1,5-1-63,3 1 0,2-3-85,2 3 0,3-3-309,1-1 1,4-1-337,-1-3-70,3 3 0,6-8 298,3 5 0,2-5 561,1 1 0,6-7 0,1-3 0</inkml:trace>
  <inkml:trace contextRef="#ctx0" brushRef="#br0" timeOffset="13">11604 13785 7943,'0'-18'0,"0"3"0,0 2 685,0 2-296,0-1-202,0 6 1,1-3 314,3 5 1,-3-1 425,3 2 119,-3 1-649,-1-3 1,0 6-111,0 3 0,-4 6 9,0 6 1,1 4-28,3-1 0,-4 3-89,0 0 1,0 3-52,4 1 0,0 0-50,0 4 1,1 0 29,3 5 0,-1-1-67,4 0 1,-3-3 11,4-1 1,-4-1-210,3 2 1,-3 1-15,4-6 0,-1 1-79,5-4 1,-5-4 133,1 0 0,-4-5-20,3 1 0,0-2 29,0-2 1,2 0-21,-5 1 0,0-5-11,-4 1-1,4-4-373,-1 4-521,1-6 484,-4 3-4408,0-5 4954,0-5 0,0-6 0,0-7 0</inkml:trace>
  <inkml:trace contextRef="#ctx0" brushRef="#br0" timeOffset="14">12597 13340 7943,'-6'-6'1583,"1"0"-1392,10 0 0,1 1-177,6 5 1,-1 0 214,0 0 0,1-4 187,-1 0 1,2 0-120,2 4 0,-1-1-49,5-3 1,-1 3-4,1-3 1,6 3-1,-2 1 0,4 0-150,0 0 0,-3-4-17,2 0 0,-2 0-137,-1 4 1,-1-1-34,-3-3 1,-1 3-271,-3-3 1,-2 2-40,2-2 1,-6 3-995,-2-3 460,-4 3 284,7 1 1,-10 0-236,0 0 0,-5 1 886,-7 3 0,-9 2 0,-3 5 0</inkml:trace>
  <inkml:trace contextRef="#ctx0" brushRef="#br0" timeOffset="15">12711 13442 7943,'-10'12'-898,"3"-1"1,0-3 1089,4-1 0,1-3 480,-2 4 0,4-4-140,4 3 0,-1-4-18,4 1 1,1 1 142,3-2 0,5 1-241,-1-4 1,5 0 32,-1 0 0,7 0 167,0 0-196,6 0-155,-3 0 0,4-1 67,-2-3-525,2 3 231,-9-9 0,4 9-316,-6-3 1,1-1-552,0 1 1,-5 0-1057,-3 4 0,-1-4 1885,1 0 0,-2-4 0,4 1 0</inkml:trace>
  <inkml:trace contextRef="#ctx0" brushRef="#br0" timeOffset="16">14242 12460 7943,'0'-7'-127,"0"-1"1,0 4 171,0-3 1,0 3 449,0-4-330,0 6 1,0-5 412,0 3 29,0 3 174,0-9-236,0 9-263,0-4 0,-1 7-18,-3 6 0,2 1-14,-1 10 0,1 0-44,2 4 0,-1 3 0,-3 1 0,3 7-47,-3-3 0,3 4-120,1-4 1,0-2 29,0 1-33,0-4 7,0 2 1,4-6-311,0 1 0,3-4 108,-3 0-850,5 0 679,-8-1 1,8-1-5,-5-6-1374,5 0 1089,-8 1 0,4-5-685,-5 1 194,0 0 1110,0 3 0,-10-5 0,-3 0 0</inkml:trace>
  <inkml:trace contextRef="#ctx0" brushRef="#br0" timeOffset="17">13888 13260 7934,'6'0'1509,"4"0"-990,-2 0 1,2 0-168,1 0 0,1 0 417,-1 0-275,1 0-54,4 0 255,2 0-351,5 0 0,1-4 160,3 0 83,2-5-284,10 8 0,0-5-76,3 2 1,7-1-201,-4-3 1,5-2-95,-1 2 0,-4 2 115,4-2 0,-8 4-406,4-3-536,-7-1 706,2 2 0,-7 1-156,-3 5 1,-2 0-192,-5 0 1,-5 0-1491,-3 0 1164,-2 0 1,-7 1-221,-2 3 1,-5-2-268,-7 6 1348,-5 0 0,-15 8 0,-1 2 0</inkml:trace>
  <inkml:trace contextRef="#ctx0" brushRef="#br0" timeOffset="18">14185 13705 7869,'-17'0'0,"6"-1"350,-1-3 1,6 1 477,6-4 0,5 4-285,3-1-201,2-2-274,1 5 0,6-9 388,2 2 0,2 2-35,2-2 1,0 4-33,0-3 0,4 4-95,-1-1 1,6 3-60,-2 1 1,0 0-55,0 0 0,-5 0 26,2 0 1,-4 4-195,-4 0 1,-3 5-62,-4-2 0,-5 3-74,1 2 1,-5-1 62,0 1-487,-1-1 382,-2 0 1,-2 5-83,-1-1 1,-8 5-191,-4-1 1,-9 3 141,1 1 0,-2-4-123,2 0 1,-4-1-287,1 1 356,-1 2 36,4-8 0,2 3 312,2-4 0,2-1 63,6 1 1,1-5 63,2 1 1,-1-4 194,5 3 61,1-4 1,8 2-87,2-5 1,8 0 76,4 0 1,4 0 678,4 0-453,2 0-302,10 0 0,1 0 321,2 0 1,2 1-18,-2 3-769,-3-3 502,6 4 0,-14-5-185,4 0 7,-9 5 2,2-3 0,-9 3 161,0-5-1130,-5 0 456,-2 5-973,-2-4 1433,-9 4-1410,4-5 1,-12 4 1302,-9 0 0,-12 0 0,-12-4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33:26.76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13088 7458 8337,'-7'-7'-106,"-1"4"125,6-4 1,-9 6 0,4-3 0,-3 3 363,-2 1-220,6 0 1,2 0 59,8 0 1,2 0 0,6 0-67,-1 0 0,-3-4 0,-1 0 0,2 2 16,1 1 0,2 1 1,-1-2-92,1-2-71,-1 3 0,4-4 1,2 5-16,0 0 1,3 0-1,2 0 1,2 0 10,3 0 0,2 0 0,6 0-56,-1 0 0,0-1 0,0-2 106,1 0 1,-5-3 0,-1 4 0,0-2 33,1 2 0,-5 0 1,0 2-1,-3 0-14,-3 0 0,0-1 0,4-2-17,0 0 1,5-1 0,2 4-70,3 0 0,3-1 0,0-2 0,4-2-46,0-1 0,2 3 0,4-2-29,0 0 1,-1 4-1,1-4 51,0 0 0,-4 3 0,-3-2 1,-2 3-23,-4 1 1,-7 0 0,1 0 39,-3 0 0,-1 0 0,0 0 0,0 0 20,-1 0 1,3 1-1,0 2 9,2 1 0,4 0 0,0-4-16,2 0 0,1 0 1,0 0-1,1 0-8,-1 0 0,0 0 0,-1 0 42,-2 0 0,0 0 0,-4 0 0,-2 0 23,-1 0 1,-2 1 0,-2 1-19,-1 2 0,0 0 0,5-3 1,2 2-6,0 1 0,7-1 0,0-3-64,4 0 0,1 4 1,-3 0-23,-1-1 1,0-2 0,0-1 9,1 0 0,-5 0 1,-1 1-1,-1 2 1,-1 0 30,1 0 1,-4-2-1,4-1 1,-2 0-1,2 2 51,2 1 1,0-1 0,4 1-1,1-1-8,-1-2 1,0 0 0,2 1 0,0 2 0,1 0-99,-4 0 1,0-1-1,-5 1 57,1 1 0,-3 1 0,2-3 0,-2 2 39,1-1 1,0-1 0,-3 1-2,2 1 0,-2-1 1,4-3-1,0 0-14,3 0 1,2 0 0,1 2-44,0 1 1,0-1-1,1 2 1,-1-3-5,0-1 0,1 4 0,-1-1 0,-1 0 42,-3-2 1,3 3 0,-4 0-7,1-2 1,3 0 0,-4-2 4,0 0 1,6 0 0,-3 0 0,0 0 55,1 0 1,4 0 0,1 0-33,-1 0 0,-2-2 1,-1 0 25,1-2 0,-5-1 0,-1 2 1,0 0 22,1 0 0,-5 2 1,2 1-1,-2-1-56,2-3 1,-2 2 0,6-1-18,0 1 1,0 2 0,2 0-5,2 0 1,2-3-1,-3-1 5,1 1 1,0 2 0,2 1 0,0 0 63,-4 0 1,5 0-1,-4-1-40,2-3 0,-1 3 0,-1-3 0,1 1-16,-1-1 1,-4 3-1,1-3-12,1 3 1,-3 0 0,0-2 0,0 0-36,0 0 0,0 2 1,3 1 21,-1 0 1,-5-2 0,3 0 0,-1-2 54,-2 2 0,2 0 1,0 2-1,1 0-28,3 0 0,-3 0 0,1 0 1,1 0-1,-1 0-48,1 0 0,-1 0 0,4 0-4,1 0 0,-1 0 0,-1 0 1,0 0 17,1 0 0,-6 0 0,5 0 80,-4 0 0,2 0 0,-5 0 44,0 0 1,-2 0-1,0 0 1,1 0 10,2 0 1,0 0 0,-3-1-129,2-3 1,-2 3 0,3-3 0,-2 3-60,2 1 0,-3 0 0,4 0-51,0 0 0,-4 0 0,3 0 0,-3 0 48,-1 0 0,-2 4 1,0-1 42,-2 0 0,0-2 0,2-1 48,-2 0 0,2 4 1,-5 0-1,1-2-9,-1 0 1,3-2 0,-4 0 7,-1 0 0,-1 0 0,-2 0-14,1 0 0,1 0 0,0 0 0,3 1-4,-2 3 1,-2-3 0,0 3-13,-1-3 1,2 3 0,1 0 0,1-2-30,-1 0 0,-1 1 0,-2 1 32,1-1 0,-1-2 0,0-1 183,1 0-342,-6 0 123,-1 0 0,-5 1 44,0 3 0,-15-3 0,-4 4 0</inkml:trace>
  <inkml:trace contextRef="#ctx0" brushRef="#br0" timeOffset="1">11277 10860 8565,'-12'0'-560,"5"0"1,-1 0 1843,-1 0-882,4 0 0,2 0 0,6 0-132,5 0 0,2 0 0,1 0 1,2 0-89,2 0 1,1 0-1,5 0-65,3 0 0,7 0 1,-1 0-1,5 0-91,3 0 1,-2 0-1,6 0 1,1 0-91,2 0 1,2 0 0,1 0-15,1 0 1,6 0 0,-3 0 0,1 1 82,1 3 1,-2-3-1,1 3 17,-4-3 1,1 3 0,-3 0 0,-3-1 125,1-2 1,-2 0-1,-2 2 56,-7 1 1,0-1 0,-5-3 40,0 0 1,-1 0-1,-5 0 1,0 0 35,0 0 0,-4 0 0,-1 0-97,-2 0 1,-1 0 0,-3 0-15,-1 0 0,1-1 159,-1-3-721,0 3-36,-4-4 0,-3 1 1,-9 0-1,-7 3 428,-6 4 0,-13-2 0,-5 4 0</inkml:trace>
  <inkml:trace contextRef="#ctx0" brushRef="#br0" timeOffset="2">3595 13343 8007,'0'-8'194,"0"1"2056,0-2-1761,0 4-421,0 0 0,0 6-75,0 3 0,0 3 0,0 7 0,0 3-28,0 1 1,0-3 0,0 5-33,0 4 1,0 0-1,2 7 1,0 1 34,2 1 0,0 0 1,-4 0-52,0 1 0,1-2 1,2 6-1,0-3-124,0-1 0,-2-3 1,0-2 73,3-1 0,-1 3 0,3-5 24,-1 0 0,3-6 0,-3-1 1,0 0 43,0-1 1,3-2 0,-5-4 20,0-1 0,2 0-44,-1 1 1,0-1-63,-4 1 1,-2-5 149,-1 1 0,-4-6 0,-4 4 0</inkml:trace>
  <inkml:trace contextRef="#ctx0" brushRef="#br0" timeOffset="3">3481 13389 8238,'0'-8'120,"1"1"107,3-2 1,-3 2-1,5 1 1,-3 0-149,1-1 1,10 3 0,1-3-74,6-2 0,7 4 1,2 1-1,3 3 19,1 1 0,4 0 1,0 1-1,-2 3 0,-4 4 1,1 2 0,-4 1-17,0 0 1,-1 2 0,-5 1-98,0 1 1,-2 4 0,-2-2 0,-4-1 15,-2 1 1,-7 2 0,-2-3 0,-2 1 108,-2-1 1,-6 5 107,-1-2 1,-8-1 0,-6 1 0,-3 0 8,-2-2 0,-10 5 1,2-4-1,-2-1 6,1-1 0,-3 0 1,1-2-285,4-4 0,1 0 0,9-6-379,6-1 503,3-2 0,2-1 0,1 0 0</inkml:trace>
  <inkml:trace contextRef="#ctx0" brushRef="#br0" timeOffset="4">4498 13137 7846,'0'-11'217,"0"3"1,0 1 0,0-2 2019,0-1-1948,0-2 1,-2 6-291,-2 2 0,2 9 0,-6 5 0,-1 4 0,-1 8 0,-1 1 1,-1 5 37,1 1 0,0 8 1,-1-2-40,1 5 1,-1-2-1,1 4 1,0 1-41,-1 1 1,2 2 0,2-1-107,5 1 1,-3 0 0,3 0 56,0-1 0,2 0 0,1-2 0,1-1 43,3 1 0,-2-4 1,6 0-1,2 0-20,4-1 0,0-2 69,5-5 0,-4-3 0,4-5 1,2-1 107,0 1 1,2-5 0,0-3-1,-1-2 143,-3-2 0,1-4 0,-5-2 218,-1 0 1,3-4 9,-2 3-1250,0-3 479,-9-1 291,-1 0 0,-10-10 0,-1-3 0</inkml:trace>
  <inkml:trace contextRef="#ctx0" brushRef="#br0" timeOffset="5">4806 13514 7945,'0'-6'1523,"0"1"-1447,0 5 1,1 5 0,2 3 0,2 3 0,1 3 0,2 3-8,-2 0 1,4 2 0,-2 4 0,2 0-75,1 0 1,1 1-1,-1 1 1,1 2-64,-1-2 0,1-1 0,-1-1 6,0 0 1,1-4 0,-1-1 0,1-2 43,-1-2 0,-3-1 1,-1-3 11,2-2 0,-2 1 191,0-5-84,-4 4 0,3-6 535,-2 2-187,-3-3 1,4-2-290,-5-3 0,0-3 0,0-4-88,0 0 1,0-1 0,0-1 0,0-1 97,0-1 1,0 0-1,0 2-33,0-2 0,1 2 0,2-2-108,1 2 1,0-2 0,-4 0-1,1 2-336,3 4 1,-3-1-146,3 3 1,2 2 160,2 1 1,-2 3 0,2 2 230,1 3 1,2-2 0,3 6 0,1 2 18,-1 4 0,3 2 0,-2 5-1,-1-2 0,0 0 0,0 4-64,1-1 0,0 1 0,-3-1 0,-1-3 34,0-4 1,1-2-1,-1-3 239,1-2 0,-1-3 0,1-5 88,-1 0 1,0-2-1,1 0 205,-1-2 0,-3-9 0,-2 2-3,-1-2 1,3-5 0,-3-1-206,1-2 0,-3-3 0,2-2 0,-1-2-204,0-1 1,-1-1-1,-3-3 1,0 2 1,4 0 0,0 5-46,-2 5-103,0-2 1,-2 10-1,-2-2-216,-1 2-794,1 2 8,-3-1 1,7 6 1100,1 2 0,4 3 0,4 1 0</inkml:trace>
  <inkml:trace contextRef="#ctx0" brushRef="#br0" timeOffset="6">5959 13206 8299,'0'-11'-153,"0"-1"1,0 1 896,0-1 0,0 5 1,0-1 625,0-1-849,0 4-397,0 0 1,4 6 0,0 3-158,-1 4 0,-2 6 0,-1 2 85,0 2 0,4 5 0,-1 5 17,0 1 0,-2 3 0,1 4 0,0 4-65,2 0 0,1 1 1,-3 2-172,2-1 1,1 0 0,-2 2 62,1-2 0,3 1 0,-2-5 0,0-2-86,1-4 0,1 1 0,-2-4 132,2 0 0,-4-1 0,5-5 19,1 0 1,-3-4-1,1-2 1,-1 0 117,0-3 1,-3-1 0,1-2 0,-2-1 122,2-2 1,-3-2 218,3-2-259,-3-3-463,-1 4-827,0-5 1128,5 0 0,2 0 0,4 0 0</inkml:trace>
  <inkml:trace contextRef="#ctx0" brushRef="#br0" timeOffset="7">6530 13400 8491,'0'-5'677,"0"5"0,0 6-530,0 5 0,0 5 0,0 3 0,0 4-127,0 4 0,0-2 0,0 4 0,0 0-80,0 1 1,0-4 0,2 3 0,0 1-169,2-1 0,1-4 114,-1 2 1,-3-4-1,3-4 1,-1-3 31,0 1 0,-1-5 31,1 4-41,4-4 1,-6-4-490,3 0 581,-3-6 0,-6-2 0,-1-6 0</inkml:trace>
  <inkml:trace contextRef="#ctx0" brushRef="#br0" timeOffset="8">6519 13686 8259,'1'-10'-52,"3"2"0,2-1 180,6 5 1,-1-3-1,1 3 158,-1 1 0,6 2 1,2 0-1,2-2-117,2-1 1,4 1-1,-1 3 1,1-2-14,1-1 1,-3 1-1,5-2-187,-3 3 0,0 1 0,-5 0 41,-3 0 1,-2 0 0,-3 0-347,2 0 1,-5 0-407,-3 0 1,-7 0 741,-1 0 0,-10 0 0,-8 0 0</inkml:trace>
  <inkml:trace contextRef="#ctx0" brushRef="#br0" timeOffset="9">6565 13423 8267,'0'-11'-1104,"0"-1"1439,5 6 1,-3-3 72,6 5 0,-4-3 0,3 3 1,2 1-198,1 2 0,2 1 1,1-1-223,2-3 0,3 3 0,4-3 31,1 2 1,1 2-1,2 0 1,0 0 49,0 0 1,2 0-1,-2 0-174,0 0 0,-2-3 0,-3-1-164,-2 1 0,-2 2 1,-6 1-1246,1 0 1513,-6 0 0,-1 5 0,-5 1 0</inkml:trace>
  <inkml:trace contextRef="#ctx0" brushRef="#br0" timeOffset="10">7193 13023 8214,'0'-7'610,"0"-1"8,0-1 1,5 4 0,4 3-335,5 4 1,0 4 0,5 7 0,1 2 41,2 4 0,4 3 0,1 2-145,-2 3 0,1-2 0,-1 7 0,2 2-40,-2 3 0,-5 6 1,-2-2-308,-1-1 0,-2 5 0,-4-3 0,1 2 24,-1 2 1,-3-2 0,-2-1 0,-1-3-154,-2-5 0,-2 2 0,-1-7 53,0 3 0,0-3 1,0-3 72,0 1 0,-1-4 0,-3 3 0,-4-3-83,-2-1 0,-1-4 0,-2-1 23,-2-2 0,1 1 1,-4-3-788,2 1 1016,-5 0 0,-2 2 0,-6 1 0</inkml:trace>
  <inkml:trace contextRef="#ctx0" brushRef="#br0" timeOffset="11">8598 13492 8106,'7'-7'-290,"1"3"0,1 2 0,1-1 460,1 0 0,-3-1 0,0 4 1,0 0-1,4 0 0,2 0-82,1 0 1,5-2-1,-1 0 1,4-2-3,4 2 0,-3 0 0,4 2 0,-1-1-102,-1-3 1,5 3 0,-3-3 19,1 3 1,-4-3-1,2 0 1,-4 2-268,-4 0 1,-3 2-1,-4 0-591,-1 0 854,0 0 0,-4 6 0,-2 0 0</inkml:trace>
  <inkml:trace contextRef="#ctx0" brushRef="#br0" timeOffset="12">8689 13709 8127,'11'5'-160,"1"-4"336,-1 3 0,6 1 0,2-1 0,2-2 294,2-1 0,5-1 1,3 0-1,2-1-224,1-3 0,0 3 0,0-4-131,1 0 0,-5 2 0,-1-3-193,-1 1 1,-2 1 0,-7 4 77,-4 0 0,-8 0 0,-1 0 0</inkml:trace>
  <inkml:trace contextRef="#ctx0" brushRef="#br0" timeOffset="13">10242 12955 8405,'0'-12'-238,"0"1"31,0 0 1,2-1-1,0 1 1,3-1 492,1 1 1,2 1 0,4 2-1,0 3 1,2 1-92,1 0 0,6-3 0,-2 2 0,2 0-49,2 0 1,4 1 0,-1 4 0,-1 0-62,-5 0 0,0 0 0,-3 0-31,0 0 0,-3 1 1,2 2-61,-4 0 1,-4 6-75,0-1 1,-6 2 0,2 1 69,-3 1 0,-6-1 0,-3 1 0,-2-1 1,-6 1-1,-3-1-1,-3 0 1,3 1 0,1-1-1,2 1 1,2-1-19,1 0 95,2 1 1,1-1 118,2 1 0,4-6-120,8-2 0,2 1 0,6-1 0,1-2 65,2 0 1,3 1-1,4 1-96,1-1 0,0 2 0,1 0-31,3 1 0,-3 2 0,1 3 0,-3 1-43,-3-1 0,-6 4 1,-1 1-1,-4-3-7,-3 0 1,-1 2 0,-5 1 30,-3-2 0,-3 0 0,-5 0 5,-4 1 0,-3 0 0,-6-4 1,-3 1-5,-1-1 1,-2 1 0,-3-1-45,0 0 0,3-3 0,1-2-1,-2 0 1,4-1 0,2-3 0,3 2-177,4-2 0,-1 0 0,4-2-480,2 0 0,5 0-232,2 0 948,4 0 0,-2 0 0</inkml:trace>
  <inkml:trace contextRef="#ctx0" brushRef="#br0" timeOffset="14">10151 13583 8297,'-18'0'0,"-2"0"0,5 1 292,1 3 1,5-3 1305,1 3-1446,6-3 1,-2-1-1,6 2 3,2 1 0,5-1 0,0 3 0,4-1-1,2-1 1,5 1 0,-1-3-17,3 3 1,6-2-1,2 1 1,4-1 17,4-2 1,1 0-1,5-2-65,3-1 1,0 1 0,-4-3-17,-1 0 0,-2 4 0,4-4 0,-5 1-134,-4 0 0,1 0 0,-9 3 0,-2-1-317,-1-2 0,-6 0 0,-3 4-562,-2 0 938,-2 0 0,-4 5 0,-2 1 0</inkml:trace>
  <inkml:trace contextRef="#ctx0" brushRef="#br0" timeOffset="15">10379 14005 8329,'-5'-6'202,"4"0"1,-4 3 165,0-1 1,4 2-1,-3 6 1,1 3-233,-1 3 0,2 3 1,-4 2-1,-1 4 34,1 3 0,-2 1 0,-2-2-182,2-2 1,-2 6 0,3-5 0,-2 0-78,1 2 0,-1-6 1,5-1 33,2-2 1,1-1 0,2-1 0,3 0 25,3 1 1,1-5 0,2 0 90,3-2 1,6-1 0,0-4 0,2 0 7,2 0 1,0 0 0,1 0-93,3 0 1,-3 0 0,3-2-49,-3-1 0,-3 0 0,-2-3 1,-3 1-732,-4 2 0,-2 1-73,-2-2 0,-4 3 874,-8-3 0,-2-3 0,-6 1 0</inkml:trace>
  <inkml:trace contextRef="#ctx0" brushRef="#br0" timeOffset="16">10551 14177 8056,'0'-8'30,"0"1"434,0 4 1,-2-2-89,-1 5 0,1 1 0,-2 4 0,3 7-53,1 5 0,4 10 1,0 2-1,0 3-117,1 2 1,-4-5-1,4 8-190,0 0 0,-4 1 1,4-2-129,1-2 1,-5-1 0,3-9 0,-2 0-75,2-2 0,-3-7 0,3 0-160,-3-2 0,-1-5 0,2-2 346,1-1 0,-1 4 0,3-3 0</inkml:trace>
  <inkml:trace contextRef="#ctx0" brushRef="#br0" timeOffset="17">13748 13332 8417,'7'-5'-142,"-3"-3"1,-3 2 329,-1-2 1,4 0 0,-1-3 0,0 0 233,-2-1 1,-2 6 0,-3 2 0,-3 3-288,-4 1 0,1 1 0,3 3 0,2 5 0,0 5 1,3 3-1,-2 6 1,3 1-32,1 3 0,4-2 0,1 6-51,1 1 0,2 1 1,3 1-1,1 0-105,-1 0 0,-3-1 0,0-1 0,-1-3-110,-1-1 1,3-1 0,-4-6 7,2-2 1,-5-1-1,3-5 1,-1 0-172,0-3 0,0-1-699,-4 2 583,0-5 1,-1-1 440,-3-5 0,-3 6 0,-4 0 0</inkml:trace>
  <inkml:trace contextRef="#ctx0" brushRef="#br0" timeOffset="18">13783 13640 8349,'1'-10'244,"3"2"-84,3 4 0,4 3 0,0 1 0,2 0 159,2 0 1,3 0 0,5 0 0,1 0-159,2 0 0,0-4 0,3 1 0,-1 0-98,-3 2 1,-1-3-1,-2 0-574,-3 2 1,1 0 0,-5 2 510,-1 0 0,-1-5 0,-2-1 0</inkml:trace>
  <inkml:trace contextRef="#ctx0" brushRef="#br0" timeOffset="19">13703 13332 8347,'0'-12'-42,"1"1"0,3-1-29,3 1 0,9 0 1,3-1-1,4 2 400,3 2 1,3-1-1,7 4 1,1 0-194,1 0 1,0 1 0,-4 4-139,0 0 1,-1 0 0,-1 0 0,-3 0-826,-1 0 827,-6 6 0,4 0 0,-1 5 0</inkml:trace>
  <inkml:trace contextRef="#ctx0" brushRef="#br0" timeOffset="20">14571 13446 8008,'11'-6'-63,"1"0"0,-1 6 1,0 0-1,1 0 517,-1 0 1,2-3-1,1-1 1,2 1-420,2 2 1,-4 1-1,1 0 1,-1 0-434,2 0 0,-4 0 398,3 0 0,-2 5 0,-1 1 0</inkml:trace>
  <inkml:trace contextRef="#ctx0" brushRef="#br0" timeOffset="21">14605 13617 8210,'0'-6'796,"0"1"1,5 5-459,3 0 0,3 0 0,3 0-291,1 0 1,6 0 0,-2 0 0,2 0-194,2 0 0,0-2 0,-2 0 146,-1-2 0,-4 0 0,-5 4 0</inkml:trace>
  <inkml:trace contextRef="#ctx0" brushRef="#br0" timeOffset="22">15519 12955 8135,'0'-7'622,"0"12"1,0 3-584,0 7 1,0-1 0,0 0 0,0 1 0,0 1 0,0-1-163,0 0 1,3 0 0,3-3-14,0-1 0,0 1 1,3-2-1,-3-1-1115,0-2 1251,-3-4 0,2 2 0,2-5 0</inkml:trace>
  <inkml:trace contextRef="#ctx0" brushRef="#br0" timeOffset="23">15679 12966 8161,'0'-11'796,"0"4"-462,0 2 0,-4 7 0,0 1-199,1 5 1,2 6-1,1 2 1,0 2-40,0 3 1,4 4-97,0 2 0,5 4 0,-3-2 0</inkml:trace>
  <inkml:trace contextRef="#ctx0" brushRef="#br0" timeOffset="24">16113 13229 8279,'-4'-12'237,"0"1"0,1 0 104,2-1 1,1 7 0,0 5 0,0 6-317,0 5-6,0 5 1,0 2-1,1 6 43,3 3 1,-2-2 0,3 5 0,-2 1-90,1-2 1,1 4 0,-2-4 0,2 2-23,1-1 1,-2-3 0,4 2-68,1-1 1,-3-1 0,0-6 0,1-1-143,-1 0 0,-2-7 0,2 3-73,-1-4 0,-1 0 0,-3-2 0,2-1 331,1-2 0,-1 1 0,-3 3 0</inkml:trace>
  <inkml:trace contextRef="#ctx0" brushRef="#br0" timeOffset="25">16912 13366 8230,'-11'-6'-30,"3"-5"0,0 5 1,0 0 1,-3-1 0,0 5-1,0-3 238,-1-2 1,-4 5 0,-2-2-1,-1 3 162,0 1 1,4 0 0,-3 0-292,1 0 0,1 0 32,1 0 1,2 0-1,-2 1 1,3 3-107,5 4 1,0-2 0,5 1-1,-2 2 12,1 1 0,2 2 1,1-1-118,0 1 1,5-5-1,3 1 25,2 1 0,3 2 1,2 3-1,4 1 33,2-1 0,2-1 0,0-1 1,0-1 11,0 0 0,0 1 0,0-1-11,-1 1 1,0-1-1,-3 0 32,-4 1 1,-2 3 0,-3 0-1,-2-1-6,-5-1 1,-1-2-1,-2 1 17,0-1 1,-5 1 0,-4-1-3,-5 1 0,0-1 0,-5 0 0,-3 0 14,-3-4 1,1 2 0,-4-4-1,2 0-120,4 0 1,-4-1-306,7-4 0,3 0 56,0 0 354,9 0 0,2-5 0,5-1 0</inkml:trace>
  <inkml:trace contextRef="#ctx0" brushRef="#br0" timeOffset="26">17232 13423 8367,'0'-8'272,"0"1"-291,0 4 1,0 7 165,0 7 1,0 9-1,0-1 1,0 2 90,0 2 1,4 4 0,-1 1-323,0 1 0,2-4 1,-1 2-10,-2-3 0,1-3 0,-1-2 1,2-3-72,-1-4 0,-2-4 0,-1 0-157,0 0 0,-1-2-1024,-3-3 1345,-2-1 0,-11-2 0,-1 0 0</inkml:trace>
  <inkml:trace contextRef="#ctx0" brushRef="#br0" timeOffset="27">16958 13469 8176,'6'-12'370,"5"1"1,1-1 16,6 1 1,5 3 0,2 2 0,4 0-76,4-1 1,0 1 0,9-2-132,1 5 1,2-2 0,0 1 0,1 1-504,0 2 1,-6 1 0,-2 1 321,-2 3 0,-2-3 0,0 4 0</inkml:trace>
  <inkml:trace contextRef="#ctx0" brushRef="#br0" timeOffset="28">18397 13332 8209,'-7'-5'82,"-1"-2"1,2-3 0,1 1 899,0 2 0,1 5-807,4 2 1,0 10 0,0 10 0,2 1-242,2 2 0,-2 4 0,6 0 0,1 3 42,1 1 1,-3-3 0,1 0 0,0-1-162,-2 0 1,3-2 0,-4-5-31,1-1 0,-3-4 0,1 3-57,-3-1 0,-1-2 1,0-4-1,0 1-1347,0-1 1619,0-4 0,-5 3 0,-2-4 0</inkml:trace>
  <inkml:trace contextRef="#ctx0" brushRef="#br0" timeOffset="29">18705 13286 8165,'0'-11'0,"-4"3"50,1 0 164,-1 6 0,4 2 0,0 7 0,0 5 152,0 3 0,4 8 1,1 7-262,1 3 1,-4 2 0,4-1-104,-1 0 0,-4 0 0,4 1 0,-1-1-165,0 0 1,-1-5 0,-1-3 0,0-5-108,2-2 1,0-5 0,-4 2-177,0-4 0,0-4 0,-1-1-292,-3 2 1,-3-4 737,-4-1 0,-6 3 0,0-1 0</inkml:trace>
  <inkml:trace contextRef="#ctx0" brushRef="#br0" timeOffset="30">18305 13651 8165,'2'-10'-108,"1"3"147,5 3 1,3-1 0,3 1 0,4 1 60,4 2 0,2 1 0,9 0-105,1 0 1,-1-4-1,8 1 1,-2 0-301,-2 2 0,-2 1 0,-2 0 1,-1 0 304,-1 0 0,-1 0 0,4 0 0</inkml:trace>
  <inkml:trace contextRef="#ctx0" brushRef="#br0" timeOffset="31">18945 13434 8171,'-6'-11'0,"-3"0"0,5-1 713,1 1 0,2 3 233,1 1 1,0 3-746,0-4 0,0 7-228,0 1 1,0 5 0,0 6 0,1 2-71,3 2 1,-3 3 0,3 6 0,-1 2-62,1 0 0,-2 6 0,6-2-4,1 3 1,-3 0-1,2-1 1,0-3-22,3-1 1,4-2-1,0-6 223,-1-1 1,4-5 0,0 1-1,1-4-63,0-3 0,0 1 1,4-5-42,-1-2 0,1 3 0,0-1-94,0-1 0,-2-2 0,0-1 0,-3-1-233,-2-3 0,-1 1 1,-5-4-1,-2-3 391,-4-4 0,-8 1 0,-2-4 0</inkml:trace>
  <inkml:trace contextRef="#ctx0" brushRef="#br0" timeOffset="32">18934 13686 8173,'-7'-5'595,"2"-2"-348,5-4 1,5 1-1,4 1 1,4 2-53,2 2 0,5-2 1,-1 2-1,3 0-109,1 0 1,3-1 0,1 4 0,-2-2-186,0 2 0,-3 0 1,0 2-205,-3 0 0,1 0 0,-4 0-815,-3 0 1118,-5 0 0,2-5 0,-3-1 0</inkml:trace>
  <inkml:trace contextRef="#ctx0" brushRef="#br0" timeOffset="33">18842 13389 8173,'0'-12'124,"1"1"0,5-1-68,5 1 1,5 3 0,7 2-1,0 0 4,0-1 0,6 5 0,4-2 0,4 3-81,0 1 0,2 0 0,-1 0 0,-1 0-289,-2 0 0,0 0 0,-2 1 42,-3 3 1,2-3 267,-5 3 0,-1 2 0,-3 1 0</inkml:trace>
  <inkml:trace contextRef="#ctx0" brushRef="#br0" timeOffset="34">19619 13252 8205,'-5'-12'123,"3"1"642,-1-1-295,1 6-346,2 1 1,-3 8-115,-1 4 0,0 2 1,3 11-1,-2 4-64,-1 6 0,-1 4 1,3 3 101,-2 1 1,-1 4-1,2-3-105,-1 2 0,-3-5 0,2 1 1,0-4-135,0-2 1,0-7 0,2 0 56,-1-4 1,0-6-71,4 1-1385,0-2 1589,0-7 0,0-6 0,0-6 0</inkml:trace>
  <inkml:trace contextRef="#ctx0" brushRef="#br0" timeOffset="35">19573 13229 8205,'0'-18'145,"-4"2"339,0 4 0,1 5-491,3-1 0,1 7 0,3 2 1,3 8 112,4 5 0,0 7 1,0 2-1,2 6 26,2 4 1,-1 3-1,4 1-108,-1 1 0,-1 5 1,-2-2-107,1-1 0,0-1 1,-2-4-1,1-2-84,1-3 1,1-2 0,-6-5 0,-1-1-34,-2-3 0,1-3 1,3-6-475,1-2 0,-5 1 673,1-5 0,-1-1 0,5-3 0</inkml:trace>
  <inkml:trace contextRef="#ctx0" brushRef="#br0" timeOffset="36">19505 13640 8128,'0'-18'0,"1"6"0,3 5-191,3 2 0,8-2 1,3 1-1,1 1 304,0 0 0,0-2 0,5 3-95,3 1 1,-1 1-1,3-1 1,0-1 157,0 2 1,-4 1 0,2 1-854,-3 0 1,-1 0 676,0 0 0,5 0 0,1 0 0</inkml:trace>
  <inkml:trace contextRef="#ctx0" brushRef="#br0" timeOffset="37">20087 13297 8128,'-5'-17'16,"4"0"1,-3 6 183,3-1-157,1 6 1,0 2-1,0 8 159,0 4 0,0 7 0,1 5 0,1 5-103,2 6 1,4 2 0,-4 1-1,-1 0-35,3 1 1,-4-5 0,4 1-101,-1 0 1,-1-3-1,-2-1-114,1-3 0,-1-6 1,1-3-1,-1-2-677,-2-2-220,0 1 1047,0-6 0,-5-1 0,-2-5 0</inkml:trace>
  <inkml:trace contextRef="#ctx0" brushRef="#br0" timeOffset="38">19973 13286 8128,'0'-11'67,"0"-1"0,1 1 159,3-1 0,4 2 1,5 1-1,4 3 99,1 1 0,2 1 0,7 4 0,3 0-82,3 0 1,3 5 0,0 4-188,3 5 1,2 2-1,-4 6 1,-4 0-281,-5 2 1,-4 1 0,-2-1 42,-3 3 0,-6-3 1,-7 3-1,0-3 17,1-1 0,-5-1 0,1 1 94,-6 0 0,-3 0 0,-6-2 52,1-1 1,-7 1 0,-3-3 0,-6 0-77,-2-3 0,-6-2 0,-3-2-212,2 0 1,0-3 0,4-2 0,4-1-386,6-2 0,6 2 691,1-1 0,8-5 0,1-6 0</inkml:trace>
  <inkml:trace contextRef="#ctx0" brushRef="#br0" timeOffset="39">20681 12841 8128,'-6'-18'180,"1"1"16,5 11 0,1 1 140,3 5 1,-2 6 0,4 4-136,0 4-195,2 7 1,-6-4-1,3 6-43,0 0 1,-4 0 0,4 0 0,-1-2-329,0-2 0,1 2 0,-3-6-90,2-1 0,0-1 455,-4-2 0,5 0 0,1 1 0</inkml:trace>
  <inkml:trace contextRef="#ctx0" brushRef="#br0" timeOffset="40">20807 12829 8195,'-7'-18'102,"2"6"238,5 4 0,0 7 13,0 1 1,5 6 0,3 8 0,2 3-132,1 0 0,2 2 0,1 6-338,1 1 0,-3 0 116,-5 4 0,1 0 0,3 5 0</inkml:trace>
  <inkml:trace contextRef="#ctx0" brushRef="#br0" timeOffset="41">3721 16255 8173,'-11'0'-76,"3"0"1,2-1-1,0-3 1,3-2-1,-1-2 2033,0 1-1904,0 4 1,6-1-1,0 8 1,2 4 53,-2 2 0,3 5 1,-1 3-1,0 2-50,1 4 1,-4 8-1,3 1 1,-2 5-21,-2 3 0,0-1 0,0 4 0,-2-3-76,-2 3 0,3-1 0,-3-1 1,3-4-81,1-3 0,0-4 0,0-2 65,0-1 1,4-2 0,0-3 0,0-1 90,1-3 1,-4 1 0,4-5-90,0-1 0,-4-5 0,3-1-308,-3 1 1,-1-3-586,0 2 1,2-6 944,1 2 0,-1-3 0,3-1 0</inkml:trace>
  <inkml:trace contextRef="#ctx0" brushRef="#br0" timeOffset="42">3493 16381 8292,'0'-16'-235,"3"3"1,2-2-1,2 2 304,2 1 0,-3 1 1,2 0-1,0-1 1,3 1 381,0-1 1,0 2 0,1 1-351,-1 2 0,5 0 1,0-1-1,3 0 1,4 0-46,2 2 0,6-4 1,-3 3-44,1 1 0,-3-3 1,5 5-119,1 2 0,-4 1 1,-2 1 18,-2 0 1,-2 1 0,-3 3 0,-4 3 55,-2 3 1,-2 2-1,-1-1 1,-2 1 39,-4-1 0,-3 2 0,-2 1 26,-3 1 0,-4 4 0,-7-2 1,-5 0 25,-5 4 0,-2 0 1,-6 1-69,-3-3 0,-4 2 0,0-3 1,1 1-202,0 0 1,4-5-1,8 1 1,2-3-993,8-5 1199,3 4 0,2-5 0,1 5 0</inkml:trace>
  <inkml:trace contextRef="#ctx0" brushRef="#br0" timeOffset="43">4509 16130 8244,'0'-12'-133,"0"5"0,0-1 0,0-1 593,0-1 1,0 2-235,0 1 1,0 6-1,-1-1-125,-3 5 1,1 7-1,-4 0 1,-2 5 37,-1 3 0,-2 1 0,0 4 1,-2 1-38,-2 3 0,-3 1 1,4 3-61,1 0 0,2-1 1,1 5-1,2 0-72,2 3 1,3 3-1,-2 4-43,1 1 0,0 0 0,2-2 1,-1-1 84,2-1 0,2-4 0,2 2 0,3-3 100,2-5 0,4-1 0,6-1-2,0-3 0,1-3 1,2-2-1,-1-2 26,2-1 1,-4-5 0,1 1 25,-1-2 0,-2-5 0,-2-2-62,2-1 0,-6 3 1,2-5-1,-2 1-357,-3 1-458,5-3 1,-9 3-1710,6-5 2424,-6 0 0,3 0 0,-5 0 0</inkml:trace>
  <inkml:trace contextRef="#ctx0" brushRef="#br0" timeOffset="44">5091 16347 8402,'-11'-12'-302,"0"1"1,-1-1-1,1 1 1,1 0 674,2-1 1,-2 5 0,2-1 0,-2 0 0,0 1 121,2-1 1,3 7 0,5 1-349,0 6 0,0 4 0,0 3 0,2 2 6,1 4 0,0 4 0,4 3-101,2 0 0,1 6 0,3-3 0,1 2-78,1-1 1,2-1-1,-3 3-39,1-2 0,0-4 0,-3 0 0,-1-1-42,1-3 1,-1-3 0,0-2 78,1-4 0,-6 1 0,-1-8 1,-1 2 168,0-1 0,1-4 569,-1 0-413,-3-1 0,4-7 1,-5-3-228,0-2 1,1-5 0,2-2-248,1-1 1,3-1 0,-3-3 48,-1-1 0,2 0 0,-1 0 1,-2 1-159,-1 3 0,3-1 1,0 5 39,-2 1 220,0 1 1,-1 7-1,3 3-16,3 6 1,4 5 0,0 5-37,0 3 1,1 4-1,1-2-1,2 0 0,-3 3 0,5-3 0,-2 1-98,0 0 1,4-5-1,-3 1 128,-2-2 1,-2-6-1,0 0 1,-1-2 232,1-3 0,-1 0 0,0-4 125,1-1 1,-1-4-1,1-4 1,-1-1 205,1 1 1,-2-2-1,-1-2-95,-2-4 0,-3-3 0,2 0-214,-1-1 1,-1-4 0,-3-1-1,2-1-188,1-3 0,0 3 1,-4 0-205,0 1 1,-2 1 0,-1 6-1,-4 2-802,1 4 0,-3 2-197,5 1 0,-1 6-397,1 2 1582,3 3 0,1 6 0,6 1 0</inkml:trace>
  <inkml:trace contextRef="#ctx0" brushRef="#br0" timeOffset="45">5982 16084 8364,'0'-11'9,"-1"3"1,-2 0 0,0 0 0,0-3 0,2 0 0,1 0 1986,0-1-1990,0 6 0,0 2 1,0 8-1,0 5-22,0 5 1,1 3-1,2 6 70,0 0 0,1 5 0,-2 2 1,0 3-42,2 2 0,0 3 0,-3 1 4,3 2 0,-3 1 1,3 2-1,-3-1-63,-1-1 1,4-4 0,0 3 72,-2-2 0,1-1 0,-1-4 1,2-1 87,-1-2 0,-2 1 0,0-6-65,3 0 1,-3-2-1,3-3 1,-3-2-15,-1-3 1,0-4 0,0 0-178,0-1 1,0-3-1135,0-1-1185,0 1 2460,0-2 0,0-1 0,0-5 0</inkml:trace>
  <inkml:trace contextRef="#ctx0" brushRef="#br0" timeOffset="46">6405 16267 8260,'-5'-12'-512,"2"1"-615,-4 0 1238,4 4 0,-1 3 0,7 8 165,1 4 1,1 3 0,-3 4-1,2 6 114,-1 4 1,2 2 0,-2 6-209,0 2 0,2 2 0,-1-3 0,-2 1-108,0-1 0,1 0 0,1-1 0,0-2-86,1-5 1,-4-3 0,5-3 70,-1-1 0,-4-5-67,3 2 0,-2-7-197,2-2 238,-3 1-33,4-2 0,-10-1 0,-1-5 0</inkml:trace>
  <inkml:trace contextRef="#ctx0" brushRef="#br0" timeOffset="47">6393 16644 8260,'-5'-7'-116,"4"-3"26,-3 3 0,3-4 1,2 1-1,2 1 261,1 2 0,8-1 0,1-2 0,3 1 142,5 2 0,0 4 1,2-2-1,0 1-224,0 0 1,0 0 0,1 4 0,1 0-116,2 0 0,-4 0 0,-4 0-152,1 0 0,-2-1 0,0-1 0,-2-2-535,-2 1 713,-1 2 0,3-4 0,2-1 0</inkml:trace>
  <inkml:trace contextRef="#ctx0" brushRef="#br0" timeOffset="48">6405 16255 8162,'-7'-17'57,"2"0"1,5 6-81,0-1 1,4 5-1,1-1 1,2 0 186,2 2 0,2-3 1,3 4-1,2 0 14,2 0 1,1 1 0,5 4 0,2 0-286,0 0 1,5 0 0,-3 0-115,1 0 1,-4 0 0,2 1 220,-3 3 0,-1 3 0,0 4 0</inkml:trace>
  <inkml:trace contextRef="#ctx0" brushRef="#br0" timeOffset="49">7113 16016 8296,'-10'-18'29,"3"3"1,7 3 926,7 5-875,3 1 1,1 8 0,1 0 0,-1 3-1,1 2 1,-1 3 124,0 4 1,5 0 0,0 5 0,2 1 54,2 2 0,2 4 0,1 2-185,0 1 0,-1 1 1,1 1-1,-1 1-21,-3 4 1,1-2 0,-5 5-140,-1 1 1,-1-1-1,-3 4 1,-1-1-34,-1 1 1,-6 1-1,2 2-86,-3 0 0,-1-6 0,-1-2 174,-3-2 1,-2-2-1,-6-1 1,0-1 24,-4-2 1,3-4 0,-5 0-97,1-1 1,-3-4 0,2-1 0,0-2-268,3-1 0,6-3 1,3-5-594,1-2 960,1-4 0,14 2 0,3-5 0</inkml:trace>
  <inkml:trace contextRef="#ctx0" brushRef="#br0" timeOffset="50">8244 16461 8205,'-12'-5'-27,"5"4"0,1-3 1,4 1-1,4 1 1,4-2 327,2 1 1,8 2-1,3 0 1,1-2-1,0 0-131,-1 0 0,4 2 0,4-1-146,-2-1 1,1 1-1,-1-1 1,2 0-130,-2-1 0,-2 3 0,-3-3 0,-2 3-752,-2 1 0,0 0 277,-5 0 580,-5 0 0,-1 5 0,-5 1 0</inkml:trace>
  <inkml:trace contextRef="#ctx0" brushRef="#br0" timeOffset="51">8266 16655 8205,'12'0'0,"4"-4"0,3-1 145,3-1 0,2 0 1,3-3-1,3 1-42,3-1 1,0 4 0,0 0-475,1 0 371,-7 4 0,16-9 0,-7 3 0</inkml:trace>
  <inkml:trace contextRef="#ctx0" brushRef="#br0" timeOffset="52">9785 15422 8205,'-6'-2'105,"2"-1"0,3-5 450,1-2-534,0 3 0,4 4 0,0 6 1,-2 5-1,1 2 79,0 2 0,-1 4 0,2 3 1,-3 3-29,-1 1 0,1 3 0,2 3 0,0 3-61,0 4 0,-2-3 0,-1-3 0,0 1-74,0-2 0,4 3 0,0-6-11,-2 0 1,0 0 0,-1-2-1,1-2-103,2-1 1,0-4 0,-3-1 75,3 1 0,-3-8 0,3 2 0,-2-1-400,-2 1 0,1-4 501,3 1 0,-3-1 0,4 5 0</inkml:trace>
  <inkml:trace contextRef="#ctx0" brushRef="#br0" timeOffset="53">9660 15433 8391,'0'-18'-89,"0"2"0,0 4 110,0 1 1,1 0 0,3 0 0,3 3-33,4 0 0,0 4 0,2-2 0,2 1 113,4 2 0,1 2 0,1 1 0,-2 0-41,1 0 1,2 0 0,0 0-59,1 0 1,4 1-1,1 2 1,0 2-61,0 1 1,2 2 0,-3 3-1,-3 1 13,-4-1 0,-3 2 0,-7 1 0,-3 1 1,-2 1 0,-5-2 45,0 2 1,-8-1 0,-5-3 0,-5 2 195,-6 2 1,0-1-150,-7-4 0,1 1 0,-4-1 0,-1 1 0,1-1 12,0 0 1,5 0-1,3-3-166,6 0 1,4-2 0,5 3 104,4-1 0,2 0 0,5 3 0</inkml:trace>
  <inkml:trace contextRef="#ctx0" brushRef="#br0" timeOffset="54">10653 15193 8392,'0'-11'-614,"0"-1"977,0 1 0,-5 5-194,-2 2 1,-7 9-1,-1 5 1,-1 5 65,0 3 0,3 1 1,-3 5-138,-1 3 1,4-2 0,-2 6 0,1 0-45,-1 2 1,2 2 0,-2-1-19,2 0 1,2 2 0,1 1 0,2 2-125,4 1 1,-1-3-1,2 1 9,0-2 1,2-2 0,1-1 0,0-1 36,0-2 1,1-1 0,2 3 55,0-1 1,5-5 0,-3 4 0,1-4 10,3-4 0,1 1 1,2-4 37,-1 2 0,2-3 0,1-3-33,1-2 0,2-6 1,-3 0-1,1-1-120,-1 1 1,-2-5-1,0 2-308,-1-3 0,-1 0 1,-1 2 397,-1 1 0,0 0 0,3-4 0</inkml:trace>
  <inkml:trace contextRef="#ctx0" brushRef="#br0" timeOffset="55">10882 15467 7852,'7'0'-376,"1"0"0,0 2 514,-2 1 0,3 5 0,-5 7 0,0 4 0,-1 4 1,1 4-1,0 3 0,1 2 0,1 0 6,1-2 1,3-1-1,-3 3 1,4-3-115,0-1 1,4-1-1,0-4 1,-1-2-64,-1-2 0,-1 2 0,-1-6 128,0-1 1,0-5-1,-3-3 538,0-1 446,0-1-928,-2-4 1,0-4-1,-3-1-134,1-1 0,0-2 0,-4-3 0,0-1-54,0 1 0,1-2 1,1-1-1,2-2-88,-1-2 1,-1-1 0,1-3-64,1 3 0,1-1 0,-3 3 147,2 0 0,1 3 1,-2-2-1,0 4 90,0 0 1,-2 5 62,-1-1 0,1 6-84,3-2 1,3 8 0,4 3-40,0 3 1,0 3-1,-1 2 1,0 4-14,3 3 0,1-3 0,-3 0-14,0 1 0,2 1 0,1-1 0,3-2 0,0-2 0,-3-1 0,3-5 60,-1-2 0,-3 1 0,2-5 0,-2-2 337,-2 0 1,1-2-56,-1 0 1,1-5-1,-2-3 1,-3-2 186,-3-2 1,1 0-1,-1-4-189,-1-3 0,-2-2 0,-1-2 0,0 0-40,0 0 1,1-3 0,2-4-332,0-3 1,3 2 0,-4-6-357,2 5 1,5-3 0,-3 4 0,2 3-523,-1 3 0,-4 7-72,1 3 0,-2 7 301,2 5 1,-1 6 0,3 6 717,-1 5 0,4 4 0,-3 5 0</inkml:trace>
  <inkml:trace contextRef="#ctx0" brushRef="#br0" timeOffset="56">11853 15981 8283,'0'-7'121,"0"-1"0,0-1 0,0-1 0,0-1 179,0-1 0,0 1 1,0-1-1,0 1 1,0 0-1,0-1-142,0 1 0,0-1 1,0 1-1,0-1-298,0 1 0,0-4 0,0 0 109,0 1 1,0-3 0,1 1 0,1-2-82,2-2 1,5 2 0,-1-1 0,1 0-84,-2 1 0,7-2 0,-2 3 137,0-1 0,1 4 1,-2 0 37,1 6 1,3-1 0,0 5 0,-1 1 31,-1 2 0,-2 1 0,1 0 0,-1 0 0,1 1 0,-1 3 0,2 4 0,2 2 0,-2 3 0,2 1-22,-2 1 0,2 5 0,0-1 0,-1 3-51,-1 1 1,-2-1-1,0 1 5,1 0 1,-2 0 0,-2 0 0,-3 0 22,0-1 0,-4-3 1,3-1 51,-3-1 1,-1-2 0,0-4 88,0 1 0,0-5-43,0 1 0,0-4-398,0 3 0,0-3-1091,0 4 1424,0-1 0,0 0 0,0-2 0</inkml:trace>
  <inkml:trace contextRef="#ctx0" brushRef="#br0" timeOffset="57">12572 15456 8283,'-11'-5'-344,"1"2"-176,2-4 663,3 4 0,5-1 1,0 9-1,0 7 61,0 6 0,0 7 1,0 3-1,0 2-112,0 6 1,0-2-1,-1 6-96,-3-1 0,3-5 0,-3 2 0,2-5 14,2 1 1,0-4-1,0-3-42,0-4 0,2-1 0,0-5 0,2-1-42,-1-1 0,-2-6 0,0 0-163,3-2 1,-3 0-1141,3-1 1377,-3-3 0,4 4 0,2-5 0</inkml:trace>
  <inkml:trace contextRef="#ctx0" brushRef="#br0" timeOffset="58">12446 15833 8283,'2'-10'0,"2"2"-192,3 4 0,3 2 1,2-1-1,0-1 631,4 2 1,1 1-1,6 1-210,0 0 1,0 0 0,0 0-1,0 0-102,-1 0 1,1 0-1,-1-2 1,-2 0 15,-1-2 1,-4 0-1,3 3-408,-1-3 0,-2 3 0,-4-3 1,1 1-1420,-1 0 1684,1 1 0,-6-8 0,-1 4 0</inkml:trace>
  <inkml:trace contextRef="#ctx0" brushRef="#br0" timeOffset="59">12526 15502 8283,'0'-23'0,"0"5"-93,0 3 1,9 3-1,4 3 1,3 2 244,5-2 0,0 0 0,2 0 245,0 2 1,4 4 0,1-1-1,0 3-269,-1 1 1,4 0 0,-3 0 0,0 0-350,0 0 0,-5 1 0,-6 2-447,0 1 0,-2 3 668,-4-3 0,-4 5 0,-2-3 0</inkml:trace>
  <inkml:trace contextRef="#ctx0" brushRef="#br0" timeOffset="60">13075 15193 8283,'-5'-11'-1385,"3"4"1253,-3-3 0,10 9 583,3-3 0,2 3 1,1 1-180,1 0 1,1 1 0,1 3 0,2 4-107,2 2 0,-3 5 0,4 2 0,0 2 24,-1 5 1,3 0 0,-2 6-28,3 2 0,0 6 0,-2 4 0,-2 2-221,-2 2 0,-1 4 0,-3 0-118,-1 2 0,1-3 0,-2 0 1,-1-2-225,-2-1 1,-4-2 0,1-2 60,-3-4 0,-1 0 0,-1-4 0,-3-4-86,-4-5 1,-4-2 424,-7 0 0,-11-1 0,-10 1 0</inkml:trace>
  <inkml:trace contextRef="#ctx0" brushRef="#br0" timeOffset="61">9671 16609 8284,'-6'-7'-32,"2"-1"1,4 1 0,4-1 0,3 2 302,4 1 1,0 1 0,0 4 0,1 0 0,1 0-177,2 0 0,-2 0 0,3 0 0,-1 0-9,0 0 0,6 0 0,-2 0-14,2 0 0,7 0 0,1 0 0,3 0-25,2 0 1,-4-2 0,6 0 0,1-2-38,-1 2 0,-1 0 0,1 1-29,2-3 0,-1 3 0,3-3 0,0 3-10,-4 1 0,6-4 1,3 0 6,3 2 0,5-3 1,-2 1-1,1 0-62,3-1 0,-7 4 1,1-4 28,3 0 0,-2 3 1,-1-2-9,-2 3 0,-1-3 1,0 1-1,-1-1 29,1-1 1,0 2 0,-1-3 43,1 1 1,0 0-1,-1 2 1,1-1 1,0 2 0,3-3 0,1 1-21,-2 1 0,-1-2 0,-3 2 0,0 0-17,-3 2 1,1-1-1,4 0 15,0-2 1,-1-1-1,2 2 4,3 0 1,-3-2 0,2 2 0,-2-1-22,-1 2 0,1-3 1,1 1-24,2 1 1,-2 2 0,-5 1 25,-1 0 0,-4 0 0,2 0 0,0 0 24,-3 0 1,-2 0-1,-1 0 63,1 0 0,0 0 0,2 0 1,2 0 59,2 0 1,-3 0 0,3 0-105,-2 0 0,0 0 0,-2 0 0,1 0-2,-1 0 1,-5 0-1,-2 0-8,2 0 0,-4 0 0,-2 0 0,-3 0 60,-4 0 1,2 0 0,-6 0 159,-1 0 1,-5 0 242,-2 0-255,1 0-585,-2-5 0,-3 4 0,-11-3-712,-7 3 1081,-5 1 0,-13-5 0,-3-2 0</inkml:trace>
  <inkml:trace contextRef="#ctx0" brushRef="#br0" timeOffset="62">10653 17032 8332,'0'-11'187,"-3"-1"0,-1 1 101,1-1 1,2 7 0,1 5 0,0 8 0,0 6-354,0 5 1,0 4 0,0 3 128,0 5 1,0 2 0,0 2 0,0 2-30,0 1 0,0 5 0,0-2 0,0 0-58,0-3 0,-4 1 0,0-1-49,2-1 0,1-5 1,1-3 57,0-1 1,1-2 0,1-4 0,2-2-61,-1-1 0,-2-4 0,-1 3-27,0-1 1,0-2-225,0-4 0,0-3-244,0 0 1,-1-6-174,-3 2 1,-2-4 741,-6-4 0,1-2 0,-1-6 0</inkml:trace>
  <inkml:trace contextRef="#ctx0" brushRef="#br0" timeOffset="63">10482 17146 8438,'0'-23'-149,"0"2"0,1 2 171,3 4 1,4-2-1,6 2 1,1 0-1,0-1 376,2 1 1,-3 1 0,5 5-242,1 2 1,0 0 0,1-2 0,-2 3-52,1 1 0,2-3 0,0 5 0,1 0-15,0 2 1,1 1 0,2 0-55,0 0 0,-3 4 1,-4 1-1,1 1-131,2 3 0,-1 2 0,-1 3 66,-5 2 0,-6 0 0,-3-1 0,-1 4-56,-2 3 0,-7-3 0,-5 0-17,-5 1 1,-4-3 0,-6-1 90,-3 1 0,0-5 0,-5 4 0,1-4-20,0 0 1,-2-1 0,0 1 0,2-1-162,5 0 0,6-3 0,5-2-764,3-1 955,0 4 0,11-7 0,2 3 0</inkml:trace>
  <inkml:trace contextRef="#ctx0" brushRef="#br0" timeOffset="64">11384 16872 8241,'0'-11'-227,"0"-1"294,0 6 1,-1 1 648,-3 5 0,-2 0-626,-6 0 1,5 5 0,-1 3-26,-1 2 1,1 2-1,-1 4 1,1 4-29,-1 5 1,-1 1 0,-1 4-1,-1 2 32,1 1 1,3 1 0,0 2-105,0 2 0,1-1 1,1 3-1,0 1-24,-1-1 0,5-2 0,-2 3 28,3-2 1,1-1 0,0-3 0,1-1 43,3 0 1,-2-5-1,6-2 82,1-3 0,2-2 0,3-2-17,1-1 1,2-5 0,-3 1-1,1-1-64,-1 1 1,-1-2 0,-1 2 45,4-2 1,-8-2 0,4 1-621,-2-1 1,-4 1 0,2-1-1049,1 1 1608,-4-6 0,0 4 0,-5-4 0</inkml:trace>
  <inkml:trace contextRef="#ctx0" brushRef="#br0" timeOffset="65">11578 17089 7993,'0'-6'1973,"0"1"-1901,0 15 0,0 1 1,0 11-1,0-1 1,0 4-1,0 0-39,0 3 1,0 1 0,0 5 0,0 1-46,0-1 1,0-1-1,0-1-80,0-2 1,0-5-1,0 2 1,0-3 97,0-1 0,2-5 1,0-3 19,2-2 0,0-2 1,-3-1-293,3-2-1284,-3 2-305,4-4 1855,-5 1 0,-5-2 0,-1-5 0</inkml:trace>
  <inkml:trace contextRef="#ctx0" brushRef="#br0" timeOffset="66">11521 17500 8160,'0'-11'0,"0"-1"-93,0 1 1,9 1 0,3 1 0,2 3 223,2 1 1,1-1 0,3 4 166,-1-2 1,0 0 0,4 4 0,0 0-131,0 0 0,-4-1 1,0-1-80,1-2 1,-4 0-1,0 4 1,-5-1-150,-3-3 1,2 3-242,-3-3 0,2 1 301,-1-1 0,-3 3 0,-5-4 0</inkml:trace>
  <inkml:trace contextRef="#ctx0" brushRef="#br0" timeOffset="67">11544 17112 8229,'0'-11'0,"5"-3"0,4 1-58,5 3 1,4 2 0,3-1 0,0 3 261,-2 1 0,0-3 0,4 4 1,0 2 81,-1 1 1,0-1-1,-2 0 1,-1-2-279,2 1 1,-5 2-1,-1 1-777,-2 0 1,2 0 768,0 0 0,1 5 0,-5 2 0</inkml:trace>
  <inkml:trace contextRef="#ctx0" brushRef="#br0" timeOffset="68">12092 16861 8209,'-5'-12'-100,"4"5"67,-3-1 0,8 6 0,4-2 431,2 2 0,1 2 0,1 0 1,-1 2 132,1 2 0,3 2 0,1 5-336,2 1 0,1 4 0,4 3 0,0 4 31,0 4 1,-1 3 0,0 8-176,-3 4 1,1 3 0,-3 3 0,-1 4 55,1 5 1,-6 3-1,-3-3-209,1 0 0,-4-4 1,-1-1-91,-3-1 0,-1-2 1,0-3-1,0-2 10,0-2 0,0 1 0,0-4 0,-1-3-1114,-3 0 0,-3-7 1296,-4-2 0,-5 2 0,-2 0 0</inkml:trace>
  <inkml:trace contextRef="#ctx0" brushRef="#br0" timeOffset="69">14217 16301 8171,'-7'-11'-1,"5"1"1,3 1 0,4 2 0,2 2 1114,1 3-976,3 0 1,0 2 0,2 0-1,1-1-216,1-3 0,5 3 1,-1-3-1,3 3-8,1 1 1,-1 0 0,1 0-1,0 0-193,0 0 1,-1 0-1,-2 0-28,-1 0 0,-5 0 0,1 0 307,-2 0 0,-2 0 0,1 0 0</inkml:trace>
  <inkml:trace contextRef="#ctx0" brushRef="#br0" timeOffset="70">14240 16507 6775,'11'0'1025,"2"0"0,1 0-714,1 0 1,6 0 0,4 0 0,6-2-92,6-1 0,6 1 1,-1-3-1,1 1 1,-1 1-455,-4 0 0,-7 2 0,-6 1-672,-5 0 906,-3 0 0,-11 5 0,-1 1 0</inkml:trace>
  <inkml:trace contextRef="#ctx0" brushRef="#br0" timeOffset="71">15930 15547 8171,'0'-7'-10,"1"-1"0,3 0 1,2 1-1,2 0 0,-1 1 1,2 0 199,2-3 0,0 0 0,0 0 1,1 3-1,-1-1-66,1 1 0,-1 4 0,0-3 1,2 1-26,2 0 1,-2 0 0,4 4 0,-2-1 0,0-2-42,-1-1 1,2 1 0,1 3-43,1 0 1,-3 0 0,3 1 0,-2 1-60,-2 2 1,-1 1-1,-3-1-14,-2 4 0,-3 2 1,-5 1-50,0 1 1,-2 0 0,-1 2 0,-5 2-42,-2-2 1,-2 2 0,0-1-21,-3-1 0,1 0 0,-4-1 0,1 0 99,3-3 1,3-1 0,2 1-1,3-1-62,1-2 408,-4-4-70,7 2 0,-1-5 0,6 0 23,5 0 0,2 0 0,2 1 0,-1 2-80,1 1 0,3-1 0,0-1-114,-1 1 0,2-1 1,1 3-1,-1-1-100,1-1 1,-2 6 0,-3-2-48,-1-1 1,-1 4 0,-2-2 46,-4 2 1,-3 5 0,-4 0 28,-4-1 0,-3 3 1,-12-1-12,-2 2 0,-7-3 0,2 3 1,-1 0-22,-1 0 1,6-4 0,-2-1 0,3-2 104,1-4 1,6 0-1,1 0 68,4-3 1,0-3-489,1-1-657,4 0 0,4 0 1038,6 0 0,4-5 0,4-1 0</inkml:trace>
  <inkml:trace contextRef="#ctx0" brushRef="#br0" timeOffset="72">16775 15285 8171,'0'-12'0,"0"5"-26,0-1 1,0 4 507,0-3 1,1 4-442,3-1 0,-3 8 0,3 4 0,-3 3 98,-1 4 0,-1 3 0,-1 6 0,-3 3 24,-2 3 0,0 7 0,-5 2-106,1 2 0,-1-3 1,0 3-69,-4-2 1,4 3-1,-4-4 1,4-1-156,0-2 0,5 0 0,-1-2 0,1-3 48,0-3 0,-2-3 1,4-1 73,-1-1 1,2-4 0,-2-3-232,1-2 1,1-5 0,4-1-336,0 2 1,0-2-176,0 0 785,0-4 0,0 2 0,0-5 0</inkml:trace>
  <inkml:trace contextRef="#ctx0" brushRef="#br0" timeOffset="73">17083 15547 8171,'-7'-17'0,"-1"1"262,6 9 1,-3 0 202,5 4 1,-6 1-413,-1-2 0,0 8 0,0 4-18,-2 2 1,3 5 0,-2 2-1,0 1-60,2 2 1,-3 0-1,5 0 24,2-1 0,1-1 0,1 3-2,0-2 1,5-4 0,2 1 0,3-2-29,2-4 0,3-2 0,2 1 114,0-1 1,2-6 0,4 2 0,0-4 32,0-4 0,0-2 0,0-6-59,-1 1 1,-4-1 0,-3 1 0,-2 0-3,-1-1 1,-2-3-1,-1-2-35,-2 0 0,-4-2 1,-1-3-280,-4 3 0,-6-3 0,-7 5 0,-4-1-234,-3 3 0,-1 2 0,2 3 88,2 2 1,-3 3-1,4 5 1,1 0 96,1 0 0,4 1 1,2 3 307,2 4 0,-1 2 0,5 3 0,2 2 0,-5 3 0,1 5 0</inkml:trace>
  <inkml:trace contextRef="#ctx0" brushRef="#br0" timeOffset="74">17003 15776 8171,'0'7'-1212,"0"1"1459,0 0 1,-1 2 0,-1-1 120,-2-2 0,-1-3 1,2 4-1,-2 1-16,-1 1 0,2 1 1,-2 1-367,1-1 0,-1 0 1,4 1-1,-2 0-49,2 4 0,0-4 0,2 4 1,2-2-48,1 1 0,5-3 0,6 2 31,1-5 1,5 0 0,0-5 98,1-1 0,6-2 0,-1-1 0,1-1 138,1-3 0,-4 1 1,3-4-67,-3-2 1,-1-5 0,-2-1 38,-2 1 0,2-3 0,-7 1 0,-3-2-75,-2-3 1,-7 0 0,1-2-143,-6 0 0,-4 0 0,-10 2 1,-6 3-414,-6 7 1,-13 4 0,-3 9-96,-2 1 1,-3 8 0,5 6 0,4 4 593,4 3 0,3 6 0,0-1 0</inkml:trace>
  <inkml:trace contextRef="#ctx0" brushRef="#br0" timeOffset="75">15633 16518 8323,'-12'0'-378,"1"0"1,0-1 0,-1-2 844,1-1 1,4-1 450,4 2-401,1 1-305,2-3 1,2 5 0,1 0-72,5 0 0,2 0 1,2 0-31,-1 0 1,4-4 0,1 1 0,-1 0-39,1 2 0,2 1 0,5 0-19,0 0 1,0-4 0,1 0 0,2 2-27,5 0 0,2 1 1,1-1-47,0-2 1,2-1-1,1 2 1,2-1-26,2 2 1,-3-1-1,3 1 32,3-2 1,-4 0-1,2 4 1,0 0 6,-1 0 1,3 0-1,-1-1-1,5-3 1,1 3 0,4-3-1,1 3 3,2 1 0,3-2 1,0 0-10,2-2 0,-28 1 1,-1 1-1,28-1 1,-3 0-67,-3 0 0,-4-2 0,1 1 50,-5 2 1,3-1 0,-7 1-1,1-2 39,-1 1 0,-3 1 0,-5-1 100,0-1 1,-4 1-1,-4 3 1,-2-2-26,-1-1 1,0 1 0,-1-2 151,-3 3 1,1-3-1,-5 1-31,-1 0 0,-1 2 1,-2-1 168,1-1 1,-5 1 339,1-1-731,-6 1 1,2-1-326,-8-1 0,-2 0 1,-5 4-1,-1 0-2518,1 0 2857,-6 5 0,0 1 0,-6 6 0</inkml:trace>
  <inkml:trace contextRef="#ctx0" brushRef="#br0" timeOffset="76">16021 16929 8284,'0'-11'-48,"0"-1"0,0 1 0,0 0 0,1 0 728,3 4 0,-2 0-84,1 4-560,-1 1 0,-2 6 45,0 8 1,3 7 0,1-2 0,-1 2-92,-2 0 1,3 4 0,0 4 1,-2-2 1,3-1 0,-1-1 0,0-1 6,1-3 1,-4 1 0,4-3-37,0 0 0,-3-3 0,3 2 1,-1-4-133,-1 0 1,2-5-1,-2 1-114,1 1 0,0 1-524,-4 1 0,0-3 807,0 0 0,0-6 0,0 3 0</inkml:trace>
  <inkml:trace contextRef="#ctx0" brushRef="#br0" timeOffset="77">16592 16804 8284,'-6'-12'1339,"1"6"-1314,5 1 89,0 5 0,0 6 1,-1 6-19,-3 5 1,1 10 0,-4 5 0,-1 3-80,2 3 0,-5 4 1,4-4-1,-3-1-149,-2-1 1,1-2 0,1-1 65,2-3 0,-2 2 0,2-5 1,-2-2 162,-1-1 1,1-5-1,1-1-139,1-2 1,6 0-1,-2-5-104,3 0 0,-1 0 1,0-2-817,-2-2 1,0 1-108,4 3 1069,0-4 0,0 3 0,0-4 0</inkml:trace>
  <inkml:trace contextRef="#ctx0" brushRef="#br0" timeOffset="78">16661 17146 8284,'0'-11'-259,"1"-1"1,2 1 263,0 0 0,6-1 1,-1 1-1,2-1 367,1 1 1,1-1 0,-1 1 0,1 1 68,-1 2 1,2-1-1,1 6-397,1 0 1,0 2 0,-2 1-98,2 0 0,-2 6 0,2 4-68,-2 4 1,-7 7 0,-2-2 91,-3 2 1,-2 3-1,-3 2 1,-3 0-103,-4 0 1,-4 2 0,-1-2 0,-1 0 20,1-2 0,0-1 1,5-2 95,0-2 0,0 1 1,4-4-1,2-4 552,0-3 48,3 1-288,-3-8 0,10 3 1,3-5-97,2 0 1,7 0 0,0 0-107,1 0 0,4 0 1,-3 0-1,2 0-147,2 0 0,-1 0 0,-2 0-175,-1 0 0,-4 0 0,3 0 0,-1 0-379,-3 0 1,0 1-1,-1 2 605,3 0 0,-1 6 0,-4-2 0</inkml:trace>
  <inkml:trace contextRef="#ctx0" brushRef="#br0" timeOffset="79">18442 16324 7372,'12'0'165,"-5"-4"0,1-1 0,2 0 0,4-1 0,5-1 0,3 0 0,1-1 0,-1 2 1,1-1 112,0 1 0,0 2 1,0-2-1,-2 0-241,-2-1 0,2 5 1,-6-2-1,-1 3-869,-1 1-1043,-2 0 1875,-5 0 0,-1 5 0,-5 1 0</inkml:trace>
  <inkml:trace contextRef="#ctx0" brushRef="#br0" timeOffset="80">18442 16552 8343,'-6'0'-328,"10"-3"395,7-1 0,3 0 1,-1 3 310,2-3 0,3 3 0,6-5 0,1 3-263,2-1 1,4 0 0,-4 3-311,3-3 0,-1 3 1,1-3-198,-3 3 0,-3 1 392,-1 0 0,0 0 0,0 0 0</inkml:trace>
  <inkml:trace contextRef="#ctx0" brushRef="#br0" timeOffset="81">19767 15684 8343,'0'-11'-148,"0"3"0,0 1 1,2-2-1,0-1 0,3-2 1,1 2-1,3 1 651,2 2 0,1 0-440,3 0 0,-1-4 0,4 5 0,0 0 0,-2 1 31,1 0 1,2 3 0,-3-1 0,1 1-26,-1 2 1,3 0 0,-3 0-1,-1 0-72,1 0 1,-3 2 0,2 1 0,-2 4-57,-2-1 1,0 4 0,-3-2 17,0 2 0,-5 1 0,0 1 0,-1-1 35,-2 1 0,-5-1 0,-3 1 30,-2-1 1,-2 0 0,0 1 0,-2-1 2,-1 1 1,-1-5 0,5 1 8,0 1 1,0-3 0,2 0 35,2-1 11,-1 4 1,1-4-43,-1 3 0,5-2-5,0-2 1,1-1-12,2 4 0,4-3 0,1 3 1,2-1 11,2 0 1,6-2-1,3 4 1,1-1-14,0 0 0,0 3 1,2-4-1,-1 2-10,0-1 0,-3 1 0,2 3 0,-2 1 0,-3-1-11,-3 1 1,2 0-1,-9 2 1,-2 1 0,0-1 17,-2-1 0,-7-1 1,-4-2-1,-7-1 1,-4-2 122,0 2 0,-5-3 0,-1 1 0,-1-2-122,-3-3 0,0 3 0,1-1 1,1-1-253,3-2 1,1 3 0,6 0-422,1-2 0,5 5-530,-1 0 1181,7-2 0,3 5 0,5-3 0</inkml:trace>
  <inkml:trace contextRef="#ctx0" brushRef="#br0" timeOffset="82">19630 16381 8347,'-6'0'319,"1"0"-30,5 0 0,5 0-127,2 0 1,4 0 0,1 0-66,4 0 1,1 0-1,6 0 1,1 0 61,3 0 1,2-1 0,5-2-139,1-1 1,3-1-1,1 3 1,2-3-133,2-2 1,-4 5-1,-1-2-88,-2 3 0,-2-3 0,-1 0 0,-3 2 47,-3 0 0,-7 2 0,-2 0-191,-1 0 0,-2 2 343,-4 1 0,-4-1 0,-2 3 0</inkml:trace>
  <inkml:trace contextRef="#ctx0" brushRef="#br0" timeOffset="83">19813 16667 8298,'-6'-7'-689,"1"2"1004,5 5 1,0 5 0,0 3 48,0 2 0,0 3 0,0 1-239,0 1 0,0 1 1,-2 0-1,0 1-92,-2 1 0,-4 2 1,3-3-1,0-1-63,0 1 0,1 2 43,4-4 1,0 0 210,0-3-182,0-1 1,5-3-1,3-2-98,2-1 1,2-1 0,0-4-1,2 0-346,1 0 0,2 0 0,-3 0 47,1 0 1,4 0-1,-4 0 1,-1 0-753,-1 0 1107,-2 0 0,1 0 0,-1 0 0</inkml:trace>
  <inkml:trace contextRef="#ctx0" brushRef="#br0" timeOffset="84">20053 16792 8248,'-10'-11'902,"2"-1"-902,3 6 406,5 1 1,0 15-199,0 5 1,0 9 0,0 4 0,0 2 76,0 1 0,0 2 0,0 1-146,0 1 1,0-1-1,0 0 193,0 1-291,0-6 0,4 2 1,0-5-148,-2-5 0,1 1 0,-1-7 1,2-1-300,-1-1 0,2-2 0,-2 1 405,0-1 0,-2 1 0,-1-1 0</inkml:trace>
  <inkml:trace contextRef="#ctx0" brushRef="#br0" timeOffset="85">1486 8128 8270,'-4'-8'-133,"0"0"1,-1 5 226,2-5 0,1 4 1,-3-2-1,0 0 0,-3 0 216,-2 1 1,0 3 0,3 6 0,2 3 0,1 5-157,0 3 0,0 3 1,4 5-1,0-1-117,0 1 0,0 1 0,0 2 1,1 0-1,3 0 1,-1-2 0,3-3-1,0 0-211,1-2 1,-3-5-1,2 1 1,-1-2-182,-3-2 1,1 0-197,1 1-41,-3-6 1,3 3 591,-8-5 0,-2 0 0,-6-4 0</inkml:trace>
  <inkml:trace contextRef="#ctx0" brushRef="#br0" timeOffset="86">1303 8219 8232,'-5'-11'-146,"-1"-1"92,0 1 1,-1-1-1,5 1 1,-2-2 287,1-2 1,3 2-1,3-2 1,2 2 155,1 2 0,6 0 1,4-1-1,1 1-269,-1-1 0,4 5 0,0 0 0,1 2-118,2 3 0,0 1 1,0 1-11,-1 0 0,0 5 0,-2 1-212,-1 0-6,-5 4 0,2-3 1,-8 4 18,0 1 1,-5-5 0,0 1 72,-1 1 1,-2-3-1,0 2 55,0 1 1,-2-1 0,-1 1 34,-5-1 1,2-2-1,-2 3 109,-1-1 0,-1-2 0,-1 3-9,-1-1 0,1-5 0,-1 4 0,2-1 16,3 0 0,-2-2 0,4 3 97,-2-2-93,5 4 0,-2-4-80,8 2 1,2 2-1,7-5 1,1 0 30,1 1 0,5-4 0,-2 4-2,0 0 0,2-3 1,-5 3-35,-1 0 0,1-3 0,-2 6 0,-4 1-18,-3 1 0,-2 1 0,-4 1 0,-1 0 0,-3 2-33,-4 2 1,-3 4 0,-4-1 11,-4 2 0,-7 2 0,0-1 0,0-3 14,2-4 1,1 0 0,2-2 0,2-4-129,4-3 1,2-2-179,2-4 1,4-1-286,3-3 624,8-2 0,8-6 0,5 1 0</inkml:trace>
  <inkml:trace contextRef="#ctx0" brushRef="#br0" timeOffset="87">1749 8219 8288,'-2'-8'220,"-1"1"334,-4-1 457,1 2 1,1 2-763,5 8 0,0 4 1,0 5-320,0 3 1,0 3-84,0-4 0,4 4 138,-1-4 1,5 4-154,-4-4 1,5 5 51,-2-5 1,0 0-39,0-4 0,1 1 1,3-2-1,1-1-94,-1-2 0,1-3 79,-1 4 1,2-6 39,2 2 1,-1-3-168,5-1 1,-1 0 53,1 0 0,1 0-357,-5 0 267,1-5 1,-5 3-408,0-6 739,1 1 0,-6-5 0,-1 1 0</inkml:trace>
  <inkml:trace contextRef="#ctx0" brushRef="#br0" timeOffset="88">1817 8368 8288,'-16'0'0,"-1"0"707,-2 0-25,3 0 146,4-6-520,6 5 0,6-8-198,8 6 0,7-5 86,4 4 1,4-4-493,3 5 0,0-6-9,4 1 1,-1 2-737,2-2 353,-3 6 1,-9-5 687,0 4 0,0-4 0,4-4 0</inkml:trace>
  <inkml:trace contextRef="#ctx0" brushRef="#br0" timeOffset="89">1760 8208 8152,'-1'-18'-95,"-2"3"77,0 2 1,0 3-1,7 1 1,3 1 93,4-1 0,4 1 0,1-1 0,2 2-43,2 2 1,6-2 0,0 3-226,0 1 0,2 2 0,-2 1 0,0 0-726,-2 0 918,-6 0 0,3 5 0,-3 1 0</inkml:trace>
  <inkml:trace contextRef="#ctx0" brushRef="#br0" timeOffset="90">2194 8185 7938,'0'11'-698,"0"1"1064,0-1 0,4 4-103,0 1 0,1 4-206,-1-1 1,-3 2-1,4 2 1,-1 0-89,0 0 1,1-1 0,-3-3 0,2-4 12,-1-3 0,2 0-394,-2-1 189,1 1-616,-4-6 839,0-1 0,0-5 0,0 0 0</inkml:trace>
  <inkml:trace contextRef="#ctx0" brushRef="#br0" timeOffset="91">2194 8413 9256,'8'0'67,"-1"0"1,2 0-104,1 0 1,3-1 0,2-2-1,4 0 39,3 0 1,-1-2 0,0 0-1,-2 0-302,1 0 0,-2 0 1,0 2-1,-2-1 299,-2 2 0,-6-5 0,-3 1 0</inkml:trace>
  <inkml:trace contextRef="#ctx0" brushRef="#br0" timeOffset="92">2137 8242 8156,'3'-11'-811,"4"-1"312,1 1 236,13 4 1,-3-2 391,5 6 0,1-5 0,1 4 1,3 0-185,2-1 0,-1 4 0,2-3 1,-1 3 54,-2 1 0,-2-5 0,-3-1 0</inkml:trace>
  <inkml:trace contextRef="#ctx0" brushRef="#br0" timeOffset="93">2640 8196 8156,'-12'0'-232,"5"0"1,-1 2 168,-1 1 401,-1-1 0,-2 8 0,1-1 313,0 5-543,4-2 1,-3 9 0,4-5-43,-1 2 1,-1 1-1,4 2 1,1 0-83,2-2 1,1-1 0,1 1-83,3-4 0,2 1 1,6 0 75,-1-3 1,6-5-1,2-4 1,2-3 36,2-1 0,0 0 0,0-1 0,1-3-1,3-4 1,-5-5 16,1-3 19,0-4 1,-6 6 0,0-5 31,-5-1 1,-2 2-23,-6-1 0,0 0-47,-4-4 0,-6 1-15,-1 3-85,-8-2 0,-1 8 0,-5-2-73,-3 2 1,-2 3 0,3 2 0,1 5-57,-1 1 1,4 4-137,0 1 1,6 4-103,2 4 1,0 1 453,8-1 0,-1 1 0,4-1 0</inkml:trace>
  <inkml:trace contextRef="#ctx0" brushRef="#br0" timeOffset="94">2959 8231 8074,'-3'-18'591,"-1"3"-367,0 7 75,4-2 0,0 7 11,0-4 0,0 9 0,0 2 1,1 6-428,3 5 0,-3-1 0,3 5 140,-3 2 1,3 0-1,0 2-117,-2 0 1,1-2-56,1-2 0,-3 2 11,3-6 1,-3 0-277,-1-3 0,4-1 147,0 0 1,0-3-746,-4 0 503,0-6 509,0 3 0,0-5 0,0 0 0</inkml:trace>
  <inkml:trace contextRef="#ctx0" brushRef="#br0" timeOffset="95">2936 8231 8066,'0'-16'170,"0"1"1,0 0-115,0 3 1,4 1 357,0 0 0,5-1-98,-1 1 1,2 3 539,1 0-348,6 1-166,-5-5 0,10 2-459,-3 3 106,3-3-93,5 8 1,-4-3-69,0 5 1,-1 0-13,-7 0 0,0 1 131,-3 3 0,-6 4-35,-2 7 1,-3-1 43,-1 5 1,-5 0-223,-3 4 185,-2 5 42,-6-4 1,-2 4-9,-5-5 0,4 3-27,0 1 0,5-2-7,-1-6 0,6 2 22,1-6 1,6 4 15,-2-4 0,3 0-34,1-3 1,1-4 25,3-1 0,0-3 54,7 4-57,-2-6-57,7 3 1,-3-5-10,2 0 1,2 0-380,2 0 0,2-1-9,-2-3 508,3 3 0,1-9 0,0 3 0</inkml:trace>
  <inkml:trace contextRef="#ctx0" brushRef="#br0" timeOffset="96">3462 8231 8078,'-12'-17'598,"2"8"-101,3-2-40,2 7 127,0-1 17,3 5 1,-7 1-586,6 3 1,-3 6 106,3 5 0,1 7-176,-1 1 0,1 1 124,2 6 73,0-4-284,0 2 1,0-2-3,0 1 0,2-1-88,1-3 0,4-5 64,4-3 0,1 1 76,-1-5 1,0 3-144,1-6 0,-1-3 0,2-2-79,2-1 0,-2-2 0,2 0-49,-2 0 1,-2-2 0,1 0-1,-2-3-182,-3-2 0,2 0 543,-5-5 0,0 6 0,-9-9 0,-2 2 0</inkml:trace>
  <inkml:trace contextRef="#ctx0" brushRef="#br0" timeOffset="97">3416 8425 8078,'-11'6'0,"3"-1"768,1-5-168,4 0 0,-1-1 0,8-2 0,4-2-28,2-1 1,5 2-549,0-4 1,4 5-171,-4-5 1,6 4-553,-2-3 660,-3 4-889,1-7 0,-2 9 487,0-3 0,0-1-1179,-3 1 1619,-6 0 0,4-1 0,-3-1 0</inkml:trace>
  <inkml:trace contextRef="#ctx0" brushRef="#br0" timeOffset="98">3428 8231 8089,'-7'-12'605,"2"1"-412,5-1 0,5 5 0,3-1 526,2-1-558,1 4 1,2-5 0,2 4 38,4-1 1,3-3-801,1 2 1,3 3 287,1 2 0,0 1-1350,-4 2 1662,4 0 0,-2-5 0,3-1 0</inkml:trace>
  <inkml:trace contextRef="#ctx0" brushRef="#br0" timeOffset="99">3907 8128 8179,'2'-7'-1854,"1"5"1763,5 4 1,-3 1 0,0 5 0,-1 0 251,0 3 0,0-4 1,-3 1-18,3 1-198,-3-4 54,4 5 0,-5-4 0,0 6 0</inkml:trace>
  <inkml:trace contextRef="#ctx0" brushRef="#br0" timeOffset="100">3976 8390 8107,'0'8'21,"0"0"0,0-5-21,0 5 0,0-4 1852,0 3-807,0-4 217,0 2 308,0-5-919,0 5-591,0-4-273,0 4 0,1-5-1208,3 0 1421,-3 0 0,4 0 0,-5 0 0</inkml:trace>
  <inkml:trace contextRef="#ctx0" brushRef="#br0" timeOffset="101">5860 8139 8149,'-10'-7'-257,"2"-1"1489,5-1 0,1 5 0,4 4-1110,1 7 1,0 3-1,3 1-341,-1 1 1,3 3 0,-3 1-763,1 2 802,-3 1-798,7-1 1,-7 0 85,4-3 891,-4-2 0,7 8 0,-4-3 0</inkml:trace>
  <inkml:trace contextRef="#ctx0" brushRef="#br0" timeOffset="102">6191 8014 8307,'-17'-6'1982,"0"0"-1552,11 0-853,1 1 462,5 5 1,-4 5 251,0 2 0,-3 4 159,3 0-193,0 0-189,4 6 0,-4-3-35,0 5 1,-3 1-185,3 7 0,-4-6-248,4 6 0,-4-7 0,1 4-67,1-3 1,-3-4-1,4 4 1,0-3-763,0-2 1228,-4-1 0,8 2 0,-4 1 0</inkml:trace>
  <inkml:trace contextRef="#ctx0" brushRef="#br0" timeOffset="103">6340 8196 8134,'0'-18'580,"-4"2"-42,0 5 0,-1 3 213,1 0-161,3 6 160,-9-3-315,9 5-305,-9 0 0,7 0 0,-5 1-87,0 3-46,2 7 1,-2 3 240,4 5-236,-5-5 0,8 6 1,-3-4-259,3-2 1,6 0-1,3 0-111,6 1 1,0-5-1,5-6 138,2-3 1,-3-1 0,1 0 177,1 0 0,-2-4 0,-1-1 0,0-1-51,-3-3 1,-1-5-18,-2-1 0,-5 0 80,-2 3 1,-3 1-634,-1-1 323,0-4 1,-6 7 0,-5-1-611,-7 3 0,-4 4 959,-1 3 0,1 5 0,-1 1 0</inkml:trace>
  <inkml:trace contextRef="#ctx0" brushRef="#br0" timeOffset="104">6271 8265 8134,'-10'7'-375,"3"1"0,2 0-295,-1-2 1,5 4 887,-3-2 314,3-3 1,2 0 155,3-5 0,-1 0-416,4 0 1,-3 5 0,2 3-137,0 2 32,-3 1 0,-3 1-158,0-1 0,0 4 0,0 0 0,0 1 16,0 0 70,0-3-195,0 3 0,0-4 65,0-1 1,5-3 0,3-2 0,3-1 52,5-2 1,0-2 0,5-1 29,-2 0-51,0-10 0,2 6 1,-2-7-1,-4-1 1,-2 0-1,-3-4-48,-2 2 0,-3 0 0,-5 0 0,-1-2-131,-3-2 0,-8 4 0,-8 0-422,-5 5 0,-4 4 603,-6 5 0,1 5 0,0 2 0</inkml:trace>
  <inkml:trace contextRef="#ctx0" brushRef="#br0" timeOffset="105">7962 8093 8326,'-4'-7'144,"1"0"1,5 4 0,3 4 275,1 5 1,4 4-170,-2 2 0,2 3-290,1 0 1,-1 4 0,-2-2 0,-3-1 0,-1 1-378,0-3 1,0 2 0,-4 0 415,0-3 0,0 0 0,0-1 0</inkml:trace>
  <inkml:trace contextRef="#ctx0" brushRef="#br0" timeOffset="106">8316 8002 8125,'-7'-11'0,"-2"3"992,6 0-510,-1 6-773,4-3 1,-1 10 19,-3 3 1,3 3 744,-3 4 1,-3 4-278,0 8 1,0-2 0,0 6-261,-2 0 1,3-1 0,-2-1 0,0-1-222,2-3-124,-4-1 0,7-1 176,-4 0 1,4-4-897,-1 0 1128,3-5 0,1 2 0,0-4 0</inkml:trace>
  <inkml:trace contextRef="#ctx0" brushRef="#br0" timeOffset="107">8441 8196 8067,'-5'-11'96,"4"-1"-155,-9 6-51,9 1 1,-6 1 1990,3 0-1311,3 1 1,-9 4-186,2 3 0,2 2-178,-2 5 0,5 1-39,-5-1 0,5 4-281,0 1 1,1 3 82,2-4 0,2 0-745,1-3 372,4-1 278,4 0 0,2-4-227,2-3 125,3-3 130,5-1 0,0-1 55,-1-3 0,-3-3 33,1-4 1,-3 0 147,2-1 1,-6-3-191,-5 0 55,-6 0-1,8-2 0,-8 4-345,1-2 0,-6-1 0,-5 2 0,-3 2-309,-5 3 1,2 7 239,-5-2 0,5 4 411,-1 4 0,2-2 0,2 6 0,0 1 0,-1 6 0,2-2 0,2 2 0,-2-2 0,9-2 0,-5 1 0,2-1 0,3 0 0,-5 1 0,3-1-100,-1 1 1,0-5-1,4 1 139,0 1 158,0 1 366,0-4-294,-5 4 0,4-7 192,-3 5 0,3-1-119,1 5 0,-4-1-262,0 0 1,0 1 145,4-1 1,-4 1-273,1-1 0,-1 4 32,4 1 14,0-1-12,0-4 1,1-1 15,3-2 0,2 1-112,6-5 0,3-1 87,0-3 1,5 0 33,-1 0 23,3 0-92,6-5 0,-4-1 84,3-5 1,-4-1 21,-4 1 1,-3-4-31,-5-1 0,-4-3-4,-3 4 1,-4-4-67,-4 4 0,-11-4-245,-8 4 147,-8 4-1216,-3 6 1191,-1 5 0,-10 0 0,4 0 0</inkml:trace>
  <inkml:trace contextRef="#ctx0" brushRef="#br0" timeOffset="108">9892 8082 8099,'0'-8'645,"0"1"-464,0 4 0,0 8 0,0 9 0,0 4-67,0 1 1,4 0 0,-1 4-191,0 0 0,2-4 0,-1-1 0,0-1-201,1 1 1,-4-4-1,4 1 277,0-2 0,-4-2 0,4 1 0</inkml:trace>
  <inkml:trace contextRef="#ctx0" brushRef="#br0" timeOffset="109">10303 8036 8102,'-11'-11'316,"-1"0"-194,6 4-48,1 2 0,3 10 1,0 3-1,-3 2 151,-2 1 1,1 10 0,-3 3-26,2 4 1,-1 1 0,-2 3-277,2-2 1,-1-3 0,4 2-1,0-2-147,0-6 1,-2 1-1,3-6-495,1 2 0,2-4 718,1 1 0,0-2 0,0-2 0</inkml:trace>
  <inkml:trace contextRef="#ctx0" brushRef="#br0" timeOffset="110">10440 8208 8064,'-1'-12'1088,"-3"1"-512,-2 4 1,-2 2-236,0 5 0,1 2 1,-5 1-1,1 5-112,-1 2 1,1 5-1,1 2 1,1 1-282,1 2 0,5 2 0,-4-1 11,2-2 0,1 2 0,6-5-178,1 2 1,4-4 0,5 1 0,2-4-54,2-3 1,4-3-1,-1-5 1,3 0 117,0 0 0,5-5 1,0-3 100,-2-2 0,-6-1 0,-4-2 51,-2-2 1,-3 2 0,-2-3-1,-4 0-115,-3 1 0,-4-4 0,-3 4 1,-8 1-645,-6 1 0,-2 3 0,-7 3 322,1 3 1,-2 4 438,3 4 0,0 7 0,4 7 0</inkml:trace>
  <inkml:trace contextRef="#ctx0" brushRef="#br0" timeOffset="111">10326 8436 7548,'6'1'1193,"-2"3"-984,-3-3 0,-1 10 1,-1-5 24,-3 0 1,2 6-69,-6-1 1,5 1-189,0 3 1,0-1 0,1 0-1,-2 1-92,1-1 0,6-1-23,1-2 238,4 0-247,-1-4 0,8 2 27,0-6 1,6 1 97,-2-4 0,2-1 53,2-3 1,-4 0-40,0-7 2,0 2 132,-1-7 0,-3 4-91,-7 1 0,-3-5 1,-5 0-1,-3-1 22,-4 1 1,-7 1-1253,-13 3 1194,3 1 0,-14 5 0,2 0 0</inkml:trace>
  <inkml:trace contextRef="#ctx0" brushRef="#br0" timeOffset="112">11731 8036 8066,'-12'0'627,"2"-1"-367,2-3 0,3 4 0,5 0 0,0 7 0,0 3 1,0 2 23,0 4 1,2-2 0,0 5-276,2 1 0,0-2 0,-3 1 0,2 0-142,0-1 1,1-2 0,-4-4-362,0-1 1,0 0-1,1 1 494,3-1 0,3 1 0,4-1 0</inkml:trace>
  <inkml:trace contextRef="#ctx0" brushRef="#br0" timeOffset="113">12062 8059 8078,'-12'-5'1092,"1"-1"-503,-1-1 0,5-1 0,1 5-482,0 4 1,-2 4-1,0 7-183,-2-1 149,-2 6 1,1 2 147,0 7-146,-1-2-111,1 9 1,-1-3-289,1 4 0,-1-5 1,2-1-1,1-1-339,2-1 1,0-3 0,0-5 662,3-2 0,-2 5 0,-1-4 0</inkml:trace>
  <inkml:trace contextRef="#ctx0" brushRef="#br0" timeOffset="114">12187 8242 8064,'-7'-11'1301,"-1"-1"-612,6 1 816,-3-1-562,-1 6-752,0 1-212,-5 5 138,4 0 1,-3 6-130,3 6 1,0 0-1,1 7 1,1 0-244,2-1 1,2 4-1,2-5 1,3 1-254,4-3 1,3-2-9,4-1 294,3-6 24,5 4 0,0-9 112,0 3 1,-1-8 0,0-2 0,-2-2 107,-1 1 1,-5-2 104,2-6 42,-4 2-205,-5-4 1,1 6-1,-4 0 1,-1-5 26,-7 1 1,-2 0-552,-6 4 1,-3 0 231,0 4 0,-5 2-841,0 5 1169,-1 0 0,-2 5 0,0 1 0</inkml:trace>
  <inkml:trace contextRef="#ctx0" brushRef="#br0" timeOffset="115">12119 8413 9166,'-1'8'931,"-2"-1"-603,-1 2 0,0 1 0,4 2 0,0-1-358,0 1 1,0-1-1,2 2 1,2 1-375,3 1 1,3-4 80,2-3 1,-1-2 170,1 2 1,4-3-1,3-5 28,3 0 1,0-4 0,1-1 86,0-1 1,-5-2 0,-3-3 0,-2-2 184,-2-2 0,-4 1 1,-5-4-134,-4 2 0,-10-1 0,-8 5-1119,-5 0 1104,-5-2 0,-9 8 0,-2-6 0</inkml:trace>
  <inkml:trace contextRef="#ctx0" brushRef="#br0" timeOffset="116">13821 8082 8043,'0'-11'999,"-2"0"-738,-2 4 0,3 7 0,-3 7 0,3 5 1,1 3-153,0 4-74,0 3 1,0 1 0,1-1-112,3 1 1,-3 0 0,5-1 0,-3-2-411,1-1 1,0-5 485,-4 1 0,0 3 0,0 0 0</inkml:trace>
  <inkml:trace contextRef="#ctx0" brushRef="#br0" timeOffset="117">14209 8014 8086,'-10'-18'0,"2"3"429,3 7 1,4 3-1,-2 6 1,-2 3-371,-1 4 0,-2 3 0,-3 3 0,-2 2 80,-2 2 0,2 5 0,-2 5 0,2 1-393,2 3 1,-1-3 0,1 0-198,0-1 1,0-1 0,3-4 151,0-1 1,5-4 0,0-3 0,0-2 298,-1-1 0,3-1 0,-4 0 0</inkml:trace>
  <inkml:trace contextRef="#ctx0" brushRef="#br0" timeOffset="118">14289 8242 8065,'0'-17'932,"0"5"-321,0-3 0,0 6 0,-1 2-37,-3 2 0,-3 1-349,-4 4 1,0 0-1,-2 2-130,-2 1 0,1 9 0,-4 7 0,0 3-76,0 0 0,4 1 1,0 0-199,6 0 0,-1 0 0,5 0 0,1-2-196,2-2 1,2-2 0,3-6 94,4 0 1,2 0 0,1-2 0,1-3 65,-1-1 0,1-1 0,-1-4-1,0 0 1,1-4 65,-1 0 0,-3-5 157,0 2 1,-5 0-1,5 0 74,1-2 1,-3-1-104,2-2 0,-6 5 240,2-1 0,1 0 0,-1-3 276,-1 0 1,-2-1 0,-1 1 84,0-1 0,-4 5 0,0-1-123,2-1 1,-3 3 0,0-1-285,-2 2 0,5 0 0,-3 3 153,-1-2-398,0-5 0,-5 8-544,-1-3 0,5-1 0,-1 1-690,-1 2 1,3 0 1305,-2 2 0,1 5 0,-5 2 0</inkml:trace>
  <inkml:trace contextRef="#ctx0" brushRef="#br0" timeOffset="119">14186 8527 8069,'-6'-11'340,"-4"0"56,2-1 1,2 6 0,-1 1 0,1 1 50,0 0 54,-2 0-268,-3 4-96,4 0 0,-3 0 11,2 0 0,2 5-31,-2 3 0,2 3-162,-2 5 0,0-4 0,3 5 0,-1-2-64,1 0 0,2 2-70,3-2 51,0-2 164,5 3 1,1-4-183,5-1 1,6-5-8,2-2 0,3-3 121,0-1 0,1-1 12,0-3 0,0-2-17,0-5 1,-2-1 0,-2 0-5,-3-4 1,-8 2-1,-1-3-296,-2 0 1,-8-2 336,-8 4 0,-11-5 0,-7 2 0</inkml:trace>
  <inkml:trace contextRef="#ctx0" brushRef="#br0" timeOffset="120">15625 8162 8050,'-5'-11'102,"4"-1"1,-4 2-1,1 1 1,0 1-1,1 0 1288,2-3-961,1 5 0,0 0 0,0 4-225,0 2 1,0 7 0,-1 9 0,-2 2-333,0 2 0,-1 2 0,4 1 1,0 0-227,0 0 1,0-1 0,1 1 0,2-1-343,0-3 0,6-1 696,-1-3 0,2-3 0,1 5 0</inkml:trace>
  <inkml:trace contextRef="#ctx0" brushRef="#br0" timeOffset="121">15922 8128 8056,'-5'-17'294,"0"5"0,-3-4-121,4 4 0,2 5 6,-2 3 1,-1 4 0,-4 4 0,2 5 82,-2 5 1,-3 5 0,-2 7-130,-1 0 1,0 6-1,3-2-117,1 3 1,-4 0 0,-1-1 0,4-3-366,3-1 1,-1-2 0,2-6-28,-2-1 0,2-5 0,2 1 1,0-2 375,-1-2 0,5 1 0,-3-1 0</inkml:trace>
  <inkml:trace contextRef="#ctx0" brushRef="#br0" timeOffset="122">15968 8379 8058,'0'-17'0,"0"5"0,0-3 720,0 2 0,0 1 176,0 1 0,-2 5-711,-1 2 0,0 3 0,-5 1-53,0 0 1,-3 8 0,-1 5-133,-3 4 0,2 0 0,-1 4 0,4-3-193,2-2 1,6 3 0,-2-4-86,2-1 0,4-1 219,2-2 0,2-3 1,7-2-1,2-1 81,4-2 0,-1-3 0,1-4 52,1-4 1,0-2 0,-1-1 0,-3-1-3,-4 1 1,-2-4-1,-2-2-143,-4 0 1,-3-1 0,-1-2 0,-1 2-365,-3 1 0,-6 2 0,-7 5-268,0 2 1,1 3-1,-3 5 353,-1 0 1,3 5-1,2 3 1,3 2 349,0 1 0,1 1 0,-1 4 0,1 2 0</inkml:trace>
  <inkml:trace contextRef="#ctx0" brushRef="#br0" timeOffset="123">15865 8505 9983,'-1'7'2201,"-3"1"-2084,3-1 1,-6 1 0,5 0-86,-2 1 0,0 2 0,4 3 0,0 1-305,0-1 1,1-1 0,3-3-1,4-1 0,2-2 1,3-4 0,2 1 27,4-3 1,0-1 0,1 0-18,0 0 1,5-5-1,-8-3 304,1-2 0,-1-1 1,-6-1-1,-1 0-75,-2-4 1,-4 3 0,-9-5-749,-7 1 781,-4 2 0,-17-1 0,-3-2 0</inkml:trace>
  <inkml:trace contextRef="#ctx0" brushRef="#br0" timeOffset="124">17658 8162 8045,'-5'-11'851,"4"-1"-412,-3 1 1,3 6 0,1 5 0,0 7 0,0 7 0,0 5 302,0 3-878,0 1 0,0-2 1,0 0-136,0-2 0,3-4 0,1 3 0,-1-2-132,-2-2 1,-1 3 0,0-2 402,0-1 0,0 3 0,0 1 0</inkml:trace>
  <inkml:trace contextRef="#ctx0" brushRef="#br0" timeOffset="125">17955 8151 8083,'-5'-12'0,"4"1"763,-3-1 0,1 6-614,-1 2 1,2 3 0,-4 2-1,-1 3 34,1 4 1,-3 7 0,-6 4-1,-3 4-188,0 3 1,-2 0 0,3 3-237,0-1 1,3 2 0,-2-3-178,4-2 0,0-1 0,2-1 1,3-1-1154,3-3 1571,2 2 0,-3-8 0,-1 4 0</inkml:trace>
  <inkml:trace contextRef="#ctx0" brushRef="#br0" timeOffset="126">18058 8368 8079,'-12'-12'428,"2"1"407,3-1 0,-4 2 0,4 3-425,-3 3 1,-2 2 0,1 4-1,-1 2-265,1 3 0,-1 5 0,1 3 0,0 4-126,-1 2 0,6 1 0,2-2-182,3-1 0,1-1 0,1 1 1,3-4-151,4-2 1,5-3 0,4-1 197,1-1 0,1-6 0,4 1 0,-1-5 211,1-1 0,-4-10 0,-1 2-33,-1-2 1,-2-1 0,-5 0 0,-1-3-19,-2 0 0,-4 1 1,1-3-205,-3-1 1,-5 0-1,-2 1-636,-4 4 0,0 2 0,-9 3 0,0 2-348,1 4 1,-3 4 1142,6 4 0,-5 2 0,2 6 0</inkml:trace>
  <inkml:trace contextRef="#ctx0" brushRef="#br0" timeOffset="127">17898 8493 8079,'0'7'1178,"0"-2"451,0-5-1437,0 5 1,-4-3-1,-1 6-95,-1 1 1,3 1-1,-2 3 1,1 1-206,0 1 1,1 4 0,3-3 25,0 2 0,0-4 1,1 2-112,3 1 1,2-4 0,5 1 0,2-4 67,2-3 1,3-4 0,5 1 186,0-3 1,0-6 0,-1-3 106,1-2 1,-5-1-1,-1-1 1,-3 0-33,-3-4 1,-2 0 0,-9-4-183,0 1 0,-7 1 1,-4-2-814,-7 0 0,-7 8 858,-2 0 0,-10-4 0,2 3 0</inkml:trace>
  <inkml:trace contextRef="#ctx0" brushRef="#br0" timeOffset="128">19383 8162 8064,'-4'-18'480,"0"3"1,1 2-1,2 2 547,1-1 1,-1 6-862,-3 2 1,3 9 0,-4 7 0,1 7-97,0 6 1,0 1 0,4 3-40,0-1 1,0 2-1,0-3 1,0-2-477,0-1 1,4-5 0,1-1-29,1-1 1,-3-2-1,2-5 1,0-1 472,3-2 0,-3 1 0,0 3 0</inkml:trace>
  <inkml:trace contextRef="#ctx0" brushRef="#br0" timeOffset="129">19691 8208 8089,'0'-18'2139,"-5"1"-2072,4 11 1,-6 1-105,3 5 1,-2 5-1,-5 4 1,-1 4 265,1 2 0,-4 5 1,-2 0-290,-1 6 0,4-2 0,-2 3-190,-1-3 0,5-1 0,-4-1 1,5 1-332,3 0 1,0-5-1,4-2 581,1 1 0,2-4 0,1 3 0</inkml:trace>
  <inkml:trace contextRef="#ctx0" brushRef="#br0" timeOffset="130">19748 8425 8090,'0'-12'938,"-1"1"-677,-3-1 1,3 5 0,-4 0 626,-1 2 1,0-2-588,-5 3 0,-1 0 1,1 4-1,-1 1-350,1 3 1,3 3-1,2 5-95,1 3 1,-3-2 0,5 2 0,0-2-33,2-2 0,2 1 0,3-1 1,3-1 16,4-2 0,4 1 0,1-5 122,2-2 1,1-2 0,3-2 0,-3-3 188,-4-2 1,1 0 0,-2-5 0,-2 1-29,-3-1 0,-3 1 1,2 0-293,-4-1 1,-3 0-1,-2-2 1,-3-2-600,-4 2 0,-2 6 0,-1 1 0,-2 2 171,-2 3 1,2 2-1,-4 5 596,1 6 0,3-2 0,-2 5 0,2 0 0,2 0 0,-1-3 0,1 1 0</inkml:trace>
  <inkml:trace contextRef="#ctx0" brushRef="#br0" timeOffset="131">19657 8470 8090,'0'8'-320,"0"0"1077,0-6-318,0 3 1,-2-5 0,0 1-47,-2 3 1,-5-1 0,2 4-251,-4 2 0,0 3 1,1 2-103,2 1 0,-1 1 0,5-2 0,2 3-81,1 1 0,1-4 0,0 1 0,1-3-88,3 0 0,3-2 0,9-1 137,3-1 1,2-6 0,3 2 139,3-3 0,-2-6 0,5-3 0,-4-2 11,-4-1 0,-1-1 0,-7 0 0,-2-2-246,-3-1 0,-7-6 1,-1 4-205,-7-1 0,-8-3 290,-13 6 0,-12-5 0,-8 2 0</inkml:trace>
  <inkml:trace contextRef="#ctx0" brushRef="#br0" timeOffset="132">1442 8881 8213,'-5'-11'513,"-3"-1"-265,3 6 113,0 1 0,0 1 1,-3 0-1,-1 3 231,2 4 1,-4 4-390,4 8 1,-2 7-263,1 5 1,-2 4 0,3 0 0,-4 2-134,0 1 0,5 0 0,2-1 0,3-1-147,1-1 0,0-10 58,0 2 1,0-4 69,0 0 0,0-2-9,0-6 1,0-3-315,0-1 534,0-4 0,0 2 0,0-5 0</inkml:trace>
  <inkml:trace contextRef="#ctx0" brushRef="#br0" timeOffset="133">1385 8927 8213,'-7'-18'513,"-2"2"-19,5 4 0,-1 2 0,3 1-75,-2 2 1,2 5-1,4 2-248,2 7 1,9 9 0,-2 6-1,3 4-41,2 4 0,-3-1 1,2 2-86,-2 0 0,2-1 0,0 3-249,-1-2 0,0-3 1,0-7-1,2-2-144,-2-3 0,-6-4 1,0 0-1,1-2-1321,1-3 189,-4 4 1480,0-10 0,-1 4 0,1-5 0</inkml:trace>
  <inkml:trace contextRef="#ctx0" brushRef="#br0" timeOffset="134">1270 9281 8235,'0'-8'2091,"0"1"-2187,5 4 1,3-3 0,6 3 151,1 0 1,7-5-1,-1 3 1,6 0-375,2 0 0,0-3 0,3 3 0,-3 0 318,-1 0 0,-1-4 0,-4 3 0</inkml:trace>
  <inkml:trace contextRef="#ctx0" brushRef="#br0" timeOffset="135">1773 8973 8234,'-18'-12'0,"3"5"398,7-1-100,3 5 0,5 3 0,0 9 5,0 5 0,1 4 0,2 5-165,1 0 0,1 3 0,-3 1 0,2-2-221,-1-1 1,2-1-1,-1 0 1,-1-1-339,2-3 0,-3-3 0,2-4-265,-3-1 0,3-3-449,-1-1 1135,1-4 0,1 2 0,2-5 0</inkml:trace>
  <inkml:trace contextRef="#ctx0" brushRef="#br0" timeOffset="136">1739 9144 8193,'11'0'-30,"0"-1"0,1-2 151,-1-1 0,4-1 1,2 3-1,1-2-138,2 1 0,2-2 1,0 1-479,1 2 1,-1-3 494,-3 1 0,2-5 0,-3 3 0</inkml:trace>
  <inkml:trace contextRef="#ctx0" brushRef="#br0" timeOffset="137">1727 8961 8312,'0'-11'90,"6"3"1,6 1 146,6-2 0,1 4 0,2-1 0,5 1-308,2-2 0,2 2 1,3 1-220,-3 3 0,2-3 0,-5 0 0,-2 1-1204,-1 2 1494,-1 1 0,-5 5 0,-2 2 0</inkml:trace>
  <inkml:trace contextRef="#ctx0" brushRef="#br0" timeOffset="138">2367 8995 8186,'-12'0'859,"6"0"-633,1 0 1,1 6-11,0 1 0,0 7 1,4 3-1,0 0 95,0 4 1,0-4-547,0 2 194,0-5 1,4 7 0,0-6-363,-1-1 1,2-1-1,-2-2-1153,0 0 1556,-2-4 0,4 3 0,2-4 0</inkml:trace>
  <inkml:trace contextRef="#ctx0" brushRef="#br0" timeOffset="139">2093 8995 8345,'6'-5'396,"-1"-1"-212,0 0 1,3-1 0,7 5-192,4-2 56,3-5 0,0 8 17,1-3 0,4-1-133,0 1 1,3 0-118,-3 4 1,-1-3 0,-2-1 0,0 1-40,-1 2 0,1 1 1,-8 0-84,-2 0 1,-2 0 0,0 0-255,-1 0 346,-4 0 59,3 5 0,-8-4 135,6 3 1,-6 2 92,2 2 1,-3-2 199,-1 2 1,2 0 571,2 3-414,-3 0-279,4 1 1,-5 3 196,0 0 0,-1 6-24,-3-2 1,3 1 13,-3-1 0,2 3 96,2-3-67,0-3-495,0 6 1,0-8 56,0 5 0,2-5 0,0 2 0,3-2-89,2-3 1,0 3 174,5-6-41,-1-3-7,1 5 1,3-8 46,0 1 1,4-1-130,-4-2 1,4 0 153,-3 0-797,4-5 497,-7 3 1,7-8-70,-5 3 329,0 1 0,-3-4 0,-1 4 0</inkml:trace>
  <inkml:trace contextRef="#ctx0" brushRef="#br0" timeOffset="140">2561 9201 8142,'0'-11'387,"0"3"95,0 0 0,1 1 0,3-3 1,4 1-141,2 1 1,1 4 0,2-2-549,2 1 0,-1 0 0,4 2 0,0-1-297,-1 2 0,-1 1 0,1-1 0,0 0 503,-3-2 0,4-5 0,-1 3 0</inkml:trace>
  <inkml:trace contextRef="#ctx0" brushRef="#br0" timeOffset="141">2515 9018 8297,'-4'-11'674,"1"-1"-704,4 1 1,1 3-1,7 1 422,4-2 0,0-1 0,7-2 0,3 1-71,2-1 0,6 1 0,-3 1-438,1 2 0,-4 2 1,2 3 92,-3 0-230,-1-1 0,-4 4 0,-2 0 27,0 0 0,-3 1 0,-5 2 0,-2 2 44,2 1 0,-2 2 0,-1 3 135,-1 0 1,0 6 0,-2 2 202,1 3 1,3 0 0,-3 1 0,0 0-76,1 0 0,-4-1 1,4-2-1,-1-2-242,0-2 0,0 3 0,-4-4 6,0-1-71,0-1 0,3-2 12,1 1 1,0-5-73,-4 1 1,-4-4-49,0 4 0,-4-6 335,0 2 0,-2-8 0,-2-2 0</inkml:trace>
  <inkml:trace contextRef="#ctx0" brushRef="#br0" timeOffset="142">2915 8973 8171,'0'-12'303,"0"1"1,0-1-45,0 1 1,0-1-1,1 2 1,2 1 158,1 2 1,4 0-1,0-1 1,3 1-188,5 2 1,-2 1-1,3 4 1,1 0-296,0 0 0,-4 5 0,1 3-5,-2 2 1,-3 2 0,-1-1-142,-2 0 1,-4 5-1,1 0 1,-3 2-114,-1 2 1,-1-2-1,-4 1 1,-5 1-32,-4 2 0,-5 1 194,3 0 63,-4-6 173,7 5 0,-3-6-131,4 4 1,2-4 385,3-5 0,2 1-165,5-1 0,0-3 223,0 0 1,5-6-120,2 2 1,9-3 28,3-1-205,2 0-279,2 0 0,1 0-973,3 0 906,-3 0 252,4-5 0,0 4 0,1-4 0</inkml:trace>
  <inkml:trace contextRef="#ctx0" brushRef="#br0" timeOffset="143">6124 8904 8301,'0'-11'438,"0"4"1,0 1-208,0 2 55,0 3 0,0-3 1,0 8-233,0 3 0,-1 4 1,-2 1 43,0 4 1,-6 1 0,1 6-174,-2 0 1,-2 4-1,1-1 1,0 0-184,-1-2 1,5 2 0,-1 1 0,0-2-128,2 0 0,-3-6 0,5-2 76,2 0 1,-3-2-1,1-3 16,1-1 0,2 0 0,0 0 293,-3-4 0,-2 3 0,-6-3 0</inkml:trace>
  <inkml:trace contextRef="#ctx0" brushRef="#br0" timeOffset="144">6295 9018 8067,'0'-11'-374,"0"3"1699,0 1 418,0-1-1492,0 2 0,0 2 0,0 8 0,-1 3-243,-3 3 1,-1 7 0,-4 2-82,2 3 0,-1-3 0,-3 0-24,-1 1 1,5 1 0,0 1 0,1-3-56,0-4 1,3 2 0,-1-2 0,3-1-114,1-1 0,0-2 186,0 1 0,5-6 0,3-2 1,2-3-151,1-1 0,5 0 0,0 0-193,2 0 0,-3-1 1,3-2 421,-2-1 0,5-10 0,-4 2 0</inkml:trace>
  <inkml:trace contextRef="#ctx0" brushRef="#br0" timeOffset="145">6387 9155 8191,'0'-11'2016,"0"5"-1531,0-5 1,0 11-184,0 0 0,0 7 0,0 7 0,0 2-218,0 2 1,0-3-1,0 3-277,0-2 0,0 5 0,0-2-624,0 2 817,5 2 0,1 0 0,6 0 0</inkml:trace>
  <inkml:trace contextRef="#ctx0" brushRef="#br0" timeOffset="146">8237 8847 8241,'-6'-11'-111,"-3"3"1,4 2 0,-2 1 334,-2 2 1,4 3 0,0 4 0,2 5 0,-1 3 0,1 5 0,2 1-111,1 2 1,1 5 0,2 2-1,1-2-234,-2-1 1,3-2-1,0-2-137,2-1 0,-4-3 0,4 1 0,-1-1-420,0-6 677,-3 1 0,7-5 0,-4 6 0</inkml:trace>
  <inkml:trace contextRef="#ctx0" brushRef="#br0" timeOffset="147">8454 8801 8221,'0'-11'0,"0"-1"213,0 6 0,-1 1 226,-3 5 1,1 1-1,-3 4 1,0 7-124,-1 6 1,-2 4 0,-4 5 0,-3 2-380,2 0 1,2 7 0,0-6-124,1-2 1,-1-1 0,1-3-55,0-1 0,3 2 0,2-7 0,-1 0-576,1-3 1,3 2-421,0-2 1236,1 0 0,2-4 0,0 1 0</inkml:trace>
  <inkml:trace contextRef="#ctx0" brushRef="#br0" timeOffset="148">8534 8973 8536,'0'-12'445,"0"5"924,0-1-1212,0 5 0,-1 0 0,-2 6 0,-2 6 131,-1 5 0,-2 0 1,-3 5-267,-1 2 1,1 0 0,1 2-48,2 0 0,-1-2 0,5 0 1,2-4-41,1 0 0,1-2 1,0-3-1,0-1-113,0 0 1,1-4 0,1-2 10,2 0 1,5-4 0,-1 3-131,2-3 0,5-1 1,0-1-1,1-2-241,0 0 0,-2-6 0,4 2 1,-3 0 537,-5-1 0,2 1 0,-6-5 0,5 1 0</inkml:trace>
  <inkml:trace contextRef="#ctx0" brushRef="#br0" timeOffset="149">8637 9121 8246,'0'-6'1411,"0"-1"-927,0 4 0,-2 1 151,-1-2 1,1 4-438,-1 4 1,1 0-1,2 6 1,0 3-220,0 0 1,4 3 0,0 1-1,-2-1-374,0 1 0,3 2 1,1-3 394,1 2 0,8 1 0,-3 4 0</inkml:trace>
  <inkml:trace contextRef="#ctx0" brushRef="#br0" timeOffset="150">10121 8927 8182,'-5'-12'120,"0"-3"0,-4 1 0,3 3 0,1 2 0,2 0 1844,2-1-1697,-4 4 0,4 6 0,-3 9-182,3 4 0,1 9 0,0 6 1,0 0-190,0 0 1,0 0 0,0-4 0,0 0-261,0-3 0,4-1 0,-1 0-131,0-1 0,2-5 0,-1 1 0,0-2 495,1-2 0,-4 1 0,4-1 0</inkml:trace>
  <inkml:trace contextRef="#ctx0" brushRef="#br0" timeOffset="151">10373 8893 8267,'0'-12'177,"0"6"1,0 3-114,0 11 1,-2 1 0,0 10 205,-2 1 0,-5 3 0,2 2 0,-4 3-124,0 2 0,0 0 0,-1 3-274,1-3 1,-1 2 0,2-5-69,3-2 0,-2 2 0,5-3 1,1-4-184,2-2 1,-3-3 0,0-3 378,2-1 0,1 0 0,1 1 0</inkml:trace>
  <inkml:trace contextRef="#ctx0" brushRef="#br0" timeOffset="152">10498 9064 8282,'-1'-10'1104,"-3"2"-1228,3 3 0,-5 5 371,2 0 0,1 3 1,-3 3-1,0 7 221,-1 3 1,1-1 0,-3 4-333,1 2 0,6 0 0,-2 2 1,3-1-116,1-3 1,0 1 0,0-5-161,0-1 0,1-1 0,2-2 0,2 0-185,1-4 0,2 2 0,3-5 1,1-2-211,-1 0 1,5-4-1,3-1-8,3-5 0,-3-2 542,0-2 0,-5 1 0,3 0 0</inkml:trace>
  <inkml:trace contextRef="#ctx0" brushRef="#br0" timeOffset="153">10613 9201 8216,'-7'5'190,"2"-2"195,5 4 0,0 1 1,0 3-1,0 1 120,0-1 0,1 4 1,2 1-580,1-2 1,1 2 0,-3-1 0,3 0-439,2 2 512,0-4 0,5 8 0,-1-3 0</inkml:trace>
  <inkml:trace contextRef="#ctx0" brushRef="#br0" timeOffset="154">11618 8915 8068,'-12'0'375,"5"-3"0,0 0 1526,2 4-1665,1 10 0,4 5 0,0 4 0,0-1-86,0 2 0,0 3 0,0 1-192,0 1 0,4-5 0,1 6 0,0-4-44,0-4 1,3 1-1,-3-5 1,0 0-802,0 2 0,0-6 887,-1 1 0,2 4 0,6-3 0</inkml:trace>
  <inkml:trace contextRef="#ctx0" brushRef="#br0" timeOffset="155">12006 8904 8045,'-5'-18'414,"4"2"157,-3 4 0,1 6 1,1 4-561,-2 4 1,-5 6 581,1 7-367,-2 3 1,-2 11 0,-2 4 79,-2 4-211,-9 6 1,10-4-1,-8 4-40,1-1 1,5-5-1,-1 1 1,1-4-401,3-3 1,2-3 0,0-7 0,2-2-200,2-4 0,0-2 0,4-1-873,1-1 1417,2-5 0,-4 5 0,-1-5 0</inkml:trace>
  <inkml:trace contextRef="#ctx0" brushRef="#br0" timeOffset="156">12063 9030 8037,'0'-12'1052,"0"1"-61,0-1-837,0 6 77,-5 1-111,4 5 0,-6 5 0,4 4-21,-5 5 0,-2 4 0,-2 6 0,1 1 252,-1 2-365,1 5 0,3-7 220,1 5-228,-1-4 0,1 0 0,0-5-231,2-2 0,1-5 104,4 1 1,0-2-57,0-2 1,0-3-39,0-1 0,5-4 1,3 1-80,2-3 221,7-1-38,-5 0 1,6-4 36,-3 0 0,-2-5-264,2 2 0,2-2 45,-2 1 1,-1-2-1,-5 3 1,-1-2 320,0 1 0,3-2 0,0 4 0</inkml:trace>
  <inkml:trace contextRef="#ctx0" brushRef="#br0" timeOffset="157">12143 9178 8037,'-6'0'1370,"-1"0"-916,3 0-28,3 5 0,-4 3-156,5 7 0,0-1 0,0 5 49,0 1-225,0 7 1,0-7-217,0 3 95,0-3 1,0 3 0,0-1 26,0-3 0,5 3 0,2-5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8.68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3392 8920 8669,'0'-7'1900,"0"2"-1397,-5 5-189,4 0-84,-4 0-284,5 0 9,0 5-221,5-3 193,-4 3-119,4-5-451,-5 0 198,0 5-444,0-4-522,0 4 1411,0-5 0,0 5 0,0 2 0</inkml:trace>
  <inkml:trace contextRef="#ctx0" brushRef="#br0" timeOffset="1">3403 9205 12012,'12'0'0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8.68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5859 8840 7841,'0'-7'1146,"0"2"1049,0 5-1872,0 5-3,0-3-185,-5 3 1,4-4-41,-3 3 1,2-2 78,2 6 1,0 0-141,0 3 1,0 0 73,0 1 0,-3-1 25,-1 1 1,0 3-110,4 0 0,-1 2-162,-3-2 1,3-2 18,-3 2 0,3-3 128,1 0 0,0-1-40,0 1 0,0-1 66,0 1 1,0-1-32,0 0 1,1-3 10,3 0 1,-3-5-77,3 5 1,1-4-20,-1 3-221,-1-4 250,-3 2 0,2-1-80,2 0 84,-3 0-35,4-4-415,-5 0 1,0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9:32:46.20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21071 14790 7826,'4'-8'225,"0"1"1,1 3 599,-1-4-435,-3 1 0,6-5-49,-4 1 1,-1-1-74,1 1 0,-1 3 26,-2 1 1,0 3 126,0-4-12,0 1-328,0-5 103,5 6-261,1-4 1,6 9 39,-1-3 1,4 3 37,0 1 1,1 0 80,-5 0 0,4 0 0,1 0 1,3 0 20,-4 0 0,1 0 5,0 0 1,-8 5-23,4 2 0,-3 1 27,2 3 1,-1-2 11,-2 6 1,-3-1-39,-5 2 0,4-2-6,0 5 0,-1-2-28,-3 2 0,0 3-86,0-3 0,0-1-106,0 1 0,-5 0 121,-2 4 0,-3-4-198,-2 0 0,1 0 65,-1 4 0,0-4-38,-4 0 0,4-2 58,-4 2 1,8-2-27,0-6 0,2 1 103,-2-1 1,2-3 76,2-1 156,3-4 1,-4 3-74,5-2 0,-2-3 304,-2 3-281,3-3 1,-8 1-68,6 2 0,-3-3 22,3 3 1,1-2 0,-1 2-87,1-3 1,2 6-40,0-4-119,0-1 172,0 8 1,5-9 74,3 3 1,-2-3-37,2-1 0,1 0 94,6 0 1,-1 0-55,5 0 1,0 0 15,4 0 1,0 0 14,0 0 1,1 0 20,2 0 0,0-4-38,4 1 1,-3-3-6,3 3 0,-4 1 20,0-1 0,-5 1-27,-2 2 0,-5 0-2,1 0 0,-2 0-14,-2 0-34,-5 0 34,4 0-200,-8 0 123,3 0 0,-5 0 0,0 0 0</inkml:trace>
  <inkml:trace contextRef="#ctx0" brushRef="#br0" timeOffset="1">21665 15201 8035,'-16'0'0,"-2"0"0</inkml:trace>
  <inkml:trace contextRef="#ctx0" brushRef="#br0" timeOffset="2">19381 14516 8035,'0'-6'829,"0"0"-340,0 6 249,0-5-329,0 4-409,0-9 0,0 9 0,0-4 0</inkml:trace>
  <inkml:trace contextRef="#ctx0" brushRef="#br0" timeOffset="3">19393 14870 8080,'0'34'758,"0"-5"1,0 3 947,0-5 1,3-2-1103,1-6 1,1 2-319,-1-6 0,-3 0-97,3-4 0,1 1-11,-1-1 365,0-4-378,-4 3 1,1-9 84,3 3-146,-3-3 139,4-1-2343,-5 0 1087,0-5 1013,0 4 0,-5-9 0,-1 3 0</inkml:trace>
  <inkml:trace contextRef="#ctx0" brushRef="#br0" timeOffset="4">19450 14642 8080,'0'-8'-13,"0"0"1,-2 2 114,-1-2-53,1-2 1,-3 4 122,5-6 1,0 5-76,0-1 1,0 4 60,0-3 1,-3 3 137,-1-4 122,0 6-50,4-8 40,-5 8-218,-2-8 0,0 9 273,-1-3-83,6 3 66,-3 1 1073,5 0-1407,-5 0 0,3 5-112,-2 3 0,-2 2 0,0 1 0</inkml:trace>
  <inkml:trace contextRef="#ctx0" brushRef="#br0" timeOffset="5">19370 14938 8080,'0'-16'0,"0"-3"868,0-3 1,0 0 1043,0-1 0,0 0-1576,0 0 1,0 0-335,0 0 0,0 0-274,0 1 1,0-1 77,0 0 0,0 0-183,0 0 0,0 2 49,0 2 1,5 6-71,2 5 0,0 6 126,0-2 0,-3 3-99,4 1 1,-4 1 24,3 3 1,-4 2 95,1 6 1,-7 3-181,-1 0 0,-10 5 430,-1-1 0,-5 8 0,-3 2 0</inkml:trace>
  <inkml:trace contextRef="#ctx0" brushRef="#br0" timeOffset="6">17702 14539 8080,'0'-18'0,"4"1"249,0 6 24,5 0 0,-7-1 244,6 1 90,-5-1 218,2 1-254,-5 5 29,0 1-126,0 5-240,0 5 1,0 5 123,0 5 0,-4 7-92,0 0 0,0 3-15,4 5 1,0-3-41,0 3 1,0-5-76,0 2 1,0 1 28,0-1 0,0 1 12,0-2 1,0-3-222,0 0 1,0-1 43,0-7 0,5 0 0,2-4 0</inkml:trace>
  <inkml:trace contextRef="#ctx0" brushRef="#br0" timeOffset="7">17702 14619 8080,'0'-12'2087,"-5"1"0,1-1-1148,-7 1 0,7 0-278,-3-1-348,4 1-233,3-1-116,0 1 1,0-1-16,0 1 0,0 3 0,0 1-17,5-1 68,1-3 0,1-1 0,-2 1 0</inkml:trace>
  <inkml:trace contextRef="#ctx0" brushRef="#br0" timeOffset="8">17691 15064 9063,'-17'0'0,"0"0"0,-6 0 0</inkml:trace>
  <inkml:trace contextRef="#ctx0" brushRef="#br0" timeOffset="9">12403 14516 8054,'-11'0'-537,"-1"-5"0,1 4 949,-1-3 1,5-1 161,-1 1 122,6 0-266,-3-1 70,5 4-253,0-9-49,0 3 1,5-3 101,2 2 0,3 0-93,2 4 0,-5-4 201,1 4-233,0-5 1,3 8-120,0-3 1,-3 3-52,0 1 1,-1 0 107,5 0 0,-1 1-78,1 3 1,-1-1 56,0 4 0,1 1-17,-1 3 0,3 2 19,-2 2 1,2 2 16,-7 2 0,-2 2 6,-1-2 1,-3 7 0,-1 0 1,0 2-139,0-1 1,-3-2 65,-1 6 1,-6-2-217,-2 2 0,1 0 73,-4-4 0,2 0-135,1-5 0,1 1 25,0 0 1,-1-1 145,1-3 1,-1 1 39,1-5 0,1 2 136,2-2 1,-2-2-107,2 2 1,-1-2 32,2-2 0,-2-3 114,5-1 1,0-3 91,4 4-95,0-6-131,0 3 1,0-4-19,0 3-4,0-2 0,0 3 0,0-5 0</inkml:trace>
  <inkml:trace contextRef="#ctx0" brushRef="#br0" timeOffset="10">12734 15098 8547,'-16'-6'200,"3"-4"0,-8 4 0,3-6 1</inkml:trace>
  <inkml:trace contextRef="#ctx0" brushRef="#br0" timeOffset="11">12403 15178 8075,'0'-11'0,"-1"1"165,-3 2 437,3-2-346,-9 4 1,8-2 7,-2 0 0,2 6 812,-2-2-220,3 3-605,-4 1 309,5 0-281,5 0 1,5 0-54,5 0 1,2 4 14,-2-1 1,-1 1-125,5-4 1,-1 4 116,1 0 0,2 0-161,-2-4 0,2 0 72,-2 0 0,2 0-115,-2 0 0,-2 0 33,-2 0 0,2 0 58,-2 0-72,0 0 0,-4 0-100,1 0 1,-5-2-147,1-1 82,-5 1-204,2-3-725,-5 5-830,0 0 16,-5-5 1858,-2 4 0,-9 1 0,-2 6 0</inkml:trace>
  <inkml:trace contextRef="#ctx0" brushRef="#br0" timeOffset="12">14002 14539 8072,'0'-12'0,"0"5"-4,0-1 0,0 0 122,0-3 1,1 3 168,3 1 1,-3 3 163,3-4 0,-3 5 213,-1-5-237,0 5 1,0-3 146,0 2 1,0 3 190,0-4-492,0 5 1,-3 5-113,-1 3 1,-1 2 25,1 1 0,3 2-138,-3 2 0,3 3 136,1 5 0,0 0-151,0-1 1,1 3-21,3 1 0,1-2 132,2 3 0,3-2-49,-2 2 1,-2-4 17,2 0 0,-2 0-166,2-4 1,1-3 58,-5-1 1,3 2-123,-3-2 146,5 0 0,-4-3-215,3-1 105,-3-5-282,-5 5-169,0-10 348,0 4 0,-2-5-1876,-1 0 2057,-4 0 0,-4 5 0,0 1 0</inkml:trace>
  <inkml:trace contextRef="#ctx0" brushRef="#br0" timeOffset="13">15852 14470 8163,'0'-11'-252,"0"4"-378,0-3 1342,-5 9 0,3-8-118,-6 5 1,5-1 524,0 1-437,-4 3-317,6-4 0,-8 6-109,5 3 0,0 4-30,4 7 0,0 3 67,0 5 0,0 5 131,0 2 0,0-1-179,0 2 1,2-2-3,2 1 0,-2-2-34,6-5 1,-6 0-35,2 0 0,-1-4-138,0 0 1,-1-5 99,1 1 0,0-2-324,1-2-211,-3 1 220,4-1-120,0 0 0,-3-3 96,1 0 1,0-6-406,1 2-487,-3-3-740,9-1 870,-4 0 0,6 0 964,-1 0 0,-4 0 0,-2 0 0</inkml:trace>
  <inkml:trace contextRef="#ctx0" brushRef="#br0" timeOffset="14">13328 14596 8107,'0'-12'-63,"0"6"146,0-4 0,0 7 426,0-4 316,0 4 5,0-2-502,0 5 1,-4 1-151,1 3 0,-1 6 35,4 6 0,0 5 29,0 2 1,1 0-48,3 4 0,-2 0-85,6 0 1,-2 1-166,2-1 1,2-7 43,-2 3 1,1-4-142,-2 0 0,2-3 73,-5-4 1,3-1-16,-3 1 0,0-5-348,-4 1-62,5-6 0,-5 3 144,0-5 360,0 6 0,-10-5 0,4 4 0</inkml:trace>
  <inkml:trace contextRef="#ctx0" brushRef="#br0" timeOffset="15">13088 14824 8109,'2'-6'362,"1"2"0,9 3-98,7 1 1,2-4 273,2 0 0,0-3 2,0 3 0,1-4 268,3 4 0,-2-3-248,6 3 1,-5-4-176,5 5 1,-5-5-440,5 4 1,-7 0-429,-1 4 1,0 0-533,-4 0 1,2 2 679,2 1 334,-5 4 0,3-1 0,-3-1 0</inkml:trace>
  <inkml:trace contextRef="#ctx0" brushRef="#br0" timeOffset="16">15144 14619 8106,'-5'-12'-226,"4"1"1,-4 3 46,5 1 356,0 4 0,0-3 606,0 2 804,0 3-656,0-4-514,0 15 0,0-1-45,0 10 0,0 0-135,0 4 0,-4 3-144,0 1 0,0 3-11,4-3 0,0 0-88,0-5 0,0 0 109,0-3 1,1 1-161,3-4 1,-2-1-178,1-4 0,4 1-856,0-1-1246,-2 0 1027,6 1-277,-5-6 1586,0-1 0,-6-5 0,-6 0 0</inkml:trace>
  <inkml:trace contextRef="#ctx0" brushRef="#br0" timeOffset="17">14984 14859 8106,'0'-12'475,"0"1"193,5-1 1,2 2-429,4 3 1,0-2-4,1 5 0,4-4 251,3 4 0,3 1-287,1 3 1,0-4-224,-1 0 0,1 0-115,0 4 1,4 0-399,-1 0 1,5 5 499,-4 3 35,9-3 0,-10 5 0,7-4 0</inkml:trace>
  <inkml:trace contextRef="#ctx0" brushRef="#br0" timeOffset="18">16857 14619 8106,'0'-18'84,"0"1"1,-4 10 456,1-1-274,-1 6 2,4-3 585,0 5 1,0 5-643,0 2 0,0 5 8,0 3 0,0 3 1,0 5 1,0-1-52,0 1 0,4 0-155,-1 0 1,1-2-110,-4-1 1,4 1 74,0-2 1,3-2-334,-3-2 0,0-2-515,-4-2 181,5 0 0,-4 1 686,3-1 0,3 1 0,-1-1 0</inkml:trace>
  <inkml:trace contextRef="#ctx0" brushRef="#br0" timeOffset="19">16686 14813 8106,'5'-12'0,"-3"6"725,6 2 0,1-1-144,6 1 0,-2-1-3,2 2 1,3 1-140,1-2 1,1 2 148,-1-2 0,7 3-307,-3-3 0,3 3-212,1 1 1,-2 0-279,6 0 0,-5 4-422,5-1 0,-5 6-1957,5-1 2588,-6-3 0,-2 5 0,-6-4 0</inkml:trace>
  <inkml:trace contextRef="#ctx0" brushRef="#br0" timeOffset="20">18570 14687 8099,'-11'-18'924,"5"2"-732,0 10-446,6 1 516,6 15 1,-5 1 275,3 8 1,1 4-12,-1 0 0,-1 1-126,-3 6 0,0-4-366,0 0 1,4-1-27,0-3 1,0 0-158,-4-3 1,0-3-56,0-4 0,0-1-771,0 1 639,0-1 0,0 1 335,0-1 0,0-5 0,0-1 0</inkml:trace>
  <inkml:trace contextRef="#ctx0" brushRef="#br0" timeOffset="21">18399 14893 8099,'0'-12'1294,"0"6"-609,5 1-252,1 0 1,6 4-144,-1-3 0,1 3 106,-1 1 0,2 0-277,2 0 0,0 0 117,8 0 1,-1 0-490,8 0 1,1 1 265,3 3 1,1-3-956,3 3 1,-1-2 169,5 2 488,5-3 0,5 4 0,5-5 0</inkml:trace>
  <inkml:trace contextRef="#ctx0" brushRef="#br0" timeOffset="22">20238 14721 8166,'-12'-22'358,"6"4"43,2 3 1,3 6-310,1 1 0,1 4-150,3-3 0,-1 4 607,4-1 1,-3 3 42,4 1 0,-5 1-108,5 3 0,-5 8-194,0 7 1,-1 3-21,-2 5 1,0-1-94,0 4 0,0-3-154,0 3 0,0-3 170,0 3 0,0-4-186,0 0 1,0-3-109,0-4 1,0 1-328,0-4 1,0-1-527,0-4 0,0-3-73,0 0 1027,0-1 0,-5 5 0,-2-1 0</inkml:trace>
  <inkml:trace contextRef="#ctx0" brushRef="#br0" timeOffset="23">19987 14984 8175,'-7'-11'1035,"2"3"-699,5 1 1,5 3 375,3-4 1,3 6 129,4-2 0,-1-3-332,5 0 0,0 2 225,4 1 1,4-1-400,0 1 1,8-4-324,-1 5 1,7-5-346,-3 4 0,4 0-640,-4 4 1,0 0 971,-4 0 0,1 5 0,-1 2 0</inkml:trace>
  <inkml:trace contextRef="#ctx0" brushRef="#br0" timeOffset="24">22271 14961 8161,'0'-11'714,"1"3"-45,3 1-325,2 4 1,6-6-2,-1 5 1,0-1 180,1 2 0,3 1-204,0-2 1,0-1-87,-3 2 0,3-1-151,0 4 0,1-4 51,-5 0 1,0-1-347,1 1 0,-1 3-630,1-3-1012,-1 3 299,1 1 1555,-1 0 0,-5 0 0,-1 0 0</inkml:trace>
  <inkml:trace contextRef="#ctx0" brushRef="#br0" timeOffset="25">22294 15098 8119,'-6'-6'-27,"5"-4"1,-3 9 1231,8-3-736,3 3 0,4-3 114,0 0 1,1-1-54,-1 1 1,6 2 21,2-6 1,2 5-256,2 0 0,0 0-74,0-1 0,0 3-113,0-3 0,-2 3-223,-2 1 0,5 0-124,-5 0 0,0 0-323,-7 0 0,3 0-797,0 0 1,0 0 1356,-3 0 0,-1 0 0,1 0 0</inkml:trace>
  <inkml:trace contextRef="#ctx0" brushRef="#br0" timeOffset="26">23150 14699 8173,'-6'-35'346,"1"7"43,5 6 0,2 4-1128,6 6 1,-4 1 187,7 0 1,-7 3 2316,0 0-282,-3 1 174,-1 0-1174,0 2 1,-1 14-151,-3 3 0,1 8-32,-4 3 1,4 1 134,-1 6 0,2 1-153,-2 3 0,3 0-40,-3 1 0,3-1-218,1 0 0,0 0 176,0 1 0,0-1-420,0 0 1,0-5-21,0-2 1,0-4-175,0-4 1,3 1 184,1-5 0,4-3-446,-4-5-1598,5 1 1597,-3 3 1,0-3 673,-2 0 0,-3-6 0,-1 3 0</inkml:trace>
  <inkml:trace contextRef="#ctx0" brushRef="#br0" timeOffset="27">23390 14836 8173,'-11'-29'144,"4"1"1,2 10-145,5 3 0,4 6 494,0 1 1,1 6 329,-1-2-151,-3 2 0,3 4-239,-8 2 1,-1 3-150,-3 8 1,-2 3-64,2 5 1,2 1-1,-2 3 0,6-3 7,-2 3 0,3-2-123,1 2 1,0-3-71,0 2 1,1-5 43,3-2 0,2-5-331,6 1 0,3 0 71,0-4 0,5 2 41,-1-9 0,4 0 68,4-4 1,2 0 8,5 0 0,1-5 190,-1-3 1,1-7-132,4-4 1,-4-3 236,3-1 0,-7-4-15,-5-4 0,-4-7-125,-7-4 0,-1-2-64,-10-2 0,-8 2 11,-11 2 0,-6 2-110,-13 6 0,-6 10 135,-10 5 1,-3 10-349,3 5 0,5 4 132,3 4 1,5 9-927,-1 10 1,9 2 77,6 9 998,5 3 0,8 9 0,2-1 0,3 1 0</inkml:trace>
  <inkml:trace contextRef="#ctx0" brushRef="#br0" timeOffset="28">12129 16766 8074,'-11'0'-1104,"4"-1"1349,3-3 418,3 2 1,1-4 403,0 2-332,0 3-311,0-4 1022,0 5-1197,0 5 0,0-2 102,0 4-240,0-4-282,0 2 170,0 0-566,0-4 170,0 4-184,0-5-370,0 5-958,0-3 1182,0 3 727,0-5 0,5-5 0,2-2 0</inkml:trace>
  <inkml:trace contextRef="#ctx0" brushRef="#br0" timeOffset="29">12346 16423 8292,'0'-11'-535,"0"-1"-66,0 1 0,1 0 1288,3-1 0,-3-3-125,3 0 0,-3-1-91,-1 5 0,4 0 104,0-1 0,5 1-362,-3-1 1,6 2 15,-1 3 0,0-2 47,1 5 1,1-1-22,2 1 1,-1 3-42,5-3 1,-5 3-1,1 1 0,-2 1-147,-2 3 0,1 2 112,-1 5 0,-1 2-103,-2 2 0,-3-1 24,-5 5 0,0 0-155,0 4 0,-5 4-34,-3 0 1,-2 3 119,-1-3 1,-5 3-425,1-3 1,-4 3 68,4-3 0,-4 1-83,4-2 0,-4-3 172,3 0 1,-3-1 102,4-7 1,1 4 39,6-4 196,-2 0 0,5-3 436,-2-1-234,2-4-138,5 3 0,1-5-43,3 2 1,3-1-60,8-6 0,-1 0 114,5 0 1,0 0-38,4 0 1,4 0-6,0 0 0,-2-2 113,-6-2 0,1 3 15,-4-3 1,3 3 96,-4 1-242,0 0 36,-4 0-358,1 0-211,-6 0 0,-1 1-814,-5 3 1,-1 1 1225,-3 3 0,-2 2 0,-6-4 0</inkml:trace>
  <inkml:trace contextRef="#ctx0" brushRef="#br0" timeOffset="30">21083 16640 8094,'-5'-6'0,"4"0"418,-3 2 224,2 2 316,2-3-141,-5 5-256,4 5 1,-5-3 162,2 2-190,3-3 81,-4-1-83,5 5-442,0-4-288,0 4-1598,0-5 663,-5 0 0,3-1 446,-1-3 687,1 3 0,2-4 0,0 5 0</inkml:trace>
  <inkml:trace contextRef="#ctx0" brushRef="#br0" timeOffset="31">21357 16252 8172,'0'-9'0,"0"-2"129,0 2 0,5-9 196,3 3 1,-2 2 141,2-2 1,-5 2-99,5 2 1,-4 3 213,4 0-324,-1 1 0,5-5 1,-1 1 0,0 5-13,1 2 0,-1-1 0,1 1 1,-1 0-74,0 4 0,1 0 15,-1 0 1,5 0-155,-1 0 1,0 7 22,-4 4 1,1 2-91,-1 6 1,-3-4 42,0 4 1,-6 0-53,2 4 0,-3 3 37,-1 1 1,-5 0 38,-3-4 0,-2 4-70,-1 4 1,-4-3-110,-1-1 1,-3-3-93,4-2 1,-4 1 27,4 0 0,-4 0 17,4 0 0,-2-5 115,2-3 1,6-1 208,-2 1 1,3-6-46,0 2 1,2-2 332,2 3-243,3-6-58,-4 4 0,10-7-74,3 4 0,2-4 44,1 1 0,2-3 124,2-1 0,3 0-127,5 0 0,-1 0-7,1 0 0,0 0 8,0 0 1,0 0 13,0 0 0,-2 0-43,-2 0 0,-2 0 11,-6 0 1,1 0-465,-1 0 149,-5 0-1935,5 0 2180,-10 0 0,-6 5 0,-8 1 0</inkml:trace>
  <inkml:trace contextRef="#ctx0" brushRef="#br0" timeOffset="32">13808 16732 8234,'6'-6'-1296,"-1"0"1586,0 0 1,-2-1 1908,4 4-612,-4 1-975,2-3 0,-4 5 177,3 0-226,-3 0-350,5 0-131,-6 5 0,0-2-101,0 5 0,0-5 89,0 5-413,0-6-140,0 9 1,1-6-1804,3 2-1047,-3 3 2049,4-8 1284,-5 3 0,5-5 0,1 0 0</inkml:trace>
  <inkml:trace contextRef="#ctx0" brushRef="#br0" timeOffset="33">14219 16309 8327,'0'-23'0,"-5"0"0,4 6 0,-4 0 569,5 6 1,0-1 605,0 1-76,0-1-349,-6 1 152,5 5-658,-4 1 1,5 7 50,0 6-36,0-1 6,0 15 1,4-4 25,0 4 1,3 1-72,-3 0 0,4 5-11,-4 3 0,3-2-144,-3 1 1,0-2-5,-4 6 1,0-6-238,0 7 1,0-9-13,0 1 0,0-1-235,0-3 0,0 3 109,0-7 0,0-3 45,0-1 1,0-2 15,0-1 1,0-5-159,0 1-327,0-1-166,0 0 36,0 3 0,1-9 868,3 3 0,-3-3 0,4-1 0</inkml:trace>
  <inkml:trace contextRef="#ctx0" brushRef="#br0" timeOffset="34">15727 16674 8286,'0'-11'343,"0"0"1,0 3 166,0 0 439,0 6 105,0-3-3,5 0-313,-4 3 198,4-3-557,-5 5-989,0 0 141,0 5 1,0-2-287,0 5 1,0-5-1669,0 5 2423,0-5 0,0 7 0,0-4 0</inkml:trace>
  <inkml:trace contextRef="#ctx0" brushRef="#br0" timeOffset="35">16126 16252 8302,'-5'-34'0,"4"4"0,-4 6 261,5 5 0,4 4 419,-1-4 0,1 1-116,-4-1 1,0 3 296,0 4 152,0 6-347,0-4-457,0 9 0,0-3 127,0 8 1,0-2-17,0 6 1,0 1-49,0 6 1,0 3-1,0 4 1,0 6-39,0 3 1,0 3 37,0 4 1,0-2-213,0 2 0,0 1-58,0-1 1,0 0-173,0-4 1,0-3 69,0-1 0,0-4-215,0 0 1,2-5 141,1-2 1,-1-5 27,1 1 1,-1-6-706,-2-2 263,0 1-1363,0 3-184,0 1-744,0-6 2878,0 4 0,0-8 0,0 3 0</inkml:trace>
  <inkml:trace contextRef="#ctx0" brushRef="#br0" timeOffset="36">17428 16560 8166,'7'-6'514,"-2"1"0,-4 5 247,3 0 474,-3 0-531,4 0-1717,-5 0 7,5 0-368,2 0 1,4 0 1373,0 0 0,1 0 0,-1 0 0</inkml:trace>
  <inkml:trace contextRef="#ctx0" brushRef="#br0" timeOffset="37">17862 16149 8174,'-5'-11'0,"3"-1"62,-6 1 152,5-1 0,-3 1 155,2 0 1,3 3-69,-3 0 0,2 5 974,-2-5-182,3 5-120,-4-2-671,5 5 0,0 7-15,0 4 0,0 3 53,0 9 0,0-2-81,0 10 1,0-4-103,0 3 1,0 0 101,0 5 0,0-5-271,0 1 0,0-6-96,0 2 1,3-3-112,1-1 0,0-4 44,-4 0 1,0-5-132,0 1 1,0-2-245,0-2 0,0 0 251,0 1 1,0-5-1717,0 1 806,0 0-771,0 3 1980,0 1 0,0 4 0,0 2 0</inkml:trace>
  <inkml:trace contextRef="#ctx0" brushRef="#br0" timeOffset="38">19267 16515 8233,'6'-7'0,"1"-2"676,-4 6-13,-1-1 310,3 4 2681,-5 0-3404,0 5-1522,0-4 533,0 4 436,0-5-1852,0 5 642,0-4 640,0 5 873,0-6 0,-5 0 0,-2 0 0</inkml:trace>
  <inkml:trace contextRef="#ctx0" brushRef="#br0" timeOffset="39">19655 16058 8274,'0'-23'0,"0"5"0,-3 5 0,-1 6 1283,0-1-308,-1-3 96,4 4-655,-5 2 1,6 7-80,0 1 0,0 9-40,0 7 0,0 2 102,0 2 1,0 4-47,0 0 1,0 8-100,0-1 0,0 3-160,0-3 1,0-3 116,0-1 1,0 0-309,0 0 0,0 2 74,0-6 0,0 0-60,0-7 1,0 2-35,0-2 1,2-2-156,2-2 0,-3-2 63,3-2 0,-3 1-46,-1-1 1,0-3-520,0-1 1,0-3 314,0 4 1,0-4-1013,0 3 0,-1-3 1471,-3 4 0,-8-6 0,-5 3 0</inkml:trace>
  <inkml:trace contextRef="#ctx0" brushRef="#br0" timeOffset="40">13477 16309 8257,'-12'-4'-37,"1"0"1,1-1 16,2 1 0,-2 2 144,2-6 0,2 6 144,-2-2 0,4-1 191,-3 1 0,3 0 263,-4 4 84,6 0-487,-3 0 0,5 5-16,0 3 1,1 6-17,3 1 0,-2 5 0,6 0 0,-4 1-171,3 2 1,-3 0 106,4 0 0,-6-2-375,2-2 1,-2 2-84,-2-6 1,3 0-221,1-4 1,0 1-326,-4-1-321,0 1-65,5-1-412,-4 1-154,9-6 1732,-8-1 0,3-10 0,-15-1 0,-3-6 0,-10 1 0</inkml:trace>
  <inkml:trace contextRef="#ctx0" brushRef="#br0" timeOffset="41">13180 16515 8257,'6'-7'0,"0"-2"205,-2 6 1,3-3 401,4 3 1,2 1-84,2-1 1,4-2 109,8 1 0,2-5-174,5 1 0,2-1-121,2 2 0,-3-3-308,3 2 1,-4 2-168,-3-2 1,1 5-156,-6 0 1,-3 1 290,-4 2 0,0 0 0,4 0 0</inkml:trace>
  <inkml:trace contextRef="#ctx0" brushRef="#br0" timeOffset="42">15327 16229 8479,'0'-11'0,"0"3"-144,0 0 1,0 5 162,0-5 0,0 4 434,0-3-134,-5 4 0,3-3 551,-1 2-624,-4 3 1,6 1-18,-3 7 1,-1 3 205,1 2 1,1 3-97,3 0 1,0 2-4,0-2 0,0 1-29,0 3 1,0 2-1,0-6 1,0 2-114,0-2 0,1-1-144,3 5 1,-3-4 5,3 4 0,-3-4-350,-1 4 1,0-5-784,0 1 1,0-2 521,0-1 0,0-1-308,0 0 1,0-3-46,0 0 1,-5-2 907,-3 2 0,-7 2 0,-3-4 0</inkml:trace>
  <inkml:trace contextRef="#ctx0" brushRef="#br0" timeOffset="43">15098 16480 8257,'0'-23'149,"0"11"1,0-3 317,0 7 1,2 2 23,1-2 1,0 4-48,5-3 0,-1 4 45,5-1 1,4 2-250,3-2 1,7 3-16,0-3 0,2 3-178,-1 1 1,2-2-258,5-2 1,0 3-975,1-3 0,-4 3 92,4 1 1092,-4 0 0,9 0 0,-6 0 0</inkml:trace>
  <inkml:trace contextRef="#ctx0" brushRef="#br0" timeOffset="44">16971 16195 8157,'-5'-12'-130,"4"1"36,-3 0 0,3 3 560,1 0 414,0 6-22,0-3-559,0 5 1,-4 1 13,0 3 1,1 6-93,3 5 0,-2 5-15,-2-1 0,3 3-21,-3 1 0,-1 0-145,2 0 1,-1-1-265,4 1 0,0-4 166,0 0 0,4-1-531,-1 1 0,5-2 322,-4-6 0,3-3-175,-3-1 1,1 0-119,-1 0 0,-3 0-1174,3-4 1061,2-1 673,-4 3 0,-2 0 0,-7 1 0</inkml:trace>
  <inkml:trace contextRef="#ctx0" brushRef="#br0" timeOffset="45">16686 16412 8392,'5'-12'0,"-3"5"796,6-1 1,1 4-126,6-3 0,3 0-16,5 0 1,3-3-217,1 2 0,5 2-78,-2-2 1,-1 2-708,2-2 1,-1 2 322,5 2 0,-2 3-2658,-3-3 2681,-7 3 0,-1 1 0,-5 0 0</inkml:trace>
  <inkml:trace contextRef="#ctx0" brushRef="#br0" timeOffset="46">18627 16218 8400,'0'-12'0,"0"1"464,0-1 103,0 6-98,0 1 0,0 6-119,0 3 1,0 2 79,0 6 1,0 4-188,0 3 1,0-1 15,0 1 1,4 0-77,0 4 1,0-1-168,-4-3 1,0 1-104,0-5 0,0 4-68,0-4 1,4 1-1089,-1-5 937,1 6 0,-4-5-567,0 3 1,0-6 195,0-1 0,0-4-35,0 3 0,-5-4 712,-2 1 0,-4 2 0,0 0 0</inkml:trace>
  <inkml:trace contextRef="#ctx0" brushRef="#br0" timeOffset="47">18456 16446 8379,'5'-11'787,"2"-1"0,4 2-156,0 2 0,-2 2-134,3 2 1,2 3-194,8-3 0,3-1-80,1 1 0,3 1-132,6 3 1,3-4-248,0 0 1,0 0 154,-4 4 0,11-5 0,2-1 0</inkml:trace>
  <inkml:trace contextRef="#ctx0" brushRef="#br0" timeOffset="48">20375 16195 8258,'0'-12'-818,"0"1"0,0 3 2648,0 1-373,0 4-875,0-2 1,-1 8-218,-3 4 1,2 2-35,-1 10 0,-2 0-65,1 4 0,-1 0 16,1 0 0,3 0-269,-3-1 1,3 1 86,1 0 0,0-4-433,0 0 0,0-4 209,0 4 1,0-8-840,0 0 0,5-3-763,2-1-455,-2 3 1294,5-8 887,-8 3 0,-2-5 0,-7 0 0</inkml:trace>
  <inkml:trace contextRef="#ctx0" brushRef="#br0" timeOffset="49">20101 16423 8258,'6'-11'0,"4"3"0,-2 1 0,-1 3 819,5-4 0,-3 4-18,6-3 1,3 3 101,1-4 0,2 6-357,2-2 0,1-2-73,3-2 0,-2 2-224,6-2 0,-6 4 3,2-3 1,1 3-997,-2-4 1,0 6 556,-7-2 0,-3 3 187,-4 1 0,4-6 0,2 0 0</inkml:trace>
  <inkml:trace contextRef="#ctx0" brushRef="#br0" timeOffset="50">22408 16366 8278,'1'-10'274,"3"2"0,2 2 502,6 2 1,-1 3-263,0-3 1,2 3-15,2 1 0,3-4-19,5 0 0,0 0-162,0 4 0,-1 0-194,1 0 1,0 0 18,0 0 0,0-3-197,0-1 0,0 0-168,-1 4 1,-3-1-409,0-3 1,-5 3-95,2-3 28,-4 3 1,-4 1-2462,0 0 3156,-6 0 0,-7 0 0,-8 0 0</inkml:trace>
  <inkml:trace contextRef="#ctx0" brushRef="#br0" timeOffset="51">22499 16515 8320,'10'-2'213,"-2"-2"1,2 2 417,-2-6 1,6 5-137,1-5 1,1 4 144,0-3 0,0 3-204,3-4 1,3 4-162,-3-3 0,2 3-205,2-4 0,0 6-381,0-2 1,-2 3-1345,-2 1 1655,3 0 0,-4 0 0,5 0 0</inkml:trace>
  <inkml:trace contextRef="#ctx0" brushRef="#br0" timeOffset="52">23596 16081 8276,'-6'-25'0,"0"-1"0,0 17 790,2-2 1202,3 7-1203,1-1 0,0 6-299,0 3 0,0 7 29,0 8 1,0 9-208,0 6 0,0 2-237,0 6 0,0 0 117,0 3 0,0 0-172,0-3 0,0 1-66,0-5 0,1-1-455,3-7 0,-3 1-124,3-9 1,1 2 265,-1-8 0,0-1 478,-4-4 1,1-4-330,3-3-468,-3 2 678,4-5 0,-5 9 0,0-3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8.89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57D200"/>
    </inkml:brush>
    <inkml:brush xml:id="br4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13808 10016 8244,'0'-11'40,"0"-1"0,-1 1 1,-2-1-1,-1 1 0,2 0 1,0-1 1046,2 1-429,0 4-530,0-3 0,0 10 0,0 0-37,0 7 0,0 3 0,-1 2 0,-1 4 10,-2 3 0,-1 4 1,1 3-1,-2 5-84,-1 2 0,-3 2 0,2 2-36,-2 1 0,-1 5 0,-1-1 0,1 1-64,0-1 0,-1 1 0,2-5-48,2-1 1,0-3 0,4-3-1,0-5 40,-1-1 1,4-8 0,-3-1 0,3-4-36,1 0 0,-2-2-422,-2-3-858,3-1 1406,-9-6 0,4-6 0,-6 0 0</inkml:trace>
  <inkml:trace contextRef="#ctx0" brushRef="#br0" timeOffset="1">13774 10005 8211,'0'-23'199,"-4"5"0,0 3-342,1 2 0,2 6 1,1-1 1011,0-1 993,0 4-1604,0 0 1,0 6 0,1 3-187,3 4 0,4 4 0,6 6 0,2 6 65,2 4 1,-3 3 0,4 3-80,2 0 0,-4 4 0,1 1 0,-1 1-90,-3-1 1,2 3 0,-1-4 2,-1-1 0,-1-2 0,-2 0 0,1-2-160,-1-3 1,1-2 0,-1-5 0,1-2 62,-1-2 1,-3 2 53,-1-6 0,-1 0 0,3-3-124,-1-1-98,-5 1-277,2-6 0,-10-1 571,-3-5 0,-2-5 0,-2-1 0</inkml:trace>
  <inkml:trace contextRef="#ctx0" brushRef="#br0" timeOffset="2">13716 10439 8224,'-6'-12'27,"1"6"0,5 0 392,0 2 0,3 2-123,4-1 0,2 1 1,10 2-1,1-1-239,2-3 0,1 3 0,0-3-168,0 3 1,3 1-1,1-1-458,-2-3 0,3 3 569,-1-3 0,4-3 0,-1 1 0</inkml:trace>
  <inkml:trace contextRef="#ctx0" brushRef="#br1" timeOffset="3">14721 10039 8067,'-5'-6'2173,"4"1"-1647,-4 5 1,5-2 0,1 0-697,3-2 1,-3 1-2055,3 7 2224,-3-3 0,-1 10 0,0-5 0</inkml:trace>
  <inkml:trace contextRef="#ctx0" brushRef="#br1" timeOffset="4">14710 10450 7930,'-6'8'795,"2"-1"0,3-3-306,1 4 0,0-4 733,0 3 1,0-3-235,0 4-1418,0-1-1206,0 5 1636,0-1 0,-5-5 0,-2-1 0</inkml:trace>
  <inkml:trace contextRef="#ctx0" brushRef="#br1" timeOffset="5">15361 10245 7958,'-6'-12'-161,"1"4"1,5 1 768,0-2 0,1 4 0,3 1-180,3 3 0,2 6 0,0 3 0,-3 2-178,0 1 1,1 2-1,-2 2-155,2 4 0,-4 3 1,5 2-154,1 2 1,-3-2 0,2 3-1,-1-1-130,0 0 0,3-3 0,-4 1 0,2-5-61,-1-2 0,0-2 1,2-4 160,-2 1 1,-3-6 0,2-1 193,0 0 139,-3-4 0,1-1 0,0-7 58,-1-3 1,-2-3 0,-1-2-151,0-4 0,4-3 0,-1-1 1,0 1-104,-2-1 1,-1-4 0,0 2 0,0 2-45,0 2 0,1 5 26,3 1 0,-2 0-71,1 7 0,2 4 1,1 3-1,0 6-43,3 5 1,5 0 0,1 8-45,-1-2 0,2 5 0,1-3 0,1 1-102,2 0 0,-2-2 1,1 2 57,1-3 0,0-4 0,1-1 0,-4-3 150,0 0 1,-2-5-1,-3 0 94,-1-1 0,0-4 0,1-1 265,-1-5 1,1-6 0,-2-3 0,-1 1 77,-2-1 1,-4-7 0,1 2-142,-3-3 1,-1 0 0,-1 0-1,-3-3-122,-4-1 0,-2 2 1,-1-2-187,-1 1 0,5 6 0,0 7 0,1 2-318,0 2-1652,3 5 782,-2 0 1,6 12 0,3 1 1219,4 3 0,2 2 0,1-1 0</inkml:trace>
  <inkml:trace contextRef="#ctx0" brushRef="#br1" timeOffset="6">16206 10199 8039,'0'-12'392,"-1"2"609,-3 3 1,3-4-658,-3 4 163,3 2 0,2 0 1,2 6-414,0 3 1,2 6 0,-2 6-1,2 2 110,1 3 0,1 4 1,0 3-266,-3 1 1,1-2 0,0 2-116,2-1 1,-3 2-1,2-3 1,0-3-232,1-4 0,-4-2 1,4-4-303,-2 1 1,0 0-1124,-1-3 1832,-3-6 0,4-1 0,-5-5 0</inkml:trace>
  <inkml:trace contextRef="#ctx0" brushRef="#br1" timeOffset="7">16572 10165 7957,'-5'-12'992,"3"5"-11,-1-1-656,1 5 1,2 0-1,0 8-170,0 6 1,0 6 0,0 5 0,0 3-51,0 1 0,0 2 0,0 4 0,0-2-254,0 2 0,0-4 0,0-3-128,0-4 1,2-1 0,0-5 68,2-1 0,0-1 1,-4-2-1785,0 1 1992,0-6 0,0-6 0,0-6 0</inkml:trace>
  <inkml:trace contextRef="#ctx0" brushRef="#br1" timeOffset="8">16572 10210 7921,'-5'-11'57,"3"4"200,-3-3 0,7 9-99,1-3 0,1 4 1,6 4-1,3 4 52,0 2 1,4 6 0,2 3-1,2 3-222,-2 1 0,2 3 1,-2 1-178,3-2 1,1 2 0,0-3-1,-2-2 45,-2-1 0,2-4 1,-5-2 117,2-2 1,-4-2 0,1-1 0,-2-2 76,-2-4 0,1 1 0,-1-1 265,0-2 0,-3-1 0,0-1 276,1 0 1,-3-5 0,0-4 181,-1-4 0,-1 0 0,-4-4-347,0 1 0,0-2 0,0-5 1,0-1-103,0-3 1,-1 3 0,-2-4-246,-1 1 1,-1 2 0,3-1 0,-2 3-419,2 4 0,-1-1-2500,-1 4 2838,3 1 0,-4 4 0,5-1 0</inkml:trace>
  <inkml:trace contextRef="#ctx0" brushRef="#br1" timeOffset="9">19324 9845 7946,'-1'-10'-791,"-3"2"1378,3-2 1,-4 7 1063,5-4-1642,0 4 0,0 7 1,0 9-6,0 3 1,0-1-1,1 6 1,1 2 39,2 2 0,1 3 0,-2-3 0,2 3-84,1 1 1,-3 2 0,2 2 0,-1-1 15,0-2 0,1-5 0,-3 3 1,2-2 31,-1-4 1,-1 3 0,1-9-4,0 2 0,1-4 0,-3 1 8,3-2 1,-1-2-110,4 1 1,-3-2-485,4-3 1,-6 0-713,2-4 1292,-3-1 0,-6-2 0,-1-7 0</inkml:trace>
  <inkml:trace contextRef="#ctx0" brushRef="#br1" timeOffset="10">19358 10085 7955,'-6'-5'143,"0"2"76,2-5 1,3 5 224,-3-5 1,4 5-164,4 0 1,2 1 0,7 2-190,2 0 0,-2 0 0,2 0 0,-1 0-21,1 0 0,1 0 0,5 0-44,-2 0 1,0 0 0,2 0-78,-2 0 1,2-3 0,-6-1 0,0 1-414,2 2 0,-8 1 0,2-1-818,-1-3 1281,-5 3 0,0-10 0,-5 5 0</inkml:trace>
  <inkml:trace contextRef="#ctx0" brushRef="#br1" timeOffset="11">19313 9833 8032,'5'-11'0,"-3"1"0,6 1 265,1 1 1,1 1-1,1-3 1,2 1 82,2 1 0,-1 4 0,4-2 0,0 0-61,0-1 0,1 5 1,3-2-156,1 3 0,0-3 0,0 0-141,0 1 1,-4 2 0,-1 1 0,-2 0-890,-2 0 1,-1 0 897,-2 0 0,-5 0 0,0 0 0</inkml:trace>
  <inkml:trace contextRef="#ctx0" brushRef="#br1" timeOffset="12">20055 9982 7474,'-6'0'-431,"1"0"717,5 0 0,5 0 0,2 1 0,5 2 0,2 0 0,1 0 77,-1-2 1,0-1-1,0 0 1,2 0 0,2 0-244,2 0 1,-2 0 0,0 0 0,0 0-228,-1 0 0,-3-4 0,2 1 0,-4-1-600,0-1 1,-1 3 706,1-1 0,-6 1 0,-1 2 0</inkml:trace>
  <inkml:trace contextRef="#ctx0" brushRef="#br1" timeOffset="13">20055 10165 8476,'11'0'1380,"1"0"-1015,-1 0 1,2 0 0,2 0 0,4 0 110,3 0 1,4-4 0,1-1-533,-1-2 0,-6 5 0,-1-2 0,0 1 56,-1 0 0,-2 1 0,-4-3 0</inkml:trace>
  <inkml:trace contextRef="#ctx0" brushRef="#br1" timeOffset="14">20957 9959 8000,'-6'-1'124,"3"-2"0,5 1 1,3 3-1,0 5 202,0 4 0,3 7 0,-3 2 1,0 3-228,0 0 0,2 1 1,-2 0-1,1 1-59,-1 3 1,0-7 0,-3 3 0,2-3-86,-1-2 1,-1 2 0,1-4-68,0-2 0,1-2 0,-4 0-136,0-1 0,0 0-298,0 1-677,0-6 1223,-5-1 0,-1-5 0,-6 0 0</inkml:trace>
  <inkml:trace contextRef="#ctx0" brushRef="#br1" timeOffset="15">20957 10187 8346,'4'-7'474,"1"0"-263,2 2 1,0-2 0,5 3-45,-1 1 0,5-2 1,4 0-1,1 0-95,2 0 1,0 1 0,0 4 0,-1 0-344,1 0 0,-4-3 1,-1-1-1,-1 1-963,-3 2 1234,-2 1 0,0 0 0,-1 0 0</inkml:trace>
  <inkml:trace contextRef="#ctx0" brushRef="#br1" timeOffset="16">20980 9959 8092,'-5'-18'-55,"4"2"0,-3 4 1,4 1 0,4 1 233,3 2 0,4-1 0,0 4 0,2 0-110,2 0 0,6 0 1,6 2-162,-2 0 1,3-1-1,-1 4-193,-2 0 0,0 0 1,-3 0 284,1 0 0,0 5 0,0 1 0</inkml:trace>
  <inkml:trace contextRef="#ctx0" brushRef="#br1" timeOffset="17">21471 9936 8057,'0'-11'541,"0"4"-231,0 2 1,0 14-105,0 3 0,1 3 0,2-1-146,1 1 1,1 5 0,-3-1 0,2 4-24,-1 4 1,2-3 0,-1 3-130,-2-3 1,1-5 0,-1-1-16,2-2 0,0-1 0,-3-3 0,2-1-395,1 1 0,-1-5 1,-1-1-471,1 0 972,-1 2 0,3-6 0,-5 3 0</inkml:trace>
  <inkml:trace contextRef="#ctx0" brushRef="#br1" timeOffset="18">21734 9936 8037,'-6'-11'-263,"0"4"71,6 2 0,0 7 0,0 3 488,0 6 1,4 2 0,1 6 0,0 1-94,1 2 0,-1 4 1,-3 1-221,2-2 0,4-1 0,-5-2-74,0-3 1,2 1-1,-1-4 1,-2-2-309,0-2 0,-2 0-410,0-1 809,0-5 0,0 5 0,0-5 0</inkml:trace>
  <inkml:trace contextRef="#ctx0" brushRef="#br1" timeOffset="19">21654 9913 8037,'6'-11'-4,"3"-1"0,-4 2 1,2 1 56,1 2 1,-1 0 0,0-1 382,2 0 1,1 4-1,3-2-217,2 1 1,2 0 0,3 2-1,-1-1-274,2 2 1,-1 2-1,-1 4-46,-4 3 0,2 1 0,-2 2-27,-1 3 0,-5 1 0,-3-2 0,-1 4-14,-2 3 1,-2 1-1,-2 0 101,-3-1 0,-3 0 1,-4 4 64,0 0 0,-2-4 0,-1 0 1,0 0 21,4-1 0,-2 0 1,6-4 77,0 1 1,-3 0-1,5-4-53,2 1 1,0-1-58,2 1 0,5-2 0,2-1-111,-1-2 0,4-3 0,-2 2 0,3 0-221,4-4 0,-2-1 0,4 1 36,-1 1 0,-2-1 0,4 2 282,-2-3 0,5-6 0,-4-2 0</inkml:trace>
  <inkml:trace contextRef="#ctx0" brushRef="#br1" timeOffset="20">22316 9868 8018,'-6'-12'155,"-4"1"333,4-1-279,-6 6 0,1-3 1,-1 5-46,1 2 0,-2 2 0,-1 4 0,-1 3-186,1 3 0,0 2 1,0 0 0,-1 4 0,0 0 0,3 3 27,1-4 1,4 2 0,2-2 0,2-1-18,-1-1 1,1-2 0,7 1 4,4-1 0,3 1 1,3-1-1,3 0 5,0 1 0,2-5 0,4 0-19,0-2 0,0 2 0,0-1 1,-2-1-60,-2 0 0,2 2 1,-6-2 43,-1 2 1,-5-3-1,-2 3 0,-4 1 0,-1 3 23,-4 1 0,-5-1 1,-5 0-1,-3 1 44,-4-1 0,-1 1 0,-1-1 41,-3 1 1,1-1 0,3-1 20,-1-2 0,1 1 1,7-4-1,1 0-184,2 0-273,6-1 0,0-6 363,8-1 0,2-4 0,5-4 0</inkml:trace>
  <inkml:trace contextRef="#ctx0" brushRef="#br1" timeOffset="21">22579 9868 8396,'-5'11'139,"4"2"0,-3 2 0,1 4 0,1 3 1,-2 0-1,1 1 0,2 0 0,2 0 17,3 0 0,-1 0 0,4-1 0,2 1 1,0-1-1,0-3 0,-1-3-198,1 1 0,-3-6 0,0 2-316,-1-4 1,0-3-288,-1 2 0,-4-3 1,0-5-677,-6 0 1321,-4-5 0,-7-1 0,-1-6 0</inkml:trace>
  <inkml:trace contextRef="#ctx0" brushRef="#br1" timeOffset="22">22362 9890 8079,'5'-11'0,"-2"1"0,4 1 53,2 1 1,6 6-1,4-3 1,3 1 220,1 0 1,3 0 0,2 3 0,2-1-337,1-2 0,2 0 0,0 4-106,-2 0 0,2 0 168,-3 0 0,-2 5 0,0 1 0</inkml:trace>
  <inkml:trace contextRef="#ctx0" brushRef="#br1" timeOffset="23">23333 9879 8055,'-5'-6'12,"3"2"1,-1 8 0,1 3 0,2 3 386,0 2 0,0 4 0,0 2 1,2 1-1,0 0-107,2 2 0,0 0 0,-3 2 1,2 0-198,0 0 0,1-2 1,-4 0-170,0-2 1,4-6 0,0 3 0,-2-4-197,0 0 0,-2-5-455,0 1 1,3-4-1256,1 3 1980,0-4 0,-4 2 0,0-5 0</inkml:trace>
  <inkml:trace contextRef="#ctx0" brushRef="#br1" timeOffset="24">23618 9868 8009,'-1'-12'615,"-3"1"-333,3 4 0,-9 1 0,2 4 42,-2-2 0,2 0 0,1 4 0,-2 0-39,-1 0 1,-2 1-1,0 3-118,-4 4 0,4-2 0,-2 2 1,4 0 36,2 3 0,4 0 1,-2 0-223,1 1 1,1-1-1,4 2-83,0 2 0,6-2 1,5 2-1,4-2-123,3-2 0,-3 1 0,4-1-13,1 1 0,2-1 1,-1 0 94,-2 1 1,-2-1 0,-6-1 0,1-1 31,-1-1 1,-1-1-1,-2 5 104,-4-1 0,1-3 1,-2 0-1,0 0 37,-2 3 0,-6-4 1,-2 1 110,-4 1 0,-1-3 0,-3 0-19,-5-1 1,-2 3-1,-4-3-77,0 1 1,-1 1-1,5 0 1,3-3-605,4-2 0,2 1 558,2 1 0,5 0 0,1-4 0</inkml:trace>
  <inkml:trace contextRef="#ctx0" brushRef="#br1" timeOffset="25">24155 9559 8018,'-4'-11'1085,"1"-1"-915,-1 6 1,4 4 0,0 8 0,0 7 0,0 3-1,0 6 62,0 3 0,0 0 0,0 5 0,0-1-136,0 0 0,0 0 0,-2 3 1,0-2-60,-2 2 0,0 1 1,4 0-91,0-3 0,0 2 1,0-4-1,0 0-6,0 0 1,0-3 0,2-4 64,1-2 0,-1-4 0,3 3-12,0-2 1,-4-1 0,4-3-1,-1-1-8,0 1 0,3-1 1,-2-1 29,2-2 0,0 2 1,5-4-35,-1 1 0,1 2 0,0-4 0,2 0-15,2 0 1,4-1 0,-1-3 18,2 3 1,6-3 0,1 3 0,0-3-110,0-1 0,4 0 0,-3 0-92,0 0 1,0 0-1,-3 0 1,0 0 105,0 0 1,-2 0 0,-2 0 60,1 0 0,-4-4 0,-1 0 0,-1 1 59,-3-2 1,-2 2 0,0-5-15,-1 0 0,-3 1 0,-1 0 1,1-2 113,-2-1 1,1 2 0,-5 0 11,2-1 0,4-1 0,-5-1-84,0-1 0,-1 1 0,1 0 0,1-1 64,-2 1 1,0-1-1,-2 1-20,0-1 1,3 0 0,1-2 4,-1-1 0,-2-6 1,-1 2-1,0-1-23,0 1 1,0-6 0,0 2 0,-1-1-19,-3-1 1,1 1-1,-3-1-24,1-2 1,0-1 0,2 3 0,-2-2 13,-1 2 0,2 1 1,-2 1-43,1 0 0,0 2 0,2 0 42,-1 2 1,-1 5 4,1-1 0,3 2-34,-3 2 1,2 5 4,-2 2-13,3-2 0,-6 4-8,4-2 0,0-1 3,-5 2 1,5-1 0,-5 4 0,-1 0 5,-1 0 0,-5-4 1,-2 0 3,0 2 0,-3 0 0,-2 2 0,-1 0-3,0 0 1,-5 0 0,-2 0-81,-3 0 0,1 0 1,-1 0-1,-3 0-49,1 0 1,3 0-1,3 0 1,1 0-86,3 0 0,2 0 0,4 0-331,3 0 1,8 2 43,0 1 1,7-1 0,1 3 498,6 0 0,9 1 0,3 6 0</inkml:trace>
  <inkml:trace contextRef="#ctx0" brushRef="#br1" timeOffset="26">24338 9673 8066,'-6'-1'-234,"2"-3"430,-3 3 878,6-4 307,-4 5-878,5 0-498,0 5 1,0 1 123,0 6 1,0-4-58,0-1-113,0 1-52,0 3 0,1-4 40,3-4 7,-3-1 0,4-4 35,-5-1 1,0 0-44,0-5 0,0 5 1,-1-4-183,-3 2 1,2 0-1,-6 3-183,-1-2 1,3 0-507,-2 4 925,6 5 0,2 1 0,6 6 0</inkml:trace>
  <inkml:trace contextRef="#ctx0" brushRef="#br1" timeOffset="27">24566 9731 8066,'7'-5'49,"-2"2"305,-5-5 1,1 5 641,3-5 29,-3 0-820,4 2-216,-5 1 0,0 6-202,0 3-459,0-3 311,0 9 1,0-7 228,0 5 0,0-5 110,0 5 52,0-5 1,1 2 34,3-5 1,3 0-22,4 0 1,-3 0 0,-2-2 49,-1-1 1,3 0 0,-5-5 92,0-1 0,-2-1-28,-1-1 1,-1 1-337,-3 2 0,-2 3 0,-7 5-102,-2 0 0,3 5 0,1 3-1450,6 2 1729,4 1 0,-4 1 0,-2-1 0</inkml:trace>
  <inkml:trace contextRef="#ctx0" brushRef="#br1" timeOffset="28">24338 10107 7855,'-6'2'1225,"2"2"554,2-8-1279,2 2-150,0-4 0,0 0-233,0 2 1,-1 3-120,-3-3 1,-2 3-238,-5 1 1,0 1-186,4 3 1,0-3 1,4 3 1,1-2 242,-1 2 1,6-3 167,5 3 1,-2-3-1,2-1 1,0-1 64,-2-3 1,3 2-1,-4-4 239,1 0 0,-3-2 16,1 0 1,-3 2-433,-1-2 1,-1 5-739,-3 0 1,3 3-370,-3 3 1230,2 4 0,8-1 0,0-1 0</inkml:trace>
  <inkml:trace contextRef="#ctx0" brushRef="#br1" timeOffset="29">24612 10073 8378,'-6'0'1014,"-5"0"1,10 1-718,-3 3 1,2-2-205,-2 1 0,3 4-146,-3 0 0,3 0-171,1 0 82,0-4 0,1 6 220,3-5 0,-2-1 315,6-3 0,-4-1 17,3-3 0,-4-2-278,1-6 0,-3 5 1,-1-1-243,0-1 1,0 3-552,0-2 1,-1 6 660,-3-2 0,-8 8 0,-5 2 0</inkml:trace>
  <inkml:trace contextRef="#ctx0" brushRef="#br1" timeOffset="30">13682 11901 8142,'0'-7'91,"0"2"1,-1 5 151,-3 0 0,2 1 0,-5 3 0,2 4 0,3 2 3,0 1 0,2 2 0,0 1 0,0 3 0,2 0-61,1 4 1,-1-4-1,2 2 1,-3 2-100,-1 0 1,4 2 0,-1 0-20,0 0 1,-2 5 0,-1 2 0,0 3-120,0 1 0,0-3 0,0-1 0,0 1-103,0-2 0,0 3 1,1-4-1,2 0 5,1-1 1,1-4 0,-3-5-1,2-1 52,-1-3 0,2-2-69,-1 0-107,-1-6-154,-3-1 0,-1-5 428,-3 0 0,-2-5 0,-5-1 0</inkml:trace>
  <inkml:trace contextRef="#ctx0" brushRef="#br1" timeOffset="31">13557 12083 8209,'0'-11'-201,"-4"-1"0,0 1 226,1 0 1,2-1-1,2 1 1,2-1 340,1 1 0,5-1 1,-2 1-184,3 0 1,3 3 0,1 2 0,3-1-90,0 1 0,2 2 0,4-2 1,0 1 16,0 2 1,4-2 0,0 1-56,3 2 0,-4 1 1,3 1-50,-1 0 0,-1 0 1,-4 0-1,-2 0-28,-2 0 1,2 3 0,-6 2-44,-1 2 1,-1-3 0,-2 2 20,1-1 1,-6 4 0,-2-2 0,-3 4 7,-1 0 0,-1 4 0,-4 2 0,-7 1 37,-6 2 0,-8 1 1,-5 2-12,-2 0 0,-2 0 0,-2-1-48,-1-3 0,0 1 1,5-5-1,1-1-164,2-1 1,9-6 0,2 0-323,5-2 0,7-1 543,-1-4 0,1 0 0</inkml:trace>
  <inkml:trace contextRef="#ctx0" brushRef="#br1" timeOffset="32">14459 11866 8284,'0'-7'289,"0"-1"405,0 0 331,0 2-653,0-4 1,-1 9 0,-2-4 507,-1 0-722,0 3 0,3-3 1,-1 6-1,-3 2 33,-2 1 1,3 6-1,-3 1-99,-2 7 0,-1 0 0,-2 2 0,1 3-145,-1 2 1,-2 6 0,1-3-1,1 1-24,2 3 1,-3 1 0,6 1-84,-3 0 1,3 3 0,2 0 0,1-2-46,0 2 0,1 4 0,3-3 62,0-1 0,0-6 1,0-1-1,1-3 5,3-1 1,-2-3-1,6-3 45,1-1 0,1-5 0,1 1 21,1-2 0,-1-2 0,1 1 1,-1-2-72,0-2 0,2 0 1,1-4-1,1-1-124,-1-2 0,-1-1 1,-2 0-774,1 0 1040,-1 0 0,1 0 0,-1 0 0</inkml:trace>
  <inkml:trace contextRef="#ctx0" brushRef="#br1" timeOffset="33">14767 12026 8338,'0'-11'-20,"0"3"1,0 1 600,0-2 0,0 5 1,0 4-351,0 6 1,0 8-1,0 3-159,0 0 1,-1 6 0,-2 6 0,-2 3 72,-1 4 1,2 2-1,-3-1 1,-1 1-120,2-2 0,-5 0 0,5-3-105,0-3 0,-1 2 0,5-5-25,-2-2 1,0-5-1,3-2 1,-2-1-112,0-3 0,-1-5 0,4-2-1580,0 2 1795,0-4 0,-5-5 0,-2-6 0</inkml:trace>
  <inkml:trace contextRef="#ctx0" brushRef="#br1" timeOffset="34">14767 12026 8206,'0'-18'78,"0"2"1,0 4 300,0 1 0,-1 0 0,-2-1 1244,0 1-843,-1-1 1,5 6-675,3 2 1,-2 8-1,6 5 1,1 5 78,1 5 0,3 4 0,1 3-95,1 5 0,0-1 0,-3 3-128,-1 3 1,0-1 0,1-3-1,-1-3-22,1-1 0,-1 3 0,0-3-16,1 1 1,-1-5 0,1 0 0,-1-5-122,1-2 0,-2 2 0,-1-4 21,-2-1 0,-3-3 0,2-2 0,1-3-394,-1-1 162,-3 4 1,2-6-124,-5 4 1,-2-3-1360,-1 4 1890,-4-6 0,-4 4 0,-1-6 0</inkml:trace>
  <inkml:trace contextRef="#ctx0" brushRef="#br1" timeOffset="35">14710 12380 8171,'0'-7'-143,"0"-1"316,0 5 1,0-3 420,0 2 1,5 3-469,3-3 1,2 3 0,1 1-1,2 0-114,2 0 1,3 0 0,5 0-1,0 0-229,0 0 1,-3 0-1,1 0-459,4 0 1,0-1 675,-2-3 0,0 3 0,-1-4 0</inkml:trace>
  <inkml:trace contextRef="#ctx0" brushRef="#br1" timeOffset="36">15167 11935 8125,'0'-18'312,"0"2"902,0 4-933,0 6 1,0-1 85,0 4 0,1 1 1,3-1 36,4 1 0,3 4 0,3 3 0,2 5-158,2 4 0,1 10 0,4 0 1,0 3 46,0 1 1,3 3 0,1-2-48,-2 1 0,0 3 0,-4-3-27,-2 3 0,-2 3 0,-6 0 0,-1 2 69,-2-1 0,1-1 0,-5-2-570,-2 0 1,-1-1-1,-2-1-197,-3-2 0,-2-3 0,-7 2 0,-2-1-576,-4-2 0,-4 2 0,-5-1 1055,-6 3 0,-5-5 0,-7 3 0</inkml:trace>
  <inkml:trace contextRef="#ctx0" brushRef="#br1" timeOffset="37">10233 11295 7978,'0'-11'148,"0"3"17,0 1 1,-4 3-1,-1-3 1,0 1 602,0 0-589,1 3 231,4-2-147,0 5-215,0 5 0,0-2 0,-1 4 10,-3 2 1,2-2 0,-6 0-34,-1 2 1,-5 1 0,-2 3-5,-2 2 1,3-2-1,-3 2 1,1-1 2,3 1 0,-2-2 0,1 2-19,1-2 0,1-2 0,2 1 0,-1-1 24,1 1 1,1-1-1,0-1 66,-2-2 1,3 2 0,-6-2-22,2 2 1,1 1-1,-2 0 1,-2 0 11,2-4 1,1 3 0,-1-2-74,-2 2 0,1 0 0,4-1 1,-1-1-29,1 1 1,-2 0 0,-1-1-20,-1 0 0,-2 0 1,4 3-1,-3 1-2,2-1 0,-2 0 1,-1 1 16,0-1 1,3 1-1,-2-1 17,4 0 0,-4 0 0,1-2 0,1-2 0,2 2 1,0 1-1,2 2 2,2-1 1,-2 0 0,3 1 0,-4-1-9,0 1 1,0-1 0,-1 1 0,0-1-3,-4 0 0,4 0 0,-4-3 8,4 0 1,0 0-1,0 2 1,-4-3 1,4 2-1,-4-4 1,2 2-2,-1 2 0,3-3 0,-4 2 7,4 0 0,-4-1 0,1 0 28,1 2 0,2 1 1,0 1-1,1-3-29,-1 0 1,0 0 0,-2 3-5,-2 1 1,1-1 0,4 0-1,1 1-27,2-1 0,-2 1 0,2-1 6,-2 0 1,-3 1 0,-1-1 0,-1 1-19,1-1 1,2 1-1,-1-1 34,-2 0 0,2 1 1,-4-1-1,2 1 22,0-1 0,0 1 1,2-1-15,-2 0 0,2 1 0,-2-1 0,2 1 4,2-1 1,-4 0 0,-1 0-15,2-4 1,2 3-1,0-2 1,0 2-10,-4 2 0,4-1 1,-5 0-1,2 0 14,0-4 0,-1 3 0,5-2 4,0 2 0,-2 2 0,-1-1 44,-1 0 1,0 0 0,3-1-1,1-1-6,-1-1 0,-3 5 0,0-5-22,1 2 0,-3 1 1,1 1-1,-1-1-8,1 1 0,-1-1 0,2 0-13,-4 1 0,1-1 0,1 1 0,-1-2-6,0-3 0,3 4 0,-3-4 25,2 3 1,-3 2 0,3-2 17,2-2 1,-3 2-1,-2-3 1,-2 3 10,2 2 1,-2-1 0,2 1 1,-3-1 1,-1 1 0,2-1 0,0 0-4,2 1 1,2-1-1,-4-1-37,2-2 0,4 2 1,-3-2-20,2 2 1,-1 1 0,3 1-59,-1-1 0,1 1 1,5-2-1,2-1 6,-2-2 0,0 1 0,0 3-3,1 1 0,2-5 0,-3 1 0,1 1-25,0 1 1,-3 0-1,0-1 26,0-1 1,-1-1-1,-1 5 1,-1-1 64,-1 1 0,-4-1 0,4 0-11,1 1 0,1-1 0,2-1 31,0-2 1,-1 2-1,1-2 1,-1 1 20,1-2 1,-1 3 0,1-2-1,1 2-8,2 2 1,-4-1 0,1 0-18,-1 1 0,2-1 0,-6 1-15,4-1 0,-1 4 0,-1 1 0,-1-2 1,1-2 1,0 0 0,0-1 12,-1 0 1,-1 1 0,5-1-2,0 1 1,-1-1 0,1-1 0,-1-1-7,1-1 0,-2-1 0,-1 5 15,-1-1 0,-1 1 0,2-1 0,-3 1 12,-1-1 1,-1 0 0,-2 1 0,0-1-5,2 1 1,4-1-1,-4 0-13,-1 1 1,2-1 0,0 1-16,2-1 1,-5 4 0,4 1 0,-1-2 6,3-2 0,-2 0 1,2-1-13,1 1 0,-2-5 0,0 1 7,2 1 0,0 1 0,0 0 1,-1-1-7,1-2 1,2 0 0,0 2 0,1-2 2,-1 2 0,0-3 0,-2 2-6,-2 1 0,-3 1 0,4 2 4,1-1 0,-2 0 1,-1 1-1,1-1-1,-1 1 0,1-1 0,2 1 1,-2-1 0,1 0 0,4 1 1,-1-1-1,1 1 1,-4-1 0,0 0 0,1 1 0,0-1 0,0 1 0,-2-1-2,2 1 1,2-2 0,-1-1-11,-2-2 0,2 1 0,-2 3-20,2 1 0,2-5 0,-1 0 12,1-2 0,3 2 1,1-2 16,-2 2 0,0-3 1,0 2-4,2-1 1,-1 0 18,-4-1 0,1-2 11,0 6 1,-1-4 0,1 2-18,-1-1 1,1 4-10,0-1 1,-1-2-1,1 2 1,-1 1 1,1 1 0,-1 0-1,1-3 0,0 4 0,-1-5 0,1 2-1,-1-1 1,5-3-1,-1 4-3,-1 1 0,-1-4 1,0 0-1,1-2-3,1 1 0,1 4 6,-5-4 1,1 5-1,0-3 2,-1 0 1,5 3 0,-1-5-3,-1-2 1,-1 5 0,-2-1 2,1 1 0,0 1 0,-1-3 0,1 2-10,-1 2 1,5-3 0,-1 0-12,-1-1 1,-1 3 0,-1-3-1,-1 2-7,1 1 1,-1-1 0,1 0 13,0 2 0,-1-2 0,1-1 0,-1 0 11,1 1 1,-1-1-1,1 3 4,0-2 0,3-3 0,0 3 0,-1-1 8,-1 0 0,0-2 1,1 2-4,2 0 0,-1 2-5,-3 0 0,3-2 0,0 1 1,1-1-3,0 0 0,-3-2 0,3 4 0,-3 1 0,-2-3 0,1 0 0,-1 1 0,1-1 0,2 0 0,-1 3 0,-3-1 0,-1-2 0,3 3 0,-1-1 0,1-1 0,-2 5 0,-1-2-36,-1-2 1,-1 2-1,2-3 1,-3 3 6,-1 2 0,3-1 0,-4 1 21,-1-1 1,2 1-1,-1-1 1,0 0 6,1 1 0,-2-1 0,3 1 1,0-1 0,-2 1 0,-4-2 1,0-3 1,4 3 0,0-2 0,-2 2 11,0 2 1,-2-1 0,0 0-13,0 1 1,4-1 0,0 1-1,-1-1 1,-2 1 0,1-1 1,1 0-20,1 1 0,0 1 0,-4 1-6,0 1 1,0 1 0,1-2 0,2 1 2,1-1 1,0 3 0,-3-2 15,3-1 0,-2 3 0,3-2 11,0-1 1,-2-2 0,5 0 0,0 1 4,-2 2 1,4-3 0,-3 4 1,-1-4 1,3 4 0,-3-1 0,-1 0-12,0 2 0,3-3 1,-3 3 1,2 0 1,-1-1 0,3-2 12,-1 1 0,0 1 1,2-5-1,-1 2 8,-1 2 0,0-2 0,3 2-10,1-2 1,-2-1-1,-1 2 1,-1 2 35,1-3 1,-3 1-1,2 0 1,0 2 6,-2-2 1,4 0 0,-5-1-24,1 3 1,-2 3 0,3-4-31,-2-1 0,3 2 0,-3 1 0,0-1-3,0 1 0,4 2 1,-1-3 7,3 2 1,0-3 0,1 4 0,-1 1 6,1-3 0,-1 5 0,1-4 9,0-1 1,-1 5 0,1-3 0,-1 1 19,1-1 1,0 3-1,-1-4 4,1-1 1,-1 5 0,1-3-17,-1 3 0,5 0 0,-1 1 0,-1-1 16,-1-3 0,3 2 0,0-3-15,2 0 0,-2 0 0,1-4-39,0 1 0,4 4 1,-2-4-1,1-1-21,-1-1 1,3 2 0,-3 0 0,2 1-3,-2 0 0,3-2 0,-3 4 5,3-2 1,1 1 0,0-3-17,0 1 1,0 0-1,0-3 1,1-1-55,3 0 1,2 1 48,5-1 1,1-1 0,-1-1 0,1-2-15,-1-2 1,1 2-1,-1-3 72,0-1 1,2 2 0,0 0 0,1 0-38,0 0 0,-8 0 1,7-2 37,1 0 1,-3 1-1,4-4 1,-2 0 55,-2 0 1,6 0 0,1 0 79,-1 0 1,6 0 0,-1 0-22,3 0 0,2-1 1,-4-2-1,0 0-3,-1 0 0,-3-2 1,1 1-71,0 2 1,1-3 0,2 1 0,-1 1-19,-3 2 1,2-3 0,0-1 19,4-1 1,-1 2 0,4-2 0,0-1-45,3 1 0,2-2 0,2-3 57,3-1 0,-4-3 0,3 0-15,-1 1 0,-6-2 0,6 0 0,-6 1 30,-2-1 1,-5 5 0,-4-1-16,1 2 0,-2-2 1,0 7-1,0-1 12,-1-3 0,-1 3 1,3-2-60,1-1 0,3-1 0,3-3 0,5-2-15,2-4 1,2-4 0,2-2-16,1-2 0,0-3 1,-2 2-1,1 0 27,1 0 0,0 1 0,-5 6-30,-3 2 1,-1-2 0,-3 6-36,0 1 1,-3 0-1,-5 0 1,0-1-51,0 1 0,-1 1 1,4 2-1,-2-2-13,1-2 1,2 1 0,2-6 188,2-4 0,0-1 0,4-4-99,2 1 0,1-2 1,1 2-1,0 0-14,1 0 1,-5 5 0,-1 4-6,-1-1 0,-1 2 0,-4 0 60,0 2 1,-1-3-1,1 2 1,0 1 32,0-1 1,0-2 0,0 3 0,-1-2-64,1-2 1,1-2 0,3-1-57,3 1 1,0-1 0,0 0 0,1 0-5,-2 0 1,2 0 0,-4 2 14,-1 2 0,-2-2 0,-2 5 61,1-2 1,0 4-1,-1-2 1,-2 1 58,-1-1 1,-5 1 0,3 4 32,-1-1 1,1-3 0,3-2 0,0 0 5,4-4 0,0 2 0,7-2-92,1-3 0,-3-2 1,1 3-1,1 1-101,-2-1 1,4 0 0,-5 1-20,-3 3 1,4 2 0,-8 3 62,-1-2 0,0-3 1,2 4-1,-2 1 51,-1 1 0,-4-2 0,4 0 19,2 1 1,0-2 0,2-1 0,0 1-9,0-1 0,0-3 1,-1 2-8,1 0 1,0-2-1,0 3-44,0 0 0,-4 3 0,0-1 0,1 1 15,2-2 0,-3 4 1,0-5 9,1 1 0,0 2 1,1-4 1,-2 1 0,1 1 1,5 2-1,2-3-1,-1 0 1,-2 1 0,-2-1-21,1 0 0,0 2 1,0 2-1,-1-1 19,-3-1 1,2 0-1,-2 3 83,3 1 0,1-4 0,-1-2 1,1 0 59,0-4 1,0 0-1,0-1-79,0 3 0,5-6 0,2 2-73,3-1 0,-3 0 0,1 2 1,-1 2-22,0 1 1,1 3-1,-4-1 1,-2 0-68,-1 3 1,-1-2-1,0 1 75,0 1 0,0 0 0,0 0 51,-1-2 0,1-3 0,0 3 0,1-2 5,3-2 0,-3 2 0,4-1-12,0-1 0,0-2 0,4 1-20,-2 2 0,-5-2 0,2 5 1,-3-1-3,-1 1 1,-4 1 0,-1 3 0,0 1-14,-1-1 0,-1 1 0,1 1-10,0 2 1,3-2-1,-1 2-33,3-2 0,-3-1 0,0-2 46,1-2 1,5 5 0,2-4 0,-2 0 1,0 1 1,-3 0 0,1 2-41,0 0 1,0-1 0,0 1-1,-2-1 15,-2 1 1,3-1 0,-4 1 59,0 0 1,2-1 0,-4 1 0,1-1-7,-1 1 1,5-1 0,-4 1-5,1 0 1,0-1 0,-3 1 0,4-1 1,-1 0-1,0-1 1,-1-1-5,1 0 1,0 4 0,2-5 0,-1 2 1,-3 2 0,1-1 9,0 1 1,-1 1 0,-2 1-1,3 1 33,1-1 1,-3-1-1,4-1-26,1-1 0,-2 1 1,0-2-6,-2-2 1,4 2 0,-1-2 0,2 2-10,-2 2 0,6-4 1,-2-2-37,1-1 0,5 1 1,1-4-1,-1 4-20,-3 0 0,-2-2 0,1 2 20,1 0 1,-5 3 0,1-1 32,0 2 0,1-2 0,2-2 0,2 1 59,-2-1 0,-1-2 0,-1 3-20,0-2 0,1 3 0,1-4-24,2-2 0,4 3 1,-5-1-1,1-1-57,1-1 0,0-2 0,2 1-36,-3 3 0,-3-2 0,-1 3 0,0-1 14,-1 0 1,-3 3 0,-1-1 26,-1 0 0,2 1 0,-3 2 24,2-1 1,-3-4 0,4 2 0,2 1-37,0-1 0,-2 1 0,0 2-60,2-2 1,0-3 0,2 3-1,0-1-51,0 1 1,-4-3 0,-2 4 64,0 1 1,-2 1-1,-3 1 58,-1 1 0,-3 0 1,-1-1 151,2 1 0,-3-1 0,2 1 24,1 0 0,-3-1 1,2 1-104,1-1 0,-3 1 0,1-1 0,-1 1-98,0 0 0,-2-5 1,4 1-1,-1 1-71,0 1 0,1 2 71,-4 0 0,0-1 0,-3 2 22,3 2 1,-3-2 0,3 3 47,-3-3 0,-1-2 0,-1 2-33,-3 2 1,3-2-1,-3 3-8,3-4 0,-3 0 0,0 0-4,2-1 0,1 1 1,1-1-1,0 1-31,0-1 1,0 1 0,0 0-15,0-1 1,0 1-1,0-1 43,0 1 1,0 0 0,-2 0 39,-1 4 0,0-3 42,-5 2 0,5 2 0,-4-2 1,1 0 60,0 2 0,2-4-66,-4 2 1,4-2 0,-2-1 0,0-1-38,-1 1 0,0-1-31,-5 1 1,1 0-1,1-1 1,1 1-43,1-1 0,1 5 0,-5-1 3,1-1 0,-1 3 0,1 0-94,0 1 1,-1-3 146,1 4 1,-1-1 0,1 2 33,-1 0 1,1-1-1,0 4 1,0-1 0,3-2 0,0-1 20,-1 2 1,-2 0-1,-3 1-123,-2-3 1,-4 3-1,1-3 1,-2 2-76,-2-2 0,0 3 1,1-3 140,3 3 1,3 1 0,4-2 12,1-1 1,-1 1 0,1-2 0,0 3 165,-1 1 1,0 0 0,-2 0-47,-2 0 0,1-1 1,4-2-1,-2 0 73,-2 0 0,1 2 1,-5 1-128,-2 0 1,0-2-1,-2 0 1,0-2-25,0 2 0,-3 0 1,-1 2-190,2 0 0,-3 0 0,2 2 0,4 1-162,1 5 0,2 0 0,-4 2-208,1 2 1,-1 11 0,0 1-391,0 4 1,1 8 0,2 4 897,1 1 0,0 4 1,-4-5-1</inkml:trace>
  <inkml:trace contextRef="#ctx0" brushRef="#br2" timeOffset="38">11684 10713 9600,'0'-12'-768,"0"1"926,0 0 1,-2 5 0,0 6 119,-2 7 1,-4 4-1,5 3-133,0 1 0,-3 6 0,-1-2 0,0 4 17,-1 3 0,4 0 1,-3 4-91,-2 2 0,2 1 0,0 1 0,-2 0 7,-1 1 0,-2-1 1,2 0-87,3 0 0,-6 1 1,4-2-1,1-3 82,2-3 1,-2-4-1,5-3-9,0-1 0,-2-9 1,1 1-56,2 0-794,0-1-770,2-4-654,0-1 2202,0-5 0,5 0 1,2 0-1</inkml:trace>
  <inkml:trace contextRef="#ctx0" brushRef="#br2" timeOffset="39">11706 10701 11179,'-5'-22'-492,"4"4"0,-3 3 520,3 2 0,1 1 0,0 1 422,0 0 1,0 3 680,0 0-772,0 6 1,1-3-144,3 5 1,2 1-166,6 3 0,-6 2 0,-1 7 1,-1 1-15,0 1 0,3 5 0,-1-1 43,0 3 1,-2 5 0,3 0 0,1 3 32,-2 1 0,4 2 0,-3 2-191,-1-1 1,4-4 0,-2 0 0,1-1 73,-2 0 1,4-4-1,-3 2 1,4-3 79,-1-1 1,6-2-1,-8 0-52,-1-2 1,1-4 0,3 3 71,-1-2 1,-3 0 0,-2-5-24,-1 0 1,-1 1-1,-3-1-75,3 1 1,-3-5-710,3 1-202,-3-6 0,-1 5-1819,0-3 2180,0-3 0,0 3 1,-1-7-607,-3-1 1193,3 0 1,-14-1 0,2-1 0</inkml:trace>
  <inkml:trace contextRef="#ctx0" brushRef="#br2" timeOffset="40">11444 11170 13449,'0'-12'-441,"1"2"0,3 2 755,3 5 1,9 0-1,3 1 1,4-4 168,3 0 0,7 2 0,6-2 0,1 0 62,-1-1 0,4 3 0,-2-2 0,0 0-540,-3-1 1,0 5 0,-4-2-616,-5 3 601,-4 1 0,-7 0 0,-1 0 0</inkml:trace>
  <inkml:trace contextRef="#ctx0" brushRef="#br1" timeOffset="41">16058 12266 7869,'1'-6'46,"3"2"0,3 3 0,4 1 0,0 0 0,2 0 0,1 0 0,2 0 179,2 0 1,2-2-1,6 0 1,0-2-1,1 0 1,1 0-42,2 1 0,-1-5 1,2 3-1,-1 0 0,1-2-130,-1 1 0,-4 4 0,0-2 0,-2 1-92,-1-1 0,-1 3 1,-3-3-75,-4 3 0,2 1 0,-2 0-134,-1 0 1,-5 0-87,-2 0 1,-4 1-1,-1 2 332,-4 1 0,-10 5 0,-5-3 0</inkml:trace>
  <inkml:trace contextRef="#ctx0" brushRef="#br1" timeOffset="42">16126 12460 8058,'8'0'248,"-1"0"173,-4 0 1,7 0-203,-2 0 1,2 0 0,3 0 0,1 1-72,1 3 0,5-2 0,-1 1-23,3-1 1,6-2-1,2 0 1,3 0 36,1 0 0,1 0 0,-1 0-104,0 0 1,0 0 0,-1-2 0,-2 0 51,-4-2 1,-3 0-1,-3 3 10,-2-3 0,-6 3 1,-5-3-41,0 3-146,-3 1 0,-1 0-863,-8 0 0,-3 0 929,-8 0 0,-8 0 0,-6 0 0</inkml:trace>
  <inkml:trace contextRef="#ctx0" brushRef="#br1" timeOffset="43">17679 11478 8227,'7'1'-189,"-2"2"454,0 1 1,-4 4 0,3 0-43,-3 2 1,3-2 0,0-1-80,-2 2 1,1 1 0,0 2 0,0-1-56,0 1 0,-2-1 1,-1 1-50,0-1 0,0 6 0,0 0 1,-1 2-61,-3 0 0,2-1 0,-5 2-29,2-1 0,1-3 1,4 1-1,0 1-62,0 0 0,0-4 120,0 1 1,0-2 0,2-3-1,0-1 51,2-1 0,1-6 173,-1 2-213,-3-3 0,5-1 65,-2 0-104,-2 0 1,6-1 0,-3-2-6,2 0 0,-3-5 0,3 3 32,2-2 0,1 5 0,2-3 21,-1 0 0,1 4 0,-1-3 0,0 2 86,1 2 0,3 0 0,2 0-35,0 0 1,-1 0 0,3 2-41,1 2 0,-2-2 0,-1 4 0,0 1-11,-3-1 0,-1 2 1,-2 2-73,0-3 0,-4 5 1,-3-2 12,-3 4 0,-1 1 0,-1-2 0,-3 1 6,-4 1 1,-2 4 0,-3-2-86,-2 0 0,-3-3 0,-5 2-87,1-4 1,-5 0-1,0-2 62,2-3 0,-3 2 1,1-5-1,2-1 0,1-2-19,1-1 1,5 0-1,3 0 1,2 0-274,2 0 1,1-5 0,1-3 425,1-2 0,1-6 0,-5-2 0</inkml:trace>
  <inkml:trace contextRef="#ctx0" brushRef="#br1" timeOffset="44">17657 11524 8275,'11'0'4,"0"-4"0,1-1 0,1 0 177,2 0 1,-1 1 0,4 4-1,-1 0 202,1 0 0,2 0 0,6 0-106,0 0 0,6 0 0,-3 0 0,2 0-13,-1 0 1,-3 0 0,2 0 0,-1 0 31,-3 0 0,-2 0 1,-2 0-217,-2 0 1,-9 0 0,1 0-1256,-1 0 813,-5 0 1,-25 0-1,-12 0 1</inkml:trace>
  <inkml:trace contextRef="#ctx0" brushRef="#br1" timeOffset="45">17325 12403 8331,'2'-6'0,"2"1"0,3 1 93,3 0 1,3 0-1,1 4 1,2 0-1,2 0 1,3 0-1,1 0 1,5 0-1,3 0 762,3 0 0,7 0 0,3 0-628,5 0 0,4-1 1,5-2-1,0 0-98,0 0 0,-2 2 1,1 0-1,2-2-199,1-1 1,-1-3 0,-2 1-48,-3 0 1,6 2-1,-6-3 1,-4-1-1,-4 2 1,-6-1 0,-6 5 15,-2-2 0,-7-1 1,-7 2-1,0 0 15,-3 0 0,-1 2-434,-2 1 0,-6 0 1,-5 1 519,-6 3 0,-10 2 0,-1 6 0</inkml:trace>
  <inkml:trace contextRef="#ctx0" brushRef="#br1" timeOffset="46">17634 12609 7928,'-8'-4'316,"1"0"758,4 0-983,-2 4-113,5 0 0,5 0 138,3 0 0,2 0 0,1-1-7,1-3 0,0 3 0,2-3 0,3 3 6,1 1 1,-3 0 0,3 0-1,-2 0 59,-2 0 1,0 1-113,1 3 1,-2-2 0,2 6-63,-2 1 1,-7-3-1,-2 2-44,-3 1 0,-1 2 0,0 3 9,0 1 1,-1 1-1,-3-5 1,-3 2-49,-4 2 1,-4-2-1,-1 3 1,-1-1-50,1 1 0,-1-5 1,3-3 173,-1 0 1,4-1 0,3-1 108,-1-1 0,3-1 322,-2-4-336,6 0 1,-2 0-39,8 0 1,6 0-1,6 0 12,2 0 0,-3 1 1,4 2-3,2 1 1,-1-1 0,0-1 0,-1 0-41,2 2 1,-1 4-1,0-4 1,-2-1-54,-2 2 0,0 0 1,-5 4-22,0-1 1,0 0 0,-3 3-34,0 0 1,-5 1 0,0-1-1,-1 1-85,-2-1 0,-7 1 0,-4 0-6,-7 3 0,-3-2 0,-4 2 0,0-2-105,-2-2 0,-8 1 0,1-2 155,-2-2 1,4 1-1,3-4 1,1 0 167,3 0 0,5-1 0,2-4 36,1 0-114,2 0 1,9-2 0,2-2-570,3-3 0,2 1 0,4-2 0,5-2 558,4-4 0,12-4 0,-2-5 0</inkml:trace>
  <inkml:trace contextRef="#ctx0" brushRef="#br1" timeOffset="47">18513 12586 8207,'-11'-4'-261,"-1"0"1,5 0 788,-1 4 0,1 0-130,-5 0 0,1 0 0,-1 0 0,1 2 32,-1 1 0,0 5-285,-3 7 1,1 2-1,-5 4 1,-2 1 30,0 2 1,2 3 0,0-2 0,-2 3-81,0 1 1,-2-2-1,1 3-117,3 2 1,-1 1 0,5 0-113,1-3 0,5 0 0,3-6 0,0 0-85,4-3 1,2-2 0,2 0 115,2-3 1,5-4 0,-1-1 77,2-4 1,5 2 0,0-5 0,1 0-9,0 1 0,2-4 1,5 3-17,0-3 1,-1-5 0,1-1-9,0-1 0,0-2 0,-2-3 0,-1-1 46,-5 1 0,-3 0 0,-1-2 52,-4-2 1,-2 2 0,-6-4 36,-3 1 1,-8 3 0,-11-2-1,-9 4 45,-9 3 1,-2 3 0,-8 5-357,4 0 1,4 1-1,10 4 1,4 5 231,6 4 0,6 2 0,5-5 0</inkml:trace>
  <inkml:trace contextRef="#ctx0" brushRef="#br3" timeOffset="48">11033 13682 6206,'0'-11'0</inkml:trace>
  <inkml:trace contextRef="#ctx0" brushRef="#br3" timeOffset="49">11044 13694 7082,'0'-7'2330,"0"2"-1109,0 5-703,-5 0-503,4 0 1,-6 0 109,3 0 0,2 0 1,-6-1-29,-1-3 1,-1 3 0,-1-3 0,-1 3-5,1 1 1,0 0 0,-2 0 0,-1 0-2,-1 0 1,-2-1-1,3-2-30,-1-1 0,0 0 0,3 4 1,1 0-4,0 0 1,-1 0-1,1 0-79,-1 0 1,0 0-1,-2 0 1,-3 0 60,-1 0 1,-1 4 0,-3 0-4,-1-1 1,-1-2 0,-2-1 0,0 0 27,0 0 1,2 4 0,2-1-6,3 0 0,-1-2 0,5-1-25,1 0 1,1 1 0,2 2-20,-1 1 1,1 0-1,0-4 30,-1 0 1,-3 0 0,-2 0 0,0 0 50,-4 0 0,0 1 0,-2 1-4,0 2 0,0 0 0,0-4-44,1 0 0,-1 0 0,0 0 0,0 0 5,0 0 1,0 0-1,1 0-22,-1 0 1,4 0 0,0 0 0,-2 0 41,0 0 1,2 0 0,0 0-47,-2 0 0,0-4 0,-1 0 0,2 2-46,1 1 1,0-3 0,-4 0 1,0 1 0,0-2 1,2 2-1,0 0 1,2 2 6,-1 1 0,2-4 0,1 0 3,0 2 0,-2 0 0,3 2 0,-1 0 10,1 0 0,-3 0 0,2 0-6,-1 0 1,3-3 0,-4-1 0,-1 1-3,-2 2 0,1 1 1,-1 0-2,-1 0 0,7 0 1,-7 0 29,1 0 0,2-4 1,0 0-1,2 2 38,1 1 0,1 1 0,2 0-40,-1 0 0,-1 0 0,5 0 0,0 0-15,-1 0 0,-1 0 0,0 0-28,-3 0 0,-4-4 1,2 0-1,-1 1-26,0 2 0,-4-3 0,-3 0 35,0 2 1,2-1 0,1 1 0,0-2 0,1-1 0,-1 2 0,0 0 8,0 0 1,0 1 0,0-1 29,1-1 0,-1-1 0,0 3 0,0-2 54,0 1 0,0-2 0,1 1-64,-1 2 0,-1-3 1,-3 1-1,-2 1 7,0 2 1,-3 1 0,4 0-12,-1 0 1,3-4 0,0 1-97,2 0 1,1 2 0,0 1-1,0 0 59,0 0 0,3-2 0,-2 0-17,-2-2 1,-1 0 0,2 4 5,0 0 0,-3-1 1,-2-2-1,0 0-4,0 0 0,-4 2 1,3 1-1,0 0 30,2 0 1,-1 0-1,1 0 1,2 0-12,1 0 0,-3 0 0,2 0 0,2 0 0,3 0 22,0 0 1,2-1 0,-1-2 0,0-1-10,1 2 1,-4-1-1,3 1 1,-2-2 0,-2 1-53,0 2 1,-1 1-1,-1 0 1,-2-1 27,2-3 0,-3 3 0,1-3 19,2 3 0,-3 1 0,0 0 0,0 0 7,0 0 1,-3-2 0,5 0 70,0-2 0,-2 0 1,1 3-1,-1-2-5,0 0 1,-4-1 0,2 4-63,-3 0 0,2-4 0,1 0 0,-1 2 1,2 0 0,-3 2 1,4 0-1,-1 0 1,9 0 0,0 0-4,2 0 1,4 0-1,-4 0 1,2 0 118,2 0 1,1-3 0,2-1-64,-1 1 0,1-2 0,-2 1 1,-1 2-58,-1 1 0,-5-3 1,-1 0-15,-4 1 1,-1 2 0,-3 1-81,1 0 0,0 0 0,3 0 1,-3 0 64,-1 0 0,4 0 0,-2 0 9,3 0 1,1 0-1,1 0 1,2 0 46,1 0 1,4 0-1,-3 0-7,2 0 0,-3 0 0,2 0 0,-1 0-27,-2 0 1,2 0 0,-1 0-84,-1 0 0,-2 0 0,1 0 36,2 0 1,-7 0 0,5 0-77,0 0 0,-5 0 0,3 0 1,-1 0 16,0 0 1,-3 0-1,0 0 72,2 0 0,0 0 0,-2 0 33,-3 0 1,2 0 0,1 0 0,3 0 12,1 0 1,0 0-1,0-1 1,0-2 43,1-1 1,0 1 0,3 3 0,3 0-1,0 0-16,1 0 0,-1 0 0,2 0 0,-2 0 0,1 0-79,-1 0 0,-2 0 0,-5 0 0,-1 0-55,-3 0 1,2 0 0,-6 0 0,0 0 0,-2 0 20,-1 0 1,3 0 0,1 0 70,-2 0 1,-1 0 0,0 0 0,1 0 69,2 0 0,4 0 0,0 0 80,2 0 1,1 0-1,1 0-40,3 0 0,-1 0 0,5 0 0,-1 0-81,0 0 1,3 0 0,-3 0 0,0 0-65,1 0 0,-1 0 0,0 1 0,-3 1 0,-3 4-69,-5 0 1,2-4 0,-5 2 0,1-1 69,0 1 0,2-3 0,-2 4 1,1-1-1,2 0 82,-2-2 0,4-1 1,-3-1-1,3 0 30,1 0 0,-4 0 0,-1 0 0,1 0 0,-3 0 47,1 0 1,2 0 0,-2 0 0,0 0-2,0 0 1,4 0-1,-2 0-103,3 0 1,-4 2 0,-1 0 0,-1 2-68,4-1 1,-2 2-1,1-2 42,2 0 0,2-1 1,3 1 24,1 1 0,3 0 0,-1-3 0,0 1 93,3 2 1,0 0 0,0-4-11,-1 0 0,0 0 0,2 0 0,-1 0 67,-1 0 0,0 4 0,3 0-90,1-2 1,-2-1-1,-1-1 1,-1 0-5,1 0 0,1 0 0,1 0 39,-3 0 0,6 0 0,-3 2-34,2 2 0,0-3 0,-2 3 44,1-3 0,0-1-108,-1 0 1,-3 0-25,0 0 0,-2 0 0,3 1 0,-1 2 11,1 0 0,-2 1 0,-1-4 12,-1 0 0,3 4 1,-4 0-1,-1 0 50,-2 1 1,1-4 0,0 3 8,2-3 0,4 3 0,-3 0 1,1-2 2,-1 0 0,4-1 0,-3 1-16,1 2 1,3 0-1,-3-3 1,-1 2 70,-2 1 1,-1 1 0,0-3-18,0 2 1,1 5-1,-2-3-85,2 1 0,-3 1 0,4-2 0,-1-1 0,2 1 12,0 0 0,-2 1 1,4 2-1,1-3 17,1-1 0,-2 4 0,0-3 0,1 2 0,1-2 16,2-1 1,-1 4-1,1-3 1,-1 2-21,1 0 1,0-2 0,-1 3 0,2-1-1,1-1-16,2-1 0,3 1-231,-4-3 165,1 2 1,-4 5 0,3 0 0,0-3 31,-1 0 1,0 0 0,0 2-5,2-3 1,-1 4 0,-3-4 0,-1 3-12,1 2 1,-1-1 0,1 1-1,-1-1-8,1 0 0,0 1 1,-1-1 15,1 1 1,-1-1-1,1 2 1,0 1 40,-1 1 1,1 0 0,-1-3 85,1-1 0,3 1 0,1-1-111,-2 0 0,2 1 1,1-1-1,0 1-43,-1-1 0,5 0 0,-2 1-64,3-1 0,1 1 1,-2-2-1,0 0 58,-2 1 0,0-2 0,4 7-52,0-4 1,2 0 0,0-1 0,2 1-100,-2-1 0,0 0 0,-1 1 5,3-1 0,-3 1 0,4-1-29,0 0 1,-2-3-1,3 0 1,0 1-60,1 1 1,2 1 0,5-1 205,1-2 1,5 1 0,-1-4-1,3 0 115,1 0 0,3 4 0,1-3-82,-2 1 0,3 3 0,-1-4 0,-2 2 47,-1-1 1,-1 0 0,0 2-14,0-2 1,4-1-1,0 3 28,3-1 0,-4-4 0,5 2 0,2-1 186,4-2 0,-2-2 0,3-1 50,-2 0 1,-2 0-1,0 0-149,0 0 1,1 0 0,0 0 0,2 0-32,1 0 1,1 0-1,-2 0 1,1 0 0,0 0 0,-3 0-103,-1 0 0,4 0 0,0 0 0,-1 0 53,-2 0 0,5 0 0,2 0-2,2 0 0,2 0 0,-2-1 0,-1-2 16,-1-1 1,-5 1-1,1 1-46,-2-1 1,-6 1-1,-1-2 37,-1 3 1,3 1 0,-5 0 0,1 0-16,1 0 1,-2 0-1,6 0-10,0 0 1,7 0-1,-3-1 12,3-3 0,2 3 1,3-4-1,2 0 11,5-3 1,3 2 0,2-1-6,-3 2 0,-2-2 0,-5 3-37,-1 1 0,0 1 0,-5-1 0,-5-1 1,-1 1 0,-5 3 0,2 0-18,-1 0 0,1 0 1,3 0 32,0 0 0,4 0 1,1 0-1,3 0 29,5 0 0,-1 0 1,5 0-1,-1 0 8,4 0 0,2-2 0,1 0 0,-1-3 1,-3 0 11,-4 0 0,-3 1 1,-4 4-1,-3 0 1,-2 0-39,-3 0 0,7 0 0,-7 0 0,2 0-38,-1 0 1,5 0 0,1 0 0,5 0 0,2 0-95,2 0 0,4 0 0,-2 0 87,0 0 0,7-4 0,-6 0 0,-2 2-8,-3 0 1,-3 2-1,-4 0 12,-3 0 1,-7 0 0,-4 0 0,-3 0 31,-1 0 1,-1 0 0,1 0 15,0 0 1,1 0-1,2 0 1,1 0-12,3 0 0,0 0 1,4 0-19,1 0 0,-1 0 1,-1 0-43,-3 0 1,2-1 0,-4-1-44,1-2 0,-2 0 1,2 4-1,0 0 57,0 0 0,-2 0 0,2 0 46,-1 0 1,0 0 0,-3 0 0,2 0 2,-2 0 0,0 0 0,-3 0-16,1 0 0,1 0 1,2 1-1,0 2-52,0 1 0,2-1 1,0-3 54,1 0 1,0 0 0,3 0-1,-2 0 0,-3 0 0,2 0 1,-1 0 20,-3 0 1,-1 0 0,-1 0 0,0 0 96,0 0 0,1 0 0,3 0-87,3 0 0,3 0 0,1 0 0,1 0 17,-1 0 1,0 0 0,0 0-28,1 0 1,-1 0-1,0 0-4,0 0 0,-1 4 0,-1 0 1,-1-1 21,0-2 0,-1-1 1,0 0 2,2 0 0,1 0 0,1 1 0,0 2-26,1 0 0,0 1 1,2-4-51,1 0 1,1 0 0,-2 0 0,1 2-91,-1 1 1,-2-1 0,-2 3 0,-1-2 23,-1 1 0,-2 1 0,3-2 79,-2 1 1,-1 3-1,3-3 1,-2 0 14,2 1 0,0-4 1,0 4-2,-2 0 0,0-3 0,3 1 57,-2-1 0,2 2 1,-4-1-1,2 0 34,-1-2 0,0 3 0,5 0-66,-1-2 1,-4 0 0,1-2-1,-1 0 148,0 0 1,1 0-1,-4 0-19,-2 0 0,3 0 0,-1 0 1,-2-2-36,-1-1 1,4 0-1,3-3-64,2 1 1,1-1 0,0 4 0,1-2-87,-1 2 1,0-3 0,0 1-136,1 1 0,-5 2 0,-1 1 79,-1 0 0,3-4 0,-5 0 0,-2 2-15,-3 0 0,-1 2 0,-5 0 0,0 0 31,2 0 1,-4 0 0,3 0 56,1 0 1,-3 0 0,5 0 0,1 0-55,1 0 1,-2 0 0,1 0 2,0 0 0,0 0 1,0 0 19,-1 0 0,-1 0 0,3 0 0,-4 0 6,0 0 0,2 0 0,-4 0 37,-1 0 0,0 0 0,0-1 0,1-1 168,-1-2 0,-1 0 0,-2 3 55,1-3 1,-1 3 0,2-3-155,2 3 1,1-3 0,5-1 0,-3 0-31,-2 0 1,3 0-1,-2 2-120,0-1 0,-1-1 0,1 3 0,0-2 34,-3 1 1,2 1-1,0-1 28,-3-1 1,4-1-1,-2 3 1,-1-3 21,-1-2 0,-2 5 1,1-3 51,-1 0 0,1 0 0,-1-4 0,-1 1-6,-2-1 0,2 3 0,-2-1-108,2 2 0,0-3 0,-1 1 0,-2 0-129,2-1 1,-4 4-1,0-3-54,0-2 1,-3 2-1,1 0-8,-1-2 1,2-1-1,-1-3 131,0-2 0,-2 1 1,-1-5-1,0-2 177,0 0 0,-4-7 1,-1-3 160,-1-1 1,2 1-1,-3 1 1,-2-1-10,-2 2 0,-5-3 1,-3 6-346,-3 0 0,-2 3 1,-2 3-1,-5 2-534,-2 2 1,-1 1-1,0 4-1717,-1 4 2496,-4 2 0,-2 5 1,-4 0-1</inkml:trace>
  <inkml:trace contextRef="#ctx0" brushRef="#br3" timeOffset="50">11786 13614 10415,'-11'-12'-71,"3"6"1,2 1 0,0 1 0,1-1 0,-2 0 0,1-1 2168,-3-1-1570,4 5 0,-1-3-245,2 5 0,2 6 1,-3 5-1,2 7-93,-1 4 0,-1 2 1,2 2-1,-1 5-112,2 2 0,1 0 1,1 0-1,0 0-185,0 2 0,0-2 1,0-3 40,0-3 1,0 5 0,1-3 53,3 1 1,-3-2 0,4-6 0,0 1-191,3 0 1,-2-5 0,0-3-120,-1-2 1,-1-2 0,-3 1-560,3-1 1,-2-3-1599,1-1 2460,-1-4 1,-2 2-1,0-5 1</inkml:trace>
  <inkml:trace contextRef="#ctx0" brushRef="#br4" timeOffset="51">11672 13968 8433,'0'-12'0,"0"1"0,5-1 0,2 5 0,4 0 0,2 2 0,2 3 0,-1 1 0,5 1 128,1 0 1,2 0 0,2 0 0,1 0 710,2 0 0,5 0 0,-2 0 1,2 0-632,-2 0 0,-2 0 1,-5 0-436,0 0 0,-5 0 0,-3 0-283,-2 0 0,-6 0 0,-1-2 21,0-1 1,-3 0 0,-4-3 488,-3 1 0,-2-4 0,-5 2 0</inkml:trace>
  <inkml:trace contextRef="#ctx0" brushRef="#br4" timeOffset="52">11763 13625 8535,'0'-16'0,"4"3"0,1-2 311,2 2 1,0 5-1,5 2 1,-1 0 25,1-1 1,0 4-1,4-4 1,3 2-44,2 3 1,2 0 0,0 1-1,1-2-171,3 0 1,-3-1 0,2 4-282,-2 0 1,-5 4-1,-1 1 158,-1 1 0,3 2 0,-2 3 0</inkml:trace>
  <inkml:trace contextRef="#ctx0" brushRef="#br1" timeOffset="53">13728 14345 8221,'-1'-7'1674,"-3"3"-1579,3 8 1,-5 3 0,6 4 0,0 0 61,0 1 0,0 4 0,0 3 1,0 3-1,0 2-58,0 3 1,0-2 0,0 4 0,0 0-122,0 1 1,0 0 0,0 3 0,0-1-87,0-2 0,0-3 0,0 2 0,0-1-96,0-3 0,0 0 0,2-4 67,2-2 0,-3 1 0,3-4 0,-3-1 68,-1 1 0,4-3 0,-1 2 55,0-2 1,-2-5 0,-1-1-100,0 2 1,0-3 0,0 2-488,0 1 1,0-3-436,0 2 1035,-5-6 0,-1 9 0,-6-5 0</inkml:trace>
  <inkml:trace contextRef="#ctx0" brushRef="#br1" timeOffset="54">13625 14402 8236,'-11'-7'-56,"4"-3"1,4 3 115,1-4 0,2 0 0,0 0 168,0-1 1,2 1-1,1 1 1,4 1-91,-1 1 1,4 1-1,-2-4-56,2 4 0,1-2 0,2 4 0,2-2-10,4-1 0,-1 1 0,2 1 1,3 1-47,3 2 1,0-2 0,-2 1-74,3 2 1,-3 2-1,3 2 1,-3 3 24,-1 2 0,-4 0 0,-1 5-10,-2-1 1,-1 1 0,-3-1 0,-2 1-82,-3-1 0,2 4 0,-5 2 47,-1 0 1,-3-1-1,-4 1 13,-4 0 0,-7 3 0,-5-1 0,-6 2 23,-4-2 1,-3 1 0,0-5 25,2-1 1,1-1 0,6-3-21,2-2 1,3 0-1,0-4-235,4-1 0,6-2-826,1-1 1085,6 0 0,-3 0 0,5 0 0</inkml:trace>
  <inkml:trace contextRef="#ctx0" brushRef="#br1" timeOffset="55">14482 14196 8244,'0'-7'-201,"0"-1"1,-2 0 757,-1 2 0,1 0 76,-1 2 1,-4 3-509,0-3 0,-2 4 0,0 4 1,1 3-39,-1 3 0,-2 2 1,-3 0-26,-1 4 0,-2 1 0,3 6 0,-2 1 1,-2 3 1,4 2 0,-1 5 0,2 1-50,2-1 1,1 2 0,1 0-100,1 2 0,5 4 0,0-2 1,1-1-81,2 0 1,0 1 0,0-4 125,0 2 1,5 1 0,3-6 91,2-3 0,2 2 1,-1-6-1,1 0-51,-1-2 0,0-1 1,1 0 22,-1-1 1,-3-4 0,-1-1 0,2-2-9,1 0 1,2-3-1,-1-5-60,1 2 0,-5-3 0,1 1 1,1-1-335,1 0 0,1-3 0,1 1-218,-1-3 0,1-1 0,-1 0 595,0 0 0,-4 0 0,-2 0 0</inkml:trace>
  <inkml:trace contextRef="#ctx0" brushRef="#br1" timeOffset="56">14790 14470 8124,'0'-7'-162,"0"-1"0,0-1 0,0-1 1125,0-1 0,0 3-550,0 0 1,-1 7 0,-2 1-405,-1 6 1,-1 8 0,3 3 0,-2 2 119,1 5 0,-2 0 1,0 5-178,-1-1 0,3 3 0,-2-3 0,2 1-30,-1 3 1,-4-5-1,4 0 20,2-3 1,0-5 0,1-1 0,-1-2-117,-2-2 0,0-1-117,4-1 0,0-1-1446,0 0-18,0-4 1755,0-2 0,0-5 0</inkml:trace>
  <inkml:trace contextRef="#ctx0" brushRef="#br1" timeOffset="57">14813 14413 8134,'0'-16'-129,"0"3"1,0-2 193,0 2 0,0 2 0,0-1 1344,0 1-806,0 4 0,1 2-546,3 5 1,2 5 0,6 4-1,-1 5 55,1 5 0,-1 3 1,2 1-34,2 0 1,-2 3 0,3 2 0,-1 0-81,1 0 1,3 7-1,-4 0 27,-1 0 1,2-3-1,-1-3 1,-1 0-1,-1-1-118,-1 0 1,-1-5-1,0-5 1,1-2 16,-1-2 0,1-1 0,-2-2 49,-3 1 0,4-5-19,-4 1 11,3 0-745,-3-2 286,-2 4 0,-7-7 0,-1 3 0,-5-1-1184,-2-2 1677,-7-2 0,5-1 0,-5 0 0</inkml:trace>
  <inkml:trace contextRef="#ctx0" brushRef="#br1" timeOffset="58">14733 14790 8031,'0'-11'-170,"-4"3"1,2 2 387,3 1 0,0 1 0,8 4 1,2 0-66,3 0 0,7 0 0,-1 0-91,5 0 0,1 0 1,4 0-1,1 0-107,-2 0 0,3 0 0,-6 0 0,-2 0-316,-3 0 0,-1 0 1,-4 0 360,2 0 0,-4 0 0,3 0 0</inkml:trace>
  <inkml:trace contextRef="#ctx0" brushRef="#br1" timeOffset="59">15464 14310 8191,'-5'-17'-44,"4"0"1,-2 7-1,4 1 1,4 3 1066,2 1 82,-5-4-917,3 7 1,-5 2 0,2 9 0,0 5-22,2 5 0,0 3 0,-4 3-19,0 6 1,0-1 0,0 10 0,1-1-22,3 3 1,-3-2 0,3 2-292,-3 1 1,0 1 0,2-3-1,1-3 38,-2-2 0,0-6 0,-2 0 1,1-4 50,3-4 0,-3-1 0,3-4 152,-3 1 1,3-4 0,0 1 0,-2-2 205,-1-2 0,1-3-487,1-1 1,-1 1-333,2 3 0,-3 1 536,-1-1 0,0 1 0,0-1 0</inkml:trace>
  <inkml:trace contextRef="#ctx0" brushRef="#br1" timeOffset="60">15864 14413 8278,'-7'-5'888,"2"4"1,5 2-953,0 10 0,0 2 0,0 6 65,0 2 1,4 1-1,0 4 3,-2 0 1,3 5-1,-1-5 1,0 1-38,1 1 0,-4-6 0,3 3 0,-3-1 20,-1-4 1,0 2-1,2-7 29,1-1 0,-1-1 0,2-2 1,-3 1-37,-1-1 0,0 1-233,0-1 1,0-3-393,0-1 1,1-3-221,3 4 1,-4-6 864,0 2 0,-5 2 0,-7 1 0</inkml:trace>
  <inkml:trace contextRef="#ctx0" brushRef="#br1" timeOffset="61">15841 14744 8278,'4'-11'-841,"1"-1"957,1 1 1,2 3 0,3 2 0,0 1 293,1 2 0,-1 2 0,2 0-252,2-3 0,-1 3 0,4-3 0,0 3-57,-1 1 0,-1 0 0,3 0-69,1 0 1,-2 4 0,0-1-1,-2 0-87,-2-2 0,2-1 0,0 0-437,-2 0 1,-2 0-1,0 0-925,-1 0 1417,-4 0 0,-2 0 0,-5 0 0</inkml:trace>
  <inkml:trace contextRef="#ctx0" brushRef="#br1" timeOffset="62">15875 14447 8348,'0'-11'14,"0"0"0,1-1 192,3 1 0,2 1 0,6 1 0,-1 2 99,1 2 0,3 0 1,0 3-161,-1-2 1,3 0-1,-2 4 1,0 0-133,2 0 0,-3 1 1,5 2-1,0 2-71,-2 1 1,5-3 0,-3 2-226,3 0 1,-1-4 0,-1 4 0,-1-1-267,2 0 0,-5 4 549,-1-5 0,3 6 0,0-2 0</inkml:trace>
  <inkml:trace contextRef="#ctx0" brushRef="#br1" timeOffset="63">16469 14185 8358,'-5'-12'-225,"4"1"1,-3-1 0,1 2-1,1 1 2408,-2 2-1732,0-1 1,9 2-301,3 2 1,3 4 0,3 3 0,3 2 83,0 1 0,1 2 0,2 4-84,-1 4 1,-1-3 0,3 7 0,-4 1 4,0 4 0,2 3 0,-4 4 0,0-1 13,2 0 0,-5 6 0,4 1-212,-4-1 0,-1 4 0,-4-1-81,-3 1 0,1 3 0,-1-3 1,-2-1-356,0-2 0,-2 1 1,0-4 164,0-2 0,-2-5 0,0 1 1,-3-1 147,-2-3 1,0-4-1,-5-3 290,1-2 1,0-1-1,-1-3 1,1-1 37,-1 1 0,1-1 0,-1-1 1,1-1-188,0-1 0,-1-5-611,1 5 1,-1-4 635,1 3 0,0-4 0,-1 2 0</inkml:trace>
  <inkml:trace contextRef="#ctx0" brushRef="#br1" timeOffset="64">17360 14584 8358,'-5'-1'0,"5"-3"0,1 3 147,7-3 1,-1 3-1,5 1 1,0 0-1,2-1 1,3-2 26,0-1 0,3 1 0,2 3 1,0 0-1,-1 0 0,0 0-185,-1 0 1,4 0-1,-5 0 1,2 0 0,-2 0 1,1 0-1,-4 0-203,2 0 1,-4 0-1,1-2-1058,-2-1-41,-7 1 1312,-1-3 0,-15 10 0,-2 2 0</inkml:trace>
  <inkml:trace contextRef="#ctx0" brushRef="#br1" timeOffset="65">17485 14859 8358,'12'0'272,"-1"0"1,4 0-6,1 0 1,0-4-1,-2 0-22,1 1 1,6 1 0,-4-1 0,2 0 18,0 0 1,-1-2 0,3 1-146,-2 2 1,0 0-1,3 2 1,1 0-364,0 0 0,-4 0 1,-1 0-691,-2 0 1,2-1 933,-6-3 0,2 3 0,-8-4 0</inkml:trace>
  <inkml:trace contextRef="#ctx0" brushRef="#br1" timeOffset="66">18216 14699 8358,'-6'-2'-34,"3"0"104,6-2 1,-1 0 0,6 4 80,1 0 1,1 0 0,2 0 3,-1 0 0,-3 0 0,-1-1 1,2-3 0,1 3 0,2-4-73,-1 0 0,0 3 0,2-1 0,1 1-23,1 2 0,2-3 1,-2-1-104,4 1 0,-1 1 0,1-1 0,1-1 17,2 2 0,1 1 1,-1 1 6,1 0 1,-1 0-1,-1 0 1,1 0-8,2 0 1,2 0 0,-4 0 46,1 0 0,4 0 1,0 0 32,-2 0 0,0 0 0,1 0 0,-1 0-11,-3 0 0,4 0 0,-3 0-25,1 0 1,2 0 0,-1 0 0,2 0-5,-2 0 1,4 0 0,2 0-20,2 0 1,1 0 0,1 0 0,2 0-35,1 0 0,0 0 0,-2 0-13,2 0 0,-3 0 1,4 0-1,-5 0-20,-4 0 0,2 0 0,-5 0 38,-2 0 1,3 0 0,-1 0 0,-1 0-4,2 0 1,-2 3-1,3 2 1,0 1-6,0-1 0,0 3 0,4-1 1,2-1 1,-6 3 0,8-5 0,-1 0 2,0 1 1,-1-3 0,-2 5 49,-2-2 0,4-2 1,-3-1-1,-1 0-27,-2 2 0,1 0 1,-2-4 104,1 0 1,-2 0-1,2 0 1,-1 0-6,-3 0 0,3 0 0,0 0-45,1 0 1,-2 0 0,2 0 0,0 0-47,1 0 1,-5 0-1,2 0 1,-3 0 0,-1 0 0,-2 0 1,-2 0 12,-4 0 0,-2 0 1,-1 0 139,-1 0-326,-5 0 0,-7 0 178,-10 0 0,-11 0 0,-7 0 0</inkml:trace>
  <inkml:trace contextRef="#ctx0" brushRef="#br1" timeOffset="67">18376 13751 8355,'0'-8'-11,"0"0"-63,0 6 315,0-8-128,0 9 244,0-5 321,0 1 0,0 3-522,0-6 0,0 7 0,0 1 0,0 6 0,0 4-201,0 2 1,4 4-1,0 5 28,-2 4 1,0-1 0,-2 4-1,0-1-50,0-1 0,0 2 1,0-2-1,0 0 25,0 0 0,3-2 0,1-1-27,-1 0 0,2-4 1,0-2-1,0 1 25,0 0 0,3-4 0,-3 0 50,1-5 0,-2 0 1,2-4-122,-1 1 0,0 0-707,-1 2 299,-3-3 0,3-5 523,-8 0 0,-2 5 0,-5 1 0</inkml:trace>
  <inkml:trace contextRef="#ctx0" brushRef="#br1" timeOffset="68">18285 13716 8251,'0'-17'-6,"4"0"1,-1 6-1,1 1 158,1 2 0,2-2-157,4 2 0,-2-1 64,2 2 1,-2-2 172,6 5 0,-1-4-150,2 5 0,-4-1 1,5 4 13,-1 0 1,-2 0-1,4 0 1,-1 0-48,-3 0 0,2 0 0,-1 1-11,-1 3 0,3 1 1,-2 4-1,-1-2-87,-1 2 0,-2 2 1,-1 0-7,-2 0 0,1 2 0,-4 1 1,0 2 38,0 2 0,-1-3 1,-4 3 14,0-1 0,-5 2 0,-3-4 0,-3-1 4,-5-1 1,2-2 0,-5 1-20,-1-1 1,-2 0 0,0 0 0,-1-3-191,0 0 0,5-4 0,3 2-718,2-1 924,2-1 0,-1 1 0,1 1 0</inkml:trace>
  <inkml:trace contextRef="#ctx0" brushRef="#br1" timeOffset="69">18924 13579 8356,'0'-11'-852,"0"0"873,0-1 1,0 5 917,0-1 219,0 5-985,0-2 0,-1 7 0,-3 1-102,-3 5 1,-3 6 0,-2 2 7,1 2 0,3-3 0,0 6 0,0 2-57,-3 2 0,4 3 0,0-3 16,2 2 1,-2 5 0,3-3 0,0 1-81,-1 1 0,4-1 0,-3 3-20,3-2 0,5 0 0,1-3 0,1 0-37,3 0 0,-3-1 0,2-4 50,1-1 1,2-3 0,2-1 0,1-1-134,0-3 0,-4 2 0,5-1-130,-2-1 0,-1-1 1,2-1-1,2-2 312,-2-3 0,-2 3 0,0-3 0</inkml:trace>
  <inkml:trace contextRef="#ctx0" brushRef="#br1" timeOffset="70">19119 14173 8244,'0'-6'337,"0"1"1,0 4 195,0-3 1,0 3-159,5-5 1,-4 5-157,3-3 0,-3 2-106,-1-6 1,1 4-1,2-3 1,1-2 86,-2-1 1,-1-2-1,-1 1-45,0 0 1,0-1-1,2-1 3,1-2-107,-1 2 1,3-8 0,-5 3 12,0 0-99,0-3 0,0 3 0,0-5-23,0 0 1,0-3 0,1-2 16,3-1 0,-3 3 0,3 0 0,-2 1-147,2 3 195,-2 4 1,3-2-30,-5 4 1,3 1-1,1 4 1,-1-1 74,-2 1 0,0 3-35,3 1-190,-3 4 1,10-2 91,-4 5 1,3 5 0,0 4-1,-1 5 4,-1 5 1,1 0 0,5 4 56,1 5 1,0 0-1,-3 2 1,-1 2-5,1 1 0,-1 1 1,0 0-14,1 1 1,-1-5 0,1-1 0,-1-1-51,0-2 0,1 0 1,-1-2 68,1-2 0,-5-6 0,1 2 0,0-1-27,-2-3 0,0-6-181,-2 0-227,-3 0 0,3-2-722,-8-2 0,-2-3 1174,-5-1 0,-1 0 0,1 0 0</inkml:trace>
  <inkml:trace contextRef="#ctx0" brushRef="#br1" timeOffset="71">19107 14025 8168,'12'-7'-895,"-1"4"863,0 1 1,2 1 0,1-1 291,1-2 1,2 0-1,-3 4 1,2 0-146,2 0 1,-4 0-1,1 0 1,-1 0-248,1 0 0,-2 1 0,2 2 132,-2 1 0,-2-1 0,1-3 0</inkml:trace>
  <inkml:trace contextRef="#ctx0" brushRef="#br1" timeOffset="72">19587 14105 8344,'-5'-12'-131,"3"5"0,-3-1 0,2-1 0,-1-1 1,1-1 475,2-1 0,1 1 0,0-1 0,0 1-177,0 0 0,0-5 0,0 1 1,0 1 41,0 1 0,0-2 1,0 0-112,0 1 0,5 0 1,1 0-1,2-1-32,0 1 0,-1 0 0,5 0-104,-1-1 1,0 0 0,2 3 0,1 1-8,1-1 0,4 5 1,-3-1 22,-2-1 0,0 4 0,-1 0-11,3 0 1,-1 4-1,-4-3 42,1 3 1,-1 1 0,-1 1 0,-1 3-5,-1 3 0,-2 3 0,2 2-3,-4-1 1,1 6 0,-2 2 0,0 2 19,-2 2-15,4 0 0,-3 0-45,1 0 1,-1 3-11,-2 1 0,0-2-99,0-6 0,0 2 15,0-6 114,0 0-118,0 2 0,0-5 86,0 4 1,0-7-1170,0-2 1218,0 1 0,-5 3 0,-2 1 0</inkml:trace>
  <inkml:trace contextRef="#ctx0" brushRef="#br1" timeOffset="73">20055 13728 8344,'0'-12'-454,"0"5"1,1-1-1,2-1 593,1-1 1,-1 3 135,-3-1 0,2 5 1,0-2 448,2 0-38,0 4-351,1-4 0,-4 6-169,3 3 0,-3 2 0,1 7-72,1 2 0,-1-1 0,1 7 0,-1 1 8,-2 4 0,0 0 1,1-1-85,3 1 1,-3-2 0,4 3 0,-1-3-113,0-1 0,3-2 0,-3 0-59,-1-2 0,2-5 68,-1 1 0,3-2 1,-3-2-413,-1 1 1,-2-5-1556,-1 1 2052,0-6 0,-10 8 0,-3-3 0</inkml:trace>
  <inkml:trace contextRef="#ctx0" brushRef="#br1" timeOffset="74">20055 13945 8344,'0'-8'-106,"1"2"-39,3 1 0,-1 0 0,6 2 354,3-1 0,0-1 0,3 3 1,-1-2 1,1 1 0,2 2 0,2 1 1,-3 0-108,1 0 0,-3 0 0,3 0-146,0 0 1,-2 0 0,-4 0-406,1 0 447,-1 0 0,1-5 0,-1-1 0</inkml:trace>
  <inkml:trace contextRef="#ctx0" brushRef="#br1" timeOffset="75">20066 13682 8307,'0'-11'-89,"6"-1"39,1 1 0,3 3 0,2 2 0,-2 0 460,-3-1 1,5 5-1,-2-2 1,4 1-121,0 0 0,2 1 1,0-1-229,-2 1 1,2 2-1,1 0 1,-1 0-217,1 0 0,3 4 1,-2 0-1,1 0-336,0 1 1,-1-3 489,1 6 0,2 0 0,-3 3 0</inkml:trace>
  <inkml:trace contextRef="#ctx0" brushRef="#br1" timeOffset="76">20455 13454 8307,'-5'-4'129,"5"0"1,5 0 169,6 4 1,1 0 106,-1 0-234,0 0 0,2 5 0,1 3 68,1 2 1,6 7 0,-2 2 0,2 2 27,2 2 1,-4 5 0,-1 1-120,-2 0 1,3 6 0,-3-2 0,-2 3-234,-2 1-40,-5-1 1,-2-1-135,-5 3 1,0-1-10,0 5 1,-2-5-170,-1 1 0,-4-5-299,-4 1 322,-6-7 208,0 11 1,-11-4 0,-1 7 0</inkml:trace>
  <inkml:trace contextRef="#ctx0" brushRef="#br1" timeOffset="77">18867 15018 8244,'0'-7'277,"0"-1"63,0-1 0,0 6 1,0 3-277,0 6 0,4 9 0,0 4 0,-2 3 20,0 1 1,-2 3 0,0 2 0,1 1 15,3 3 1,-3-4 0,3 0-118,-3 0 0,0-4 0,2 3 0,1-3 67,-2-2 1,1 0 0,-1-2-50,2-1 0,0-1 0,-3 1 0,2-2-18,1-1 0,3-3 1,-2 2-1,0-2-54,0-2 1,0-3-1,-2-1-225,1 2 0,0-2 0,-4 0-520,0 2 0,-2-2-508,-1 0 1324,-4-4 0,-4 2 0,-1-5 0</inkml:trace>
  <inkml:trace contextRef="#ctx0" brushRef="#br1" timeOffset="78">18810 15053 8244,'0'-18'-214,"0"1"1,1 6 0,3 0 275,4-1 1,2 1 0,1 1 0,1 1 381,-1 1 0,2 4 0,1-3-278,1-2 1,0 4 0,-3 0 0,0 1-41,4 0 0,-4 0 1,5 4-49,-1 0 1,-2 0 0,4 0 0,-1 0-47,-3 0 0,-2 1 0,0 3 0,-1 4-139,1 2 1,-1 1-1,-1 2 76,-2 2 1,-3-2 0,-5 4-60,0-1 0,-1 1 0,-3 3 0,-4-2-132,-2-2 1,-7 3 0,-3-4 46,-5-1 1,1-1 0,-3-2 0,2 1-278,-2-1 0,4-3 1,-1-2 451,4-1 0,6 4 0,-3-2 0</inkml:trace>
  <inkml:trace contextRef="#ctx0" brushRef="#br1" timeOffset="79">19438 14904 6518,'0'-6'1933,"0"1"1,-1 6-1886,-3 3 0,-1 2 0,-4 6 49,2-1 1,0 4 0,-2 2 0,3 1-60,1 2 1,-3 3 0,5 2 0,0 3-68,2 1 1,-3-2-1,0 3-20,2 2 0,0-3 0,2 0-88,0-1 0,0 3 0,0-5 1,0 0 8,0-2 0,0-1 1,0 0 89,0-1 1,4 0-1,1-2 1,2-1 73,1 2 0,1-4 0,0 1 104,-1-1 1,1-2 0,3-4-1,2 1 49,0-1 1,-7-1-1,4-1-7,-1-1 0,0-4 1,2 2 12,-1-1 0,-4 0-85,-4-1-424,4-3-815,-6 4 1,3-5 1128,-8 0 0,-7 0 0,-7 0 0</inkml:trace>
  <inkml:trace contextRef="#ctx0" brushRef="#br1" timeOffset="80">19667 15133 8147,'0'-12'95,"1"1"1,2-1 1387,0 1-1310,1 0 1,-4 9 0,0 6-164,0 5 0,0 7 0,0 3 0,0 3 96,0 1 1,0 4 0,0-1 0,0 1-72,0 1 1,0-4-1,1 3-73,3-3 0,-3 1 0,3-1 0,-1-4 12,1-2 0,-2 1 0,5-4-53,-2-1 0,2-5 0,-2-2-86,2-2 1,-4 2-1,4-2-372,-2 2 0,0-5-34,-1 2 1,-4-3 0,0-1 570,-7 0 0,-3 0 0,-1 0 0</inkml:trace>
  <inkml:trace contextRef="#ctx0" brushRef="#br1" timeOffset="81">19632 15384 8147,'0'-12'49,"0"1"0,2 0 146,2-1 0,-3 5 1,4 0-6,0 2 0,0 0 1,5 3-1,0-2-32,3 1 1,5 2 0,-2 1 0,2 0-180,2 0 0,2 0 1,0-1 16,-3-3 0,2 3 1,-3-3-149,0 3 1,-2 1 0,-4 0 0,-1 0-391,0 0 1,-3 0-994,0 0 1535,-6 0 0,-2-6 0,-6 0 0</inkml:trace>
  <inkml:trace contextRef="#ctx0" brushRef="#br1" timeOffset="82">19632 15064 8313,'7'-11'-61,"-2"-1"42,-5 1 1,4 3 0,1 2 0,1 0 371,3-1 0,1 3 0,2-2 0,-1 1-142,0 2 1,5 2 0,0 1-1,2 0-178,2 0 0,2 0 0,1 0-242,-1 0 0,1 4 1,0 1-1,0 0-226,0 0 1,-4 3-1,-1-3-549,-2 1 984,-1-3 0,-3 2 0,-1-5 0</inkml:trace>
  <inkml:trace contextRef="#ctx0" brushRef="#br1" timeOffset="83">20066 14950 8429,'2'-10'-405,"2"2"508,2 3 0,5 5 0,1 0 163,-1 0 1,6 0 0,2 1 0,2 3 247,2 4 0,1 7 1,2 4-1,0 4-208,0 4 0,-2 2 0,-3 5-111,-2 0 0,-2 4 0,-7 2-185,-2 0 0,-3 1 0,-7 2 0,-1-2-182,-5-2 1,-3 3-1,-5-3 1,-4 0-1164,-5 1 1335,-10 3 0,-10-2 0,19-19 0,0 1 0</inkml:trace>
  <inkml:trace contextRef="#ctx0" brushRef="#br1" timeOffset="84">21323 14653 8194,'1'-6'88,"2"1"1,2 1 0,1-1 0,3 0 0,1 0 0,1 2 0,1 0 0,-1 1 296,1-2 1,3 0 0,1 3 0,1-2-271,-1 0 0,3-1 0,-2 4 1,-1-1-1,2-2-22,0-1 1,-3 0 0,3 4 0,0 0-133,0 0 0,-3 0 1,2 0-43,0 0 1,-1 0-1,-2 0 1,2 0-274,-2 0 1,-5 0-659,-2 0 340,-4 0 0,-7 2 672,-8 2 0,-12 2 0,0 5 0</inkml:trace>
  <inkml:trace contextRef="#ctx0" brushRef="#br1" timeOffset="85">21391 14836 8206,'12'-4'1184,"-1"0"-949,1 0 0,-5 3 0,1-2-25,1 0 0,5-1 0,1 4 0,0 0-11,2 0 0,-1 0 1,4 0-137,-1 0 1,0 0 0,6 0 0,0 0 70,2 0 0,-3 0 0,-4 0-233,0 0 1,3 0-1,-8 0 1,-1 0-401,-1 0 1,-5 0 498,-1 0 0,-14 5 0,-1 1 0</inkml:trace>
  <inkml:trace contextRef="#ctx0" brushRef="#br1" timeOffset="86">22648 13705 8210,'0'-11'-96,"0"4"1294,0-3 0,0 10-936,0 0 0,3 5 0,1 7 0,-1 0 0,-2 2-256,-1 1 0,0 6 1,1-2-1,2 2-75,1 2 0,-1 0 0,-3 0-36,0 0 1,4 2-1,0 1 63,-1-1 0,-2-4 0,-1 5 0,0-5-7,0-2 0,0-3 0,0 1 0,1 0-20,3-3 0,-3-1 5,3-2 0,-3-3-210,-1-1 1,0-3-966,0 4 420,0-6 1,-1 3 818,-3-5 0,-2 0 0,-6 0 0</inkml:trace>
  <inkml:trace contextRef="#ctx0" brushRef="#br1" timeOffset="87">23287 13442 7632,'0'-7'641,"0"-1"-557,0 6 0,0-2 0,0 8 0,0 4 0,-1 5 80,-3 2 1,2 6-1,-5-1 1,1 4-4,-1 3 0,0 4 0,-5 0 1,1 3-54,0 4 1,3-2 0,0 2-40,0-3 1,-3 3 0,1 1-131,3-3 0,-4-1 1,4-4-1,-3 0 6,-2 1 1,5-3 0,-1 0-15,-1-1 0,-1 2 0,0-3 1,1-2 46,1-1 0,5-5 0,-5-1 5,-1-1 0,4-1-91,1-1 0,-1-2 1,1 2-624,2-2 111,0-2 1,2-3-505,0 0 1124,0-6 0,0 3 0</inkml:trace>
  <inkml:trace contextRef="#ctx0" brushRef="#br1" timeOffset="88">23333 13888 8258,'0'-12'-43,"0"1"0,0 0 1,0-1-1,1 2 1,2 1 412,0 1 1,6 5 0,-1-4 0,2 1-223,2 0 1,-1 3 0,0-2-49,1 0 1,-1 4 0,2-3-1,1 1-40,1-1 0,2 3 1,-3-3-107,1 3 0,0 1 0,-4 0-89,1 0 1,-1 0 0,-1 1 60,-2 3 0,1 3 1,-5 4 24,-2 0 0,0-3 0,-2 0 37,0 1 1,-2 1 0,0 1-1,-3-1 11,-2-2 0,0 2 0,-3-2 15,2 2 0,-1-3 1,4 0 44,-1-2 0,2 2 1,-3-2 248,2 2-175,2 0 1,3 1-32,0 0 0,1-5 1,3 4-67,3-2 1,0 3 0,1-3 0,4 0-42,2 0 0,2 4 1,-2-2-132,2 3 1,-1 2 0,-4-1 0,1 1-79,-1-1 1,0 1 0,0-1 156,-4 0 1,-2 1 0,-5-1 0,0 1 7,0-1 0,0 4 0,-1 0 128,-3-1 1,-2-1 0,-6-1 0,0-2 95,-3-3 1,-3 3-1,-4-3-83,3-1 1,-2 3-1,3-5 1,-1-2-15,0 0 1,5-2 0,-1 0-269,2 0 1,5 0-85,1 0 1,4-2-181,-1-1 454,3 1 0,11-13 0,3 2 0</inkml:trace>
  <inkml:trace contextRef="#ctx0" brushRef="#br1" timeOffset="89">24087 13865 8200,'0'-11'-172,"0"-1"-121,0 1 0,0 3 866,0 0 143,0 6 0,-2-7 0,-1 6-639,-5 5 1,-6 3-1,-1 8 1,-1 0-39,0 3 0,2 4 0,-4-1 28,2 3 0,-3 0 0,4 1 0,-1 0-72,0 0 1,7 0 0,-3 0 0,2 0-26,0-1 0,4-3 0,2-1-87,3-1 0,1-2 0,1-4-51,3 1 0,2-1 0,6 1 0,-1-1 64,0 0 1,5-4 0,0-2 62,2 0 1,-4-4-1,2 3 1,0-3 17,-1-1 0,1-1 1,-2-2 134,2 0 0,-1-6 0,-5 1 0,-1-3 90,-2-5 0,-4 4 0,-1-5-42,-4 1 1,-7 3 0,-10-2-378,-8 2 0,-9 3 0,-8 2 0,-3 6-1508,-2 4 1725,0 5 0,-2 14 0,-1 3 0</inkml:trace>
  <inkml:trace contextRef="#ctx0" brushRef="#br1" timeOffset="90">22294 14733 8237,'-4'-8'527,"0"1"-354,0 4 1,5-2 0,3 4 0,4-2-1,2-1 1,1 2-12,1 1 0,-1 1 0,1 0 1,0 0-66,4 0 1,-2 0 0,5 0 0,2 0-36,4 0 0,0 0 1,3 0-84,-1 0 1,3 0 0,5 0 0,2 0 59,1 0 1,5 0 0,-1-2-42,2-1 0,7 1 1,1-2-1,2 2 11,-1-2 0,0 2 1,4-5-1,0 2 64,0 3 0,-2-3 0,-4 1 56,-6 1 0,-5 2 1,2 1-1,0 0 22,-2 0 1,3 0 0,-3 0-106,0 0 0,-2 0 1,4 0-93,1 0 1,2 0-1,-1 0 1,-1 0-105,-1 0 1,-1 0 0,2 0 60,-1 0 0,-5 0 0,2 0 0,-2 0 62,-3 0 1,3 0 0,-8 0 124,0 0 0,-1 0 0,-5 0 0,0 0 61,0 0 1,-6 0-1,-1 0 268,-4 0 1,0 0-73,-1 0 0,-1-1 1,-1-2 859,-1-1-1101,-6 1 1,3 1 0,-6 0-1137,-3-2 0,-2 0 0,-7 4-13,-2 0 1035,-3 5 0,-10 2 0,-1 4 0</inkml:trace>
  <inkml:trace contextRef="#ctx0" brushRef="#br1" timeOffset="91">22705 15018 8243,'0'-11'224,"0"0"0,0-1 841,0 1 0,1 3-943,3 1 1,-2 9 0,5 2 0,-2 5 0,-3 3-4,0 4 0,-2-2 0,0 5 0,0 1-51,0 2 0,0 0 0,0 1 1,0 0-72,0 0 1,0 0-1,0 0 1,0-1 11,0 1 0,0-5 1,0-1-1,0-2-261,0 0 0,1 0-289,3-3 1,-3-1-202,3 0 0,1-3 1,-1 0 741,-2 1 0,-11-4 0,-3 0 0</inkml:trace>
  <inkml:trace contextRef="#ctx0" brushRef="#br1" timeOffset="92">23264 14984 8341,'0'-11'0,"0"-1"456,0 6 87,0-4 1,2 9-428,1-3 1,-1 8 0,1 3-72,-1 3 1,-2 7 0,-2 3 0,-1 4 65,-5 3 1,-2 5-1,-3-2-62,-2 3 0,1 5 0,-4 0 0,2-1-51,2-1 1,-3-6-1,2-1-12,1-1 0,-2 0 1,0-3-1,1 2 122,-1-2 1,3-4 0,-1-4 0,4 1-41,2 0 0,2-4 0,-3 1-179,1-2 0,5-2 0,-4 1-105,2-1 0,1-3 0,3-2-988,-3-1 521,3 4 1,1-4 0,8 3 682,2-4 0,1-8 0,1-3 0,-1-4 0</inkml:trace>
  <inkml:trace contextRef="#ctx0" brushRef="#br1" timeOffset="93">23573 15247 8357,'0'-23'106,"0"5"0,0 3 518,0 2 0,0 6-295,0-1-26,0 0 0,0 1 1020,0-1-1207,0 6 1,-2-2 0,-1 8-23,-5 3 0,-2 5 1,-3 3-1,-1 4 18,-1 3 1,-5 4-1,1 1-123,-3-2 1,4 3 0,2-1-39,-1-2 0,5 3 1,-5 0-1,2 0-33,0 0 0,-1 0 1,6-3 14,3 2 0,-2 3 0,5-3 1,1-3-2,2-4 1,1 1 0,0-5 54,0 2 1,5-4-1,4 0 1,4-4 62,2-2 1,2-6 0,-2 3 22,4 0 1,2-3 0,1 1-17,-3-1 1,1-4 0,-3-1 0,-1-4 67,1 1 1,-3-4 0,-5 2-11,-2-2 0,-4-1 0,1-2 1,-4-1-41,-4-1 0,-4-1 0,-8 6-149,-7 3 0,-5-2 1,-8 5-1,-2 3-704,-4 3 1,6 6 0,0 7 777,3 4 0,3 3 0,7 1 0</inkml:trace>
  <inkml:trace contextRef="#ctx0" brushRef="#br1" timeOffset="94">17360 16709 8272,'0'-7'1147,"5"2"0,1 5-1049,6 0 1,-1 0 0,2 0 0,2 0 0,4 0 0,3 0 0,0-1 0,1-2 68,0 0 1,1-1 0,2 3 0,0-2-1,0-1-135,-2 2 0,-2-3 0,1 1 0,-1 1 0,-2 2-163,-1 1 1,-5-1-1,1-2-739,-2-1-1034,-1 1 1496,-1 3 1,-6 0 0,-5 0-535,-6 0 942,-10 5 0,-1 1 0,-6 5 0</inkml:trace>
  <inkml:trace contextRef="#ctx0" brushRef="#br1" timeOffset="95">17417 16880 8272,'-7'1'71,"4"3"160,1-3 0,7 4 1,3-5 172,2 0 1,3 0 0,1 0 0,2 0 44,2 0 0,6-1 0,5-1-121,1-2 0,5-4 1,-2 3-1,3-1-45,4-3 1,0 3 0,0-1-215,0 2 1,-7-2 0,-7 3-961,-2 1 1,-6 2 890,-3 1 0,-12 5 0,-4 1 0</inkml:trace>
  <inkml:trace contextRef="#ctx0" brushRef="#br1" timeOffset="96">18742 16229 8471,'-2'-10'-9,"0"1"0,-3 1 1038,-2 0 1,4 1-761,-5 0 0,5 5 1,0 2-104,1 7 1,6-1-1,1 3 28,2 4 0,-4-2 0,4 5 0,-2 0-85,-3-1 1,3 1 0,1-2-77,0 2 0,-4 0 0,3-2 0,-1 1-214,0-1 0,1 0 0,-2 0 0,1 1-357,-2-1 0,-1-1 0,-1-2-23,0 1 561,0-1 0,-5 1 0,-1-1 0</inkml:trace>
  <inkml:trace contextRef="#ctx0" brushRef="#br1" timeOffset="97">18456 16732 8165,'-11'0'3,"4"0"65,2-6 848,5 5 0,2-4-509,1 5 1,0 0-1,5 0 1,0 0-150,3 0 0,1 0 0,3 0-69,4 0 0,4 0 1,4 0-1,3 0-53,3 0 1,6 0-1,1 0-83,5 0 1,-1 0 0,8-1-54,-1-3 0,-2 3 1,-3-3-1,0 1-122,-1 0 1,-3 1-1,-3-3-54,-3 0 0,1 4 0,-9-3 1,-2 3-226,-3 1 0,-8 0-1243,1 0 1043,-4 0 0,-7 1 0,-5 3 601,-6 4 0,-9 2 0,-3 1 0</inkml:trace>
  <inkml:trace contextRef="#ctx0" brushRef="#br1" timeOffset="98">18844 17040 8160,'0'-11'538,"0"-1"-84,0 1 1,0 3 293,0 0 1,-1 2-423,-3-2 1,2 3 0,-6 5-199,-1 0 1,-1 2-1,-1 1-140,-1 5 1,1-2 0,-2 3-43,-2 4 1,1-2 0,-4 6 26,2-1 1,-3-2-1,2 4 1,1 0 104,-1 0 0,1 1 0,2 4-25,-1-1 0,-1 0 0,6-2 1,1-2-41,2-1 0,4 3 0,-1-2-52,3-1 0,1 1 1,0-4-19,0 1 1,0 2 0,1-3 0,3 0-36,4-4 1,2 1 0,1-3 56,1 2 0,0 0 0,4-2 11,3-4 0,-2 1 1,3-1-1,0-2-28,1-1 0,2-4 1,0-3-4,0 0 1,-2 2 0,-1-3-1,-5-2 29,-3-1 1,-1-2 0,-3 1 35,0-1 0,-5 1 1,-1 0-19,-4-1 1,-5-1 0,-5 1-1,-4-1 92,-3 3 0,-4 2 1,-2 1-23,-2 3 0,0 3 1,1 1-1,-1 1-266,2 3 1,1 2 0,2 5-275,3 1 0,3 3 478,4 0 0,1 6 0,0-4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9:57:38.81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20261 16572 8031,'-12'-7'-803,"1"4"1,3 0 995,1-1 1,3 3 1690,-4-3-942,6 3-48,-3-4-188,5 3-291,0-3 1,0 4 446,0-3-547,0 3 0,1-4 47,3 5 1,-2 0 233,6 0-214,-1 0 1,5 0-126,-1 0 1,1 0 12,-1 0 0,4 1-175,0 3 1,5 2 89,-5 6 0,4-1-205,-4 1 1,5-5 59,-1 1 1,3 0-52,1 3 1,0 0-148,-1 1 0,1-2-101,0-2 0,0 0 122,0-4 1,-4 0-19,0-4 0,-5 4 172,1 0 148,3-1 1,-5-3 21,2 0 0,-6 0 7,-2 0-98,-4 0-50,7 0 1,-9 2 56,3 2-64,-3-3-62,4 4-154,-3 0 209,3-4-27,-5 4 1,1-5-177,3 0 184,-3 5-32,4-3 0,-5 3 13,0-5-193,0 5 192,0-4 1,-1 5-17,-3-2-125,-2-3 127,-6 5 0,1-3-192,-1 1 184,1 5-4,0-8 0,-1 9-42,1-2 1,-4-2 1,-1 2-31,-4 0 67,7 3 1,-8 1-64,2-1 69,-3 0-7,-1 1 1,0-1-37,1 1 109,-1-1-76,0 0 1,0 1 88,0-1 98,5 1 0,-2-5 44,5 1 0,-4-2 8,4 2 1,-1 2 61,5-2 0,-4-2-95,0 2 1,3-5-38,5 5 98,-1 0-442,2 3 21,1-5-80,5 5-186,0-10 0,1 4 169,3-5 1,-2 0-1388,6 0 0,-4 0 1679,3 0 0,-4 5 0,2 1 0</inkml:trace>
  <inkml:trace contextRef="#ctx0" brushRef="#br0" timeOffset="1">21483 16172 8095,'0'-11'-870,"0"-1"326,0 6 1345,0-4-228,0 3-169,0-4 87,0-1 0,0 5 298,0-1-552,0 6 562,0-3 131,0 0-227,0 3-43,0-3 813,0 5-1166,-5 0 1,3 1-18,-2 3 1,2 3 59,-2 4 0,3 4 47,-3 0-348,3 6 1,1-7 222,0 5-187,0-5 0,0 6-133,0-5 68,0 0 121,0 2-664,0-4 410,0 3 1,0-4-51,0-1-75,0 0 116,0 1 1,0-1-124,0 1-190,0-1-32,0 1 169,0-1 218,5 0 1,-3 0-42,6-4 0,-4 2-78,3-5 257,1 5 1,3-8-92,1 3 1,3 1 100,0-1 0,2-1-66,-2-3 0,-1 2 39,5 2 0,-5-2-21,1 6 0,-2-4 86,-2 3 0,1-1-21,-1 2 0,-1 2-63,-2-2 1,-2 2-167,-2 1 161,-3 1 0,4 3-493,-5 0 282,-5 1 0,-1-5 28,-5 0-208,-6-4 191,-1 3 0,-1-5 18,0 3 54,0 2 1,-4-9-4,1 3 0,-1-3 147,0-1 1,4 0 75,0 0-188,5 0 1,1 0-47,6 0-474,4 0 345,-7-5 1,9 2-21,-3-4-1408,3 4 417,1-2 1265,0 0 0,5 4 0,1-4 0</inkml:trace>
  <inkml:trace contextRef="#ctx0" brushRef="#br0" timeOffset="2">21368 16240 8147,'-6'-11'-1892,"1"0"3323,5-1-912,0 1 0,1 3 0,3 2 695,4 1-858,2-4 1,3 8 185,2-3 0,-1 3-150,5 1 0,0 0-142,4 0 1,3 3 68,1 1 0,1 0 125,-1-4 0,2 0-82,5 0-13,0 0-153,-5 0 0,4-4-278,-2 0 0,-3-3 120,-2 3 0,-5-4-321,-2 4 1,-5-1 161,1 2-2190,-7 1 1485,-3-3 0,-5 7-2317,0 1 3143,-5 4 0,-7 4 0,-6 1 0</inkml:trace>
  <inkml:trace contextRef="#ctx0" brushRef="#br0" timeOffset="3">21186 16846 8084,'-7'0'-32,"-2"-1"85,6-3 192,-1 2 1,3-3 106,-3 5 316,3 0 38,-5-5 1,6 3-148,0-6 1,6 6-103,1-2 1,-1 3 255,2 1-537,0 0 0,3 0 197,1 0 0,0 0-124,3 0 1,2 0 6,2 0 0,4 0-15,0 0 1,1-2-43,6-2 1,1 3-100,3-3 0,5-1-46,3 1-946,3-4 856,0 6 0,1-7-102,0 6 1,-1-5 105,1 4-338,-5-5 286,3 8 0,-10-8-488,1 5 170,-1-5 237,-15 8 0,6-4-411,-10 5 290,1 0-678,-5-5 154,-5 4-880,0-4 24,-6 10 1666,-6 1 0,0 6 0,-5-1 0</inkml:trace>
  <inkml:trace contextRef="#ctx0" brushRef="#br0" timeOffset="4">21266 17166 7965,'-12'-4'0,"1"0"176,4-5 0,1 8 159,2-3-105,3 3 258,-4-4 0,5 2 252,0-5-506,0 6 914,0-3-475,5 0-281,1-2 1,6 1-44,-1 2 1,1 2-157,-1-2 1,0 3 30,1-3 0,1 3-107,2 1 1,-2 0 224,2 0-363,-3 0 95,5 5 1,-4-3-144,2 6 0,-1-4 70,1 3 0,-2 1-142,2 3 1,-6-3-51,-2 0 70,-4-1 62,7 5 0,-9-5 93,3 1-251,-3-1 215,-1 5 0,-1-1-88,-3 1 0,2-1-124,-6 1 0,1-1 59,-5 0 0,-3-1 27,0-2 1,0 1 180,3-5 1,1 3-116,-1-3-95,1 5 9,-1-8 95,6 4 88,1-5 1,10 4 63,3 0 0,2 0 32,1-4 1,2 4 107,2-1 0,-1 5 43,5-4 0,0 4-541,4-5 0,-4 6 197,0-1 1,0-2 61,4 2 0,0-1 0,0 5 0,-4-5 0,0 1 276,-5 0 0,2 3-130,-4 1 0,-6-5-328,-2 1 141,-3-1 1,-3 5-190,-6-1 165,-5 1 30,-10-1 0,-3 0 123,-1 1 0,-8 3-92,0 0 0,-5 1-36,2-5 1,-4-1 12,4-2 0,0 2 24,3-2 1,6-2 64,2 1 1,8-4 58,4 1 0,6-3 391,2-1-181,4 0 0,-1 0-238,8 0 0,3-1-531,4-3 1,5 1 437,3-4 0,3-1 0,6-3 0,1-1 0</inkml:trace>
  <inkml:trace contextRef="#ctx0" brushRef="#br0" timeOffset="5">22042 17234 8029,'0'-18'-1715,"0"2"3427,0 4-541,0 1-49,0 0-759,0-1 1,0 5 210,0-1-231,-5 5 0,3-2-47,-6 5 0,4 0 373,-3 0-375,4 0 0,-7 0 481,2 0-325,-2 5 1,-3 6-111,-2 4 1,1 5 118,-5-1 0,4 0-254,-4 4 1,1-3 23,-1 7 1,-1 1 33,5-2 1,-1 1-131,5-4 0,0 4-144,-1-1 0,6 1-3,2-4 1,3-4-339,1 0 0,1-5 163,3 1 0,6-2-105,5-2 0,6-1 40,-2-2 0,2-2 102,2-2 1,0-3 52,0 3 1,-1-3 67,1-1 1,-5-3 34,-3-1 1,-2-5 22,-2 1 0,-4-2 21,-3-1 1,-3-1-48,-1 1 1,-5-1-11,-3 1 0,-11 1-288,-4 2 1,-11-1 94,0 6 0,-4-1-482,0 4 1,6 1 93,-2 3 1,12-2-108,3 6 0,10 0 697,5 3 0,13 0 0,4 1 0</inkml:trace>
  <inkml:trace contextRef="#ctx0" brushRef="#br0" timeOffset="6">23127 16606 8048,'2'-18'339,"1"3"1,-1 6 232,1 1 1,4 6 155,0-2 478,-2 3-709,1 1 0,-3 1 55,1 3 0,0 2-307,-4 6 0,-1-5-52,-3 1-67,3 0 99,-4 3-889,5 0 544,0-4-420,0 3 1,1-9-1182,3 3 1721,-3 2 0,9 1 0,-4 4 0</inkml:trace>
  <inkml:trace contextRef="#ctx0" brushRef="#br0" timeOffset="7">23516 16629 8043,'0'-18'0,"0"2"220,0 9 1,0 1 974,0 2-203,0 3 39,0-4-341,0 0-303,-6 3-374,5-3 0,-8 7 3,6 1 1,-1 0-126,4 4 1,0-3-6,0 4 0,0-4-165,0 3 0,0-3-741,0 4 1020,5-1 0,-4 5 0,4-1 0</inkml:trace>
  <inkml:trace contextRef="#ctx0" brushRef="#br0" timeOffset="8">23002 17097 7993,'0'-11'23,"0"-1"41,0 6 492,0 1 424,0 0 279,0 3-396,0-8-137,0 9-169,0-4 124,0 5-506,5 5 1,1 1 0,5 6 0,0-5-17,-4 1 1,5 0-120,-1 3 1,0 0-4,5 1 0,1-1 72,3 1 0,1-2-101,2-3 0,0 4-38,0-4 1,5 2-66,2-1 1,-1-3 136,2-5 0,-5 0 0,5 0 1,-6 0 67,2 0 0,-3 0-42,-1 0 0,0-5-45,-1-3 0,-4-2 38,-3-1 1,-2-1-122,-1 1 0,-2-5 35,-3 1 1,2-4-50,-5 4 0,0-4-25,-4 4-279,0 0 200,0 3 1,0 4-364,0 1-288,0 4 385,0-2 1,0 7-775,0 1 1,0 0 117,0 4 1100,0-4 0,-5 12 0,-2-2 0</inkml:trace>
  <inkml:trace contextRef="#ctx0" brushRef="#br0" timeOffset="9">23904 16537 8053,'-5'-11'-877,"4"0"548,-5 4 0,3-3 720,-1 2-15,-5-2-144,8-1 0,-6 1 92,4 2 1,1-2 180,-2 2-283,-2-2 0,4-1 23,-6-1 0,4 5 235,-3-1-253,4 1 1,-6-5 12,5 1 0,-3 3 85,3 0-99,-5 1 0,3-3-70,-6 2 0,1-2-10,-1 2 1,-3-1 0,0 2 1,-4-3-19,4 2 0,-6 2-159,2-2 0,-2 2 137,-2-2 1,4-2-117,0 2 1,0 3-17,-4 1 1,1-1 116,3 2 0,-1-1-117,5 4 1,0 0 91,3 0 0,1 0 5,-1 0 1,5 0 56,-1 0 0,-1 0 6,-6 0 1,2 1 4,-2 3 1,-1-3 13,0 3 0,-4 1-8,1-1 1,-3 3-41,0-3 1,-1 4-1,0-4 1,4 3 19,0-3 1,4 4 6,-4-4 1,5 4-18,-2 0 1,6 1-12,-1-2 1,6 4-12,-7-4 0,3 3-2,-2 2 0,0 1-98,-1 2 0,-3-3 112,0 4 0,0-4-61,3 0 0,1 3 93,-1 0 0,-3 0-3,0-3 0,0 3-7,3 0 0,5 1 118,-1-5 0,0 4-145,-3 0 0,3 4 16,1-3 0,-1 0-124,-3-1 1,3-2 133,0 2 1,1 2-109,-5-2 1,2 2 55,3-2 0,-4-3-8,4 4 0,2-4-26,1 0 1,-1 1 0,1 2 1,0-3-33,4 4 0,0-4-18,0 0 1,0-1 1,0 1 0,0-1 16,0 0 0,4 2-97,0 2 1,3-2 63,-3 2 0,1-2-89,-1-2 0,-3 2 16,3 2 1,-2-1-131,-2 5 0,1-5-18,3 2 1,-3 0 106,3-1 1,-2 0 119,2-3 0,-3-1-99,3 1 0,2-1 239,2 1 1,-2-1-45,2 0 0,0 0 63,3-4 0,0 3-57,1-2 0,-1 1-15,1-2 1,-5 2 0,1-5 0,0 5-6,3-1 0,0 0-158,1 0 1,-1 2 25,1-2 0,-1 1-188,1-2 1,-1 4 110,0-4 0,1 2-100,-1-1 1,2 2 154,2-3 0,-2 0-17,2 0 1,-2-4-41,-2 1 0,4 1-17,1-1 0,0-1 408,-1-3 0,-1 4-54,5 0 0,-3 0-65,3-4 0,-4 0-61,4 0 1,-1 0 9,1 0 1,2 0-71,-2 0 1,-1 0 1,1 0 1,-1 0-6,1 0 0,1 0 17,-5 0 0,4-4-51,-3 0 0,-1 0 38,-4 4 1,1 0 82,-1 0 0,1-1-15,-1-3 1,0 3 14,1-3 1,-5 3-49,1 1 1,0-1 63,3-3-126,1 3 0,-1-6 70,0 3 0,1 3-200,-1-3 0,1-1 103,-1 2 0,0-1-31,1 4 0,-1-4 90,1 0 1,-1-1-8,1 1 1,-5 3 72,1-3 105,-1-2 1,4 3-39,-4-4 1,2 3-61,-5-4 0,3 4 33,-3-3 0,4 3-36,-4-4-43,5 1 1,-4-5 16,2 1 0,0 3 38,-4 1-61,-1-1 1,7-3-9,-6-1 0,5 5 30,-4-1 0,1 0-12,-1-3 0,-2 3-21,6 1 0,-4-1 6,3-3 1,-3-1-53,4 1 1,-5 1-9,5 2 0,-4-2-12,4 2 1,-6-2 20,2-1 0,-2 1-16,2 2 1,-3-2 168,3 2-135,-2-2 0,-2-1 222,0-1-209,0 1 1,0-1 7,0 1 0,0 0-37,0-1 0,0 5-85,0-1 1,3 0 62,1-3 1,4-1-317,-4 1 298,-1 0 1,1-1-4,0 1 0,0 3 68,-4 1 0,0-1-118,0-3 72,0-1 1,0 1-29,0-1 0,-1 1-57,-3-1 42,2 1 1,-3 0-19,5-1 1,0 1 54,0-1 0,2 1-1,1-1 0,-1 1 124,2 0 1,-3 3-71,-1 0 0,0 1 16,0-5 1,0 1-74,0 0 1,0 3 5,0 0 0,0 1-98,0-5 1,-1 1-257,-3-1 1,-1 1-83,-3 0 1,-3-1-413,-1 1 1,0-1-2146,-8 1 3040,1-1 0,-8 1 0,-3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2.486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11615 10393 8333,'0'-11'0,"0"-1"0,0 1-17,5 4 83,-4-3 290,4 9 0,-5-5 175,0 2-68,0 3-147,0-5 1020,0 6-1186,-5 0 1,3 0-251,-6 0 74,1 6 0,-5-5 90,1 3 1,3 1-221,1-2 94,-1 1-43,-4 1 0,5-2 89,-1 5 1,1-6 33,-5 2-235,1-3 220,-1-1 1,1 1-14,0 3 241,-6-3-118,4 5 1,-3-6 143,4 0 0,1 0 2,0 0-193,-1 0 0,5 0 43,-1 0-198,5 0-134,-2 0-655,5 0 470,0-6 408,-5 5 0,-6-4 0,-7 5 0</inkml:trace>
  <inkml:trace contextRef="#ctx0" brushRef="#br0" timeOffset="1">11512 10210 8069,'-6'-5'2064,"-4"-1"-1737,3-1 1,-4 2-316,0 5 1,-5 2 37,1 1 0,-5 0-148,1 5 0,-4-5-391,-4 5 0,2-5 303,-6 0 1,5-1 47,-5-2 1,1 0 209,-4 0 1,-1 0-138,1 0 1,-8 0 120,0 0 1,-12 0 311,4 0 1,-11 0-358,4 0 1,24 0 0,-1 0 122,-31 0 0,28 0 0,-1 0-350,2 0 1,0 0 0,-1 0 0,0 0 286,0 0 0,-2 0 1,0 0-1,0 0-84,-1 0 0,0 0 0,-3 0 1,-1 0 15,4 0 1,0 0 0,-1-2 0,0 0 16,1 0 0,0 0 1,1-2-1,-1 0-2,2 3 1,0-1-1,-3-2 1,0 0-2,1 2 0,0 0 0,-2-2 0,0-1-17,0 2 0,0-1 0,1-1 0,0 1 4,-3 0 0,0 0 1,0-1-1,-1 0-333,-2 1 0,-1 0 0,0 0 0,-1 0 346,-3 0 0,1 0 1,-2-1-1,-1 0-64,1 1 0,0 0 0,-5 1 0,0 1 34,1 0 1,0 0 0,-2 0 0,0-1-10,0 1 0,0 0 0,2 0 0,1-1 16,-3 1 0,0 1 0,4 0 0,1 0-297,-3 0 1,0-2 0,3 1-1,1-1 407,-1 2 1,1-1 0,3-1-1,0 1-63,0-1 1,1 2 0,1 0-1,0 0 44,-4 0 0,1-1 0,4-1 0,0 1-55,-4 0 1,-1 0-1,7-2 1,-1 0-147,-5 2 1,-1 0-1,5-1 1,0-1 115,-4 2 0,-1 0 0,3-2 1,-1 0-2,1 2 1,-1 0 0,1-1 0,1-1 1,0 2 0,1 0 0,-2-2 0,1 0-64,-1 2 0,-1 1 1,1-2-1,0 1 51,2-1 1,-1 2 0,4 0 0,-1 0-99,0 0 0,-1-1 0,2 0 0,0 1 52,1-1 1,-1 0-1,1 2 1,1-1 67,2-1 1,0 0 0,2 1 0,1 1 97,1 0 1,0 0 0,-1-2-1,0 0-89,1 0 0,0 0 1,1 0-1,1 1 34,-30 1 1,-1 0-43,31 0 1,-1 0-1,1 0 1,0 0 6,0 0 1,-1 0 0,0 0 0,0 0-11,-1 0 1,0 0 0,2 0 0,1 0 7,-3 0 1,0 0 0,2 0-1,0 0-30,-2-1 1,0 2 0,1-1-1,0 1 21,1 1 0,0 0 0,-1-2 0,1 1-84,0 1 1,0 0 0,-31-1 25,0-1 0,5 0 31,0 0 0,1 0 426,2 0 1,0 0-353,0 0 0,0 0 62,0 0 1,2 4-63,-2 0 1,6 4-13,-6 0 0,3 2 8,-4 2 1,0-1-54,-3 1 0,30-5 0,-1 2 2,-2 0 1,-1 1-1,1-1 1,0 0-5,-1 0 0,1 1 0,2-1 1,-1 1 40,1 1 0,0 1 1,0-1-1,0 1-3,0-1 0,0 0 1,-2 1-1,2-1 48,1 0 1,1 1 0,-1 1 0,1 1-46,-27 12 0,5 1 80,2-4 0,7-2-47,1-2 0,8 3 525,-4-3 1,9-1-488,-6 1 1,9-4 523,-1 4 0,3-4-505,1 4 0,0-3 343,0 3 1,6-5-373,1 1 0,8-1 322,0 1 0,5-2-599,0 2 0,1-1-36,2 1 0,7-1 186,4 5 1,2 0-17,6 4 1,0-1 32,4-3 0,5 6 3,2-2 1,3 2 4,1-2 1,2 4 50,2-1 0,2 5-152,6-5 0,1 2 379,3-1 1,3-3-171,-23-11 0,1 1 0,0 0 1,1 0-61,2-1 1,1 0 0,1-1 0,0-1-188,0-1 1,0-1-1,4-1 1,-1-2 173,1 2 0,0-1 0,2 0 0,1-2-278,2-1 1,1-1 0,2 2 0,1-1 282,0-1 0,1-2 1,0 2-1,0-1-50,-1 0 0,1 0 0,5-1 1,1-1 21,-1 2 0,0 0 1,3-1-1,-1 1-343,0 0 0,1-1 0,1 0 0,1 0 351,1 1 1,0 0 0,1-2-1,0 1-324,1-1 0,0 0 0,1-2 1,0 0 309,-20 1 1,1 0-1,-1-1 1,0 0 0,-1-1-1,1 1-5,0 0 0,1 1 0,-1 0 1,0-1-1,0 0 0,0 1-12,19-1 1,0 0 0,0 1 0,1 1 5,-20-1 1,0-1 0,1 1 0,19-2 0,0 1-6,1 0 0,-1 0 0,-20 1 1,0-1-1,-1 1-6,22 1 0,0 0 1,-1-2-1,1 0 24,-2 0 0,0 1 0,-1-2 0,1 2-11,0 0 0,0 2 1,0-1-1,0 0 61,-1 0 0,1 0 0,0 0 0,0 0-44,0 0 1,-1 0 0,1 0 0,-1 0 2,-1 0 0,0 0 1,1 0-1,0 1 4,-1 1 1,0 0 0,-1-2 0,0 1-117,1 1 0,0 0 0,-1-1 0,1-1 101,0 0 0,0 0 0,1 2 0,0 0 11,-1 0 1,0 0-1,0 0 1,1 1-64,-1-1 1,0 0 0,-1-1-1,-1 0 35,-2 3 0,0 0 1,2-1-1,0 0-63,0 1 1,0 0-1,0 1 1,-1 0 11,-3-1 0,0 0 1,1 0-1,-1 0 17,-4 0 1,0 0 0,5 1-1,-1-1 7,-2-2 1,0 0-1,1 1 1,-1 1-10,0-2 0,1 0 0,-3 0 0,0 0 50,-1-2 0,-1 0 1,4 0-1,0 0-19,-2 0 0,1 0 1,0 0-1,1-1 49,-2-1 0,1 0 1,0-1-1,1-1-53,-2-1 1,1-1 0,2 0 0,0 1 81,-5-1 0,1 0 0,1 1 0,0-1-12,-3 0 0,0 0 0,-2 1 0,-1-1 4,-1 0 1,0 1 0,-1-1 0,0 0-55,1 1 1,-1-1-1,0-2 1,-2 0 1,-3 1 1,0-1 0,0 0 0,-1 0 24,0 0 1,-2 1 0,-1-2-1,-2 0-87,3-2 0,-1-1 0,-3 1 0,-1-1-11,0 1 0,1-1 0,27-11 14,-1 1 0,-5-6 130,-2-3 0,-8 2 680,-4-1 0,-4 3-439,-4-4 1,-2 1-173,-5-4 1,-4 3 139,0 1 0,-9 3 611,2-3 0,-8-1-697,-1-3 1,-11 0-190,-8-1 1,-6 0 83,-9-3 1,-6-3-87,13 18 0,-1 1 1,-1 0-1,-2 2-225,-2-2 0,0 2 0,-1 1 0,1 1-212,-4-1 0,-1 0 0,0 1 1,-2 0-71,-4 1 1,-2 0 0,0 2-1,0 2 507,-3 1 0,0 1 0,-1 1 0,-1 1 0,1 3 0,-1 0 0,1 0 0,0 0 0</inkml:trace>
  <inkml:trace contextRef="#ctx0" brushRef="#br0" timeOffset="2">12449 10484 8051,'0'-6'-709,"0"1"4507,0 5-3567,0 5 1,0 3 128,0 7 1,4 3-77,-1 4 0,1 3-81,-4 1 0,0 3 43,0 6 1,4-5-116,0 1 1,0-2-57,-4 1 0,0 2-175,0-5 1,3-1 61,1-3 1,0 2-137,-4-2 1,0 1-83,0-8 0,4-1 131,0-4 0,-1 1-783,-3-1 636,0-5 0,2 3-1444,2-5 429,-3 0 220,4-4 1067,-5 0 0,-5-5 0,-2-1 0</inkml:trace>
  <inkml:trace contextRef="#ctx0" brushRef="#br0" timeOffset="3">12346 10747 8023,'0'-8'-91,"0"1"1,1 4 365,3-1 0,2-1 458,6 2 0,0-1-114,4 4 0,1 0-198,6 0 1,0 0 24,0 0 1,4 0-136,-1 0 0,6-1-34,-2-3 0,0 2-34,0-1 0,-6-2-312,-1 1 0,-1-1-227,-7 1 0,-1 1-313,-7-4 1,2 3-830,-5-4 1023,0 6 0,-9-7-1659,-3 5 2074,-7 0 0,-3-1 0,-5-1 0</inkml:trace>
  <inkml:trace contextRef="#ctx0" brushRef="#br0" timeOffset="4">12346 10519 8023,'5'-12'126,"3"1"64,7-1 0,3 1 926,4 0-636,6-1 0,5 1 599,5-1 0,6 5-491,-3-1 1,4 2-65,1-2 1,-2-1 90,-2 5-1244,-3-5 662,-5 8 55,1-4 0,-10 5-238,-2 0 0,-8 0-1497,0 0 1647,-2 0 0,-1 0 0,-1 0 0</inkml:trace>
  <inkml:trace contextRef="#ctx0" brushRef="#br1" timeOffset="5">11341 6441 8241,'6'-5'-396,"-1"-1"-50,-5-5 1,0-1 694,0 1 0,0 3-65,0 0 0,0 5 175,0-5-146,0 5-231,-5-7 0,4 8 133,-3-6-23,3 6 99,1-3 186,0 5-442,-5 0 1,2 1 128,-4 3 0,3 1-90,-4 2 1,4 3 13,-3-2 1,3 2-11,-4 2 0,5-2 30,-5-3 0,2 4-27,-2-4 1,-2 2 21,2-1 0,-2 2 6,-1-3 0,-1 2 121,1-1 1,-2 2-113,-2-2 0,-3 3-5,-5 4 0,1-2-11,-1 2 1,-1 2 0,-3-2 0,-1 4 19,-2-4 1,-7 4-5,2-3 1,2 3 42,3-4 1,0 4-52,-5-4 1,2 4 142,3-4 0,-2 2-70,5-2 1,-4-2-101,0 2 1,-2 3 19,-1 1 0,0-1-6,0 1 1,-5-4-4,1 4 0,-4 0-13,4 4-1,-3-4 8,2 0 1,-2 0-118,3 4 0,-4 0 208,4-1 1,-2-3-28,2 0 0,3-1 12,-3 1 0,3 3-58,5-3 1,-3-1-12,2 1 0,-2-4-24,-1 4 0,4-4-8,-1 4 1,1-1 12,-4 1 0,-1 1 28,1-5 0,0 5 31,-1-5 0,1 4-12,0-4 1,1 4 5,3-4 1,-3 4 114,2-3 0,-2 3-113,-1-4 1,0 5 17,-1-1 0,5-1 8,-1 1 0,6-4-144,-2 4 1,1-1 105,3 1 1,-6 1-84,6-4 0,1 3 6,3-4 0,0 1-8,-4 0 0,0-4 45,1 3 1,-1 2 2,0-2 0,-4 2 31,1-2 1,-6-1-5,1 5 0,2 0 163,-1 4 0,-1-4-96,-3 0 0,4 0-57,-1 4 0,5 0 17,-5-1 1,2 1-149,-2 0 0,0-1 97,4-3 1,-1 2-121,2-2 1,-4-1 110,-4 1 0,4-4-15,-1 4 0,-1-3 150,-6 3 0,3-2-142,-3 2 1,2 3 165,2-3 1,-4 3-70,0 0 1,-5 1-151,1 0 1,1 4 95,-1-1 0,4 1-131,-4-4 1,1 0 88,-5 0 1,4-1-157,0 1 1,0 0 151,-3 0 1,-1 0-12,0 0 1,0-1 202,1 1 1,-1 0-72,0 0 0,5 0 63,-1 0 0,0 0-122,-4-1 1,4 2 21,0 3 1,4-3-17,-4 3 1,1 1-105,-5-2 1,4 1-58,0-4 0,0 0 83,-3 0 0,3 3-8,0 1 1,0 0 60,-4-5 0,1 5 12,-1 0 0,-4 1-21,1-2 1,3 0 13,4 4 1,0-4 1,-3 0 1,0-2 11,3-1 1,-1 0-38,5 0 1,-4 0 22,4-1 0,-5 4 36,1-3 1,2 3-44,-2-3 1,0 0 62,-4 4 1,2-3-59,2-1 1,-2 5 3,2 2 1,-3-1 0,0 2 0,0-6 0,3 2 0,-2 2-74,2 1 1,-2 0 71,-2 0 1,4-3-145,0 3 1,0-1 122,-3 2 0,-1 0-11,0-4 1,2 5 62,2-2 1,-6-1 7,2 2 0,-2-1-35,2 5 0,2-5 10,2 1 1,-6-1 14,2 4 1,-2-1-14,2-2 0,4 2-111,0-3 1,4 2 36,-4-2 0,4 2-136,-4-5 1,2-1 139,-2-3 1,-4 4-19,0-1 1,1 2 86,-5-1 0,3-2 4,2 6 0,-5-4 5,1 3 1,-1-1-62,5 2 1,-5 2 127,1-3 0,-2 3-368,1 1 0,3-1 279,-2-2 0,3 2-29,4-3 0,-2 2-11,2-2 1,1 2 11,0-5 1,4 1-126,-1-2 1,2 0 132,2 4 0,-2 1 22,-2 3 1,3-4 2,-3 1 1,2-1-23,2 5 0,0-1 33,-1 0 0,1 0-9,0 1 0,0-1 5,-1 0 1,1 0 8,0 1 1,3 0 2,1 3 0,-1-1-9,-3 5 1,0-4-11,0 4 1,-1-4 50,1 4 0,-4 0-239,0 3 0,0-3 340,4 0 0,1-1-135,2 1 0,1-3 103,7-5 0,-3-1-131,7-2 0,3 0 165,1-4 0,2 0-255,2-4 1,-1 3 216,1 1 0,-1 1-166,1-2 1,0 2 312,-1 3 0,4 2-286,1-3 0,1-1 45,-2 2 0,2-4-50,2 3 0,2-5-21,-1 2 1,1-3-14,2-1 1,2-1 35,1-3 1,4 1-12,4-5 1,2 0-56,2-3 1,-1-1 26,5 1 0,-4-5 14,4 1 0,0-2 41,4 2 0,0 1 11,0-6 1,5 5-15,2-4 0,1 3 4,3-3 0,-1 0 2,9-4 0,-4 0-13,4 0 0,1-1 45,7-3 1,-2-4-310,5-7 0,0 1 290,4-5 1,-1 4 3,-2-4 1,1 0 7,-1-4 0,2 0-30,1 0 0,-5 4-2,-3 0 0,2 0 15,-2-4 0,5 4-3,-5 0 1,2-1 113,-2-7 1,2 3-108,3-2 0,1 0 9,-1 0 1,1 0-36,3-4 1,-29 15 0,0-1-2,1-1 0,1 0 1,0 0-1,0 0-26,1-1 0,1 2 1,-1 0-1,0 0 38,1-1 1,-1 0 0,-1 1 0,-1 0-212,4-3 0,1 0 1,-5 1-1,1 0 201,-1 1 0,0 0 1,0-1-1,0 0-16,0-1 1,1 0 0,0 2 0,0-1 9,1-1 1,1 0 0,0 0-1,0 1 3,-2-1 0,-1 0 1,-1 2-1,0 1 0,0-3 0,-1 0 0,27-14 0,-25 14 1,1 0-1,-3 0 1,0 1 1,0-1 0,1 0 1,25-14-2,-23 14 0,-1 0 1,25-14 39,-29 14 1,1 0-1,26-17-38,-24 19 1,-1 0 0,26-17 26,-1-1 0,-25 16 0,1 0-12,2 0 0,-1 0 0,0-2 0,0 0 2,-4 2 1,1 0 0,1 0 0,0 0 13,25-15 1,-25 15-1,0 0-2,1 0 1,-1 0-1,-1 0 1,1 0 15,0 1 1,1 2 0,25-19-11,-23 18 0,-1 0 0,-2 0 0,0 0-16,1 0 1,-1-1-1,27-16 3,-25 17 0,1 0 0,-1-2 0,-1 0-30,2 0 1,-1 0-1,0-3 1,0 1 12,2-1 0,1 2 0,-2 0 0,0 0-5,-1 1 1,1 0-1,3 0 1,0-1-4,-3 1 0,-1 0 0,2-2 0,0 0-3,-4 2 0,1 0 0,-1 0 0,-1 0-5,27-15 0,0-1 19,-4 1 1,-1 4 129,-3-1 1,-4 5-264,0-5 0,0 2 273,3-1 1,-3-2-88,0 5 1,0-3 8,4 3 1,1-5-21,2 2 0,-1-3 7,6-1 0,-5-1-28,4 1 1,-3 0-314,3 0 1,-3-3 192,3 3 1,-5-3 112,2 6 1,-3-2-88,-2-1 1,0 4 211,-3-1 1,1 4-127,-5-3 1,9 1 25,-2-2 0,0-2 92,-3 3 1,3-2-135,5 2 1,1-3 45,-2 2 1,-1-2-41,6-1 0,-27 17 1,2 0 9,-1 0 0,1-1 0,2 1 0,1-1 12,-3-1 1,-1 0 0,4 1-1,0 0-36,-2-1 0,1 0 0,-1 1 0,0 1-6,-1 0 1,0-1 0,0 0 0,1 0 0,-1 1 1,-1-1-1,2 0 1,0 0-11,23-13 1,2-2-2,-2-1 1,-25 17 0,0 0 24,25-18 0,-24 18 1,-1-1-9,3-1 1,-1 0 0,-2 1-1,-1 0-1,1-1 1,1 0-1,-1 0 1,1-1 1,-1 1 0,1 0 1,1-1-1,0 0 20,-4 1 0,1 0 0,1 2 1,0-1 11,1-1 0,-1 0 0,25-17 28,1 2 1,-2 0 11,1-1 0,-2 5-89,-6 0 1,5 0-1,-1 0 0,1-3-112,-4 2 1,-2 0 138,-2 0 1,2-2-29,-2 3 0,3-3 0,0-1 1,-4 1 45,-3 2 0,-3-2-11,0 3 1,-1-3 123,0-2 1,-5 1 41,-2 0 1,1 3-86,-1 1 1,-1 0 243,-3-5 1,-4 5-281,0-1 1,0 2-84,4-1 1,-1-3 7,-3 2 1,2-2-160,-2-1 0,3-2 75,1-2 1,1 2 19,2-6 1,-1 4-22,1-4 1,-2 1 46,-1-1 1,-1-1 56,-3 5 1,-3-4-44,-4 4 1,-1-4 61,0 4 1,-4-1-21,-3 1 0,-3 5 315,-1-5 1,0 9-314,0-6 1,0 5 164,0-1 1,-5 0-155,-3 4 0,-6 0 3,-1 4 0,-5 4 97,1 0 1,-4 5 20,-4-1 0,-3-1-432,-8 0 1,-8 6 103,-7 7 1,-9 1-1336,28 2 0,-1 0 1523,-4 0 0,-1 0 0,-2 1 0,-2 1 0,-2 1 0,1 1 0,-1 3 0,0 2 0,1 1 0</inkml:trace>
  <inkml:trace contextRef="#ctx0" brushRef="#br2" timeOffset="6">12460 6202 11163,'0'-12'-3115,"0"1"3609,0-1-210,0 6 0,0 0 337,0 2-89,0 3 61,0-5 238,0 6 1,0 6-723,0 1 1,-1 3-25,-3 2 1,3 3 91,-3 0 1,3 7-64,1 1 0,-4-1 51,0 5 1,-3 1-67,3-1 0,-4 4 78,4 0 1,0-2-98,4 1 1,0-4-115,0 0 1,0 2 50,0-1 1,0-4-140,0-4 1,2-1 64,2 1 0,-3 1-233,3-5 0,1 0-225,-1-3-606,4-1 344,-6 1-867,8-1 297,-9-5 1317,4 0 1,-10-1 0,-1 1-1</inkml:trace>
  <inkml:trace contextRef="#ctx0" brushRef="#br2" timeOffset="7">12232 6259 12467,'-4'-22'-541,"0"3"-147,0-3 403,4 10 203,0-5-3,5 6 1337,2-1-749,4 1 1,1 0 0,-1-1 0,6 1 314,2-1 1,2 2 186,2 3-700,0-4 21,5 10 0,1-4-219,5 5-115,0 0 1,1 5-194,-1 3 0,-1 2 149,-3 1 1,-2 5-545,-5-1 0,-1 5 82,-3-1 1,-3 3-222,-4 1 0,-6-1 194,-2 1 0,-3 0 5,-1 0 1,-9 0 373,-2 0 1,-12-1 78,0 1 0,-4-1 238,1-3 0,0 1-93,-4-5 0,5 1 201,-2-5 1,4-1-48,4-2 0,-1-2 337,5-2 0,3-3 146,5 3 298,4-3-742,-7-1 0,10 0-178,0 0 0,6-3-81,9-1 1,3 0 134,5 4 0,5-4-153,2 0 0,5 0 80,3 4 0,-3 0-208,3 0 1,0 0 16,-3 0 1,5 2-61,-5 2 1,-2 2-62,-3 5 1,-6 2-331,-1 2 1,-5 2 17,-7 2 0,-5 2 150,-2-2 0,-4 3 204,-4 1 0,-7 0-23,-8-1 1,-8-2 135,-3-1 1,-3-6-125,-1 3 0,-6-4 569,-2 0 0,-2-2 42,-2-2 1,2-3 205,2-5 1,-1 0-440,5 0 1,5-2 0,6-1 0,8-4-1330,4-4 0,3-1 1174,5 1 0,7-6 0,6 0 0</inkml:trace>
  <inkml:trace contextRef="#ctx0" brushRef="#br1" timeOffset="8">16126 7298 8090,'-5'6'382,"4"1"-246,-3-4 0,-1 5 173,1 7-244,0-2 83,4 9 1,0-3-18,0 7 0,0 0 55,0 4 0,0-3-46,0 3 1,0 1 33,0 3 0,0-4-85,0 1 1,2-2 1,1 1 1,-1 3 5,2-2 0,2-3-10,2-2 0,2-1-113,1-3 0,-1-3 37,-2 0 0,2-5 78,-2 2 1,1-4-160,-2 0 1,2-1 80,-5 1 1,0-1-425,-4 0 0,0-3 177,0 0 0,0-5-536,0 5 1,-2-5-531,-1 0 1302,-4-1 0,-9-2 0,-2 0 0</inkml:trace>
  <inkml:trace contextRef="#ctx0" brushRef="#br1" timeOffset="9">15864 7492 8248,'0'-11'0,"0"-2"194,0-2 0,0 2 215,0-2-158,0 2 238,5 2-182,1-1 1,5-3 132,1 0 160,4 0-281,2 3 0,5 2-57,0 2-58,5-2 1,-3 5-102,6-2 0,-1 0 164,4 3-15,1 3-899,-1-4 707,0 5 1,-1 1 6,-3 3 0,3-1-79,-2 4 0,-3 1 11,-1 3-241,-8 1 142,2-1 1,-8 4-325,2 1 289,-7 4 0,-3-4 143,-5 3 1,-2 3-107,-1-3 0,-9 3 123,-7 1 0,-6-1-79,-2 1 0,-6-1 169,-1-3-154,0 2 0,-4-8 149,7 2-42,-2-2 1,13-2-318,-3 1-327,8-6-82,-2-1-18,11-5 0,6 0-356,8 0 0,3-4 1032,4 1 0,3-6 0,5 2 0</inkml:trace>
  <inkml:trace contextRef="#ctx0" brushRef="#br1" timeOffset="10">16937 7241 8111,'0'-12'121,"0"1"0,0 0 385,0-1-60,0 6 151,0 1 322,0 0-607,0 3 0,-5-3-94,-3 5 0,-2 7 19,-1 4 1,-2 2 3,-2 6 0,-2 1 26,-2 7 1,-2 2-187,2 5 1,-1 2-21,0 2 0,0-1 156,5 4 0,0 1-330,3 4 1,5-2 73,-1-2 1,6 1-214,-2-4 1,8 0 117,3-1 1,5-3-303,3 4 1,-1-4 177,5-1 1,-4-4-173,4-4 1,-5-3 185,1-4 0,-2 1 70,-2-4 1,1-1 159,-1-4 1,1-3-165,-1-1 1,-3 0 176,-1 0 1,-3 0-55,4-3 1,-5-3-655,5 3 275,-5-3 434,7 4 0,-9-4 0,4 4 0</inkml:trace>
  <inkml:trace contextRef="#ctx0" brushRef="#br1" timeOffset="11">17166 7561 8036,'0'-24'348,"0"2"175,0 11 0,0-1-4,0 1-716,0 4 162,0 2 1875,0 5-1248,0 5-456,0 2 29,0 9 0,0 7 86,0 7 1,0 1 94,0 3-397,0 3 0,0 5 128,0 0 25,0-5 1,0 3-139,0-2 0,0-4 66,0 1-1159,0-6 736,0-6 1,0-2-995,0-2 937,0-2 0,0-10-551,0 1 0,0-4 1001,0 4 0,0-1 0,0 5 0</inkml:trace>
  <inkml:trace contextRef="#ctx0" brushRef="#br1" timeOffset="12">16971 7652 8019,'0'-17'190,"0"4"-190,0-7 0,2 5 659,1-4 1,4 5-174,4-1 1,-1-1 165,-2 0 1,6-3-244,-3 4 0,3 0-183,-2 3 1,3 1-40,0 0 1,6 3-15,-2 0 0,-2 6-142,2-2 0,0 3 85,4 1 0,0 0-234,0 0 0,-4 5 108,0 2 0,-1 0-265,1 0 0,1 1 134,-5 3 0,1 1-97,-5-1 0,-3 1 24,-1-1 0,-4 4 30,1 1 0,-4-1 51,-4-4 1,-4 2 42,-7 2 1,-3-2 99,-5 2 1,-3 2-105,-1-2 1,-1 1 211,1-1 1,3-3-108,-2-1 1,7 1 274,3-5 1,5 0-67,3 0 0,-1-3 267,6 4-297,-1-6 0,9 7-81,3-5 0,3 1 102,4-1 1,-1-3-25,5 3 1,4-3-209,4-1 1,1 0 135,-2 0 0,-2 0-160,3 0 0,-3 4-17,-1 0 0,0 5-76,0-2 1,-6 0 85,-1 0 0,-4 0 4,0 0 0,-2 3-181,-2-2 1,-3 2 41,-5 2 1,0-1-85,0 0 1,-7 1 35,-4-1 1,-1 1 14,-3-1 1,-3 1 135,-1-1 1,-2 0 90,-2 1 1,0-1 23,0 1 0,-3-5-75,-1 1 0,2-4 73,6 3 1,1-4-78,3 1 0,6-3-645,-3-1 211,3 0-1282,-2 0 1764,5 0 0,-5-5 0,5-2 0</inkml:trace>
  <inkml:trace contextRef="#ctx0" brushRef="#br1" timeOffset="13">17622 7275 7975,'0'-18'13,"-3"2"507,-1 4 0,0 1 240,4 0-474,0 4-308,0 2 113,0 0 877,0 4-196,0-4-343,5 5 1,-2 0-154,4 0 1,-3 1 108,4 3 1,-1 3-96,5 9 0,-1-2-15,0 5 0,2 0-33,2 4 0,2-1-33,2 1 1,3 4-23,-3-1 0,3 6-68,5-1 1,-4 0-213,0 0 1,-2 2 84,-5-3 0,1 3-392,-5 2 1,0-1 177,-8 0 1,4 0-327,-4 1 0,-1-5 280,-3 1 0,-1-6-119,-3 2 1,2-3 135,-6-1 0,1-1 66,-5 1 0,1-5 169,-1-3 1,1-2-98,-1-2 0,-3 3-117,0-2 0,-1 2 100,0-7 0,4 2-634,-4-1 0,8 1 4,0-6 760,0 6 0,-3-2 0,-1 4 0</inkml:trace>
  <inkml:trace contextRef="#ctx0" brushRef="#br1" timeOffset="14">18570 7606 8090,'0'-7'0,"0"-1"266,0 6 1,0-5 236,0 3 342,0 3-570,0-4 0,5 5-1,3 0 1,7-4 102,4 0 0,7-1-142,0 2 1,6 1-68,-2-2 1,0-1 96,0 2 0,-3-5-203,3 4 0,-4-3 28,0 3 0,-2-4-124,-1 4 1,-5 1-201,-3 3 1,-2-4 54,-2 0-582,-4 0 0,-2 5 369,-5 3 1,-2-1-228,-1 4 0,-5-3 209,-7 4 1,2-1 409,-2 5 0,-3-1 0,0 1 0</inkml:trace>
  <inkml:trace contextRef="#ctx0" brushRef="#br1" timeOffset="15">18570 7846 8090,'12'0'0,"0"0"472,4 0 1,1 0-55,6 0 1,4-4 89,0 1 1,4-3 52,0 3 1,2 1 20,1-1 0,-1-3-104,-3 3 0,3-2-159,-2 1 0,-3 3-238,-2-3 1,-1-1 68,-3 1 1,-4 0-560,-3 4 1,-2 0 249,-1 0-515,-6 0 1,-2 5 673,-8 3 0,-8 2 0,-5 1 0</inkml:trace>
  <inkml:trace contextRef="#ctx0" brushRef="#br1" timeOffset="16">20146 7138 8050,'0'-6'198,"0"-4"271,0 8-102,0-3 917,0 5-1050,0 5 0,0 2 249,0 4-291,0 0 1,0 2 191,0 2-322,0-2 115,0 9 0,0-5-16,0 6-64,0 0 1,0 4 8,0-1 1,0 5-168,0-5 0,2 2 33,1-1 23,-1-3 1,4 4 197,-2-5-845,-3-5 471,9-2 1,-7-1-29,4 1-1215,-4-1 433,2-9-948,-5 4 1939,0-3 0,-5 4 0,-1 1 0</inkml:trace>
  <inkml:trace contextRef="#ctx0" brushRef="#br1" timeOffset="17">19884 7812 8193,'0'-6'776,"0"0"-531,5 6 691,1 0-556,6 0 1,-1 0 223,0 0-26,6 0-254,1 0 1,6 0 157,2 0 210,9 0-341,0 0 1,10-3 129,-3-1-899,2 0 602,2-1 1,4 2-200,4-4 71,-4 4 0,4-3-216,-9 2 1,4 2 71,-7-6 1,-1 4-224,-3-3 0,-1 4 178,-10-1 1,-6 3-238,-5 1 1,-4 0-731,0 0-707,-6 0 1277,-1 5 0,-11 1 530,-6 6 0,-4-1 0,-7 1 0</inkml:trace>
  <inkml:trace contextRef="#ctx0" brushRef="#br1" timeOffset="18">20398 8120 8097,'-5'-6'0,"2"-3"-292,-5 5 1,5-1 345,-5 1 1,4 3 566,-3-3 0,-1 3-71,-3 1 0,-1 0-156,1 0 0,-1 0-50,1 0 1,-2 1-94,-2 3 0,-2 2 53,-2 6 0,-2 4-92,2 3 1,-3 3-78,-1 1 1,2 0-70,2-1 0,-2 1 128,6 0 1,0 4-345,4-1 1,0 2 112,4-1 1,-2-3-352,5 3 0,2 1 188,5-2 1,4 1-335,4-4 1,1-2 179,-1-2 1,6-2 54,2-6 0,-2-1 144,2-2 1,0-3 161,4-5 1,0 0 387,0 0 1,0-1-221,0-3 0,-4-2 303,0-6 0,-7 5-176,0-1 0,-2 0 24,-6-3 1,-2 3-116,-6 1 1,-3 0-242,-8 0 0,-4-2 73,-8 5 0,-2 0-200,-5 4 0,-1 2 21,1 1 1,1 4 95,3 4 1,3-3-779,8-1 1,2 1 50,6 3 767,5 1 0,-5 4 0,5 2 0</inkml:trace>
  <inkml:trace contextRef="#ctx0" brushRef="#br1" timeOffset="19">15018 10758 8024,'-1'-7'-709,"-3"-1"1,3 4 1577,-3-3-55,-2 4 67,5-2-99,-4 5-413,0 0 59,3 5-139,-3 2 1,5 5 100,0 4 128,0 1-342,0 6 1,0 4 142,0-1-114,0 6 1,-1-3-201,-3 6 0,3-1 92,-3 0 1,3 0-140,1 1 1,0-2 26,0-3 0,0 2-22,0-6 0,0 5 74,0-4 1,4-2-173,-1-6 0,5 1 5,-4-4 1,1 3 12,-1-4 1,-3 0-278,3-4 1,-3-3-60,-1 0-506,0-1 0,0 1-96,0 0 1055,0-6 0,0 3 0,0-5 0</inkml:trace>
  <inkml:trace contextRef="#ctx0" brushRef="#br1" timeOffset="20">14813 10827 8102,'6'-18'-335,"1"-2"223,-4 5 112,4-6 1102,4 9-654,1-5 0,0 6 291,3-1-233,-2 1 0,9 0-116,-5-1-135,6 1 0,0 1-15,0 2 0,5 2-30,2 2 0,0 2-75,0-1 1,0 5-123,5 2 1,-6 6 240,-2 2-565,2-1 280,-10 11 1,6-5-104,-10 6 59,1 5 1,-10-4-480,-2 3 401,-3 2 1,-2-5-70,-3 3-5,-2-3 87,-11-1 0,-1 0 50,-4-1-186,-6-4 102,-2 4 0,0-10-254,0 4 177,-1-4 89,-3-5 0,5 2-251,2-6 62,3 1 218,6-4-478,2 0 301,9 0 1,-2-1-151,6-3-256,-1 3 240,4-9 476,5 8 0,6-13 0,7 3 0</inkml:trace>
  <inkml:trace contextRef="#ctx0" brushRef="#br1" timeOffset="21">15784 10564 8164,'5'-17'-291,"-4"0"557,3 6 367,2 4 225,-5-3-423,4 9 340,-5-9 284,0 8-742,0-3 1,-5 5-70,-2 0 0,-5 5 116,-3 3 41,2 7-223,-8 3 0,3 6 183,-5 3-245,-5 2 77,4 5 1,-2 6-98,7 1-260,-3 4 0,5 2-152,-2 2 244,3-2 1,8 4-43,1-5 1,4-1-95,-1 1 0,3-2 47,1-2-653,5-2 493,-4-11 1,10-1-105,-4-5 143,8-1 13,-2-4 1,4 0 263,-6-3 91,6-2-297,-5-2 375,5 0-158,-1-5 1,-3 1 171,2 1 1,-2-4-201,-2 4 0,1-6-72,-1 2 1,-3-3-2,-1-1 0,-3 1 65,4 3-697,-1-3 439,0 5 1,-1-6-1201,-2 0 721,-3 0 763,4 0 0,-5 0 0,0 0 0</inkml:trace>
  <inkml:trace contextRef="#ctx0" brushRef="#br1" timeOffset="22">16069 10838 7941,'0'-11'438,"0"0"0,0-1 364,0 1-224,0-1-407,0 6 1,0 0 123,0 2 1,0 4 163,0 0 1,0 5-303,0 6-114,0 6 183,0 6-306,0 6 162,5 5 1,-2 0 180,4 1-893,-4-1 496,7 0 0,-7 0 55,4 1-841,-4-6 619,7-1 0,-8-9-28,6 0-413,-5-5 430,2 2 0,-2-8-340,1 0 262,0-6-1,-4 3 206,0-5 1,0 5-1,0 2 1</inkml:trace>
  <inkml:trace contextRef="#ctx0" brushRef="#br1" timeOffset="23">15921 10850 7930,'0'-18'338,"0"2"137,0 4-183,0 1-63,0-1 37,5 1 1,1 3 172,6 1 1,-1 3-8,0-4 80,6 6-185,-4-3 0,8 5 47,-2 0-308,3-5 104,1 3 0,-1-3-9,1 5 0,0 1-120,0 3 0,0-1-239,0 4 168,-6-4-1,5 7-32,-9-4 13,3 6 0,-4-5-58,-1 1-20,-5 0 61,4 3 1,-8 1 12,2-1-81,-3 0 128,-1 6 1,-5-3-47,-3 5 53,-7-5-1,2 2 0,-5-3 159,3 2-76,-3-2 1,1 2 160,1-7-196,4 2 130,0-4 33,1 6 0,5-5-68,2 1-148,3-6 74,1 4 0,5-5 176,2 3-144,3-3-30,2 4 0,4-5-220,3 0 203,3 0 1,2 4-105,3 0 1,-3 3 51,2-3 28,-1 5-101,-3-3 97,1 1 1,-5 3 16,-3-3-197,-2 9 160,-2-4 1,-1 6-33,-2-3-312,-3-2 189,-5 9 1,-5-6-258,-3 3 231,-2 3 1,-6-8 134,-3 5 0,-8-5-47,-3 1 0,-2-3-181,1 0 192,-2-1 0,9-1-98,-2-2 0,2 1 3,1-5 0,9 0-501,2-4 370,4 0 1,0 0-123,0 0 1,6-2-720,-2-1 665,3 1 1,1-8 478,0 2 0,5-7 0,1-3 0</inkml:trace>
  <inkml:trace contextRef="#ctx0" brushRef="#br1" timeOffset="24">16629 10690 8012,'0'-17'79,"4"5"160,-1-3 1,6 3 102,-1 4-399,-3-2 93,5 9 616,-9-4-149,4 5-161,-5 0-46,6 0-68,-5 10 57,4-2 56,-5 13-170,0-3 0,0 9 171,0-1-242,0 6 99,0-3 1,0 6 142,0-1-452,0 5 139,0-3 1,0 3-254,0-5 164,5 1 0,-4-2 117,3-3-230,2 3-230,-4-9 363,8 9-595,-9-14 432,9 13 1,-9-17-108,3 8-77,-2-8 187,3 2 0,-4-2-44,3 0-76,-3-5-92,-1 0-146,0-3-99,0 4 89,0 1-39,0-6 607,0 4 0,0-4 0,0 6 0</inkml:trace>
  <inkml:trace contextRef="#ctx0" brushRef="#br1" timeOffset="25">17040 10918 7900,'-6'-29'11,"1"1"0,5 9-3,0 0 1120,0 10-258,0-6-212,0 9-72,0-1 55,0 2-189,0 5-283,0 10 0,0 3 57,0 10 0,0 5 163,0 2-271,0-2 0,0 9-42,0-3 1,3 3 108,1-3 0,1 1-109,-1-1 1,1-5-66,3-2 1,1-3-182,-6-1 0,2-4 22,-1 0-277,-2-5 261,8 2 0,-9-8-821,3-1 524,-3-4 141,-1 7-1140,0-9 339,0 4-404,0-5 1157,-5 0 0,2 0-100,-4 0 468,4-5 0,-7-1 0,4-5 0</inkml:trace>
  <inkml:trace contextRef="#ctx0" brushRef="#br1" timeOffset="26">17006 11124 7955,'-7'-6'-888,"2"-5"1979,5 5-370,0-5-368,5 4 0,-2 2 420,4 5-338,1 0-124,9 0 0,0-4-23,6 1 1,1-1-91,3 4 1,-3-1-75,3-3 0,-3 2 47,-1-1 1,-2 0-74,-2-1 1,-2 3-466,-6-3 225,1 3 107,-6 1 1,3-1-1563,-5-3 480,-1 3 1117,-3-4 0,-10 5 0,-2 0 0</inkml:trace>
  <inkml:trace contextRef="#ctx0" brushRef="#br1" timeOffset="27">16960 10827 7967,'0'-14'301,"0"3"-150,0 2-76,0-3 1,6 5 277,6-1-20,-1 6-255,11-4 848,-4 1-541,9 4 0,-2-4 264,1 5-614,3 0 133,-5 0 0,8 0 166,-5 0-830,0 0 441,-5 0 0,1 0-628,0 0 523,-5 0 0,-2 0 160,-4 0 0,-1 0 0,1 0 0</inkml:trace>
  <inkml:trace contextRef="#ctx0" brushRef="#br1" timeOffset="28">17485 10564 7984,'0'-11'0,"0"-1"0,0 1 1587,5 5-979,2 1 0,4 1 98,1 0 27,-1 0-374,0 4 1,1 5 105,-1 3-52,6 7 1,1-1 183,4 5-63,1 0-723,0 9 448,0 1 1,0 3-111,0 2 76,-6-2-96,0 12 1,-6-3-9,1 5 1,-5-1 243,1 1-782,-6 0 358,4-1 0,-6 1 81,0 0-1009,-6-1 633,5-4 0,-9-2-962,2-4 685,-2-6 168,-1 4-692,-1-9 665,6 4 1,-7-7-236,6-2 84,-6-2 303,7-6 0,-6 1 338,1-1 0,-6 1 0,0-1 0</inkml:trace>
  <inkml:trace contextRef="#ctx0" brushRef="#br1" timeOffset="29">18193 10861 7980,'2'-6'-15,"2"2"0,-2-1 400,6 1-217,-6 0 1,8 3 168,-2-3 211,2 3-230,2-4 0,0 5 100,3 0-37,-2 0-212,9-5 0,-5 4 15,6-3 0,0 3-28,0 1 1,0 0-23,0 0-53,-6 0 0,4 0-260,-6 0 1,0 0 74,-3 0-1331,-1 5 720,0-4-344,-4 4 1,-3-4 1058,-8 3 0,-8 2 0,-5 6 0</inkml:trace>
  <inkml:trace contextRef="#ctx0" brushRef="#br1" timeOffset="30">18193 11044 7980,'13'0'-324,"2"0"0,-1 0 130,5 0 0,0 0 1125,4 0 0,0 0-376,0 0 1,1-1 275,3-3 0,-2 1-294,6-4 1,-2 0-297,1 0 1,2-2-390,-5 5 1,-5-4-438,-3 5 1,-5-1-836,2 4 1420,-4 0 0,0 0 0,-1 0 0</inkml:trace>
  <inkml:trace contextRef="#ctx0" brushRef="#br1" timeOffset="31">19198 10039 8129,'0'-11'329,"0"-1"225,0 6-31,0-4-219,0 8 1,0-1 159,0 6 0,0 5-154,0 7 0,-3 7-1,-1 4 1,0 10 348,4-2-359,0 8 1,0-3-117,0 3 1,5 3 70,3-3 1,1 1-261,-2-1 1,6 1 88,-5-5 1,4-5-301,-4-7 0,2-1 142,1-3 1,0-3-127,-4 0 1,2-8 61,-5 0 1,3-2-259,-3 2-1083,0-4 658,-4 3-1473,0-9 1625,-5 4 0,-1-6-195,-6-3 865,1 3 0,-1-9 0,1 3 0</inkml:trace>
  <inkml:trace contextRef="#ctx0" brushRef="#br1" timeOffset="32">19119 10176 8103,'0'-18'0,"0"-2"-20,0 5 0,3-1 205,1 5 1,4-4 163,-4 0 0,4-1-112,0 5 0,6 0 229,1-1 1,6 1-91,-2-1 1,2 1-87,2-1 0,0 6-95,0 2 0,3 2 0,1-2 0,3 3-109,-3-3 1,0 6 129,-4 2 0,-2 5-327,-2-1 0,0 7 40,-7 4 0,0-1-317,-8 1 1,0 4 74,-4 3 0,-6 1-71,-6-4 1,-4 0 135,-7-1 1,0-3 87,0 0 1,-3-5-219,-1 2 0,-4 0 76,5-1 1,0-3 0,7-5 1,3 0-145,4 0-525,1-2 970,0 1 0,4-5 0,2 4 0</inkml:trace>
  <inkml:trace contextRef="#ctx0" brushRef="#br1" timeOffset="33">19941 9902 8026,'0'-6'-1862,"0"0"1713,0 1 0,-1 0 171,-3-2 1,2 0 474,-1 4-310,-4 1 0,5-3 382,-6 5-233,6 0 68,-9 0 1,6 1 173,-2 3 0,-2-1-188,5 4 0,-5-3 59,2 4 1,-4-4-57,0 3 1,0 1 13,-1 3 0,1 1-117,-1-1 1,-3 6 94,0 2 0,0 2-150,3 2 1,1 5 14,-1 2 0,2 2-68,3-1 1,-2 5-15,5-1 1,0 5-190,4-2 1,0 0 78,0-3 1,0 3-343,0 0 0,5-4 160,3-3 0,2-5-170,1 5 1,1-6 126,-1 2 0,4-7-5,1-1 1,-1-4-51,-4 4 1,1-5 129,-1 2 1,4-5-175,1-3 1,-1 0-68,-4-4-248,1 5 0,-1-8 185,1 3 0,-5-3-1869,1-1 2265,-6 0 0,8 0 0,-3 0 0</inkml:trace>
  <inkml:trace contextRef="#ctx0" brushRef="#br1" timeOffset="34">20089 10176 7970,'0'-13'9,"0"-2"-4,0 2 1457,0-3-292,0 10-278,0 0-573,0 6 0,4 6-46,0 1 1,1 5-35,-1 3 1,-2 4-121,6 7 0,-2 4 85,2 4 0,2-1-232,-2-3 1,1 6-157,-2-6 0,3 1-185,-2-8 1,1-2 69,-2-2 0,2-2-207,-5-6 0,1-1-561,-1-2 378,-3-3-1042,4-5 1162,-10 0 1,-1 0 568,-5 0 0,-1-1 0,1-3 0,-2-2 0,-2-6 0,2-4 0,-2-3 0,1 1 0,-1-1 0,2-4-245,-2-4 1,-2-4 197,2 0 0,1-1 241,6 2 1,2 1 15,2 2 1,3 7 298,-3-3 1,3 4-60,1 0 0,1 2 109,3 6 0,-1 0-179,4-1 0,2 5-84,6-1 1,-2 4 5,2-3 0,3 4-72,1-1 0,3 3-2,0 1 0,1-4 27,0 0 1,0 1-29,0 3 0,0 1 0,-1 3 0,-3-2 103,1 6 0,-7-4-968,3 3 0,-7 1 319,-2 3 0,-4 1 55,1-1 1,-4 2 87,-4 2 0,-3-1 139,-4 5 0,-2-5-5,-2 1 1,1-1 35,-5 1 0,5-2 44,-1 2 0,2-2 11,2-2 0,1 1-8,2-1 0,2-3 137,2-1 1,3-3-18,-3 4 1,3-4-78,1 3 15,0-4 1,5 6-29,2-6 0,3 1 56,2-4 0,3 2-39,0 1 0,4-1 9,-4 1 0,6 3-35,-2-3 1,-1 2-1,1-1 0,-4-1-50,4 4 0,-5-3 59,1 4 1,-4-4-135,-3 3 1,1 1 72,-5 3 1,0 1-215,-4-1 0,-7 1-4,-4-1 0,-6 0 113,-5 1 1,-3 0-89,-1 4 0,2-4-207,-3 4 1,-1-5-279,1-3 0,-2 2 238,6-3 0,-1-2-313,9-1 1,4-1 272,3 1 0,4-3 470,-3 3 0,4-3 0,-2-1 0</inkml:trace>
  <inkml:trace contextRef="#ctx0" brushRef="#br1" timeOffset="35">20626 10530 7999,'1'-10'786,"3"2"157,-3-2-459,5 4 0,-6-6-71,0 1 1,-2 0-173,-2-1 0,3 1 97,-3-1 1,-1-3-113,1 0 1,-3-2 3,3 2 1,-1 1 9,1-5 1,3 0-128,-3-4 1,3 0-34,1 1 1,0-1-150,0 0 1,5-1-185,3-3 0,-2 4 169,1 0 1,1 2-35,4 6 1,-1-1 76,0 5 1,5 3-118,-1 1 0,0 4 64,-4-1 0,1 3 3,-1 1 0,1 5 65,-1 3 0,1 6 7,-1 1 0,4 5-125,0-1 0,2 8 105,-2 3 1,-6 2-135,2-1 0,-2 5 119,3-1 0,-5 1-210,1-1 0,-4-5 53,3 1 1,-4-7-100,1-1 1,-3-2 13,-1-6 1,1 1-642,3-5-717,-3 0 1654,4 1 0,-5-1 0,0 1 0</inkml:trace>
  <inkml:trace contextRef="#ctx0" brushRef="#br1" timeOffset="36">21117 10096 7918,'0'-11'16,"0"-1"497,0 1 1,1 1-50,3 2-401,-2-2 1,4 9-151,-2-3 117,-3 3 986,4 1-617,-5 5 0,0 2 177,0 8-443,0 8 1,0 3-68,0 4 0,0 4 93,0 4 0,4 1-386,0-5 1,-1 3 175,-3-3 0,0 1-429,0-8 0,2 0 207,2-4 0,-3-6-289,3-1-228,2-4-460,-5 0 1250,4-6 0,-5 4 0,0-4 0</inkml:trace>
  <inkml:trace contextRef="#ctx0" brushRef="#br1" timeOffset="37">21049 10359 7957,'3'-12'0,"1"1"0,5 3 555,-1 1 0,2 0-138,1 0 0,2 2-29,2 5 0,-1-4-162,5 0 1,-1 0-15,1 4 1,3 0-171,-3 0 1,1 0 76,-1 0 1,1 0-496,-4 0 1,-1-4 202,-4 1-1437,1-1 1078,-1 4 0,-5-1 532,-2-3 0,-3-3 0,-1-4 0</inkml:trace>
  <inkml:trace contextRef="#ctx0" brushRef="#br1" timeOffset="38">21060 10085 8070,'13'-4'114,"2"0"353,3-5-251,5 8 1,-2-8 66,-2 5-435,3 0 93,-4 4 0,3-1 161,-2-3-701,3 3 408,-10-4 0,5 5 191,-6 0 0,6-5 0,1-1 0</inkml:trace>
  <inkml:trace contextRef="#ctx0" brushRef="#br1" timeOffset="39">21391 9833 7980,'0'-11'0,"0"3"626,0 1 0,2 4-173,1-1 0,4 3 50,4 1 1,1 0 80,-1 0 287,0 5-499,6 2 1,1 5 104,4 3 0,3 3 6,1 5 0,-2 5-141,3 2 1,-3 3 51,-1 2-950,-5 4 470,-2-3 137,-4 8 1,-6-3 208,-2 4-826,-3 1 470,-6-5 0,-1 2-1506,-6-5 1087,1 0 0,-6-4-1040,-2 0 0,2-3 722,-3-1 0,-2-4 833,-5 0 0,-3-2 0,3-1 0,-1 0 0,-4 0 0,-3 0 0</inkml:trace>
  <inkml:trace contextRef="#ctx0" brushRef="#br1" timeOffset="40">19164 10873 7803,'12'-7'-374,"3"1"779,0 2 0,5 3 258,-1-3-386,3 3 222,1 1-191,5 0 1,1 0 37,5 0 141,0 0-161,6 5 0,5-4-133,9 3 1,-22-3 0,2-1-198,2 0 0,0 0 0,3 0 0,0 0 199,0 0 0,1 0-1141,0 1 0,0-2 1029,5-1 1,1-1 0,-1 2-1,1 0 32,3-3 1,1 0-5,1 3 1,-1-1 27,-3 0 1,-1-1-176,2 1 1,0-1 63,-2 3 1,0-1-1,-1-2 1,0 0 101,-1 0 1,-1 2-226,0 0 0,-1 1 90,-1-3 1,-2 1 0,0 1 0,-1 0-608,0-1 1,0 0 473,0 2 0,0-1-1,-3-1 0,0-1 0,0 3 0,1 0 67,25 0-302,-6 0 220,-9 0 0,-3 0 19,-5 0 107,-5 0 0,-5 0 691,-5 0-681,0 0 1,-5 0 1628,-3 0-1411,-2 0 1706,-7 0-1865,4 0 149,-9 0-349,4 0 0,-7 1-276,-6 3 1,-2-3-638,-13 3 0,-2-1 1072,-9 1 0,-6 2 0,0 5 0</inkml:trace>
  <inkml:trace contextRef="#ctx0" brushRef="#br1" timeOffset="41">19575 11375 7918,'-5'-11'0,"0"3"-17,-2 1 0,-2 3 153,5-4 368,-5 6-67,8-4 270,-9 6-489,8 0 1,-3 6 8,5 1 0,0 3 76,0 2 1,2 4-28,1 3 1,-1 4-111,1 4 1,0-3 26,1 3 1,-3 2-181,3 1 1,-3-1 65,-1 2 0,1-2-260,3 1 0,-3 2 125,3-5 1,-1-1-125,1-3 1,-2-4-141,6 0 0,-6-5 130,2 2 0,-3-8-352,-1 0 0,0-4-168,0 4-14,0-6 0,-1 3-29,-3-5 123,-2 0 630,-5 0 0,-1 5 0,1 2 0</inkml:trace>
  <inkml:trace contextRef="#ctx0" brushRef="#br1" timeOffset="42">19358 11398 7918,'0'-18'243,"5"2"-66,2-1 1,4 3 176,1-5 21,-1 5-134,6-2 1,0 4 140,6 1 246,0 0-304,0-1 0,5 1 124,2-1-172,3 6-79,-4-4 1,4 9 137,-2-3-368,-3 2 12,5 2 0,-10 4 94,-1 0 1,-4 6 146,-6 2 1,-5 0-786,1 7 210,-6 0-269,-2 4 0,-7 1 86,-8 3 267,-3-3 1,-5 8-159,0-6 1,-4 1 15,1-4 0,-1-4 76,4 0 1,0-6 149,1-2 0,4-1-218,3-6 33,2 0 144,7-4 8,1 0 165,5 0 0,0-5 0,0-2 0</inkml:trace>
  <inkml:trace contextRef="#ctx0" brushRef="#br1" timeOffset="43">20169 11170 8004,'0'-13'181,"0"-2"271,0 7-362,0 3 220,5 0 17,-3 5 1779,3 0-1676,-15 0-457,2 5 225,-9 6 1,2 3 142,0 5-289,0 0 31,-2 9 0,5 2 314,-4 4-413,4 0 1,-2 2-450,2 2-480,-2-3 950,8 10-183,0-10 1,1 6-507,5-3 531,0-3 9,0 5-614,5-11 492,1-1 0,9-5-99,0-1-27,6 1 147,-9-5 1,9-1-215,-6-6 453,5 0-82,-7 1 0,3-5-273,-4 1 1309,-1 0-921,-4-2 0,3 3-28,-3-5-669,-2 5 670,1-3 0,-1 5 0,1 1 0</inkml:trace>
  <inkml:trace contextRef="#ctx0" brushRef="#br1" timeOffset="44">20409 11444 7858,'-6'-29'721,"1"6"1,5 6-65,0 6-32,5 4-6,-4 2-178,4 5 1,-4 7-272,3 4 0,-3 2 48,3 6 0,-2 1-190,-2 7 0,0-2 153,0 6 1,0-1-290,0 4 1,0-3 86,0-1 1,3-3-525,1 3 0,1-8 191,-1 1 1,-3-8 20,3 0 1,1-2-425,-1-2 488,5 1 0,-7-6-757,6-2 210,-5-3-230,2-1 1046,-5 0 0,0 0 0</inkml:trace>
  <inkml:trace contextRef="#ctx0" brushRef="#br1" timeOffset="45">20375 11672 7906,'1'-7'118,"3"-1"0,-2 5 302,6 0 1,0-3-16,3 3 0,1-2-130,-1 1 1,0 3 139,1-3 0,4 1-74,3-1 1,3 2-106,1-6 0,0 4-6,-1-3 1,0 3-250,-3-4 0,5 5-278,-5-5 1,1 4-404,-4-3 0,-7 4-563,2-1-760,-2-2 2023,-3 5 0,-1-15 0,-5 4 0</inkml:trace>
  <inkml:trace contextRef="#ctx0" brushRef="#br1" timeOffset="46">20375 11398 7871,'1'-10'453,"3"2"1,-2-1-125,6 6 0,3-3-157,5 3 0,0 1 189,-1-1 0,3-2-139,5 1 1,4-4-212,-1 4 1,5-1 85,-5 1 1,2 3-270,-1-3 1,-7 2 178,3-2 0,-8 3-1694,1-3 1687,-4 3 0,5 1 0,1 0 0</inkml:trace>
  <inkml:trace contextRef="#ctx0" brushRef="#br1" timeOffset="47">20946 11170 8824,'-6'-7'1516,"0"-3"-843,12 9-276,-5-4 0,9 5 108,-2 0 0,2 6 443,1 6-424,1 4-236,-1 7 1,2 1 443,2 3-312,-2 2-554,3 5 496,-5 0-199,1 6 0,-2-1 163,-2 3-890,-3 2 497,-5-3 0,0 3-30,0-2 1,0 0-144,0-8 0,-2 2-1338,-1-9 663,1-1 547,-3-8 1,4 0-530,-3-3 366,-2-2 157,0 3-340,-5-4 240,5-6 0,-7 4 474,-2-2 0,2 2 0,-3 1 0</inkml:trace>
  <inkml:trace contextRef="#ctx0" brushRef="#br1" timeOffset="48">22134 10758 7870,'5'-6'-922,"-4"1"1743,9 0-466,-9 4 1,10-4 59,-4 5 1,3-2-41,2-1 1,-1 1-35,1-2 201,-1 3-226,5 1 1,2-4 103,5 1-20,0-6-144,0 7 1,0-6-175,-1 4-31,1-5 1,0 8 207,0-3-1151,-5-3 547,-2 6-181,-4-4-501,-1 5-252,1 0 1279,-6 0 0,-1 0 0</inkml:trace>
  <inkml:trace contextRef="#ctx0" brushRef="#br1" timeOffset="49">22179 10896 8068,'8'0'305,"0"0"1,0 0 169,8 0 1,-2 0 268,5 0 0,1 0-53,7 0 125,-3 0-445,9 0 1,-3-2 562,8-2-475,-2 3-156,3-9 0,-6 9-869,-2-3 327,2 3 237,-9 1 0,0-4-2570,-5 0 2572,-5 0 0,7 4 0,-3 0 0</inkml:trace>
  <inkml:trace contextRef="#ctx0" brushRef="#br1" timeOffset="50">23253 10222 7980,'0'-16'89,"0"1"149,5 0 1,-4 4 381,3-1-321,-3 1 0,3 3 843,0 1-696,0 4 0,-4-3 562,0 2-692,0 3 0,0-3-104,0 8 1,0 2 45,0 5 1,-4 10-19,0 1 0,-1 9 7,1-1 0,3 3-241,-3 2 0,3-2 82,1-3 0,0 3-887,0-2 528,0-4 0,0 0-1809,0-8 1062,0 3 600,5-10 1,-4 9-2563,3-6 2980,-3 0 0,-1-3 0,0-1 0</inkml:trace>
  <inkml:trace contextRef="#ctx0" brushRef="#br1" timeOffset="51">23013 10850 8103,'-11'-7'771,"4"2"-266,2 5 1805,5 0-1362,0-5-498,5 4 135,2-4-264,9 5 1,2 0 320,5 0-119,5 0-331,1 0 1,10-4 24,3 0 1,6 1-82,2 3 1,4 0-288,0 0 0,0-4 436,-1 0-1465,-2 0 1217,-5 4 1,0 0 34,-1 0-1464,-9-5 997,2 4 0,-15-4-1684,0 5 1060,-6 0-573,-5 0-1120,-1 0 2981,-4 0 0,-13 5 1,-6 1-1</inkml:trace>
  <inkml:trace contextRef="#ctx0" brushRef="#br1" timeOffset="52">23436 11067 8076,'-7'-12'2833,"2"6"-1819,5 1-504,0 5 0,-5 0-215,-2 0 0,-7 0-67,-2 0 1,-5 6-46,-2 6 0,-1 0 0,-7 7 1,5 1-69,-5 2 1,5 1 156,-5 0-419,6 5 144,2-4 1,1 9 22,3-2 0,4-2-145,4 1 0,0-3-1,8 3 1,-1-3-84,4 3 1,6-4-420,6 0 331,-1-2 125,11-1 1,-7-5 113,8-3-57,-3-2 46,8-2 536,-5-4-351,5 3 0,-4-9-141,2 3 762,-1-3-507,-3-1 1,0-1 81,-3-3 131,-2-2-247,-6 0 0,-5-5 243,-2 4 34,-3-3-368,-1-2 0,-5-1-182,-2-2 1,-10 3 307,-6-4-520,-5 4 255,-11 5 0,2-2 31,-5 6-2425,6-1 1846,-9 4 0,15 1-4,-1 3-1929,11 2 2515,3 6 0,7-3 0,3 2 0,2 3 0</inkml:trace>
  <inkml:trace contextRef="#ctx0" brushRef="#br1" timeOffset="53">17405 13442 7992,'0'-6'1064,"0"1"-697,0 0 114,0 4 112,0-4 106,0 5-33,-5 0-29,4 0-91,-4 0 212,5 0-1901,0 5-27,0-4-1003,0 4 1513,0-5 0,5 4-548,3 0 1208,2-1 0,6-3 0,2 0 0</inkml:trace>
  <inkml:trace contextRef="#ctx0" brushRef="#br1" timeOffset="54">18056 13454 8019,'0'-8'364,"0"1"135,0 4 50,0-2 60,0 0 276,0 4-363,-5-4-1,-1 5-171,0 0-55,-5 0-286,10 0-324,-4 0 1,5 1-1382,0 3 1696,0 2 0,5 0 0,2-1 0</inkml:trace>
  <inkml:trace contextRef="#ctx0" brushRef="#br1" timeOffset="55">17542 14185 7455,'-6'0'-803,"1"0"3928,5 0-2569,-5 0-75,4 0-30,-9 0-201,8 0 0,-4 0 210,2 0-33,3 0-57,-4 0-11,5 0-358,5 0 1,-3 0 117,6 0 1,0 0-88,3 0 1,-2 0 103,2 0 1,-2 0-10,6 0 1,2 0 21,-2 0 1,7 0 113,1 0 0,-1 0-102,5 0 1,1 0 28,-1 0 1,3-4-140,-3 0 1,3 0 97,-3 4 1,-4 0-71,-4 0 0,-5-4-9,1 1 1,-2-1-154,-2 4 0,0 0 103,1 0-233,-6 0 76,4 0 0,-7 0-564,5 0-682,-6 0 1018,3 0 0,-4 0-1102,3 0-345,-3 0 1812,5 0 0,-12 5 0,0 1 0</inkml:trace>
  <inkml:trace contextRef="#ctx0" brushRef="#br1" timeOffset="56">18330 13305 7924,'0'-7'-175,"0"-1"3,0 0 214,0-3 0,0 0-62,0-1 310,0 6 73,0-4-22,0 3 22,0-4 0,0 5-193,0-5 1,-3 9-174,-1-6 0,-1 6-222,1-2 1,-1 1-19,-3 0 1,-2 1-396,3-1 0,0-3 1872,0 3 1,3-1-197,-4 4-722,6-5-2,-3 3-311,-1-8 1,1 8 51,-2-6 0,0 4-108,4-3 0,0 3 191,-5-4-223,1 6 53,-5-8 0,5 8 39,-1-1 1,1-2-16,-5 1 1,-1-4 33,-2 4 1,3-3 16,-4 3-121,4-5 105,-5 8 1,4-8 56,-2 5-127,3-5 83,0 3 0,1-2 140,-1 1 190,1 4-250,-1-7 0,1 7 133,0-4 0,3 4-327,0-1 0,1 3 95,-5 1 1,1 0-48,-1 0 88,1 0-87,0 0 1,-5 0-131,1 0 0,-4 0 32,4 0 0,-4 0 19,4 0 1,-2 0 53,2 0 1,2 0 24,-2 0 1,-1 0 125,0 0 1,-3 0-102,4 0 1,-1 0 15,0 0 1,-1 0 35,-6 0 1,4 0 7,0 0 0,1 1-1,-1 3-55,-3-3 0,8 6 35,-5-3 143,5-3-157,-2 9 5,-1-9-7,5 9-4,-5-8 1,6 8 22,-1-3 45,1 4-65,-6 0 1,3 0 24,-5 1 213,5-1-221,-2 1 1,1 0 82,-1 4 1,-3-2 8,4 5 0,0-4 229,4 4-289,-1-5 27,1 2 22,-1 1-49,1 1 0,1 4 111,2 1-122,-2-5 40,4 4-4,-6-5 6,1 6-49,-1-5 62,6 4-21,-4-5-9,9 1-173,-10 4 162,10-5-150,-9 1 138,9 4 1,-4-8 33,5 5-198,-5-5 144,3 2 0,-3-1 43,5 1 15,-5-1-65,4 1 0,-4-2 31,5 5 250,0-5-246,0 8-13,0-9 4,0 8 2,0-8 1,0 7 40,0-5 1,0 6-51,0-9 42,0 5-228,0-1 207,0-3-3,0 4 15,0-1 47,5-3-68,-4 3 0,9-4-16,-8-1 125,8 1 1,-4 3 10,6 0-113,-6 0-18,4-3 12,-4-1 0,6 1 87,-1-1 101,-4 0-135,3 1-235,-4-1 221,5 1 28,1-1-34,-1 0-195,1 1 159,-1-1 0,-3 1 46,-1-1-187,1 1 148,3-1-21,1-5 16,-1 4 206,1-3-213,-6 4 11,4-4-6,-3 3 93,4-4-89,-5 0-29,4 5 36,-3-10 33,4 9-30,1-9-146,-1 9 0,0-7 178,1 5-96,-1-6 0,1 7-164,-1-5 184,1 5 19,-1-8-12,5 9 0,-3-7-76,2 4 67,3-4-22,-5 2 17,3 0-204,-4-4 191,-1 9 1,4-7-56,1 5 1,-1-6-60,-4 2 104,1 2 3,-1-5-164,1 10 153,-1-10-13,5 4 1,-3-1-125,2 0 0,-2 1 94,-2-2 0,-3-1 7,0 2 1,-1-3 27,5-1 0,-5 0-31,1 0 1,0 0 92,3 0 0,0 0-80,1 0 1,-1 0 146,1 0 1,3 0-78,0 0 1,4 0 89,-4 0 0,4 0-86,-3 0 0,3 0-15,-4 0 1,0 0-26,-3 0 1,-1-1 36,0-3 0,1 2-148,-1-1 130,1 1 1,-1 2-129,1 0 0,-1-3 57,0-1 0,1-1 11,-1 1 1,1 3-20,-1-3 1,4-1-1,1 1 0,3-5 12,-4 1 1,1 2 3,0-2 0,-4 2 36,3-1 0,-2-4-28,-1 4 1,-2 0 68,-3 0 0,3 3-80,-2-4 76,2 1 0,2-5-28,-1 1 1,0 1 3,1 2 1,-1-2 1,1 2 1,-1-2-12,1-1 1,-2-1 0,-3 1 0,4 3-1,-4 1-9,3-1 0,0 1 8,-2-1 34,-3 5 1,-4-3 94,3 2 267,-3 3-172,5-9 0,-5 3-103,3-4 0,-2 0-122,6-1 0,-4 5 86,3-1 1,-4 0-77,1-3 0,1 0 81,-2-1 1,2 1-162,-1-1 1,-2 5 17,1-1 1,-1 0 18,-2-3 1,0 3 41,0 1 0,0-1-1,0-3 0,0 3 68,0 0 1,3 1-57,1-5 0,0 1 65,-4 0 1,0-1-52,0 1 1,1-1 152,3 1 1,-3 0-44,3-1 0,-3-1-36,-1-2 1,0 5-126,0-5 0,0 8 96,0-4 1,0 2-228,0-2 1,2-1 68,2 1 0,-3-1-96,3 1 1,-3 0 40,-1-1 0,1 1-128,3-1 236,-3 1 0,4 0-8,-5-1 1,0 1 93,0-1 1,0 5-115,0-1 0,0 0 91,0-3 1,-3 0-61,-1-1 1,-4 1 74,4-1 0,-1 1-55,1-1 1,2 1-1,-6 0 1,4-2-5,-3-2 1,4 2-48,-1-2 0,-1 2 66,2 2 1,-2-1-23,1 1 0,1-1-21,-4 1 0,3 0 18,-4-1 1,1 1-130,-5-1 1,-1 1 75,-2-1 1,1 1-331,-5 0 0,0-1 37,-4 1 1,-3-4-95,-1-1 1,0-3-1053,5 4 0,0-5 718,3 1 0,8-3 789,7-1 0,-3-10 0,1-2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9:32:47.29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12986 5185 8393,'-6'-6'0,"4"-3"-118,-6 5 1,6-1 46,-2 1 1,1 2 221,0-6 0,1 4 279,-1-3 0,1 3-179,2-4 0,2 6 238,1-2-202,-1-3 1,4 6 148,-2-3-204,-3 3 0,5 1 283,-2 0-406,-3 0 1,6 1 77,-3 3 0,-3 3-72,3 4 1,-3 5 33,-1 3 0,0 3-165,0 1 0,0 4 128,0-1 1,0 6-197,0-2 0,0 0-24,0 0 1,0-1 126,0 2 0,0-2-204,0-2 0,0-3 48,0 2 0,0-7 14,0-3 0,0 0 41,0-1 0,0 0 115,0-3 0,0-4-76,0-1 0,0-3 259,0 4-155,0-6 237,0 3 1262,0-5-1631,5 0 1,1 4 107,6 0 1,-1 0-1,1-4 0,3 0-111,0 0 0,5 0 88,-1 0 1,3 0 14,1 0 0,3 0-7,1 0 1,0 0-43,-4 0 0,-1 0 60,1 0 1,-1 0-1,-3 0 0,-3-4-143,-4 0 1,-2-1 132,-2 1-403,2 3 222,-9-4-504,4 0 1,-6 3-112,-3-1 0,1 1-1517,-4 2 1425,-1 0 858,-3 0 0,-6 5 0,0 2 0</inkml:trace>
  <inkml:trace contextRef="#ctx0" brushRef="#br0" timeOffset="1">13579 5539 8121,'-7'-4'0,"-1"1"426,6-1-46,-3-1 67,5 3 1,3 2-65,1 8 0,5 2-153,-1 2 1,-2 0-23,2 3 0,-6-1-118,2 5 0,1-3-90,-1 3 0,3-4 161,-3 4 0,0-5-122,-4 1 1,0-2 117,0-2 0,0 1-67,0-1 1,4-3 151,0-1-266,0-4 120,-4 7-116,0-9-949,0 4 308,0-5 0,5 0 0,1 0 1</inkml:trace>
  <inkml:trace contextRef="#ctx0" brushRef="#br0" timeOffset="2">14230 5368 8525,'0'-12'-15,"0"5"464,0-1-198,0 6 649,0-3-154,0-1-391,0 5-76,5-4 1,2 5-195,4 0 0,1 0 126,-1 0 0,4 0-114,1 0 1,0 0 83,-1 0 0,2-1-147,2-3 1,2 3-14,-2-3 1,2 1 53,-2 0 1,1 1-343,-5-1 1,0-3 154,-3 3 0,-1-1-725,1 4 1,-5 0-21,1 0-969,-5 0 1826,2 0 0,-5 0 0</inkml:trace>
  <inkml:trace contextRef="#ctx0" brushRef="#br0" timeOffset="3">14253 5505 8515,'7'0'746,"3"0"-468,-3 0 0,0 0 373,0 0 0,1-4-170,3 0 0,2 0 224,2 4 1,3-3-137,5-1 1,-4 0-100,0 4 0,0-4-236,4 0 1,-5 1-190,-3 3 0,-3 0-745,0 0 0,-1 0 546,1 0 0,-5 0-1305,1 0 782,-5 0 677,2 0 0,0 0 0,1 0 0</inkml:trace>
  <inkml:trace contextRef="#ctx0" brushRef="#br0" timeOffset="4">15372 4922 8414,'0'-11'546,"0"0"-71,0-1 526,0 6-277,0 1-584,0 5 0,0 5 79,0 2 1,0 5-191,0 3 0,0-2 164,0 2 0,0 1-406,0 0 1,0-1-590,0-4 0,0 1 484,0-1 1,0 1-235,0-1 1,4-3-22,0-1 573,0-4 0,1 7 0,1-4 0</inkml:trace>
  <inkml:trace contextRef="#ctx0" brushRef="#br0" timeOffset="5">15510 4911 8307,'-4'-8'358,"0"1"655,0-1 282,4-3-334,0 4-363,0 2-341,0 15 0,4 3-220,0 10 0,3-4-134,-3 0 1,1-1-333,-1 1 1,-3 1-114,3-5 0,-3 4-1353,-1-3 1895,0-1 0,5 1 0,2 2 0</inkml:trace>
  <inkml:trace contextRef="#ctx0" brushRef="#br0" timeOffset="6">15989 5162 8221,'-5'-11'-20,"4"-1"1,-5 2 825,2 3-17,2-4-169,-3 5 40,5 0-396,0 1 1,2 6-130,1 3 0,3 2 1,1 6 1,2 4-84,-5 3 0,1 4-107,-1 4 0,-3-3 56,3 2 0,-3 2-30,-1-1 1,0 0 61,0-5 0,-4 1-212,0 0 1,1-1 62,3-3 0,-4 1-10,0-5 0,0 0 99,4-3 0,0-5 190,0 1 1,0-4 77,0 4-50,0-6 1,1 3 4,3-5 1,-1 0-70,4 0 0,1 0 103,3 0 0,1 0-100,-1 0 1,5 0 98,-1 0 0,5-1-133,-1-3 1,4 3-51,4-3 1,-3-1 21,2 1 0,0-1-141,0 1 1,-3 3-354,0-3 0,-1 2 200,-7-2 1,0 3-1793,-3-3 920,-1 2-370,0 2 1467,-4 0 0,-2 0 0,-5 0 0</inkml:trace>
  <inkml:trace contextRef="#ctx0" brushRef="#br0" timeOffset="7">16537 5551 8258,'-5'-12'1154,"4"1"-668,-4-1 1,5 1 262,0-1-216,0 1-204,0 0 1,0-1 48,0 1 253,0-6-285,0 5 1,4-10 293,0 3-451,-1-3 1,-3 0-164,0-1 0,4-1 71,0-3 1,1 3-103,-1-3 0,-2-1 135,6 2 0,-5 4-404,0 7 162,-1-3 1,1 5-110,1-2 162,0 8 1,-4 0 48,0 3-97,5 3 134,-4-4 0,6 5-129,-3 0 0,2 5 109,5 3 0,1 2 9,-1 1 1,4 6-25,1 2 1,-1 6 2,-4 2 1,5 1 3,-1-2 1,-1 0 0,-7 4 1,3-4-150,-2 0 1,2-2 92,2-1 0,-5-4-224,1 0 0,-2-5 62,2 1 1,1-2-373,-5-1 1,1-5-793,-2 1-658,-1-6 472,3 9 1568,-5-10 0,-5 9 0,-2-4 0</inkml:trace>
  <inkml:trace contextRef="#ctx0" brushRef="#br0" timeOffset="8">16515 5448 8241,'-6'-7'0,"5"-3"696,-3 3 0,7 0-184,1 0 1,5 0-136,-2 0 0,5-2-160,3 5 0,3-4 0,5 5 0,1-5-495,2 4 1,0-3 240,4 3 1,-3 0-849,3 4 1,-4-4 513,0 0 1,-5 1-517,-2 3 887,-5 0 0,7 0 0,-3 0 0</inkml:trace>
  <inkml:trace contextRef="#ctx0" brushRef="#br0" timeOffset="9">17051 5139 8188,'-5'-16'0,"4"8"0,-4-7 867,5 7-244,0 3 169,0 0-464,0 5 0,0 10-204,0 6 0,1 5-12,3 6 1,1 1-152,3 2 1,1 7-130,-6-3 0,5 3 112,-4-3 0,0-1-246,-4-2 0,3-7 122,1-5 0,0-5-187,-4 1 0,0-2-108,0-2-1014,0-4 1489,0 3 0,0-9 0,0 4 0</inkml:trace>
  <inkml:trace contextRef="#ctx0" brushRef="#br0" timeOffset="10">17029 5174 8188,'0'-17'162,"0"8"-162,0-2 0,5 2 617,2-2 0,3-1-181,2 1 0,4 3 112,3 0 1,3 1-190,1-5 0,0 5-306,-1-1 0,1 6-40,0-2 1,-1 3 194,-3 1 1,1 0-323,-5 0 0,0 5 109,-3 2 1,-2 3-93,-2 2 0,-3-1 35,-5 1 0,-2 3-137,-1 0 1,-5 5 114,-7-1 1,-3 3-97,-5 1 0,2 4 36,2-1 1,-7 2 45,3-1 0,3-3-10,5 3 0,2-3 43,2-2 0,4-2 96,4-1 1,1-5-96,2 1 1,2-3 295,1 0 0,4-5 9,4 1 0,2-4 3,2 4 1,-2-6-325,2 2 1,3-3 93,1-1 0,-3 0-244,-1 0 1,2 0 96,-2 0 0,2-1-1532,-2-3 1665,-2 3 0,8-4 0,-3 5 0</inkml:trace>
  <inkml:trace contextRef="#ctx0" brushRef="#br0" timeOffset="11">17851 5196 8087,'-1'-22'544,"-3"-1"1,2 5 366,-1 3-867,1 2 121,-3 2 1,-2 4 254,-9 4 1,3 1-311,-7 2 1,3 2 131,-2 1 0,-3 4-146,3 4 1,3 6 84,0 2 0,4 3-100,0 5 1,1-1 54,-1 4 1,2-1-104,3 2 0,-2 0-14,5-4 1,0 1-179,4-1 0,0-3-236,0 2 0,1-7 210,3-3 1,3 0-140,4-1 1,5-1 96,4-6 1,-3 1-22,2-5 0,0-1 105,4-3 1,-4 0 141,0 0 1,-1-1-52,1-3 0,1-1 75,-4-2 0,1-7 210,-5 2 1,2-3-104,-7 0 1,-2 2 143,-1-2 0,-3 2-74,-1 2 0,-1-1 37,-3 1 1,-7 5-65,-8 2 1,-4 2-355,-4 2 1,5 6-35,-1 1 0,1 7-295,7 1 510,0 1 0,-2 5 0,-1 3 0</inkml:trace>
  <inkml:trace contextRef="#ctx0" brushRef="#br0" timeOffset="12">18193 5128 8323,'0'-11'0,"-3"-1"381,-1 1 1,0 3 326,4 0-390,-5 6 0,4-4 200,-3 2-20,3 3 0,1-3-231,0 8 0,-2 3-70,-1 8 0,1 1-82,-2 6 1,2 0 84,-2 8 1,3-3-280,-3 4 1,3-1 117,1 4 0,-4-1-392,0-2 0,0-2 209,4-2 0,2-7-80,1 3 1,4-7 44,4 3 0,6-6 138,2-2 0,-2 0 182,3-8 0,2 1-114,5-4 0,0 0-297,-5 0 0,0-5 169,-3-3 1,1-2-610,-4-1 0,-5 3-131,-3 1 841,-6-1 0,-2-3 0,-6-1 0</inkml:trace>
  <inkml:trace contextRef="#ctx0" brushRef="#br0" timeOffset="13">18079 5425 8323,'3'-8'1299,"4"1"0,1 0-942,7 0 1,-1-2-83,1 5 1,-2-4 243,2 5 1,3-2-209,1 1 1,-1-1-336,1-3 0,-1 2-850,1 2 1,1 3 636,-5-3 0,4-1-1067,-3 1 570,-1 0 734,-4-1 0,-4-1 0,-2-6 0</inkml:trace>
  <inkml:trace contextRef="#ctx0" brushRef="#br0" timeOffset="14">18068 5185 8352,'0'-16'208,"1"3"51,3-2 1,6 2-156,5 2 1009,6 4-654,-4-3 0,6 5 545,0-3-601,5-2 1,1 8-96,5-6 0,4 4-46,1-3 0,2 4-208,-3-1 0,3-1 149,-7 1 1,3 1-275,-6 3 0,-5 0 122,-3 0 0,-1 0-233,-7 0 0,-1 1-149,-7 3 0,0-2 148,-3 6 0,-3-1 172,3 5 0,-3 1 8,-1 2 0,0 3 88,0 4 1,0 6-81,0 3 0,0 0-68,0 0 1,-4 2 75,0-3 0,1 0-419,3 0 0,0-6-31,0-1 1,0-1-481,0-7-169,0 0 205,0-4-634,0-4 766,0-2 749,-6-5 0,-5-5 0,-7-2 0</inkml:trace>
  <inkml:trace contextRef="#ctx0" brushRef="#br0" timeOffset="15">18616 5162 8334,'18'-23'0,"-2"4"184,-4 0 1,0 5 374,4-1 0,1 2 188,6 2-401,0 0 1,0 0 124,0 4 0,0-2-85,-1 5 1,1 0-217,0 4 1,-4 2 89,0 1 0,-5 8-293,1 4 0,-3 5 150,-5-1 0,-2 3-97,-5 1 0,-1 1-126,-3 2 0,-7-2-188,-8 3 0,-3-2 56,0 2 1,-4-4 59,3 0 0,-5 0 179,9-4 0,-3-3-32,6-1 1,1 2 263,4-2 0,0 0-134,4-3 1,2-1 167,5 1 0,1-2-38,3-3 1,6 2 85,5-5 1,7 4 48,1-5 0,1 1-92,6-4 1,-3 0-450,3 0 0,-4 0 136,0 0 0,-3 0-1041,-4 0 1,2 2 117,-6 1 964,0-1 0,-4 13 0,1-2 0</inkml:trace>
  <inkml:trace contextRef="#ctx0" brushRef="#br0" timeOffset="16">19792 5174 8093,'-5'-12'-132,"4"5"-65,-3-1 0,3 4 1043,1-3-90,0 4 359,0-2-668,0 5 0,0 5 36,0 3 0,1 3-113,3 4 0,-3 7-74,3 5 0,-3 4-89,-1 0 1,0-2-33,0 1 0,0 0-334,0 0 1,0-2 229,0-5 1,0-2-557,0-2 1,0-1 278,0-3 1,0-6-1206,0 3 997,5-3 1,-2-2-312,5 1 0,-5-6 725,5 2 0,0-3 0,3-1 0</inkml:trace>
  <inkml:trace contextRef="#ctx0" brushRef="#br0" timeOffset="17">20192 5162 8183,'6'-23'0,"0"4"681,-6 0 0,0 5-177,0-1 1,3 2-187,1 2 0,0 0 696,-4-1-125,0 6-497,0-4-117,0 8 1,-3-1-267,-4 6 0,-1 8 94,-7 4 1,-3 5-40,-1-1 1,-2 3-121,-2 1 1,1-4-107,3 0 0,3-4 81,4 4 1,6-5-70,2 1 0,3-2 12,1-2 1,1 1 134,3-1 1,7-1-166,8-2 0,3 2 80,1-2 1,3 0-71,1 0 0,3 1 143,-3-5 1,-1 3-4,-7-3 0,1 4 0,-5-4 0,0 3 9,-3-3 0,-2 5-48,-3-2 1,-1 0 24,-6 0 0,-2 1 34,-2 3 1,-2 1-24,-5-1 0,-6 1 54,-2-1 1,-11 1-105,-5-1 1,2 0-105,3 1 0,2-2 14,1-2 0,2 2-207,10-3 1,3-2-751,5-1 1,6 1 1117,1-1 0,10 5 0,7-3 0</inkml:trace>
  <inkml:trace contextRef="#ctx0" brushRef="#br0" timeOffset="18">21368 4991 8211,'-11'-12'717,"0"1"0,4 0 310,3-1-793,3 6 280,1-4 547,0 8-568,0-3 0,4 10-173,0 3 1,0 4 122,-4 3 1,0 2-116,0 6 1,0 4-35,0 0 0,0 7-111,0-4 0,0 6 30,0-6 1,0 3-316,0 2 1,-2-5 139,-1 1 1,1-6-302,-2 2 0,3-3 123,1-2 0,0-4-50,0-3 1,1-2 44,3-1 0,-2-1-203,1 0 0,0-4-659,1-3-615,-3 2 87,4-5 744,-5 4 791,0-5 0,5-5 0,1-1 0</inkml:trace>
  <inkml:trace contextRef="#ctx0" brushRef="#br0" timeOffset="19">21631 4865 8079,'0'-17'1030,"0"-4"-592,0 6 0,4 4-284,0 3 91,5 5 215,-8-2 1,4 7-62,-5 1 1,4 5-348,0 7 0,-1-1-45,-3 5 1,0 0-129,0 4 0,0 0 226,0 0 0,4-2 29,0-2 1,0 2-187,-4-6 52,0 0 0,0 2 0,0 0 0</inkml:trace>
  <inkml:trace contextRef="#ctx0" brushRef="#br0" timeOffset="20">21837 4842 8174,'-7'-5'2189,"-3"-1"-1111,9-5-520,-4 4 0,5 3-241,0 8 1,0 6-74,0 6 0,0 0-731,0-1 0,0-1 373,0 5 0,0 0 114,0 4 0,0 0 0,0 0 0</inkml:trace>
  <inkml:trace contextRef="#ctx0" brushRef="#br0" timeOffset="21">16412 6076 8136,'-7'-18'-259,"4"3"0,1 6-420,2 1 1,0 5 1250,0-5 0,0 4 187,0-3 105,5 4-576,-3-7 0,4 9 778,-2-3-257,-3-3-752,4 6-337,-5-4-789,0 5-44,0 5 0,0 2 1113,0 4 0,-5 0 0,-1 1 0</inkml:trace>
  <inkml:trace contextRef="#ctx0" brushRef="#br0" timeOffset="22">16457 6327 8221,'-6'0'-1255,"1"1"1380,5 3 185,0-2 1,0 4-356,0-2 1,0-2 105,0 6-303,0-6 1,1 7 95,3-5 1,-1 1 145,4-1 0,-4-3 0,2 4 0</inkml:trace>
  <inkml:trace contextRef="#ctx0" brushRef="#br0" timeOffset="23">16457 6521 7886,'2'7'1926,"2"-4"-1287,-3 4 0,4-5-423,-5 6 0,4-4-667,0 3 0,-1 1 451,-3 3 0,0 6 0,0 1 0</inkml:trace>
  <inkml:trace contextRef="#ctx0" brushRef="#br0" timeOffset="24">13065 7070 8298,'0'-12'0,"0"1"-377,0-1 0,0 1 515,0-1 1413,0 1 7,0 0-612,0-1-17,0 6-586,-5 1 1,4 10-118,-3 2 1,3 9 29,1 3 1,0 4 0,0 3 1,0 3-99,0 6 0,0-1-147,0 0 0,4 0-167,0 1 1,-1-4 118,-3 4 1,0-7-234,0 6 1,-3-6 164,-1 2 1,-1-4-96,1 0 0,3-3 101,-3-4 1,-1 1 386,1-4-222,0-1 107,4-4 0,0-3 367,0 0-109,0-6-98,0 3 0,5-5-14,3 0 0,7 0-13,4 0 0,3-1-40,1-3 0,1 2-199,2-6 0,0 4 23,4-4 0,-1 2-77,2-1 1,-3-2-401,-5 5 0,-1-1 200,1 1 1,-5 3-951,-3-3 0,-2 3-102,-2 1-1702,1 0 2132,-1 0 0,-3 0 808,-1 0 0,1 5 0,3 1 0</inkml:trace>
  <inkml:trace contextRef="#ctx0" brushRef="#br0" timeOffset="25">13933 7515 8246,'0'-11'0,"-3"3"0,-1 0 0,-1 2 874,1-2 0,1-1-264,-4 6 0,-1-1 18,-3 4 0,-4 1-162,-1 3 0,-4 2-161,1 6 1,-3 0-271,0 4 1,-1 1 138,0 6 0,5 0-96,3 0 1,0 0 125,3 0 0,0-1-353,8 1 0,0 0 43,4 0 0,0-2-140,0-1 1,5 0-50,3-5 1,2 2-18,1-2 0,4-4 78,1 1 1,3-2 159,-4-6 1,4-1 229,-4-3 0,2 0-87,-2 0 1,-6 0-29,2 0 0,-3-1-71,-1-3 1,-1 2 190,-6-6 1,-2 1-137,-2-5 0,-2 5-137,-5-1 1,-6 0-365,-2-3 1,-4 1 190,-3 2 0,0 2-374,-4 2 0,10 3-122,0-3 261,7 3 1,6 2 519,3 3 0,8-3 0,3 4 0</inkml:trace>
  <inkml:trace contextRef="#ctx0" brushRef="#br0" timeOffset="26">14299 7389 8319,'0'-11'558,"0"-1"-300,0 6 1,1-3 492,3 5-317,-3 1 0,9 3 183,-2 0 0,-2 0-229,2 0 1,3 0-40,5 0 1,0 0-112,-1 0 1,2 0 19,2 0 1,2 0-310,-1 0 0,0-2 104,-1-1 0,1 1-1571,-5-2 1193,1 3 0,-6 0-2302,-3-3 1310,-2 3 1317,-5-4 0,0 5 0,0 0 0</inkml:trace>
  <inkml:trace contextRef="#ctx0" brushRef="#br0" timeOffset="27">14322 7469 8319,'0'7'-383,"1"-2"319,3-5 0,6 0 1136,5 0 1,2 0-419,-2 0 0,3 0 69,5 0 1,-1-2-247,1-1 0,4-2-324,0-3 0,-1-1-320,-3 5 1,0 0-448,0 4 0,-2 0 614,-2 0 0,-7 0 0,-7 0 0</inkml:trace>
  <inkml:trace contextRef="#ctx0" brushRef="#br0" timeOffset="28">15612 7092 8382,'0'-7'0,"0"-1"0,0 1 0,0-5 0,0 1 0,0-1 0,0 1 0,0 4 0,0 2 0,0 5 0,0 5 0,0 2 0,0 4 0,4 4 0,0 1 0,0 0 1254,-4-1 0,0-2-613,0 2 0,0-2-2687,0-2 40,0 1 2006,0-1 0,0 1 0,0-1 0</inkml:trace>
  <inkml:trace contextRef="#ctx0" brushRef="#br0" timeOffset="29">15761 7058 8382,'0'-11'-134,"0"-1"0,0 1 134,0-1 1737,0 1-509,0 0-728,0 4 1,0 3-577,0 8 1,0 4 81,0 7 1,0 3-827,0 5 1,0-4 493,0 0 1,0 0-794,0 4 1119,0-6 0,0 5 0,0-4 0</inkml:trace>
  <inkml:trace contextRef="#ctx0" brushRef="#br0" timeOffset="30">16023 7195 8225,'-6'-11'904,"-4"4"-373,9-3 0,-4 10-79,5 0 0,0 3-4,0 8 1,0-1-141,0 9 0,1-3-49,3 3 0,-3 0-227,3 4 0,-3 3 69,-1 1 0,0-1-299,0-3 0,0 4 184,0 0 1,0-1-345,0-3 0,-4 0 181,0 0 1,-1-5 6,2-3 0,1-3 181,-2 0 0,2-5 10,-2 1 217,3-5-169,-4 7 389,5-9-56,0 4-102,0-5 0,5 0-102,2 0 1,4 0 164,0 0 1,6 0-46,2 0 1,2 0-116,2 0 1,0-4-27,0 1 1,0-5-122,-1 4 0,1-4-166,0 5 1,-4-5 87,0 4 1,-4 0-834,4 4 1,-5-3-152,2-1 0,-8 0-2048,0 4 2008,-5 0 1046,2 0 0,0 0 0,1 0 0</inkml:trace>
  <inkml:trace contextRef="#ctx0" brushRef="#br0" timeOffset="31">16595 7252 8116,'0'-18'0,"-4"-2"537,0 5 938,0 0-486,4 8-268,0 2-457,0 5 1,0 7-27,0 4 0,0 6-136,0 5 1,0 3 119,0 1 1,-4 2-201,0 3 1,1 0-63,3-4 1,0 3-208,0-3 1,0-2-347,0-6 1,0-2 44,0-6-882,0 1 615,0-1 315,0-4 1,1-4-22,3-6 1,-2-5 211,6-7 1,-2 1 169,2-5 1,2 0 120,-2-4 1,2-5 12,1-3 1,-3 0 145,-1 0 1,-3-2 355,4 3 0,-6 1-269,2-2 1,-1 10 575,1-2-261,-3 2 394,4 4 0,-4 5-229,3 8 0,-3 4-45,3 4 0,2 4-132,2 7 1,2 4-145,2 8 1,-1-2-64,0 6 0,1-5-86,-1 5 0,2-6-219,2 2 1,-2-3 117,2-1 0,-2 0-234,-2-1 1,-1 1-358,-2 0 1,1-5-561,-5-3 1,1-2-466,-1-2 1,-3-3-236,3-1 1714,-3-4 0,-6 7 0,-2-4 0</inkml:trace>
  <inkml:trace contextRef="#ctx0" brushRef="#br0" timeOffset="32">16617 7492 8070,'0'-6'2340,"2"-1"-1681,1 4 0,5 1-398,7-1 0,-1 0 176,5-1 1,0 3-67,4-3 0,4-2-365,-1-2 0,5 3 53,-4 1 0,-2-1-1990,-6 1 1931,3 1 0,-15 8 0,3 1 0</inkml:trace>
  <inkml:trace contextRef="#ctx0" brushRef="#br0" timeOffset="33">17131 7275 7681,'0'-11'-324,"4"-5"439,0 1 0,5 0 578,-2 4 33,-2-1 1,2 1 239,-3-1 15,-3 6-375,4-4-78,-5 9 0,0-3-100,0 8 0,0 7-199,0 8 0,4 4-177,0 3 0,3 4 162,-3 4 1,4-1-435,-5-3 1,3 3 196,-3-2 0,-1-3-899,1-2 0,2-3 479,-1-4 1,0-2-282,-4-6 1,0 1-1096,0-1-2,5-5 1821,-4-1 0,-1-5 0,-6 0 0</inkml:trace>
  <inkml:trace contextRef="#ctx0" brushRef="#br0" timeOffset="34">17120 7287 8221,'0'-12'252,"0"-3"-252,0 0 0,5-1 734,3 5 0,0 0-212,0-1 1,3-1 268,1-2 0,3 3-314,4-4 0,7 4-78,-4 0 1,5 2-166,0 2 0,-3 3-123,2 5 1,2 0-194,-1 0 0,-5 2 138,-7 1 1,-2 8-268,-2 4 0,-1 5 124,-2-1 1,-3 3-337,-5 1 0,-7-1 146,-4 1 1,-5 1-62,-7 3 0,0-4 92,0 0 0,1 0 151,3-4 0,-1-2 86,5 2 1,0-5-110,3 2 1,6-4 250,2 0 1,3-1-131,1 1 1,0-1 142,0 0 0,1-3-4,3 0 0,2-5 88,6 5 0,3-5-292,0 0 1,4-1-195,-4-2 0,6 0-195,-2 0 0,-2 0 221,2 0 1,-3 0 229,3 0 0,-10 0 0,1 0 0</inkml:trace>
  <inkml:trace contextRef="#ctx0" brushRef="#br0" timeOffset="35">17896 7207 8207,'-1'-19'523,"-3"-1"0,3 1 42,-3-3 1,3 3-75,1 0 0,0 8-13,0 0 0,-1 6-159,-3-3 0,1 6 139,-4-2 1,3 3-162,-4 1 1,-3 9-258,-4 2 0,-2 9 15,2 3 1,1 4 152,-5 3 0,5 2-318,-1-5 0,2 3 99,2-3 0,1 4-109,2 0 0,3-4-18,5-5 0,0 0-270,0-7 1,1 4 135,3-4 1,2-1-10,6-6 0,3 1-18,0-5 0,0 0 169,-3-4 1,-1 0-75,1 0 0,-1-2 49,1-2 0,-5 2 113,1-6 0,-4 2-74,3-2 0,-4-2 57,1 3 1,-3-4-13,-1 0 0,0 0 138,0-1 245,0 1-209,0-1 0,1 1 203,3-1-235,-3 6 0,6-3 61,-4 5 1,0-3-84,4 3 0,1 0 25,3 4 0,-3-4-63,0 1 1,-1-2-26,5 1 0,-1 2-42,1-1 1,-1 0 73,0-1 0,1 3 89,-1-3 0,1-1-85,-1 1 1,1-1 143,-1 1 1,0 2-133,1-6 0,-2 4 351,-2-3-256,2 4 19,-4-2-276,0 5 199,5 0 0,-10 7 54,3 4 1,-3 2-59,-1 6 1,0 0 54,0 4 1,0-1-68,0 1 0,0-4-132,0 0 1,1-1 19,3 1 1,0 1-89,7-4 0,-2-2 78,6-7 1,-2 2 68,-2-5 0,6 0-252,2-4 0,-3 0 40,0 0 0,0 0-1014,-1 0 813,6-5 1,-9 0-1242,4-3 1652,-9-2 0,3 4 0,-3-6 0</inkml:trace>
  <inkml:trace contextRef="#ctx0" brushRef="#br0" timeOffset="36">18056 7401 8237,'5'-12'0,"3"1"0,11 1 0,4 2 0,2-2 0,-2 2 0,-4 2 0,0-2 0,-4 5 468,5-5 0,-5 4-196,4-3 1,-5 4-1009,1-1 1,-2 3 735,-2 1 0,0-5 0,1-1 0</inkml:trace>
  <inkml:trace contextRef="#ctx0" brushRef="#br0" timeOffset="37">18113 7241 8177,'0'-12'0,"6"-3"167,1 0 0,8-2 526,4 2 1,2 3-207,-2-4 0,2 4 93,-2 0 0,-1 1-171,1-1 0,4 1-55,4 0 1,-1 0-96,-3 4 1,-4-2 57,0 5-73,0-5 1,-1 8 33,-1-4-95,-6 5 0,0 0 184,1 0-339,-1 5 62,1 1 1,-1 6-55,0-1 1,-3 4 7,0 1 0,-2 4-146,2-1 91,2 8-4,-9-3 1,4 4-342,-5-6 0,0 5 76,0 0 0,0-2-61,0-6 0,0 1-162,0-4 1,0-1-298,0-4 1,0-3-980,0 0 697,0-6-121,0 3 1203,0-5 0,0 0 0</inkml:trace>
  <inkml:trace contextRef="#ctx0" brushRef="#br0" timeOffset="38">18559 7081 8140,'1'-15'180,"3"-1"0,2 0 339,6 1 0,3 2-151,0-2 0,4 3 125,-4 5 1,2-2 254,-2 5 0,-2 0-254,2 4 1,-1 2-223,1 1 1,-2 0-33,2 5 1,-2 3-296,-2 4 0,1 2 148,-1-2 0,-3-1-393,-1 5 0,-4 0 34,1 4 1,-3 0-201,-1-1 0,-5-3 214,-3 1 0,-7-1 55,-4 3 0,1 0 140,-1-3 1,4-2-53,-4-6 0,5 0 219,-1 1 0,2-1 37,2 1 1,1-1 448,2 0-391,3 1 1,5-1-91,0 1 0,0-5-95,0 1 1,1-2 71,3 2 0,4-3-161,7-5 1,-1 0 80,5 0 0,0 0-652,4 0 0,-1 0 60,1 0 580,-5 0 0,-1 5 0,-6 1 0</inkml:trace>
  <inkml:trace contextRef="#ctx0" brushRef="#br0" timeOffset="39">19941 6990 7273,'0'-7'991,"0"-3"1,-1 9-86,-3-3 174,2 3-668,-3 1 1,5 1-88,0 3 0,2 7-105,1 8 1,-1 4-96,2 4 1,-3-2-28,-1 6 1,0-5 87,0 5 0,0-6-288,0 2 1,0-4 113,0-4 1,0 1-846,0-5 615,0 5 0,1-7-382,3 2 1,-2-6-719,6-1-333,-5-6 1651,7 3 0,-9 1 0,4 0 0</inkml:trace>
  <inkml:trace contextRef="#ctx0" brushRef="#br0" timeOffset="40">20409 6921 8219,'0'-16'0,"-4"-1"367,0-2 1,2 3 567,6 4 0,-3 1 318,3-1-699,-3 1 0,-6 1-89,-3 2 0,2 2-134,-2 2 1,-3 3-213,-4-3 1,-4 4 159,4 4 1,-6 3-234,2 8 1,-2-1-24,-2 5 1,5-3-6,3 3 0,3-4-118,5 4 1,2-1 34,5 1 0,1 2-59,3-2 0,2-1 113,6 1 1,4-4-82,3 4 0,6-3 127,2 3 1,5-5-63,-2 1 0,-2-2 31,-1-2 0,-4 0-201,-4 1 0,1-2 21,-5-2 1,-1 2 102,-6-3 0,1 0 20,-6 0 1,1-3-11,-4 4 0,-5-4 172,-2 3 0,-9 1-154,-3 3 1,-2-3 28,-2-1 0,0-3-212,0 4 1,2-6-332,2 2 0,2-2-2177,6-2 2736,4 5 0,2-4 0,5 4 0</inkml:trace>
  <inkml:trace contextRef="#ctx0" brushRef="#br0" timeOffset="41">21757 6830 8209,'-10'-12'0,"2"1"0,-7-1 0,7 5 104,4-1 0,-2 2 608,-2-2 939,-2-2-576,-1 4-720,-1-1 1,1 2-70,0 5 0,2 0-53,-3 0 0,2 2 40,-9 1 1,3 4 1,-7 4 0,1 2-18,-8 2 0,-1-1-51,-3 5 0,1 4-105,3 4 1,-1 3-143,8-3 1,-1-1 72,9-3 1,0 4-28,3-1 1,6 1 79,2-4 0,4 0-284,4 0 0,2-1 56,6 1 0,3-4-49,0 0 1,5-3 6,-1 3 0,3-9 7,1 1 0,0-3 173,0-1 1,-1-1-50,1-6 0,-1 0 61,-3 0 0,1 0-54,-5 0 1,1-6 330,-5-1 1,-5-3-83,-2-2 1,-3 0 20,-1-4 0,-1 2-289,-3-5 0,-7 4-298,-8-4 0,-8 4-651,-3-4 0,-3 9 487,-1-2 1,-1 8-433,1 1 0,5 3 353,2 3 1,4 0-429,4 5 1035,3-1 0,4 5 0,1-1 0</inkml:trace>
  <inkml:trace contextRef="#ctx0" brushRef="#br0" timeOffset="42">21939 6636 8114,'-10'-22'0,"3"3"0,3 2 426,8 6 1,2 1-298,5 2 806,-4 3 0,-1 5-491,-2 0 1,1 5-93,3 3 1,2 3-93,-3 4-1,-1-1-779,-3 5 0,2-1 155,-1 1 0,0 2-14,-4-6 0,0 0-604,0-4 1,0 1 19,0-1 963,0-4 0,0 3 0,0-4 0</inkml:trace>
  <inkml:trace contextRef="#ctx0" brushRef="#br0" timeOffset="43">22077 6590 8114,'-7'-12'708,"-3"6"1095,4 1-1221,-1 5 1,2 5-58,5 3 0,0 7-281,0 4 0,0 3 9,0 0 0,4-3-693,0 0 1,5 0 306,-2 4 1,0 0 132,0 0 0,-4-5 0,2-2 0</inkml:trace>
  <inkml:trace contextRef="#ctx0" brushRef="#br0" timeOffset="44">13465 8988 8142,'-11'-11'0,"3"1"359,1 2 0,4-2 71,-1 2 0,3 2 507,1-2-412,0 6 0,5-7-136,3 5 1,-1 0 52,5 4 1,-7 2-67,6 1 1,-2 4 4,2 4 1,-3 2-69,0 2 1,-6 0-27,2 8 0,-3-3-192,-1 7 0,-1 6 92,-3 1 0,-1 3-285,-2-3 0,-4 1 108,4-1 1,2 0-132,1 0 0,3-3 70,1-1 0,1-4-240,3 0 0,1-3 116,2-4 1,4 2-13,-4-6 1,3 0 197,2-4 0,-2-3-62,-3 0 0,2-5-232,-5 5 225,5-5-1112,-8 2 440,4-5-314,-5 0 395,0-5 0,0 2-1077,0-5 1726,0-4 0,0-1 0,0-3 0</inkml:trace>
  <inkml:trace contextRef="#ctx0" brushRef="#br0" timeOffset="45">13420 9057 8124,'0'-17'0,"0"1"465,0-3 0,0-2-82,0 6 0,3-4-143,1 4 1,5-4 345,-1 4 1,3-1-139,4 5 0,-1 0-30,5-1 1,0 5-130,4-1 0,1 2-70,3-2 0,-3 2 80,3 2 0,-3 3-200,-1-3 1,-1 2 57,1 2 0,0 2-94,0 2 1,-4 2-43,0 5 0,-5 1 61,1-1 1,-3 6-173,-5 2 1,-2-2 24,-5 3 0,0 2-185,0 5 1,-6 3 113,-5-3 1,-6 0-241,-6-4 1,-3-1 121,-1 1 1,-1-5-17,1-3 1,2-2 171,-5-2 0,4 1-49,0-1 0,-1-4 145,4-4 0,-1-1-109,9-2 0,-1 0-313,5 0 334,5 0 0,1-2-540,5-1 0,1-3-15,3-1 0,3-2-753,9 5 1398,-4-5 0,5 8 0,-6-4 0</inkml:trace>
  <inkml:trace contextRef="#ctx0" brushRef="#br0" timeOffset="46">14253 8771 8146,'0'-11'500,"0"-1"1,0 5-360,0-1 1,0 4 76,0-3 0,0 3 803,0-4-4,0 6-50,0-3-140,0 5 1,-5 5-626,-2 2 0,-7 5-55,-2 3 0,-3 7 109,4 4 1,-5 6-82,1-2 0,2 3-80,2 2 0,2-2-145,2-3 1,0 7-30,-1-3 1,4 3 138,1-3 1,4 1-161,0-1 0,1 0 109,2 0 0,2-3-93,1-1 1,0-1 54,4 2 0,5-3-15,3-5 1,2 3 226,-2 1 1,-1-2-164,5-6 1,-4 2 260,4-6 1,-5 4-64,1-4 0,-1-1 10,1-6 1,-2 2-104,2-3 1,-2-1-424,-1-3 256,-1-1 1,0-2-1328,1 0 813,-1 0 0,-1-2-109,-2-1 1,-3-4-948,-5-4 1,0-1 119,0 1 1492,0 0 0,-10-6 0,-3-1 0</inkml:trace>
  <inkml:trace contextRef="#ctx0" brushRef="#br0" timeOffset="47">14584 8908 8023,'-11'-11'0,"5"3"171,2 1 1,3 3 343,1-4 0,0 4 685,0-3-349,0 4-473,0-2 1,3 8-127,1 4 0,1 6 126,-1 10 0,-3 5-103,3 2 0,-3 3-161,-1 1 1,0-1 48,0-2 0,-1 2-136,-3-3 0,3 2-151,-3-1 0,-1-4 85,1-4 0,1 0-78,3 0 1,0-1 50,0-3 1,0-3 100,0-4 1,0-5 103,0 1 16,0-6-79,0 3 0,1-5 101,3 0 0,-2 0-133,6 0 1,-4 0 43,3 0 1,1-3 19,3-1 1,-3-1-20,0 1 1,-1 3 29,5-3 1,-1 3 4,0 1 0,2 0 94,2 0 1,-2 0-127,2 0 1,-1 0 2,1 0 1,-2 0-202,2 0 1,2-4 141,-2 0 1,4-1-385,-4 1 1,1 3 161,-5-3 1,0-1-519,1 1 1,-5-4-99,1 5-734,-5-1 625,2 4 911,-5-5 0,0 4 0,0-5 0</inkml:trace>
  <inkml:trace contextRef="#ctx0" brushRef="#br0" timeOffset="48">15053 9262 8045,'0'-6'2775,"0"1"-2438,0 5 1,0 5-78,0 3 0,0 2 174,0 1 0,0 1-135,0-1 0,0 2-30,0 2 1,0 3-63,0 5 1,0-6 23,0-1 0,0 0-117,0-1 1,0 4 68,0-3 0,1-3-434,3-5 1,-2 1 185,6-5 0,-4 0-654,3-4 1,1 0 353,3 0 0,1-2-772,-1-1 1,-1 0-1414,-2-5 2550,2 1 0,-4-10 0,6-1 0</inkml:trace>
  <inkml:trace contextRef="#ctx0" brushRef="#br0" timeOffset="49">15110 9137 7952,'-7'-12'0,"2"1"725,5-1 1,0 5-317,0-1 0,2 2-133,1-2-300,-1-2 0,7 8 98,-6-6 1,6 5-2196,-1 0 2121,-3 1 0,5 7 0,-4 2 0</inkml:trace>
  <inkml:trace contextRef="#ctx0" brushRef="#br0" timeOffset="50">15452 8851 8170,'0'-11'0,"0"-1"-39,0 1 183,6-1 1,-4 1 133,6 0 0,-5-1 147,5 1 1,-5-1-122,0 1 1,2 0 501,-1-1-318,0 1-57,-4-1 1,0 5 354,0-1 38,0 6-462,0-4 186,0 6-255,0 6 1,0 5-51,0 8 1,0 3-178,0 0 0,4 6 108,0 3 1,0 2-140,-4 1 1,0 0 101,0 1 0,0-4-283,0 4 0,0-5-60,0 4 1,0 1-31,0-5 1,0-1-16,0 2 0,0-6 71,0 2 0,3-5 140,1-2 1,4 0-14,-4-5 0,3 4 56,-3-4 0,4 1-69,-5-5 1,2-3 239,-1-1-342,-2 1 1,3-1 135,-5 1-1287,0-5 514,0 2-2579,0-5 2489,-5 0 0,2 0 895,-5 0 0,1-5 0,-5-2 0</inkml:trace>
  <inkml:trace contextRef="#ctx0" brushRef="#br0" timeOffset="51">15841 8931 8161,'0'-18'182,"-5"-3"-91,3 13 0,-3-7-91,5 7 970,0 3-366,0-5 128,0 9 60,0-4-306,0 0-18,0 3 1,0 7-44,0 11-296,0 9 53,0 4 0,0 6 182,0-1-450,0 0 175,0 0 0,0-3-405,0-1 281,0-4 0,0 5-319,0-4 1,0-2 172,0-6 0,0-1-236,0-3 109,0-2-709,0 4-226,5-11-668,2-1 1911,4-5 0,-4 0 0,-2 0 0</inkml:trace>
  <inkml:trace contextRef="#ctx0" brushRef="#br0" timeOffset="52">15715 9205 8222,'8'-11'-702,"-1"-1"1,-3 2 1738,4 3 1,1-2-386,6 5 1,-2-1-332,2 1 0,3 3 7,1-3 0,2 1 118,2 0 1,-4 1-325,0-1 0,-4 1 8,4 2 1,-9 0-334,2 0 0,-3 0 250,2 0 1,1 0-183,-1 0 1,-3 0 54,-1 0 1,-3 0-841,4 0 1,-4 0 919,3 0 0,-4 5 0,2 2 0</inkml:trace>
  <inkml:trace contextRef="#ctx0" brushRef="#br0" timeOffset="53">15749 8977 8172,'7'-24'1249,"-2"-2"-1078,-5 11 1,5 1-441,2 7 1,4-4 671,0 4 0,0 0-169,1 0 1,-1 4 673,1-1 0,3 2-302,0-2 0,7 3-311,1-3 0,-1 3-52,5 1 1,1 0-85,-1 0 1,-1 0 14,-3 0 0,-1 0 0,-3 0 1,1 0-194,-5 0 1,1-2 87,-5-1-874,0 1 0,-3-3 69,0 5-1978,-6 0 1394,3 0 1320,-5 0 0,-5-5 0,-1-1 0</inkml:trace>
  <inkml:trace contextRef="#ctx0" brushRef="#br0" timeOffset="54">16286 8680 8302,'0'-12'720,"0"1"-332,0 0 0,1 3-92,3 0 1,-1 6 1411,4-2-581,-4-2-666,7 4 1,-4-3-147,6 5 0,-5 0-56,1 0 1,0 5 13,3 3 0,1 3 147,-1 5 1,4 1-242,0 6 0,1 1 16,-5 3 1,4-2-135,1 6 1,-1-1 113,-4 5 1,-1-1-277,-2 0 1,1 4 86,-5 0 1,-1 4-26,-3-4 0,0 0 67,0-3 1,-1-1-299,-3 0 0,-2-1-53,-5-2 0,-1-2-12,1-3 0,-1-3-163,1 0 0,-1-1 134,1-7 1,0 0-156,-1-4 1,5 1 87,-1-1 1,5-3-402,0 0 10,-4-6-693,6 3 762,-4-5 753,10 0 0,1-5 0,6-1 0</inkml:trace>
  <inkml:trace contextRef="#ctx0" brushRef="#br0" timeOffset="55">16949 9057 7976,'-7'-12'720,"-3"6"-54,9-4-219,-4 9-194,10-5-70,-4 1 0,9 4 186,-2-3 439,-3-2-454,5 5 0,0-4 331,5 5-487,1 0 0,-4-4-39,4 0 0,-2 0 66,5 4 1,-4 0-107,4 0 1,-4 0 105,4 0 1,-1 0-297,1 0 1,1 0-207,-5 0 1,4 0-323,-3 0 1,-1 0 52,-4 0 1,1 0-443,-1 0 0,-4-1-802,-4-3 1790,-1 3 0,-7 1 0,-2 6 0</inkml:trace>
  <inkml:trace contextRef="#ctx0" brushRef="#br0" timeOffset="56">16949 9239 8078,'11'0'1541,"0"0"1,5 0-630,-1 0 0,5 0-311,-1 0 0,3-1-190,1-3 0,-1 3-162,1-3 0,0 3-15,0 1 0,0-4-633,0 0 1,0 1-386,-1 3 1,-4 0 783,-3 0 0,-2 0 0,-2 0 0</inkml:trace>
  <inkml:trace contextRef="#ctx0" brushRef="#br0" timeOffset="57">18296 8463 8110,'0'-19'364,"0"0"1,0 9 235,0-2-214,0 3-33,0-2 0,0 3 701,0 1-755,0 4 1,0-1-88,0 8 0,0 4 146,0 7 1,4 7-92,0 4 0,1 7 75,-1 1 0,-2 2-104,6 6 0,-6-5-169,2 1 1,-3-4 49,-1-4 0,0 2-225,0-5 1,2-1 27,2-3 1,-3 0-96,3 0 1,1-5 78,-1-3 0,1 0 20,-2-3 0,-1 2-290,1-7 219,-1-2-1027,-2 0-2281,0-5 2291,-5 0 1,-2-3 1161,-4-1 0,-6-5 0,0 3 0</inkml:trace>
  <inkml:trace contextRef="#ctx0" brushRef="#br0" timeOffset="58">18136 8543 8191,'7'-29'0,"2"1"0,-6 5 0,6 5 646,-1 3 1,2 1-97,1-1 1,1 2 25,-1-2 0,6-2-127,2 2 0,1 0 62,-1 3 1,7 5-301,-4-1 0,4 4 65,-3-3 1,1 4-200,2-1 1,-5 3 127,1 1 0,-5 5-65,2 3 1,-5 2 64,1 1 1,-6 2-307,-1 2 1,-6-1-244,2 5 1,-4 0 221,-4 4 0,-7 1-287,-8 3 1,-2-3 187,2 3 0,-6-4-380,2-4 1,-2 1 235,2-5 1,0 3-374,0-7 1,6 3-383,1-6 17,4-3-192,0 0 1295,6-5 0,1 0 0</inkml:trace>
  <inkml:trace contextRef="#ctx0" brushRef="#br0" timeOffset="59">18936 8257 8061,'-5'-17'0,"3"0"864,-3 6-261,5-1 1,0 5 1020,0-1-598,0 5-721,0-2 1,0 8-7,0 4 0,-5 2-48,-2 10 0,-3 2 1,-2 5 1,-1 0-5,-2 4 1,1 2-202,-5 6 0,5-1-80,-1 5 1,-1-4-122,0 4 1,1-2-107,4 2 1,0 1 139,4-5 1,2 0 20,5-3 0,0-5 63,0 1 1,5-6 153,2 2 0,5-5-88,3-3 0,-1 2 180,5-6 0,-5 0 25,1-3 1,-2-1 63,-2 0 1,1 0-266,-1-4 1,1 0 83,-1-4 1,-3-1-573,-1 1 200,-4-1-2050,7-2 1644,-9-5 0,4-2-861,-5-4 0,2 3 1521,1 1 0,-1-1 0,3-3 0</inkml:trace>
  <inkml:trace contextRef="#ctx0" brushRef="#br0" timeOffset="60">19164 8486 8019,'0'-12'0,"0"1"75,0-1 20,0 1 0,0 3 247,0 1-3,0 4-139,0-7 0,0 8 145,0-6 469,0 5-92,0-2-68,0 5 0,0 5-377,0 3 1,0 7 94,0 4 0,0 7-216,0 0 0,0 5 75,0-5 1,0 5-175,0-4 0,-4 3 76,1-3 0,-1-1-221,4-3 0,0 0-49,0 0 0,-1-4-139,-3 0 1,2-5 107,-1 1 1,1-2-73,2-2 443,0-4-183,0 3 0,2-9 419,1 3-353,4-3 1,4-1 83,1 0 1,3-1-92,0-3 1,4 3-161,-4-3 0,2-1-39,-2 1 1,-1 0 47,5 4 1,-5-4-57,1 1 1,-2-1 47,-2 4 0,-3 0-1060,0 0 789,-1 0 0,1 0-1756,-1 0 1208,-4 0 0,3 0 899,-2 0 0,2 0 0,6 0 0</inkml:trace>
  <inkml:trace contextRef="#ctx0" brushRef="#br0" timeOffset="61">19553 8771 8065,'0'-11'0,"0"3"1202,0 1-680,0 4 1,0-1-66,0 8 0,0 2-110,0 6 1,0-1-86,0 1 0,0-1-175,0 0 1,0 5 96,0-1 1,0 1-71,0 0 0,0-4 69,0 4 1,0-2-155,0 1 1,0-6-421,0 2-106,0-2 1,1 1-1655,3-2 953,-3-3-589,9-5 1787,-9 0 0,9 0 0,-3 0 0</inkml:trace>
  <inkml:trace contextRef="#ctx0" brushRef="#br0" timeOffset="62">19610 8531 8065,'0'-11'95,"0"0"0,0-1-429,0 6-652,0-4 360,0 8 626,0-3 0,5 10 0,1 2 0</inkml:trace>
  <inkml:trace contextRef="#ctx0" brushRef="#br0" timeOffset="63">19884 8817 8100,'-7'-5'0,"2"-2"0,5-4 0,0 3 357,0 1 1,0-1 14,0-3 0,2-1 61,1 1 1,-1-2-137,1-2 0,0 2-46,1-2 1,-3-1-139,3 0 0,-3-3 138,-1 4 0,4-4-116,0 4 1,1-2 101,-1 2 0,-2 1-248,6-5 0,-4 4-20,3-4 0,0 5-67,0-1 1,3 2 94,-2 2 1,2 3-195,2 0 142,-1 6 1,0-3 131,1 5-126,-1 0 0,1 0 61,-1 0 1,-3 5-27,-1 2 1,1 0 6,3 0 1,1 5-5,-1 3 1,-3 4 75,-1-4 0,-4 6-48,1-2 0,-3 3 35,-1 5 0,0-3-21,0 3-4,-5 2-48,4-10 36,-10 13 2,10-13 0,-4 5-284,5-5-15,-5-5-25,4 2-452,-4-4-121,5-1 1,1-3-143,3 0 1022,-3-6 0,4 8 0,-5-3 0</inkml:trace>
  <inkml:trace contextRef="#ctx0" brushRef="#br0" timeOffset="64">20261 8451 8018,'0'-19'0,"0"0"0,5 5 317,2-1 1,3 0-68,2 4 0,-6-3 991,-2 6-423,2 3-545,-4 0 0,4 11-55,-2 6 0,-3 5 0,3 10 1,-3 2-81,-1 5 0,-4 6 87,1 2 0,-5-3-299,4-1 0,-1-4 69,1-3 198,3-3-882,-4 0 400,5-9 110,0 7-1,0-13-660,5 3 417,-4-9-203,4 3-360,0-9-772,2 4 1758,-1-5 0,4 5 0,-3 2 0</inkml:trace>
  <inkml:trace contextRef="#ctx0" brushRef="#br0" timeOffset="65">20272 8668 8931,'5'-7'640,"3"-1"1,2 4-381,1-3 1,6 4 85,2-1 0,1 3-320,-1 1 0,3 0 90,-3 0 0,-1 0-514,1 0 0,-2 0 105,2 0 341,-2 0 42,-6 0-90,-4 0 0,3-5 0,-4-1 0</inkml:trace>
  <inkml:trace contextRef="#ctx0" brushRef="#br0" timeOffset="66">20272 8440 7968,'0'-11'1206,"5"-1"-754,3 1 1,6-1-292,1 1 1,1-1 171,0 1 0,-4 3 135,4 1 1,-2 3-220,1-4 1,3 6-33,4-2 1,-3 3-476,0 1 1,-3 0 233,3 0 0,-5 0-833,1 0 1,-2 0 495,-2 0 1,0 4-771,1-1 1131,-6 6 0,4-2 0,-3 4 0</inkml:trace>
  <inkml:trace contextRef="#ctx0" brushRef="#br0" timeOffset="67">20626 8223 8087,'0'-11'212,"0"-1"0,1 2 377,3 2 0,3 3-243,4 5 1,-3 0 36,-1 0 0,-3 2 124,4 1 1,3 4-119,4 4 1,4 6-2,-4 2 1,6 2-154,-2 2 0,1 5 147,-1 2 0,-1 2-118,-3-1 1,-2 2-42,2-3 1,-6 3-36,-1 1 1,-6 1-65,2-1 1,-3-4-212,-1 1 0,-1-1 104,-3 5 1,-1-5-368,-3 0 1,-6-3 184,3 4 0,-4-6-478,0 2 0,1-3 288,-5-1 0,3-2-954,-3-2 0,0 1 1309,-4-4 0,-4 4 0,-3-2 0</inkml:trace>
  <inkml:trace contextRef="#ctx0" brushRef="#br0" timeOffset="68">18216 9182 8206,'-1'-10'0,"-3"3"0,3 0 1001,-3 3-198,3 3-152,1-4 0,0 4-172,0-3 0,5 3 6,3-3 1,3 3-165,4 1 1,-1 0 86,5 0 1,4 1-154,4 3 1,4-3-16,0 3 0,8 1 24,7-1 0,2 3-360,9-3 1,4 1 334,-25-3 1,0 0 0,3-1-1,1-1-347,5 2 1,1 0 0,3-1 0,1-1 231,7 0 1,1 0 0,1 0 0,0 0-317,0 0 0,0 0 0,-3 0 1,-2 0 7,-4 0 0,-1 0 0,-4 0 0,-1 0 141,-7 0 0,-2 0 1,2 0-1,-1 0-164,28 0 1,-30 0 0,0 0 163,0 0 0,0 0 1,30 0-84,-4 0 0,-2 0-104,-5 0 0,-2 0 229,-6 0 0,1 0-83,0 0 0,-2-1 50,-2-3 0,-3 3-167,-4-3 0,-6 3 598,-3 1 0,-1 0-432,-3 0 1,0 0 720,-3 0 0,-3 0-691,-4 0 1003,-1 0-882,1 0-17,-1 0-72,-5 0 1,1 0-827,-3 0 581,-3 0 1,4 1-1365,-5 3 19,-5-3 1,-3 8 208,-7-5 1354,2 5 0,-3-3 0,4 6 0</inkml:trace>
  <inkml:trace contextRef="#ctx0" brushRef="#br0" timeOffset="69">18787 9605 7985,'7'-5'1671,"-2"4"-792,0-4-526,-4 5 1,4 1 111,-5 3 1,1 2 52,3 5 1,-2 5-153,1-1 0,0 9-180,1-1 1,-3 3 52,3 1 1,-3-3-252,-1 3 0,0 1-8,0-2 0,4 0-33,0-7 1,-1 2 35,-3-2 0,4-1-99,0 1 1,0-5-248,-4 1 1,4-2 153,-1-1 0,1-1-92,-4 0 0,2-4-113,1-3-768,-1 2-113,3-5-386,-5 4 1681,0-5 0,0-5 0,0-1 0</inkml:trace>
  <inkml:trace contextRef="#ctx0" brushRef="#br0" timeOffset="70">18707 9571 7987,'2'-13'132,"1"-2"1,4 6 174,4-3 0,4 4 366,1-4 1,0 1 62,-1-1 1,-1 5-265,5-1 0,0 6-309,4-2 1,0 2 21,0 2 1,0 6-79,0 1 1,-1 3 132,1 2 1,-1 0-295,-3 4 0,-3 0-59,-4 3 0,-6 3-114,-2-3 0,-3 2-157,-1 2 1,-6-4 194,-6 0 0,-4-1-132,-7 1 0,0-1 85,0-3 1,1-2-189,-1 2 0,1-6 21,3-2 0,-1-3-382,5 4 365,-1-6 420,10 4 0,1-6 0,5 0 0</inkml:trace>
  <inkml:trace contextRef="#ctx0" brushRef="#br0" timeOffset="71">19415 9456 7955,'0'-11'207,"0"0"516,0 4 126,0-3 371,0 9-776,0-4 1,-1 5-132,-3 0 0,2 5 39,-6 2 0,1 5-85,-5 3 0,-3 4 70,0 8 0,-2-2-173,2 6 0,1-1-120,-5 4 0,4-3 125,-4-1 0,5 1-153,-1 3 1,3-1-52,5-3 1,-2 3 68,5-2 0,0-2-397,4 2 0,4-5 150,0 5 0,8-6-128,0 2 1,3-7 242,0-1 0,-2-5 245,2 1 1,2-2-24,-2-2 0,0-3 793,-3 0-511,4-1 1,-3-1 199,2-2-398,-2-2 287,-2-2-1641,0 0 376,-4 0 1,-2-2-546,-5-2 0,0-2 1315,0-5 0,-5-1 0,-2 1 0</inkml:trace>
  <inkml:trace contextRef="#ctx0" brushRef="#br0" timeOffset="72">19541 9582 7933,'0'-8'-602,"0"1"-610,0 4 2277,5-2-667,-4 5 1,5 2 318,-6 1 1,0 5-249,0 7 1,0 3-333,0 5 0,0 3 35,0 1 1,0 5-66,0-2 1,0-1-51,0 2 1,1-4-121,3 3 1,-2-5-440,6 2 1,-4-8 26,3-4-77,-4 3 0,6-5-173,-6 2-576,6-7 663,-7-3 638,8-5 0,-9-5 0,4-2 0</inkml:trace>
  <inkml:trace contextRef="#ctx0" brushRef="#br0" timeOffset="73">19495 9890 7958,'5'-6'0,"-2"0"-695,5 2 0,-1 3 417,5-3 0,0 1 756,4 0 0,-2 1-56,5-2 1,-4 2 30,4-2 1,-4 3-242,4-3 1,-4-1-186,4 1 1,-5-1 14,2 1 0,-4 3 92,0-3 1,-5-1-933,1 1 1,-6-1 797,2 1 0,3 3 0,-1-4 0</inkml:trace>
  <inkml:trace contextRef="#ctx0" brushRef="#br0" timeOffset="74">19530 9582 6860,'0'-11'-596,"1"3"1068,3 0 0,2 2 3,6-2 0,-1 0-45,0 4 1,1 0-81,-1 4 1,6-1-117,2-3 1,2 3-145,2-3 1,0 3-215,0 1 1,-2 0-652,-2 0 0,2 0 495,-6 0 0,0 0-885,-3 0 1165,-1 0 0,0 5 0,1 1 0</inkml:trace>
  <inkml:trace contextRef="#ctx0" brushRef="#br0" timeOffset="75">19975 9434 8041,'0'-8'-2,"0"0"1,0 5 137,0-5 678,5 5-530,2-2 1,4 7 332,0 1 0,1 5-186,-1 7 0,4 3-27,1 5 0,3 1-159,-4 3 0,4-2 156,-4 5 0,2 1-146,-2 3 0,-4-1-38,1-2 0,-2 2-203,-6-3 1,0 3 77,-4 1 1,-2 1-153,-2-1 0,2-4 81,-6 1 1,1-6-232,-5 2 1,1-4 102,-1-4 0,5-3-727,-1-4 0,1-1-438,-5 0-93,1 1 1365,-1-1 0,1 1 0,-1-1 0</inkml:trace>
  <inkml:trace contextRef="#ctx0" brushRef="#br0" timeOffset="76">21334 9034 7868,'-6'0'9,"1"0"1,1-1 566,0-3-149,0 3 590,4-5-179,0 6-491,5 0 1,2 0 107,4 0 1,1-1-114,-1-3 1,-3 3 18,-1-3 0,1 3-72,3 1 0,5 0-153,-1 0 1,0 0 76,-4 0 1,6 0-195,2 0 0,-1-1 7,1-3 1,4 3-4,3-3 0,2 3-284,-1 1 0,-3-4 111,3 0 1,-5 0-342,-3 4 1,2-4-86,-6 1-738,0-1 446,-3 4-916,-6 0 1784,-1 0 0,-5 0 0</inkml:trace>
  <inkml:trace contextRef="#ctx0" brushRef="#br0" timeOffset="77">21437 9251 7868,'0'-6'906,"1"0"-546,3 6 1,-1 0 197,4 0 0,1-1 204,3-3 0,4 3-300,1-3 1,3 3-36,-4 1 1,5 0-151,-1 0 0,3 0 34,1 0 0,0 0-85,-1 0 1,4 0-143,-3 0 0,2-4-163,-6 0 0,-2 1-568,-2 3-2054,-3 0 1547,0 0 1154,-6 0 0,-1-5 0,-5-2 0</inkml:trace>
  <inkml:trace contextRef="#ctx0" brushRef="#br0" timeOffset="78">22339 8257 7897,'0'-11'0,"0"3"0,0 1 0,0 3 1061,0-4-529,0 6 1,0-5 538,0 4-151,0 1-227,0-3-234,0 5 0,0 5-132,0 3 1,0 3-120,0 5 1,0 1 13,0 6 1,4 5-97,0 2 1,0 3 54,-4 2 1,0 3-188,0 0 0,0 0 58,0-4 1,0 4-148,0 0 0,0-3 55,0-5 0,3-1-49,1 2 1,4-3 12,-4-6 0,3 0 20,-3-3 0,4-1 105,-4-3 71,4-2 0,-3 3 7,3-4 1,-2-5-38,-2 1-443,-2-6 179,3 4-1075,-5-6-1527,0 0 2029,5 0 1,-4-2 142,3-2 1,-3 2-864,-1-6 1467,0 6 0,5-3 0,1 5 0</inkml:trace>
  <inkml:trace contextRef="#ctx0" brushRef="#br0" timeOffset="79">22728 8406 7868,'0'-12'-469,"0"6"1,0-4 149,0 2 1069,0 3-408,0-5 0,0 7 217,0-4-78,0 4 271,0-2 803,0 5-1290,0 5 1,0 2 29,0 4 1,0 6-83,0 2 1,-4 2-92,0 2 1,-4 4 117,4-1 0,-3 5-259,3-5 1,-1 5 63,1-4 1,3-1-176,-3-3 0,3 0-50,1 0 1,-4-2 11,0-2 0,0 2 58,4-6 0,0-4 27,0-3 337,0-1-149,0 0 158,0-2-95,0-5 50,5 0 1,-2 0-72,5 0 0,-1 0-50,5 0 1,0 0-135,4 0 1,0-1 72,3-3 1,3 3-105,-3-3 1,-1 2 73,1 2 1,-4 0-49,4 0 0,-4 0 62,4 0 0,-5 0-178,1 0 142,3 0 1,-5 0 14,2 0-853,-2 0 367,-2 0-1488,-5 0 804,-1 0 1171,-5 0 0,-10-5 0,-2-1 0</inkml:trace>
  <inkml:trace contextRef="#ctx0" brushRef="#br0" timeOffset="80">23127 8771 7868,'7'-5'-525,"-2"4"1,-4-5 1738,3 2-287,-3 2 101,4-3-294,-5 0-506,5 4 198,-4-4-408,5 5 0,-3 5 7,1 3 0,0-2 48,-4 2 0,0-1-18,0 5 1,0 0 40,0 4 1,0-4-180,0 3 0,0-2 130,0-1-92,0-1 1,0 0 76,0 1 1,0-1-80,0 1 0,1-5-85,3 1 1,-1-4 95,4 3 0,-3-4-444,4 1 0,-5-3-90,5-1-318,-5 0 458,7 0 430,-9 0 0,4 0 0,-5 0 0</inkml:trace>
  <inkml:trace contextRef="#ctx0" brushRef="#br0" timeOffset="81">23219 8588 8233,'-5'-17'0,"3"4"703,-2 5-383,3 1 1,1-5-167,0 1 1,0 3 133,0 1-287,0 4-1104,0-2 1,4 6 231,0 3 871,5 3 0,-3 4 0,5 0 0</inkml:trace>
  <inkml:trace contextRef="#ctx0" brushRef="#br0" timeOffset="82">23481 8783 8070,'-6'0'179,"1"-2"66,5-1 1,0 0 557,0-5-558,-5 6 1,4-8 17,-3 2 0,2 2 35,2-2 0,0 1-31,0-5 1,0 1-63,0-1 0,0-3-50,0 0 0,0-4-42,0 4 0,2-6 127,2 2 0,-3-2-240,3-2 0,2 4 12,2 0 0,-2 1-79,2-1 0,-1 2 87,5 6 0,-1 0 23,0-1 1,1 6-63,-1 2 1,1-1 106,-1 1 0,4 0-93,1 4 0,-1-3 72,-4-1 0,1 0-144,-1 4 1,0 0 72,1 0 0,-1 4-117,1 0 1,-5 4 91,1 0-4,0 2 1,3 3 28,0 2 1,-3-2-1,0 2 1,-6 3 11,2 1 1,-3 2-10,-1 2 0,0 0-97,0 0 1,0 0 94,0 0 0,0-4-108,0 0 1,-4-4 100,1 4 1,-1-5-8,4 1 1,0-2-106,0-2 0,0-3-439,0-1-1325,0-4 855,5 7-1071,-4-9 2102,9 10 0,-8-10 0,8 4 0,-4-5 0</inkml:trace>
  <inkml:trace contextRef="#ctx0" brushRef="#br0" timeOffset="83">24121 8429 8161,'0'-22'258,"0"3"365,0 2-326,0 6-40,0 0 1,0 3 929,0 0-743,0 6 0,1-3-305,3 5 56,-3 0 0,8 5 74,-5 2 0,4 5-29,-5 3-1,1-1 1,-4 5 0,4 0-168,0 4 0,0 0 91,-4 0 0,0 0-191,0-1 1,0 1 34,0 0 0,-2-4-222,-2 0 1,3-1 11,-3 1 1,3 1-125,1-5 0,0 1 27,0-5 1,0-3-484,0-1 7,0 1 147,0-2-946,0-1-652,0-5 2227,-5 0 0,-1 0 0,-6 0 0</inkml:trace>
  <inkml:trace contextRef="#ctx0" brushRef="#br0" timeOffset="84">23972 8657 8222,'12'-6'1087,"-1"-3"-610,1 5 0,-1-1-15,0 1 0,6 3-147,2-3 1,3-1 120,0 1 0,5-1-197,0 1 0,-1 2-170,-3-6 1,4 4 35,0-3 1,-5 3-240,-3-4 1,-1 6-848,1-2 0,-2 3 547,-6 1 0,1-4-1110,-1 0 506,-5 0-298,-1 4 1336,-5 0 0,-5 0 0,-1 0 0</inkml:trace>
  <inkml:trace contextRef="#ctx0" brushRef="#br0" timeOffset="85">24041 8429 8145,'5'-11'39,"3"4"0,2-2 232,1 5 1,1-3 158,-1 3 1,4-4-77,0 4 1,6-3 134,-2 3 0,2-4-118,2 4 1,1-1-161,3 2 1,-3 1-6,3-1 0,-3 1-162,-1 2 1,0-4-124,-1 1 1,-3-1 155,0 4 0,-5 0-580,2 0 1,-4 0 248,0 0 1,-5 0-1799,1 0 1475,-5 0 0,0 0-266,-6 0 0,0 0 843,-5 0 0,1-5 0,-5-2 0</inkml:trace>
  <inkml:trace contextRef="#ctx0" brushRef="#br0" timeOffset="86">24612 8166 8389,'6'-12'267,"3"1"215,-5 0 1,1 1-270,-1 2 0,-3-2-17,3 2 0,1 2 1541,-1-2-587,0 1-17,1 0-706,-4 2 1,8 6-136,-5 3 0,3 6-27,-3 6 1,1 8 22,-1-1 0,-3 7-29,3 0 0,1 3-17,-1 2 1,0-1-130,-4 0 0,0 0 99,0 1 1,4-2-377,-1-3 1,2 2 111,-1-5 1,-2 2 174,1-6 0,2 1-145,-1-9 1,1 4-788,-1-4 1,-3-3 292,3-5 0,-3-3-461,-1 4-157,0-6 235,0 3-1279,0-5 1489,-5 0 0,-2 0-1350,-8 0 2039,2-5 0,-9-1 0,4-6 0</inkml:trace>
  <inkml:trace contextRef="#ctx0" brushRef="#br0" timeOffset="87">22362 9228 8251,'-6'0'221,"1"0"-118,5-5 0,-2 4 235,-1-3-31,1 3-5,-3 1 141,5 0-288,5 0 1,-2 0-28,4 0 1,-3 0 8,4 0 0,-1 0-32,5 0 0,-1 0-13,1 0 0,-1 0-10,1 0 1,0 0 60,3 0 0,3 0 10,5 0 1,1 0-34,3 0 1,2 0 41,5 0 1,2-2-50,2-1 1,1 1-14,3-2 1,6-1-25,-2 2 1,4-1-20,-1 4 1,3-4-276,5 0 0,0 0 333,0 4 0,6 0-62,1 0 0,-30 0 0,1 0-9,1 0 0,0 0 0,0 0 0,-1-1-15,3-1 0,0 0 0,-2 2 0,1-1 13,1-1 0,0 0 0,-2 1 0,0 0-49,2-1 1,0 0-1,-4 1 1,0 1 32,0-2 1,0 0 0,27-3-102,0 1 1,-3-1 111,-1 1 0,-3 3-10,-1-3 1,-9 1 10,2 0 1,-8 1-9,0-1 0,-6 0 201,-2-1 0,-4 3-114,0-3 1,-3 3 65,-4 1 1,2-1-97,-6-3 0,4 3 269,-4-3 1,0 2-348,-3 2 0,-1 0 330,1 0-547,-1 0 212,0 0 0,-3 0-858,0 0 360,-6 0-909,3 0 0,-6 0 189,-3 0 0,-2 0 1214,-6 0 0,-9-5 0,-3-1 0</inkml:trace>
  <inkml:trace contextRef="#ctx0" brushRef="#br0" timeOffset="88">23082 9525 8271,'6'-5'-388,"-1"4"803,-5-9 156,0 8 299,0-8-556,0 9 1,0-6 497,0 4-304,0 1-254,0-3 1,0 7 88,0 1 0,0 4-32,0 4 0,0 2-21,0 2 1,0-1-6,0 5 1,0 0-170,0 4 1,0 0 136,0 0 1,0 3-197,0 1 1,0 0 46,0-5 1,0 1-38,0 0 1,0 2 5,0-2 0,0 3-216,0-7 1,1-1-50,3 1 0,-3-6 175,3 3 0,1-4-72,-1 0 0,1-1 124,-1 1-337,-3-6-3,9 4-185,-8-9-435,3 5-6,-5-6 0,1 0-457,3 0 1,-3-6 619,3-1 1,-2-2 767,2 1 0,-3-7 0,5 2 0</inkml:trace>
  <inkml:trace contextRef="#ctx0" brushRef="#br0" timeOffset="89">23390 9559 8089,'0'-11'0,"0"-1"918,0 6-33,0 1-191,0 5 1,4 9-255,0 2 0,1 8-199,-2 0 0,-1 3 9,2 1 0,-3 1-87,-1 3 1,0-3 86,0 2 1,0-3-140,0-4 0,0 5-10,0-5 0,0 4-111,0-8 1,0 2 145,0-2-177,0-2 0,0 3-144,0-4 125,0-6-441,5 4 153,-4-9-1535,4 5 127,-5-6-445,0 0 1666,0-6 0,0 4 535,0-6 0,0 6 0,-5-8 0,-1 3 0</inkml:trace>
  <inkml:trace contextRef="#ctx0" brushRef="#br0" timeOffset="90">23379 9799 8089,'0'-11'0,"1"1"275,3 2 0,-2 2 12,6 2 0,-1 2 117,5-1 1,-1 1-63,1 2 1,-1 0 123,0 0 1,6 0-179,2 0 0,-1 0-53,1 0 1,-1-1-135,1-3 0,2 3 119,-2-3 1,-1 3-146,1 1 0,-5-4-173,1 0 1,-6-1-365,-1 2 1,-5 1-89,5-2 1,-5 2-524,0-2 1,-1 2-121,-2-6 0,-5 4 371,-3-3 822,-7-1 0,-3-4 0,-5 1 0</inkml:trace>
  <inkml:trace contextRef="#ctx0" brushRef="#br0" timeOffset="91">23367 9571 8066,'0'-12'772,"5"1"-533,3-1 1,3 5-1,4-1 0,-1 4 365,5-3 1,0 3-166,4-4 0,0 5-29,0-5 0,0 5-89,0 0 1,0 1-222,-1 2 1,0-3 31,-3-1 1,-1 0-123,-3 4 0,-2 0-71,2 0 0,-2 0 127,-2 0 1,0 0-873,1 0 0,-5 0 357,1 0 0,0 0-883,3 0 1,1 1-56,-1 3 1387,0-3 0,6 9 0,1-3 0</inkml:trace>
  <inkml:trace contextRef="#ctx0" brushRef="#br0" timeOffset="92">23995 9434 8049,'0'-18'650,"0"3"-260,0 7-314,0-2 1,2 9 777,1-3 160,-1 3 1,3 2-288,-5 3 1,0 7-277,0 8 0,0 8 74,0 3 0,0 4-151,0 4 0,-2-1 7,-1 5 1,1-5-91,-1 1 1,-3-2-98,3-2 0,-2-1-16,1-3 1,2 2-136,-1-5 1,1-1 244,2-3 1,4-4-23,0 0 0,4-5-42,-5 1 142,6-2-436,-2-1 0,0-6 108,1-2-632,-6-3-1083,3-1-1948,-5 0 3625,-5 0 0,-6-5 0,-7-1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9:57:38.826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1930 5196 7539,'-1'-7'296,"-3"-1"1,3 4 255,-3-3 249,-2 4-311,4-2 310,-3 5-275,0 0 140,4 0-87,-4 0 357,5 0-676,5 0 1,-3 9-1,6 3 1,-5 7-16,0 0 1,-1 2-45,-2 2 1,0 4-161,0-1 1,0 6-331,0-2 0,4 3 144,-1 2 0,2-5-39,-1 1 0,1-6-87,3 2 0,1-1 97,-5-3 0,3 1-59,-3-8 1,1 3-21,-1-4 75,-3 0-25,4-4-298,-5 1-68,0-6-316,0-1-928,0-5 1814,-5 0 0,4-5 0,-4-1 0</inkml:trace>
  <inkml:trace contextRef="#ctx0" brushRef="#br0" timeOffset="1">1976 5482 8091,'0'-11'483,"0"4"0,0-3 739,0 2-808,5 3 0,-4-1 41,3 2 0,-2 2 296,2-6-125,-2 6-57,3-4-309,-5 6 287,5 0-515,1 0 0,7 0 140,2 0 1,-1 0-90,5 0 0,0 0 15,4 0 1,4 0-91,-1 0 0,5-3-5,-5-1 0,6-1 20,-2 1 1,-2 3-126,-1-3 1,-4-1 122,-4 1 1,1-4-334,-5 5 1,1-5 143,-5 4 1,0 0-1531,1 4 756,-6-5-348,-1 4 0,-6-5 1290,-3 2 0,-7 3 0,-7-4 0</inkml:trace>
  <inkml:trace contextRef="#ctx0" brushRef="#br0" timeOffset="2">1942 5105 8292,'-12'-7'437,"1"-1"-255,4 5 0,-3-7 1276,9 4-670,-4 0-93,5 0-203,0 1-172,5 4-163,1-4 0,6 5 64,-1 0 0,6 0 163,2 0-237,2-5-42,2 4 0,1-4 279,3 5-448,-3 0 151,4 0 1,0 0 10,2 0-126,-2-5 0,4 2-150,-5-5 1,0 5 128,0-5 1,-3 0-79,3-3 1,-3 3 44,-1 1 1,-5 0-471,-3 0 1,-4 0-60,-3 4-1317,2 1 1928,-9-3 0,-1 5 0,-6 0 0</inkml:trace>
  <inkml:trace contextRef="#ctx0" brushRef="#br0" timeOffset="3">2752 5265 8238,'-11'0'8,"5"0"7,1 0 1415,5 0-885,5 0 0,-2 0 121,9 0-386,-3 0 1,9 0-15,-3 0 0,-1 0 14,5 0 1,0 0-1,4 0 83,-1 0 1,5 0-32,0 0 0,-1-4-27,-3 0-117,5 1 0,-4-1-160,3 0 0,0-4 95,-5 5 1,6-5-470,-9 4 1,0-3 221,-7 3 1,-1 0-1871,1 4 956,-6 0-1277,-1 0 2315,-5 0 0,0 0 0</inkml:trace>
  <inkml:trace contextRef="#ctx0" brushRef="#br0" timeOffset="4">2775 5505 8855,'12'0'1064,"-1"0"0,-3 0-694,-1 0 576,1 0-543,8 0 1,-2 0 289,5 0-179,-5 0-1,8 0-7,-4-5-1,5 4-305,-1-5 0,5 6 200,0 0-182,4 0 0,-5-3 151,4-1-122,-4 0-159,7-1-60,-9 4 37,4-9 0,-7 4-175,-2-1 227,3 2-573,-9 0 248,3 3-1515,-10-8 1107,-1 9 0,-6-4 616,-3 5 0,3-5 0,-4-2 0</inkml:trace>
  <inkml:trace contextRef="#ctx0" brushRef="#br0" timeOffset="5">4191 5128 8427,'-5'-8'0,"-2"1"1035,2 4-292,-5-2-474,3 0-226,1 4 361,-4-4 26,3 5-246,-4 0 1,0 0 71,-1 0 1,2 1 34,2 3 0,-6-2-113,3 6 0,-3-2 68,3 2 0,-5 2-104,1-2 0,0 2 84,3 1 0,-3 2-172,0 2 0,1-2 113,6 2 0,0-5-181,4 2 77,0-3 0,4 7-147,0-5 0,10 1 93,5-1 0,7-3 91,5 0 0,2-6-60,5 2 1,-4 1 15,1-1 1,-2 1-89,2-1 0,-4-3 94,-4 3 1,-5 2-40,-3 2 1,-2 2-139,-2 1 0,-4 1 87,-3-1 1,-4 0-17,-4 1 1,-4 3 50,-7 0 1,-4 4 19,-8-3 1,2 4-11,-6-1 0,0-1-38,-7 1 1,3-5 16,1 1 0,1-2 3,6-2 1,1-1 51,3-2 1,5-3-27,3-5-704,2 0 221,7 0-98,1 0 0,11-4 186,6 0 1,5-5 369,10 2 0,-13-3 0,1-2 0</inkml:trace>
  <inkml:trace contextRef="#ctx0" brushRef="#br0" timeOffset="6">4454 5208 8283,'-11'-12'0,"-1"1"0,6 0 1127,1 4-278,5-3 273,0 9-320,0-4-445,0 5 1,1 5-124,3 3 0,2 3-218,6 4 0,-2 8 155,-3 7 0,4 2-189,-4-1 1,-2 2 69,-1-3 1,1-2-156,-1-1 1,0-1 48,-4-3 1,0 1-88,0-9 0,0 5-1281,0-5 1025,0 0 0,-4-4-1590,0 1 784,0-6 139,-1-1 1064,4-5 0,-9 0 0,4 0 0</inkml:trace>
  <inkml:trace contextRef="#ctx0" brushRef="#br0" timeOffset="7">4466 5596 8283,'0'-11'0,"0"-6"0,0 0 0</inkml:trace>
  <inkml:trace contextRef="#ctx0" brushRef="#br0" timeOffset="8">4477 5242 8283,'0'-29'0,"-4"2"0,0 8 415,-5 3 190,8 4 521,-4 1-280,0 0-367,4 4 0,-4 3-140,5 8 1,5 3-50,2 4 1,4 0-21,0 1 1,2 4-230,2 3 1,-1-1 136,5 1 0,0-4-213,4 4 1,-2-5-63,-2 2 1,2-4-150,-6 0 0,1-2 154,0-3 0,-4 2-71,4-5 0,-4 0-103,0-4 1,-3 0 142,2 0 0,-6 0 149,6 0 1,-2-5-83,3-3 1,-2-2 185,-2-1 0,2-2-64,-3-2 0,2 1-39,-1-5 1,2 1-52,-2-1 1,-2-1 42,2 4 0,-2 1-21,1 4 1,2 3 35,-5 1 246,5 4-224,-8-2 1,6 5 190,-4 0 1,-1 5-39,2 3 0,-3 3 101,-1 4 1,4 3-63,-1 5 0,1 4-105,-4-1 0,0 6-133,0-2 1,0 2 162,0-1 1,0 0-380,0-4 0,2-2 84,1-6 1,-1 2-13,1-6 1,-1 0 33,-2-3 1,1-2-276,3-3-188,-3 3 1,5-7-121,-2 5-1398,-3-6 836,4 3 110,-5-5 1135,0 0 0,6 0 0,0 0 0</inkml:trace>
  <inkml:trace contextRef="#ctx0" brushRef="#br0" timeOffset="9">5219 5174 8411,'-6'-12'0,"2"1"1089,3-1-174,6 6-72,-4-4-284,4 4 1,-5 0-73,0 6 1,0 6 7,0 5 0,0 5-172,0 3 1,0 8-97,0 4 0,-3 2-236,-1 1 0,-5 3 113,1-3 0,-2 5-504,-1-8 0,3 3 307,0-7 1,5-1-224,-5-3 1,5-5-508,0-3-375,1-2-663,2-2 721,0-4-225,5-2 497,-3-5 868,3 0 0,0-5 0,1-2 0</inkml:trace>
  <inkml:trace contextRef="#ctx0" brushRef="#br0" timeOffset="10">5254 5128 8218,'-7'-11'2011,"2"4"-1677,5-3 1,1 9 137,3-3-255,-2 3 0,4 1 31,-2 0 1,2 5 124,5 2 608,6 9-535,-4 1 0,8 7 202,-2 3-697,-2 2 235,4 6 0,-4 4 249,2 3-1745,2-3 1274,-8 0 0,7-4 142,-4-1-1253,-1-5 797,-4-6-141,1-1 317,-6-10 1,4 4-201,-2-9-44,-3 3 603,5-8 0,-7 3-476,4-5 127,-4 0-59,2 0-47,-5 0-583,0-5 505,-5-2 0,-2-4-1177,-4-1 1525,-6 1 0,10 5 0,-3 1 0</inkml:trace>
  <inkml:trace contextRef="#ctx0" brushRef="#br0" timeOffset="11">5117 5493 8052,'6'-7'1162,"5"-1"-994,11 6 13,2-8 1,8 7 4,-6-5 197,1 6 1,-3-7 1122,3 5-925,-3-5-59,9 3-757,-9 0 327,4-5 0,-5 10-1841,0-3 1749,-1 3 0,-9-4 0,-3-1 0</inkml:trace>
  <inkml:trace contextRef="#ctx0" brushRef="#br0" timeOffset="12">5710 5208 8275,'0'-12'-18,"0"1"0,0 0 465,0-1-9,6 1 0,-1 3 755,2 1-321,-2 4-351,0-2 0,-2 6-199,5 3 1,-6 0 2,2 7 0,-2-1-55,2 9 0,-3 0-145,3 4 1,-2 0-8,-2 0 1,0 4-120,0-1 0,0 6 79,0-2 1,0-2-107,0-1 0,1 1-395,3-1 0,-3-5 211,3-2 1,-2-7-20,2 3 0,-3-4-29,3 0 352,-3-6 1,1 3 64,1-5 290,-1 0 24,3-4-225,-5 0 64,5 0 1,1-4-21,6 0 0,4-5 62,3 2 0,-1 0-227,1 0 1,0 3 0,4-3-36,0 2 0,-2-2-237,-2 3 89,3 0 0,-9 0-633,2 1 0,-3-5 26,0 4 2,-1 0 1,-4 3-186,-4-3-1719,-1 3 2567,-2-4 0,0 0 0,0-2 0</inkml:trace>
  <inkml:trace contextRef="#ctx0" brushRef="#br0" timeOffset="13">6224 5162 8242,'0'-24'0,"0"-3"0,0 8 308,0-7-140,5 13 0,1-3 1042,1 4-252,-2 1 434,-5 4-878,0 2 0,1 7-284,3 1 1,-2 5 20,1 7 0,2 3-15,-1 5 0,1 4-59,-1-1 0,-3 5-149,3-5 0,-3 5 115,-1-5 1,0 5-241,0-5 1,0 2-402,0-1 0,0-4 305,0 0 1,0-2-40,0-5 1,0-5-125,0-3 552,-5-1 1,4 1-128,-3-1 106,3-4-50,1 2 1291,0-5-1218,5 0 1,1 0-83,6 0 1,1 0-81,2 0 0,-2 0 80,2 0 0,-3 0-136,0 0 0,3-1-34,0-3 1,2 3-269,-2-3 1,-2 3-795,2 1 1,-6 0-95,-2 0 1210,1 0 0,3 0 0,1 0 0</inkml:trace>
  <inkml:trace contextRef="#ctx0" brushRef="#br0" timeOffset="14">6670 5185 8290,'-10'-15'1224,"2"0"-730,3-1 1,5 5 316,0 0-867,5 4 439,-4-3 462,4 9-183,-5-4 0,2 6 85,1 3-555,-1 7 0,4 3-3,-2 5 0,-3 4 83,3 4 0,-3 1-266,-1-2 1,0-2 115,0 3 0,0-3-355,0-1 0,0 2 134,0-2 0,1 1-317,3-8 1,-1-1 200,4-4 1,2-1 79,7-2 1,-4 1 159,3-5 0,2-1-71,-2-3 0,2 0 60,-2 0 1,-1 0-24,5 0 0,-1 0-306,1 0 1,1-5-176,-5-2 1,4 0-238,-4 0 0,1 0 79,-5 0 0,-1-3-180,-2 2 0,1 2-147,-5-2 975,-1 6 0,-3-14 0,0 4 0</inkml:trace>
  <inkml:trace contextRef="#ctx0" brushRef="#br0" timeOffset="15">6613 5368 8177,'-7'-5'0,"2"3"808,5-8-414,5 4 1,7-2 113,7 1-98,-3 4-227,11-7 0,-7 4 447,11-6-447,-1 6 1,1-4-222,-1 2 0,-3 2 95,3-2 0,-8 2-433,1-2 1,-4-1 303,0 6 0,-4-3-827,-8 3 458,-1 1 441,-6-3 0,-6 0 0,0-1 0</inkml:trace>
  <inkml:trace contextRef="#ctx0" brushRef="#br0" timeOffset="16">6578 5139 8243,'0'-17'202,"0"1"0,5 4 699,3 0-403,7 1-247,3-1 266,5 1-181,5 0 1,-3-1 71,6 1-174,-1 4-46,9-3 1,-3 9 17,2-3 0,-2-1 0,-2 1 1,0 0-406,0 4 162,-4 0 0,-2 0-142,-6 0 0,0 0 148,-3 0 1,-3 0-329,-4 0 257,-1 0 1,-3 2-223,0 2 403,-6-3 0,3 9 174,-5-2 0,0 2-116,0 1 0,0 2 107,0 2 1,0 3 102,0 5 0,0 5-48,0 2 0,0 3-42,0 1 0,0-1-45,0-2 1,0 2-381,0-3 1,0-2 145,0-1 1,0-4-295,0-4 123,0 2 1,0-8-56,0 2-442,0-7 195,0-3-777,0-5 858,0-5 0,-4 2-781,1-4 0,-6-1 1195,1-3 0,-2-1 0,-2 1 0</inkml:trace>
  <inkml:trace contextRef="#ctx0" brushRef="#br0" timeOffset="17">7115 5082 8099,'0'-12'0,"0"-4"0,0 2 0,0-5 818,0 5-393,5-2 0,2 4 75,4 1 127,6 0-304,-5-1 1,10 2 188,-3 2-84,2-2-155,7 9 0,-2-4-182,4 5-31,-4 0 1,1 1 62,-4 3 0,0 1 113,0 3 1,-5 2-259,-3-2 0,-2 2 29,-2 1 0,-1 0-187,-2 1 0,-3 4 35,-5 3 1,-1 3 60,-3 1 0,-4 5 72,-7 2 0,-7 3-3,-4 1 0,-6 1-169,2-1 0,0-5 61,0-2 0,5-4 117,-2-4 1,4 1-17,4-5 1,3 0 399,4-3 0,2-1-95,2 1 1,3-1 47,5 1 1,2-2-94,1-3 1,9 2 166,7-5 1,2 4-19,2-5 0,4 1-117,0-4 0,3 0-408,-3 0 0,-1 0 90,-3 0 1,0-4-193,0 1 1,-5-1-436,-3 4-1764,-2 0 2439,-7 5 0,-1-4 0,-5 4 0</inkml:trace>
  <inkml:trace contextRef="#ctx0" brushRef="#br0" timeOffset="18">8257 4945 8053,'0'-6'-886,"0"-4"755,0 8 1170,0-3-115,0 5 1,-4 5-492,1 3 0,-1 4 1,4 3 98,0 8-178,0 6 1,0 2 75,0 4-306,0-4 0,0 11-41,0-7 1,0 0-37,0-8 0,0 3-52,0-3 1,0-4 147,0-4 0,0-5-439,0 1 0,0-2 20,0-2-565,0-5-60,0 5-402,0-10 99,0 4-74,0-5 1278,0-5 0,0 4 0,0-5 0</inkml:trace>
  <inkml:trace contextRef="#ctx0" brushRef="#br0" timeOffset="19">8623 5025 8052,'0'-11'6,"5"-1"353,1 1-127,1 5 1,-1-5 226,-2 4 1,-3 0-28,3 0 404,-3 4-104,-1-2-175,0 5 0,-5 0-392,-3 0 130,-2 0-119,-1 5 0,-6 2-73,-2 4-52,-2 0 0,2 1-72,0-1 1,0 5 22,-4-1 0,4 0-137,0-4 0,5 1 59,-2-1 1,5 1 47,3-1 1,3 1 47,5-1 1,0 0-17,0 1 0,5-1 56,3 1 1,7-1-2,4 0 1,3 1-49,1-1 0,1-1 32,2-2 0,-1 2-83,1-2 1,-2 1 79,-1-2 1,-4 4-137,0-4 0,-5 3 59,1 2 1,-6-5-100,-1 1 1,-6 0 113,2 3 1,-4-1-8,-4-2 0,-3 2 152,-8-3 0,-4 4-144,-8 0 1,-2 0 43,-6 1 0,1-2-32,0-2 1,4 1-157,-1-6 0,11 1 106,1-4 0,5 0-1240,2 0 686,6 0 1,2 0 612,8 0 0,7 0 0,7 0 0</inkml:trace>
  <inkml:trace contextRef="#ctx0" brushRef="#br0" timeOffset="20">9445 5002 8089,'-6'-11'400,"1"-1"153,5 1 412,0 5-135,0-4-273,0 8-201,0 12 1,-4 6-122,0 14 1,-5 2-72,2 6 0,-7-1 101,-2 5 0,1-6-81,4 2 1,-1-2 383,1-2 1,3-5-505,1-2 0,0-3-56,0-1 0,0-1 31,4-3 1,1-3-55,-2-4 1,3-5-369,1 1-396,0-6 315,0 3-320,0-5 0,4-1-92,0-3 1,1-2-1158,-1-5 1973,-3-1 0,9 6 0,-4 1 0</inkml:trace>
  <inkml:trace contextRef="#ctx0" brushRef="#br0" timeOffset="21">9377 5071 8323,'0'-12'299,"0"1"0,1 0 315,3-1 1,1 5-83,2-1 225,-2 5-345,0-2 0,-2 5 773,5 0-779,-6 0 1,8 10 50,-2 6 0,2 5-43,1 6 1,2 2-399,2 5 0,-2 4 91,2 1 0,-2-1-408,-2-4 0,1-1 263,-1-3 0,1-2-97,-1-5 1,-1-1-36,-2-3 0,2-3-152,-2-4 1,-2-1-496,2 0 194,-6-4-750,3-2 927,-5-5 0,-5 0-1489,-2 0 1935,-4-5 0,-5-2 0,-2-4 0</inkml:trace>
  <inkml:trace contextRef="#ctx0" brushRef="#br0" timeOffset="22">9308 5379 8142,'8'-4'752,"-1"1"-380,6-1 0,1 3 62,5-3 0,-4 2 107,4-1 0,-4 0-362,4-1 1,0 3 36,4-3 0,0 3-630,0 1 1,0-4 217,0 0 196,5 1 0,-14 3 0,1 0 0</inkml:trace>
  <inkml:trace contextRef="#ctx0" brushRef="#br0" timeOffset="23">10393 5002 8027,'0'-11'1491,"0"5"-1124,5-5-177,-4 10 1,6-8 191,-4 5 74,-1-4-169,8 1 0,-4 0 65,6-1 99,-1 0-248,1-3 1,4 1-42,3 2 24,3-2 0,-3 5 37,0-3 1,-2 3-32,2 5 1,2 0-11,-6 0 1,2 2 97,-2 1 1,-3 4-277,4 4 1,-7 6-1,-3 2 169,-1 2-296,-1 2 111,-4 0 0,-1 5 86,-3 2-234,-8 3 133,0 2 0,-6-5-667,3 0 490,-3 1 0,-5-1-302,0 1 1,0-6 201,0 2 0,4-7 83,0-1 0,5-5 36,-1 1 0,4-2 274,3-2 0,-1-3 101,5 0 0,-3-4 419,3 3-107,0-4 316,4 2 135,0-5-575,0 5 0,2-4 22,1 3 1,4-3-105,4-1 1,2 4-70,2 0 1,-1 0-71,5-4 0,0 1-136,4 3 0,0-3 110,0 3 0,-1-3-175,1-1 0,0 0-88,0 0 1,-1 0 93,-3 0 1,1 4-67,-5 0 0,4-1-26,-4-3 117,1 0-72,-5 0 73,-5 0-17,4 0-226,-8 0 200,3 0-779,-5 0-422,-5 0 0,-2 0 59,-4 0 1197,0 0 0,-1 0 0,1 0 0</inkml:trace>
  <inkml:trace contextRef="#ctx0" brushRef="#br0" timeOffset="24">3209 8977 7719,'7'-7'8,"-1"2"492,-2 5 0,-2 0 16,6 0-262,-6 0-51,4 0 307,-6 0-369,0 5 1,0 2 136,0 4-93,0 1 114,-6 4-108,5-3 38,-9 8-140,9-8 85,-4 9-93,5-5 0,0 1 53,0-3 0,0 2-12,0-2 1,0 4-155,0-4 1,0 4 259,0-3-329,0 4 53,0-7 0,0 7 195,0-5-182,0 6 1,0-8 127,0 6-75,0 1 1,0 1 7,0-2 18,0 3-56,0-5 59,0 6 0,-2 0-6,-1 0 0,1 0 12,-1 0 0,-3-2 90,3-2-105,-1 3 1,4-6 183,0 3 1,0 2-100,0-6 0,0 1 37,0 0 1,0-2-34,0 5-201,5-5 0,-3 3 177,6-1 0,-5-2-134,0 5 0,0-4 117,1 4 1,-3-1-258,3 1 0,-3 2 41,-1-2-1,0 3 59,0 1 0,0 0 41,0-1 0,0 1 100,0 0-84,0 0 60,0 0 1,0-4 160,0 0 1,0-4-191,0 4 190,0-5 27,0 8-213,5-10 0,-4 10 32,3-3 1,-1-1-190,1 1 185,-3 0 1,4 4 3,-5-1 0,0 5-22,0 0 1,0 4 62,0 0 0,0 2-53,0 1 0,-4 0-116,0 1 0,-3-2 103,3-3 1,0-2-20,4-5 1,0-2 28,0-2 0,0-1-45,0-3 0,0-1 36,0 5 1,0-3 142,0 3 1,0-2-21,0 3 0,0 1-102,0-2 1,0 3-175,0 1 1,0-1 121,0 1 0,0 0-125,0 0 1,0 0 149,0 0 1,0-1-62,0 1 0,0 0 13,0 0 1,-4 0-6,0 0 0,-1 3-17,2 1 1,0 3 84,-5-3 0,6 0 114,-2-4 1,-1-1-89,1 1 1,0-4 0,4 0 1,0 0-36,0 4 0,0-4-44,0 0 1,4 0 54,0 4 1,0 0-159,-4 0 0,1 0 85,3-1 1,-3 5-143,3 0 1,-1 8-31,0 0 0,-1 1 148,1-1 1,-1 1 79,-2-1 1,-4 5-82,0-5 1,-4 1 143,5-1 0,-2-1-79,1 0 0,2 0 77,-1 1 1,-2-1-86,1 0 1,-1-1 152,1-2 0,3 2-95,-3-3 0,3 2-19,1-2 0,0 2-83,0-5 0,0-1 76,0-3 0,3 0-183,1 0 0,1 0 96,-1 0 1,-1-1 14,4 1 0,-3 0 10,4 0 0,-6 0 5,2 0 1,1 3 27,-1 1 1,0 1-35,-4-2 1,0 0 118,0 4 1,0-4-100,0 0 1,0-2 47,0-1 0,0 1-26,0 3 1,0-3-11,0 3 1,0-3 8,0-1 1,3 3-12,1 1 1,0 0 39,-4-4 0,4-1-37,0 1 0,3 0-47,-3 0 0,4-2 45,-4-2 1,3 2-27,-3-6 1,5 2 26,-2-2 1,0-3-48,0 4 0,-3-2-94,4 1 0,-4-1 79,3 5 1,-3 0-38,4 4 0,-6 1 53,2 2 1,-3 0-239,-1 4 1,0-6 130,0-1 0,4-1-1047,0-7 799,0 0 1,-3-8 400,3-4 0,2-1 0,6-2 0</inkml:trace>
  <inkml:trace contextRef="#ctx0" brushRef="#br0" timeOffset="25">3346 13933 8169,'0'-6'-8,"0"0"285,0 2 311,0 3 60,0-9-282,0 8 157,0-3 1111,0 5-1414,0 5 0,0 2 54,0 4 0,0 4-239,0 0 1,-1 5 138,-3-5 0,3 4-173,-3-4 0,3 0-32,1-3 0,1 3-95,3 0 0,-1 0 96,4-3 0,-3-1 13,4 1 1,-1-1-74,5 0 1,0 0 70,3-4 1,-1 2 64,5-5 0,-3 4-22,3-5 1,0 1 246,4-4 1,-1 0-147,1 0 0,0-1 159,0-3 1,1 3-45,3-3 0,-3-1 12,3 1 1,-3-5-93,-2 2 1,5 0 45,0 0 0,-1 3-67,-3-4 0,4 2 20,0-2 1,-1-1-173,-3 6 0,0-3 80,0 3 1,1 1-140,2-1 1,-1 1-86,1 2 1,-2-3 152,-1-1 0,0 0-149,0 4 0,0 0 97,0 0 0,-1-1-165,1-3 1,0 3 42,0-3 0,-1 1 0,-3-1 0,1 3 84,-5-3 1,4 3 122,-4 1 1,1-4 106,-5 0-167,0 1 1,1 3 54,-1 0-54,1 0 1,-1-2 58,1-1 1,-1-2-42,0-3 0,1-2 206,-1 2 0,1-6-21,-1-1 1,0 0-13,1 3 0,-1 1-74,1-1 1,-5 0 102,1-3 0,-2 2 50,2-2-141,2 2 0,-7 2-2,4-1 0,-4 1-3,1-1 0,-2 1-47,2-1 1,-3-3 35,3 0 0,-1 0-86,0 3 1,-1 0-49,1-4 1,-1 4 66,-2-4 0,1 0-152,3 1 0,-3-4 103,3 3 1,-3-4-28,-1 1 1,0 1 54,0-1 1,0 4-19,0-4 0,0 1 68,0-1 0,0-1 9,0 5 1,0-4 79,0 3 0,0-4-73,0 1 1,1 1 11,3-1 0,-3 4-18,3-4 1,-2 4-39,-2-4 0,0 0 31,0-4 1,0 0 21,0 0 0,0-5-54,0-2 1,1 1 0,3-2 1,-3 1 11,3-4 0,1-5-3,-1 1 0,1 0 13,-2 4 1,-1 4 7,1-1 0,-1 2 4,-2-2 1,4 0-20,-1 4 1,1-1-108,-4 2 1,0 0-113,0-4 0,0-1 122,0-3 0,4 0 65,0-1 0,1 1 0,-1 0 0,-2 0 0,6-1 0,-6 5 14,2 0 1,1 4-15,-1-1-7,0-2 0,-4 5-12,0-2 315,5 1-139,-4-2 0,4 2 163,-5-1-136,0 2 0,0-3-157,0 0 0,0-3 65,0 3 0,4-3-138,0 3 0,0-3 140,-4 3 0,0 0-180,0 5 1,0-1 110,0 0 1,0-4-178,0 1 1,1-2-34,3 1 1,-3 2 17,3-6 1,-3-1 74,-1-6 0,4 3 50,0-3 1,1-2 36,-1 2 0,-3 4-53,3 4 1,-3 0 220,-1 0 0,-4 2-77,0 5 1,-5 0-6,2 1 0,-3-5-60,-2 0 1,2 1 10,3 3 1,-2-4-151,5 0 0,-1 0 135,1 0 1,3 2-147,-3-6 1,3 4 79,1-3 0,1 3-203,3-3 0,1 3 16,2-3 0,2 4 129,-5 0 0,0-2 84,-4 1 1,4 1 147,-1 3 0,1 4 34,-4 0 1,-4 0-116,1-4 0,-5 0 45,4 0 1,-3 4-50,3 0 0,-1 0 19,1-4 1,3 0 2,-3 0 0,3-3-161,1-1 1,0-1 18,0 2 1,1 1 21,3-1 0,-3 0 54,3 0 0,2 3-14,2 0 1,-3 0 41,-1 4 0,-3 3-37,-1 0 1,4 4 38,-1 0 1,1 1-28,-4 0 0,0-2 61,0-2 1,0 2-45,0-2 0,2-2-12,1 2 1,0-4-8,5 4 1,-2-2 11,1 2 1,0 2 167,-3-2 1,-3 6-159,3 2 1,-2-1 99,2-3 0,-3 3-85,3 0 0,-3 1 89,-1-5-114,0 1 0,0-1 1,0 1 1,2-2-79,1-2 0,3 2 112,1-2 0,5-1-137,-1 0 1,0-3 112,5 4 0,1 0-55,2 4 1,-1-1 30,1 1 1,0 1 22,4 2 1,0-1 111,0 5 1,0-3-133,-1 3 0,1-1 12,0 1 1,1 3 3,3-3 1,-3-1-424,3 1 0,-2-1 143,2 1 0,-3 2-751,2-6 0,-1 5 399,-3 0 1,-4 1 616,-3 2 0,-2 0 0,-1 0 0</inkml:trace>
  <inkml:trace contextRef="#ctx0" brushRef="#br0" timeOffset="26">5368 9308 8554,'6'-18'0,"0"2"0,-2 4 0,-2 6 569,3-4-391,-5 9 0,0-6 781,0 3-235,0 3-414,0-4 803,0 5-831,5 5 0,2-4-78,9 3 1,1-3 112,6-1 0,3 0-270,4 0 1,2 0 90,10 0 1,-2 0 12,2 0 0,6-3-26,-2-1 1,2 0-142,-2 4 0,0 0 71,-1 0 1,2 0 111,3 0 1,-2 0-66,5 0 1,2 0 71,6 0 1,-3 1-112,3 3 1,-1-3-243,1 3 0,-3 1 154,3-1 1,1 1 187,-1-1-217,-28-3 0,0-1-1204,25 5 1340,4-5-101,-4 0 107,-1 0-37,0 5 1,0-3-53,0 1 46,-5-1 0,3-2 26,-6 0 86,6 0-117,-8 0 0,5 4 44,-3-1 313,-2 6-501,4-7 1,0 6-35,2-4 214,-7 5-544,3-8 212,-8 4 304,4-5 1,2 0 28,3 0-299,-3 0 243,3 0 1,0 0 24,-1 0-248,6 0 214,-8 0 0,8 0-92,-6 0 1,3 0 48,1 0 0,1 0-349,7 0 163,-3 0-9,-6-5 72,-6 4 98,-2-4 0,-8 1-65,2 0 380,-3 1-157,-6 3 0,-1 0 783,-5 0-620,0 0 50,-5 0 1,3 0-341,-2 0 174,3 0-113,6 0 1,1-4 0,5 0 46,1 0 595,4 4-798,-4 0-7,10 0 158,-10 0 4,5 0-180,-6 0 152,0 0 0,-3 0-184,-1 0 71,-4 0 105,1 0 1,-4 1-4,0 3-4,0-2 6,0 3 0,0-2 1,0 1-6,-1 0 3,1 1 15,0-4-14,0 4 1,4-1-3,-1 0 16,1 0 126,1-4 0,-4 4-140,3-1 117,2 1-112,-5-4 1,4 0 678,-5 0-502,-6 5-42,5-3 1,-4 3-135,5-5 22,-1 0-17,-4 5 0,4-4 12,-3 3 8,2-3-8,7-1-258,-4 5 249,9-4 1,-7 5 7,4-6-413,-4 0 229,1 0 0,0 0-13,0 0 110,-1 0 21,-3 0 1,-1 0 266,-3 0 35,2 0-303,-3 0 0,1 0 184,0 0 35,-5 0-201,8 0 315,-10 0-95,10 0 1,-4 0 1,5 0-432,0-6 158,-1 5 1,1-5 207,0 2-323,0 3 93,0-9 0,-4 8-52,0-1 156,-5-4-65,2 6 148,-4-9-160,-1 9-21,1-10 374,-1 5-127,0 0 0,1-4-89,-1 2 35,1 3-54,-1-5 1,0 3 67,1-4-239,4-1 162,-3 1 1,9 0-221,-3-1-13,2 1 207,-3-1-299,4 1 280,-10 0 1,10-1-50,-3 1 43,-3-1-23,1 1 1,-7-1-52,-2 1 160,2 0-104,-9-6 0,8 4 89,-5-2-86,0-3 9,-4 6 1,3-6 40,1 3-47,5 2 36,-8-9-219,9 5 100,-3-1 1,4-4 65,1 3-333,-1 3 339,0-6 0,1 6-56,-1-3 1,1-2-19,-1 6 0,1-4 53,-1 4-18,-5 0 0,5 3 0,-10 0 147,3-4 24,-3 4-159,-1-5 210,0 6-74,0-1 1,0-3-98,0 0 252,0 0-227,0-2 0,-1 4 27,-3-2 0,3 3 10,-3 0 0,-1 1 95,1-1-116,0 1 1,-1-1 223,-3 1-211,-2 5 0,-1-7 22,-1 5 58,1-9-77,-1 9 1,-3-9 34,0 6 134,-5 0-160,7-1 0,-7-3 46,5 0 57,-6 0-88,9 3 1,-9 1-19,6-1 1,-2 1-7,2-1 1,-1 2-159,-3 3 189,-3-3-10,4 3-338,-10-4 312,4 4 0,-9-3 5,3 3-244,-3-4 99,-1 0 0,-1 3 94,1 1 81,5 4-78,-4-7 0,5 9-28,-2-3-79,2 3 100,0 1 1,4 0-85,-3 0 82,3 0 1,1 0 168,0 0-61,5 5 0,-3-4-107,2 3 93,-3-3-67,-1-1 1,1 0 1,-1 0-96,-5 0 94,-1 0 0,-6 0 0,1 0-199,-5 0 197,-2 0 1,-1 0-4,0 0-565,11 0 559,-7 0 118,8 0-122,1 0 0,1 0-28,5 0 131,1 0-94,-1 0 1,4 0-6,0 0 116,0 0-102,-4 0 0,-1 0 185,-3 0-167,-2 0-13,-5 0 1,-7 0 13,-5 0-605,1-5 602,-11 4-218,4-9 99,-5 3 1,-4 0 102,0-1-217,0 1 97,4-5 1,1 1 74,3-1 61,2 6-57,5-4 1,4 5-726,1-3 946,4-2-101,-8 9 1,9-4 101,-6 5-186,5 0 1,-6 0 30,5 0 1,-2 0 4,2 0 1,3 1-95,-3 3 0,2-2 93,2 6 1,-2-4-189,-2 3 1,3-3 45,-3 4 1,1-5-16,-1 5 0,1-5 77,-5 0 1,0 3-3,-4-3 0,1 1 421,-1-4 1,0 1-435,1 3 0,-1-3 116,0 3 0,1-2-82,-1-2 0,0 0-15,1 0 1,-4 0 0,4 0 123,-9 0-97,13 0 0,-6 0 25,5 0 1,1 0 2,-1 0 0,-1 0 39,5 0 0,-4 0-70,4 0 36,0 0 1,0 0 4,0 0 1,1 0 5,7 0 52,-3 0-64,3 0 1,0 0-9,0 0-80,-1 0 83,-3 0 0,-2 0-154,-2 0 146,3 0 1,-8 0-9,4 0 1,-4 0-2,1 0-10,3 0 71,-5 0-65,8 0 0,-7 0-20,5 0 189,-5 0-159,7 0 0,-3 0 118,5 0-7,-1 0 0,1 0 1,0 0 1,3 0 30,1 0-88,5 0-279,-8 0 260,9 0 1,-4 0 44,5 0-234,0 0 303,0 0 0,0 0-167,0 0 0,1 3 346,-1 1 0,0 0-501,0-4 172,0 5 0,0-4 5,0 3 0,-1-1-4,-2 0 1,0 0 170,-4 5 0,3-6-175,-3 2 0,3 1 29,-3-1 1,4 3-16,0-3 0,3 4 1,4-4 9,-3-1 1,10-3-56,-4 0 45,4 0 0,-1 0-40,-2 0 0,2 0-11,-2 0 0,-2 0 37,2 0 0,-5 4-7,1 0 1,-3 0 29,-1-4-23,0 5 1,1-4-10,-1 3 42,0 2-31,5-4 0,-2 4 4,5-2 0,-4-3 10,3 3 0,1-3-7,4-1 157,-1 0-149,1 0-6,-1-5 173,6 4-164,-4-4 0,2 1 16,-7 0 6,2 0-16,-3 4 0,-1 0 23,-2 0-122,-2 0 101,-2 0 0,4 0-46,0 0 39,0 0 1,-3 0-64,3 0 0,1 0 52,3 0 1,3 0-51,-4 0 0,7-1 39,2-3 1,-1 2-6,-3-6 1,-1 6 10,1-2 0,0 2 1,-1 2 0,-3 0 1,0 0 0,-6 0 1,2 0 1,-2 0 33,-2 0 1,0 4-33,0 0 0,2 4-104,2-4 101,-3-1 1,9-1 2,-2 1-169,2-1 159,2 3 1,0-5-73,-1 0 61,1 0 1,-1 0 30,1 0 0,0 0-35,-1 0 0,1 0 19,-1 0 1,1 0-19,-1 0 1,1 0 49,0 0 0,-1 0-31,1 0 1,-1 0-68,1 0 0,-2 0 5,-2 0 0,2 1-11,-2 3 0,2-3-5,2 3 1,0 1-105,-1-1 95,1 5 0,-1-7 25,1 6 0,-1-4 64,1 3 0,3-4-58,1 1 0,3 1 221,-4-2-149,1 6 0,-5-2 10,1 4 1,3-3-31,1-1 1,-1-3 14,-3 4 12,-1-1 1,1 4-25,-1-4 0,1 2 6,0-5 0,-1 1-10,1-1 0,1-2 53,2 6 1,-2-6-2,2 2 0,2 1 63,-2-1-44,1 5 1,-4-3-43,4 6 0,-2-5-9,5 1 1,-1-2 39,1 2 73,3 2-93,-9-4 1,7 6 135,-4-1-145,4-4 1,-3 2 112,2-6-91,3 6-4,-9-2-19,8-1 9,-3 4 0,1-7 44,1 4-26,-1 1-15,-1-2 0,3 4 34,-1-2 81,1 2-112,2-4 0,0 5 4,0-4 1,0 3-1,0 2 0,0-1-55,0 1 54,0-6 1,0 4 30,0-2-200,0 2 186,-5 1-72,4 1 0,-8-1 61,5 1-38,1-6-110,-3 4 107,5-9 0,-5 8-5,2-5 0,3 1-5,-3-1 0,1 1-37,0 3 48,1 2 0,-3-4 166,0 5-165,4 1 1,-4-1-38,0 1 37,3-6 1,-3 4 10,5-2 25,0-3-33,0 5 1,-1-7 14,-3 4 13,3-4-28,-4 7 1,1-8 66,0 6-59,1-5-24,-2 2 0,2-1-7,-5-1 26,6 6 0,-7-6-34,5 4 1,-5 0 34,2 0 0,0 3-73,0-2 1,3 2 59,-4 2 0,4-1-101,-3 0 0,3 0 86,-4-4 1,6 3-23,-2-2-30,3 2 33,1 2 1,0-1-58,0 0 1,0-3 60,0 0 0,0-5-236,0 5 0,0 0 16,0 3 200,0 1-1247,0-6 821,0 9 1,-1-6-2591,-3 10 1436,2-5 1627,-8 8 0,4-5 0,-5 6 0</inkml:trace>
  <inkml:trace contextRef="#ctx0" brushRef="#br1" timeOffset="27">1358 8519 14038,'0'1'5,"-5"22"85,1 0 0,1-4-38,0 0 0,1-4 54,-1 4 0,1-5-129,2 1 1,0-2 78,0-2 1,0 1 1,0-1 0,4 2-70,0 2-82,0-2 111,-4 3 0,0 1-37,0 2 1,-2 2 5,-1 2 0,-2 0-31,-3 0 0,-1-2 118,5-2 0,-3 3-96,3-3 0,-1-2 64,1-2 1,3-3-25,-3 0 1,3-1 8,1 1-39,0-1 0,1-1-40,3-2 1,-3 2-16,3-2 0,1-2-38,-1 2 0,1-5 4,-2 5 0,-1-4 32,2 3 1,1-3-20,-2 4 1,3-2 20,-3 2 0,-1 2 34,1-2 104,-1 2-49,-2-4 1,1 4 73,3-2 25,-3-3-111,4 5 0,-1-7-9,0 4 0,0-4 1,1 6-55,2-5 0,0 3 26,0-3 1,-3 1-27,4-1 0,-6-2 24,2 6 0,1-4 68,-1 3 1,3-3-79,-3 4 232,5-1-156,-8 5 1,10-5 87,-4 1-100,-2-5 0,5 5 40,-2-4 88,2 5-151,2-8 130,-1 5-182,0-1 76,1-4 1,-1 8 60,1-5-39,-1-1 31,1-3 0,-1 4 24,0 0-30,1 5-70,-1-8 0,4 5-71,1-2 106,-1-2 1,-4 6-78,1-4 0,-1 4 51,1-4 1,-1-1-116,0-3 131,6 6 1,-4-5-12,2 3 1,1-3 18,0-1 0,4 0 13,-1 0-7,-3 0-7,6-5 0,-8 4-3,5-3 2,-5 2-46,2 2-38,-4 0 20,-1 0 1,1 0-29,-1 0 40,0 0-15,1 6 1,1-5 14,2 3 1,-2 1-8,2-1 0,-3-1-95,0-3 115,4 0-4,-3 5 0,7-3-144,-4 1 100,-1-1 23,-4-2 1,4 0-40,1 0 33,-1 0 0,0 0-40,0 0 19,1 0 0,-5 0-35,0 0 216,1 0-144,4 0 0,-3 0 9,2 0 1,-2 0 19,-2 0 0,1 0-116,-1 0 106,1 0-1,-6 0 1,4 0-245,-2 0 221,2 0 12,1 0-149,1 5 141,-6-4 1,4 5-22,-2-2-151,2-2 164,1 8 0,2-9-34,2 3-13,-2-3 37,9-1 0,-5 0 163,6 0-163,0 0 0,0-4 130,0 0 0,-4-3-134,0 3 0,-1-1 116,1 1 0,-3 3-89,-4-3 0,-5 3 110,1 1 0,-1 1-128,5 3 0,-5-2-1,1 6 1,-4-4-199,3 3 238,1-4 0,1 3-206,2-2 0,-2-3 104,6 3 0,-1-3-84,2-1 0,-2-3 54,5-1 0,-5-1 113,1 1 0,1 3 3,0-3 1,-1 1 19,-4 0 0,1 1-37,-1-2 0,0 3 25,1 1 185,-1 0-191,1 5 1,-1-3-115,1 1 1,-5 2 107,1-1 0,-1 0-75,5-4 1,-1 0 53,1 0 0,3-4 51,0 0 1,2-3-41,-2 3 1,-5-1 15,5 1 0,-8 3 12,4-3 1,-2 3-30,2 1 0,-3 0 107,0 0 0,-5 0-74,5 0 1,-4 1-21,3 3 0,1-3 15,3 3 0,-3-3-243,0-1 1,-1 4 1,5 0 0,-5 0-17,1-4 0,0 0 151,3 0 0,0 0-19,1 0 1,-1 0 153,1 0 1,-1 0-110,0 0 1,-3 0 168,0 0 0,-1 0-66,5 0 107,-1 0 0,1 0-83,-1 0-14,0 0 1,1 0-136,-1 0 1,-3 0 94,-1 0 1,1 0-29,4 0 1,-1 0 12,0 0 0,1 0 25,-1 0 1,1 0-33,-1 0 1,0-4 149,1 0 0,-5 0-37,1 4 1,0 0 64,3 0 0,-3-4 28,-1 1-131,1-1 1,3 4-40,1 0 1,-5 0 52,1 0 1,0 0-188,3 0 0,-3 0 91,-1 0 0,1 0-66,3 0 0,1 0 100,-1 0 1,2 0-9,2 0 1,-2-5-37,2-3 0,-2 2 31,-2-2 0,1 6-7,-1-2 14,0-3 0,1 6 55,-1-3 0,-3 3-17,-1 1 2,1 0-34,4 0 1,-1 0 3,0 0 0,-3 0-164,0 0 0,-1 0 36,5 0 62,-1 0 1,0 0 28,1 0 1,-1 0 136,1 0 1,-5 0-141,1 0 0,-4 0 273,3 0-156,1 0-13,3 0 1,1 0 72,-1 0 1,-3 0-79,-1 0 1,1 0 32,4 0 1,-1-1-37,0-3 1,1 1 92,-1-4 1,1 3-114,-1-4 0,0 5 11,1-5 0,-1 5-116,1 0 0,-1-2 127,1 1 0,-1-1 48,0 1 1,-3 3-59,0-3 0,-5 3 359,5 1-297,0 0 1,2-2-27,-3-2 1,4 3-58,-4-3-10,3 3 0,2-3-28,-1 0 0,1-3 84,-1 3 0,0-4-140,1 5 0,-5-5 47,1 4 0,0-3 303,3 3-254,-5 0 319,5-1-34,-5 4-184,0-4 1,3 3-121,-5-1 0,1 1 82,-1-2 0,-2-2-240,6-2 1,-4 2 69,3-1 0,0-1-130,0-4 1,2 5 20,-5-1 1,4 1 124,-4-5 1,3 5 117,-3-1 137,0 0 1,-4-3 374,0 0-400,0-1 0,0 1 15,0-1 1,0 1-30,0-1 1,0 4-48,0-4 1,0 6 48,0-9 0,0 4-55,0-4 1,4 2 91,-1 2 0,5-2 0,-4-2 1,3 6 201,-3-2-53,0 2-242,-4-2 1,1-1 148,3 1 1,-3 3-93,3 0 1,-3 1-128,-1-5 1,-1 2 77,-3 3 0,3-3-271,-3 2 167,3-7 1,1 2-234,0-2 149,0 2-109,0 2 424,0-1-212,0 1 0,4-4-12,0-1 441,-1 1-268,-3 4 0,4-1-19,0 1 1,0-1 2,-4 1 1,0 0 69,0-1-141,0 1 27,0 4 1,0-7-269,0 3 101,0-3 1,0 3-272,0-1 0,0-4 138,0-3 0,1 1-49,3-1 1,-2 4 32,6-4 0,-5 1 92,0-1 1,3 1-156,-3 3 366,1 2 0,-4-3-27,0 4 1,0 1 104,0-1 1,0 5-35,0-1 1,0 1-128,0-5 0,0 1-135,0-1 1,-4 5 92,1-1 0,-1 0-139,4-3 1,0 0 86,0-1 1,0-1-50,0-2 0,0 3 56,0-4 1,0 4-12,0 0 0,0 1 63,0-1 1,0 1 9,0 0 0,0-1 76,0 1 0,-2-5-58,-1 1 1,1 0-126,-1 4 0,-3-1 95,3 1 0,-2-2-109,1-2 1,3 2 49,-3-2 1,2 2-29,2 2 1,0-1 106,0 1 1,0 0-72,0-1 1,0 1 211,0-1 1,-3 1-116,-1-1 0,0 1 40,4 0 1,-4-2-55,0-2 0,-1 2-11,2-2 1,0 2 16,-5 2 0,5-1-3,-5 1 0,5-4-51,0-1 0,1 0 36,2 1 1,0 2-163,0-2 1,-3-2 138,-1 2 1,0 0-49,4 3 0,0 0 38,0-4 1,0 8 44,0-4 1,-1 3-11,-3-2-3,3-1 0,-8 1 129,5 0 1,-4 3-86,4 0 1,-4 5 139,0-5 0,2 2-81,-2-2 0,4-2 6,-3 2 0,3 2-46,-4-2 1,6 4-107,-2-3 0,-1-1 35,1-3 1,-4 3-26,5 1 1,-3-1-71,3-3 121,-4-1 0,-4 1-217,-1-1 0,1 2 104,0 2 0,-1-2-91,1 3 0,-1 0 69,1 0 0,2 3-87,-2-4 1,2 6 103,-6-2 1,6-1 6,1 1 0,0-1 79,-3 1 1,0 3-92,-1-3 0,5-1 234,-1 1-142,0-5 1,-3 4-16,-1-2 0,5-3-11,-1 2 0,1 2-87,-5-2 0,1 2 87,-1-2 0,1-1-111,0 5 1,-1-3 134,1 3 1,-1-1-55,1 1 0,-1 3 45,1-3 0,0-1-39,-1 1 1,5-1 144,-1 1 0,2 2-136,-2-6 203,-2 5-155,3-7 36,-4 4 1,0-4-79,-1 2 1,1 3 43,-1 5 1,1-1-121,0-3 0,-6 3 104,-2-3 0,-3 3-132,0 1 1,-1 0 97,0 0 1,0 0-113,0 0 1,2 0 127,2 0 0,-2 0-18,6 0 56,0 0 0,3 0-71,1 0 1,3 0-43,1 0 59,-1 0 1,-3 0 20,-1 0 0,1 0 5,-1 0 0,1 1-79,0 3 0,-2-3 35,-2 3 0,-2 2-25,-2 2 0,-1-2 124,5 2 0,-1-4-89,5 3 1,0-3 134,-1 4 0,1-6-123,-1 2 1,5 1 100,-1-1 1,4 0-78,-3-4 0,3 1 43,-4 3 0,4-2 75,-3 6-43,-1-6 0,-3 7-62,-1-5 0,5 4 16,-1-4 1,2 4 58,-2 0 0,-2-2-56,2 2 1,2 0 136,-2 3 1,2-2-123,-2 2 0,-2-2 9,3 6 0,0-2 3,0-1 1,0-1 43,0 0 1,-3 1 88,2-1 1,-1 1-104,2-1 0,-4 4-70,4 1 0,0-1 63,0-4 0,3 2-24,-4 2 0,5-2 17,-5 2 1,5 2-69,0-2 0,-2 4 48,1-4 0,0 4-13,4-4 1,0 6-36,0-2 0,0-2 41,0 2 1,0-1-15,0 1 1,0 3 13,0-3 1,0-1-6,0 1 1,0 0-3,0 4 0,-1-4-47,-3 0 1,3-2 37,-3 2 0,3 2 5,1-6 1,0 4 45,0-4 1,1 0-44,3-3 1,-3-1-51</inkml:trace>
  <inkml:trace contextRef="#ctx0" brushRef="#br2" timeOffset="28">5549 6892 16702,'2'0'-131,"9"-5"-825,-5 5 1,-3 0 77,-11 0 878,1 5 0,0-4 0</inkml:trace>
  <inkml:trace contextRef="#ctx0" brushRef="#br1" timeOffset="29">1359 9696 12894,'-6'0'-1694,"1"0"1673,5 0 220,0-5 294,0 4-85,0-9 0,0 7-110,0-4 0,1 4 532,3-1 143,-3-2-284,9 5-283,-9-4 32,5 5 0,-3 1-612,1 3 1,0 2 266,-4 5 0,-1 1 80,-3-1 0,1 2-58,-4 2 1,3-2-205,-4 2 1,4 2 231,-3-2 1,3 4-7,-4-4 0,6 0-275,-2-3 0,3-1 561,1 1 1,0-1-300,0 0 0,0 1-153,0-1 1,0 1 41,0-1 1,0 1-96,0-1 1,4 0-60,-1 1 1,5 1-105,-4 2 1,1-3 42,-1 4 1,-3-4 95,3 0 0,-3-1 65,-1 1 0,1-1-66,3 0 0,-3 1 59,3-1 1,-2 1-56,-2-1 0,0-3 216,0-1 0,3 1-116,1 3 1,1-3-51,-1 0 1,-3-1 72,3 5 0,-1-5-168,0 1 141,-1 0 0,7 3-83,-6 0 0,1-3 40,-4 0 0,4-5-377,0 5 418,5-5 84,-3 7 1,4-8-148,-2 6 0,2-6 215,-2 2 0,-2 1-199,2-1 1,-5 1 253,5-1-389,0-3 1,3 8 310,0-5 0,-3 4-396,0-5 353,-1 6 0,5-4-171,-1 3 1,1-3 85,-1-5 0,0 4 32,1 0 1,-1 1 18,1-2 1,3-1 205,0 2-55,0 2 168,2-5-59,1 4 1,1-1-10,0 0 5,-5 0-225,7 1 1,-4-4 259,2 3-410,2 2 151,-8-5 1,9 6 167,-3-3-204,-3-3 1,2 4 81,-3-5 0,-2 0 56,2 0 0,1 0-102,0 0 0,0 1-42,-1 3 1,-2-3 60,2 3-30,3-3 1,-4-1 79,5 0 1,0 0-7,4 0 1,0 0-15,0 0 1,1 0-78,2 0 0,-1 0-14,1 0 1,-2 0 73,-1 0 0,-1 0-46,-3 0 1,2 4-59,-2 0 0,-1 0-44,1-4 0,0 4-178,4-1 1,-4 1-172,0-4 0,1 0 357,7 0 1,-3 0-19,3 0 0,1 0-55,-2 0-213,1 0 328,-4 0-168,5 0 140,-4-5 1,8 4-123,-6-3-143,1 3 182,-4 1 1,3-4-36,1 0-232,0 0 302,-10 4 1,9 4-43,-3 0-23,2 5 1,-2-3-11,0 6 1,3-5-4,1 1 1,0-2-252,-4 2 1,3 1 60,1-6 0,-1 3 240,-3-3 0,0-1-244,0 1 118,0-1 297,-5-2-36,3 0 1,-4 0-41,2 0 66,2 5-137,-3-4 1,1 4 76,0-5-38,0 0-18,-1 5-60,3-4 109,-3 5 0,5-6 27,0 0-342,0 0 297,0 0 1,-1-2-59,1-2 1,0 2-25,0-6 1,0 6 287,0-2-269,-6-2 23,0 4 0,-2-3 141,0 5 46,1 0-144,-5 0 0,0 0 34,1 0 0,-1 0 7,1 0-168,-1 0 157,1 0 1,4 4 18,3 0-489,-2 0 273,4-4 1,-3 0-340,5 0 336,-5-5 1,2 3-116,-5-1 33,5 1 156,-7 2-6,4 0-191,-6 0 52,0 0-70,1 5 327,-1 2 0,6 4 0,1 1 0</inkml:trace>
  <inkml:trace contextRef="#ctx0" brushRef="#br2" timeOffset="30">4249 10576 8494,'0'-7'-2273,"-6"-3"3376,5 9-668,-4-4 0,5 4 240,0-3-106,-5 3-120,4-5 215,-9 6-457,8 0 0,-8 2-15,3 2 1,0-3 34,0 3 0,3 1-142,-4-2 40,6 6 0,-3-6 68,5 5-57,0-6 0,2 3-163,6-5 1,-1 1 83,9 3 0,1-3 1,2 3 1,3 1 25,1-1 1,0 4 18,0-4 0,-1 3 16,1-3 1,1 4-8,3-5 0,-2 5 75,6-4 0,-1 0-68,5-4 0,4 0 86,3 0 0,2-2-138,2-1 0,0-4-19,-1-4 1,1 3 61,0 1 0,-6 3 8,-2-4 0,-2 6-62,-2-2 1,-4-1 46,1 1 0,-6 0-156,2 4 0,1 1 79,-1 3 0,0-3 10,0 3 0,-2-2-40,6-2 0,-1 0-23,5 0 0,-1 0 15,0 0 1,2-2-17,2-2 1,-3-1 249,3-2 1,-2-2-120,-2 5 0,-3-4 178,-1 5 0,-5-1 96,2 4-265,2 0-264,-5 0 243,4 0 0,-5 0-141,0 0-47,0 0 190,0 0 0,3 0-356,1 0 132,5 0-51,-8 0-213,9-5 285,-9-2 1,8 0 37,-6-1 310,-4 6-272,-1-8 0,-4 4-77,2-1 396,3-3-133,-10 8 1,5-6-105,-6 4 239,1-5-272,-6 3 0,4-5 10,-2 4 25,2-3 1,0 3-181,-2-4 0,2-2 184,-3-2-35,4 2 0,-4-3-25,1 4 1,-4 1-20,3-1-382,1 1 226,-2 0 0,0-1 4,-2 1 488,-2-1-164,3 1 1,-2 0 154,1-1-294,0 1-18,-4-1-81,5 1 112,-4-1 1,6-3 38,-3 0-223,-3-5 93,9 2 1,-5-1 119,3 0-208,2 0 156,-4-4 0,2 0-13,-1 0-24,-4 5 15,2-3 1,-4 4 179,3-2-182,-3-2 0,4 7 122,-5-5 1,0 4-80,0-4 0,0 3 5,0-3-9,0 0 1,-3-4 17,-1 1-277,0-1 254,4 0 1,1 0 6,3 0-210,-3-5 186,9 4 1,-4-8-96,1 6 70,3-1 36,-8-1 0,4 4-1,-2-3-28,-3 3 1,4 2 187,-5-1 0,-1 1-105,-3 3 1,1-2 7,-4 1-50,4-1 1,-6-3 147,6-3-138,-6-2 0,7-5 14,-1-1 0,1 4-9,2-4 1,2 4-152,1-7 0,0 2 142,5 2 1,-2 3-210,2 1 1,2-1 103,-3-3 1,-2-1 185,-1-3 1,-2 6-129,-2-2 1,0 3-88,0 1 1,-2 2 66,-2 5 1,-2 0 14,-5 0 0,-1 0 44,1 1 0,1-1-21,2 0 0,-1-1 129,5-3 0,1 4-135,3 0 1,0 1-65,0 3 1,0 1 71,0-1 1,0 4 172,0-4 0,0 1-113,0-1 0,0 1 14,0 3 1,0 1-51,0-5 1,0 4 10,0-5 1,0 5-24,0-4 1,0 4 39,0-4 0,0 4-88,0-4 1,-2 3 62,-1-3 0,1 4-114,-2-4 0,-1 5 83,2-1 0,-3-2-3,3 2 1,1-1 10,-1 1 0,-2 2-1,1-2 0,0 1 75,4-2 1,0 2-71,0-5 0,0 0 16,0-3 1,1 3-7,3-1 1,-1 1-32,4-3 0,-4 3 21,0 0 0,3 3-4,-3-3 1,1 5-1,-4-1 1,0 2 9,0 2 0,-1 0 17,-3-1 0,2 1-10,-6-1 1,2 1-3,-2-1 1,-2 1-1,2 0 0,2-5-8,-2 1 1,4-1-4,-3 0 1,4 2-3,-1-5 0,3 0-141,1-3 1,-1-1 130,-3 0 0,3 1-217,-3 3 1,2 3 117,-2 4 0,1 1-496,-4 0 0,3 3 231,-4 0 1,4 6-535,-3-2 0,-1 13 909,-3 6 0,-6 21 0,-1 5 0</inkml:trace>
  <inkml:trace contextRef="#ctx0" brushRef="#br1" timeOffset="31">1428 9742 10228,'-7'0'-1070,"-3"-5"1,9 2 1273,-3-4-65,3 4 160,-4-7 0,3 4-66,-1-6 1,1 5 157,2-1 0,0 0-167,0-3 0,0 3 111,0 1 0,0 3-45,0-4 0,4 5 170,0-5 0,4 0-106,-5-3 1,6 1 55,-1 2 0,2-2-174,1 2 0,0-2 96,-4-1 1,3-1-178,-2 1 1,2 1 101,2 2 0,-5-2-157,1 2 1,-2 2 58,2-1 1,-2 3-319,-2-4 103,-3 6 126,4-4-98,-5 6 0,2 0-260,1 0 0,0 0-95,4 0 1,1 0 75,4 0 1,4 0-566,3 0 0,3 0 305,0 0 1,6 0 513,3 0 0,2 0 1,1 0-1</inkml:trace>
  <inkml:trace contextRef="#ctx0" brushRef="#br1" timeOffset="32">4888 7618 9123,'-6'0'-1971,"-4"1"2053,2 3 1,-2-2-18,-2 6-57,6-6 1,-4 9 141,2-4-42,-2-2 215,-1 0 64,4 0-211,-3-3-191,9 3 394,-4-5 1374,5 0-1531,5-5 34,-4 3 0,8-8 125,-5 3-131,5 2-66,-8-6 0,5 6 237,-2-2-506,-2 2 190,3 0 1,-5 2 319,0-5-645,0 6 361,0-3-95,0 0-231,0-2 96,0-4 1,0 3-25,0 1 108,0 4 0,1-6 50,3 6 102,-3-6-85,4 2 0,-1-4 35,0 0 0,5-1 151,-2 1 1,-1-5-89,2 1 1,-2-4 107,2 4 0,2-4-62,-2 4 1,-2-4 150,2 3 0,-6 1-2,2 4-44,2-1-289,-4 1 275,3 0-506,-5-1 167,0 6-179,0-4 150,0 3 1,4-4-62,-1-1 0,6 2 57,-1 3 0,1-4 44,-2 4 0,4-3 141,-4-2 0,3 0-119,2-4 0,-1 4 222,1-4 0,-1 8-121,0 0 0,0 0 44,-4-3 0,3 3-104,-2 1 0,-2 3 10,2-4 1,-4 4-5,3-3 1,-3 4-15,4 0 0,-1-3-104,5 3 0,-1-5 79,1 4 0,0-5-2,4 2 0,-4 0-4,3 0 0,-2 3-60,-1-4 1,-1 2 78,0-2 1,1 2-61,-1 2 0,1 3 4,-1-3 0,1-1 48,-1 1 0,-3 0-45,-1 4 0,0-1 24,0-3 1,3 3-15,-2-3 0,-2 3-5,2 1 1,-4 0-90,3 0 34,1 0 66,3 0 1,1 0-32,-1 0 1,-3 4-25,-1 0 1,-3-1-73,4-3 1,-4 4 47,3 0 0,1 0 76,3-4 0,1 0 13,-1 0 1,2 0 73,2 0 0,-1-1 21,5-3 0,-1 1-47,1-4 1,-1 4 148,-3-1 1,1-1-105,3 1 1,-2 1 81,-6 3 0,1 0-100,-1 0 0,1 0 48,-1 0 0,-3 0-6,-1 0-130,1 0 1,3 1-22,1 3 1,-1-3 1,0 3 1,2-3 236,2-1 1,-1 0-71,5 0 1,-5 0-69,2 0 1,0-4 35,-1 0 1,1 1 21,-5 3 1,0 0 62,1 0-42,-1 0-51,1 0-61,-1 0-175,0 0 1,-3 3 59,0 1 0,-4 4-28,3-4 1,-3 3 60,4-3 0,-1 4 77,5-5 1,-1 5-85,0-4 0,1 4 171,-1-5 1,1 5-33,-1-4 1,1 1 91,-1-1 0,-3-3 7,-1 3 1,1 1-88,3-1 1,-3 3-99,-1-3 0,1 1 114,3-1 0,1-2-46,-1 6 0,1-5 38,-1 0 1,1 2-90,-1-1 0,0 5 9,1-1 0,-2-2-44,-2 2 1,2-4-134,-3 3 1,0 1 158,0 3 0,-4-3-514,1-1 155,2 1-687,0 3 1,2 0 438,0-4 0,-6 3 640,2-2 1,2 2 0,1 2 0</inkml:trace>
  <inkml:trace contextRef="#ctx0" brushRef="#br2" timeOffset="33">6361 6224 8227,'-1'-10'521,"-3"3"-147,3-4 0,-4 10-19,5-4 81,0 0-186,0 4 367,0-4 34,-5 5-185,4 0-246,-4-5-33,5 3 0,1-3 187,3 5 99,-3 5-270,4 2 0,0 5 343,3 4-359,2 1 0,-3 6-66,1 0 0,-4 5 117,3 2 0,-4 0-274,1 0 1,1 1 70,-1 3 0,0 0-217,-4 0 0,0-3 121,0-1 1,-2-4-296,-2 0 0,3-2 158,-3-1 1,3-5-146,1-3 175,0-2 6,0-2 337,0-4-273,0-2 1415,0-5-1205,5 0 0,-2 0-28,4 0 1,1 0 146,3 0 1,6 0-83,2 0 0,2 0 114,2 0 0,0 0-145,0 0 0,0 0 2,0 0 0,-2 0-125,-2 0 0,2-4 78,-6 0 0,0-3-197,-4 3 0,1-1 126,-1 1 1,-3 3-1537,0-3 698,-6 2-3956,3 2 4792,-15 0 0,2 6 0,-8 0 0</inkml:trace>
  <inkml:trace contextRef="#ctx0" brushRef="#br2" timeOffset="34">6921 6613 8123,'-6'-12'437,"-3"1"174,5-1 0,0 1-242,4 0 1,0 3 101,0 0 112,0 1 0,0-5-132,0 1 0,0 3 126,0 1-323,5 4 0,2-6-16,4 5 1,0-1-1,1 2 1,3 1-106,0-2 0,4 3-135,-3 1 0,-1 0 104,-4 0 1,1 1-177,-1 3 0,1 3 34,-1 4 1,0 0-68,1 1 0,-5-1 58,1 1 0,-4-1-60,3 1 1,-3-1 116,4 0 1,-6-3-261,2 0 1,-3-1 27,-1 5 0,-1-2 170,-3-3 0,2 4 116,-6-4 1,1 2-119,-5-1 1,1 2 158,-1-3 0,1 0-64,0 0 227,4-4-207,2 7-6,5-9-101,5 4 1,2-1 68,4 0 1,4 0 55,0-4 1,2 0-63,-2 0 1,-2 0 77,2 0 0,2 4-72,-2 0 0,0 3 43,-4-3 0,-3 4-26,0-5 1,-2 6 31,2-1-109,2 2 0,-9 1 33,3 1 0,-3-1-66,-1 1 0,-5 0 80,-3 4 0,-3-4 1,-4 4 0,1-4-15,-5 0 0,0-5 331,-4 1 1,0-2-111,0 2 1,-1-3-156,-3-5 1,7 0-103,-3 0 0,4-4-208,0 0 1,7-3-2879,4 3 3128,5-5 0,-2 3 0,5-6 0</inkml:trace>
  <inkml:trace contextRef="#ctx0" brushRef="#br1" timeOffset="35">1348 8668 8178,'-7'0'877,"2"-5"0,5 3-76,0-6 0,0 4-266,0-3 1,0 3 371,0-4-616,5 1 1,-3-1 142,1 1 0,-1 3-172,-2-4 1,0 4 588,0-3-299,0 4-209,0-7-424,0 9 0,0-6-96,0 4-142,0 1-121,0-3 398,0 0 105,5-1 1,-4-2 5,3 1 182,-3-1 0,3-3-166,0-1 1,0 5 466,-4-1-314,5 0 0,-3-2 152,6 3-302,-6-4 0,5 6-22,-4-2-131,-1-3 160,8 3-124,-9-4 1,8 3-4,-5 1-111,0 4 0,-3-2 84,3 5-393,-3 0 233,4 0 0,-4-4 191,3 0-122,-3 0 14,10 4 0,-9 0-177,6 0-69,-6 0 81,8 0 361,-3-5 464,4 4-475,1-9 0,-1 7-86,0-4 0,-3 3 176,0-4 0,-5 6 167,5-2-277,0 3 1,-1 0 74,1-3 96,0 2-320,3-3 145,0 5-182,1 0-153,-1 0 63,1 0 137,-1 0 1,0 0 20,1 0 10,-1 0 1,1-1 91,-1-3 0,1 3-46,-1-3 1,-3-1 129,-1 1 0,0-1 7,0 1 0,0 3 336,-4-3 1,0 3-107,4 1-282,-4 0 1,3 0 52,-2 0-418,-3 0 292,10 0-118,-5 0-343,5 0 405,1 0 0,-1 0-117,1 0 183,-1 0 0,0 0 91,1 0 0,3-1-54,0-3 1,-3 2 162,-5-6 0,1 5-118,3 0 1,-3 1-52,0 2 1,-5 0 4,5 0 1,-4 0-62,3 0 0,1 0 31,3 0 0,-3 0-13,0 0 0,-1 0-18,5 0 0,-1-1-19,1-3 0,-1 3 200,0-3 0,1-1-31,-1 1 1,5-1 16,-1 1 1,0 3-26,-4-3-86,1 3 0,-1 1-26,1 0 0,-1 0-17,0 0 1,-3 0-78,0 0 0,-1 1 29,5 3 0,-1-3-422,1 3 378,-1-3 0,0 3 0,1 0 0,-1 0 13,1-4 1,-5 0 10,1 0 12,0 5 0,3-4 27,0 3 1,1-3 182,-1-1-133,1 0 0,-1 0 39,0 0 0,1 0 4,-1 0 1,-3 0 15,0 0 1,-1 0-63,5 0 1,-1 0 157,0 0-111,1 0 0,-1 0 6,1 0-45,-1 0 0,1 0-3,-1 0 0,-3 0 2,-1 0 0,0-1 60,0-3 1,3 3-18,-2-3 4,2 3 1,1 1-101,1 0 0,-1 0 9,1 0 1,-5 0-3,1 0 0,0 0 20,3 0 0,0-1-26,1-3 76,-1 3 1,1-5-51,-1 6 1,-3-3 32,-1-1-1,1 0 1,3 3-9,1-3 0,-5 3 24,1-3 1,0 1 10,3 0 0,0 1-80,1-2 1,-2 2 46,-2-2 1,2 3-107,-3-3 1,0-1 87,0 1 1,-3 0-30,4 4 1,-4 0 24,3 0 1,-3-1-54,4-3 79,-6 3 1,5-4 2,-4 5 0,0 0-32,4 0-30,-4 0 53,7 0 1,-5-1-7,3-3 30,2 3 0,-5-6 54,3 3-91,2 3 1,-8-5-11,6 2 3,-5 3 0,3-4 31,-2 5-50,-3 0 62,9-5 0,-7 3-31,4-1 1,-3-3 12,4 3 1,-4-2 7,3 1 0,-1 1-72,2-4 241,2-1-96,-3-3 1,0 0 103,1 4 1,-4-2-64,3 5-70,-4-5 1,3 3 51,-2-6-195,-3 1 1,8 0-16,-5-1 0,3 1-330,-3-1 0,4 1-187,-4 0 1,1-1-150,-1 1 756,-3 4 1,9-3 0,-4 4-1</inkml:trace>
  <inkml:trace contextRef="#ctx0" brushRef="#br2" timeOffset="36">1827 8223 8230,'-11'0'-2260,"5"5"2816,-5-4-288,10 4 1,-5-5 293,2 0-323,3 6 49,-4-5 77,5 4 1829,0-5-2055,-5 5 0,-2 0-194,-4 3 0,-1 1 58,1-6 0,3 5 320,1-4-80,-1 0-120,-3-4 1,3 0 53,0 0-4,6 0 110,-3 0 854,5 0-819,-5-6-179,4 5 4,-10-4 0,5 5 106,-5 0-101,-1-5 1,1 3-60,-1-6 0,2 4 55,3-4 0,-2 5 96,5-5-174,-5 0 0,4-3 197,-3 0-268,3-1 0,4 1 104,-3-1 1,3 5-95,-3-1 0,3 4 81,1-3 1,-1 3-155,-3-4 0,2 4 33,-1-3 0,-2 3-81,1-4 1,-1 1 12,1-5 0,1 5 107,-4-1 1,4 1 5,-1-5 1,-1 1-21,2-1 1,-3 2 85,3 3 0,1-4-79,-1 4 0,0-3 62,-1-2-62,3 1 1,-5-1 12,2 1-81,3 0 1,-5-1 83,6 1 1,0 3-136,0 0 1,0 1 11,0-5 30,0 1 0,0 0 42,0-1 0,0 1 28,0-1 1,-3 5 12,-1-1 46,0 0 170,-1-3-180,-1 0 1,-2 0 154,0 4-154,6-3-5,-3 3 0,5-4 32,0 0 49,0-1 1,0 1-68,0-1-28,0 1 0,0-1-57,0 1 0,4 0 61,-1-1 1,1 5-138,-4-1 152,0 0-67,0-3 1,0 3 34,0 1-92,0 4 57,0-7 0,0 7-37,0-4 0,0 3 13,0-4 0,0 1 34,0-5 1,0 5 52,0-1-57,0 1 0,0-5 103,0 1 0,0 3-95,0 0 1,0 5 48,0-5 1,0 4-54,0-3 1,4 3-1,0-4 0,0 4-8,-4-3 0,0 3 27,0-4 1,3 5-258,1-5 234,0 0 0,0-3-78,0-1 1,1 1 56,-1 0 0,-2-1 70,6 1 1,-6-1-28,2 1 9,2 0 0,-3 0 178,5 4-196,-6-3 0,4 5 83,-2-3 0,-1 2-55,4 2 0,-3 1 39,4-4 0,-1 3-26,5-4 1,-5 1-38,1-5 0,0 5 35,3-1 0,1 0-5,-1-3 0,0-1 79,1 1 1,-1 3-85,1 1 1,-1 0 3,0 0 0,-3-2 2,0 5 1,-2-1 18,2 1 1,2 3-8,-3-3 0,0 3-39,0 1 1,1-4 77,3 0 0,1 1-47,-1 3 1,1-4 71,-1 0 0,0-4-67,1 4 1,-1-1 37,1 2 0,-1-2-22,1-3 1,-1 2-32,0 2 1,1-1 32,-1-3 1,1 2-46,-1 2 1,1 1 12,-1-4-22,0 4 1,1-6-8,-1 6 31,1-1 0,-1 4-25,0 0 1,-3-4 40,0 0-37,-1 0 0,5 4 26,-1 0-44,1 0 1,-1-1 26,0-3 0,1 3 30,-1-3 0,1 2 111,-1-2 1,-2 3-130,2-3 1,-4-1 27,8 1 1,-9 0-12,6 4 1,-3-4-2,2 0 6,0 1 1,1 3-49,-1 0 1,-3 0-104,0 0 133,-1 0 1,5 0-193,-1 0 168,0-5 0,1 3-36,-1-2 0,1 3 24,-1 1-24,1 0 0,-1 0 22,0 0 0,1 0 5,-1 0 1,1 0 14,-1 0 1,-3-1-19,-1-3 0,1 3 113,3-3 0,-3 3-96,0 1 78,-1 0-52,5 0-152,-1 0 136,0 0 1,1 0-97,-1 0 1,-3 0 69,0 0 0,-1 0 1,5 0 0,-5 0 31,1 0 1,-1 0-44,5 0 1,-5 0 83,1 0 0,0 0-66,3 0 1,-3 0 85,-1 0 0,1 0-63,3 0 0,-3 0-10,0 0 1,-5 1-12,5 3-2,0-3 0,2 5-307,-3-2 304,4-2 1,-5 3-72,5-5 0,-3 1 51,-1 3 1,1-3-128,4 3 1,-5-3 103,1-1 0,-1 0 28,5 0 1,-5 0 49,1 0 17,0 0 105,3 0-187,0 0 117,1 5 1,-4-2-67,-1 4 4,-4-4 6,7 7 1,-5-8-64,3 6 0,-2-5 28,-2 0-6,2-1 1,2-1-5,-1 3 12,1-3 0,-1 4 4,1-5 1,-4 0-4,3 0 12,-4 0-6,7 0 0,-7 1-23,4 3 15,-4-3 1,3 8-1,-2-5 0,-3 1-18,3-1 1,-3-1 18,-1 4 0,4-3 2,0 4 1,0-5-5,-4 5 0,4-4 120,-1 3 1,2-3-110,-1 4 0,-1-6 106,4 2 0,-4-1-55,1 1 22,2-3-128,0 9 0,2-5 79,0 3 1,-4 2-124,3-3 0,-4 0 104,0 0 1,0 1-93,1 3 1,-3 1 65,3-1 0,-3 1-133,-1-1 0,4 1 145,0-1 1,1 0-13,-1 1 91,-3-1 1,5 1-98,-2-1 0,-1-3-139,4-1 1,-4-3 25,1 4-67,2-6 1,-4 3-4,6-5-436,-5 0 1,2 2-181,-5 1 1,1-1-458,3 2 0,-3 2-1303,3 1 2582,-3 4 0,-6 5 0,-1 2 0</inkml:trace>
  <inkml:trace contextRef="#ctx0" brushRef="#br2" timeOffset="37">1519 6407 8240,'-6'-5'23,"1"4"52,5-4 676,0 5-318,0-5-1,0 3 6,0-3 235,0 5-422,0-5 0,1 4 401,3-3-151,-3 3-168,9 1-82,-9 0-71,9 5 0,-8 1 31,2 6 1,1 3-155,-2 0 1,1 7 125,-4 1 1,0 1-208,0 6 0,0-1 49,0 2 1,0 0-118,0-4 1,0 0 33,0-4 1,0-4-56,0 0 1,0-5-11,0 1 140,0-2 0,0-2 141,0 0-125,0-4-28,0 3 53,0-9-108,0 4 113,0-5 53,0 5 0,5-3 48,3 1 1,2-1-129,2-2 0,-1 0 163,0 0 0,5 3-133,-1 1 1,5 0 239,-1-4 0,3-1-47,1-3 1,-2 1 47,-2-4 1,1 3-167,-4-4 1,3 5-201,-4-5 0,-4 5-497,-3 0 1,-4 1-763,3 2-422,-4 0 780,2 0-1713,-15 0 2673,7 0 0,-17 0 0,7 0 0</inkml:trace>
  <inkml:trace contextRef="#ctx0" brushRef="#br2" timeOffset="38">1942 6636 8059,'-6'-18'1275,"5"1"-1093,-4 11-182,5-4 0,0 3 0,0-4 1695,0 5-807,0 1 128,0 5 1,0 5-541,0 2-323,5 8 138,-4 3-322,10 5 0,-10 0 134,3 0 130,2 5-1004,-5-4 599,4-1 0,-5-3-63,0-5 1,0 4-324,0-4 0,0 1 558,0-5 0,5-5 0,2 0 0</inkml:trace>
  <inkml:trace contextRef="#ctx0" brushRef="#br2" timeOffset="39">3860 6259 8123,'-5'-12'-158,"4"1"0,-5 1 446,2 2-199,2-2 1,-4 5 268,2-3-119,3-2 383,-4 9-156,0-4-227,4 0 493,-4 3-249,5-3-90,0 5 0,-4 2-41,0 1 0,0 4-60,4 4 0,0 2 33,0 2 1,4 8-87,0 7 0,3 3-134,-3 2 1,4-1 148,-4 0 0,-1 4-317,-3 0 0,0-1 7,0-6 1,0 1-199,0-1 1,0-4-57,0-5 0,0 0 129,0-7 0,0 0 326,0-3-198,0-1 246,0-4-225,0-2 534,-5-5-35,4 0-151,-4 0 1,14-2-198,2-1 0,7 1 34,-3-1 1,6-2-48,-2 1 0,2 0-4,2 4 0,-4-4-3,0 0 0,-1-1 16,1 1-27,2 3 34,-8-4-187,4 0 45,-6 4-417,1-4 216,-1 5 20,-5 0-1545,-1-5 524,-5 3 549,0-3-1873,-5 5 1184,4 0 1362,-9 0 0,4 0 0,-6 0 0</inkml:trace>
  <inkml:trace contextRef="#ctx0" brushRef="#br2" timeOffset="40">4271 6658 7987,'-12'-11'0,"-4"1"0,9 2 1148,-3-2-709,3 9 1,2-9 223,5 2 175,0 3-306,0-5 122,0 8-344,0-8 1,5 5 131,3-2 27,-3-3-164,10 3 0,-7-3 68,7 2-134,3-2-69,0 9 0,1-4 169,0 5 40,-5 0-209,7 0 0,-8 0 169,2 0-315,-2 5-14,-2 1 0,-1 6 65,-2-1-10,2 1 0,-9 3-70,3 0 1,-2 2 98,-2-2 0,0-1-246,0 5 1,-2 0 85,-2 4 0,-2-4-178,-5 0 1,-1-5 107,1 1 1,-1 1-41,1 0 1,0-2 232,-1-7-38,1 3 1,1-7 179,2 4-248,3-4 139,5 2-20,0-5 295,0 5-327,5-4 0,1 5 120,6-6 1,0 0 64,4 0 1,-4 3-114,4 1 0,-2 0-43,1-4 1,-1 0 25,5 0 1,-4 1 9,4 3 0,-4-3 3,4 3 1,-1 1-151,1-1 1,1 4 73,-4-5 1,-1 2-188,-4-1 353,1-2-21,-1 8 0,-3-9 4,-1 3 1,-4-2 44,1 2-170,-3-3 137,-1 4-931,0-5-2315,0-5 3055,0-1 0,-5-10 0,-1-2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9:57:38.86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13602 11113 8103,'-7'-4'0,"-1"0"-6,5 0 177,-2-1 185,5 4 151,-5-4-152,4 0 231,-4 3-60,5-3 611,0 5 0,4 5-900,0 3 0,-1 2 14,-3 2 1,0 0-158,0 3 0,0 3 101,0 5 1,0 1-63,0 3 0,0-1-68,0 9 0,0-7-165,0 6 0,0-1-102,0 5 1,0-6 106,0 2 0,0-4-92,0 1 0,4-3 31,0-5 0,4-2 75,-5-2 1,6-1 56,-1-3 1,-2-2 11,2 2 1,-6-6-4,2-1 1,-1-2-12,1 2-172,-3 2 1,4-8 32,-5 6-243,0-6 1,-1 3-106,-3-5-1432,3 0 240,-10 0 1705,5 0 0,-5-5 0,-1-1 0</inkml:trace>
  <inkml:trace contextRef="#ctx0" brushRef="#br0" timeOffset="1">13499 11261 8013,'-1'-18'126,"-3"3"0,3-2 69,-3 2 1,3 0-3,1 4 1,0-2 174,0-2 301,5 2-347,-4-3 1,10 4 137,-4 1-186,3 4-79,2-3 1,-5 5-32,1-3 13,0-2 0,4 9-101,3-3 0,2-1 135,2 1 1,3 1-202,-3 3 1,3 0 48,5 0 1,-3 1-66,3 3 1,-3-2 55,-1 6 0,3-1-178,1 5 97,0-1 0,-9 2-132,-3 2 98,-3-2 0,-1 7-62,-4-5 1,2 6 89,-5-2 1,-4 2-176,-4 2 1,-9 4 120,2-1 1,-8 1 45,0-4 0,-6 0 0,-2 0 0,0-2-19,4-2 0,2 2 14,2-6 1,-2-4 5,6-3 1,-4-4-354,4 3 297,0-4-1125,3 2 372,1-5 335,5-5 518,1-2 0,10-4 0,1 0 0</inkml:trace>
  <inkml:trace contextRef="#ctx0" brushRef="#br0" timeOffset="2">14288 11010 8255,'0'-12'-1638,"0"5"1259,0-1 1370,0 0-575,5 2 0,-4 0 317,3 2-26,-3 3-90,-1-9 1,0 8-292,0-8 1,1 9 177,3-3-160,-3 3 0,4 2-61,-5 3 1,-1 2 77,-3 6 0,-1-1-109,-2 0 0,-4 6 59,4 2 1,-3-1-121,-2 1 0,0 4-121,-4 3 0,4 5 83,-4-5 1,4 6 43,0-1 0,1-2-282,-1 1 0,2-1 43,3 2 1,2 1-36,5-6 0,-4 5 51,0-5 0,0 6-105,4-1 1,0-2-79,0 1 1,4-4-61,0 0 1,1-2-189,-1-1 265,2 0 1,4-4 48,-2 0 0,2-5-29,-2 1 1,2-2-77,1-2 312,1 1-266,-1-1-11,0 1 341,1-1-74,-1-5 1,-3 1 53,-1-3 35,-4-3-645,7 4 181,-9-5-297,5 0 132,-6 0-2073,0-5 2559,0 4 0,-6-10 0,0 5 0</inkml:trace>
  <inkml:trace contextRef="#ctx0" brushRef="#br0" timeOffset="3">14562 11181 8034,'0'-11'-374,"0"3"-60,0 0 0,0 5 1217,0-5-370,0 0 0,0 1 598,0-1-369,0 6 199,0-9-251,0 10-163,0-4-155,0 5 0,0 5-91,0 3 1,0 3 14,0 4 1,3 8-59,1 8 0,0-1-204,-4 4 0,0-2 64,0 6 0,0-2-276,0-2 0,-4-4 146,0 1 0,-1-6-41,2 2 1,0-3 22,-5-1 0,6-4-45,-2 0 0,-1-5 192,1 1 0,0-2-5,4-2 0,-1-3 396,-3 0-144,3-6 252,-4 3-286,5-5 1,5 0-1,3 0 1,-2 0-53,2 0 0,-1-4-44,5 1 1,-1-3-13,0 3 0,5 1-22,-1-1 0,4 1-169,-4 2 0,4 0 112,-4 0 0,2 0-11,-2 0 1,-2 0 33,2 0 1,-2 0-3,-2 0 0,1 0 2,-1 0 1,-3 0-85,-1 0 0,-3 0-759,4 0 358,-6 0-1363,3 0 779,-5 0-1383,0-5 2406,0 4 0,-5-4 0,-1 5 0</inkml:trace>
  <inkml:trace contextRef="#ctx0" brushRef="#br0" timeOffset="4">14938 11558 8135,'0'-8'-274,"0"1"228,-5 4 1,4-3 1707,-3 2-1089,3 3 0,1-3-26,0 8 0,0 2-287,0 5 0,0 2-202,0 2 0,0 2 65,0 2 0,0 3 93,0-3 0,0 1-311,0-1 0,0 1 57,0-5 1,0 2-205,0-2 158,0-7 1,1 7-42,3-7 270,-3 2-161,4-4-189,-5 4-903,0-8 482,0 3 327,0-5 0,-5 5 0,-1 1 1</inkml:trace>
  <inkml:trace contextRef="#ctx0" brushRef="#br0" timeOffset="5">15281 11067 8212,'0'-12'-1169,"0"1"2213,0 0-214,0 4-183,0-3-45,0 9 66,0-9-177,0 8-119,0-3 0,0 5 273,0 5-428,0 2 0,0 5 62,0 4 0,0 1 0,0 6 1,0 0-106,0 0 0,0 5 198,0 2-124,0 3-925,0 2 698,0-1 0,0-1 226,0-3-835,0 3 461,0-4 0,0 4-35,0-2 0,0-3-101,0-5 0,4-2 37,0-2-57,0 3 269,-4-9-149,5 3 359,-4-5 0,4 1-307,-5-1 54,5 1-39,-4-6 13,4 4-523,-5-9 97,0 10 245,0-10-1171,0 4 351,0-5 1084,-5 0 0,-1 0 0,-5 0 0</inkml:trace>
  <inkml:trace contextRef="#ctx0" brushRef="#br0" timeOffset="6">15578 11170 8121,'0'-18'-172,"0"5"-43,0 6 1,0 3 128,0-4 1132,0 6-183,0-3-143,0 5-29,0 5-343,0 6 1,0 7 11,0 5-166,5 5 0,-4 1-197,3 5 1,-3 4 87,-1 0 0,0 0-29,0-4 1,0-4 102,0-4 1,0-2-382,0-1 0,0-5 50,0-3 0,0-2-293,0-2-34,0 1-170,0-1-1093,0-4 959,0-2 688,0-5 1,0 0 0</inkml:trace>
  <inkml:trace contextRef="#ctx0" brushRef="#br0" timeOffset="7">15532 11444 8121,'0'-12'0,"0"1"870,0-1-494,0 6 1,2-3 276,1 5 1,0-3-208,5 3 0,-5 0-126,5 4 0,1-1-52,6-3 1,-1 3-111,5-3 1,-4 3 5,4 1 1,-1 0-190,1 0 204,3 0 0,-6 0-301,3 0 57,3 0 1,-8 0-248,5 0 0,-5 0 156,1 0 1,-6 0-367,-1 0 0,-2-2-67,2-1-987,-3 1 922,-5-3 0,-2 5 654,-1 0 0,-9-5 0,-6-1 0</inkml:trace>
  <inkml:trace contextRef="#ctx0" brushRef="#br0" timeOffset="8">15532 11227 8070,'0'-18'0,"0"1"549,0 6-246,0 5 0,5-4-21,3 2 0,2 2 14,2-2 1,0 4-49,4-3 1,-2 3-16,5-4 1,0 6 344,3-2 1,1-1-133,0 1 0,0-1-426,0 1 0,0 3 29,-1-3 1,-2 3-99,-1 1 1,-2-2-207,2-1 0,-2 1 144,-6-1 0,1 1-1124,-1 2 0,-3 0 111,-1 0 1124,-4 5 0,7-3 0,-4 3 0</inkml:trace>
  <inkml:trace contextRef="#ctx0" brushRef="#br0" timeOffset="9">16149 10941 8143,'0'-18'0,"0"3"315,0 3-143,0 5 0,0-3 1380,0 2-1013,0-2 1,0 3 776,0-1-420,0 5-616,5-2 1,0 8 22,3 5 0,2-1 78,-2 8 1,2 3-158,1 1 1,1 3 0,-1 1 0,0 3-102,1 1 1,3 0 108,0-5 0,2 5-288,-2 0 0,-2 3 61,2-3 1,-2 5-50,-2-2 1,-3 3-152,-1 1 0,-4 0-212,1 1 0,-3-2 117,-1-3-365,0 3 411,0-4 1,-5 1-128,-3-4 1,-2 2 25,-1-1 0,-5-1 241,1-3 0,0-1-177,4-3 112,-1-3 272,1 1-65,-1-4 1,5 3-86,-1-5 109,6-4-143,-9 3 1,10-7 55,-3 4-17,3-4-418,1 2-781,0-5-851,-5 0 1376,4 0 0,-6-4 716,4 0 0,-4-10 0,-4 1 0</inkml:trace>
  <inkml:trace contextRef="#ctx0" brushRef="#br0" timeOffset="10">16834 11318 7986,'0'-6'133,"-5"-4"470,4 8-366,-4-3 0,5 4 576,0-3-163,5 3-354,1-4 0,6 5 60,-1 0-121,1 0 57,-1 0-117,0 0 0,2 0 85,2 0-86,-2 0 1,4 0-112,-6 0 1,4 0 31,0 0 134,1 0-525,0-5 259,-3 3 0,7-3 47,-5 5-432,6 0 318,-9-5 0,5 4-92,-6-3 1,1 3-421,-1 1-1039,-5 0 462,0 0 752,-6 0 1,-6 5 0,0 1 0</inkml:trace>
  <inkml:trace contextRef="#ctx0" brushRef="#br0" timeOffset="11">16903 11455 9715,'11'0'663,"1"0"-282,-1 0 1,2 0-36,2 0 1,3 0-22,5 0 1,-3 0-24,3 0 1,-3 0 0,7 0 0,-3 0-21,-1 0 0,-4-4 66,0 1-174,-5-1 1,2 2 72,-4-1 0,-1 0-1,1-5 1,-5 6-15,1-2 1,-6 2 28,2-2 1,-8 3 86,-3-3-348,-9 2 0,-6 2 0,-8 0 0</inkml:trace>
  <inkml:trace contextRef="#ctx0" brushRef="#br0" timeOffset="12">18079 10724 8069,'0'-6'-4,"-5"-4"89,4 8 0,-4-4 266,5 2 8,-5 3-8,3-4 206,-8 5-307,4-5 0,-5 4 3,-1-3-136,6 3 1,-4 1 271,2 0-352,3 0-2,-5 0 192,9 0-187,-10 5 40,10-4 1,-9 9 183,2-2-284,3 2 37,-5 1 1,8 1 229,-6-1-307,0 6 159,-3 0 1,-1 7-62,1 3-20,5-3 0,-4 5-118,2-2 0,2-3 103,-2 3 0,5-3-143,0-1 0,1-2 97,2-2 0,2 2-173,1-6 215,4 0 1,8-3-10,0-1 114,6-5-112,-4-1 0,6-5 164,0 0-67,0 0 1,4 0 19,-1 0 0,5-5 162,-5-2 1,1-3 200,-4-2-246,0 1 1,-4-2-51,0-2 126,-5 2-188,2-9 1,-10 5 127,-2-6-352,3 0 213,-6-5 0,3 0-445,-8-2 228,-2-3 0,-7 9-74,-2-3 1,1 3-31,-5 1 268,5 5-868,-3 2 508,1 4 1,2 5-94,-5-1-944,5 6 809,-3-3 1,2 10-289,0 2-537,0 3 1363,8 2 0,-3 4 0,4 2 0</inkml:trace>
  <inkml:trace contextRef="#ctx0" brushRef="#br0" timeOffset="13">17691 11387 8156,'-6'0'-1583,"0"-5"2760,1 3-92,4-3-549,-4 5 1,6 0 211,3 0-253,-3 0 156,10 0-316,-5 0 0,5 0 131,1 0-54,4 0-115,-3 0 0,7 0 52,-5 0-168,6 0 1,-3 0 10,4 0 1,-3 1-1,0 3 1,4-2-4,4 1 0,5-1-91,-2-2 0,2 0 21,-2 0 0,3-2 9,-2-1 1,-2 1-30,1-2 1,-4-1 64,0 2 0,-3-3 11,-4 3 0,-2 1-59,-6-1 1,-3 0-95,-1-1-471,-4 3 372,2-4 1,-6 4-1079,-3-3 0,-4 3 559,-7-3 0,2 2-1469,-2 2 1,1 2 2064,-1 2 0,-3 2 0,-5 5 0</inkml:trace>
  <inkml:trace contextRef="#ctx0" brushRef="#br0" timeOffset="14">18091 11741 8041,'0'-12'0,"0"1"0,0-1 385,0 1-135,0 0 1,0-1 95,0 1 159,0 4-224,0-3 1,-2 4 210,-1-6-261,1 6-1,-8-4-59,4 9 2,-6-9 0,1 8 173,0-2-341,-6 3 69,-1 1 0,-1 0 301,0 0-449,0 0 108,-4 0 0,2 5 71,2 3-102,-3 2-38,9-4 1,-7 8-112,5-2 89,0 2-68,3 2 1,5-3-164,-1 2 146,6 3 95,-4-5 1,8 3-132,2-5 0,3 1 99,8-1-193,3-4 119,0 3 0,3-9 17,-1 3 51,1-3 3,2-1 0,-2-1 252,-1-3-81,1-2 0,-7-2 75,5 1 1,-5-1-42,1-4 1,-2 1 70,-2 0 0,-3-1-24,0 1-68,-6-1 0,3 5 145,-5-1-71,0 1 163,0 0-170,0-3 118,0 9-206,0-4 1,0 6-108,0 3 0,0-2 180,0 6-130,0 5 0,0 1-81,0 5 0,0-2 183,0 2-326,0 8 232,0-8 0,0 9-8,0-5-388,0 0 207,0 0 1,1-1-341,3 1 325,-2-5 0,4 2 102,-2-4 0,-3-1-22,3-4 1,1 1 299,-1-1-77,5 0-154,-8-4 161,9 3 12,-9-9-382,4 4 33,-5-5 223,0 0-1225,-5 0 526,4 0 298,-9 0 377,9-5 0,-10-1 0,5-6 0</inkml:trace>
  <inkml:trace contextRef="#ctx0" brushRef="#br0" timeOffset="15">18822 11387 8021,'0'-12'-1954,"0"1"2771,0-1 0,0 5-219,0-1 0,1 6 454,3-2-263,-3 2-69,4 2-312,0 0-180,1 0 1,6 0 3,-1 0-32,1 0 0,0 0 143,4 0-346,-4 0 174,10 0 1,-8 0-134,5 0-33,0 0 1,4-1 151,0-3-512,-6 3 267,0-4 1,-2 1-409,0 0 238,1 1 199,-5-2-1234,-5 3 308,-1-3 386,-5 5-1217,0 0 794,0 5 1022,-5 2 0,-6 4 0,-7 0 0</inkml:trace>
  <inkml:trace contextRef="#ctx0" brushRef="#br0" timeOffset="16">18799 11581 8209,'0'-7'1091,"5"1"-655,2 2 1,4 3 622,0-3-672,0-2 0,2 5 253,2-3-451,3-3 0,1 6 188,0-3-409,0 3 74,4-4 1,0 4 305,0-3-705,0 3 329,-6 1 0,5 0 134,-3 0-586,-3-5 271,1 3 0,-2-3-1919,0 5 949,1 0 1179,-5 0 0,0 0 0,1 0 0</inkml:trace>
  <inkml:trace contextRef="#ctx0" brushRef="#br0" timeOffset="17">19770 11158 8106,'0'-18'-576,"-2"3"576,-2 8 614,3 2-326,-4 5 0,5-2 98,0-2 641,0 3-178,0-4-197,-5 5-154,4 0-291,-9 5 1,8 2 182,-1 4-212,-4 5 0,2-2 11,-3 5 0,0 0 63,4 4 0,-4 0-234,4 0 0,-3 4 102,3-1 1,-4 1-507,5-4 272,-1 0 1,4-1-31,0 1-611,0-5 529,5-1 1,1-2-474,6 0 336,4 0 168,-3-3 1,8-2-115,-2-3 203,-2-2 1,8-1 37,-2 0-39,2 0 1,-2-4 69,0 0 1,0-5 270,0-3 0,0-2-131,0-1 548,-1-6-414,1-1 0,-4-6 764,0-2-661,0-4 1,3-4 209,-3 0-280,-3 0 27,-4-6 0,-2 4 51,-2-6 0,-5 6 28,-6 2-79,-4 0-340,-9 9 80,-2-2 1,-15 10 318,-5 6-1756,-5 4 1000,-3 7 0,-1 7-2903,-2 4 1661,2 6 1642,-4 10 0,8 1 0,2 5 0,3 2 0,0 1 0</inkml:trace>
  <inkml:trace contextRef="#ctx0" brushRef="#br0" timeOffset="18">13659 12826 8090,'-5'-7'-8,"4"2"412,-4 5 939,5 0-779,0 5-161,0 7-143,0 5 1,0 8-125,0 1-118,0-2 276,0 9-334,0-9 216,0 9 1,0-7 177,0 4-399,0-4 110,0 2 0,4-6-15,0 1 1,3 0 13,-3 0 0,4-4-29,-5 0-113,6-5 139,-7 2 1,6-4-90,-4-1 130,5 1 0,-8-6-346,10 4 94,-10-3 131,4-1-818,-5-1 285,0 0 143,0-4-208,0 4-1736,0-5 1422,-5 0 931,4 0 0,-10-5 0,5-1 0</inkml:trace>
  <inkml:trace contextRef="#ctx0" brushRef="#br0" timeOffset="19">13499 12917 8090,'0'-16'0,"0"3"0,0-2 460,6-3-156,-5 5 0,13-5 79,-3 3 39,3 2-153,3-3 1,0 5 565,6-1-299,0 1-239,-5 4 0,7-2 240,-2 6-301,2-6-45,-2 7 0,0-3 59,0 5 1,0 0 102,0 0-338,-6 0 66,5 5 0,-9 2 302,2 4-1278,-2 6 660,-2-5 1,-5 10-275,-2-3 289,-3 3 148,-1 0 0,-5 5-601,-2 0 284,-8-1-84,-3-3-22,-5-5 260,0 4 0,0-10 107,0 4 0,1-5 33,-1-3 0,1 0-149,3-4 437,3 0-157,4-4 1,5 0-354,-1 0 495,5 0-280,-2 0 102,5 0 0,11-5 0,1-1 0</inkml:trace>
  <inkml:trace contextRef="#ctx0" brushRef="#br0" timeOffset="20">13694 13043 8090,'11'0'0</inkml:trace>
  <inkml:trace contextRef="#ctx0" brushRef="#br0" timeOffset="21">14504 12631 8214,'0'-11'0,"0"0"0</inkml:trace>
  <inkml:trace contextRef="#ctx0" brushRef="#br0" timeOffset="22">14504 12597 8214,'0'-11'0,"4"3"754,0 1-49,0 4-222,-4-2-46,0 0 0,0 4-127,0-4 664,0 5-602,-5 5-81,4 1-74,-10 5 0,5 2-20,-5 2-123,-1 3 112,1 5 0,-1 1-103,1 3-11,-6-3-711,5 9 392,-10 1 194,10 2 0,-9 3 121,6-5-117,0 5 9,3-3 1,1 5 72,0-3-342,4-3 181,2 5 0,6-10-297,3 0 173,3-4 224,4 7 0,4-9-307,0 3 10,6-8 273,-9 2 0,9-4-199,-6 2 22,5-3 104,-7-4 185,3-1 177,-4 1 0,2-1-379,-3 0 488,3 1-436,-8-6 1,2 4-80,0-2 245,-6-3-183,3 0-511,-5 0 295,5-4-28,-3 4-841,3-5 1028,-5 0 0,-5-5 1,-2-1-1</inkml:trace>
  <inkml:trace contextRef="#ctx0" brushRef="#br0" timeOffset="23">14699 12894 8020,'-5'-29'0,"3"2"5,-2 8 1056,-2 3-643,5 4 1,-4 5 639,5-1-517,5 6 73,-4-3 98,4 5-465,-5 10-2,5 2-87,2 16 31,-1 1 1,3 6 189,-5-1-539,-1 0 187,3 6 0,-5-5 224,3 3-932,-3-2 608,-1-2 1,0-4-334,0 1-141,0-6 375,0-2 1,0-3-138,0-4 110,0-1 38,0-4 1,0-3 271,0 0 43,0-6-214,0 3 922,0-5-578,5 0-111,-4 0 0,6 0-72,-4 0 143,4 0-81,4 0 0,1 0 64,-1 0-120,0-5-42,1 4 1,1-4 27,2 5 0,-3-4 55,4 0-251,-4 0 70,5 4 1,-4 0 154,2 0-541,-3 0 257,0 0 1,-1 0-1191,1 0 666,-1 0 157,-4 0-1575,3 0 1014,-9 0 428,9 0-291,-9 0 477,4 0 476,1 0 0,-5 0 0,4 0 0</inkml:trace>
  <inkml:trace contextRef="#ctx0" brushRef="#br0" timeOffset="24">15076 13237 8048,'-7'-12'246,"2"1"-164,5 0 1236,5-1-543,-4 1 293,5 4 237,-1-3-849,1 4 1,0-1-35,4-3-248,-3 9 0,0-4 231,1 5-190,0 0-42,-2 0 1,4 0-86,-2 0-115,-3 0 229,5 0 1,-7 5-302,4 3 99,-4-3 1,6 5-342,-6-2 274,1 7 1,-4-3-118,0 4-208,0-4 234,0 5 0,-4-3 32,1 5 1,-6-4-51,1 4 0,-2-4 35,-2 4-175,1-5 138,0 8 0,-1-9-242,1 2 113,-1-2 147,1-2 226,5 0-297,-5 1 16,10-1 793,-4 1-429,5-6 1,1 3 1,3-5 228,3-1-254,4-3 0,0 0 155,1 0 0,3 0 220,0 0 0,2 0-23,-2 0-221,-2 0-96,3 0-1290,-4 0 833,4 0 1,-7 0 121,2 0-2593,-2 0 855,-2 0 1913,3 0 0,-14 6 0,3 0 0</inkml:trace>
  <inkml:trace contextRef="#ctx0" brushRef="#br0" timeOffset="25">15555 12597 8079,'0'-7'0,"0"-1"516,0 5-282,-5-7 121,4 9 446,-4-4-335,5 5 743,0 0-861,0 5 1,0 6 127,0 8 34,0 8-302,0 2 1,1 3 148,3 2-249,-3 3 70,9 4 1,-8 2-22,1-5-891,4 0 912,-6 1 1,4-3-287,-5 2 114,0-3 82,0 0-1099,0-1 865,0 0 1,-4-3-185,0-1 199,1-4 47,3-4 0,0-1 109,0-6 1,0 1 334,0 0 0,3-7-180,1 2 324,0-2-492,1-3-25,-4 4-267,4-8 313,-5 3-1330,6-5 411,-5 0 431,4 0-2895,-5 0 3350,-5 0 0,4-5 0,-5-2 0</inkml:trace>
  <inkml:trace contextRef="#ctx0" brushRef="#br0" timeOffset="26">15761 12871 8011,'0'-29'231,"0"6"1,4 7-228,-1 4 753,6 1-399,-7 0 1,6 3 645,-4 0-533,0 6 8,-4-3 101,5 5-276,-4 0 1,10 10 187,-4 5-484,-2 5 166,5 8 1,-7 3 174,5 7-400,-6-3 97,3 5 0,-4-6-21,3 0 1,-2-1-181,1-2 0,-1-1-190,-2-7 151,0 2 75,0-12 1,1 7-30,3-4-43,-3-1 214,4-9-904,0 4 260,-4-8 150,4 8-847,0-9 332,-3 4 361,3-5 625,-5 0 0,-5 0 0,-2 0 0</inkml:trace>
  <inkml:trace contextRef="#ctx0" brushRef="#br0" timeOffset="27">15761 13123 7981,'5'-7'-78,"-4"-3"78,9 4 858,-3-6-488,4 6 0,0-4 213,1 2 28,4 3-317,-3 0 1,9 1 134,-3 0-22,2-4-218,2 6 0,0-3-96,0 5 139,-5 0-58,3 0 1,-4 0-168,2 0 113,-3-5-59,-4 4-235,-1-4 145,0 5 1,-3 0 31,0 0-1518,-6 0 442,3 0 927,-5 0 1,-5 5 0,-1 1 0</inkml:trace>
  <inkml:trace contextRef="#ctx0" brushRef="#br0" timeOffset="28">15795 12860 8220,'0'-12'0,"0"1"499,5 0-188,-4-1 1,10 5-20,-4-1 0,0 4 117,0-3 1,1 3 578,3-4-432,6 6-216,-5-9 0,10 9 322,-3-6-413,-3 6-1,11-3-202,-13 0 39,13 3 0,-10-4 6,6 2 1,-4 3-267,0-3 0,-3 3 265,3 1-688,-5 0 378,-3 0 1,-1 0-2543,-2 0 2762,-3 5 0,5 1 0,-4 6 0</inkml:trace>
  <inkml:trace contextRef="#ctx0" brushRef="#br0" timeOffset="29">16252 12654 8129,'0'-23'-27,"0"6"27,0 5 0,0 2 0,5 5 1050,3-3-439,-3-2-193,5 9 1057,-9-4-909,4 5 0,0 1 162,3 3-222,2 2-194,6 11 1,-3 2 47,2 8 10,3 2-161,-5 5 1,3 4-213,-4 0 61,-1 5 31,1-7 1,-1 3 85,0-5-760,1 1 825,-1-1-596,1-5 303,-6 4 0,-1-5-240,-5 2-4,0-2 183,0-5 1,-1 1 49,-3 3-206,3-3 264,-9-1 1,5-1-293,-3-3 9,-2-3 272,3 6 0,-4-10 351,0 4-582,-6-4 387,4 0-658,-3-6 271,5 4 0,-1-9-43,1 3-710,4-2 602,-3 3 1,4-4-254,-6 3-1515,6-3 2167,-9-1 0,7 0 0,-8 0 0</inkml:trace>
  <inkml:trace contextRef="#ctx0" brushRef="#br0" timeOffset="30">16857 12940 8006,'12'-5'521,"-1"3"0,0-3-176,1 5 227,-1 0-271,1 0 0,3 0 187,0 0-95,0 0-220,-3 0 0,1-3 110,2-1-55,-3 0-28,5 4 0,-2 0-28,0 0-114,1 0 170,-5 0-361,0 0 224,1 0 109,-1 0-1669,1 0 576,-6 0 529,-1-5-1738,-5 4 2102,0-4 0,0 5 0,0 0 0</inkml:trace>
  <inkml:trace contextRef="#ctx0" brushRef="#br0" timeOffset="31">16903 13111 8019,'7'0'0,"1"0"473,0 0-165,3-5 0,4 4 63,1-3 319,9-2-346,-6 4 1,9-3 256,-5 5-172,0-5-258,-1 4 1,1-5-321,0 2 132,-5 3-111,-2-5 0,-3 6-58,2 0 0,-6-1 243,3-3-57,-3 3 0,2-4 0,0 5 0</inkml:trace>
  <inkml:trace contextRef="#ctx0" brushRef="#br0" timeOffset="32">17874 12597 8092,'0'-23'-174,"0"6"-1,0 0 175,0 6 959,0-1-362,5 1-180,-4 5 691,4 0-246,-5 6-46,0-5-276,0 4-157,0 6 23,0 3-144,5 13 0,-4-7-9,3 5 42,-3 5-59,-1 1-428,6 2 209,-5-4 0,5 0 229,-2 0-824,-3 0 459,4 0 1,-1-4 73,0 0-913,0-5 279,1 2-337,-4-4 445,9-1 47,-8-5-1460,3-1 910,-5 1 1074,0-5 0,-5 9 0,-2-4 0</inkml:trace>
  <inkml:trace contextRef="#ctx0" brushRef="#br0" timeOffset="33">17634 13031 6551,'0'-6'1569,"5"1"1,-3 4-668,6-3-464,0 2 1,3-3 223,0 5-325,6 0 0,1 0 184,5 0-63,-6 0-170,10 0 1,-7-3 65,11-1-153,-6 0 5,8 4 1,-7-4 148,4 0-527,-5 1 196,8 3 0,-7-2 48,4-2-85,-4 3 247,1-4-1134,1 5 651,-9 0 1,7 0-211,-11 0 1,0 0-1375,-3 0 174,-1 0 314,-5 0 1,-2 1 1344,-8 3 0,-7-3 0,-7 5 0</inkml:trace>
  <inkml:trace contextRef="#ctx0" brushRef="#br0" timeOffset="34">18034 13271 8105,'0'-11'473,"0"-1"762,0 1-636,0-1 327,0 1-111,0 0 212,0-1-512,0 1 0,0-1-467,-6 6 50,0-4 1,-5 5 83,-1-3 1,1 3-16,-1 5 1,-4 0 188,-3 0-551,2 5 189,-4-4 0,3 11-372,-5-1 278,5 1 19,-3 4 0,9-3-393,1 2 281,0-2 55,9 8-436,-3-8 328,5 3 1,0 0-32,0-1-163,5 0 220,2-3 0,8-5 7,0 1 1,4-6 20,-4 2 1,6-3 106,-2-1 127,-3 0-91,6 0 1,-9 0 366,2 0-166,-8-5-112,4 4 0,-9-8 440,6 5-281,-6 1-35,3 3 0,-5-2 339,0-2-203,0 3-73,0-4-244,0 5-83,0 5 166,0 2 0,0 4-112,0 0-49,0 1 132,0-1-228,0 1 212,0-1 0,0 6-17,0 2 4,0-3-3,-5 6 0,4-5 2,-3 6-242,-2-5 111,5 4 1,-6-8-131,3 5 0,3 0 211,-4-2 1,5 0-523,0-6 230,0 1-1,0-1 446,0 1-230,0-1 0,0-3-105,0-1 268,0-4-247,5 7-15,-4-9 291,4 9-23,-5-8-186,0 3-767,0-5 1,6 5 0,0 1 0</inkml:trace>
  <inkml:trace contextRef="#ctx0" brushRef="#br0" timeOffset="35">13694 14504 8132,'-5'-11'0,"3"3"0,-2 1 535,3-1 59,1-3 13,0-1 286,0 1 245,0 0-281,0 4-435,0-3 1,1 10 78,3 0-271,-2 5-50,3 7 0,-2 4-22,1 3 0,4 6-146,-4 2 0,3 9 118,-3-2 1,1 4-98,-1 0 0,-3-2-341,3 2 1,1 1 175,-1-1 0,4-1-402,-5-7 1,1 2 140,-4-5 1,0 3-20,0-3 1,4-4 174,0-4 1,0-5 105,-4 1 1,1-2-96,3-2 216,-3 0-426,4 1 232,-5-6-704,0-1-1448,0-5 1691,0-5 665,0-1 0,-4-6 0,0 1 0,-5-6 0,3 0 0</inkml:trace>
  <inkml:trace contextRef="#ctx0" brushRef="#br0" timeOffset="36">13625 14630 8081,'-5'-18'43,"4"-2"155,-3 5 0,3-4 116,1 4 1,0-1-30,0 5 1,1-4 285,3-1 1,-2 1-104,6 4 0,0-1 197,3 1-416,5 5-65,2-5 1,1 10 52,0-3 0,2-1 117,5 2-302,-2-1 33,9 4 0,-7 4 329,4-1-583,-4 6 194,1-2 1,-4 8-111,0 0 0,-1 5-127,-3-1 0,-3-1-182,-4 1 0,-6 0 183,-2 4 1,-3 4-253,-1-1 1,-9 1 163,-2-4 0,-8 0 17,0-1 0,-3-2 92,-1-1 1,0-5 196,1 1 0,-1-3 20,0 0 1,0-5-115,0 1 0,4-5-145,0 0 0,9-1-28,-1-2-1463,2 0 1723,2 0 0,2-5 0,5-2 0</inkml:trace>
  <inkml:trace contextRef="#ctx0" brushRef="#br0" timeOffset="37">14619 14322 8089,'0'-12'235,"0"1"148,0 0 207,0-1-310,0 1 1,0 3 424,0 0-199,0 6 1,0-4 653,0 2-307,0 2-581,-5 8 0,-2 1 82,-4 8-160,-1 3-3,1 0 1,0 9-12,-1-1 0,1 6-15,-1-2 0,1 5 188,-1 3-726,1-3 412,0 10 1,1-5-22,2 6 1,-2-2 34,2-2 0,3 1-284,1-5 0,3 1-8,1-5 0,0-1-136,0-3 0,1 2 189,3-5 1,1 3 80,3-3 0,1-4-194,-6-4 1,6-5-43,-1 1 0,2-3 48,1 0 1,-3-4 87,0-1 0,-1-3 231,5 4 1,-1-6-6,1 2 0,-1-2 114,0 2 1,-3-2-127,0 1 1,-1 0 77,5 1 0,-5-3-413,1 3-41,-6-3 1,5-1-1814,-3 0 1202,-3 0 978,4 0 0,-10 5 0,-1 1 0</inkml:trace>
  <inkml:trace contextRef="#ctx0" brushRef="#br0" timeOffset="38">14870 14459 8211,'0'-7'997,"0"2"1,0 7-697,0 1 0,0 8-51,0 4 1,0 6-1,0 2 1,0 5-75,0 6 1,0 1-103,0-1 1,0 0-72,0 0 1,0 1 38,0-1 1,0-5-19,0-2 1,0 0-24,0-5 1,0 4-151,0-7 1,0-3 164,0-1 1,0-2 81,0-1-37,0-1 0,1-1 84,3-2 77,-3-3 25,4 0 89,-5-4-205,0 4 0,2-5 149,1 0-99,-1 0-96,8 0 1,-4 0 40,6 0-58,-1 0 0,2 0-1,2 0 0,-2 0-21,2 0 1,-2 0-106,-2 0 0,4 4 77,0 0 1,5 0-46,-5-4 0,4 0-26,-4 0 1,1 0-386,0 0-197,-4-5-23,5 3 1,-7-4-795,-2 2 1452,-3 3 0,-5-4 0,0 5 0</inkml:trace>
  <inkml:trace contextRef="#ctx0" brushRef="#br0" timeOffset="39">15178 15030 8079,'-11'-12'0</inkml:trace>
  <inkml:trace contextRef="#ctx0" brushRef="#br0" timeOffset="40">15258 14961 8079,'0'-11'-573,"0"-1"-715,0 1 1579,0 0 0,2-1 950,1 1 0,-1 3 451,1 1-752,4-1-723,-1-3 0,7 4 5,2 3 0,-6-1-114,2 2 0,-2-1 175,3 4-253,4 0 1,-3 0-201,2 0 1,-6 1 130,-1 3 0,-6-2-135,2 6 1,-2-4 64,2 3 1,-2 1-224,1 3 239,-1 1 1,-2-1-8,0 1 66,0-1-1,0 0 156,0 1 0,0-4-47,0-1 140,0-4 1,0 3-12,0-2-18,0-3 1,1 8-63,3-5 1,-1 1-57,9-1 1,-3-2-19,6 6 1,-1-4 2,1 3 1,-1 0-132,5 0 0,-5 2 75,1-5 0,1 5-113,-5-2 1,3 0 80,-6 0 0,0 1-93,0 3 0,-3 1 44,-5-1 1,-1 2-127,-3 2 1,-4-1 131,-7 5 0,1-5-109,-5 1 0,0 2 86,-4-2 1,-1 0 11,-2-3 0,5-1 166,-2 1 1,-1-5-100,-2 1 0,0-6 323,7 2-331,-2-3 1,8-1-607,-2 0-377,7 0-51,3-5 1,14-1-291,2-5 1355,3-1 0,8-4 0,2-2 0</inkml:trace>
  <inkml:trace contextRef="#ctx0" brushRef="#br0" timeOffset="41">15761 14413 8265,'0'-11'279,"-5"-1"107,-2 1 0,1 3 48,2 1 667,3 4 199,1-7-842,0 9 0,1-3-182,3 8 1,-1 3 33,4 9 1,-3 1 67,4 6 1,-2 5-91,2 3 0,0 1 0,-4 3 0,4 0-246,-4 3 1,1 2 156,-1 2 0,-3 1-379,3-5 1,-3 4-22,-1-4 0,0-1-143,0-7 0,0 2 227,0-6 0,0 1-76,0-4 0,0-4 41,0 0 0,0-5 67,0 1 0,0-2-133,0-2 1,0-3-122,0-1 0,0-3-1618,0 4 1957,0-6 0,5 9 0,1-5 0</inkml:trace>
  <inkml:trace contextRef="#ctx0" brushRef="#br0" timeOffset="42">15829 15167 8265,'-16'11'0,"-2"1"0</inkml:trace>
  <inkml:trace contextRef="#ctx0" brushRef="#br0" timeOffset="43">16161 14596 8249,'0'-12'85,"0"1"146,0 0 1,0 3 227,0 0 0,0 5-107,0-5 0,0 4 546,0-3 50,0 4 28,0-2-323,0 5-355,0 5 0,0 5-59,0 5 1,0 9-17,0-1 0,1 4-253,3 0 1,-3-2 117,3 5 1,-3 0-43,-1 0-67,0-2 0,0 0-669,0-4 459,0 4 1,0-9 12,0 0 1,0-5-39,0 1 1,0-2-223,0-2-66,0 1-199,0-1-316,0-4-1008,0-2 2067,0-5 0,0 0 0</inkml:trace>
  <inkml:trace contextRef="#ctx0" brushRef="#br0" timeOffset="44">16161 14996 8249,'-12'-12'0,"1"1"0</inkml:trace>
  <inkml:trace contextRef="#ctx0" brushRef="#br0" timeOffset="45">16126 14847 8249,'5'-6'68,"-3"-4"1,4 5 187,-2-3 1,-2-1 224,6 5 1,-4 0-87,3 4 1,1-3 167,3-1 0,2 0-152,2 4 1,-1 0-188,5 0 1,-3 0-24,3 0 1,-4 0 14,4 0 1,-4 0-43,4 0 1,-5-1-155,1-3 0,-2 3-679,-2-3 1,0 1 111,-4 0-1890,3 1 2437,-8-3 0,3 5 0,-5 0 0</inkml:trace>
  <inkml:trace contextRef="#ctx0" brushRef="#br0" timeOffset="46">16423 14767 8249,'-16'0'0,"-2"0"0</inkml:trace>
  <inkml:trace contextRef="#ctx0" brushRef="#br0" timeOffset="47">16172 14573 8249,'0'-11'0,"0"-1"0,0 1 0,1 1 490,3 2 1,-1-1 114,4 5 1,-3-3-2,4 3 1,-5-4-221,5 4 0,1-1-39,6 2 0,-2 1-104,2-1 1,2 1-1,-2 2 0,8-1-155,-4-3 1,3 3 46,-6-3 1,3 3-289,-4 1 1,1-1-182,0-3 0,-4 2-467,4-1 0,-6 1 29,1 2 0,-7 2-634,4 1 0,-1-1 1408,1 2 0,2 2 0,1 0 0</inkml:trace>
  <inkml:trace contextRef="#ctx0" brushRef="#br0" timeOffset="48">16674 14265 8249,'0'-18'0,"0"1"0,0 10 530,0-1 0,0 4 345,0-3 228,0 4-567,0-2 1,2 5-38,2 0 1,2 5-148,5 3 1,1 7-50,-1 4 1,2 3-99,2 1 1,2 3-76,2 1 0,1 3-143,-5-3 0,4 8-139,-4 0 0,4 1-166,-3-1 1,-1 0 188,-4 3-301,1-2 242,-1 8 0,-5-8-96,-2 2 0,1-3-143,-1 0 1,0-2 103,-4-3 0,0-2 81,0-5 1,-4 0 421,0 0 1,-3-6 23,3-1 0,-4-4 373,5 0 1,-6-5-268,1 1 0,-2-2 38,-2 2 0,5 1-180,-1-5 0,4 3-418,-3-3-1273,4 5 874,-7-8-2545,9 4 3194,-4-5 0,0 5 0,-2 2 0</inkml:trace>
  <inkml:trace contextRef="#ctx0" brushRef="#br0" timeOffset="49">17348 14664 8249,'-10'-1'-4,"3"-3"0,0 3 104,3-3 278,3-2 167,-4 5 189,5-4-286,5-1 1,1 4-79,6-6 0,-5 6 177,1-2 0,-4-1 148,4 1-56,-1-5-305,5 8 1,-5-5-5,1 2 0,-1 3-81,5-3 1,-1 2-78,1 2 1,0 0-89,4 0 1,-2 2-194,5 2 1,0-3 130,3 3 0,1 1-105,0-2 0,0 5-200,0-4 0,-2 0-624,-2-4 431,3 5 1,-9-4-207,2 3 1,-6-3-755,-2-1 1436,-4 0 0,2 5 0,-5 2 0</inkml:trace>
  <inkml:trace contextRef="#ctx0" brushRef="#br0" timeOffset="50">17737 14642 8249,'-12'5'0,"1"1"0</inkml:trace>
  <inkml:trace contextRef="#ctx0" brushRef="#br0" timeOffset="51">17383 14870 8249,'11'-5'0,"-3"4"211,-1-3 1,1-1 388,3 1 0,4-4 90,1 5 0,-1-3-200,-4 3 1,6 1-65,2-1 1,-1-3-348,1 3 1,-2-2-319,2 1 0,-1 3 87,-3-3 1,-2 1-159,2-1 0,-2 3 272,-2-3 38,1 3 0,-1 1 0,1 0 0</inkml:trace>
  <inkml:trace contextRef="#ctx0" brushRef="#br0" timeOffset="52">18079 14230 8249,'0'-17'35,"0"0"0,0 6 204,0-1 1,4 5 67,0-1 0,5 2 435,-2-2-435,3-2 0,2 7 0,-1-4 1,1 4-83,-1-1 0,2-1 58,2 2 0,2-1-146,2 4 1,1 0 40,-5 0 0,4 5-125,-4 2 1,1 9 49,-5 3 0,-5 0-198,-2 4 1,-3-3-216,-1 7 1,0-2 174,0 2 1,-5-3-110,-2 2 1,-7-3 69,-1-4 0,-4 2-301,3-6 0,0 0 165,1-4 0,2 1 105,-2-1 1,2-4 173,2-4 0,3-1 414,0-2-523,1 0 13,0 0 557,2 0 0,5 1-151,0 3 0,5-3 224,3 3 0,2-3-182,2-1 0,-1 4-27,0 0 1,6-1-194,2-3 1,3 0-108,0 0 1,1 0 91,0 0 0,4 0-156,-1 0 1,1 0-383,-4 0 0,-4 0 215,0 0 1,-5 0-1010,1 0-408,-2 0-740,-7 0 2394,-1 0 0,-5 0 0,0 0 0</inkml:trace>
  <inkml:trace contextRef="#ctx0" brushRef="#br0" timeOffset="53">18056 14836 8249,'-6'-12'242,"1"5"67,5-1 1,1 6 120,3-2 1,2-1 238,6 1 1,-5-1-27,1 1 1,0 3 153,3-3 0,2 1-264,2 0 1,-1 1-199,5-2 1,0 2-209,4-2 1,0 3 46,0-3 1,-1-1-63,1 1 1,4 0-38,0 4 1,0-1-227,0-3 0,-4 3-690,0-3 0,2 3 400,-6 1 1,4 0-889,-8 0 1,0 0-241,-3 0-720,-1 0 2289,-4 5 0,-2 1 0,-5 6 0</inkml:trace>
  <inkml:trace contextRef="#ctx0" brushRef="#br0" timeOffset="54">18410 15076 8249,'-6'-6'185,"1"0"407,5 0 92,0-4 622,-5 3-875,-1-4 1,-6 1-140,1 2 0,-1-1 6,1 5 1,-1-1-32,1 2 0,-2 1-21,-2-2 0,1 3-4,-5 1 0,4 0 0,-4 0 0,4 4-52,-4 0 1,5 5-124,-2-2 0,5 5 7,3 3 0,0-2-244,4 2 0,-4-2-49,4-2 0,0 4-132,4 0 0,6-3-145,1-5 0,5 1 164,3 3 0,-1-4 10,5-3 0,-1-3 116,1-1 1,6 0 155,-2 0 0,-2 0 373,-2 0-175,0-5-41,4-2 0,-2 0 21,-6-1 0,-4 6 811,-7-2-244,-3 3 39,10 1-606,-10 0 0,5 0-181,-2 0 0,-3 1-35,3 3 1,-3 2 115,-1 5 1,0 1-84,0-1 0,0 2 113,0 2 0,0 3-35,0 5 0,-1-3-61,-3 3 1,3-5 41,-3 8 0,-1-4-132,1 5 0,-1-3-254,1-1 0,3-4 165,-3 0 0,3-5-115,1 1 0,0-1 221,0 1 0,0-5-42,0 5 1,0-8-7,0 4 64,0-2 0,0-1 287,0-1 46,0-4 276,0 2-2241,0-5 768,0-5 959,0 4 0,0-10 0,0 5 0</inkml:trace>
  <inkml:trace contextRef="#ctx0" brushRef="#br0" timeOffset="55">12403 16446 8089,'-11'-5'94,"-1"4"1,5-4 86,-1 5 0,5-2 370,0-1-58,-4 1-70,6-3 60,-4 5-124,5 0-226,0 5 57,0-3-57,0 3 0,1-5-15,3 0 0,-1 0 25,4 0 0,1 0-20,3 0 1,4 0 18,1 0 0,4-2 20,-1-1 1,0 1-42,4-2 0,-4 3-6,4 1 1,0 0-150,-4 0 0,1 0 87,-1 0 0,1 0-169,-4 0 1,-1 0-65,-4 0 1,1 0-88,-1 0 1,0 0-75,1 0 0,-5 0-236,1 0 0,-4 0-612,3 0-555,-4 0 446,2 0 1298,-5 0 0,-5 1 0,-3 3 0,-7 3 0,-3 4 0</inkml:trace>
  <inkml:trace contextRef="#ctx0" brushRef="#br0" timeOffset="56">12414 16629 6955,'12'0'1787,"-1"0"0,5-1-1316,-1-3 0,4 2-23,-4-1 1,5 1-82,-1 2 0,4-3-65,4-1 1,1-1-49,2 1 0,3 3 0,-2-3 1,0-1-91,0 1 1,1-4-129,-6 4 1,0-3-439,-7 3 0,-3 0 179,-4 4-1177,-1 0 649,-5 0 751,-6 5 0,-16 2 0,-8 4 0</inkml:trace>
  <inkml:trace contextRef="#ctx0" brushRef="#br0" timeOffset="57">13796 16298 8260,'-5'-12'-413,"3"1"165,-6-1 906,6 1 0,-3-4-95,5-1 1,0 1 52,0 4 1,0 3-171,0 1 1,0 3 29,0-4 1,1 6-182,3-2 1,-3 9-14,3 6 0,1 7 175,-1 9 0,3 2-194,-3 5 1,1 2-153,-1 2 1,-3-1 267,3 4-646,2-4 273,-4 3 0,4-4-78,-2-1 1,-2 4-353,6-9 1,-4 5-192,3-9 35,1 1 369,-2-4 0,4-5-34,-2-3 0,-2-2 56,2-2 127,-5 0 0,5-3 0,-3-2-101,2-1-378,-5-1-211,3-4-1085,-5 0 1,0-5 1836,0-2 0,-5-4 0,-1 0 0</inkml:trace>
  <inkml:trace contextRef="#ctx0" brushRef="#br0" timeOffset="58">13716 16378 8192,'0'-17'0,"0"3"234,0-5 1,2 5 401,2-1 0,3 1-203,8-1 0,-1 1-130,5-5 0,-3 5 153,3-2 0,3 4-125,5 0 0,0 6-106,-4 2 1,-1 3-32,1 1 1,0 0 14,0 0 1,-1 5-46,-3 3 1,1 2-161,-5 1 1,0 4-255,-3 1 0,-2 0 176,-2-1 0,-3-1-238,-5 5 1,0-3 157,0 3 1,-5 0-41,-3 4 1,-7-4 48,-4 0 1,-3-5 35,-1 1 1,0 1-74,1 0 0,-1-1-122,0-4 1,0-1-333,0-2 0,5 1-51,3-5 1,6 3-916,2-3 1602,4 5 0,-2-3 0,5 6 0</inkml:trace>
  <inkml:trace contextRef="#ctx0" brushRef="#br0" timeOffset="59">14653 16183 8092,'-6'-5'0,"-3"3"54,5-6 0,-4 4 206,5-3 1,-3 3 84,3-4 1,0 4 468,-5-3-381,6-1 1,-4-3 149,2-1 312,3 6-31,-5-4-510,6 9 0,-1-4-132,-3 5 0,2 1 30,-6 3 0,4 3 3,-3 8 1,-1 3-20,-3 5 0,-1 0-90,1 0 0,-1 5 90,1 2 0,0-1-159,-1 2 1,5-2 42,-1 1 0,5 2-234,0-5 1,1 1 88,2-2 0,0 0-115,0 4 1,0-4 12,0 0 1,0 2-106,0-1 0,0 3-71,0-3 0,4 0-33,0-5 225,0 1 1,0 0-1,1 0-136,1 0-47,-3-5 109,7-2 1,-4-1 71,5 0 1,1 1-6,-1-5 1,1 1 50,-1-1 0,1-1 127,-1-2 0,4 1 23,0-6 0,1 1-36,-5-4 1,1 2 56,-1 1 0,-3-1-347,-1 1-242,-4-1-583,7-2-958,-9 0 2026,4 0 0,-10 5 0,-1 1 0</inkml:trace>
  <inkml:trace contextRef="#ctx0" brushRef="#br0" timeOffset="60">14984 16343 8108,'-6'-23'-1334,"-3"6"1000,5 1 1,0 8 2421,4 0-663,-5 0-954,4-3 0,-8 3 354,5 1-245,-5 4 1,7-2-203,-6 5 0,6 9-141,-2 2 1,-1 13-6,1 3 1,0 1 19,4 2 1,0 1-199,0 3 0,0 0 14,0 1 0,0-1-177,0 0 0,-4-1 14,1-2 0,-1-3-49,4-6 1,0 1-175,0 0 0,0-5 152,0-3 0,0-2-241,0-2 390,0 1 44,0-1 54,0-5 398,0 0-368,5-6 1,1 0 96,6 0 1,-1 0-44,0 0 1,2 0-82,2 0 1,-1 0-62,5 0 1,-3-4 72,3 0 1,-4 0-169,4 4 0,-1 0 28,1 0 1,1-4-106,-5 0 0,4 1-42,-3 3-90,-1 0 0,-4 0-621,1 0 273,-6 0-2006,-1 0 2635,-5 0 0,-5 0 0,-1 0 0</inkml:trace>
  <inkml:trace contextRef="#ctx0" brushRef="#br0" timeOffset="61">15510 16595 7936,'0'-18'6,"0"1"252,0 6 1,0-1 1091,0 1-346,0 5-434,0-5 1,-2 10-342,-2-3 0,-2 3 15,-5 1 1,-1 5-42,1 3 0,-2 6-27,-2 1 0,2 5 13,-2-1 1,1 4-56,-1 4 1,2-3-190,-2 3 1,2-5 62,2-3 0,3 3-193,1-3 1,4-1-167,-1 1 0,3-5 185,1 1 0,1-2-198,3-2 1,2 1 114,6-1 1,0-3-4,4-1 1,-2-4 36,5 1 0,-4-3 45,4-1 0,-4 0 51,4 0 0,-5 0 157,1 0 1,-3-1 72,-5-3 0,2 1-56,-5-4 0,0 3 84,-4-4 1,0 1-77,0-5 0,-5 5-66,-3-1 0,-7 2-55,-4-2 1,-3 3-150,0 5 0,-1 0-106,0 0 0,0 0-991,0 0 1304,5 5 0,-3 1 0,3 6 0</inkml:trace>
  <inkml:trace contextRef="#ctx0" brushRef="#br0" timeOffset="62">15841 16195 8104,'0'-12'235,"0"-3"60,0 0 1,0 3-10,0 5 1,0-1-31,0-3 1,0-1 167,0 1 0,0 3 234,0 1 336,0 4-208,0-2-588,0 5 1,0 5 83,0 3 0,-4 7 91,0 4 1,-1 4-101,1 4 1,3 2-30,-3 5 0,-1 0-124,1 1 0,0 0 107,4 3 1,0-6-484,0 2 0,0-2-68,0 2 1,0-3-250,0-1 1,2-5 320,2 2-392,-3-8 394,9 3 0,-9-8-55,3 5 1,1-5 115,-1 1 1,0-2-172,-4-2 173,0 0 0,1 0-409,3-4 274,-3 3 0,4-7-674,-5 4 440,0-4 556,5 2 0,-3 0 0,3 2 0</inkml:trace>
  <inkml:trace contextRef="#ctx0" brushRef="#br0" timeOffset="63">16183 16286 8176,'0'-29'0,"0"6"0,0 7 686,0 4 1,2 1 267,1-1 358,-1 1-786,3 5 0,-4 1-222,3 5 0,-3 10-114,3 5 0,1 5 15,-1 3 0,0 4-82,-4-1 1,3 6 75,1-1 0,0 0-234,-4 0 0,0 0 97,0-4 0,0 4-522,0-5 1,0 1 84,0-4 0,0-4-29,0 0 0,0-5-10,0 1 45,0-2-94,0-2-13,0 0-367,0 1 30,5-6-927,-4 4 1740,4-8 0,-10 8 0,-1-4 0</inkml:trace>
  <inkml:trace contextRef="#ctx0" brushRef="#br0" timeOffset="64">16149 16617 8116,'0'-11'275,"-4"0"40,0-1 1,1 1-15,3-1 0,1 5 15,3-1 0,-2 2-2,6-2 1,-4 2-16,3 2 1,5 3-79,3-3 0,4-1 32,-4 1 0,6 0-159,-2 4 1,2 0 65,2 0 0,0 0-169,0 0 0,0-4-25,-1 1 0,-4-1-181,-3 4 1,-2 0 0,-2 0 1,1 0-489,-1 0-1419,-4 0 2121,-2 0 0,0 0 0,1 0 0</inkml:trace>
  <inkml:trace contextRef="#ctx0" brushRef="#br0" timeOffset="65">16206 16263 8144,'0'-11'-735,"0"-6"1,1 5 366,3-4 1,3 8 1926,4 0 0,4 0-556,1-3 0,-1 1-423,-4 2 1,1-1-235,-1 5 1,5-3-84,4 3 1,-3 0-118,2 4 0,0 0-143,4 0 1,0 0-222,0 0 0,-4 0 200,0 0 0,0 0-455,4 0 0,-4 0-184,0 0 0,-1 2-1438,1 1 2095,-3-1 0,-4 8 0,-1-4 0</inkml:trace>
  <inkml:trace contextRef="#ctx0" brushRef="#br0" timeOffset="66">16800 16058 8080,'0'-17'292,"0"5"1,0-1 449,0 5 0,1 4-283,3-3 0,-1 4 160,4-1 30,-4 3 0,7 1-215,-2 0 1,2 7 14,1 4 0,1 5-194,-1 7 0,4 1-162,0 3 0,5 1 111,-5 2 1,4 2-91,-4-5 1,4 5-353,-4-2 0,4-2 182,-3-1 0,-2 0-548,-7 0 0,2 1 292,-5-1 1,0-3-353,-4 2 0,0 2 114,0-1 1,-5 1-15,-3-1 1,2-3 124,-2 2 1,0-2 180,-3-1 1,0-4 79,-1 0 1,4-3 99,1 3 1,1-5-6,-2 1-55,-2-2 0,5-2-475,-3 0 613,3-4 0,0 3 0,-1-4 0</inkml:trace>
  <inkml:trace contextRef="#ctx0" brushRef="#br0" timeOffset="67">17417 16469 8045,'-7'-5'188,"2"4"1,5-6 368,0 3 1,2 3-64,1-3 0,0 3 263,5 1-431,-1 0 1,5 0-96,-1 0 0,1 0 34,-1 0 1,0 0-73,1 0 0,0 0 0,4 0 0,1 0-15,6 0 1,-4 0-152,0 0 0,0-4-561,4 0 0,-1 1 340,-3 3 1,1 0-918,-5 0 1,1 0 82,-5 0 1028,-5 0 0,-1 0 0,-5 0 0</inkml:trace>
  <inkml:trace contextRef="#ctx0" brushRef="#br0" timeOffset="68">17463 16617 7945,'0'-7'0,"0"-1"0,1 6 623,3-2 0,2 1-160,5-1 0,2 3 171,2-3 0,3 2-300,5-2 0,0 3-130,0-3 0,-1 1-63,1 0 0,0 1-157,0-1 0,-4 1-802,0 2 0,-5 0 347,1 0 471,-2 0 0,-2 0 0,1 0 0</inkml:trace>
  <inkml:trace contextRef="#ctx0" brushRef="#br0" timeOffset="69">18113 16183 8070,'0'-22'0,"0"4"250,0 3 1,6-1 396,1 5 1,3-7-254,2 7 0,-1-3-119,1 2 1,-1 2 40,0 3 1,5-4-15,-1 4 0,0 0-96,-3 0 0,0 4 42,3-1 0,-2 3-172,2 1 0,-1 0 33,2 0 0,-4 4-87,3 0 0,-2 3 11,-1-3 1,-1 5-154,0-1 1,-3 2 41,0 1 1,-6 5-60,2-1 1,-4 5-43,-4-1 0,-3 3 79,-9 1 0,-1-1-27,-6 1 1,0 0 28,0 0 0,-5-4-164,-2 0 0,2-1 142,1 1 0,4-3-27,4-4 0,-1-2 191,5-3 1,3 2 77,5-5 166,4 0-192,-2-4 0,14 0 103,2 0 0,8 0-2,0 0 1,8 0-87,4 0 1,2 0-64,1 0 1,-1-1 22,-3-3 1,3 3-180,-2-3 1,-3 3 102,-2 1 1,-2-4-296,-1 0 1,-1 0 129,-3 4 0,-3 0-664,-4 0 1,-1-4-614,1 0 91,-6 1 1356,-1 3 0,-15 0 0,-3 0 0</inkml:trace>
  <inkml:trace contextRef="#ctx0" brushRef="#br0" timeOffset="70">18034 16572 7963,'0'-12'62,"0"6"0,0 0 312,0 2-165,5 2 1,1-3 342,5 5 1,1 0 2,-1 0 0,6 0-168,2 0 0,2 0-303,2 0 1,5 0 119,3 0 1,2 0-187,1 0 0,0 0-56,0 0 0,1 0-106,-1 0 1,-4 0 66,1 0 1,-2 0-187,1 0 0,-5 0-799,-6 0 0,-5 0 1062,1 0 0,-3 5 0,0 2 0</inkml:trace>
  <inkml:trace contextRef="#ctx0" brushRef="#br0" timeOffset="71">18422 16960 7930,'-6'-23'0,"-3"5"1078,5 3 0,0 2-562,4 2 1,4 0-488,0-1 0,-1 1 234,-3-1 1,-1 1 179,-3 0 1,3-1-404,-3 1 1,-2 4 134,-2 4 1,-2-3 6,-1 3 0,2-1 40,-3 4 1,4 1-139,-8 3 1,4 1-114,0 3 0,1 3-22,-1 0 0,1 1 76,0 3 1,3-1-207,0 1 1,6-2 4,-2 2 1,3-2-214,1-2 1,1 1-41,3-1 0,2-3 151,6-1 0,3-4-18,0 1 1,4-3 183,-4-1 1,4 0 96,-3 0 1,3 0-10,-4 0 1,0-1 223,-4-3 1,1 1 594,-1-4-420,-4 4 142,3-2-124,-9 0-312,4 4 1,-5 1-13,0 7 1,0 4-167,0 0 1,-1 4 117,-3 0 0,2 6-143,-6-2 1,5 2 201,0 2 1,-3 0-75,3 0 0,-1-4-21,4 0 0,-4-1 39,0 1 1,0-1-126,4-3 1,0-3 31,0 4 1,2-7-221,2-2 195,-3 1 0,5-2-330,-2-2-1252,-3-3 1676,4-1 0,-5 5 0,0 2 0</inkml:trace>
  <inkml:trace contextRef="#ctx0" brushRef="#br0" timeOffset="72">7481 16389 8133,'0'-11'-21,"0"3"152,0 0 1,0 1 114,0-5 1,0 5 495,0-1 347,0 0-264,0-3 258,0 5-703,0 1 0,0 7-72,0 6 1,0 4 323,0 11-332,0 5-120,0 1 0,0 11-24,0 2 0,3-2-1,1 2 1,1 4-150,-1 3 1,-1-3-55,4-4 0,-4-2-289,1 2 0,1-2-232,-1-6 1,1-5 299,-2-2 0,-1-3 0,2-1 1,1-2-309,-2-2 308,1-2-185,1-6-225,-3 1 105,3-6-671,-5-1 1,-4-14 1244,0-2 0,-10-3 0,1 2 0</inkml:trace>
  <inkml:trace contextRef="#ctx0" brushRef="#br0" timeOffset="73">7378 16537 8171,'-5'-24'0,"4"-1"273,-3 10 0,2-4 443,2 3 0,6-3-252,1 4 1,7-4-6,1 4 1,2-2 62,-2 2 1,3 6-106,5-2 1,0 3-153,-1 1 1,6 2-51,3 5 1,-1 0-31,4 0 1,-2 5-51,6 2 0,-4 3-133,-3 2 1,1 1-162,-6 2 0,-3 1-61,-4 3 1,-9 3-249,2-3 1,-10 2 91,-2 2 1,-6 0-40,-9 0 0,-4 0 79,-8 0 0,0-4 109,-7 0 1,6-1-28,-6 1 1,4 1-110,-1-5 0,-1 0-142,6-3 1,4-6-342,7-2-197,2 2 176,7-5 867,1 5 0,10-6 0,6-11 0,7-1 0</inkml:trace>
  <inkml:trace contextRef="#ctx0" brushRef="#br0" timeOffset="74">8257 16240 8091,'-11'-11'0,"1"0"0,2-1 1451,3 6-895,5-4 1,-4 7 594,0-4-559,1 4 1,-2-2-213,-3 5 0,-2 10-90,-2 5 1,-4 8-35,-3 8 0,-1 4-21,0 11 1,-1 0-283,2-1 0,-3 3 187,-1 6 0,6-1-148,1 8 1,4-7-133,0 0 0,5-6-280,-1 2 1,6-5 102,-2-3 0,3-6-645,1-6 669,0-5 1,5 3 0,2-5-226,3 0 0,2-5 306,-1-3 0,1-2-41,-1-2 0,2-3 297,2-1 0,-2-4 14,2 1 0,-2-3 33,-2-1 0,-3 0-367,-1 0-874,-4 0 1150,7 0 0,-9 0 0,4 0 0</inkml:trace>
  <inkml:trace contextRef="#ctx0" brushRef="#br0" timeOffset="75">8383 16560 7562,'0'-11'-1323,"-1"-1"882,-3 1 2156,3 0-1074,-10 4 1,10-3-83,-3 2 1,2-2-61,-2-1 1,3-1 974,-3 1-486,3 5-558,1 1 0,0 6-141,0 3 1,1 3 95,3 9 1,-2 3-193,6 7 1,-4 3-167,3 6 0,-4-1 144,1 0 0,-3 0-105,-1 1 1,0-5-340,0 1 0,0-5 152,0 5 0,-1-10-267,-3 2 1,3-4 182,-3 0 1,1-2 21,-1-6 1,3 1 137,-3-1 1,3-3 190,1-1-152,0-4 27,5 7 1,1-9 102,6 3 1,4-3-28,3-1 1,-1 0 34,1 0 1,0-4-77,4 1 1,4-2-156,-1 1 0,1 1-34,-4-4 1,-4 4-156,0-1 0,-4 2-8,4-2 1,-9 3-811,2-3-210,-3 3 399,2 1 917,-5 0 0,0 0 0,-6 0 0</inkml:trace>
  <inkml:trace contextRef="#ctx0" brushRef="#br0" timeOffset="76">8840 16800 8157,'-5'-16'1791,"3"3"-1454,-3-4 1,5 10 543,0-1-175,0 1 764,0 0-1035,0 2 0,4 6-59,0 3 1,0 4-191,-4 7 1,1-1-158,3 5 1,-3-5-77,3 1 1,-3 2 121,-1-2 0,0 0-17,0-3 0,0-5-44,0 1 0,0-4-519,0 3 192,5-4 39,-3 2 708,3-5-115,-5 0-133,5 0 1,1 0-95,5 0 1,1 4-155,-1-1 1,1 1 154,-1-4 0,1 0-126,-1 0 1,4 4-20,0 0 1,1 1-113,-5-1 1,4-2-11,1 6 0,-3-4-393,-5 3 132,2 1 1,-5 3 158,3 1 0,-3 1-208,-5 2 1,-6-3 126,-6 4 0,1-4-178,-4 0 1,-2 3 82,2 0 1,-5-1 162,1-6 0,1 1-105,-1-6 1,0 5-191,-4-4 1,5 0 583,3-4 0,-3 0 0,0 0 0</inkml:trace>
  <inkml:trace contextRef="#ctx0" brushRef="#br0" timeOffset="77">8851 16789 8141,'0'-18'1021,"0"1"-567,0 6 1,0 3 13,0 1 0,0-1-26,0-3 1,1 3 594,3 0 0,-1 6-433,4-2 0,1 3-243,3 1 1,2 0-132,2 0 1,3 0-108,5 0 1,-1-4-90,-3 0 1,2 0-230,-2 4 1,1 0-1,0 0 1,0 0 194,-5 0 0,5 0 0,-2 0 0</inkml:trace>
  <inkml:trace contextRef="#ctx0" brushRef="#br0" timeOffset="78">9594 16389 7932,'-7'-29'-584,"-3"6"1573,9 1-575,-4 10 0,5-5 39,0 6 0,0-1 111,0 1 245,0-1 472,0 1-900,0 5 0,0 2-127,0 8 0,0 7 149,0 8 1,1 4-166,3 4 1,-2 3-35,6 8 0,-6-1-82,2 5 1,1-4-213,-1 4 1,1 0-76,-1 3 0,-3-1-446,3-6 1,1 2-132,-1-9 0,1 3 358,-1-7 1,-3-5 35,3-3 0,-3-5 94,-1 2 1,4-4-244,0 0 0,0-5-250,-4 1 747,0-6 0,5 9 0,1-5 0</inkml:trace>
  <inkml:trace contextRef="#ctx0" brushRef="#br0" timeOffset="79">10016 16400 8208,'-11'-34'0,"-1"10"0,2 2 0,2 11 1590,8 5-349,2-5-625,3 10 0,-5-3-207,0 8 1,0 4 6,0 7 1,0 8-138,0 7 1,4 5-190,-1 3 1,1-3 66,-4 3 0,0 2-90,0-2 0,0-1-9,0-7 0,4 0-271,0-7 1,0 1-122,-4-8 1,1-1 122,3-4 1,-3 1-887,3-1 490,2-5 1,-1 1-280,3-3 0,-2-3-547,-2 3-141,-3-3 1574,4-1 0,0-5 0,2-1 0</inkml:trace>
  <inkml:trace contextRef="#ctx0" brushRef="#br0" timeOffset="80">9970 16686 8195,'0'-12'655,"0"1"1,2 0-57,1-1 1,4 1 48,4-1 1,2 1-101,2 0 0,-1 3 99,5 0 0,0 2-195,4-2 0,1-1-83,3 6 1,-2-5-225,6 4 0,-5-3-122,5 3 1,-7 0 171,-1 4 1,-2-1 50,-6-3 0,5 3 30,-5-3 1,-4 3-277,-3 1 0,-1 0 0,5 0 0</inkml:trace>
  <inkml:trace contextRef="#ctx0" brushRef="#br0" timeOffset="81">9913 16503 8155,'0'-24'0,"3"5"406,4 5 0,6 3-38,10-1 1,0 1 174,0-1 0,0 5-90,-1-1 1,6 1 73,3-5 1,2 4-453,1 1 0,0 3 32,1-4 1,-1 6-666,0-2 0,-5 2 333,-2-2 1,-3 2-269,-1-1 0,-2 1 493,-2 2 0,8 5 0,-3 2 0</inkml:trace>
  <inkml:trace contextRef="#ctx0" brushRef="#br0" timeOffset="82">10838 16183 8109,'-5'-6'0,"4"-4"960,-4 9-152,5-10-89,0 10 1,0-5 206,0 2-144,0 3 0,1-3-278,3 8 0,2 6-63,6 5 0,-5 5-230,1-1 0,1 4-176,6 4 1,-1-3 168,5 3 1,-4-2-112,4 2 1,-5-3-255,2 3 1,-4 0 123,0 0 0,-2 5-684,-3-2 0,-1 5 355,-6 3 1,0-3-454,0 3 0,-2-2 138,-2-2 1,-2 0-40,-5 1 0,-2-5 229,-2 0 1,0-3 60,-8 4 1,2-5 429,-5 5 0,-3-1 0,-1 4 0</inkml:trace>
  <inkml:trace contextRef="#ctx0" brushRef="#br0" timeOffset="83">6304 16743 8084,'-11'-6'-713,"5"-5"1537,0 10 0,6-5 452,0 2-828,0 3 0,2-4-118,2 5 0,6-4 157,5 0 0,5-1-137,-1 1 1,8 3-116,3-3 0,3-1-160,2 1 0,-5-3 116,1 3 1,-5-4-642,5 4 1,-6-3 62,2 3 1,-8 0-816,-4 4 762,-2 0 440,-7 0 0,4 0 0,-4 0 0</inkml:trace>
  <inkml:trace contextRef="#ctx0" brushRef="#br0" timeOffset="84">6293 16914 8084,'16'0'0,"2"-4"462,5 1 0,4-5 661,-1 4 0,10-5-482,-2 2 1,3-2 85,-3 1 1,-3-1-56,-1 6 1,-5-5 167,2 4-2994,-3 0 1445,-6 4 709,-7 5 0,-6 2 0,-5 4 0</inkml:trace>
  <inkml:trace contextRef="#ctx0" brushRef="#br0" timeOffset="85">2387 16572 8163,'-18'-12'-83,"2"6"83,4 1 669,6 0 1,0 3 498,2-1-547,3 1 1,-5 5-231,6 5 0,0 6 32,0 12 0,0 5-135,0 7 1,0 2-1,0 6 1,4 7-220,0 1 1,0-1-23,-4-7 1,0-2-214,0-2 0,0 0 147,0-8-81,0 3 0,0-14 0,0 1-484,0-4-79,0-6 165,0 3-237,0-6-418,0-5 1153,0-6 0,0-11 0,0-7 0</inkml:trace>
  <inkml:trace contextRef="#ctx0" brushRef="#br0" timeOffset="86">2113 16663 8292,'-17'-23'0,"10"4"490,-1 0 0,8 4 704,8-4 1,4 1-674,11-1 1,1-1-196,3 5 0,2-4 250,5 3 0,6 1-186,2 4 0,6 0-264,1 4 1,1 2 25,-4 5 1,-2 5-195,-2 2 0,-7 5 50,-4 3 0,-11 3-232,-1 5 0,-6 0-37,-5-1 1,-3 1 132,-5 0 1,-5 4-467,-3-1 1,-7 1 165,-4-4 1,-7-2-15,0-2 0,-2 2 168,1-6 1,-1 0-53,-2-3 84,-3-1-56,9-5 1,-7 3-246,8-5 1,-1 0-949,9-4 1491,5 0 0,0 5 0,3 1 0</inkml:trace>
  <inkml:trace contextRef="#ctx0" brushRef="#br0" timeOffset="87">3084 16240 8277,'-12'-17'774,"1"0"-364,4 11-183,2-4-62,5 3-100,0 1 865,0-4 1261,-5 9-1641,4-4 1,-9 11-219,2 5 0,-2 11-90,-1 8 1,-2 8 43,-2 4 0,-3 4-253,-5 3 1,0 0-265,0 4 0,4 0 323,0 4 0,5 0 98,-1 1-780,3-1-1021,0 0 1501,6-5-85,1-1 0,5-6-241,0 1 1,9-5 241,2-3 0,4-4-13,0-4 1,-1-2 176,5-5 1,0-1-49,4-3 0,-1-3 320,-3-4 1,1-2-293,-5-3 0,4 0 691,-3-3 0,-1-3-737,-4 3 0,-3-3 42,0-1-1397,-6 0 1451,3 0 0,0-5 0,2-2 0</inkml:trace>
  <inkml:trace contextRef="#ctx0" brushRef="#br0" timeOffset="88">3244 16652 8045,'-12'-30'3,"6"8"921,-4 0 1,8 9 257,-1-2-433,1 7-451,7 3 1,-3 8 129,1 5 0,-1 4-258,-2 11 1,0 6-140,0 6 0,0 0 40,0 7 1,-2-1 132,-1 0 0,-4 3-301,-4-6 1,-1-2-30,1-5 1,1 1 13,2-6 0,-2 0 35,2-7 1,3-3-111,2-4 382,-4-1 265,6-5-326,-4-1 1,6-5-19,3 0 0,2 0 118,6 0 0,-1-3-139,1-1 0,3 0-38,0 4 0,5-4-10,-1 0 1,-1 1-160,1 3 1,-4-2 68,4-1 0,-1 1-199,1-2 1,3 3-377,-3 1 0,-1 0 289,1 0 0,-5-1-629,1-3 958,-2 3 0,-2-4 0,0 5 0</inkml:trace>
  <inkml:trace contextRef="#ctx0" brushRef="#br0" timeOffset="89">3712 16926 8010,'-10'-23'0,"2"0"0,3 5 425,5 3 1,0 2 634,0 2 1,0 3 219,0 1 258,0 4-1040,0-2 1,0 6-140,0 3 1,0 6-325,0 6 1,0 4 59,0-1 1,0 2-158,0 2 0,0 1 39,0 3 1,-4-5-84,0 4 1,-1-8-136,1 5 1,3-8-315,-3 0 0,3-2-54,1-2 384,0 1 1,1-2 158,3-2 0,-1-3-57,4-5 1,1 0-138,3 0 0,-2 0-129,3 0 1,-3 0-224,6 0 1,-4-2 162,-3-1 0,2 1-112,-2-1 0,-2-3-547,2 3 748,-1-1 0,1 0 360,-1 0 0,-4-1 0,1 1 0,-3 2 0,-1-6 0,4 4 173,0-3 131,-1 4-121,-3-7 1,-1 9 735,-3-3 248,3 3-196,-9 1 1,7 6-273,-4 6 0,4 0-257,-1 7 1,2 0-461,-2 4 1,3-4-41,-3 0 0,3 0-39,1 4 1,0 0-43,0 0 0,0-4-308,0 0 0,0-4 165,0 4 0,0-5-167,0 1 1,0-6 36,0-1 412,0-1 0,5 5 0,1-1 0</inkml:trace>
  <inkml:trace contextRef="#ctx0" brushRef="#br0" timeOffset="90">4249 16503 8053,'-7'-34'228,"2"6"148,5 5 1,0 5-69,0 7 0,0 0 337,0-1 380,0 6-625,0-4 1,0 10 204,0 0 1,0 6-92,0 9 0,0 8-225,0 7 1,0 9-90,0 2 0,-1 8-105,-3 0 1,3 4-252,-3-3 1,-1 3-21,1-3 0,-4-2-525,5-6 0,-2 1 357,1-5 0,3-4-99,-3-3 0,2-6 139,2 2 0,0-4-68,0-4 1,0-3 200,0-4 0,0-1 50,0 0-114,0-4-854,0 3 1089,0-9 0,6 4 0,0-5 0</inkml:trace>
  <inkml:trace contextRef="#ctx0" brushRef="#br0" timeOffset="91">4534 16674 8159,'-5'-35'1321,"4"-1"-991,-3 14 1,4 1-199,4 10-115,2-1 0,2 2 5,-1 3 333,-4 2 1,2 10 568,-5 2 0,1 14-370,3 5 0,-3 7-165,3 5 0,-3 3-259,-1 5 0,-1-1-150,-3 1 1,3-5-221,-3-3 0,-1-4 185,1-4 1,1-2-181,3-5 1,0-1-347,0-3 1,0-3 245,0-4 0,0-5-1129,0 1 506,0-6-1108,0 9 2066,0-10 0,0 4 0,0-5 0</inkml:trace>
  <inkml:trace contextRef="#ctx0" brushRef="#br0" timeOffset="92">4511 16949 8344,'7'-12'609,"-2"1"1,0-1 214,2 1 1,4 3-324,0 1 1,0 3-127,1-4 0,4 6-11,3-2 0,4 3-223,4 1 1,-3-4-138,3 0 0,-3 0 84,-1 4 1,-2 0-153,-2 0 1,1 0-411,-4 0 1,3-1 298,-4-3 0,0 3-873,-3-3 725,-1 3 1,-3 1-1615,-1 0 1937,-4-5 0,-3 3 0,-7-3 0</inkml:trace>
  <inkml:trace contextRef="#ctx0" brushRef="#br0" timeOffset="93">4511 16686 8133,'0'-18'1770,"3"-2"-1372,4 5 1,7-1 151,13 5 0,1 0-13,2-1 0,-2 2 15,-5 2 0,0-1-165,0 6 1,1-2 72,3 1 0,0 1-513,4-4 1,-3 4 122,-5-1 0,0-1-753,-1 1 1,-3 1 463,0 3 0,-5 0 219,2 0 0,-4-6 0,0 0 0</inkml:trace>
  <inkml:trace contextRef="#ctx0" brushRef="#br0" timeOffset="94">5185 16252 8104,'-5'-12'336,"4"1"0,-3 1 552,8 2 1,2-1-33,5 6-635,-4-6 0,-1 7 599,-2-1 1,-1 1-307,4 2 0,-3 3 16,4 5 1,0 0-122,8 11 1,-2-2-43,5 6 1,0-3-186,4 7 1,-1 2-80,1 1 1,-4 0 61,0 0 1,-5-1-145,1 2 1,-2 2-33,-1-3 0,-2 3-494,-3 1 0,0 4-429,-3 0 1,-3 1 425,3-5 0,-3 0-276,-1 0 1,-4 1 334,0-1 1,-1-5 233,1-2 0,-2 1 51,-5-2 1,3 5 145,0-5 1,-1 1-100,-6-4 1,6 0 265,-2 0 0,2-4-142,-2 0 1,3-5-59,0 1 0,5-4-647,-5-3 152,5 2 0,-3-9 546,2 3 0,3 2 0,-4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2.71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5139 6430 8014,'-7'6'0,"-1"-2"-238,6-3 6,-3-1 1280,5 0 0,5 0-681,2 0 1,3 0-8,2 0-128,-1-5-109,1 4 20,4-4 1,2 1-30,5 0 1,0-5-133,-1 2 0,6 0 216,3 0-482,7-1 216,-3-8 1,10 2-34,-3-5-159,7 5 1,2-8 163,2 3 1,2-2 52,-6-2 1,2-1 24,-1-3 0,-3 3 12,2-3 1,-3-1-3,-4 2 0,-3-1-21,-5 4 0,-1 5 18,-2 3 1,-3-1 20,-6 0-19,-4 1 12,-1 9 0,-6-3-21,0 5 466,1-5-449,-1 8-19,1-4 14,-6 5-2,-1 0-370,-5 0 355,-5 0 0,-1 0-27,-6 0 214,1 0-185,-1 0 0,1 0-20,0 0 344,-1 0-177,1-5 0,-1 4-17,1-3 177,0 3-121,-1 1 0,4-2 221,1-1-245,4 1-21,-7-3-32,9 5-146,-4 0 1,6 0 103,3 0 0,6 4-148,5 0 0,6 0 72,-2-4 1,2 0-90,2 0 0,0 1 58,0 3 1,-4-3 21,0 3 0,-4-2 42,4 2 1,-9-3 230,2 3 216,-3 3-233,-3-6-38,-1 9 0,-10-4-123,-3 6 0,-7-1-146,-4 1 1,-3 0 120,0 3 0,-3-2-1049,-1 2 0,6 2 1018,-3-2 0,2 5 0,-1-2 0</inkml:trace>
  <inkml:trace contextRef="#ctx0" brushRef="#br0" timeOffset="1">4466 6567 7988,'0'-18'309,"0"3"0,0 6-112,0 2 1,0 3 140,0-4-97,0 6 0,-2-7 385,-2 5-386,3 0 1,-4 3 636,5-3-541,0 3 0,0-3-192,0 8 0,0 3 109,0 9 1,0 3-127,0 7 1,0 3 13,0 6 0,0 3-100,0 0 1,0 5-89,0-1 1,-4-2 41,1 2 1,-1-5 96,4 1 0,0-4-47,0-3 0,0-4-933,0-8 1,4-3 386,-1-4 1,2-6-376,-1-2 253,-3-3-87,10-1 0,-10-1 127,3-3 1,-3-2 84,-1-6 0,0 1 498,0-1 0,-5 1 0,-1-1 0</inkml:trace>
  <inkml:trace contextRef="#ctx0" brushRef="#br0" timeOffset="2">4386 6841 7988,'6'-5'905,"8"4"-510,-3-3 1,5 1 30,-1 0 0,-1 1-180,5-1 0,0 1-131,4 2 0,-4 0-145,0 0 1,-2 0 84,3 0 1,0-4-24,-5 1 0,4-1 93,-4 4 0,-3 0-824,-5 0 1,0-1 3,0-3-838,-2 2 1533,0-3 0,-3 0 0,3-1 0</inkml:trace>
  <inkml:trace contextRef="#ctx0" brushRef="#br0" timeOffset="3">4374 6601 7992,'0'-11'734,"0"-1"-433,0 1 0,7 0-46,4-1 0,5 1-15,7-1 0,-2 1 403,1-1 0,0 1-82,8 0 0,1 3-168,3 0 0,-1 5-584,-2-5 0,0 5 201,-4 0 1,-4 1-941,-4 2 0,-6 2 374,-2 1 556,0 4 0,-4 4 0,4 1 0</inkml:trace>
  <inkml:trace contextRef="#ctx0" brushRef="#br0" timeOffset="4">4317 4888 7980,'-6'-7'31,"2"-1"0,3 0 127,1-3-82,0-6 582,10 5-332,3-10 1,9 4 153,1-4-43,5-1-425,6 0 0,8-4 340,8 1-1093,-22 9 0,1 2 841,2 3 0,1 0 0,2-4 0,0 0-34,2 3 1,0-1-34,-3-2 0,1 1 1,7 2-1,1 0-31,-6-2 0,0 0 0,1 2 0,1 2-101,-4-1 1,0 1-1,0 0 1,0 0 65,27-4 0,-8 1-47,0 6 0,-5-2 116,-2 3 0,-5 2 27,-3 1 0,-8 1 32,-3-1 0,-3 3-100,-1-3 0,-5 3 796,-3 1 1,-3 0-975,0 0 562,-6 0 0,1 0-956,-4 0 492,-1 0 1,1 0-209,-6 0 0,-4 0 60,-4 0 0,-1 0-20,1 0 1,-4 0 114,0 0 0,-1 0 108,5 0 0,-1-1 36,1-3 1,0 3-89,-1-3 1,1 1 190,-1 0 1,1 1-51,0-1 0,3 0 409,0-1-117,1 3 61,0-9 3,2 8-140,5-3 0,5 5-30,3 0 0,6-1-41,1-3 1,9 3-264,-1-3 0,4 3 133,-1 1 1,-1 0-149,1 0 0,-3 0 36,-4 0 1,3 1-79,-3 3 44,-3-3 69,1 9-120,-11-3 118,-1 4 0,-15 1-274,-5-1 1,-6 1 95,-1-1 0,-1 4-1538,0 0 1721,-5 1 0,4 0 0,-4 2 0</inkml:trace>
  <inkml:trace contextRef="#ctx0" brushRef="#br0" timeOffset="5">3757 4637 7948,'-1'-8'0,"-3"1"383,3-1-34,-4 2 376,5-4-112,0 8-130,0-3 0,0 6-101,0 3 0,0 8-57,0 7 0,-4 7-107,0 5 0,1 7-1,3 4 1,-4 1-151,0-1 1,-4 2-76,5-2 0,-2-3-398,1-1 1,2-3 280,-1-5 1,1-2-41,2-5 1,0-5 6,0-3 0,0-2-368,0-2 6,5 0-729,-3-4 288,8-2 0,-8-6 399,6-3 1,-5-3 561,0-4 0,4 0 0,-1-1 0</inkml:trace>
  <inkml:trace contextRef="#ctx0" brushRef="#br0" timeOffset="6">3529 4774 8010,'0'-11'5,"-4"-1"-2,0 1-2,1-6 788,3 4-377,0-3 0,3 1 426,1 0-531,5-1 0,1 5 100,6-1 1,5 2-121,2 3 0,5-3-269,6 2 1,0 3 154,1 1 1,1 3-105,-1 1 1,0 0 101,-8 0 1,0 5-445,-5 2 1,-4 4-191,-3 0 0,-6 4 294,-1 0 1,-6 6-36,2-2 0,-4-1 15,-4 1 1,-6 0 232,-5 4 0,-5-2-104,1-2 1,-3 1 234,-1-4 1,0 3-53,1-4 0,-1-1 41,0-7 1,4 4 424,0-4-172,5-2 11,-3 5-71,11-8-551,1 3 199,5-5 0,5 0-126,3 0 1,2 0 57,1 0 1,6 0 47,2 0 1,2 0-73,2 0 1,0 0 66,0 0 0,0 4-106,0-1 0,-1 5 62,1-4 0,-5 5-30,-3-2 0,-2 3 66,-2 2 0,-4-1 30,-4 1 0,-1 0 27,-2 4 0,-3-2 146,-4 5 1,-2-2 15,-10 2 0,-4 2-109,-4-6 1,-5 4 382,2-4 0,2 0-151,1-3 0,-1-1 260,2 1 1,0-2-141,7-2 1,-1-3-358,5-5-1217,0 0-274,3 0 0,7-4 1414,5 0 0,10-10 0,8 1 0</inkml:trace>
  <inkml:trace contextRef="#ctx0" brushRef="#br0" timeOffset="8">5688 16092 7938,'0'-6'113,"0"-4"216,0 2 0,0 2-52,0-2 0,1 4 178,3-3 0,-3 3-157,3-4 0,1 4 31,-1-3 1,3 3-57,-3-4 168,5 6-312,-3-8 0,6 8-6,-1-2 1,4 3-139,1 1 0,0 0 18,-1 0 0,3 0-88,5 0 0,0 0 28,0 0 1,-1 0 79,1 0 1,-1 1-27,-3 3 1,-1-1 53,-3 4 1,-2 2-54,2 7 1,-3-4 38,0 3 1,-4-1-3,-1 2 0,-4-4-46,0 4 1,-1 0-17,-2-1 0,0 1-31,0-5 1,0 2 71,0 2 0,-4-2-64,0 2 1,-3-3 50,3 0 1,-1-4 2,1-1 36,3 1 7,-10 3 47,10-5 20,-4 5 14,5-10 1,5 5-94,3-2 0,3-3 12,4 3 0,-1-1 72,5 0 0,0 0 11,4 5 1,-4-2-80,0 2 1,0 2-15,4-3 1,0 4-8,0 0 0,-5 4-6,-3 0 0,-4 6-180,-3-2 1,1 2 52,-5 2 0,-2 0-23,-6 0 1,-3 1 13,-8 3 1,-3-3 28,-5 2 1,-5-3 69,-2-4 0,-3 2 77,-2-6 1,1 0-70,0-4 1,1-3 19,2 0 0,0-6 1,4 2 1,0-3-14,4-1 1,6 0-225,1 0 1,4-1-83,0-3-1117,1 3 17,5-9 507,0 3 1,6 0 264,0-1 631,6 6 0,5-14 0,7 4 0</inkml:trace>
  <inkml:trace contextRef="#ctx0" brushRef="#br0" timeOffset="9">6967 16149 7904,'0'-11'1745,"0"4"-991,0-3-472,0 9 0,0-3 118,0 8 1,-5-2-123,-3 6 1,-2 3 182,-2 5 1,0 5-52,-3 2 1,-3 5-5,-5 6 1,-5 2-184,-2 2 0,-3-1-280,-2 5 0,2 3 26,3 5 1,-2-1 126,5-3 0,2-5-63,6-3 1,-1-3 68,5-1 0,1-4-538,6-4 0,-1-3 154,5-4 1,0-2-51,4-6 0,0-3-371,0-1 247,0-4 0,0 1-131,0-8 1,6-3 34,1-4 1,3-2-405,2-2 1,-1-3 955,1-4 0,-1-6 0,0-2 0</inkml:trace>
  <inkml:trace contextRef="#ctx0" brushRef="#br0" timeOffset="10">6738 16046 7904,'-5'-11'146,"3"-1"35,-6 1 1,6 0 745,-2-1-187,2 1-50,2 4-541,0 2-378,0 5 1,2 5 46,2 3 1,-3 2-136,3 2 0,1 0 165,-1 4 152,-1 1 0,2 6 0,2 0 0</inkml:trace>
  <inkml:trace contextRef="#ctx0" brushRef="#br0" timeOffset="11">6887 16652 7865,'-7'11'0,"4"0"0,1 1 1235,2-1 1,0 1-233,0-1 0,2-3 1069,1-1-1127,-1-4-124,3 7-1061,-5-9-865,0 4 1105,0-5 0,-10-5 0,-3-1 0</inkml:trace>
  <inkml:trace contextRef="#ctx0" brushRef="#br0" timeOffset="13">12072 15955 7867,'-6'-8'75,"2"1"1,2 3 382,2-4 759,0 6-381,0-3-430,0 5 0,-3 1 13,-1 3 1,0 2-68,4 6 0,-1 4-31,-3 3 1,3 4-109,-3 4 1,3 2-116,1 5 0,1 4-22,3 0 1,-2 0-132,6-4 0,-1 1-23,5-1 0,-1-1-317,1-3 1,-2 2 20,-3-5 1,4-1 170,-4-3 1,2-1-376,-1-3 1,1 1-181,-6-5 490,6 1 1,-6-6-247,4-3-154,-4-1 7,7-6-96,-4 0 757,6 0 0,-1 0 0,1 0 0</inkml:trace>
  <inkml:trace contextRef="#ctx0" brushRef="#br0" timeOffset="14">12654 16035 7836,'8'-19'8,"0"0"1,-1 0 569,5-4 1,-1 5 291,0 3 97,1 2-124,-6 2 288,-1 4-364,-5 2-482,-5 16 0,-2 1-143,-9 11 0,0 1 72,-3 3 0,-3 2-111,3 5 1,-2 1-46,-2-1 0,1 4-169,3 0 0,-1-4-52,5-3 0,-1-6-172,5 2 1,5-1-127,2-3 0,-1 1 182,1-8 1,0 3-117,4-4 1,5-1 120,3-7 0,2 2 217,1-5 0,1 0-64,-1-4 1,4 0 108,1 0 1,4 0-34,-1 0 0,-1-1 211,1-3 1,-4-1-306,4-3 1,-5-1 62,1 5-1118,-2-4 191,-2 1-226,-4-4 475,3-1 147,-9 1 607,4 0 0,-5 3 0,0 0 0,0 4 0,0-3 0,2-1 0,1-3 0,0-1-11,4 1 1,-3 0 10,4-1 0,-4 1 565,3-1 1,-4 5 557,1-1-398,-3 0 0,-1 1 275,0-1-2,0 6-499,0 7 0,-4 4-122,0 10 1,-5 0 7,2 4 0,0 4-184,0 4 1,4 2-136,0 1 0,1 4 4,2 0 1,0 5-129,0-1 1,0-1 156,0 1 1,0-5-132,0 1 1,2-8-315,1-3 1,2-4 164,3-4 0,2-3-274,-2-4 0,-2-2-520,2-3-403,-6-2-26,3-5 1404,-5 0 0,0-5 0,0-1 0</inkml:trace>
  <inkml:trace contextRef="#ctx0" brushRef="#br0" timeOffset="15">13545 16195 7824,'0'-12'0,"0"1"554,0 0 0,0 3 176,0 0 136,0 6-432,0-3 1,-4 10 23,1 2 0,-6 5-156,1 3 0,-3 7-35,-5 4 0,-1 10-96,-6-2 1,0 7-118,0-3 0,0 4-118,0-4 0,1 0 109,-1-4 0,1 4-398,3 0 0,-1-1 225,5-7 1,-1-2-60,5-5 1,1-1-241,2-3-71,-2-3-349,9-4-610,-4-6 1037,5-1 0,-5-15 1,-2-3-1</inkml:trace>
  <inkml:trace contextRef="#ctx0" brushRef="#br0" timeOffset="16">13237 16035 7860,'-5'-18'426,"-2"2"52,-4 4 0,5 1 93,2-1-213,3 6 0,1 0-121,0 2 1,1 3-97,3-3 1,-2 3-574,6 1 1,-4 5 228,3 2 1,1 3 202,3 2 0,1 4 0,-1 2 0</inkml:trace>
  <inkml:trace contextRef="#ctx0" brushRef="#br0" timeOffset="17">13568 16640 7771,'-11'12'0,"4"-6"2772,2 4-929,5-4-1109,5 6 0,-4-5-65,3 1-498,-2-5-1335,3 2 981,-4-5 0,5 0 183,-2 0 0,2 0 0,6 0 0</inkml:trace>
  <inkml:trace contextRef="#ctx0" brushRef="#br0" timeOffset="19">18445 15841 7927,'-5'-12'218,"3"6"113,-3-4 0,4 5 108,-3-3 373,3 3-460,-9 5 0,3 0-5,-4 0 0,0 0-113,-1 0 0,-1 5 27,-2 3 0,1 2-95,-5 1 1,4 2-106,-4 2 1,1 3 54,-1 5 1,-2 0 98,2 0 0,2-1-340,2 1 0,2 4-5,2 0 1,4-1-21,4-3 0,1 0 104,2 0 0,7-2-87,4-2 0,2-2 50,6-6 1,5 1 81,6-1 1,3-5-15,2-2 0,3-3 4,0-1 0,4-5-82,-4-2 0,2-3 79,-5-2 1,-4-4 15,-8-3 0,-5 1-2,-3-1 0,-7-4 0,-4-4 0,-3-3-76,-1 3 1,-5-4-133,-3 0 0,-7-2-137,-4-1 1,1 5 95,-1 2 1,0 8 32,-4 4 0,0 3 25,1 5 0,-1 2-227,0 5 0,0 1 0,0 3 1,2 2-28,2 5 0,1 1 151,3-1 0,2 6-170,-2 2 464,2 2 0,-4 7 0,0 2 0</inkml:trace>
  <inkml:trace contextRef="#ctx0" brushRef="#br0" timeOffset="20">18296 16240 7927,'0'7'304,"0"-2"1,0-4 41,0 3 1,-5-1-5,-2 4 1,0 1 209,0 3 1,-2 1-337,-7-1 0,4 2 17,-3 2 0,2-1-212,1 5 0,2-4 57,3 4 1,-3-1-118,2 1 1,3 3 71,1-3 0,3-2-75,1 2 0,0-3-67,0 3 1,5-5-42,2 1 0,5-2 39,3-2 1,3-3 41,5-1 1,3-4 109,1 1 1,3-3-55,-3-1 0,4 0 124,-5 0 1,5-5 20,-5-3 1,1-2 106,-4-1 0,-4-1-120,0 1 1,-9-5-24,1 1 0,-7-5-56,0 1 0,-4-4-149,-4-4 0,-7 3-251,-8-2 1,-3 2 161,-1 1 1,1 1-311,-1 3 0,0 3 36,0 4 0,1 2-122,3 2 1,2 0 126,1 4 0,8 0 467,-4 4 0,3-5 0,-2-2 0</inkml:trace>
  <inkml:trace contextRef="#ctx0" brushRef="#br0" timeOffset="21">18913 16092 7832,'-6'-15'-44,"2"0"1,3-4-1,1 3 1,1 1 178,3 4 0,-2-2-99,6-2 1,-4 2 667,3-2 1,-3 2-191,4 2 1,-5-1-49,5 1 0,-2-1-130,2 1 1,2 3-76,-2 1 0,6 4-158,1-1 0,5 2 103,-1-2 1,-1 3-121,1-3 0,0 3 86,4 1 1,0 4-201,0-1 1,-1 6-80,1-1 0,-4 2-13,0 1 1,-5 1 60,2-1 0,-8 1-54,0-1 0,-5 4 81,0 1 0,-1-1-3,-2-4 0,-5 1 19,-3-1 0,-6 0 19,-1 1 1,-5-1-29,0 1 0,-1-1-7,-2 1 1,0-5-3,0 1 1,6-2 15,1 2 1,0 1-5,1-6 1,3 5 50,5-4 0,3 3 81,-4-3 1,6 1 27,-2-1 0,3-1-119,1 4 0,1-3 12,3 4 0,6-4-21,5 3 1,4 0 11,-4 0 0,6 3-12,-2-2 0,-2 1-30,2-2 1,0 4-37,4-4 1,-4 3 55,0 2 1,-5-1-37,2 1 0,-4 3 35,0 0 0,-6 2-40,-2-2 0,-3-3-12,-1 4 1,-1 0-92,-3-1 0,-4 4 63,-7-3 0,-4 4-103,-7-1 0,-4-1 49,-4 1 1,-5-5 52,-3 1 1,2-2 118,2-2 1,0-1-81,4-2 0,-1 1-20,8-5 0,2-1-51,6-3 1,2 0-360,6 0-323,4 0-91,2-5 1,5-1 886,0-5 0,5-6 0,2-1 0</inkml:trace>
  <inkml:trace contextRef="#ctx0" brushRef="#br0" timeOffset="22">19907 16035 7857,'0'-12'0,"0"1"573,0 0 870,0 4-307,0-3-296,0 9 1,-6 6-460,-1 10 0,-3 5-27,-2 3 1,-4 5-130,-3 3 0,-4 3-14,-4 4 0,-2 3-216,-5 4 1,0 1 178,-1 0 0,1 3-543,0 1 1,0-1 383,-1-3 1,6-7-246,2-5 1,8-1 108,4-6 0,2-2-146,2-6 61,5-2-344,1-6 28,5-4-5,0-2 691,0-15 1,0-2-344,0-7 179,0-2 0,5 3 0,1-5 0</inkml:trace>
  <inkml:trace contextRef="#ctx0" brushRef="#br0" timeOffset="23">19644 15921 7942,'0'-12'0,"0"1"0,1 3 144,3 1 1,-3 3 645,3-4 79,-3 6 0,1-3 10,1 5-411,-1 0 1,3 1-425,-5 3 0,0-2 94,0 6-428,5-1 1,-4 5 247,3-1 1,-3 2 41,-1 2 0,-5-2 0,-1 3 0</inkml:trace>
  <inkml:trace contextRef="#ctx0" brushRef="#br0" timeOffset="24">19827 16595 7815,'-12'0'1677,"6"0"1,1 5-178,5 2-867,0-2 1,0 2 858,0-4-2310,0-1 644,5 8 174,-4-9 0,-1 4 0,-6-5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15T03:50:29.19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1770 8531 8067,'-11'0'-398,"4"0"1011,2-5 0,7 4 1,1-3-350,5 3 0,2-3 0,2 0 0,0 2-216,4 1 1,1 1-1,5 0 1,-2 0-37,-1 0 1,4 0-1,4 0 1,-2 0 9,-1 0 0,-1 0 0,0 0-8,0 0 0,0 0 0,-1-2 1,1 0-12,0-2 0,0-1 0,0 2-1,0 0 1,-6-1 0,0 4 0,-2 0-19,0 0 1,1 0-1,-5 0 14,0 0 0,1 0 1,-1 0-13,1 0 1,-5 0-1,1 0 81,0 0 373,-2 0-286,-1 0 1,-5-5-136,0-3 1,-4 2-1,-1-2-14,-1-1 1,2-1 0,-2-1-30,1-1 0,1-3 0,4-2-64,0 0 0,0 1 1,0-3-1,0-1-6,0-1 0,0-2 0,0 0 50,0 0 0,0 0 0,1 0 26,3 0 1,-2 1 0,5-2 0,-1-2 20,0 0 1,3-5 0,5 3 0,1 0-109,-1 0 1,4-2 0,0 3 88,0 2 0,2 5 0,-4 2 71,2 1 0,-3 2 0,3 4 0,0 0 115,0 4 0,-3-2 0,3 4 0,0 0-68,-1 0 0,1 1 0,2 4 0,-1 0-70,2 0 1,0 1 0,2 3 0,-1 4-53,-3 2 1,1 5 0,-3 1-41,0 2 1,-4 5 0,0 5-24,-4 1 1,-7 0 0,2 3 0,-3-1-51,-1 0 1,-1 2 0,-3 0 47,-4-2 0,-2 2 0,-2-4 0,-2 0-24,-2-2 1,-3 1 0,4-3 98,1-3 1,2-1 0,1-6 678,4-1-174,-3-1-221,8-2 1,-3-3 0,7-2-101,1 0 0,0 1 0,4-3 0,1 0-43,-2 1 1,5-4-1,-4 4 16,3 0 1,7-3 0,2 1 31,2-1 1,6 1 0,1 1 0,1-1 160,3-2 1,1-2 0,1-2-143,0-1 1,-1-3-1,-1 3 1,-3 0 28,-1-1 0,-2 4 0,-6-3-74,-1 3 0,-5 1 1,1 0-1,-2 0 53,-2 0 0,-3 0-534,0 0-1096,-1 5 1,0 1-2827,-4 6 4250,-6-6 0,-4 9 0,-4-2 0</inkml:trace>
  <inkml:trace contextRef="#ctx0" brushRef="#br0" timeOffset="1">4351 8109 8037,'-6'0'371,"1"0"47,5 0 1,1-4-294,3 0 0,2 0 1,6 4-1,-1 0 1,2 0-1,2 0 176,4 0 1,-1 0-171,1 0 0,1 0-18,7 0 0,-3-3-61,3-1 0,1-1 85,-2 1 1,2 3 60,-1-3-80,-3-3-4,4 6 1,-7-5-5,-2 2 0,2 3-20,-6-3 0,4 1-35,-4 0 0,-3 1-66,-5-1-234,1 1 93,-2 2-658,4 0-643,-8 0 0,1 0 1453,-6 0 0,-9 5 0,-6 2 0</inkml:trace>
  <inkml:trace contextRef="#ctx0" brushRef="#br0" timeOffset="2">4386 8371 8062,'-7'0'1287,"2"0"-547,5 0-636,5 6 0,2-5 440,4 3 1,2-2-134,2 2 0,3-3 0,5 3 0,4 1-73,4-1 1,2 0 83,1-4-189,6 0-42,-5 0 1,4 0 58,-4 0 1,-2-5-211,-3-3 1,2 2 91,-6-2 0,-4 4-261,-7-3 96,-2 4 63,-2-2-1501,1 0 773,-6 4 698,-1-4 0,-20 5 0,-4 0 0</inkml:trace>
  <inkml:trace contextRef="#ctx0" brushRef="#br0" timeOffset="3">2444 9765 8073,'-6'-8'-19,"2"1"690,3-2 1,1 5-504,0 4 0,0 6 0,0 9 0,0 5 39,0 1 1,0 7-1,0 2 1,0 2-71,0-1 0,0 5 0,0-1 0,0 0-45,0 1 1,0-2 0,0 0-125,0 1 0,1-1 0,1-1-80,2-3 1,0 2 0,-3-5 0,2-2-40,1-1 0,3-5 0,-2-1-145,2-2 178,-5 0 1,7-9-1081,-5 1 1198,0-6 0,-9 4 0,-2-6 0</inkml:trace>
  <inkml:trace contextRef="#ctx0" brushRef="#br0" timeOffset="4">2467 10119 8070,'0'-8'-237,"0"1"237,0 4 434,0-2 1,5 5-185,3 0 1,2 0 0,1 1 0,2 2-59,2 1 0,-1-1 1,5-3-159,1 0 0,3 4 0,3 0 1,0-1-73,0-2 0,2-2 0,-2-2 19,0-1 1,1-1 0,0 3-72,-1-2 1,-7-4-1,-3 4 1,-2 1-158,-3-2 1,3 2-1065,-6-5 228,-3 6 1083,-5-3 0,-6 0 0,-6-2 0</inkml:trace>
  <inkml:trace contextRef="#ctx0" brushRef="#br0" timeOffset="5">2558 9822 8060,'0'-11'0,"5"-1"-166,3 1 1,2 3 0,2 2 0,-1-1 698,0 1 0,1 0 1,0-3-91,4 1 1,-2 6-1,5-2-193,1 3 1,2-3 0,0 0 0,0 1-61,-3 2 0,6 1 0,-2 0-88,1 0 1,0 0 0,-2 0-124,-3 0 1,5 0-1,-3 0 1,-1 0-528,1 0 1,-4 0 0,-2 0-787,-2 0 1334,3 0 0,-3 0 0,3 0 0</inkml:trace>
  <inkml:trace contextRef="#ctx0" brushRef="#br0" timeOffset="6">4363 9982 8020,'1'-7'-70,"3"4"0,3 1 1,4 2-1,0 0 1,2 0-1,1 0 361,1 0 0,5 0 0,-1 0 1,3 0-1,2 0 0,1 0-149,2 0 1,3-3-1,-2-1 1,0 1-61,0 2 0,-1 0 0,-6-2-180,-2-1 0,2-1 0,-6 3 0,-1-2-552,-1 1 0,-6 2 650,1 1 0,-6 0 0,3 0 0</inkml:trace>
  <inkml:trace contextRef="#ctx0" brushRef="#br0" timeOffset="7">4431 10210 8141,'8'7'468,"0"-4"1,-1-1-136,5-2 0,3 0 0,1-2 90,2-1 1,6 1 0,5-3 0,1 0 1,3 3 0,-3-5 0,3 1-183,1 0 1,1 3-1,-3-2 1,0 1-84,-1 0 1,-6-3-1,0 2-270,-4-2 0,-5 5-1399,-4-2 1510,-6 3 0,-16 1 0,-9 0 0</inkml:trace>
  <inkml:trace contextRef="#ctx0" brushRef="#br0" timeOffset="8">2741 11695 8127,'0'-11'-16,"0"3"0,0 0 1,0-1-1,0-1 0,-1 0 1,-2 1 1657,-1 2-1460,1 4 1,1-2-1,0 6-75,-2 3 0,-4 4 0,3 7 0,-1 4 59,-3 3 1,3 5-1,-2 5-108,-1 5 0,-1 0 0,-1 5-2,-1 1 0,1 1 0,-1 2 1,1-2-158,0-2 0,-1 3 0,1-4-74,-1 4 1,1-3-1,1-3 9,2-3 1,-1-1 0,5-8 0,2-3 4,1-4 1,-1-3 0,0-6 128,-2 1 1,0-1 8,4 0-296,-5-4 0,3-2-420,-6-5 739,5-5 0,-2-7 0,5-5 0</inkml:trace>
  <inkml:trace contextRef="#ctx0" brushRef="#br0" timeOffset="9">2650 11741 8287,'0'-18'-161,"0"-2"1,-2 4 131,-1 2 1,1 2 791,-2 0 1,3 5-1,2 0-316,3 2 0,-1 3 1,4 6-332,2 3 1,1 5 0,2 3 0,1 5 147,2 5 0,-1 5 0,4 5-218,-2 3 0,4 2 1,-1 3-51,3-1 1,1-1 0,0 4-1,-1-2-205,1-1 1,0-5 0,0 1-44,0-3 0,-4-2 0,0-2 111,1-5 1,-2-1-1,0-4 1,-2-2 96,-2-4 1,-1-2 0,-2-2 82,1 1 1,-5-4 41,1-1 1,-4-4 0,2 2 133,-1 0-609,-1-4 1,-9 4-1,-4-5 394,-5 0 0,-4 0 0,-5 0 0</inkml:trace>
  <inkml:trace contextRef="#ctx0" brushRef="#br0" timeOffset="10">2513 12289 8267,'0'-12'112,"1"2"0,3 1 194,3 2 1,9 0 0,1-1 0,2 1 384,0 2 0,5-2 0,7 1-346,2 0 0,0 2 1,-1-2-1,-2 1-412,2 2 0,-3 2 0,0 1-2049,-1 0 2116,4 0 0,-8 0 0,4 0 0</inkml:trace>
  <inkml:trace contextRef="#ctx0" brushRef="#br0" timeOffset="11">4294 12038 8200,'2'-8'-358,"1"0"1,4 6 686,4-2 1,4 3 0,1-1 0,-1 0 0,0-2 0,1 2 0,2 0 3,3 2 0,0 0 0,3 0 0,3 0-229,3 0 0,0 0 0,0 0 1,2 0-74,1 0 0,-3-3 1,-1-3-1,-1 1-212,-2 0 0,-4 0 0,-2 3-573,-5-2 1,-3 0-234,0 4 1,-7 0 986,-5 0 0,-10 0 0,-8 0 0</inkml:trace>
  <inkml:trace contextRef="#ctx0" brushRef="#br0" timeOffset="12">4397 12220 8200,'0'7'464,"5"-2"64,-4-5 1,10 4-90,-4-1 1,5 1 0,2-4-50,1 0 0,5 0 0,-1 0 1,4 0 78,4 0 1,2-4 0,5-1-268,0-1 0,-2 2 0,0-3 1,1-2-104,-2-2 0,-5 5 0,-2 1-416,-4 0 1,-6 4-1977,1-3 2293,-7 3 0,-8 6 0,-6 1 0</inkml:trace>
  <inkml:trace contextRef="#ctx0" brushRef="#br0" timeOffset="13">18102 7778 8118,'0'-8'354,"0"0"-218,0 6 1,-1-7 0,-2 4 0,-2-1-1,0-3 1,-1 0 0,-1 0 115,-1 1 0,-3 6 0,-1-2 1,-4 3-1,-3 1 171,-2 0-354,-2 0 0,0 0 0,-1 0 0,-1 0 0,-2 0-10,2 0 1,1 1 0,1 1 0,0 4 38,0 0 0,5-2 0,3 3-120,2 2 1,6-2-1,0 0 1,2 2-81,3 1 1,0 2 0,2-1-20,0 0 0,2 1 1,2-1-1,4 2 32,6 2 1,4-2-1,6 2 1,3-2 12,3-2 1,5 2 0,1 0 0,3 1 53,-3 0 1,-1-4-1,-5 5 154,-3-2 0,-3-2 0,-3 0-100,-2 1 0,-2-1 1,-6 1-1,-1-1-56,-2 1 1,-3-1-1,-5 0 1,0 1 36,0-1 0,-5 1 0,-4-1-4,-5 0 0,-4 1 0,-6-1 0,-1 1 7,-2-1 1,-3-3 0,2-2-27,-1-1 1,3 3-1,0-4 1,2-2-300,1-1 1,5-1 0,3 0-777,2 0 1085,2 0 0,4-5 0,2-1 0</inkml:trace>
  <inkml:trace contextRef="#ctx0" brushRef="#br0" timeOffset="14">18410 8177 8099,'-6'-6'2474,"1"1"-1533,5 5-568,0-5 0,0-2 1,0-4-137,0 0 1,1 2 0,2-1-122,1-3 1,1-2-1,-3 1 1,3-3-50,2-1 0,-4-1 0,4-5-82,-2-2 0,3 0 0,-5-4 0,1-2-55,1-1 1,-4 3-1,3 0 42,-2 3 1,1-4 0,1 4 0,0 3-12,1 4 0,-4 0 0,4 6-219,0 4 143,-3-2 0,4 11 0,-2-2-20,3 6 1,0 5 0,0 7 160,2 4 0,1 7 1,2 5-1,-1 3-26,1 4 0,-1-1 0,1 5-29,-1 1 0,0 2 0,2 0 0,1 0-183,1-4 1,1-2 0,-4-9-4,3-3 1,-3-5 0,1-1-211,-5-2 0,-1-5 1,2 1-569,-2-2 0,-4-6 38,1 1 955,-3-6 0,-11 4 0,-3-6 0</inkml:trace>
  <inkml:trace contextRef="#ctx0" brushRef="#br0" timeOffset="15">18422 8097 8050,'-12'-5'0,"1"-1"1026,0 0 1,4-1-612,3 3 0,4 3-418,4-3 0,4 3 1,7 1-1,5 0-254,6 0 1,-1 0 0,4 0-186,-1 0 0,4 0 1,-3 0-72,0 0 1,-2 0 512,-8 0 0,3-5 0,-5-1 0</inkml:trace>
  <inkml:trace contextRef="#ctx0" brushRef="#br0" timeOffset="16">18902 7766 8050,'-7'-11'147,"-2"-1"1,4 2 636,-1 3 0,3-4 484,0 4-1123,1 2 0,2 5 0,0 9-38,0 5 0,2 5 0,1 7-64,5 5-2,-3 2 0,4 1 0,-4 0-94,1 1 0,-3-1 0,1-1 0,-3-2-231,-1 0 1,4-7 0,0-1-128,-2-7 0,-1-3 71,-1-2 466,0 1 0,-1-11-54,-3-5 1,2-5 0,-5-3 16,2-3 1,-2-3 0,3-5 0,1 0 98,2 0 1,1-1 0,0-2-90,0-5 1,0-2-1,0-1 1,0 1-58,0 2 0,1 0 1,2 5-92,1 5 1,3 3-1,-3 7 1,0 0-111,1 4 1,-2 2 35,4 5 1,1 0-1,3 1 95,1 3 1,-1 2-1,2 6 1,1-1-35,1 0 0,0 1 0,-2-1-30,2 1 1,-2-5 0,3 1 0,-1-1-10,1 0 0,3-2 0,-4-5 96,-1 0 1,-1 0 0,-2-1 0,0-3 41,1-4 0,-1 2 0,1-2 0,-2-1 128,-2-1 0,2-1 0,-4-1 84,0 1 0,1 5-227,-4 2 1,-1 4-1,2 4 1,-3 4 109,-1 6 1,-4 9 0,-1 8 21,-1 2 1,2 2-1,-3 3 1,2 3-115,3 0 1,1 2 0,1-5-160,0-1 0,0-2 1,0-1-1,0-1-696,0-2 1,5-3-605,2-5 1419,-2-6 0,5 5 0,-3-4 0</inkml:trace>
  <inkml:trace contextRef="#ctx0" brushRef="#br0" timeOffset="17">19655 7846 8006,'0'-11'-100,"-1"1"1,-1 1-1,-4 2 526,0 2 63,4 1 1,-7 6 0,5 2-196,1 3 1,2 8-1,1 6 1,0 3-85,0 2 1,5 6 0,3 0-89,2 5 1,1-3-1,-1 1-133,-2-3 1,2-5 0,-2 2 0,2-1-124,1-3 0,-4-4 1,-2-4-264,0 0 1,-4-2 64,3-3 0,-4-6 0,-4-2-26,-3-3 0,-4-1 0,0-1 1,-2-3-506,-2-4 1,-3-7 862,-5-4 0,-4-8 0,-3-2 0</inkml:trace>
  <inkml:trace contextRef="#ctx0" brushRef="#br0" timeOffset="18">19404 7858 8031,'0'-18'-174,"0"1"1,0 6 199,0-1 0,6 2 0,6 3 0,6 2 542,3 0 1,3 3 0,3-3-161,3 0 0,7 4 1,3-3-300,0 3 1,1 1 0,2 0 0,-3 0-128,0 0 1,-6 5 0,-6 2 0,-4 5-63,-6 3 0,-5-1 0,-6 4-48,-3-2 0,-3 5 0,-3-2-57,-6 2 0,-5-2 1,-11 0-1,-2 0-96,-5-1 1,-6-1 0,-1-6-94,2 0 0,5 0 0,6-4-952,4-3 1326,5 2 0,10-9 0,0 1 0</inkml:trace>
  <inkml:trace contextRef="#ctx0" brushRef="#br0" timeOffset="19">20055 7800 8036,'0'-11'2275,"0"5"-1984,0-4 1,1 8 0,2 0-129,1 4 1,5 5 0,-3 5 0,1 2-95,1 1 0,-2 6 1,2-1-74,-4 5 1,1 0-1,-1 1-50,-2-2 1,0 0-1,-2 2 1,0 0-184,0 0 0,1-3 0,1-3 54,2-1 0,0-4 0,-4 3 205,0-1 1,5-2-1,3-4 1,2 1-34,1-1 0,2-1 0,1-2 0,2-3 18,2 0 0,1-4 0,4 3-66,0-3 1,4-2-1,0-3-276,3-3 1,-5 0 0,2-2 0,-3-2 334,-1-3 0,-1-6 0,1 2 0</inkml:trace>
  <inkml:trace contextRef="#ctx0" brushRef="#br0" timeOffset="20">20603 7926 8063,'-5'-18'930,"4"-2"-540,-3 5 0,2 1 411,-2 6 1,1 3 0,-3 6-428,1 3 0,-3 8 1,3 8-224,-1 5 1,3 5 0,-1 4-251,3 0 1,1-1 0,0-1 0,1-2-218,3 2 0,1-4 1,5-3-1,1-3 33,1-3 1,4-5-1,-3 0 69,3-5 1,0 0-1,-1-6 19,4 0 0,-1-2 1,0-1-1,0-1-607,0-3 0,-5-2 802,3-6 0,-4-4 0,0-2 0</inkml:trace>
  <inkml:trace contextRef="#ctx0" brushRef="#br0" timeOffset="21">20535 8120 8047,'-7'-5'529,"2"4"0,10-4-298,3 5 0,6-4 0,4-1-53,3-1 0,1 2 0,7-3-301,-1 2 1,2-4-1,-3 3 1,-2-1-821,0-1 1,-8 0 942,-1-3 0,1-1 0,1 1 0</inkml:trace>
  <inkml:trace contextRef="#ctx0" brushRef="#br0" timeOffset="22">20569 7823 8047,'-6'0'409,"6"-5"1,7 3-122,8-6 1,1 2-1,7-3-320,4 1 1,1 2-1,3-3-138,1 1 0,4 2 170,2-2 0,6-2 0,-4 4 0</inkml:trace>
  <inkml:trace contextRef="#ctx0" brushRef="#br0" timeOffset="23">21962 7743 8348,'0'-11'803,"0"3"0,-1 2 664,-3 1-1304,-2 1 1,-7 4-1,-2 0-71,-4 0 0,-4 1 0,-4 3 1,-3 4-61,-3 2 0,0 1 0,3 1 0,2-1-108,0 1 0,7-1 1,0 0 75,3 1 1,4 3-1,7 0-119,3-1 0,2 3 0,2-2 0,3-1-93,5-1 0,4 2 0,12 0 213,3-1 1,1 1 0,4-2-1,-2-3 43,2 0 0,-4 0 0,-3 2-12,-5-1 1,1 1-1,-7-1 1,-3 1-67,-2-1 1,-6 0-1,0 1-35,-1-1 1,-2 1 0,-3 0 48,-5 4 0,0-4 0,-11 3-16,-2-2 1,-5-1 0,-5-1-525,-2 0 302,-1 1 1,1-5 0,4 0-603,6-2 0,5-1-465,7-4 1325,4 0 0,2-5 0,5-2 0</inkml:trace>
  <inkml:trace contextRef="#ctx0" brushRef="#br0" timeOffset="24">22111 7858 8440,'0'-12'1382,"-5"1"-1210,3-1 0,-4 6 172,2 2 1,3 4 0,-3 5 0,3 7-302,1 5 1,0 6 0,0 4 80,0 3 0,0 7 1,0 1-229,0-1 0,1 0 1,2-2-1,2 0-33,1-6 1,-3-4 0,2-3-427,0-3 0,-4 1-240,3-5-168,-3 1 0,-2-11 971,-3-5 0,-7-5 0,-7-7 0</inkml:trace>
  <inkml:trace contextRef="#ctx0" brushRef="#br0" timeOffset="25">21860 7846 8087,'0'-28'-177,"3"8"1,4-2 309,3 5 0,0 1 0,9 5 1,1 0 599,2-1 1,2 4-336,3 1 0,2 4 0,5 0 0,-1 1-216,-2 2 1,0 2 0,-3 1 0,0 5-216,0 2 1,-1 3 0,-6 2-54,-2 4 1,-3 3-1,-9 0 1,-3 1-258,-3 0 0,-3 0 0,-6 0 14,-7 0 0,-11-4 0,-4-2-25,-3 0 1,-4-2 0,0-3-63,1-1 1,4 0-1,-1 0 416,9-4 0,6 3 0,7-3 0</inkml:trace>
  <inkml:trace contextRef="#ctx0" brushRef="#br0" timeOffset="26">22373 8269 8087,'0'-8'797,"2"2"-323,2 1 0,-2-4 0,4 1 1,0-2 62,-4-1 0,4-6 1,2-2-308,2-3 1,-2-2 0,-2-1 0,0-3-181,1-1 0,-5-2 0,3-3-154,0 0 0,-3-3 0,3 0 0,-1 2-6,-1-2 0,3 4 0,-4 5 19,2 4 1,0 0 0,-4 9 51,0 1 0,1 6-161,3 4 1,-2 4-24,6 4 1,0 7-1,4 9 173,3 1 1,-1 7 0,5 2 86,2 3 1,-3 6-1,-1-1-118,0-2 1,2 0 0,-4-2 0,-1 0-233,-1 1 1,2-6-1,0-2 43,-1-3 0,-1-7 0,-2-1-289,1-4 0,-2 0 559,-3-1 0,4 1 0,-5-1 0</inkml:trace>
  <inkml:trace contextRef="#ctx0" brushRef="#br0" timeOffset="27">22419 8132 8087,'-11'-5'2128,"4"3"-2064,2-3 1,7 5 0,1 0 18,5 0 0,7-1 0,4-2-210,3 0 1,6-1 0,3 4-1,5-1-496,2-3 623,0 2 0,1-8 0,2 4 0</inkml:trace>
  <inkml:trace contextRef="#ctx0" brushRef="#br0" timeOffset="28">23162 7880 8087,'0'-22'294,"0"0"0,0 3-183,0 4 0,0 2 0,0 2 0,0-1 185,0 1 1,-4 3-1,-1 2 1,0-1 655,-1 1 0,-2 4 0,0-2-921,-2 3 1,-7 3 0,-2 4-237,-2 6 0,-1 7 0,2 1 0,2 6-36,2 4 0,0-1 0,5 2-34,0 0 0,3 2 0,2 2 0,0-1-80,4 0 1,6-5 0,3-2 66,4-3 1,5-1 0,3-2 109,3-1 0,2-8 0,1-5 0,3-2-173,1-3 0,-2-1 0,2-1 351,-1 0 0,4-5 0,-3-1 0</inkml:trace>
  <inkml:trace contextRef="#ctx0" brushRef="#br0" timeOffset="29">23493 7880 8087,'-12'-11'1333,"1"0"-1037,-1 4 0,5 2 0,-1 5 156,-1 0 0,3 5 0,-2 4-181,0 5 0,-3 4 0,1 6 0,1 1-150,2 2 0,3 3 0,-2-2-163,0 2 0,3-1 0,3 2-70,0 0 0,0-6 1,1 2-23,3-3 1,2-2-1,7-3 1,1-4-155,1-2 1,5-2 0,-1-1-44,3-2 0,2-3 0,1-5-67,2 0 0,1 0 0,-3-1 0,2-3-481,-2-4 1,-6-2 878,-3-1 0,1-6 0,1-1 0</inkml:trace>
  <inkml:trace contextRef="#ctx0" brushRef="#br0" timeOffset="30">23367 8097 8087,'-11'0'0,"1"-1"853,2-3 1,3 2-308,5-6 1,1 6-1,4-2-422,7 3 0,4-1 1,8 0-1,2-2-519,0 1 0,5 1 1,-5-1-785,0 0 1,0-1 1178,-3 4 0,3-5 0,-9-2 0</inkml:trace>
  <inkml:trace contextRef="#ctx0" brushRef="#br0" timeOffset="31">23299 7858 8087,'0'-12'114,"1"5"1,4 0 115,6 2 1,2-3 0,6 3-1,3-1 383,3-3 1,4 3 0,5-2-373,1-1 0,3 3 0,1 0-2069,2 1 1828,-4 1 0,2 4 0,-5 0 0</inkml:trace>
  <inkml:trace contextRef="#ctx0" brushRef="#br0" timeOffset="32">17908 9765 8192,'-1'-12'312,"-2"1"1,-2 1-15,-1 2 1,-1 2 0,-2 3 0,2 0 0,-3 0 0,-3 2 0,-3 1 0,-2 0 24,-3 0 0,0 0 1,-1 1-1,2 3-210,1 3 0,0 0 1,-3 0-92,3 2 1,-1 1 0,5 2-62,1-1 0,5 4 0,3 1 0,1-2-73,2-2 0,2 1 0,3 1 0,5 1 32,4-1 1,9 0-1,3 0-50,6 1 1,6 1-1,1-5-11,2 0 1,4 0 0,-4-3 0,-2 0 67,-4 1 1,-4 0 0,-7 0 45,-2-2 0,-2 1 0,-7 3 9,-3 1 0,-1-1 0,-6 1 0,-2-1-2,-2 0 0,-8 5 0,-10 0 45,-3 2 1,-8-3 0,0 3 0,-4 0-26,0-1 0,-2-3 0,2 2-78,4-4 0,4 0 0,7-2 0,3-1-437,4-2 1,6-4-112,2 1 0,5-3 1,4-2 625,8-3 0,6-2 0,7-6 0</inkml:trace>
  <inkml:trace contextRef="#ctx0" brushRef="#br0" timeOffset="33">18136 9902 8128,'-1'-15'1525,"-3"-1"-774,3 1 0,-4 8 1115,5-1-1142,0 5 1,0 0-689,0 6 0,0 9 0,0 7 56,0 2 0,0 4 0,0 0 0,1 2-156,3-2 0,1 3 0,4-1-380,-1-2 1,-1-1 0,6-2 95,2-3 0,-2-3 0,3-4 1,1-1 42,2 0 0,1-4 1,2-3-254,1-3 1,-3-1 0,6 0-357,-1 0 1,-4-5 913,-2-3 0,3-7 0,-4-3 0</inkml:trace>
  <inkml:trace contextRef="#ctx0" brushRef="#br0" timeOffset="34">18148 10096 8047,'-5'-6'727,"3"-4"1,-1 4-306,6-1 1,4 1 0,4 3-63,1-1 0,4-5 0,4 2 0,6-3-526,4-2 0,2 1 0,-2-1-127,-3 1 1,-3 1 0,-1 1 292,0 1 0,-5 1 0,-2-5 0</inkml:trace>
  <inkml:trace contextRef="#ctx0" brushRef="#br0" timeOffset="35">18159 9822 8041,'0'-11'80,"0"-5"1,1 2 71,3 4 0,3 0 1,5 5-196,4-1 1,-1 2 0,8-3 0,5 1-47,3 0 1,3-1-1,1 0 1,-1 2-239,0 0 0,1 3 327,-1-1 0,0-4 0,0 1 0</inkml:trace>
  <inkml:trace contextRef="#ctx0" brushRef="#br0" timeOffset="36">18719 9765 8095,'-8'0'1489,"1"0"-1526,4 0 0,-2 2 0,4 5 626,-3 4 1,3 4-1,-3 1-245,3 3 0,1-2 0,0 4 1,0 2-178,0 2 1,0 2-1,0-5-258,0 1 0,1 0 0,3 0-122,3 0 0,3-5 0,2-3 89,-1-3 0,4 2 0,2-1 0,1-4-110,2-3 0,-2-2 0,1-4-109,1 0 1,2 0-1,1-1-34,-1-3 0,1 2 1,-1-6-1,-3-1 377,-4-1 0,3-7 0,0 0 0</inkml:trace>
  <inkml:trace contextRef="#ctx0" brushRef="#br0" timeOffset="37">18753 10039 8095,'-11'0'923,"4"0"29,2 0-592,5 0 1,7-1-280,4-3 1,7-2-1,8-6 1,4 2-280,-1 2 0,2-2 0,-4 4-247,-1-1 0,-4-3 0,-1 4 445,-2 0 0,-5-10 0,2 4 0</inkml:trace>
  <inkml:trace contextRef="#ctx0" brushRef="#br0" timeOffset="38">18673 9753 8095,'-11'0'1168,"4"0"-1174,2 0 0,12-3 0,4-2 91,7-2 0,5 0 0,3-5 0,5 1-420,2-1 1,5 2 0,0 1 334,-1 2 0,8-1 0,2-3 0</inkml:trace>
  <inkml:trace contextRef="#ctx0" brushRef="#br0" timeOffset="39">20112 9696 8064,'-7'-6'-343,"0"1"712,2 0 1,1 5 0,4 0 0,0 7 0,0 7 0,2 5-1,0 4-32,2 4 1,4 1 0,-3 4 0,1-3-442,3-1 0,-3 2 0,2-3 38,1-2 0,-3-2 0,0-3-143,-1-1 1,1-5 0,-4 2-1127,2-4-79,0-5 1414,-9-2 0,-7-5 0,-6 0 0</inkml:trace>
  <inkml:trace contextRef="#ctx0" brushRef="#br0" timeOffset="40">19884 9696 8064,'5'-17'454,"4"3"-279,5 5 0,3-1 0,6 3 0,0 0-80,0-1 1,4 2-1,2-2 213,4 4 0,-2-1 0,8 1-290,-4 2 0,-4 1 1,-2 1-1,-1 1-255,-3 3 1,-6 2 0,-4 5-6,-2 1 1,-7 0 0,-3 2 138,-6 2 0,-4 0 1,-9-2-1,-3 1 62,-2-1 1,-7-1 0,-1-2 36,0 1 1,-3-1-1,5-1 263,2-2 0,2 1 0,4-4 572,4 1-662,2-3 0,8 3 0,5-3-136,6 1 0,10-1 1,4-1-1,5 0 49,6 2 1,2 4 0,0-3-54,-3 1 1,2 0 0,-6 3-62,0-1 1,-2-1 0,-2 5 0,-3-1 11,-4 1 0,-4-1 1,-2 1-2,-1-1 1,-6 0-1,2 2 1,-3 2 0,-6-2 1,-4 2 39,-5-2 0,-5 0 1,-9 1-62,-6 1 1,-3 1 0,-6-2 0,-1 0-277,1-4 1,5 2 0,2-6-276,8 0 1,4 1-1,11-5 592,3 2 0,6-5 0,-1-5 0</inkml:trace>
  <inkml:trace contextRef="#ctx0" brushRef="#br0" timeOffset="41">20592 9731 8089,'-5'-12'2089,"-2"-4"-515,1 3-1011,-4 2 0,7 5 0,-3 8-462,1 2 1,1 6 0,4 6-53,0 2 1,0 2 0,0 6-160,0 0 1,0 5-1,1-3 1,3 0 8,4 0 1,2-1 0,3-2 44,2-3 0,-2 4 0,2-8-371,-2-1 1,3 0 0,2-7-18,0-2 1,3 0 0,-1-4 0,5-1-760,1-2 1203,6-1 0,-3 0 0,5 0 0</inkml:trace>
  <inkml:trace contextRef="#ctx0" brushRef="#br0" timeOffset="42">21083 10096 8068,'0'-8'1053,"0"1"-647,0-2 0,0 3 0,-1-2 0,-2-1 0,-1-1 373,2-1 1,0-5 0,2 0-357,0-2 1,0-1-1,0-4 1,0 0-236,0 0 0,4-3 0,0-2 0,-1-1-361,-2-3 0,0 3 1,2 0-28,1 1 1,-1-3 0,-1 6-179,1 3 1,-1 1-1,1 5-542,-1 3 589,-2 0 1,1 8 121,3 5 0,-2 5 0,6 8 0,1 3 90,1 7 1,3 5 0,1 6 127,1 0 1,5 4 0,-2-1-249,0-4 0,3 5 1,-3-5-1,0-1-125,-3-4 0,-2-4 0,-2-2-310,1-3 0,-1-2-466,0-1 1140,-4-4 0,3 5 0,-4-6 0</inkml:trace>
  <inkml:trace contextRef="#ctx0" brushRef="#br0" timeOffset="43">21026 10016 8041,'-7'-5'0,"1"4"0,4-4 1848,-2 0-1656,0 3 1,9-3 0,4 4-1,6-2-20,8 0 1,2-2-295,10 1 1,-4-1 0,9-3 0,-2 3-905,0 0 1,0 4 1025,-4-3 0,6-3 0,0 1 0</inkml:trace>
  <inkml:trace contextRef="#ctx0" brushRef="#br0" timeOffset="44">21814 9742 8559,'-12'-16'651,"2"-2"0,1-4-187,2 3 0,4 6 0,-2 6-320,0-2 1,-1 3-1,-7-1 28,-2 2 1,2 1-1,-3 4 1,-1 2-91,-2 1 0,1 4 0,1 5-350,0 4 1,1 3-1,3 6 22,1 2 1,0 3 0,8-2 0,1 0-124,2 0 1,6 2 0,3-3 92,2-2 0,5 0 1,2-4 119,1-2 0,1-4 1,3-6 158,1-1 1,4-6-1,0 2-192,-2-2 1,-1-4 0,-1 0 0,0-3-171,0-2 1,-1 0-1,1-6 359,0-2 0,0-3 0,0-5 0</inkml:trace>
  <inkml:trace contextRef="#ctx0" brushRef="#br0" timeOffset="45">22088 9616 8038,'-8'-6'0,"1"2"468,4 3 0,-6 2 0,4 3-210,-1 4 1,0 7-1,-3 3-92,1-1 0,6 6 0,-2-1-113,2 3 1,2 2-1,0-6 1,0 0-221,0-2 0,0-4 0,2 3-95,2-2 0,-2-1 1,4-3 8,-1-1 1,4-3-1,-1-2 28,2-1 1,2-1 0,-1-5 66,0-3 1,6-2-1,2-6 361,2 1 1,-1-2 0,0-1 60,4-1 0,-5-1 0,4 2 694,-2-2 1,-4 1 9,-2 4-831,-7 4 1,-6 5 0,-9 8-38,-9 6 1,-8 8 0,-2 1-24,0 5 1,1 0 0,1-3-155,1 0 1,-1 4 0,9-1 0,2 0-207,4-2 1,4-5 0,5-1-173,0-2 0,1 3 0,3-3-620,4-3 1,7 0 1074,4-1 0,8-1 0,2 0 0</inkml:trace>
  <inkml:trace contextRef="#ctx0" brushRef="#br0" timeOffset="46">17874 11718 8187,'0'-12'11,"-4"1"1,-1 1 0,0 1 0,-2 3 0,1 1 0,-3 2 331,-1 2 0,-1 1 0,-1 0 0,-1 1 0,-1 4 0,-2 6 0,-1 9-116,1 5 0,5 0 1,4 4-1,2 1-207,3-1 1,0 0 0,4 3-107,1-2 0,9-4 0,7 0-83,2-2 0,7-6 0,3-3 0,2-3 48,1-5 1,0 2 0,1-5 196,-1-1 0,0-7 0,-1-5 68,-2-5 0,0 0 0,-4-5-49,-2-1 0,-6-2 0,-3-1-11,-4 0 0,-5 1 0,-5-3 1,-4-1 114,-6-5 0,-8 0 0,-7-1-283,-7 1 1,-6 6 0,-4 0-779,0 4 1,-2 6 0,-3 8 384,4 3 1,-1 2-1,6 2 279,3 0 1,12 6-1,2 1 1,6 3-830,5 2 1027,3 4 0,15-3 0,3 3 0</inkml:trace>
  <inkml:trace contextRef="#ctx0" brushRef="#br0" timeOffset="47">18536 11706 8172,'-10'-22'1409,"2"4"-214,-7 3-922,7 7 0,3 4 0,5 8-164,0 4 0,0 6 1,0 2 12,0 2 0,5 1 0,2 4 1,0 1-62,1 2 1,-4-1-226,3 1 1,-4-6 0,1-2 0,-3 0-801,-1 0 0,0-4 235,0 1 1,-5-4-239,-3-3 967,-2-3 0,-6 0 0,-2 1 0</inkml:trace>
  <inkml:trace contextRef="#ctx0" brushRef="#br0" timeOffset="48">18228 11729 8172,'0'-16'246,"0"3"1,0-2 43,0 2 0,0 2 0,1-1 1,3 1-25,3-1 1,10 1 0,6 0-57,6-1 1,9 2 0,4 1-144,2 2 1,4 4-1,-1-1-195,-2 3 1,-2 1 0,1 0 49,-2 0 1,-4 0-1,-6 0 1,-4 0-112,-4 0 1,0 0-1,-9 0 169,-1 0 1,-5 0 236,-1 0 1,-4 4-73,3 0 1,-4 4 0,1 0-63,-3 2 0,-1 7 0,0 2-23,0 2 0,4 2 0,0 1 0,-2 2-16,-1 0 1,1 2-1,0-2-90,2 0 0,0-3 0,-3-4-247,3 1 0,1-3 0,4-2-693,-2-2 1,-3-3 985,4-2 0,-1 2 0,5-4 0</inkml:trace>
  <inkml:trace contextRef="#ctx0" brushRef="#br0" timeOffset="49">19096 11569 8088,'-5'-11'1109,"3"5"1,-3 2-890,5 8 0,0 3 0,0 8 78,0 4 1,0 3 0,2 2-31,1 3 1,4 2 0,4 4-365,1-3 1,-2 2-1,-1-4 1,-2 0-277,2 0 1,-3-5 0,1-6-104,-2 0 1,-1-2-1,-4-3-1398,0-1 1873,0-5 0,-5 5 0,-2-5 0</inkml:trace>
  <inkml:trace contextRef="#ctx0" brushRef="#br0" timeOffset="50">18913 11958 8087,'5'-11'2322,"4"4"-1969,5 3 1,5-2-1,8-1-338,3 1 0,3-4 0,1 2-268,1-2 0,-4-1 0,2 1 253,3 2 0,1-2 0,-3 3 0</inkml:trace>
  <inkml:trace contextRef="#ctx0" brushRef="#br0" timeOffset="51">19381 11592 8074,'1'-10'171,"2"1"1,2 3 0,1 1 0,2 1 558,-2-1 1,3 5 0,-5 0-412,-1 6 0,-2 6 0,-1 2-110,0 1 1,0 5 0,0 0-125,0 6 1,1-2 0,2 4 0,2-2-95,1 1 0,3 0 0,5-4-130,1-1 1,0 1-1,-3-1-52,-1-3 1,2-3-1,1-5 43,1-4 1,2 2 0,-2-5 0,3-2-89,-1 0 0,5-2 1,-4-2-339,-1-1 0,4-4 0,-6-4 574,-1-1 0,-1-4 0,-2-2 0</inkml:trace>
  <inkml:trace contextRef="#ctx0" brushRef="#br0" timeOffset="52">19415 11798 8113,'-11'-12'1458,"5"1"1,2 5-1279,8 2 1,3 1-1,9 1-169,3-2 0,7-4 0,5 3 0,2 0-88,1 0 1,-4 0 0,1 2-492,1 0 1,-6-5 0,-2 3 567,-3-1 0,-7-2 0,2-3 0</inkml:trace>
  <inkml:trace contextRef="#ctx0" brushRef="#br0" timeOffset="53">19438 11569 8154,'-6'-5'331,"1"-1"0,7-6-72,6 1 0,5 0 0,10 1 0,-1 1-118,1 1 0,5 0 0,4-2-60,5 3 1,0-4 0,3 4 0,-1-2-17,-2 1 0,-5-1 1,-3 6 37,-1 0 0,-3 2 0,-6 1 24,-3 0 0,-5 5 0,-2 3 49,-1 2 1,-6 2-1,2 4 1,-3 3 62,-1 2 1,2 7 0,0 1-123,2 1 1,1 3 0,-3-4-135,2 0 0,4 3 0,-3-6-109,1 0 0,1 2 0,0-3 0,-2-2-316,0-3 1,-2-6 0,3 1-671,-1-2 0,-1-5 152,-4-1 960,0-4 0,0 2 0</inkml:trace>
  <inkml:trace contextRef="#ctx0" brushRef="#br0" timeOffset="54">19861 11546 8084,'7'-10'0,"2"1"0,4 2 0,4 1 0,5-2 0,3 3 235,1 0 0,-2 2 0,4-3 855,0 1 1,-4 1 0,3 4-854,-3 0 0,-1 1 1,-2 3-1,-2 4-369,-3 2 1,-5 6 0,-3 3-37,-4 3 1,-4 2-1,-4 1-191,-4 2 0,-8 5 0,-6-3 88,-3 0 0,-2 3 0,4-5 188,0-2 0,6-1 0,3-1 1,5-2 232,5-2 1,4 2 167,4-6-370,2 5-32,11-7 0,-4 3-183,7-4 0,0-4-420,6-1 370,-1-4 317,3 7 0,-1-9 0,3 4 0</inkml:trace>
  <inkml:trace contextRef="#ctx0" brushRef="#br0" timeOffset="55">21197 11524 8086,'0'-12'92,"-4"1"1,1-1-1,0 1 1,0 1-1,1 1 1145,-2 1 0,-5 5-1033,2-5 0,-4 5 0,-1 0 0,-2 3-179,-1 3 0,-2 0 0,3 5 22,-1 0 0,-4 3 0,4 0-172,1 0 0,1 2 1,3 1-1,2 1-175,4-1 0,3 3 0,1-1 137,0 2 1,6-4 0,6 2 135,6 1 1,5-4 0,2 2 0,3-2 90,1-2 0,-2 0 1,2 1 11,-1-1 1,-5-1 0,-6-1 30,0-1 1,-6-1-49,-3 5 0,-6-1 0,2 1-20,-3-1 1,-7 1 0,-5 0 0,-7 2 12,-4 1 1,-4 5 0,-2-5-315,-1-1 1,-1-2 0,0 0-26,3-1 1,5 1 0,2-2-310,5-3 0,4 0 181,3-3 0,4-3 0,8 1 415,4-4 0,7-5 0,3-4 0</inkml:trace>
  <inkml:trace contextRef="#ctx0" brushRef="#br0" timeOffset="56">21460 11546 8127,'-12'-11'335,"5"1"1,0 1 192,2 1 1,0 6-1,3-3 400,-2 0 0,0 5-697,4 0 0,0 6 1,0 9-139,0 4 1,1 4-1,2 4 1,2 3-203,1 3 0,2 2 1,2-2-123,-2-3 0,1 2 0,-4-4-380,1 1 0,-2-5 0,2 0-139,-1-4 1,-1-6 0,-4 2 749,0-4 0,0 0 0,0-1 0</inkml:trace>
  <inkml:trace contextRef="#ctx0" brushRef="#br0" timeOffset="57">21665 11558 8102,'-5'-12'1204,"4"6"-1180,-4 1 1,5 6-10,0 3 1,0 4 0,0 7 272,0 4 1,4 3 0,1 2-1,1 1-218,3 2 0,-3 3 0,2-3-142,1-2 0,-3 1 0,1-2-258,-2-1 1,0 1-1,-3-9 1,2-1-1482,-1-1 1811,-2-7 0,-1-1 0,0-5 0</inkml:trace>
  <inkml:trace contextRef="#ctx0" brushRef="#br0" timeOffset="58">21551 11569 8102,'7'-23'117,"1"6"0,-3 1 332,2 4 1,4 0 0,6 1-58,1 0 1,1 0 0,3 4-134,1 3 1,1-1-1,2 1 1,0 3-174,0 3 0,-2 6 1,-1 6-41,0 1 1,-1 5-1,0 0-98,-3 1 1,-4 2 0,-7 1-257,-4 3 0,-3 1 0,-2 3 69,-3 0 1,-8-1 0,-7 4 0,-3-1 85,-5-2 1,-2 1-1,-4-6 66,2 0 1,3-2 0,7-3-250,2-2 0,2-1 0,7-4-1136,2 1 1472,3-4 0,10-6 0,2-5 0</inkml:trace>
  <inkml:trace contextRef="#ctx0" brushRef="#br0" timeOffset="59">22077 11592 8100,'0'-11'838,"0"4"-93,0 2 1,-4 14-253,0 3 0,0 3 0,4 0-125,0 4 1,0 1 0,0 1-302,0-2 1,1 0 0,3 4 0,3-1-244,-1 1 1,4-1 0,-2-3-136,2-4 0,1-2 0,1-2-16,-1 1 0,6-2 0,0-3 0,2-3-333,0-2 0,-3-2-801,3 0 1461,-5 0 0,7-6 0,-3 0 0</inkml:trace>
  <inkml:trace contextRef="#ctx0" brushRef="#br0" timeOffset="60">22031 11821 8100,'-12'0'1298,"6"-5"-638,1 3 1,10-3-225,3 5 0,3-4 0,4-1-158,4-1 0,7-2 0,2-3-320,1-1 1,-4 1 0,2 0 0,-4-1-598,-4 1 1,1-1 0,-6 1-1629,-4 0 2267,2-6 0,-6-1 0,5-5 0</inkml:trace>
  <inkml:trace contextRef="#ctx0" brushRef="#br0" timeOffset="61">22054 11444 8100,'-7'5'190,"-2"-3"170,6 6 1,0-6-198,7 2 0,6-2 1,7-2-98,0 0 0,2 0 0,5 0-636,3 0 570,-3 0 0,9 0 0,-4 0 0</inkml:trace>
  <inkml:trace contextRef="#ctx0" brushRef="#br0" timeOffset="62">23093 11398 8100,'0'-18'785,"-4"6"1,-1 5-532,-1 2 0,3 8 0,-1 8 1,3 8-1,1 7 0,0 5 0,0 5 1,0 3 8,0 2 1,4-3 0,1 2-346,1 0 0,-2-3 0,4-6 0,-1-2-335,0-1 1,2-5-1,-6-5-1260,0-2 63,3 0 1614,-4-5 0,3-10 0,-5-2 0</inkml:trace>
  <inkml:trace contextRef="#ctx0" brushRef="#br0" timeOffset="63">23002 11409 8100,'11'-17'0,"2"-4"0,2 7-31,4 4 0,3 0 0,2 5 0,1 0 651,2 0 0,1 0 0,-2 2-106,5-1 1,-2 1 0,0 4-328,-1 3 1,-1 6 0,-6 6 0,-2 2-320,-3 2 1,-9 7-1,-3 4-50,-3 2 1,-11-3 0,-6 0 2,-9 2 0,-4 1 0,-6 0 0,-1-2-198,2-5 0,-2-2 0,11-2 223,3-3 1,5-3-1,7-4 139,2-1 0,3 1 102,5-1 0,10-1 0,6-2-41,9-4 1,5-3-1,7-1 1,1 0-216,-1 0 0,2 0 0,-2 0-387,-4 0 1,0-5 555,-7-3 0,1-2 0,-4-1 0</inkml:trace>
  <inkml:trace contextRef="#ctx0" brushRef="#br0" timeOffset="64">23607 11569 8100,'-5'-16'256,"4"3"1225,-3-2-858,3 2 1,-1 7-279,-2 2 0,3 4 0,-4 4 0,1 5-9,0 5 1,1 3 0,3 8-453,0 1 1,0 0 0,0 3 8,0-1 1,5-2-1,2-3 1,5 0-271,3 0 1,-1-4-1,5-1 158,1-2 1,2-2 0,1-6 17,0-4 1,1-3-1,1-1 1,2 0-511,-2 0 0,-2 0-456,-4 0 1167,3 0 0,-10-5 0,5-2 0</inkml:trace>
  <inkml:trace contextRef="#ctx0" brushRef="#br0" timeOffset="65">23538 11706 8100,'-11'-6'760,"5"-4"-457,1 9 0,6-4 0,3 5-18,3 0 1,5 0-1,4 0-182,7 0 0,5-4 0,6-1-133,0-2 1,1 4-1,-2-4 1,-2 2-695,0 3 0,-10-4 1,1 3 187,-4 0 536,-8-3 0,0-1 0,-4-4 0</inkml:trace>
  <inkml:trace contextRef="#ctx0" brushRef="#br0" timeOffset="66">23550 11467 8100,'0'-12'369,"0"1"-243,5-1 0,3 1 0,8-1 50,7 1 0,5 0 1,6-1-56,0 1 0,1-1 0,-1 2 1,0 1-51,0 2 0,-3 4 0,-2-1 6,-1 3 1,-5 1 0,-5 0 17,-2 0 0,-2 5 1,-5 1 28,-2 1 1,-4 7 0,2-2 0,-1 5 116,0 3 1,-1 7 0,-3 3-147,0 3 1,0-1-1,2 1 1,0 1-89,2-2 1,1 2 0,-2-4-214,1-1 0,1 0 1,-3-5-264,2-1 1,1 1 0,-2-9-372,0-1 1,2-1-1361,-1-2 2200,-2-4 0,-2-7 0,-7-7 0</inkml:trace>
  <inkml:trace contextRef="#ctx0" brushRef="#br0" timeOffset="67">23870 11444 8100,'5'-12'-57,"1"1"0,7 1 269,2 2 0,3 2 0,6 3 1,1-1 606,2 2 1,7 1 0,-2 1-476,0 0 0,3 6 0,2 4-243,-4 4 0,1 6 0,-5-1 1,1 4-29,-4 4 1,-7-3-1,-4 4-15,-2 0 1,-7-3-1,-2 6-86,-2 0 0,-9-1 0,-5-1 0,-10-1-4,-7-3 1,-6-2-1,-3-3-75,-3-1 1,0-5 0,0 1-466,2-2 0,-3-3 1,5-2 571,4-4 0,-1 2 0,5 0 0</inkml:trace>
  <inkml:trace contextRef="#ctx0" brushRef="#br0" timeOffset="68">7264 4329 8151,'-7'-6'267,"2"5"0,5-5 716,0 2 0,0 1 740,0-4-1538,0 4 1,0 0 0,0 6 21,0 5 0,0 2 0,2 3-107,1 2 1,0-1 0,3 6-24,-1 4 0,3-1 1,-3 5-1,0-1-98,0-1 1,0 5-1,-2-3 66,1 1 1,3-4 0,-3 2-61,-1-3 1,-1-1 0,1-1 0,0-2-122,0-1 0,2-5 0,-1 1 124,-2-2 1,0-2-1,-1 1 123,3-1 0,-3-3 217,3-1-240,-3 1 1,-1-1 22,0 1-177,0-5-1179,0 2 407,0-5 0,5 0 0,1 0 0</inkml:trace>
  <inkml:trace contextRef="#ctx0" brushRef="#br0" timeOffset="69">16332 4397 7902,'0'-11'404,"5"-1"-151,-4 1-118,9-1 1,-7 5 309,4-1 0,-3 1-120,4-5 1,0 4-182,3 1 0,0-1-123,1-3 0,4 3 139,3 1 0,-1 3-70,1-4 0,0 6 62,4-2 0,-1 3-198,-3 1 0,1 0 34,-5 0 0,4 0-43,-4 0 1,1 3 80,-5 1-311,0 5 72,1-3 11,-1 6 1,-3-1 123,0 1 1,-6-1-49,2 1 1,-3 0 76,-1 3 1,-4-4 64,1 4 1,-6-5-71,1 5 1,-3-6 69,-5-1 1,4-1-12,-4 5 0,1-5 237,4 1-261,-3-6 366,8 9-268,-1-10 1,2 5 223,5-2-235,0-3 1,5 6 0,3-5 202,2 2-209,1 5 1,6-7-136,2 6 1,1 0 101,-1 3 1,3 1-18,-3-1 1,1 2-135,-1 2-29,-2-2 163,-1 8 1,-7-7-157,2 5 0,-3-1 69,0 1 0,-3 2 81,-5-1 0,0 0-40,0-1 0,-1 2 350,-3-2 1,-6-1 69,-6 1 0,-4-5 62,1 1 1,-8-2-110,-3-1 0,1-1 84,-2 0-250,1-4-451,-4-2 0,-5-5 109,1 0 169,-5 0 0,-2-10 0,-7-3 0</inkml:trace>
  <inkml:trace contextRef="#ctx0" brushRef="#br1" timeOffset="70">11684 4397 8305,'-12'0'26,"1"-1"346,-1-3 1,6 1 0,2-4 360,3-2 0,2-1-527,3-2 1,2 2 0,6 1 0,-1 3 0,2 0-31,2-1 0,-1 3 0,5-2-102,1 1 1,2-3 0,1 3 0,1 0-96,3 0 1,-3 1 0,2 4-1,-2 0-4,-1 0 1,-1 5 0,-3 3 32,-4 2 1,-2 3 0,-3 2-109,-2 4 1,0 4-1,-5 4 1,-4 2-49,-6 0 0,-7 8 1,-2-3-1,-2 2-209,-2-1 0,-6-1 223,0 1 0,-1-2 0,3-3 0,0-3 115,1-3 1,-2-5 0,7-1 3,0-2 0,2-2 0,5-5 125,4-1 0,-2-5 232,5 5 1,0-4 0,6 2-64,1-1 1,8 0 0,5-2 0,2 2 140,2 1 0,7-3-274,3 1 0,5 1 0,1-1 1,4-1 18,0 2 1,-2-3 0,3 2-1,-2-3-54,-2-1 1,-1 0 0,-3-1-30,-3-3 0,-7 2 0,-8-3-143,-2 0 1,-6 4-705,1-3 0,-8 3 765,-4 1 0,-17 0 0,-15 0 0</inkml:trace>
  <inkml:trace contextRef="#ctx0" brushRef="#br0" timeOffset="71">5733 7595 8315,'-6'-5'0,"1"2"160,5-4 0,0 3 0,-1-3 0,-2 1 1,-1 0-1,2-3 834,0-1 1,1 2-763,-3 1 0,-2 4 0,-5-1 0,-2 3-106,-2 1 1,1 5 0,-5 3 0,-2 3-161,0 4 1,-2-1-1,0 4 1,0 0-104,0 0 0,6-1 0,1 4 0,4-2-36,0 1 1,5-2-1,0-1 103,2 0 1,1 2-1,4-3-48,0 2 1,0-4 0,0 3 0,0-2 15,0 0 0,0 0 0,0-3 0,2-1 91,2 1 1,-2-5 0,6 1 14,1 1 0,-3-4 1,3-1 44,4-3 1,-1 3-1,6 0 1,0-2 30,0-1 1,-5-1 0,3 0 0,-4 0 58,0 0 1,-1 4-141,1 0 0,-2 5 1,-1-3-30,-2 1 1,-4 3 0,1-3 0,-3 3 27,-1 2 0,-1 1 1,-3 1-1,-4 2 39,-2 2 1,-1-4 0,-1 2 0,0-1 64,-4 1 1,4-1-1,-4-4 50,4 1 0,0 3 0,1-1 12,-1-4 0,5 2-178,-1-5 0,6-1-113,-2 2-9,3-5 0,6 2 1,2-5 160,3 0 0,2 4 1,-1-1 105,1 0 0,-6-1-84,-2 2 0,1-1 1,0 6-1,0 2-21,0 3 0,-1 6 1,-4-1-1,0 3-15,0 1 0,0 3 1,0 2-1,0 0-33,0 0 1,4 0-1,0-3 14,-2 2 0,-1-2 1,-1-4 26,0-2 0,2-5 0,0 1 1,2-2 69,-1-2 0,3-3 24,1-1-327,4-4 0,0 2 1,2-6-1,2-3-244,4-4 1,-1 2 457,1-2 0,0 1 0,4-5 0</inkml:trace>
  <inkml:trace contextRef="#ctx0" brushRef="#br1" timeOffset="72">6099 7800 8042,'0'-11'429,"0"0"1,0 3 1929,0 0-1975,0 6 1,0-2-1,0 9 1,0 5-143,0 4 1,0 7-1,0-2 1,1 2-174,3 2 1,-2 5 0,5 2-1,-2 3-104,-3 2 0,3-1 0,-1-1 0,0-1-198,1-2 1,-4-1 0,3 3 0,-3-3-263,-1-1 1,0-3 335,0-6 0,0 3 1,0-4-1,2 0 93,2-3 0,-3-6 0,3-2-504,-3 2-257,-1-4 827,-5 0 0,-2-5 0,-4 0 0</inkml:trace>
  <inkml:trace contextRef="#ctx0" brushRef="#br1" timeOffset="73">6441 7823 8247,'-1'-6'458,"-1"1"1211,-2 0-1553,0 4 1,4 1 0,0 7-1,0 5 85,0 3 0,0 3 1,0 4-70,0 1 1,0 5-1,1 1 1,2 2-201,1-1 1,3-1-1,-2 2 1,2-4-190,1-3 0,-2-2 0,-1 1 60,0 0 0,-4-5 1,4-3 66,0-2 0,-4-2 0,4-1 0,-1-1-220,0-1 1,0-4-267,-4 3-302,0-4 918,0 2 0,-5-15 0,-2-3 0</inkml:trace>
  <inkml:trace contextRef="#ctx0" brushRef="#br1" timeOffset="74">6419 8109 7772,'-2'-10'-118,"-2"2"1302,3-2-427,-4 9 0,6-4-470,3 5 0,4 0 0,6 0-60,1 0 1,5 0-1,-1 0 1,3 0 64,1 0 1,0 0 0,-1 0-26,1 0 0,0 0 1,0 0-242,0 0 1,0-4 0,-1-1 0,0 0-1094,-3 0 1,1-1 0,-4 4 934,-2-2 0,-3-1 0,-2 2-580,-2 0 1,-4-2 711,1 1 0,-13 3 0,-4-5 0</inkml:trace>
  <inkml:trace contextRef="#ctx0" brushRef="#br1" timeOffset="75">6419 7778 8194,'5'-7'225,"-3"2"0,6 4 267,1-3 1,5 2-1,2-5-26,2 2 1,5 1 0,5 4-72,1 0 1,1 0 0,5 0 0,-2 0-128,-3 0 1,2 0-1,-6 0-101,0 0 1,-6 4 0,-2 0-118,-2-2 1,0 0-1,-6-1 1,-1 2-928,-2 0-1107,-4 1 1984,2-4 0,-10 0 0,-2 0 0</inkml:trace>
  <inkml:trace contextRef="#ctx0" brushRef="#br1" timeOffset="76">7161 8314 8070,'-10'-1'49,"1"-1"1,3-3 0,0-2 895,4-2 1,1 5 0,2 4-533,3 7 1,-3 4-1,3 3 1,-3 3-223,-1 0 0,0 1 0,0 3 0,0-2-475,0 1 0,0 1 0,-1 2 0,-3 0-632,-4 0 0,2-4 916,-2 0 0,1 0 0,-5 4 0</inkml:trace>
  <inkml:trace contextRef="#ctx0" brushRef="#br1" timeOffset="77">7732 7675 8134,'0'-12'1934,"0"1"-1647,0 5 0,0 2 0,0 8 0,0 5 8,0 4 0,0 3 0,0 5 0,0 5-106,0 2 0,4 2 0,1 3-178,1-3 1,-2 7-1,2-2-223,-1 0 1,4 1-1,-2-2 1,0-1-213,1-3 0,-2 0 1,3-6 155,-1-2 0,-6 3 0,3-10 151,0-1 0,-3-2 0,1 0-539,-1-1-386,-2 1 1042,0-1 0,-5 1 0,-2-1 0</inkml:trace>
  <inkml:trace contextRef="#ctx0" brushRef="#br1" timeOffset="78">8200 7800 8076,'-5'-6'1356,"4"-4"-1109,-4 4 0,3-1 864,-1 3-913,1 3 1,-1 6-1,5 4 1,2 5-61,-2 5 1,1 7-1,0 1-82,0 3 0,2 0 1,-2 4-1,1-1-194,-2-2 0,1 1 1,-1-6-1,2 0-132,-1-2 0,2-5 1,-1-2 32,-2 0 1,-1-6-487,-1-3-18,6 0 0,-6-2-505,0-2 1246,-6-13 0,-5-4 0,0-10 0</inkml:trace>
  <inkml:trace contextRef="#ctx0" brushRef="#br1" timeOffset="79">8052 7880 8076,'0'-11'198,"0"0"0,0-1 100,0 1 1,4-1 0,1 1 0,1 1 163,3 2 0,2-6 0,3 3-56,1-2 1,6 0 0,-1 1-239,5-4 0,1 4 0,3-3 0,-1 3-87,-3 4 1,-1 3 0,-1 5-77,0 0 1,-5 0-1,-3 0 1,-2 0-1,-2 2-286,1 1 1,-5 4 124,1 4 1,-6 1 0,2 0 131,-3 4 0,-2-4 1,-3 3-1,-5-1 46,-4 2 0,-1-4 0,-4 4 0,1-4 69,3 0 0,2-5 0,0 1 264,1 1 1,3-3-259,1 2 0,4-1 0,1 4-57,4-4 1,1 3 0,4-3-179,2-1 1,6 4-1,3-2-100,0 2 0,3 1 0,-2 1 0,2-1-351,-2 1 1,2 3 293,-2 0 1,-2 4-1,-2-4 1,-2 1 42,-2 0 0,-3-3 0,-2 3 0,-1-1 87,-2 1 1,-3-1 0,-4-4 225,-4 1 1,-7-1-1,-5 1 243,-6-1 0,-4 0 1,-7 1-1,-1-1 419,1 1 1,-1-2-1,3-3-664,2-3 0,10 1 0,1-1-427,5-1 368,1-2 0,5-11 0,-1-3 0</inkml:trace>
  <inkml:trace contextRef="#ctx0" brushRef="#br0" timeOffset="80">8874 8212 8379,'0'-12'864,"0"6"-532,0-4 0,0 10 0,0 0 1,0 6-1,1 4 0,3 2 0,2 0 233,1 4 0,2 1 1,-4 6-1,0 0-417,0 0 0,3 0 0,-5 1 0,0 1-414,-2 2 1,-1 1 0,0-3-853,0 2 0,-5-1 1118,-3-3 0,-12 5 0,-4 1 0</inkml:trace>
  <inkml:trace contextRef="#ctx0" brushRef="#br0" timeOffset="81">9354 7652 8501,'0'-11'-516,"-2"0"511,-1 4 0,1-3 0,-1 2 1,1-2-1,2-2 0,0 1 0,0 0 381,0-1 0,5 1 1,3-1-1,2 1 1,2 1-141,-1 2 0,4-1 0,0 5 0,1 2 0,-1 1-42,0 1 1,5 0-1,-1 0-92,3 0 0,0 5 0,-2 2 0,-1 5-133,1 3 0,-3 3 0,-2 5 11,-2-1 1,-7 5-1,-2 1 1,-3 2-160,-1 6 0,-5-2 0,-3 4 0,-3-2-233,-4-2 0,-3 4 0,-5 0 170,0-1 0,0-3 0,1-3 189,-1-5 1,1-3-1,3-4 1,4-3 112,2-4 1,3 0 0,1-2 0,3-1 846,1-2-500,1-4 0,5 6-301,3-5 1,2 1-1,6-3 1,0 2-86,4-2 0,1 0 0,6-2 0,0 0-36,0 0 0,0 0 0,0 0 34,0 0 1,-1 0 0,0 0-24,-3 0 0,1 0 0,-4 0 0,-3 0-759,0 0 1,-1-4-786,-1 0 1548,0 0 0,-4-1 0,-2-1 0</inkml:trace>
  <inkml:trace contextRef="#ctx0" brushRef="#br0" timeOffset="82">9959 7743 8473,'-5'-22'-17,"0"0"1948,-3 3-352,3 2-1478,0 11 1,4 7 0,-3 11 0,3 7 11,1 6 1,1 4-1,2 6 1,0 0-97,0 3 1,2-2 0,0 2-95,1-3 1,-3-4 0,2-2-165,0-1 165,-4-1 1,8-6 0,-5-1-106,-1-1 1,-1-8-1,1 0-1120,0-1 721,1-5 0,-4-1 105,0-8 0,-4-2 0,-1-6 1,-1 1 474,-3 0 0,-1-6 0,-1-1 0</inkml:trace>
  <inkml:trace contextRef="#ctx0" brushRef="#br0" timeOffset="83">9879 8006 8325,'0'-11'97,"0"-1"182,0 6 0,1-1 0,3 5 68,4-2 0,3-1 0,4 1 0,4-2-245,3 0 0,5-3 1,1 4-1,-1 0-119,1-1 0,3-2 0,-4 1 0,-2 0 27,-1-1 0,-6 4 0,-2-2-260,1 1 0,-8 0 0,1 1-443,-4-4 693,-2 3 0,-4-5 0,0 4 0</inkml:trace>
  <inkml:trace contextRef="#ctx0" brushRef="#br0" timeOffset="84">9879 7663 8407,'-5'-11'276,"4"3"1,-2 1 267,6-2 0,3 0 0,7 0 0,2 1-49,4 0 1,8-3 0,3 0-217,3 0 0,1-1 0,1 2-241,-1 2 0,0 0 0,-1 4 1,-1 1-417,-2 2 0,-4 1 0,0 0 0,-3 1 378,-4 3 0,-2 7 0,-6 7 0</inkml:trace>
  <inkml:trace contextRef="#ctx0" brushRef="#br0" timeOffset="85">10541 8257 8427,'0'-11'878,"0"5"-610,0 0 1,0 17-1,0 4 1,0 5-1,0 2-204,0-3 0,4 2 1,0-2-1,-1 3-556,-2 1 1,-1 0 0,-1-1 491,-3 1 0,-3 0 0,-4 0 0</inkml:trace>
  <inkml:trace contextRef="#ctx0" brushRef="#br0" timeOffset="86">10873 7663 8484,'-12'-5'86,"1"-1"1,1-5 0,2-1-1,4 1 1,3-1 488,1 1 0,1-1 0,3 1 0,4 0-168,2-1 0,1 5 0,2-1-316,2-1 0,3 3 0,5-1 0,-2 2-30,-2 3 1,3 2 0,-3 4 0,1 3-117,-1 3 0,-2 7 0,-6 2-112,1 2 1,-1 7 0,-1 2-76,-2-1 0,-3 6 0,-5-2 0,0 2-220,0 1 0,-5 1 287,-3-3 1,-2 1 0,-1-1 0,-1-1-161,1-3 0,3 1 0,2-7 249,1-2 0,1-7 0,4 0 397,0-2 1,0-6-1,1 0 115,3-2 1,2-2 0,6-3-1,-1 0 77,1 0 0,4 0-457,3 0 1,3-1 0,1-1 0,-2-2-64,-2 1 1,2-2 0,-5 1-196,2 2 1,-4 1 0,1 1-654,-2 0 0,-2 0 865,0 0 0,1-5 0,-1-2 0</inkml:trace>
  <inkml:trace contextRef="#ctx0" brushRef="#br0" timeOffset="87">11569 7732 8429,'-11'-17'473,"1"0"0,2-5-112,4 3 1,3 3 0,1 4 0,0 1-311,0-1 1,0 5 767,0-1-618,0 6 1,1-2 0,2 9 0,2 6-251,1 7 0,-2 9 0,2 3 84,0 3 0,-3 1 1,-1 1 37,1-1 1,-1 0 0,1 0 0,0 1-220,1-1 0,-3-4 0,3-2-155,-3-4 1,3 1-107,0-10 0,1-1-549,-1-7 306,-3-2 0,4-6 0,-5-3 650,0-3 0,-5-3 0,-1-2 0</inkml:trace>
  <inkml:trace contextRef="#ctx0" brushRef="#br0" timeOffset="88">11341 7686 8476,'0'-19'-7,"0"1"63,0 2 1,5-1 0,3 3 160,2-1 1,5 0 0,1 2 125,2-2 0,1 2 0,5-2 1,2 3 97,0 0 1,5 2 0,-4 2-307,-2 5 0,3 1 1,-2 2-256,0 0 1,-6 4 0,-2 1-1,-2 1-87,-2 3 1,-1 3 0,-2 2 0,0 1-71,-4-1 1,-2-1 165,-5-2 1,0 0-1,0 1 64,0-1 0,-5 1 1,-4-1-1,-3 1 80,-4-1 1,-3 0 0,3 0 122,-2-4 1,4 3 7,-1-2 0,2 1 0,3 0 197,3-2 0,1-3-250,6 4 1,4-4-1,1 2-36,2-1 0,2 4 0,6-3 0,3 2-67,-1-1 1,5 1 0,-3 2-135,2-2 1,6 2-1,-1-4-19,-5 1 0,2 3 1,-5-3-1,-1 4-7,-1 0 1,0 2 0,-2 1 29,-4 1 0,0 0 0,-4-3 55,0-1 0,-4 0 1,2 1-1,-3-1 155,-1 1 1,-8 3 0,-5 0 124,-4-1 1,-3 0-1,-7 0-66,-3 1 1,-3 0 0,-1-3-1,-1-2-100,1-2 0,-3 0 1,2-2-96,2 0 0,8-4 0,0 2-714,5-3 762,6-1 0,-2-10 0,4-2 0</inkml:trace>
  <inkml:trace contextRef="#ctx0" brushRef="#br1" timeOffset="89">12209 8120 8190,'0'-7'0,"0"-1"0,0 4 525,0-3 1,1 4-1,3-1 125,4 3 1,2 2-1,0 3-507,-2 4 1,2 2-1,-4 1 1,0 1-156,-2-1 1,1 4-1,-1 1 1,-1-1-48,-2 1 1,-1-2 0,0 5 0,0 2-66,0 0 0,-6 2 0,-5 0-484,-3 0 0,-6 3 608,1 1 0,-3 0 0,0-5 0</inkml:trace>
  <inkml:trace contextRef="#ctx0" brushRef="#br1" timeOffset="90">12563 7698 8243,'-8'-5'-43,"1"-3"1,3-1-1,-2 0 1,0 2 0,4-2-1,1-1 60,1-2 337,0 1 1,1-1 0,1 1 0,4-1-1,0 1 57,3 0 0,-2 0 0,4 3-325,1 0 0,3 5 0,1-2-120,3 0 0,2 4 0,2-3 1,0 2-18,0-2 0,0 3 1,-2-3-42,-2 3 1,2 6 0,-5 2-50,2 3 0,-8 2 1,1-1-1,0 1 15,-1-1 1,-4 2-1,-2 1 39,-3 1 1,-1 0 0,-1-3 75,-3-1 1,-2 4-1,-6-1 1,0-2 78,-4-4 0,4 0 1,-4 4 7,4-1 0,0-3 0,1-2 111,0-1 0,3 3 0,2-3 930,0 1-939,3-3 0,4 5-173,3-4 1,6 1-1,6-2 1,2 2-59,2 1 1,2 2-1,1 3-128,0 1 1,-2-1 0,0 1 86,-2-1 1,-4 2-1,1 1 1,-2 1 26,-4-1 1,-1 2 0,2 0 57,-4-3 1,-2 4-1,-5-2 35,0-1 1,-1 0 0,-3 0 0,-5 1 69,-5-1 1,-3-1 0,-6-2-36,0 1 1,-5-1-1,-1 1-85,0-1 1,1-5 0,5-2-1,1-3-383,3-1 0,3 0-111,4 0 1,5-1 517,-1-3 0,5-2 0,-2-5 0</inkml:trace>
  <inkml:trace contextRef="#ctx0" brushRef="#br1" timeOffset="91">13225 7572 8222,'0'-23'0,"-3"5"0,-1 3 1381,1 3 599,2 5-1600,1 2 1,0 6 0,1 4-143,3 7-151,-3 9 0,6 5 1,-5 4 29,2 2 1,1 1-1,-2 1-27,0 1 1,5-3-1,-3 0-237,1-1 0,-3-2 0,2 1 0,-1-4-65,0-6 1,-1 0-1,-1-4-168,2-3 0,-3 0 75,3-1 1,-3-5 0,0 0-989,3-2 443,-3-2 0,3-3 850,-8 0 0,-2-5 0,-6-1 0</inkml:trace>
  <inkml:trace contextRef="#ctx0" brushRef="#br1" timeOffset="92">13203 7835 8222,'0'-8'1037,"0"0"-669,0 6 0,0-4 0,1 3-87,3-1 1,3 0 0,8 3 0,4-1-137,3-2 1,2 0 0,3 3-108,3-3 1,-1 3-1,1-4-108,-2 0 1,-2 2 0,-3-3 0,-1-1-468,-3 1 1,1 3 0,-5-2-246,-1 0 0,-5 3-499,-1-6 1281,-6 6 0,-2-9 0,-6 5 0</inkml:trace>
  <inkml:trace contextRef="#ctx0" brushRef="#br1" timeOffset="93">13180 7526 8159,'0'-11'779,"1"0"1,4 0-395,6 4 0,7-2 0,8 4 0,0-2 230,0-1 1,3-3 0,1 0-180,3 0 1,5-1 0,2 1-727,0-1 0,-2 5 1,3 0-1,-3 2 290,-5 3 0,-4 0 0,-6 2 0</inkml:trace>
  <inkml:trace contextRef="#ctx0" brushRef="#br0" timeOffset="94">13819 8097 8216,'0'-6'450,"0"1"36,5 5-229,-3 0 1,8 0 0,-4 1 0,0 3-1,0 5 1,-3 4 0,1 3 0,0 2 0,0 2 15,0 2 0,-1 2 1,-3 1-1,0 2 0,0-2-311,0-1 38,-5-1 0,-6 0 0,-7 0 0</inkml:trace>
  <inkml:trace contextRef="#ctx0" brushRef="#br0" timeOffset="95">14333 7458 8177,'0'-8'105,"1"2"1,2 0 0,2 0 220,1 1 0,-3 0 1,2 3-1,0-3 0,3 0 1,2-2-1,1 2 1,2 0-1,1 3 31,1 0 0,5 1 0,-2-2 0,1 0 0,-1 0-443,-1 2 1,2 6 0,-4 3 56,-1 2 0,-5 1 0,-3 2-111,-1 2 0,-1 3 1,-4 3-1,-1 0-61,-3-2 1,-3-1-1,-4 2 84,0-1 0,-2-5 1,-1 1 99,-1-2 0,-1-3 0,5-1 1,0-3 77,-1-1 1,1 3 227,-1-4 1,1-1 425,0-3-736,4 0 1,3 2-1,8 0 1,5 3 51,5 2 0,0-5-190,5 2 1,0 2-1,4 1 1,0 0-20,0 1 0,1 0 0,0 3 1,0 0 108,-2 1 0,-6 0 1,2 2 67,-2 2 0,-1-1 0,-4-2-24,-4 2 1,0-3 0,-5 4 0,2-4 93,-2 0 0,-9 3 0,-6 0-23,-3-1 0,-5-1 0,-5-2 1,-5 1 0,2-1 1,-1-1-1,-1-1-89,2-1 1,-3-4 0,6 2-102,0-1 1,7-1-1,4-4-692,2 0 0,6 0 835,-1 0 0,11-5 0,-2-2 0</inkml:trace>
  <inkml:trace contextRef="#ctx0" brushRef="#br0" timeOffset="96">14996 7469 8063,'-12'-11'0,"1"-1"2522,-1 1-2036,6 5 0,1 7-216,5 10 0,0 2 0,0 7-72,0 4 0,0 4 1,0 7-1,0-1-107,0 0 0,0 0 0,1 1-132,3-1 0,-3-1 0,4-3 0,-1-3-127,0-3 0,1-2 1,-2-3-56,0-4 0,1-2 0,-4-2-360,0 1 0,0-5-1635,0 1 2218,0-6 0,0 3 0</inkml:trace>
  <inkml:trace contextRef="#ctx0" brushRef="#br0" timeOffset="97">14813 7561 8046,'0'-19'373,"0"1"47,0 1 1,1 3 0,3 5-1,4 2-497,2-2 0,2-1 1,2-2 437,2 1 0,8 0 0,-1-1 0,2 1-59,3-1 0,-3 5 0,4 0-324,-1 2 1,-2 1 0,-6 6-89,-1 2 0,-5 2 1,1 5 43,-2 1 1,-5-1-1,-2 2 1,-1 1-98,-3 1 0,0 5 1,-2-2-1,-2 1-110,-1 0 1,-5 0 0,-6 4 28,-1 0 1,-5-5-1,2-2 129,0 1 0,-2-5 0,5 2 0,1-4 222,1-2 408,1-5-63,1 7 376,5-9-507,1 4 1,6-5 0,4 0 0,5 1-41,4 3 1,6-3-1,-1 3-331,3-2 0,-2-1 0,2 3 0,1 2-19,-3 0 0,3 4 1,-5-3 88,-1-1 1,4 4-1,-6-1 29,-1 5 0,-1-1 0,-3 2 0,-3-2 101,-3-2 0,1 4 1,-1 2-145,-1 1 1,-3-4 0,-4 1 15,-4-2 1,-6 0 0,-2 0-1,-2-3-13,-2 0 0,-6-1 0,-2-1-153,-1-4 0,-1 1 0,-5-1-174,1-2 1,5-1-1,2-2 1,4-1 317,4-2 0,3-5 0,4 3 0</inkml:trace>
  <inkml:trace contextRef="#ctx0" brushRef="#br0" timeOffset="98">15681 7172 8043,'-5'-11'-43,"-2"-1"1,0 2-1,0 1 869,2 2 0,2 3 138,3-4 0,1 6-795,3-2 1,2 3 0,5 1 0,2 0-86,2 0 0,2 0 0,3 0-246,-1 0 1,-4 1 0,3 3 34,-1 3 1,2 0 0,-4 0 0,-2 2 18,-4 1 0,-1 2 1,-4-1-1,-1 1-62,-2-1 1,-1 1-1,-1 0 142,-3 3 1,-2-1-1,-6 5 205,1 2 1,-2 2 0,-1 2 65,-1 2 0,0 1 1,4-2-130,4 5 1,-3-3 0,3-2 0,1-2-16,2-1 1,-1-4 0,1-1-64,2-2 0,1 0 1,1-5 10,0 1 0,0-1-131,0 0 0,1 0-2,3-4 0,-2-2 1,6-5-49,1 0 0,1 0 1,1 0-33,1 0 0,-1 2 45,0 1 1,-3 0 10,0 4 0,-6 1 1,2 5-1,-3 1-16,-1 1 1,4 5 0,1-1 52,2 3 0,-4 1 1,5 0 55,1-1 1,2 5-1,3 0 1,1-2-59,-1-1 1,-1-1-1,-3 0 119,-2 0 1,1-4 0,-5-1 0,-2-2 0,-1-1 98,-1 2 1,0-8 0,-1 2-1,-4-1 195,-6 0 1,-2 2 0,-6-2 0,-3-1-1,-2-3 25,-2-1 1,-6 3-1,3-3 1,-2 0-760,1 0 396,-1-1 0,-3-4 0,0 0 0</inkml:trace>
  <inkml:trace contextRef="#ctx0" brushRef="#br0" timeOffset="99">5916 9628 8290,'0'-8'67,"0"1"189,0 4-46,0-7 1,-1 7-1,-3-3 1,-4 0-1,-2 1 1,-1-1-1,-1 5 1,1 2 56,-1 3 0,1 5 1,0-1-1,-1 2 1,1 3-184,-1 2 0,1-2 0,0 2 0,-1-3-114,1 0 1,1-1 0,1 2-85,1 2 1,2-2-1,-3 3 1,2 0-28,2-1 0,2 1 1,3-2-7,0 2 1,0 3 0,0-4 0,1-1 22,3-2 0,1 1 1,4 0 75,-2-2 0,1 3 0,3-7 1,1 0 125,-1 1 0,4-4 0,1 2 126,-2-1 0,-2-1-86,0-4 1,-1 0-24,0 0 1,-3 4 32,0-1 1,-6 3-39,2-3 0,-3 4 0,-2 3 41,-3-3 0,2 4 0,-6-4 1,0 3-44,2 2 0,-3 3 0,4 0-7,-1-1 1,3 0 0,-1 0 0,3 1 1,-3 1 0,1-4 0,0 2-32,2 1 1,-3 4 0,0-2-115,2 1 1,0-4-1,1 2-51,-3 1 0,3-3 1,-3 3-1,2 0-76,-2-3 0,3 0 0,-3 0 64,3 1 0,1 0 0,0-3 97,0-1 1,3 1 0,2-1 0,2 0 54,2 1 0,1 3 0,1 0 146,1-1 1,0-1 0,2-2 66,2 1 1,-1-2 0,-4-3 0,1-1 256,-1-1 1,0-4-521,1 3 1,-1-3-1642,1-1 1665,-1 0 0,-5-5 0,0-1 0</inkml:trace>
  <inkml:trace contextRef="#ctx0" brushRef="#br1" timeOffset="100">6407 9890 8114,'-4'-7'-367,"0"-1"0,-3 4 1074,3-3 0,-1 4 0,2-2 0,-2 0-156,-1-2 1,3 3-1,0 4 1,1 6-487,2 4 1,0 7-1,0 2-57,0 2 1,0 2 0,0 1-65,0 3 0,2-3 0,0 4 1,3-1-106,2-1 1,-5 2 0,3-2 0,-1 0-74,0 0 0,3-4 65,-3-3 0,4 2 0,-4-6 0,0 0-163,1 2 1,-4-8-209,3 2 1,1-2-513,-1 2 1052,-1-4 0,-8 3 0,-1-4 0</inkml:trace>
  <inkml:trace contextRef="#ctx0" brushRef="#br1" timeOffset="101">6715 9868 8020,'-11'-4'764,"0"0"-94,4 0-332,2 4 1,5 1-1,0 3-49,0 4 0,0 7 1,0 5-131,0 6 0,0-1 1,0 4-1,1 1 97,3-1 1,-1 0-1,3 3-271,-1-2 0,0-5 1,-2 2-201,1-3 1,3-1-1,-2-1 1,0-3-155,1-4 0,2 1 117,0 0 1,-3-1-318,-1-4 0,-2-4-228,2-4 0,-4-1 251,0-2 0,-1-5 546,-7-3 0,1-7 0,-5-3 0</inkml:trace>
  <inkml:trace contextRef="#ctx0" brushRef="#br1" timeOffset="102">6681 10176 8020,'-6'0'601,"1"0"0,6-1-224,3-3 0,2 3 0,7-3-85,2 3 0,3-1 1,5 0-239,0-2 1,-1-4 0,1 3 0,0 0-176,0 0 0,0-2 0,-2 1-167,-2 0 1,2 2-1,-6-3-188,-1-2 0,-1 2 0,-3 0 476,-3-2 0,3-1 0,-3-2 0</inkml:trace>
  <inkml:trace contextRef="#ctx0" brushRef="#br1" timeOffset="103">6658 9845 8035,'0'-12'46,"0"5"1,2-1 69,1-1 1,8 3-1,5 0 1,2-1 348,2 1 1,7 0 0,3-3-272,3 1 0,2 4 0,-1-2 0,0 1-139,0 2 0,-3 2 0,-2 1-242,-1 0 0,-3 1 0,-6 3 187,-3 4 0,1 2 0,1 1 0</inkml:trace>
  <inkml:trace contextRef="#ctx0" brushRef="#br1" timeOffset="104">7298 10370 7940,'4'12'718,"0"-1"-277,-2 0 0,1 1 0,-1-1 1,2 2-149,-1 2 0,-2 2 0,0 3-591,3-1 1,-3 0 0,2 4-1350,-6 0 1647,2 0 0,-14-1 0,2 1 0</inkml:trace>
  <inkml:trace contextRef="#ctx0" brushRef="#br1" timeOffset="105">7641 9822 8144,'0'-18'-240,"-4"5"1,0 6-1,1-2 2651,2-1-1859,1 3 1,0 4 0,0 8-309,0 6 1,1 6-1,2 7 1,2 1 6,1 2 1,-2 5-239,4-2 1,-6 7 0,3 1 0,-1-1-148,0-2 0,1-2 0,-2-1 0,0-3-295,0-1 1,2-1 227,-1-4 1,1-6 0,-3 0 0,2-2-482,-1 0 1,2-3-927,-1-5 1608,0 1 0,1-2 0,1-1 0</inkml:trace>
  <inkml:trace contextRef="#ctx0" brushRef="#br1" timeOffset="106">8006 9833 8121,'0'-17'-8,"-4"4"-30,0 5 1,2 7 406,6 1 1,-3 5 0,4 7-1,0 0 24,3 3 0,2 8 0,1 8 0,-1 3-294,-2 4 0,2-2 0,-2 2-140,2-3 1,-2-4-1,-2-2 35,-1-1 0,3-5 1,-5-6-1,1-1-747,1-6 1,-3 1-135,1-3 0,-3-3-501,-3-1 1388,-4-3 0,-9-6 0,-2-1 0</inkml:trace>
  <inkml:trace contextRef="#ctx0" brushRef="#br1" timeOffset="107">7880 9879 8121,'7'-18'-242,"2"-2"1,-4 5 451,1 1 1,5 1 0,5 2 0,-1-1 347,1 1 0,2 1 1,5 1-233,0 1 0,1 1 0,1-4-187,2 4 0,3-2 0,-3 5 1,-2 2-252,0 0 1,-3 2 0,0 2-10,-3 1 0,-2 4 1,-6 4-43,0 1 0,-4 0 0,-3 2 0,-3 3 38,-1 0 1,-1 1-1,-3 3 83,-4-2 1,-3-5 0,-5 2 102,-3 1 0,2-5 0,-2 2 0,0-4 173,1-2 0,-2 0 1,4 2 295,2-3 1,2 0-47,0-4 0,2 0-458,2 5 0,5-6 0,6 2 8,5-3 1,4 3 0,1 1-25,3 1 0,5-2 1,1 3-1,3-1-204,1 0 1,-2-2 49,-1 4 0,-1-2 0,0 3 1,-2-1 0,-1 0 0,-5 6 1,1 2-1,-2-2-180,-1-2 1,-5 4 0,0 0 195,-2 2 0,-2 0 0,-5 2 64,-6-1 1,-1-1-1,-8 1 172,0-4 0,-4-2 1,-1-1-75,-3 4 1,-2-8 0,4 4 0,2-3-372,2-3 0,2 0-344,6-2 1,4-4 679,3 0 0,13-5 0,4-6 0</inkml:trace>
  <inkml:trace contextRef="#ctx0" brushRef="#br1" timeOffset="108">8623 10302 8565,'6'5'796,"3"1"0,-4 5-304,1 1 0,-3 4 0,1 3 0,-3 3-375,-1 1 1,0 0 0,0 0-213,0-1 1,0 1-1,0 0 56,0 0 0,-4-4 1,0 0-1,2 0 39,1-1 0,-4 3 0,-2-3 0</inkml:trace>
  <inkml:trace contextRef="#ctx0" brushRef="#br1" timeOffset="109">9045 9811 8000,'0'-12'81,"0"1"1,-1-1-1,-1 1 1,-2-1 0,0 1-1,0 0 503,0-1 0,0 5 0,4-1-378,0-1 1,2 3-1,2-1 1,3 2 20,3 3 0,6-3 0,0 1-105,2 1 0,2 2 1,5 1-124,2 0 1,0 0 0,-4 1 0,-2 3-97,-2 4 0,2 2 0,-6 1 19,-1 1 0,-3 0 1,-3 2 21,-4 2 0,-3 4 0,-1-1 0,-1 1 37,-3-1 1,-8 3-1,-5-3 87,-1 2 1,-4 1-1,3-2 154,-2-1 0,3-5 0,1 2 122,1-4 0,3 0-183,-2-1 0,7-3-128,5-1 1,3-3 0,3 2 0,5 1-127,2-1 1,7-2 0,0 2 20,1-1 0,4 3 0,-3-4 26,2-2 0,2 3 1,-1 1-1,-2 0-131,-1 3 0,-4-2 0,3 4 110,-1 1 1,-2 2-1,-5-1 1,-1 1-110,-2 1 0,-4 5 0,1-2 92,-3 0 1,-6 2-1,-4-5 1,-4-1 156,-2-1 0,-5 1 1,1-1 68,-3-3 1,-4-1 0,-2 1-114,-1-3 1,3 0-1,1-5 1,3 2-179,3-1 1,9-2 0,-1-2-328,0-3 0,6-2 0,4-7 476,7-2 0,7-8 0,10-6 0</inkml:trace>
  <inkml:trace contextRef="#ctx0" brushRef="#br1" timeOffset="110">9616 9788 8026,'-6'-5'2296,"1"-2"-2443,5 1 0,0 6 0,0 9 598,0 5 1,0 4-1,1 6-195,3 2 1,-1 3 0,4 6 0,1 0-255,-2 3 0,3-1 1,-4 4-308,1-2 0,-2-6 1,3-5 83,-2 0 1,2-8 0,-3 2 0,-1-4-121,-2-4 0,3-2 1,0 0-1285,-2-1 1625,-1-5 0,-6-1 0,-1-5 0</inkml:trace>
  <inkml:trace contextRef="#ctx0" brushRef="#br1" timeOffset="111">9582 10085 8026,'8'0'1336,"-1"0"-1133,1 0 0,3 0 1,2 0 29,2 0 1,1 0 0,5 0-62,3 0 0,3 0 0,-2-2 1,2 0-227,-2-2 0,-1-4 1,-1 3-1,-1-1-383,-3-3 0,1 3 0,-5-2-439,-1-1 1,-6 3 875,-4-2 0,-3 1 0,-1-5 0</inkml:trace>
  <inkml:trace contextRef="#ctx0" brushRef="#br1" timeOffset="112">9605 9753 7972,'18'-6'2430,"5"2"-1909,6 3 0,2 1 0,1-1-251,-1-3 1,0 3-1,7-4 1,3 1-530,0 0 0,-2-4 259,-5 5 0,1-1 0,-1 4 0</inkml:trace>
  <inkml:trace contextRef="#ctx0" brushRef="#br0" timeOffset="113">10245 9548 8021,'-18'-5'0,"1"-2"0,10 0 153,-1-1 1,5 4 0,-2-2 0,2 0-1,-2 1 1,-1-2 306,1 1 0,2 2 0,4-2 1,3 1-1,3 1-391,3-1 0,7 4 0,2-5 1,3 3-179,0-1 0,2-4 0,2 4 1,0 2-60,0 1 1,-6 1-1,-2 0 25,-2 0 1,-4 1 0,-6 3 0,-1 3 69,-2 3 0,-2 3 0,-2 1 1,-3 3 164,-4 0 0,0 4 0,-1 4 0,1 2 81,-1-2 1,-1 3 0,0-1-1,1-2-60,1-1 0,5-1 1,-4 0-83,2 0 0,0-6 0,2 0 40,0-1 0,-1-3 1,4 2 93,0-2 0,0-5-50,0-1 0,1-4 24,3 1 0,2-3-40,6-1 0,4 0 0,1 1-111,-3 3 0,1-1 0,-9 4 1,2 1 5,-1-2 0,-4 8 1,1-1 14,-3 3 1,4 3 0,2 4-114,-1 0 0,4-4 0,-2 0 1,1 1-37,-2 2 0,3 1 0,-3-2 0,0 0 48,1-2 1,-6-4 0,2 3 169,-3-2 1,-1-1 0,-1-3 51,-3-1 1,-6 1 0,-6-1 0,-2 0-64,-2 1 1,-6-5-1,-2 0 309,-1-2 0,3 3 0,-4-3-65,2 1 0,6-4 0,4 2-311,1-2 0,2 3 0,4 1 0</inkml:trace>
  <inkml:trace contextRef="#ctx0" brushRef="#br0" timeOffset="114">5802 11592 8044,'0'-11'35,"-1"1"1,-2 1 0,-1 1 0,2-1 0,-1 0 860,-1 2 0,2-2-431,-6 5 1,1 0-1,-5 6-301,1 1 1,-5 7 0,1 6-168,1-2 0,-2 2 0,1 1 0,2 0-17,4 4 0,0 0 1,5 2-45,2 0 0,0-4 0,2 0 1,0 0 23,0-1 1,4-2 0,1-3 23,2 2 1,-1-2 0,3 1 4,-1-5 1,-5 1-1,4-2-22,-2 2 1,2 1 12,-3 1 1,4-1 17,-4 0 1,5 1-1,-2-2-54,3-2 0,-3 2 0,-2-4 85,0 0 0,-3 1 1,5-3 9,-2 3 0,-1 0 1,-3-1-17,3-1 0,-3 4 3,3-2 0,-4 2 1,-3 0-15,-1-1 1,-1-1 0,3 6 38,-2 2 0,-4-1 1,5 5-1,-1 2 46,-1 0 1,2 3-94,-5 3 1,5-3 0,-4 3 0,1-3 10,0-1 0,2-4 0,-3-2 1,1 0 22,0-3 1,3 2-1,-2 0-19,0-2 0,4-2 1,-3 0-109,3-1 0,2-3 0,3-1 0,3 2 23,4 1 1,1 1 0,4-3 44,3 0 0,-2-5 0,2 0 77,2-1 0,-5-2 0,-1 0 0,-2 0-68,-2 0 25,1 0-13,-6 0 0,-1 0 0,-5 0 0</inkml:trace>
  <inkml:trace contextRef="#ctx0" brushRef="#br0" timeOffset="115">6304 11889 8195,'-11'-11'0,"1"-1"92,2 1 0,-1-1 0,4 1 0,0 0 0,0-1 1,2 1-1,2-1 0,1 1 414,0-1 0,1 5 1,2-1-1,2 1-352,1 0 1,2-2 0,5 4 24,2-1 1,-2 3 0,3-2-161,1 0 1,-3 4-1,5-3 1,0 3-28,-2 1 0,5 1 0,-4 3 1,1 4-64,0 2 0,-5 2 0,1 2-49,-2 2 1,-3 4-1,-2 0-12,-5 6 1,2-1 0,-1 4 0,-3 0-95,-3 1 1,-4-1-1,-7 1-93,-2-3 0,1 1 1,-4-2 23,1 0 0,-2-6 0,4-2 219,1-2 0,2 3 0,0-5 307,1-3 1,3-1 0,2-5 540,1 1-509,1-3 1,9 2 0,3-5-77,2 0 0,1 0 0,2 0 0,2 0 37,4 0 1,-1 0 0,1 0-137,1 0 0,2 0 0,-1 0-106,-2 0 0,3 0 0,-3 0 0,1-2-152,-1-1 1,2 1 0,-6-1-50,-1 1 0,2-1 0,0-1-1401,-3 1 1620,0-3 0,4-1 0,0-4 0</inkml:trace>
  <inkml:trace contextRef="#ctx0" brushRef="#br0" timeOffset="116">6978 11763 8134,'0'-17'0,"-4"4"1179,1 5-431,-1 6 1,4-2-506,0 8 1,0 3 0,0 7-1,0 3-54,0 1 0,4 5 0,1 4-33,1 3 0,-2-4 0,2 5-155,-1 0 1,3 1-1,-4 0 1,-2-3-127,-1-1 0,1-1 1,0-4-169,2-1 1,0-4 0,-3-3 0,2-2-164,0-2 1,1-3-770,-4 0 410,0-6 1,-1 2-90,-3-8 904,3 3 0,-14-14 0,2 2 0</inkml:trace>
  <inkml:trace contextRef="#ctx0" brushRef="#br0" timeOffset="117">6910 12003 8368,'11'0'882,"0"0"-393,1 0 1,1 0 0,2-1-277,4-3 0,4 2 0,2-5 1,2 1-246,-2 0 1,3-1 0,-1-2-139,-2 2 1,-2-1 0,-3-3-1,-2 1-84,-2 2 1,-2-2 0,-5 2 168,-1-2 0,-6 3 85,2-1 0,-2-5 0,-2-5 0</inkml:trace>
  <inkml:trace contextRef="#ctx0" brushRef="#br0" timeOffset="118">6967 11684 8134,'5'-12'252,"2"1"-60,9-1 1,1-3 0,6 0 0,0 2 594,0 4 1,4-1 0,1 4-448,1-1 0,1-3 1,4 4-1,2 0-294,2 2 0,-2 1 0,0 1-1408,-4-2 1362,1 0 0,-9 9 0,4 1 0</inkml:trace>
  <inkml:trace contextRef="#ctx0" brushRef="#br0" timeOffset="119">7583 12129 7753,'2'13'358,"0"1"1,2 2 0,-1 1 0,-2 0 0,0 1 0,2 1 0,0 0-306,0 0 0,-2-1 0,-1 2 1,0-2-1,-1 0 0,-3-2 1,-2 1-3653,0-3 3599,-5-2 0,0 0 0,-7-1 0</inkml:trace>
  <inkml:trace contextRef="#ctx0" brushRef="#br0" timeOffset="120">8086 11718 8088,'-5'-23'-73,"0"0"0,-3 2 0,4 0 0,3 3 0,1 2 0,0 2 0,0 1 596,0 2 1,5 3 0,3 1-265,2-2 0,-2 4 0,-1 1 0,2 3-97,1 1 0,2 0 1,-1 0-1,0 0-114,1 0 1,1 5 0,1 2-2,1 3 0,4 3 1,-4 1-91,-1 1 0,-1 7 0,-2 1 1,-1 5-45,-2 1 0,-3 6 0,-5-2-41,0 3 0,-9-2 1,-4 7-1,-3-3-24,-4-5 0,-2 0 0,-1-6 65,0-2 1,0-1-1,2-2 76,2-3 0,2-3 0,6-6 113,0-2 1,4 2 174,3-2 0,4-3 0,4-1-61,4-3 0,7-1 0,4 0-135,3 0 0,6-4 0,2 0 6,3 2 0,-3-3 0,0 1 0,-1 1-220,0 2 0,-4 0 0,3-2-226,0-1 0,-7 1 0,0 3-312,-3 0 1,-3 0-223,-3 0 1,-1 1 892,0 3 0,1-3 0,-1 4 0</inkml:trace>
  <inkml:trace contextRef="#ctx0" brushRef="#br0" timeOffset="121">8794 11661 8162,'-5'-23'0,"4"5"-108,-3 3 0,3 6 697,1 1 110,0 6 1,0-1 0,0 11-334,0 7 1,1 5 0,1 5-281,2 1 0,0 5 1,-3 5-1,2 3-81,1-3 1,-1-1-1,-1-4-213,2 0 0,-3-6 0,4 2 0,-1-4 18,0-4 1,-1-3 0,-3-4-35,0-1-285,5 0 232,-3-4 1,3-3-1,-7-8-1061,-1-4 1338,-4-2 0,-9-1 0,-2-1 0</inkml:trace>
  <inkml:trace contextRef="#ctx0" brushRef="#br0" timeOffset="122">8543 11741 8162,'0'-12'-139,"4"1"1,1-2 124,1-2 0,-2 2 0,3-2 0,4 2 14,3 2 0,-2-2 0,5 0 513,-1 2 1,2-5 0,4 7-1,-2 0 147,-1-1 1,-1 3 0,2 1-659,-1 1 1,-1 1 0,1 4 0,-3 0-75,1 0 1,-4 4 0,2 1-95,-3 1 1,2 2 0,-1 3 32,-3 1 0,-1-1 0,1 1 1,-1-1-98,-1 0 1,-4 1 0,2-1 144,-1 1 0,-1-5 0,-4 1 62,0 1 0,0-3 96,0 2 1,-1-1 70,-3 5 1,-1-5 0,-4 0 89,1-2 1,6 4 22,-2-2 1,3 3-218,1 2 0,5-1 0,2 1 11,3-1 1,6 1 0,0-1-50,2 0 0,-3 5 0,3-1 1,0 0-96,-1 2 1,-3-5 0,2 4-43,-4-4 0,-4 0 0,-2 0 99,-1 4 1,-1-4 0,-4 3-1,0-2 116,0-1 1,-5-1 0,-4 0 81,-5 1 0,-9 3 0,-7 0 0,-2-1-2,2-1 0,-7-2 0,1 1 0,0-2-226,0-2 0,4 0 0,11-4 0,2-1-1388,3-2 1454,4 4 0,0-4 0,1 4 0</inkml:trace>
  <inkml:trace contextRef="#ctx0" brushRef="#br0" timeOffset="123">9308 12060 8063,'4'-7'13,"1"0"1,1 2 0,3 2 0,1-1 0,2-1 0,-1 0 0,1 0 595,-1 2 1,0 2 0,1 2-1,-1 3 1,1 3 81,-1 4 0,-5 4 0,-1 1 1,-1 3-129,0 5 1,0-1 0,-4 4-530,0-3 1,-5 3-1,-3 1 1,-2 1-1138,-1 3 1,-6-3 0,-3 0 1102,-6-1 0,-3 4 0,-5-3 0</inkml:trace>
  <inkml:trace contextRef="#ctx0" brushRef="#br1" timeOffset="124">9879 11604 8195,'-11'0'-28,"-1"0"0,5-4 156,-1 0 0,5-1 0,-2 2 0,2-2 0,-1-1 0,1-3 0,2-1 0,2 0 296,3 2 1,2-2-1,7 2 1,1 0-242,1 0 1,6-2 0,-2 2 0,3-1-42,5 2 0,-4 2 0,1 3 0,-4 0-83,1-2 1,-4 0 0,1 5-79,-1 3 0,-2-1 0,-4 4 0,1 2-109,-1 1 0,-1 2 1,-2 0-155,-4 4 0,-3-4 0,-1 5 86,0-1 1,-1-3 0,-3 2 79,-4-2 1,-2-2 0,-1 1 0,-2-1 47,-2 1 1,2-5 0,-2 1 99,2 1 0,2-4 0,1 0 183,2 0 0,-2-4 822,2 3-776,3-3 0,5-1 0,8 0-107,2 0 1,3 0 0,2 0-106,4 0 0,-1 4 1,1 1-1,1 2-69,2 1 0,0-1 0,1 0-37,0 2 1,-5 1-1,-3 3-25,-2 2 0,-2-1 0,-1 4 0,-2 0-120,-4 0 1,-3-1 0,-3 4 10,-6-2 1,-2 0 0,-12 2 69,-2-2 1,-8 2 0,-1-5 31,-3 2 0,-6-4 0,4 1 77,1-2 0,-1-3 0,3-1 0,8-3-18,5-1 0,5-1-375,6-4 0,6-6-131,5-6 0,6 0 536,10-7 0,6 0 0,8-4 0</inkml:trace>
  <inkml:trace contextRef="#ctx0" brushRef="#br1" timeOffset="125">10450 11581 8270,'-11'-17'665,"4"8"-51,4-2-105,1 7 0,2 0 0,0 8 8,0 4 1,0 7 0,0 5-373,0 6 1,4 3 0,1 5-150,1 0 1,-2 4-1,3-1 1,-1-2-15,0-4 1,-2-2-1,2 2-92,0-4 0,1-8 1,-2-4-473,2-3 0,-4 0-914,5-1 91,-5-4 1405,2-7 0,-16-7 0,-1-4 0</inkml:trace>
  <inkml:trace contextRef="#ctx0" brushRef="#br1" timeOffset="126">10404 11832 8218,'2'-8'663,"1"1"-356,4 4 1,4-6 0,2 6 86,2 0 0,-1 2 0,5 1 0,1 0-197,2 0 0,5 0 1,-1 0-375,0 0 1,-2 0-1,-1 0 1,-2 0-456,-2 0 0,-1 0-944,-3 0 1576,-2 0 0,3-5 0,-4-2 0</inkml:trace>
  <inkml:trace contextRef="#ctx0" brushRef="#br1" timeOffset="127">10382 11546 8292,'2'-11'372,"6"0"0,4-1-60,11 1 1,5-1-1,3 1 295,2 0 1,-3-1 0,1 2-408,0 2 1,1-1-1,0 6 1,-3 0-588,-1 2 0,-2 2 387,-3 3 0,-5 2 0,-1 6 0</inkml:trace>
  <inkml:trace contextRef="#ctx0" brushRef="#br0" timeOffset="128">11272 11375 8224,'-11'-18'-18,"0"2"1,-1 6 0,1 1 0,1 1 0,1-1 0,2-1-1,1 0 1,1 1 0,0 2 1189,2-2 1,-2-1-317,1-2 0,2 2-612,6 2 1,2-1 0,5 6 0,1 0-174,-1 2 0,5 1 1,0 0-1,2 0-52,2 0 0,2 1 0,-1 2 23,-2 0 0,-2 6 0,-6 0 1,1 4-467,-1 2 0,-5 4 0,-2-2 238,-3 0 1,-1 2 0,-1 4 0,-4 0 146,-6 0 0,-1 0 0,-3 0 1,2-2 97,2-2 1,1 2 0,1-6-31,1-1 0,4 1 1,-2-2-1,1-3 109,3 0 1,0 0-106,2 2 0,2-1 9,1 0 1,4-4 0,4-2 0,0-1-19,1-1 1,1 3-1,1-4-103,1 2 1,0 1 0,-4-2 0,1 2 22,-1 1 1,1 2 0,-1 4 6,1 3 1,0 3-1,2 5 1,1 0-114,-1 0 1,-1 3 0,-2 2-34,1 2 0,-6-4 1,-2 3-1,-1 1-54,0-1 0,-1-8 0,1 2 238,-1-1 1,-2-6 0,0-1-1,0-2 92,0-1 0,-2-5 0,-1-1 0,-6 0 450,-5-4 1,-3 3-1,-4-1-313,-2-1 1,3-2 0,-7 0-1,2 2-218,-2 0 0,-2 6 0,-6-2 0</inkml:trace>
  <inkml:trace contextRef="#ctx0" brushRef="#br0" timeOffset="129">2718 14596 8187,'-6'-8'169,"1"2"0,1 0 0,-1 0 0,0 0 678,0 0 0,1 5-810,4 1 1,0 6-1,0 9 1,0 4 31,0 3 1,0 2-1,0 2 1,1 5 23,3 2 0,1 5 0,4 1-142,-1 2 0,-5-2 0,4 4-47,-2 1 0,2 6 1,-3-4-1,0 1-89,1 0 0,-4-6 0,4-3 103,1-3 0,-5-2 1,4-1-1,-1-3 195,-1-1 0,3-1 0,-4-6-54,2-2 0,0 1 1,-4-4-1,0-2 61,0-2 1,0 0-544,0-1 1,0-3-838,0-1 1,-4-5 700,0-2 1,-4-5 558,5-7 0,-1-9 0,4-3 0</inkml:trace>
  <inkml:trace contextRef="#ctx0" brushRef="#br0" timeOffset="130">2638 14836 8371,'-11'-18'-6,"4"1"1,4 6 157,1 0 1,2-5 0,0 1 0,0 1 226,0 1 0,4-2 0,1 0-119,2 1 0,0 1 0,6 2-148,2 0 1,-1 3-1,4 2 1,0-1-60,-1 1 1,6 3-1,5 0 1,0 1 117,0 2 0,4 0 1,-2 2-224,3 1 1,-2 4 0,-2 4-14,-1 1 1,-2 3 0,-3 1 0,-2 2-80,-6 2 1,-1 3 0,-10 3 86,-2 0 0,-3 2 0,-7-2 13,-7 0 0,-7 5 1,-3-5-1,-3 1-7,-1 1 1,-5-4-1,-6 3 13,0-3 1,2-3-1,-3-2 1,3-3-82,5-4 0,1-2 1,8-1-203,3-1 0,9-6-164,1 2 0,8-8 0,3-3 0,8-5 485,6-3 0,9-3 0,6-4 0</inkml:trace>
  <inkml:trace contextRef="#ctx0" brushRef="#br0" timeOffset="131">3518 14516 8296,'0'-12'-124,"0"5"1,1 1 0,1-1 0,4 1 591,0-3 0,-5 4-34,-1 1 0,-5 4 0,-6 4-26,-1 4 1,1-2 0,-1 3-1,1 2 0,0 3 0,-1 6 1,-1 1-223,-2 4 0,2 0 1,-2 6-1,4 2-56,3 4 0,-2 2 0,4 4-178,-1-1 0,2-1 0,5 2 0,0-3-241,0 0 1,0 2 0,0-4 77,0-1 0,4-2 0,1-1 0,2 1 64,1-1 0,-1-4 1,0 1 104,2 0 0,-2-3 0,0 0 0,2-1 25,1 0 1,2-1 0,-1-3-3,1 0 1,0-1-1,2-3-20,1-4 1,1 1-1,-5-2 51,0-4 0,1 1 0,-2-6 0,-1 0-29,-1 0 1,-1-1-66,5-4 1,-5 0-1975,1 0 2056,-6-5 0,-7-2 0,-7-4 0</inkml:trace>
  <inkml:trace contextRef="#ctx0" brushRef="#br0" timeOffset="132">4089 14721 8338,'0'-11'-8,"0"0"1,-2-1 0,0 1 0,-3-1 341,-2 1 0,4 5 1,-4 3-1,1 6 1,1 4-1,-1 5 0,-1 4 70,-2 7 1,3 6 0,0 8 0,-1 1-245,1-1 1,0 3 0,-2 1-97,4 0 0,3 3 0,1-2 0,0 2-154,0 2 1,0-2 0,0-3-95,0-7 0,0-4 0,0-8 56,0 1 0,0-5 1,0-3-1,0-2-300,0-2 1,0-3-1405,0 0 338,0-1 1494,0 0 0,0-7 0,0-7 0</inkml:trace>
  <inkml:trace contextRef="#ctx0" brushRef="#br0" timeOffset="133">4112 14813 8338,'-6'-29'60,"1"5"1,-4 6 267,2 1 0,4 2 0,0 4 1279,1-1-1147,2 1 1,0 6-311,0 5 0,2 6 0,1 11 0,5 4 101,2 5 1,2 9 0,0-1-150,3 2 1,3 4-1,4 1 1,-1 1-240,2 0 0,-3-2 0,7 4 0,-3-5-131,-1-4 0,2 1 0,0-9 119,-4-2 0,-4-2 0,0-4 3,0-4 1,-2-3 0,-5-4 0,-1-1 71,-1-2 0,-6 4-283,2-2 0,1 0-349,-1 0 0,-1 0 1,-7 0-1009,-4-3 1714,-2-3 0,-7 4 0,0 2 0</inkml:trace>
  <inkml:trace contextRef="#ctx0" brushRef="#br0" timeOffset="134">3929 15235 8338,'0'-7'-330,"1"0"439,3 2 1,2 2 0,7 1 172,2-1 0,2 1 0,4-2 0,2 3 209,5 1 0,4 0 1,2 0-374,0 0 1,2-1 0,1-2-1,1 0-267,-2 0 1,-1-2 0,-4 1-1027,0 2 1175,-11 0 0,12 2 0,-8 0 0</inkml:trace>
  <inkml:trace contextRef="#ctx0" brushRef="#br0" timeOffset="135">4865 14573 8338,'-6'-8'-113,"1"2"1,1 0 0,-1-1 1378,-1-2 1,3 3-722,-1-1 0,3 5 1,1 2-1,0 8-385,0 6 0,0 5 1,0 8-1,0 3-15,0 3 0,0 5 1,1 1-1,2 2-184,1 2 1,3-2 0,-3 1-38,-1 1 1,2 0 0,0 0 0,0-4-337,0-3 0,0 1 0,-2-8 79,0 0 1,2-1 0,-2-5 264,1 0 1,3-4 0,-3-2-1,0 0 89,1-3 1,-4-1-1,3-2-104,-3 0 0,-1 1 0,0-1-477,0 1 1,0-5-1202,0 1 1761,0 0 0,0-2 0,0-1 0</inkml:trace>
  <inkml:trace contextRef="#ctx0" brushRef="#br0" timeOffset="136">5379 14744 8224,'-1'-11'473,"-2"-1"-148,0 1 0,-1 6 1,4 5-1,0 8 0,0 6-42,0 5 1,0 6 0,1 3-144,3 1 1,-3-2-1,3 3-130,-3 2 0,-1-3 0,0 0 0,0-1-44,0-2 1,1-2 0,2-1 0,1-2 17,-2-2 1,3-2 0,-1-6 25,-1 0 1,2 1-1,0-1-528,1 1 0,-3-5-1784,1 1 1364,-3-5 938,-1 2 0,0 0 0,0 1 0</inkml:trace>
  <inkml:trace contextRef="#ctx0" brushRef="#br0" timeOffset="137">5368 14996 8224,'-7'-12'58,"-1"5"294,4-1 0,0 4 267,4-3-337,0 4 1,1-2 0,3 6-112,4 3 0,3-1 0,4 3-50,4-1 0,-1-1 0,2-4 0,3 0-112,3 0 1,5 0 0,0 0-190,2 0 1,-3-4 0,-1-1-122,-1-1 0,-2-1 0,-6-2-780,-1 2 0,-5-1-202,1-3 1283,-7-1 0,-3 1 0,-5-1 0</inkml:trace>
  <inkml:trace contextRef="#ctx0" brushRef="#br0" timeOffset="138">5356 14733 8160,'0'-17'0,"0"5"0,0-3 308,0 2 1,9 1 0,3 1 0,0 0 190,1-1 1,4 1 0,2 1-280,2 2 0,2-1 0,1 5-53,3 2 1,1 0-1,3 2-275,0 0 0,-2 0 0,3 0 1,-3 0-464,-1 0 1,-5 2-1,-6 0 571,0 2 0,-2 5 0,-3-3 0</inkml:trace>
  <inkml:trace contextRef="#ctx0" brushRef="#br0" timeOffset="139">5973 14276 8185,'0'-18'-84,"-4"2"0,-1 4 0,0 1 0,-1 0 1055,-1-1 0,4 2-516,-5 2 1,7 3-1,1 7 1,6 3-179,4 6 1,7 2 0,3 7 16,5 4 0,0 0 1,2 7-123,1 0 0,-3 5 0,1 5 0,-2 3-146,-1-1 1,-1 7 0,-3-5-342,-4 2 0,1 0 0,0-2 0,-4-2-198,-3-1 0,1-6 0,-3 3 150,-1-4 1,-1-1-1,-5 1 1,0-1 107,0 0 1,-1-3 0,-3-1 116,-4 2 1,-3-3-1,-3 0 60,-1-1 0,-5-1 0,1-4-34,-3-1 1,-2 1-1,-3 0 1,-3-1 111,-3-3 0,-7-3 0,0-4 0</inkml:trace>
  <inkml:trace contextRef="#ctx0" brushRef="#br0" timeOffset="140">6990 14779 8306,'-6'-12'-193,"0"1"0,-1 1 2171,-1 2-1683,5 3 1,0 5 0,6 0-148,5 0 1,3 0 0,5 0 0,3 0-26,2 0 0,2 0 0,1 0 0,2 0-170,0 0 1,5-1 0,-3-2-139,1-1 1,-4-3-1,2 3-265,-3 1 1,-2-2-1,-3 1 1,-4 2-428,-3 1 877,-5 1 0,-2 10 0,-5 2 0</inkml:trace>
  <inkml:trace contextRef="#ctx0" brushRef="#br0" timeOffset="141">6932 15030 8306,'2'10'-56,"2"-2"105,3-5 0,7-1 0,3-2 451,0 0 0,4 0 1,5-2-1,5-1-161,2-5 1,-3 2-1,1-2-528,0-1 1,1 0-1,0 2-74,-2 3 1,-4-1 262,0 1 0,-7-5 0,-2 3 0</inkml:trace>
  <inkml:trace contextRef="#ctx0" brushRef="#br2" timeOffset="142">7892 14904 9618,'-7'-5'-414,"1"4"514,2-3 1,3 2-1,-1-1 1,4-1 0,6 0-1,2 1 1,3-1 270,2 1 1,-3 2-1,5 0 1,-1-2-1,3-1-215,3 2 1,-3 1 0,0-1 0,3 0 21,3-2 1,4-1-1,5 2-105,1 0 0,4-5 0,2 4 0,1 0-11,-1-1 0,1 4 0,4-3 0,0 3-89,-1 1 1,1 0 0,1 0 57,3 0 0,2 0 0,5 0-85,0 0 0,1 0 0,4 0 0,-28 0 0,0 0-52,1 0 1,1 0 0,2-2-1,0 0 1,-2 0 0,0 0 16,0 1 1,-1 0 0,1-1 0,0 1 0,1 0 0,0 0 0,2-1 0,-1 0 48,1 1 1,0-1 0,-3 0 0,0-1-1,0 1 1,1 0 26,-2 1 1,-1 0-1,2 0 1,-1 1-1,0 0 1,-1 0-1,29 0 10,-3 0 1,-4 3 0,0 1 22,1-1 1,-3-2 0,7-1 18,-2 0 0,5 0 0,-30 0 0,1 0 1,0 0-1,1-1 0,1-1 0,1 0 0,2 1 0,0-1 0,-2-1 0,0 0-19,1 1 1,1-1 0,-5-1-1,1 0 1,-2 2 0,-1 1-1,30-2 54,-3 2 1,-7 1-1,-3 0 8,-3 0 0,-7 4 1,-2 1-1,-3 0 70,-5 0 0,-6 2 0,-6-2-88,-1 2 1,-2-3-48,-4 3-858,1-4-848,-6 2 1680,-6-5 1,-11-5-1,-7-2 1</inkml:trace>
  <inkml:trace contextRef="#ctx0" brushRef="#br0" timeOffset="143">8371 13682 8377,'0'-11'40,"0"3"0,0 1 1,0-2-1,0-1 1194,0-2 1,-3 4-972,-1 1 0,0 11 0,3 2 1,-2 9-95,-1 7 0,-1 3 1,3 9-115,-2 1 0,-4-1 1,5 2-1,0 0 21,2 2 0,-3 4 0,0-2 0,2 0 0,0-2 0,2 4 1,0 1-13,0 2 1,2-3 0,0-2-115,2 0 1,4-2 0,-3-5 0,1-2-59,3 0 1,-3-7 0,1 0 22,-2-4 0,2-6 0,-3 1 1,-1-2-251,-2-1 0,-1-5-101,0 1 0,0-1 0,-1 4 436,-3-4 0,-3 3 0,-4-3 0</inkml:trace>
  <inkml:trace contextRef="#ctx0" brushRef="#br0" timeOffset="144">8908 13854 8377,'0'-12'-262,"0"1"1,-1 1-1,-2 1 801,0 1 0,-2 5 0,1 1-217,-4 4 0,3 6 0,1 6 0,3 3-111,1 0 0,0 4 0,-1 4-49,-3 2 1,3 4 0,-4 0 0,1 2-27,0 1 0,-4 0 0,3 1-197,-1-1 1,2-4 0,-2 0-24,1-3 1,1-1 0,4-6 0,0-2-132,0-2 1,0 0-154,0-5-687,0 0 270,0-4 1,0-3 784,0-8 0,0-3 0,0-4 0</inkml:trace>
  <inkml:trace contextRef="#ctx0" brushRef="#br0" timeOffset="145">8931 13728 8377,'-6'-23'-439,"-3"5"2028,5 3-1175,0 7 0,4 5 1,2 8-120,1 6 1,0 7 0,6 9-1,2 3-4,3 3 0,1 5 1,-2 1-107,2 2 0,-1 0 1,4 2-199,-1-1 0,-2-6 0,-3 2 0,2-2-112,2-2 1,-1-3 0,-4-2-58,1-1 0,-5-3 0,1-6 1,1-4 0,1 2 1,1-2-1,1-1-145,-1-1 1,-4-6 0,-2 0-1054,0-2 1379,-4 4 0,4-3 0,-5 6 0</inkml:trace>
  <inkml:trace contextRef="#ctx0" brushRef="#br0" timeOffset="146">8817 14276 8377,'0'-16'563,"0"3"-746,0-2 1,1 7 0,3 3-126,4 0 1,2 2-1,2-3 1,2 1 706,2 2 0,4 2 0,0 1-508,6 0 1,-1 0 0,5 0 108,2 0 0,1 5 0,1 2 0</inkml:trace>
  <inkml:trace contextRef="#ctx0" brushRef="#br0" timeOffset="147">9468 14356 8430,'-6'-1'-215,"2"-3"1,1-1 826,-1-3 1,3-2 0,-3 2-152,3-2 1,0-1 0,-2 0-324,-1-1 0,1-1 0,3-1 1,0-1-74,0 1 0,-4-2 0,0 1-72,1 1 1,2-4 0,1 0 0,0-1 117,0 0 1,4 0 0,1-4-181,1 0 0,2 0 0,5 1 0,1-1-225,1 0 1,1 4-1,-2 1 194,2 2 0,0 0 0,-2 6 102,1 3 1,1 0-1,-5 5 1,0-2 35,1 1 1,-1 2 0,1 1 69,-1 0 0,0 1 0,1 3 0,1 3-94,2-1 0,-2 5 1,2-1-36,-3 4 0,0 3 1,-1-2-14,1 4 0,-6 3 0,-2 1 1,-3-1 4,-1 1 1,0 0-1,0 0 36,0 0 0,0 2 0,0-1-10,0-2 1,0-2-1,0 2 1,0-2-66,0-1 0,0-5 0,0 1-175,0-2 0,0-2 0,1 1-765,3-1 1,-3 1 1007,3-1 0,-2 0 0,-2 1 0</inkml:trace>
  <inkml:trace contextRef="#ctx0" brushRef="#br0" timeOffset="148">10119 13865 8460,'-6'-17'-171,"0"5"0,6-3 472,0 2 0,0 1 0,0 1 706,0 0 1,0 3-666,0 0 0,0 7 0,0 1 0,0 6-160,0 5 0,-3 5 1,-2 3-131,-2 3 0,5 4 1,-2 2-55,3 1 0,-1-3 0,0 2 0,-2-2-169,1 1 1,2 3 0,1-3 47,0-2 1,4-2 0,0-2 0,0-4-168,1 0 0,-3-2 0,5-3-227,-2-1 0,2-3 1,-3-1-566,-1 2 1,2-3 1081,-1 2 0,-1 0 0,-3 3 0</inkml:trace>
  <inkml:trace contextRef="#ctx0" brushRef="#br0" timeOffset="149">10039 14162 8460,'0'-12'31,"0"1"104,0 0 0,5 0 0,3 3 0,2 1-2,1 2 0,6-2 1,2 3-1,2 0 139,2-1 0,0 4 0,0-3-117,0 3 1,0 1 0,-1-2-1,1 0-30,0-2 1,-4 0 0,-1 4-275,-2 0 0,0 0 0,-5 0-684,0 0 1,-3 0 832,0 0 0,-6-5 0,3-1 0</inkml:trace>
  <inkml:trace contextRef="#ctx0" brushRef="#br0" timeOffset="150">10039 13831 8551,'-6'-18'0,"3"-2"205,11 4 0,4 5 0,11 5 1,-1 1 310,-3 2 1,2-2 0,-2 1-295,3 2 0,5 0 1,1 2-1,-1 0-123,1 0 1,3 0 0,-3 0-431,1 0 0,-4 0 1,3 0-1,-1 0-313,0 0 1,0 0 643,0 0 0,2 0 0,6 0 0</inkml:trace>
  <inkml:trace contextRef="#ctx0" brushRef="#br2" timeOffset="151">10873 13522 21487,'0'-16'-2286,"0"7"1,1-1 2956,3 3 1,-2 5-198,6 6 0,-4 3 0,2 9-486,-1 3 0,3 7 1,-3 5-1,0 2 79,0 1 1,-1 4 0,-3 1-73,3 2 0,-3-4 0,3 2-129,-3 0 0,-1-3 0,1 2 1,2-2-485,1-2 0,0-5 0,-4-1 320,0 0 0,0-5 0,0 1 0,0-4-276,0 0 0,1-2 0,1 0 8,2-2 1,0 0 0,-4-4 0,0 2 621,0 2 0,-5-1 1,-1-4-1</inkml:trace>
  <inkml:trace contextRef="#ctx0" brushRef="#br0" timeOffset="152">9148 15338 8410,'-6'-5'-31,"-4"-1"1,3-6 0,1 1-1,1 1 1,1 1 1568,0 1 0,0 5-1333,4-5 1,0 10 0,0 2-1,0 5-39,0 3 1,2 4-1,0 4 1,2 4-42,-1 3 0,-1 7 0,1-2-95,0 0 1,1 0-1,-4 2 1,2 0-207,1 0 1,-1-3-1,1-2 1,0 0-82,1 0 1,-3-3 0,3-1 98,-3-5 0,3 2 0,0-4 0,-2 0 63,0-3 0,-2-3 0,0 0-98,0-1 0,0-3 0,0-1-621,0 2 1,0 2 83,0 0 0,1-5 730,3-2 0,2 2 0,5 1 0</inkml:trace>
  <inkml:trace contextRef="#ctx0" brushRef="#br0" timeOffset="153">9491 15407 8418,'0'-12'83,"0"5"0,0-1 1,0-1 846,0-1 0,0 5-666,0 5 1,0 5 0,0 8-1,1 2 42,3 4 1,-3 3-1,4 2-151,0 2 0,-3 0 1,3 3-1,-2 0-202,1 0 0,4-3 0,-4 0-214,-2-2 1,3-1 0,0-1 0,0-2-185,0-1 1,4-6-1,-2 0 98,-1-5 0,0-4-44,-2 4 0,-3-4 1,5 2-1068,-1-1 1458,-4-1 0,4-4 0,-5 0 0</inkml:trace>
  <inkml:trace contextRef="#ctx0" brushRef="#br0" timeOffset="154">9479 15715 8418,'0'-11'114,"0"-1"0,0 1 326,0-1 0,0 5 1,0-1-1,0-1 73,0-1 1,7 4 0,4 1-340,7 0 0,3 3 0,2-1 0,1 0-5,3-1 0,-2 3 0,5-3-219,-2 3 1,2 1-1,-2 0-202,1 0 1,-4-4 0,1 0 0,-5 2-339,-2 0 0,-5 2 1,2 0-1150,-4 0 1739,0-5 0,-6 4 0,-1-4 0</inkml:trace>
  <inkml:trace contextRef="#ctx0" brushRef="#br0" timeOffset="155">9514 15418 8416,'-5'-16'73,"5"4"0,0 0 203,6 3 1,9 1-1,4-3 1,3 0 184,1 4 0,1-3 0,2 3 1,5 0-1,0 0-232,0 2 1,2 0-1,-4 3-276,0-2 0,-1 0 0,-5 4 0,-1 0-657,-3 0 0,1 0 1,-5 0 703,-1 0 0,-1 5 0,-2 2 0</inkml:trace>
  <inkml:trace contextRef="#ctx0" brushRef="#br0" timeOffset="156">10233 15213 8416,'-5'-17'282,"4"8"359,-3-2 0,4 3 305,4 1 0,-3 3-400,3 8 0,1 3 0,0 8 0,0 4-79,0 3 0,3 5 0,-4 1-248,-2 1 1,3 1 0,-1 4-1,0 1-106,1-1 1,-4-1 0,3-1-269,-3-2 1,3-3 0,1 2 0,0-1-273,0-3 1,0-4 0,-2-4 176,1 0 0,1-2 0,-3-3 1,2-1 83,-1 0 1,-2-3 0,0-2-190,3-1 0,-3 0-323,3-1 0,-3-1-606,-1 4 0,-1-4 1284,-3 1 0,-2 2 0,-6 0 0</inkml:trace>
  <inkml:trace contextRef="#ctx0" brushRef="#br0" timeOffset="157">12414 14779 8212,'-3'-12'149,"0"2"1,3 1-1,4 3 252,2 1 1,2 1-1,3 4 1,2-1 0,1-2-1,2-1 7,2 2 1,-3 0 0,4 2-309,2 0 0,0-3 1,3-1-1,2 1-183,1 2 0,-1 1 0,-3-1 0,0-2-297,0-1 1,-4 1 0,-2 3-496,0 0 1,-2 0 874,-3 0 0,-6 0 0,-1 0 0</inkml:trace>
  <inkml:trace contextRef="#ctx0" brushRef="#br0" timeOffset="158">12460 15018 8264,'12'0'506,"-1"0"5,0 0 1,6 0-1,2-1-118,3-3 0,0 2 0,2-5 0,2 2 3,1 3 0,3-3 0,-2 0-268,1-2 1,-4 5 0,3-3 0,-2 1-693,-3 0 1,1 0-2575,-9 4 3138,-5 0 0,-5 0 0</inkml:trace>
  <inkml:trace contextRef="#ctx0" brushRef="#br0" timeOffset="159">13831 13739 8249,'0'-23'165,"-2"6"1,0 1-1,-3 5 1,0 2 0,-2 3 668,1 1 0,3 2-765,0 7 0,1 2 1,2 7-1,0 2 1,0 4 146,0 3 1,0 1-21,0 0 0,0 3-37,0 1 0,0 1 1,-1-3-1,-1 3 9,-2 1 1,0 0-45,4 2 0,0 1-83,0-6 1,0 5 0,0-3 11,0 1 15,0-4 0,4 3 0,1-6-101,1-3 0,-2-1 0,2-5-59,-1 3 1,3-1-408,-4-4-1270,0 1-845,-4-1 2614,0 1 0,-5-1 0,-2 0 0</inkml:trace>
  <inkml:trace contextRef="#ctx0" brushRef="#br0" timeOffset="160">13351 14733 8414,'-10'-8'397,"2"1"1578,4-2-1707,3 4 1,2 0 0,3 5-1,4 0 45,2 0 1,3 0 0,2 0-188,4 0 0,4 0 1,3 0-82,5 0 1,7-4 0,4 0-1,4 1 7,3 2 0,3 0 1,5-2 12,0 0 1,4-1-1,0 4 1,0 0-55,1 0 1,-7 0 0,2 0 34,-1 0 0,-4 0 0,0 0 1,-3 0 43,-4 0 0,-3 1 0,-7 2-116,-1 0 0,2 2 0,-10-2-9,0 1 1,-3 1-1,-4-3 1,-4 2 56,-2-1 1,-2 2-309,0-1-200,-4-1 1,-3-3 0,-9 0 485,-7 0 0,-4 0 0,-7 0 0</inkml:trace>
  <inkml:trace contextRef="#ctx0" brushRef="#br0" timeOffset="161">13671 15178 8303,'-4'-11'190,"0"-1"1,2 1-1,2 0 128,3-1 0,4 5 0,4 0 0,1 1 0,-1 1-109,0 0 0,6-3 0,2 3-99,3-1 0,2 3 1,1-1-113,2 3 0,3 0 0,-2-2 0,0 0-62,0 0 0,-1 2 1,-6 2-1,-1 3-15,-1 3 1,-5 4 0,0 0 32,-5 0 1,0 1 0,-5-1 0,-2 1-16,0-1 1,-2 4-1,-2 1-9,-1-3 0,-4 4 0,-4-2 1,-2-1-125,-2-1 0,2 2 0,-3 0 114,-1-1 1,5-5 0,-4-1 85,4 1 0,-2-3 486,2 2-67,-2-6 41,13 3 1,-3-4-14,8 3 0,8-2-338,7 1 0,-2 0 0,2 1 1,2 2-31,0 0 1,2 3-1,1-4 10,3 2 0,-3 0 0,3 5 0,-3-1-120,-1 1 1,-2 3 0,-2 0 0,-4 0 41,-2 2 0,-5-5 0,-2 4-64,-1-4 1,-1 4 0,-5 0 0,-4 1-4,-7-1 1,-4 3 0,-10-2 80,-4 0 0,-3-1 0,-12 1 0,-2 0 122,1-3 0,-7-1 0,1-3 27,0-3 1,7-2 0,8-5-132,5 0 0,6 0 0,8-1 1,6-3-1255,7-3 0,5 0 1205,4 0 0,8-1 0,5-3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2:08:03.10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12095" units="cm"/>
      <inkml:brushProperty name="height" value="0.12095" units="cm"/>
      <inkml:brushProperty name="color" value="#FF0000"/>
    </inkml:brush>
    <inkml:brush xml:id="br4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800 2200 6035,'-8'0'863,"1"0"-635,4 0-136,-2 0 1906,5 0-1967,0-5 77,0 4 0,1-5-118,3 6 1,-1 0 90,4 0 1,1 4-150,3 0 1,1 0 1,-1-4 1,4 1 108,1 3 1,4-3-91,-1 3 1,2-3 75,2-1 1,0 0-9,0 0 1,0 0-11,0 0 1,-4 2-68,0 1 0,-4 0 61,4 5 1,-5-6-27,1 2 1,2 1 40,-2-1 0,1 3 0,0-3 1,-4 0-17,4-4 1,-2 0 154,1 0 1,-3 0 7,4 0 0,-4 0-78,0 0 0,-5 0 56,1 0 1,-2-1 8,2-3 2,2 3 50,-4-4-327,1 5 103,-2 0 0,-4-2 136,3-2-183,-3 3 126,4-4-112,-5 5 99,0 0-15,0-5 1,0 3-21,0-6 0,-4 4 10,1-4 0,-2 2 48,1-1 1,3-4-46,-3 4 1,-1-3 30,1-2 1,-1 1-26,1-1 1,3 0-29,-3-4 1,-1 4 29,1-4 0,0 3-77,4-3 0,-4 2 55,1-5 1,-1 4-10,4-4 0,0 4-81,0-4 1,0 4 79,0-4 0,0 5-113,0-2 1,4 4 93,-1 0 1,2 5 19,-1-1 0,-1 0-23,4-3 1,-3 0 71,4-1 1,-1 1-69,5-1 1,-1 1 24,1-1 0,0 1 70,4 0 0,-2 0-69,5 4 0,-2-3-19,2 2 0,2 2 25,-6-2 0,4 6-115,-4-2 0,2 3 98,-2 1 0,-2 3-8,2 1 0,-2 5-161,-2-1 0,0 2 91,1 1 0,-1 1-10,1-1 0,-5 0 37,1 1 1,-6 3-38,2 0 0,-3 4 24,-1-3 1,0 4-12,0-1 0,0 2 12,0 2 0,-5 0-54,-2 0 0,0 0 42,0 0 1,-1 0 2,-3-1 1,-1 1 49,1 0 1,1 0-52,2 0 1,-1-4 163,6 0 0,-5-5-144,4 1 0,0-2 275,4-2 1,2-3-62,1-1 1,0-4 92,5 1 1,0-3 185,8-1 0,-2 0-129,5 0 0,1 0-149,7 0 0,-2-4 37,5 0 1,1-3 329,3 3 0,-1 0-82,-2 4 0,0 0-260,-4 0 1,0 0 70,-5 0 0,1 0-212,0 0 1,-1 0 24,-3 0 0,1 0-115,-5 0 1,0 0 89,-3 0 1,-1 0-247,1 0 246,-1 0 112,1 0-16,-1 0-77,-5 0 0,1 0 121,-3 0-177,-3 0 56,4 0-673,-5 0 0,-5 1 320,-3 3 0,2-3-2835,-2 3 3124,-4 3 0,-6-1 0,-5 5 0</inkml:trace>
  <inkml:trace contextRef="#ctx0" brushRef="#br0" timeOffset="1">2878 1903 8233,'-7'0'-2031,"-1"0"2121,6-5 580,-8 4-359,3-5 64,-4 1 72,4 4 22,-3-4 66,9 5-243,-4 0 599,5 0-780,0 5 1,1-4-1,3 3 0,2-3-69,6-1 1,-1 0 39,1 0 1,0 0-15,3 0 1,3 0 57,5 0 1,1-3-6,3-1 0,-2-4-69,6 4 0,-6-3 56,2 3 0,-3-4-122,-1 5 0,-2-5 85,-2 4 0,2-3 43,-6 3 55,0 0-36,-4 4-1373,1 0 542,-6 0-1046,-1 0 919,-5 0 825,-5 0 0,-1 5 0,-6 1 0</inkml:trace>
  <inkml:trace contextRef="#ctx0" brushRef="#br0" timeOffset="2">2890 2108 8930,'11'0'956,"1"0"0,-1 0-319,1 0 0,0 0-37,3 0 0,3 0-168,5 0 1,0 0-168,0 0 1,0 0-61,-1 0 0,1-1 60,0-3 0,-1 3-453,-3-3 1,-3-1 210,-4 1 0,-1 1-1402,0 3 1,-3 0 1378,0 0 0,-6 0 0,3 0 0</inkml:trace>
  <inkml:trace contextRef="#ctx0" brushRef="#br0" timeOffset="3">4112 1389 8238,'0'-8'0,"0"1"0,0 3 0,0-4-176,0 1 235,0 0 0,-1-2 43,-3 6 0,3-2-111,-3 1 1,2 1 417,2-4-203,0 4 1,0-3-82,0 2 46,0 3 0,0-6-112,0 4 61,0 1 48,0-3-209,-5 5 1,-1 0-3,-5 0 0,-1 5-12,1 3 0,-1 2 55,1 1 0,0 1-41,-1-1 1,-3 6 69,0 2 1,-1-1-93,5 1 1,0-2 86,-1 2 0,5 2 3,-1-6 1,2 0 84,-2-3 0,3-1-84,5 0 0,0 1 10,0-1 0,0-3-7,0 0 0,0-5-26,0 5 1,4-4 35,-1 3 0,6-4-82,-1 1 1,-2 1 10,2-1 1,0-1-11,3-3 0,0 0-2,1 0 0,-1 0-10,1 0 1,-1 4-84,1 0 1,-1 0 104,0-4 0,-3 4-53,0-1 39,-6 6 0,4-4 48,-2 3 1,-2 2 20,1-2 1,-3 1 145,-3-2 0,0 3-108,-5-2 0,5 2 31,-5 2 0,0 0-58,-3 4 1,3-4-2,1 3 1,0-2 18,0-1 1,-2-1 0,5 0 1,-1 0-116,1-4 0,3 3 72,-3-2-85,3-3 14,1 5 72,0-9-52,0 4 26,0-5 1,1 4 6,3 0-4,-3 0 0,6-3 11,-4 3 1,-1-1 0,1 4 0,-1 1 159,-2 3 0,0 6-150,0 2 0,0-2 162,0 3 1,0 0-88,0 6 1,0 0 11,0 4 1,-4-3-28,0 3 0,-4 0 26,5 0 0,-2-1 9,1-2 1,2-3 1,-1 3 1,1-7 102,2-1 0,0-1-76,0 1 1,0-3 57,0-4 1,0-1 23,0 1 48,0-1-132,5 0 1,-2 0-76,5-4 0,-5-2 8,5-5 0,0 0-155,3 0 0,1 0-82,-1 0 1,2 0 68,2 0 1,-2-1-1005,2-3 1,1 3 1105,-1-3 0,1-2 0,-5-1 0</inkml:trace>
  <inkml:trace contextRef="#ctx0" brushRef="#br0" timeOffset="4">4660 1663 8128,'0'-6'-1945,"0"-4"1918,-5 8 216,4-3 0,-6 4 75,4-3-95,1 3 179,-3-9-238,5 8 0,-4-4 271,1 2-134,-1 3-36,4-4 1,0 4 127,0-3-68,0 3-165,0-4 0,1 5 25,3 0 0,-3 5-40,3 2 1,-2 1 32,2 3 0,-2-1-135,1 9 98,4 1 1,-5 2 85,6 1-241,-1 5 55,0-4 0,3 8-84,-2-5 43,2 4 1,0-7 49,-2 3 0,2-3-126,-3-1 1,0 0 69,0 0 1,-3-6 49,4-1 1,-6-4-63,2 0 27,2-1 354,-4 1-188,3-6 433,-5-1 58,0-5 62,5-5-514,-4-1 1,4-10-3,-5 1 0,4-1-139,0 0-1,1-1 139,-1-6 0,-2 4-249,6 0 1,-4 1-31,3-1 1,-4 2-216,1 6 255,2 0 1,-5 3-106,3 0 0,-2 6 109,2-2 1,-1 8-119,4 4 1,-3 2 143,4 1 1,-1 6-6,5 2 0,-4 2-31,-1 2 0,2 0-26,6 0 1,-2 0-100,2-1 1,-1-3 141,1 0 0,-2-5-6,2 2 1,-2-7 330,-2-2 0,1-4 22,-1 0 188,1-1 0,-1-4-182,0-1 0,-3-4 289,0-4 1,-4-1-151,3 1 1,-3-5-114,4-3 1,-6 1-93,2-1 1,-2 0-87,2-4 0,-2-1-252,1-3 1,-1 3 115,-2-3 1,0-1-417,0 2 0,-2-2 187,-1 1 1,1 4-388,-2 1 1,3 4 239,1 6 1,-4 1-784,1 0-225,-1-1-359,4 6 1749,0 1 0,0 5 0,0 0 0</inkml:trace>
  <inkml:trace contextRef="#ctx0" brushRef="#br0" timeOffset="5">5357 1640 7725,'0'-11'184,"-5"4"1120,3 2-801,-3 0 26,5 4-359,0-4 0,0 6 12,0 3 1,4 4-166,0 7 0,4-1 17,-5 5 0,6 1 48,-1 7 1,-2-2-72,2 6 1,-2-5-14,2 5 1,2-6-105,-2 2 0,-2-3 91,1-1 1,0-5-95,0-3 0,2-3 99,-5 0 38,5-1 0,-6-1 57,4-2 1,-4-2 105,1-2 159,-3-3-225,-1 5 121,0-6 1,1-4-105,3 0 1,-3-5-37,3 1 0,1-2-171,-1-1 1,1-4 53,-1-1 0,-2-4-69,6 1 1,-2-1-97,2 1 1,1 2 65,-5 6-54,4-1 1,-5 2 79,5 3 0,-5 2-93,5 5 1,-4 5 61,3 2 0,1 5-22,3 3 1,1-1 31,-1 5 0,1 0-3,-1 4 0,4-4-27,1 0 1,4-5 30,-1 1 0,1-2 155,-1-2 0,2-1-94,-6-2 0,4-3 159,-4-5 1,0 0 62,-3 0 0,-1 0 553,1 0-321,-1-5 1,-1-3 140,-2-7 0,1 1-14,-6-5 0,5 1-95,-4-1 0,0-6-226,-4 2 0,0-4 60,0 1 1,0 0-173,0-4 1,-2 1 16,-1-2 0,1 0-100,-2 4 0,2-4-21,-2 5 1,3 3-233,-3 4 1,3 5-864,1-1 509,0 2-2015,0 7 1865,0 1 0,0 7 735,0 6 0,5-1 0,1 10 0</inkml:trace>
  <inkml:trace contextRef="#ctx0" brushRef="#br0" timeOffset="6">6305 2029 8051,'1'11'292,"3"0"0,-3 1 273,3-1 0,-3 6-146,-1 2 0,0 2-265,0 2 1,0-1-402,0-3 193,0 2 0,0-3-198,0 5 1,-1-1-941,-3-3 929,3 2 263,-4-3 0,0 5 0,-2 0 0</inkml:trace>
  <inkml:trace contextRef="#ctx0" brushRef="#br0" timeOffset="7">6864 1583 8379,'-11'-13'334,"3"-2"652,1 8-951,4 2 1,-2-2 200,5 3 607,0 3-220,0-4-408,0 5 1,4 5-104,0 3 1,1 2 82,-1 1 0,1 2-204,2 2 0,2 3 102,-5 5 1,4 1 80,-5 3 0,2 2-243,-1 5 1,-1 0 45,4 1 1,0-2-14,0-3 0,3 2 73,-2-6 0,1 1-100,-1-4 1,2-2 117,-3-2 0,0 2 77,0-6 27,-4 0 222,7-3-101,-9-1-196,4-5 1,-3-1 285,1-5-252,-1-5 1,4-1-158,-2-5 1,-2-5 40,6 1 0,0-5-185,3 1 0,0-3-81,1-1 0,-1 1 7,1-1 1,-5 0 3,1 0 1,-4 2-54,3 1 150,-4 4 1,6 8-38,-5 1 1,1 4-33,-2-1 0,-1 8-30,2 4 1,2 6 8,2 1 1,2 5 24,1-1 1,1 3-78,-1 1 132,5-5 1,-2 3 1262,5-2 0,-1-2-1020,1-2 1,2-2-419,-6-2 384,5-5 0,-7 3 130,2-5 0,-2 0 236,-2-4 17,1 0 0,-1-5-73,0-3 1,-3-2 121,0-1 1,-6-6-20,2-2 0,-3-3-62,-1 0 1,4-1-244,0 0 0,0 0 120,-4 0 0,-4 0-165,0 1 1,-4-5-139,5 0 0,-5-3-342,4 3 1,-1-3-99,1 3 1,3-1-437,-3 1 0,3 7-350,1-3 1,0 8 565,0 0 0,1 6-1184,3 1 697,-3 6 1179,9-3 0,-3 10 0,4 1 0</inkml:trace>
  <inkml:trace contextRef="#ctx0" brushRef="#br0" timeOffset="8">7698 1503 8065,'-6'-11'-1098,"1"-1"748,5 6 1959,5-4-1045,-4 9 1,4-3 515,-5 8-727,0 7 1,4 3-41,0 5 1,-1 4 94,-3 3-175,0 1-240,0 1 180,0 1 0,0 2 173,0-1-441,0 1 140,0-2 0,0 4 241,0-3-572,0-2 262,0 5 0,0-9-203,0 3 155,0-3 0,0-1 128,0 0 0,0-6-5,0-1 1,0-4 318,0 0-173,0-1 79,6 1 0,0-5-61,5 1 1,1-6 389,-1 2-294,1-3 1,0-1 269,3 0-426,3 0 1,5-3-75,0-1 0,0-4 139,0 4 0,-1-3-166,1 3 0,-4-4 97,0 5 0,-3-1-620,3 4 0,-5-4 258,1 0 1,-3 0-2993,0 4 1735,-1 0 1468,-4 5 0,3 2 0,-4 4 0</inkml:trace>
  <inkml:trace contextRef="#ctx0" brushRef="#br0" timeOffset="9">8280 2051 8224,'0'-7'101,"0"-1"304,0 6-136,0-3 105,0 5-1,0 5 300,0 1-351,0 5 1,0 2-75,0 2-170,0 3 1,-1 5-8,-3 0 1,3 0 107,-3-1 1,2 1-779,-2 0 1,3-1 360,-3-3 0,-1-2 238,1-1 0,0 1 0,4 6 0</inkml:trace>
  <inkml:trace contextRef="#ctx0" brushRef="#br0" timeOffset="10">8726 1480 8243,'-12'-17'509,"1"5"-181,5 7-304,1 5 1,1 1 696,0 3 0,0 3-236,4 4 0,0 5-208,0 3 0,0 3-237,0 1 0,0 1 91,0 3 1,1-2-195,3 5 0,-2 1 109,1 3 0,0-3-83,1-1 0,-3-1 46,3 2 0,-3 0-239,-1-4 0,0-4 32,0-4 0,0-5 135,0 1 1,0-2 339,0-2-182,5-4 269,-4 3-163,4-9 15,-5 9 1,2-9-62,2 3 1,-2-2 62,6-2-133,-1 0 1,9 0-12,-1 0 1,5 0 113,-1 0 1,8 0-91,3 0 0,3-2 156,1-2 1,3-1-138,-2-2 0,4-2-74,-9 5 0,5-5 87,-9 2 0,1 2-356,-4 1 1,-5-1-57,-3 1 1,-3-1-376,0 1-2185,-1 3 1238,-10 0 1604</inkml:trace>
  <inkml:trace contextRef="#ctx0" brushRef="#br0" timeOffset="11">10062 2006 8161,'0'-7'687,"0"2"-246,5 5-84,-4 0 1,6 2 66,-3 1 151,-3-1-269,4 13 0,-5-2 141,0 9-281,0 1 46,0 0 1,0 4 151,0-1-587,0 6 230,0-3 1,-5 2-871,-3-1 637,-2-4 1,-1 5-649,-1-4 0,1 0 428,-1-5 0,1-3-690,0 1 1136,4-7 0,-3 4 0,4-6 0</inkml:trace>
  <inkml:trace contextRef="#ctx0" brushRef="#br1" timeOffset="12">9377 1446 8250,'-4'-8'-1180,"0"1"1,-1 4 1887,1 0 1,2 0 408,-6-1-344,6 3-196,-3-4 0,0 5-135,3 0 93,-3 0-407,5 0 0,0 5 123,0 3 1,0 2-129,0 1 0,0 2 69,0 2 1,0 3-185,0 5 0,0-1-36,0 1 1,1 1-49,3 3 0,-2-2 98,1 6 1,4-4-48,0 3 0,0-3-98,0 3 0,1-5 33,3 2 0,1-8-120,-1-4 0,1 2 101,-1-2 0,-3-3 135,-1-5 29,-4-4 317,2 2 251,-5-5-386,0 0 0,0-5-77,0-3 1,0 2-45,0-2 0,0-1-35,0-6 1,0 2 64,0-2 1,1 2-243,3 2 0,-3 0 67,3-1 0,-1 1-108,0-1 1,-1 1-2,1-1 0,0 5 36,1-1-4,-3 6 1,5-3 74,-2 5 0,-1 5-115,4 2 0,-3 3 100,4 2 0,-1-1-136,5 1 0,-1 0 6,1 4 0,-1-4 33,0 4 1,1-4-34,-1 0 1,2-2 63,2-3 0,-6 2 394,3-5-298,-4 0 246,4-4 1,-5-1-73,1-3 0,-5-3 474,0-4 1,-1-5-146,-2-3 0,0 0-1,0-4 1,0 2-246,0-5 0,0 2 45,0 1 0,0-4-329,0 0 0,-2-4 75,-1 0 1,1 2-378,-1-1 0,1 4 199,2 0 0,0 7-196,0 3 0,0 4-729,0 0-823,0 6 299,0 1 0,0 6 1595,0 3 0,5 2 0,2 6 0</inkml:trace>
  <inkml:trace contextRef="#ctx0" brushRef="#br1" timeOffset="13">10519 1480 6677,'-6'-11'579,"1"3"559,5 1-677,-6 4 0,5-3 150,-3 2 279,3 3-284,1-4-35,0 5 1,-1 5-335,-3 2 0,3 5 50,-3 3 1,3 3-21,1 5 1,0-1-238,0 1 1,-2 4-47,-1 0 1,1 4-135,-1 0 0,1 0 78,2 0 1,0 1-116,0-6 0,0 5 54,0-5 1,0 1 12,0-4 0,0-4 18,0 0 1,0-5 57,0 1 1,0-2 310,0-2-225,0-4 1,2 2 169,1-6 0,0 1-32,5-4 0,-1 0 97,5 0 0,3-1-71,0-3 1,4 2-81,-4-6 0,6 2-47,-2-2 1,2-1 58,2 5 0,0-3-236,0 3 0,-4-1 33,0 1 0,-5 3-100,1-3 1,-2 3 13,-2 1 0,0 0-487,1 0-884,-6 0 675,4 0-682,-8 0 1001,3 0 0,-5 1 528,0 3 0,-5-3 0,-2 4 0</inkml:trace>
  <inkml:trace contextRef="#ctx0" brushRef="#br1" timeOffset="14">11113 1469 8072,'-4'-18'0,"0"3"0,0 2 493,4 2 0,0 3 280,0 1-323,0 4 500,0-2-567,0 5 0,0 6-245,0 6 1,4 4 54,0 7 0,0 1-104,-4 3 1,4 1 174,-1 2 1,1 2-172,-4-5 1,0 3-77,0-3 0,0 7-156,0-4 0,-1 5-209,-3-9 0,3 5 179,-3-5 1,2 5 26,-2-4 0,3-5 63,-3-3 1,2-1 197,2 1 1,0-2-22,0-6 0,2-3 319,2-1-280,-3-4 0,9 6-1,-2-5 0,2-1 152,1-3 1,1 0-28,-1 0 0,2 0 13,2 0 1,3-1-110,4-3 0,-2 2-127,-1-6 0,0 6 51,3-2 0,-3-1-153,1 1 0,-5 0-144,4 4 0,-5-4-357,1 1 1,-6-1-190,-2 4 1,-3 0-72,4 0-1755,-6 0 2580,9 0 0,-10 5 0,4 1 0</inkml:trace>
  <inkml:trace contextRef="#ctx0" brushRef="#br1" timeOffset="15">11775 1115 8125,'-5'-6'88,"3"-1"391,-6 3-202,6 3 0,-4-5 231,6 2 365,0 3-535,0-4 1,2 5-119,2 0 1,2 0-204,5 0 0,2 0 103,2 0 1,3 0-192,5 0 0,0 0 60,-1 0 0,-4 3-208,-3 1 0,2 4 93,-2-4 1,-1 5-2,-6-2 0,1 3-29,-6 2 0,1-1 61,-4 1 0,-1 4 182,-3 3 1,-2 3-114,-6 1 1,-3-1 312,0 1 0,-2 0-88,2 0 1,3 4 172,-4-1 0,4 2-80,0-1 0,5-3 1,-1 2 1,4-1-81,-3-3 0,4-3-53,-1 1 1,3-5-228,1 4 0,0-5 117,0 1-280,0-2 143,5-2 0,1-1-66,6-2 1,-5-3 77,1-5 1,0 0-57,3 0 0,0 0 76,1 0 0,-4 0-52,-1 0-49,1-5 0,3 4 111,1-3 1,-5 3 14,1 1 0,-2 1-22,2 3 1,2 2 128,-2 5 0,-2 6-27,1 2 1,0 2 160,0 2 0,4 1 85,-4 3 0,0-2-116,0 6 0,1-2-5,3 2 0,-4 2 13,-4-3 1,2-1 183,-1 2 1,0-5-92,-4 5 1,-1-6 34,-3 2 0,0-7-3,-7-1 1,1-1 201,-9 1 0,-4 1-222,-4-5 0,-5 1-69,2-5 0,-6 0-253,2 1 1,-1-4 132,8-1 1,2-4-1868,6 0 1,2-1 1762,6-2 0,4 0 0,2 0 0</inkml:trace>
  <inkml:trace contextRef="#ctx0" brushRef="#br2" timeOffset="16">4866 898 7613,'0'-8'56,"0"1"230,0 4 467,0-2-229,0 5-27,0-5-86,0 4-62,0-4-150,0 5-25,0-5 0,-2 3-114,-1-2 1,0 3 119,-5 1 0,5 0-211,-5 0 0,4 0 34,-3 0 0,-1 0-92,-3 0 0,3 4-86,0 0 71,1 5 0,-3-7 92,2 6 35,-2-1 0,7 4-70,-4-4 63,4 3 1,-2-3-23,5 4 0,0-3 22,0-1 1,0-3-61,0 4 39,0-1-5,5 5 1,1-2 39,6-2 1,-5-2-29,1-2 1,4-3 53,3 3 0,0 1-45,-4-1 0,1 0 69,-1-4 1,4 1-60,1 3 1,-1-3 26,-4 3 0,1-2-58,-1 2 0,1-1 38,-1 4 1,-3 0-165,-1 0 1,-3 3 148,4-2 0,-6 2-133,2 1 0,-3 2 64,-1 2 1,-1-1 182,-3 5 1,-2-3-157,-6 3 1,-3-4 219,0 4 0,-4-4 7,4 4 1,-6-5 164,2 1 0,2 2 19,-2-2 0,1-4-78,-1-3 0,-2-2-19,6 2 1,0-2 151,4-2-430,-1-3 216,1 5-1081,4-6-668,2 0 1191,5-6 0,2 5-1276,1-3 0,4 2 1611,4-2 0,11-2 0,2-6 0</inkml:trace>
  <inkml:trace contextRef="#ctx0" brushRef="#br2" timeOffset="17">5345 875 7667,'-5'-6'-16,"4"1"1068,-4 0-505,5 3 267,0-3-310,0 5 1,4 5-364,0 3 1,3 3-129,-3 5 0,5-3-34,-2 7 0,4-5 97,0 4 0,0-1-73,1 1 0,-2 1 36,-2-5 1,2 2-138,-3-2 0,4-2 101,0 2 0,-3-3-92,-1 0 1,-3-5 57,4 1 0,-5-4 54,5 4-23,-5-6 0,2 4 5,-5-2 1,1-3-501,3 3 176,-3-2-192,4-2-1272,-5 0 986,-5 0 797,4 0 0,-4 0 0,5 0 0</inkml:trace>
  <inkml:trace contextRef="#ctx0" brushRef="#br2" timeOffset="18">5699 841 8227,'-5'-12'-2021,"4"5"3217,-3-1-173,3 6-280,1-3 768,0 5-1254,-5 0 0,4 5-135,-3 2 1,-1 1 123,1 3 1,-4-2-177,4 6 0,-4 2 44,0-2 0,2 5-4,-2-1 1,0-1-32,-3 1 0,3 0-105,1 4 0,3 0 5,-4 0 1,5-5 123,-5-3 1,5 1-140,0-1 0,-2 5 193,1-5-214,0 0 1,0-4-28,0 1 59,0-6 11,4 4-192,0-8-1085,0 3 506,0-5 785,0 5 0,-5-4 0,-1 4 0</inkml:trace>
  <inkml:trace contextRef="#ctx0" brushRef="#br3" timeOffset="19">16023 1131 9504,'0'-7'-608,"0"2"687,-5 5 383,4-5-561,-4 4 246,5-4 77,0 5-236,0 5 1,0-3 71,0 6-23,0 0 1,0 3-24,0 1 0,0-1-43,0 0 1,-4 1 8,0-1 1,1 4 62,3 1 0,0 0-12,0-1 0,0-2 3,0 2 1,0 2 27,0-2 0,0 4-36,0-4 1,0 4 44,0-3 1,3 3-42,1-4 1,1 4-57,-1-4 0,-3 5 30,3-1 0,-3-1 33,-1 1 1,0 2 151,0 5 0,0-2-90,0 3 0,0-2 47,0 2 1,-3-2-77,-1 6 1,0-5 52,4 5 1,0-2-83,0 2 1,-4 2-1,0-3 1,1 3-26,3 1 1,0-3 9,0-1 0,0 2-57,0 6 1,0-3 68,0 4 0,0 0 69,0-1 0,-2 4-75,-1-4 0,1 5 135,-2-1 1,3-1-75,1 0 0,0 0 118,0 1 1,1 2-211,3-2 1,3 1 82,4-1 0,0 3-170,1-4 1,-1 0 154,1 1 0,-1-4-134,1 4 0,-5-1 100,1 0 1,-4 4-83,3-3 1,-3 2 25,4 2 1,-6-2 21,2-2 0,-1 2 48,0-2 0,-1 3-146,1 0 0,-1 1 299,-2 0 1,3-2-158,1-2 1,1 3 26,-1-4 1,-1 4-18,4 1 1,-4-5-71,1 1 0,1-1 39,-1 1 1,3 1-7,-3-5 1,1 5-84,-1-1 1,-3-1 82,3 0 0,-3-2-66,-1 2 1,0-3 51,0 4 1,0-4-20,0 4 1,0-1 18,0 1 1,0 1 56,0-5 0,0 4 16,0-4 0,-1 4 11,-3-4 1,3 0-86,-3-4 0,3 2 18,1 2 1,0-3-54,0 3 0,0 2 44,0-2 0,0 0 8,0-4 0,1 0-16,3 1 1,-3-1 18,3 0 1,-3 2-20,-1 2 0,4-3 6,0 3 1,0 2-38,-4-2 0,3 1 42,1-1 1,4-2-47,-4 2 0,1-3 54,-1 0 0,-2-1-71,6 0 1,-6 0 180,2 1 0,-3-5-463,-1 1 0,0-2-498,0 1 0,0-1 376,0-2 0,2-4-1018,1 0 1,0-2 1469,5-5 0,-1-1 0,5-4 0</inkml:trace>
  <inkml:trace contextRef="#ctx0" brushRef="#br1" timeOffset="20">16400 6304 8400,'-5'-6'-198,"4"-4"388,-9 9 258,9-10 21,-4 10 7,5-4-318,0 0 3,0 4 1,5-6-132,2 4 0,1 1 84,3-2 0,-2 2 58,6-2 1,-2 3-169,-2-3 0,6 2 58,2-2 0,3 1-105,0-4 0,5 4 73,0-1 1,4-1-79,0 1 0,2-5 57,1 2 1,0 0-8,1 0 1,0 3-7,3-4 0,-2 5 44,2-5 1,-3 2 35,0-2 1,4-1-42,3 5 1,4-3 9,3 3 0,1-5 11,7 1 1,-3 0-210,7 0 1,-28 3-1,0 0 155,-1 1 0,1 0 1,3 0-1,0-1-2,-4 2 1,1-1 0,5-1 0,1 1 1,-3 2 1,1 0 0,2-2 0,0 0 25,-2 3 0,-1-1 1,1-2-1,1 0-27,-4 2 1,0 0-1,5-2 1,1 1 11,-4 1 0,0 0 0,4-1 0,0 1 17,-2 0 1,0 0-1,1 1 1,0-1-3,-1-1 0,0-1 0,2 2 0,0 1 4,0-1 0,0 0 0,-1 0 1,2-1-17,0 1 1,1 0 0,-2 0 0,0-1 1,-2 1 1,0 1 0,3 0-1,1 0-271,-2 0 1,0-1 0,2-1 0,0 0 271,-1 2 1,1-1 0,-1-2 0,-1 0-45,2 2 1,0 0-1,1 0 1,1-1 35,-1 1 0,1 0 1,1 1-1,-1 0-19,0-3 1,-1 0-1,3 2 1,-1 0 10,-2-1 0,1-1 0,-1 2 1,0 1-68,1 0 1,0-2 0,-2 1 0,0-1 58,2 2 0,-1-1 0,-1-2 1,-1 0-3,1 2 0,0 0 1,0 0-1,1 0 6,-1 2 1,-1 0 0,0 0 0,-2 0-7,-1 1 0,0-2 1,0 0-1,-1-1-155,1 0 1,0 0-1,1 0 1,0 0 156,-3 2 1,0 0 0,1 0 0,0 0 35,-1 0 1,0 0 0,-2 0 0,-1 0-32,4 0 1,-1 0 0,-3 0 0,1 1 51,2 1 0,0 0 1,-1-1-1,0-1-31,-1 2 1,1 0 0,-1-1 0,0-1 2,0 0 1,1 0 0,1 2-1,0 0-33,0 0 0,0 0 1,1 0-1,0 0 26,-1-2 0,0 0 1,0 0-1,-1 0-40,3-1 1,0 2-1,-1 0 1,-1 2 33,2-2 0,0 1 1,-1 0-1,1 0-40,0-2 0,0 0 0,-1 0 0,0 0 29,-3 0 0,0 0 0,0 0 0,1 0-14,-1 0 1,0 0 0,31 0-63,0 0 0,-5 0 110,5 0 0,-4 0 3,4 0 0,-2 0-5,2 0 0,-32 0 1,0 0-36,28 0 1,0 0 22,-4 0 1,-5-4 35,-3 1 1,-2-3 192,-1 3 0,-5 1-26,-3-1 0,-3 1-114,-1 2 0,1-3 453,-1-1 1,-1 0-481,-3 4 0,0 0 396,-4 0 1,-5-4-339,1 0 1,-1 0 229,2 4 0,-4 0-162,0 0 1,-4 0-43,4 0 1,-5 0-153,1 0 1,-2 0 42,-2 0 0,-3 0 37,-1 0-11,-4 0 1,3 0 109,-2 0-297,-3 0 114,4 0 0,-11-3-1468,-5-1 1,-2-4 137,-6 4 1320,-5-4 0,-5-4 0,-6-6 0</inkml:trace>
  <inkml:trace contextRef="#ctx0" brushRef="#br1" timeOffset="21">24075 1039 8318,'1'-7'-2132,"3"-1"2836,-2 6-254,8-4 91,-9 6-333,4 0 304,-5 0-317,0 6 1,0 0 50,0 5 0,-4-2-132,0 3 0,1-4 72,3 8 1,0 0-41,0-1 0,0 6-24,0-2 1,0-1-137,0 1 0,3 0 139,1 3 1,4 3-9,-4 1 1,1-2-50,-1 3 0,-3 2 0,3 2 1,-3-2 6,-1 1 1,0 1 9,0 3 1,4 2 32,-1 2 1,1-2-24,-4 6 1,4-1-60,0 1 1,4 2 58,-5-2 1,5 1-180,-4-1 1,5 2 123,-2-2 0,2-1-1,-1 1 1,2 0-114,-3 3 0,4 1 134,0 0 0,2-4-15,2 0 1,-6-1-7,2 5 0,-2-2-74,3-2 1,-5 3 83,1-3 1,-4 6 9,3 1 1,-4 5-37,1-5 1,1 1-7,-2-5 0,5 6-10,-4 2 0,4-2-5,-5-1 1,6-1 49,-1-3 0,2 6-22,1-6 0,1 2 71,-1-3 0,1 1-67,-1 0 1,0-1 70,1 1 1,-1 2-55,1-2 1,-1 2-13,1-6 0,-5 3 6,1 0 0,-4-3 3,3 0 1,-4 0-77,1 4 0,1-1 66,-2 1 0,1 0 4,-4-1 0,2 1-13,1 0 0,-1-1-30,1 1 1,0-4 48,1 0 1,-2 0-1,6 3 0,-4 1-52,3 0 1,-3-2 1,4-2 1,-2 2-33,2-2 0,-2-1 55,-2 1 0,-3-4-52,3 4 1,1-2 39,-1 2 1,0 1-22,-4-5 1,0 0 33,0-3 0,0-1 2,0 0 1,0 1-17,0-1 1,-4-4 5,0 1 1,-4-5-24,5 5 0,-6-6 19,1 2 0,-2-3 110,-1-1 0,-1-2-113,1-2 0,3 2-7,0-6 1,2 0-3,-1-3 1,1-1-1,6 0 0,-3 1-39,-1-1-2,0-4-504,4 3 167,0-4-715,0 0 383,0 0-1099,0-6 1045,0 5 1,1-4-427,3 3 1192,-3-3 0,4-1 0,-5 0 0</inkml:trace>
  <inkml:trace contextRef="#ctx0" brushRef="#br3" timeOffset="22">16206 1245 17704,'-11'-4'-1991,"-1"0"2014,1-5-530,5 8 959,1-4-618,5 5 0,5 0 342,2 0 0,8 0 128,4 0 1,4 0-160,4 0 1,-2-4 223,6 0 0,1 1-37,6 3 0,-3 0 189,3 0 0,4-2-109,4-1 1,1 1-25,6-2 0,0 2-159,4-2 0,4 3-229,0-3 1,-26 1 0,0 1 94,-1 0 0,1 0 1,2 0-1,0-1-317,-1 1 0,1 0 0,2 1 1,0 0 210,1-3 1,0 0 0,1 3 0,0 0-212,2-1 0,1 0 0,-1-1 0,0 1 243,1 0 1,0 0-1,1-2 1,-1 0-10,-2 2 0,0 0 0,2 0 1,0-1 25,0 1 1,0 1 0,-1 0 0,0 0-20,1-1 1,0 1-1,-1-1 1,1 1 49,2-1 1,0 0 0,2 2 0,0-1-42,2-1 1,-1 0 0,2 1 0,0 0-51,0-1 0,0 0 1,0 1-1,-1 0 20,1 0 1,1-1 0,-2-1 0,1 1-371,4 0 0,0 0 1,-2-2-1,0 0 372,0 2 1,0 0 0,0-1 0,0-1-10,0 2 1,0 0-1,1-1 1,0 1-23,1 0 1,1 0-1,0 1 1,-1 1 17,-1-2 0,-1 0 0,-1-1 0,1 1 68,0 0 1,1 0 0,-1 0-1,0 0-70,6 2 0,0 0 0,0-1 0,-1-2 113,1 2 1,0-1 0,1 0-1,1 0-128,1 2 1,1 0 0,0-2 0,0 0-272,0 0 0,0 0 1,1 0-1,1 0 279,0 2 1,-1 0 0,-20-1 0,0 0 0,-1 0-73,22-1 1,0 0 0,-2-1 0,0 1 47,2 0 1,0 0 0,-2 1-1,1 1 9,-1-2 0,-1 0 1,1 1-1,0 1 77,0 0 1,0 0 0,-1 0 0,1 0-57,0 0 1,0 0-1,-3 0 1,0 1 72,0 1 0,-1 0 0,-3-2 0,0 1-201,2 1 1,-1 0 0,-4 0 0,-1 1 140,2-1 1,-1 0 0,-4 1 0,-1 1 45,-3-2 0,-2 0 1,-2 1-1,-1-1-38,-1 0 0,-2 0 0,-3-1 0,-2-1 12,1 2 1,-1 0 0,22 1 486,-4 0 1,-9-1-564,-7 1 0,-6-1 1669,-9-2-2673,-8 0 1012,-6 0 0,-15 1-2117,-5 3 2203,-10-3 1,-10 9 0,-5-3 0</inkml:trace>
  <inkml:trace contextRef="#ctx0" brushRef="#br3" timeOffset="23">19336 2284 8658,'-7'-5'-675,"1"3"-69,2-6 0,1 4 1330,-4-3-188,4 4 1,-3-6-302,2 5 0,2-3 27,-6 3 0,0-5-49,-3 1 1,0 2 77,-1-2 1,-1 5-31,-2-5 1,1 2 47,-5-2 0,0-1-149,-4 5 1,-5-3 50,-2 3 0,-3-4-3,-1 5 0,-2-1-31,-2 4 0,1-4 64,-5 0 0,2 0-115,-2 4 1,-2 0 94,2 0 0,-3 0-272,0 0 0,-5 5 261,1 3 0,-2 0-21,1 3 1,-2-2-4,-5 6 1,0 2-254,0-2 1,-1 5 290,-3-1 0,2 3-235,29-11 0,-1 1 0,0-1 0,0 0 212,1 1 0,-1-1 0,1 2 1,-1 1-21,-26 13 1,29-12 0,-1 1 99,-28 15 0,5 0-300,3 0 0,3 6 240,4-3 1,3 4 5,4 0 1,2-2-155,3 2 1,-3 5-4,3-1 0,0 5 120,0-5 1,1 2-73,-2 2 0,5-1 46,7 1 0,-2 4-18,6-1 0,5 1 23,6-5 1,-1 1-67,1 0 0,2-1 45,5 1 0,0 0-1,5-1 1,1 5-36,6-1 0,-3 1 34,4-5 1,-2 0 157,1-3 1,1 6-154,3-2 0,3-2 173,-3-2 1,3-1-143,0 0 0,6 4 28,3-3 1,3-2-61,4 2 0,-2-5-9,2 1 1,1-1 37,-1 1 1,4-3 13,-4 4 1,4-5 7,-4-4 1,5 3-34,-1-2 0,4-2 60,3 1 1,-2-4-76,3 0 1,2-3 27,1-4 0,3 2-7,1-6 0,4 0-16,0-4 1,-27-6-1,2-2 2,-2 1 1,0 0 0,2-3 0,-1 0 1,-1 1 1,1 0 0,-1-1-1,0-1-46,0 0 1,1 0-1,1 0 1,0 0 39,0 1 0,0-2 0,1-1 0,-1-1-13,-2-1 0,0 1 0,2-1 0,-1 1 10,-1 0 1,1-1-1,2 0 1,1 0-18,-4-1 0,0-1 1,2-2-1,-1 0 21,0 1 1,-1-1-1,0 0 1,-1 0-1,-1 0 0,1 0 0,0 2 0,0-2-5,28-11 1,-29 10 0,0-1-1,-1-1 0,-1 0 0,1-1 0,-1-1 17,27-13 1,-1-2-14,-3-3 1,-25 13 0,-1 0-57,22-17 1,1-1 63,-4 1 1,-2-4-69,-2-3 1,-3-2 41,-4-2 0,-2-1-9,-3-2 1,-1 2-14,-2-3 1,-3-2 23,3-1 0,-8 1-131,-4-2 1,-2 1 117,-2-4 0,-5 0-35,-2 0 0,-4 0 24,-4 0 0,-7 0-160,-8-1 0,-4 0 123,10 27 1,-1 1-1,0 1 1,-2 0 18,-3-2 1,0 1-1,-1 0 1,-1 1-7,-1 1 1,-1-1 0,0 1 0,0 1 6,0 0 0,0 0 0,2-1 0,0 0-30,0 2 0,0-1 1,1-1-1,0 0 33,-1 0 0,0-1 0,-1-1 0,0-1-132,0 1 0,2-1 0,0 1 1,0-1 45,1 2 0,0 1 1,-1 2-1,0 0-29,-1 1 0,0 1 1,-2 0-1,-1 1-84,-2 0 1,-1 0 0,1 2 0,-1 2-360,-4-1 0,-2 1 594,0 1 0,-1 1 0,-3 0 0,0 1 0,-1 0 0,0 2 0,-3 0 0,-1 1 0,-1 1 0</inkml:trace>
  <inkml:trace contextRef="#ctx0" brushRef="#br1" timeOffset="24">17405 1964 8394,'0'-11'-359,"0"0"281,0-1 1,0 5 135,0-1 1,0 4 333,0-4-15,0 1-193,-5-5 0,3 2 186,-6 3-199,1-3 1,-5 8-120,1-2 1,-5 3 46,1 1 0,-5 0-133,1 0 1,-4 5 113,-4 3 1,3 2-70,-2 1 0,-2 1 79,1-1 1,0 1-26,5-1 0,4 1-33,3-1 0,2 0 12,2 1 0,4-1-130,3 1 0,3-1 90,1 0 0,1-3-112,3 0 0,3-1 83,4 5 1,2-1-95,2 1 0,3-5 18,4 1 1,1-2 38,0 2 0,0 1 29,0-6 1,0 6 3,0-1 0,-2-2 99,-2 2 1,1-4-92,-4 3 0,-1-3 214,-4 4 1,-3-4-118,0 3 1,-7 0 128,-1 0 1,-7 3-21,-8-2 0,-8 2 88,-7 1 1,-3 5-264,-1-1 1,-4 0 91,0-3 1,1 2-292,6-3 0,1 3 89,7-6 1,0 2 99,12 1 0,-3 1 0,7-1 0</inkml:trace>
  <inkml:trace contextRef="#ctx0" brushRef="#br1" timeOffset="25">17565 3152 8236,'0'-11'-43,"0"-1"1,2 5 30,1-1 0,0 4 232,5-3 1,-5 0 52,5 0 0,0 0 5,3 4 0,0-3-12,1-1 0,3-2 14,0 5 1,6-5-31,-2 2 1,1 2-40,-1 1 0,3-1 4,-3 1 1,-2 0-117,2 4 1,-5 0-58,2 0 0,-4 1 48,0 3 1,-2-1-203,-3 4 1,-2 2 93,-5 6 0,0-1-23,0 5 0,-5-3 54,-2 3 0,-3 0-139,-2 4 0,-3-4 0,0 0 0,-6 0 5,2 4 0,2-1 26,-2 1 1,5-4 72,-2 0 0,4-5 109,0 1 1,1-2-105,-1-1 0,5-5 424,-1 1-245,6-6-53,-3 3 0,5-3 9,0 1-55,0-1 1,1 3 69,3-5 0,2 0 70,5 0 1,6 0-107,2 0 1,3 0-5,0 0 0,1-1-82,0-3 1,-1 2 70,-3-1 1,1 0-233,-5-1 1,0 3 32,-3-3 1,-4 3-334,-1 1-385,-4-5-851,2 4 338,-5-4 1,0 6 1347,0 3 0,5-3 0,1 4 0</inkml:trace>
  <inkml:trace contextRef="#ctx0" brushRef="#br1" timeOffset="26">18296 3141 8224,'0'-12'822,"0"6"-540,0 1 216,0 5-232,0 5 0,0 3-2,0 7 1,-1-1-29,-3 5 0,-2 5 28,-6 6 1,1 0-146,0 0 0,-2 0-11,-2 5 1,2-1-112,-2 0 1,2 1 110,2-1 0,-5 0-215,1 0 0,0-5 17,3-2 0,-1-3 125,1-1 0,-2-5-291,7-3 0,-2-2 65,1-2 1,2-1-810,2-2 448,3 2 0,-3-9-253,8 3 1,2-3 302,5-1 1,2-1 501,2-3 0,-2 3 0,3-14 0,-4 2 0</inkml:trace>
  <inkml:trace contextRef="#ctx0" brushRef="#br1" timeOffset="27">18262 3586 8224,'4'-11'0,"0"-1"0,1 1 4,-2-1 0,0 1 199,5 0 1,-2-1 79,2 1 0,2 3-30,-3 1 1,0 0 15,0 0 1,1-2-177,3 5 0,2-1 97,2 1 0,-2 3-177,2-3 1,-2 1 78,-2 0 0,1 1-275,-1-1 159,1 1 1,-2 4-257,-3 1-26,3-1 202,-8 8 0,3-8 13,-5 6 0,0-4 73,0 3 0,-4-3 144,0 4 1,-5-2-99,2 2 0,-3 1 99,-2-6 1,1 6-61,-1-1 1,5-2 317,-1 2-221,0-1 1,-2 5-31,3-1 0,-2-3 165,5 0-197,0-1 1,5 3-153,3-2 1,-1 1 83,4-5 1,2 3-101,7-3 0,-3 1 129,7-1 1,-5-2-171,4 6 1,0-5 85,4 0 1,-1 2-3,1-1 1,-1 1 6,-3-1 0,1 1 16,-5 3 0,1 2 85,-5-2 0,-5-2-76,-2 2 0,-2-1-2,-2 5 1,-2-1 8,-2 0 1,-7 2 148,-8 2 1,-8-2-6,-3 2 1,-3-2 120,-1-2 0,2 1-63,-2-1 1,2-1-124,-6-2 0,6 1-133,2-5 0,6 0 176,1-4-2136,5 0 1121,12 0 877,6 0 0,16-11 0,8-1 0</inkml:trace>
  <inkml:trace contextRef="#ctx0" brushRef="#br1" timeOffset="28">22077 2444 8189,'0'-8'-268,"0"1"0,3 3 249,1-4 0,0 5 92,-4-5 1,0 4 248,0-3 155,-5-1-269,-1-3 0,-6-1-20,1 1 1,3 3-47,0 0 0,2 5 58,-1-5 0,-4 2-127,4-2 1,-3-1 98,-2 5 0,1-4-77,-1 0 0,0 2 48,-4-2 1,2 2-8,-5-2 0,4-1-44,-4 5 1,0-3-30,-4 3 0,0-5-112,1 1 1,-5 2 110,0-2 0,-3 6-177,3-2 1,-5 2 117,2-2 1,-3 2-34,-1-1 0,-2 1 27,-2 2 0,3 0-17,-3 0 1,1 0 44,-1 0 0,1 0-9,-5 0 0,4 4 94,-4 0 1,4 4-89,-4-5 1,5 5 155,-1-4 0,-1 3-130,1-3 1,0 5-28,3-1 0,1 2 42,0 1 1,0 1-127,-1-1 1,1 1 81,0-1 0,2 2-17,-2 2 1,2-2 36,-6 2 0,3 1-19,0 0 1,5 0 9,-1-1 1,5-2-11,-5 2 0,6 2-5,-2-2 1,3 4 16,1-4 0,-2 2-6,2-2 1,-2-1 23,6 5 0,-3-1-8,-1 1 0,0 2 21,1-2 1,-1 3-31,0 1 1,0-4 22,0 0 1,4 0-18,0 4 1,1 0-29,-1-1 1,-2 1 66,2 0 0,1 0 23,-1 0 0,4 0 0,-4-1 0,3 1-10,-3 0 0,2 1 67,-2 3 0,-2-3-95,6 3 0,0-3-21,3-1 0,1-1 33,0 1 0,0 0-91,4 0 1,-3 0 79,2 0 0,2-1-111,-2 1 0,6 0 88,-2 0 1,-1 0-12,1 0 1,-1-4 46,1 0 1,3 0-48,-3 4 1,3-1 107,1 1 0,1 0-85,3 0 0,-2 4 6,6-1 1,0 1 0,3-4 1,0 1 52,1 3 1,-1-3-57,1 2 1,-2 0 5,-3 0 0,4-2 39,-4 3 1,3-3-39,2-1 1,3 0 1,0 0 1,2 0 9,-2-1 0,1-3-81,3 0 0,4 1-3,0 2 0,0 1-10,4 0 0,-2-4 9,2 0 0,1-1-18,2 1 0,2 2 7,-6-1 0,5-4 24,-5-1 1,5 3-58,-4 1 1,3-1 47,-3 1 0,3-4-30,-3 4 1,5-4 23,-2 4 1,4-5-2,4 2 1,-2-4 4,2 0 1,-1-1-1,1 1 1,-3-2-13,3-3 0,2 2 9,-2-5 1,0 4 9,-4-5 1,3 5-10,-3-4 0,3 3 3,-7-3 0,0 4 52,0-4 1,-1 3 3,2-3 0,0 0 9,-4-4 0,7 0 12,-3 0 1,4 0 29,-4 0 0,1 0-65,-2 0 1,3 0-34,-3 0 0,0 0 44,0 0 1,-3 0-41,3 0 0,-4-4-15,0 0 1,0-1-11,0 1 1,-2 2 16,3-6 0,-2 4-7,2-3 0,-3 3-3,3-4 0,1 1 14,-2-5 1,5 1-21,-5 0 0,6-1 22,-1 1 1,-2-2-14,1-2 1,-3 1 19,3-5 0,-3 4 0,3-5 0,-3 4 4,4-7 0,-1 3 2,4-7 0,-1 3-21,-2 1 1,2-1 10,-3-3 0,-2 2-16,-1-5 1,-3 3 16,-1-3 0,0 3 101,-1-4 0,0 2-88,-3-1 1,3-3 4,-3 2 0,-2 2-20,2-1 1,-3-1 3,3-3 1,-4 0-78,4-1 0,-4-3 85,4 0 0,-4-1-241,4 1 1,-5 2 65,2-2 1,-4 3 0,0 1 0,-5 3 90,1 1 0,-5 0 39,0 0 0,-3-2-4,-3 6 1,-4-5-48,-4 4 0,-2-3 139,-2 3 1,1-4-104,-5 0 1,4 3 107,-4 2 0,5 2-71,-2 1 0,1 0-112,4 0 1,-3 0 31,6 0 0,-1 0-21,2 1 1,-3-1 126,2 0 1,-2-1-68,-2-3 0,-4 7 40,-3-3 0,-3 3-44,-1-3 1,-6 0-66,-5 0 0,-7 4-84,-8 0 0,-1 5-348,-7-1 0,1-2 30,24 10 0,0-1 0,0 0 0,0 1-32,0 1 0,0 1 1,-2-1-1,2 0-247,-29-5 795,10-1 0,1-2 0,9 0 0,-1 3 0,4 1 0,5 2 0</inkml:trace>
  <inkml:trace contextRef="#ctx0" brushRef="#br1" timeOffset="29">22282 1804 8300,'-4'-7'0,"0"-1"0,1 4-755,3-3 324,0 4 1638,0-7-396,0 9-165,0-4-401,0 5 0,3 5-23,1 3 0,5 3-91,-1 4 1,-2-1 106,2 5 0,-1 0-67,5 4 1,-5 0 37,1 0 1,0 1-136,3 2 1,0-1 52,1 1 0,-1-5-204,1-2 1,-2-2-145,-2 2 0,0 2-214,-4-6 0,4 0-521,-4-3 0,-1-1 452,-3 0 0,2 1 504,1-1 0,-1 1 0,3-1 0</inkml:trace>
  <inkml:trace contextRef="#ctx0" brushRef="#br1" timeOffset="30">22739 1839 8300,'0'-12'53,"0"1"-184,0 5 1279,0 0-369,0 6-375,-5 0 0,-5 9-184,-6 3 1,-4 7-62,1 0 1,-2 4-229,-2 3 1,0 0 91,0 4 0,1-1-671,3 2 1,3 1 387,5-6 0,-1 5 260,1-5 0,-1 6 0,1-3 0</inkml:trace>
  <inkml:trace contextRef="#ctx0" brushRef="#br1" timeOffset="31">21346 2878 8300,'-8'-8'0,"0"1"0,5 3 0,-5-4 0,5 6 0,-2-8 0,5 8 0,0-1 0,0 6 0,0 4 0,0 4 0,0 1 0,0-1 0,2 6 0,1 2 0,0 1 1251,5-1 0,-6 3-668,2-3 1,-2-2-623,2 2 0,-2-3-3,1 3 1,-1-5-307,-2 1 0,0-3 163,0 0 0,0-1-544,0 1 0,0-5 331,0 1 1,0-4-1065,0 3 1462,0-4 0,0 7 0,0-4 0</inkml:trace>
  <inkml:trace contextRef="#ctx0" brushRef="#br1" timeOffset="32">21608 2912 8300,'7'-5'-1398,"-2"3"1494,-5-6 1635,0 6-678,5-4-415,-4 6-505,4 0 0,-5 7 93,0 4 0,-5 6-118,-3 6 1,-7 3 163,-4 1 1,-2 5-238,-2-2 0,0 7 3,0 1 0,0 0-167,0-4 0,6 3 140,1-3 1,0 2-135,1-9 1,-1-1-70,5-3 1,0-4 44,-1 0 0,5-5-183,-1 1 1,5-2-199,0-2-696,1 1 634,2-1 0,0-3-586,0-1 1176,0-4 0,5 2 0,2-5 0</inkml:trace>
  <inkml:trace contextRef="#ctx0" brushRef="#br1" timeOffset="33">21540 3358 8300,'6'-12'0,"4"1"0,-3-1 251,4 1 1,0 3 35,1 1 0,-1 3 219,1-4 0,-1 6-204,1-2 1,-1 3-47,0 1 1,1 0-114,-1 0 42,-4 5 1,1 1-202,-4 6 0,0 3 95,-4 0 0,-5 5-51,-3-1 1,-3 3-79,-4 1 1,1 0-80,-5 0 1,5 1-20,-1 2 1,-2-2 117,2 3 1,0-3 109,3-1 0,5-4-60,-1 0 0,5-5 449,0 1-352,6-2 1,9-3 176,7-2 0,2-3 34,2-5 1,4 0 165,0 0 1,3-1-49,-3-3 1,-2 1 181,-6-4-932,3 4 1,-11-3 173,1 2-2716,-6 3 2846,-6-4 0,-10 15 0,-3 2 0</inkml:trace>
  <inkml:trace contextRef="#ctx0" brushRef="#br1" timeOffset="34">23413 5128 8300,'0'-11'20,"0"-1"0,0 5 249,0-1 309,0 5-38,0-2-83,0 5-197,0 5 0,4 3-26,-1 7 1,2-1-3,-1 5 0,-1-1-161,4 1 1,-3 3 47,4-3 1,-4-2-144,3 2 1,-3-3 77,4 3 1,-5-5-172,5 1 0,-5-2-82,0-2 0,0 0-63,1 1 0,-3-1 0,3 1 0,-3-5 50,-1 1 1,0-4-1024,0 3 460,0-4-531,0 7 1306,0-9 0,-5 9 0,-1-3 0</inkml:trace>
  <inkml:trace contextRef="#ctx0" brushRef="#br1" timeOffset="35">23801 5139 8300,'0'-11'0,"0"0"118,0-1 1,4 5 502,0-1-292,0 5 0,-3-3 650,3 2-883,-3 3 1,4-3 101,-5 8 0,0 2 33,0 6 0,-5 4 42,-3 3 0,-2 4-171,-1 4 0,-2-2 63,-2 6 1,2-2-188,-2 1 0,-2 3-59,2-2 1,0-3-10,3-2 0,1 2-147,0-1 1,-1-1 142,1-3 1,3-1-34,1-3 1,3-3 44,-4-4 1,6-1-88,-2 1 23,-3-1 1,6-3-377,-3-1-871,3-4 513,1 2 333,0-5 1,0 0 0</inkml:trace>
  <inkml:trace contextRef="#ctx0" brushRef="#br1" timeOffset="36">23961 5276 8300,'5'-11'177,"-4"0"0,4 3-16,-5 0 503,0 6-67,0-3-222,0 15 1,0-2-204,0 7 0,-5-1 53,-2 1 1,0-1-178,0 5 0,0-5 91,0 1 0,-3 2-126,2-2 0,2 4 88,-2-4 1,4 0-198,-3-3 1,4-1-14,-1 1 0,3-5 34,1 1 1,0-4 151,0 3-34,0-4 1,0 3-47,0-2 60,5-3-121,1 4 0,6-1 129,-1 0-322,1 0 0,-1-4-512,1 0 232,-1 0 0,0 0-166,1 0 0,-5 0-213,1 0 115,-5 0 801,2 0 0,-5-5 0,0-2 0</inkml:trace>
  <inkml:trace contextRef="#ctx0" brushRef="#br1" timeOffset="37">24018 5413 8300,'0'-7'0,"0"-1"896,0 6-153,0-3-468,0 5 1,-4 1 269,0 3 1,1 2-110,3 5 0,0 1-167,0-1 0,0 5 3,0-1 1,0 4-120,0-4 1,0 4 102,0-4 1,0 2-111,0-2 1,0-2-33,0 2-450,0-2-1527,0-2 1395,0 0 1,0-3 467,0 0 0,0-6 0,0 3 0</inkml:trace>
  <inkml:trace contextRef="#ctx0" brushRef="#br1" timeOffset="38">2665 4003 8250,'0'-7'2051,"0"2"-1606,5 5 1,-2 0-121,4 0 1,-3 0-123,4 0 0,-1 0 39,5 0 1,3 0-208,0 0 1,4 0-66,-3 0 0,4 0-67,-1 0 0,1 4-6,-1 0 0,3 0 63,-3-4 0,1 0-25,-1 0 1,1 0 55,-4 0 1,3 0-17,-4 0 0,4 0 48,-4 0 1,0-4-329,-3 0-26,4 0 0,-3 0-1020,2 1 227,-2-1 0,-5 4 1124,-1 0 0,-4 0 0,2 0 0</inkml:trace>
  <inkml:trace contextRef="#ctx0" brushRef="#br1" timeOffset="39">2722 4208 8007,'-6'0'2028,"1"0"-1315,15 0 0,-2 0-264,7 0 0,3 0 12,1 0 0,2 0-156,2 0 1,4 0-183,-1 0 1,6 0 61,-2 0 0,2 0 15,-1 0 0,-3-1-286,-6-3 0,1 3 117,0-3 0,-5 3-580,-3 1 1,-2 0-4,-2 0-2180,-4 0 2732,3 0 0,-9 5 0,4 1 0</inkml:trace>
  <inkml:trace contextRef="#ctx0" brushRef="#br1" timeOffset="54">4058 3454 8353,'-6'0'-1143,"1"0"1479,5 0 15,0-5 145,0 4 0,0-5 394,0 2-72,0 3-140,0-4-416,-5 5 0,-1 1-111,-6 3 0,1 2 111,-1 5 0,-4 5-229,-3-1 0,1 6 89,-1 2 1,1 0-99,-1 4 1,3-3 28,4-1 0,1 3-159,-1 1 0,6-4-156,2-4 1,3-1 117,1 1 0,5 1-48,3-5 1,6 0 23,1-3 1,4-5 89,-4 1 1,5-2 50,0 2 1,-3-2 14,2-2 1,-5-3 13,2 3 0,0 1-45,-1-1 0,-3 0 111,-5-4 1,1 4-74,3 0 1,-4 1 40,-4-2 0,3 0-34,-3 5 0,1-5-14,-4 5 0,0-4-36,0 3 1,0 1-7,0 3 1,4 1-43,0-1 1,0-3 71,-4 0 1,0-1-185,0 5 1,0-5 92,0 1 1,1-2 82,3 2-102,-3 2 192,4-4 1,-5 6-123,0-1 0,0-3 61,0-1 1,0 1 3,0 3 0,0 2-26,0 2 0,0-1 29,0 5 1,0-4-36,0 5 1,0-3 46,0 2 1,0 3-47,0-3 1,4 1 39,0-1 0,1 3 40,-2-3 1,-1-1 152,2 1 1,-3-2 229,-1 2 1,4 3-161,-1-3 0,1-2 214,-4-2 0,-1-2-114,-3-2 1,3 0-13,-3 1 0,3-5 175,1 1-416,0 0 1,6 2 96,6-3 1,0-2-331,7-5 1,-3 4-1152,3 0 1,0 0 290,3-4 973,1 0 0,0 5 0,0 1 0</inkml:trace>
  <inkml:trace contextRef="#ctx0" brushRef="#br1" timeOffset="55">4721 3786 8290,'-1'-12'13,"-3"1"0,3 3 191,-3 0 0,2 5 305,2-5 0,0 4 151,0-3 95,0 4-98,0-2-420,0 5 0,0 6 18,0 6 1,4 4 28,0 7 0,5 1-121,-1 3 0,0 2-138,0 5 0,2 1-145,-2-1 1,2-4 76,1 1 1,2-1-137,2 5 1,-2-5 86,2 0 0,-1-4 12,1 0 1,-2-7 69,2-3 1,-3-4 349,-5 0-198,4-1 1,-9-4 345,6-4 142,-6-1-377,3-2 0,-5-5-29,0-3 0,0-2-39,0-2 0,0-3-193,0 0 1,0-5 103,0 1 0,0-3-100,0-1 0,0 0 67,0 1 0,0 2-254,0 1 0,0 9 19,0-1 0,2 3-261,1 1-73,-1 2 1,8 6 182,-3 3 0,5 2 92,3 5 0,-1 2 76,5 2 1,0-1 29,4 5 1,1-3 6,3 3 0,-2-5 145,6 1 0,-6-3-31,2 0 1,0-6-96,0-2 0,-5-3 405,-7-1 1,1 0-135,0 0 0,-5-5 489,-3-2 1,-2-5-284,2-3 0,-3-2 180,-5-2 0,4-6-162,-1 2 0,1-3 12,-4-1 1,-5 2-34,-3-6 1,2 1-121,-2-5 0,1 1-111,-5 0 1,1 3 84,0 1 0,0 5-1293,4-2 0,0 8 69,4 4-2052,1 2 1577,-3 7 0,12 2 1470,4 8 0,6 2 0,5 5 0</inkml:trace>
  <inkml:trace contextRef="#ctx0" brushRef="#br1" timeOffset="56">5646 3740 8146,'0'-8'-312,"0"1"1,-4 3 921,0-4 0,1 4 362,3-3-261,0 4-427,0-2 0,1 6 115,3 3 1,2 4-138,5 7 0,5 3 0,-1 5 0,1 0-202,0-1 0,-4 5 54,3 0 1,2-1-218,-2-3 1,0 0 142,-3 0 0,-5-4-135,1 0 1,0-5 19,3 1 0,-3-3-182,-1-5 458,-4 3 1,3-5-152,-2 3 698,-3-3-182,4-5-306,-5 0 0,0-5-20,0-3 0,-3 2-202,-1-2 0,0 0 99,4-8 0,0 4-98,0-4 1,0-1-228,0-2 0,0 1 117,0-1 1,0 4-239,0-4 1,0 8 121,0 0 0,4 6-188,0-3 1,1 6 123,-2-2 1,4 4-13,4 4 1,2 2 179,2 6 1,-1 3 2,5 0 1,-1 5 96,1-1 1,2-1-134,-1 1 1,1 0 151,2 4 1,-1-4-101,-3 0 1,2-5 0,-2 1 0,-2-6 15,-2-1 1,-2-6 406,-2 2 0,0-4 436,1-4 0,-5-2-374,1-5 1,-4-2-65,3-2 0,-4-3-37,1-5 0,-3 0-199,-1 0 0,0-3 106,0-1 1,0-3-266,0 3 0,-4-4-159,0 5 0,-3-6-210,3 2 1,-4-2-91,5 1 1,-1 1-353,4 7 0,-4-1-302,0 9 1,0 3-169,4 5 588,5 4 1,2 3 24,4 8 706,6 2 0,1 12 0,4 2 0</inkml:trace>
  <inkml:trace contextRef="#ctx0" brushRef="#br1" timeOffset="57">6560 4048 8074,'5'-6'3023,"2"2"-2597,3 8-155,-3 2 1,-2 6 35,-5-1 0,1 1 174,3-1 1,-3 2-412,3 2 1,-3-1-16,-1 5 1,0 0-980,0 4 683,0 0 0,0-2-2448,0-2 2689,0 3 0,-5-4 0,-1 4 0</inkml:trace>
  <inkml:trace contextRef="#ctx0" brushRef="#br1" timeOffset="58">7085 3694 8178,'-5'-18'316,"-1"2"1,-2 5-169,0-1 1,6 1 126,-2-1 0,3 5 863,1-1-260,-5 5 120,3-2-680,-3 5 1,5 3-241,0 5 1,2 4 89,1 11 1,4 5-78,4 2 0,1 3-242,-1 2 0,-3-5 163,-1 1 1,1-6-183,3 2 0,1-1 45,-1-3 1,1 1-201,-1-9 1,0 5 86,1-5 0,-2-4 114,-2-3 95,2-6 290,-9 3 25,9-5 1,-9-1-77,3-3 1,1 2-14,-1-6 0,0-1-39,-4-6 1,4 2 38,-1-2 0,3 1-50,-3-1 1,-1 2-195,1-2 1,-1 2 23,-2 2-216,0 0 17,5 4 0,-3 2 65,6 5 1,0 3 93,3 4 1,0 2 23,1 10 1,1 0 76,2 4 0,1 0-85,3 0 0,3 0 170,-3-1 1,2-3-74,2 0 0,-4 1-44,0 2 1,-5-5 34,2-6 0,0 1-10,-1-5 1,1-2 205,-5-1 0,-1-4-72,-2-4 0,2-2 158,-3-5 1,0-5-78,0 1 0,-4-5-22,1 1 1,-3-7 59,-1 0 1,-1-2-98,-3 1 1,1 2-170,-4-6 1,3 1 114,-4-4 1,1 1-818,-5 2 0,5-1 372,-1 6 1,2-3-1845,-2 6 1535,-2-3 1,9 14-1180,-3-3 916,3 7 884,6 3 0,1 10 0,6 1 0</inkml:trace>
  <inkml:trace contextRef="#ctx0" brushRef="#br1" timeOffset="59">7930 3671 8052,'-13'-22'0,"-1"4"1241,11 3-503,-1 2 57,4 1-482,0 6-128,5 1 244,-4 5 0,4 1-140,-5 3 1,2 7-92,1 9 0,0 2 64,5 5 0,-1 2 16,5 5 1,-2 1-46,-3-1 0,3 0-164,-2 1 1,-2 0-43,2 3 0,-5-4-179,0 1 1,-1-2 47,-2-7 0,0 1 58,0-4 0,0-2-208,0-2-3,0-2 828,0-6 179,0-4 234,0-2-567,0-5-231,5 0 1,1-2-214,5-1 1,2 1 71,2-1 1,3 1-101,5 2 0,-1-1 39,-3-3 1,2 3-427,-2-3 1,3 3-185,1 1 1,-1 0-434,1 0 1,-4 0-695,0 0 1,-3 0 1752,3 0 0,0-5 0,4-2 0</inkml:trace>
  <inkml:trace contextRef="#ctx0" brushRef="#br1" timeOffset="60">8672 3409 8195,'-17'-10'207,"1"2"0,8-1 201,0 5-272,5-5 1,2 7 350,5-6 0,5 4-166,-2-3 1,5 3 79,3-4 0,-1 5-93,5-5 1,0 5-52,4 0 1,-4 1-52,0 2 1,-5 0-110,1 0 1,-2 0 281,-2 0-195,1 5-373,-1 2 0,-4 4 103,-4 1 0,-1-1-119,-2 0 0,-2 5 112,-1-1 1,-4 4 62,-4-4 0,3 4 82,1-4 0,-5 6 141,-3-2 0,1 2-170,6 2 1,-2 0 34,3 0 1,0 0-42,0 0 1,4-2 61,-1-2 1,3 1-298,1-4 0,0 0 70,0-1 0,0-6-17,0 3 1,0-3 81,0 2 0,1-3 29,3-1 1,-1-4 67,4 1 1,1 1 12,3-2 1,1 1 52,-1-4 1,1 0-103,-1 0 49,0 0 0,1 4 2,-1 0-18,1 5 0,-2-3-22,-3 6 1,2 0-7,-5 3 1,5-1 48,-1 5 0,-2 0-34,2 4 1,-2 0 173,2 0 0,2 0-101,-3 0 1,0 0 105,0-1 1,-4-3-79,1 0 1,-2-1 238,2 1 0,-3-2 135,3-6 0,-4 1 118,-4-1 1,-2 0 130,-6 1 1,1-1-218,0 1 0,-1-5-269,1 1 0,-2-2 10,-2 2 0,3-2-894,1-2 0,0-3 292,3 3-1166,-2 2 1522,-2-4 0,11 3 0,2-5 0</inkml:trace>
  <inkml:trace contextRef="#ctx0" brushRef="#br1" timeOffset="61">1393 5869 8220,'0'-11'-225,"0"-1"0,-1 4 1162,-3 1-491,2 4 0,-4-2 159,2 5-125,3 0 112,-4 0-328,5 0 1,0 5-65,0 3 0,0 2 64,0 2 0,0 4-142,0 3 0,0 3 71,0 0 0,0 5-229,0 0 1,4 7-79,0-4 1,3 6-70,-3-6 0,1 2 23,-1-1 0,-3 2 77,3-3 1,-2-1-245,2 2 0,-2-6 102,1 2 1,-1-7 112,-2-1 0,1-5 6,3 1 0,-3-2 243,3-2 0,-3 1-24,-1-1 139,5-4-372,-4 3 152,4-9-457,-5 4-1416,0-5 1340,-5 0 0,3 0-856,-6 0 1357,6 0 0,-8-5 0,3-1 0</inkml:trace>
  <inkml:trace contextRef="#ctx0" brushRef="#br1" timeOffset="62">1427 6269 8247,'0'-8'-572,"0"0"784,0 6 523,0-8 1,1 8-106,3-1 1,-1 1-203,4 2 0,-3 0-165,4 0 1,1 0 18,6 0 1,-1 0 1,5 0 1,4 0-34,3 0 1,2 0 4,-1 0 0,1 0-220,2 0 1,-1 0 85,-2 0 1,-3 0-176,3 0 0,-7-3 30,-1-1 1,-5-4-15,1 4 1,2-1 15,-2 1 1,-3 3-433,-5-3 0,-3-1-65,4 2 49,-6-1 1,3 2-812,-5-1-557,0 1 1837,-5-8 0,-1 4 0,-6-6 0</inkml:trace>
  <inkml:trace contextRef="#ctx0" brushRef="#br1" timeOffset="63">1393 5823 8316,'0'-11'305,"0"-1"1,1 2-48,3 3 1,2-4-80,6 4 0,-5 1 95,1-2 1,-1 5 349,5 0 1,3-3-131,0 3 1,9-1 13,-1 4 0,12 0-253,-1 0 1,3 0-62,-3 0 0,0 0-71,0 0 0,-3 0 135,-1 0 1,-3 0-281,3 0 0,-5 0 68,-3 0 0,1 0-762,-4 0 1,3-4-247,1 0 1,-4-3 961,0 3 0,-5-5 0,2 3 0</inkml:trace>
  <inkml:trace contextRef="#ctx0" brushRef="#br1" timeOffset="64">2843 5880 7932,'-6'0'5,"1"0"647,0 0 245,3 0-426,-3 0-296,5 0 1,5 0 77,3 0 0,0 0 32,3 0 0,-2 0-43,6 0 0,3 0 6,1 0 1,3 4 34,0 0 1,3 0-42,1-4 0,0 0-166,4 0 0,-1-1 184,2-3 1,-3 1-343,-6-4 0,1 3-156,0-4 1,-4 4-565,0-3-191,-5 4 735,3-7 1,-10 9-1844,1-3 1445,-6 3 1,-2 1-617,-7 0 1272,-3 0 0,-2 5 0,1 1 0</inkml:trace>
  <inkml:trace contextRef="#ctx0" brushRef="#br1" timeOffset="65">2946 6052 7746,'11'0'201,"5"0"426,-1 0 1,0 0-50,-3 0 1,4-2-178,3-1 0,6 0 163,2-5 1,1 5-175,-1-5 0,-3 2-308,2-2 1,2-1-42,-1 5 1,-4-1-301,-4 1 0,-4 3-1082,4-3 0,-1 3 262,1 1 1079,-3 0 0,1 5 0,1 2 0</inkml:trace>
  <inkml:trace contextRef="#ctx0" brushRef="#br1" timeOffset="66">4248 5549 8054,'-5'-6'-27,"4"-4"0,-6 5 224,4-3 382,1 3 364,-8 5-444,4 0-315,-6 0 1,1 0 61,0 0 1,2 1-3,-3 3 1,3 2-128,-6 6 1,1-1 111,-1 1 0,2 3-224,-2 0 0,2 0 42,2-3 1,1 3-98,2 0 0,-1 2-48,5-2 1,-3-2-23,3 2 0,0-3 113,4 0 1,0-5-83,0 1 0,1-2 36,3 2 1,3 1 60,4-5 1,-3 3-65,-1-3 1,1 1 45,3-1-51,1-3 0,-1 4 58,1-5 0,-5 0-7,1 0 6,-1 0 3,5 0 90,-1 0-91,1 5 0,-6-2 188,-2 5-171,2-6 1,-5 8 91,3-2 1,-2-2-87,-2 2 0,0 0 3,0 3 1,0 0-41,0 1 0,0 0 44,0 4 1,-4-4-75,0 4 1,-5 0 62,1-1 0,2 4-30,-2-3 0,2 3 12,-2-4 0,0 1-193,4 0 1,-4-4-31,4 4 0,1-4-59,3 0 1,1-5 68,3 1 1,-2-1-116,6 5 1,-4-5 117,3 1 1,-3-4 27,4 4 1,-5-5 243,5 5 0,-5 0-82,0 3 0,-1 0 87,-2 1 1,0-1 110,0 1 1,0 0 104,0 4 0,0 1-58,0 6 0,-4 0-48,0 0 1,-1-2 101,1-2 0,3 3-106,-3-3 1,3-1-7,1 1 1,0-5-44,0 1 1,0-2 137,0-2 0,0-3 219,0-1-37,5-4 1,1 2 79,6-5 0,-1 0-122,1 0 1,3-1-848,0-3 0,1 1 333,0-4 0,-5 3 113,1-4 0,4 6 0,-3-3 0</inkml:trace>
  <inkml:trace contextRef="#ctx0" brushRef="#br1" timeOffset="67">4739 5755 8067,'-10'-8'-630,"2"0"253,-2 1 1355,9-5-196,-9 1 210,9 0-297,-5 4-459,6-3-114,0 9 0,2-4 97,2 5 0,-2 1-87,6 3 1,-2 3 98,2 9 1,2 0-266,-3 3 1,4 8 32,0 0 0,2 0-113,2 4 0,-2-4-12,2 3 0,-1 0-34,1 5 0,-2-5 95,2 1 0,1-6 73,0 2 1,-1-4 134,-4-4 1,-1 1-122,-2-5 127,2 0 1,-5-7 23,3 0 521,-3-6 215,-5 3-328,0-10 0,0-1-235,0-6 0,0 0-97,0-4 1,0 2-309,0-5 1,0 0 109,0-3 1,0-1-295,0 0 1,0 0 159,0 0 0,4 4-116,0 0 0,3 9-74,-3-2 0,1 9-507,-1-1 390,2 3 0,6 6 100,-1 2 0,2 5 212,2 3 1,-1-1-90,5 5 0,-4 0 180,4 4 0,0-4-99,4 0 1,0-5 82,0 1 0,0-2 27,-1-2 1,-2 1 68,-1-1 1,-5-5 180,1-2 0,-3-3-88,0-1 1,-5-5 549,1-2 1,-4-7-304,3-1 0,-4-6 260,1 2 0,-3-4-167,-1-3 1,0 2-326,0-3 1,-1-1-61,-3 1 0,1-3-69,-4 3 0,-1-3-273,-3 3 1,1 2 150,2 6 0,-1 2-1533,5 6 763,-4-1-658,6 6 1,-3 2 585,5 8 0,5-1 892,3 4 0,2 6 0,1 5 0</inkml:trace>
  <inkml:trace contextRef="#ctx0" brushRef="#br1" timeOffset="68">5721 5686 8185,'-1'-11'0,"-3"-1"0,3 5 0,-3-1 0,3 6 0,1-9 0,0 10 0,0-4 0,1 6 0,3 3 0,-1 8 1056,4 7 1,-3 2-404,4 2 1,-5 5-582,5 2 1,-4 0 31,3 0 1,-4 1-268,1 3 1,-3-4 111,-1 1 1,4-6-275,0 2 1,-1-3 125,-3-1 1,0-2-14,0-2 0,0 2 118,0-6 1,0-4 14,0-3 1,0-4 587,0 3-210,0-4 415,0 2-32,0-5-228,5 0 0,2 0-130,4 0 1,4-4 10,1 0 0,4-3-224,-1 3 0,-1-1 124,1 1 0,0 3-142,4-3 0,0-1 102,-1 1 0,-3 0-205,0 4 1,-1-4 35,1 1 0,-2-2-45,-6 1 0,1 2-71,-1-1 1,-3 1-440,-1 2-286,-4 0 0,3 0-12,-2 0-740,-3 0 784,4 0 783,-5 0 0,-5 5 0,-1 2 0</inkml:trace>
  <inkml:trace contextRef="#ctx0" brushRef="#br1" timeOffset="69">6407 6154 8090,'6'-11'1045,"0"5"-392,-2 2 0,-1 3-49,4 1 0,-4 1-36,1 3 1,1 2-152,-2 5 0,5 5-152,-4-1 0,1 5 4,-1-1 0,-3 3-34,3 1 1,-3 0-236,-1-1 1,0 1 75,0 0 1,-1 0-304,-3 0 1,-1 0-533,-3-1 1,-2-3 758,3 0 0,-9 1 0,-1 2 0</inkml:trace>
  <inkml:trace contextRef="#ctx0" brushRef="#br1" timeOffset="70">7092 5618 8056,'-5'-12'-222,"2"1"-363,-4-1 1182,4 1 1191,-2 0-918,5 4-223,0 2-367,0 20 0,5-1-33,3 13 0,-2 0-82,2 3 0,-5-3 109,5 7 1,-5-4-295,0 1 1,2 4-47,-1-4 1,1 3-84,-1-7 1,-3 3 113,3-3 1,-2 0-153,-2-5 0,0 1 65,0 0 1,0-4 132,0 0 1,0-5 77,0 1 0,0-6-80,0-1 204,0-6 1,1 3 16,3-5 0,-2 0 43,6 0 0,-4 0-7,3 0 0,2 0-72,6 0 0,-1-3 2,5-1 0,0-4-39,4 4 1,4-3-153,-1 3 1,5-1 90,-4 1 1,0 3-112,0-3 0,-3 3 64,3 1 1,-4-1-144,-4-3 0,1 2-6,-5-1 0,0 1-175,-3 2 1,-4 0-1566,-1 0 848,-4 0-1550,2 0 2542,-5 0 0,-5 5 0,-2 2 0</inkml:trace>
  <inkml:trace contextRef="#ctx0" brushRef="#br1" timeOffset="71">7754 5663 8183,'0'-11'0,"0"3"32,0 1 1,0-1 395,0-3-205,0 4 145,0-3 476,0 4-510,0-6 1,1 6 126,3 2-216,-2 3 0,4 2-58,-2 3 0,-2 7 58,6 9 0,-4 6-141,3 5 0,0 2 51,0 1 0,3 0-244,-2 0 1,2-3 82,2-1 0,-5-3-114,1 3 1,-1-5-85,5-3 1,-1 0 89,1-7 0,-5 4 130,1-4 0,-4-3-14,3-5 0,-4-3 204,1 4-14,2-6 57,-5 4 1,6-10-102,-4 0 0,-1-5 97,2 1 0,-2-3-254,2-4 0,-2-2 82,6-2 1,-4-2-174,3 2 1,0-3 100,0-1 1,4 0-105,-4 1 0,0 4 24,0 3 1,-1 2 30,2 1 1,2 6-365,-2 2 302,2 3 0,5 7 13,0 6 1,2 0 36,-2 7 1,-1 1 106,5 2 0,0 1-101,4 0 1,-1 0 130,-3 0 0,2 0-49,-2-1 0,3 0-21,1-3 1,-2-4 140,-2-7 1,2 1-74,-6-5 0,0-1 363,-4-3 0,-3-1-157,0-3 0,-2-3 276,2-9 1,1 0-183,-6-3 0,5-6-2,-4 2 1,0-4-191,-4 0 1,-2 2-188,-1-5 1,-4 0 37,-4 0 1,3-2 125,1 6 1,0-5-462,0 4 0,-2 1 155,5 3 0,-1 5-680,1 3 1,3 2-57,-3 2-572,3 4 1,2 2 337,3 5 0,-2 0-652,6 0 1768,-1 0 0,10 5 0,1 2 0</inkml:trace>
  <inkml:trace contextRef="#ctx0" brushRef="#br1" timeOffset="72">8782 5401 8232,'0'-12'0,"0"5"-26,0-1 1,-4 4 301,0-3 59,-4-1 1,3 0-86,-3 1 0,-1 3 161,5-4 0,-5 6-90,2-2 1,2 1 193,1 0 88,-2 1-104,4-3-483,-3 5 1,6 0 123,3 0 1,3 0-182,4 0 0,6 0 52,2 0 1,0 0-22,3 0 1,-4 4 47,9 0 1,-9 1-177,4-1 0,-5-3-67,2 3 1,-5 1 140,1-1 1,-6 1-37,-1-1 0,-6-2 96,2 6 1,-3-4-12,-1 3 0,0 1 7,0 3 0,-5 2 152,-2 2 0,-4 3-21,0 5 1,-2 3 207,-2 1 0,2 1 24,-2-1 0,6-2-165,2 5 1,0-4-167,0 1 1,2-2 142,5 2 1,0-6-213,0 6 1,1-7 107,3 3 1,2-2-83,5-5 0,1 3 0,-1-4 0,1 4 19,-1-4 0,1 0-77,-1-3 1,-3-2 117,-1-2-177,1 2 0,2-4 97,-2 6 1,0-5-233,-4 1 1,1-4 66,-1 3 0,-1-3 160,4 4 1,-4-1-7,1 5 0,2 0 104,2 4 1,2-2-63,1 5 0,2 0-58,2 3 0,-1 1 135,5 0 1,-1 4-41,1-1 0,-1 2 338,-3-1 1,-2-3 15,2 3 1,-2 1 149,-2-2 1,-5 0-59,-2-7 1,-3 1 119,-1-5 1,-9 1-94,-2-5 1,-8-3-145,0-1 1,-8-4-422,-3 0 1,-3-1 151,-1-2 1,1 0-90,2 0 0,-2 0 0,4 0 0</inkml:trace>
  <inkml:trace contextRef="#ctx0" brushRef="#br1" timeOffset="88">1436 9137 8263,'0'-8'-57,"0"1"1,-4 3 228,1-4 1,-2 6 207,1-2-128,2 3 257,-3 1-256,5 0 50,0-5 77,0 3 389,0-3-140,0 5 1,0 5-479,0 3 1,-1 7 6,-3 4 1,3 4 87,-3 4 0,3 2-113,1 5 0,0 2 83,0 2 1,0-3-252,0 3 1,0 2 60,0-2 1,0 1-210,0-1 1,0-4-36,0 1 0,0-2-10,0-7 0,4 1 57,0-4 0,-1-4 93,-3 0 1,0-5-41,0 1 26,0-7-120,0 2-154,0-9-391,0 4-124,0-5 42,0-5 1,0 3-755,0-6 1593,-5 0 0,4-3 0,-4-1 0</inkml:trace>
  <inkml:trace contextRef="#ctx0" brushRef="#br1" timeOffset="89">1265 9034 8127,'0'-11'0,"0"-1"0,0 1 553,0-1 0,6 1-80,6 0 0,3-2-43,4-2 0,3 2-115,-3-2 0,3 3-87,5 5 0,-3-2 10,3 5 1,2-1-2,1 1 1,3 3-209,2-3 0,-2 4 100,-3 4 0,3 2-258,-2 6 1,-3-1 111,-2 0 1,-2 6-164,-1 2 1,-4-1 59,0 1 0,-6 0-41,-2 4 0,-1 0 135,-6-1 0,-1 1 50,-7 0 1,-4 0 88,-7 0 1,-8 0-106,-7-1 1,-4 1 155,-4 0 0,-4 0-119,-8 0 0,3-4-148,-2 0 1,2-5 23,1 1 0,5-4-219,3-3 0,8 1-217,3-5-458,8 0 378,3-4 0,12 0 189,8 0 1,7-2-1121,12-2 1526,0 3 0,5-9 0,1 4 0</inkml:trace>
  <inkml:trace contextRef="#ctx0" brushRef="#br1" timeOffset="90">2361 8714 8064,'0'-11'117,"0"-1"0,4 5 703,0-1-458,0 1 1,-4-1 607,0 0 24,0 6-213,0-3-601,0 5 1,-2 6 52,-1 6 0,-4 4 27,-4 7 1,-4 5-74,-1 2 1,-4 12-1,1 4 1,1 2-144,-1-2 1,5 2-11,-1 5 1,2 1-411,2 6 0,3 0 412,1 1 1,4-5-199,-1 5 0,4-5 65,4 4 0,3-6-146,4-5 1,2-6 8,2-1 1,-1-9 127,5 2 1,-1-10 179,1-2 0,2-2-133,-2-5 0,2-1 403,-2-4 0,1-1-219,-5-2 0,2 1 457,-2-5 1,-2-1-355,2-3 1,-6 0 35,-2 0-10,-4 0-2017,7 0-833,-9 0 2596,-6 0 0,-2-5 0,-10-1 0</inkml:trace>
  <inkml:trace contextRef="#ctx0" brushRef="#br1" timeOffset="94">3595 8669 8097,'0'-12'-1467,"0"1"1100,0-1 1,0 5 2582,0-1-547,-5 6-243,3-3-893,-3 5 0,5 5-222,0 2 1,0 7 77,0 1 1,0 11-71,0 0 1,0 4-155,0 4 1,0 1 6,0 7 0,0 3 30,0-3 0,0 3-78,0 5 1,0 2-402,0 5 0,0-1 59,0-3 0,0 3 138,0-3 1,0-6-63,0-1 0,0-4 106,0 0 0,2-4 276,1-8 1,-1 2-145,2-6 0,-3 1 85,-1-4 1,0-4 34,0 0 1,0-5 15,0 1 255,0 3 0,0-5-341,0 2 1,0-6-151,0-2 0,1-4 102,3 1 1,-3-2-1026,3 2 442,-3-3-1803,-1 4 1687,0-5 1,0 0-1</inkml:trace>
  <inkml:trace contextRef="#ctx0" brushRef="#br1" timeOffset="95">4040 8977 8036,'0'-8'-722,"0"1"1,-1 3 787,-3-4 1042,3 6-682,-4-8-49,5 8-123,0-3 1,0 4 86,0-3 120,0 3 121,0-4-193,0 5 0,1 5-175,3 3-37,-3 2 0,8 6 98,-5 3-93,0 3 0,-1 1-64,1 0 1,1 3-160,-1 1 1,-3 3 141,3-3-300,3 5 152,-6-8 1,4 7-234,-5-4 223,5 0-3,-4-4 0,4 2-230,-5-2 142,0 2-68,0-12 180,0 3-23,0-4 84,0-6-87,0-1-2550,0-5 1992,0-5-665,0 4 711,0-4 574,-5 0 0,4-2 0,-4-4 0</inkml:trace>
  <inkml:trace contextRef="#ctx0" brushRef="#br1" timeOffset="96">4052 9240 8099,'-4'-8'-491,"0"0"1,-1 2 719,1-2 387,3-2 0,-4 8 199,5-6-420,0 6-139,5-3 1,2 3 384,9-2-405,-4 3 60,10-4-73,-4 5-46,5 0 1,1-4 177,2 1-321,-2-1 71,9-1 0,-5 3 250,3-1-439,2-4 120,-9 6 0,5-9-35,-2 2 8,-8 3 4,7-5 1,-13 7-462,2-4 215,-2 4-80,-2-2 0,-3 1-1033,0 1 947,-6-1-993,3-1 836,-5 3 0,-5-3 556,-2 5 0,-9 0 0,-1 0 0</inkml:trace>
  <inkml:trace contextRef="#ctx0" brushRef="#br1" timeOffset="97">3983 8943 8095,'0'-12'-381,"0"5"317,0-1 1,1 2 1241,3-2-707,3-2 1,5 5 674,3-3-776,-2-2 0,10 4 215,0-6-302,0 6-46,5-4 59,-1 4-245,3-1 126,-1 2 1,3 1 178,-6 0-419,6 1 106,-8 3 0,9-2 222,-2-1-577,-4 1 256,1-3 1,-9 5-804,0 0 452,0 0 151,-1 0-897,-1 0 736,-6 0 0,-3 0-57,-1 0 0,-3 0-175,4 0 0,-6 2 649,2 1 0,2 4 0,1 4 0</inkml:trace>
  <inkml:trace contextRef="#ctx0" brushRef="#br1" timeOffset="98">4760 8486 8183,'-7'-8'509,"4"1"-203,1 4-61,2-2 1120,0 5-891,0-5 204,0 4-355,0-4 0,0 6 31,0 3 0,7 0-32,4 7 1,0-1 438,5 9-441,1-5 0,1 9 138,5 0-171,0 0-73,0 5 1,0-4-92,-1 2 0,1 3 81,0 6 1,-1-1-231,-3 0 0,1 4 68,-5 0 0,0 7-205,-3 0 0,-2 1-22,-2 4 0,1-2 80,-6 1 1,1 0-46,-4 4 1,-1-5 59,-3 2 1,-4 0-6,-7 0 0,1-4 52,-5-5 0,5-4 62,-1 1 1,2-6-38,2-2 1,0-5 36,-1-3 0,5 0 49,-1-7 1,5 0 88,0-3-22,-4-1 0,5-4 12,-6-4 267,6-1-273,-4-2-1098,1 0 1,3-2 15,-6-1 941,6 1 0,-8-8 0,3 4 0</inkml:trace>
  <inkml:trace contextRef="#ctx0" brushRef="#br1" timeOffset="99">5947 9103 8151,'0'-7'222,"0"2"708,0 0-328,0 4 82,0-4-373,0 5 0,6 0 52,1 0 161,-2 0-328,5 0 1,-3 0 195,4 0-127,6 0-84,-5 0 0,9-4 198,-6 0-137,5 0-61,-2 4 1,6-3 109,3-1-50,-3-5 62,9 8-370,-9-10 114,9 5 1,-4-2 186,5 1-575,-4 4 319,-3-7 1,-4 9-160,0-3 0,-5 3-201,-3 1 1,-2 0 146,-2 0-787,1 0 233,-6 0-835,4 0 802,-9 0 276,5 5 0,-6-3-38,0 6 0,0-4-7,0 3 591,-6 1 0,-5 4 0,-7-1 0</inkml:trace>
  <inkml:trace contextRef="#ctx0" brushRef="#br1" timeOffset="100">6016 9320 8454,'11'0'1343,"1"0"-792,-1 0-94,6 0 703,-5 0-692,15-5 0,-7 2 24,11-5 0,-4 2-24,3-2 0,0 0-28,5 4-36,-6-5-223,4 8 0,-8-8 242,6 5-1093,-6 0-27,3 4 0,-5-4-1677,0 0 2009,0 1 1,-4 3 364,0 0 0,-5 5 0,2 1 0</inkml:trace>
  <inkml:trace contextRef="#ctx0" brushRef="#br1" timeOffset="101">7866 8143 8118,'0'-11'7,"0"-1"0,0 1 93,0 0 340,0 4 120,0-3-203,0 9 312,0-4 180,0 5 1,1 9-318,3 2-294,-2 8-59,8-1 0,-9 6 128,3 3-68,2-3-116,-5 14 0,6-8-52,-3 8 1,-3-2 328,3-2-398,2-5 18,-5 4 0,9-4 236,-2 6-567,-3-6 242,5 4 1,-3-9-257,4 3 234,-5-3 0,4-6-34,-2-3 0,-2 1 142,2-1 1,-4 1-212,3-5 1,-4-3 119,1-1 0,-2-3-634,2 4 206,-3-6-188,4 3-291,-5-5-786,0 0 624,0-5 599,-5 4 153,-1-9 391,0 4 0,-4-6 0,3 1 0</inkml:trace>
  <inkml:trace contextRef="#ctx0" brushRef="#br1" timeOffset="102">7786 8086 8126,'12'-11'0,"-3"-2"0,2-2 482,-2 2-182,12-3 1,-3 4 118,5 1 112,0-6-206,0 5 1,0-5 33,-1 6-9,1-1-141,5 6 1,-4-3-41,3 5 10,-3 0 1,3 4 30,-1 0 0,2 2-87,-1 1 116,-3 4-784,9 4 555,-9 1 1,4 3 69,-5 0-484,0 5 314,-6-2 1,0 1-71,-6 0-125,1 0 164,-6-1 1,-1 4-184,-5-3 182,-5 2 0,-8 1-16,-9-3 1,-2 2 95,-7-2 0,-3 2-26,-4-2 0,-4 1-7,4-5 0,0 1 83,3-5 0,2-3-68,3-1 0,3-3-430,8 4 1,3-6-584,4 2-430,6-3 1503,1-1 0,10 5 0,1 2 0</inkml:trace>
  <inkml:trace contextRef="#ctx0" brushRef="#br1" timeOffset="103">8963 7858 8065,'0'-12'0,"0"5"0,0-1 0,0 4 25,0-3 208,0 4 146,0-2 1163,0 5-1129,-5 0-224,-2 0 1,0 5 189,-1 3 139,0 7-343,-3-2 0,-1 8 175,1-2-204,0 8 28,-1-3 1,-3 9-142,0-3 38,0 9 0,3-3-136,1 6 0,1-4 63,2 4 1,3 4-127,5 3 1,0 3 77,0-6 1,1 4-271,3-5 1,4-3 200,7 4 1,-1-4 293,5 0 0,0-4-68,4-8 1,-2 2 57,-2-6 1,3 1-40,-3-4 1,-3-5 154,0-3 1,-2-2 185,1-2-233,-3 0 1,5 0-6,-6-4 167,1 3-275,-1-8 0,-1 4 169,-2-2-571,2-3 217,-9 4 1,6-5-583,-3 0 302,-3 0-1133,4 0 0,-6 0 1477,-3 0 0,-3 5 0,-4 2 0</inkml:trace>
  <inkml:trace contextRef="#ctx0" brushRef="#br1" timeOffset="104">10402 8817 7994,'-2'-8'0,"-1"1"118,1 4-30,-8-7 0,9 8 337,-3-6-199,-2 5 0,-1-7 221,1 9-277,-4-9 0,5 4 169,-3-6-98,-2 1-57,9-1 0,-8 0 183,5-4-381,0 4 192,-1-10 1,4 4-25,-3-4 138,3 4-120,1-4 0,4 3-111,-1-8-11,6 3 0,-2-4-18,4 6 1,1-2 71,-1-3 0,4 3-71,0-3 0,6 3 89,-2 1 1,1 0-99,-1 0 0,3 1 66,-3-1 1,-2 5-7,2 3 0,-1 2 18,1 2 0,-1 1 40,-3 2-20,-2 3-167,3 5 109,-4 0 0,-1 1 60,1 3-254,4 7 195,-3 2 1,3 10-15,-4 0 1,-2 5-7,-2 6 0,2 0-112,-3 0-54,-2-4 152,6 8 1,-6-12-254,2 9 224,3-4 35,-8-2-237,8-6 93,-9-1 1,5-6 94,-2 3-77,-2 3 38,3-9-5,-5 3 1,0-4-2,0-1 0,0-3-454,0-1 240,0-4-37,0 2-897,0 0 529,-5-4 181,-2 9-359,1-8 96,1 3 71,0-5-190,-2 0 263,1 5 614,1-4 0,0 4 0,-1-5 0</inkml:trace>
  <inkml:trace contextRef="#ctx0" brushRef="#br1" timeOffset="105">11224 8063 7812,'0'-11'-638,"1"1"1525,3 2-71,-3 3-181,4 5 84,-5 0-376,0 5 0,0 3 7,0 7 0,2-1-111,1 5 0,-1 4 29,1 3 0,0 6-29,1-1 0,-3 0-162,3 0 1,1 2 77,-1-3 0,0-1-126,-4 2 0,3-6 6,1 2 1,0-3-208,-4-1 1,4-2-13,0-2 1,-1 2 86,-3-6 1,4 0-66,0-3 111,0-1 1,-3-1-891,3-2-242,-3 2-630,4-9 1258,-5 4 1,0-3 554,0 1 0,-5-1 0,-1 3 0</inkml:trace>
  <inkml:trace contextRef="#ctx0" brushRef="#br1" timeOffset="106">11201 8395 8041,'0'-12'0,"1"2"472,3 2 0,2-1 120,6 6 1,-1-1 29,1 4 1,0-4-106,4 0 1,1-3-126,6 3 0,5-1-142,3 1 1,-2 3-20,1-3 0,-1-1-170,2 1 1,-4 0-107,-8 4 1,1-1-523,-5-3-277,0 3-137,-3-4 1,-2 3-1975,-2-1 2955,-3 1 0,-10-3 0,-2 5 0</inkml:trace>
  <inkml:trace contextRef="#ctx0" brushRef="#br1" timeOffset="107">11144 8006 8027,'-6'-11'193,"2"-1"1,4 2-194,4 3 919,7-4-532,7 5 0,2-2 179,3 1 0,-1 1 64,8-2 1,0-2-252,5 2 0,3 2-105,0-2 1,1 4 24,-1-3-127,-2 4 0,2-2-335,-8 5 1,-2 0 202,-5 0 1,-5 0-1839,-3 0 971,-2 0-706,-2 0 0,-4 1 1533,-4 3 0,-6 3 0,-4 4 0</inkml:trace>
  <inkml:trace contextRef="#ctx0" brushRef="#br1" timeOffset="108">11898 7675 8081,'0'-11'308,"0"-1"0,0 1 37,0-1-192,0 6 627,5 1 10,-4 0 90,4 4-340,0-5 0,-2 6-188,4 0 1,-3 2 22,4 2 1,1 3 171,6 8-273,-2-2 0,8 10 102,-2 0 0,3 1-104,1 6 0,1-3-50,2 3 1,-1 5 41,1 3 0,-3 1-205,-4-1-164,3 3 1,-10 4 457,4 1-1407,-9 0 942,-2 0 0,-1-1-579,0 1 497,0 0 0,-6-6-212,-1-2 1,-4-2 156,-4-2 1,-4-5-271,-1-2 294,-4-3 1,2-1-186,-5 0-784,-4 0 694,2-6 0,-3 1 500,6-3 0,-1-1 0,0 3 0,0-5 0,0-3 0</inkml:trace>
  <inkml:trace contextRef="#ctx0" brushRef="#br1" timeOffset="109">7524 9240 7936,'0'-7'487,"1"2"-310,3 5-6,-3-5 0,5 4 381,-2-3-266,-3 3-55,9 1-80,-3 0 20,4 0 0,1 0 225,-1 0-185,1-5-44,4 3 1,2-3-12,5 5 1,-1 0 16,1 0 0,0 0 131,0 0-325,5 0 51,-4 0 0,9 0 36,-3 0 67,-2 0-19,10 0 1,-11 0 20,7 0 0,-2 0 106,2 0-492,1 0 185,4 0 0,-2 0 105,5 0-1020,-1 0 965,5 0 0,-3 0 118,3 0-220,-3-5 68,8 4 0,0-4 327,2 5-240,-2-5-54,10 4 1,-8-6 0,8 3 1,-3 3-164,-1-3 1,4-1 486,0 2-288,-28-2 0,0 1-164,26 2 0,-24-1 0,1 0 233,-2 1 0,0 0 1,2 2-1,0-1-37,1-1 1,-1 0-120,-2-1 0,2 0 92,3 2 1,0 1 0,-3-5 0,-1 1-43,3 2 1,0 0-839,3-3 1,0 1 854,-1 3 1,1 1 0,2-5 0,0 0-3,-1 1 1,0 0 17,-2-1 1,1 0-18,6 2 1,1-1-107,-4-1 1,0 0 104,4 2 0,0 0 0,-1-1 0,-1 0 12,1 0 1,1 1-45,1-1 0,0 0 27,0 1 1,0 0 0,-1-2 0,1 0 111,-1 0 0,-1 2-50,-3 0 0,0 1 0,8-3 1,0 1-28,-2 2 1,-1 0 0,-1-2-1,-1 1 116,-1 1 0,0 0-134,-2-3 1,0 1 0,2 3 0,0-1 8,-1-1 1,1-1 0,-1 2-1,0 0-177,-1-2 0,0 0 59,-1 3 1,-1 0 120,-2-4 0,0 0 0,0 3 0,0 1 22,0-3 1,0 0-149,-5 3 1,-1 0 120,0-4 0,0 0 1,23 2-15,0-4 0,-5 4-9,-3-1 1,-7 2 624,-4-2-445,-7 3-75,2-4 1,-9 5 1737,3 0-1591,-8 0 1303,2 0-1459,-8 0 207,3 0 0,-8 0-99,0 0-155,-6 0-133,3 0-420,-5 0 300,-5 0 1,-2 3-2099,-9 1 1131,-1 0 408,-11 1-2239,-2 1 3008,-4 1 0,2 0 0,-2 1 0,-3 5 0</inkml:trace>
  <inkml:trace contextRef="#ctx0" brushRef="#br1" timeOffset="110">9168 9559 7963,'0'-7'-372,"0"-1"0,1 6 1306,3-2-560,-2 3 10,3 6 1,-5 1-172,5 11-16,-4 0-37,4 6 0,-1 1 159,0 3-77,5 2-69,-8 5 1,4 1 46,-5-1 1,4 0-13,-1 0 0,1 3-134,-4-3-19,5 3 0,-3-9 75,1 3 0,0 0-144,1-4 0,-3 0 46,3-5 1,1-2 48,-1-1 1,0-5-98,-4 1 0,1-3 98,3 0 1,-3-5-441,3 1 147,-3-5-405,-1 7 213,0-9-363,0 4 166,0-5 0,-1-4-118,-3 1 0,3-3 237,-3 3 1,1-4 154,-1-4 1,2-1 325,-6 1 0,6 0 0,-3-1 0</inkml:trace>
  <inkml:trace contextRef="#ctx0" brushRef="#br1" timeOffset="111">9088 9639 7963,'1'-21'0,"3"2"0,-1-2 135,4 6 1,5-4 87,3 4 0,5 0 211,-1 3 0,4 0-130,4-4 1,-2 4 47,6-3 1,-2 2 82,1 1 23,3 6-223,-3-4-61,4 9 1,-4-4-16,1 5 67,-6 0-115,3 5 0,-9 2-102,0 8 0,-6-1 243,-2 5-754,1 1 420,-11 2 1,4 1-36,-5 0-442,-5 5 390,-1-4 0,-7 4-257,-2-5 203,-3-5 66,0 3 1,-3-4 14,2 2 51,-3-3 1,3-6-169,0-2 0,4-2 92,-4-2 1,5-3-1011,-2 3 781,4-3 1,0-1-612,1 0 1007,5 0 0,-5-5 0,5-1 0</inkml:trace>
  <inkml:trace contextRef="#ctx0" brushRef="#br1" timeOffset="112">9945 9377 8006,'7'-4'-3,"1"0"1,-4 0 231,3 4-56,-4-5 1,3 4 309,-2-3 61,-3 3 66,4 1 341,-5 0-610,-5 0-157,4 5 1,-8-3 56,5 6 0,-4 1-32,0 6 1,-2-1 13,-2 5 1,1 0-37,0 4 39,-6 5-74,4 1 0,-3 2-63,4-1-35,1 1 0,0 4-136,-1 3 1,1-2 66,-1 2 1,6-3-98,2 0 1,-1-1 32,1 0 1,0 0 37,4 1 1,2-2-15,2-3 1,-2-1 26,6-2 1,-1-3 194,5 3 0,-1-5-99,1-2 1,-5 0 141,1-5 0,-1 0-85,5-3 0,-1-1 0,1 1 0,-1-2-23,1-3 0,-5 2-269,1-5 1,-4 1-25,3-1 1,-3-3-332,4 3-1526,-6-3 910,8-1-1278,-8 0 2416,3 0 0,0 0 0,1 0 0</inkml:trace>
  <inkml:trace contextRef="#ctx0" brushRef="#br1" timeOffset="113">10207 9651 7966,'0'-23'74,"0"5"37,0 3 1,4 2-112,0 2 532,5-1-9,-8 6 742,4 1-602,-5 0-220,0 4 1,5-4-245,-3 5 1,3 8 68,-5 4 1,0 7-1,0 0 0,0 4 124,0 3-384,0 4 52,0-1 0,4 4 276,-1-3-475,1-2 199,-4 5 0,0-7-632,0 4 426,5-5 0,-4 3-416,3-5 0,-1-4 302,1 0 0,-3-5-97,3 1 0,-2-2 23,2-1 0,-3-5-1215,3 1 535,-3-6 1014,-1 3 0,0 0 0,0 2 0</inkml:trace>
  <inkml:trace contextRef="#ctx0" brushRef="#br1" timeOffset="114">10196 9891 7972,'6'-12'0,"5"1"0,-9 4 0,6 4 1510,-6 1-940,8-3 0,-3 4 87,4-3-213,6 3-194,-5 1 0,10 0 49,-3 0-132,8 0 1,-3 0 8,2 0-169,-2-5 217,-6 4 0,4-4-782,-10 5 473,10 0 0,-11-2 35,1-2-1427,-1 3 519,-9-4 479,3 0-1258,-5 4 802,0-9 935,0 8 0,0-8 0,0 4 0</inkml:trace>
  <inkml:trace contextRef="#ctx0" brushRef="#br1" timeOffset="115">10128 9582 8037,'0'-14'272,"0"3"1,1 2 79,3-2-139,7 4 0,3-2-66,5 6 899,-5-6-407,8 7-304,-5-8 1,10 9 47,0-3 0,4-1-192,0 1 0,1-1-64,-2 1 1,0 3 246,-7-3-997,3 3 519,-9 1 0,1-4-267,-3 0 1,-2 1-1411,-1 3-388,-1 0 2169,0 0 0,1 0 0,-1 0 0</inkml:trace>
  <inkml:trace contextRef="#ctx0" brushRef="#br1" timeOffset="116">10767 9377 8062,'1'-10'250,"3"2"0,1 2 1216,3 2-686,2 3-343,-9-5 0,9 6 172,-2 0 0,2 0-208,2 0 0,-1 9-11,0 3 1,2 3-38,2 0 1,3 3 108,5 5 1,-4 3 232,0 1-379,-5 5 1,6-4-70,-4 2 1,3 4-15,-4 1-1,0 0-193,-4 7 1,0-1 83,-4 1 0,3-2-193,-2-2 1,-3-3 46,-1-1 49,-3 0 0,-1-9-145,0 6 1,0-6-311,0 2 293,-5-3 1,-3-2-578,-7-3 0,1 2 328,-5-2 1,0 2-988,-4-2 1,2 1 593,2-5 1,-3 4 777,3-4 0,-8 6 0,-2-4 0</inkml:trace>
  <inkml:trace contextRef="#ctx0" brushRef="#br1" timeOffset="117">13394 8817 8045,'0'-6'0,"0"-1"-21,0 4 252,-5 1 1,4-4 180,-3 2-191,2 3-252,2-4 1343,0 5-1125,6 0 1,-4 0 2,6 0 0,-6 0-45,8 0 1,-3 0-64,4 0-45,1 0 0,-1 0-22,0 0 3,6 5 1,-3-4 199,5 3-322,-5-3 65,7-1 1,-3 0 179,5 0-265,0 0 165,0 0 1,3 0-7,1 0-152,0-5 49,-4 4 0,-4-4-101,0 5-23,-5-5 175,7 3-381,-8-3 37,-2 5-69,-1 0-332,-3 0 416,-1 0-172,-1 0-1113,-5 0 1631,-5 0 0,-1 5 0,-6 2 0</inkml:trace>
  <inkml:trace contextRef="#ctx0" brushRef="#br1" timeOffset="118">13485 9000 8049,'-6'0'85,"1"0"321,5 0 218,5 0-392,-4 0-1,9 0 536,-3 0-365,4 0 1,1 0 78,-1 0 109,5 0-282,-3 0 1,9 0 186,-3 0-116,2 0-132,2 0 1,1 0 97,3 0-114,2 0-29,0 0 1,4-4-122,-2 0 92,-3-5 1,3 7-253,-4-6 117,-5 6 1,-6-3 191,-4 5-1277,-1 0 465,0 0 247,-4 0-1667,-2 0 1303,-5 0 1,-4 1 698,0 3 0,-10-3 0,2 4 0</inkml:trace>
  <inkml:trace contextRef="#ctx0" brushRef="#br1" timeOffset="119">14970 7858 8118,'-6'-5'-393,"1"3"480,5-3 1428,0 5-1125,-6 0-203,5 0 0,-4 5 60,5 3 1,0 3 155,0 5-70,0 1-154,0 6 0,0 1 179,0 3-335,0 2 85,0 0 1,0 4 236,0-2-601,0 7 213,0-3 1,0 6-325,0-3-484,0-2 821,0 8 0,0-8-376,0 2 299,5-3 1,-4-2-462,3-2 448,3 2 0,-5-11 95,6 1 0,-6-1 19,2-7 1,1 0-88,-1-3 462,0-1 614,1-4-672,-4 3 99,4-9-525,-5 4-1463,0-5 99,-5 0 902,4-5 1,-5 2-213,2-4 789,2-1 0,-3-8 0,5-2 0</inkml:trace>
  <inkml:trace contextRef="#ctx0" brushRef="#br1" timeOffset="120">14833 8029 8118,'0'-11'0,"0"-1"0,0 1 0,1 1 501,3 2-202,2-2-61,1 4 175,3-6-147,-4 1 1,6-1 91,-1 1-146,0-1-34,1 6 1,4-4 179,3 2-209,-2-2 44,4-1 1,-3 3-66,5 1-149,0 4 176,0-2 0,1 5-397,3 0 186,-3 0 1,7 1-334,-4 3 316,0 2 0,-5 6-24,1-1-255,-5 6 208,-1-5 1,-2 10 38,0-3-241,-5 3 185,0 0 0,-8-3-143,1 0 197,-1 0 43,-7 4 1,-7-4 63,-7 0-105,-2-5 28,-7 8-254,4-4 397,-9-1 0,3 0-314,-4-6 457,5 1-100,-4-1 1,9-1-125,-3-2-211,3 2 7,6-9-460,2 4 301,4-5 32,6 0 10,1 0 336,5 0 0,5 0 0,1 0 0</inkml:trace>
  <inkml:trace contextRef="#ctx0" brushRef="#br1" timeOffset="121">15838 7698 8119,'0'-12'-234,"0"5"237,0-1 190,0 6 0,0-5 30,0 4 1,-1 1 134,-3-2 62,3 3 180,-4 1-158,-1 0-85,0 0 76,-5 5-255,-1 2 1,1 8 179,-1 0-387,1 5 222,0-2 1,0 6 194,4 3-333,-3 2 124,3 5 0,-4 1-227,-1-1 116,1 0-51,5 5 0,-4-2-309,2 5 221,3-5 1,0 7 49,5-2-1077,0 3 988,0-5-98,0 5-49,0-10 240,0 10 0,5-11-457,2 0 498,4 0-43,-5-10 0,5 4 33,1-5 1,-1 0 110,4 0 0,-2-1 92,-1-3-88,-1-3 1,0-3 478,1 2 1,-1-4-495,1 1 1,-5-1 265,1-3 0,-2-2-184,2 2-199,2-6 1,-5 5 178,3-4-482,2-1-175,-9 3-184,4-5-22,-5 0 1,-5 0 0,-1 0-1</inkml:trace>
  <inkml:trace contextRef="#ctx0" brushRef="#br1" timeOffset="122">16340 7915 8068,'0'-12'0,"0"6"-137,0-4 185,0 4 146,0-1 118,0-3-86,0 4 252,-5-1-147,4 2 0,-8 4 20,5-3-243,-4 3 67,6-4 0,-8 5 59,3 0 1,-4 5-30,0 3 0,3 2-172,1 1 31,-1 1 59,-3-1-319,-1 0 188,1 1 1,-1 3 90,1 0-301,0 1 154,-1-5 0,2 4 88,2 0-208,3 1 89,5-5 1,0 2 60,0 2 0,0-2-25,0 2 0,0-6-151,0-2 174,5 1 32,2 3 0,3-3-10,-3 0 0,4-5-15,-4 5 137,3-5-118,2 2 0,-5-4-9,1 3 74,0-3-58,-2 4 0,0-5 0,-2 0-90,-3 0 93,5 0 0,-5 0-170,3 0 163,-3 0 1,4 0-156,-5 5 126,0-4-4,0 5 36,0-6-21,0 5 0,-1-3-30,-3 6 138,3-6-108,-4 8 1,3-7 266,-2 5-253,3-1 6,-4 5 0,1-1 168,0 0-146,1 1-8,3-1 0,-4 5 120,0-1-96,0 0-17,4-4-15,0 1 19,0-1 0,0 4 24,0 1-97,0-1 72,0-4 0,0 1 18,0-1-132,0-4 105,0 3 0,4-4 6,0 5-7,0-4 36,-4 3-19,5-4 0,-4 6-13,3-1 295,-3-5-288,-1 5 1,4-5 33,0 5 113,0-4-133,1 3 1,-3-5 77,6 3-263,-6 2 190,8-9 1,-7 8-236,5-5 239,-6 0-20,8-4-290,-8 5 127,8-4 1,-8 4 113,6-5-593,-6 0 255,9 0 364,-10 0 0,9 0 0,-4 0 0</inkml:trace>
  <inkml:trace contextRef="#ctx0" brushRef="#br1" timeOffset="123">16683 8063 7980,'0'-7'12,"0"-1"172,0 0 45,-5-3-57,4 0 0,-4 3 395,5 0-58,-5 6-72,3-3 119,-3 0-204,5 3 21,0-3 60,0 5-201,5 11-2,-3-4-299,8 15 108,-4-5 0,6 8 175,-1 1-432,-5-2 191,4 9 0,-3-5 41,4 3 1,1 0-69,-1-4 0,4 4 88,0-5-285,1 1 135,-5-4 0,1 0-124,-1-1 237,0-4 1,-3-1-14,0-6 330,-1 0-191,0 1 0,-1-4-27,-2-1 151,-3-4 49,4 2 46,-5-5 206,0 0-1,0-5-415,0-3-4,0 3-12,0-5 0,0 3-127,0-4-82,0-5 106,0 3 1,0-9-122,0 3 1,0-2 233,0-2-466,0 0 228,0 0 1,0 0-7,0 0-169,5 1-35,-4 4 172,5-4 66,-1 10-27,-4-5 100,4 11-109,-5 1-45,5 5 1,1 5 80,6 2 1,-1 4 17,1 0 1,-1 5-3,0 3 0,1-1 10,-1 1 1,1 0-25,-1 4 0,1-4-10,-1 0 0,0-5 34,1 1 1,-1-3 16,1-5 0,-1 2 313,1-5 1,-5 0-101,1-4 1,-4 0 290,3 0 1,-3 0-163,4 0 0,-5-5 178,5-3 0,-5-2-93,0-1 0,2-6 48,-1-2 1,0 1-130,-4-1 0,4-3-100,0-5 1,-1-1-157,-3 1 1,0-1 75,0-2 1,-3-6-369,-1 6 1,0-6 168,4 6 1,0 2-602,0 1 1,0 3-344,0 1 1,1 6 86,3 1 1,-1 9-730,4 3 1,-3 3 1659,4 1 0,-1 5 0,5 1 0</inkml:trace>
  <inkml:trace contextRef="#ctx0" brushRef="#br1" timeOffset="124">17608 7892 8175,'0'-8'0,"0"1"179,0 4 65,0-2 0,0 0 187,0 4 122,0-9-125,0 8 85,0-3 61,0 5 0,0 9-359,0 3 1,0 7-1,0 0 0,0 7-14,0 5-214,0-3 190,0 5 1,0-4-276,0 5 85,5 0-69,-3-4-215,3 3 217,0-4 1,-4 1 116,3 1-509,2-6 341,-5 3 1,4-6-65,-5-3-64,6 2 212,-5-8 188,4 3-243,-5-4-25,0-1 433,5-4-167,-4-2-2,4-5 2287,-5 0-2026,5 0-256,-3-5 0,9 3-32,0-2 97,1-2-34,4 5-244,1-4 83,-4 0 1,8 3 238,-2-1-356,-2 1 67,4 2 1,-7-3 177,5-1-255,0 0 50,-1 4 0,2 0 60,-4 0 1,-1 0-113,-4 0 0,1 0-536,-1 0 302,0 0 202,-4 0 0,-1 0-574,-2 0 315,-3 0-804,4 0-1216,-5 0 2428,-5 0 0,-1-5 0,-6-1 0</inkml:trace>
  <inkml:trace contextRef="#ctx0" brushRef="#br1" timeOffset="125">18191 7789 7983,'0'-12'-552,"0"-4"-70,0 9 1,0 0 207,0 0 1047,0 4-31,0-7 422,0 9-668,0-4 1,0 3 275,0-1-252,0 1-146,0-3-223,5 5 339,-4 0-173,9 0 0,-4 0-159,6 0 0,-4 2 88,-1 1 0,-4 0-82,0 4 0,3 1-376,-3 4 231,1-1 45,-4 5-179,0 2 148,-5 5 0,-1 4 48,-6-1-110,1 6 86,-1-8 0,1 5 51,0-2 1,3-5 14,0 4 0,5-8 33,-5 5 0,5-7 6,0 3 1,1-5 251,2 2-261,0-4-11,5 0 206,-3-6 6,8 4-159,-4-9 85,1 5 236,3-1-260,-4-4 7,0 4-63,-1-5 1,-1-1 64,0-3 93,0 3-63,-4-4-22,0-1-38,5 0-67,-4 0 0,4-1 44,-5 4 7,0 1 5,0-3-224,5 5 26,-3 0 221,8 0-248,-9 0 74,9 5 0,-7 2 110,4 4-235,-4 1 196,7-1 1,-7 4 178,4 0-89,1 6 1,-1-4 80,1 6 0,0-4-94,3 0 1,-1 0 160,-2 4 1,1 4-27,-5 0 0,3-2-230,-3-6 1,0 3 135,-4-3 1,-1 1-150,-3-1 1,-1-1 21,-3-3 1,-2-2 14,2 2 1,-2-4-116,-1-3 0,-2 1 12,-2-5 1,2 3-414,-2-3 0,3 1 193,5-1 1,-3-3-1736,2 3 1177,3-3 1,-1-2-707,2-3 1577,3 3 0,-5-9 0,6 3 0</inkml:trace>
  <inkml:trace contextRef="#ctx0" brushRef="#br1" timeOffset="126">18465 7527 8197,'-12'-25'0,"2"4"0,3 9 0,1 5-524,6-1-61,0 1 400,0 0 0,2 1 2129,2 2-844,-3 3-483,4-4 692,-5 5-812,0 0 1,5 2 247,3 6-24,2 5-343,6 15 1,2 1 140,5 5-25,5 5-492,1 7 1,6 2 184,-15-21 1,-1-1 0,15 25-1,-17-22 1,0-1-1,15 27-209,-20-25 0,-1 1 51,14 27 1,-12-1-220,2 0 0,-6 1 153,-2-1 1,-4-3-580,1-4 0,-4-2 307,-4-10 0,-2 0-917,-6-4 1,-6-1 514,-4-2 1,-8-2-2443,-8-2 3153,3-3 0,-13 4 0,2-6 0,-1 1 0,0 0 0</inkml:trace>
  <inkml:trace contextRef="#ctx0" brushRef="#br1" timeOffset="127">14513 8954 8070,'-6'0'423,"1"-5"241,5 4 111,0-4 591,0 5-1144,5 0 1,-3-2 29,6-1 0,-4 1 98,3-1-274,1 1 128,-2 2 0,4 0-28,-2 0-118,2 0 109,7 0 0,-3 0-77,5 0-165,-5-5 214,7 4-291,-3-4 140,5 5 1,4 0 130,-1 0-165,1 0 30,-4 0 1,3-4 85,1 0 0,5 0-1,-2 4 0,3 0-23,1 0 27,1 0-30,4-5 0,-1 4 164,8-3-1259,-3 3 1120,13 1 203,-4 0-204,5-5 1,5 2 18,-30 0 0,1-1-202,0 3 1,1-1 85,0-3 1,1 0 0,1 4 0,0 0 23,0-3 1,0 0 0,0 2 0,1 1-157,-3 0 1,0-1-1,1-1 1,0 1 59,1 0 0,0 0 116,1-3 1,1 1-202,2 3 0,0 1 0,-2-3 0,0 1 301,1 2 1,-2 0-770,-4-3 0,0 0 655,6 3 0,0-1 147,-4-1 0,-1-1-144,4 3 0,-1 0 0,2 0 1,0-1 19,-3-1 1,0 0 24,0 1 1,0 1-31,4-3 0,-1 1 0,-1 0 0,0 0 23,4 0 1,0 0-160,-1 0 1,-1 0 134,3 0 1,-1-1 0,-2 2 0,0 0-101,4-3 1,0 0 90,-5 0 0,2 0-5,6 1 1,1 0 0,-7 0 0,0 0-140,3 0 0,0 2 120,0 1 0,-1-1 14,1-4 1,-1-1-402,2 6 1,0-1 392,-2-4 0,0 0 1,1 4-1,0 0-16,-1-3 0,1 0 62,0 2 1,0 1-45,1-1 0,1-1 0,0 1 0,0 0-8,-1 1 1,1-1 55,2-3 1,0 1-45,-1 3 1,-1 1 0,5-3 0,-1-1 15,0 2 1,-1 0-11,2 2 0,0-1-2,1-4 0,-1 0 1,-2 4-1,-1 1 3,0-2 1,0 0-5,1-1 1,-1 0-571,-1 2 1,-1 0 566,5-4 0,0 0 3,-5 4 1,0 1-1,2-4 1,1-1-2,-4 3 1,1 0 136,2 0 0,0 0-65,1 0 1,0-1 0,-1 2-1,-1 0-56,1-3 1,-1 0 89,-1 3 0,-1 0-83,3-4 0,0-1 0,-4 5 0,0 0 155,0-3 1,-1 0-136,-2 3 0,1 0-10,0-2 1,1 1 0,-4-1 0,0 1 27,0-2 1,-2 0-1,-1 1 1,-2 1 222,-1 0 0,-1 0 0,28-3-163,1 1 0,-9-3 645,-7 3 0,-2-1-697,-8 1 1,0 3 1076,-8-3 0,-6 3-986,-5 1 0,-5-2 1069,-3-2-2529,-3 3 2358,-5-4-2109,0 5 80,-5 0 0,-3 0 973,-7 0 0,-13 5 0,-8 2 0</inkml:trace>
  <inkml:trace contextRef="#ctx0" brushRef="#br1" timeOffset="128">14879 9274 8852,'0'11'632,"0"2"-342,0 2-11,0 3-56,0 5-70,0 5 0,0 1 56,0 5 0,0-1 181,0-2-383,0 2 8,0 1 1,0 1 296,0 4-611,0-4 249,0-1 1,3 1-291,1-1 249,5 0 1,-8-1-129,3-2 148,-3 2 0,3-9 61,0 2 89,0-7-79,-4 3 0,4-9 107,-1 2-38,1-2 1,-2-3-28,1-3 268,-1 3-265,3-8 1,-5 4-258,0-2 254,0-3-279,0 4-468,0-5 448,5 0-734,-4 0 244,4 0 152,-5 0-408,-5 0 1003,4-5 0,-9-1 0,3-6 0</inkml:trace>
  <inkml:trace contextRef="#ctx0" brushRef="#br1" timeOffset="129">14776 9434 7966,'0'-12'-886,"0"1"0,0 3 1019,0 1 0,0-1 709,0-3 0,0-1-192,0 1-248,5-1-162,-4 6 0,9-4 166,-2 2 0,3-2-63,5-1-275,-4-1 117,10 1 0,-8 0 185,5-1-340,0 1 41,4 4 1,0 2 103,-1 5 0,1-4-143,0 1 0,4-1-98,-1 4 47,1 5-6,-4 1 1,-4 6-42,0-1 0,-1 1 163,1-1-327,-3 5 157,-4-3 1,-2 5-19,-3-3-159,4 3 138,-10 5 1,3-4-245,-8 0 300,-3 0 8,-4 4 1,-9 0 60,-3-1-55,-2-4-464,-3 4 555,4-5-82,-4 1 1,5 0-37,0-3 0,1-3-1,3-1 1,3 0 35,4-3-614,1-3 171,5 0 100,1 0-115,5-3-280,0 3 564,0-5 0,5 0 1,1 0-1</inkml:trace>
  <inkml:trace contextRef="#ctx0" brushRef="#br1" timeOffset="130">15587 9183 7973,'6'-12'-1132,"-1"1"2213,-5 4-414,0-3 2,0 9 128,0-4-398,-5 5 56,4 0-281,-9 0-6,8 0 0,-7 5 167,6 3-287,-6 2 148,2 6 0,0 2 140,-1 5-344,1 0 59,-5 5 1,1 1 176,-1 5-246,1 0 127,-1 6 1,1-2-160,0 7 136,-1-1 1,2 6-120,2-4 0,2 5-113,2 2 0,3-2-72,-3-2 0,4-7 89,4-4 0,2 2-109,6-2 1,-1-5 40,1-7 0,-1-2 146,0-1 0,1-1 46,-1-3 0,2-3-84,2-4 0,-6 2 235,3-3 1,-4 3 300,4-6-14,-1-3-57,1 5-383,-1-9-208,-5 4 1,1-5-1063,-3 0 950,-3 0 327,4 0 0,-5 0 0</inkml:trace>
  <inkml:trace contextRef="#ctx0" brushRef="#br1" timeOffset="131">15906 9331 7910,'0'-8'13,"0"1"-62,0 4 444,0-2-140,0 0 1,2 0 138,2-3 52,-3 3 115,4 5 775,-5 0-1168,-5 5 0,2 2-38,-4 4-169,-1 1 83,-3 4 0,-2-2-132,-2 5 1,2-4 142,-2 4-340,2-5 192,2 8 1,-1-6 82,1 3-144,4-2 77,2-1 0,5-7-119,0 3-20,0-3 212,0 2 0,2 0-208,1 1 167,-1-6-4,8 4 1,-4-8-21,6 1 0,0 3 31,4-3 0,-4 1-2,4-4 0,-4 0-34,0 0 118,-1 0-81,0 0 0,-3 0 22,0 0-15,-6 0 9,3 0 0,-1 1-2,0 3-5,0-3 18,-4 5 0,0-1 1,-4 1-33,0 5 263,-5 1-233,8-6 0,-8 8-2,5-2 144,-5 1-126,3-1 0,-2 1 20,1 2-21,-1-2 10,2 8 1,-3-7-21,5 5 16,-5 0-15,8-1 0,-4 2-5,5-5 1,0 4 3,0-3 24,0-1-20,0-4 1,5 1-6,3-1 219,2 1-99,1-6 0,1 4 234,-1-2-157,0-3-33,1 5 0,-1-9 21,1 3-107,-1 2 51,1-4-631,-6 3 257,-1-5-150,0 0-284,-4 0-414,4 0 1101,-5 0 0,-5 5 0,-1 1 0</inkml:trace>
  <inkml:trace contextRef="#ctx0" brushRef="#br1" timeOffset="132">16146 9480 7934,'0'-12'7,"0"1"151,0-1 1,0 5 552,0-1-314,0 5 214,0-2 558,0 0-665,0 4-152,0-4-184,5 5 1,-3 5 270,1 3-161,4 2-111,-1 6 0,2 2 17,-1 5-112,1 0 109,-2 5 0,4-3-183,-2 6 42,-3-1-358,5-1-183,-8 4 392,8-9 1,-5 4-147,2-5-192,4 0 314,-5 0 0,2-4-32,-1 0 0,-3-5 64,4 1 1,-6-6 13,2-2 350,2-4 257,-4 2-325,3 0 79,-5-4-122,0 4 328,5-5-382,-4-5 0,4 3-24,-5-6 1,0 1-27,0-5 0,-4 1-133,0-1 1,1 1-29,3 0 41,0-1 0,0 1 40,0-1 0,0 5 21,0-1-267,0 0 131,0 2-304,0 1 244,5 5 116,1 5-161,5 1 188,1 6 0,-1-1-207,1 1 187,-1-1-9,1 1 0,0-5 133,3 1-133,-2-1-16,9 5 272,-10-1-97,5-4 1,-6-2-115,1-5 452,-1 0-241,1 0 0,-5 0 8,1 0 469,-6 0-386,9 0 1,-9-5 490,6-3-368,-6-7-124,3 2 1,-1-5 131,0 3-232,0-3 1,-3-5-92,3 1-61,-3-1 186,4 0-101,-5 0 1,0-4-99,0 1 0,-4-5-27,1 5 0,-3-1-255,3 4 1,1 0-589,-1 1 465,-4 4 126,6 1-870,-4 6 270,5-1 326,0 6-1049,0 1 355,0 0 1259,0 4 0,0-4 0,0 5 0</inkml:trace>
  <inkml:trace contextRef="#ctx0" brushRef="#br1" timeOffset="133">16912 9354 7416,'0'-12'87,"0"6"512,0 1-54,0 5-152,0-5 29,0 4-85,0-4-1,5 10-124,-4 1-16,4 5 1,-1 5 139,0-1-349,-1 5 195,2-2 0,-2 5-185,5 0 9,-6 5-4,8-4 0,-8 7 35,1-4 0,2 1 101,-1-1-415,0-3 192,-4 4 1,0-6 17,0 1 1,0-4-137,0 0 0,0-5 147,0 2 32,0-4 19,0 0 0,0-5 238,0 1 19,0-6-153,0 4 1804,0-6-1507,5 0-250,-4-6 0,6 5 60,-3-3 1,2 2 26,5-2 0,1 3 20,-1-3 0,4 3-4,1 1 0,4-2-23,-1-1 0,-1 1-159,1-1 0,0 1-99,4 2 1,-2-4-96,-2 1 0,3-1-797,-3 4 0,1-4 740,-1 0 0,-2-1 666,-6 1-203,1 3-680,-1-4 210,-5 5-330,-1 0-879,0 0 778,-3 0-1702,3 0 1629,-15 0 1,6 0 694,-8 0 0,4 0 0,-4 0 0</inkml:trace>
  <inkml:trace contextRef="#ctx0" brushRef="#br1" timeOffset="134">17380 9228 7915,'0'-11'-26,"0"3"257,0 1-2,0 4 1,0-3 111,0 2 124,0 3 171,0-4-293,0-1-188,5 5 16,-4-9 0,9 9 225,-2-3-291,-3 3 64,5 1 0,-4 0-43,6 0-45,-1 0 166,1 0-415,-1 0 120,1 0 64,-1 0-599,-5 0 237,-1 0 221,0 5-116,-3-4 123,3 9 0,-5-3-104,0 4-20,0-5 165,-5 4 1,2-2 203,-4 7 8,-1-2-194,2 9 0,-5-5 339,4 6-140,-3 0 48,3 0 75,-3 0-231,9-6 0,-5 5 79,2-3-196,3-2 132,-5-1 0,6-4-6,0-1 1,2 0-16,2 1 1,-2-1 72,6 1-46,-6-6-38,8 4 1,-7-9 226,5 3-203,-6 3-11,8-6 166,-9 4-113,5 0 5,-1-4-136,1 4 101,0-5 0,1 4-38,-4 0 1,0 1-125,5-1 1,-5-2-80,5 6 202,-5 0-6,7-2 1,-8 4-165,6-2-30,-6 2 181,9 1-105,-10 6 85,9-5 1,-7 6-36,4-3 312,-4-2-131,7 9 0,-8-6-152,6 3 442,-5 3-235,2-4 0,-4 1-8,3 0 166,-3 0-264,4-2 1,-5 0 437,0-6-194,0 1 0,0-6-48,0 4-144,0-8 0,-5 6 132,-3-4-574,3 0 254,-5-4 0,4 0 154,-6 0-1368,1 0 879,5 0 0,-5 0-1592,4 0 913,-3-5 648,3 4 0,-2-9-783,6 2 1217,-6-2 0,7-2 0,-3 1 0</inkml:trace>
  <inkml:trace contextRef="#ctx0" brushRef="#br1" timeOffset="135">17711 9091 7936,'0'-6'-1636,"0"0"2609,0 2-91,0 2-444,0-3 0,0 4 344,0-3-438,-5 3 289,4-4 16,-4 5 62,5 0-271,5 0-224,-4 5 1,5 1 398,-2 6-391,2-1 57,6 1-21,-1 4-92,1 2 0,-1 1 169,0 0-381,1 5 240,4 0 1,-2 5-10,5-2 0,-5-2-75,2 6 0,0-2-250,-1 1 83,1 3 57,-5-3 1,0 5-481,1 3-365,-1-2 748,-4 3-260,3-5 231,-9 6 1,4-5-39,-5 3-3,0-2 32,0-2 1,0-3-192,0-1 169,-5-5 117,-1 3 0,-5-5-37,4 0 11,-3-5 24,3 3 0,-4-8-267,0 2 867,-1-2-702,1-2 0,3 0-50,0-4 0,6-1-54,-2-2-864,-2-2 273,5 3 177,-5-5-308,6 0 554,6 0 0,-4-5-495,6-3 909,-1-2 0,5-2 0,-1 1 0</inkml:trace>
  <inkml:trace contextRef="#ctx0" brushRef="#br1" timeOffset="136">18453 9331 7937,'0'-11'0,"0"3"276,0 0-184,0 6 461,0-8-42,0 8 565,0-3 1,4 18-459,0 2-529,0 8 90,-4-5 0,0 6-34,0 3-139,0-3 159,0 9 1,0-8-339,0 6 185,0-6-122,5 3 0,-4-5-34,3 0 1,-3-2 69,-1-2-729,0-2 489,0-6 1,0 0-66,0 1-445,0-6 92,0-1-737,0 0 717,0-3 265,0 3 487,0-5 0,-5 0 0,-1 0 0</inkml:trace>
  <inkml:trace contextRef="#ctx0" brushRef="#br1" timeOffset="137">18305 9651 7937,'0'-7'-334,"0"2"334,0 5 1404,5-5-869,-4 4 1,9-4 145,-2 5 201,2 0-510,7 0 0,-3 0 207,5 0 193,0 0-407,9-5 1,-7 4-278,6-3-40,-6 3 1,6-3 204,-8 0-2002,3 0 957,-5 4 792,1 0 0,4-5 0,-5-1 0</inkml:trace>
  <inkml:trace contextRef="#ctx0" brushRef="#br1" timeOffset="138">18990 9251 7958,'0'-8'-205,"0"1"1,0 3-41,0-4 245,0 6 1036,-5-3-615,4 5 0,-4-1 604,5-3 65,0 2-460,0 8-234,0 1-167,5 15 1,-4-1 154,3 6 0,1 8-50,-1 0-142,5 2-11,-8-3 0,9 0-27,-2 0 1,1 4-137,-2 0 1,3 1 234,-2-5-869,2 0 526,1 0 1,1-3 81,-1-1 1,-1-4-25,-2 0-845,2-7 567,-8 3 1,6-9 58,-4 2 1,0-6-2,-4-2 0,0-3 7,0 4-7,0-6-237,0 3-2051,0-5 1118,-5-5 1422,4-1 0,-15-6 0,4 1 0</inkml:trace>
  <inkml:trace contextRef="#ctx0" brushRef="#br1" timeOffset="139">18944 9354 7958,'5'-18'189,"2"0"150,4 3 1,1 2-111,-1-2 0,6-1-1,2 0 1,2 1 649,2 4-383,0-1-165,5 1 1,-4 0 224,3-1-333,-3 1 1,4 4-153,-4 2 124,-1 5 1,-3 0-86,-5 0 0,0 3-171,-3 4 1,-5 2-517,1 10 311,-6 0 224,4 4 0,-8 1-361,-2 3 146,-2 2 63,-10 0 0,2-1-175,-5-5 0,3 0-32,-3 0 110,0 0 78,2-6 1,-4 0-25,6-6-483,-5 1 412,7-1 0,-3-1-253,4-2-355,1-3 917,4 0 0,2-4 0,5 4 0</inkml:trace>
  <inkml:trace contextRef="#ctx0" brushRef="#br1" timeOffset="140">19812 9011 7999,'0'-11'0,"0"3"0,0 1 0,-3 3 0,-1-4 563,0 6-267,4-3 0,-1 5 185,-3 0 254,3 0-375,-10 0 1,1 5 365,-5 2-499,-5 8 13,7 8 1,-8 3 184,2 4-198,-3 1-89,-1 8 0,4-2 57,0 5 0,5 0-110,-1 3 0,2 1 155,2 0 1,4-2-1035,4-2 408,1 2 281,7-3 0,2-1-474,4-1 340,1-4 51,-1-1-446,0 1 600,6-6 1,-3-1-329,5-5 701,-5-1-223,2-4 1,0-1-12,-1-6 0,0 0 126,-4 1 1,1-4-146,-1-1 447,1 1-387,-1-2-277,1-1-52,-1-5-9,-5 0-1037,4 0 377,-8 0 378,3 0 474,-5 0 0,0 0 0</inkml:trace>
  <inkml:trace contextRef="#ctx0" brushRef="#br1" timeOffset="141">19961 9160 7882,'11'-12'-625,"-3"2"1394,0 3-225,-6 1-102,3 6-54,-5 0 40,0-5 114,5 4-203,-4-4-242,5 5-18,-6 5 1,-6 1 259,-1 6-282,-3-1 125,-7 1 1,3 4-155,-5 3 13,5-2-1,-7 4-178,8-3 135,-3 5 0,4-4-9,1 0 0,3-4-162,0 4 0,6-5 164,-2 1-324,3-2 204,1-1 0,5-1-244,3 0 341,2 1 8,1-6 1,2 3-1,2-5-60,-2 5 49,3-8 175,1 4-173,-5 0 1,5-4-37,-6 3 220,1-2 9,-6-2-164,4 0 95,-3 0-69,-1 0-27,-1 0 25,-5 0 1,0 5-31,0-4 21,0 9 1,0-9 203,-5 9-102,4-3 1,-8 0-85,5 1 180,-5 0-179,8 3 1,-8 0 33,5 1-132,-5 4 111,3-3 1,-2 4 55,1-6-289,4 5 224,-7-3 1,9 7-169,-3-4 162,3 4-39,1-7 0,0 7-22,0-5 44,0 0-35,0-3-196,5-1 210,1 6 1,2-8-40,-1 2 0,1-2-7,3 2 1,-1-3-148,-2 0 10,2-6 158,-3 8 0,0-8-967,1 1 465,-6-1 3,8-2 535,-8 0 0,8 5 0,-4 1 0</inkml:trace>
  <inkml:trace contextRef="#ctx0" brushRef="#br1" timeOffset="142">20326 9263 7936,'0'-12'0,"0"1"-357,0 4 212,0-3 302,-5 9 233,4-4 103,-4 5 389,5 0-355,-5 0-312,4 5 193,-4-4-116,5 9 0,0-3-48,0 4 1,0 2-1,0 2 0,0-1 145,0 5-283,0-5 60,0 13 1,0-8-59,0 7 114,0 3-28,0 1 1,-4 4-375,0 0 93,0 0-389,4 1 80,-5-6 328,4 4 0,-4-9-94,5 3-125,0-3 171,0-6 0,0 2 39,0-5 299,0 0-241,0-8 681,0 3-503,0-4 101,0 0 71,0 0-196,0-6 240,5 0-169,-4 0 1,5 0-19,-2 0 0,3 0-4,4 0 1,0-4-223,1 0 11,-1-5 35,6 8 1,-3-6-69,5 4-56,-5 1 166,2-3 1,-4 1-334,-1 1 145,0-1-62,1 4-38,-6 0 118,4 0 0,-7 0-58,4 0-580,-4 0 147,7 0 346,-9 0 0,6 0 3,-3 0 0,-2 0 262,6 0 0,-6 0 0,3 0 0</inkml:trace>
  <inkml:trace contextRef="#ctx0" brushRef="#br1" timeOffset="143">20806 9342 7915,'-1'-11'99,"-3"0"1,3-1 253,-3 1 0,3 3-95,1 1 214,0 4-206,0-7 0,0 7 572,0-4-361,0 4 0,0-2 948,0 5-1243,0 5 0,0 5 179,0 6-209,5 9 14,-4-6 0,4 13-172,-5-6 113,0 6-40,5-8 0,-4 8-204,3-5 116,3 4 57,-6-7-503,4 4 349,0 0 0,-4-5-32,3 0-269,-3 0 285,4-11 1,-3 5-87,1-6 292,-1 1-139,3-1 196,-4-4-198,4 3 26,-5-9 1,1 4 274,3-5-91,-3 0 145,5 0-38,-6-5 0,0-1-161,0-6 1,1 1 39,3-1 1,-3 1 45,3-1-325,-3-4 204,-1-2 1,5-1-87,3 0-56,-3 0 129,5-4 0,-4 0-134,6 1-55,-6-1 196,4 5-279,-4 2-16,1 4 232,3 6-202,-4 1 88,1 5 0,3 1 59,-3 3-214,-1 7 114,4 2 1,-5 8-134,2-2 199,4-2 31,-10 5 0,9-5-30,-2 6-3,-3-5-15,5 3 82,-9-8-38,9 4 1,-5-6-136,3 0-2,2-4 80,-4-2 1216,1-5-392,3 0-166,-9 0 1,4-5-233,-5-3 0,1-2 197,3-1-95,-2-6-251,3 4 1,-5-8 22,0 2 1,-2-3 171,-1-1-595,1 1 229,-8-1 1,8-1 82,-6-3-739,5 3 473,-2-4 1,4 1-1188,-3 1 718,3-1 383,-4 4 0,5 5-1429,0 3 821,0 3 287,0 0-929,0 1 1549,0 4 0,0-3 0,0 4 0</inkml:trace>
  <inkml:trace contextRef="#ctx0" brushRef="#br1" timeOffset="144">21217 9011 8011,'0'-7'12,"0"-1"1,0 4-4,0-3 1,1 4-183,3-1 1102,-2 3-279,3 1 2826,-5 0-3624,0 5 209,0-4 114,5 9 0,-3-3-48,6 4 1,-4-3-13,3-1-700,-4 1 434,7 4 1,-8-2 8,6-3 0,0 3 193,-2-3-173,4 4 142,-9 1 0,6-1 14,-3 0-110,-3 1 87,4-1 0,-5 2-32,0 2 1,0-1-3,0 5 1,-1-1 34,-3 1-124,3 3 112,-10-10 1,9 6 39,-6-3-51,6-2 5,-8 3 0,8-4 260,-1-1-253,-4 1 1,6-1 220,-4 1 22,5-6-197,0 4 207,0-4 37,0 1-184,0-2 1059,0-5-1057,5 0-1,-4 0 0,6 0 84,-4 0-328,-1 0 50,3 0 268,0-5-528,-4 3 113,9-3 200,-3 5-318,4 5 189,0-3 1,1 8-53,-1-2 189,-4 2 1,3 2 322,-3 4 0,3 0-126,2 3 1,-1 3 21,1-3 1,-5 2-22,1 2 0,-2-4 213,2 0 1,-2-1 172,-2 1-417,-3 3 0,4-6 34,-5 3 1,-3 1-350,-1-4 133,-5 4 1,3-7-151,-6 2 1,2-6 89,2-2 0,-2-3-288,3 4 112,-4-6 134,0 3-1187,0-5 303,4 0 388,-3 0-1265,9 0 1181,-9-5 1,8 3 721,-1-6 0,-4-5 0,1-4 0</inkml:trace>
  <inkml:trace contextRef="#ctx0" brushRef="#br1" timeOffset="145">21446 8908 7914,'0'-17'230,"0"0"46,0 6 0,0 3-161,0 1 1202,0 4-609,0-2 477,0 5-244,0-5-418,5 4 0,1 1-83,5 7 0,1 3-83,-1 2 1,5 4 67,-1 3 1,9 7 286,-1 0-432,2 11 1,-2-6 272,0 7-1422,0-3 1091,5 5 1,-4 0-286,-2 6 136,0 0 1,-5 3 216,2 0-351,2 1 108,-8 1 1,3-6 178,-4 1-426,-1 0 63,-4-6 1,-1 6 66,-2 0-87,-3-6-301,4 0 324,-10-6-15,4 0 173,-9 0 1,3-4-214,-4-4 1,-4 2-96,-1-1 167,1 0 0,2-6 280,-2-2 0,2-2-432,-2-6 0,4 0-38,3 1 1,-2-6-1955,2-2 1704,3 2-399,-5-4 956,9 3 0,-9-10 0,3-2 0</inkml:trace>
  <inkml:trace contextRef="#ctx0" brushRef="#br4" timeOffset="146">19724 2672 7952,'0'-7'-27,"0"-1"13,5 6 60,-4-8 0,4 7 200,-5-5 156,0 6-209,0-3 0,0 4 138,0-3-309,-5 2 101,4-3 229,-4 0-329,0 4 34,3-9 1,-3 7-87,5-4 136,0 4 1,-3-3-181,-1 2 0,0 2-2,4-6-138,-5 5 193,-1-7 1,-2 9 59,0-3 1,5 2 77,-5-2 23,5 3-58,-7-5 0,5 5 119,-2-3-80,-4 3 1,6-5-48,-2 2 1,-3 1 107,2-4 1,2 3-87,-2-4 1,0 5 20,-3-5 0,2 5-8,-2 0 0,2-2-73,-6 1 1,1-1 1,-2 1 1,4 3-7,-4-3 1,-1 2-9,-2 2 0,1-3 48,-1-1 0,4 0-116,-4 4 0,1 0 89,-1 0 0,-2 0-88,6 0 1,-5 0 72,1 0 0,2 0 7,2 0 1,-1 0-31,0 0 1,0 0-1,1 0 0,2 0-13,-2 0 0,-2-4 26,2 0 0,-4 1-24,4 3 1,-4 0 23,4 0 1,-6 0-122,2 0 1,-1 3 103,1 1 1,-3 0-44,3-4 0,1 4 32,-1 0 1,4-1-8,-4-3 0,5 4 25,-1 0 0,1 0-29,-1-4 0,1 0 87,-5 0 0,4 0-72,-4 0 1,0 0 11,-4 0 0,4 0-3,0 0 1,-4 4-28,-4 0 1,0 1-7,5-2 1,-5-1-5,0 1 1,5 3 100,2-3 0,3 1-69,-2-4 1,2 0 73,6 0 1,-1 0-67,1 0 0,-1 0 98,1 0-83,0 0 0,-1 0 35,1 0 0,-1 0-102,1 0 1,-4 0 70,0 0 0,-2 4-152,2 0 1,1 0 78,-5-4 1,0 1-20,-4 3 1,3-3 38,-3 3 0,2-2 25,-5 2 0,3-3-35,4 3 0,-3-1 38,3 1 0,2-3 5,-2 3 0,3 1 13,-3-2 1,5 3 12,-1-3 0,1-1-28,-1 1 1,2 3 3,-2-3 0,2 2-9,2-1 0,-1-1 0,1 4 1,0-3-2,-1 4 0,1-2 0,-1 2 0,1 1-16,-1-6 1,1 5-4,0-4 1,3 3 20,0-3-7,1 5 1,-5-3 8,1 6 0,3-4-9,1-1 1,-1-1 10,-3 2 0,-1 2 29,1-2 1,3-2 4,1 2 1,-1-1-19,-3 5 1,-1-1 3,1 1 0,-1-1 38,1 1 0,0-2-43,-1-3 0,2 3 37,2-2 0,-2 2-29,3 2 1,0-5 62,0 1 1,3-1-28,-4 5 1,4-4-1,-3-1 0,3 1 3,-4 3 0,5-1 10,-5-2 1,4 2-35,-4-2 0,5 2 12,-5 1 1,4 1-75,-3-1 0,3 1 67,-4-1 0,4 0-38,-3 1 1,3-1 23,-4 1 0,2 3-74,-2 0 0,0 0 72,4-3 1,-1-1-4,1 1 0,3 3-6,-3 0 1,-1 0 1,1-3 0,0 0 78,4 4 1,0-4-71,0 4 0,0-4 98,0 0 1,0-1-81,0 0 1,0 1-32,0-1 0,4 1 29,0-1 1,3 2 3,-3 2 1,4-2-60,-4 2 0,1 1 51,-2 0 1,-1 3-47,1-4 1,-1 4 28,-2-4 0,4 2-56,-1-2 0,1-1 54,-4 5 1,0-5-6,0 1 0,4 2 20,0-2 1,0 1 2,-4 0 0,3-4-5,1 4 0,1-3-10,-1 3 1,-1-4 34,4 4 1,-3-4-31,4 0 0,-5 3-33,5 0 0,-4 0 37,4-3 0,-5 1-116,5 2 0,-4-3 61,3 4 0,-3-4-9,4 0 1,-4-1-6,3 1 0,-3-1 28,4 0 1,-6 1 56,2-1 1,1 1-60,-1-1 0,1 1 103,-1-1 0,-2 0-86,6 1 1,-2-1-1,2 1 0,2-2-8,-2-3 1,2 4 2,1-4 0,1 3-36,-1 2 1,0-5 43,1 1 0,-1-2-17,1 2 1,-1 2-2,1-2 1,-2-2 90,-3 2 0,3-2-25,-2 2 0,2 2 9,2-3 1,-5 2-6,1-1 1,-1 2 7,5-2 1,-3-2-24,2 2 1,-2-2 8,6 2 1,-2 2-38,-2-3 1,6 0 27,2 0 0,-1-3-89,1 4 1,0-6 54,4 2 1,-4 1-4,0-1 0,-4 0-20,4-4 0,-5 4 26,1-1 0,-2 2-66,-2-1 1,1-1 57,-1 4 0,-2-4-62,2 1 0,-2 1 53,7-1 0,-4 3 39,0-3 0,-1 4-22,0-5 1,1 5 4,-1-4 0,5 1-21,-1-1 1,0-2 3,-4 6 1,2-4-95,2 3 0,-2-3 103,2 4-11,-2-6-50,3 3 42,-3 0 1,4-3-2,-6 2-21,6 2 9,-5-5 1,5 8 33,-6-5-32,1 0 4,4 1 1,-3-3 33,2 6-31,-2-6 5,-2 4 0,2-3 3,2 1 1,-2 4-44,2-4 1,1 1-10,0-2 1,3-1 20,-4 1 1,5-1-8,-1-2 1,-1 4 52,1-1-36,-5 1 1,6-4-19,-4 0 0,3 0 3,-4 0 1,0 1 20,-4 3-1,1-2 0,-1 3 7,1-5 0,0 0-5,4 0 1,0 0-17,3 0 45,3 0-33,-10 0 1,10 0-328,-3 0 316,-2 0 0,4-2-80,-2-1 1,-1 1 58,1-2 0,-4 3-74,4 1 1,-5 0 54,1 0 1,-1-1-16,2-3 0,-4 3 7,4-3 0,0 3 37,-1 1 0,6 0 11,-2 0 0,2-4 15,2 0-34,5-5 0,-4 7 24,3-6-26,-3 6 19,-6-3 1,3 1 176,-2 0-188,-2-5 75,-1 8 1,-3-4 106,2 5 1,-5-4-114,5 0 0,-8-1 9,4 1 1,-1 3 97,6-3-126,-4 3 30,5-4 0,-6 3-86,1-1 74,-1 1 0,0-1-152,1-1 0,-1 0 86,1 4 0,-1-4-321,1 0 1,-5 1-142,1 3-1837,-6 0 1194,3 0 1141,-5 0 0,-10 0 0,-2 0 0</inkml:trace>
  <inkml:trace contextRef="#ctx0" brushRef="#br4" timeOffset="147">19610 2490 7514,'-8'4'862,"0"-1"-526,6 6 1,-8-2-197,3 4 42,1-5 0,-3 5 41,5-4 1,-1-1-17,1 2 1,-1 0 15,-2 3-30,-3 1 0,7-1-16,-5 0 1,1 5-17,-5-1 0,1 5-40,0-1 0,-2 3 63,-2 1 1,1 1 17,-5 2 1,0 2 112,-4 3-118,0 2 0,1-4 48,3 5 1,-1 0 42,5 1-113,0-1 1,7-4-233,0 1 0,5-2 87,-5 2 1,5 0-71,0-4 0,1 3 34,2-3 1,0 1-126,0-1 1,0-3 99,0 2 1,0-2-25,0-1 1,0 0 70,0 0 1,4 1 11,0 3 0,1-3 9,-1 2 1,-2-1 9,6-3 1,-2 3 42,2 1 1,2-2-54,-2 3 1,-2 2 74,2 2 0,-2 0-59,2 0 0,0 2 10,-4-3 1,4-1-38,-4 2 1,5-5-3,-2 5 0,2-6 18,-1 2 1,3-3 0,1-1 0,-1 0 6,4 0 1,3-6-11,1-1 0,-1 0-32,1-1 0,-1 1 29,1-5 0,-3 2 161,-4 2-166,-1-2 0,3 3 263,-3-4-253,3 4 0,-7-3 44,4 2 0,0-2-14,1-2 0,-1 0-133,1 1 1,-1-1 126,1 1 1,-1-5 28,0 1-38,1-6 0,-1 4-60,1-6-85,-1 0 0,-3 0-509,-1 0-2654,-4 0 1843,2 0 1409,-5 0 0,-10 0 0,-3 0 0</inkml:trace>
  <inkml:trace contextRef="#ctx0" brushRef="#br4" timeOffset="80744">18650 4671 8355,'0'-7'-295,"0"-1"0,0 4 393,0-4-241,0 1 231,0-5 267,0 1 0,0 3 133,0 1 42,0 4-92,0-7-54,0 9-100,0-4-52,0 5 0,-5 1-208,-2 3 1,-1 2 104,-3 6 0,2-1-67,-7 0 0,0 6 45,1 2 1,-6 4 49,2 3 1,-1 4 50,1 4 0,-6 9 0,2 3 1,-4 3-242,1 1 0,0-2 210,-4 5 1,0-1-555,0 2 0,1 0 455,2-4 0,6 3-167,-6-4 49,5 6 0,-6-3 43,6 5-164,-1 0 70,0 0 0,0-3 64,0-1 40,0 0 0,1 4-95,-1 0 93,0 1 0,0-1-6,0 0 0,11-27 0,0 1-3,-1-1 1,-1 1 0,2-1 0,0 0-8,-14 28 0,13-28 0,2 0-1,-1 1 1,1-1 0,1 1 0,1 1-39,-10 28 46,5-1 1,3-26 0,0 0 4,-8 28 89,9-26 0,-1 1-808,-1-4 0,1 1 717,-1 6 0,1 0 94,-1-4 1,1 0-41,0 4 0,-1 1 0,1-6 0,-1-1-4,2-1-6</inkml:trace>
  <inkml:trace contextRef="#ctx0" brushRef="#br1" timeOffset="160">1900 3774 8197,'-5'-6'-54,"4"-4"188,-5 3 1,3 0 28,-1-1 0,-1 6 295,1-2-86,3-3 1,-8 5-142,5-6 1,-1 4-16,1-3 0,2 4-40,-6-1 0,4 3 79,-3 1 1,3-4-195,-4 1 1,4-1 104,-3 4 1,3 0-175,-4 0 1,1 1 89,-5 3 1,1-2-114,-1 6 1,0-4 41,-3 3 0,1 1 47,-5 3 0,3 2 27,-3 2 0,0-1 3,-4 5 0,4-3 36,0 3 0,5-2-20,-1 2 0,2-1-81,2-3 1,0-1 71,-1 5 0,5-5-119,-1 2 0,5 0 12,0-1 1,1 1-73,2-5 0,4-3 46,0-1 0,9 1 61,-2 3 1,7-3 107,-3-1 1,9-3-108,-1 4 1,4-4 13,-1 3 1,2 0-5,3 0 1,0 3-126,-4-2 1,5-2 69,-2 2 1,-1 1-113,2 6 0,-6-2-35,2 2 1,-4 2 87,-4-2 0,1 5-118,-5-1 1,1-1 70,-5 1 0,-1 0 22,-2 4 1,-3 0 7,-5-1 0,0-3 120,0 1 0,0-5 74,0 4 1,-9-1 184,-3 1 1,-7 1 269,0-5 1,-5 2-242,-6-2 1,-1-2 162,-7 2 0,2-3-98,-3 0 1,8-2 42,-4-2 1,5 1-47,0-6 0,2 1-77,5-4 0,5-4-220,3 1 1,-2-6-228,2 1 0,4-2-1140,3-2 0,2 5 673,-2-1 0,3 1-2988,5-5 3606,5 6 0,7-4 0,5 3 0</inkml:trace>
  <inkml:trace contextRef="#ctx0" brushRef="#br1" timeOffset="161">9876 8189 8125,'-1'-6'-281,"-3"2"27,3-3 0,-8 1 462,5-5 0,-1 1-42,1 2 1,3-2 221,-3 2 0,2-2-104,-2-1 0,3-1 136,-3 1 1,-1 3-54,1 1 0,-5 0-38,1 0 0,1-2-90,-5 5 1,2 0 14,-9 4 1,0 0-220,-4 0 1,-5 9 72,-2 2 0,-2 5-167,2-1 1,-3-2 61,2 2 1,0 2 97,0 3 0,3-3-66,5 2 0,6-5-209,1 2 1,5 0 30,3-1 1,3 0 85,5-3 1,2-1-94,1 1 1,5-1 97,7 1 0,-1-1 52,5 0 0,0 1-3,4-1 0,4 1 57,-1-1 1,2 1 12,-1-1 1,1 0 9,2 1 1,0-1-11,-4 1 1,-2-1-33,3 0 0,1 1 124,-1-1 0,-2 5-103,-6-1 0,-3 0 24,-4-4 0,-5 6-11,1 2 0,-5 1-64,0-1 1,-6 3 127,-5-3 1,-5 1 144,-6-1 1,-1 3-208,-10-3 1,3-3 11,-4 0 0,1-1 440,-4-4 1,3 2-158,1-9 0,1 0-355,-2-4 0,4 0 111,8 0 0,-1-2-992,5-2 1,0 2 38,3-6 831,6 1 0,-4-10 0,3-1 0</inkml:trace>
  <inkml:trace contextRef="#ctx0" brushRef="#br1" timeOffset="239">6595 16279 7800,'-11'0'613,"-1"0"-701,1 0-247,5 0 217,1 6 1165,5-5-676,5 9 0,1-8-45,5 6 1,2-5-50,2 0 0,3-1 157,5-2 0,5 0-156,2 0 1,7 0-100,1 0 1,4 0-148,-4 0 0,5 0-105,-1 0 1,-1-4-183,1 0 1,-11 0-132,0 4 0,-6 0-1090,-2 0 619,-5 0-144,-2 0 1001,-9 0 0,-7 5 0,-7 2 0</inkml:trace>
  <inkml:trace contextRef="#ctx0" brushRef="#br1" timeOffset="240">6687 16576 7731,'11'-5'476,"6"4"44,2-3 0,7-1 56,5 1 0,2 1 449,1 3 1,0-2-333,0-2 1,5 3-298,-1-3 1,3-1-315,-2 2 0,-3-1 30,-5 4 0,-3 0-1991,-5 0 1879,-1 0 0,-4 5 0,-1 1 0</inkml:trace>
  <inkml:trace contextRef="#ctx0" brushRef="#br1" timeOffset="241">8251 16405 7953,'-10'-5'262,"3"-3"-175,1-2 261,6-1-148,0 4 1,2 1 49,2 2 1,-2 3 274,6-3 0,-1 3-194,5 1 0,-1 0-111,1 0 1,-5 0-38,1 0 0,3 4 38,4 0 0,2 3-146,-2-3 0,3 4 5,5-5 1,6 1 44,5-4 1,2 4-36,6 0 1,1 0-104,6-4 0,3 0-81,5 0 1,2-4 171,2 0 0,-28 0 0,2 0-294,3 3 0,0-1 1,2-3-1,-1 1 253,1 0 1,0 0 0,0 1 0,1 0 6,1-1 0,0 0 0,1 1 0,0 0-13,3-1 1,0 0-1,-1 0 1,1-1 2,0 3 1,-1 1-1,1-2 1,0 2-13,-1 0 1,1 2-1,-2-1 1,0 0-9,0 0 0,-1 0 1,-1 0-1,-1 0-21,0 0 1,1 0-1,1 0 1,1 0 35,-1 0 1,1 0 0,3 1 0,1 2 3,2-2 1,-1 1-1,2 0 1,0 0-279,0-2 1,1 0 0,1 0 0,0 0 172,0 0 1,1 0 0,3 0-1,1 0-338,-1 0 0,1 0 0,0-2 0,2 0 339,-1 1 1,0-1 0,1-2 0,0 0 42,3 2 0,0 0 1,0-2-1,1 0-51,0 3 1,1-1-1,-1-2 1,0 0 104,-19 3 0,-1-1 0,1 1 0,19-1 0,0 0-60,0 2 0,1 0 0,-1 0 0,-1 0 111,0 0 1,0 0-1,-2 0 1,0 0-61,0 0 0,-1 0 0,-2 0 1,-1 0 49,-2 0 1,0 0 0,3 1 0,-1 0-24,-3 1 0,-1 0 0,-1-1 0,-1 0-93,-5 3 0,-1 0 0,0-3 0,-1 0 55,-4 1 0,0 0 0,2-1 1,0-1-77,-6 0 1,0 0-1,-1 0 1,0 0 23,22 0 0,-10 0 273,-5 0 1,-7 0-45,-4 0 1,-8 0 960,-8 0-377,-8 0 220,-1 0 1,-8 0-918,-2 0 0,-7 0 292,-8 0 1,-4 0-703,-4 0 0,-7 0-2761,-8 0 3101,-2 0 0,-6-4 0,1 1 0,-1-1 0</inkml:trace>
  <inkml:trace contextRef="#ctx0" brushRef="#br1" timeOffset="242">10673 15411 7792,'-8'-1'0,"0"-3"704,6-2 12,-3-5-138,5 4-143,0 2 128,0 0-284,0 4 1,0-3 302,0 8-359,0 2 0,1 9 62,3 1 0,-3 4-110,3-1 1,-3 6-56,-1 2 1,4 3 23,0-3 0,0 4-147,-4-5 1,3 1 87,1-4 1,1 0-120,-1-1 0,-1-3-208,4 0 1,-4-5 140,1 2 0,1-4-618,-2 0 1,1-5-85,-4 1 0,1-5-1587,3 0 2390,-2-1 0,3-2 0</inkml:trace>
  <inkml:trace contextRef="#ctx0" brushRef="#br1" timeOffset="243">11072 15377 7799,'2'-11'0,"1"-1"875,-1 1-522,8 5 128,-9 1 1,4 10-28,-5 2 0,0 8 199,0 4 0,-1 6-280,-3 5 1,-2 1-135,-6 7 0,-3 2-74,0 2 0,-4-1-128,4 1 0,-5-6-329,5 2 1,-5-2 249,1-2 0,2-3-575,2-1 1,3-5 169,0 2 0,1-4-40,-1-4 0,2 1 36,2-4 0,2-2-170,2-7 1,3-1-44,-3-2 664,3-2 0,1 3 0,0-5 0</inkml:trace>
  <inkml:trace contextRef="#ctx0" brushRef="#br1" timeOffset="245">9610 16668 7762,'0'-8'1041,"0"1"1,0-1-427,0-3 1,0 3-443,0 0-10,0 6 1,-1-2 213,-3 8 0,2 6-129,-6 5 1,4 7-46,-3 1 1,-5 6-35,-3 9 1,-1-1-94,0 4 0,-1 5-111,-6 4 1,1-1 45,3-3 0,-2-4-430,2 0 1,-3-6 270,-1 2 0,0-3-196,0-5 0,1 2 12,-1-5 0,5-2-37,3-6 0,6-3-425,1-4 320,6-6 1,-2-1-390,8-5 0,2 0 863,5 0 0,6-10 0,1-3 0</inkml:trace>
  <inkml:trace contextRef="#ctx0" brushRef="#br1" timeOffset="246">10490 17045 7775,'-12'-5'0,"6"-2"1119,2-4 1,3 3-555,1 1 1,5 4-244,3-1 1,3 2-45,4-2 0,-1 3 214,5-3 0,0 1-337,4-1 1,5 3-348,3-3 1,-2-1-927,1 2 1,-3-1 193,3 4 924,-9-5 0,5 3 0,-8-3 0</inkml:trace>
  <inkml:trace contextRef="#ctx0" brushRef="#br1" timeOffset="247">11678 16588 7727,'-7'-1'842,"3"-3"-106,3 2-267,1-3 1,0 7 40,0 1 0,0 0 7,0 5 0,0 3-168,0 4 0,1 7 2,3 1 1,-1 0-240,4 3 0,-3 0-163,4 0 0,-4-2-44,3 3 0,-3-3 134,4-1 0,-6-4-736,2 0 0,-3-1 299,-1 1 1,0-3-1734,0-4 2131,0-1 0,-5 1 0,-1-1 0</inkml:trace>
  <inkml:trace contextRef="#ctx0" brushRef="#br1" timeOffset="248">12146 16634 7737,'-7'-6'1977,"2"5"1,5 2-1827,0 11 1,0 1 228,0 6 1,-6 5-15,-5 6 1,-2 4-68,-6 4 0,-1 8-67,-7 7 0,2-1-165,-6 2 1,6-6 29,-2 1 1,3-2-155,1-1 1,4-5-608,0-3 0,4-6 390,-4-2 1,5-1-647,-1 2 0,2-9 260,1-6 1,1-4-504,0 0 568,4-6 595,2-1 0,5-5 0,0 0 0</inkml:trace>
  <inkml:trace contextRef="#ctx0" brushRef="#br1" timeOffset="250">12340 17125 7815,'8'-12'244,"-1"1"1,1-2 460,3-2 0,2 3-131,2 1 1,2 0-55,2 3 0,2 3-31,-2 1 0,3 3 100,1 1 0,-4 0-222,0 0 1,-1 1-25,1 3 0,-2-2-380,-1 6 0,-4 3 98,3 5 1,-6 3 13,-1-4 1,-5 7-84,0 0 0,-8 1-199,-6 4 1,-6-2-153,-6 2 1,-1-3-273,-2 3 1,-3-3 250,-6-1 1,2-2-56,3-2 0,3 2 351,8-6 0,3 0-72,4-4 0,5-3 406,-1 0 0,7-5-102,1 5 0,6-5 45,9 0 0,4-3-22,8-3 1,3 0 63,9-5 0,-4 5-281,3-5 1,-4 4-418,-3-3 1,-5 4 462,-6-1 0,1-2 0,-3 0 0</inkml:trace>
  <inkml:trace contextRef="#ctx0" brushRef="#br1" timeOffset="251">14715 16245 7773,'8'-1'0,"0"-3"0,-4 3 200,3-3 1,-3 3 339,4 1 1,-1-4 52,5 0 1,-1 0-227,0 4 0,2 0 61,2 0 0,3 0-21,5 0 1,1-1-141,3-3 0,2 3-143,5-3 1,2 3-94,2 1 0,-7 0-38,4 0 1,-5 0 107,1 0 0,-3 0-809,-6 0 1,-3 0-777,1 0-598,-7 0 689,4 0 1393,-11 0 0,-1 0 0,-5 0 0</inkml:trace>
  <inkml:trace contextRef="#ctx0" brushRef="#br1" timeOffset="252">14898 16428 8047,'12'0'846,"-1"0"0,2 0-355,2 0 0,3 0-221,5 0 1,-1 0-33,1 0 0,5 0-280,3 0 0,-2-1 110,1-3 0,-4 3-856,0-3 0,-2-1 788,-1 1 0,0 0 0,0 4 0</inkml:trace>
  <inkml:trace contextRef="#ctx0" brushRef="#br1" timeOffset="258">9782 16908 8010,'0'-12'925,"0"1"-109,0-1-160,0 6-8,5 1-261,1 5 0,0 1-133,-2 3 0,1 2-13,-1 6 0,0-3-232,-4 2 1,0-1 85,0 9 1,-5-4-292,-3 5 1,2-1-75,-2 3 0,6 0-256,-2-3 1,-1 3 252,1-3 1,-4 1-74,5-1 1,-1 1 158,4-5 0,0 1 71,0-5 0,0 1 199,0-1 0,0-3-168,0-1 281,0-4-39,5 2 1,1-5 25,6 0 0,-1 0-130,1 0 1,-5 0-31,1 0 1,-1 0-93,5 0-1,-1 0-166,1 0 0,-5-4-1371,1 0 1607,-1 0 0,5-1 0,-1-1 0</inkml:trace>
  <inkml:trace contextRef="#ctx0" brushRef="#br1" timeOffset="259">9907 17102 10377,'7'9'1290,"-4"2"1,0-1-732,1 9 0,-3 0-195,3 4 0,1 0-245,-1 0 1,0 1-60,-4 3 1,0-2-235,0 5 1,0-3-202,0 4 0,-4-7-491,0-2 0,0 0-4,4-7 0,0 0 870,0-3 0,5-1 0,2 1 0</inkml:trace>
  <inkml:trace contextRef="#ctx0" brushRef="#br1" timeOffset="260">11255 15526 7770,'0'-7'176,"0"1"180,0 2-52,0 3 1,0-4 0,0 5 359,0-5 37,0 3 149,0-3 437,0 5-891,-5 5 1,2 3-137,-4 7 0,3 2 12,-4 2 1,1 4-180,-5 0 0,1-3 69,-1 7 1,5-7-281,-1 3 1,1-1-31,-5-2 0,6-4-227,2-1 0,3-2-67,1-2 75,0 1 1,0-5-11,0 1 0,5-5 79,2 0 1,1-1-176,3-2 0,-2-2 141,7-1 0,-2 0-141,1-5 1,-1 5 104,5-5 0,-4 5-125,4 0 0,-5 1-211,1 2 704,-2 0 0,3-5 0,2-1 0</inkml:trace>
  <inkml:trace contextRef="#ctx0" brushRef="#br1" timeOffset="261">11381 15708 7770,'-12'0'250,"5"-3"-209,-1-1 1,4-4 1239,-3 4-233,4 1-540,-7 3 0,5 1-26,-3 3 1,3 2 62,5 5 0,0 5-331,0-1 0,0 5 15,0-1 0,0 3-504,0 1 1,4-1 239,0 1 0,3 0-1324,-3 0 1,5 0 1358,-1 0 0,2 0 0,1-1 0</inkml:trace>
  <inkml:trace contextRef="#ctx0" brushRef="#br1" timeOffset="262">15960 15594 7825,'-5'-11'-145,"4"-2"145,-3-2 0,3 2 130,1-2 0,1 2 38,3 2 1,2 1 244,6 2 0,-1-2-95,1 2 0,4-1 158,3 2 1,3-2-136,1 5 1,1-1-133,2 1 1,2 3-117,3-3 1,2 3 91,-3 1 1,-2 5-165,-1 3 1,-1-2-30,-3 2 0,1-1-31,-8 5 1,-1-1 59,-4 0 1,-1 2-77,-2 2 0,-4 3-133,-8 5 1,-2-4 67,-6 0 1,-4-1-59,-3 1 0,-4-1 66,-4-3 1,3-3 64,-3 4 0,3-4 50,1 0 1,2-5 5,2 1 0,2-4-2,6 3 1,0-4 106,-1 1 0,6-2 249,2 2 102,3-3-377,1 5 0,6-3 12,5 1 1,2 1 3,6-1 1,0-1-57,4 4 0,0-3-116,0 4 0,0-5 130,-1 5 0,-3 0-16,0 3 1,-5 0 17,2 1 0,-5-1-13,-3 1 0,1 3-33,-6 0 1,1 0 30,-4-3 1,-6 3-173,-6 0 1,0 4 45,-7-3 1,-5 0-65,-7-1 0,-1-6 86,2 3 0,-7-5-121,3 1 0,1 1-185,2-6 1,6 1 72,-2-4 1,5 0 287,3 0 0,2-5 0,6-1 0</inkml:trace>
  <inkml:trace contextRef="#ctx0" brushRef="#br1" timeOffset="263">15858 16279 8482,'11'-1'1258,"0"-3"1,1 3-868,-1-3 0,4 3-84,1 1 0,4 0 150,-1 0 0,8 0-148,3 0 0,4 0-102,4 0 0,7 0-164,4 0 0,5 0 135,-5 0 0,1 0-79,-5 0 1,1 0-32,0 0 0,-7 0-145,-5 0 0,-4 4-230,-8 0 1,-3-1-399,0-3 0,-8 4-2270,0 0 1600,-7 0 1375,1 1 0,-10 1 0,-2 6 0</inkml:trace>
  <inkml:trace contextRef="#ctx0" brushRef="#br1" timeOffset="264">16097 16417 7763,'-11'0'0,"3"0"781,1 0 0,4 1-264,-1 3 1,3-2 391,1 6-496,0-1 0,0 5 102,0-1 1,1 1-103,3-1 0,-2 4 35,1 0 1,-1 6-177,-2-2 1,-2 1-35,-1-1 1,0 3-202,-5-3 0,5-3 58,-5-1 1,4 2-188,-3-2 1,4 0 105,-1-3 0,3-1-302,1 1 0,0-1 73,0 1 0,1-2-7,3-3 1,7 3 34,8-2 1,-1-3-25,1-1 0,0 1 94,4-1 1,4 0 41,-1-4 0,1 0-512,-4 0 1,-4 0-110,0 0 1,-5-4-302,1 0 1,-2-4 342,-2 5 1,-4-2 653,-4 1 0,-1-8 0,-2-5 0</inkml:trace>
  <inkml:trace contextRef="#ctx0" brushRef="#br1" timeOffset="265">16292 16656 11078,'0'12'1041,"-4"0"-490,0 4 0,0 1-212,4 6 0,0 4-116,0 0 0,0 1-147,0-2 0,1-2-177,3 3 0,-1 0-636,4-5 0,-3 6 450,4-9 0,-6 2-1269,2-6 0,-3-2 1556,-1 2 0,-5-3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9:30:40.17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9084 16671 7496,'0'-6'-1095,"0"-1"2864,0 4-1158,0 1-72,0-8-4,0 9-117,0-9-272,0 9 19,0-5-368,0 6 373,0 6 1,0 0-33,0 5 0,4 1-36,0-1 1,0 2-38,-4 2 1,3-1 24,1 5 0,0-1-64,-4 1 1,0 1-132,0-5 1,4 4 49,0-3 1,-1-1-36,-3-4 0,0 1 54,0-1 1,0-3 46,0-1 4,0-4 87,0 2 23,0-5-169,-5 0-10,4 0-343,-4 0 1,5-1 167,0-3 1,0 1-651,0-4 1,1-1-14,3-3 892,-3 4 0,4-8 0,-5 2 0</inkml:trace>
  <inkml:trace contextRef="#ctx0" brushRef="#br0" timeOffset="1">12156 17082 6142,'0'-6'1566,"-3"0"-1218,-1 2-625,0 3 0,3-5 95,-3 6 1156,3-5-273,-4 4-89,5-4 122,0 5-806,0 5 1,0 1 103,0 6 0,0-1-41,0 1 1,0-1-11,0 1 1,0 0 30,0 3 0,3-1-5,1 5 1,0-3 12,-4 3 0,0 0 190,0 4-178,0-1-6,5-4 1,-4 4 68,3-3 0,-3 2-53,-1 2 1,0-4 6,0 0 1,0-3-43,0 3 0,2-5-11,1 1 1,-1-6-4,2-2 1,-3-3-30,-1 4-27,0-6 83,0 3 529,0-5-833,0-5 1,0 3-73,0-6-496,0 6 394,0-4 216,0 1 1,4 3-1433,-1-6 1674,1 6 0,-4-8 0,0 3 0</inkml:trace>
  <inkml:trace contextRef="#ctx0" brushRef="#br0" timeOffset="2">3072 8977 6839,'0'-7'473,"0"1"-200,0 2 338,0 3-438,-5-4 1,-1 1 97,-6 0 1,5 1 112,-1 3-228,1 0 1,-5 0-23,1 0 0,-1 3 122,1 1-279,-6 5 0,1-3 113,-3 6 0,2-5-83,6 1 1,-2-4 88,-2 3 0,2 1-147,-2 3 0,1 2 93,-1 2 1,2-2 11,-2 2 0,2-2 106,2-2 1,-1 1-96,1-1 1,0-3-31,-1-1 133,6 1-229,-4 4 1,8-5 71,-1 1 1,3-6-7,3 2 0,0 1-6,5-1 1,3 0 21,4-4 1,6 1 22,-2 3 1,-2-3-31,2 3 0,0 1 255,4-1-243,0 0 0,0-1 28,0 1 20,0 0-37,-1 1 1,1 0 42,0 3-90,0 2 50,-5-4 1,2 10 13,-5-1-24,0 5 1,-7-2 0,0 5 0,-6 3 8,2 1 0,-3 1-97,-1-1 1,0-3 84,0 2 1,-1-2-71,-3-1 0,-2 4 51,-6 0 0,0-5 83,-3-3 0,2-3-4,-2 3 1,-3-7 6,-1 0 1,1-1 105,-1-3 0,0-3 1,-4-1-151,0-3 316,0-1-286,1 0 0,3 0 71,0 0-31,5 0-38,-3 0 0,2-4-83,0 0-85,-1-4 101,10 1 0,-3-4 6,5-1 0,-1 5 100,2-1-414,1 0 187,-3-3 0,5 3 52,0 1-533,0-1 181,5 2 104,-3-4-346,8 8 1,-8-6-1015,6 4 1662,-1 0 0,10 4 0,1 0 0</inkml:trace>
  <inkml:trace contextRef="#ctx0" brushRef="#br1" timeOffset="3">17314 7058 6077,'0'-6'1587,"0"1"-1291,0 5-87,0-5 0,0 3-336,0-3 508,0 5-401,5 0 82,-4 0 1,6 0 204,-3 0-119,-3 0-91,9 5 1,-5 2 71,3 4-54,2 1 1,-4-1-25,6 0 1,-6 5-6,-2-1 1,1 0-10,-1-4 1,3 1 31,-3-1 0,4 1 18,-5-1 0,3 1-27,-3-1 0,-1 0 0,1 1 0,2-5-63,-1 1 1,1 0-9,-1 3-91,-3-5 141,5 5 1,-5-10-72,3 3 68,-3 2-169,4-5 130,-5 4 1,0-6-270,0-3 0,-1 3-536,-3-3 236,3-2 1,-8 3 104,5-4 0,-1 3-355,1-4 822,3 6 0,-4-8 0,5 3 0</inkml:trace>
  <inkml:trace contextRef="#ctx0" brushRef="#br1" timeOffset="4">17679 7104 7884,'7'-7'-276,"-2"2"1,-5 4 279,0-3 189,0 3-63,0-4 1446,0 5-1271,-5 0-127,4 0 0,-8 1-34,5 3 1,-4-1-29,4 4 0,-4-3 81,0 4 0,-1-1-29,1 5 1,-2-5-271,3 1-291,-3-1 123,-2 5 199,1-6 0,1 4 84,2-2 0,-2 2 108,2 2-48,-2-1 0,0 0 36,2 1-74,-2-1 20,4 1 0,-2-2-129,1-3 0,4 0 181,-1-3-280,3-3 73,1 4-302,0-5 1,5 0 0,1 0 0</inkml:trace>
  <inkml:trace contextRef="#ctx0" brushRef="#br1" timeOffset="5">10142 3746 8157,'-2'-6'-317,"-1"2"26,1-2 1,-3 3 382,5-5 42,0 1 0,0-1 60,0 1 64,-5 4-29,4-7 150,-4 4-202,0-6 0,2 6-14,-4 2 1,3-1 157,-4 1-261,1 0 0,-5 4 214,1 0-258,-1 0 1,1 0 249,0 0-335,-1 0 1,1 2 55,-1 1 0,1 0 27,-1 4 0,1 1-71,0 4 1,-1-1 96,1 0 1,-1 0-74,1-4 0,1 3 53,2-2 0,-1 2-78,5 1 73,1 1 0,-1-1 31,0 1 0,0-1 39,4 1-43,0-1 1,0 0-27,0 1 0,5-1 12,3 1 1,2-5-10,1 1 1,2-4 7,2 3 1,2-3 83,2 4 1,2-6-26,-1 2 0,2 1 7,5-1 1,-7 4-4,3-5 1,-6 5-36,2-4 0,-9 3-47,1-3 1,-3 5 61,-1-1 0,-1-2-116,-6 2 0,-2-1 94,-2 5 0,-3-1-98,-8 1 1,-2-1 71,-2 0 1,-2 1-81,2-1 1,-3 1 48,-1-1 1,4-3-6,0-1 0,1-4-15,-1 1 1,3 1 29,4-1 0,1-1-99,-1-3 79,1 0-458,0 0 367,4 0 1,2-1-1242,5-3 330,5 3 1,3-5 1020,7 2 0,3-2 0,5-6 0</inkml:trace>
  <inkml:trace contextRef="#ctx0" brushRef="#br1" timeOffset="6">10324 3815 8320,'0'-12'1,"0"1"138,0-1 0,0 5 2,0-1 49,0 6 0,2-7 537,2 5-98,-3-5-111,4 8-81,-5-4 113,0 5-321,0 5 1,4 1 46,-1 5 0,1 1-25,-4-1 1,0 2-56,0 2 0,0 2-127,0 2 1,-4 2 20,1-2 0,-1 3-182,4 1 0,0-2-117,0-2 1,0 3 117,0-3 1,0-3-88,0 0 1,0 0 35,0-1 1,0 1-39,0-5 0,0-3-40,0-1 101,0 1 76,0-2 43,0-1 217,0-5 28,5 0-186,-4 0 1,6 0 6,-4 0 1,0 0-6,5 0 1,-1-1 7,5-3 0,0 2-9,3-6 0,-1 6-3,5-2 0,-3-1 34,3 1 1,-1-1-50,1 1 1,2 3 57,-2-3 1,-2 1-34,-2 0 1,-2 1-281,-2-1 307,0 1-969,1-3 234,-6 4 272,-1-4 0,-6 5-667,-3 0 0,-2 0 426,-6 0 1,0 0 609,-4 0 0,-1 5 0,-6 1 0</inkml:trace>
  <inkml:trace contextRef="#ctx0" brushRef="#br1" timeOffset="7">10347 3940 8320,'4'-7'968,"0"-1"-489,5 5-205,-3-2 1,6 5 112,-1 0 0,0-3-118,1-1 1,3 0-43,0 4 1,2-1-77,-2-3 0,-1 3-145,5-3 1,-1-1-69,1 1 1,1 0 49,-5 4 0,2-1-759,-2-3 0,-6 3-59,2-3-1261,-2 3 2091,-2 1 0,-2 0 0,-5 0 0</inkml:trace>
  <inkml:trace contextRef="#ctx0" brushRef="#br1" timeOffset="8">10313 3769 8320,'0'-12'0,"1"1"338,3 0 1,2 3-65,6 0 1,3 1-116,0-5 0,6 5 92,-2-1 0,6 4 0,2-3 1,4 0-137,0 0 1,-3 0 111,-2 4 0,-3 1-290,-4-1 1,2 1 101,-6 2 1,0 0-158,-3 0 1,-1 0-9,0 0-784,1 0 0,-1 2 136,1 1 0,-5 0 774,1 4 0,-1 1 0,5 4 0</inkml:trace>
  <inkml:trace contextRef="#ctx0" brushRef="#br1" timeOffset="9">10793 3655 8320,'0'-7'449,"0"1"-25,0 2 94,0 3-281,0 6 1,0 6 21,0 8 0,1 3-154,3-3 0,-3 8 7,3 3 0,-3-1 171,-1 2 1,0-1-307,0 5 1,0-1 49,0 0 0,0-1-68,0-3 0,0-3 93,0-8 0,0 1-181,0-4 116,5-1-119,-4-4-276,5 1-606,-6-6-630,0-1 1137,0-5 1,0-5-586,0-2 1092,-6 1 0,0-9 0,-5 3 0</inkml:trace>
  <inkml:trace contextRef="#ctx0" brushRef="#br1" timeOffset="10">10758 3803 8320,'0'-16'0,"6"3"189,1-2-161,3 2 1,2 2 200,-1-1 0,2 1 87,2-1 0,-1 5-70,5-1 1,0 2 11,4-2 1,-4-1-68,0 5 0,-5 1 68,1 3 0,2 0-178,-2 0 1,0 0 58,-3 0 1,-5 5-143,1 2 0,-6 1 16,2 3 0,-3-2 92,-1 7 1,0 1-212,0 2 1,-8 3 57,-4 1 1,-7-4-70,0 0 1,1 0 78,-1 4 1,0-2-73,-4-2 0,4 2 179,0-6 1,7 4 12,0-4 0,2 0 109,6-3 0,0 3-94,4 0 1,2-1 108,1-6 1,9 2-108,7-2 1,3 0 312,0 0 0,1 1-101,0-5 1,4 0-31,-1-4 0,1 0-288,-4 0 0,-2 0-291,-2 0 1,2 0-1094,-6 0 0,0 0 715,-3 0 1,-5 0 674,1 0 0,-6 5 0,3 1 0</inkml:trace>
  <inkml:trace contextRef="#ctx0" brushRef="#br1" timeOffset="11">11352 3769 8164,'-5'-12'153,"-1"1"204,0 5 129,-5 1-81,10 5-132,-4 0 1,5 5 9,0 2 1,0 5-41,0 3 0,0-1-79,0 5 1,0 0 78,0 4 0,0 0-131,0 0 0,-4-1-167,0 1 0,-1-2 74,2 1 0,1-5-90,-1 6 0,1-7 62,2 3 0,0-5-26,0 1 1,5-2 82,3-1 0,6-2 76,1-3 1,2 2-82,-2-5 1,-1 0 8,5-4 1,0 0-116,4 0 0,-4 0 130,0 0 0,0 0-264,4 0 0,-2-1 78,-2-3 1,2 2-1112,-6-1 458,0-4-1093,-4 1 933,-4-5 932,-2 4 0,-10-3 0,-2 4 0</inkml:trace>
  <inkml:trace contextRef="#ctx0" brushRef="#br1" timeOffset="12">11272 3952 8164,'5'-7'273,"3"3"0,4 3-58,3 1 1,-1 0 298,5 0 1,0-1-142,4-3-222,-1 3 0,5-4-177,0 5 1,-1-4 58,-3 0 1,-1-3-141,-3 3 0,1-1 71,-5 1-1334,1 3 644,-5-10-685,-5 10 1411,-6-4 0,-6 0 0,-5-1 0</inkml:trace>
  <inkml:trace contextRef="#ctx0" brushRef="#br1" timeOffset="13">11307 3757 8159,'5'-11'-5,"-3"3"5,6 1-141,-1-1 119,5 2 0,4-4 160,3 2 1,0 2 287,4-2 0,-1 4-132,8-3 22,-4 4-124,12-7 0,-12 7-140,9-4 59,-4 4 0,-3-3-37,-5 2 0,0 3 55,-4-3 0,-2 3-47,-2 1 0,-6 0 188,-2 0-278,-4 0 1,2 5 104,-5 3 0,0 5 102,0 3 0,-4 4-109,0-1 0,-1 4 16,1 4 1,3-2-167,-3 5 1,3-3 95,1 3 0,0-3-101,0 4 1,0-6 76,0 2 1,0-3-112,0-1 1,1-4 114,3 0 1,-1-9-33,4 1 74,-4-2 0,3 1 70,-2-2 158,-3-3-225,4-5-52,-5-5 1,0-5 38,0-6 0,0 1-104,0 4 0,0-4 102,0-1 1,0-4-67,0 1 1,0-3-13,0 0 0,0-1-3,0 0 0,0 4-112,0 0 1,2 4 124,1-4 1,0 6-97,5 1 0,-5 2 86,5 7 1,0-1-34,3 4 1,-3 5 13,-1 2 0,1 5 96,3 3 0,2 3-63,2 5 1,-1 1 4,5 2 0,-4-4 67,4 5 1,-3-6-66,3 6 1,-4-3 69,4-1 0,-1-5-56,1-3 1,1-4 176,-5-3 1,4-2-99,-3-2 0,-1-3 157,-4 3 0,-3-3-64,-1-1 1,0-1-39,0-3 1,-2-2 155,-5-5 1,0-1-38,0 1 1,0-5-87,0 1 0,-1-5-11,-3 1 1,-1-3-166,-2-1 0,0-4 167,4-4 1,1-2-391,-2-1 0,-1 1-13,2 2 0,-1 0-147,4 4 1,0 0-16,0 5 0,0 4 137,0 3 1,1 2-400,3 1 1,-2 6 194,6 2 1,-4 3-491,3 1 1,-3 0 346,4 0 0,-4 6 614,3 6 0,1 4 0,3 7 0</inkml:trace>
  <inkml:trace contextRef="#ctx0" brushRef="#br1" timeOffset="14">12346 4089 8154,'0'-12'0,"0"6"450,0 1 1,1 1 82,3 0 0,-3-1 10,3 1 0,1 2-307,-1-6 0,4 1 21,-5-5 1,6 1-17,-1-1 0,-2 1 1,2-1 0,-6 0-159,2-3 0,-1 1 116,1-5 1,-3 3-212,3-3 1,-3 2-58,-1-3 0,0-1-70,0 2 0,-4-3-122,0-1 1,0 1 118,4-1 0,0 4 46,0 0 0,0 5 72,0-1 0,0 6-111,0 1 90,6 5 0,0-2 42,5 5 0,-3 0 2,0 0 1,-1 0 10,5 0 0,-1 5 123,0 3 0,1 4-127,-1 3 1,2 3 128,2 4 1,-2 5-113,2 0 0,2 3-7,-2-3 1,0 3-19,-4-3 0,0 3-1,-4-3 0,3 0-19,-2-5 1,2 1-16,2 0 1,-5-4-139,1 0 0,-4-5 89,3 1 0,0-6-291,0-1 0,2-4 94,-5 3 0,1-4-487,-1 1 476,-3-3 0,4-2-485,-5-3 1,-5 1-157,-3-4 935,3 4 0,-10-12 0,2 2 0</inkml:trace>
  <inkml:trace contextRef="#ctx0" brushRef="#br1" timeOffset="15">12403 3906 8154,'-6'0'1109,"1"0"0,6 0-610,3 0 1,-2 0-199,6 0 1,1 0-152,6 0 1,1 0-162,4 0 1,1 0 267,-2 0-658,8 0 333,-3 0 0,4 0 68,-5 0 0,5-5 0,1-1 0</inkml:trace>
  <inkml:trace contextRef="#ctx0" brushRef="#br1" timeOffset="16">13294 3712 8107,'-5'-12'929,"-2"1"-751,1 5 0,1-5 150,5 4 177,0 2 421,0-5-539,0 8 1,1-7-88,3 6 0,-1 0-55,4 7 0,-4 2 14,1 6 1,-3 0-152,-1 4 1,1 1 80,3 6 1,-3 1-165,3 3 1,-3-2 48,-1 6 1,0-6-68,0 2 1,2 1 24,1-2 1,0 0-115,5-7 1,-1-1-19,5-3 0,-5-4 96,1 1 1,-4-2 72,3-6-37,-4-1 1,3-3 151,-2 0-81,-3 0-103,4 0 1,-5-1 57,0-3 1,0 2-147,0-6 1,0 1 27,0-5 1,0-3-199,0 0 0,0-1 108,0 5 0,0 0-117,0-1 1,0 1 217,0-1 0,2 6-127,1 2 138,-1 3 0,8 1-59,-3 0 0,0 4 92,0 0 0,1 8-13,3 0 0,5 3 105,-1 0 0,1-2-16,0 2 1,0-2-90,3-2 1,3 1 132,-3-1 0,-3-1-116,-1-2 1,2 1 127,-2-6 0,0 1 4,-3-4 175,-1 0 23,1 0-44,-1-5 0,-5-1 15,-2-6 0,-3 1-97,-1 0 1,0-1-81,0 1 0,-1-6 30,-3-2 0,3 1-226,-3-1 0,-1 0 147,1-3 1,1-1-358,3 0 0,0-1 60,0-3 0,0 7-88,0-3 1,0 6-83,0-2 1,0 9-252,0-1 1,1 3-1483,3 1 1543,-3 2 1,9 5-219,-2 0 0,2 1-35,1 3 836,-4 2 0,8 5 0,-2 1 0</inkml:trace>
  <inkml:trace contextRef="#ctx0" brushRef="#br1" timeOffset="17">13956 3678 8107,'-6'-12'-119,"1"4"-59,5 1 1,0 3 177,0-4 884,0 6-145,0-3 83,0 5-214,5 0-366,-4 0 0,4 5-27,-5 3 1,0 5 10,0 3 1,0 8 10,0-1 0,0 3-130,0 1 1,0-2 144,0 6 1,0-2-294,0 1 0,0 2-56,0-5 1,0-1-56,0-3 1,4 0-123,0 0 1,1-5 1,-1-3-50,-3-2 115,9-2-77,-9-5-1547,5 5 720,-1-10 1111,-4 4 0,9 0 0,-4 1 0</inkml:trace>
  <inkml:trace contextRef="#ctx0" brushRef="#br1" timeOffset="18">14230 3735 8155,'0'-18'-826,"0"3"1094,0 2 1250,0 7-619,0 1-591,0 5 0,0 8-98,0 4 1,0 3 31,0 0 0,0 4-37,0 8 1,0-3 51,0 3 1,0 1-216,0-2 0,0 2-69,0-1 0,0-4-142,0 0 1,0-2 22,0-6 0,0 1-678,0-5-923,0 0 831,5 1-941,-3-6 1857,3-1 0,-5-5 0,0 0 0</inkml:trace>
  <inkml:trace contextRef="#ctx0" brushRef="#br1" timeOffset="19">14219 3826 8155,'0'-11'448,"0"3"12,0 0-310,0 6 1,1-3 389,3 5 1,4 1-113,7 3 0,-1 2-184,5 6 0,-4 3-24,4 0 0,-5 5-18,1-1 1,-1 3 45,2 1 0,-6 0-28,5-1 0,-5 0-65,5-3 1,-2 1 44,-2-4 0,2-1-216,2-4 1,-2-3 120,2-1 0,-2-4-85,-2 1 0,1 1 58,-1-1 0,-3 0 276,-1-4-176,1-6 0,2 0 84,-2-5 0,-2-2-66,-2-2 0,-3 1 194,3-5 1,-3 0-362,-1-4 0,0-1 120,0-3 0,-4 3-280,1-3 1,-1-2 88,4-1 1,-4 1-438,0-2 1,0 6 25,4-2 1,0 7-154,0 1 0,0 5 187,0-1 1,2 2-750,2 1-100,-3 1 1,5 5 110,-2 2 1157,2 3 0,6 1 0,-1 0 0</inkml:trace>
  <inkml:trace contextRef="#ctx0" brushRef="#br1" timeOffset="20">14950 3666 8192,'0'-11'0,"0"-1"-78,0 1 0,4 3-29,0 1 0,3 3 1222,-3-4-668,0 6 0,-3-3 249,3 5-217,-3-6-17,4 5 17,-5-4-486,-5 5 1,-1 0 132,-6 0 0,1 5-153,-1 3 0,-3 2 42,0 1 1,0 2-125,3 2 1,1-2 91,0 2 0,-1 2-107,1-2 0,4 1 79,4 0 1,1-4 62,2 4 1,0-4-116,0 0 1,5-1 94,3 1 1,2-1 147,2 0 1,3 0-20,0-4 1,5 3 103,-1-2 0,2-2-127,-2 2 1,-3 0 116,-4 3 1,-1-3 63,0-1 0,0 1-92,-4 3 1,2 1 60,-5-1 1,0 0-95,-4 1 1,0-1 174,0 1 1,-5-1-62,-3 1 0,-7-1-44,-4 0 1,-3 1-177,-1-1 1,-3 1 85,-1-1 0,-1-3-657,1-1 0,5-4 337,-1 1 1,5-3-944,7-1 515,-1 0 608,6 0 0,1-5 0,5-1 0</inkml:trace>
  <inkml:trace contextRef="#ctx0" brushRef="#br1" timeOffset="21">10187 5676 8114,'-5'-6'-13,"4"-4"366,-4 3-40,5 1 163,0 1-339,0 5 0,0 5 117,0 3 0,0 6-19,0 1 0,0 9 28,0-1 1,1 3 30,3 1 1,-3 1-214,3 2 0,-3 2 143,-1-5 0,4 5-137,0-2 0,0-2 65,-4-1 1,1-1-95,3-3 0,-3 1 80,3-9 1,-1 4-136,0-3 1,-1-5 14,1-3 0,0-5 121,1 5-723,-3-5 317,4 2-1076,-5-5 641,0 0-322,0-5 0,0 2 248,0-5 1,0 5 775,0-5 0,5-5 0,2-4 0</inkml:trace>
  <inkml:trace contextRef="#ctx0" brushRef="#br1" timeOffset="22">10484 5745 8126,'0'-12'244,"0"1"667,0-1-552,0 6 111,0 1 120,-5 5 94,4 0-325,-4 0 93,5 0 1,1 4-1869,3 0-29,-3-1 377,9-3 0,-7 4 1068,5 0 0,-1 5 0,5-3 0</inkml:trace>
  <inkml:trace contextRef="#ctx0" brushRef="#br1" timeOffset="23">10587 5950 8126,'-11'7'0,"3"3"0,0-3 768,6 4-133,-8 0-105,9 0 0,-5 1 410,6-1-186,0-4-323,0 3-162,0-9 0,2 4-459,2-5 267,-3 0-236,9 0 0,-8 0-822,6 0-118,-5 0 1,6-1-1016,-6-3 2114,1 3 0,1-9 0,2 3 0</inkml:trace>
  <inkml:trace contextRef="#ctx0" brushRef="#br1" timeOffset="24">10930 5676 8264,'0'-11'568,"0"-1"-1,0 1-378,0 5 1,0-1 436,0 3-373,0 3 127,0-4 1487,0 5-1539,0 5-75,0 7-32,0 0 0,0 10 44,0-3 1,0 2-13,0 2 0,0 5-70,0 3 0,0-1-1,0 4 1,0-2-146,0 6 0,1-4 139,3-3 1,-3 1-51,3-6 1,-2 5-97,2-5 1,-1-3 85,4-4 0,-4-5 97,1 1 30,2-2-338,0-1 0,2-6-181,0-2-741,-6-3 170,3-1-233,-5 0 1,-5-5-1,-1-1 1</inkml:trace>
  <inkml:trace contextRef="#ctx0" brushRef="#br1" timeOffset="25">12072 5710 8264,'-12'-11'-1429,"6"5"2563,1 1-755,5 5 0,-1 5 30,-3 2 0,3 3-17,-3 2 0,3 4 79,1 3 0,0-1-87,0 1 1,0 0-132,0 4 0,0 0-134,0 0 0,0-4 86,0 0 1,1-4-244,3 4 0,-3-5 94,3 1 0,1-2-85,-1-2 0,3-3-348,-3 0-452,0-6-905,-4 8 789,5-8-835,-4 3 630,4-5 1150,-10 0 0,-1-5 0,-6-2 0</inkml:trace>
  <inkml:trace contextRef="#ctx0" brushRef="#br1" timeOffset="26">11809 5733 8264,'0'-11'0,"5"3"328,3 1 0,6 3-29,1-4 0,5 4 165,-1-3 0,4 3-151,4-4 0,-2 5-96,6-5 0,-5 4 68,5-3 0,-5 3-79,5-4 1,-6 4 2,2-3 0,-3 4-57,-1-1 0,-2 3-19,-1 1 1,-4-4 120,-5 0 1,1 1-217,-1 3 52,1 0-128,-1 0 1,-3 0 96,-1 0 1,-3 3-181,4 1 1,-6 1 50,2-1 0,-1 1 66,0 3 1,-1 3 57,2 1 1,-2 0-33,2 7 0,-3 0 181,3 4 0,-3 1-99,-1 3 0,0-3 106,0 3 1,0 1-126,0-2 1,0 1 48,0-4 1,0 0-79,0 0 1,0-6-15,0-1 0,1 0-87,3-1 0,-2-3 72,1-5 0,-1-3-296,-2 4 192,5-6-1463,-4 3 680,4-5-2128,-5 0 0,0-5 2988,0-2 0,5-4 0,1 0 0</inkml:trace>
  <inkml:trace contextRef="#ctx0" brushRef="#br1" timeOffset="27">12677 5653 8264,'-5'-17'279,"4"0"16,-4 11 295,5-4 522,0 8-618,0-3 68,0 5 1,0 5-273,0 3 0,1 6-37,3 1 0,-3 5 310,3-1-310,-3 8 63,-1-3-150,0 9 87,0-4-324,0 1 324,0 3-413,-5-9 200,4 9 0,-4-9-430,5 2 314,0-1 0,0-3 198,0-4-145,0-1-136,0-6 208,0 0 1,0-3 103,0 0-181,0-6 173,0 3-380,0-5 269,5 0-43,-4 0 114,9 0 1,-3 0-72,4 0 0,0 0 39,1 0 1,1 0-31,2 0 0,-1-3-11,5-1 14,0-5-15,4 2 1,1 0-26,2-1 32,-1 6-50,2-8 1,-4 7-1,0-5 0,-4 6-67,0-2 91,-5-2 17,3 4-616,-6-3 190,0 0-993,-4 4 955,-2-4 0,-6 4-766,-3-3 515,-3 3 6,-4-4 0,0 5-887,-1 0 1567,1 0 0,-6 0 0,0 0 0</inkml:trace>
  <inkml:trace contextRef="#ctx0" brushRef="#br1" timeOffset="28">12666 5870 8107,'0'-11'183,"0"5"0,1-1 341,3 3 0,2 3-59,6-3 256,-1 3-347,0 1 1,6 0 283,2 0-480,3-5 0,0 4 124,1-3 1,1-1-1,3 1 1,-3-4-272,3 5 0,-7-6 97,-1 1 1,-5 2-528,1-2 1,-2 6 256,-2-2 1,-4 1-1784,-3-1 257,2 3 646,-5-4 0,-1 1 493,-7 1 0,-4-1 529,0 4 0,-6-5 0,0-2 0</inkml:trace>
  <inkml:trace contextRef="#ctx0" brushRef="#br1" timeOffset="29">12666 5630 8107,'-7'-11'1367,"4"1"-841,6 2-432,9-2 84,6 9 0,4-8 178,1 5 744,0 0-623,5-1 0,2 3 748,9-6-810,-4 6 1,8-7-128,-5 5 0,-1-4-304,-6 5 1,-5-1-329,-7 4 1,-2-2 319,-6-1-1430,1 1 0,-6 0 1454,-2 9 0,-13 1 0,-4 9 0</inkml:trace>
  <inkml:trace contextRef="#ctx0" brushRef="#br2" timeOffset="30">1930 11558 9924,'0'-6'141,"5"0"1,-4 5 124,3-3-231,-2 3 0,1-5 68,1 2 93,5 3 0,-3-6-134,6 4 73,-1 1 1,1-7-100,-1 6 1,0-1-33,1 4 0,-1 0-46,1 0 1,-1-4 65,1 0 0,3 0 4,0 4 0,4 0-97,-4 0 0,6 0 63,-2 0 1,2 0 103,2 0 0,1 0-113,3 0 1,-2 0 197,6 0 0,-5 0-136,5 0 1,-3 0-31,6 0 1,-5 0 2,9 0 1,-4 0 1,8 0 0,1 0 12,7 0 0,-2 0-110,5 0 0,0 0 100,0 0 0,3-3-244,-3-1 0,3 0 313,1 4 0,-1 0 23,-3 0 1,5 0 11,-4 0 0,3 0 9,-8 0 1,6 0 14,-2 0 1,4 0-74,4 0 0,0 0-9,-27 0 0,1 0 0,27 0-85,-28 0 0,0 0 0,2 0 1,-1-1-148,3-1 0,1 0 0,0 1 0,0 1 113,1-2 1,0 0 0,-1 1 0,0 1 64,-3-1 1,0 2 0,4-1 0,0 0-11,-4 0 0,0 0 0,1 0 0,0 0-143,27 0 0,0 0 168,-3 0 1,-3 0-19,3 0 1,1 3 5,-1 1 0,-28-1 1,0-1-22,-1 0 1,1 0 0,2-1 0,1-1-95,0 2 0,0 0 0,1-1 1,0-1 93,-1 0 0,0 0 0,0 0 0,1 0 4,2 0 0,2 0 1,-3 0-1,1 0-8,3 0 1,0 0 13,1 1 0,0-2 0,-2 0 1,0-1-34,3 0 0,0 0-61,-3 0 1,1 0 0,0 2 0,1 0 91,-3 0 0,-1 0 0,1-2 0,0 0 15,1 0 0,-2 0-18,-1 0 1,-1 1 0,2 0 0,0 2-3,-3-1 1,0 0-1,1 0 1,0 0 83,-1 0 0,0 0 0,-1 0 0,0 0-67,1 0 1,0 0 0,3 0 0,1 0 49,0 0 0,0 0-183,1 0 0,0 0 1,0 0-1,-1 0 127,2 0 0,0 0 0,-1-2 0,-1 0 1,2 0 0,0 0 1,1-1-1,-1 1 55,0 0 1,0 0 0,-2 1-1,0 1-52,-2-2 1,0 0-1,-1-1 1,0 1 60,3 0 1,-1 0 0,-2 0 0,0 0-63,3 2 1,0 0-1,-3-1 1,0-2 6,1 2 1,0-1 0,-2 0 0,0 0-19,2 2 1,0 0 0,0 0 0,0 0-3,2 0 1,0 0-1,2-2 1,0 0-14,0 0 1,0 0 0,0 0 0,1 0-8,-1 2 0,0 0 0,-1-1 1,0-1-47,3 0 0,0 0 1,-3 0-1,0 0 53,1 2 1,0 0 0,-1 0 0,0-1-37,1-1 0,0 0 0,-1 1 1,-1 1 20,2-2 1,0 0 0,1-1-1,-1 1-18,0 0 1,0 0 0,-1-2 0,-1 0 12,0 2 0,0 1 0,-1-3 0,-1 0-65,4 2 0,0 0 0,1-2 0,-1-1 72,0 2 0,0-1 1,2-1-1,0-1 6,-3 1 1,1-1 0,4 0 0,1 1 75,-1-1 1,-1 0 0,3 1-1,-1-1-47,1 0 1,0 0 0,-2 1 0,2-1 29,1 0 1,1 1-1,-2-1 1,1 0-153,1 0 1,-1 1-1,2-1 1,0 0 215,-2 1 0,1-1 1,1 0-1,1 0-64,1 1 0,0-1 1,-1 0-1,0 1 6,1-1 1,1 0 0,-2 2-1,1 1-20,0-1 1,1 0 0,-1 2-1,0 0-13,4-2 0,0 1 1,0 1-1,-1 1-41,5-1 1,0 0 0,1 0 0,-1-1-71,4 1 1,0 0 0,-2 0 0,1 1-1,0 0 1,1 2 0,-21-1 0,1 0 0,-1 0-153,2 0 1,0 0-1,-1 0 1,20 0-1,0 0 157,-21-1 0,1 1 0,-1 1 0,0-1 0,0 2 0,0-1 35,3 1 0,0-1 0,0 0 1,-1 1-1,0-1 0,0 0 21,1-1 0,0 0 0,0 0 0,-2 0 1,-1 0-1,0 0 22,21 0 1,0 0-1,-22 1 1,1 0 0,-1 1 10,22 0 1,0 0-1,-22-1 1,1 0 0,0 0 51,20 0 1,1-2 0,-2 1 0,1 0 26,1 0 0,-1 0 1,-20 0-1,0 0 1,-1 0-73,22 0 0,0 0 0,-22 0 0,1 0 0,-1 0 25,22 0 1,0 0 0,-1 0-1,0 0 9,-20 0 1,1 0-1,-1 0 1,0 0 0,0 0-1,0-1 16,3 0 1,0-1 0,0 1 0,-2 1-1,0 0 1,1-1 11,2 0 1,0 0 0,0-1 0,-2 1 0,0-1 0,-1 0 28,20 0 0,0 0 1,-18 0-1,1-1 1,-1 1-2,-1 0 1,-1 1 0,1 0 0,2-2 0,0 1 0,-1-1 2,1 2 1,-1 0-1,-1-1 1,0 0-1,0-1 1,-1 1-354,1 0 0,0 1 0,-1 0 0,2-1 0,0-1 0,0 0 296,-1 2 1,0 0 0,-1 0-1,2-1 1,-1 1 0,1 0 19,-1 1 0,-1 0 0,1 0 0,-1 0 0,1-1 0,-1 1-104,-1-2 1,0 1 0,1 0 0,2 0 0,0 1 0,0-1 22,0 0 1,0 0 0,0 0 0,1 0 0,0 1 0,0-1-56,1 1 1,-1 1 0,0-2 0,1 0-1,-1 0 1,1 0 53,-2-1 0,0 1 0,0 0 0,3-1 0,0 1 0,1 0-6,-1 1 0,1 0 1,0 0-1,0-1 1,0 0-1,-1-1 13,1 1 0,0 0 0,0-1 1,-2 1-1,1 0 0,-1 0-2,-1 0 1,0 2 0,1-1 0,2-1 0,1-1 0,0 1 58,-2 0 0,1-1 1,0 1-1,0-1 1,1 1-1,-2-1-40,-1 0 1,-1 1 0,0 0 0,0 1 0,1-1 0,-1 1 56,-2-1 0,-1-1 1,1 1-1,1 0 0,1 1 1,-1 0-20,-2 0 1,-1 0 0,0 0 0,2 0 0,0 0 0,-1 0 1,20 0 0,0 0 0,-2 0 0,1 0-21,-5 0 0,0 0 1,2 0-1,-1 0-90,-2 0 1,-1 0 0,0 0 0,1 0 93,-2 0 1,-2 0 0,0 0 0,-1 0-2,-3 0 1,-1 0 0,4 0 0,-1 0 89,0 0 0,-1 0 0,-2 0 0,-1 1-86,-2 1 0,-1 0 0,-1-2 0,0 1 180,-1 1 1,1 0 0,-1 0 0,-1 1-164,-1-1 1,-2 0 0,-4 0 0,0 1 399,-2-1 1,-1 0 0,26 0-370,-5 6 1,-5-6-10,-9 2 0,-3 1 628,-9-1 0,-2 0-603,-6-4 0,-3 1 1268,-9 3-1209,-2-3 1414,-5 4-1543,0-5-226,-5 0 0,-4 4-1569,-10 0 0,-16 5 1773,-19-2 0,-6-2 0,25-2 0,1 0 0</inkml:trace>
  <inkml:trace contextRef="#ctx0" brushRef="#br1" timeOffset="31">2152 15438 8855,'0'-7'690,"5"2"-427,2 5 0,4-1-68,0-3 1,0 3-139,1-3 0,0 3 15,4 1-58,-4 0 0,10-4 120,-3 0 0,3-1-157,0 1 1,3 2 87,1-6 0,3 4-123,6-3 0,-2 0 54,-3 0 1,3-2 86,-2 5 1,2-3-80,1 3 0,1-4 67,3 4 0,0-1 9,8 1 0,-3 2-161,7-6 0,-3 6 147,-2-2 1,2-1-45,3 1 0,-3-4 46,2 5 0,-2-5-84,-1 4 1,1-1 68,2 1 0,2 2 3,2-6 1,2 4 24,-5-3 0,0 0 2,0 0 1,2-2 47,5 5 1,0-1 28,0 1 1,-4 3-21,1-3 0,-5 3-46,4 1 1,-4-1-62,0-3 0,3 2 63,2-1 1,1 1-87,2 2 0,1-1 27,-1-3 1,-3 2-136,3-6 1,-1 4-96,-24 1 1,1-1 0,30 0 170,-30 0 1,-1 0-1,1 1 1,0 0 51,28-5 0,-29 4 0,1 0 8,28 0 0,-27 0 1,0 0 51,-2 2 0,1 0 0,3-2 0,1 1-46,-2 1 1,-1 0 0,2-2-1,0-1-26,1 1 0,-1 0 0,-2 1 0,0 0 0,0-1 1,1 0 0,1 1 0,1 0-2,-1-1 1,1 0 0,-1-1 0,1 0-3,1 1 1,0 1 0,-2-2 0,-1 1-12,1 0 1,1 0 0,1-1 0,1 0-209,-1 1 1,0 0-1,3 1 1,0 0 215,-3-1 0,0 0 0,1 1 1,0 0 9,1-1 1,0 1 0,2-2 0,0 1-11,0 2 0,0 0 1,2-2-1,1-1-14,-2 1 1,1 0 0,1 1 0,0 0 6,1-1 0,0 0 0,1 2 0,0 1-270,-2-3 1,1 0 0,3 2 0,0 0 254,-4-2 1,1 1 0,3 1-1,0 0-59,-2-2 1,1 0 0,2 2 0,0 0 50,0-2 0,-1 1 0,0 1 0,0 0 9,0-2 1,1 0-1,-1 3 1,-1 0 46,2-1 0,-1 0 1,2-1-1,0 1-47,-1 0 1,-1 0 0,0-2 0,0 0 94,0 3 0,1-1 1,-2-2-1,0 0-8,0 2 1,-1 0-1,3 0 1,1-1-21,-4 1 1,1 0-1,-1 2 1,0-1-16,-2-1 0,1 0 0,3 0 0,0-1-4,-4 1 1,1 0 0,2 0 0,1 1-44,-6 1 0,1 0 0,1-2 0,0 0 44,1 0 1,0 0-1,-1-1 1,1 1-77,-1 0 1,1 0 0,4 1 0,-1 1 32,1-2 1,-1 0 0,0-1 0,0 0-57,-1-1 1,-1 0 0,-4 1 0,0 0 51,5-1 1,0 0 0,0 2 0,0 0-7,0-1 1,-1-1 0,2 0-1,0 1 34,-5 0 1,-1-1 0,2-1 0,1 1 1,-1 2 0,1 0 0,-2-2 0,-1 0 64,1 2 0,0 1 0,-2-2 0,0 0-42,1 1 0,1 1 0,0 0 0,0 0-7,1 0 1,1-1 0,0-1 0,1 1-9,0 0 1,1 0 0,1-2 0,0 0-49,2 2 1,1 0-1,-2 0 1,1-1 17,-2 1 0,1 0 1,3 1-1,1 0-8,-1-3 0,0 0 0,2 3 0,1 0 24,-1-1 1,0 0-1,1-1 1,0 1-7,-3 0 0,0 0 1,3-1-1,-1 1-258,-2 0 0,0 0 0,3 2 1,-1-1 253,-2-1 1,0 0 0,-1 1 0,0 1 20,0 0 1,-1 0 0,-1-2 0,0 0-17,4 0 1,-1 0 0,-1 0-1,0-1 3,0 1 0,-1 0 1,-1 2-1,0-1 7,1-1 0,1 0 0,-2 0 0,1-1 0,4 1 0,1 0 0,-3 0 0,0-1-9,3 1 1,-1 0-1,-3 2 1,0-1-3,3-1 1,0 0 0,-1 1 0,0 0 28,5-1 1,0 0 0,0 1 0,-1 1-22,1-2 0,0 0 0,-1 1 1,1 1 29,1 0 0,2 0 0,-2-2 0,0 0-38,1 0 1,0 0 0,1 0 0,0 0 3,-1 2 0,0 0 1,-2 0-1,-1 0-36,1 0 1,0 0 0,-4 0 0,-1 0-6,3 0 0,0 0 0,-1 2 0,0 0 1,1 0 1,0 0 0,-3 0 0,0 1-12,1-1 1,0 0 0,1-2 0,0 1 20,5 1 0,0 0 1,-1-1-1,0 0 5,0 1 1,-2 0-1,0-1 1,0-1 23,1 2 0,0 0 0,1 1 0,-1-1-28,0 0 1,0 0 0,0 1 0,-1-1 75,-3 0 0,0 0 1,0-1-1,-1-1-32,0 2 1,-1 0 0,-1 1 0,0-1 9,1 0 1,1 0 0,-2 2 0,0 0-12,-1-3 1,1 1-1,-2 2 1,0 0-12,1-2 1,1 0 0,-4 2 0,0-1-34,3-1 0,1 0 0,-2 2 0,0 0 33,1-2 1,1 0 0,-3 0-1,1 1-23,-1-1 1,1 0 0,-1-2 0,1 1 14,1 1 1,1 0 0,-1-1-1,0-1-33,1 0 0,-1 0 0,-1 0 0,0 1 21,2 1 0,-1 0 0,-1-1 0,-1-1-5,3 2 1,-1 0 0,-2-1-1,0-1-76,-3 0 1,-1 0-1,1 0 1,-1 0 81,1 0 0,0 0 0,-1 0 1,1 0 1,0 0 0,0 0 0,-3 0 0,1 0 0,0 0 0,0 0 0,-3 0 0,1 0 0,2 0 0,0 0 0,-3 0 0,0 0 0,1 0 0,0 0 0,-2 0 0,0 0-36,-2 0 0,0 0 0,0 0 1,0 0 30,1 0 0,-1 0 1,-2 1-1,0 0-2,4 0 1,0 1-1,-2-1 1,0 0 33,0 1 1,0-1 0,0 0-1,-1 0 36,-1-1 1,0 0-1,-1 1 1,0 2-9,1-2 0,0 1 0,-2 0 0,-2 0-35,33-2 0,-8 0 404,4 0 0,-9 0-326,5 0 1,-11 4 713,0 0 1,-7 0-648,3-4 1,-5 3 19,1 1 0,-7 0 336,0-4 0,-4 4-446,3 0 0,-5-1 254,2-3 1,1 0-273,-1 0 1,-1 4 141,-3 0 0,4 0-144,-1-4 0,-3 0-46,-4 0 0,-4 0 78,5 0 0,-7-4 24,3 0 0,-4 0-15,0 4 1,-5-1 351,1-3-281,-5 3 0,2-5-58,-5 2 1,0 1-789,0-4 1,-5 0-412,-3 0 0,-6-3-861,-1 2 1,-7 2 703,-1-2 1247,-5 6 0,-11-4 0,-1 6 0</inkml:trace>
  <inkml:trace contextRef="#ctx0" brushRef="#br1" timeOffset="32">2570 12060 8437,'6'-11'-243,"-1"0"1095,-5 4-398,0-3 21,0 9-431,0-4 221,0 5 1,0 5-149,0 2 1,0 4 4,0 0 1,4 2-2,0 2 1,0-1 32,-4 5 1,3 0-25,1 4 1,0 3-75,-4 1 0,0 1 84,0-1 1,0 1-181,0 2 1,0 2 52,0-6 0,0 1 31,0-4 0,0-2 9,0-1 0,0 0 11,0-5 1,4 0-30,0-3 1,3-1 21,-3 1 1,1-1-92,-1 0 1,-3-3 90,3 0 1,-2-6-315,2 2 0,-2-2-285,1 2-26,-1-2-412,-2 3 322,0-5-588,-5 0 775,3 0 0,-4-4-511,2 0 982,3 0 0,-9-6 0,3-3 0</inkml:trace>
  <inkml:trace contextRef="#ctx0" brushRef="#br1" timeOffset="33">2490 12163 8411,'0'-11'0,"0"3"-38,0 1 0,1-1 226,3-3 0,-2 3-16,6 0 0,0-1 37,3-6 0,4 3 43,0-4 0,6 4 3,-2 0 0,-1 1 11,1-1 1,0 2-182,3 3 1,-2-2 134,-1 5 0,-2-4-226,2 4 0,2 1 39,-6 3 1,1 0-48,0 0 1,-2 1 26,5 3 0,-4 2-84,4 5 1,-5 2 126,1 2 0,-2-1-137,-2 5 1,-4-3 45,-4 3 1,-1-4 85,-2 4 1,-2-4-62,-1 4 1,-5-1 35,-7 1 1,-3 1-24,-5-4 1,-1 4-30,-3-1 0,-2-3-3,-5 0 1,3-4-1,1 0 0,8-1-10,0 1 0,6-6-138,1-2 0,6-3 28,2-1-659,4 0-527,-2 0-369,20 0 1704,-1 0 0,19-5 0,-4-1 0</inkml:trace>
  <inkml:trace contextRef="#ctx0" brushRef="#br1" timeOffset="34">3392 11901 8163,'0'-12'-44,"0"6"249,0-4 167,0 8 176,0-8-29,0 9 9,0-4-11,0 5-263,-5 0 1,2 1 3,-4 3 0,3 2-6,-4 6 1,1-1-38,-5 1 0,1 3-78,-1 0 1,2 5-98,3-1 0,-3 3 42,2 1 0,-2 5-95,-2 2 0,1-1 37,0 2 1,0-1-124,4 4 0,-2 5-19,5-1 0,0 0 13,4-4 0,0 0 100,0 0 1,0 1-10,0-1 0,5-5 29,3-2 0,2-3-11,2-1 0,-1 0-6,0-1 1,5-4 11,-1-3 1,1 2 50,0-2 0,-4-1-53,3-6 1,2 2-2,-2-2 1,4-2 2,-4 1 0,1-4-6,-5 1 1,-3-3-561,-1-1 182,1 0-1370,3 0 750,-4 0-932,-2 0 1926,-5 0 0,0-5 0,0-1 0</inkml:trace>
  <inkml:trace contextRef="#ctx0" brushRef="#br1" timeOffset="35">3837 12049 8178,'-12'-11'-586,"-2"3"1153,10 0-19,0 6 110,4-8-494,0 8 0,-1-3-251,-3 5 1,2 0 76,-6 0 1,0 0-110,-3 0 0,-1 5 310,1 3 1,0 2-2,-1 2-3,-4-1 0,3 0-106,-2 1 1,2-1 4,2 1 0,3-2 98,0-3-250,6 4 197,-3-5-186,5 5 0,0-3 74,0 0-160,0-6 1,5 4 103,3-2 0,-2-2-16,1 1 1,-3 0 28,4 1 0,-4-3 7,3 3 8,-4-3 53,7 4-15,-9 1 1,6 2 11,-4 0 0,-1-4 15,2 3 0,-3 1 95,-1 3-128,0 1 0,0-1 86,0 0 1,0 1-76,0-1 0,0 4 43,0 1 0,0-1 2,0-4 0,0 1 0,0-1 1,0 1 92,0-1-46,-5 6-54,3 0 0,-3 1-5,5-3 0,0-2-103,0-2 1,0-3 90,0 0 0,0-1-90,0 5 20,0-1 1,0 1-46,0-1 77,5 0 0,-2 1-2,5-1 0,-5-3 74,5-1 0,-4-3-71,3 4 0,-3-2-47,4 2 57,-6-3 0,5-1-228,-3 0 68,-3-1-81,9-3 0,-9 2-170,3 1 1,-1-1-396,0 1 1,0-1-320,5-2 1,-5 0 145,5 0 951,0 0 0,8 0 0,2 0 0</inkml:trace>
  <inkml:trace contextRef="#ctx0" brushRef="#br1" timeOffset="36">4032 12072 8304,'0'-6'-86,"0"0"1668,0 6 1,0 6-1381,0 1 0,0 5 62,0 3 1,0 3-36,0 4 1,1 2-38,3 3 1,-3-3-24,3 3 1,1 1-124,-1-2 0,3 5-73,-3-4 0,1-2 51,-1-6 1,-2 3-48,6-3 1,-5-3 139,0-1 0,0-6-286,1-1 160,-3-6-122,4 3 96,0 1-6,-4-5 63,5 4-18,-1-10 0,-3-2-45,6-4 53,-6 0 1,7-5-138,-5 1 1,1 0 74,-1 3 0,-3 1-222,3 0 240,2-1-11,-4 1 98,3 4 1,-4 2-86,3 5 1,-3 2 41,3 1 0,1 4-25,-1 4 0,3 1 59,-3-1 0,5 0-36,-1 1 1,2-1-2,1 1 1,-3-2-37,-1-2 1,1 2-6,3-3 0,1-2 77,-1-1-24,1-3 1,-1-1 449,1 0-372,-1 0 0,0-5 131,1-2 0,-6-5-101,-2-3 1,1 1 277,-1-5 1,0 3-38,-4-7 0,0 2-142,0-5 0,0 2-102,0 1 0,-2-4-162,-1 1 1,1-5-292,-2 4 1,-1-3 214,2 3 0,-1 5-413,4 2 0,0 7 4,0-3-857,0 4-546,0 5 1924,0 2 0,0 5 0</inkml:trace>
  <inkml:trace contextRef="#ctx0" brushRef="#br1" timeOffset="37">4614 12049 8162,'0'-6'194,"0"1"49,0 0-9,0 3 130,0-3 247,0 5 1,1 5-470,3 3 1,-3 3 99,3 5 1,1-3-39,-1 7-72,0 4 0,0 1 65,-1 5 1,1-3-109,-4 4 1,0-6-102,0 2 1,0 0 11,0 0 0,0 0-64,0-4 0,0-1 102,0 1 0,-4-5 95,1-3 1,-1-2-12,4-2 0,0 1 160,0-1-81,0-4 14,0 3-175,0-9 0,1 4 205,3-5-173,-3 0 0,9 0 137,-2 0 31,2 0 1,5 0-93,1 0-76,-1 0 61,-4-5-20,1 4-202,4-4 200,-3 0-5,3 3 17,1-3-239,-4 0 220,3 4-33,1-9 1,-5 9-286,3-3 95,-2-3 16,-1 6 69,-6-4-477,4 5 67,-9-5-570,4 4 350,0-4-2928,-3 5 1458,-7 0 2134,-3 0 0,-8 0 0,4 0 0</inkml:trace>
  <inkml:trace contextRef="#ctx0" brushRef="#br1" timeOffset="38">5002 12015 8307,'0'-12'-310,"0"1"0,0 3 985,0 1-415,0 4 0,0-3-118,0 2-20,0 3 0,2-4-169,1 5 0,0-2 202,5-1-83,-6 1 0,4-3 95,-2 5 1,-2 1-70,1 3 1,-1-1 34,-2 4 0,0 1-62,0 3 1,-2 5 120,-1-1 1,0 5-76,-5-1 1,2 3 142,-2 1 1,0 0-107,4-1 1,-1 1 3,1 0 1,3-1-157,-3-3 0,2-3 90,2-4 0,2-1-185,2 0 1,-2 1 116,6-1 0,-4-4-144,3-4 0,-3 2 67,4-1-290,-6 0 247,3-4 1,-4 0 42,3 0 204,-2 0-201,3 0 233,0 0 0,1 0-108,5 0 0,-3 0 94,0 0 1,-5 0-61,5 0 78,0 5 0,-1 2-46,1 4 1,-4 0-10,3 1 0,-4-1 2,1 1 1,-3 0 12,-1 4 0,1-4 153,3 3 1,-3-2-109,3-1 1,-3 0 85,-1 4 0,0-4-122,0 3 1,-5-2-190,-2-1 1,0-1 33,0 0 0,-1 1-147,-3-1 1,-1-3 4,1-1-262,-1-4-1875,1 2 995,0-5-353,4 0 0,2-1 217,5-3 1419,5-7 0,2-7 0,4-5 0</inkml:trace>
  <inkml:trace contextRef="#ctx0" brushRef="#br1" timeOffset="39">5231 11843 8110,'-7'-11'98,"2"0"0,5 3-110,0 0 0,2 5-21,1-5 26,-1 5 793,3-2-321,0 5-160,-4 0 0,9 0 69,-8 0-42,8 0-160,-9 0 524,9 5-233,-9 2 0,10 4-176,-5 1 318,5-1-289,1 6 0,-1-4 98,1 7 0,3-5-39,0 4 0,5 0-149,-1 4 1,-1 1 25,1 2 1,-5 0-119,1 4 1,-2 1 103,-2 3 0,0-4-293,-4 1 0,2-4-24,-5 3 0,0-3-119,-4 3 1,4-5 70,-1 2 0,1-3 27,-4-1 0,-1-1-27,-3-3 0,2 1 26,-6-5 1,4 4-653,-4-4 1,1 1 354,-5-5 0,1 1-416,0-1-1,3-1-194,0-2 1,1 2-1363,-5-3 2371,1-1 0,-1-1 0,1-5 0</inkml:trace>
  <inkml:trace contextRef="#ctx0" brushRef="#br1" timeOffset="40">5973 12140 7073,'-11'-6'929,"3"1"222,0 5-299,6-5-226,-3 4-437,5-4 1,5 5 27,3 0 0,2-2 30,1-2 1,2 3-51,2-3-1,3 3-94,5 1 1,-2-1-186,-2-3 0,3 3 39,-3-3 1,-3-1-81,0 1 1,-4 0-18,0 4-1216,-1-5 218,1 4-1227,-6-4 1392,-1 5 974,-5 0 0,-5 5 0,-1 1 0</inkml:trace>
  <inkml:trace contextRef="#ctx0" brushRef="#br1" timeOffset="41">5916 12323 9334,'11'0'557,"1"0"-279,-1 0 1,7 0 1155,5 0-936,0-5 0,10 4 24,-3-3 0,7-2-40,1-2 1,0 2-389,-4-2 0,1 6 80,-1-2 1,-9-1-1056,-2 1 0,-8 0 373,1 4-525,-4 0 1,-2 1 1032,-2 3 0,-8 2 0,-6 6 0</inkml:trace>
  <inkml:trace contextRef="#ctx0" brushRef="#br1" timeOffset="42">6967 11969 8259,'0'-6'0,"0"-1"73,0 4 532,0 1 64,0-3 386,0 5-700,0 5 0,0 3-103,0 7 1,0-1 25,0 5 0,0 1 58,0 7 0,0-2-31,0 6 0,0-1-119,0 5 0,4-2 31,-1-3 1,1 3-251,-4-2 1,0-2 88,0 1 0,1-3-45,3 3 1,-3-4 71,3 0 0,-2-5-201,-2-2 1,3-5 30,1 1 1,0-2 12,-4-2 1,4-3-70,0-1-88,-1-4 0,-3 3-448,0-2 0,2-3-73,1 3-322,-1-3 219,3-1-718,-5 0 312,5 0 846,-4 0 1,4-1 414,-5-3 0,0-2 0,-5-11 0,-1 0 0</inkml:trace>
  <inkml:trace contextRef="#ctx0" brushRef="#br1" timeOffset="43">6898 12038 8278,'0'-12'0,"0"1"-19,0-1 77,0 1 1,4-1 99,0 1 567,5 5-379,-3-4 1,11 3 177,2-4-353,2 4 1,2-3 102,0 3 0,3 2 37,1 1 0,4-1-64,-5 1 1,5 0 3,-5 4 0,5 0-188,-5 0 0,1 5 134,-4 3 1,-4 2-235,0 1 1,-5 1 51,1-1 0,-6 2-65,-1 2 1,-6-1 47,2 5 1,-4-4 39,-4 4 1,-3 0-60,-9 4 1,-1 0-138,-6 0 0,-5 0 50,-3 0 0,0-6 71,0-1 1,-2 0-49,3-1 1,1-1 71,-2-6 1,7 1-426,1-5 0,2-1 24,5-3 0,1 0-635,4 0 466,4 0 583,2 0 0,5-5 0,0-1 0</inkml:trace>
  <inkml:trace contextRef="#ctx0" brushRef="#br1" timeOffset="44">7915 11798 8170,'6'-8'0,"-2"1"-190,-3 4 240,-1-2 1,0 4 206,0-3-294,0 3 385,0-5 755,0 6-615,-5 0-76,4 0-198,-4 0 1,1 2 22,0 2 0,-5-2-11,2 6 0,-4 4-47,0 7 1,0-1-15,-1 1 1,-1 4-31,-2 4 1,3 3 0,-4-3 0,0 5-98,1-2 1,-1 3 0,5 1 0,0 4 62,-1 0 1,4 0-184,1-3 0,4-1 27,0 0 1,1-3-62,2-1 1,2-3 16,1 3 0,4-4 63,4 0 0,1-2 40,-1-1 1,4-4 3,0 0 1,4-3 69,-3 3 1,0-4-70,-1 4 0,-1-9 58,5 1 0,-5-2-36,2 3 0,0-6 38,-1-2 0,1 1-21,-5-1 1,0 0-6,1-4 0,-1 0-86,1 0 0,-6-2 112,-2-1-602,2 1 359,-5-3 0,3 4-263,-8-3 0,2 3 147,-6-3 0,1 3-1093,-5 1 0,1 0 1383,-1 0 0,-4-5 0,-2-2 0</inkml:trace>
  <inkml:trace contextRef="#ctx0" brushRef="#br1" timeOffset="45">8509 11969 7507,'0'-8'-537,"0"1"1,0 3 1055,0-4 0,0 5 181,0-5-319,0 5-244,-6-7 0,0 8 76,-5-6 1,3 6-195,0-2 0,1 3 47,-5 1 1,-3 0 11,0 0 0,0 0 99,3 0 1,1 0 27,-1 0 1,1 0-87,0 0 1,3 3 9,0 1 1,1 1-152,-5-1 1,1 1 103,0 3 1,-1 2-102,1-3 1,-1 4 76,1 0 0,-1 0-60,1 1 0,0-1 25,-1 1 1,5-1-12,-1 1 1,5-5-20,0 1 0,1-1 9,2 5 0,0-5-13,0 1 0,0 0 48,0 3 1,5-1-49,3-2 1,2 2 30,2-2 0,3 2-11,0 1 0,5-3 4,-1-1 0,-1 1-37,1 3 0,0-3 21,4 0 1,0-1 0,0 5 0,-4-5 7,0 1 0,-5 0-4,1 3 1,-4 0-16,-3 1 0,1 1 10,-5 2 1,0-3-5,-4 4 1,-2 1 7,-2 2 1,-6-1-45,-5 1 0,-5-1 39,1 1 1,1 1-4,-1-4 1,4 0 43,-4-1 0,3-3-41,-3-1 0,5-1 133,-1-6 1,3 1-101,0-1-433,1-3-239,-1 4-301,1-5-101,5 0 239,0-5 0,9-1 70,5-5 737,-1-1 0,10 1 0,-6-1 0</inkml:trace>
  <inkml:trace contextRef="#ctx0" brushRef="#br1" timeOffset="46">8783 12437 7943,'-7'0'-8,"2"0"0,1-1 785,1-3-405,-1 3 30,-1-9-202,3 3 1,-4-4 50,2 0 0,3 3-16,-3 0 0,-1 1-67,1-5 0,1 0 53,3-4 0,0 4-88,0-3 1,0-2 73,0 2 1,0-4-230,0 4 0,0-6-38,0 2 1,0 1-57,0-1 0,5 4-23,2-4 1,0 5 95,0-1 1,1 2-29,3 2 0,1 1 53,-1 2 0,-3-1-29,-1 5 1,1-3 42,3 3 1,2-1 1,2 1 0,-2 3 47,2-3 0,-2 3 92,-2 1 0,1 4 25,-1-1 1,1 6-71,-1-1 0,-1 6 109,-2 1 1,2 5-74,-3-1 1,-1 3 39,-3 1 1,0 3-52,1 1 0,-3 4 4,3-5 1,-3 5-21,-1-5 0,0 5-19,0-5 0,0 1-143,0-4 0,0-2 101,0-1 0,0-4-315,0-5 97,0 1-739,0-1-624,0-4-1176,0-2 2717,0-5 0,0-5 0,0-2 0</inkml:trace>
  <inkml:trace contextRef="#ctx0" brushRef="#br1" timeOffset="47">9342 12003 8096,'-11'-6'-1919,"1"0"1919,2 2 862,3 3 161,5-5-268,0 1-377,0 4 35,0-9 95,0 9-331,0-4 0,1 3 331,3-1-257,-3 1 0,4-2-35,-5 8 1,4 3 34,0 4 0,0 2-78,-4 2 0,0 3 54,0 5 1,0-1 6,0 1 0,5 0-58,3 0 1,-2 4-92,1-1 1,1 5-67,4-5 1,-1 2 48,0-1 0,0-3-148,-4 3 1,3 1 65,-2-2 0,1 0-9,-2-7 1,2 1-37,-5-5 1,4 4-147,-4-4-56,4 1-325,-6-5-675,8 1 514,-9-6-1238,4-1 737,-5-5 840,0 0 0,0 0 0</inkml:trace>
  <inkml:trace contextRef="#ctx0" brushRef="#br1" timeOffset="48">9685 12003 8010,'-12'-11'219,"6"-1"342,2 1-231,3 0 68,1 4 146,0-3-184,0 9 1,0-3-206,0 8 1,0 3 71,0 9 1,-4 1-39,0 6 0,-4 4 67,0 0 0,-2 4-206,-2 0 1,-3 6-45,0 1 0,-2 1-120,2-1 0,2-2 27,-2 2 0,3-4 112,0-4 0,5 2-97,-1-5 1,5-1 44,0-3 0,1-4-69,2 0 0,0-5-21,0 2 0,0-4-723,0 0-53,0-6-519,0 4-172,0-9 807,0 4 777,0-5 0,0-10 0,0-2 0</inkml:trace>
  <inkml:trace contextRef="#ctx0" brushRef="#br1" timeOffset="50">9913 11718 8134,'0'-12'-1312,"0"1"2548,0 5-223,0-5-196,0 10-231,0-4-258,0 5 1,4 1-8,0 3 0,5 3 65,-2 4 0,0 2-146,0 2 0,1 3 224,3 4 1,2 3-161,2 1 1,-2 3-183,2 6 0,-2 3 148,-2 0 0,-3 4-214,0-4 1,-2 4-14,2-4 0,-2 5-157,-2-1 1,-3-2-131,3 2 0,-3-5 155,-1 1 1,-4-4-95,0-3 1,-4 1 33,0-6 1,-2 0 22,-2-7 0,1 1-1,0-5 0,3 0-231,0-3 239,1-1 1,-1-1-381,0-2-856,6-3 483,-3-5-1069,5 0 1371,0-5 0,4-1 570,-1-6 0,6-4 0,-2-2 0</inkml:trace>
  <inkml:trace contextRef="#ctx0" brushRef="#br1" timeOffset="51">10416 12118 8084,'-7'-6'1475,"-3"5"-1258,9-9-30,-4 9 1,6-4 59,3 5 1,-1 0-13,4 0 0,1 0-88,3 0 1,2 0 55,2 0 1,-2 0-16,2 0 1,2 0-63,-2 0 1,4 0-84,-4 0 1,2-4-128,-2 0 1,-3-1 180,4 1 1,-7 3-781,-2-3 0,0 2 342,0-2 0,0 3-2052,-4-3 2106,-1 2 1,-7 8-1,-8 0 1</inkml:trace>
  <inkml:trace contextRef="#ctx0" brushRef="#br1" timeOffset="52">10404 12266 8138,'12'0'834,"-1"0"1,1 0-256,-1 0 0,4 0 295,1 0-459,9 0-133,-6-5 1,5 2-18,-5-4 1,0 4-210,4-1 1,-1-1-258,-3 2 1,1-3-335,-5 3 0,0 1-1702,-3-1 2237,-6 1 0,4 7 0,-3 2 0</inkml:trace>
  <inkml:trace contextRef="#ctx0" brushRef="#br1" timeOffset="53">11215 11809 8024,'0'-11'0,"-4"3"-53,1 1 169,-1 4 0,3-6 174,-3 5 162,3 0 193,-5 4-202,6 0-206,0 6 1,2 1 49,2 8 1,-3 3-58,3 5 0,1 5 63,-2 2 1,3 2-50,-3-1 0,-1 5-129,1-1 0,-1 1 129,-2-1 0,0 3-241,0 0 1,1 0-65,3-4 0,-3-3-43,3-1 1,-2-5-52,2 2 1,-1-7-19,4-1-12,-4-5 100,7 3-951,-9-6 451,9-4-1230,-8-2 319,3-5 279,-5 0 1217,-5 0 0,-2-10 0,-4-3 0</inkml:trace>
  <inkml:trace contextRef="#ctx0" brushRef="#br1" timeOffset="54">11033 11878 7971,'0'-23'-213,"1"1"-54,3 3 1,2 3 724,5 4 1,1 1-61,-1-1 0,4-1 43,1 1 1,5-2-134,2 7 0,4-4 11,3 0 0,2 1-54,-5 2 1,3 3 51,-3 5 0,3-4-125,-3 1 1,-1 0-56,-3 7 1,-4-2-189,0 6 1,-5 3 77,2 5 1,-9 0-188,-3-1 1,-3 4 91,-1 8 0,-2-2-144,-6 6 1,-1-2 27,-10 1 0,0 2 32,-4-5 1,-3-1-6,-1-3 1,4-1-146,4-3 1,1-3-239,-1-4 0,-1-5-137,5 1-1238,0-5 1115,3 2 800,6-5 0,-4-5 0,3-2 0</inkml:trace>
  <inkml:trace contextRef="#ctx0" brushRef="#br1" timeOffset="55">11832 11604 8203,'0'-12'-12,"0"1"378,0 4 120,0-3 8,0 9 150,0-4-231,0 5-238,-5 0 1,-1 5 25,-6 3 0,1 3 31,-1 4 0,1 3 7,-1 5 0,1 5-51,0 2 1,-1 7-95,1 1 1,-2 9 43,-2-1 0,6 6-295,-2-3 0,3 5 188,0-5 0,3 1-120,5-5 0,0 0 157,0-3 0,5-1-29,3-6 0,3 0 85,5-8 0,-4-1-60,4-3 0,-3-4 161,3 0 0,-4-5-131,4 2 1,-2-8-21,1 0 0,-2-2 83,2 2 0,-3-3-268,0-5 0,-1 0-302,1 0-654,-1 0 345,1 0 1,-6-1 291,-2-3 1,-4 1 429,-4-4 0,-8-1 0,-5-3 0</inkml:trace>
  <inkml:trace contextRef="#ctx0" brushRef="#br1" timeOffset="56">12346 11832 8197,'6'-11'0,"-1"3"80,-5 0 227,0 1 157,0-5-223,0 1 0,0 3 240,0 1-374,0 4 0,-1-2 78,-3 5 1,-2-4-169,-5 0 1,-1 1 90,1 3 0,-1 0-27,1 0 0,-1 0 35,1 0 1,-4 1-133,0 3 0,-1-3 3,5 3 0,-1-2 61,1 2 1,0-3-51,-1 3 1,1 1 77,-1-1 1,1 4-98,0-4 1,0 4 87,4 0 0,-3-2-54,2 2 1,3 0 33,1 3 1,3-3 67,1-1-74,0 1 1,0 3 4,0 1 1,5-2 89,3-3 0,3 4-81,4-4 1,3 0 77,5 0 1,1 0-57,3 0 0,-3 3 39,2-2 1,-2 2-47,-1 1 1,-4 1 11,0-1 1,-5 1-52,2-1 1,-8 4-15,0 1 1,-5 0-179,0-1 0,-1-1 118,-2 5 1,0-3-146,0 3 1,-4-4 102,0 4 1,-5-4-51,2 4 1,-4-5 96,0 1 0,-4-2-11,-1-2 0,1 1 38,4-1 0,-1-3 29,1-1 1,-4-4-172,0 1 0,-1 1 125,5-1 1,-1 0-228,1-4 0,0 0-456,-1 0-209,1 0 428,-1 0 1,6-2-916,2-2 971,3 3 0,2-8 436,3 5 0,7-4 0,7 1 0</inkml:trace>
  <inkml:trace contextRef="#ctx0" brushRef="#br1" timeOffset="57">12654 11992 8140,'0'-17'481,"0"5"0,0-5-271,0 6 301,0-1 426,0 1-314,0 5-326,0 1-42,-5 10 1,3 5-181,-6 5 1,4 5 71,-3-1 0,4 2-97,-1-2 1,3 2-122,1-2 0,0 3 87,0 1 1,0-2-59,0-2 0,5 3 121,3-3 0,2-3-166,1 0 0,2-4 91,2 0 0,-1-2-11,5-2 0,-4-3 85,4-5 0,-1 0 1,1 0 0,3-2 0,-3-1 1,2-4 21,2-4 1,-1-1 29,-3 1 0,-3-1-56,-4 1 1,-1-4 24,1 0 0,-5-2-10,1 2 0,-6-3-131,2-5 0,-2 4-22,-2 0 1,0 0-233,0-4 0,-4 4-204,0 0 0,-1 5 223,1-1 1,3 2-163,-3 2 0,1 3-240,0 1-175,1 4-2,-3-2-680,5 5 1535,0 0 0,0 5 0,0 2 0</inkml:trace>
  <inkml:trace contextRef="#ctx0" brushRef="#br1" timeOffset="58">13168 11786 7975,'-6'-11'-1821,"-4"-1"3873,8 6-845,-3 1-484,5 5-499,0 0 1,2 9-101,1 2 0,0 8 57,5 0 1,-6 4 46,2 4 1,1-2 12,-1 6 0,3-1-28,-3 4 0,0-3-232,-4-1 1,1 0 152,3 0 1,-3-1-99,3-2 1,1-4 81,-1 0 0,1-2-141,-1-6 1,-1 4-47,4-3 0,-4-5-39,1-3 1,1-5 147,-2 5 0,2-5-6,-1 0 60,-2-1-61,3-2 1,-5-2 172,0-1 0,3-4-102,1-4 1,1-2 60,-1-2 0,-1 1-132,4-5 1,-3 0-7,4-4 0,-4-4 37,3 1 0,1-7-104,3-1 1,-3-1-189,-1-3 0,0-1 71,0 1 1,2 1-33,-5 7 0,4-2 64,-5 5 1,5 2 58,-4 6 1,0-2-78,-4 6 1,1 1-137,3 7-202,-3-4-407,4 10 300,-5-9 1,0 10-174,0 0-59,0 5 0,0 10 296,0 1 1,-5 3 523,-3-4 0,-2 5 0,-1-2 0</inkml:trace>
  <inkml:trace contextRef="#ctx0" brushRef="#br1" timeOffset="59">13614 11524 8044,'-7'-18'616,"2"1"-378,5 6 1,0 3-59,0 1 614,0 4-498,5-2 0,2 6-52,4 3 0,1 4 1,-1 7 1,-3 3 82,-1 5 1,2 1-98,6 2 0,-5 4 34,6 4 1,-6-1-64,5-3 0,-2 8-15,-2 0 0,-3 2-3,-1 2 1,0-4-130,0 4 0,2-4-146,-5 4 1,0-6 87,-4 2 0,4-3-42,-1-5 1,1 2 67,-4-5 1,-4 3-229,1-3 0,-6 3 31,1-3 1,-2-1 42,-1-3 0,-1 0-76,1 0 1,-2-4-254,-2 0 0,2-5-877,-2 1 0,2-2 569,2-2 1,3-4 767,1-4 0,-1 4 0,-3-1 0</inkml:trace>
  <inkml:trace contextRef="#ctx0" brushRef="#br1" timeOffset="60">14150 11992 8054,'0'-12'-340,"0"6"985,0-4 11,0 9-153,0-4-110,6 5-219,-5 0 0,9 0 329,-2 0-315,-3 0 1,6 0 65,0 0 1,1 0-23,3 0 0,3 0-121,1 0 0,1 0 90,-1 0 0,3 0-305,-3 0 0,1-2-1,-1-1 0,2 1-261,-6-2 1,0-1-398,-4 2-549,1-1 44,-1 4 448,-4 0-470,-2 0 1290,-5 0 0,0 5 0,0 1 0</inkml:trace>
  <inkml:trace contextRef="#ctx0" brushRef="#br1" timeOffset="61">14801 11729 8073,'0'-23'0,"0"6"0,0 1 336,0 4 0,4 0 346,0 1 206,0 5-513,-4 0-141,0 6 0,4 2-62,-1 2 1,3 3 61,-3 8 0,0 3-85,5 5 0,-2 5 87,1 2 0,2 8-45,-5 4 0,0-1-162,-4 1 0,1 3 99,3 5 0,-3-1-210,3-3 1,-3-4 82,-1 0 1,0-7-88,0 0 0,2-2 32,1-7 0,-1-3-28,2-4 0,-3-5-107,-1 1 0,4-6-524,-1-1-611,1-6 513,-4 3-852,0-5 1118,-5-5 0,3-1 129,-6-5 1,4-1 415,-3 1 0,-1-4 0,-3-1 0,-1-4 0,-4-3 0,-2-6 0</inkml:trace>
  <inkml:trace contextRef="#ctx0" brushRef="#br1" timeOffset="62">14721 11866 8073,'6'-23'-585,"-4"4"-73,6 0 0,-4 5 882,3-1 1,1 2 548,3 2 1,4 0-288,1-1 0,0 2-142,-1 2 0,3-2-201,5 3 1,0-2 90,0 1 0,3-1-144,1 6 1,0-5 54,-5 4 1,0 0 8,-3 4 0,1 0-96,-4 0 1,-1 2-29,-4 1 1,-4 4-97,-4 4 1,-1 2 101,-2 2 0,0 2-124,0 2 0,-9 2 32,-3-2 0,-7 3-179,0 1 1,-2-1-71,-2 1 0,-1 0-57,-3 0 1,3-5 126,-3-3 1,7 0-70,1-3 1,9 0-707,-2-8 251,4 5 447,1-8 0,3 3 312,8-8 0,3-2 0,4-6 0,5 1 0,2 0 0</inkml:trace>
  <inkml:trace contextRef="#ctx0" brushRef="#br1" timeOffset="63">15555 11512 8093,'0'-16'0,"0"7"254,0-3 1,0 7 285,0-2-30,0 4 101,0-7 218,0 9-648,0-4 1,-4 10 68,1 2 1,-6 4-95,1 0 1,2 4 79,-2 0 0,1 10 44,-5-3 1,1 9-77,-1-1 1,1 5-123,-1 3 0,1 3 42,0 9 1,-1-3-152,1 2 0,1 2-219,2-1 1,-1-1 271,5-3 1,0-6-22,4-1 1,0-8 60,0 0 0,6-7-53,1-1 1,3-2 52,2-6 0,3 1 2,0-5 1,2-3-62,-2-1 0,-2-4-115,2 1 0,1-3-260,0-1 1,-1 0 67,-4 0 0,1 0-1236,-1 0-366,0 0 1902,1 0 0,-6 0 0,-1 0 0</inkml:trace>
  <inkml:trace contextRef="#ctx0" brushRef="#br1" timeOffset="64">15749 11821 8087,'-3'-12'-678,"-1"1"640,-5-1 0,6 2 906,-4 3-26,4 1-114,-2 1-250,5 4 12,0-4 1,1 15-241,3 5 0,3 2-90,4 2 1,0 0 89,1 4 0,-1 1-125,1 3 1,-1-3-3,0 2 0,5 2-174,-1-1 0,0 3 118,-3-3 0,0 0-122,3-4 1,-6-1-239,3 1 1,-5-1 125,1-3 1,1-3-648,-5-4 363,0-1-116,-4 1 0,0-5-734,0 1 354,0-6 0,0 5 947,0-3 0,-2-3 0,-2 3 0,3-3 0,-4-1 0</inkml:trace>
  <inkml:trace contextRef="#ctx0" brushRef="#br1" timeOffset="65">16081 11821 7990,'-5'-23'0,"3"5"189,-2 3 1,4 0 115,4 3 1,-2-2 145,1 7 334,4-4-333,-6 5-127,4 1-72,-5 5 1,0 5-149,0 3 0,0 7 30,0 4 0,0 8-64,0 3 1,-5 0 24,-3 5 0,-3-2-127,-4 9 0,2-2-58,-2 2 1,2 1 68,2-5 0,0 0-49,4-3 1,-2-6 86,5-3 1,0-3-279,4-4 1,0-2-100,0-6 1,0 1-598,0-1 7,0-5-513,0 0 835,5-6 0,-2 0 627,5 0 0,-2-2 0,2-2 0,7-2 0,-3-5 0</inkml:trace>
  <inkml:trace contextRef="#ctx0" brushRef="#br1" timeOffset="66">16252 11581 8161,'0'-23'-1013,"0"5"1064,0 3 1189,0 7-420,0-2-21,0 9-525,0-4 0,5 5-1,3 0 1,-2 1 110,2 3 1,0-2-143,8 6 1,-2 1 140,5 6 1,-4-1-111,4 5 0,0-4-123,4 4 1,-2 4 61,-2 4 0,3 3 0,-3-3 1,-3 9-171,0-2 0,-4 6 60,0-2 1,-6 6-169,-2-3 1,-3 3 32,-1-2 0,0 2 121,0-2 0,-5-3-34,-2-1 0,-4-2-285,0-2 0,0-1-122,-1-3 0,-3 1-233,0-8 1,-1 1-637,5-9 423,0 5-549,-1-7 402,6 4-417,1-11 402,5-1 961,0-5 0,5-5 0,2-3 0,9-2 0,-4-1 0,5-1 0</inkml:trace>
  <inkml:trace contextRef="#ctx0" brushRef="#br1" timeOffset="67">16949 11946 8001,'-7'-11'-384,"2"4"983,5 2 0,0 4-156,0-3 1,1 3 43,3-3-218,3 3 0,4 1 29,0 0 0,2 0 42,2 0 18,-2 0-188,4 0 0,-1 0 16,3 0-16,-2 0 0,3-4-70,-5 0 0,4-1-187,-4 1 1,1 3-151,-5-3 0,0 2 122,1-2-1910,-6 3 903,4-4-818,-8 5 1940,3 0 0,-15 5 0,-3 1 0</inkml:trace>
  <inkml:trace contextRef="#ctx0" brushRef="#br1" timeOffset="68">16960 12152 7980,'-6'0'1216,"1"0"-749,5 0-383,5 0 0,1 0 823,5 0-560,6 0 0,1 0 122,5 0 1,1 0 29,2 0 1,3 0-62,6 0 1,-1-4-133,0 0 0,-5 0-412,-2 4 1,0 0 131,-4 0 1,1-3-2463,-9-1 1271,0 0 1165,-3 4 0,-11 0 0,-2 0 0</inkml:trace>
  <inkml:trace contextRef="#ctx0" brushRef="#br1" timeOffset="69">18045 11581 7975,'0'-12'-1821,"0"5"1834,0-1 417,0 0-152,0-3 832,0 0-656,0 4 0,4 1-81,0 2 0,3 2-139,-3-6 0,5 4 107,-2-3-163,4-1 1,1 0 47,4 1 1,-4 0-2,3 0 0,-2-2-148,-1 5 0,-5 0 138,1 4 1,-1-4-266,5 1 1,-1-1 57,1 4 0,-1 0-61,1 0 0,-1 4-25,0-1 1,1 5-17,-1-4 1,1 4-1,-1-5 0,-3 6 135,-1-1 0,0 2-138,0 1 1,2 1 89,-5-1 1,0 1-142,-4-1 0,0 0 83,0 1 0,-2 3-71,-1 0 0,0 1 82,-4-5 0,-1 0-7,-4 1 0,1-1 117,0 1 1,3-2-104,0-3 1,5 2 156,-5-5-164,5 0 345,-7-4-158,9 0-13,-4 0 0,14 0-19,2 0 1,3 0-27,-2 0 0,3 0 1,0 0 0,2 0 16,-2 0 1,-2 0-34,2 0 0,-3 0 71,0 0 1,-5 0 21,1 0-148,0 0 1,-2 1 16,-2 3 0,-3-1-108,-1 4 1,0-3 61,0 4 1,-6-1-24,-6 5 0,-4-1-157,-7 0 0,0 2 117,0 2 1,-1-2-65,-2 2 0,1-2 55,-1-2 1,2 3-198,1-2 1,0 2-133,0-7 1,5 2-166,3-1 1,2 1-283,2-5 1,1 1 468,2-2 0,2-1 404,2 2 0,3 2 0,-4 0 0</inkml:trace>
  <inkml:trace contextRef="#ctx0" brushRef="#br1" timeOffset="70">18022 12060 8200,'-6'0'292,"-4"0"340,8-5-49,-3 4-202,10-4 0,0 4 447,3-3-536,2 3 0,-3-4 72,4 5 1,2 0-103,2 0 0,3-2-146,4-1 1,1 1 145,0-2 0,1-1-220,3 2 1,1-5 67,2 4 1,2-3-87,-5 3 0,2-4-10,-6 4 1,5 0-236,-9 4 0,4-3-294,-8-1 1,4 0-4,-4 4-236,0 0 0,-3 0-117,-1 0-1530,-5 0 1054,5 0 1347,-10 0 0,4 5 0,-5 1 0</inkml:trace>
  <inkml:trace contextRef="#ctx0" brushRef="#br1" timeOffset="71">18296 12140 8200,'-7'-6'48,"-1"2"486,5 3-30,-7 1-126,9 0 0,-5 0 146,2 0-186,3 5 0,-6 1-76,3 6 0,2 0 71,-6 4 1,6-4-147,-2 4 0,-1-2-103,1 1 1,-4-2-6,5 2 0,-5-3 82,4 0 1,-1 1-320,1 2 1,3-6 69,-3 2 1,3-2-32,1 2 0,0-3 22,0 0 0,0-5-14,0 5 99,5-5 1,-2 5 6,4-4 1,-3 1-31,4-1 1,-5-3 53,5 3 1,-4-3-515,4-1 1,-1 4-103,5 0-100,-1 0 0,0-4-198,1 0 199,-1 0 0,1-1-252,-1-3 948,-5 3 0,5-5 0,-10 5 0,3-3 0,1 2 0,-1-6 0,1 4 0,-2-3 0,-1 3 0,1-4 0,-1 5 0,-2-5 0,5 0 0,-4-3-52,3 0 0,-3-1 108,-1 1 1,-1 3 603,-3 0 1,3 5 70,-3-5 754,3 6-562,1-4-35,0 6-555,0 6 0,0 0 58,0 5 1,0 4-139,0 1 0,0 3-18,0-4 1,0 5-202,0-1 0,4 2 85,-1-2 1,1 1-252,-4-5 1,0 4 90,0-4 1,0 4-383,0-3 151,0-1-829,0-4 63,0 1-424,0-6-394,0-1 1272,5-5 1,-2 0 583,4 0 0,-3-1 0,4-3 0,-1-7 0,5-7 0</inkml:trace>
  <inkml:trace contextRef="#ctx0" brushRef="#br1" timeOffset="72">18924 12003 8037,'-6'-5'454,"1"4"0,5-5 7,0 2 0,1 3-217,3-3 1,2 2 37,6 2 0,-1 0-52,1 0 1,3-3 123,0-1 1,5-1-110,-1 1 0,3 3 30,1-3 1,-4 1-26,0 0 0,-1 1 0,1-2 1,-3 3-227,-4 1 1,-1 0 96,0 0 0,-3 0-1005,0 0 556,-6 0-2099,3 0 1122,-5 0 1305,-10 0 0,-3 0 0,-9 0 0</inkml:trace>
  <inkml:trace contextRef="#ctx0" brushRef="#br1" timeOffset="73">19701 11489 8028,'0'-11'19,"0"0"191,0-1 0,0 1 654,0-1-271,0 6 104,0-4-239,0 9-344,0-5 1,0 8 82,0 2 0,0 6-29,0 5 1,4 5-98,0-1 0,3 3 110,-3 1 1,4-1-247,-5 1 1,3 0 56,-3 0 0,0-1-39,4-3 1,-3 2 88,4-2 1,-6-1-390,2 1 1,-2-5-130,-2 1 0,0-2-316,0-2 1,0-3-384,0 0 0,0-1 274,0 5 901,-6-6 0,0 4 0,-5-4 0</inkml:trace>
  <inkml:trace contextRef="#ctx0" brushRef="#br1" timeOffset="74">19587 11992 8201,'0'-6'1301,"0"0"-460,0 6-284,5 0-234,-4 0 1,9 0 271,-2 0-423,2 0 0,7 0 197,2 0 1,2 0-85,2 0 1,5 0-188,2 0 0,0-3 146,0-1 0,-1-1-312,2 1 1,-3 3-48,-6-3 1,0-1-486,-3 1 0,-2 0-171,-6 4-240,0 0-1488,-4 0 979,-2 0 1288,-5 0 0,-5 5 0,-2 2 1</inkml:trace>
  <inkml:trace contextRef="#ctx0" brushRef="#br1" timeOffset="75">19678 12255 8014,'0'-7'33,"0"-3"1,0 8 184,0-6 0,1 5 238,3 0-34,-3-4 1,8 5-102,-5-6 0,5 4 62,-1-3 0,-2 4-99,2-1 1,-1 2-24,5-2 0,-3 3-77,2-3 1,-5 3 0,10 1 0,-6 0-48,5 0 0,-2 0 51,-2 0 0,0 3-88,1 1 1,-2 1 285,-2-1-468,2 2 1,-9 6-28,3-1 0,-3 1-33,-1-1 0,-1 1 77,-3-1 0,2 4-121,-6 0 1,-1 1 16,-6-5 0,2 1 149,-2-1 0,2 0 53,2 1 1,-4 0-78,-1 4 1,1-6 89,4 5 0,-1-5-39,1 5 0,-1-2 10,1-1 1,1-5 1,2 1 9,3-1 37,0 5 0,4-5-49,-3 1 138,3-5 0,1 3-83,0-2 1,1-3 60,3 3 0,-2-3 89,6-1 50,0 0 0,7 0-112,0 0 1,0 0 169,-3 0 1,4 0 4,3 0 1,-1-4-110,1 0 1,0 1-197,4 3 1,0 0 170,0 0 0,-4-2-154,0-1 0,-5 1 3,1-1 1,-2 1-110,-2 2 0,-3 0 14,-1 0-173,-4 0-28,2 0-466,-5 0 1,-4-1 320,0-3 0,-5 3-916,2-3 0,0 3 324,0 1 1,3 0-580,-4 0 1563,6 0 0,-8 0 0,3 0 0</inkml:trace>
  <inkml:trace contextRef="#ctx0" brushRef="#br1" timeOffset="76">20729 11866 8034,'-12'0'0,"-3"-1"-42,0-3 168,0 3 208,3-4 126,6 5-73,1 0-157,5-5 0,1 4 135,3-3 1,4 2-8,7 2 1,-2-3-75,2-1 1,3-1-107,1 1 1,2 3 28,2-3 0,0 1-169,0 0 1,3 1 75,1-2 1,0 3-53,-5 1 0,0-1-12,-3-3 0,1 3-512,-4-3 1,-5 3-13,-3 1 1,-5 0-977,5 0 919,-5 0 0,0 0-275,-6 0 1,0 1 340,-5 3 1,1-2 464,-5 6 0,1-2 0,0 2 0,-2 2 0,-2-2 0,-3 7 0,-5 3 0</inkml:trace>
  <inkml:trace contextRef="#ctx0" brushRef="#br1" timeOffset="77">20752 12003 8034,'-12'7'-380,"6"3"1358,1-9-622,5 4 1,1-5-63,3 0 1,-2 0 101,6 0 0,0 0-47,3 0 0,4 0-65,1 0 0,3 0-172,-4 0 1,5 0 73,-1 0 0,1 0-169,0 0 1,1 0-319,-2 0 0,-2-4-496,-2 1 1,-1-1 113,1 4 1,-2-4-1391,2 0 2073,-7 0 0,2-6 0,-4-3 0</inkml:trace>
  <inkml:trace contextRef="#ctx0" brushRef="#br1" timeOffset="78">21745 11352 8202,'0'-16'-608,"0"3"-761,0-2 1957,0 2 1939,0 2-1180,0 4-896,0 2 1,0 7-306,0 1 1,0 4 100,0 4 0,0 6-70,0 2 0,0 2 41,0 2 0,0 4-103,0-1 1,0 2 57,0-1 1,0-3-152,0 3 0,0-3-629,0-1 0,0 0 378,0-1 0,4-3-933,0 1 1,0-7-124,-4 3-348,0-4 1633,0 0 0,0-1 0,0 1 0</inkml:trace>
  <inkml:trace contextRef="#ctx0" brushRef="#br1" timeOffset="79">21505 11832 8202,'0'-6'631,"2"1"-302,2 5 0,2 0 123,5 0 1,2 0 67,2 0 0,3 0-153,5 0 1,5 0-154,2 0 0,-1-4 63,2 0 1,-1-4-243,5 5 1,-5-5 140,0 4 1,0-3-259,0 3 0,-2-4-278,-5 4 1,-4-3-1009,0 3 106,-5-5 0,-1 8 590,-6-3 0,-6 3 672,-1 1 0,-5 5 0,-6 1 0</inkml:trace>
  <inkml:trace contextRef="#ctx0" brushRef="#br1" timeOffset="80">21654 11992 8082,'-6'-6'1220,"1"0"0,1 12-848,0 1 0,-1 3 74,1 2 0,2-1-126,-6 1 0,4 3 21,-4 0 0,5 4-115,-5-4 0,4 4 14,-3-3 1,3 0-258,-4-1 1,6-1 91,-2 5 1,-1-5-156,1 1 1,0-6 48,4-1-148,0 0 1,0-1 78,0 1 1,1-6-29,3 2 0,-1-3-28,4-1 0,1 0-57,3 0 0,1 0-3,-1 0 0,1 0-154,-1 0 1,1 0-457,-1 0 0,0 0 301,1 0 0,-5 0-1247,1 0 680,0 0 1092,3 0 0,0 0 0,1-5 0,-1-1 0,1-5 0</inkml:trace>
  <inkml:trace contextRef="#ctx0" brushRef="#br1" timeOffset="81">21814 12163 8082,'-1'-14'-1352,"-3"3"2234,3 2 0,-5 1 380,6 1-418,0 4-225,-5-2 1,4 10-186,-3 3 1,-1 3 61,1 4 0,-3-1-46,3 5 0,-4 0-135,5 4 1,-1 1-44,4 3 0,-4-3 15,0 3 0,0 1-141,4-2 1,0 1-67,0-4 0,0-2-448,0-1 1,0 0 242,0-5 0,0-4-2081,0-3 1619,0 0 1,0-1-2585,0 1 3171,-5-6 0,-1 4 0,-6-6 0</inkml:trace>
  <inkml:trace contextRef="#ctx0" brushRef="#br1" timeOffset="82">2684 13671 8064,'-6'-5'-286,"-3"2"-430,5-4 573,0 4 1178,-1-7-140,4 9-190,-4-4-125,5 5-296,0 0-6,0 5 1,3 2-68,1 8 0,1 4 29,-1 8 0,-1 2 55,4 6 1,-3-1-128,4 0 0,-2 4-159,2 0 1,-2 4 80,-2-4 1,-2 0-264,6-3 0,-5-3-101,0-1 0,0 1 164,1-6 1,-3-3-10,3-4 0,-3-5-155,-1 1-354,0-2-161,0-1-145,0-6-143,0-1 763,0-5 1,0-5 0,0-1 0</inkml:trace>
  <inkml:trace contextRef="#ctx0" brushRef="#br1" timeOffset="83">2501 13682 8134,'0'-16'-84,"4"3"-42,0-2 1,5 2 856,-2 2 0,5-1-208,3 1 0,-1 1-96,5 2 0,0-1-118,4 5 1,0-3-71,-1 3 1,5 0-62,0 4 0,-1 1-114,-3 3 1,0 3 77,0 4 1,0 5-197,0 4 1,-4 1-113,0 2 1,-5 0 104,1 0 1,-6-1-119,-2 1 0,-4 0 134,1 0 0,-4-4-44,-4 0 0,-2-1 39,-6 1 0,-3 1-7,0-5 0,-4 1-82,3-5 1,-3 0-205,4 1 0,-1-6-21,0-2 0,4-3-260,-3-1 1,6 0-1031,1 0 1654,6 0 0,-9-5 0,5-1 0</inkml:trace>
  <inkml:trace contextRef="#ctx0" brushRef="#br1" timeOffset="84">3426 13385 8144,'0'-11'0,"0"-1"471,-5 6 61,4-4-171,-4 9 162,0-4 150,3 5-282,-8 0-237,4 0 27,-5 0 0,3 5 127,0 2-50,1 8-77,-10-2 0,5 10 151,-4 0-151,4 5 0,0 7 53,1 3 1,-2 4 6,-2 8 0,2-2-445,-2 5 0,4 1 367,3 3 0,3-3-221,5 3 1,0-3-51,0 3 0,0-1-57,0-7 1,5-1 62,3-6 1,2-2-53,1-6 0,2-5 86,2-2 0,-2-7 43,2-1 1,-1-5-111,1 1 0,-2-2 102,2-2 0,-2-4-19,-2-4 0,4 2-388,1-1-139,-1 0 0,-4-4-181,1 0 1,-1-1-355,1-3 1,-2 1 191,-3-4 922,-2-1 0,0-8 0,2-2 0</inkml:trace>
  <inkml:trace contextRef="#ctx0" brushRef="#br1" timeOffset="85">3769 13705 7992,'-12'-23'300,"6"5"1,1 2 257,5 5 137,0-1-417,0 1 1,0 3 432,0 0-556,0 6 0,-1-3-127,-3 5 1,1 0-17,-4 0 1,-1 5 76,-3 3 1,-1 2-44,1 1 0,1 4-28,2 1 1,-2-1 19,2-4 1,2 4 24,-2 1-41,6-1 0,-3-4 51,5 1-20,0-1 0,0 1-82,0-1 0,0-3 52,0-1 1,5-3-230,3 4 217,2-6 1,1 5-75,1-4 0,-5-1-60,1 1-39,-1-1 77,5 3 1,-6-4 257,4 9-196,-8-3 0,3 4 177,-5 0 1,3 1-93,1-1 1,0 1-2,-4-1 1,4 2-15,0 2 1,-1-1 8,-3 5 0,4-4 2,0 4 1,0-1-8,-4 1 0,0 3-68,0-3 0,-1 1 48,-3-1 1,1 1 62,-4-5 1,4 5-62,-1-5 1,-1 0 196,1-4 0,1-3 75,3 0-202,0-1 0,0 1-12,0-1-133,0-4 0,0 3-1141,0-2 551,5-3-540,1 5 0,5-6 509,1 0 1,-1-2-249,1-2 0,-1 2 911,1-6 0,4 1 0,2-5 0</inkml:trace>
  <inkml:trace contextRef="#ctx0" brushRef="#br1" timeOffset="86">4043 13694 8109,'-5'-12'292,"4"1"0,-4 3 806,5 1-192,0 4 179,0-2-687,0 5 1,1 5-275,3 3 1,-2 7 65,6 4 0,-6 4 5,2 3 1,1 4 24,-1 4 0,0 0-30,-4 0 0,0 1-2,0-1 1,0-1-115,0-3 0,-1 2-210,-3-5 0,2 3 107,-1-3 0,-2-4-56,1-4 0,0-5-54,4 1 295,0-2 1,0-6 102,0 1 21,0-6-283,0 3 23,5-5 0,1 0 30,6 0 1,1 0 44,2 0 0,-3 0-50,4 0 0,0-1 8,-1-3 0,4 3 63,-3-3 0,3-1-163,-4 1 1,1 1-160,0 3 0,-4-4-902,4 0 0,-8 0 555,0 4 0,-4 0-2727,3 0 3280,-4 5 0,2 2 0,-5 4 0</inkml:trace>
  <inkml:trace contextRef="#ctx0" brushRef="#br1" timeOffset="87">4466 13739 8114,'0'-11'-11,"0"-1"1165,0 1-715,0 0 1,1 4-49,3 3 0,-2 3 55,6 1 1,-4 0-228,3 0 0,-3 5 49,4 3 0,-5 6-226,5 1 0,-4 9 130,3-1 1,-3 4-112,4-1 0,-4 2-52,3 3 0,0 0-9,0-4 0,3 4-65,-2-5 1,1-3 3,-1-4 1,2-5-40,-3 1 0,2-2 83,-1-2-120,2-4 101,-9-2 0,4-5 15,-5 0 113,0-5 0,0-2-80,0-4 1,0 0 120,0-1 1,0-1-55,0-2 1,0 1-75,0-5 0,0 1 40,0-1 1,0 2-116,0 1 1,0 7 45,0-2-205,0 7 194,5-6 1,0 10-103,3 0 0,3 5 99,1 7 1,-1 0-12,5 4 0,0-4 123,-1 3 0,4 2-107,-3-2 0,3 4 83,-4-4 1,4 1-24,-4-5 1,2-1 15,-2-2 0,-6-3 100,2-5 266,-2 0-72,2 0 1,0-5-67,-4-3 1,-2-2 47,-5-1 0,0-1-46,0 1 1,0-6-78,0-2 0,0 2-125,0-3 0,-1 0-191,-3-6 1,2 1-229,-6-1 0,5-2-43,0 1 1,-2 1-179,1 3 1,0 0 229,4 0 0,0 5-775,0 3 1,0 6 426,0 2 1,1 4-1387,3-1 1128,2 3 945,6 6 0,-6 1 0,-1 6 0</inkml:trace>
  <inkml:trace contextRef="#ctx0" brushRef="#br1" timeOffset="88">5117 13499 8273,'-12'-3'-794,"1"-1"1,4-1 903,4 1 0,1 1 2066,2-4-1633,0 4 1,0-3 421,0 2-525,0 3 100,0-4-452,0 5 112,0 5 0,4 1-65,0 6 0,4-1-125,-5 0 0,1 5-95,-4-1 0,0 4 21,0-4 0,1 4 90,3-4 0,-3 4-1,3-3 1,1 3 54,-1-4 1,1 1-98,-1 0 0,-1-4 94,4 4 0,-3-4-116,4 0 1,-5-5 79,5 1-8,-5 0-175,7 3-96,-9 0 0,5-3-426,-2 0 225,-3-6 298,4 3 0,-3-5-109,2 0 347,-3 0-102,4 0 1,-4 0 137,3 0 73,-3 0 0,6 0-45,-4 0 1,-1 5 128,1 3 1,0 2-44,1 2 1,-3 0 43,3 3 0,1-1-18,-1 5 0,0 0 45,-4 4 1,1-1-29,3-3 1,-3 1-29,3-5 1,-3 4-148,-1-3 1,0 3 90,0-4 0,0 4-267,0-4 0,0 0 59,0-3 1,-1-5-294,-3 1 1,1-4-565,-4 4 81,-1-6 0,-3 3 89,-1-5 1,1 0-498,-1 0 0,5 0-779,-1 0 1097,1 0 868,0-5 0,2-6 0,5-7 0</inkml:trace>
  <inkml:trace contextRef="#ctx0" brushRef="#br1" timeOffset="89">5402 13431 8270,'0'-23'0,"-4"5"536,0 3 0,-3 6-75,3 2 0,0 3 572,4-4-107,0 6-328,0-3-373,0 5 0,1 5-90,3 2 1,1 7 258,3 1 0,3 6-124,1-2 0,-1 2 105,4 2 0,2 0-90,-2 0 1,6 1 140,-2 3 1,-3 1-127,-1 2 0,2 3-16,-2-3 0,0 5-101,-3 3 0,-1-3-129,0 3 0,0-1-221,-4 1 0,0-2 149,-4 2 1,-1-3-272,1 0 0,-1 1 159,-2-1 0,-5 0-70,-3-8 0,2 3-121,-2-3 0,0 0-135,-3-4 1,3-2-92,1-2 0,0-2-276,0-6 0,-3-3-1793,2-1 1898,3-4 0,-1 2-1038,2-5 1756,3 0 0,-10 0 0,5 0 0</inkml:trace>
  <inkml:trace contextRef="#ctx0" brushRef="#br1" timeOffset="90">5985 13728 6203,'0'-6'2097,"1"0"-1547,3 6 1,-2-3-166,6-1 1,-1 0 258,5 4-307,4 0 1,-2-4-29,5 0 1,-3-1 72,3 2 0,0-3-190,3-1 0,1-3 74,0 2 0,-1-1-205,-3 2 0,-2-4 141,-1 4 1,-4 0-1097,4 0-222,-4 4-730,0-7 314,-6 9 312,4-4 0,-8 6 1220,1 3 0,-6-3 0,-4 9 0,-4-3 0</inkml:trace>
  <inkml:trace contextRef="#ctx0" brushRef="#br1" timeOffset="91">6110 13854 8970,'17'0'1614,"-3"-4"-1192,5 0 0,0-4 70,4 4 0,4-4-449,4 0 1,-2 2 59,2-2 1,-5 4-883,5-3 1,-6 3 562,2-4 0,1 6-2264,-2-2 2480,1 3 0,-4-5 0,0 0 0</inkml:trace>
  <inkml:trace contextRef="#ctx0" brushRef="#br1" timeOffset="92">7172 13431 8132,'-6'-18'0,"1"5"524,5 6 828,0 4-712,0-7 226,0 9-476,0-4 1,0 6 234,0 3-635,0 2 190,0 6 0,0 4 39,0 3-10,0 8 1,0 0 40,0 7 1,0-1-1,0 9 1,0-4-45,0 4 0,0-4 33,0 4 1,0-2-346,0 2 1,0 1 132,0-5 1,0-5-217,0-6 0,1-3 6,3-1 0,-3-5-16,3-3 0,-1-2 98,0-2 0,-1-3-297,1-1-1311,-1-4 705,-2 2-2948,0-5 3461,-5 0 0,0-5 491,-3-3 0,-7-2 0,2-1 0</inkml:trace>
  <inkml:trace contextRef="#ctx0" brushRef="#br1" timeOffset="93">6978 13602 8132,'0'-23'-498,"0"2"-63,0 2 0,1-2 871,3 6 1,1-4 943,3 4 0,3 0-456,1 3-6,-1 1-405,11 0 1,-4-1-4,4 1-204,1-1 0,4 1 0,-1-1 0,6 5-104,-1-1 1,-2 6-65,1-2 0,-4 3 50,0 1 0,-3 5-36,-4 2 0,-2 3-28,-6 2 1,-3 1-45,-1 2 0,-4 1 123,1 3 0,-4 3 3,-4-3 1,-4 2-62,-7 2 1,-7 0-106,-4 0 0,-5-4-387,5 0 0,-6-4 219,2 4 0,2-5-232,1 2 1,0-5 199,5-3 0,-3 0-1926,10-4 2212,0 5 0,-2-3 0,0 6 0</inkml:trace>
  <inkml:trace contextRef="#ctx0" brushRef="#br1" timeOffset="94">7892 13168 8110,'0'-6'-285,"-1"1"213,-3 5 402,2-5 183,-3 3-250,5-3 1,0 4 450,0-3-209,0 3 59,0-4 51,0 5 1,-1 6-433,-3 6 0,2 6 134,-6 8 1,-1 1-87,-6 7 1,2-2 40,-2 6 1,2 2-47,2 2 0,0-1-41,-1 1 0,1-2 47,-1 2 1,5 1-249,-1-4 1,6 2-41,-2-3 0,3 1-89,1-5 1,0-4 126,0 1 0,1-2-127,3 1 1,2 2 5,5-5 1,1-1 108,-1-3 1,1 0 1,-1 0 1,0 0 15,1 0 1,-1-4 50,1 0 1,-1-5-15,1 1 0,-1-2 6,0-2 0,1-1-92,-1-2 1,-3 1-4,-1-6 0,-4 3-1210,1-3 515,2-1-505,-5 3 870,5-5 0,-1 0-1766,2 0 2160,-2 0 0,10-5 0,-2-2 0</inkml:trace>
  <inkml:trace contextRef="#ctx0" brushRef="#br1" timeOffset="95">8314 13488 8262,'-11'-18'300,"5"2"671,2 4-473,-3 6-161,6-4 43,-4 9 87,5-4-51,0 5 0,4 1-221,0 3 0,3 3 127,-3 8 1,4 3-70,-4 5 0,3 0-7,-3 0 0,4 3 36,-5 1 0,5 1-212,-4-1 1,3 1-22,-3 2 0,1 2-82,-1-6 0,-1 5 107,4-5 0,-3 1-101,4-4 1,-4-4-16,3 0 0,-1-5-165,2 1 205,2-2 45,-3-2 24,-1-4 1,0-2 34,-2-5 34,-3 0-45,4 0 1,-5-2 7,0-1 1,4 0 137,0-5 1,1-4-98,-1-7 1,2-3 161,6-1 0,-1-5-41,1-2 0,-1-7-283,0-1 1,0-4 122,-4 4 0,3-4-315,-2 4 0,1 0-14,-2 4 1,2 1-6,-5 2 0,4 4 106,-4 4 0,-1 5-269,-3 3-182,0 2 205,0 7-1385,0 1 857,0 5 1,4 5-245,0 2 0,4 3 376,-5 2 769,6-1 0,3 6 0,5 1 0</inkml:trace>
  <inkml:trace contextRef="#ctx0" brushRef="#br1" timeOffset="96">8954 13876 7894,'-6'0'2425,"1"0"-1827,5-5-298,-6 4 1,5-5 264,-3 2-63,-2 3-80,5-10-180,-4 5 1,1-5-73,0-1 0,0 1 79,4-1 1,0-3-185,0 0 1,0-5 70,0 1 0,0-3-199,0-1 0,0 0-34,0 1 1,4-5-63,0 0 0,5 1 124,-2 3 1,4 0-76,0 0 1,2 0-79,2 0 1,-1 6 82,5 1 1,-4 2-29,4-1 1,-4 6 74,4-2 1,-5 6 118,2-3-49,-4 6 0,0 2 137,-1 7 0,-3 7-120,-1 1 0,-3 10 17,4-3 1,-6 9-19,2-1 0,-3 5 2,-1 3 0,0-3-119,0 3 1,2-6 108,1-2 0,-1 0-100,2 0 0,-2 2 67,2-6 0,-3-3-1,3-4 0,-3-3-86,-1 3 60,0-5 0,0 2-498,0-5 349,0-4 1,1-1-1971,3-2 1521,-2-3 1,8 4-395,-3-5 1,0-4 1031,0 1 0,1-6 0,3 2 0</inkml:trace>
  <inkml:trace contextRef="#ctx0" brushRef="#br1" timeOffset="97">9685 13385 8054,'0'-11'-106,"-5"-1"0,4 1 356,-3 0 1,2 3 1044,2 0-490,0 6-227,0-8-499,0 8 1,-5-3 89,-2 5 1,-3 0-214,-2 0 0,1 0 77,-1 0 1,-4 5 120,-3 3 1,1-2 50,-1 2 1,4 0-15,-4 3 0,5 0-71,-1 1 1,6-1 35,1 1 0,6-1-150,-2 1 0,2-1 96,2 0 0,6 1-49,1-1 0,3 1 39,2-1 1,4 0-140,3 1 1,2-1 79,-2 1 1,2-1-16,-2 1 1,-1-1 15,1 0 0,-5 5 29,1-1 0,-2 0-28,-2-3 0,-3 3 24,0 0 0,-6 1-55,2 0 1,-3-2-24,-1 5 1,-1-4-146,-3 4 0,-2-4 68,-6 4 0,-3-5-200,0 1 1,-5 2-85,1-2 0,1 0-29,-1-3 1,1-2-245,-1-2 0,-3 0 209,3-4 1,3 0-526,1-4 0,1-1 92,-2-3 877,4-2 0,-10-6 0,4 1 0</inkml:trace>
  <inkml:trace contextRef="#ctx0" brushRef="#br1" timeOffset="99">9982 13123 8186,'0'-12'0,"0"1"-38,0-1 0,0 5 180,0-1 1,0 4 134,0-3-33,0 4 0,1-2 305,3 5-314,-3 0 0,4 1 255,-5 3 16,0-3-261,5 10 0,0-9 130,3 6 0,2-4-107,-2 3 0,2-1 79,1 2 0,5 3-46,-1 1 1,4-1 30,-4 5 0,5 3-116,-1 3 0,-1 3 0,1 5 0,-5 0-67,1 5 0,-2-1 54,-1 0 0,-5 6-244,1 1 1,-6 0 86,2 1 1,-3-1-82,-1 0 1,-3 3-59,-1-6 0,-4 0-106,4-4 0,-5 0 15,2 1 1,0-6-145,0-3 0,1-3-45,-2-4 1,-1 2 115,5-6 0,-3 0-288,3-4 1,-4-3-276,4 0-853,1-6 489,3 8 603,0-8 0,0 1 129,0-6 1,3 0-374,1-5 825,5 1 0,-3-5 0,6 1 0</inkml:trace>
  <inkml:trace contextRef="#ctx0" brushRef="#br1" timeOffset="100">10667 13442 8186,'0'-17'0,"0"5"1079,0 2-149,0 9-477,0-4 0,1 5-22,3 0 0,3 0-33,4 0 1,0 0-131,1 0 0,3 0 15,0 0 1,2 0-83,-2 0 0,3-4 44,5 0 0,-6-1-242,-1 1 0,0 2 98,-1-6 1,1 5-828,-5 0 1,0-2-82,1 1 1,-5 0-1645,1 4 998,-5 0 1086,2 0 1,-21 5-1,-3 1 1</inkml:trace>
  <inkml:trace contextRef="#ctx0" brushRef="#br1" timeOffset="101">10679 13614 8186,'0'-7'908,"10"2"1,-1 1 858,10 1-1195,0-6 1,9 4-72,2-3 1,3-2-182,1 2 0,-1-1-811,-2 2 0,-3-2 360,-6 5 1,0 0-464,-3 4 1,-2 0 334,-6 0 259,-5 0 0,10 5 0,-4 2 0</inkml:trace>
  <inkml:trace contextRef="#ctx0" brushRef="#br1" timeOffset="102">11478 13157 8186,'0'-12'0,"0"6"0,-4 0-159,0 2 296,1 3 384,3-4 77,0-1-330,0 5 0,0-3 33,0 8 1,0 8-42,0 7 1,0 4 101,0 3 0,0 7-63,0 5 1,0 4-160,0-4 1,0 4 29,0-4 1,0 1-142,0 0 1,0-8 82,0 4 0,3-5-250,1 0 1,4-2 56,-4-5 1,3-1 112,-3-3 1,4-3-433,-5-4 259,6-1 0,-6-1-711,4-2 292,-4-3-1232,2-5-990,-5 0 2782,0-5 0,0-1 0,0-6 0,-5-4 0,-1-2 0</inkml:trace>
  <inkml:trace contextRef="#ctx0" brushRef="#br1" timeOffset="103">11352 13282 8186,'7'-17'-545,"-1"-4"-69,-2 6 1,1-4 1761,3 4-624,7 0 0,-8-1-1,9 1 0,0 0-74,-1 4 0,6-5-108,-2 1 0,2 1-81,2 7 1,0-4 42,0 4 0,0 2-43,-1 1 1,1 3-47,0 1 0,-1 0 31,-3 0 0,1 5-214,-5 2 0,-3 5-76,-5 3 1,-3-1-128,4 5 1,-6 0-126,2 4 0,-12 3 165,-3 1 0,-7 1-199,3-1 1,-5-3 108,1 2 0,-3-3-19,-1-4 0,0-1-113,1-3 0,3-6-148,0 3 0,5-9-8,-2 1 0,4-2-707,0-2 757,6 0 1,2-2 459,8-2 0,3-2 0,9-5 0,1-1 0,6 1 0</inkml:trace>
  <inkml:trace contextRef="#ctx0" brushRef="#br1" timeOffset="104">12209 12951 8186,'-6'-18'578,"-5"2"-302,5 5 0,-2 4 172,1 3 1,3-1-149,-4 2 0,1 0-37,-5 7 1,1 0-57,0 7 1,-2-1-1,-2 9 1,2 2 7,-2 5 0,-2 3 30,2 6 0,-2 8-79,2 2 1,3 5-41,-4-1 0,5 0-189,3 4 1,-1-5 5,6 2 1,-1-3 68,4-2 1,0 0 12,0-3 1,1-3-180,3-5 0,1-1 34,3-2 1,2 0 84,-3-4 1,3-4 22,2-4 1,-1-5 14,1 1 0,-1-2-68,1-2 0,3-3 80,0-1 1,0-4-235,-3 1 1,-1 1-122,1-1 1,-1-1 25,0-3 0,1 0-627,-1 0 1,-3-3 380,-1-1 0,-4-1-1118,1 1 1678,2-2 0,-5-11 0,4-1 0</inkml:trace>
  <inkml:trace contextRef="#ctx0" brushRef="#br1" timeOffset="105">12540 13282 8006,'-6'-24'26,"-3"-1"-13,5 10 0,0 0-13,4 3 688,0 1-52,0-1-224,0 6 62,0-4 107,0 8-607,-5-3 52,-1 5 1,-6 0 15,1 0 0,0 0 121,-1 0 0,1 2-47,-1 1 1,5-1 31,-1 2 1,0 1 50,-3-2 1,3 6-86,1-1 0,3-2 7,-4 2 1,6 0-36,-2 3 1,-1 0-101,1 1 1,0-1 19,4 1 1,5 0 96,3 4 1,2-3-173,2 7 1,4-7 68,3 3 0,-1 0-100,1-1 1,-1 2 111,1-2 1,1-2-4,-5 2 0,1-1 30,-5 1 0,0-2 5,1 2 1,-6-1-48,-2 1 1,1-2 29,-1 2 1,-2 2-80,-5-2 0,-4 4 77,-4-4 1,-2 4-226,-2-3 1,-3 3-48,-5-4 1,0 4-76,1-4 0,-1 2 91,0-2 0,4-6-531,0 2-145,5-2 216,-3 2-195,6-4 518,5-2 1,6-9-24,7 0 1,3-5 390,2 2 0,4-3 0,3-2 0,3-4 0,1 3 0,0-4 0</inkml:trace>
  <inkml:trace contextRef="#ctx0" brushRef="#br1" timeOffset="106">12689 13465 8006,'0'-11'0,"0"3"125,0 1 0,0 3 522,0-4 238,0 6-172,0-3 40,0 5-526,0 5 1,0 2-65,0 8 0,3-2 12,1 2 1,0 2-104,-4-2 1,5 4 154,3-4 0,-2 4 29,2-3 0,-1-1-411,5-4 0,0 1 51,4-1 0,-4-1 8,4-2 1,-4-3 105,0-5 0,3 0 255,0 0 0,4 0-54,-4 0 0,1-4-45,-5 0 1,0-5 34,1 2 1,-2-3 25,-2-2 0,0 0-247,-4-4 1,0 2 117,-4-5 0,4 4-700,0-4 0,0 0 325,-4-4 1,-4 0-1012,0 1 1,-4 0 266,4 3 1,-1 1 1020,2 3 0,-4 2 0,-4-3 0</inkml:trace>
  <inkml:trace contextRef="#ctx0" brushRef="#br1" timeOffset="107">13225 13180 8046,'0'-12'0,"-3"5"192,-1-1 299,0 5 159,4-2-94,0 5-336,0 5 0,1 3-12,3 7 1,2 3 30,6 5 1,-1 5-86,1 2 1,-1 0 9,0 0 0,0-1-43,-4 2 0,3 0-19,-2-4 1,-2 3-158,2-3 1,-4 0 10,3-4 0,-3-4 138,4 0 1,-4-5 23,3 1 1,-3-4-35,4-3 1,-5-2 191,5-2-17,-5-3 24,2 4 184,-5-5-49,0-5 0,0-1-52,0-5 0,0-2-104,0-2 1,0 1-159,0-5 0,0 0 109,0-4 0,0-3-151,0-4 0,5 3-141,2-7 0,0-2-259,0-2 1,1 0 37,3 4 1,1 1-282,-1 3 0,1 3-12,-1 8 1,-5 2-309,-2 6-204,3 0 286,-6 4 282,4 2 0,-5 6-83,0 3 1,0 4-131,0 7 1,0-2 749,0 2 0,5 3 0,1 0 0</inkml:trace>
  <inkml:trace contextRef="#ctx0" brushRef="#br1" timeOffset="108">13682 13054 8179,'-5'-18'855,"4"2"-72,-4 4-246,5 1 0,0 3 316,0 1-373,0 4 1,5-2-80,2 5 1,4 5-21,0 3 0,0 7-114,1 4 1,-1 8 14,1 3 1,3 1-2,0 3 1,4-2-16,-4 6 0,6 1-128,-2-1 0,-3 5 121,0-1 1,-1 1-348,-4-1 1,2 3 49,-9-4 1,3-1-65,-3-2 0,0 1-27,-4-1 1,-5 0-196,-3-3 0,-2-2 69,-1-3 1,-2-2-90,-2-5 1,2 0-370,-2-1 1,3-4-170,5-3-545,-3-2 417,8-1-615,-3-6 948,5-1 1,2-5 676,1 0 0,4-5 0,4-1 0</inkml:trace>
  <inkml:trace contextRef="#ctx0" brushRef="#br1" timeOffset="109">14459 13511 8171,'-7'0'384,"-3"-5"-18,9 4 612,-4-10-347,5 10-228,0-9 146,0 9-281,0-4 267,0 5 0,5 0-321,3 0 1,3 0-211,4 0 1,-1 0 86,5 0 0,0 0-203,4 0 0,4-2 101,-1-1 0,1 1-185,-4-2 0,-1-1-226,-3 2 1,1-1-421,-5 4 1,-3-4-537,-5 0-712,1 0 2090,-2 4 0,-1 0 0,-5 0 0</inkml:trace>
  <inkml:trace contextRef="#ctx0" brushRef="#br1" timeOffset="110">14996 13214 8076,'-5'-23'0,"3"5"0,-2 3 691,3 2-315,6 2 1,-3 0 333,1-1 143,-1 6-609,-2 1 107,0 5-102,0 5 0,0 6 14,0 8 1,0 4 2,0 4 1,1 6-33,3 5 1,-3 1-90,3-1 0,-3-1 104,-1 5 0,0-1-376,0 0 0,0 3 2,0-6 0,1-2-110,3-5 0,-3-3 87,3-5 1,-3-2 8,-1-2 0,2-2-119,2-6 1,-3-3-117,3-1-905,-3-4 464,-1 2-2519,0-5 3334,0-5 0,-5-7 0,-2-5 0</inkml:trace>
  <inkml:trace contextRef="#ctx0" brushRef="#br1" timeOffset="111">14859 13225 8076,'5'-22'-586,"-4"2"-73,3 1 1,2 5 2158,2-1-883,2-3 0,-1 7-96,2 0 1,-1-1-85,9 5 1,0-2-174,4 1 1,0-1-15,0 5 1,1-3-47,3 3 0,-3 0 30,2 4 1,-3 5-119,-4 3 1,-1 2 68,-3 1 0,-6 5-266,3-1 1,-9 5-41,1-1 0,-4 3-55,-4 1 0,-3 3-184,-8 1 1,-3 0 179,-5-5 0,-1 3-378,-3 1 0,4-5 260,0 1 0,2-6-158,6-1 0,-1-2-342,5-2-856,5-5 1654,1-1 0,10-5 0,11-5 0,8-1 0</inkml:trace>
  <inkml:trace contextRef="#ctx0" brushRef="#br1" timeOffset="112">15692 12951 8270,'0'-11'0,"-1"-1"663,-3 1 24,3 5-209,-4 1 1,4 5-136,-3 0 0,1 0-148,-4 0 1,3 5 73,-4 2 1,-1 5-80,-6 3 0,1 4 53,-5 8 1,4 3 16,-4 8 0,1 3-12,-1 4 0,-1 6-255,4 2 0,-3 2 46,4-2 1,0 2 93,4-6 0,3 3-249,0-6 1,6 2 108,-2-6 0,3-2-209,1-2 1,5-4 18,2-4 1,4 2-91,0-5 1,-3-6 168,-1-5 1,5-4 38,3 0 1,0-2 134,-3-3 0,3 0-190,0-3 0,1-3-469,0 3 1,-4-3-196,4-1-465,-4 0 0,0-1 101,-1-3 1162,-4-3 0,3-4 0,-4 0 0</inkml:trace>
  <inkml:trace contextRef="#ctx0" brushRef="#br1" timeOffset="113">15966 13340 8054,'-5'-30'0,"4"2"68,-3 6 0,3 4 159,1 3 1,0 2 485,0 2-53,0-1-290,0 6-169,-5-4 1,-1 8-232,-6-1 0,-1 1 75,-2 2 1,1 0 37,-5 0 0,1 4 96,-1 0 1,-1 5 6,5-2 1,0 0-78,3 0 0,5 1-17,-1 3 0,4-3 14,-3 0 1,4-1 35,-1 5 0,3 0-136,1 4 1,1-4 80,3 3 1,4-2-143,7-1 0,3 3 74,4 0 0,1 0-111,0-3 1,1-1 67,3 1 1,-3 0-11,3 3 1,-3-2 1,-1 2 0,-4-1 46,0 2 0,-5-3 32,1 7 1,-2-5-37,-2 4 1,-3-5 11,-1 1 0,-4 1-28,1 0 1,-6 3 4,-5-4 0,2 1-38,-11 0 0,5-4-118,-8 4 0,0-2-27,-4 1 1,4-6 93,0 2 1,1-2-146,-1 2 0,-1-3 23,5 0 1,-1-6-413,5 2 1,3-3 217,1-1 0,4-1-530,-1-3 0,3 2 107,1-6 829,0 0 0,5-3 0,2 0 0</inkml:trace>
  <inkml:trace contextRef="#ctx0" brushRef="#br1" timeOffset="114">16161 13145 8137,'-6'-17'413,"5"-5"-116,-4 9 0,5 1 1250,0 4-989,0 6 0,1-4-181,3 6 0,3 6-178,4 1 1,2 5 70,2 3 1,-1 3 95,5 4 0,0 6-41,4 3 0,0 2-42,-1 1 0,0 0-90,-3 1 0,-4 3 15,-7 0 0,1 0-155,-5-4 1,-1 0 120,-3 1 1,-1-2-276,-3-3 0,-2 2 113,-5-6 1,-5 6-690,1-1 0,-1-4 364,0 0 1,0-7-496,-3-1 0,-1-1-332,4 1 1,1-2 1139,4-6 0,-6 1 0,-1-1 0</inkml:trace>
  <inkml:trace contextRef="#ctx0" brushRef="#br1" timeOffset="115">16960 13397 8129,'-18'-5'0,"2"0"53,4-3 0,1 3 144,-1 5 0,1 0 232,0 0 51,4 0-109,-3 0-128,9 0 1,1 4-31,7-1 1,9 1 95,3-4 1,2 0 29,2 0 1,1 0-302,3 0 1,1-4 116,2 1 0,2-5-186,-5 4 0,-5-3 62,-2 3 0,-7-4-905,3 4 1,-4 1-765,0 3-651,-6 0 2289,-1 0 0,-15 5 0,-3 1 0</inkml:trace>
  <inkml:trace contextRef="#ctx0" brushRef="#br1" timeOffset="116">16949 13568 8129,'0'-6'840,"5"1"0,-2 3-376,9-2 0,-2 3 3,9-3 0,0 3-499,4 1 0,5-4 98,2 1 1,3-5-838,2 4 0,0-4 502,3 5 0,-2-6-1652,2 1 1846,-3 3 0,0-10 1,-1 2-1</inkml:trace>
  <inkml:trace contextRef="#ctx0" brushRef="#br1" timeOffset="117">18102 13134 8129,'0'-11'33,"1"-1"77,3 1 0,-3 3 423,3 1-113,-3 4-221,-1-7 1,4 7-1,0-4 1,4 3 24,-4-4 1,4 6-31,0-2 1,6-1 50,1 1 0,4-4 24,-4 5 1,6-5-170,-2 4 0,-1 0 86,1 4 1,-5-1-166,1-3 0,-3 3 0,0-3 1,-1 4-98,1 4 1,-5-1 33,1 4 1,-5 1-33,0 3 1,-1 1 11,-2-1 1,0 2 91,0 2 0,-4-2-156,0 2 0,-5 1 79,1 0 1,-2-1-144,-1-4 1,-1 1 98,1-1 0,0-1 2,-1-2 100,1 2 1,3-5 233,1 3 69,4-3-191,-2-5 46,5 0-102,5 0 1,1 0 50,6 0 1,-1 1-6,1 3 1,3-3-10,0 3 1,0-3-48,-3-1 1,3 4 81,0 0 1,0 3-60,-3-3 0,-5 1-10,1-1 0,-2-1 115,2 4-237,-3 1 1,-5 3 67,0 1 0,-1-2-101,-3-3 0,-6 4 29,-5-4 1,-2 3-182,2 2 1,-3-1-41,-5 1 1,2-5 73,2 1 1,-3-6-184,3 2 1,3 1 71,0-1 1,0 0-633,1-4-398,-1 0-294,5 0 1638,5 0 0,1-5 0,5-1 0</inkml:trace>
  <inkml:trace contextRef="#ctx0" brushRef="#br1" timeOffset="118">18091 13602 7714,'-12'0'-197,"1"0"627,4 0-104,2 0 213,5 0 0,5-4-168,3 1 0,2-1-38,2 4 1,0-4-98,4 0 1,-2 0 21,5 4 0,0-3-2,3-1 0,5 0-91,0 4 0,-1-1-100,-3-3 1,0 3-175,0-3 0,0 3 34,0 1 0,-4-4-284,0 0 0,-2 0-468,2 4 1,-1 0 409,-3 0 1,-6 0-284,3 0 1,-3 0-28,2 0 727,-5 0 0,5 0 0,-5 0 0</inkml:trace>
  <inkml:trace contextRef="#ctx0" brushRef="#br1" timeOffset="119">18330 13637 8129,'-11'0'160,"3"0"100,1 0 0,4 1 33,-1 3-99,-2 2 1,4 7 72,-6 2 0,4-2-15,-3 2 0,3 3-63,-4 1 1,2-2-130,-2 2 1,-1-3-179,6 3 0,-5-5 133,4 1 1,-1-2-163,1-2 0,3 0-11,-3 1 0,3-5 130,1 1 1,0-5-58,0 2 132,5-5 1,1 0-13,6 0-175,-1 0 0,1 1 103,-1 3 0,0-3-496,1 3 0,-1-3 120,1-1 0,-1 0-37,0 0 0,-3-1-269,0-3 719,-1 3 0,5-9 0,-2 3 0,-2-4 0,-2 3 0,-2 1 0,-3 3 0,3-4 0,-2 1 0,2-5 0,-3 4 0,3 1 0,-3-1 0,-1-3-57,0-1 255,0 1 0,-1 3 811,-3 1-405,3 4-152,-4-2 1,4 10-85,-3 3 0,3 2 59,-3 1 1,3 6-77,1 2 1,0-1-45,0 1 1,0-1-123,0 1 1,0 1-1,0-5 1,1 5-324,3-1 1,-3-2 132,3-2 1,1 2-612,-1-2 1,-1-4 51,-3-3-1120,0 0 205,0-2 51,0 4 1428,0-9 0,6 4 0,0-5 0</inkml:trace>
  <inkml:trace contextRef="#ctx0" brushRef="#br1" timeOffset="120">18924 13568 8129,'-6'-5'0,"0"4"315,2-3 711,3 3-284,-4-5-297,5 5 1,1-4 84,3 5 1,2 0-219,5 0 1,-2 0 34,3 0 1,-3 0-79,6 0 1,-1 0 86,1 0 1,1-1-82,4-3 0,0 3-10,-5-3 1,0 1-194,-3 0 0,-1 1-196,1-1 1,-1 1-1737,0 2 1442,-4 0 0,-1 0-1467,-2 0 1305,-3 0 1,3 0 579,-8 0 0,-2 0 0,-6 0 0</inkml:trace>
  <inkml:trace contextRef="#ctx0" brushRef="#br1" timeOffset="121">19644 13123 8129,'5'-7'0,"-4"-3"-581,3 2-116,-3-2 1,3-1 1554,0-1 0,5 5-272,-2-1 0,4 2-249,0-2 0,0 2-83,1 2 1,1 2-69,2-6 1,-1 5 67,5 0 1,-1 0-43,1-1 0,2 3-40,-2-3 1,-2 3 15,-2 1 1,1 0-201,0 0 0,-1 4 45,-4 0 1,-3 4-179,-1 0 0,-4 2 77,1 2 0,-3 0-45,-1 4 0,-5-2-48,-3 5 1,-2 3 2,-1 5 0,-6 3 46,-2-3 1,-2 0 20,-2-4 0,4 2 5,0-2 0,5 1 33,-1-9 0,-1 4 138,5-4-167,-3 1 306,8-5-39,-1-5-120,2 5 0,7-10 3,1 3 0,0-3 15,4-1 0,1 0 118,4 0 0,4 0-84,3 0 1,3-4 91,0 0 1,5-5-74,0 2 0,-1 0-117,-3 0 0,-1 4 94,-3 0 0,-3 1-369,-4 2 0,-1-1-246,1-3 25,-6 3-1401,4-4 1341,-9 5 1,4 1-389,-5 3 0,-1-3 925,-3 3 0,-2 2 0,-5 1 0</inkml:trace>
  <inkml:trace contextRef="#ctx0" brushRef="#br1" timeOffset="122">19598 13648 8129,'0'-11'294,"0"4"0,0 1 339,0 2-454,5 3 1,-1-4 131,8 5 1,-2-4 173,9 0 1,1-1-98,7 1 0,2 2-99,5-6 0,0 4-44,1-3 1,-4 3-7,4-4 1,-7 2-197,6-2 0,-8 2 85,1 2 0,-3 3-441,-1-3 0,-1-1-91,-3 1 1,-3 0-315,-4 4 1,-2-1-438,-3-3 1,0 3-150,-4-3 629,-1 3 1,2 2 674,-8 3 0,-3-3 0,-4 4 0</inkml:trace>
  <inkml:trace contextRef="#ctx0" brushRef="#br1" timeOffset="123">19861 13739 8129,'-6'-11'-1453,"-3"3"727,5 1 2783,0 4-749,4-7-392,0 9-297,0-4-134,0 5-185,5 0 0,1-4 301,6 0-454,-1 0 0,1 4 107,-1 0 1,1 0-203,-1 0 0,-1-1 99,-2-3 0,2 3-254,-2-3 1,-2 3 53,1 1 0,-3 0-46,4 0 1,-6 1-128,2 3-251,-2-3 202,3 9 1,-4-7 27,3 4-56,-3 1 222,-1 3 1,0 1 62,0-1 1,0-3-23,0 0 1,-1-5 14,-3 5 1,3-4 50,-3 3 43,3-4 107,1 7-112,0-9 75,5 9 0,1-8-74,5 2 0,-3-2 118,0 2 1,-1-3-28,5 3 0,-1-1-38,0 0 1,1-1-26,-1 1 1,-3 2 126,0-1-102,-1 5 0,1-2-5,-1 4 0,-4-3-270,1-1 173,-3 1 1,-6 3-88,-3 1 0,-3-1 28,-4 0 1,-3 1 39,-5-1 0,4-3 54,0 0 1,0-2-4,-4 1 0,2 2 11,1-5 1,3 4-26,1-4 0,4-1-488,-3-3 1,2 0-30,1 0-1694,1 0 1203,5-5 0,1-1-112,5-5 0,5-1 1082,2 1 0,14-6 0,3-1 0</inkml:trace>
  <inkml:trace contextRef="#ctx0" brushRef="#br1" timeOffset="124">20649 13431 7537,'-6'-5'979,"1"4"-513,5-4 0,0 3-154,0-2 0,5 3 19,2-3 1,3 3-126,2 1 0,0 0 15,4 0 1,0 0-39,3 0 0,3-1-158,-3-3 1,2 3 8,2-3 0,-4 1-313,0 0 1,-5 1-602,1-1 494,3-4-581,-5 6 0,0-4-432,-6 5 925,-4 0 1,1 0 473,-8 0 0,-3 5 0,-4 1 0</inkml:trace>
  <inkml:trace contextRef="#ctx0" brushRef="#br1" timeOffset="125">20638 13568 8600,'11'0'509,"0"0"-73,1 0 1,0 0-62,4 0 0,1 0-46,6 0 0,5-1-190,3-3 0,-2 3-189,1-3 1,-4 3-962,0 1 0,-3 0 335,-4 0 676,3 0 0,-4-6 0,4 0 0</inkml:trace>
  <inkml:trace contextRef="#ctx0" brushRef="#br1" timeOffset="126">21802 12871 8129,'0'-11'-69,"0"3"112,0 1 128,0 4 361,0-7-172,0 9 391,0-4-512,0 5 1,0 5 81,0 2 1,0 5-53,0 3 1,0-1 23,0 5 1,0 0-98,0 4 0,2 1-117,2 3 0,-3-3-29,3 2 0,1-2-252,-2-1 0,3 0-164,-3 0 1,-1-5 221,1-3 1,-1-2-48,-2-2-802,0 1-2263,5-1 3256,-4 0 0,4 1 0,-5-1 0</inkml:trace>
  <inkml:trace contextRef="#ctx0" brushRef="#br1" timeOffset="127">21483 13397 9225,'11'0'660,"0"0"-179,1 0 0,1 0 125,2 0 0,3 0-183,4 0 1,3-4 16,1 0 0,3 0-124,6 4 0,-1-4 122,0 1 0,0-5-160,1 4 0,3-1-67,0 1 1,4-1-58,-4-2 0,5-2-114,-1 5 1,1-4-172,-1 5 0,-3-5 89,-5 4 0,-1 0-405,-2 4 0,-3 0 176,-5 0 0,-6 0-599,-1 0-377,-4 0-934,-5 0 1331,-2 0 0,-7 0-243,-1 0 0,-4 2 1093,-4 1 0,-6 4 0,0 4 0</inkml:trace>
  <inkml:trace contextRef="#ctx0" brushRef="#br1" timeOffset="128">21791 13545 8129,'-8'0'-1396,"1"0"2214,4 0 1,-3 0-296,2 0 1,3 5-27,-3 3 1,-1 2 34,1 1 1,-1 2-145,1 2 1,3 2 29,-3 2 1,2 2-180,-2-2 1,3 3-200,-3 1 1,-1 1 41,1 3 0,0-6-147,4 6 0,0-9 164,0 4 1,0-2-117,0-1 0,0-3-428,0-5 0,0 1-36,0-1-180,0 1 1,0-5-805,0 1-687,0-6 993,0 4 1159,0-6 0,5 0 0,1 0 0</inkml:trace>
  <inkml:trace contextRef="#ctx0" brushRef="#br1" timeOffset="129">21871 13739 8129,'0'-17'0,"0"0"597,0 6-284,0-1 1,0 5 143,0-1 0,5 2-150,3-2 0,-2-1 19,2 5 1,0-3-73,8 3 1,-4-4 166,4 4 1,-2-1-80,1 2 0,-2 1-41,2-1 1,-3 1-89,0 2 1,-1 0-97,1 0 1,-1 0-32,1 0 0,-5 2-51,1 1 0,-6 4-54,2 4 0,-3 1 47,-1-1 1,-1 4-277,-3 0 1,-2 6 129,-5-2 0,-5-2-135,1 3 0,-1-1 15,0 3 0,4-3 133,-4 0 1,4-1 6,0 1 0,1-1-94,-1-3 0,5-2 215,-1 2 1,6-6-161,-2-1 229,3-1 0,6 1-87,2 0 0,5-6 446,3 2 1,3-3 62,5-1 0,4 0 264,4 0 0,1 0 129,-2 0 0,2 0-341,-5 0 1,-1 0-492,-3 0 0,-5 0 43,-3 0 1,-2 0-586,-2 0-1398,-5 0-1786,0 0 3651,-6 0 0,-16-5 0,-3-1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9:32:46.19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9913 12232 8015,'-11'-13'268,"5"-2"-111,-5 14 1,10-6-14,-3 3-111,3 3 111,1-4 837,0 5-630,0 5 1,4 3 234,0 7-311,-1-2-114,-3 8 0,4 1 104,0 4-48,0 6-84,-4-8 0,4 8 37,0-5 1,-1-1 185,-3-3-541,5-5 212,-3 4 1,4-6 28,-2 3-386,-3-2 218,4-6 0,-5 0 76,0 1-967,5-6 303,-4 4-925,5-8 816,-6 3 187,0-5-341,-6 0 963,0 0 0,-10 0 0,-2 0 0</inkml:trace>
  <inkml:trace contextRef="#ctx0" brushRef="#br0" timeOffset="1">9708 12529 8015,'-7'0'1512,"2"0"-645,5-5-405,5 3 117,2-3-277,9 5 1,-1-1 649,8-3-557,3 3 0,8-9 289,0 2-294,6-2-138,0-1 1,5-1-1405,-4 1 838,-1-1 1,-11 5 267,-2-1 46,-3 6 0,-7-4 0,0 6 0</inkml:trace>
  <inkml:trace contextRef="#ctx0" brushRef="#br0" timeOffset="2">12723 12152 8193,'-18'-7'0,"5"1"8,6 2 58,4 3 229,-2-4 47,5 0 57,0 4 124,0-4-200,5 5 0,-2 5 46,4 2 91,1 3-138,-2 2 1,3 6 89,-5 4-166,0 1-62,1 10 1,-4-4-112,3 6-6,-3-1-502,-1 0-325,0 0 454,0-4 285,0-2 0,0-7-575,0-2 383,0-2 0,0-6-66,0 1-1369,0-1 1648,0-5 0,0 4 0,0-3 0</inkml:trace>
  <inkml:trace contextRef="#ctx0" brushRef="#br0" timeOffset="3">12472 12414 8064,'0'-11'1200,"0"5"-724,5 1 1,1 1 294,5 0-250,6 0-202,1-1 0,10 4 31,2-3 29,3 3-102,6-4 0,1 2-535,2-4 188,2 4-648,-8-2 718,8 5 0,-9 0 0,5 0 0</inkml:trace>
  <inkml:trace contextRef="#ctx0" brushRef="#br0" timeOffset="4">15155 12220 8106,'-5'-11'552,"-1"-1"-65,0 6-196,-4 1-390,8 5 47,-3 0 174,5 0 1107,0 5-742,-5 7 1,3 7 240,-6 7-196,5 3-354,-2 11 0,5-5-338,0 3 139,0-2 99,5-2 1,-3-5-1151,2-2 551,-3-3 297,-1-6-1834,5 3 1347,-4-13 1,4 7 710,-5-7 0,5-3 0,2 0 0</inkml:trace>
  <inkml:trace contextRef="#ctx0" brushRef="#br0" timeOffset="5">14870 12472 8340,'1'-11'-7,"3"4"0,2 0 1762,6 4-1082,-1 1 1,7-3 110,5 5 351,0 0-456,10 0-800,-4 0 57,5 0 122,5 0 0,3 4 285,8 0-2640,2 5 1967,10-3 0,-4 6 0,5-1 1</inkml:trace>
  <inkml:trace contextRef="#ctx0" brushRef="#br0" timeOffset="6">17976 12152 8150,'-6'-7'492,"1"2"60,5 5-424,0 0 114,0 5 32,0 2 1,0 9 185,0 3 1,0 9-98,0 7-45,0-1-122,0 5 0,0-5 197,0 1-935,0-1 478,0-5 0,0 2-1499,0-9 868,0 4 209,0-14 486,0 10 0,0-9 0,0 3 0</inkml:trace>
  <inkml:trace contextRef="#ctx0" brushRef="#br0" timeOffset="7">17759 12380 8211,'-5'-11'0,"4"-1"965,-4 6-115,5 1-452,0 5 1,5-4-151,3 0 1,3 1 486,4 3-244,8 0-214,6 0 0,11 0-247,2 0 47,7 0-908,3 0-405,10 0 1047,-3-6 1,-26 6 0,0-1 174,28-3-1342,-28 1 0,0 0 1356,25 2 0,-1-9 0,-6 3 0</inkml:trace>
  <inkml:trace contextRef="#ctx0" brushRef="#br0" timeOffset="8">19884 12072 8139,'0'-6'-447,"0"0"860,0 6-206,5 6 0,-4 0 26,3 5 942,-3 6-703,4 6 1,-4 2 583,3 5-557,3 1-189,-6 3 0,4 0-60,-5 1-10,5-1-147,-4 0-459,4 0 356,-5-4 1,0-2 143,0-6-1098,5-4 751,-3-1 1,3-6 129,-5 1-1276,0-6 412,0 4-799,5-9 707,-4 4 406,4-5 633,-5 0 0,-10-10 0,-3-2 0</inkml:trace>
  <inkml:trace contextRef="#ctx0" brushRef="#br0" timeOffset="9">19632 12392 8034,'-10'-5'0,"3"-3"2307,2 3-1504,10 0 1,2 4 46,9-3-358,6 2-305,2-3 0,11 4 103,-1-3-60,5-2-245,12-5 1,-3-1-1705,6 1 850,-11 4 460,1-3 409,-15 9 0,-1-9 0,-5 3 0</inkml:trace>
  <inkml:trace contextRef="#ctx0" brushRef="#br0" timeOffset="10">22522 12266 8042,'11'-11'-202,"-4"4"1,3-2 67,-3 6 134,4-1 1013,0 4-596,0-5 1,5 3 280,-1-1-171,0 1-243,2-3 1,0 4 136,6-3-450,0 3 231,0-4 0,0 4-431,0-3 163,-6 2 86,5-3 0,-8 4-1591,5-3 764,-5 3-211,2 1-248,-4 0 1266,-1 0 0,-4 0 0,-2 0 0</inkml:trace>
  <inkml:trace contextRef="#ctx0" brushRef="#br0" timeOffset="11">22579 12357 8078,'-5'-6'290,"4"1"-290,-4 5 1433,5 0-1145,5 0 1,-3 0 443,6 0-251,-1 0-247,10 5-260,1-4 85,5 4 1,1-5 107,2 0 1,4 0-178,4 0 1,0 0-1001,0 0 535,1-5 364,-1 4 1,-1-9-1852,-3 2 1962,-2 3 0,-5-10 0,0 2 0</inkml:trace>
  <inkml:trace contextRef="#ctx0" brushRef="#br0" timeOffset="12">23401 11969 8078,'-5'-34'285,"4"5"0,-4 6-285,5 6 989,0 6-596,5-1 1,-4 5 219,3-1-43,-3 6 62,-1-3-167,0 5-517,0 5 85,0 1 0,0 11 219,0 2 41,0 2-118,-5 2 1,4 0-38,-3 0 91,3-1-61,1 1 0,-4 0-150,0 0-6,1-5 0,3 3-248,0-8 191,0 4 1,0-2 129,0 0-311,0 0 96,0-8 150,0 3-365,0-4 65,0 0-117,0-1 3,0-5 271,0 6 22,0-5 253,5 4-203,1 0 1,5-2-23,1 4 0,0-1 9,4 2 0,-2 2 23,5-2 0,-2 2 39,2 1 1,2 2 64,-6 2 0,2-1 22,-2 5 0,-4-3 82,1 3 0,-2-2-167,-6 2 0,-1 2 0,-3-6 0,0 4 0,0-4 0,-5 0 0,-2-3 0,-9-1 0,-3 1 0,-2-2 0,-2-3 0,-4 2 0,1-5-2111,-1 0 886,-1-4-245,4 0 905,-4 0 1,9-1 564,0-3 0,5-2 0,-2-11 0,4-1 0</inkml:trace>
  <inkml:trace contextRef="#ctx0" brushRef="#br0" timeOffset="13">23367 11980 8094,'-11'-22'0,"4"4"0,2 1 1507,5 6-918,5 5 0,5-3 112,6 5-207,4-5-258,-2 8 1,5-4-332,5 0 177,1 3 1,9-3-35,0 5 0,1 0-179,-1 0 0,-3 0 397,-1 0-2092,0 5 733,-10-3 1093,4 8 0,-5-4 0,0 6 0</inkml:trace>
  <inkml:trace contextRef="#ctx0" brushRef="#br0" timeOffset="14">23870 12083 8128,'-7'-5'1100,"2"4"-622,5-4 1,0 6 19,0 3 0,0-2-1,0 6 1,-1 5 187,-3 6-446,3 2-60,-9 7 1,5 1-70,-3 6 0,-1-2 183,5-3-568,-5 3 262,8-4 0,-4 1 244,5-4-587,5-2 291,2-6 0,4-1 24,0-6-253,1 0 214,-1 1 0,6-6-75,2-2 0,2-3 95,2-1 0,5-1 211,3-3-157,-4-2 6,6-6 231,-8-4 27,8-2 0,-9-6 115,2-3 63,-7-2-220,-2-5 1,-7-2 83,-2-2-485,-3 3 193,-10-10 0,-13 11-436,-13 0 0,-11 6 251,-7 9 0,-6 4-634,2 7 388,-3 3-16,4 10 0,7 7 439,7 7 0,3 5 0,5 6 0,2 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12:32:08.628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9868 11912 8866,'0'-6'484,"0"1"0,0 3-25,0-2-236,0 3 0,1-8-8,3 6 1,-3-3 44,3 3 133,-3 1-334,-1-3 1,1 1 151,3 1 56,-3-1-63,4 4 56,-5 0-16,-5 0-265,4 0 227,-9 0-241,4 0 0,-2 5 75,0 3 0,2-2-121,-2 2 0,-2-1 16,3 5 1,0-1 30,0 0 1,0 1-145,0-1 1,-2 1 41,5-1 0,-4 0-30,5 1 1,-1-1-48,4 1 116,0-1 1,0 1-84,0-1 98,0 0 1,1 0 34,3-4 0,-2 2 29,6-5 0,-4 4 0,3-5-36,2 0 75,2-2 0,0-1 145,0 0 1,1 0-205,-1 0 283,-4-5-238,3 4-250,-4-9 1,5 8 242,-4-8 0,3 9 0,-4-4 0</inkml:trace>
  <inkml:trace contextRef="#ctx0" brushRef="#br0" timeOffset="1">9925 13271 7537,'6'-5'-1018,"-1"4"1519,-5-4 33,0 0-346,0 3 0,0-4 106,0 2-26,0 3-120,0-4 0,0 4 197,0-3-158,0 2 110,0-3 143,0 5-239,0-5 152,0 4-3,0-4 148,0 5-32,0-5-142,-5 4-313,4-4 97,-4 5 237,0 0-464,-2 0 93,1 0 1,0 0-31,2 0 25,3 5 1,-10-3-14,4 6 0,0-4 70,0 3 1,3 1-101,-4 3 100,6 1 1,-4-1 62,2 0-339,2 1 273,-3-1 0,2-3-17,-1 0-119,0-1 119,4 5 0,0-1-146,0 0 141,0-4-8,0 3-138,0-4 139,0 6-13,0-6 42,5 4-33,-4-9 0,9 8 10,-2-5 0,2 5 0,2-3 0</inkml:trace>
  <inkml:trace contextRef="#ctx0" brushRef="#br0" timeOffset="2">9868 13442 8138,'17'0'780,"0"0"1,-6 0 935,1 0-1401,-1-5 1,1 3 0,-1-5 0,0 2 0,0 2-316,-4-3 0,3 5 0,-3-4 0</inkml:trace>
  <inkml:trace contextRef="#ctx0" brushRef="#br0" timeOffset="3">10005 13408 8453,'-12'0'978,"1"0"-925,-1 0-53,1 0 0,0 0 0,-1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2.9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13648 9811 7918,'0'-7'-965,"0"1"1728,0 2-14,0 3-377,0-4 2854,0 5-2839,5 0-336,-4 0 31,4 0-469,-5 0-1651,0 5 2038,0-4 0,0 9 0,0-3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9:32:45.99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3529 4683 8289,'0'-12'-2,"0"1"1,0 3 2528,0 0-1790,0 1 1,0-1 232,0 1-407,0 4-96,0-2-73,5 5-139,-4 5 1,10 7 4,-4 7 0,2 3 27,-1 5 1,3 7-129,0 8 0,1 3 55,3 0 1,-2 1-147,-2 0 0,1-4 37,-1-1 1,2 0-45,2 1 0,-2-4-149,2-8 0,-1 2 44,1-5 0,-3-4-57,-1-4 0,0-5-34,-3 1 56,2-2 0,-2-7 6,-1-2 388,-4 2-230,2-5 1,-5 3 161,0-8 0,0-2-281,0-5 0,-1-2 111,-3-2 1,3-3-164,-3-5 1,3-1 111,1-3 0,0 3-308,0-3 1,1 0 91,3 0 1,-2 5 12,6 7 1,-4 4 71,3 3 0,1-1 145,3 5 1,1 1-54,-1 3 1,1 1 27,-1 3 0,4 3 150,0 9 0,4-4-97,-3 3 0,4 3 63,-1 1 0,3 2-75,0-2 0,1 1-190,0-5 0,4 0 51,-1-3 1,0-2-69,-7-2 1,1-3 435,-5-5 0,1 0-117,-5 0 1,0-2 94,1-1 1,-2-1-58,-2-8 0,-2 2 411,-2-9 1,-3 0-193,3-4 0,-3-3-40,-1-1 1,0-5-174,0 2 1,0-5-1,0-3 1,0 2-333,0-6 0,-4 4 86,0-4 0,-1 6-103,2 2 0,1 1 19,-1 6 1,1 5-358,2 2 1,0 7-48,0-3-1771,0 4 1139,0 5 0,2 2 1154,1 5 0,9 5 0,6 2 0</inkml:trace>
  <inkml:trace contextRef="#ctx0" brushRef="#br0" timeOffset="1">4363 4648 8286,'23'35'0</inkml:trace>
  <inkml:trace contextRef="#ctx0" brushRef="#br0" timeOffset="2">4580 5185 8073,'0'-11'0</inkml:trace>
  <inkml:trace contextRef="#ctx0" brushRef="#br0" timeOffset="3">4603 5231 8307,'0'-7'866,"0"-3"-480,0 4-35,0 0 35,0-5 530,0 10-181,5-4 47,-4 5-282,4 0 1,-5 5-97,0 3 1,-4 6-104,0 1 0,-1 5-144,2-1 0,1-1 116,-2 1 1,3-1-158,1 1 1,0 1 8,0-5 1,0 4 147,0-3 1,4-1-293,0-4 0,5-3 117,-2 0 0,-2-5 180,-1 5 7,3-5 321,-6 2-168,9-5 125,-9 0 0,4-5-103,-5-3 1,0-2-103,0-2 0,0-3-240,0 0 0,0-5 171,0 1 1,-4-4-339,1-4 1,-1 3 108,4-3 0,0 4-140,0 4 1,0-2 60,0 2 0,0 2-109,0 2 0,0 6-143,0 2 258,0 4 1,1-3-374,3 2 123,-3 3-363,4-4 0,-1 6 244,0 3 0,4-2-1292,-5 6 1,6-1 150,-1 5 1523,2 4 0,6 7 0,2 6 0</inkml:trace>
  <inkml:trace contextRef="#ctx0" brushRef="#br0" timeOffset="4">5825 4900 8210,'-18'-6'-219,"1"5"219,6-3 0,3-1 952,1 2-551,4-1 0,-3 0 861,2 0-139,3 0-187,-4 4-272,5 0-389,5 0 1,1 2 205,6 1 0,3-1-145,0 1 0,5 3-131,-1-3 0,4 1 58,4-4 0,-3 0-116,3 0 0,-1 0 1,-3 0 0,10-4-67,-6 1 0,6-6 8,-7 1 1,1 2 33,-4-2 1,-2 2-540,-2-2 0,-2-1 215,-6 5 0,-3-3-2038,0 3 1066,-6 0-441,3 4 1,-6 0 167,-3 0 1446,-7 0 0,-2 10 0,-3 3 0</inkml:trace>
  <inkml:trace contextRef="#ctx0" brushRef="#br0" timeOffset="5">5847 5048 8210,'-6'5'1037,"-4"-4"-143,9 4-434,1-5 0,6 0-152,5 0 0,2 0 503,2 0 0,-1 4-251,5 0 0,-3 1 291,3-1 1,3-3-214,5 3 1,0 1 27,-4-1 1,5 0-195,2-4 1,-1 4 15,2-1 0,-6 1-310,2-4 1,1 0 68,-2 0 1,1 0-258,-4 0 0,-4 0 134,0 0 0,-7-1-1875,0-3 865,-1 3-2933,-9-4 3819,-2 5 0,-12 5 0,-6 1 0</inkml:trace>
  <inkml:trace contextRef="#ctx0" brushRef="#br0" timeOffset="6">7778 4660 8141,'-18'-7'0,"1"1"1623,6 2-1105,5 3 0,-1-4 35,3 5-107,3 0 0,-4 10-107,5 5 0,4 11 265,0 4 1,5 4-158,-2 4 1,5-1-346,3 5 0,-2-5 105,2 1 1,-4-6-274,-3-2 0,1-4-35,-6 0 1,5-3-67,-4-4 0,0-2-143,-4-6 1,4-3-328,-1-1 0,1-3-902,-4 4 621,0-6-758,0 3 0,0-14 1179,0-2 0,-4-3 497,1 3 0,-6-6 0,2-1 0</inkml:trace>
  <inkml:trace contextRef="#ctx0" brushRef="#br0" timeOffset="7">7789 4957 8187,'-6'-12'0,"-3"5"0,5-1 988,0 5-455,-1-2 0,5 5-75,0 0 1,5 0 142,7 0 0,4 0-112,3 0 1,4 0-24,4 0 1,-2 0-148,5 0 0,-3 0-60,4 0 1,-6 0-15,2 0 1,-1 0-401,-3 0 1,1 0-208,-9 0 1,1 0-537,-5 0 0,0-1-2435,1-3 1850,-6 3 1483,-1-4 0,0 0 0,2-1 0</inkml:trace>
  <inkml:trace contextRef="#ctx0" brushRef="#br0" timeOffset="8">7823 4705 8205,'0'-22'0,"-4"4"558,1 3-349,-1 2 1,13 1 901,2 1-709,3 0 0,1 0 483,1 4 1,3-2-310,-4 5 1,5-3 16,-1 3 1,7-4-175,0 4 0,5 1-119,-5 3 1,6 0-54,-1 0 0,1 0-224,3 0 1,-5 0 75,1 0 0,-8 1 14,3 3 1,-8-2 133,5 6 0,-7-4-70,3 3 0,-5-1-462,1 2 0,-2 2 75,-1-2 0,-2 2-32,-3 1 1,2 2 186,-5 2 0,4 3 230,-5 5 0,1 1-126,-4 3 1,0-2 2,0 6 1,0-1-80,0 4 1,0-1 87,0-2 0,2-3 6,1-6 0,-1 1-11,1 0 0,-1-4 69,-2 0 1,4-5-78,-1 1 0,2-6-434,-1-1-93,-3 0 1,6-1-1209,-3 1-312,-3-6 826,4 3-1228,-5-5 2401,0 0 0,0 0 0</inkml:trace>
  <inkml:trace contextRef="#ctx0" brushRef="#br0" timeOffset="9">8840 4683 8285,'-2'-18'1865,"-1"3"-1473,-4 2 0,1 5 609,2 1-420,3 4-135,1-2 1,0 6-109,0 3 1,0 8 133,0 7 1,0 7-151,0 5 0,5 7-176,3 4 1,-2 2-59,2 2 0,-5-6-190,5-2 0,-4-3-141,3-5 1,-3-2 165,4-5 0,-4-4-169,3 0 1,-4-9-42,1 2-1747,2-9 806,-5 2 138,4-5 1,-5-5 254,0-2 0,-4-5 835,1-3 0,-11-3 0,1-5 0</inkml:trace>
  <inkml:trace contextRef="#ctx0" brushRef="#br0" timeOffset="10">8794 4694 8238,'8'-19'0,"-1"0"574,-4 5-265,7-3 0,-4 6 137,6 0 0,0-1 4,4 1 0,-4 1 103,4 2 0,-2 3-90,1 5 1,-1-4-156,5 0 0,-4 1-58,4 3 1,-1 5-180,1 2 0,-3 1-21,-4 3 1,-1-1-125,1 9 0,-2-3-139,-3 3 0,-2 4 173,-5 3 0,-8 2-168,-4-1 1,-6-2 59,3 6 0,-6-6 150,-2 2 1,0-1-18,-4-3 0,7 2 125,1-5 0,5 0-34,-1-1 0,2-1 131,2-3 0,4-2-12,3 2 0,3-3-65,1 0 1,5-2 91,3-2 0,6 2-47,1-3 0,5 0-6,-1 0 0,2-4-43,-2 1 1,2-3-435,-2-1 0,3 0-15,1 0 0,0-1-179,-1-3 1,1 3-2233,0-3 2734,-5-3 0,9 6 0,-3-4 0</inkml:trace>
  <inkml:trace contextRef="#ctx0" brushRef="#br0" timeOffset="11">9708 4671 8145,'-4'-18'914,"0"3"1,0 2-307,4 2 0,0 0-278,0-1 0,0 5 182,0-1-271,0 5 0,-5-2 15,-2 5 1,-4 0-1,0 0 0,-5 0-15,-3 0 0,1 4 15,-1 0 1,3 5-1,-3-2 0,5 5-1920,-1 3 0,1-2 1319,-1 2 1,6-1 344,-2 1 0,3-2 547,1 2 0,-2-1 660,5 1 0,0-2-881,4 2 0,1-2-286,3-2 1,2 1-21,6-1 1,1 1 53,2-1 0,-1 0-10,5 1 0,0-5-100,4 1 1,3-4 88,1 4 0,0-2-145,-5 1 1,1 2 82,0-5 0,0 5-188,0-1 1,-5 2 54,-3 1 0,-2 1-103,-2-1 0,-3 0 142,-1 1 0,-6-1-18,-1 1 0,-6 3 105,-9 0 1,-4 6-83,-8-2 1,-2 1 188,-5-1 0,1 1-91,2-5 1,0 1-408,4-5 1,4-3-230,4-1 1,9-4-1270,-2 1 356,9 2 1549,-2-5 0,15 4 0,2-5 0</inkml:trace>
  <inkml:trace contextRef="#ctx0" brushRef="#br0" timeOffset="12">10153 4671 8022,'-11'-23'2628,"-1"6"-687,6 0-1355,1 11 0,5 2-122,0 8 0,0 6-231,0 5 1,0 7-83,0 0 0,1 10 108,3 6 0,-3 5-236,3-1 1,1-1-185,-1 1 1,1-9-230,-1 1 0,-2-11-1,6 0 0,-4-8 190,3 0 1,-3-3-889,4-5 332,-6 3-1348,3-8 2105,-5 3 0,0-15 0,0-3 0</inkml:trace>
  <inkml:trace contextRef="#ctx0" brushRef="#br0" timeOffset="13">9856 4671 8039,'1'-7'997,"3"-1"0,4 4 301,7-4 1,4 5-592,8-5 0,-2 4 596,6-3 0,3 3-627,4-4 1,9 1-315,-1-5 0,1 2-557,-6 2 0,0 0-596,-3 4 1,-6-4-223,2 4 1,-7 1-2796,-1 3 3808,-7 0 0,-7 5 0,-7 1 0</inkml:trace>
  <inkml:trace contextRef="#ctx0" brushRef="#br0" timeOffset="14">11615 4580 8096,'-5'-12'-1381,"4"5"722,-3-1 1559,-2 6-414,4-3 1,-3 3 429,5-2-350,-5 3 1,4-3-140,-3 8 0,3 4 116,1 7 0,1 3-87,3 5 1,-3 6 16,3 5 0,1 2-153,-1 5 0,0-4-261,-4 1 0,0-3-35,0-5 1,3 1-151,1-9 0,1 4 67,-1-7 0,-1-7 120,4 0-1501,-4-3 666,7 2-297,-9-4 0,4-4 411,-5-6 0,-1 0-874,-3-5 1534,-2 1 0,-6-5 0,1 1 0</inkml:trace>
  <inkml:trace contextRef="#ctx0" brushRef="#br0" timeOffset="15">11444 4671 8177,'-2'-23'425,"-1"0"0,1 2 61,-1 2 1,1-3-123,2 3 1,5 3 301,3 1 0,2 2-226,2 1 0,0 5-60,3-1 0,-1 2-106,5-2 1,4-1-192,4 6 1,5-1 107,-2 4 1,3 0-190,1 0 1,-1 1-111,-2 3 0,-3-2-124,-5 6 1,-6 3-292,-1 5 0,-5 0 256,-3-1 1,-3 2 23,-5 2 0,0 2-2,0-2 1,-7 3 99,-4 1 1,-2-4-11,-6 0 0,1-4 196,-1 4 0,-2-5 38,2 1 1,1-3 164,-1-5 1,5 2 199,-1-5 0,6 0 42,1-4 79,6 0-320,-3 0 0,6 0 51,3 0 0,7 0-80,8 0 0,4 0-79,4 0 0,-3 0 60,2 0 0,0 0-250,1 0 1,-3 1-72,2 3 0,0-1 14,0 4 1,-5 1-115,1 3 1,-3 1 101,1-1 0,-8 2-28,-4 2 0,-6 1 59,2 3 0,-4 3-111,-4-3 0,-7 3 72,-8 0 1,-8-2 33,-3-1 1,-3-4-47,-1 4 0,-5-5-108,1 1 1,-2-4-134,6-3 1,2-2-211,9-2-1154,5-3 1186,2 5 1,11-6-642,5 0 1202,10 0 0,13-6 0,6 0 0</inkml:trace>
  <inkml:trace contextRef="#ctx0" brushRef="#br0" timeOffset="16">12277 5059 8105,'0'-11'1097,"0"0"-370,0-1-388,0 6 0,0-6 191,0 1 1,0 0-135,0-5 0,0 0 220,0 1 0,0-6-150,0 2 1,0-7-89,0-5-82,0-2-169,0 4 0,6-9-43,1 0 0,-1-1-106,2-3 1,0 5 108,3-1 1,-3 4-139,-1 3 1,-3 7 45,4 5 0,-6 9 159,2-2-5,-3 9-248,-1-3 1,2 9 6,1 5 0,0 4 113,5 11 1,-1 6 130,5 6 1,4 5-99,3 10 0,3 2-405,1 5 1,3-6 324,1-6 1,0 0-98,-5-7 1,-3-5-2,0-7 1,-1-7-187,1-3 1,-2 0 107,-6-1 0,-1-3-539,-2-5-1372,2 1 2113,-9 3 0,4 1 0,-5-1 0</inkml:trace>
  <inkml:trace contextRef="#ctx0" brushRef="#br0" timeOffset="17">12677 5082 8142,'-16'12'0,"-2"-1"0</inkml:trace>
  <inkml:trace contextRef="#ctx0" brushRef="#br0" timeOffset="18">12277 4979 9261,'0'-11'1169,"0"5"-817,0-4 0,6 5 166,1-3-342,8-2 0,-2 3 0,14 1-206,-3-4-37,5 4 177,9-6 1,-7 2-710,7 2 0,-4-1 310,-4 6 0,-1-6-742,-2 1 1,-3 3 164,3 1 866,-8-2 0,2 0 0,-3-6 0</inkml:trace>
  <inkml:trace contextRef="#ctx0" brushRef="#br0" timeOffset="19">12883 4637 8142,'0'-17'158,"0"5"1,-2-5-1,0 6 868,-2-1 0,0 1-6,4 0 0,0-1-442,0 1 0,-3 3 740,-1 0-403,0 6-790,4-3 0,1 11 61,3 6 0,-3 5-140,3 10 1,1 2-106,-1 5 0,0 6 135,-4 2 1,0-2-460,0 2 0,0-3 185,0 0 1,0-3-225,0-9 179,0 0 3,0-10 90,0 5 107,0-9 1,4 3-51,-1-4-168,1-6 52,1 4 0,-2-7-169,4 4 266,-4-4-11,7 7 0,-2-9 85,7 3 134,-2-3 307,8-1 0,-7-1-101,5-3 1,0 2-151,4-6 1,0 0-153,0-3 0,0 5 0,-1-4 0,-4 3 0,-1-4 0</inkml:trace>
  <inkml:trace contextRef="#ctx0" brushRef="#br0" timeOffset="20">13340 4637 8064,'0'-24'551,"-4"2"1,0 11 1395,1-1-1333,2 6 21,6-4 37,-4 9 0,6-4-237,-3 5 1,-2 1-37,6 3 1,-4 7-110,3 8 0,-3 8-127,4 3 1,-6 8 69,2 4 0,-3-1-310,-1 1 0,0-6 130,0 2 0,2-7-161,1-4 1,-1-5 81,1-3 0,2-2-56,-1-6 1,4 1 156,-4-1 1,5 1-29,-2-1-22,3-5 1,6 3 34,-1-5 0,4 0-199,-4-4 0,10 0 134,2 0 1,0-1-1039,-1-3 0,1 3-199,-4-3 1,1-1 1241,-9 1 0,0-5 0,-3 3 0</inkml:trace>
  <inkml:trace contextRef="#ctx0" brushRef="#br0" timeOffset="21">14756 4614 8152,'6'-11'-102,"-2"-1"0,-2 1-132,2-1 0,3 5 689,4-1 1,-5 4 58,-2-3 1186,-3 4-408,-1-2-642,0 5 0,0 10-220,0 5 0,0 7-131,0 5 1,0 2-254,0 5 0,0-1 93,0-2 1,0 2-143,0-3 1,4-2 88,0-1 0,0-3-120,-4-1 1,4-4-105,-1 0 1,6-5-121,-1 1 0,-2-6-1098,2-2 1356,-6-4 0,9 7 0,-5-4 0</inkml:trace>
  <inkml:trace contextRef="#ctx0" brushRef="#br0" timeOffset="22">15235 4557 8127,'6'-29'614,"-5"5"181,3 5 1,1 5 7,-2-2-527,6 4 959,-2 0-348,-1 1 227,-1 5-716,-5 0 1,-1 8-451,-3 2 0,-4 2 38,-7 5 0,-6 6 41,-6 2 1,-3-1 32,3 1 0,1 0 96,7 4 1,-1-4-354,5 0 1,4-2 49,3 2 1,5-1-108,0-3 0,6-1 98,5 5 0,8-3 84,7 3 0,6-4 64,10 4 1,-3-5-12,6 1 1,-5-4 204,1-3 0,-4 2-124,-3-2 1,-3 1 89,-5-2 1,-2 4-59,-2-4 1,1-1 359,-4 2-157,-6 0-238,0 3 0,-11 1 154,-3-1 1,-9 0 180,-13 1 1,-6 3-312,-10 0 1,-1 2 10,-10-2 0,-1-2-331,-3 2 1,10-4 308,5-3 1,11 2-1587,4-2 1514,8-3 0,4 2 0,7 1 0,3 5 0</inkml:trace>
  <inkml:trace contextRef="#ctx0" brushRef="#br0" timeOffset="23">16686 4591 8145,'0'-11'0,"0"-1"0,0 1 810,0 0-435,5-1 1,-4 1 309,3-1 1,-1 6 257,0 2 644,-1 3-1076,3 1 0,-5 1-345,0 3 0,5 4 35,2 7 1,4 8 61,0 7 0,0 7-161,1 1 0,-1 1 87,1-1 1,-1-3-246,1-1 1,-5-1 85,1-7 1,-1 1-167,5-4 0,-5-5 68,1-3 0,-2-2-5,2-2 58,-3-5 9,0-1 259,-4-5 0,4-1-128,-5-3 0,-1-6-127,-3-5 1,3-5 88,-3 1 0,-1-4-62,1-4 0,1 2 49,3-6 1,-4 7-125,0 1 1,0 6-356,4 5 371,0 1 0,1 4-177,3 4 0,3 6 27,4 5 0,2 7 264,2 4 1,-1 3-148,5 1 1,0 1 125,4 3 1,0-5-133,0 1 1,1-5 225,2-7 1,-2 0 75,3-4 0,-3-2 228,-1-5 1,-1 0-52,-3 0 0,1-10-87,-5-5 0,0-2-182,-3-2 1,-5 0 84,1-4 1,-5-4-361,0-4 0,-1 2 122,-2-2 0,-4-2-434,0-1 0,-5-5-20,1 8 0,2-3-218,-1 7 0,4 6-191,-1 6 0,-1 2-200,1 2-464,1 4 609,3 2-1045,0 15 1979,5 3 0,-4 15 0,4 1 0</inkml:trace>
  <inkml:trace contextRef="#ctx0" brushRef="#br0" timeOffset="24">17497 4511 8219,'-12'-18'1069,"2"-2"-630,3 5 0,2 4-129,5 3 1,0 0 188,0-3 0,0 3 986,0 1-876,0 4-1,1-2 111,3 5 1,-2 10-294,6 5 1,-4 10-136,3 1 1,-1 10-178,2-2 1,1 8 79,-5 0 0,0 2-332,-4 2 1,0-6 185,0-2 0,0-2-293,0-2 1,0-5-92,0-2 0,1-7-1125,3-1-894,2-5 1717,5 3 1,0-9-769,-4-1 1,3-4 1405,-2 0 0,2-1 0,2-2 0</inkml:trace>
  <inkml:trace contextRef="#ctx0" brushRef="#br0" timeOffset="25">17862 4500 8087,'-6'-18'589,"-3"-2"738,5 5 146,-5 4-992,8 1 1,-4 11 69,5 3 1,0 5-159,0 14 1,0 2 136,0 10 0,1 4-172,3 3 0,-3 7-357,3 5 1,-3-7-47,-1-2 1,5-7-236,3 0 0,-2-8-5,2-8 0,-4 0 89,3-7-1790,1 0 1986,-2-3 0,5-1 0,-5 1 0</inkml:trace>
  <inkml:trace contextRef="#ctx0" brushRef="#br0" timeOffset="26">17497 4797 8082,'-12'0'952,"6"0"0,6 0-323,8 0 0,7 0-311,4 0 1,11 0 35,5 0 1,1 4-66,-1-1 0,-1 1-186,0-4 0,4 0 83,0 0 0,0 0-423,-3 0 1,-2-1 242,-3-3 1,2 2-736,-6-6 1,5 0-92,-4-3 1,-2 3 440,-6 1 0,1-5 22,-4-3 0,-1-1 69,-4 0 0,1 2 147,-1-5 1,-1 2-54,-2-2 0,1-2 812,-6 6-507,6 0 1,-7 3 739,1 1 1,-1 3 632,-2 1 360,0 4-1375,0-2 1,0 6-159,0 3 1,0 8-198,0 7 0,4 7 80,-1 5 1,1 2-115,-4 1 1,0 2 93,0 2 0,4-3-684,0 3 0,1-7 133,-1-5 377,-3-2 0,9-1 0,-4 0 0</inkml:trace>
  <inkml:trace contextRef="#ctx0" brushRef="#br0" timeOffset="27">18296 5014 8082,'0'11'0,"0"1"0</inkml:trace>
  <inkml:trace contextRef="#ctx0" brushRef="#br0" timeOffset="28">18685 4603 8042,'-12'-18'3902,"6"1"-3019,1 11-1271,5 1 368,5 15 0,-3-1 134,6 10 746,-6 0-473,9 9 0,-6 1-103,2 5 0,3 2-57,-2 2 0,-2-2-374,2 2 124,-5-8 1,5 1-179,-4-9 1,4 2 46,-4-8-1164,-1-1 1318,-3-4 0,6 1 0,0-1 0</inkml:trace>
  <inkml:trace contextRef="#ctx0" brushRef="#br0" timeOffset="29">18502 4603 8073,'-7'-26'410,"4"3"0,3 8 614,3 0 0,9 2-523,7 2 1,4 3-61,3 1 1,0 4 1,4-1 0,1 3-138,3 1 1,4 0-316,0 0 1,5 0 88,-1 0 1,-1 0-625,1 0 0,-7 0 139,-1 0 0,-3 1-118,-5 3 1,-3-3 40,0 3 1,-1-3 110,-7-1 0,0 0 119,-3 0 0,-5 4-294,1 0 1104,-6 0-462,3-4 1,-5 5 752,0 3 1,0 2-157,0 1 0,-3 2 129,-1 2 0,-4 4-331,4 8 0,-3 1-115,3 2 0,-4 7-341,5-3 1,-1 3 94,4-3 1,0-1-237,0-2 1,1 0 15,3-4 0,3-4 21,9-4 1,-2-5 108,5 1 0,-2-2 167,3-2 1,1-3-169,-2-1 1,3-4 57,1 1 0,-1-3-290,1-1 0,1 0 136,3 0 0,-3 0-652,3 0 0,-3-5 150,-1-3 1,-6 2-516,-1-2 1,-4-1-522,0-6 1596,-6 3 0,-1-5 0,-5 6 0</inkml:trace>
  <inkml:trace contextRef="#ctx0" brushRef="#br0" timeOffset="30">19096 4831 8054,'5'-6'1540,"10"1"-1242,8 5 0,7-2-482,1-1 0,3 1 153,4-2 0,-1 3 95,5 1 0,-5-4-620,1 1 0,-4-3 269,-4 3 1,-3 1-949,-8-1 1235,-2 1 0,-6-3 0,0-1 0</inkml:trace>
  <inkml:trace contextRef="#ctx0" brushRef="#br0" timeOffset="31">19073 4557 8171,'0'-11'508,"0"-1"1,15 1 332,8-1 0,12 1-288,7-1 1,7 1 107,0 0 0,2-1-550,-2 1 1,3-1 1,5 1 0,-6 3 314,-5 1-427,-11 4 0,3-2 0,-2 5 0</inkml:trace>
  <inkml:trace contextRef="#ctx0" brushRef="#br0" timeOffset="32">3883 6396 8282,'-18'-18'87,"-2"-2"1,6 4 853,4 2-686,-2 7 382,11-3-303,-4 3 1,4 1 143,-3 2 773,3 3-286,-4-4-233,5 4-181,0-5 0,0 20 31,0 5-308,5 11 1,-3-1-108,6 5 1,0 4 118,3 0 1,-3 5-362,-1-1 0,1-1 132,3 1 0,1-5-259,-1 1 0,1-7 26,-1 0 1,0-10-113,1 2 1,-5-8 203,1 1 1,-2-7 27,2-2 1,-2-4 326,-2 1-236,-3-3 0,4-2 278,-5-3 1,4-4-70,0-7 1,0-3-220,-4-5 0,1-1 99,3-3 1,-3-2-279,3-5 1,-1 0 18,0 0 1,0 3-48,5 1 0,-2 6 141,1 1 0,4 6 4,-4 10 1,0 1 4,0 6 1,1 3-21,3 5 0,2 4 140,2 11 1,-2 5-105,2 3 0,3 2-150,1 1 0,2 0 27,2 0 0,1-5-132,3-2 0,1-8 482,2-4 1,0-3 37,-4-5 1,-5-1 111,1-6 0,-3-7-166,0-4 0,-2-2 368,-6-6 0,1-5-176,-1-7 0,-4 1-314,-4-4 0,-1 2 89,-2-6 1,0-1-303,0 1 0,-5-7-514,-3-1 0,-2 1 377,-2-5 0,2 8-328,3 4 0,2 9 4,5 6 601,0 6 0,-6 5 0,0 1 0</inkml:trace>
  <inkml:trace contextRef="#ctx0" brushRef="#br0" timeOffset="33">4763 6704 8035,'-20'-6'981,"1"2"1,11 1-367,0 0 1,4 1-191,0-2 0,3 2 134,-3-2 1012,3 3-1062,1-4 0,5 5-148,3 0 1,6-4-289,1 0 1,5 0 117,-1 4 0,1 0-275,0 0 0,0 0 140,-5 0 0,0 4-487,-3 0 1,-6 6 225,-2 2 1,-3 0-167,-1 7 1,-2 0-6,-6 4 0,-1 0 47,-10 0 0,5 0 208,-1 0 1,2-1-70,2 1 0,4-4 273,4 0 0,1-5-79,2 1 0,0-2 235,0-1 1,5-5-96,3 1 0,2-6 77,2 2 1,4-3 15,3-1 0,3 0-17,1 0 0,3 0-777,1 0 557,-1-5 0,2-1 0,2-5 0</inkml:trace>
  <inkml:trace contextRef="#ctx0" brushRef="#br0" timeOffset="34">5836 6521 8063,'-23'-12'328,"5"-4"411,3 9 279,8 2-229,2-5 330,5 8-350,0-3 113,0 5-495,5 0 0,2 0 59,8 0 1,4 0-143,8 0 0,2 0-227,6 0 1,0 0-112,3 0 1,-4-1-195,1-3 0,-2-1-502,-7-3 730,1-2 0,1 4 0,1-5 0</inkml:trace>
  <inkml:trace contextRef="#ctx0" brushRef="#br0" timeOffset="35">5802 6670 8020,'-7'1'629,"4"3"1,4-3 14,7 3 1,9-3 340,14-1 0,6-4 246,1 1 1,2-8-603,2 0 1,1-2-105,11-6 0,-10 2-28,2-3 1,-4 0-395,-1 5 0,-6 1-18,-9 6 1,-3 2-1784,-4 2 1270,3 3 428,-10 1 0,0 11 0,-7 7 0</inkml:trace>
  <inkml:trace contextRef="#ctx0" brushRef="#br0" timeOffset="36">7823 6156 8154,'0'-12'0,"0"5"290,0-1 1,0 4 194,0-3-67,0 4 1,-1-6-88,-3 6 1,-2-1 231,-6 4 1,-3 0-42,0 0 0,-4 0-33,4 0 0,-4 0-84,3 0 0,0 1-123,1 3 0,1 2 54,-5 6 1,5-4-83,-1 4 1,-2-3-137,2 6 1,0 1 157,3 0 0,2 3-247,2-4 1,3 4-85,5-4 1,2 0-136,1-3 1,5-1 22,7 1 1,4-1 93,8 1 1,2-2-61,5-3 0,1 0-15,-1-4 0,-1-1 111,-3 2 0,2 1-7,-5-2 1,-6 6 99,-5-1-108,-4 2 1,-2 2 44,-2-1 0,-4 4 19,-8 0 1,-4 2-20,-7-2 0,-4-1-47,-8 5 0,1 0 36,-8 4 1,2-1-163,-6-3 0,4 1 84,3-5 1,3 0-196,5-3 0,6-6 291,1-2 0,4 2 0,0 1 0</inkml:trace>
  <inkml:trace contextRef="#ctx0" brushRef="#br0" timeOffset="37">8177 6339 8134,'-11'-18'0,"3"1"0,1 6 1916,4-1-509,-2 6-12,5-4-556,0 9 966,0-9-1243,0 8 1,0-2-202,0 8 1,0 8-122,0 7 0,1 7-207,3 5 1,-3-2 147,3 1 0,-3 5-183,-1 3 0,0-1-155,0-7 0,4-2-322,0-5 1,9-4 141,-2 0 1,10-9 113,1 1 1,5-3-49,3 0 1,6-3 87,-6-5 1,6-1-283,-6-3 1,2-3 112,-1-4 0,-3 0-378,-6-1 730,1 1 0,-5-6 0,-2-1 0</inkml:trace>
  <inkml:trace contextRef="#ctx0" brushRef="#br0" timeOffset="38">8154 6533 8007,'0'-12'728,"0"5"196,0-1 0,7 2-261,4-2-204,6-2-256,6 4 1,3-2 382,1 0-293,0 1 0,3-5-118,0 1 0,1 2 70,-8-2 0,3 6-831,1-7 1,-5 3 463,-7-2 0,-4 3-2272,-3 1 2394,2 4 0,-9-7 0,4 4 0</inkml:trace>
  <inkml:trace contextRef="#ctx0" brushRef="#br0" timeOffset="39">8109 6224 8107,'-7'-5'301,"4"-2"1,3-3 147,3-2 1,10 1 258,10-1 1,2 0-169,10-4 1,1 4-230,10-4 0,1 0-260,3 1 1,-3-2 153,2 2 0,-3 2-901,-4-2 1,-1 7 432,-6 5 1,0-2 262,-8 1 0,5 5 0,-3 5 0</inkml:trace>
  <inkml:trace contextRef="#ctx0" brushRef="#br0" timeOffset="40">9022 6179 8104,'-11'-12'0,"0"2"1937,-1 3-693,1-4-680,-1 5 1,0 0-156,-4 2 1,-1 3-7,-6 1 1,0 5-118,0 2 0,-3 9 97,-1 3 1,5 6-297,7 2 1,6 4 89,2 0 1,5 2-216,2 1 1,7-1 138,8-3 1,4 2-361,8-5 0,0-2 174,4-6 1,-2-2-135,-2-6 0,1-1-57,2-2 0,-1-3 5,-2-5 0,-3 0 44,3 0 0,-3-5 98,-1-3 0,0-2 144,-1-1 0,-4 3-82,-3 1 0,-2-1 140,-2-4 1,-4 1-74,-3 0 1,-3 3 348,-1 0 0,0 5-116,0-5 1,-1 5-3,-3 0 0,1 1-191,-4 2 1,3 5 62,-4 3 1,6 2 31,-2 2 0,3 3 25,1 0 0,6 4 15,5-4 1,3 1-16,9-5 0,-1 0-176,8 1 1,1-2-204,3-2 1,-4 0-176,1-4 1,-1 0 208,5-4 1,-1-5 159,0-3 1,0-2-151,1-1 0,-2-1 75,-3 1 1,2-5 466,-6-4 0,1 3-178,-4-2 1,-5-2 165,-3-5 0,-7 2-158,-5-3 1,-4-2-152,-7-2 1,-5 0 41,-14 0 1,-9 3-14,-9 5 1,-6 11-473,-6 4 1,-3 7 276,3 5 0,-4 6-965,12 5 1085,-3 10 0,15-6 0,-5 8 0,0-3 0</inkml:trace>
  <inkml:trace contextRef="#ctx0" brushRef="#br0" timeOffset="41">10187 6293 8161,'0'-17'301,"0"5"-119,0-5 0,0 6 182,0-1-148,0 1-19,0 0 0,0-2 198,0-2-1,-5 2 0,4-4 472,-3 6-293,-2 0 1,1 3 238,-3 0-311,-2 6 0,4 3-99,-6 11 0,6 5-160,2 10 1,3 2-149,1 5 1,0 4 128,0 1 1,4 0-177,0-1 1,3-6-62,-3 2 0,4-6-235,-5 2 1,5-8-75,-4 1 0,0-8-53,-4 0 272,5-7 51,-4 2 0,4-10 331,-5 0 1,0-3-93,0-8 1,0 1 81,0-9 0,0 0-37,0-4 0,-4-1-37,0-3 1,-1 2-62,1-6 1,3 5 18,-3-5 0,-1 7-234,2 1 1,-1 5 163,4 7-176,0 5 1,1 1 102,3 5 1,3 6-133,9 5 1,1 6 49,6 6 1,1 3 44,3 1 0,-2 0-70,6-4 1,-5-1 9,5 1 0,-4-2 199,3-6 0,-3 0-91,3-7 1,-4-3 284,0-2 0,-2-1-79,-1-2 1,-4-4 242,0 0 1,-5-6-53,1-1 0,-3-2 77,-5-6 0,-1 1-234,-6-1 0,0-6-30,0 2 1,-2-8-344,-2 1 0,-6-4 113,-5-4 1,-1 2-880,0-2 0,4 2 459,-4 2 0,5 9-2501,3 2 100,-2 8 1213,9 3 0,2 8 846,11 8 1,4 4 761,7 7 0,5 3 0,1 5 0</inkml:trace>
  <inkml:trace contextRef="#ctx0" brushRef="#br0" timeOffset="42">10953 6179 8164,'-17'-18'0,"4"1"0,-2 6 3021,8 0-2069,2 4 0,5 5-329,0 9 1,0 2-68,0 10 0,1 5-135,3 7 1,-2 2-162,6 1 0,-1 0-17,5 1 0,-5-2-444,1-3 0,-2-2 230,2-5 0,2-5-759,-2-3 0,-2-3 730,2 0 0,-1-1 0,5 1 0</inkml:trace>
  <inkml:trace contextRef="#ctx0" brushRef="#br0" timeOffset="43">11010 6533 7941,'0'-7'0,"-5"-3"0,-2 4 0</inkml:trace>
  <inkml:trace contextRef="#ctx0" brushRef="#br0" timeOffset="44">10850 6122 8068,'0'-12'1767,"5"6"-1131,1 1 0,12 1-194,5 0 1,5 0-170,6 4 0,2 4 106,2 0 197,-3 5-378,10-3 0,-2 9-34,2 1 40,-1 4 1,-11-5-250,-3 8 0,-2-1 111,-5 8 0,-9-3-100,-3 3 0,-8 1-51,-3 3 1,-7 0 17,-8 0 0,-5-3 90,-11-1 1,-2-4 232,-12 0 1,2-2-307,-7-1 0,7-1 225,1-3 1,6-4-878,2-7 702,0-3 0,6-5 0,-2 0 0,2 0 0</inkml:trace>
  <inkml:trace contextRef="#ctx0" brushRef="#br0" timeOffset="45">12563 6270 8082,'0'-11'0,"0"-1"-23,0 1 1,0-1 31,0 1 1,0 0 307,0-1 0,0 1 268,0-1 114,0-4 1,0 3-241,0-2 1,-1 7 1137,-3 4-1023,3-2 0,-4 10-27,5 0 0,0 11-16,0 8 1,0 6-201,0 9 0,0-1-260,0 5 1,0-7 124,0-1 0,0 1-259,0-5 1,3-2-180,1-1 0,5-4 242,-1-4 0,2 2 0,1-3 0</inkml:trace>
  <inkml:trace contextRef="#ctx0" brushRef="#br0" timeOffset="46">12357 6213 8100,'0'-23'0,"0"0"0,2 4 685,1 0 1,4 4-195,4-4 0,6 5-6,2-1 1,2 2-91,2 2 1,6 0 96,6 4 1,0-2-296,7 5 0,0 0-1,4 4 0,-2 2-256,-2 1 0,-4 4 148,-8 4 0,-3 6-204,-8 2 0,-4 4 97,-7 3 1,-3-2-87,-5 3 1,-10 1-37,-5-1 0,-7 3-56,-5-3 1,2-4 63,-5-4 0,-1-4 113,-3 4 0,0-5 126,-1 1 1,5-6-117,-1-2 1,11-4 319,1 1 0,5-3 126,3-1-96,4 0 1,4 0-105,6 0 0,9-4-132,7 0 1,5-1 40,6 2 0,6 0 20,10-5 1,-2 6-232,-2-2 1,0 3 130,-8 1 0,-1 1-103,-6 3 1,-8 1 37,0 3 1,-5 6-82,-3-3 1,-5 3 54,-2-3 0,-4 5-8,-4-1 0,-3 5-77,-8-1 0,-4-1 112,-8 1 0,-2-4-102,-6 4 0,-8-5 83,-2 1 0,-4-2-801,4-1 623,4-6 1,2 4 0,5-4-1</inkml:trace>
  <inkml:trace contextRef="#ctx0" brushRef="#br0" timeOffset="47">12563 6624 8100,'33'-6'0,"-3"-4"0,10 3 0</inkml:trace>
  <inkml:trace contextRef="#ctx0" brushRef="#br0" timeOffset="48">13100 6601 8100,'11'-11'0,"-1"3"0,-2 1 0,2-5 901,-2-3 1,2-2-289,1 2 1,-1-1 328,-2-3 0,1-4-246,-5 0 1,0-1 32,-4-7 1,3 0-293,1-7 0,0 1-157,-4-5 1,1 0-166,3-4 1,-3 6 90,3 2 0,-1 7-158,0 5 1,-1 3 227,2 4-198,-3 2 1,0 11-7,3 2-278,-3 3 1,9 10 133,-2 2 1,0 12 100,3 0 1,-2 11-22,6 0 0,2 11 48,-2-3 1,5 7-280,-1-7 1,-1 4 250,1-8 1,-5-1-579,1-7 0,2-2 76,-2-5 1,4-5-112,-4-3 0,2-4-627,-2-3 0,-6 1 1212,2-5 0,-7 4 0,1-1 0</inkml:trace>
  <inkml:trace contextRef="#ctx0" brushRef="#br0" timeOffset="49">13180 6441 8100,'-7'-5'0,"-2"3"944,6-6 1,4 4-494,7-3 1,7 4-382,4-1 1,7-1-19,5 1 1,3-3-31,4 3 0,2-5-725,1 2 0,3 0 60,-6 0 307,0-1-1616,-9 2 1952,4 1 0,-9 0 0,4-2 0</inkml:trace>
  <inkml:trace contextRef="#ctx0" brushRef="#br0" timeOffset="50">13819 6076 8050,'-4'-12'324,"1"1"1,-5 0 1396,4-1-80,0 1-656,4 4-112,0 2 0,0 7-362,0 1 1,0 9-95,0 7 0,0 2-246,0 2 1,0 5-164,0 3 0,0 3 110,0 4 0,0-2-65,0 2 1,0-7-265,0 0 1,2-5 108,1 5 1,4-7-370,4-1 0,6-5 199,2-7 0,-1-1-6,1-2 0,-2 1 84,2-5 0,3-1-220,-3-3 1,3 0-208,0 0 1,1-3 620,0-1 0,0-5 0,0 2 0</inkml:trace>
  <inkml:trace contextRef="#ctx0" brushRef="#br0" timeOffset="51">14253 6156 7993,'0'-18'0,"0"2"934,0 4 1,0 1 261,0-1 184,5 6-241,-3-4-496,3 9 1,-5 6-180,0 10 0,0 6-122,0 6 1,0 4-94,0 7 0,0-2-23,0 6 0,0-5-269,0 1 1,0-6 113,0-2 0,6-6-128,5-1 1,6-1 4,6-7 1,0-3 33,-1-5 0,5-4-152,0 0 1,3-1 68,-3-2 1,3 0-301,-3 0 1,3-2 180,-3-1 0,0 1-1187,-4-1 1,-6-2 1406,-1 1 0,-4-5 0,0 2 0</inkml:trace>
  <inkml:trace contextRef="#ctx0" brushRef="#br0" timeOffset="52">15727 6076 8113,'6'-29'293,"-1"5"162,-5 5 1,0 5-12,0-2 416,0 4-81,0 0-282,0 6 603,0 1-638,-5 5 0,4 2 307,-3 6-454,-3 5 1,5 15 97,-6 2 1,6 4-88,-2 4 1,3 3-317,1 5 0,0-6 91,0-2 1,0-2-171,0-2 1,1-5 64,3-2 1,-2-7-569,6-1 1,-4-5-138,3 2 0,-3-8-400,4 0 0,-4-4 1109,3 3 0,-4-4 0,2 2 0</inkml:trace>
  <inkml:trace contextRef="#ctx0" brushRef="#br0" timeOffset="53">16138 6076 8113,'7'-22'312,"1"3"1,-6 3 494,2 4 1,-2 1 245,-2 0-342,0-1 539,0 1-327,0 4-389,0 2-296,0 5 0,-6 2-302,-1 1 1,-3 7 63,-2 6 1,-3 4 121,0-1 0,-4 3 38,4 0 1,-2 3-211,2 1 1,2-5-62,-2 1 1,7-3 64,4 0 0,3-2 69,1-6 0,1 1 68,3-1 1,8 1-9,7-1 0,7 0-48,5 1 0,2-2-88,1-2 0,-1 2 11,-2-3 0,0 0 86,-4 0 0,-2 1-37,-6 3 1,-2 1 28,-6-1 1,-1-3-121,-2-1 1,-3 1 100,-5 4 1,-6 0 78,-6 3 0,-5-2 36,-10 2 0,-4-1 190,-7 2 0,-5-4-61,-2 3 0,-2-2-136,9-1 0,2-2-1015,9-3 1,2 2 82,10-5-3191,0 0 3998,8-4 0,17 0 0,9 0 0</inkml:trace>
  <inkml:trace contextRef="#ctx0" brushRef="#br0" timeOffset="54">17474 6202 8126,'-6'-23'-125,"1"4"62,5 0 0,0 5 63,0-2 1187,0 9-206,0-3-237,0 8 478,0-8-249,0 9-91,0-4 0,0 20-497,0 8 1,3 7 67,1 5 1,5-1-296,-1 0 0,2 0 45,1 1 0,6-1-227,2 0 1,-2-5 135,3-2 1,-3-3-233,2-1 0,2-1 38,-6-3 1,0-3-15,-4-4 0,1-6 154,-1-2 1,-3 1 31,0-1 254,-6-1 0,3-4-79,-5-3 1,0-3-232,0-8 1,-1-3 138,-3-5 0,2 3-241,-6-3 0,4 4-8,-3-4 0,3 0-41,-4 4 0,6 2 27,-2 2 1,2 6 141,2 2-451,0 4 105,0-2 224,6 20 1,1-4 39,8 11 1,2-1 9,2 2 1,3-1 15,-3 1 0,2-4-5,2 0 1,-3-9 128,3 2 0,-6-5 227,5 1 0,-1-3 136,2-5 0,-4-5-172,0-3 1,-2-2 66,2-1 1,1-2-57,-9-2 0,3 2-115,-7-2 0,-1-3-111,-3-1 0,-1-2-227,-2-2 0,-5-4-62,-3 1 1,-2-1-391,-2 4 1,-3-4-696,0 1 1,0 0-126,3 7 334,6-2 0,1 8 63,5-2 1006,0 7 0,10-2 0,3 4 0</inkml:trace>
  <inkml:trace contextRef="#ctx0" brushRef="#br0" timeOffset="55">18308 6167 8101,'-17'-29'0,"1"-3"994,-3 6 0,3 4 205,9 7-283,2 2 200,5 2-707,0 4 1,0 5-227,0 10 0,0 9 54,0 14 0,0 8-59,0 7 1,0-4 72,0 3 1,1-2-301,3 3 0,1-7-111,2-4 0,4-2-178,-4-7 1,3 0 72,2-7 1,-5-1 101,1-3 1,0-6-1046,3 2 1208,0-2 0,1-3 0,-1-1 0</inkml:trace>
  <inkml:trace contextRef="#ctx0" brushRef="#br0" timeOffset="56">18582 6122 8080,'0'-30'0,"0"4"0,0 7 1105,-5 2 0,3 10 200,-1-1-537,1 5 1,2 6-305,0 12 0,-1 6 165,-3 13 0,3 0-160,-3 12 1,3-2-71,1 9 1,0-4-603,0 0 1,0-3 278,0-4 1,1-4-693,3-8 0,1-2 431,3-5 1,1-5-568,-6-3 752,6-7 0,-2 7 0,4-2 0</inkml:trace>
  <inkml:trace contextRef="#ctx0" brushRef="#br0" timeOffset="57">18205 6396 9062,'11'-7'488,"1"1"191,-1 2 0,6 3-218,2-3 1,2 3-40,2 1 0,5 0-187,2 0 0,7-1-124,1-3 0,5 1-202,-1-4 1,1 3-867,-1-4 253,-2 6-1452,-11-8 1455,4 8 0,-10-3 680,0 5 1,4-5 0,-2-1-1</inkml:trace>
  <inkml:trace contextRef="#ctx0" brushRef="#br0" timeOffset="58">19016 6144 8084,'-8'-11'0,"1"0"0,3-1 1359,-4 1-386,6 4 753,-9-3-1176,10 9 0,-5-3-127,2 8 1,3 7-45,-3 8 1,3 8-131,1 4 1,0 2-183,0 1 0,0 4 126,0 0 1,0-1-507,0-7 1,0 2 214,0-5 98,0-1 0,0-3 0,0 0 0</inkml:trace>
  <inkml:trace contextRef="#ctx0" brushRef="#br0" timeOffset="59">19450 6179 8053,'-12'-17'0,"2"5"1028,3-4 1487,1 4-1944,6 5 0,0 3-198,0 8 0,0 8 73,0 7 0,2 7-128,2 5 0,-2 1-203,6-2 1,-2 7 72,2-3 1,2-1-960,-3-3 771,-2-9 0,11 5 0,-4-8 0</inkml:trace>
  <inkml:trace contextRef="#ctx0" brushRef="#br0" timeOffset="60">19221 6167 7995,'0'-17'92,"0"1"1,2 1 418,1 4 0,9-3 765,7 6 1,7 3-752,5 1 0,2 2-221,1-2 0,2 3-299,2-3 1,2 2 69,6 2 0,-5 0-733,-3 0 0,-4 0 434,-4 0 0,2 0-200,-5 0 0,-4 2 166,-4 2 0,-4-3-815,4 3 1,-5-2 395,1 2 1,-2-1 249,-2 4 0,-3-4 477,0 0 0,-5 3-165,5-3 1166,-6 6-867,4-2 1,-6 4 797,0 0 1,-4 1-416,0-1 0,-5 1 180,1-1 0,0 2-56,0 2 1,-2 3 54,2 5 0,2 1-252,-2 2 1,6-1-202,-2 1 1,3 2-161,1-1 1,5-1 124,2-3 0,1-4-103,3 0 0,-2-5 74,6 1 1,3-2-38,1-1 0,0-5-139,4 1 0,-3-6-299,7 2 1,1-3-778,-1-1 0,-1 0 534,-3 0 0,-5 0-906,-3 0 1,-2-5 1394,-2-2 0,1-3 0,-1-2 0</inkml:trace>
  <inkml:trace contextRef="#ctx0" brushRef="#br0" timeOffset="61">19701 6430 8151,'0'-11'1045,"0"-1"1,10 2-479,5 2 1,7-1-282,5 6 0,-3-6-142,2 1 0,7 2 118,2-2 0,5 2-346,-2-2 0,-3-1-363,-5 6 1,-6-1-74,-1 4 1,-5-2-1351,-7-1 565,1 1 1305,-6-3 0,4-5 0,-4-3 0</inkml:trace>
  <inkml:trace contextRef="#ctx0" brushRef="#br0" timeOffset="62">19849 6110 8039,'-7'-11'472,"-1"-1"0,7 2-236,1 3 0,10-4 740,9 4 1,7-3-392,0-2 0,11 1 360,1-1 1,1 1-425,3 0 1,0 3-251,4 0 0,-3 4-758,-5-3 0,0 4 247,-7 0 240,-9 1 0,5 7 0,-9 2 0</inkml:trace>
  <inkml:trace contextRef="#ctx0" brushRef="#br0" timeOffset="63">3792 9091 8221,'-4'-11'404,"0"-1"-187,0 1 1,4 3 507,0 1-476,0-1 0,-4 0 1122,1 1-332,-1 4 3,4-2-392,0 5 1,4 5-201,-1 3 0,5 7-50,-4 4 1,4 8-149,-5 3 0,5 7-3,-4 1 0,0 1-195,-4-1 1,3-1-8,1 5 0,0-1-147,-4 1 0,1-2 21,3-2 0,-3-6 48,3 2 0,2-3-249,2-1 0,-2-2 99,2-5 1,-2-5-29,2-3 0,2-2 172,-2-2 1,-2-1-213,2-2 0,-6-2-650,2-2-461,-3-3-357,-1 4 1717,0-5 0,0-5 0,0-1 0</inkml:trace>
  <inkml:trace contextRef="#ctx0" brushRef="#br0" timeOffset="64">3723 9068 8184,'-5'-11'55,"4"4"128,-4-3 1,1 8 61,0-6 0,-1 6 306,1-2-306,3-3 0,-5 2 0,2-2 0,3 0 31,-3 4 0,3 0 214,1-5-245,0 6 0,1-7 30,3 5 1,2-3-31,5 3 0,5-4-1938,-1 4 0,5-3 1342,-1 3 1,3-4 350,1 5 0,1-1 0,2 4 3547,4 0-1589,-1 0-1449,4 0 1,-8 1-208,6 3 0,-6 3-339,2 9 1,-3-2-43,-1 5 1,-4-4 90,0 4 1,-5 0-108,1 4 0,-6-4 85,-2 0 1,-4-4 92,1 4 0,-4 0-43,-4 4 1,-8-4 174,-7 0 0,-3-1-108,-5 1 0,-2 1 36,-6-5 0,0 4-62,-3-3 1,-2-1 24,-1-4 1,3-4-435,7-4 0,4-1 183,8-2 0,3 0 145,4 0 0,6 0 0,1 0 0</inkml:trace>
  <inkml:trace contextRef="#ctx0" brushRef="#br0" timeOffset="65">4785 8726 8333,'0'-8'0,"0"0"0,0 1 361,0-5 0,0 5-85,0-1 0,0 0 200,0-3 0,4 3 336,0 1-272,0-1 1,-4 1 296,0-1 172,0 5-571,0-2 1,-2 5-154,-1 0 1,-4 5 35,-4 3 0,-2 7-45,-2 4 0,1 8-171,-5 3 1,1 3 170,-1 2 0,-1 3-212,5 0 0,-1 9 50,5-2 1,1 4-241,2-4 1,3 1-54,5 0 1,0-1-120,0 1 0,0-4 143,0 0 0,1-2-22,3 2 0,-2 1 31,1-4 0,4 2 33,0-3 0,0-3 105,0-5 1,1-4-73,3 0 1,1-2 367,-1-1 1,4-4 46,1 0 1,-1-5 70,-4 1 1,4-2-40,1-1 0,-1-5-178,-4 1 0,1-4 320,-1 3-251,1-4 1,-2 3-76,-3-2-153,-2-3-483,1 4-202,-5-5 9,4 0 1,-5-1-230,0-3 0,-1 2 364,-3-6 1,1 2-3105,-4-2 3615,4-2 0,-7 4 0,4-6 0</inkml:trace>
  <inkml:trace contextRef="#ctx0" brushRef="#br0" timeOffset="66">5071 9217 8374,'-12'-17'187,"1"3"47,0-5 0,4 5 482,3-1 1,3 2-234,1 2 0,0-1 394,0 1 0,0 3 231,0 1 28,0 4-779,5-2 1,0 10-58,3 3 1,2 6-21,-2 1 1,2 9-93,1-1 0,1 4-28,-1-1 1,1 0-140,-1 4 1,0-3-223,1 3 1,-1-4 126,1 0 1,-2 2-287,-3-1 1,4-4 158,-4-4 0,2-5 5,-1 1 0,-2-2 98,-2-2 48,-3-5 0,5 3 48,-2-5 175,-2 0 0,3-5 130,-5-3 1,0 1-65,0-4 0,3-5-221,1-3 1,4-5 82,-4 1 0,3-3-188,-3-1 0,4 0-15,-5 1 1,6-1-168,-1 0 1,-2 1 84,2 3 1,-4 3 64,3 4-57,-4 6 94,7-4 0,-4 15 150,6 3 0,-1 7-146,1 8 0,-2-1 178,-3 1 1,7 4-215,-2 0 0,2-1 2,-3-3 1,2-1-7,2-3 0,-1-3 77,5-4 0,-5-6 143,1-2 0,2-3-111,-2-1 0,0-5 528,-3-3 0,-1-6-231,0-1 0,1-5 251,-1 1 1,-3-7-98,0 0 1,-6-5 73,2 5 0,-3-6-455,-1 1 0,0-2 81,0-1 1,0-4-249,0 0 0,0-4 91,0 4 1,0 5-1283,0 6 622,0 3-50,0 7 1,0 4-130,0 5 0,1 7-276,3 1 1,-2 5 352,1 7 777,-1-1 0,3 11 0,1 2 0</inkml:trace>
  <inkml:trace contextRef="#ctx0" brushRef="#br0" timeOffset="67">5813 9434 9723,'5'11'1442,"-3"2"-969,1 2 1,-1-1 145,-2 5 1,0-4-203,0 4 0,0 0 31,0 4 0,0 0 3,0 0 1,0-4-160,0 0 0,0-5 49,0 1-142,0 3 1,0-5-378,0 2 0,0-6 230,0-2-1848,0-4 1359,0 2 1,0-4 436,0 3 0,0-3 0,0 4 0</inkml:trace>
  <inkml:trace contextRef="#ctx0" brushRef="#br0" timeOffset="68">6247 9571 8069,'1'-8'434,"3"0"0,-1 2 73,4-2 1,-4-2 65,1 3 1,1 0 616,-1 0-790,-1-1 1,-4-2-180,-3 2 0,-1-2 56,-2 3 1,-2 0 28,5 0-134,-5-1 1,4-3-86,-3-1 1,0 1 34,4-1 1,0 1-112,4 0 0,0-5-102,0 1 1,0-4 41,0 4 1,4-5 28,0 0 1,4 0 105,0 1 1,2-2 12,2 2 0,0-2-28,4 2 1,-4-1 46,3 5 1,-1-2 11,2 2 0,-4 2 134,4-2 1,0 6-92,-1 2 0,1 3-51,-5-4 1,0 6-155,1-2 0,-1 2 163,1 2 0,-1 6-162,0 1 1,1 3 120,-1 2 1,1 4-19,-1 3 0,1 4-89,-1 4 0,-1 2 2,-2 5 0,-2 0-72,-2 1 0,-2-4 55,6 4 1,-5-7-109,0 6 1,2-7 84,-1-1 0,1-2 116,-1-1 1,-3-5-87,3-3 0,-1-2 409,1-2-274,-3 1 0,4-5 23,-5 1-310,0-6 207,0 4-4920,0-6 4890,0-6 0,0 0 0,0-5 0</inkml:trace>
  <inkml:trace contextRef="#ctx0" brushRef="#br0" timeOffset="69">7058 9068 8234,'-5'-34'0,"0"9"1098,-3 2-645,-2 2 0,9 4-128,-3 1 1,3 4-64,1 0 0,0 5 494,0-1 1,0 4 282,0-3-18,0 4-680,0 8 1,5 12-50,3 9 0,2 7-114,1 2 0,-1 3 72,-2 4 0,2 1-119,-2-5 0,2 0 90,1-4 0,-3-1-389,-1-2 0,-3-4 136,4-4 1,-4 0-302,3 0 0,-4-5 109,1-3 1,1-6-16,-2-2 500,1-4-287,-4 2 271,0-5 1,2-6-59,1-6 1,-1 0-141,1-7 0,-1 0 4,-2-4 1,4 0-37,-1 0 1,5 0-155,-4 0 0,3 4 40,-3 0 1,4 5 63,-4-1 1,3 6-57,-3 2 0,1 4 66,-1-1 0,-2 3-165,6 1 0,0 5 89,3 3 1,1 3 41,-1 4 1,2 3-60,2 5 0,3 0-14,4 0 1,-3-4-165,1 0 1,-3-2 122,2 2 1,2-3 178,-6-9 1,4 2-120,-4-5 0,0 0 595,-3-4 1,-5 0-156,1 0 1,-2-7 14,2-4 1,2-2 105,-2-6 1,-3 4-70,-1-4 0,-2 0-134,2-4 1,-3-3-2,3-1 1,-3-4-204,-1 5 1,0-7 27,0-1 1,0-2-498,0-6 0,0 7 118,0 0 0,0 6-58,0 6 1,0 6-1275,0 1 639,0 9-328,0-3 0,0 10-128,0 0 236,5 5 0,-2 11 1223,5 3 0,-1 8 0,5 2 0</inkml:trace>
  <inkml:trace contextRef="#ctx0" brushRef="#br0" timeOffset="70">7743 9308 8093,'-7'-1'0,"-1"-3"1069,6 3-416,-3-9 13,5 8 507,5-8-776,1 4 1,5-2 193,1 1 1,0 4-194,4-1 0,-4-1-219,4 1 0,0 0 19,-1 4 0,1 2-14,-5 2-88,0 2 0,0 5 155,-4 1 0,2 3-310,-5 0 0,0 2 29,-4-2 0,0 1-219,0 3 0,-5 3 86,-3-3 0,-2 4-47,-2 4 0,-3-3 8,0 2 1,-5-2 163,1-1 1,1 0 9,-1 0 1,9-5-39,-2-3 0,5-2 278,-1-2 1,3 0-79,5 1 0,0-4 92,0-1 1,1-4 30,3 0 1,2 3 57,6-3 0,0 1-314,4-4 0,-2 0 85,5 0 1,-4 0-207,4 0 0,-1 0 71,1 0 1,1 0-170,-5 0 1,1 0 49,-5 0 1,0-4-1549,1 1 1716,-6-1 0,9 4 0,-2 0 0</inkml:trace>
  <inkml:trace contextRef="#ctx0" brushRef="#br0" timeOffset="71">8234 8680 8066,'-11'-23'851,"1"1"-464,2 3 0,3 3 478,5 4-273,0 1 398,0 0-412,0 4 1,0 3 42,0 8 1,7 8-103,4 7 0,5 7-131,7 5 1,5 2 5,3 1 0,0 0-244,0 1 0,2-1 242,-3 0 0,-2 2-142,-1 2 0,-3 2-41,-1 6 0,-5 0-40,-3-1 0,-4 1-182,-3 0 1,-3-4-159,-5 0 0,0-1 181,0 5 0,-1-4-246,-3 0 1,-3-5 125,-4 1 0,-4 0-104,0-4 0,-1-1 108,5-6 0,-2-7-132,-2 3 0,2-7 4,-2 3 0,2-5-98,2 2 1,3-8-1118,1 0 0,3-4 1519,-4 3 1,1-4 0,-5 2 0</inkml:trace>
  <inkml:trace contextRef="#ctx0" brushRef="#br0" timeOffset="72">9319 9239 8231,'0'-7'-914,"0"-1"1,-1 6 1316,-3-2-34,3 3 361,-9-4-205,4 3 22,-6-3 0,5 1 329,-1 1-307,5-1 0,-3 4 276,2 0-56,3-5-114,-4 3 162,5-3 308,0 5-949,5 0 0,3 0 121,7 0 0,1 4-73,3 0 1,7 0-106,-3-4 1,3 0 19,1 0 1,-3 0-97,3 0 0,-3-4-80,-1 0 1,-2-3 71,-2 3 1,1 0-149,-4 4 0,0 0 15,-1 0-80,-2 0 1,5 0 29,-3 0 0,-2-4-70,2 0 0,2 1 25,-2 3 0,4-2 54,-4-2 1,0 3-139,-3-3 1,-2 2-180,-3-2-233,4 3 158,-10-4 511,4 0 0,-10 3 0,-1-3 0</inkml:trace>
  <inkml:trace contextRef="#ctx0" brushRef="#br0" timeOffset="73">9274 9479 8093,'-7'-5'1381,"2"4"-471,5-4-337,0 0 0,5 4-62,3-3 0,2 2-127,2 2 1,3 0 87,0 0 0,4 0-80,-4 0 0,6 0-19,-2 0 1,3 0-68,5 0 1,-1 0-27,4 0 1,-1-3-55,2-1 1,4 0-16,-4 4 1,4 0-73,-4 0 0,0 0 74,0 0 1,-1-1-105,-7-3 0,1 3 99,-9-3 1,1 3-73,-5 1-173,-5 0-321,5 0-2051,-10 0 2409,-11 0 0,1 0 0,-13 0 0</inkml:trace>
  <inkml:trace contextRef="#ctx0" brushRef="#br0" timeOffset="74">9833 9434 8093,'-16'5'0,"3"6"0,-3 7 0</inkml:trace>
  <inkml:trace contextRef="#ctx0" brushRef="#br0" timeOffset="75">10838 8748 8148,'0'-11'-402,"0"0"1877,0 4-442,0-3 54,0 9-122,0-4 109,0 5 1,4 5-653,0 2 0,0 4-105,-4 0 0,0 2 23,0 2 0,0 3-155,0 4 1,4 6 14,-1 3 0,1 2-107,-4 1 1,0 4 93,0 0 1,0 0-237,0-3 1,0-1 89,0 0 1,0-3-209,0-1 1,0-5 114,0 2 0,2-3-13,1-1 1,2-4-3,3 0 1,2-5 114,-2 1-140,-3-2 106,5-2 1,-7 0-427,4-4 147,-4-2-763,2-5 359,-5 0 1,-5 0-366,-3 0 0,2-4-237,-2 1 598,1-6 0,-5 4-1418,1-3 2091,4-2 0,-8 4 0,2-6 0</inkml:trace>
  <inkml:trace contextRef="#ctx0" brushRef="#br0" timeOffset="76">10747 8783 8338,'-6'-18'0,"1"1"0,5 6 429,0 0 1,3 3 531,1 0-427,5 1 0,-6-1-79,4 0 1,1 5-116,3-5 0,1 4-54,-1-3 1,2 4-27,2-1 1,-1-1 98,5 1 0,-1 1-121,1 3 0,2 0 0,-2 0 0,2 0 10,-2 0 0,2 0-122,-2 0 0,3 1-145,1 3 1,0-2 95,0 6 0,-4-1-197,0 5 1,-5 4 74,1 3 0,-3-1-14,0 1 0,-2 0-13,-2 4 0,-3 4-90,-5-1 1,-2 1 48,-1-4 1,-9 0 88,-7 0 0,-2-1 59,-2 1 1,-4 0-50,0 0 0,-4-4 23,0 0 0,0-5-6,0 1 0,-1-3 11,6-5 1,3 2 6,4-5 1,5 0-327,-1-4 96,2 0 0,3-2-800,2-1-716,3 1 205,5-3 1520,0 0 0,-5 4 0,-1-4 0</inkml:trace>
  <inkml:trace contextRef="#ctx0" brushRef="#br0" timeOffset="77">10816 9114 8187,'11'0'0</inkml:trace>
  <inkml:trace contextRef="#ctx0" brushRef="#br0" timeOffset="78">11763 8360 8251,'6'-6'1367,"-5"1"-127,4 5 1471,-5 0-2444,0 5 1,-5 1 211,-3 5 0,-3 5-117,-4-1 0,1 5-76,-5-1 1,1 4-106,-1 4 0,-2 1 86,6 2 1,-4 3-135,4-2 0,-4 5 73,4 2 1,-1 2-103,5-2 0,0-3-155,-1 3 0,2 3 164,2 1 1,0-1-138,4 0 1,0-4 98,4 1 1,0-2-91,0-2 0,1 0 112,3 1 1,1-6 29,3-3 1,2 2 49,-2-1 1,5 0 159,3-4 1,-1-1-93,-4 1 1,2-1-21,2-3 0,-2 1-141,2-5 0,-1 2-84,1-2 0,-7-7 0,2 2 0</inkml:trace>
  <inkml:trace contextRef="#ctx0" brushRef="#br0" timeOffset="79">12003 8783 8071,'-11'0'0</inkml:trace>
  <inkml:trace contextRef="#ctx0" brushRef="#br0" timeOffset="80">11980 8726 8298,'0'-7'3057,"-5"2"-2382,4 5 1,-4 1-343,5 3 0,0 3-43,0 4 1,1 2-3,3 2 1,-1-1-174,4 5 1,0 4 93,0 3 1,2 5-201,-5-5 1,5 6-37,-2-1 0,2-3 49,-1-2 1,2 2 11,-2-1 0,-2-4-169,2-4 1,-2-2-26,2 2 0,1-2 128,-6-6 1,5 1 141,-4-1-92,5 1 0,-7-5-18,6 1 0,-6-6 0,3 3 0</inkml:trace>
  <inkml:trace contextRef="#ctx0" brushRef="#br0" timeOffset="82">12414 8897 8292,'7'0'5320,"-2"1"-4514,-5 3 1,-4 2-312,0 6 1,-5 4-67,2 3 1,-3 3-174,-2 1 0,-3 3-9,0 1 1,-2 0 24,2-5 0,1 5-238,-5 0 0,4-4 13,-4-4 0,9-5-38,-2 1 1,3-3-78,-2 0 0,3-2 100,1-2-81,4 2 120,-2-9-88,5 4 56,0-5 0,0 0 1</inkml:trace>
  <inkml:trace contextRef="#ctx0" brushRef="#br0" timeOffset="83">12449 8851 8328,'0'-11'1919,"0"-1"0,-2 6 184,-1 2-409,1 3-1193,-3 1 1,5 5 45,0 3 0,0 3-197,0 4 0,4-2 52,0 2 1,5 3-120,-2 1 1,4-3-1,0 0 1,2 1-118,2 2 1,-2-1 108,2 1 1,1-5-275,0 1 1,0 2 91,-1-2 1,-2 0-248,2-3 0,-2-1 33,-2 1-85,1-1 1,-1 1 35,1-1 0,-5-1 35,1-2 34,-6 2 101,8-4 0,-8 1 0,3-2 0</inkml:trace>
  <inkml:trace contextRef="#ctx0" brushRef="#br0" timeOffset="84">12734 9228 8126,'0'-6'0,"0"1"0</inkml:trace>
  <inkml:trace contextRef="#ctx0" brushRef="#br0" timeOffset="85">12963 8657 8224,'-7'-5'0,"1"4"4494,2-3-3318,3 3 0,-5 1-502,2 0 0,1 6-251,-4 5 1,3 6 48,-4 6 1,1 1-122,-5 2 1,1 0-107,-1 4 1,0 1-173,-4 3 0,4 2 149,-4 2 0,0-5-140,1 5 0,-2-7 109,2 4 0,2-2-320,-2-7 0,6 1 92,2-4 0,0-2-89,0-2 0,2 2 65,5-6 224,-5 0-323,3-3 165,-3-1-5,5-5 0,0 5 0,0-5 0</inkml:trace>
  <inkml:trace contextRef="#ctx0" brushRef="#br0" timeOffset="86">12986 9194 8122,'0'11'0,"0"1"0,-4 3 2348,0 0 0,0 4-1033,4-4 0,0 4-748,0-3 1,0 3-314,0-4 0,0 1 0,0 0 0,0-4-134,0 4 0,0-4 24,0 0 0,0-1-46,0 0 0,0-3 4,0 0 1,4-4-451,0 3-846,0-4 1194,-4 2 0,5 0 0,1 1 0</inkml:trace>
  <inkml:trace contextRef="#ctx0" brushRef="#br0" timeOffset="87">13328 8497 8076,'0'-11'303,"0"4"260,0 2 57,0 5-287,0 5 1,5 2 146,3 4 0,2 2-60,1 2 0,2 3-185,2 5 1,-1 1 98,5 2 1,-1-1-70,1 1 0,3 2 41,-3-1 1,2 4-72,2 0 1,-1-2-172,-3 2 0,1-5-26,-5 5 1,1-2-121,-5 1 1,-1 2-192,-2-5 1,-2 4 157,-2 0 1,-3-2-77,3 1 1,-8-3 40,-3 4 1,-4-5-102,0 5 1,-4-5 34,-1 5 0,-4-6-25,1 2 1,1-3 58,-1-1 1,2 0 28,-2-1 0,2-4 111,6-3 0,-1-2-183,1-1 225,-1-6 0,1 4 0,0-4 0</inkml:trace>
  <inkml:trace contextRef="#ctx0" brushRef="#br0" timeOffset="88">14116 8691 8144,'0'12'2913,"0"-1"1,0 6-2253,0 2 0,0 2-168,0 2 0,0 5-258,0 2 1,0 0-33,0 0 0,0 1-46,0 3 0,0 0-123,0 0 1,4-3 82,0-1 1,3-4-47,-3 0 0,4-3-53,-4-4 1,3 1-199,-3-4 0,0 3-74,-4-4 0,0-4-89,0-3 0,0-4-1136,0 3 1479,0-4 0,0 2 0,0-5 0</inkml:trace>
  <inkml:trace contextRef="#ctx0" brushRef="#br0" timeOffset="89">13991 8657 8151,'16'-10'0,"-1"2"1220,8-7 1,-1-1-350,8 0 1,-1 5 96,2 3 0,1 4-441,-6-3 0,1 4-207,-4-1 0,0 3-137,-1 1 0,0 5 74,-3 3 0,1 2-193,-5 1 1,1 6 112,-5 2 1,-1 3-162,-2 0 0,-3 6 30,-5 3 0,-1 1-101,-3-2 0,-4 2-64,-7-6 1,-3 5-148,-5-5 1,-3 1 80,-1-4 1,-3-1 119,3-3 1,0-3-114,5-5 0,-1 0 74,0-4 1,5-2-792,3-5 895,7 0 0,-2 5 0,4 2 0</inkml:trace>
  <inkml:trace contextRef="#ctx0" brushRef="#br0" timeOffset="90">14996 8383 6317,'0'11'-244,"-5"6"485,-3 2 1,-2 4-299,-2 3 0,0 1 698,-4 7 1,0 3-381,-3 9 1,-1-1 50,4 1 1,0 1-61,1 3 1,3-2 111,1 5 1,4-9-286,7 2 0,0-6-81,0 1 0,6-5 4,1-2 1,3-1 72,2-6 0,3-2 50,0-6 1,5 2-84,-1-6 1,-2 4 163,-2-4 1,2 0-171,-2-3 0,1-5 137,0 1 1,-4-2-1245,4 2 1071,-4-3 0,-5 0 0,-2 1 0</inkml:trace>
  <inkml:trace contextRef="#ctx0" brushRef="#br0" timeOffset="91">15281 8703 8077,'0'0'0</inkml:trace>
  <inkml:trace contextRef="#ctx0" brushRef="#br0" timeOffset="92">15475 9194 7990,'8'-12'1250,"-1"1"0,-3 0-1300,4-1 0,-4-4-62,3-3 0,-3-4 112,4-4 1,-6-1-102,2-2 1,1-2 122,-1 5 0,0 1-121,-4 3 1,0 5 125,0 3 125,0 2 0,0 6-69,0-1-83,0 5 0,5 3 0,1 7 0</inkml:trace>
  <inkml:trace contextRef="#ctx0" brushRef="#br0" timeOffset="93">15555 8851 8014,'0'23'1187,"0"0"0,5 1-982,3 3 0,2-3-208,1 2 0,2-2-182,2-1 0,-2 0 62,2 0 0,2-5-24,-2-3 1,2-6 66,-2-2 0,-3-4 234,4 1 1,0-3-68,-1-1 0,2-1 330,-2-3 1,-2-2 124,2-6 1,-2-3-238,-2 0 0,-3-5-5,-1 0 0,-4-2-58,1-5 1,1-2-192,-1-5 0,-1-1 138,-3 1 1,0-4-409,0 0 0,-3 0-94,-1 4 1,0 1-275,4 2 0,0 8-645,0 8 544,5-3 281,-4 6 1,6 0-2,-4 8 0,-1 4 408,2 4 0,2 2 0,0 6 0</inkml:trace>
  <inkml:trace contextRef="#ctx0" brushRef="#br0" timeOffset="94">16069 9171 8071,'1'-8'0,"3"1"0,1-1 2052,3-3 0,2 3-987,-2 0 0,2 2-396,1-1 0,2-2-201,2 5 1,-2-4-30,2 4 1,-2 1-39,-2 3 1,4 0-124,1 0 1,-1 1-18,-4 3 1,1 2-14,-1 5 1,-3 1-197,-1-1 1,-4 2 115,1 2 1,-3-1-203,-1 5 0,-1-4 78,-3 4 1,-6-1-245,-5 1 0,-6 3 60,2-3 1,-2 2-67,-2 2 1,-4-1 96,0-3 1,1 1 87,3-5 1,4 4 226,0-3 1,5-1 48,-1-4-93,7 1 0,-1-1 40,5 1 28,1-6 1,8 3 45,2-5 0,3-1 98,2-3 1,4 0-34,3 0 0,7 0-86,0 0 0,5-1-42,-4-3 1,3 3-19,-3-3 1,4-1-169,0 1 1,-3-3 124,-2 3 1,-1-1-273,-3 1 1,-3 3-202,0-3-36,-5 3-602,3-4 548,-11 3 411,-1-3 0,-10 5 0,-1 0 0</inkml:trace>
  <inkml:trace contextRef="#ctx0" brushRef="#br0" timeOffset="95">16800 8566 8211,'0'-17'0,"-4"4"0,0-2 0,1 5 820,3-1 0,0 4-271,0-8 0,1 9 1210,3-6-454,-3 3-81,4 3-498,-5-4 85,0 9-454,0 6 1,0 7-111,0 11 1,0 5 87,0 3 1,4 7-88,0 4 0,0 6-187,-4 1 1,0-3 77,0-4 0,3 0-109,1 3 0,1-4-190,-1-3 0,-1 0 118,4-4 0,-3 2-82,4-9 0,-6-1 51,2-3 0,-3 0 3,-1 0 1,4-4 72,0 0 1,0-5-179,-4 1 120,0 3 1,0-5-107,0 2 0,0-6-223,0-2-456,0-4-1178,0 7 830,0-9 217,0 4 0,-2-6-192,-1-3 1163,1 3 0,-3-14 0,5 2 0</inkml:trace>
  <inkml:trace contextRef="#ctx0" brushRef="#br0" timeOffset="96">17200 8771 8177,'0'-18'0,"0"2"1657,0 5-1090,0-1 0,0 1 0,0-1 1,0 5 773,0-1 340,0 6-1162,0-4 0,1 6-77,3 0 0,-3 11 1,3 4 0,1 5-118,-1 3 1,1 5-204,-1 2 0,-2 3 122,6 2 1,-4-1-269,3 0 0,-4-1 22,1-2 0,1 0-67,-1-4 1,1 0-304,-2-5 0,0-4 199,5-3 1,-5 1-30,5-5 0,-4 2 82,3-9 0,-3 3 129,4-3-131,-6 0 239,9-4 1,-9-1-60,6-3 0,-2-4-25,2-7 0,1-2 53,-6-2 1,6-3-56,-1-1 1,-2 0-95,2-4 1,-2 3 84,2 1 0,1 2-131,-6 2 115,6 2 1,-6 7-30,4 2 0,-3 3 14,4 5 0,-4 5 7,3 3 0,1 6-44,3 1 0,1 5-3,-1-1 0,1 2-195,-1-2 1,0 1 130,1-5 0,1 2-141,2-2 1,-3-6 40,4 2 1,-2-6 220,1 3 1,-2-5 31,2 0 1,-3-3 265,0-3 0,-1 0-2,1-5 0,-5-3-134,1-4 0,0-4 375,3 4 1,-3-10-140,-1 3 0,-3-6 44,4-3 0,-6 5-225,2-9 0,-3 0-350,-1-3 1,0-4-58,0 4 1,0 1-406,0 7 0,0 2-247,0 5 0,0 5 397,0 3 0,0 6-833,0 1 771,0 6 1,2-2-590,1 8 1,-1 2 489,1 5 0,0 2-1315,1 2 1913,-3 3 0,9 5 0,-3 0 0</inkml:trace>
  <inkml:trace contextRef="#ctx0" brushRef="#br0" timeOffset="97">17954 9068 9183,'-7'0'3376,"2"0"-2496,5 0 0,0 5-165,0 3 1,4 6 104,0 1 1,0 5-290,-4-1 1,0 3-224,0 1 1,0 0-173,0-1 0,0 1 76,0 0 1,0-1-283,0-3 0,0 1 137,0-5 1,0 4-12,0-3 1,0-1-269,0-4 0,0-3-937,0-1-164,0-4 1,1 2-90,3-5-327,-3 0 1,4-1 1728,-5-3 0,5-2 0,1-6 0</inkml:trace>
  <inkml:trace contextRef="#ctx0" brushRef="#br0" timeOffset="98">18228 8440 7936,'0'-28'23,"0"5"0,0 5 2739,0 7-1181,0 0-507,5 4 1,0 3-105,2 8 1,7 4-431,-2 7 0,3 8 117,0 7 1,3 5-253,5 3 1,-4 0 54,0 8 1,-1-3-110,1 6 0,-3-2-322,-4-1 1,-2-1 225,-3 1 0,-1 0-356,-6 0 1,0-5-125,0 1 1,-4-5-178,0 1 1,-5-4 39,1-3 1,-2-3-334,-1-5 1,-1-2-1030,1-2 0,-2-2 1724,-2-6 0,2-4 0,-3-2 0</inkml:trace>
  <inkml:trace contextRef="#ctx0" brushRef="#br0" timeOffset="99">15258 8760 8033,'0'-12'198,"0"1"0,-1 1 435,-3 2 0,3 2 512,-3 2-644,-2 3 0,3-6 418,-4 4 10,4 1-304,-2-3 419,5 5 325,0 0 0,0 5-936,0 3 1,0 0-312,0 3 0,0-5 109,0 10 1,0-5-68,0 8 0,4 0 29,0 4 0,5 0-129,-2 0 0,3-1 111,2 1 1,-1 4-203,1 0 0,0-5-40,3-3 0,-6-1 132,3 1 1,-3 2 60,2-6 0,0 0 109,1-4 17,-1 1 1,-1-1-115,-2 1 1,1-5-69,-5 1 1,0-4 66,-4 3 0,1-4-201,3 1 174,-3-3-269,4 4-245,-5-4 152,0 4 0,1-1-1116,3 0 650,-3 0-781,4-4 1499,-5 0 0,0 0 0</inkml:trace>
  <inkml:trace contextRef="#ctx0" brushRef="#br0" timeOffset="100">13876 9057 8114,'7'-5'0,"3"3"227,-3-1 1,0-2 388,0 1 1,0-1 890,0 1-498,4 3 89,-5-10-305,5 10 59,-4-4-165,-2 5 653,-5 0-1097,-5 0 0,3 1-109,-1 3 1,-4-1 133,0 4 0,0 1-271,0 3 0,4-3 96,-1 0 1,-1-5-352,1 5 157,1 0-587,3-2 451,0 4 0,-2-9-391,-1 3-1094,1-3 1223,-3-1 0,5-1 499,0-3 0,0 3 0,0-4 0</inkml:trace>
  <inkml:trace contextRef="#ctx0" brushRef="#br0" timeOffset="101">9491 11113 8444,'-12'0'697,"2"-2"-344,3-2 0,0 3-254,3-3 203,3 3 1157,-4 1 2415,5 0-3332,5 0 0,-2 0-162,4 0 0,1 4 40,3 0 0,2 0-149,2-4 0,3 0 52,5 0 1,2 0-53,6 0 0,0-2-169,11-2 1,-4 2 27,4-6 1,0 4-110,4-3 0,-6 1-131,-2-2 0,-7-1 82,-4 5 1,-5 0-409,-3 4 1,-2-3-13,-6-1-540,-4 0-359,3 4 192,-9 0 1,3 0 190,-8 0 1,-2 0-322,-6 0 1,-4 0 486,-3 0 0,-4 5 798,-4 3 0,-2 7 0,-5 3 0</inkml:trace>
  <inkml:trace contextRef="#ctx0" brushRef="#br0" timeOffset="102">9514 11432 10557,'6'0'1380,"4"0"-538,-2 0 1,3 0-164,4 0 1,3 0 65,5 0 1,5 0 43,2 0 0,5-1-273,3-3 0,-3 2-16,3-6 1,3 4-181,1-3 1,-4 4-77,-4-1 0,-1-1-25,-6 1 1,-1 1-17,-3 3 1,-5 0-63,-3 0 0,-6 0-273,-1 0-1945,-6 0 1095,3 0-1124,-15 0 1,1 1 97,-10 3 2008,5-3 0,-7 14 0,3-2 0</inkml:trace>
  <inkml:trace contextRef="#ctx0" brushRef="#br0" timeOffset="103">11501 10450 7973,'0'-6'1656,"0"1"-1157,0 0-217,0 3 1,0-4 250,0 2 96,0 3-152,0-4 1192,0 5-1477,0 5 0,0-3-110,0 6 1,0-4 132,0 3 1,0-3-80,0 4-8,0 0 0,1 3-176,3 0 53,-3 1 1,4-1-74,-5 1 0,0-1 24,0 0 0,4 1 72,0-1 1,0-3-57,-4 0 1,3-1 53,1 5 0,0-5-88,-4 1 1,0-4 84,0 3 1,0-3-75,0 4 1,0-5 42,0 5 0,0-4-6,0 3 1,0-3-70,0 4 82,0-6 0,0 5-61,0-3 47,0-3 9,0 4 324,0-5 0,5 0-286,3 0 1,-2 0 27,2 0 0,-1 0-9,5 0 1,-1 0-29,1 0 0,3 0 30,0 0 0,0 0-54,-3 0 0,3 0-9,0 0 0,0 0-11,-3 0 1,3 0-19,0 0 1,-1 1-16,-6 3 0,2-1-77,-2 4 0,-3-3 17,-2 4-7,4-1 1,-6 5 80,3-1 0,-3 0-12,-1 1 0,-4 3 1,1 0 1,-6 1-8,1-5 0,-6 0 24,-1 1 1,-4-1 7,4 1 1,-4-2 84,3-3 1,-3 2-92,4-5 0,-4 4 57,4-4 1,-4 1-47,4-2 0,-1-1-14,5 1 0,-1-1-27,1-2 1,3 0-254,1 0-418,4 0 1,-3 0-67,2 0-1922,3 0 2721,-4 0 0,0-5 0,-2-2 0</inkml:trace>
  <inkml:trace contextRef="#ctx0" brushRef="#br0" timeOffset="104">11524 10450 8173,'-5'-6'0,"2"1"667,-5 5-408,6-5 0,-4 3 571,2-1-477,2 1 0,-3 1 281,5-3-25,0 3-121,0-4-279,0 5 0,5 0 35,3 0 0,2 0-98,2 0 0,3 0 128,0 0 1,4 0-165,-4 0 0,6 0-5,-2 0 0,2 0-48,2 0 1,4 0-43,-1 0 0,1 0 88,-4 0 1,4 0-29,-1 0 1,-3 0 43,-4 0 1,0-4-138,4 0 1,-1 0 70,-3 4 0,1-1-22,-5-3 0,0 3 9,-3-3 1,-2 2-117,-2-2-227,2 3 1,-8-4 112,6 5 0,-6-2-240,2-2 0,-4 3 140,-4-3 0,-3 3-1396,-8 1 0,2 1 1686,-2 3 0,-3 3 0,0 4 0</inkml:trace>
  <inkml:trace contextRef="#ctx0" brushRef="#br0" timeOffset="105">11170 11135 8127,'-8'0'-586,"0"0"2055,6 0-436,-3 0-40,5 0 1,1-3-627,3-1 0,2 0 155,6 4-261,-1 0 1,4 0 34,0 0 1,2 0-43,-2 0 1,-1 0 87,5 0 0,2 0-103,5 0 1,5 0 112,7 0 0,2 0-111,6 0 1,5 0-15,2 0 0,-1-4-165,1 0 1,1-5 171,3 2 0,-1 0-133,-3 0 1,0 3 100,-7-4 1,2 6-240,-6-2 0,-1-1 45,0 1 0,-4-1-116,1 1 0,-2 3 50,-2-3 1,-3-1-51,-1 1 1,-5-3-52,2 3 1,-4 0 121,-4 4 0,-3 0 8,-4 0 1,-5 0 347,1 0-1114,-5 0 325,2 0-600,-5 0 1,-5 0 456,-3 0 1,-2 0-1179,-2 0 0,1 4 1791,0 0 0,-6 5 0,-1-3 0</inkml:trace>
  <inkml:trace contextRef="#ctx0" brushRef="#br0" timeOffset="106">11432 11546 8081,'-5'-6'103,"4"1"0,-4 4 633,5-3-147,0 3 1,0-6 364,0 4 11,0 1-581,0-8 0,5 8 16,3-6 0,2 5-120,1 0 0,1-2 180,-1 1 1,2-1-18,2 1 1,3 3-76,4-3 0,-2 3-271,-1 1 1,-4 0 120,4 0 1,-5 1-163,1 3 0,-2-2 119,-2 6 1,-3 3-59,-1 4 0,-4 2 3,1-2 0,-4 2-307,-4 2 1,-2 4 76,-6-1 1,-1 1-272,-2 4 1,-3 1-378,-4-2 0,-5 5 379,0-4 0,-3 4 36,3 0 0,-5-3 97,2-2 0,6-5 421,1-2 0,8-5-152,0 1 0,2-4 219,1-3 60,6 2-109,1-4 0,6 4-33,3-2 0,6-3-57,6-5 1,5 0 135,2 0 1,5 0-106,6 0 1,0-1-323,1-3 1,0 2 52,3-6 1,-6 2-45,2-2 1,-6 3 47,3 5 1,-6-4 30,2 0 0,-7 0-94,-1 4 0,-5 0 8,1 0-167,-2 6 1,-3-4 64,-2 6 1,-2-6-1104,-2 2 482,-3-3-259,9-1 0,-3 0 1168,4 0 0,0 0 0,1 0 0</inkml:trace>
  <inkml:trace contextRef="#ctx0" brushRef="#br0" timeOffset="107">12152 11752 7891,'-12'-13'327,"1"6"0,3 4 85,1 3 0,3 0 168,-4 0 0,1 1 9,-5 3 0,1-1-169,-1 4 1,1 5 113,0 3 0,-1 5-114,1-1 0,-1 3-211,1 1 1,5 0 5,2 0 1,2-2-158,2-2 0,2 1 70,2-4 0,2-1-47,5-4 1,5-3 193,-1 0 0,5-6-82,-1 2 1,3-3-10,1-1 1,-1 0-28,1 0 0,4-4-226,0 1 0,-1-6 88,-3 1 0,4-3-547,-1-5 0,5 4 294,-5-4 0,1-1-297,-4-2 1,-2 1 141,-1-1 1,-4 4 94,-5-4 1,-4 3 214,-3-3 0,-3 0-107,-1-4 0,-5 1 505,-3-1 0,-7 1-177,-4 3 1,-8 3 159,-3 4 0,-8 6-69,-4 2 1,-3 12 40,0 3 0,0 8-841,3 0 0,8 3 291,8 1 1,8-1-1490,6 1 1,6-5 1764,6-3 0,5 3 0,1 0 0</inkml:trace>
  <inkml:trace contextRef="#ctx0" brushRef="#br0" timeOffset="108">13614 11078 7989,'-7'0'2050,"2"0"-1304,5 0-673,0 5 161,0-3-21,5 3 128,-3-5-637,8 0 209,-9 0 87,4 0 0,-15 0 0,-3 0 0</inkml:trace>
  <inkml:trace contextRef="#ctx0" brushRef="#br0" timeOffset="119">14596 10382 8112,'0'-12'-956,"0"5"717,0-1 1,0 4 857,0-4 0,0 5 345,0-5-35,0 6-319,0-9-170,0 10 0,0-5 298,0 2-263,0 3 89,0-4-29,0 5-211,0 5 0,0 1-87,0 5 1,-1 2-33,-3 2 1,1-1-9,-4 5 1,-2 2-81,-6 5 0,1-2-168,-5 3 1,3-3 53,-3-1 0,5 0-120,-1 0 0,2-2 47,2-2 1,1 2-63,2-6 1,-1 0 16,6-3-67,-1-1 178,4 0 7,0 1 0,5-6 61,2-2 1,4 1-56,0-1 1,0 0 30,1-4 0,1 0-22,2 0 1,-1 0-18,5 0 1,-4 0 19,4 0 1,-5-2-110,1-1 0,2 1 0,-2-2 0,-1 2-163,-7-2 1,4 3-313,-4-3 372,-2 3 1,0 0-1210,-5-3 425,0 2-717,0-3 628,0 5-330,-5 0 726,-1 0 668,-5 0 0,-1-5 0,1-1 0</inkml:trace>
  <inkml:trace contextRef="#ctx0" brushRef="#br0" timeOffset="120">14619 10679 8112,'0'-12'368,"0"1"1,0 3 561,0 0 431,0 6-501,0-3 74,0 0-311,0 3 277,0-3-577,0 16 1,0-3 100,0 11 1,0-1-184,0 1 0,0 3-152,0-3 1,0 2 49,0 2 1,0 0-185,0 0 1,0-1-52,0-3 0,0 1 54,0-5 0,0 4-898,0-4 446,0 1-274,0-5 1,0-3-825,0-1-609,0-4 1030,0 2 1,0-6 1170,0-3 0,0-3 0,0-4 0</inkml:trace>
  <inkml:trace contextRef="#ctx0" brushRef="#br0" timeOffset="121">14196 11181 8043,'-5'-11'785,"-1"4"-572,-1 2 0,1 5 1774,2 0-1378,3 0 0,-4 1 453,5 3-559,0-2 1,1 6 45,3-4 0,2 0 147,6-4 1,-1 1-263,1 3 1,3-3 159,0 3 0,7-3-187,0-1 0,3 0-70,5 0 1,2-1-78,6-3 0,-1 3-29,4-3 1,1 3-62,4 1 1,0 0 28,-1 0 1,1 0-283,0 0 1,-2-4 114,-2 0 0,-3 1-245,-4 3 0,-6-2 95,-3-1 1,-3 1-103,-4-2 1,2 3-81,-6 1-179,0 0-156,-3 0-109,-1 0-741,-5 0 715,-1 0 0,-6 0-732,-3 0 0,-3 0 195,-9 0 1307,4 0 0,-10 0 0,4 0 0</inkml:trace>
  <inkml:trace contextRef="#ctx0" brushRef="#br0" timeOffset="122">14436 11535 8062,'0'-11'324,"0"-1"0,0 5-89,0-1 1,0 4 582,0-3-235,0 4 983,0-7-535,-5 9-544,4-4 1,-4 10-36,5 2 0,0 8 7,0 4 1,0 3-58,0 1 0,0 1-155,0 3 1,0-2-87,0 6 0,0-5 71,0 5 1,0-5-108,0 5 1,0-6 61,0 2 0,0 1-316,0-2 1,3 0-54,1-7 1,0 1-252,-4-5 1,0 0-792,0-3 599,0-1-1093,0 1 682,0-6-485,0-1 1061,0-5 1,4-1-1208,0-3 1667,4-7 0,4-7 0,6-5 0</inkml:trace>
  <inkml:trace contextRef="#ctx0" brushRef="#br0" timeOffset="123">14916 11638 7952,'6'-17'0,"0"1"646,-2-3 0,-3-1-206,3 4 0,1-3-130,-1 4 0,0-4 154,-4 4 0,-1 1 244,-3 6 0,1-1-120,-4 6 1,-5-1-152,-3 4 0,-5 0-159,1 0 0,-3 6-57,-1 5 1,2 1-40,2 3 1,-3 3 39,3 1 0,3-1-265,0 1 0,4-2 66,0 3 0,6 0-53,2-5 1,3 2-378,1-2 1,1-3 214,3 4 0,2-7-250,6-2 1,4-4 168,3 1 1,-1-3 52,1-1 0,4-5 147,3-3 0,0-2 174,-7-1 0,1-1-176,-5 1 1,1-1 208,-5 1 376,0-1-183,-4 1-50,3 5 0,-9-1 177,3 4-490,-3 1 1,-1-2 185,0 8 1,0 3-2,0 4 1,0 0-4,0 1 1,0 1 103,0 2 1,0 3-7,0 4 0,-3 1-122,-1 0 0,-1 1 138,1 3 1,3-2-30,-3 6 1,2-5-426,2 5 1,0-6 144,0 2 1,0-4-387,0-4 1,2 1 205,2-5 1,-3 0-228,3-3 497,2-1-209,0 1 444,6-1 1,-5-5 69,1-2-524,-5-2-686,2-2-1073,-5 0-1464,0-6 3401,0 0 0,0-10 0,0-2 0</inkml:trace>
  <inkml:trace contextRef="#ctx0" brushRef="#br0" timeOffset="124">16537 11044 8096,'-11'0'366,"0"0"725,-1 0-124,1 0-312,4 0 342,2 0 349,5 0-1110,5 0 1,3 0 97,7 0 0,3-4-68,5 0 1,3-3-31,1 3 1,5-4-100,-2 5 1,-1-3 11,2 3 1,-2 1-119,2-1 1,-3 1 113,-6 2 0,0 0 39,-3 0 1,1 0 59,-5 0-141,1 0-64,-5 0 0,-3 0-250,-1 0-7,-4 0 1,1 0 217,-8 0 0,-2 5 0,-6 2 0</inkml:trace>
  <inkml:trace contextRef="#ctx0" brushRef="#br0" timeOffset="125">16549 11272 8099,'-7'0'2067,"11"0"-1257,8 0 0,5 0-315,-1 0 1,4-1-45,-1-3 0,8 3-145,3-3 0,-1-1-97,2 1 0,-5-3 27,5 3 1,-6-4-311,2 5 0,-3-1-352,-1 4 1,-4-4-495,0 0 0,-5 0-2046,1 4 2966,-2 0 0,3 0 0,2 0 0</inkml:trace>
  <inkml:trace contextRef="#ctx0" brushRef="#br0" timeOffset="126">18490 10290 8118,'-7'-10'-36,"-1"2"0,2-2 369,-2 3 394,3 2-363,5-6 0,0 9 741,0-6-320,0 6-547,0-3 1,1 6 133,3 3 1,-3 2-105,3 6 1,1 0 120,-1 3 0,0 1-142,-4 7 0,0-2-130,0 10 1,0-5-14,0 5 0,0-6-76,0 2 1,1 1-53,3-2 0,-1-3 35,4-4 0,0-5-590,0 1 0,3 1 279,-2-5 0,-3 3-2034,-1-6 1656,-3 2 0,-2 1 678,-3 1 0,-2-1 0,-6 0 0</inkml:trace>
  <inkml:trace contextRef="#ctx0" brushRef="#br0" timeOffset="127">18022 11055 8179,'1'-10'746,"3"3"1,-1-2-206,4 5 1,1-1 527,3 1 1,-3 3-449,0-3 1,-1 3 24,5 1 1,4 0-201,3 0 1,4 0-46,4 0 0,2 0 14,5 0 1,0 0 101,1 0 1,4 0-265,3 0 1,2 0-37,2 0 1,3 0-161,1 0 1,5-2-199,-2-1 0,3-2-90,1-3 0,-1-1 217,-3 5 0,-2-3-377,-6 3 1,-4-1 185,-3 1 0,-4 3-585,-3-3 1,0 3 140,-4 1 1,-4-4-72,-4 0 0,-5 0 51,1 4 1,-6 0-227,-1 0-294,-6 0 1189,3 5 0,-15 2 0,-3 4 0</inkml:trace>
  <inkml:trace contextRef="#ctx0" brushRef="#br0" timeOffset="128">19267 10964 8179,'-33'11'0,"-3"1"0</inkml:trace>
  <inkml:trace contextRef="#ctx0" brushRef="#br0" timeOffset="129">18296 11409 8093,'0'-6'0,"0"-4"0,0 4-915,0-1 657,0-3 0,1 5 1186,3-3-26,-2-2 327,3 9-361,0-9-331,-4 9 0,8-3-139,-5 8 1,-1 3 88,-3 8 1,0 3-72,0 5 0,0 4-139,0-1 1,0 6-118,0-1 1,0 1-86,0 3 1,4-5-90,0 1 1,4-2 178,-4 1 1,3 2-617,-3-5 0,4-2 216,-5-6 0,2 1-394,-1-4 1,-2-1 235,1-4 1,2-3-295,-1 0 0,0-5-858,-4 5-607,0-6 1196,5 4 956,-4-6 0,10 0 0,-5-6 0,5 0 0</inkml:trace>
  <inkml:trace contextRef="#ctx0" brushRef="#br0" timeOffset="130">19004 11467 8037,'0'-32'-14,"0"5"0,0 9 332,0-1-238,0 5 1,0-2 318,0 4 0,-5 5 303,-2-1 0,-9 6-344,-3-2 1,-2 4-158,-2 4 1,-5 2 78,-2 5 0,-2 5-36,1-1 1,3 5-139,6-1 0,3 7 78,0 0 0,5 1-115,-2-4 1,9-4 94,3 0 0,3-5-417,1 1 0,5-2-19,2-2 1,5-1-138,3-2 0,3-3 80,5-5 1,-1 0 100,1 0 0,0-1 51,0-3 0,0-1 60,0-3 1,-6-2 176,-1 2 0,0-2-107,-1-1 0,-3 1 181,-5 2 220,1-2 333,3 4-228,-4-6 1,-1 6 144,-2 2-501,-3 3 52,4 1 0,-5 5 109,0 3 0,0 2-23,0 1 1,-1 2-14,-3 2 0,2 3-53,-6 5 0,6-2 17,-2-2 1,1 7-339,-1-4 1,3 4 123,-3-3 0,3-1-482,1 1 1,0 0 241,0 0 1,0-1-348,0-3 0,0 1 209,0-5 1,1 4 34,3-4 0,-3 1 100,3-5 1,-3 0 169,-1 1 1,0-1 312,0 1 1,0-5-176,0 1 0,2-4 307,2 3 1,-3-3 45,3 4 56,-3-6-302,-1 3 0,1-5-783,3 0 255,-3 0 0,4-1-101,-5-3 0,0-2-1060,0-5 0,0-1 1539,0 1 0,0-1 0,0 1 0</inkml:trace>
  <inkml:trace contextRef="#ctx0" brushRef="#br0" timeOffset="131">4146 13157 8055,'0'-12'672,"0"1"1,-4 3 311,0 1-558,-5 4 0,7-2 146,-6 5-27,6 0 284,-3 0-195,5 0-289,0 5 0,0 2-85,0 4 1,1 7 225,3 5 0,-3 7-170,3 12 1,-3 1-61,-1 10 0,0 1-559,0 3 1,-5 4 392,-3 0 1,2 0-88,-2-4 0,6-2 46,-2-1 1,3-9-491,1-6 1,1-5 218,3-4 0,2-3-121,6-8 1,-2-3-23,-3-4 338,3-1-73,-3 1 591,-1-6-708,-1-1 0,-5-6 131,0-3 1,-1-2-977,-3-6 0,2 3 434,-6-2 0,4 2-1528,-3-6 2156,4 2 0,-7-3 0,4-2 0</inkml:trace>
  <inkml:trace contextRef="#ctx0" brushRef="#br0" timeOffset="132">4066 13374 8445,'0'-23'0,"0"4"0,0 0 0,0 4 160,0-4 0,0 1 225,0-1 1,5 1 453,3 3 1,-2 2-350,1-2 0,5 2-166,3 2 0,2 1-84,-2 2 1,3-2 30,4 2 0,5 2-154,0-2 1,4 2 187,0-2 0,-2 2-175,2 2 0,-2 3-13,1-3 0,-2 8-202,-5 4 1,0 6 53,0 1 1,-6 5 9,-1-1 1,-7 4-27,-2 4 0,-4-3 60,0 2 0,-6 2-12,-5-1 1,-6 3 46,-1-3 1,-7 1 100,-1-1 1,-1-3-102,-6 2 1,-1-3 25,-3-4 1,0-1-58,0-3 1,1-6 54,2 3 1,3-9-15,5 1 1,6-3 18,1-1 1,5-1-645,3-3 1,0 2 258,4-6 1,0 4-904,4-3 1,6 4 266,6-1 1,4-1 943,7 2 0,5-6 0,1 2 0</inkml:trace>
  <inkml:trace contextRef="#ctx0" brushRef="#br0" timeOffset="133">5037 13008 8433,'0'-17'839,"0"1"-441,0 4 0,0 0 166,0 1-305,-5 4 549,3-3 0,-4 10-163,2 0 0,2 7-114,-6 8 1,0 4-125,-3 8 1,-4 2-76,-1 5 1,-4 5 60,1 3 0,-2 8-476,-2 3 1,4 4 222,0 4 0,6-4 109,2 0 0,4-1-306,7-6 0,1-1-59,3-3 0,3-6-70,4-2 1,6-3-53,2-5 1,-2-2 90,2-5 1,0-1 113,4-3 1,-4-3 9,0-5 0,0 1 7,4-1 1,-1-1 292,-3-2 1,1-2-317,-5-2 1,4-1-93,-3 4 0,-1-4-233,-4 1 1,-3-3-2120,-1-1 1119,-4 5 1364,2-4 0,-10 9 0,-1-3 0</inkml:trace>
  <inkml:trace contextRef="#ctx0" brushRef="#br0" timeOffset="134">5425 13442 8462,'0'-17'0,"0"0"-212,0 6 0,0-1 45,0 1 1842,5 4-450,-4 2-738,4 5 0,-5 5-18,0 3 1,4 7-180,0 4 0,5 7 204,-2 0 1,4 6-72,0-1 0,4 2-104,0 1 0,2 1-46,-2 3 0,-2-2-277,2 2 0,2-6-71,-2-2 1,4-6-115,-4-1 1,0-5 43,-3-7 1,-1 0-122,1-4 236,-1 3-8,0-8 1,-3 1-19,0-6 1,-6 0 23,2-5 0,-3-3 73,-1-4 1,4-6 69,0 2 0,0-7 150,-4-5 0,0 2 127,0-1 1,0 0-37,0 0 0,0-2-462,0 6 1,0 0-636,0 7 0,4 3 745,-1 4 0,6 6 0,-2 2 0,4 8 0,0 4-123,1 7 0,0 3 143,4 4 1,-4 3-345,4 1 321,1-2 0,1 4 5,5-5-248,0 0 229,0-5 1,-4-3-6,0-8 1,-1 0-9,1-3 1,1-3 665,-5 3-430,0-8 0,-3 1 129,-1-4 0,-3-5 180,-1-3 0,0-5 75,0 1 0,-2-3-113,-5-1 0,0-8-487,0-4 0,0-3 206,0 0 0,0-2-204,0-6 0,0 0-212,0 1 0,0 9-260,0 6 1,0 5-242,0 6 248,-5 3 0,3 10-895,-6 2 0,6 8 571,-2 3 1,-1 5-644,1 3 1,0 3 651,4 4 1,5 3 787,3 1 0,7-2 0,3 4 0</inkml:trace>
  <inkml:trace contextRef="#ctx0" brushRef="#br0" timeOffset="135">6373 13728 8189,'-7'-12'322,"-1"5"-269,4-1 1,0 4 1759,4-3-538,0 4-370,-5-2 1,4 6-346,-3 3 0,3 4-86,1 7 0,3 4-209,1 8 0,0 2-40,-4 5 1,0-1-172,0-2 1,0 0 116,0-4 1,4 0-120,0-4 1,1-2 107,-2-2 1,-1-2-389,2-6 0,-2 1 105,2-1 0,-3-3-597,3-1 0,-1-4 88,0 0 0,-1 0-804,1 1 1436,-1-3 0,3 9 0,1-3 0</inkml:trace>
  <inkml:trace contextRef="#ctx0" brushRef="#br0" timeOffset="136">6864 13842 8297,'-8'-8'1240,"1"1"1,3 1-800,-4-2 1,4-2-186,-3 2 1,3-2-36,-4-1 1,6-1 66,-2 1 1,3-2-33,1-2 0,1-3-61,3-5 0,2-5-91,6-2 1,3 1-166,0-2 0,5 5 47,-1-5 1,3 6-70,1-2 1,-2 3 30,-2 1 0,2 9 27,-6 3 0,4 3 84,-4 0 0,1 3 0,-5 5 0,2 0 9,2 0 0,-1 2 20,5 1 1,-5 5-152,1 7 1,2-1 127,-2 5 0,5 4-138,-1 4 0,-2 8 123,-2 0 1,-6 5-112,-2-2 0,-4 5 75,1-1 0,-3-2-140,-1-2 1,0-4 127,0-4 1,0-2-3,0-5 0,0-5 226,0-3 0,0-2-133,0-2 1,0 1-65,0-1-232,0-5 0,0 1-883,0-3-184,0-3-820,0 4 1348,0-15 742,0 7 0,5-17 0,1 7 0</inkml:trace>
  <inkml:trace contextRef="#ctx0" brushRef="#br0" timeOffset="137">7641 13294 8154,'-8'-22'300,"0"3"0,6 3 1226,-2 4-282,3 6-793,1 1 0,1 5 15,3 0 1,-2 5-156,6 3 1,0 12 87,3 7 1,0 4-136,1 4 1,-1 3-63,1 0 1,-1 4-35,1-4 0,-2 4-133,-3-4 0,2-2-144,-5-5 0,1 1 99,-1-6 0,-2 0-15,6-7 1,-5-2 28,0-1 0,2-7-112,-1 2 0,1-3 73,-1-1-35,-3-2 158,4-5 0,-3-1 137,2-3 1,-3-3-217,3-9 0,1 2 8,-2-5 0,3-5-185,-3-6 0,4-2 71,4 2 1,-3 2-100,-1 5 0,1 1 43,3 3 0,-3 7-65,0 4 0,-2 7 191,2 1 1,2 6-57,-3 9 0,4 4 221,0 8 0,2 1-133,2 2 1,-2 2-219,2-5 1,3 3 140,1-3 1,-2-1-172,2-3 0,-1-5 13,1-3 1,1-3-44,-4-5 0,-1-2 635,-4-5 0,1 0-231,-1 0 0,1-6 507,-1-5 0,-1-2-338,-2-6 0,1 0 419,-6-4 1,1-5-284,-4-2 0,0-3-19,0-2 0,0 0-211,0-3 0,0-3-159,0-5 0,0 2-67,0 2 1,0 3-413,0 5 0,0 6-1247,0 5 811,0 0-2113,0 10 1545,0 2 1436,0 11 0,5 16 0,2 8 0</inkml:trace>
  <inkml:trace contextRef="#ctx0" brushRef="#br0" timeOffset="138">8554 13876 8180,'-11'-5'0,"-1"3"-52,1-6 0,3 4 145,1-3 1,0 3 635,0-4-428,-3 1 0,5-5 181,-3 1 1,3 3-122,5 1 0,0 3 25,0-4 0,5 2-78,3-2 0,3-2 79,4 2 1,-1 2-234,5-2 0,0 6 105,4-2 1,0 3-210,0 1 1,0 1 92,-1 3 1,-4-2-86,-3 6 1,-2 4-58,-1 3 1,-2 4-146,-3-4 1,-2 4 49,-5-4 0,-2 6-74,-6-2 1,1 2-48,-9 2 1,-1 0 79,-2 0 1,-3 0-3,-1-1 1,4-3 103,0 0 1,6-5 135,2 2 1,1-7 22,6-2 0,0-3 614,4 4-472,0-6 1,4 4 25,0-2 0,9-2 95,-2 1 0,7-1-58,-3-2 0,5 0-99,-1 0 0,-1-2-7,1-1 0,-4 1-267,4-2 1,0 2-107,4-2 0,-4 3-77,0-3 0,-5 3-642,1 1 0,2 0-2563,-2 0 3430,0 0 0,-3 5 0,-1 1 0</inkml:trace>
  <inkml:trace contextRef="#ctx0" brushRef="#br0" timeOffset="139">9274 13865 8185,'0'-8'0,"0"1"0,0 3 778,0-4 20,0 6 300,0-8-154,0 3-535,0-4 1,0-1-167,0 1 0,0 0 0,0-1 0,-2 1-81,-1-1 1,1 0 82,-1-4 0,1-1-82,2-6 1,0 0 111,0 0 1,2-1-325,1-3 1,0 2-78,5-6 0,-1 6-26,5-2 0,3 0-42,0 0 1,5 4 110,-1 4 1,-2 5-40,-2-1 1,-2 6 120,-2 1 1,1 6 29,-1-2 0,4 3-18,1 1 0,-1 0 13,-4 0 0,4 1-20,1 3 0,3 2 8,-4 6 1,4 0-11,-4 3 0,0 8 16,-3 8 0,-2 2-74,-2 1 0,0 5 60,-4 3 0,0-1-30,-4 1 1,0-7 18,0 0 0,0-2 110,0-7 1,0 1-51,0-4 0,0-2 113,0-2 1,0 2-128,0-6 0,1-4 59,3-3-289,-3-1 0,6 0-13,-3-3-623,-3-3 0,5-1-70,-2 0 0,-1-1-372,4-3 1,-3 1 1268,4-4 0,-1-6 0,5-5 0</inkml:trace>
  <inkml:trace contextRef="#ctx0" brushRef="#br0" timeOffset="140">10016 13237 8083,'-8'-29'535,"1"2"1,1 8-14,-2 4 0,4 2-203,8 2 0,-3 3 658,3 0-571,-3 6 0,3-2 74,0 8 1,3 8-106,-3 11 0,5 7-194,-1 8 1,1 5 75,-2 2 1,3 9-263,-2-5 0,-2 1-73,2-1 1,-4-3-150,3-4 1,-3-3 78,4-5 0,-4-6 48,3-5 1,-3-1-104,4-7 0,-4 0 27,3-3 0,-3-5 271,4 1 24,-6-6 0,4 3 165,-2-5 1,-3-1-142,3-3 1,1-3 95,-1-9 0,4 0-210,-4-3 0,1-6 97,-2 2 1,3-8-191,1 1 1,3 1 93,-2-2 1,-2 6-215,2-2 1,-2 4 36,2 4 0,1 3-84,-5 4 148,4 6 0,-2 7-7,1 11 0,2 4 158,-5 7 1,5 5-107,-2 2 1,0 3-113,0 2 1,1-1 122,3 0 1,1-5-345,-1-2 1,4-7 97,1-1 0,0-8 162,-1 0 0,-1-7 208,5 0 0,-5-4 301,2-4 0,0-3 129,-1-4 0,0-6-239,-3-2 1,-2-2 156,-2-2 1,1-1-82,-6-3 1,2-3-32,-1-8 0,-3 1-40,3-5 0,1-4-412,-1-3 0,0-3-151,-4 6 1,0-2-268,0 6 0,0 8-251,0 3 1,0 11 376,0 5 0,0 6-679,0 1 0,0 7 438,0 1 0,1 6-54,3 10 0,-3 1 16,3 6 1,2 5 689,2 3 0,2 2 0,2 1 0</inkml:trace>
  <inkml:trace contextRef="#ctx0" brushRef="#br0" timeOffset="141">10736 13682 8066,'-7'-11'0,"-2"-1"898,6 1 1,-1 0-289,4-1 0,0 1-52,0-1 0,0 5-126,0-1 0,4 4-16,-1-3 0,6 3-225,-1-4 1,2 6 41,1-2 1,1 3-170,-1 1 1,2 0 73,2 0 0,-2 0-148,2 0 0,-2 1 70,-2 3 1,1-2-186,-1 6 1,1-2 39,-1 2 1,0 2 41,1-2 1,-5 0-125,1 0 0,-4 2-81,3-2 166,-4 2 1,2 1 67,-5 1-2,0-1 1,0 1-4,0-1 0,0-3 65,0-1 1,0 1 30,0 3 0,-1-3 364,-3 0-293,3-1-93,-4 5 0,6-2 271,3-3 0,-2 2 214,6-5-605,-1 5 0,5-4 137,-1 3 1,1 0-403,-1-4 0,1 4 89,-1-4 0,0 5-49,1-2 1,-5 0 185,1 0 1,-4 1 17,3 3 1,-4 1 111,1-1 1,-3 0-129,-1 1 1,0 3 280,0 0 1,-5 1-26,-3-5 1,-3 4 33,-4 0 0,1 1-133,-5-5 1,-4 2-44,-4 2 0,-1-2-61,2 2 0,3-6-167,0-2 0,1-4-464,7 1 442,-5 2 0,7-5-1085,-2 3 1,7-4 1322,5-4 0,-4-2 0,1-5 0</inkml:trace>
  <inkml:trace contextRef="#ctx0" brushRef="#br0" timeOffset="142">11307 13157 8328,'0'-23'34,"0"0"1,0 5 171,0 3 1,0 2 152,0 2 0,0 3-83,0 1 0,-4 3 379,0-4 1,-1 6 508,1-2-684,3 3 0,-4 2-78,5 3 1,0-2-80,0 6 1,0 0 192,0 3 0,6 0-113,6 1 0,0 1 32,7 2 1,4 3-107,4 4 0,3 3-19,-3 1 0,3 0-102,-3 4 1,0 4 0,-5 4 0,0 2-144,-3-2 1,-2 2 132,-6 6 1,-1 0-281,-2-1 1,-3 5 91,-5-1 1,0 1-597,0-4 1,-8-6 310,1-2 0,-10 0-107,6-3 0,-7-4 104,3-8 0,-6 0-35,2 0 1,2-2 141,-2-2 1,5-3-30,-2-9 1,8 2-582,0-5 336,5 0-819,-2-4 1,7-2 474,1-1 0,9-4 789,7-4 0,7-11 0,4-2 0</inkml:trace>
  <inkml:trace contextRef="#ctx0" brushRef="#br0" timeOffset="143">12129 13625 8100,'-11'-24'0,"-1"2"0,1 11 0,4 3 877,4 1 0,1 3-170,2-4 0,2 6-108,1-2 0,0-1-153,5 1 1,-1 0 42,5 4 0,4-1-183,3-3 0,3 3-69,0-3 0,5-1-72,0 1 0,-1-3 71,-3 3 1,0-4-435,0 4 1,-1-3-652,-3 3-1222,-3-5-1562,-5 8 3633,-4-4 0,-17 10 0,-9 1 0</inkml:trace>
  <inkml:trace contextRef="#ctx0" brushRef="#br0" timeOffset="144">12152 13762 8118,'0'-6'1598,"1"-3"-1065,3 5 1,2 0-88,6 4 0,-5-4 127,1 1 1,-1-1 350,5 4 1,-1 0-389,1 0 0,4 0 95,3 0 0,3 4-724,1-1 1,0 1 128,-1-4 1,1 2-1411,0 1 0,0 0 793,0 5 1,0-5 580,-1 5 0,6 0 0,2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9:57:29.89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15715 8440 7958,'-6'-5'618,"1"2"-87,5-4 1,0 3 488,0-4-630,0 6 1,0-8-36,0 2 0,1 2-104,3-2 0,-2 4 12,6-3 0,-4 0 214,3 0-255,1-3 1,3 3-108,1-4 0,3 1 101,0 2 0,6-2-212,-2 2 0,2-3 118,2-4 0,5 1-47,2-5 0,6 3 72,6-3 1,0 0-220,7-4 1,-2 1 154,-1-1 1,3 0-20,1 0 0,-5 2-75,-3 2 0,-2-2-53,-2 6 1,4 0-12,-8 3 0,-1 5 74,-3-1 0,-3 2-104,3-2 1,-5-1 108,-3 5 0,0-1-55,-7 2 0,0 1-22,-3-1 1,-5 1-84,1 2 385,-5 0-229,7 0 0,-9 0 0,4 0 0</inkml:trace>
  <inkml:trace contextRef="#ctx0" brushRef="#br0" timeOffset="1">15829 8132 8340,'-6'0'-96,"0"0"387,2 0 282,3 0 351,-5 0 2287,6 0-3110,-5 0 1,4 5 109,-3 2 0,2 3-85,-2 2 1,-2-1 165,-6 1-173,1 4-139,-1 2 4,1 0 1,-4 2 57,-1-5-160,-4 6 0,6-5-76,-5 3 0,5-1 164,-1-3 62,-3-2-247,11 3 237,-9-4 1,14-2-18,-6-2-55,6 2 18,-3-9 49,5 9 41,0-9 133,0 10 17,0-10-41,0 4 1,-2-4-62,-1 3-99,1-3 98,-3 4-5,5-5 15,0 0-78,0 5 328,5-3-328,-3 3 0,8-5 18,-3 0 212,3 0-106,2 0 0,-1 1-23,1 3 1,-1-3-28,1 3 1,3-3 67,0-1 1,4 0 5,-4 0-100,1 5 0,-1-4 13,0 3 1,0-2-137,-3-2-77,-1 0 233,-5 0-247,5 0 27,-5 0 200,0 0-696,-1 0 236,0 0 362,-3 0 0,3 5 0,-5 1 0</inkml:trace>
  <inkml:trace contextRef="#ctx0" brushRef="#br0" timeOffset="2">17508 7538 7299,'0'-8'-16,"0"1"420,0 4 0,0-3 181,0 2-102,0 3-119,0-4 358,0 5-586,0-6 216,0 5 45,0-4 1035,0 5 0,-4 5-1397,1 3 1,-1 2 71,4 1 1,-4 2-141,0 2 0,-5 3 93,2 5 1,-3 0-62,-2 0 1,1-2-17,-1-2 1,1 3-1,-1-3 1,1 2-42,0 2 1,0-4 92,4 0 1,-3-5-43,2 1 0,2 2 25,-2-2 0,0 4-34,-3-4 1,3 1 17,1-5 1,3 1-94,-4-1-25,6 0-16,-3 1 142,5-6 1,1-1-2,3-5-34,2 0 1,6 0-7,-1 0 1,0 0-2,1 0 1,-1 0-1,1 0 1,0 0 28,4 0 0,-2 0 73,5 0 1,-4-4 70,4 1 0,-5-1 23,1 4 1,-1 0-140,1 0-187,-2 0 0,3 0 162,-4 0 0,-6 0 0,4 0 0,-8 0 0,3 0 0,-5 0 0</inkml:trace>
  <inkml:trace contextRef="#ctx0" brushRef="#br0" timeOffset="3">17588 7858 8155,'0'-12'-345,"0"1"1,0 3 1859,0 0-1000,5 6 0,-4-4 290,3 2 1,-1 3 25,1-3-257,-3 2-268,4 2 1,-1 6-13,0 1 0,-1 5-11,-3 3 0,0-1-64,0 5 1,0 1-1,0 7 0,0-3-138,0 2 0,-3 2 46,-1-1 0,0 4-90,4-5 1,0 1-10,0-4 1,1-1-121,3 1 1,-1-5-20,4-3 1,-3 2 28,4-2 1,-5 0 99,5-3 1,-4-5-7,3 1 1,-3-6-88,4 2 126,-6 3-769,3-6 389,-5 4 329,0-5 0,0-5 0,0-1 0</inkml:trace>
  <inkml:trace contextRef="#ctx0" brushRef="#br0" timeOffset="4">18091 7732 8769,'0'-6'1274,"0"-1"-687,0 3-31,0 3-72,0-4-213,-5 5 1,2 0-84,-5 0 1,5 0 82,-5 0 1,0 0-110,-3 0 1,3 0 80,1 0 0,-1 4-108,-3 0 0,-1 5 28,1-2 0,-1 3-27,1 2 1,3 0-60,1 4 1,0-4 116,0 4 1,0 1-235,4 2 0,1-1 120,-1 1 1,1-4-142,2 4 1,0-3 87,0 3 0,0-5-119,0 1 0,0-1 118,0 1 0,5-2-101,3 2 1,2-2 6,2-2 0,-1 1 95,0-1 1,1-1-46,-1-2 0,2 2 21,2-2 1,2-2-91,2 1 1,1-4 56,-5 1 1,6-3-12,-2-1 1,2 0 24,2 0 1,0 0 8,0 0 0,-4-4 138,0 0 0,0-4-121,4 0 5,-6-7 298,5 2-142,-9-3 0,7 0-50,-5 1 1,0-4 16,-3 4 1,-6-5 23,-2 0 89,2 4-59,-4-6 0,3 8-246,-5-5 35,-5 5 1,-3-6-92,-7 5 0,1-2 59,-5 2 0,0 3-173,-4-4 1,-1 5-69,-3 3 234,3-2-212,-4 9 98,0-9 0,4 8 31,-3-1 0,5 0-130,3-1 0,-2 3-524,6-3 180,0 3-679,3 1 0,2 1 1294,3 3 0,2 2 0,5 6 0</inkml:trace>
  <inkml:trace contextRef="#ctx0" brushRef="#br0" timeOffset="5">19233 7583 8404,'0'-7'-79,"1"0"-184,3 2 238,-3 2-98,4-2 132,-5 3 0,0-4 277,0 2 109,0 3 109,0-4-123,0 0-155,0 3 106,0-8 154,0 9-116,0-4 41,0 0 50,0 4-70,0-4-152,5 15 0,-3 2 2,1 11 1,-1 5 9,-2 3 0,-2 2-104,-1 1 1,-3 4-9,-1 0 0,-2 0-148,5-4 1,-3 1-67,3-1 1,-4-1 116,4-3 0,0-2-53,4-5 1,2-1 64,2-3 1,-3 1-154,3-5 1,1 0 132,-1-3 1,1-5-142,-2 1 99,-1-5 0,4 2 20,-2-5-168,-3 5-389,4-4-409,-5 4 0,-1-9 463,-3 0 0,3-1-238,-3 2 1,-1 0-102,1-5 830,0 6 0,-1-8 0,-1 3 0</inkml:trace>
  <inkml:trace contextRef="#ctx0" brushRef="#br0" timeOffset="6">19507 7606 8254,'0'-11'0,"0"-1"0,-1 1-147,-3 0 102,2-1 1,-3 5 554,5-1 0,0 4 287,0-3 117,0 4-95,0-2-296,0 5 0,0 5-206,0 3 0,0 3-209,0 4 1,0 3 159,0 5 0,4-4-206,0 0 1,0-1 28,-4 1 0,0 2-221,0-2 1,0-1 109,0 1 1,0-5-166,0 1 1,-4-2 22,0-2 0,-1 1 116,1-1 0,2-1-12,-6-2 43,6 2 306,-3-3-181,-1-1 364,5-1-210,-4-5-7,5 0-176,0-5 0,5 2-6,3-4 1,2 3-17,1-4 1,6 6 32,2-2 1,1 3-33,-1 1 1,3 0 8,-3 0 1,2 1-126,2 3 1,0-2 68,0 6 1,-4-2-106,0 2 0,-5 6 64,1-3 0,-3 3-130,-5-2 1,2 4 37,-5 3 0,0 1 96,-4 0 0,0 1-120,0-2 1,-1 1 87,-3-1 1,-3 2-31,-4-6 0,-4 0 18,-1-3 1,-4-1-12,1 0 0,-1 1-47,1-1 0,-5-3-102,5 0 1,-9-6 15,5 2 1,1-3-232,3-1 1,5 0-137,-1 0 0,2 0 201,2 0 0,1-1-1366,2-3 1744,3-2 0,0-11 0,-1-1 0</inkml:trace>
  <inkml:trace contextRef="#ctx0" brushRef="#br0" timeOffset="7">19473 7515 8106,'-7'-18'0,"-3"2"874,9 4-479,-4 6 0,5-4 6,0 2-219,0 3 1,1-1 380,3 2 1,2 3-95,6-3 1,5-1-263,6 1-28,5 0 1,8 4 45,2 0 0,-3 0 0,3 0 0,2 0 135,-2 0-971,0-5 675,-4 4 0,-1-6-406,-3 4 299,-7 1 1,-2-3-760,-6 5 0,-4 0 71,-3 0-1736,-6 0 2467,4 0 0,-6 0 0</inkml:trace>
  <inkml:trace contextRef="#ctx0" brushRef="#br0" timeOffset="8">20512 7641 8250,'0'-8'-41,"0"0"1,-1 6-148,-3-2 350,3 3 626,-10-4-380,10 3 0,-5-3 192,2 5-418,-2 0 0,-2 0 71,0 0 1,1 0 9,-5 0 0,1 0 74,0 0 1,-1 5-71,1 3 1,-5 6 118,1 1 1,-4 4-96,4-4 1,-4 6-83,4-2-73,-1 2 0,4 6-69,-3 0-38,7-1 0,-7-4 148,7-3 1,2 2-174,-2-1 0,6 0-146,-2-1 1,4 1 95,4-5 1,-1 1-18,9-5 0,-2 0 96,9 1 0,-4-5 95,4 1 1,4-5-130,4 0 1,-1-1 3,-3-2 0,1-2 4,3-1 0,-3-4 2,3-4 1,1-1-150,-2 1 0,1 0 49,-4-1 125,0 1-238,-6-6 194,5 5 0,-9-10-24,2 3-19,3-3 31,-6 0 0,4-5-12,-9 0 16,-2 1 1,-5-1-11,0 0 63,0 1-44,-5 3 0,-6 4 16,-8 0 0,-4 5-16,-4-1 0,-3 2-188,-8 1 182,-3 6 1,-1 1-11,0 5-644,6 0 650,-4 0 1,7 5-214,3 3 218,2 2 0,5 5-19,0 0 0,5 4 1,3-3 0,8 4-119,3-1 0,3 3 107,1 0 667,0 1-582,5 0-63,1 0 0,5 0-44,1 0 175,4-6 18,-3 0 1,9-2-35,-3 0-111,2-5 0,2-1 71,0-5 1,1 0 390,3-4-406,-3 0 182,4 0-84,0 0 0,-6-1-41,1-3 150,0-2-84,-10-1 0,7-4 15,-5-1 315,1 1-245,-10-6 0,3 2 245,-5 0-362,-1-5 1,-3 2-34,0-5 0,-1 0-193,-3 0 1,-2 1-114,-5-1 1,-6 5 142,-2 3 0,-4 3-62,-4 5 0,-2 2-8,-5 5 0,4 1-94,-1 3 0,6 3 86,-2 8 0,4 3 114,4 5 0,3 0-100,4 0 1,1 0-86,-1-1 1,6 0 101,2-3 0,3 3-24,1-3 63,0-3 143,5 6-123,1-10 0,10 5-65,-1-6 227,5-4-74,-7-2 0,8-5 29,-1 0 122,1 0 1,-2 0-22,0 0 1,0-5 66,4-3 1,-1-2-187,-3-1 0,1-2 45,-5-2 0,0 2-33,-3-2 0,-2-3 8,-2-1 1,-2-3-121,-2-1 91,-3 1 1,3 0-158,-8 3 45,-7 3 1,-3 4 32,-5 1 0,0 4 49,-4 4 1,-4 1-121,0 2 0,1 5 100,3 3 1,0 3-98,0 5 0,5 1 16,3 6 1,3-4-10,0 0 1,2-4 43,2 5 0,3-7-13,5 3 0,0 0-44,0-1 0,0-3 4,0-5 0,5 0 154,3 0 1,2 2-114,2-5 0,0 0 230,3-4 1,3 0-73,5 0 1,0-5 119,0-3-77,0-2 1,-1-1 219,1-1-312,-5 1 0,2-1 60,-4 1 0,-1-2-18,-4-2 1,-3 1 103,-1-5-118,-4 5 1,2 1 49,-5 6 270,-5-1-324,-1 2 1,-7 1 81,-2 5-223,-3 0 63,-10 0 1,4 4-77,-3-1 41,3 11 1,3-6 37,2 7 0,-2-1-166,6 1 1,0-2-83,3 2 0,6-2-158,2-2 393,3 1-134,1-1 97,0-4 0,1 1-99,3-4 350,-3 5-115,9-8 1,-3 5 302,4-6-172,1 0-82,4 0 1,-2-6 135,5-1-83,-5 2 0,6-5-20,-4 2-66,-1-2 0,-4-2 106,1 1-274,-1 0 68,1-1 0,-6 1 182,-2-1-300,-3 1 64,-1-1 0,-1 5-94,-3-1 166,-2 6 1,-11-3 17,-2 5-95,3 5 85,-6 1-5,4 5 1,-3 1 7,2-1 0,2 1-11,6-1 30,-1 1-26,6-1 1,-3 0 15,5 1-63,0-6 56,4 4-283,0-8 268,0 3-21,0-5 11,5 0 0,-2 0-20,5 0 37,-1 0-30,5-5 1,-1 0-26,1-3 113,-6-7-82,4 12 0,-7-16-14,4 8 93,-4-3-70,7 2 1,-9 1-98,3-1 92,-3 6-31,-1 1-132,0 0 159,0 4 1,-1-4-109,-3 5 99,-2 5 0,-2 1 5,1 5 1,-1 1-5,-3-1 0,-1 2-53,1 2 214,4-2-161,-3 3 0,8-4 80,-6-1-84,5-4 16,-2 3 0,5-8-239,0 6 231,0-6 14,0 9-203,5-10 185,2 4 1,4-5-9,1 0 1,0 0-3,4 0 1,-2-4-54,5 0 101,-5-5-56,7 3 0,-8-4 159,2 2-150,-2-2 1,-2 4 70,1-6 0,-2 1-71,-3 0 46,3-6 52,-8 4-75,3-3 1,-5 4-4,0 1 269,-5 0-253,-2-1 0,-4 1 66,0-1 0,-5 2 12,1 3 1,-5-2 211,1 5-251,2-5 0,-1 6-49,3-4 0,3 4 47,-4 0 8,4 1-22,-5 2 10,4 0 1,-3 2-32,5 1 1,-1 4-15,1 4 1,-2 4 51,-2 1-212,2 4 179,2-2 0,1 3-177,2-2 77,3 3 1,0-8-237,5 5 0,0-5-130,0 1 454,0 3 0,5 0 0,1 4 0</inkml:trace>
  <inkml:trace contextRef="#ctx0" brushRef="#br0" timeOffset="9">18810 8075 8233,'-6'-7'0,"1"2"1358,5 5 2100,0 0-2955,0 5 0,5 2-6,2 4 1,4 2 232,0 2 0,0-1-262,1 5 1,2 0 83,-3 4 0,3 0-166,-6-1 1,1 5-48,-2 0 1,0-1-283,-4-3 1,-1 0-311,2 0 0,-4 1-1128,-4 3 1381,-3-3 0,-9 9 0,-2-4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9:57:29.90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11318 13568 8070,'0'-11'-281,"0"3"1,0 0 984,0-1 0,0-1 32,0-1-348,0 5-121,-5-5 0,4 9 596,-3-6-389,3 6 1,1-3 128,0 5 54,0-5-336,0 3 1,0-2-61,0 8 1,0 3 88,0 4-124,0 6-51,0 0 1,0 11-72,0 3 0,0 3 11,0 4 1,3-2-116,1 2 0,1 1 193,-1-1-1364,-3 5 1079,4-7 0,-3 3-9,2-5-478,-3 6 402,4-10 0,-5 7-28,0-10 0,0-1 19,0-3 0,0-5 62,0-3-6,5-2 65,-4-2 637,4-5-638,-5 5 1,2-10-222,1 3-210,-1-3 365,3-1-812,-5 0 582,0-5 1,0-1-834,0-6 0,-2-3 85,-1 0 1110,1-6 0,-13-1 0,2-8 0</inkml:trace>
  <inkml:trace contextRef="#ctx0" brushRef="#br0" timeOffset="1">11147 13579 7990,'0'-11'185,"0"0"0,0-1 352,0 1 0,1-2 351,3-2-470,2 2 0,11-3 71,-5 4-185,10 1 0,-8-1 111,5 1-76,0 0-165,-1-1 1,5 2 70,-1 2 0,1 2 29,4 2 0,2 3-103,2-3 62,-4 3-59,6 1 1,-7 5 17,4 3-174,-4 2 152,2 1 1,-3 2-285,-2 2 90,2-2-18,-7 8-173,0-8 165,-2 9 0,-4-5 16,-1 6 1,-5-4-67,-2 0 1,-3 0-201,-1 4-20,-5 0 169,-1 0 1,-12-2-76,-5-2 0,-1 2 152,-6-6 0,-1 1 60,-3 0 1,-5-4-141,-3 4-603,-2-9 707,3 3 0,3-7-34,7 4-429,3-4 299,11 2 0,0-5 26,6 0-532,4 0 437,7 0 0,8 0-1714,7 0 1997,8 0 0,11-5 0,7-1 0</inkml:trace>
  <inkml:trace contextRef="#ctx0" brushRef="#br0" timeOffset="2">12277 13362 8041,'0'-17'-384,"0"5"0,0 2 274,0 2 1192,0-2-661,0-1 0,0 3 223,0 1 182,0 4-452,0-7 0,-1 9 390,-3-3-376,3 3-136,-9 1 0,4 0 212,-6 0 0,5 0 174,-1 0-148,0 5-188,-3 1 0,-4 5 44,-1 1-109,1 4-64,4 7 1,-1 3 172,1 4-264,-6 1 105,5 3 1,-5 4 30,6 0-144,-1 5-8,1-2 1,-2 1 63,-2-1 0,6 1 185,-2 4-430,2 0 121,-3-1 1,6-4 139,2-3-316,3-2 130,1-2 1,1-4 117,3 1-598,2-6 377,6 3 1,-1-9-44,1 0-140,4-5 181,-3 8 1,7-13-84,-5 2 101,1-2 83,0 2 166,-3-4 166,3-2-396,1 0 609,-4-4-96,3 4-281,-5 0 0,1-4-31,-6 5-1735,-1-6 1241,0 0 1,-5 0-4394,0 0 3852,-5 0 942,-6 0 0,-6 5 0,0 1 0</inkml:trace>
  <inkml:trace contextRef="#ctx0" brushRef="#br0" timeOffset="3">12506 13648 8017,'0'-6'218,"-5"-5"96,4 5 1,-8-5 339,5-1-262,0 6 152,4 1 457,0 0-451,0 3-204,0-3 0,0 8 123,0 5 1,1 4-1,3 11-50,2 0-151,1 5 0,3 1 84,-2 5-300,2 1 124,1-1 0,2 0-69,2 0 0,-2-4 100,2-4 0,-2 2-321,-2-1 21,6-1 6,-5-8 1,5-1-130,-6-6 1,1-1 199,-1-2 1,-3 1 179,-1-5 1,-3-1 100,4-3 27,-6 0 0,3-1-29,-5-3 0,0-2-105,0-5 1,0-2-138,0-2 179,0-3-166,5-5 1,-3 0-103,1 0 0,2 0 62,-1 1 1,1 0-233,-1 3 1,-3 3 66,3 4 27,-2 6 50,-2 1 1,1 5-120,3 0 0,-2 1 50,6 3 1,-4 3 61,3 9 0,1-2-10,3 5-119,1 0 88,4 3 1,-2 1 7,5 0 0,-4-4-104,4 0 0,-1-5 188,1 1 0,-1-6-9,-3-1 1,-2-6 361,2 2 1,-2-2-171,-2-2 1,1 0 152,-1 0 0,-3-4-18,-1 0 552,1-5-503,-2 3 1,3-7 113,-5-2 0,0-3 81,-4-5 1,0-1-281,0-3 0,0 2-158,0-5 1,0-6-415,0-6 1,0 2-40,0-2 0,0 6-263,0 2 1,0 5 358,0 6 0,0 5-81,0 3 0,0 6-228,0 1-144,0 6 352,5-3 1,-3 10-344,6 2 0,-4 4-155,3 0 1,-3 5-557,4 4 1,-4 1 1437,3 2 0,1 5 0,3 1 0</inkml:trace>
  <inkml:trace contextRef="#ctx0" brushRef="#br0" timeOffset="4">13317 13922 7493,'-7'-5'824,"2"4"996,5-4 223,0 10-1109,0 1-511,0 11 1,0-4 106,0 7 0,0-3 125,0 2-177,0 3-273,0-4 0,0 5-22,0-1 1,4 1-103,0 0 0,0-4 133,-4 0 1,4-5-30,-1 1 1,1-2-188,-4-2 0,4-3 67,0 0 1,0-5-1603,-4 5-498,0-5 282,0 2 1,-2-2 1752,-2 1 0,-12 5 0,-8-2 0</inkml:trace>
  <inkml:trace contextRef="#ctx0" brushRef="#br0" timeOffset="5">13739 14036 8032,'-5'-6'792,"4"-4"-395,-4 3 0,4 0 817,-3-1-635,3 1-275,-5 0 0,5-3 523,-3 2-342,3-2-177,-4 4 0,4-4-42,-3 2 1,3-2-26,-3-1 1,-1 2-1,1-3 1,0 3-43,4-6 0,-4 1 14,1-1 0,-1-1-144,4-4 0,1-1 102,3 2 1,1-3-292,3-1 1,2 1 98,-3-1-280,3 5 212,7-4 0,-4 10 40,2-3 0,-1 2 27,1 1 1,-2 5-51,2-1 1,-2 6 9,-2-2 1,2 3 5,2 1 62,-2 0-17,3 0 1,1 1 69,2 3 0,-3 2-48,-1 5 1,2 2 2,-2 2 0,-1-1 55,-6 5 1,1 0 6,-6 4 1,5 4-61,-4-1 1,0 5 4,-4-4 1,0-1 240,0-3-11,0 0-213,0 0 0,0-4 232,0 0 0,3-5 6,1 1-177,0-2-22,1-2 1,-2 1 122,4-1-302,-4-5 181,2 4 1,-4-8 98,3 2-305,-3-3 100,4-1 0,-3 0-1291,1 0 635,-1 0-2572,3 0-2194,-5 0 5449,5-5 0,1-2 0,6-4 0</inkml:trace>
  <inkml:trace contextRef="#ctx0" brushRef="#br0" timeOffset="6">14459 13591 8025,'-4'-32'0,"0"5"0,-3 2 941,3 10-547,0 0 1,4-1 216,0 1 275,0 0-74,0 9 196,0-5-232,0 5-23,0 0-312,0 1-210,0 15-58,5-3 0,0 15 439,3-3-324,2 8-169,-4-3 0,6 9-49,-1-3 0,-1 5 64,-2 3 0,1-3-165,-5 3 0,3-2 265,-3-2-1012,5 0 572,-8-5 1,8-1-107,-5-5 0,0-1 77,-4-3-225,5 2 93,-4-8 25,4 4 407,0-6-234,-4-5 148,4-1 406,-5-5 97,0 0-263,6 0-86,-5-5 1,5-1-48,-2-5-6,-3-6-90,9 4 0,-7-8 33,5 2 1,-2-3 93,1-1-597,4-5 300,-5 4 0,5-2 48,1 7 0,-2 2-125,-2 6 0,2 3 141,-3 0 200,-2 6-156,6-3 1,-9 10 102,6 3 75,-6 7-153,3-3 1,0 10 45,3-3 0,-2 3 35,2 1-324,-5-1 153,7 1 0,-4-4 101,5 0-613,1-5 398,-1 3 1,5-6-257,-1 1 381,0-6-165,-4-1 911,1-5-423,4 0 0,-3-1 70,2-3 0,-3-2-95,-5-6 724,3-4-533,-3 3 0,-1-9 94,-2 3 1,1-6 110,-1-2 0,0-4-260,-4 0-79,0-2-43,0-6 1,0 3-204,0-2 0,0-1-177,0 1 1,1 5-177,3 6 1,-3 4 217,3 4 0,1 3-381,-1 4 126,-1 6 0,-1 1-339,2 5 0,-3 1-1176,3 3 951,2 2 162,-5 6 0,4 6-1225,-5 4 2034,5 1 0,-3 10 0,3-4 0</inkml:trace>
  <inkml:trace contextRef="#ctx0" brushRef="#br0" timeOffset="7">15121 14048 7877,'0'-12'185,"0"1"-16,0-1-165,0 1 1332,0 0-796,0-1 1,4 1 64,0-1 819,0-4-883,-4 3 0,3-3 144,1 4 10,0 6-354,1-4 1,-2 5 58,4-3 1,-3-1-115,4 5 0,-1 1-67,5 3 0,-1 0-92,1 0 1,-1 0-109,0 0 1,1 0 216,-1 0-534,1 5 275,-1 1 0,1 2 49,-1-1-454,0 1 314,-4 3 1,2 2-301,-6 2 207,1-2 80,-4 3 1,0 0-135,0-1 176,0 5 50,-5-2-297,-1 5 130,-6-6 0,-3 5 23,0-3 0,-2 1-157,2-1 1,3 2-143,-4-6 312,4 0 43,0 2 1,6-8 456,2 2-189,-2-2-159,4-3 1,-3 1 155,5-4 0,5-1-6,3 1 754,2-1-593,2-2 0,-1 0 23,0 0 501,1 0-472,4 0 1,2 0-53,5 0 1,0 0-262,0 0 0,-1-4-595,1 0 1,-1 0 206,-3 4-2642,3 0 2004,-10 0 1,5 0 34,-6 0-1187,1 5 2142,-1-3 0,0 8 0,1-4 0</inkml:trace>
  <inkml:trace contextRef="#ctx0" brushRef="#br0" timeOffset="8">15578 13385 8012,'0'-7'0,"0"-1"0,-4 0 198,0-3 30,1 0 57,3 4 225,0-3 114,-5 9-8,3-9 299,-8 8-97,9-3 70,-9 5-85,8 0-418,-3 0 54,10 5-163,-3 2 0,9 5 132,1 4-402,-1 1 168,11 6 0,-5 1 174,6 3-279,5 2 52,-4 5 0,4 1-93,-5-1 1,0 0 40,0 1 0,-4-1-9,0 0-743,-5 0 692,7 1 0,-9-2-283,-1-3 0,-1 2 51,-6-6 1,4 5-96,-5-5 1,1 1 43,-4-4 64,0 0 64,-5 0 1,3 0 138,-6-1 1,-3-4 125,-5-3 0,1 2 461,4-2 1,-1 0-425,1-3 1,-4-1-112,-1 1 0,2-1-102,7 0 1,-2-3-145,5 0 1,-1-6-158,1 2 0,3-1-1275,-3 0-163,3-1-951,1 3 2747,0-5 0,0 0 0</inkml:trace>
  <inkml:trace contextRef="#ctx0" brushRef="#br0" timeOffset="9">16572 13488 8188,'0'-11'-110,"-2"-1"96,-1 1 1,1 3 265,-1 1-65,1 4-3,-3-7 0,3 9 727,-6-3-423,5-3 28,-2 6 123,0-4-210,4 5-26,-4 0-140,5 5 0,0 3 82,0 7 0,0 4 180,0 8 0,1-1-84,3 9-196,-3-4-61,9 9 0,-8-1-140,2 3 0,-2-2-83,2 2 0,-3-4-61,3 4 0,-3-1 210,-1 1-1598,0-3 1247,-5-5 0,4-1 21,-3-2 0,4-3-91,4-5 1,-2-4 297,6 0 1,-4-9-174,3 1 270,-4-2 0,3 1-76,-2-2 809,-3-3-621,5-5-613,-6 0-60,0-5 1,-6-1-110,-1-6 1,0 1-490,0-1 1,-1 1-3,-3-1 0,-2-3 1077,-2 0 0,2-5 0,-8-3 0,3-6 0</inkml:trace>
  <inkml:trace contextRef="#ctx0" brushRef="#br0" timeOffset="10">16378 13625 8188,'5'-11'-205,"0"-2"-51,2-2 0,3 2 153,-2-2 1568,2 2-900,7-3 0,-3 2 260,5-5 178,-5 5-601,7-3 0,-3 6 313,5-1-211,0 6-305,0-4 1,3 9-22,1-3 68,-1 3-1,2 6-303,-4 1 257,9 5 1,-8 5-84,1-1 1,-5 5-241,-2-1 0,-5 3-232,1 1 1,-6 2 191,-2-2 0,-4 5-113,1-9 78,-8 5 163,-3-6 0,-9 3 249,-3-2 1,-4 2-105,-4-6 214,-2 0-300,-5-4 0,0 0-5,-1-4 0,1 2 15,0-5 1,6 3-341,5-3 1,5 0-1511,7-4-1365,5 0 3182,6 0 0,11-5 0,7-1 0</inkml:trace>
  <inkml:trace contextRef="#ctx0" brushRef="#br0" timeOffset="11">17508 13271 8225,'0'-11'0,"0"3"0,0 0 264,0 6-46,0-8 0,0 7 156,0-4 267,0-1-307,0 2 0,0-1 200,0 3 157,0 3 15,0-4 251,5 5-619,-3 0 1,1 5-90,-6 3 0,-4 7 0,-4 4 0,-2 6 31,-2 2 1,-3 5-32,-5-2 0,0 7 0,1 1 0,-1 5-81,0-1 1,5 4 80,3 3 0,2 0 0,2 4 1,1-9-1888,2 2 1,3-3 1297,5 3 0,1-6 340,3-2 0,2-3 0,6-5 0,-3 2 0,2-5 774,-2-1-598,7-3 1,0-5-135,-1-3 0,1 2-167,0-2 1,-2-4 176,5-3 296,-5-6-392,2 8 1,-4-8 191,-1 2 0,0-2-36,1 2-104,-1-3 1,-3 4 63,-1-5-1203,-4 0 746,2 0 1,-5-1-383,0-3 0,-1 2-2098,-3-6 623,3 5 2242,-4-7 0,0 4 0,-2-5 0</inkml:trace>
  <inkml:trace contextRef="#ctx0" brushRef="#br0" timeOffset="12">17679 13591 8067,'0'-23'0,"0"1"1389,0 3-520,0 3-85,0 4 276,6 6-441,-5-4-78,4 9-241,-5 1 0,5 11-124,3 8 0,-2 8-100,2 3 0,-1 2 99,5-2 0,-1 7-14,0-3 0,1 2-129,-1-6 0,-1 2-135,-2-5 0,2 0-208,-2-5 1,2 0 111,1-3 0,1-3 0,-1-4 1,1-2 125,-1-2 1,-3 1-29,-1-6 101,1 1 1,0-4 172,-1 0 73,-4 0-238,7-5-19,-9-1 359,9-6-192,-8 1 1,8-4 61,-3-1 0,0-4 155,0 1 0,-3-2-91,4-2-178,-6 5 141,3 1-28,0 6-9,-3 0-231,3 4 0,-1 8 80,-1 11 0,2 1-215,-1 6 0,-1 0-103,4 4 0,-3-4-116,4 0 1,-1 0 51,5 3 1,3-3-105,0 1 1,2-7 201,-2 3 0,-1-7 91,5-2 1,-5-4 517,1 1 1,2-3-223,-2-1 0,1 0 306,0 0-240,-4-5 76,5-2 1,-6-4 191,1 0 1,-2-5-87,-3 1 1,2-5 29,-5 1 0,4-8-217,-4-3 0,-1-3 24,-3-2 0,0 0-268,0-3 0,0 1 52,0-5 1,0 5-162,0-1 1,0 7 56,0 0-945,5 11 669,-3-7 0,3 14-698,-5-2 173,5 8 0,-3 2-517,6 5 1,-5 2 665,0 6 1,2 2-519,-1 13 1,0-2 1244,-4 10 0,5-1 0,1 4 0</inkml:trace>
  <inkml:trace contextRef="#ctx0" brushRef="#br0" timeOffset="13">18536 13911 8053,'0'-12'0,"-5"1"703,4-1 204,-4 1 0,6 0-207,3-1 1,-3 1-48,3-1 89,-3 1-363,4-1 1,-2 5 125,4-1-508,1 6 59,-2-3 1,4 5 154,-2 0 1,2 0 0,2 0 0,-1 1-149,0 3 0,1-2 127,-1 6 0,-3-4-101,0 3-57,-1 1 1,5 3-128,-1 1 98,-5-1-95,-1-5 1,-3 5-16,1-4 1,-1 3 69,2 2 0,-3-1 11,-1 1 0,0-1 26,0 0-118,-5 1 17,-2-6 0,-3 4 139,3-2-36,-4 2-49,5-4 385,0 5-203,-4-10 0,5 5 169,-3-2 222,3-3-356,5 9 1,0-7 101,0 5-261,0-1 0,1 5 127,3-1 1,2-3-255,6-1 0,-1 0 39,1 0 1,-1 3-210,0-2 0,1-2-99,-1 2-30,1-5 223,-1 7 1,0-5-8,1 2 0,-2 4-108,-2-4 1,1-1 131,-6 2 1,2 0 7,-1 3 0,-2 1 114,1-1 1,-3 0-62,-3 1 1,-8-1 109,-4 1 0,-5-1 28,1 1 0,-3-2 219,-1-3 1,-3 3-106,-1-2 506,-5-3-429,3 5 0,-1-8-21,-1 1 1,10-1-86,-2-2 1,8 0-405,-1 0 158,9 0-2004,2 0 1431,5 0 0,1-4 710,3 0 0,7-5 0,7 3 0</inkml:trace>
  <inkml:trace contextRef="#ctx0" brushRef="#br0" timeOffset="14">19153 13328 7986,'6'-5'-53,"4"-1"117,-8-6 172,3 1 0,-5 3 291,0 1 305,5 4-303,-4-2 55,4 5 484,-5 0-674,0 5 287,0 1-362,0 6 0,1 3 119,3 0-2,-3 6-253,4 1 0,-5 4 40,0 4 0,4 5-15,0 3 1,0 4-136,-4-4 0,0 5 51,0-1 1,0 2-211,0 2 1,0-4 39,0-1-749,0-4 674,0 3 0,0-10-78,0 1 1,0-5-59,0 5 1,0-7 16,0-1 0,0-2-13,0-6 203,0 6 0,1-9-47,3 4 0,-3-8 265,3 0-251,-3-5 6,4 2-950,-3-5 284,3 0 92,0 0 1,-4-2-1270,3-1 501,-3-4 1419,-1-4 0,0-6 0,0 0 0</inkml:trace>
  <inkml:trace contextRef="#ctx0" brushRef="#br0" timeOffset="15">19541 13545 7986,'0'-24'610,"-5"2"-228,4 11 274,-4 0 1,6 4 265,3 3 114,-3 3-532,9 6-246,-9 7 1,10 7-68,-4 7 0,0 4 35,0 4 0,-3 0-121,4 0 0,-6 4 239,2 0-1000,2 1 702,-4-10 0,6 2-31,-4-4 0,4 0-173,-4-4 0,3-6-6,-3-1 0,1-4-89,-1 0 491,2-1-218,1-5 0,-1 0 605,-2-6-303,-3 0-81,4 0 1,-5-2 272,0-2 1,0-2-27,0-5 0,0-2-128,0-2 1,0-2-87,0-2 1,0-1-39,0 5 1,0-4-369,0 3-16,0-4-236,5 7 312,2 2 0,0 6-85,1 5 1,-2 6-252,2 6 246,2 4 19,-9 2 1,6 4-113,-4-3 0,4 2 31,4 2 1,1-4-261,-1 0 1,5-5 67,3 1 1,3-3-13,1-5 0,-4 2 222,0-5 0,-1 0 166,1-4 1,1 0 37,-5 0 0,4-5 427,-3-3 1,-1 2 329,-4-2 0,-1 1-382,-2-5 0,1-3 298,-5 0 1,-1-7-164,-3-1 1,0-1-102,0-6 1,0-5-279,0-3 1,0-6-122,0-2 0,0 2 65,0-2 1,0 2-152,0 6 0,6 5-598,1 6 1,-1 4 145,2 4 0,-4 4-751,4 7 234,-6-2-455,8 9 815,-3 1 0,-1 8-249,-2 7 1,-3-1 51,-1 5 1,0 0 883,0 4 0,-5-1 0,-1 1 0</inkml:trace>
  <inkml:trace contextRef="#ctx0" brushRef="#br0" timeOffset="16">20249 13774 9198,'12'0'811,"-1"5"1,-3 1-103,-1 5 1,-3 6-264,4 2 0,-6 3 381,2 0-333,-3 6-61,4 1-696,-3 1 445,3 3 1,-5-8 73,0 5 0,0-4-165,0 0 1,0-3 272,0-4-318,0-2 151,0-6-746,0 6 547,0-5-113,0 5-1048,0-11 693,0-1-2410,0-5 1353,-5 0 1527,3 0 0,-8 0 0,4 0 0</inkml:trace>
  <inkml:trace contextRef="#ctx0" brushRef="#br0" timeOffset="17">20729 14013 9012,'0'-7'1085,"0"-1"1,0 4-580,0-3 1,0 3 242,0-4 1,0 1 218,0-5-476,0 1-185,0-1 0,-4 1 100,0 0 1,-3-1-43,3 1-89,-5-6-94,8 0 1,-8-3 242,5 1-460,-5 0 78,8-9 0,-4 4 135,5-2 1,1-3-137,3-2 0,0 2-409,7-2 0,-2 6 227,6-2 0,2 5-328,-2 3 0,5-2 174,-1 6 0,2 5-20,-2 6 1,1-1 240,-5 1 1,0 2 93,-3 5 1,-1 4-81,1 4 1,3 2 125,0 2 0,0-1 82,-3 5 1,-1-4-22,1 4 0,-1 0 120,0 4 28,-4 5-533,3 1 281,-9 1 13,4 3 1,-5-4-36,0 5 1,-1-1-12,-3-3 0,3 2 67,-3-5-251,3-1 206,-4-8 1,3 3 25,-1-6 1,1 0-38,2-4 1,2-3 199,1 0 92,-1-6-786,8 3 114,-9-5-761,9 0-1273,-8 0 1320,3-5 0,-5 3 1092,0-6 0,0-5 0,0-4 0</inkml:trace>
  <inkml:trace contextRef="#ctx0" brushRef="#br0" timeOffset="18">21323 13488 8164,'0'-23'587,"-5"5"-359,3 2-199,-3 5 0,9-1-381,0 1 196,0-1-1,-4 6 2567,5-4-668,-4 8-814,4-3-162,-5 5-388,0 0 1,1 5 11,3 3 1,-1 7-96,4 4 0,-3 8-102,4 3 1,-4 3 79,3 2 1,0 0-299,0 3 1,3-1 1,-2 5 0,-2-4-57,2 4 1,-4-9-166,3 1 1,-3-3-251,4-1 1,-4-3 189,3-8-77,-4 2-85,2-8 490,0 4 0,-3-7-51,6-3 510,-5-2-220,2-5 341,-5 0 1,3-5-355,1-2 1,1-3 56,-1-2 0,-1-1-91,4-2 0,-3 1-232,4-5 0,-2 0-191,2-4 1,2-3 124,-3-1 1,4 4-144,0 4 0,-3 5 4,-1-1 38,-4 2-85,2 7 171,0 1 1,-4 7-2,3 6 1,1 5 50,-1 10 1,4-1-49,-5 1 1,6 1-306,-1 3 27,2-3 301,1 4 1,1-9-7,-1 0 0,1-6-94,-1-2-124,0 1 153,6-11 1,-4 4-98,2-5 1103,-2 0-621,-2 0 0,0-1 22,1-3 1,-2-2 54,-2-6 0,2 1 300,-3-1 0,0-4 75,0-3-11,-4-3-327,2-6 1,-1-1-101,0-5 0,3-2-147,-3-2 0,1-1-78,-1-3 0,-2-2-293,6 2 0,-5 1 49,0-1 0,2 9-240,-1-1 0,0 7-1208,-4 1 698,5 7 442,-4 2-1639,4 6 1379,-5 4 1,0 4-249,0 6 1,0 13 1029,0 6 0,0 4 0,0-3 0</inkml:trace>
  <inkml:trace contextRef="#ctx0" brushRef="#br0" timeOffset="19">22065 13945 8403,'6'0'952,"0"-5"1,-6 2-603,0-4 340,0 4-329,0-2 0,3 4 43,1-3 0,1 3 77,-1-3 0,-1 1 388,4 0-595,1 1 0,3-3-98,1 5 0,-1 0 48,0 0 1,1 0-107,-1 0 1,1 1-22,-1 3 1,1 3-174,-1 4 0,-1 0-76,-2 1 1,1-1-260,-6 1 0,1 4-206,-4 3 352,0-2 45,-5 4-163,-1-3 187,-11 5 1,3-2 64,-5-1 1,2 0 72,-2-5 0,-2 4 17,6-4 1,-4 1 142,4-5 1,3-3-178,5-1 680,4-4-201,-2 7 539,5-9-493,0 4 180,10-5-310,-2 0 0,13 0 210,-2 0-496,-2 0 29,5 0 0,-6 0 99,3 0 1,3 0-120,-3 0 0,-2 0-312,2 0 1,-5 0 141,2 0 1,-4 2-627,0 1 1,-1-1-495,1 1-1245,-1-1 1366,-5-2-708,5 0-358,-10 5 2192,4-4 0,-5 4 0,0-5 0</inkml:trace>
  <inkml:trace contextRef="#ctx0" brushRef="#br0" timeOffset="20">22545 13180 8069,'0'-12'-361,"-5"1"240,3-1 880,-3 1-31,5 5-277,0-5 0,4 9 170,0-6 1,1 6-177,-1-2 1,-2 3 5,6 1 1,-5 1 2,0 3 1,2 2-75,-1 6 1,0-1 97,-4 0 1,4 2 148,0 2-198,5 3-240,-3 5 1,7 1 110,2 3 1,3 2-15,4 5 0,3 0-69,1 1 0,0 0 0,4 3 1,-6-2-697,-1 2 484,0-3 70,-11 5 1,5-5-226,-6 3 1,-4 2 45,-3-2 0,-3 0-97,-1-4 1,0 0 85,0 1-745,0-1 545,-5-5 1,0 3-184,-3-6 0,-2 0-314,2-7 0,2 1 271,-2-5 1,1 4 555,-5-3 0,2-1-209,3-4 1,-4 1-9,4-1 0,-2 1-770,1-1 1,-6-3 13,3-1 958,-3 1 0,-8 3 0,-2 1 0</inkml:trace>
  <inkml:trace contextRef="#ctx0" brushRef="#br0" timeOffset="21">10165 15704 7987,'-12'0'0,"1"0"100,-1 0 1,5 0 615,-1 0-139,6 0 307,-9 0-304,10 0 257,-4 0 38,5 0-588,5 0 0,1 0 113,6 0 0,1 0-88,2 0 1,3 0-87,4 0 0,1 0-52,0 0 1,0 0-74,0 0 0,0 0 67,-1 0 0,3 0-121,1 0 1,0 0-256,4 0 1,-5-2 126,2-1 1,-3 1-384,-1-1 1,-1-3-497,-3 3-455,-3-6 298,-4 2 290,-6 1 0,-2 1 179,-8 5 0,-2 0-242,-6 0 1,-7 5 889,0 3 0,-5 2 0,6 1 0</inkml:trace>
  <inkml:trace contextRef="#ctx0" brushRef="#br0" timeOffset="22">10187 15932 7987,'-6'6'-289,"1"0"0,10-6 1126,3 0 1,3 0-196,4 0 1,3 0 90,5 0 0,0 0-178,0 0 0,-1-4 52,1 0 1,0 0-105,0 4 1,4-4-155,-1 0 1,1 1-127,-4 3 0,0-4-251,-1 0 0,0 0-381,-3 4 0,1 0-277,-4 0 0,-2 2-2149,-7 1 2835,3 4 0,-3 4 0,4 1 0</inkml:trace>
  <inkml:trace contextRef="#ctx0" brushRef="#br0" timeOffset="23">13168 15190 7987,'-6'-12'0,"0"5"37,2-1 0,2 0 306,-1-3-156,1 0 1,2-1 525,0 1 449,0 4-755,-5-3 1,4 10-144,-3 0 0,4 7 106,4 8 1,-1 3-57,4 4 0,0 1 60,0 0 0,2 0-156,-5 0 0,3 0-100,-3 0 0,0-4 27,-4 0 0,0-4-94,0 4 1,4-5-104,0 1 1,0-6 62,-4-1-1589,0-1 887,0 5-1522,0-1 621,0-5 618,-6 5 974,0-5 0,-10 5 0,-2 1 0</inkml:trace>
  <inkml:trace contextRef="#ctx0" brushRef="#br0" timeOffset="24">12814 15704 7987,'0'-12'0,"0"5"-189,0-1 0,0 4 512,0-3 0,0 3 658,0-4 1,1 2-315,3-2 1,3-1 967,4 6-1094,0-6 1,6 7-42,2-1 1,-1 1-81,1 2 1,0 0-135,4 0 1,0 0-51,-1 0 0,6 0-39,3 0 1,3 0 14,4 0 0,-1 0-56,5 0 1,0-1-139,3-3 1,5 2-26,-1-6 1,1 6-286,-5-2 1,1-1-372,0 1 1,-2-4 339,-2 4 1,-3-3-383,-4 3 1,-5 0 153,1 4 0,-10-4-605,2 1 449,-8-1 0,-2 4-205,-5 0 1,-15 5 911,0 2 0,-16 9 0,-1 1 0</inkml:trace>
  <inkml:trace contextRef="#ctx0" brushRef="#br0" timeOffset="25">13077 15909 7987,'-12'-10'1444,"1"2"-1117,5-2 0,1 8 151,5-6 956,-5 6-647,3-3-245,-3 10-255,5 6 1,0 7 12,0 5 0,0 1-11,0 2 0,1 4-141,3 4 1,-2 0-115,1 0 1,-1-3-24,-2-1 0,3-7 146,1 4 1,0-9-386,-4 4 0,0-6 65,0-1 1,0-2-215,0-2 220,0 0 0,0-3-238,0 0 308,0-6 1,1 5-2,3-4-713,-3-1-123,4 3 0,-3-5-756,2 0 0,2 0 254,5 0 1426,1 0 0,-1-10 0,1-3 0</inkml:trace>
  <inkml:trace contextRef="#ctx0" brushRef="#br0" timeOffset="26">13557 16058 7987,'0'-23'93,"0"1"47,0 3 0,1-2 172,3 2 0,-3 1 489,3-1 0,1 1 12,-1-1 1,-1-1-299,-3 5 0,-3-1-238,-1 5 0,-4 3-89,4 1 0,-5 3-48,2-4 1,-3 6-18,-2-2 0,-3 3-154,0 1 1,-2 1 135,2 3 0,1 2-203,-5 5 1,4 6-26,-4 2 1,5 3-17,-1 0 0,3 1-7,5 0 1,-2 0 85,5 0 1,1-4-46,7 0 1,-1-5 38,4 1 0,5-4-19,3-3 0,4-3 85,-4-5 0,4 0-50,-3 0 1,3 0 101,-4 0 0,4-1-50,-4-3 1,4-1 16,-4-3 1,1 0 28,-5 4 0,0-4 65,1 4-13,-1 0 1,-3 4 130,-1 0 0,-3 2-61,4 2 1,-6 2-97,2 5 0,-2 6-184,-2 2 1,0-1 54,0 1 1,0 0 31,0 4 0,0-1-15,0 1 1,0-1-22,0-3 1,0 1 39,0-5 1,0-3-33,0-5 1015,0 1-685,0-2 0,0 1 17,0-4 0,-2-1-340,-2 2-356,3-3 1,-4 0-864,5 3-1310,0-3 1754,-5 9 1,4-7 818,-3 4 0,3-4 0,1 2 0</inkml:trace>
  <inkml:trace contextRef="#ctx0" brushRef="#br0" timeOffset="27">16001 15624 7995,'-4'-8'-243,"0"1"610,0 4 59,4-7 250,0 3 292,0 1-224,0-4 223,0 9-495,5-4 0,-3 10-136,1 2 0,-1 0 5,-2 0 0,0 1-108,0 3 1,1-3-15,3 0 0,-3-5 222,3 5-221,-3-5 0,0 2 234,3-5 26,-3 0-408,4 0 55,-5 0-808,0-5-272,0 3-740,0-8 482,0 9-444,-5-4 1655,4 15 0,-4 3 0,5 9 0</inkml:trace>
  <inkml:trace contextRef="#ctx0" brushRef="#br0" timeOffset="28">17805 15064 7441,'-5'-6'-955,"4"1"2212,-4 0-911,5-2 0,1-4-88,3-1 1,1 5 105,2-1 1,4 1-193,-4-5 1,3 5-1,2-1 1,-2 4 54,-2-3 0,2 3-29,-3-4 1,3 6 134,2-2-297,-1 2 0,5-1 11,-1-1 1,1 0 49,0 4 1,-3 1-68,7 3 1,-5-3 92,4 3 0,-5 3 51,1 0 1,-2 2-78,-2-1 1,-1 6-16,-2-3 0,-3 3-16,-5-3 0,0 1 6,0-1 1,0 1-162,0-1 0,-4 4 105,0 1 1,-5-2-113,2-7 1,-3 3 85,-2-2 0,1 1-112,-1-2 1,1 2 32,0-5 0,3 4 18,0-4 49,1-1-8,-5-3 247,1 0-140,5 0 75,0 0 1,8 0-72,2 0 1,2 0 101,5 0 1,1 0-64,-1 0 0,6 0-38,2 0 1,-3 4-18,-1 0 0,3 4 6,1-5 1,1 2-33,0-1 0,-3 3 26,-1 4 0,-8-3-32,4-1 1,-3 0 24,2 0 0,-5 3-129,-2-2 0,-2 2 62,-2 2 0,-6-1-14,-1 0 0,-7 1 83,-1-1 0,-6 1 0,2-1 1,-2 0-28,-2 1 0,-4-2-1,1-2 0,-1 1 62,4-6 0,5 1-196,3-4 1,-1 0-220,0 0 1,1 0-922,4 0-102,4 0 0,-1 1 512,4 3 832,-5-2 0,8 3 0,-5-5 0</inkml:trace>
  <inkml:trace contextRef="#ctx0" brushRef="#br0" timeOffset="29">17440 15784 8019,'-12'-12'-548,"6"6"0,0-3 2033,2 5-953,2 0 1,-3 3 279,5-3-103,0 3-401,0-4 1,5 5 147,3 0 1,4 0-123,3 0 0,4 0-40,7 0 0,4 0 32,4 0 1,3-1 110,5-3 1,-1-1-62,9-3 0,3-2-331,4 2 1,3 2 160,-26 2 0,0 0 0,-1 3 0,-1 0-44,2-1 0,1 0 0,-3 0 0,0-1 80,29-1 1,-4 0-101,1 4 0,-6 0-130,-7 0 1,-3 4 185,0 0 0,-9 1 15,1-1 1,-7-3-190,0 3 0,2-3 39,1-1 1,-3 0 40,-4 0 1,-2-4-54,-5 1 1,-1-2 169,-4 1 0,-1 1-503,-2-4-215,2 4 1,-10-3-421,0 2 0,-6 3 420,-9-3 0,1 3-1839,-5 1 1,1 2 2335,-1 6 0,-8-1 0,3 10 0</inkml:trace>
  <inkml:trace contextRef="#ctx0" brushRef="#br0" timeOffset="30">17851 16046 7964,'-7'-5'83,"-3"-1"1,5-2 115,-2 1 1,2 3 199,5-4 413,0 6 484,0-8-838,0 8 0,1-3-26,3 5 1,-3 7 35,3 4 0,1 2-118,-1 6 1,3 1-238,-3 7 1,0-2 82,-4 5 1,0 1-82,0 3 1,0-3-11,0-1 0,0-1-144,0 2 0,0-3-29,0-5 1,0-4-172,0 0 0,0-5 160,0 1 0,0-6 68,0-2-599,0-4-83,0 7-333,0-9-2508,0 4 2835,0-15 0,1 3 699,3-9 0,2-1 0,6-1 0</inkml:trace>
  <inkml:trace contextRef="#ctx0" brushRef="#br0" timeOffset="31">18228 15944 8097,'-7'-23'287,"-2"5"71,6 3 1,-1 2 182,4 2 0,0-1 215,0 1-44,0 4 0,-5-1-245,-3 4 1,2 1-249,-2 7 1,-3 6 22,-4 5 0,-1 6-29,5-2 0,-1 6-35,1 2 1,1 3-87,2-3 0,3 1-44,5-2 0,0-3 101,0 0 1,1-1-381,3-7 1,6 0 98,6-3 1,4-2-57,-1-3 0,3-2 11,0-5 1,3 0 102,1 0 1,2-3 180,3-1 1,-4-9 210,-4 2 0,0-3-160,0 2 0,-6-3 103,-6 0 0,-1-5-19,-6 0 0,0 3-86,-4-2 0,-2 0-595,-1-4 0,-4 4-74,-4 0 0,-4 9-344,-1-2 0,-4 5 225,1-1 1,-1 3-365,1 5 1,1 5 134,3 3 0,2 2 357,-2 1 0,2 1 129,2-1 1,3 4 374,0 0 0,1 6 0,-5-2 0,6-3 0,-4 6 0,4-4 0</inkml:trace>
  <inkml:trace contextRef="#ctx0" brushRef="#br0" timeOffset="32">18159 16149 8220,'-6'-5'1282,"-1"5"-807,4 0 1,-2 5 104,-3 7 0,-1-1-265,5 0 1,-3 2-40,3 2 0,-1 3-305,1 5 1,3-4 105,-3 0 0,3 0-157,1 4 1,0-4 73,0 0 0,1-1-119,3 1 1,-2-3-15,6-4 1,1-5-43,6 1 1,3-6 310,5 2 0,-3-3 254,3-1 1,-3-1 120,7-3 1,-2-2-187,2-5 0,-4-1 256,-1 1 0,0-1-124,-7 1 0,0 0-61,-3-1 0,-6-1-194,-2-2 0,-3 1-125,-1-5 0,-6 4-54,-5-4 0,-6 4-326,-6-4 1,-1 6-1065,-3 2 0,-2 4 682,-5 7 1,1 1-2514,3 3 3204,-3 8 0,3 5 0,-4 6 0</inkml:trace>
  <inkml:trace contextRef="#ctx0" brushRef="#br0" timeOffset="33">10199 17759 8166,'-12'0'-248,"5"0"694,-1 0 130,6 0-241,-3 0 1,5-1 523,0-3-142,0 3-444,0-4 1,1 1 214,3 0 1,-2 1-46,6 3 0,-4 0-13,3 0 0,-3 0-184,4 0 0,-5 0 0,5 0 0,0 0-110,3 0 1,1 0 106,-1 0 1,5 0-93,3 0 1,3-4 37,1 0 1,4-1-191,-1 1 1,5-1 35,-5-3 1,6 2-122,-2 2 1,0 2 60,0-6 1,-5 4-113,2-3 1,-4 3-162,-4-4 0,1 6 118,-4-2 0,-1 1-757,-4 0 561,1 1 0,-2-4-441,-3 2-307,-2 3 223,-5-4 1,-1 5-587,-3 0 1487,-2 0 0,-10 5 0,-2 1 0</inkml:trace>
  <inkml:trace contextRef="#ctx0" brushRef="#br0" timeOffset="34">10290 17942 8094,'-11'0'196,"-1"0"0,5 0 992,-1 0-448,6 0-504,-3 0 0,6 0 308,3 0 1,2 0-118,5 0 0,1 0-55,-1 0 0,6-4-67,2 1 1,2-3 0,2 3 0,5 0-6,3-4 1,2 3 14,1-4 1,-4 4-134,1-3 1,0 3 20,7-4 0,-2 4-98,2-3 0,-4 3 146,-3-4 0,1 6-207,-6-2 0,-4-1-26,-7 1 1,-2 0-241,-2 4 146,-5 0 0,0-1-337,-6-3-659,0 3 1,-6-4 513,-1 5 0,-3 0 558,-2 0 0,-4 5 0,-2 1 0</inkml:trace>
  <inkml:trace contextRef="#ctx0" brushRef="#br0" timeOffset="35">12437 17074 8231,'0'-7'-1332,"0"-1"1559,0 0 1192,0-3-897,0 0 0,2 0-168,1 4 1,-1 0 365,1 4-131,-1 1 61,-2-3 801,0 5-1202,0 5 1,0 3 26,0 7 0,0-1 5,0 5 0,0 0-156,0 4 1,0-1 6,0-3 1,0 2-60,0-2 1,0-1 4,0 1 1,0-5-218,0 1 1,4-2 28,-1-2-334,1 1-231,1-1 0,-2-1-79,4-2-742,-4 2 0,2-7 60,-5 4 1436,0 1 0,-5 3 0,-1 1 0</inkml:trace>
  <inkml:trace contextRef="#ctx0" brushRef="#br0" timeOffset="36">11809 17657 8252,'-5'-7'-1,"4"2"0,-4 4-572,5-3 365,-5 3 609,3-4 0,-4 5-68,2 0 0,3-1 542,-3-3-276,3 2 201,1-3 2286,0 5-2298,5 0-566,1 0 1,7 0 15,2 0 0,-1 0-41,5 0 0,2 0-16,5 0 0,3 0 114,6 0 0,4 0-28,3 0 0,7-1-188,5-3 0,3 2-275,4-6 0,2 4 183,-29 1 1,1-1 0,1 1 0,0-1-159,0 1 0,0-1 1,2-1-1,0 0 142,-1 1 1,-1 0 0,1 1-1,1 1 70,-4 0 1,0 0 0,1 1-1,0 0 49,26-3 1,-4 3-157,-4-3 0,-8 2 123,0 2 1,-5-1-152,2-3 0,-9 3 117,1-3 1,-8 3-92,1 1 1,-3 0 301,-1 0 1,-5 0-265,-3 0 1,2 0 353,-2 0 0,0 0-572,-4 0 1,0-1-649,-4-3 271,3 3-234,-8-4 104,3 5 0,-7 0-401,-1 0 1,-5 0 1155,-7 0 0,-8 5 0,-6 1 0</inkml:trace>
  <inkml:trace contextRef="#ctx0" brushRef="#br0" timeOffset="37">12140 17954 8049,'-1'-8'83,"-3"0"251,3 6 263,-4-8 80,5 8 198,0-8-329,0 9 225,0-4-584,0 5 1,0 0 0</inkml:trace>
  <inkml:trace contextRef="#ctx0" brushRef="#br0" timeOffset="38">12152 17954 8049,'0'22'1465,"0"1"184,0 0 0,0 1-942,0 3 0,1-2-355,3 6 1,-3-6-336,3 2 0,-3-1 78,-1-3 1,0 5-122,0-9 1,0 4 12,0-8 1,0 4 45,0-3-5,0-1 0,0-4-161,0 1-238,5-6 235,-3-1 1,4-5-779,-2 0 331,-3 0-1441,4 0 1696,-5 0 0,0 0 0</inkml:trace>
  <inkml:trace contextRef="#ctx0" brushRef="#br0" timeOffset="39">12175 18388 8049,'0'-12'0</inkml:trace>
  <inkml:trace contextRef="#ctx0" brushRef="#br0" timeOffset="40">12392 17976 8049,'0'0'0</inkml:trace>
  <inkml:trace contextRef="#ctx0" brushRef="#br0" timeOffset="41">12380 17919 8049,'0'13'0,"0"2"0,4 3 2049,0 5 1,1 0-1000,-1 0 1,-3-1-603,3 1 0,-2 3-288,2-4 1,-3 6-169,3-9 0,-3 6-65,-1-6 1,4-2 76,0 2 0,0-3-52,-4 3 0,0-5 108,0 1 0,0-6-439,0-2-206,0 1-101,0 3-130,0-4 816,0-2 0,0 0 0,0 1 0</inkml:trace>
  <inkml:trace contextRef="#ctx0" brushRef="#br0" timeOffset="42">12426 18365 8049,'11'-23'0</inkml:trace>
  <inkml:trace contextRef="#ctx0" brushRef="#br0" timeOffset="43">12769 17908 8049,'11'0'0</inkml:trace>
  <inkml:trace contextRef="#ctx0" brushRef="#br0" timeOffset="44">12757 17851 8049,'0'13'1834,"0"2"0,-1 1-874,-3 3 0,-1 7-531,-3-4 0,-2 5-264,3 0 1,-4-2-215,0 6 0,-3-6-57,3 2 0,-3-3 67,6-1 1,-1-6-82,2-1 1,0-4 73,3 0 0,3-5 13,-3 1 13,3-6 3,1 4 0,1-6 63,3 0 1,-1 0 29,4 0 0,1 0-131,3 0 1,5 0 83,-1 0 0,1 0-144,-1 0 0,-2 0 80,2 0 1,-1 0-189,2 0 0,-4 0-142,4 0 1,-8 0-668,0 0 192,0 0-127,3-6-513,-5 5 1480,-1-4 0,-5 5 0,0 0 0</inkml:trace>
  <inkml:trace contextRef="#ctx0" brushRef="#br0" timeOffset="45">12848 18239 8049,'-11'-11'0</inkml:trace>
  <inkml:trace contextRef="#ctx0" brushRef="#br0" timeOffset="46">12848 18148 8049,'0'-23'0</inkml:trace>
  <inkml:trace contextRef="#ctx0" brushRef="#br0" timeOffset="47">12860 18079 13184,'0'17'1612,"0"0"-1188,0 6 1,0 0 78,0 0 0,0 0-126,0 0 0,0 0-235,0-1 0,0 1-12,0 0 1,0 0-173,0 0 1,0-5 75,0-3 1,0-3-245,0 0-345,0-1 254,0 1-271,0-6 358,0-1 0,-5-5 214,-3 0 0,-2 0 0,-1 0 0</inkml:trace>
  <inkml:trace contextRef="#ctx0" brushRef="#br1" timeOffset="48">20603 12026 12547,'-6'0'957,"-4"0"0,5 1-595,-3 3-211,-7 3 30,7 4 0,-8 6 8,4 2-121,-4-3 112,-2 11 1,-1-7-54,0 10-139,0 1 161,-4 3 1,4 0 61,0 1 1,0 3-37,-4 0-1454,0 5 1163,6-7 1,-4 3 84,6-5-357,0 0 306,3-4 0,1 1-200,0-4 161,4 0 1,2-5 76,5 1 0,0 0-114,0 0 1,0-4 113,0 0 1,0-5-25,0 1 861,0-2-1101,0-2 154,0-4 25,0 3-149,0-4-68,0 1 176,0-2-75,0-5 1,-5 0 0,-1 0 0</inkml:trace>
  <inkml:trace contextRef="#ctx0" brushRef="#br1" timeOffset="49">20101 12723 11226,'0'11'1673,"0"1"-1193,0-1 0,0 1-71,0-1 0,0 2-210,0 2 1,0-2 162,0 2-302,0-3 55,0 0 1,4-1-22,-1 1-114,1-1 53,-4 1 0,1-1-218,3 0 315,-3 1-378,5-1 92,-6-4 175,5 3-96,-4-9 130,4 4-13,-5-5 194,0 0-77,5 0-118,-4 0 1,6 0 84,-4 0 0,0-5 106,5-3 1,3-2 70,4-1 1,4-2 168,-3-2-359,4 7 245,-2-12-244,-1 12 0,4-8 23,-6 4 5,5 1 1,-7 1-90,2 2 1,-2-2-364,-2 3 182,-4 1 1,-2 0-593,-5 2 722,0 3 0,0-4 0,0 5 0</inkml:trace>
  <inkml:trace contextRef="#ctx0" brushRef="#br1" timeOffset="50">21049 11546 8150,'7'-7'4348,"1"-1"-3821,-6 6 0,5-5-201,-3 4 1,-2 1-188,6-1 0,-4 1 117,3 2 1,-3 0 22,4 0-165,-1 0 0,5 4-196,-1 0 0,0 5-34,1-2 0,-1 3-34,1 2 285,-6-1-328,4 1 106,-3 4 0,-1-3 151,-2 2-255,2 3 212,-5-5 0,4 7-151,-5-5 141,0 0 0,0-2-21,0 2 1,0-2-2,0 2 0,-3-6-195,-1-1 203,0-1 0,0 1-6,0 0 2,1-6-5,-3 8 1,5-7-15,-3 4 270,3-4 4,1 2-241,0-5 193,0 5 29,0-4 59,0 4-227,5-5 1,3 4 122,7 0 1,-2 0-30,2-4-73,3 5-173,-6-4 157,10 4 0,-9 0-43,2 3 1,-2-2-12,-2 2 0,0 0-76,1 3-17,-6 0 0,3 1-47,-5-1 0,0 2-152,-4 2 1,0-2 45,0 2 0,-2-1 117,-1 1 1,-4-2 49,-4 2 1,-6-1-109,-2 1 93,3-2 398,-11 4-233,8-11 0,-9 4 574,5-2-472,1-3 0,0 1 123,3-2 241,-3-3-287,10 4 0,-5-5 80,6 0 0,3 0 28,1 0-220,4-5-381,-2 4 207,0-4 0,4 4 192,-3-3-1572,2 2 495,2-3 909,0 5 0,11-5 0,1-1 0</inkml:trace>
  <inkml:trace contextRef="#ctx0" brushRef="#br1" timeOffset="51">21140 12118 8150,'11'-12'0</inkml:trace>
  <inkml:trace contextRef="#ctx0" brushRef="#br1" timeOffset="52">21814 11729 8150,'0'-11'0</inkml:trace>
  <inkml:trace contextRef="#ctx0" brushRef="#br1" timeOffset="53">21665 11741 8150,'-5'11'0,"-2"0"3296,2 6-2220,0-4 1,3 3-93,-2-4-689,3 4-122,-4-3 1,5 3-18,0-4-238,5-1 70,2 1 1,4 1 128,0-1-219,1 2 0,4-8-68,-3 6 211,9-6 0,-8 3 29,5-5-270,0-1 94,3-3 0,1 0 69,0 0 0,0-1-18,0-3 1,0 2 15,-1-6 233,-4 1-104,-1-5 1,-2 1-115,0-1 523,0 1-291,-3-6 0,-2 4 177,-2-7-91,-3 7-227,0-14 159,-4 8-130,4-9 0,-6 6 140,-3 3-580,-2-2 259,-11 8 0,3-3 142,-5 4-1041,0 6 673,-4 1 0,0 5-1439,1 0 820,-1 0 543,0 0 1,0 5-1839,0 2 1140,6 4 1085,0 0 0,6 0 0,-1 1 0</inkml:trace>
  <inkml:trace contextRef="#ctx0" brushRef="#br1" timeOffset="54">22305 12003 14047,'6'5'1449,"4"2"-1085,-8-1 1,4 4 120,-2-2 30,-3 7-334,4-2 1,-5 5 308,0-3-248,0-3-46,0 10 0,-1-5-349,-3 2 122,3 2 0,-9-8-1619,3 8 1168,-4-8 0,-4 4 88,-1-6-2664,1 0 1320,4 1 1738,-1-6 0,1 4 0,0-3 0</inkml:trace>
  <inkml:trace contextRef="#ctx0" brushRef="#br1" timeOffset="55">22796 11455 8150,'0'12'2076,"0"4"1,0 2-1168,0 5-378,0 5-175,0 1 0,0 6 6,0 3-434,0-2-436,0 3 592,0-10-224,0 4 217,0-3 1,0 0 128,0 1-264,0-6 84,0 3 1,0-7 90,0-2-474,0 3 198,0-9 1,1 3-361,3-4 775,-3-1-555,4-5 1,-5 1-365,0-3 663,0-3 0,6 9 0,0-4 0</inkml:trace>
  <inkml:trace contextRef="#ctx0" brushRef="#br1" timeOffset="56">23059 11535 8150,'0'-6'2464,"0"11"0,0 2-1439,0 9-529,0-4-192,0 5 1,0-1 33,0 3-473,0 3 172,0-4 0,0 1 148,0 0-467,0 0 222,0-1 1,-2-1-151,-1-1 314,1-4 0,-3 5-283,5-11-5,-5 4 250,4-3-278,-4-1 219,5-1-12,0 0 346,0-4-60,0 4 103,0-5-70,0-5-203,0 4-39,5-9 32,1 4-79,11-1 0,-5-2 31,4 6 72,-4-1-5,5 4-335,-4 0 120,8 0 0,-4 0 193,2 0-425,2 5 195,-3-4 0,1 8 22,0-5-63,-5 5 67,3-3 0,-6 4-78,0-2 123,1 2 7,-1-4 0,-4 10-22,-4-1 0,-1 0-33,-2-4 37,0 6 26,-5-4 0,-2 7-42,-4-5 158,-6 5-117,0-7 1,-6 4-30,0-6 125,0 0-86,0 1 0,2-5 149,2 1-152,-3-5 0,9 2-645,-3-5 441,4 0 1,1 0 240,0 0 0,-1 0 0,1 0 0</inkml:trace>
  <inkml:trace contextRef="#ctx0" brushRef="#br1" timeOffset="57">23059 12038 8150,'0'-12'0,"-5"-4"0,-2-2 0</inkml:trace>
  <inkml:trace contextRef="#ctx0" brushRef="#br1" timeOffset="58">23104 11444 9296,'23'0'2509,"0"0"-1951,0 0 474,0 0-603,0 0 1,3-2 233,1-1-332,0 1-148,-5-3 1,1 1 183,0 1-376,0-1 74,0-1 0,-5 4-920,-3-3 414,-3-3-664,0 6-795,-1-4 1381,1 5 242,-6 0 277,-1 0 0,0-5 0,2-1 0</inkml:trace>
  <inkml:trace contextRef="#ctx0" brushRef="#br1" timeOffset="59">23858 11626 8181,'-6'0'2162,"1"0"-1379,0 0 0,2 0 125,-4 0-425,-1 0-181,-3 0 1,-1 6 64,1 1-113,-1 3-40,-4 2 0,2 3-70,-5 0 101,5 5-146,-3-7 1,6 5-46,-1-3 1,5-2-6,-1 2 0,6 2-161,-2-2 0,3 0 156,1-4-387,5 6 265,1-4 0,5-1-222,1-4 161,-1 0 139,6-2 0,6 9 0,6-2 0</inkml:trace>
  <inkml:trace contextRef="#ctx0" brushRef="#br1" timeOffset="60">24041 11809 8181,'6'-23'0,"-1"0"0,-5 1 0</inkml:trace>
  <inkml:trace contextRef="#ctx0" brushRef="#br1" timeOffset="61">24041 11649 8181,'-18'-17'-10,"3"1"1,-3 9-12,-1 3 3176,-8-2-2194,3 4 0,-7-2-227,4 8-624,-5 3-150,3 4 0,0 4-224,2 0 22,3 6 126,6-9 0,-2 10-293,5-3 322,0-2 65,8 4 0,-2-7-23,6 5 1,-1-5-175,4 1 329,0 3-84,5-5 0,1 3 60,6-4 44,4-1-177,-3 1 0,8-5 220,-2 1-212,3-6 57,1 3 76,0-5-97,0 0 1,-4 0 11,0 0 146,0-5-75,3 4 1,-3-9-65,1 2 180,-7-2-84,4-1 0,-9-1 402,-1 1-216,-4-6-113,7 5 0,-9-10 86,3 3 1,-4-1 92,-4 1-208,-2-3-33,-1 9 0,-6-6 158,1 8-387,-2-3 103,-2 13 1,-1-4 237,-2 5-331,-2 0 173,3 5 1,-4 5 23,3 5-178,-2 5 14,8-7 1,-4 7-233,6-4 149,0 4-51,4-7-45,-3 3 100,9 1 1,-4-5 71,5 4 80,5-4-45,-4-5 1,9 2 40,-2-6 1,2 5 135,1-4 0,2 0 32,2-4 13,-2 0-182,4 0 0,-2-2 255,0-2 6,5 3-167,-7-9 273,9 4-305,-10-6 1,6 1 80,-3-1-228,-2 1 164,3-5 0,-5 2 74,-4-5-277,3 5 181,-8-8 1,3 5 32,-5-2-104,0 3 52,0 5 1,-5 0 48,-3 4-47,-2-3-6,-2 8 0,-4-3 11,-3 5 0,-3 2 30,-1 1-488,1 4 259,-1 9 0,1-2 61,3 5-279,-2-5 209,8 8 1,0-10-181,6 4 73,4 1 199,-2-4 0,5 4-20,0-6-46,0 0 40,0-4 18,0 3-3,5-9 0,-2 8-81,4-5 260,1 0-72,3-4 1,2 0-151,2 0 251,-2 0-72,3 0 0,0 0 63,-1 0 24,0-5-158,2 3 0,-5-7 180,3 6-149,-2-6 30,-7 2 1,3-4 126,-5 0 0,0-1-122,-4 1 287,0-1-141,0 6 0,0-4-93,0 2 142,-5 3-90,-1-5 0,-6 9-292,1-3 75,-1 3 55,-4 6 0,3-3-120,-2 6-62,2-1 190,2 5 0,-1-1-236,1 1 255,0-1-231,4 1 167,-3-6-17,9 4-159,-4-4 154,5 1-48,0-2 70,0-5 13,5 0 1,-3 0 136,6 0-144,0 0 65,8 0 0,-3 0 4,2 0 0,-2-4-63,-2 0 403,0-5-218,1 3 1,-1-4 32,1 2 148,-6-2-164,4 4 0,-9-2 443,3 1-325,-2 4 130,-2-7-340,0 9 0,-6-5 225,-1 6-397,-3 0 88,-2 0 1,1 0 216,-1 0-862,1 6 474,0 0 0,-1 4-113,1-2-361,-1 2 389,6-4 1,0 2-292,2-1 293,3-4-206,-4 2 453,5 0-133,0-4-76,0 4 420,0-5-353,5 0 321,1 0-225,5 0 0,1-1 23,-1-3 192,1 3 35,-1-9 144,0 4-161,1-6-61,-1 1 1,-4-1 338,-4 1-205,-1-1 81,-2 1-307,0-5 128,0 3 32,0-4-309,-5 6 104,3 5 1,-8 1 177,3 5-624,-4 0 307,0 0 0,-4 5-1377,0 2 0,-4 7 1536,3 1 0,6 1 0,5-5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26.55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17234 10884 7963,'0'-8'-296,"0"1"-377,0 4 1057,0-2 321,0 5 0,4 5-615,0 3 0,0 0 139,-4 3 0,0-6-99,0 6 0,0 2-111,0 2 1,0 1 94,0-5 1,0 0-21,0 1 0,0-1-108,0 1 1,0-1 81,0 1 0,0-5-107,0 1 1,1-1 67,3 5 0,-3-5-137,3 1 0,-3-4 39,-1 3-523,0-4-225,0 7-181,0-9 496,0 5 502,0-1 0,0-4 0,0 4 0</inkml:trace>
  <inkml:trace contextRef="#ctx0" brushRef="#br0" timeOffset="1">17097 11090 8049,'4'-8'72,"0"0"0,5 6 159,-2-2 1,5 2 140,3-2 0,1 1-22,3-4 1,7 3-57,-3-4 1,2 4-148,-2-3 0,2 3 99,-2-4 0,2 6-198,-6-2 0,-2-1 136,-2 1 1,-6 0-185,-1 4 0,-1 5 0,5 2 0</inkml:trace>
  <inkml:trace contextRef="#ctx0" brushRef="#br0" timeOffset="2">20032 10987 7481,'-6'-5'382,"1"4"0,5-6 579,0 3-594,0 3 0,1-4-24,3 5 1,2 0-76,6 0 0,-1-1-38,0-3 0,2 3-67,2-3 0,-1 3-132,5 1 0,0-4 167,4 0 0,0-1-153,0 1 0,0 3-384,0-3 0,-4 1 210,0 0 1,-5 1-648,1-1 0,-6 1-27,-2 2-843,1 0 1646,-2 0 0,-1 5 0,-5 2 0</inkml:trace>
  <inkml:trace contextRef="#ctx0" brushRef="#br0" timeOffset="3">20089 11113 7071,'12'-4'648,"-1"0"1,1-4 14,-1 4 1,2-1-90,2 2 1,3-2-329,5-3 1,3 2-204,1 2 0,1 1-315,-2-4 1,-2 4 246,3-1 0,-4 3-448,-4 1 1,3 0 472,-3 0 0,2 5 0,2 1 0</inkml:trace>
  <inkml:trace contextRef="#ctx0" brushRef="#br0" timeOffset="4">21186 10827 8018,'0'-11'0,"0"-1"0,0 5 1151,0-1-318,0 5-18,0-2-207,0 0 331,0 4-520,0 11 1,0 3-23,0 10 0,1 5-204,3-2 0,-3 5 0,3-1 1,-3 3-112,-1-2 0,4-2 88,0 1 0,0-4-201,-4 0 1,0-2 105,0-1 0,0-1-323,0-3 1,0 1-147,0-5 0,0-3-1056,0-5 407,0 1 1,1-2 1042,3-2 0,-3 2 0,4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9:32:46.337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24029 14162 13434,'6'-12'-638,"-5"1"0,4 3 258,-5 1 713,0 4 451,0-2 505,0 0-583,0 4-148,0-4-442,0 5 166,-5 5 1,1 6 149,-7 8 0,0 8 55,-8 3 0,-5 7-115,-6 1 0,-3 8-238,-1-4 1,-1 5 138,1-5 1,0 1 67,0-1 0,1-3-171,2-5 0,3 3-101,5-3 0,2 3 70,2-6 1,2-3-194,6-2 0,3-3 24,1-4 1,3 1-59,-4-4 0,6-1 13,-2-4 1,3-3 168,1-1-729,0-4-551,-6 2 569,5-5-210,-4 0-566,5 0 1,-4-1 435,1-3 0,-1-2 894,4-6 1,-5-4 0,-2-2 0</inkml:trace>
  <inkml:trace contextRef="#ctx0" brushRef="#br0" timeOffset="1">23584 14139 13434,'-5'-18'-1956,"0"2"1965,-3 4 577,3 6 436,5 1 12,0 5 0,4 5-521,0 3 0,5 2-160,-2 1 0,4 6-252,0 2 1,4 6 245,0 2 1,6 4 50,-2 0 0,2 1-126,2-2 0,-1 4-35,-3 1 1,2-1-68,-2 4 1,3-3 11,1 0 1,0 3-143,-1 0 0,5 0 165,0-4 1,-4-3-344,-4-1 1,2-4 43,2 0 1,0-3 32,-12-4 0,8-6 296,-3-6-104,-6 1 0,9 2 6,-8-2 0,-1-3 36,-2-5 0,-6 1-590,2 3 209,3-3-2492,-1 4 1430,0-5 1,-6-5 1265,-7-2 0,-14-4 1,-3 0-1</inkml:trace>
  <inkml:trace contextRef="#ctx0" brushRef="#br1" timeOffset="2">18685 15944 8201,'0'-12'122,"0"6"1,0-1 183,0 4-63,0 1 1,-2-1 41,-2 6 0,3 4 34,-3 4 1,3 1 52,1-1 1,0 9-97,0 3 0,0 2 31,0-2 1,1 0-19,3 0 1,1 0-43,3 0 0,2 0-96,-2-1-184,2 1 103,-4 0 0,3-1-137,-5-3 0,3 2 112,-3-2 0,1-2-191,-1-2 0,-3 1-39,3 0 1,-3-1 171,-1-4 0,2-3-87,2 0 138,-3-1 3,4 0 138,-5-2 302,0-5 0,1-4-393,3 0 1,-1-9 29,4 2-1,-3-8-55,4 0 1,0-4 48,8-4 1,-2-2-111,5-5 1,5-3 26,6-5 0,1 0-469,3-7 1,-2-3 424,-14 25 1,2 1 0,-2-2-1,1 0-83,0-1 0,0 1 1,-1-3-1,0 1-1,3-1 1,0 1 0,0-1 0,-1 1 55,0 1 0,2 1 0,1-2 0,1 0-33,-3 1 0,0 1 0,0 0 0,1 1 9,16-18 0,-6 5-43,2 6 1,-8 1 114,1 7 0,-8 4 136,-4 7 0,-2-2-83,-2 2 1,0 4 159,-4 3 0,-2 4-177,-5-3 701,0 4-1929,5-2 379,-3 5 1,3 1-1899,-5 3 2707,0 2 0,-5 11 0,-2 1 0</inkml:trace>
  <inkml:trace contextRef="#ctx0" brushRef="#br1" timeOffset="3">2604 16138 8084,'0'-12'0</inkml:trace>
  <inkml:trace contextRef="#ctx0" brushRef="#br1" timeOffset="4">2593 16115 7988,'-12'-12'-240,"6"1"1,1 0 626,5-1-157,0 1 0,1-1 226,3 1 0,-3-1-77,3 1 0,1 0-101,-1-1 1,5 1-83,-2-1 0,3 2 11,2 3 1,-1-4-33,1 4 1,0-3-24,4-2 0,-4 2 11,3 2 1,2 0-120,-2 4 0,0-4-13,-3 4 1,-1 1 73,1 3 0,-1 0-130,1 0 1,3 0 48,0 0 1,1 5 39,0 2 1,-4 3-46,4 2 0,0-2-98,-1-2 1,1 4 91,-5-4 1,0 5-124,1-6 0,-1 3-26,1 2 0,-6-1 88,-2 1 1,-3-1 7,-1 0 1,0 2 26,0 2 1,-5-1-4,-3 5 0,-2-5 12,-1 2 0,-1 0 12,1-1 0,0 1 46,-1-5 1,2 0 148,2 1 1,0-5-133,4 1 1,-1-4 15,1 3 49,3-4 1,-5 3-74,6-2-32,0-3 1,2 4 39,2-5 1,2 4-7,5 0 0,2 0-66,2-4 1,-1 4-2,5 0 1,0-1-150,4-3 0,-4 4 108,0 0 0,-1 4-152,1-5 0,1 6-20,-4-1 1,-1-1-19,-4 5 0,-1-3 120,-2 6 0,1-2-15,-5-2 0,-1 1 53,-3-1 1,-1 0 19,-3 1 1,-7-1 320,-8 1 0,1-1-129,-1 0 1,-1-3 231,-7 0 1,3-1-74,-3 5 1,-2-1-11,-1 1 0,2-2-203,1-3 1,4 2 7,4-5 0,0 1 124,8-1-260,-3-3-530,8 4 1,-1-6 281,3-3 1,3 2-999,1-6 0,1 4 276,3-3 0,4-1-642,7-3 1657,-2-1 0,13-4 0,-2-2 0</inkml:trace>
  <inkml:trace contextRef="#ctx0" brushRef="#br1" timeOffset="5">3609 16001 8164,'-6'-5'38,"-5"-2"-38,10-4 140,-4 4 1,5-3 277,0 3 1,0 0-75,0 0 0,-4 3 778,1-4-574,-1 6-365,-1-3 1,-2 10 167,-4 2-162,-1 9 8,-4 1 0,2 6 139,-5 0 0,4 4-118,-4-1 1,5 6 29,-1-1 0,1-2-130,-2 1 0,7-1-152,-2 2 0,3 1 71,1-6 1,2 1-217,5-4 0,0 0-192,0-1 0,1-4 195,3-3 1,1-2-4,3-2 0,2 0 87,-3-4 1,3-2 38,2-5 0,3 0 23,0 0 1,6 0 133,-2 0 1,2-5-230,2-2 0,0-4-154,0 0 0,0 0 38,-1-1 1,-3 1 29,0-1 242,-5 1-104,-2 5 1,-3-5 94,-5 4 213,-1-3 1,-5-2-194,-6 1 1,-2 4 90,-13 4 0,-2 1 30,-9 2 0,-4 2-29,-1 1 0,-2 8-574,2 4 1,8 1-248,8 0 1,3-2-1486,8 5 2172,3-5 0,9 7 0,0-3 0</inkml:trace>
  <inkml:trace contextRef="#ctx0" brushRef="#br1" timeOffset="6">4214 16058 8087,'-5'-12'0,"4"1"422,-4 5 1,5-1 219,0 3-484,0 3 740,0-4-286,0 0-503,0 4 110,0-4-271,0 5-571,-5 0-235,4 0 1,-5 5 254,6 2 0,0 0-989,0 0 1592,0 6 0,0 0 0,0 3 0</inkml:trace>
  <inkml:trace contextRef="#ctx0" brushRef="#br1" timeOffset="7">4203 16412 8087,'-6'5'1284,"0"-4"-789,6 4 2976,0-5-3000,0 5-221,0-3 0,2 6-2791,2-4 2541,2 0 0,5 1 0,1 1 0</inkml:trace>
  <inkml:trace contextRef="#ctx0" brushRef="#br1" timeOffset="8">4785 16012 8091,'-6'-18'54,"1"2"354,5 4-198,0 1 0,0 0-81,0-1 1,0 4 938,0 1-639,0 4 1,0-3 349,0 2-308,0 3-346,0 6 1,1 3 162,3 7 1,-1 3-16,4 1 1,-3 3-68,4 5 1,-5-1-1,5 4 0,-5-3-175,0 3 1,0-3 103,1 3 1,-3-3-269,3 3 1,-2-6 25,2-1 0,-3-1-16,3-7 0,-3 0 155,-1-3 1,2-5 128,2 1-58,-3-6 238,4 9-352,-5-10 47,0 4-4888,0-5 4852,-5 0 0,-2 0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09:32:46.34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4820 5642 8096,'0'-12'-808,"0"6"1512,0-4-157,0 9-233,0-4 0,0 3 153,0-1-129,0 1 100,0-3 265,0 5-564,5 0 0,-4 1 20,3 3 0,-2 3-24,2 4 0,-3 0-42,3 1 1,-3 1 80,-1 2 1,0 3-107,0 4 1,0 1 74,0 0 0,0 5-169,0 2 0,0 2 97,0-1 0,0 5-48,0-1 0,4 5 128,0-2 1,0 4-3,-4-4 1,1 4 37,3-4 1,-3-1-68,3-6 1,-1 2-183,0-3 1,-1-2 113,1-1 1,-1-3-69,-2-1 1,4-6 62,-1-1 0,1-4-238,-4 0 170,0-1-280,5-5-696,-4-1 701,5-5 0,-6-1-1099,0-3 0,0-2 121,0-5 1274,0-6 0,0-1 0,0-4 0</inkml:trace>
  <inkml:trace contextRef="#ctx0" brushRef="#br0" timeOffset="1">5368 5779 8201,'-12'-11'-224,"6"4"56,1-3 1741,0 9-1066,4-4 1,-6 5-114,3 0 0,2 1-110,-6 3-95,6 7 327,-8 2-232,3 8 1,-4-3 66,-1 5 1,-3 1-88,0 3 1,-2-2 77,2 6-157,3-1 0,-9 6-92,6 2 1,-4-3 115,4 3 1,3-2-329,5-2 0,4-1 99,-1-2 0,3 0-164,1-4 1,5 0-14,3-5 1,2 0 0,3-2-278,2-1 3,3-5 272,4 3 0,3-11 50,1-2 1,2-3 21,3-1 0,5-1-42,-1-3-148,1-7 11,4-2 0,-3-10 178,5 0 1,-7-1 0,-1-6 0,-1 3 426,-6-3-196,0-1 0,-6-8-14,-2-3 1,-4-2 155,-7-2 0,-3-1 34,-5-3 0,-5 5-142,-3-1 1,-8 5-87,-7 7 0,-5 5 94,-6 2 1,1 12-182,2 4 0,0 7-97,4 0 0,0 3-200,5 1 0,0 1-170,3 3 0,6 2-403,6 6 1,4 3-274,-1 0 1,4 4 1231,4-4 0,2 6 1,6-4-1</inkml:trace>
  <inkml:trace contextRef="#ctx0" brushRef="#br0" timeOffset="2">6350 5779 8094,'-5'6'430,"4"-1"-430,-4-5-250,5 0 0,-4 5 157,0 3 1076,-5 2-627,8 2 0,-9 3 164,2 0-373,-2 5-41,-2 3 0,0 6 105,-3 6-109,2-1 54,-9 0 1,5 4 127,-6 0-285,0 6 0,0-9 97,0 3 1,2 0 72,2-4 1,-2 2 37,6-9 1,0-1-73,3-3 0,5-4-46,-1 0 1,6-5 62,-2 1-234,-3-2 272,6-2-448,-4-4-928,5-2 520,0-5-1310,0-5 1976,0-2 0,0-9 0,0-2 0</inkml:trace>
  <inkml:trace contextRef="#ctx0" brushRef="#br0" timeOffset="3">6099 5756 8182,'-12'-11'0,"6"-1"510,1 1 580,5-1-781,0 1 1050,0 5-369,0 1-1920,0 5-253,5 0 0,1 5 171,6 2 1012,4 3 0,-3 7 0,3 1 0</inkml:trace>
  <inkml:trace contextRef="#ctx0" brushRef="#br0" timeOffset="4">6339 6361 8003,'0'7'1567,"5"3"0,-3-9-619,6 3-400,-6 2-57,8-4-264,-8 3 572,3-5-450,-5 5 0,1-4 269,3 3-129,-3 2-1506,4-5 838,-5 5 179,0-6 0,-10 0 0,-3 0 0</inkml:trace>
  <inkml:trace contextRef="#ctx0" brushRef="#br0" timeOffset="5">14573 5813 8429,'-18'-5'0,"3"-2"0,2-2 358,2 1 1,3 3-84,1 5 0,3-4-35,-4 0 0,1 1 205,-5 3 0,5 5-123,-1 2 0,5 3-67,0 2 0,1 3 31,2 0 0,0 9-199,0-1 0,5 4 138,3 0 1,2 0-189,2 4 0,-1 2 81,0-3 1,1 7 62,-1 1 1,-3 2-152,0-2 0,-6-2 58,2 6 0,1-4-135,-1 4 0,0-5 107,-4 1 1,0-2-345,0-2 0,0-1 119,0-3 1,0-2-110,0-5 1,3-4-20,1 0 0,1-6 43,-1-2 1,-3 1-1072,3-5 630,3-2 270,-6 0-1054,4-5 1475,-5-5 0,5-1 0,1-5 0</inkml:trace>
  <inkml:trace contextRef="#ctx0" brushRef="#br0" timeOffset="6">15018 6030 8500,'0'-19'-232,"0"0"0,0 5 93,0-1 0,0 2 913,0 2 0,-5 5-180,-2 2 1,-1-1-92,-3 1 1,2 1-332,-6 7 0,2 2 0,1 6 329,1-1-430,0 6 30,-1 1 1,6 4 297,2 1-281,-2 5 72,4-4 0,-3 12 126,5-6-410,0 6 123,0-7 1,0 5-20,0 0 0,0 1-99,0-1 1,0-4-432,0 1 407,0-6 0,5 3-40,3-5 0,6-5-102,1-3 0,7-4 508,1-3 1,1-3-187,6-5 1,1-1 70,3-3 1,-4-2-152,1-6 32,-1-4-195,5-2 381,-6-5 0,3-3 273,-6-1-239,-4-5 1,-5 3-292,-1-5 1,-7-4 125,2 0 0,-7-6-192,0 3 0,-9 1 48,-7 2 0,-6 8-221,-8 3 1,-2 4 88,-3 4 0,-4 3-59,4 4 0,-3 6-205,7 2 1,5 3-209,3 1 1,8 1-237,0 3 0,7-2-243,0 6 1160,8 0 1,3 3 0,4 1 0</inkml:trace>
  <inkml:trace contextRef="#ctx0" brushRef="#br0" timeOffset="7">15669 5985 8354,'-3'-16'108,"-1"1"0,0 0 197,4 3 1,0 5-81,0-1 404,0 6 47,0-3-264,0 0-397,0 3 98,0-3-1224,0 5 1,0 5-50,0 3 1160,0 2 0,0 1 0,0 1 0</inkml:trace>
  <inkml:trace contextRef="#ctx0" brushRef="#br0" timeOffset="8">15624 6361 8348,'-7'7'224,"-3"-2"0,9 0 555,-4-4-132,10 9 30,-4-8-367,4 8 0,-3-8 114,1 6-357,-1-6 56,3 4 212,-5-6-1293,5 0 491,-4 0-1270,4 5 897,-5-4 840,5 4 0,-3-10 0,3-1 0</inkml:trace>
  <inkml:trace contextRef="#ctx0" brushRef="#br0" timeOffset="9">16138 5905 8266,'0'-30'0,"0"2"870,0 6-604,0 9 0,0-2 1387,0 7-601,0-2 305,0-1-914,-5 4 0,3 1 317,-1 2-271,1 3-502,2 6 43,0 2 1,0 16 106,0 0 1,0 5 305,0 6-190,0 1-1112,0 4 895,0 2 0,0 8 19,0 1-294,0 4 139,0-7 1,0 5-57,0-2 127,0-9 0,0 9 32,0-8 1,0-7-820,0 0 790,0-4-254,0-1 249,0-3 0,0-5-5,0-3-26,0-2 32,0-6 688,0 0-516,0-4 173,0 3 0,2-9-416,1 3 100,-1-3 2,3-1-778,-5 0 510,0-5 1,0-1-2897,0-6 3163,0 1 0,5-6 0,1 0 0</inkml:trace>
  <inkml:trace contextRef="#ctx0" brushRef="#br0" timeOffset="10">5059 9285 9777,'0'8'392,"0"-1"1,0 1-253,0 3 1,0 1 0,0-1 43,0 1 0,0 3 2,0 0-51,0 5 0,4 2-89,0 5 1,1 1 124,-1-2 0,-3 0-135,3 4 1,-3 1 107,-1 3 0,0-1-203,0-3 1,2 3 29,1-2 0,-1-2 55,1 1 1,-1-4-183,-2 0 1,1-2 116,3-1 0,-3-1-68,3-3 0,-2 1 98,2-5 1,-3 1-45,3-5 0,-2 1 4,-2-1 1,1-3-38,3-1 21,-3-4 0,4 3-265,-5-2-659,0-3 365,0 4-919,0-5 1543,-5-5 0,-1-1 0,-6-6 0</inkml:trace>
  <inkml:trace contextRef="#ctx0" brushRef="#br0" timeOffset="11">5391 9422 8168,'0'-6'-89,"0"1"0,0 4 228,0-3 348,0 2-85,0-3 1,1 2-145,3-1 1,-2 0-137,6 4 1,-6 1 136,2 3 0,-3 2-74,-1 6 1,4-1 14,0 1 1,0 0-8,-4 4 0,0-2-165,0 5 0,-1-5 104,-3 1 1,3 1-173,-3-1 0,2 1 127,2-5 1,-3 1-72,-1-1 0,0 0 104,4 1 0,0-1-187,0 1 1,0-1 47,0 0 0,0-3 76,0 0 1,0-1 1,0 5 61,0-1 44,0-4-104,0 3 1,1-8-2,3 6 48,-3-6-39,10 8-112,-10-8 88,9 3 1,-4-4-100,6 3 96,-1-3 0,2 4-110,2-5 0,-1 4 97,5 0 1,-4 1-183,4-1 168,0-3 1,0 8-4,0-5-161,-5 5 63,8-8 1,-9 9 20,2-2 1,-4 2-6,-3 1 1,1 1-143,-5-1-33,5 0 203,-8 1-104,4-1 97,-5 1 1,-1 3-56,-3 0 230,-3 0-174,-4-3 0,-2-1-50,-2 1 284,2-1-222,-8 1 0,7-1-88,-5 0 99,0-4 1,0 2-66,0-6 0,5 1-12,-1-4 1,2 0-259,1 0 1,1-1 91,0-3 1,3 2-505,0-6 0,6-3 251,-2-5 0,-1 0 522,1 1 0,0-3 0,4-5 0</inkml:trace>
  <inkml:trace contextRef="#ctx0" brushRef="#br0" timeOffset="12">5391 9491 8184,'-11'-18'0,"4"3"0,-2 6 0,5 1 541,0 1-342,9 0 0,-2-3 199,5 3 26,-1 1-151,5-4 0,3 8-17,0-6-72,5 6 0,-2-3-62,5 5 1,4-4 96,-1 0 1,2 0-171,-1 4 0,-3 0-7,3 0 1,1 0-116,-2 0 1,1 0 35,-4 0 1,0-4-83,-1 0 1,-3-3 123,0 3 0,-3-4-1,3 5 0,-5-2-218,1 1 1,-6 3-41,-2-3-303,-4-3 120,7 6-1085,-9-4 1522,4 5 0,-5 5 0,0 1 0</inkml:trace>
  <inkml:trace contextRef="#ctx0" brushRef="#br0" timeOffset="13">6350 9445 8166,'0'-11'-12,"0"-1"1,0 5-11,0-1 739,0 0-88,5-3 1022,-4 5-595,4 1-862,-5 5 0,0 5 9,0 2 1,0 5 134,0 3 1,0 3-81,0 4 0,-1 5-46,-3 0 1,2 4-11,-6 0 1,-1 2-112,-6 1 0,1 0-172,-5 1 1,4 3 80,-4 0 1,4-3-219,-4 0 0,5-9 129,-2 5 0,4-6-133,0-2 0,2-1 9,3-3 0,-2-3-205,5-4 197,-5-1-184,8 0-688,-4-4 327,5-2-1236,0-5 2002,0-5 0,0-7 0,0-5 0</inkml:trace>
  <inkml:trace contextRef="#ctx0" brushRef="#br0" timeOffset="14">6167 9377 8047,'-11'-30'0,"5"8"0,0 5 0,6 6 882,0-1-163,0 6-294,0-4-190,0 3 149,0 1-714,0 1 272,6 5 0,-4 0-1723,6 0 1781,-6 5 0,8 1 0,-3 6 0</inkml:trace>
  <inkml:trace contextRef="#ctx0" brushRef="#br0" timeOffset="15">6430 9959 7277,'8'0'4044,"-1"0"-3398,-4 0-315,2 0 1,-4 1 478,3 3-485,-3-3 0,5 8-138,-2-5-406,-2 5 1,4-4-1076,-2 3 1,-3 2 1293,3-3 0,-8 4 0,-2 0 0</inkml:trace>
  <inkml:trace contextRef="#ctx0" brushRef="#br0" timeOffset="16">5242 13054 8185,'0'-11'-312,"0"4"458,0-3 1,0 8 319,0-6-21,0 5-200,0-7 123,0 9-164,0-4 62,0 5-92,0 5 0,0 1-40,0 6 0,0 0 75,0 4-213,0 1 24,0 6 1,0 0-28,0 0 0,0 4 48,0-1-113,0 6 57,0-8 0,0 4 51,0-5 1,0 4-121,0-1 0,4-3 93,0-4 0,0-5-15,-4 1 0,0-2-36,0-2 1,1 0 60,3-4 309,-3 3-195,4-8 190,-5 3 684,0-5-842,0-5 0,0 2-49,0-5 1,1 2-19,3-2 0,-1-2 12,4 3 0,-3 2-188,4 1 1,-1-1 47,5 1 0,0 0-83,4 4 1,-2-4 110,5 0 0,0 1-105,3 3 1,1 1 74,0 3 0,-4 2-103,0 6 1,-1-1-21,1 0 0,1 2 122,-4 2 1,-2-1-148,-7 5 0,2-1 83,-5 1 1,0 3-210,-4-3 1,0 5-58,0-1-81,-5 7 215,-2-16 0,-4 13-116,-1-8 347,-4-3-132,3 6 0,-5-8 194,3 5 1,1-5-95,-5 1 1,0-6 77,-4-2 1,4 0-94,0 0 328,0 4-185,1-10 1,-2 4-148,5-5 0,-4 0-31,4 0 1,-1-1 87,5-3-686,0-2 313,4-6 365,-3 1 0,9-6 0,-4-1 0</inkml:trace>
  <inkml:trace contextRef="#ctx0" brushRef="#br0" timeOffset="17">5254 13008 8132,'-12'-12'0,"11"-4"0,2 10 0</inkml:trace>
  <inkml:trace contextRef="#ctx0" brushRef="#br0" timeOffset="18">5242 12963 8134,'8'-4'1978,"-1"0"-1314,1 0-434,3 4-35,6 0 0,1 0-46,5 0 0,1 0-194,2 0 1,5 0-21,7 0 1,-3 0 15,3 0 0,2-4 12,-2 1 0,0-5 93,-4 4-217,-5-5 89,-1 3 1,-9-2-104,0 1 0,-5 4-250,2-1 0,-8-1 125,0 2 1,-4-1-238,3 4 537,-4 0 0,7 0 0,-4 0 0</inkml:trace>
  <inkml:trace contextRef="#ctx0" brushRef="#br0" timeOffset="19">6293 13157 8278,'0'-12'-221,"1"6"504,3 2 552,-3-2 87,4 5 605,-5-4-897,0 5-375,0 5-65,-5 1 1,-1 10 72,-6 4 1,1 1-28,0 2 0,-1 1-131,1 3 0,-6-2 277,-2 6-563,3-1 214,-6-1 1,8 4-74,-5-2 0,4-3-234,-4-2 1,5 2-134,-1-1 0,2-1 193,2-3 1,-1-5-8,1-3 0,1 2 125,2-2-186,-2 0-74,9-8 199,-10 3-308,10-9-33,-9 9 192,9-9-537,-9 4 333,8-5 510,-3-5 0,0-1 0,-1-5 0</inkml:trace>
  <inkml:trace contextRef="#ctx0" brushRef="#br0" timeOffset="20">6087 13043 8163,'-6'-18'892,"1"1"-125,5 11-1011,0-4 231,0 4 76,0-1 302,0 2-224,0 5-290,5 0 1,1 5 148,6 3 0,-1 7 0,1 3 0</inkml:trace>
  <inkml:trace contextRef="#ctx0" brushRef="#br0" timeOffset="21">6350 13671 8189,'-6'5'0,"1"-3"643,5 6-218,0-5 84,0 7 0,0-8 304,0 6 1,0-4 388,0 3 73,0-4-1235,0 7-35,0-9 154,0 9-466,0-8 199,0 3 177,0-5-69,5 0 0,-4 5 0,4 1 0</inkml:trace>
  <inkml:trace contextRef="#ctx0" brushRef="#br0" timeOffset="22">4363 16903 8243,'-5'-12'10,"3"1"324,-1 0 12,-4 4 125,6-3 155,-4 4-313,5-1 0,1 2-176,3 5 0,-1 0 396,4 0-410,1 0 1,7 0 33,0 0 1,2 2-66,-2 1 0,1-1 42,3 2 1,3-3-15,-3-1 1,3-1 58,1-3 1,3 2-28,1-1 1,1-2-62,-2 1 1,-2-4 92,3 4 1,-3 1-209,-1 3 1,0 0 98,0 0 0,-4 0-165,0 0 1,-1 0 44,1 0 0,-3 0 47,-4 0 20,-1 0 1,0 0-110,1 0 1,-5 0-134,1 0 259,0 0-266,3 0 226,-5 0-246,5 5 243,-10-4 0,4 5-5,-5-2 0,0-1 57,0 4 0,0 1 144,0 3 1,-4 1 64,0-1 1,-5 6-142,2 2 0,-3 2 64,-2 2-1,1 5-73,-1 2 0,1 5 3,0 3 1,-5 1-120,1 3 1,0 1-190,3-5 1,2 4 35,3-4 1,0 0-170,4-4 1,1-3 118,-2-1 1,3-3-73,1 3 0,-4-8 314,1 1 0,-1-4-156,4 0 1,0-3 332,0-4-40,0-1 1,0-3 540,0-1-297,0-4 96,0 2-887,0-5 297,0-5 0,4 2-1121,-1-4 0,5-1 96,-4-3 1109,5-6 0,-3 0 0,5-6 0</inkml:trace>
  <inkml:trace contextRef="#ctx0" brushRef="#br0" timeOffset="23">5379 17108 8106,'0'-11'-395,"0"0"512,0-1 0,0 5 103,0-1 0,0 4 479,0-3-447,0-1 0,-1-2 103,-3 2 0,2 2-103,-6 2 0,0 3-47,-3-3 0,-4 3-29,0 1 1,-1 3 14,5 1 1,-1 5 18,1-1 0,-4 3-111,0 4 0,-1 2-43,5 2 0,-1 4 78,1 0 0,0 1-59,-1 6 0,1 1 78,-1 3 0,-2-1-126,3-3 0,-7 6 49,7-6 1,2 5-6,5-9 0,3 5-62,1-5 1,2 1-191,6-4 1,1-5-90,10-3 0,0-2 118,4-2 0,1-1 5,3-2 1,-3 1 74,2-6 1,0 1 21,0-4 0,0-1 14,4-3 1,1-2-23,3-6 1,-4 0 49,1-4 1,-2 3 20,1-7 1,-2 1 147,-5-3 0,-1-1-101,-3 0 1,-3-1 236,-4-3 1,-6-2-81,-2-5 0,-3-1-59,-1 1 0,-10-5-83,-5-3 0,-7 3 10,-4 1 1,-5 3-123,-7 5 1,1 3-278,-5 8 1,6 4-308,-3 7 0,4 3 252,1 5 0,5 2-358,2 1 1,8 7-55,4 6 0,7 3 781,4-4 0,8 10 0,2-1 0</inkml:trace>
  <inkml:trace contextRef="#ctx0" brushRef="#br0" timeOffset="24">6144 17074 8067,'0'-18'0,"0"2"0,6 3-272,1-2 0,-1 4 108,2-1 1,-4 1 1211,3 3-673,-4 3 0,3-1 678,-2 2-63,-3 3-532,5-4 0,-8 6-61,-2 3 0,-1-2 154,-2 6 0,-3-1-216,2 5 1,2 1-103,-2 2 1,0-1-116,-3 5 1,-5 4 77,-4 3 0,-1 6-119,-2-2 0,0 5 78,0 3 0,-3-1-139,-1 4 0,0-4-90,5 1 1,0-2-131,3-2 1,-1-3 56,4-1 1,2-6-45,7-1 50,-3 0 1,7-11 44,-4 4 69,4-9-271,-2 3-382,5-8-601,0 3 0,4-14-1177,0-2 2458,4-3 0,-1-3 0,4-1 0</inkml:trace>
  <inkml:trace contextRef="#ctx0" brushRef="#br0" timeOffset="25">6053 16869 8279,'0'-18'852,"-5"1"1,4 10 166,-3-1-498,3 6 127,1-3 179,0-1-704,0 5 0,0-3-222,0 8 0,1 3-979,3 4 0,-2 0 1078,6 1 0,5 4 0,4 2 0</inkml:trace>
  <inkml:trace contextRef="#ctx0" brushRef="#br0" timeOffset="26">6190 17508 8132,'1'7'3689,"3"-4"-2624,-3 4 0,6-5-397,-3 6 0,-2-4 459,6 3-1423,-6-4-1395,3 7 1691,0-9 0,-3 9 0,3-3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1.35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16709 11489 7986,'6'0'-1971,"-1"0"1963,-5-5 65,-5 4 84,4-4-100,-9 0 0,8 4 1,-3-4 213,5-1-207,0 5 0,0-5 6,0 2 1,0 2-1,0-6 1,0 4 286,0-4 29,0 6 9,0-8 19,0 3-127,5-4 8,-3 5-119,3-4 1,-4 8 3,3-2 1,-3 2 220,3-2-120,-3 3-57,-1-4 38,0 5 27,-5 0-111,4 5-41,-4-4 1,1 5 41,0-2-5,-5-2-22,3 8 1,-2-8 22,1 6 1,-1-2 77,-3 2-470,-1 2 200,-4-4 0,3 7 76,-2 2-214,2-2 127,2 3 0,-1-4 26,1-1-110,-1 1 45,1-1 1,1 0-94,2 1 203,3-1-53,0-4 145,4 3-117,-4-4 1,1 6 4,0-1-8,0-5 9,-1 5 1,4-9 8,-3 6 0,3-5 23,1 5 15,0-5-40,0 7 0,0-9 1,4 5 4,0-2 1,4-3-4,-6 10-173,3-10-4,0 4 110,-4 0 0,4 1-105,-5 6 1,0-5 119,0 1 1,0 0-30,0 3 0,0 2-21,0 2 160,0-2-116,0 8 1,0-7 36,0 5-51,0 0 13,0-1 45,0 4-23,-5-5 0,4 2-14,-3 0 167,3-5-68,1 8 1,0-9-88,0 2 220,5-2-95,-4 3 0,4-3 157,-5 2-219,0-2-12,0-2 1,4 1 159,0-1-91,5 0-47,-8 1-264,9-1 121,-4-4 1,2 1 171,0-4-794,-1 5 245,0-8 135,3 10-991,-4-10 315,0 9 1010,5-9 0,-5 4 0,5-5 0</inkml:trace>
  <inkml:trace contextRef="#ctx0" brushRef="#br0" timeOffset="1">17006 11604 7969,'-8'-18'14,"0"3"486,6 7-212,-3-2 58,5 9 169,0-5-167,-5 1 62,3 4 200,-3-4-294,5 5 1,-3 5 123,-1 3-200,0 7-40,4-2 0,0 12-34,0-2-114,0 7 119,0 0 1,0 4-193,0 0 39,0-5-411,0 9 231,0-12 122,0 12 1,0-14 1,0 3-451,5-3 318,-4-7 1,8 1-15,-5-3-122,0-7 136,1 7 1,-4-12 26,3 4-97,2-4-104,-4 7-685,3-9 481,-5 4-34,0-5 1,5 0 0,1 0 0</inkml:trace>
  <inkml:trace contextRef="#ctx0" brushRef="#br0" timeOffset="2">17200 11638 8119,'0'-28'0,"0"5"0,0 5 1137,0 7-481,0-1 148,5 1 28,-4 5-356,4-4-178,-5 8 213,0-3-197,0 5 0,0 5-105,0 3 0,0 5 30,0 6 0,-1 1 165,-3 10-403,3 6 192,-4-1 1,5 10-240,0-3 68,0-3-850,0 6 58,0-5 575,0 1 1,4-3-231,-1-8-513,6-2 624,-2-10 0,3 2-162,-3-5-155,4 1 367,-5-10 1,2 3 203,-1-5-471,1 0 266,-2 1-1217,-1-4 1482,-5 4 0,5-5 0,2 0 0</inkml:trace>
  <inkml:trace contextRef="#ctx0" brushRef="#br0" timeOffset="3">17029 11958 7973,'-7'-12'-471,"3"1"1,3 3 731,1 1 0,4 3 652,0-4 0,5 6-20,-2-2-466,3-3-143,7 6 0,-3-4-106,5 5-140,0 0 186,4-5-801,0 4 495,4-4 0,-1 5 112,4 0-1543,-4 0 1063,2 0 0,-9 0 450,0 0 0,0 0 0,4 0 0</inkml:trace>
  <inkml:trace contextRef="#ctx0" brushRef="#br0" timeOffset="4">17622 11615 8128,'-5'-11'517,"0"-5"64,-2 1 1,2-4-382,5 4 0,1 3-191,3 5 0,-3 3-3,3-4 1786,-3 6-463,-1-3-316,0 5-804,0 5 1,0 2-128,0 9 157,5 1-139,-4 11 0,4 2-30,-5 4 0,0-2 64,0 2 0,2-2-102,1 6 1,-1 1-48,2-1-1095,2-5 884,-5 0 1,6-9-710,-4 3 542,-1-3 125,8-6-402,-9-2 113,4-4-35,0-1 1,-2-1-743,4-2 663,-4-3-92,2-5 763,0 0 0,-4 0 0,4 0 0</inkml:trace>
  <inkml:trace contextRef="#ctx0" brushRef="#br0" timeOffset="5">17885 11615 8012,'-6'-23'0,"-1"5"0,4 3 0,1 2 0,-1 2 2034,1 5-931,2 1-128,0 5 1,0 6-666,0 5-139,0 6 1,0 16-4,0 5 1,-1 6 14,-3 6 1,3 1-616,-3 2 0,3 2 346,1-6 0,0-3-382,0-4 0,0-9 210,0 1 1,4-9-39,-1-2 1,6-1 57,-1-7 1,-2-4-413,2-3 127,-6-6-451,9 3 788,-10-5-186,4 0 35,-5 0 0,-5-5 1,-2-1-1</inkml:trace>
  <inkml:trace contextRef="#ctx0" brushRef="#br0" timeOffset="6">17554 11912 7976,'-6'-8'0,"2"1"1469,2-1-912,8-3 0,0 4-82,5 4 1,1 0-13,-1-1 1,6 2-411,2-6 38,7 6-18,3-4 1,7 3-274,2-1 156,-2 0-579,8-1-964,-13 4 1132,7-4 0,-14 1 120,2 0 335,-2 0 0,-1-6 0,0-3 0</inkml:trace>
  <inkml:trace contextRef="#ctx0" brushRef="#br0" timeOffset="7">18068 11489 8000,'-7'-11'0,"-1"0"793,4-1-313,0 1-56,9 4 406,1-3-373,1 9 226,3-4-311,-9 0 0,9 4-29,-2-3-465,2 8 176,1-3 0,2 8 227,2-6-634,-2 6 286,4-7 0,-2 7-559,0-6 421,0 6 124,-3-8 0,-1 5-278,1-6 138,-1 0 167,0 0-39,1 0 95,-6-6 132,-1 5 1,-6-8-162,-3 6 307,-2-1-255,-6 4 1,1 0 237,0 0-232,-1 5 56,1-4 1,1 9-3,2-2 1,-2 2 27,2 1 39,3 6-107,0 1 1,5 4 30,0 1 222,0 0-121,0 0 0,0 0-44,0 0 1,4 0 19,0-1 1,5 1-15,-2 0 0,3-4-10,2 0 0,-1 0-352,1 4 131,4 0 23,-3 0 1,3 0-34,-4-1 1,-1 1 169,0 0-124,-4 0 60,3 0 1,-7 1 8,4 3 160,-4-3-81,2 4 0,-5-4 634,0 2-461,0-2 0,-5 4 192,-3-5 387,-7 0-281,2-5-150,-8 3 125,8-8-251,-14 9 0,8-10 132,-7 4-1683,1-4 984,3-5 0,0 1 219,3-4-3785,2 0 3846,11-4 0,-4-5 0,4-1 0</inkml:trace>
  <inkml:trace contextRef="#ctx0" brushRef="#br0" timeOffset="8">16674 13043 6003,'0'-7'892,"0"-3"-369,0 9 258,0-9-220,0 3 170,0-4-386,0 0 0,0 3 214,0 0-184,0 6-333,-5-3 120,4 5 0,-5 0 161,2 0-524,3 0 171,-9 0 1,2 5-254,-7 2-112,2 9 295,-9-4 0,6 6-274,-3-3 211,-3 3 22,10 0-70,0-2 151,2-4 0,8-1-121,-6 1 142,5-1-15,-2 0 0,5-3-31,0 0 166,5-6-128,-3 8 180,8-8-161,-4 8 53,6-9 1,-1 4 219,0-5-256,1 5 7,-1-4 253,6 5-239,-5-6 1,1 1 30,-5 3 1,-1-3 60,5 3-10,-6 2 126,4 0-173,-8 6 1,1 3-91,-6 0 92,-4 6 0,-4-4 0,-4 2 98,-1 0-96,-4 0-6,7 4-109,-3 0 104,-1 0 1,8 0-2,-2 0 1,3-2-2,1-2 0,2 2 24,5-6-13,0 5-19,0-7 1,0 3 200,0-4-19,0-1-166,0 1 1,4-5 173,-1 1 1,6-1-19,-1 5 0,-2-2-24,2-2 0,-1 2-103,5-3 0,-5 0-5,1 0 0,0 1 7,3 3 0,1-3-31,-1 0 1,-3-2-293,-1 1 1,-3 4 108,4-4 1,-6 0-1451,2 0-62,-3 1-802,-1 3 1680,5 1 773,-3-6 0,8-1 0,-4-5 0</inkml:trace>
  <inkml:trace contextRef="#ctx0" brushRef="#br0" timeOffset="9">17006 13271 7907,'-7'-22'0,"4"3"1089,1 3-219,2 10-217,0-5-241,5 5-86,-3 0 104,3 1 1,-4 6-22,3 3 0,-2 3-129,6 9 0,-4 1-80,3 6 1,-3 5 13,4 3 1,-2 0-87,2 0 1,2 0-168,-3-4 1,0 4-371,0-5 0,0 0 293,0-7 1,2 2-450,-5-2 0,1-2 134,-1-2 0,-3-2-81,3-2 1,-3-3-682,-1-1-568,0-4 1118,0 7 643,0-9 0,0 9 0,0-3 0</inkml:trace>
  <inkml:trace contextRef="#ctx0" brushRef="#br0" timeOffset="10">17268 13260 7838,'0'-30'39,"0"8"297,0 6 1,0 4 1388,0 0-1296,0 1 0,2 4 120,1 4-169,-1 1 0,3 9-104,-5 4 0,1 6-203,3 6 0,-3 4 23,3 4 0,-3 4-77,-1 0 1,4 5 62,0-5 1,1 1-167,-1-1 1,-2-6-147,6-3 1,-4-3-384,3-4 1,-3 2-180,4-6 1,-6-4 336,2-3 1,-1-4-1043,0 3 715,-1-4 233,3 2 549,-5 0 0,0-4 0,0 4 0</inkml:trace>
  <inkml:trace contextRef="#ctx0" brushRef="#br0" timeOffset="11">17108 13579 7846,'-3'-14'539,"-1"3"0,0 6-243,4-3 0,4 5 199,0-5 0,1 5 4,-1 0 1,-2 1-165,6 2 1,3 0-299,4 0 1,6 0 141,-2 0 1,4 0 31,3 0 1,-2 0-858,3 0 1,-3 4-1204,-1 0 0,4 0 955,-1-4 894,1 0 0,-4-5 0,0-2 0</inkml:trace>
  <inkml:trace contextRef="#ctx0" brushRef="#br0" timeOffset="12">17577 13248 7842,'-7'-11'881,"4"-1"1,1 1 190,2 0-785,0-1 0,2 6 161,1 2 613,-1 3-704,8 1 0,-5 5-310,2 2 1,2 9 108,-5 3 0,4 2 13,-4 2 1,3 0-173,-3 0 1,1 5 47,-1 2 1,-3-1-373,3 2 1,-3-6 152,-1 2 1,4-3-418,0-1 1,0-6 109,-4-1 0,0-4-609,0 0-779,5-1 780,-4 1 206,4-1 883,-5-5 0,0 0 0,0-6 0</inkml:trace>
  <inkml:trace contextRef="#ctx0" brushRef="#br0" timeOffset="13">17839 13225 7839,'2'-19'275,"1"0"1,5 5 335,7-1 1,-2 4-398,2 3 0,-2-1-139,-2 5 330,-4 1 1,-2 4-175,-5 3 0,4 7-116,-1 8 0,1 4-30,-4 4 1,-4-1-90,1 9 1,-5-4 45,4 7 1,-3-2-102,3-2 1,0-3-184,4-1 0,0-5 71,0 2 0,0-4 126,0-4 1,1-1-126,3-3 0,-3-6-805,3 2-149,2-2-463,-4 3 814,3-1 773,-5 0 0,0-4 0,0-2 0</inkml:trace>
  <inkml:trace contextRef="#ctx0" brushRef="#br0" timeOffset="14">17645 13591 7803,'0'-12'0,"0"1"0,0 3 1462,0 1-967,0 4 0,2-2-14,1 5 0,4 0-113,4 0 0,0 0-136,1 0 1,4 0-115,3 0 0,7 0-152,0 0 0,2 0-492,-1 0 1,1 0 436,2 0 0,0 0-1245,-4 0 1,-2 0 59,3 0 1274,-8 0 0,3-5 0,-5-1 0</inkml:trace>
  <inkml:trace contextRef="#ctx0" brushRef="#br0" timeOffset="15">18159 13682 7798,'-6'1'389,"2"3"1,4-1 485,4 4 1,1 1-177,3 3 1,-3 2-279,-5 2 1,0 1-309,0 6 0,-4-1-386,0 5 0,-5 2-658,1-1 0,0 0 211,0-5 1,-2 1-1348,2 0 2067,-2 0 0,-1 0 0,-1 0 0</inkml:trace>
  <inkml:trace contextRef="#ctx0" brushRef="#br0" timeOffset="16">18445 13214 7787,'-12'-5'-1466,"2"2"1763,3-4 0,1 3 1184,6-4-598,0 1-522,0-5 0,0 5 127,0-1 1,2 5 47,2 0 0,-2 1-182,6 2 0,-5 2-42,5 1 1,-4 5-46,4 7 0,-5 4-226,5 8 1,-2 2 17,2 5 1,-2 1-66,-2-1 1,-3 0 75,3 1 0,1-1-146,-1 0 1,0-5-610,-4-2 0,4-3 312,-1-1 0,1-2-537,-4-2 1,1-2 329,3-6 1,-2-3-1295,1 0 1874,4-6 0,-1 8 0,5-3 0</inkml:trace>
  <inkml:trace contextRef="#ctx0" brushRef="#br0" timeOffset="17">18685 13214 7786,'0'-24'0,"0"-2"0,0 11 0,5 4 749,2 3 0,2 4-229,-1-3 1,-2 4 97,-2-1 1,-3 4-244,3 4 0,1 4-157,-1 7 1,0 3-53,-4 5 1,1 8 38,3 4 0,-3 1-256,3-1 0,-3-1 107,-1 0 1,0-1-509,0-2 0,4-3 82,0-6 1,3-3-128,-3 1 0,4-7-447,-4 3 194,4-4 1,-6 0-1159,1-1 1908,4-4 0,-6 3 0,-1-9 0,-6 4 0</inkml:trace>
  <inkml:trace contextRef="#ctx0" brushRef="#br0" timeOffset="18">18445 13591 7786,'-12'-8'-583,"1"1"1199,5-1 0,2-2-177,8 2 1,2-1-186,5 6 1,6-5-107,2 4 0,4-4-102,3 5 1,0-2-363,4 1 0,1 1 197,3-4 0,-4 4-647,1-1 0,-2-1 431,1 1 0,2-3 335,-5 3 0,5-10 0,-3 1 0</inkml:trace>
  <inkml:trace contextRef="#ctx0" brushRef="#br0" timeOffset="19">19096 13191 7835,'-12'-11'1766,"2"-1"-1369,2 1 1,5 3 982,6 1-472,-1 4-381,3-2 1,-4 10-173,3 3 1,-3 7-246,3 4 0,-3 4 87,-1 3 1,4 5-105,0 7 0,1-1-106,-1 5 0,-2-7-274,6-1 0,-6-1-556,2-6 1,-1 0 421,1-4 1,-3-6-471,3-1 0,-2-5-771,2-3-150,-3 2 1135,4-9 677,-5 4 0,-5-10 0,-1-1 0</inkml:trace>
  <inkml:trace contextRef="#ctx0" brushRef="#br0" timeOffset="20">18924 13191 7882,'-11'-23'0,"5"5"0,2 3 0,5 3 954,7 0 0,1 2-394,10 2 0,-5-2-192,1 3 1,3 0-214,1 0 0,3 3-253,5-4 1,1 4-152,2-3 1,3 3-476,-2-4 1,1 6-32,-2-2 0,-1-1 755,-2 1 0,-3-5 0,4 3 0</inkml:trace>
  <inkml:trace contextRef="#ctx0" brushRef="#br0" timeOffset="21">19553 12963 7907,'-12'0'697,"6"-5"182,2-3 1,3 2 34,1-2-56,0 5-30,0-2-262,0 0-387,0 4-9,0 6 1,1 3-117,3 7 1,-3-1-30,3 1 1,2-2-175,2 2 1,-2-2-318,2-2 66,-1 1 0,5-1 61,-1 0 1,1-4 90,-1-3 0,-1-2 312,-2 2 1,2-3-106,-2 3 0,-2-3 112,2-1-39,-6 0 0,3 2 207,-5 1-200,0 4 0,-1 5 55,-3 4 1,-1-2 154,-3 5 1,0-4-65,4 4 1,-4 0 75,4 4 0,-1 1-56,1 3 1,2-3-230,-6 2 1,4-3 61,-3-4 0,3 5-71,-4-5 0,6 5 86,-2-5 1,3 2-171,1-2 1,1 2 214,3-2 0,2-1-81,6 1 0,0-4-126,4 4 1,-4-5 73,3 2 0,-2 0-20,-1-1 0,-2 4 61,-3-3 1,2-1-4,-5-4 1,0 5 139,-4-1 0,0 0 205,0-4 1,0 1 784,0-1 1,-5 1-478,-3-1 1,-6 1 47,-1-1 1,-5 4-266,1 0 0,-3 1-1117,-1-5 0,0-3-1429,1-1-1660,4 1 2753,1-2 1014,16-1 0,2-15 0,11-3 0</inkml:trace>
  <inkml:trace contextRef="#ctx0" brushRef="#br0" timeOffset="22">16652 14767 7909,'-8'-1'0,"0"-3"-651,6 3 455,-3-9 833,5 8-287,0-3 182,-5 5-239,3 0 0,-4 5-123,2 3 0,3-2 30,-3 2 1,-2 0-56,-2 3 0,2 0 26,-2 1 1,4-1-51,-3 1 1,1-1-83,-2 1 113,-2-1-321,3 0 92,1 1 1,1-5-5,5 1 5,0-5 0,0 3 29,0-2 1,1-3-64,3 3 1,-1 1 152,4-1 0,1-1 65,3-3 0,1 2 72,-1 2 75,1-3 1,-1 5-170,0-2 0,-4-1-7,-3 4 1,1-3-13,-2 4 1,1-1 29,-4 5 1,0-1-157,0 0 0,0 5 24,0-1 1,-1 4-153,-3-4 1,2 4 34,-6-4 1,4 6 123,-3-2 1,4 2 120,-1 2 0,3 0-80,1 0 0,0 0 193,0 0 1,0-4 23,0 0 0,0-4 23,0 4 1,4-5-67,0 1 1,4-2-10,0-2 1,1 1-17,-1-1 1,2-3-10,-3-1 0,3-3 94,2 4 1,-6-5-98,-2 5 1,1 0-690,-1 3 0,0-3-271,-4-1 0,0 1-1754,0 3 2564,-5-4 0,-2 3 0,-4-4 0</inkml:trace>
  <inkml:trace contextRef="#ctx0" brushRef="#br0" timeOffset="23">17086 14836 8118,'0'-7'1850,"0"2"-1192,0 5 0,3 5-365,1 3 1,4 7-261,-4 4 0,3 3 138,-3 1 1,4 3-165,-5 1 1,3 5 67,-3-2 0,-1-1-191,1 2 1,-1-2 35,-2 1 0,1-2-61,3-5 0,-2 0-27,6 0 0,-4-2-90,3-2 0,-3 2-47,4-6 0,-2 0-366,2-3-157,2-1 0,-8-1 828,6-2 0,-5 2 0,2-4 0</inkml:trace>
  <inkml:trace contextRef="#ctx0" brushRef="#br0" timeOffset="24">17325 14973 7934,'4'-13'0,"0"-2"0,5 2 0,-1-2 256,2-3-91,-4 5 0,3 1 437,-5 4 0,5 6 98,-8-3-224,4-1 1,-5 6-154,0 0 1,0 7-77,0 8 1,0 3 161,0 5 1,1 1-77,3 2 1,-1 0-84,4 4 0,-4-3-135,1 3 0,1 1-157,-2 3 1,5 0 2,-4 1 0,3-5-312,-3 1 0,4-6 79,-4 2 1,1-8-281,-1-4 1,-2-3-466,6 0 330,-6-1-1075,3-4 1762,-5 3 0,0-9 0,0 4 0</inkml:trace>
  <inkml:trace contextRef="#ctx0" brushRef="#br0" timeOffset="25">17131 15235 7849,'7'-7'226,"-4"-1"1,4 1 358,0-5 1,7 5-532,2-1 1,3 5 104,-4 0 0,4-2 112,-4 1 1,9 0-112,-1 4 1,-1 0-89,-3 0 1,0 0-24,4 0 0,-4 0-248,0 0 1,-4-1-283,4-3 0,-5 3 204,1-3 0,-2-3-166,-2 0 1,1-3 142,-1-2 0,0 1 23,1-1 0,-2 0 94,-2-4 0,2 0 96,-3-3 1,0-3 48,0 3 1,-4-1 237,1 1 0,1-1 439,-1 4 1,-1-3-323,-3 4 0,4 0 1302,0 4-608,0 4 335,-4-3-942,0 9 0,0-3-155,0 8 1,4 3-78,-1 9 1,5 1-17,-4 6 0,3 5-145,-3 3 1,1 2 85,-1 1 0,-1 4-169,4 0 1,-3 0 59,4-4 1,-6-3-508,2-1 1,1-4 85,-1 0 0,4-3-85,-5-4 0,2-2 169,-1-6 0,-1-1-582,4-2-776,-4-3 1707,2-5 0,-5 0 0,0 0 0</inkml:trace>
  <inkml:trace contextRef="#ctx0" brushRef="#br0" timeOffset="26">17851 14916 7931,'5'-17'328,"0"3"164,3-5 1,2 5-253,-3-1 0,3 6 200,2 1 873,-6 6-847,-1-3 0,-5 7 218,0 6 0,0 1-129,0 10 0,0 4 68,0 3 0,0 6-296,0-1 1,4 0-126,0 0 1,4 4-146,-5-4 1,2 4 47,-1-4 1,-1 2-79,4 1 0,-4-5 156,1-2 0,1-3-696,-1-1 1,3-2-531,-3-2 332,5-2 1,-7-7-640,6-2-806,-5 2 856,2-9 1,-7 4 207,-1-5 1092,-4 0 0,-4 0 0,-1 0 0</inkml:trace>
  <inkml:trace contextRef="#ctx0" brushRef="#br0" timeOffset="27">17668 15258 7839,'6'-11'-30,"6"-1"0,1 6 392,6 2 0,-5-1-157,1 1 1,1 1 114,-1 3 0,8 0-92,-4 0 0,5 0-208,-4 0 1,1 0-102,2 0 1,-4 0-238,0 0 1,-4 0 317,4 0 0,0 5 0,4 1 0</inkml:trace>
  <inkml:trace contextRef="#ctx0" brushRef="#br0" timeOffset="28">18216 15258 7819,'7'0'2280,"3"2"-1622,-3 1 0,7 4-191,2 4 1,-1 1-135,-4-1 1,1 2-127,-1 2 1,0 3-54,1 4 0,-6 3-95,-2 1 0,-3 2-293,-1 3 1,-6 2 214,-5-3 1,-1-2-1812,-3-1 1830,2-3 0,-3 4 0,-2 1 0</inkml:trace>
  <inkml:trace contextRef="#ctx0" brushRef="#br0" timeOffset="29">18856 14859 7882,'-6'-8'505,"2"0"848,2 6-179,2-3-786,0 5 0,4 1-1,0 3 0,6 7-36,2 8 1,-1 4-265,4 4 0,2 2 85,-2 5 1,0-1-180,-3-2 0,-1-2 73,0-3 0,-3-3-113,0 0 1,-4-1-305,3-7 0,-4 0-470,0-3 1,-1-1-686,-2 0 1506,0-4 0,-5 3 0,-2-4 0</inkml:trace>
  <inkml:trace contextRef="#ctx0" brushRef="#br0" timeOffset="30">18582 14973 7940,'-10'-5'-403,"2"-3"0,3-6 1544,5-1-652,5 0 0,5 3-204,5 1 0,2-1-423,-2 1 0,-1 0 526,5-1 0,0 5-8,4-1 1,5 4 69,2-4 1,5 6-151,3-2 0,2-1-216,6 1 0,0-3-157,-1 3 1,0-1-427,-3 1 1,-4 1 223,-8-4 0,-6 4-786,-5-1 1061,-5 3 0,3-4 0,-6-1 0</inkml:trace>
  <inkml:trace contextRef="#ctx0" brushRef="#br0" timeOffset="31">19541 14756 8431,'0'-7'3180,"5"2"-2944,2 10-78,4 7 1,-3 2 95,-1 5 0,-3 0 0,4 4 0,-6 5-69,2 2 1,1 3 38,-1 1 0,1 1-121,-1-1 0,-3 0-18,3 0 0,-3-1-173,-1-2 1,1-3-48,3-5 1,-3-6-510,3-1-236,-3-4-715,-1 0 168,0-6 1,0-2 1426,0-8 0,-10-2 0,-2-6 0</inkml:trace>
  <inkml:trace contextRef="#ctx0" brushRef="#br0" timeOffset="32">19347 14813 7871,'0'-13'0,"0"-2"0,1 2 122,3-2 1,2 6 73,6 2 1,3 0 273,0 0 0,2-2-40,-2 5 1,1-4-134,3 4 1,3 1-95,-3 3 1,3 0-1,1 0 0,-4 0-149,0 0 0,0 0-260,3 0 0,1 0-981,0 0 0,0 0 1187,0 0 0,5-5 0,1-2 0</inkml:trace>
  <inkml:trace contextRef="#ctx0" brushRef="#br0" timeOffset="33">20044 14550 7932,'-7'-5'0,"-2"3"588,6-6 183,-1 0 0,5 1-321,3-1 1,2 4-117,6-3 1,-5 3-230,1-4 0,3 6 85,4-2 1,1 3-79,-5 1 0,2 0 49,2 0 1,-2 0-127,2 0 1,1 0 52,0 0 1,-1 3-168,-4 1 0,0 5 66,-4-1 1,2-2-143,-5 2 1,0-1 16,-4 5 1,0 3 106,0 0 0,-5 6-136,-3-2 1,-2 3 81,-2 5 0,2-3 89,3 3 0,-4 1 11,4-2 1,0 1 119,0-4 0,3-4-103,-4 0 1,6-5 104,-2 1 1,3-2 7,1-2 1,0-3 1,0-1-13,0-4-62,0 7 1,1-9-38,3 3 1,-2-4-27,6-4 1,0 2-2,3-6 0,-3 6 72,-1-2-52,1-2 1,0 4-14,-1-2 53,-4 3-75,2 1 0,-5 5-22,0 3 0,0 6-133,0 1 1,0 5 94,0-1 1,5 2-138,2-2 0,0 6 69,0-2 1,-2 1 75,7-5 0,-3 4 201,6 0 1,-2 0-134,-2 3 1,3-2 191,-2-1 0,5 0-5,-5 0 0,0 2-8,-4-2 0,-2 3 107,-2-7 0,-3-2 269,3 2 0,-8-5-24,-3 2 0,-5-4 214,-3 0 0,-4-2-303,-8-3 0,-6 2-171,-5-5 0,-5 0-1234,1-4 0,-2 0-93,-2 0 1047,6 0 0,-5-4 0,3 0 0,1 2 0,2 1 0,6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1.3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17280 7127 6158,'-7'-5'1028,"2"-2"-776,5-4 0,0 3-122,0 1 0,0 3 442,0-4-225,0 6-136,0-9 0,0 9 388,0-6-217,0 6-310,0-3 0,-5 5 80,-2 0 1,-3 0-219,-2 0 1,1 5 86,-1 2 1,1 0-24,-1 0 0,1 1-13,0 3 0,3 1-57,0-1 0,6 1 16,-2-1 1,-1 0 78,1 1 1,0-1-251,4 1 242,0-1 0,0 1-94,0-1 72,0-5 78,0 4 0,2-7-32,1 5 1,0-6 253,5 2-96,-6-3-108,8-1 13,-3 0 0,0 0 28,1 0-140,-6 5 1,3 2 74,-5 4 0,0-3-150,0-1 0,-1 5 68,-3 3 0,2 4-11,-6-4 1,4 6-63,-3-2 0,0-2 90,0 2 1,-2-1-56,5 1 1,0 1 38,4-4 0,0 3-47,0-4 1,0 0 34,0-3 1,0-1 77,0 0 0,2-3 14,1 0 1,4-5 141,4 5 0,1-5-57,-1 0 0,0 3-105,1-3 1,-5 5-123,1-4 0,-5 5 145,0-2 0,2 0-227,-1 0 1,0 1 113,-4 3 1,-4 1-32,0-1 0,-3 1 122,3-1 1,-1 4-8,1 0 1,3 1 78,-3-5 1,3 0-65,1 1 0,0-1-181,0 1 0,0-1 107,0 1 0,1-5-207,3 1 1,-2-2 71,6 2 0,0 2 156,3-2 0,1 2 0,-1 1 0</inkml:trace>
  <inkml:trace contextRef="#ctx0" brushRef="#br0" timeOffset="1">17691 7218 7679,'0'-8'-1704,"0"1"2013,0 4 1,0-3-222,0 2-17,0 3 31,0-4 435,0 0-27,0 3 188,0-3 599,0 5 0,0 5-1010,0 3 0,0 3 35,0 5 0,0 1-65,0 6 1,0 1-70,0 3 0,0 2-27,0 5 1,0 1-248,0-1 1,0 4-176,0 0 0,0-4 188,0-3 1,4-6-10,0 2 1,-1-4-5,-3-4 0,4-3-125,0-4 1,4-1-112,-5 1 1,2-2-520,-1-3-1164,-2 3 877,8-8 1128,-9 8 0,4-9 0,-5 4 0</inkml:trace>
  <inkml:trace contextRef="#ctx0" brushRef="#br0" timeOffset="2">17896 7252 8100,'0'-11'-274,"0"-1"0,-1 2 1637,-3 3-303,3 2-424,-4 5 0,1 5-184,0 2 1,1 5-296,3 3 0,0 4 44,0 8 1,5 1-51,2 2 1,2 7-22,-1-3 1,2 3-242,-2-3 1,-2-1-468,2-2 1,-6-4 352,2-4 1,-2-1-588,2-3 1,-2 1 332,1-5 0,-1-3-1407,-2-5 930,0 1 956,0 4 0,5-6 0,1-1 0</inkml:trace>
  <inkml:trace contextRef="#ctx0" brushRef="#br0" timeOffset="3">17668 7663 8146,'0'-7'71,"0"-1"1,0 4 143,0-3 0,5 4 159,3-1 0,3-1-74,4 2 1,3-3-115,5 3 0,5 1-201,2-1 1,2-3-328,-1 3 1,0-5-89,-4 4 0,3 0 430,-3 4 0,0 0 0,-4 0 0</inkml:trace>
  <inkml:trace contextRef="#ctx0" brushRef="#br0" timeOffset="4">18342 7366 8093,'-8'-17'238,"1"1"1,4 8 78,-1 0-306,3 5 235,1-2 1,0 7 354,0 1 1,0 8-322,0 4 0,4 5-96,0-1 1,1 7-201,-1 0 0,1 5-22,2-5 0,3 6-133,-2-2 0,-2-2 19,2-1 1,-4-7-636,3-1-107,-4-5 376,7 3-484,-9-6 437,10-4 565,-10-2 0,4-5 0,-5 0 0</inkml:trace>
  <inkml:trace contextRef="#ctx0" brushRef="#br0" timeOffset="5">18068 7366 8094,'1'-11'154,"3"0"1,2-1 319,6 1 1,0 1 250,4 2 0,1-1-284,6 5 1,1-3-36,3 3 1,2-4-96,5 4 1,1 1-661,-1 3 0,0 0 94,0 0 0,-1 0-56,-2 0 1,1 6 278,-6 5 32,-4 6 0,-1 11 0,-3 1 0</inkml:trace>
  <inkml:trace contextRef="#ctx0" brushRef="#br0" timeOffset="6">18685 7800 8135,'0'8'596,"0"0"0,3-5 121,1 5 1,4 0-353,-4 3 0,1 4-27,-2 1 0,-1-1-115,2-4 1,-2 2-141,2 2 0,-3-2-382,3 2 1,-3-1 192,-1 1 1,0-2-760,0 2 0,0 2 486,0-2 0,0 0 379,0-3 0,-5 4 0,-1 2 0</inkml:trace>
  <inkml:trace contextRef="#ctx0" brushRef="#br0" timeOffset="7">19198 7401 8033,'-1'-18'77,"-3"3"0,3 2 172,-3 2 0,3 3 344,1 0 339,0 1-622,0-5 1,0 5 568,0-1-261,0 6-341,0-3 1,0 6-118,0 3-54,5 2 0,1 10-58,6 3 1,-4 3 74,-1 1 1,-1 4-257,2-1 1,1 5 78,-5-5 0,3 1-149,-3-4 1,0 0-88,-4-1 0,1-4-191,3-3 1,-3-2-1035,3-1 537,-3-1-743,-1 0 1721,0-4 0,-10 3 0,-2-4 0</inkml:trace>
  <inkml:trace contextRef="#ctx0" brushRef="#br0" timeOffset="8">18970 7366 8037,'0'-16'0,"5"7"2,3-2 0,6 2 3,1-3 1,5 2-1,-1 3 1,4-4 1183,4 4 0,-2 0-492,6 0 1,-2-1-576,1-3 1,-1 3-5,-2 1 0,-3 0-171,3 0 0,-4-2 43,-4 5 1,1-4-16,-5 5 1,-3-1-5,-5 4 167,1-5 314,3 3-339,-4-3 119,3 10 0,-8 2-104,6 4 1,-4 6-37,3 2 0,-3 2 13,4 2 1,-6 4-138,2-1 1,1 6-23,-1-1 0,1 0-215,-1 0 0,-3 0 48,3-4 1,1-1 126,-1-7 0,1 1-109,-1-5 1,-3 0 29,3-3 0,-3-1-353,-1 1 1,0-5-166,0 1 1,0-4-1044,0 3 1734,0-4 0,0 7 0,0-4 0</inkml:trace>
  <inkml:trace contextRef="#ctx0" brushRef="#br0" timeOffset="9">19792 7241 8027,'-5'-18'2543,"4"2"-2194,-4 4 49,5 6 162,0 1 0,0 6-112,0 3 0,5 7-377,3 8 1,-3 8 101,-1 3 1,1 3-145,-2 2 0,5 3-155,-4 0 0,3 4-262,-3-4 1,4-5 36,-4-7 1,3-3-733,-3-4 559,5 3 0,-7-10-166,6 4-1286,-5-9 1976,2 3 0,-5-3 0,0 4 0</inkml:trace>
  <inkml:trace contextRef="#ctx0" brushRef="#br0" timeOffset="10">19484 7583 8676,'5'-6'885,"3"2"1,2-1-374,1 1 1,2 1 164,2 3 0,3 0-251,5 0 0,5-4-522,2 0 0,7-4-41,1 5 1,5-5-110,-1 4 0,-3-3-1249,-1 3 0,-7 0 1495,-4 4 0,-3 5 0,-1 1 0</inkml:trace>
  <inkml:trace contextRef="#ctx0" brushRef="#br0" timeOffset="11">20078 7743 7996,'0'-6'5402,"0"1"-5044,0 15 1,0-2 23,0 7 0,0 3-705,0 1 1,0 4 263,0 3 0,-4 3-722,0 6 1,-5-2 462,2-3 0,-2 2-1094,1-6 1,-2-1 1411,3-3 0,-4-6 0,0 5 0</inkml:trace>
  <inkml:trace contextRef="#ctx0" brushRef="#br0" timeOffset="12">20535 7309 7920,'1'-11'-155,"3"0"1,-3 3-126,3 0 1424,-3 6-310,4-8 247,-4 8-609,5-3-247,-6 5-47,0 0 0,0 7 112,0 4 0,3 6-31,1 5 1,0 5-188,-4 0 117,0 4 0,0-3-291,0 3 0,0 0 125,0-4 1,0 0-414,0-4 1,0-4 197,0 0 1,4-5-724,0 1 641,-1-2 0,-1-3-461,1-3 1,-1 0-449,2-4 1183,-3-1 0,-6 3 0,-2-5 0</inkml:trace>
  <inkml:trace contextRef="#ctx0" brushRef="#br0" timeOffset="13">20215 7332 8040,'11'-18'0,"6"2"143,2 5 0,4-2 329,3-2 1,0 2-133,4-2 0,1 2-110,3 2 1,-1 0-140,-3 4 1,2-2 94,-5 5 1,3-4-340,-3 5 0,0-1 199,-5 4 0,-3 0-1514,0 0 1468,-5 0 0,3 5 0,-6 1 0</inkml:trace>
  <inkml:trace contextRef="#ctx0" brushRef="#br0" timeOffset="14">21083 7252 8156,'0'-11'351,"0"4"0,1 2-181,3 5 0,-3 2 16,3 1 1,-3 4 239,-1 4 1,0 6-129,0 2 0,0 7-238,0 5 1,0 1-36,0-2 0,0 3-219,0-2 0,4-4 63,0 0 0,0-7-155,-4-1 1,0-5 139,0 2 0,1-5-59,3-3 1,-3-2-618,3-2 269,-3-3 553,-1 4 0,-5 0 0,-1 2 0</inkml:trace>
  <inkml:trace contextRef="#ctx0" brushRef="#br0" timeOffset="15">20900 7321 7998,'-6'-18'147,"2"3"1,3 2 310,1 2 1,1 3-17,3 0-211,2 6-27,6-8 0,-1 8 153,0-1-301,6-4 28,6 6 0,6-4-198,5 5 93,-5 0 0,8 0-870,-3 0 1,2 0 551,-6 0 0,3 0 339,-2 0 0,2 0 0,1 0 0</inkml:trace>
  <inkml:trace contextRef="#ctx0" brushRef="#br0" timeOffset="16">21528 7115 8081,'0'-18'0,"-3"2"220,-1 5 0,1 3 395,7 0 0,-1 2-306,4-2 0,-4 2-45,0 2 0,4 3 27,0-3 1,0 3-58,0 1 1,1 0-264,3 0 1,-3 1-53,0 3 0,-1-2-51,5 6 1,-6 0 123,-2 3 1,1-3-210,-1-1 0,0 1 35,-4 3 1,-4 1 114,0-1 0,-6 4 175,-2 1 0,1 3-109,-4-4 1,2 5 152,2-1 0,-1 3-183,1 1 1,1 0 6,2-1 0,-1-3-11,5 0 1,-1-5-325,1 2 334,3 1 0,-4-4 3,5 2 1,0-6 31,0-1 0,1-6-67,3 2 1,-1-3 295,4-1 1,-3 0-63,4 0 0,-4-3-1,3-1 0,-3-4-323,4 4 0,-1-3 13,5 3-492,-1 0 406,0 4 1,0 1 38,-4 3 0,2 3 81,-5 4 1,4 2 107,-5 2 0,2-1 136,-1 5 0,-1 4 223,4 3 1,2 5-178,6-5 1,-2 2 91,2-1 0,-3-3-31,-5 3 0,2 1-94,-5-2 0,0 5 42,-4-5 0,0 1-68,0-4 0,0-1 459,0-3 1,-5 1-222,-3-5 0,-2 0 207,-1-3 1,-5-1-167,1 1 0,-5-6-175,1-2 0,-3 1-1750,-1-1 1,2-1 1514,2-3 0,-3 0 0,4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08:30:51.4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17668 7435 7943,'0'-8'22,"0"1"61,0 4 282,0-7 109,0 9-257,0-4 1,-1 5 224,-3 0-216,3-5 65,-4 3 52,5-3-147,5 5 0,1 2-142,5 1 0,1-1 148,-1 1 1,6-1-219,2-2 0,4 0-14,3 0 1,5 0 2,7 0 0,1-4 129,3 0 0,6-1-224,-2 1 0,1 3-153,-5-3 1,1 3 141,-5 1 1,0 0 63,-4 0 0,-4 0 58,-4 0 1,-3 0-9,-4 0 1,1 4-53,-4-1 73,-1 6-66,-4-2 1,-1 0 7,-2 1 0,-4-4 20,-8 3 1,-4-4 10,-7 1 1,-4-2-147,-7 2 0,-9-3 79,-7 3 0,-2-3-4,-2-1 0,1 0 26,-1 0 0,0 0 134,1 0 1,4 0 72,3 0 1,4 0-55,3 0 0,3-3 164,5-1 0,6 0 142,1 4 88,9 0-317,2 0 1,11-4 107,5 0 0,7-1-134,9 1 0,2 3 98,5-3 1,1-1-129,-1 2 1,1-1-166,3 4 0,-2-4-331,2 0 0,-2 0 209,-2 4 0,-1 0-933,-3 0 1,-2 5 1115,-5 3 0,-5 2 0,-2 2 0</inkml:trace>
  <inkml:trace contextRef="#ctx0" brushRef="#br0" timeOffset="1">17622 8531 8051,'-5'-6'202,"-1"1"199,0 0 1,-1 4 100,3-3-29,3 3-10,-4 1-320,5 0 1,5 0 116,3 0 1,3 3-83,4 1 0,8 1 10,8-1 0,3-3-69,4 3 1,4-3 21,7-1 0,0 0-196,4 0 0,3 0 60,1 0 1,3 0 94,-7 0 1,-4-5 3,-3-2 0,-3 2 45,-9 1 1,-2-1 77,-9 1 0,-5-4 83,-3 5 33,-7-1-605,2 4 0,-10 0 182,0 0 0,-5 0-857,-7 0 0,1 1-85,-1 3 1022,1-3 0,0 14 0,-1-2 0</inkml:trace>
  <inkml:trace contextRef="#ctx0" brushRef="#br0" timeOffset="2">17383 9514 8008,'-12'0'-1421,"5"3"852,-1 1 2047,0 0-910,2 1 0,-3-2 105,5 4-401,-5-4 0,7 6-29,-6-6 0,4 5-142,-3-4 0,3 5 164,-4-2 1,5 0-198,-5 0 1,4 0 104,-3 0 0,-1 3-235,-3-2 0,-1 1 64,1-1 0,-1 2-94,1-3 0,3 0-21,1 0 1,0-3-12,0 4 1,0-2 109,3 2 0,3 2-113,-3-3 0,3 0-3,1 0 1,0-3 50,0 4 1,1-4 1,3 3 0,-1-3 34,4 4 1,1-5 68,3 5 1,1-5-15,-1 0 1,1-1 269,-1-2-221,1 0 1,-1 1 112,0 3 165,1-3-132,-1 4-217,-4 0 0,1 2 71,-4 4 1,0-3-173,-4-1 1,0 5 93,0 3 1,-4 1-138,0 0 1,-3 1-7,3 6 1,-1 0-13,1 0 0,3 3 57,-3 1 0,-1 0 40,1-4 1,0-1 28,4 1 1,0-4-30,0 0 0,0-3-5,0 3 1,2-5 211,1 1 0,0-4 302,5-3 0,-2 2-75,2-2 0,2-2-113,-3 2 0,0-6-325,0 2 148,1 2 1,2-3-338,-2 4 149,2-4-1586,-9 2 918,4-5 787,-5 0 0,0 5 0,0 1 0</inkml:trace>
  <inkml:trace contextRef="#ctx0" brushRef="#br0" timeOffset="3">17600 9731 8089,'0'-16'647,"0"1"-78,5 0-426,1 3 0,2 6 481,-1 2 218,-4 3-220,2 1-189,-5 0 0,-1 5-217,-3 3 1,2 2 14,-1 1 0,1 1-179,2-1 0,0 6 64,0 2 1,0 2-127,0 2 1,0 4-48,0-1 1,0 2 21,0-1 1,2-2-385,1 6 0,-1-6 192,2 2 1,-3-7-150,-1-1 1,4-5 130,-1 1 0,1-2-283,-4-2 341,5 1 0,-2-2-742,4-2-197,-4-3-210,2 0 1336,-5-4 0,0 4 0,0-5 0</inkml:trace>
  <inkml:trace contextRef="#ctx0" brushRef="#br0" timeOffset="4">17839 9685 8079,'0'-18'281,"0"2"581,0 4-162,0 6-28,5-4-429,-3 8 1,3-1 101,-5 6 1,0 5-73,0 7 0,0 4-97,0 8 1,0 0-54,0 7 1,0 1-177,0 7 0,0-2 64,0-6 0,0 0-221,0 0 0,1-4-3,3-4 1,-2 1 56,6-4 0,-2 1-354,2-9 1,2 0 71,-2-3 1,-2-2-115,2-3 1,-4 2-522,3-5-25,-4 0 1098,2-4 0,0 0 0,1 0 0</inkml:trace>
  <inkml:trace contextRef="#ctx0" brushRef="#br0" timeOffset="5">17588 10050 8042,'5'-6'0,"2"0"98,4 2 1,2 1 214,2-4 1,1 4-59,3-1 0,2 2 220,-6-2 1,5 3-620,-1-3 1,2-1 103,-2 1 0,2 0-639,-2 4 1,2-4 149,-2 1 529,2-1 0,2 4 0,6 0 0</inkml:trace>
  <inkml:trace contextRef="#ctx0" brushRef="#br0" timeOffset="6">18113 9696 8132,'0'-11'869,"0"-1"257,0 6-277,0-4 357,0 9-742,0-4 0,2 6-329,2 3 0,-3 2 93,3 5 0,-3 2-116,-1 2 1,4 3 35,0 5 1,-1 4-109,-3-1 1,4 5-55,0-5 1,1 5 26,-1-4 0,-3-1-486,3-3 1,-3 0 217,-1 0 1,1-6-261,3-1 1,-2-4 177,1 0 1,-1-1-330,-2 1 1,0-5-21,0 1 1,0-4-830,0 3 1515,5-4 0,-4 7 0,4-4 0</inkml:trace>
  <inkml:trace contextRef="#ctx0" brushRef="#br0" timeOffset="7">18342 9753 8048,'0'-17'261,"0"1"1,1 4 37,3 0 1,2 5 530,6-1-53,-6 6 377,-1-4-586,-5 6-497,0 6 117,0 0 0,0 9 188,0 0-15,0 11-188,0-7 1,-4 14-55,1-3 83,-1 3 1,4-1-248,0 2 0,0-6 67,0 6 0,0-6-420,0 3 0,4-6 192,-1 2 0,5-7-159,-4-1 0,3-5 124,-3 1 1,4-2-394,-4-2 1,1 0 42,-1-4 0,-3 3-801,3-2-44,-3-3 1436,-1 5 0,0-9 0,0 5 0</inkml:trace>
  <inkml:trace contextRef="#ctx0" brushRef="#br0" timeOffset="8">18079 10096 8067,'0'-11'0,"0"-1"134,0 1 1,12-1 221,7 1 0,2 0-343,6-1 0,-3 2-261,-1 2 1,-4-1 316,0 6 0,0-1-23,4 4 1,0 0-376,-1 0 1,0 0-90,-3 0 418,3 0 0,1 0 0,6 0 0</inkml:trace>
  <inkml:trace contextRef="#ctx0" brushRef="#br0" timeOffset="9">18730 9571 8099,'-18'-7'0,"3"-3"1900,8 3-1308,2 1 1,6-2-907,3 4 409,-3 0 344,4 4-392,-5 0 1,5 0 140,3 0 0,2 0-247,1 0 0,1 0 85,-1 0 0,2 1-210,2 3 1,-2-3 42,2 3 1,-2-3 215,-2-1-254,0 0-449,1 5 286,-1-3 269,-4 3 81,-2-5-49,-15 0 1,2 1 89,-7 3 1,1-2 10,-1 6 0,1 0 143,-5 3 0,3 4-73,-3 1 1,5 4-15,-1-1 0,4 6-99,3 2 1,-1 1 48,5-2 1,1-1-38,3 1 1,0-2 36,0-1 1,5-4-12,2 0 1,3-3-40,2 3 0,-1-6-13,1 3 1,-1-5-8,0-3 1,1 2 2,-1-2 0,-3-2-460,0 1 306,-6 1 0,7 4 18,-5-1 1,3-3 81,-3-1 1,4 1 36,-4 3 1,5 1-68,-2-1 0,-1 0 330,2 1 0,0 3-25,3 0 0,-3 2-25,-1-2 1,0 2 136,0 2 1,-2 2-65,-5-2 1,0-1 247,0 1 0,0-4-147,0 4 1,-5-1 187,-2 1 0,-5 1-53,-3-4 1,-3-1 85,-5-4 1,1 1-471,-1-1 0,1-3-624,3-1-3105,-2-4 3609,8 2 0,-4-5 0,6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8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704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ENGG</a:t>
            </a:r>
            <a:r>
              <a:rPr lang="en-US" sz="2400" b="1" baseline="0"/>
              <a:t> 2760A </a:t>
            </a:r>
            <a:r>
              <a:rPr lang="en-US" sz="2400" b="0" baseline="0"/>
              <a:t>/</a:t>
            </a:r>
            <a:r>
              <a:rPr lang="en-US" sz="2400" b="1" baseline="0"/>
              <a:t> ESTR 2018: </a:t>
            </a:r>
            <a:r>
              <a:rPr lang="en-US" sz="2400" baseline="0"/>
              <a:t>Probability for Engineers</a:t>
            </a:r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71174" y="5887585"/>
            <a:ext cx="458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/>
              <a:t>Andrej Bogdanov and Farzan </a:t>
            </a:r>
            <a:r>
              <a:rPr lang="en-US" sz="2400" err="1"/>
              <a:t>Farnia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5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3" Type="http://schemas.openxmlformats.org/officeDocument/2006/relationships/image" Target="../media/image22.jpeg"/><Relationship Id="rId12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.xml"/><Relationship Id="rId11" Type="http://schemas.openxmlformats.org/officeDocument/2006/relationships/image" Target="../media/image26.png"/><Relationship Id="rId5" Type="http://schemas.microsoft.com/office/2007/relationships/hdphoto" Target="../media/hdphoto1.wdp"/><Relationship Id="rId10" Type="http://schemas.openxmlformats.org/officeDocument/2006/relationships/customXml" Target="../ink/ink14.xml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customXml" Target="../ink/ink18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.xml"/><Relationship Id="rId5" Type="http://schemas.openxmlformats.org/officeDocument/2006/relationships/image" Target="../media/image5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.xml"/><Relationship Id="rId5" Type="http://schemas.openxmlformats.org/officeDocument/2006/relationships/image" Target="../media/image37.png"/><Relationship Id="rId4" Type="http://schemas.openxmlformats.org/officeDocument/2006/relationships/customXml" Target="../ink/ink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0.xml"/><Relationship Id="rId5" Type="http://schemas.openxmlformats.org/officeDocument/2006/relationships/image" Target="../media/image43.png"/><Relationship Id="rId4" Type="http://schemas.openxmlformats.org/officeDocument/2006/relationships/customXml" Target="../ink/ink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4.xml"/><Relationship Id="rId5" Type="http://schemas.openxmlformats.org/officeDocument/2006/relationships/image" Target="../media/image46.png"/><Relationship Id="rId4" Type="http://schemas.openxmlformats.org/officeDocument/2006/relationships/customXml" Target="../ink/ink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2630582"/>
            <a:ext cx="7772400" cy="1523811"/>
          </a:xfrm>
        </p:spPr>
        <p:txBody>
          <a:bodyPr/>
          <a:lstStyle/>
          <a:p>
            <a:r>
              <a:rPr lang="en-US"/>
              <a:t>2. Axioms of Probability </a:t>
            </a:r>
            <a:br>
              <a:rPr lang="en-US"/>
            </a:br>
            <a:r>
              <a:rPr lang="en-US"/>
              <a:t>Conditional Probabilities</a:t>
            </a: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of occurrence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900" y="1318883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Give a probability model for the gender of Hong Kong young children.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2314" y="2413556"/>
            <a:ext cx="4938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sample space </a:t>
            </a:r>
            <a:r>
              <a:rPr lang="en-US" sz="2800">
                <a:latin typeface="Garamond"/>
                <a:cs typeface="Garamond"/>
              </a:rPr>
              <a:t>= { </a:t>
            </a:r>
            <a:r>
              <a:rPr lang="en-US" sz="2800">
                <a:latin typeface="Courier New"/>
                <a:cs typeface="Courier New"/>
              </a:rPr>
              <a:t>boy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girl</a:t>
            </a:r>
            <a:r>
              <a:rPr lang="en-US" sz="2800">
                <a:latin typeface="Garamond"/>
                <a:cs typeface="Garamond"/>
              </a:rPr>
              <a:t>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050" y="3008768"/>
            <a:ext cx="447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Model 1:	</a:t>
            </a:r>
            <a:r>
              <a:rPr lang="en-US" sz="2800">
                <a:latin typeface="Franklin Gothic Medium"/>
                <a:cs typeface="Franklin Gothic Medium"/>
              </a:rPr>
              <a:t>	common sense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13755" y="3039386"/>
            <a:ext cx="1535145" cy="462797"/>
            <a:chOff x="5313755" y="3039386"/>
            <a:chExt cx="1535145" cy="462797"/>
          </a:xfrm>
        </p:grpSpPr>
        <p:sp>
          <p:nvSpPr>
            <p:cNvPr id="7" name="Rectangle 6"/>
            <p:cNvSpPr/>
            <p:nvPr/>
          </p:nvSpPr>
          <p:spPr>
            <a:xfrm>
              <a:off x="5313755" y="3040518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1/2</a:t>
              </a: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1805" y="3039386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1/2</a:t>
              </a: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0400" y="3764418"/>
            <a:ext cx="172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Model 2:	</a:t>
            </a:r>
            <a:endParaRPr lang="en-US" sz="2800">
              <a:latin typeface="Franklin Gothic Medium"/>
              <a:cs typeface="Franklin Gothic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36825" y="4558168"/>
            <a:ext cx="5060950" cy="1626480"/>
            <a:chOff x="2536825" y="4558168"/>
            <a:chExt cx="5060950" cy="16264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6825" y="4558168"/>
              <a:ext cx="5060950" cy="124033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03525" y="5846094"/>
              <a:ext cx="45148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Franklin Gothic Medium"/>
                  <a:cs typeface="Franklin Gothic Medium"/>
                </a:rPr>
                <a:t>from </a:t>
              </a:r>
              <a:r>
                <a:rPr lang="en-US" sz="1600" i="1">
                  <a:latin typeface="Franklin Gothic Medium"/>
                  <a:cs typeface="Franklin Gothic Medium"/>
                </a:rPr>
                <a:t>Hong Kong annual digest of statistics, 2012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7130476" y="5486400"/>
            <a:ext cx="524448" cy="353344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64150" y="3739018"/>
            <a:ext cx="1891726" cy="466883"/>
            <a:chOff x="5264150" y="3739018"/>
            <a:chExt cx="1891726" cy="466883"/>
          </a:xfrm>
        </p:grpSpPr>
        <p:sp>
          <p:nvSpPr>
            <p:cNvPr id="15" name="Rectangle 14"/>
            <p:cNvSpPr/>
            <p:nvPr/>
          </p:nvSpPr>
          <p:spPr>
            <a:xfrm>
              <a:off x="5264150" y="3739018"/>
              <a:ext cx="9733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.51966</a:t>
              </a: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82533" y="3744236"/>
              <a:ext cx="9733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.48034</a:t>
              </a:r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5A53438-0F06-264A-840B-B10D60CDBA82}"/>
                  </a:ext>
                </a:extLst>
              </p14:cNvPr>
              <p14:cNvContentPartPr/>
              <p14:nvPr/>
            </p14:nvContentPartPr>
            <p14:xfrm>
              <a:off x="6154920" y="3879000"/>
              <a:ext cx="1484640" cy="183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5A53438-0F06-264A-840B-B10D60CDBA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8720" y="3862800"/>
                <a:ext cx="15170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63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09A7-D7E4-4943-8BCA-96C18588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come up with a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BCA01-7C84-9044-9478-346E662E5A85}"/>
              </a:ext>
            </a:extLst>
          </p:cNvPr>
          <p:cNvSpPr txBox="1"/>
          <p:nvPr/>
        </p:nvSpPr>
        <p:spPr>
          <a:xfrm>
            <a:off x="463550" y="1229983"/>
            <a:ext cx="5182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Franklin Gothic Medium"/>
                <a:cs typeface="Franklin Gothic Medium"/>
              </a:rPr>
              <a:t>Option 3: </a:t>
            </a:r>
            <a:r>
              <a:rPr lang="en-US" sz="3600">
                <a:latin typeface="Franklin Gothic Medium"/>
                <a:cs typeface="Franklin Gothic Medium"/>
              </a:rPr>
              <a:t>Ask the market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DC3E8-F9C2-AD44-A4EF-6C3561B21B00}"/>
              </a:ext>
            </a:extLst>
          </p:cNvPr>
          <p:cNvSpPr txBox="1"/>
          <p:nvPr/>
        </p:nvSpPr>
        <p:spPr>
          <a:xfrm>
            <a:off x="596900" y="2023733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probability of an outcome should be proportional to the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amount of money</a:t>
            </a:r>
            <a:r>
              <a:rPr lang="en-US" sz="2800">
                <a:latin typeface="Franklin Gothic Medium"/>
                <a:cs typeface="Franklin Gothic Medium"/>
              </a:rPr>
              <a:t> you are willing to bet on it.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55DEBE-62E2-A74F-A12C-BA699737E752}"/>
              </a:ext>
            </a:extLst>
          </p:cNvPr>
          <p:cNvGrpSpPr/>
          <p:nvPr/>
        </p:nvGrpSpPr>
        <p:grpSpPr>
          <a:xfrm>
            <a:off x="596901" y="4373589"/>
            <a:ext cx="2083869" cy="1107774"/>
            <a:chOff x="596901" y="4373589"/>
            <a:chExt cx="2083869" cy="1107774"/>
          </a:xfrm>
        </p:grpSpPr>
        <p:pic>
          <p:nvPicPr>
            <p:cNvPr id="6" name="Picture 5" descr="Die_Spire_01_4832.png">
              <a:extLst>
                <a:ext uri="{FF2B5EF4-FFF2-40B4-BE49-F238E27FC236}">
                  <a16:creationId xmlns:a16="http://schemas.microsoft.com/office/drawing/2014/main" id="{462E80D0-BDA5-D141-AC8C-26F0A055A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01" y="4373589"/>
              <a:ext cx="1006171" cy="1006171"/>
            </a:xfrm>
            <a:prstGeom prst="rect">
              <a:avLst/>
            </a:prstGeom>
          </p:spPr>
        </p:pic>
        <p:pic>
          <p:nvPicPr>
            <p:cNvPr id="7" name="Picture 6" descr="Die_Spire_01_4832.png">
              <a:extLst>
                <a:ext uri="{FF2B5EF4-FFF2-40B4-BE49-F238E27FC236}">
                  <a16:creationId xmlns:a16="http://schemas.microsoft.com/office/drawing/2014/main" id="{6CBC5CBD-65F4-1A46-B15C-616052675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3288">
              <a:off x="1674599" y="4475192"/>
              <a:ext cx="1006171" cy="100617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6F12C8-DA59-CF43-8254-2E677AF5ECCD}"/>
              </a:ext>
            </a:extLst>
          </p:cNvPr>
          <p:cNvGrpSpPr/>
          <p:nvPr/>
        </p:nvGrpSpPr>
        <p:grpSpPr>
          <a:xfrm>
            <a:off x="3387155" y="4046868"/>
            <a:ext cx="3536467" cy="555961"/>
            <a:chOff x="3387155" y="4046868"/>
            <a:chExt cx="3536467" cy="55596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4B0D05-6A56-A343-AB54-ECB9F253D324}"/>
                </a:ext>
              </a:extLst>
            </p:cNvPr>
            <p:cNvSpPr txBox="1"/>
            <p:nvPr/>
          </p:nvSpPr>
          <p:spPr>
            <a:xfrm>
              <a:off x="3387155" y="4046868"/>
              <a:ext cx="2646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Franklin Gothic Medium"/>
                  <a:cs typeface="Franklin Gothic Medium"/>
                </a:rPr>
                <a:t>Will you bet on</a:t>
              </a:r>
            </a:p>
          </p:txBody>
        </p:sp>
        <p:pic>
          <p:nvPicPr>
            <p:cNvPr id="9" name="Picture 8" descr="Dice-6.png">
              <a:extLst>
                <a:ext uri="{FF2B5EF4-FFF2-40B4-BE49-F238E27FC236}">
                  <a16:creationId xmlns:a16="http://schemas.microsoft.com/office/drawing/2014/main" id="{B54CA3A5-76DD-4A42-A0C3-27E39917D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5853" y="4119896"/>
              <a:ext cx="482933" cy="482933"/>
            </a:xfrm>
            <a:prstGeom prst="rect">
              <a:avLst/>
            </a:prstGeom>
          </p:spPr>
        </p:pic>
        <p:pic>
          <p:nvPicPr>
            <p:cNvPr id="10" name="Picture 9" descr="Dice-6.png">
              <a:extLst>
                <a:ext uri="{FF2B5EF4-FFF2-40B4-BE49-F238E27FC236}">
                  <a16:creationId xmlns:a16="http://schemas.microsoft.com/office/drawing/2014/main" id="{78AED0C6-D9B7-2A47-83BB-BCE3DD47B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689" y="4119896"/>
              <a:ext cx="482933" cy="48293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A17EED4-47CB-2A46-BCF6-5967546B9CD9}"/>
              </a:ext>
            </a:extLst>
          </p:cNvPr>
          <p:cNvSpPr txBox="1"/>
          <p:nvPr/>
        </p:nvSpPr>
        <p:spPr>
          <a:xfrm>
            <a:off x="3408219" y="4886390"/>
            <a:ext cx="545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… if the casino’s odds are 35:1?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E8AE6-5868-4742-A1E7-746F89F0F4E6}"/>
              </a:ext>
            </a:extLst>
          </p:cNvPr>
          <p:cNvSpPr txBox="1"/>
          <p:nvPr/>
        </p:nvSpPr>
        <p:spPr>
          <a:xfrm>
            <a:off x="3408219" y="5492012"/>
            <a:ext cx="437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… how about 37:1?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834EEEC-ED09-8CB3-EDD2-D8153B43BC04}"/>
                  </a:ext>
                </a:extLst>
              </p14:cNvPr>
              <p14:cNvContentPartPr/>
              <p14:nvPr/>
            </p14:nvContentPartPr>
            <p14:xfrm>
              <a:off x="925200" y="5069520"/>
              <a:ext cx="7781400" cy="892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834EEEC-ED09-8CB3-EDD2-D8153B43BC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9000" y="5047560"/>
                <a:ext cx="7819200" cy="9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9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6B6DB7-0C9F-0D44-9D44-46BDB7F13ADD}"/>
              </a:ext>
            </a:extLst>
          </p:cNvPr>
          <p:cNvSpPr txBox="1"/>
          <p:nvPr/>
        </p:nvSpPr>
        <p:spPr>
          <a:xfrm>
            <a:off x="152780" y="290592"/>
            <a:ext cx="1055001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/>
                <a:cs typeface="Franklin Gothic Medium"/>
              </a:rPr>
              <a:t>Do you think that in this year’s World Cup…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4F45D-2376-AD47-AF73-00CE6A0D2DCC}"/>
              </a:ext>
            </a:extLst>
          </p:cNvPr>
          <p:cNvSpPr txBox="1"/>
          <p:nvPr/>
        </p:nvSpPr>
        <p:spPr>
          <a:xfrm>
            <a:off x="182277" y="1407351"/>
            <a:ext cx="7523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/>
                <a:cs typeface="Franklin Gothic Medium"/>
              </a:rPr>
              <a:t>…Argentina will reach the final?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26CAD-5AD8-8241-A6D9-F45F5C01CB56}"/>
              </a:ext>
            </a:extLst>
          </p:cNvPr>
          <p:cNvSpPr txBox="1"/>
          <p:nvPr/>
        </p:nvSpPr>
        <p:spPr>
          <a:xfrm>
            <a:off x="182277" y="268857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/>
                <a:cs typeface="Franklin Gothic Medium"/>
              </a:rPr>
              <a:t>…Portugal will reach the final?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E411D-CD68-514F-B78D-158784B802DE}"/>
              </a:ext>
            </a:extLst>
          </p:cNvPr>
          <p:cNvSpPr txBox="1"/>
          <p:nvPr/>
        </p:nvSpPr>
        <p:spPr>
          <a:xfrm>
            <a:off x="182276" y="3948718"/>
            <a:ext cx="9423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/>
                <a:cs typeface="Franklin Gothic Medium"/>
              </a:rPr>
              <a:t>…Argentina and Portugal will both reach the final?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88F67-257B-F84A-BC5E-0C44058E6E22}"/>
              </a:ext>
            </a:extLst>
          </p:cNvPr>
          <p:cNvSpPr txBox="1"/>
          <p:nvPr/>
        </p:nvSpPr>
        <p:spPr>
          <a:xfrm>
            <a:off x="182277" y="529427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/>
                <a:cs typeface="Franklin Gothic Medium"/>
              </a:rPr>
              <a:t>…Neither of them will play in the final?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5DCC5F-ABE3-A2C6-D658-D366267B4D0E}"/>
                  </a:ext>
                </a:extLst>
              </p14:cNvPr>
              <p14:cNvContentPartPr/>
              <p14:nvPr/>
            </p14:nvContentPartPr>
            <p14:xfrm>
              <a:off x="1562400" y="2014560"/>
              <a:ext cx="4251600" cy="434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5DCC5F-ABE3-A2C6-D658-D366267B4D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6200" y="1998360"/>
                <a:ext cx="4284000" cy="437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3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2179" y="1458583"/>
            <a:ext cx="6559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An event is a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subset</a:t>
            </a:r>
            <a:r>
              <a:rPr lang="en-US" sz="2800">
                <a:latin typeface="Franklin Gothic Medium"/>
                <a:cs typeface="Franklin Gothic Medium"/>
              </a:rPr>
              <a:t> of the sample space.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106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Examples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14239" y="2711144"/>
            <a:ext cx="5407738" cy="925778"/>
            <a:chOff x="955979" y="2166366"/>
            <a:chExt cx="5407738" cy="925778"/>
          </a:xfrm>
        </p:grpSpPr>
        <p:pic>
          <p:nvPicPr>
            <p:cNvPr id="7" name="Picture 6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79" y="2166366"/>
              <a:ext cx="923210" cy="925778"/>
            </a:xfrm>
            <a:prstGeom prst="rect">
              <a:avLst/>
            </a:prstGeom>
          </p:spPr>
        </p:pic>
        <p:pic>
          <p:nvPicPr>
            <p:cNvPr id="8" name="Picture 7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29" y="2166366"/>
              <a:ext cx="923210" cy="92577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91054" y="2387600"/>
              <a:ext cx="3172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Symbol" pitchFamily="2" charset="2"/>
                  <a:cs typeface="Garamond"/>
                </a:rPr>
                <a:t>W</a:t>
              </a:r>
              <a:r>
                <a:rPr lang="en-US" sz="2400">
                  <a:latin typeface="Garamond"/>
                  <a:cs typeface="Garamond"/>
                </a:rPr>
                <a:t> = 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HT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TH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TT</a:t>
              </a:r>
              <a:r>
                <a:rPr lang="en-US" sz="2400">
                  <a:latin typeface="Garamond"/>
                  <a:cs typeface="Garamond"/>
                </a:rPr>
                <a:t> }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5551" y="4629150"/>
            <a:ext cx="5156734" cy="461665"/>
            <a:chOff x="665551" y="4629150"/>
            <a:chExt cx="5156734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665551" y="4629150"/>
              <a:ext cx="3659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first coin comes out heads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7714" y="4629150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2</a:t>
              </a:r>
              <a:r>
                <a:rPr lang="en-US" sz="2400">
                  <a:latin typeface="Garamond"/>
                  <a:cs typeface="Garamond"/>
                </a:rPr>
                <a:t> =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5551" y="5249565"/>
            <a:ext cx="5156734" cy="461665"/>
            <a:chOff x="665551" y="5249565"/>
            <a:chExt cx="5156734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65551" y="5249565"/>
              <a:ext cx="3671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both coins come out same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7714" y="5249565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3</a:t>
              </a:r>
              <a:r>
                <a:rPr lang="en-US" sz="2400">
                  <a:latin typeface="Garamond"/>
                  <a:cs typeface="Garamond"/>
                </a:rPr>
                <a:t> =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5551" y="4006850"/>
            <a:ext cx="5156734" cy="461665"/>
            <a:chOff x="665551" y="4006850"/>
            <a:chExt cx="5156734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665551" y="400685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7714" y="4006850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1</a:t>
              </a:r>
              <a:r>
                <a:rPr lang="en-US" sz="2400">
                  <a:latin typeface="Garamond"/>
                  <a:cs typeface="Garamond"/>
                </a:rPr>
                <a:t> =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DBBFB9-848E-B841-8C89-199B859B5151}"/>
                  </a:ext>
                </a:extLst>
              </p14:cNvPr>
              <p14:cNvContentPartPr/>
              <p14:nvPr/>
            </p14:nvContentPartPr>
            <p14:xfrm>
              <a:off x="5928840" y="4091040"/>
              <a:ext cx="1422360" cy="1554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DBBFB9-848E-B841-8C89-199B859B51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2640" y="4074840"/>
                <a:ext cx="1454760" cy="15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14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7931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complement</a:t>
            </a:r>
            <a:r>
              <a:rPr lang="en-US" sz="2800">
                <a:latin typeface="Franklin Gothic Medium"/>
                <a:cs typeface="Franklin Gothic Medium"/>
              </a:rPr>
              <a:t> of an event is the opposite event.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551" y="1835150"/>
            <a:ext cx="6306123" cy="461665"/>
            <a:chOff x="665551" y="1835150"/>
            <a:chExt cx="6306123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65551" y="183515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4874" y="1835150"/>
              <a:ext cx="1696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1</a:t>
              </a:r>
              <a:r>
                <a:rPr lang="en-US" sz="2400">
                  <a:latin typeface="Garamond"/>
                  <a:cs typeface="Garamond"/>
                </a:rPr>
                <a:t> = 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 }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0400" y="2393950"/>
            <a:ext cx="7397750" cy="512465"/>
            <a:chOff x="660400" y="2393950"/>
            <a:chExt cx="7397750" cy="51246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62000" y="23939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60400" y="2444750"/>
              <a:ext cx="4646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both coins </a:t>
              </a:r>
              <a:r>
                <a:rPr lang="en-US" sz="240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do not</a:t>
              </a:r>
              <a:r>
                <a:rPr lang="en-US" sz="2400">
                  <a:latin typeface="Franklin Gothic Medium"/>
                  <a:cs typeface="Franklin Gothic Medium"/>
                </a:rPr>
                <a:t> come out heads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4874" y="2425700"/>
              <a:ext cx="859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1</a:t>
              </a:r>
              <a:r>
                <a:rPr lang="en-US" sz="2400" baseline="30000">
                  <a:latin typeface="Garamond"/>
                  <a:cs typeface="Garamond"/>
                </a:rPr>
                <a:t>c</a:t>
              </a:r>
              <a:r>
                <a:rPr lang="en-US" sz="2400">
                  <a:latin typeface="Garamond"/>
                  <a:cs typeface="Garamond"/>
                </a:rPr>
                <a:t> =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590800" y="3752850"/>
            <a:ext cx="3441700" cy="1828800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>
                <a:latin typeface="Symbol" pitchFamily="2" charset="2"/>
                <a:cs typeface="Garamond"/>
              </a:rPr>
              <a:t>W</a:t>
            </a:r>
            <a:endParaRPr lang="en-US" sz="2400" i="1">
              <a:latin typeface="Garamond"/>
              <a:cs typeface="Garamond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84721" y="4051300"/>
            <a:ext cx="1257300" cy="125730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82786" y="40894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45266" y="3845867"/>
            <a:ext cx="49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err="1">
                <a:latin typeface="Garamond"/>
                <a:cs typeface="Garamond"/>
              </a:rPr>
              <a:t>E</a:t>
            </a:r>
            <a:r>
              <a:rPr lang="en-US" sz="2400" baseline="30000" err="1">
                <a:latin typeface="Garamond"/>
                <a:cs typeface="Garamond"/>
              </a:rPr>
              <a:t>c</a:t>
            </a:r>
            <a:endParaRPr lang="en-US" sz="2400" baseline="3000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F8B3934-7AE4-8648-9558-7882477B1E20}"/>
                  </a:ext>
                </a:extLst>
              </p14:cNvPr>
              <p14:cNvContentPartPr/>
              <p14:nvPr/>
            </p14:nvContentPartPr>
            <p14:xfrm>
              <a:off x="6167160" y="2528640"/>
              <a:ext cx="1657440" cy="394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F8B3934-7AE4-8648-9558-7882477B1E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0960" y="2512440"/>
                <a:ext cx="1689840" cy="42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32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059371" y="4671590"/>
            <a:ext cx="476250" cy="978150"/>
          </a:xfrm>
          <a:custGeom>
            <a:avLst/>
            <a:gdLst/>
            <a:ahLst/>
            <a:cxnLst/>
            <a:rect l="l" t="t" r="r" b="b"/>
            <a:pathLst>
              <a:path w="476250" h="978150">
                <a:moveTo>
                  <a:pt x="238125" y="0"/>
                </a:moveTo>
                <a:lnTo>
                  <a:pt x="292123" y="44552"/>
                </a:lnTo>
                <a:cubicBezTo>
                  <a:pt x="405886" y="158316"/>
                  <a:pt x="476250" y="315478"/>
                  <a:pt x="476250" y="489075"/>
                </a:cubicBezTo>
                <a:cubicBezTo>
                  <a:pt x="476250" y="662672"/>
                  <a:pt x="405886" y="819835"/>
                  <a:pt x="292123" y="933598"/>
                </a:cubicBezTo>
                <a:lnTo>
                  <a:pt x="238125" y="978150"/>
                </a:lnTo>
                <a:lnTo>
                  <a:pt x="184127" y="933598"/>
                </a:lnTo>
                <a:cubicBezTo>
                  <a:pt x="70364" y="819835"/>
                  <a:pt x="0" y="662672"/>
                  <a:pt x="0" y="489075"/>
                </a:cubicBezTo>
                <a:cubicBezTo>
                  <a:pt x="0" y="315478"/>
                  <a:pt x="70364" y="158316"/>
                  <a:pt x="184127" y="445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550" y="1268083"/>
            <a:ext cx="800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intersection </a:t>
            </a:r>
            <a:r>
              <a:rPr lang="en-US" sz="2800">
                <a:latin typeface="Franklin Gothic Medium"/>
                <a:cs typeface="Franklin Gothic Medium"/>
              </a:rPr>
              <a:t>of events happens when all events </a:t>
            </a:r>
          </a:p>
          <a:p>
            <a:r>
              <a:rPr lang="en-US" sz="2800">
                <a:latin typeface="Franklin Gothic Medium"/>
                <a:cs typeface="Franklin Gothic Medium"/>
              </a:rPr>
              <a:t>happen.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551" y="2292350"/>
            <a:ext cx="6924655" cy="885230"/>
            <a:chOff x="665551" y="2292350"/>
            <a:chExt cx="6924655" cy="885230"/>
          </a:xfrm>
        </p:grpSpPr>
        <p:sp>
          <p:nvSpPr>
            <p:cNvPr id="5" name="TextBox 4"/>
            <p:cNvSpPr txBox="1"/>
            <p:nvPr/>
          </p:nvSpPr>
          <p:spPr>
            <a:xfrm>
              <a:off x="665551" y="2292350"/>
              <a:ext cx="408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(a) first coin comes out heads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9814" y="229235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2</a:t>
              </a:r>
              <a:r>
                <a:rPr lang="en-US" sz="2400">
                  <a:latin typeface="Garamond"/>
                  <a:cs typeface="Garamond"/>
                </a:rPr>
                <a:t> = 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HT</a:t>
              </a:r>
              <a:r>
                <a:rPr lang="en-US" sz="240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551" y="2715915"/>
              <a:ext cx="4095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(b) both coins come out same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9814" y="268416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3</a:t>
              </a:r>
              <a:r>
                <a:rPr lang="en-US" sz="2400">
                  <a:latin typeface="Garamond"/>
                  <a:cs typeface="Garamond"/>
                </a:rPr>
                <a:t> = 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TT</a:t>
              </a:r>
              <a:r>
                <a:rPr lang="en-US" sz="2400">
                  <a:latin typeface="Garamond"/>
                  <a:cs typeface="Garamond"/>
                </a:rPr>
                <a:t> }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4050" y="3295650"/>
            <a:ext cx="7404100" cy="493415"/>
            <a:chOff x="654050" y="3295650"/>
            <a:chExt cx="7404100" cy="49341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62000" y="32956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4050" y="3327400"/>
              <a:ext cx="3270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both (a) and (b) happen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6710" y="3321050"/>
              <a:ext cx="1457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2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i="1">
                  <a:latin typeface="Garamond"/>
                  <a:cs typeface="Garamond"/>
                </a:rPr>
                <a:t>∩ E</a:t>
              </a:r>
              <a:r>
                <a:rPr lang="en-US" sz="2400" baseline="-25000">
                  <a:latin typeface="Garamond"/>
                  <a:cs typeface="Garamond"/>
                </a:rPr>
                <a:t>3</a:t>
              </a:r>
              <a:r>
                <a:rPr lang="en-US" sz="2400">
                  <a:latin typeface="Garamond"/>
                  <a:cs typeface="Garamond"/>
                </a:rPr>
                <a:t> =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590800" y="4248150"/>
            <a:ext cx="3441700" cy="18288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dirty="0">
                <a:latin typeface="Symbol" pitchFamily="2" charset="2"/>
                <a:cs typeface="Garamond"/>
              </a:rPr>
              <a:t>W</a:t>
            </a:r>
            <a:endParaRPr lang="en-US" sz="2400" i="1">
              <a:latin typeface="Garamond"/>
              <a:cs typeface="Garamond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832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47111" y="45466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E</a:t>
            </a:r>
          </a:p>
        </p:txBody>
      </p:sp>
      <p:sp>
        <p:nvSpPr>
          <p:cNvPr id="16" name="Oval 15"/>
          <p:cNvSpPr/>
          <p:nvPr/>
        </p:nvSpPr>
        <p:spPr>
          <a:xfrm>
            <a:off x="405937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36065" y="4527550"/>
            <a:ext cx="43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761D278-6489-C44A-B79D-E1F18C833699}"/>
                  </a:ext>
                </a:extLst>
              </p14:cNvPr>
              <p14:cNvContentPartPr/>
              <p14:nvPr/>
            </p14:nvContentPartPr>
            <p14:xfrm>
              <a:off x="6175440" y="2656080"/>
              <a:ext cx="637560" cy="1114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761D278-6489-C44A-B79D-E1F18C8336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9240" y="2639880"/>
                <a:ext cx="669960" cy="11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3276064" y="4527550"/>
            <a:ext cx="2038350" cy="1257300"/>
          </a:xfrm>
          <a:custGeom>
            <a:avLst/>
            <a:gdLst/>
            <a:ahLst/>
            <a:cxnLst/>
            <a:rect l="l" t="t" r="r" b="b"/>
            <a:pathLst>
              <a:path w="2038350" h="1257300">
                <a:moveTo>
                  <a:pt x="628650" y="0"/>
                </a:moveTo>
                <a:cubicBezTo>
                  <a:pt x="758848" y="0"/>
                  <a:pt x="879801" y="39580"/>
                  <a:pt x="980135" y="107364"/>
                </a:cubicBezTo>
                <a:lnTo>
                  <a:pt x="1019175" y="139575"/>
                </a:lnTo>
                <a:lnTo>
                  <a:pt x="1058216" y="107364"/>
                </a:lnTo>
                <a:cubicBezTo>
                  <a:pt x="1158549" y="39580"/>
                  <a:pt x="1279502" y="0"/>
                  <a:pt x="1409700" y="0"/>
                </a:cubicBezTo>
                <a:cubicBezTo>
                  <a:pt x="1756894" y="0"/>
                  <a:pt x="2038350" y="281456"/>
                  <a:pt x="2038350" y="628650"/>
                </a:cubicBezTo>
                <a:cubicBezTo>
                  <a:pt x="2038350" y="975844"/>
                  <a:pt x="1756894" y="1257300"/>
                  <a:pt x="1409700" y="1257300"/>
                </a:cubicBezTo>
                <a:cubicBezTo>
                  <a:pt x="1279502" y="1257300"/>
                  <a:pt x="1158549" y="1217720"/>
                  <a:pt x="1058216" y="1149937"/>
                </a:cubicBezTo>
                <a:lnTo>
                  <a:pt x="1019175" y="1117725"/>
                </a:lnTo>
                <a:lnTo>
                  <a:pt x="980135" y="1149937"/>
                </a:lnTo>
                <a:cubicBezTo>
                  <a:pt x="879801" y="1217720"/>
                  <a:pt x="758848" y="1257300"/>
                  <a:pt x="628650" y="1257300"/>
                </a:cubicBezTo>
                <a:cubicBezTo>
                  <a:pt x="281456" y="1257300"/>
                  <a:pt x="0" y="975844"/>
                  <a:pt x="0" y="628650"/>
                </a:cubicBezTo>
                <a:cubicBezTo>
                  <a:pt x="0" y="281456"/>
                  <a:pt x="281456" y="0"/>
                  <a:pt x="6286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217283"/>
            <a:ext cx="7802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union </a:t>
            </a:r>
            <a:r>
              <a:rPr lang="en-US" sz="2800">
                <a:latin typeface="Franklin Gothic Medium"/>
                <a:cs typeface="Franklin Gothic Medium"/>
              </a:rPr>
              <a:t>of events happens when at least one of </a:t>
            </a:r>
          </a:p>
          <a:p>
            <a:r>
              <a:rPr lang="en-US" sz="2800">
                <a:latin typeface="Franklin Gothic Medium"/>
                <a:cs typeface="Franklin Gothic Medium"/>
              </a:rPr>
              <a:t>the events happens.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201" y="2241550"/>
            <a:ext cx="6924655" cy="885230"/>
            <a:chOff x="659201" y="2241550"/>
            <a:chExt cx="6924655" cy="885230"/>
          </a:xfrm>
        </p:grpSpPr>
        <p:sp>
          <p:nvSpPr>
            <p:cNvPr id="13" name="TextBox 12"/>
            <p:cNvSpPr txBox="1"/>
            <p:nvPr/>
          </p:nvSpPr>
          <p:spPr>
            <a:xfrm>
              <a:off x="659201" y="2241550"/>
              <a:ext cx="408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(a) first coin comes out heads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3464" y="224155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2</a:t>
              </a:r>
              <a:r>
                <a:rPr lang="en-US" sz="2400">
                  <a:latin typeface="Garamond"/>
                  <a:cs typeface="Garamond"/>
                </a:rPr>
                <a:t> = 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HT</a:t>
              </a:r>
              <a:r>
                <a:rPr lang="en-US" sz="240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9201" y="2665115"/>
              <a:ext cx="4095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(b) both coins come out same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3464" y="263336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3</a:t>
              </a:r>
              <a:r>
                <a:rPr lang="en-US" sz="2400">
                  <a:latin typeface="Garamond"/>
                  <a:cs typeface="Garamond"/>
                </a:rPr>
                <a:t> = 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TT</a:t>
              </a:r>
              <a:r>
                <a:rPr lang="en-US" sz="2400">
                  <a:latin typeface="Garamond"/>
                  <a:cs typeface="Garamond"/>
                </a:rPr>
                <a:t> }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7700" y="3244850"/>
            <a:ext cx="7404100" cy="493415"/>
            <a:chOff x="647700" y="3244850"/>
            <a:chExt cx="7404100" cy="49341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55650" y="3244850"/>
              <a:ext cx="729615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7700" y="3276600"/>
              <a:ext cx="2946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at least one happens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9770" y="3257550"/>
              <a:ext cx="1385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2 </a:t>
              </a:r>
              <a:r>
                <a:rPr lang="en-US" sz="2000">
                  <a:latin typeface="Garamond"/>
                  <a:cs typeface="Garamond"/>
                </a:rPr>
                <a:t>∪</a:t>
              </a:r>
              <a:r>
                <a:rPr lang="en-US" sz="2400">
                  <a:latin typeface="Garamond"/>
                  <a:cs typeface="Garamond"/>
                </a:rPr>
                <a:t> </a:t>
              </a:r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3</a:t>
              </a:r>
              <a:r>
                <a:rPr lang="en-US" sz="2400">
                  <a:latin typeface="Garamond"/>
                  <a:cs typeface="Garamond"/>
                </a:rPr>
                <a:t> =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2590800" y="4248150"/>
            <a:ext cx="3441700" cy="18288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dirty="0">
                <a:latin typeface="Symbol" pitchFamily="2" charset="2"/>
                <a:cs typeface="Garamond"/>
              </a:rPr>
              <a:t>W</a:t>
            </a:r>
            <a:endParaRPr lang="en-US" sz="2400" i="1">
              <a:latin typeface="Garamond"/>
              <a:cs typeface="Garamond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7832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47111" y="4546600"/>
            <a:ext cx="46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E</a:t>
            </a:r>
          </a:p>
        </p:txBody>
      </p:sp>
      <p:sp>
        <p:nvSpPr>
          <p:cNvPr id="24" name="Oval 23"/>
          <p:cNvSpPr/>
          <p:nvPr/>
        </p:nvSpPr>
        <p:spPr>
          <a:xfrm>
            <a:off x="4059371" y="4527550"/>
            <a:ext cx="1257300" cy="12573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36065" y="4527550"/>
            <a:ext cx="43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8C493F-4DD0-8A4B-8ED5-7AB5B8099B01}"/>
                  </a:ext>
                </a:extLst>
              </p14:cNvPr>
              <p14:cNvContentPartPr/>
              <p14:nvPr/>
            </p14:nvContentPartPr>
            <p14:xfrm>
              <a:off x="6113880" y="3330360"/>
              <a:ext cx="1829880" cy="407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8C493F-4DD0-8A4B-8ED5-7AB5B8099B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7680" y="3314160"/>
                <a:ext cx="1862280" cy="43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94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for finite spaces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42683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>
                <a:latin typeface="Franklin Gothic Medium"/>
                <a:cs typeface="Franklin Gothic Medium"/>
              </a:rPr>
              <a:t> of an event is the sum of the </a:t>
            </a:r>
          </a:p>
          <a:p>
            <a:r>
              <a:rPr lang="en-US" sz="2800">
                <a:latin typeface="Franklin Gothic Medium"/>
                <a:cs typeface="Franklin Gothic Medium"/>
              </a:rPr>
              <a:t>probabilities of its elements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106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11606" y="2932378"/>
            <a:ext cx="3135795" cy="780744"/>
            <a:chOff x="5111606" y="2932378"/>
            <a:chExt cx="3135795" cy="780744"/>
          </a:xfrm>
        </p:grpSpPr>
        <p:sp>
          <p:nvSpPr>
            <p:cNvPr id="9" name="TextBox 8"/>
            <p:cNvSpPr txBox="1"/>
            <p:nvPr/>
          </p:nvSpPr>
          <p:spPr>
            <a:xfrm>
              <a:off x="5111606" y="2932378"/>
              <a:ext cx="3135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Symbol" pitchFamily="2" charset="2"/>
                  <a:cs typeface="Garamond"/>
                </a:rPr>
                <a:t>W</a:t>
              </a:r>
              <a:r>
                <a:rPr lang="en-US" sz="2400">
                  <a:latin typeface="Garamond"/>
                  <a:cs typeface="Garamond"/>
                </a:rPr>
                <a:t> = 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HT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TH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TT</a:t>
              </a:r>
              <a:r>
                <a:rPr lang="en-US" sz="240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70874" y="325145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4274" y="324510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18624" y="321970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Garamond"/>
                  <a:cs typeface="Garamond"/>
                </a:rPr>
                <a:t>¼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52024" y="3213357"/>
              <a:ext cx="455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Garamond"/>
                  <a:cs typeface="Garamond"/>
                </a:rPr>
                <a:t>¼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5551" y="4025900"/>
            <a:ext cx="7964793" cy="461665"/>
            <a:chOff x="665551" y="4025900"/>
            <a:chExt cx="7964793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65551" y="4025900"/>
              <a:ext cx="373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both coins come out heads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7714" y="4025900"/>
              <a:ext cx="1696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1</a:t>
              </a:r>
              <a:r>
                <a:rPr lang="en-US" sz="2400">
                  <a:latin typeface="Garamond"/>
                  <a:cs typeface="Garamond"/>
                </a:rPr>
                <a:t> = 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48897" y="4025900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P</a:t>
              </a:r>
              <a:r>
                <a:rPr lang="en-US" sz="2400">
                  <a:latin typeface="Garamond"/>
                  <a:cs typeface="Garamond"/>
                </a:rPr>
                <a:t>(</a:t>
              </a:r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1</a:t>
              </a:r>
              <a:r>
                <a:rPr lang="en-US" sz="2400">
                  <a:latin typeface="Garamond"/>
                  <a:cs typeface="Garamond"/>
                </a:rPr>
                <a:t>) = ¼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5551" y="4648200"/>
            <a:ext cx="7983149" cy="461665"/>
            <a:chOff x="665551" y="4648200"/>
            <a:chExt cx="7983149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665551" y="4648200"/>
              <a:ext cx="3659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first coin comes out heads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47714" y="4648200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2</a:t>
              </a:r>
              <a:r>
                <a:rPr lang="en-US" sz="2400">
                  <a:latin typeface="Garamond"/>
                  <a:cs typeface="Garamond"/>
                </a:rPr>
                <a:t> = 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HT</a:t>
              </a:r>
              <a:r>
                <a:rPr lang="en-US" sz="240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67253" y="4648200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P</a:t>
              </a:r>
              <a:r>
                <a:rPr lang="en-US" sz="2400">
                  <a:latin typeface="Garamond"/>
                  <a:cs typeface="Garamond"/>
                </a:rPr>
                <a:t>(</a:t>
              </a:r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2</a:t>
              </a:r>
              <a:r>
                <a:rPr lang="en-US" sz="2400">
                  <a:latin typeface="Garamond"/>
                  <a:cs typeface="Garamond"/>
                </a:rPr>
                <a:t>) = ½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5551" y="5268615"/>
            <a:ext cx="7987419" cy="468015"/>
            <a:chOff x="665551" y="5268615"/>
            <a:chExt cx="7987419" cy="468015"/>
          </a:xfrm>
        </p:grpSpPr>
        <p:sp>
          <p:nvSpPr>
            <p:cNvPr id="12" name="TextBox 11"/>
            <p:cNvSpPr txBox="1"/>
            <p:nvPr/>
          </p:nvSpPr>
          <p:spPr>
            <a:xfrm>
              <a:off x="665551" y="5268615"/>
              <a:ext cx="3671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both coins come out same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7714" y="5268615"/>
              <a:ext cx="225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3</a:t>
              </a:r>
              <a:r>
                <a:rPr lang="en-US" sz="2400">
                  <a:latin typeface="Garamond"/>
                  <a:cs typeface="Garamond"/>
                </a:rPr>
                <a:t> = { </a:t>
              </a:r>
              <a:r>
                <a:rPr lang="en-US" sz="2400">
                  <a:latin typeface="Courier New"/>
                  <a:cs typeface="Courier New"/>
                </a:rPr>
                <a:t>HH</a:t>
              </a:r>
              <a:r>
                <a:rPr lang="en-US" sz="2400">
                  <a:latin typeface="Garamond"/>
                  <a:cs typeface="Garamond"/>
                </a:rPr>
                <a:t>, </a:t>
              </a:r>
              <a:r>
                <a:rPr lang="en-US" sz="2400">
                  <a:latin typeface="Courier New"/>
                  <a:cs typeface="Courier New"/>
                </a:rPr>
                <a:t>TT</a:t>
              </a:r>
              <a:r>
                <a:rPr lang="en-US" sz="240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71523" y="5274965"/>
              <a:ext cx="148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P</a:t>
              </a:r>
              <a:r>
                <a:rPr lang="en-US" sz="2400">
                  <a:latin typeface="Garamond"/>
                  <a:cs typeface="Garamond"/>
                </a:rPr>
                <a:t>(</a:t>
              </a:r>
              <a:r>
                <a:rPr lang="en-US" sz="2400" i="1">
                  <a:latin typeface="Garamond"/>
                  <a:cs typeface="Garamond"/>
                </a:rPr>
                <a:t>E</a:t>
              </a:r>
              <a:r>
                <a:rPr lang="en-US" sz="2400" baseline="-25000">
                  <a:latin typeface="Garamond"/>
                  <a:cs typeface="Garamond"/>
                </a:rPr>
                <a:t>3</a:t>
              </a:r>
              <a:r>
                <a:rPr lang="en-US" sz="2400">
                  <a:latin typeface="Garamond"/>
                  <a:cs typeface="Garamond"/>
                </a:rPr>
                <a:t>) = 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2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986" y="1258506"/>
            <a:ext cx="3078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sample space </a:t>
            </a:r>
            <a:r>
              <a:rPr lang="en-US" sz="2800" dirty="0">
                <a:latin typeface="Symbol" pitchFamily="2" charset="2"/>
                <a:cs typeface="Garamond"/>
              </a:rPr>
              <a:t>W</a:t>
            </a:r>
            <a:r>
              <a:rPr lang="en-US" sz="2800" i="1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986" y="1791802"/>
            <a:ext cx="7174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every event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Franklin Gothic Medium"/>
                <a:cs typeface="Franklin Gothic Medium"/>
              </a:rPr>
              <a:t>, 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such that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2600" y="2731887"/>
            <a:ext cx="7805782" cy="750020"/>
            <a:chOff x="431800" y="3587030"/>
            <a:chExt cx="7805782" cy="750020"/>
          </a:xfrm>
        </p:grpSpPr>
        <p:sp>
          <p:nvSpPr>
            <p:cNvPr id="7" name="Rounded Rectangle 6"/>
            <p:cNvSpPr/>
            <p:nvPr/>
          </p:nvSpPr>
          <p:spPr>
            <a:xfrm>
              <a:off x="6191250" y="3587030"/>
              <a:ext cx="2046332" cy="75002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dirty="0">
                  <a:latin typeface="Symbol" pitchFamily="2" charset="2"/>
                  <a:cs typeface="Garamond"/>
                </a:rPr>
                <a:t>W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911400" y="36679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31148" y="3729935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1800" y="3669040"/>
              <a:ext cx="427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1. for every 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Franklin Gothic Medium"/>
                  <a:cs typeface="Franklin Gothic Medium"/>
                </a:rPr>
                <a:t>: </a:t>
              </a:r>
              <a:r>
                <a:rPr lang="en-US" sz="2800" dirty="0">
                  <a:latin typeface="Garamond"/>
                  <a:cs typeface="Garamond"/>
                </a:rPr>
                <a:t>0 ≤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 ≤ 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1650" y="3791762"/>
            <a:ext cx="7786732" cy="750020"/>
            <a:chOff x="450850" y="4564930"/>
            <a:chExt cx="7786732" cy="750020"/>
          </a:xfrm>
        </p:grpSpPr>
        <p:sp>
          <p:nvSpPr>
            <p:cNvPr id="17" name="Rounded Rectangle 16"/>
            <p:cNvSpPr/>
            <p:nvPr/>
          </p:nvSpPr>
          <p:spPr>
            <a:xfrm>
              <a:off x="6191250" y="4564930"/>
              <a:ext cx="2046332" cy="7500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dirty="0">
                  <a:latin typeface="Symbol" pitchFamily="2" charset="2"/>
                  <a:cs typeface="Garamond"/>
                </a:rPr>
                <a:t>W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0850" y="4599945"/>
              <a:ext cx="1863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2.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dirty="0">
                  <a:latin typeface="Symbol" pitchFamily="2" charset="2"/>
                  <a:cs typeface="Garamond"/>
                </a:rPr>
                <a:t>W</a:t>
              </a:r>
              <a:r>
                <a:rPr lang="en-US" sz="2800" dirty="0">
                  <a:latin typeface="Garamond"/>
                  <a:cs typeface="Garamond"/>
                </a:rPr>
                <a:t>) = 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4350" y="4776182"/>
            <a:ext cx="7774032" cy="1071840"/>
            <a:chOff x="463550" y="5492775"/>
            <a:chExt cx="7774032" cy="1071840"/>
          </a:xfrm>
        </p:grpSpPr>
        <p:sp>
          <p:nvSpPr>
            <p:cNvPr id="20" name="Rounded Rectangle 19"/>
            <p:cNvSpPr/>
            <p:nvPr/>
          </p:nvSpPr>
          <p:spPr>
            <a:xfrm>
              <a:off x="6191250" y="5568230"/>
              <a:ext cx="2046332" cy="75002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dirty="0">
                  <a:latin typeface="Symbol" pitchFamily="2" charset="2"/>
                  <a:cs typeface="Garamond"/>
                </a:rPr>
                <a:t>W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84350" y="56491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78698" y="571113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  <a:r>
                <a:rPr lang="en-US" sz="2000" baseline="-250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186139" y="5649179"/>
              <a:ext cx="595416" cy="5954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80487" y="571113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3550" y="5492775"/>
              <a:ext cx="41857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3. If 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,</a:t>
              </a:r>
              <a:r>
                <a:rPr lang="en-US" sz="2800" i="1" dirty="0">
                  <a:latin typeface="Garamond"/>
                  <a:cs typeface="Garamond"/>
                </a:rPr>
                <a:t> E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,</a:t>
              </a:r>
              <a:r>
                <a:rPr lang="en-US" sz="2800" i="1" dirty="0">
                  <a:latin typeface="Garamond"/>
                  <a:cs typeface="Garamond"/>
                </a:rPr>
                <a:t>… </a:t>
              </a:r>
              <a:r>
                <a:rPr lang="en-US" sz="2800" dirty="0">
                  <a:latin typeface="Franklin Gothic Medium"/>
                  <a:cs typeface="Franklin Gothic Medium"/>
                </a:rPr>
                <a:t>disjoint then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9517" y="6041395"/>
              <a:ext cx="53431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∪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∪</a:t>
              </a:r>
              <a:r>
                <a:rPr lang="en-US" sz="2800" i="1" dirty="0">
                  <a:latin typeface="Garamond"/>
                  <a:cs typeface="Garamond"/>
                </a:rPr>
                <a:t>…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  <a:r>
                <a:rPr lang="en-US" sz="2800" i="1" dirty="0">
                  <a:latin typeface="Garamond"/>
                  <a:cs typeface="Garamond"/>
                </a:rPr>
                <a:t> +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) + …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692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calculating probability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242683"/>
            <a:ext cx="7772360" cy="954107"/>
            <a:chOff x="457200" y="1242683"/>
            <a:chExt cx="7772360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1242683"/>
              <a:ext cx="302839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Complement rule: </a:t>
              </a:r>
            </a:p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latin typeface="Garamond"/>
                  <a:cs typeface="Garamond"/>
                </a:rPr>
                <a:t>E</a:t>
              </a:r>
              <a:r>
                <a:rPr lang="en-US" sz="2800" baseline="30000" dirty="0" err="1">
                  <a:latin typeface="Garamond"/>
                  <a:cs typeface="Garamond"/>
                </a:rPr>
                <a:t>c</a:t>
              </a:r>
              <a:r>
                <a:rPr lang="en-US" sz="2800" dirty="0">
                  <a:latin typeface="Garamond"/>
                  <a:cs typeface="Garamond"/>
                </a:rPr>
                <a:t>) = 1 –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183228" y="1308100"/>
              <a:ext cx="2046332" cy="8886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dirty="0">
                  <a:latin typeface="Symbol" pitchFamily="2" charset="2"/>
                  <a:cs typeface="Garamond"/>
                </a:rPr>
                <a:t>W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903378" y="1454064"/>
              <a:ext cx="595416" cy="5954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3126" y="151602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34423" y="1303265"/>
              <a:ext cx="444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>
                  <a:latin typeface="Garamond"/>
                  <a:cs typeface="Garamond"/>
                </a:rPr>
                <a:t>E</a:t>
              </a:r>
              <a:r>
                <a:rPr lang="en-US" sz="2000" i="1" baseline="30000" dirty="0" err="1">
                  <a:latin typeface="Garamond"/>
                  <a:cs typeface="Garamond"/>
                </a:rPr>
                <a:t>c</a:t>
              </a:r>
              <a:endParaRPr lang="en-US" sz="2000" i="1" baseline="30000" dirty="0">
                <a:latin typeface="Garamond"/>
                <a:cs typeface="Garamond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2550783"/>
            <a:ext cx="7772360" cy="1132217"/>
            <a:chOff x="457200" y="2550783"/>
            <a:chExt cx="7772360" cy="1132217"/>
          </a:xfrm>
        </p:grpSpPr>
        <p:sp>
          <p:nvSpPr>
            <p:cNvPr id="25" name="Oval 24"/>
            <p:cNvSpPr/>
            <p:nvPr/>
          </p:nvSpPr>
          <p:spPr>
            <a:xfrm>
              <a:off x="6389770" y="2814565"/>
              <a:ext cx="1293730" cy="7500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2550783"/>
              <a:ext cx="377212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Difference rule: </a:t>
              </a:r>
              <a:r>
                <a:rPr lang="en-US" sz="2800" dirty="0">
                  <a:latin typeface="Franklin Gothic Medium"/>
                  <a:cs typeface="Franklin Gothic Medium"/>
                </a:rPr>
                <a:t>If 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400" dirty="0">
                  <a:latin typeface="Garamond"/>
                  <a:cs typeface="Garamond"/>
                </a:rPr>
                <a:t> ⊆ 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</a:p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latin typeface="Garamond"/>
                  <a:cs typeface="Garamond"/>
                </a:rPr>
                <a:t>F∩E</a:t>
              </a:r>
              <a:r>
                <a:rPr lang="en-US" sz="2800" baseline="30000" dirty="0" err="1">
                  <a:latin typeface="Garamond"/>
                  <a:cs typeface="Garamond"/>
                </a:rPr>
                <a:t>c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) –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183228" y="2724150"/>
              <a:ext cx="2046332" cy="958850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dirty="0">
                  <a:latin typeface="Symbol" pitchFamily="2" charset="2"/>
                  <a:cs typeface="Garamond"/>
                </a:rPr>
                <a:t>W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535078" y="2895514"/>
              <a:ext cx="595416" cy="5954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4826" y="295747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84662" y="2947915"/>
              <a:ext cx="391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F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4112883"/>
            <a:ext cx="7772360" cy="1011256"/>
            <a:chOff x="457200" y="4112883"/>
            <a:chExt cx="7772360" cy="1011256"/>
          </a:xfrm>
        </p:grpSpPr>
        <p:sp>
          <p:nvSpPr>
            <p:cNvPr id="33" name="Oval 32"/>
            <p:cNvSpPr/>
            <p:nvPr/>
          </p:nvSpPr>
          <p:spPr>
            <a:xfrm>
              <a:off x="7037914" y="4472012"/>
              <a:ext cx="168780" cy="414220"/>
            </a:xfrm>
            <a:custGeom>
              <a:avLst/>
              <a:gdLst/>
              <a:ahLst/>
              <a:cxnLst/>
              <a:rect l="l" t="t" r="r" b="b"/>
              <a:pathLst>
                <a:path w="168780" h="414220">
                  <a:moveTo>
                    <a:pt x="84390" y="0"/>
                  </a:moveTo>
                  <a:lnTo>
                    <a:pt x="117937" y="40659"/>
                  </a:lnTo>
                  <a:cubicBezTo>
                    <a:pt x="150037" y="88173"/>
                    <a:pt x="168780" y="145453"/>
                    <a:pt x="168780" y="207110"/>
                  </a:cubicBezTo>
                  <a:cubicBezTo>
                    <a:pt x="168780" y="268768"/>
                    <a:pt x="150037" y="326047"/>
                    <a:pt x="117937" y="373562"/>
                  </a:cubicBezTo>
                  <a:lnTo>
                    <a:pt x="84390" y="414220"/>
                  </a:lnTo>
                  <a:lnTo>
                    <a:pt x="50844" y="373562"/>
                  </a:lnTo>
                  <a:cubicBezTo>
                    <a:pt x="18744" y="326047"/>
                    <a:pt x="0" y="268768"/>
                    <a:pt x="0" y="207110"/>
                  </a:cubicBezTo>
                  <a:cubicBezTo>
                    <a:pt x="0" y="145453"/>
                    <a:pt x="18744" y="88173"/>
                    <a:pt x="50844" y="4065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611278" y="4381414"/>
              <a:ext cx="1022052" cy="595416"/>
            </a:xfrm>
            <a:custGeom>
              <a:avLst/>
              <a:gdLst/>
              <a:ahLst/>
              <a:cxnLst/>
              <a:rect l="l" t="t" r="r" b="b"/>
              <a:pathLst>
                <a:path w="1022052" h="595416">
                  <a:moveTo>
                    <a:pt x="724344" y="0"/>
                  </a:moveTo>
                  <a:cubicBezTo>
                    <a:pt x="888764" y="0"/>
                    <a:pt x="1022052" y="133288"/>
                    <a:pt x="1022052" y="297708"/>
                  </a:cubicBezTo>
                  <a:cubicBezTo>
                    <a:pt x="1022052" y="462128"/>
                    <a:pt x="888764" y="595416"/>
                    <a:pt x="724344" y="595416"/>
                  </a:cubicBezTo>
                  <a:cubicBezTo>
                    <a:pt x="642134" y="595416"/>
                    <a:pt x="567707" y="562094"/>
                    <a:pt x="513833" y="508220"/>
                  </a:cubicBezTo>
                  <a:lnTo>
                    <a:pt x="511026" y="504818"/>
                  </a:lnTo>
                  <a:lnTo>
                    <a:pt x="544573" y="464160"/>
                  </a:lnTo>
                  <a:cubicBezTo>
                    <a:pt x="576673" y="416645"/>
                    <a:pt x="595416" y="359366"/>
                    <a:pt x="595416" y="297708"/>
                  </a:cubicBezTo>
                  <a:cubicBezTo>
                    <a:pt x="595416" y="236051"/>
                    <a:pt x="576673" y="178771"/>
                    <a:pt x="544573" y="131257"/>
                  </a:cubicBezTo>
                  <a:lnTo>
                    <a:pt x="511026" y="90598"/>
                  </a:lnTo>
                  <a:lnTo>
                    <a:pt x="513833" y="87197"/>
                  </a:lnTo>
                  <a:cubicBezTo>
                    <a:pt x="567707" y="33322"/>
                    <a:pt x="642134" y="0"/>
                    <a:pt x="724344" y="0"/>
                  </a:cubicBezTo>
                  <a:close/>
                  <a:moveTo>
                    <a:pt x="297708" y="0"/>
                  </a:moveTo>
                  <a:cubicBezTo>
                    <a:pt x="379918" y="0"/>
                    <a:pt x="454345" y="33322"/>
                    <a:pt x="508220" y="87197"/>
                  </a:cubicBezTo>
                  <a:lnTo>
                    <a:pt x="511026" y="90598"/>
                  </a:lnTo>
                  <a:lnTo>
                    <a:pt x="477480" y="131257"/>
                  </a:lnTo>
                  <a:cubicBezTo>
                    <a:pt x="445380" y="178771"/>
                    <a:pt x="426636" y="236051"/>
                    <a:pt x="426636" y="297708"/>
                  </a:cubicBezTo>
                  <a:cubicBezTo>
                    <a:pt x="426636" y="359366"/>
                    <a:pt x="445380" y="416645"/>
                    <a:pt x="477480" y="464160"/>
                  </a:cubicBezTo>
                  <a:lnTo>
                    <a:pt x="511026" y="504818"/>
                  </a:lnTo>
                  <a:lnTo>
                    <a:pt x="508220" y="508220"/>
                  </a:lnTo>
                  <a:cubicBezTo>
                    <a:pt x="454345" y="562094"/>
                    <a:pt x="379918" y="595416"/>
                    <a:pt x="297708" y="595416"/>
                  </a:cubicBezTo>
                  <a:cubicBezTo>
                    <a:pt x="133288" y="595416"/>
                    <a:pt x="0" y="462128"/>
                    <a:pt x="0" y="297708"/>
                  </a:cubicBezTo>
                  <a:cubicBezTo>
                    <a:pt x="0" y="133288"/>
                    <a:pt x="133288" y="0"/>
                    <a:pt x="29770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4112883"/>
              <a:ext cx="501611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Inclusion-exclusion:</a:t>
              </a:r>
              <a:endParaRPr lang="en-US" sz="2800" dirty="0">
                <a:solidFill>
                  <a:srgbClr val="FF9933"/>
                </a:solidFill>
                <a:latin typeface="Garamond"/>
                <a:cs typeface="Garamond"/>
              </a:endParaRPr>
            </a:p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∪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) =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 +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F</a:t>
              </a:r>
              <a:r>
                <a:rPr lang="en-US" sz="2800" dirty="0">
                  <a:latin typeface="Garamond"/>
                  <a:cs typeface="Garamond"/>
                </a:rPr>
                <a:t>) –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E∩F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183228" y="4235450"/>
              <a:ext cx="2046332" cy="888689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r>
                <a:rPr lang="en-US" sz="2000" dirty="0">
                  <a:latin typeface="Symbol" pitchFamily="2" charset="2"/>
                  <a:cs typeface="Garamond"/>
                </a:rPr>
                <a:t>W</a:t>
              </a:r>
              <a:endParaRPr lang="en-US" sz="2000" i="1" dirty="0">
                <a:latin typeface="Garamond"/>
                <a:cs typeface="Garamond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10376" y="4443370"/>
              <a:ext cx="4208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71962" y="4437020"/>
              <a:ext cx="391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F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628110" y="5556250"/>
            <a:ext cx="6005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can prove them using the axioms.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5565" y="3421390"/>
            <a:ext cx="3908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 particular,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≤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4EF5E5-F34D-C64C-A492-7039D52FB8A1}"/>
                  </a:ext>
                </a:extLst>
              </p14:cNvPr>
              <p14:cNvContentPartPr/>
              <p14:nvPr/>
            </p14:nvContentPartPr>
            <p14:xfrm>
              <a:off x="7051320" y="3786840"/>
              <a:ext cx="1656720" cy="1040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4EF5E5-F34D-C64C-A492-7039D52FB8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5120" y="3770640"/>
                <a:ext cx="1689120" cy="10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7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come up with a model?</a:t>
            </a:r>
          </a:p>
        </p:txBody>
      </p:sp>
      <p:pic>
        <p:nvPicPr>
          <p:cNvPr id="4" name="Picture 3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4293" y="1386600"/>
            <a:ext cx="412739" cy="1005349"/>
          </a:xfrm>
          <a:prstGeom prst="rect">
            <a:avLst/>
          </a:prstGeom>
        </p:spPr>
      </p:pic>
      <p:pic>
        <p:nvPicPr>
          <p:cNvPr id="5" name="Picture 4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4126" y="1386600"/>
            <a:ext cx="412739" cy="10053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80196" y="1662050"/>
            <a:ext cx="578853" cy="511402"/>
            <a:chOff x="5246626" y="997185"/>
            <a:chExt cx="830559" cy="7337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415409" y="1458267"/>
            <a:ext cx="4514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a pair of antennas</a:t>
            </a:r>
          </a:p>
          <a:p>
            <a:r>
              <a:rPr lang="en-US" sz="2400">
                <a:latin typeface="Franklin Gothic Medium"/>
                <a:cs typeface="Franklin Gothic Medium"/>
              </a:rPr>
              <a:t>each can be </a:t>
            </a:r>
            <a:r>
              <a:rPr lang="en-US" sz="2400">
                <a:solidFill>
                  <a:srgbClr val="FF9933"/>
                </a:solidFill>
                <a:latin typeface="Franklin Gothic Medium"/>
                <a:cs typeface="Franklin Gothic Medium"/>
              </a:rPr>
              <a:t>working</a:t>
            </a:r>
            <a:r>
              <a:rPr lang="en-US" sz="2400">
                <a:latin typeface="Franklin Gothic Medium"/>
                <a:cs typeface="Franklin Gothic Medium"/>
              </a:rPr>
              <a:t> or </a:t>
            </a:r>
            <a:r>
              <a:rPr lang="en-US" sz="2400">
                <a:solidFill>
                  <a:srgbClr val="FF9933"/>
                </a:solidFill>
                <a:latin typeface="Franklin Gothic Medium"/>
                <a:cs typeface="Franklin Gothic Medium"/>
              </a:rPr>
              <a:t>defective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1759" y="2358082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Symbol" pitchFamily="2" charset="2"/>
                <a:cs typeface="Franklin Gothic Medium"/>
              </a:rPr>
              <a:t>W</a:t>
            </a:r>
            <a:r>
              <a:rPr lang="en-US" sz="2400">
                <a:latin typeface="Garamond"/>
                <a:cs typeface="Garamond"/>
              </a:rPr>
              <a:t> = { </a:t>
            </a:r>
            <a:r>
              <a:rPr lang="en-US" sz="2400">
                <a:latin typeface="Courier New"/>
                <a:cs typeface="Courier New"/>
              </a:rPr>
              <a:t>WW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WD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DW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DD</a:t>
            </a:r>
            <a:r>
              <a:rPr lang="en-US" sz="2400">
                <a:latin typeface="Garamond"/>
                <a:cs typeface="Garamond"/>
              </a:rPr>
              <a:t> 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937658"/>
            <a:ext cx="152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Model 1: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604" y="2944008"/>
            <a:ext cx="639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Each antenna defective 10% of the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3304" y="3397378"/>
            <a:ext cx="639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Defects are “independent”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680108"/>
            <a:ext cx="152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Model 2: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63304" y="4680108"/>
            <a:ext cx="6689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Dependent defects</a:t>
            </a:r>
          </a:p>
          <a:p>
            <a:r>
              <a:rPr lang="en-US" sz="2800">
                <a:latin typeface="Franklin Gothic Medium"/>
                <a:cs typeface="Franklin Gothic Medium"/>
              </a:rPr>
              <a:t>e.g. both antennas use same power supply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71672F-51E5-5946-9A75-E27E4EBB4BAA}"/>
                  </a:ext>
                </a:extLst>
              </p14:cNvPr>
              <p14:cNvContentPartPr/>
              <p14:nvPr/>
            </p14:nvContentPartPr>
            <p14:xfrm>
              <a:off x="283680" y="2302560"/>
              <a:ext cx="6751440" cy="3848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71672F-51E5-5946-9A75-E27E4EBB4B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480" y="2286360"/>
                <a:ext cx="6783840" cy="38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2924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50858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In some town 10% of the people are rich, 5% are famous, and 3% are rich and famous. For a random resident of the town what are the chances that: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2207453"/>
            <a:ext cx="414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(a) The person is not rich?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102" y="3626407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(b) The person is rich but not famous?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250" y="5065199"/>
            <a:ext cx="720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(c) The person is neither rich nor famous?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2752E4-F94A-55D0-6990-DE3B84A529B7}"/>
                  </a:ext>
                </a:extLst>
              </p14:cNvPr>
              <p14:cNvContentPartPr/>
              <p14:nvPr/>
            </p14:nvContentPartPr>
            <p14:xfrm>
              <a:off x="1410120" y="2902680"/>
              <a:ext cx="1793160" cy="331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2752E4-F94A-55D0-6990-DE3B84A529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3920" y="2886480"/>
                <a:ext cx="1825560" cy="33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5200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55607" y="529309"/>
            <a:ext cx="7815527" cy="415290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3200">
                <a:latin typeface="Symbol" pitchFamily="2" charset="2"/>
                <a:cs typeface="Garamond"/>
              </a:rPr>
              <a:t>W</a:t>
            </a:r>
          </a:p>
        </p:txBody>
      </p:sp>
      <p:pic>
        <p:nvPicPr>
          <p:cNvPr id="29" name="Picture 28" descr="kid_clipart_girl_smil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478759"/>
            <a:ext cx="1465400" cy="1724000"/>
          </a:xfrm>
          <a:prstGeom prst="rect">
            <a:avLst/>
          </a:prstGeom>
        </p:spPr>
      </p:pic>
      <p:pic>
        <p:nvPicPr>
          <p:cNvPr id="32" name="Picture 31" descr="63-Free-Retro-Clipart-Illustration-Of-Man-Carrying-Big-Bag-Of-Money-With-Dollar-Sig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59" y="1784752"/>
            <a:ext cx="1525972" cy="1961089"/>
          </a:xfrm>
          <a:prstGeom prst="rect">
            <a:avLst/>
          </a:prstGeom>
        </p:spPr>
      </p:pic>
      <p:sp>
        <p:nvSpPr>
          <p:cNvPr id="5" name="Oval 25"/>
          <p:cNvSpPr/>
          <p:nvPr/>
        </p:nvSpPr>
        <p:spPr>
          <a:xfrm>
            <a:off x="1099572" y="999208"/>
            <a:ext cx="4628754" cy="2855119"/>
          </a:xfrm>
          <a:custGeom>
            <a:avLst/>
            <a:gdLst/>
            <a:ahLst/>
            <a:cxnLst/>
            <a:rect l="l" t="t" r="r" b="b"/>
            <a:pathLst>
              <a:path w="2038350" h="1257300">
                <a:moveTo>
                  <a:pt x="628650" y="0"/>
                </a:moveTo>
                <a:cubicBezTo>
                  <a:pt x="758848" y="0"/>
                  <a:pt x="879801" y="39580"/>
                  <a:pt x="980135" y="107364"/>
                </a:cubicBezTo>
                <a:lnTo>
                  <a:pt x="1019175" y="139575"/>
                </a:lnTo>
                <a:lnTo>
                  <a:pt x="1058216" y="107364"/>
                </a:lnTo>
                <a:cubicBezTo>
                  <a:pt x="1158549" y="39580"/>
                  <a:pt x="1279502" y="0"/>
                  <a:pt x="1409700" y="0"/>
                </a:cubicBezTo>
                <a:cubicBezTo>
                  <a:pt x="1756894" y="0"/>
                  <a:pt x="2038350" y="281456"/>
                  <a:pt x="2038350" y="628650"/>
                </a:cubicBezTo>
                <a:cubicBezTo>
                  <a:pt x="2038350" y="975844"/>
                  <a:pt x="1756894" y="1257300"/>
                  <a:pt x="1409700" y="1257300"/>
                </a:cubicBezTo>
                <a:cubicBezTo>
                  <a:pt x="1279502" y="1257300"/>
                  <a:pt x="1158549" y="1217720"/>
                  <a:pt x="1058216" y="1149937"/>
                </a:cubicBezTo>
                <a:lnTo>
                  <a:pt x="1019175" y="1117725"/>
                </a:lnTo>
                <a:lnTo>
                  <a:pt x="980135" y="1149937"/>
                </a:lnTo>
                <a:cubicBezTo>
                  <a:pt x="879801" y="1217720"/>
                  <a:pt x="758848" y="1257300"/>
                  <a:pt x="628650" y="1257300"/>
                </a:cubicBezTo>
                <a:cubicBezTo>
                  <a:pt x="281456" y="1257300"/>
                  <a:pt x="0" y="975844"/>
                  <a:pt x="0" y="628650"/>
                </a:cubicBezTo>
                <a:cubicBezTo>
                  <a:pt x="0" y="281456"/>
                  <a:pt x="281456" y="0"/>
                  <a:pt x="628650" y="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4550" y="881630"/>
            <a:ext cx="3439356" cy="343935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4993" y="887736"/>
            <a:ext cx="102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Garamond"/>
                <a:cs typeface="Garamond"/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8661" y="870115"/>
            <a:ext cx="986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Garamond"/>
                <a:cs typeface="Garamond"/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2921000" y="851065"/>
            <a:ext cx="3439356" cy="343935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824069" y="963266"/>
            <a:ext cx="1444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9933"/>
                </a:solidFill>
                <a:latin typeface="Garamond"/>
                <a:cs typeface="Garamond"/>
              </a:rPr>
              <a:t>10%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39278" y="881630"/>
            <a:ext cx="1171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9933"/>
                </a:solidFill>
                <a:latin typeface="Garamond"/>
                <a:cs typeface="Garamond"/>
              </a:rPr>
              <a:t>5%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6100" y="1489467"/>
            <a:ext cx="1073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9933"/>
                </a:solidFill>
                <a:latin typeface="Garamond"/>
                <a:cs typeface="Garamond"/>
              </a:rPr>
              <a:t>3%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1C0F4-B601-8C45-8422-CA81D9839C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301" l="9769" r="66000">
                        <a14:backgroundMark x1="27000" y1="16257" x2="27000" y2="16257"/>
                        <a14:backgroundMark x1="43462" y1="2596" x2="43462" y2="2596"/>
                        <a14:backgroundMark x1="39000" y1="2322" x2="39000" y2="2322"/>
                        <a14:backgroundMark x1="38385" y1="6284" x2="38385" y2="6284"/>
                        <a14:backgroundMark x1="45154" y1="1913" x2="45154" y2="1913"/>
                      </a14:backgroundRemoval>
                    </a14:imgEffect>
                  </a14:imgLayer>
                </a14:imgProps>
              </a:ext>
            </a:extLst>
          </a:blip>
          <a:srcRect l="14213" r="34425" b="8665"/>
          <a:stretch/>
        </p:blipFill>
        <p:spPr>
          <a:xfrm>
            <a:off x="2460240" y="2065643"/>
            <a:ext cx="1786357" cy="17886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BB7B97-4B75-7147-9D4A-0E1B3A90B4DE}"/>
                  </a:ext>
                </a:extLst>
              </p14:cNvPr>
              <p14:cNvContentPartPr/>
              <p14:nvPr/>
            </p14:nvContentPartPr>
            <p14:xfrm>
              <a:off x="694800" y="176760"/>
              <a:ext cx="7993080" cy="632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BB7B97-4B75-7147-9D4A-0E1B3A90B4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600" y="160560"/>
                <a:ext cx="8025480" cy="63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A6B740-6BCF-454D-A1FE-C652A9179FAB}"/>
                  </a:ext>
                </a:extLst>
              </p14:cNvPr>
              <p14:cNvContentPartPr/>
              <p14:nvPr/>
            </p14:nvContentPartPr>
            <p14:xfrm>
              <a:off x="2914920" y="164520"/>
              <a:ext cx="672840" cy="30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A6B740-6BCF-454D-A1FE-C652A9179F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98720" y="148320"/>
                <a:ext cx="705240" cy="33696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DB9861F-7BFC-14ED-6201-4170B907C9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882" b="99412" l="10000" r="90000">
                        <a14:foregroundMark x1="48824" y1="93529" x2="48824" y2="93529"/>
                        <a14:foregroundMark x1="57647" y1="98824" x2="57647" y2="98824"/>
                        <a14:foregroundMark x1="46471" y1="99412" x2="46471" y2="99412"/>
                        <a14:foregroundMark x1="45882" y1="8235" x2="62353" y2="8824"/>
                        <a14:foregroundMark x1="62353" y1="8824" x2="75294" y2="17647"/>
                        <a14:foregroundMark x1="75294" y1="17647" x2="82941" y2="34706"/>
                        <a14:foregroundMark x1="82941" y1="34706" x2="78824" y2="68235"/>
                        <a14:foregroundMark x1="43529" y1="7647" x2="45294" y2="5882"/>
                        <a14:foregroundMark x1="72353" y1="12941" x2="72941" y2="11765"/>
                        <a14:backgroundMark x1="88824" y1="99412" x2="88824" y2="99412"/>
                        <a14:backgroundMark x1="90588" y1="97647" x2="90588" y2="97647"/>
                        <a14:backgroundMark x1="86471" y1="94118" x2="91176" y2="99412"/>
                        <a14:backgroundMark x1="95294" y1="99412" x2="95294" y2="99412"/>
                        <a14:backgroundMark x1="90588" y1="97647" x2="91176" y2="98235"/>
                        <a14:backgroundMark x1="89412" y1="98824" x2="89412" y2="98824"/>
                        <a14:backgroundMark x1="89412" y1="98824" x2="89412" y2="98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4350" y="1836614"/>
            <a:ext cx="1761920" cy="17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02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F8E2ED-CF7E-61C0-084E-973DB403EF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/>
        </p:blipFill>
        <p:spPr>
          <a:xfrm>
            <a:off x="-1400822" y="0"/>
            <a:ext cx="12709365" cy="71490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2284EE-CEBF-C9C6-CA64-70713F6EAE4A}"/>
                  </a:ext>
                </a:extLst>
              </p14:cNvPr>
              <p14:cNvContentPartPr/>
              <p14:nvPr/>
            </p14:nvContentPartPr>
            <p14:xfrm>
              <a:off x="448200" y="460440"/>
              <a:ext cx="8478360" cy="550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2284EE-CEBF-C9C6-CA64-70713F6EAE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000" y="444240"/>
                <a:ext cx="8510760" cy="55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8567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Coins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Toss 3 coins. You win if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at least two </a:t>
            </a:r>
            <a:r>
              <a:rPr lang="en-US" sz="2800">
                <a:latin typeface="Franklin Gothic Medium"/>
                <a:cs typeface="Franklin Gothic Medium"/>
              </a:rPr>
              <a:t>come out heads.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8022" y="2038406"/>
            <a:ext cx="6607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S</a:t>
            </a:r>
            <a:r>
              <a:rPr lang="en-US" sz="2400">
                <a:latin typeface="Garamond"/>
                <a:cs typeface="Garamond"/>
              </a:rPr>
              <a:t> = { </a:t>
            </a:r>
            <a:r>
              <a:rPr lang="en-US" sz="2400">
                <a:latin typeface="Courier New"/>
                <a:cs typeface="Courier New"/>
              </a:rPr>
              <a:t>HHH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HHT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HTH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HTT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THH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THT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TTH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TTT</a:t>
            </a:r>
            <a:r>
              <a:rPr lang="en-US" sz="2400">
                <a:latin typeface="Garamond"/>
                <a:cs typeface="Garamond"/>
              </a:rPr>
              <a:t>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2B533-332A-C84C-9549-75B58601F967}"/>
              </a:ext>
            </a:extLst>
          </p:cNvPr>
          <p:cNvSpPr txBox="1"/>
          <p:nvPr/>
        </p:nvSpPr>
        <p:spPr>
          <a:xfrm>
            <a:off x="1086387" y="3207236"/>
            <a:ext cx="393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W</a:t>
            </a:r>
            <a:r>
              <a:rPr lang="en-US" sz="2400">
                <a:latin typeface="Garamond"/>
                <a:cs typeface="Garamond"/>
              </a:rPr>
              <a:t> = { </a:t>
            </a:r>
            <a:r>
              <a:rPr lang="en-US" sz="2400">
                <a:latin typeface="Courier New"/>
                <a:cs typeface="Courier New"/>
              </a:rPr>
              <a:t>HHH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HHT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HTH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THH</a:t>
            </a:r>
            <a:r>
              <a:rPr lang="en-US" sz="2400">
                <a:latin typeface="Garamond"/>
                <a:cs typeface="Garamond"/>
              </a:rPr>
              <a:t>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738E29-C0A0-1242-B002-BDC86BBA6EA4}"/>
                  </a:ext>
                </a:extLst>
              </p14:cNvPr>
              <p14:cNvContentPartPr/>
              <p14:nvPr/>
            </p14:nvContentPartPr>
            <p14:xfrm>
              <a:off x="1805040" y="4333680"/>
              <a:ext cx="3560760" cy="892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738E29-C0A0-1242-B002-BDC86BBA6E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8840" y="4317480"/>
                <a:ext cx="3593160" cy="9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61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Coins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73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first coin was just tossed and it came out</a:t>
            </a:r>
          </a:p>
          <a:p>
            <a:r>
              <a:rPr lang="en-GB" sz="2800">
                <a:latin typeface="Franklin Gothic Medium"/>
                <a:cs typeface="Franklin Gothic Medium"/>
              </a:rPr>
              <a:t>heads</a:t>
            </a:r>
            <a:r>
              <a:rPr lang="en-US" sz="2800">
                <a:latin typeface="Franklin Gothic Medium"/>
                <a:cs typeface="Franklin Gothic Medium"/>
              </a:rPr>
              <a:t>. How does this affect your chances?</a:t>
            </a:r>
          </a:p>
        </p:txBody>
      </p:sp>
      <p:pic>
        <p:nvPicPr>
          <p:cNvPr id="9" name="Picture 8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42" y="1226562"/>
            <a:ext cx="923210" cy="925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387" y="2423481"/>
            <a:ext cx="6607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S</a:t>
            </a:r>
            <a:r>
              <a:rPr lang="en-US" sz="2400">
                <a:latin typeface="Garamond"/>
                <a:cs typeface="Garamond"/>
              </a:rPr>
              <a:t> = { </a:t>
            </a:r>
            <a:r>
              <a:rPr lang="en-US" sz="2400">
                <a:latin typeface="Courier New"/>
                <a:cs typeface="Courier New"/>
              </a:rPr>
              <a:t>HHH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HHT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HTH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HTT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THH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THT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TTH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TTT</a:t>
            </a:r>
            <a:r>
              <a:rPr lang="en-US" sz="2400">
                <a:latin typeface="Garamond"/>
                <a:cs typeface="Garamond"/>
              </a:rPr>
              <a:t> 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387" y="3678847"/>
            <a:ext cx="393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W</a:t>
            </a:r>
            <a:r>
              <a:rPr lang="en-US" sz="2400">
                <a:latin typeface="Garamond"/>
                <a:cs typeface="Garamond"/>
              </a:rPr>
              <a:t> = { </a:t>
            </a:r>
            <a:r>
              <a:rPr lang="en-US" sz="2400">
                <a:latin typeface="Courier New"/>
                <a:cs typeface="Courier New"/>
              </a:rPr>
              <a:t>HHH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HHT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HTH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THH</a:t>
            </a:r>
            <a:r>
              <a:rPr lang="en-US" sz="2400">
                <a:latin typeface="Garamond"/>
                <a:cs typeface="Garamond"/>
              </a:rPr>
              <a:t>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5B8913-43E5-0242-B565-0B875D8D324A}"/>
                  </a:ext>
                </a:extLst>
              </p14:cNvPr>
              <p14:cNvContentPartPr/>
              <p14:nvPr/>
            </p14:nvContentPartPr>
            <p14:xfrm>
              <a:off x="457200" y="2639520"/>
              <a:ext cx="7070400" cy="3854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5B8913-43E5-0242-B565-0B875D8D32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000" y="2623320"/>
                <a:ext cx="7102800" cy="38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7A17E1-95A6-A74A-8068-A55982AAFA96}"/>
                  </a:ext>
                </a:extLst>
              </p14:cNvPr>
              <p14:cNvContentPartPr/>
              <p14:nvPr/>
            </p14:nvContentPartPr>
            <p14:xfrm>
              <a:off x="1217160" y="3206880"/>
              <a:ext cx="12600" cy="10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7A17E1-95A6-A74A-8068-A55982AAFA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0960" y="3190680"/>
                <a:ext cx="450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3B32B0-32E1-8B43-BB6E-6BF626EF454E}"/>
                  </a:ext>
                </a:extLst>
              </p14:cNvPr>
              <p14:cNvContentPartPr/>
              <p14:nvPr/>
            </p14:nvContentPartPr>
            <p14:xfrm>
              <a:off x="2097000" y="3178080"/>
              <a:ext cx="12600" cy="119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3B32B0-32E1-8B43-BB6E-6BF626EF45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0800" y="3161880"/>
                <a:ext cx="45000" cy="1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1420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probability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01967" y="1393594"/>
            <a:ext cx="3441700" cy="18288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>
                <a:latin typeface="Symbol" pitchFamily="2" charset="2"/>
                <a:cs typeface="Garamond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5863402" y="1692044"/>
            <a:ext cx="2136684" cy="1257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00044" y="2058454"/>
            <a:ext cx="50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29873" y="968316"/>
            <a:ext cx="1872298" cy="2385027"/>
            <a:chOff x="6921165" y="968316"/>
            <a:chExt cx="1872298" cy="2385027"/>
          </a:xfrm>
        </p:grpSpPr>
        <p:sp>
          <p:nvSpPr>
            <p:cNvPr id="11" name="Rounded Rectangle 10"/>
            <p:cNvSpPr/>
            <p:nvPr/>
          </p:nvSpPr>
          <p:spPr>
            <a:xfrm>
              <a:off x="6952312" y="1334557"/>
              <a:ext cx="1841151" cy="1991326"/>
            </a:xfrm>
            <a:custGeom>
              <a:avLst/>
              <a:gdLst>
                <a:gd name="connsiteX0" fmla="*/ 0 w 3441700"/>
                <a:gd name="connsiteY0" fmla="*/ 304806 h 1828800"/>
                <a:gd name="connsiteX1" fmla="*/ 304806 w 3441700"/>
                <a:gd name="connsiteY1" fmla="*/ 0 h 1828800"/>
                <a:gd name="connsiteX2" fmla="*/ 3136894 w 3441700"/>
                <a:gd name="connsiteY2" fmla="*/ 0 h 1828800"/>
                <a:gd name="connsiteX3" fmla="*/ 3441700 w 3441700"/>
                <a:gd name="connsiteY3" fmla="*/ 304806 h 1828800"/>
                <a:gd name="connsiteX4" fmla="*/ 3441700 w 3441700"/>
                <a:gd name="connsiteY4" fmla="*/ 1523994 h 1828800"/>
                <a:gd name="connsiteX5" fmla="*/ 3136894 w 3441700"/>
                <a:gd name="connsiteY5" fmla="*/ 1828800 h 1828800"/>
                <a:gd name="connsiteX6" fmla="*/ 304806 w 3441700"/>
                <a:gd name="connsiteY6" fmla="*/ 1828800 h 1828800"/>
                <a:gd name="connsiteX7" fmla="*/ 0 w 3441700"/>
                <a:gd name="connsiteY7" fmla="*/ 1523994 h 1828800"/>
                <a:gd name="connsiteX8" fmla="*/ 0 w 3441700"/>
                <a:gd name="connsiteY8" fmla="*/ 304806 h 1828800"/>
                <a:gd name="connsiteX0" fmla="*/ 2375243 w 3441700"/>
                <a:gd name="connsiteY0" fmla="*/ 442104 h 1828800"/>
                <a:gd name="connsiteX1" fmla="*/ 304806 w 3441700"/>
                <a:gd name="connsiteY1" fmla="*/ 0 h 1828800"/>
                <a:gd name="connsiteX2" fmla="*/ 3136894 w 3441700"/>
                <a:gd name="connsiteY2" fmla="*/ 0 h 1828800"/>
                <a:gd name="connsiteX3" fmla="*/ 3441700 w 3441700"/>
                <a:gd name="connsiteY3" fmla="*/ 304806 h 1828800"/>
                <a:gd name="connsiteX4" fmla="*/ 3441700 w 3441700"/>
                <a:gd name="connsiteY4" fmla="*/ 1523994 h 1828800"/>
                <a:gd name="connsiteX5" fmla="*/ 3136894 w 3441700"/>
                <a:gd name="connsiteY5" fmla="*/ 1828800 h 1828800"/>
                <a:gd name="connsiteX6" fmla="*/ 304806 w 3441700"/>
                <a:gd name="connsiteY6" fmla="*/ 1828800 h 1828800"/>
                <a:gd name="connsiteX7" fmla="*/ 0 w 3441700"/>
                <a:gd name="connsiteY7" fmla="*/ 1523994 h 1828800"/>
                <a:gd name="connsiteX8" fmla="*/ 2375243 w 3441700"/>
                <a:gd name="connsiteY8" fmla="*/ 442104 h 1828800"/>
                <a:gd name="connsiteX0" fmla="*/ 2375243 w 3441700"/>
                <a:gd name="connsiteY0" fmla="*/ 442104 h 1828800"/>
                <a:gd name="connsiteX1" fmla="*/ 2494698 w 3441700"/>
                <a:gd name="connsiteY1" fmla="*/ 6865 h 1828800"/>
                <a:gd name="connsiteX2" fmla="*/ 3136894 w 3441700"/>
                <a:gd name="connsiteY2" fmla="*/ 0 h 1828800"/>
                <a:gd name="connsiteX3" fmla="*/ 3441700 w 3441700"/>
                <a:gd name="connsiteY3" fmla="*/ 304806 h 1828800"/>
                <a:gd name="connsiteX4" fmla="*/ 3441700 w 3441700"/>
                <a:gd name="connsiteY4" fmla="*/ 1523994 h 1828800"/>
                <a:gd name="connsiteX5" fmla="*/ 3136894 w 3441700"/>
                <a:gd name="connsiteY5" fmla="*/ 1828800 h 1828800"/>
                <a:gd name="connsiteX6" fmla="*/ 304806 w 3441700"/>
                <a:gd name="connsiteY6" fmla="*/ 1828800 h 1828800"/>
                <a:gd name="connsiteX7" fmla="*/ 0 w 3441700"/>
                <a:gd name="connsiteY7" fmla="*/ 1523994 h 1828800"/>
                <a:gd name="connsiteX8" fmla="*/ 2375243 w 3441700"/>
                <a:gd name="connsiteY8" fmla="*/ 442104 h 1828800"/>
                <a:gd name="connsiteX0" fmla="*/ 2375243 w 3441700"/>
                <a:gd name="connsiteY0" fmla="*/ 442104 h 1828800"/>
                <a:gd name="connsiteX1" fmla="*/ 2494698 w 3441700"/>
                <a:gd name="connsiteY1" fmla="*/ 6865 h 1828800"/>
                <a:gd name="connsiteX2" fmla="*/ 3136894 w 3441700"/>
                <a:gd name="connsiteY2" fmla="*/ 0 h 1828800"/>
                <a:gd name="connsiteX3" fmla="*/ 3441700 w 3441700"/>
                <a:gd name="connsiteY3" fmla="*/ 304806 h 1828800"/>
                <a:gd name="connsiteX4" fmla="*/ 3441700 w 3441700"/>
                <a:gd name="connsiteY4" fmla="*/ 1523994 h 1828800"/>
                <a:gd name="connsiteX5" fmla="*/ 3136894 w 3441700"/>
                <a:gd name="connsiteY5" fmla="*/ 1828800 h 1828800"/>
                <a:gd name="connsiteX6" fmla="*/ 1780752 w 3441700"/>
                <a:gd name="connsiteY6" fmla="*/ 1828800 h 1828800"/>
                <a:gd name="connsiteX7" fmla="*/ 0 w 3441700"/>
                <a:gd name="connsiteY7" fmla="*/ 1523994 h 1828800"/>
                <a:gd name="connsiteX8" fmla="*/ 2375243 w 3441700"/>
                <a:gd name="connsiteY8" fmla="*/ 442104 h 1828800"/>
                <a:gd name="connsiteX0" fmla="*/ 823784 w 1890241"/>
                <a:gd name="connsiteY0" fmla="*/ 442104 h 1828800"/>
                <a:gd name="connsiteX1" fmla="*/ 943239 w 1890241"/>
                <a:gd name="connsiteY1" fmla="*/ 6865 h 1828800"/>
                <a:gd name="connsiteX2" fmla="*/ 1585435 w 1890241"/>
                <a:gd name="connsiteY2" fmla="*/ 0 h 1828800"/>
                <a:gd name="connsiteX3" fmla="*/ 1890241 w 1890241"/>
                <a:gd name="connsiteY3" fmla="*/ 304806 h 1828800"/>
                <a:gd name="connsiteX4" fmla="*/ 1890241 w 1890241"/>
                <a:gd name="connsiteY4" fmla="*/ 1523994 h 1828800"/>
                <a:gd name="connsiteX5" fmla="*/ 1585435 w 1890241"/>
                <a:gd name="connsiteY5" fmla="*/ 1828800 h 1828800"/>
                <a:gd name="connsiteX6" fmla="*/ 229293 w 1890241"/>
                <a:gd name="connsiteY6" fmla="*/ 1828800 h 1828800"/>
                <a:gd name="connsiteX7" fmla="*/ 0 w 1890241"/>
                <a:gd name="connsiteY7" fmla="*/ 1352373 h 1828800"/>
                <a:gd name="connsiteX8" fmla="*/ 823784 w 1890241"/>
                <a:gd name="connsiteY8" fmla="*/ 442104 h 1828800"/>
                <a:gd name="connsiteX0" fmla="*/ 521730 w 1890241"/>
                <a:gd name="connsiteY0" fmla="*/ 675509 h 1828800"/>
                <a:gd name="connsiteX1" fmla="*/ 943239 w 1890241"/>
                <a:gd name="connsiteY1" fmla="*/ 6865 h 1828800"/>
                <a:gd name="connsiteX2" fmla="*/ 1585435 w 1890241"/>
                <a:gd name="connsiteY2" fmla="*/ 0 h 1828800"/>
                <a:gd name="connsiteX3" fmla="*/ 1890241 w 1890241"/>
                <a:gd name="connsiteY3" fmla="*/ 304806 h 1828800"/>
                <a:gd name="connsiteX4" fmla="*/ 1890241 w 1890241"/>
                <a:gd name="connsiteY4" fmla="*/ 1523994 h 1828800"/>
                <a:gd name="connsiteX5" fmla="*/ 1585435 w 1890241"/>
                <a:gd name="connsiteY5" fmla="*/ 1828800 h 1828800"/>
                <a:gd name="connsiteX6" fmla="*/ 229293 w 1890241"/>
                <a:gd name="connsiteY6" fmla="*/ 1828800 h 1828800"/>
                <a:gd name="connsiteX7" fmla="*/ 0 w 1890241"/>
                <a:gd name="connsiteY7" fmla="*/ 1352373 h 1828800"/>
                <a:gd name="connsiteX8" fmla="*/ 521730 w 1890241"/>
                <a:gd name="connsiteY8" fmla="*/ 675509 h 1828800"/>
                <a:gd name="connsiteX0" fmla="*/ 521730 w 1890241"/>
                <a:gd name="connsiteY0" fmla="*/ 675509 h 1828800"/>
                <a:gd name="connsiteX1" fmla="*/ 943239 w 1890241"/>
                <a:gd name="connsiteY1" fmla="*/ 6865 h 1828800"/>
                <a:gd name="connsiteX2" fmla="*/ 1585435 w 1890241"/>
                <a:gd name="connsiteY2" fmla="*/ 0 h 1828800"/>
                <a:gd name="connsiteX3" fmla="*/ 1890241 w 1890241"/>
                <a:gd name="connsiteY3" fmla="*/ 304806 h 1828800"/>
                <a:gd name="connsiteX4" fmla="*/ 1890241 w 1890241"/>
                <a:gd name="connsiteY4" fmla="*/ 1523994 h 1828800"/>
                <a:gd name="connsiteX5" fmla="*/ 1585435 w 1890241"/>
                <a:gd name="connsiteY5" fmla="*/ 1828800 h 1828800"/>
                <a:gd name="connsiteX6" fmla="*/ 229293 w 1890241"/>
                <a:gd name="connsiteY6" fmla="*/ 1828800 h 1828800"/>
                <a:gd name="connsiteX7" fmla="*/ 0 w 1890241"/>
                <a:gd name="connsiteY7" fmla="*/ 1352373 h 1828800"/>
                <a:gd name="connsiteX8" fmla="*/ 521730 w 1890241"/>
                <a:gd name="connsiteY8" fmla="*/ 675509 h 1828800"/>
                <a:gd name="connsiteX0" fmla="*/ 943239 w 1890241"/>
                <a:gd name="connsiteY0" fmla="*/ 6865 h 1828800"/>
                <a:gd name="connsiteX1" fmla="*/ 1585435 w 1890241"/>
                <a:gd name="connsiteY1" fmla="*/ 0 h 1828800"/>
                <a:gd name="connsiteX2" fmla="*/ 1890241 w 1890241"/>
                <a:gd name="connsiteY2" fmla="*/ 304806 h 1828800"/>
                <a:gd name="connsiteX3" fmla="*/ 1890241 w 1890241"/>
                <a:gd name="connsiteY3" fmla="*/ 1523994 h 1828800"/>
                <a:gd name="connsiteX4" fmla="*/ 1585435 w 1890241"/>
                <a:gd name="connsiteY4" fmla="*/ 1828800 h 1828800"/>
                <a:gd name="connsiteX5" fmla="*/ 229293 w 1890241"/>
                <a:gd name="connsiteY5" fmla="*/ 1828800 h 1828800"/>
                <a:gd name="connsiteX6" fmla="*/ 0 w 1890241"/>
                <a:gd name="connsiteY6" fmla="*/ 1352373 h 1828800"/>
                <a:gd name="connsiteX7" fmla="*/ 521730 w 1890241"/>
                <a:gd name="connsiteY7" fmla="*/ 675509 h 1828800"/>
                <a:gd name="connsiteX8" fmla="*/ 1034679 w 1890241"/>
                <a:gd name="connsiteY8" fmla="*/ 98305 h 1828800"/>
                <a:gd name="connsiteX0" fmla="*/ 943239 w 1890241"/>
                <a:gd name="connsiteY0" fmla="*/ 6865 h 1828800"/>
                <a:gd name="connsiteX1" fmla="*/ 1585435 w 1890241"/>
                <a:gd name="connsiteY1" fmla="*/ 0 h 1828800"/>
                <a:gd name="connsiteX2" fmla="*/ 1890241 w 1890241"/>
                <a:gd name="connsiteY2" fmla="*/ 304806 h 1828800"/>
                <a:gd name="connsiteX3" fmla="*/ 1890241 w 1890241"/>
                <a:gd name="connsiteY3" fmla="*/ 1523994 h 1828800"/>
                <a:gd name="connsiteX4" fmla="*/ 1585435 w 1890241"/>
                <a:gd name="connsiteY4" fmla="*/ 1828800 h 1828800"/>
                <a:gd name="connsiteX5" fmla="*/ 229293 w 1890241"/>
                <a:gd name="connsiteY5" fmla="*/ 1828800 h 1828800"/>
                <a:gd name="connsiteX6" fmla="*/ 0 w 1890241"/>
                <a:gd name="connsiteY6" fmla="*/ 1352373 h 1828800"/>
                <a:gd name="connsiteX7" fmla="*/ 521730 w 1890241"/>
                <a:gd name="connsiteY7" fmla="*/ 675509 h 1828800"/>
                <a:gd name="connsiteX0" fmla="*/ 943239 w 1890241"/>
                <a:gd name="connsiteY0" fmla="*/ 6865 h 1828800"/>
                <a:gd name="connsiteX1" fmla="*/ 1585435 w 1890241"/>
                <a:gd name="connsiteY1" fmla="*/ 0 h 1828800"/>
                <a:gd name="connsiteX2" fmla="*/ 1890241 w 1890241"/>
                <a:gd name="connsiteY2" fmla="*/ 304806 h 1828800"/>
                <a:gd name="connsiteX3" fmla="*/ 1890241 w 1890241"/>
                <a:gd name="connsiteY3" fmla="*/ 1523994 h 1828800"/>
                <a:gd name="connsiteX4" fmla="*/ 1585435 w 1890241"/>
                <a:gd name="connsiteY4" fmla="*/ 1828800 h 1828800"/>
                <a:gd name="connsiteX5" fmla="*/ 229293 w 1890241"/>
                <a:gd name="connsiteY5" fmla="*/ 1828800 h 1828800"/>
                <a:gd name="connsiteX6" fmla="*/ 0 w 1890241"/>
                <a:gd name="connsiteY6" fmla="*/ 1352373 h 1828800"/>
                <a:gd name="connsiteX0" fmla="*/ 713946 w 1660948"/>
                <a:gd name="connsiteY0" fmla="*/ 6865 h 1828800"/>
                <a:gd name="connsiteX1" fmla="*/ 1356142 w 1660948"/>
                <a:gd name="connsiteY1" fmla="*/ 0 h 1828800"/>
                <a:gd name="connsiteX2" fmla="*/ 1660948 w 1660948"/>
                <a:gd name="connsiteY2" fmla="*/ 304806 h 1828800"/>
                <a:gd name="connsiteX3" fmla="*/ 1660948 w 1660948"/>
                <a:gd name="connsiteY3" fmla="*/ 1523994 h 1828800"/>
                <a:gd name="connsiteX4" fmla="*/ 1356142 w 1660948"/>
                <a:gd name="connsiteY4" fmla="*/ 1828800 h 1828800"/>
                <a:gd name="connsiteX5" fmla="*/ 0 w 1660948"/>
                <a:gd name="connsiteY5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0948" h="1828800">
                  <a:moveTo>
                    <a:pt x="713946" y="6865"/>
                  </a:moveTo>
                  <a:lnTo>
                    <a:pt x="1356142" y="0"/>
                  </a:lnTo>
                  <a:cubicBezTo>
                    <a:pt x="1524482" y="0"/>
                    <a:pt x="1660948" y="136466"/>
                    <a:pt x="1660948" y="304806"/>
                  </a:cubicBezTo>
                  <a:lnTo>
                    <a:pt x="1660948" y="1523994"/>
                  </a:lnTo>
                  <a:cubicBezTo>
                    <a:pt x="1660948" y="1692334"/>
                    <a:pt x="1524482" y="1828800"/>
                    <a:pt x="1356142" y="1828800"/>
                  </a:cubicBezTo>
                  <a:lnTo>
                    <a:pt x="0" y="1828800"/>
                  </a:lnTo>
                </a:path>
              </a:pathLst>
            </a:custGeom>
            <a:solidFill>
              <a:schemeClr val="bg1">
                <a:alpha val="75000"/>
              </a:schemeClr>
            </a:solidFill>
            <a:ln w="57150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endParaRPr lang="en-US" sz="2400" i="1">
                <a:latin typeface="Garamond"/>
                <a:cs typeface="Garamond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6921165" y="1216640"/>
              <a:ext cx="852380" cy="213670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02769" y="968316"/>
              <a:ext cx="431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F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200" y="1369858"/>
            <a:ext cx="46296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conditional probability </a:t>
            </a:r>
            <a:r>
              <a:rPr lang="en-US" sz="2800" i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A </a:t>
            </a:r>
            <a:r>
              <a:rPr lang="en-US" sz="2800">
                <a:latin typeface="Garamond"/>
                <a:cs typeface="Garamond"/>
              </a:rPr>
              <a:t>| </a:t>
            </a:r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>
                <a:latin typeface="Franklin Gothic Medium"/>
                <a:cs typeface="Franklin Gothic Medium"/>
              </a:rPr>
              <a:t> represents the probability of event </a:t>
            </a:r>
            <a:r>
              <a:rPr lang="en-US" sz="2800" i="1">
                <a:latin typeface="Garamond"/>
                <a:cs typeface="Garamond"/>
              </a:rPr>
              <a:t>A</a:t>
            </a:r>
            <a:r>
              <a:rPr lang="en-US" sz="2800">
                <a:latin typeface="Franklin Gothic Medium"/>
                <a:cs typeface="Franklin Gothic Medium"/>
              </a:rPr>
              <a:t>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assuming event </a:t>
            </a:r>
            <a:r>
              <a:rPr lang="en-US" sz="2800" i="1">
                <a:solidFill>
                  <a:srgbClr val="FF9933"/>
                </a:solidFill>
                <a:latin typeface="Garamond"/>
                <a:cs typeface="Garamond"/>
              </a:rPr>
              <a:t>F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 happened</a:t>
            </a:r>
            <a:r>
              <a:rPr lang="en-US" sz="280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365036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Conditional probabilities with respect to the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reduced sample space </a:t>
            </a:r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Franklin Gothic Medium"/>
                <a:cs typeface="Franklin Gothic Medium"/>
              </a:rPr>
              <a:t> are given by the formula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842506" y="4851399"/>
            <a:ext cx="3458987" cy="1103425"/>
            <a:chOff x="622776" y="3764643"/>
            <a:chExt cx="3458987" cy="1103425"/>
          </a:xfrm>
        </p:grpSpPr>
        <p:sp>
          <p:nvSpPr>
            <p:cNvPr id="28" name="TextBox 27"/>
            <p:cNvSpPr txBox="1"/>
            <p:nvPr/>
          </p:nvSpPr>
          <p:spPr>
            <a:xfrm>
              <a:off x="708819" y="4006789"/>
              <a:ext cx="1770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Garamond"/>
                  <a:cs typeface="Garamond"/>
                </a:rPr>
                <a:t>P</a:t>
              </a:r>
              <a:r>
                <a:rPr lang="en-US" sz="2800">
                  <a:latin typeface="Garamond"/>
                  <a:cs typeface="Garamond"/>
                </a:rPr>
                <a:t>(</a:t>
              </a:r>
              <a:r>
                <a:rPr lang="en-US" sz="2800" i="1">
                  <a:latin typeface="Garamond"/>
                  <a:cs typeface="Garamond"/>
                </a:rPr>
                <a:t>A | F</a:t>
              </a:r>
              <a:r>
                <a:rPr lang="en-US" sz="280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79437" y="3764643"/>
              <a:ext cx="15295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A ∩ F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91663" y="4239594"/>
              <a:ext cx="8194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2546866" y="4276653"/>
              <a:ext cx="129845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22776" y="3777930"/>
              <a:ext cx="3458987" cy="1090138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79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22371"/>
            <a:ext cx="4526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Toss 2 dice. You win if the sum of the outcomes is 8.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916484"/>
            <a:ext cx="4471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first die toss is a 4. Should you be happy?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4712" y="635521"/>
            <a:ext cx="1428751" cy="695690"/>
            <a:chOff x="6094712" y="1311383"/>
            <a:chExt cx="1428751" cy="695690"/>
          </a:xfrm>
        </p:grpSpPr>
        <p:pic>
          <p:nvPicPr>
            <p:cNvPr id="7" name="Picture 6" descr="Dice-2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313" y="1314923"/>
              <a:ext cx="692150" cy="692150"/>
            </a:xfrm>
            <a:prstGeom prst="rect">
              <a:avLst/>
            </a:prstGeom>
          </p:spPr>
        </p:pic>
        <p:pic>
          <p:nvPicPr>
            <p:cNvPr id="8" name="Picture 7" descr="Dice-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712" y="1311383"/>
              <a:ext cx="692151" cy="69215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094711" y="2046919"/>
            <a:ext cx="1435617" cy="692152"/>
            <a:chOff x="6094711" y="2998205"/>
            <a:chExt cx="1435617" cy="692152"/>
          </a:xfrm>
        </p:grpSpPr>
        <p:pic>
          <p:nvPicPr>
            <p:cNvPr id="9" name="Picture 8" descr="Dic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711" y="2998205"/>
              <a:ext cx="692152" cy="692152"/>
            </a:xfrm>
            <a:prstGeom prst="rect">
              <a:avLst/>
            </a:prstGeom>
          </p:spPr>
        </p:pic>
        <p:pic>
          <p:nvPicPr>
            <p:cNvPr id="10" name="Picture 9" descr="Dic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178" y="2998205"/>
              <a:ext cx="692150" cy="69215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6954106" y="3109785"/>
              <a:ext cx="432487" cy="4324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218DC79-A4B7-C34F-9C64-D9F93F1EB496}"/>
              </a:ext>
            </a:extLst>
          </p:cNvPr>
          <p:cNvSpPr txBox="1"/>
          <p:nvPr/>
        </p:nvSpPr>
        <p:spPr>
          <a:xfrm>
            <a:off x="457199" y="3540542"/>
            <a:ext cx="36599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ourier New"/>
                <a:cs typeface="Courier New"/>
              </a:rPr>
              <a:t>11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12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13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14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15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16</a:t>
            </a:r>
            <a:endParaRPr lang="en-US" sz="2800">
              <a:latin typeface="Garamond"/>
              <a:cs typeface="Garamond"/>
            </a:endParaRPr>
          </a:p>
          <a:p>
            <a:r>
              <a:rPr lang="en-US" sz="2800">
                <a:latin typeface="Courier New"/>
                <a:cs typeface="Courier New"/>
              </a:rPr>
              <a:t>21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22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23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24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25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26</a:t>
            </a:r>
            <a:endParaRPr lang="en-US" sz="2800">
              <a:latin typeface="Garamond"/>
              <a:cs typeface="Garamond"/>
            </a:endParaRPr>
          </a:p>
          <a:p>
            <a:r>
              <a:rPr lang="en-US" sz="2800">
                <a:latin typeface="Courier New"/>
                <a:cs typeface="Courier New"/>
              </a:rPr>
              <a:t>31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32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33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34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35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36</a:t>
            </a:r>
            <a:endParaRPr lang="en-US" sz="2800">
              <a:latin typeface="Garamond"/>
              <a:cs typeface="Garamond"/>
            </a:endParaRPr>
          </a:p>
          <a:p>
            <a:r>
              <a:rPr lang="en-US" sz="2800">
                <a:latin typeface="Courier New"/>
                <a:cs typeface="Courier New"/>
              </a:rPr>
              <a:t>41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42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43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44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45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46</a:t>
            </a:r>
            <a:endParaRPr lang="en-US" sz="2800">
              <a:latin typeface="Garamond"/>
              <a:cs typeface="Garamond"/>
            </a:endParaRPr>
          </a:p>
          <a:p>
            <a:r>
              <a:rPr lang="en-US" sz="2800">
                <a:latin typeface="Courier New"/>
                <a:cs typeface="Courier New"/>
              </a:rPr>
              <a:t>51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52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53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54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55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56</a:t>
            </a:r>
            <a:endParaRPr lang="en-US" sz="2800">
              <a:latin typeface="Garamond"/>
              <a:cs typeface="Garamond"/>
            </a:endParaRPr>
          </a:p>
          <a:p>
            <a:r>
              <a:rPr lang="en-US" sz="2800">
                <a:latin typeface="Courier New"/>
                <a:cs typeface="Courier New"/>
              </a:rPr>
              <a:t>61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62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63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64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65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66</a:t>
            </a:r>
            <a:endParaRPr lang="en-US" sz="280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CE7BF2-ADC6-7144-832D-F442362628DD}"/>
                  </a:ext>
                </a:extLst>
              </p14:cNvPr>
              <p14:cNvContentPartPr/>
              <p14:nvPr/>
            </p14:nvContentPartPr>
            <p14:xfrm>
              <a:off x="579600" y="3412440"/>
              <a:ext cx="8379720" cy="2882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CE7BF2-ADC6-7144-832D-F442362628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000" y="3396240"/>
                <a:ext cx="8417520" cy="29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17973C6-8D5B-407E-6B1C-E6412F07CBA7}"/>
                  </a:ext>
                </a:extLst>
              </p14:cNvPr>
              <p14:cNvContentPartPr/>
              <p14:nvPr/>
            </p14:nvContentPartPr>
            <p14:xfrm>
              <a:off x="7273440" y="5784840"/>
              <a:ext cx="1361160" cy="57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17973C6-8D5B-407E-6B1C-E6412F07CB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57240" y="5768640"/>
                <a:ext cx="1393560" cy="6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398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A9DD18-0640-234C-8624-5D54730FF240}"/>
              </a:ext>
            </a:extLst>
          </p:cNvPr>
          <p:cNvSpPr txBox="1"/>
          <p:nvPr/>
        </p:nvSpPr>
        <p:spPr>
          <a:xfrm>
            <a:off x="536713" y="52367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Now suppose you win if the sum is 7. </a:t>
            </a:r>
          </a:p>
          <a:p>
            <a:r>
              <a:rPr lang="en-US" sz="2800">
                <a:latin typeface="Franklin Gothic Medium"/>
                <a:cs typeface="Franklin Gothic Medium"/>
              </a:rPr>
              <a:t>Your first toss is a 4. Should you be happy?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606A6-6527-B84F-8632-8E04FED74E90}"/>
              </a:ext>
            </a:extLst>
          </p:cNvPr>
          <p:cNvSpPr txBox="1"/>
          <p:nvPr/>
        </p:nvSpPr>
        <p:spPr>
          <a:xfrm>
            <a:off x="536713" y="2323022"/>
            <a:ext cx="36599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ourier New"/>
                <a:cs typeface="Courier New"/>
              </a:rPr>
              <a:t>11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12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13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14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15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16</a:t>
            </a:r>
            <a:endParaRPr lang="en-US" sz="2800">
              <a:latin typeface="Garamond"/>
              <a:cs typeface="Garamond"/>
            </a:endParaRPr>
          </a:p>
          <a:p>
            <a:r>
              <a:rPr lang="en-US" sz="2800">
                <a:latin typeface="Courier New"/>
                <a:cs typeface="Courier New"/>
              </a:rPr>
              <a:t>21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22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23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24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25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26</a:t>
            </a:r>
            <a:endParaRPr lang="en-US" sz="2800">
              <a:latin typeface="Garamond"/>
              <a:cs typeface="Garamond"/>
            </a:endParaRPr>
          </a:p>
          <a:p>
            <a:r>
              <a:rPr lang="en-US" sz="2800">
                <a:latin typeface="Courier New"/>
                <a:cs typeface="Courier New"/>
              </a:rPr>
              <a:t>31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32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33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34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35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36</a:t>
            </a:r>
            <a:endParaRPr lang="en-US" sz="2800">
              <a:latin typeface="Garamond"/>
              <a:cs typeface="Garamond"/>
            </a:endParaRPr>
          </a:p>
          <a:p>
            <a:r>
              <a:rPr lang="en-US" sz="2800">
                <a:latin typeface="Courier New"/>
                <a:cs typeface="Courier New"/>
              </a:rPr>
              <a:t>41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42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43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44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45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46</a:t>
            </a:r>
            <a:endParaRPr lang="en-US" sz="2800">
              <a:latin typeface="Garamond"/>
              <a:cs typeface="Garamond"/>
            </a:endParaRPr>
          </a:p>
          <a:p>
            <a:r>
              <a:rPr lang="en-US" sz="2800">
                <a:latin typeface="Courier New"/>
                <a:cs typeface="Courier New"/>
              </a:rPr>
              <a:t>51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52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53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54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55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56</a:t>
            </a:r>
            <a:endParaRPr lang="en-US" sz="2800">
              <a:latin typeface="Garamond"/>
              <a:cs typeface="Garamond"/>
            </a:endParaRPr>
          </a:p>
          <a:p>
            <a:r>
              <a:rPr lang="en-US" sz="2800">
                <a:latin typeface="Courier New"/>
                <a:cs typeface="Courier New"/>
              </a:rPr>
              <a:t>61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62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63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64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65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66</a:t>
            </a:r>
            <a:endParaRPr lang="en-US" sz="280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F43FB3-68A4-2448-AC5E-CA879A26B1B4}"/>
                  </a:ext>
                </a:extLst>
              </p14:cNvPr>
              <p14:cNvContentPartPr/>
              <p14:nvPr/>
            </p14:nvContentPartPr>
            <p14:xfrm>
              <a:off x="472680" y="2179080"/>
              <a:ext cx="8119080" cy="302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F43FB3-68A4-2448-AC5E-CA879A26B1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480" y="2157480"/>
                <a:ext cx="8151480" cy="306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96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conditional probabilities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136985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1. Conditional probabilities are probabilities: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365036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2</a:t>
            </a:r>
            <a:r>
              <a:rPr lang="en-US" sz="2800">
                <a:latin typeface="Franklin Gothic Medium" panose="020B0603020102020204" pitchFamily="34" charset="0"/>
                <a:cs typeface="Franklin Gothic Medium"/>
              </a:rPr>
              <a:t>. Under equally likely outcomes,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381936" y="4501983"/>
            <a:ext cx="6533460" cy="998171"/>
            <a:chOff x="708819" y="3764643"/>
            <a:chExt cx="6533460" cy="998171"/>
          </a:xfrm>
        </p:grpSpPr>
        <p:sp>
          <p:nvSpPr>
            <p:cNvPr id="28" name="TextBox 27"/>
            <p:cNvSpPr txBox="1"/>
            <p:nvPr/>
          </p:nvSpPr>
          <p:spPr>
            <a:xfrm>
              <a:off x="708819" y="4006789"/>
              <a:ext cx="1770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Garamond"/>
                  <a:cs typeface="Garamond"/>
                </a:rPr>
                <a:t>P</a:t>
              </a:r>
              <a:r>
                <a:rPr lang="en-US" sz="2800">
                  <a:latin typeface="Garamond"/>
                  <a:cs typeface="Garamond"/>
                </a:rPr>
                <a:t>(</a:t>
              </a:r>
              <a:r>
                <a:rPr lang="en-US" sz="2800" i="1">
                  <a:latin typeface="Garamond"/>
                  <a:cs typeface="Garamond"/>
                </a:rPr>
                <a:t>A | F</a:t>
              </a:r>
              <a:r>
                <a:rPr lang="en-US" sz="280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79437" y="3764643"/>
              <a:ext cx="47628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>
                  <a:solidFill>
                    <a:prstClr val="black"/>
                  </a:solidFill>
                  <a:latin typeface="Franklin Gothic Medium" panose="020B0603020102020204" pitchFamily="34" charset="0"/>
                  <a:cs typeface="Garamond"/>
                </a:rPr>
                <a:t>number of outcomes in 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A ∩ F</a:t>
              </a:r>
              <a:endParaRPr lang="en-US" sz="280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91663" y="4239594"/>
              <a:ext cx="4052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>
                  <a:solidFill>
                    <a:prstClr val="black"/>
                  </a:solidFill>
                  <a:latin typeface="Franklin Gothic Medium" panose="020B0603020102020204" pitchFamily="34" charset="0"/>
                  <a:cs typeface="Garamond"/>
                </a:rPr>
                <a:t>number of outcomes in 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endParaRPr lang="en-US" sz="280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2546866" y="4276653"/>
              <a:ext cx="463590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0311A91-AC6A-CA4C-BE81-48E0C78AEDEF}"/>
              </a:ext>
            </a:extLst>
          </p:cNvPr>
          <p:cNvSpPr txBox="1"/>
          <p:nvPr/>
        </p:nvSpPr>
        <p:spPr>
          <a:xfrm>
            <a:off x="866427" y="2120046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F | F</a:t>
            </a:r>
            <a:r>
              <a:rPr lang="en-US" sz="2800">
                <a:latin typeface="Garamond"/>
                <a:cs typeface="Garamond"/>
              </a:rPr>
              <a:t>) 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5F2555-A638-9E4D-BBB6-AC6B6CA0EB28}"/>
              </a:ext>
            </a:extLst>
          </p:cNvPr>
          <p:cNvSpPr txBox="1"/>
          <p:nvPr/>
        </p:nvSpPr>
        <p:spPr>
          <a:xfrm>
            <a:off x="866426" y="2720563"/>
            <a:ext cx="6916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A</a:t>
            </a:r>
            <a:r>
              <a:rPr lang="en-US" sz="2800">
                <a:latin typeface="Garamond"/>
                <a:cs typeface="Garamond"/>
              </a:rPr>
              <a:t> ∪ </a:t>
            </a:r>
            <a:r>
              <a:rPr lang="en-US" sz="2800" i="1">
                <a:latin typeface="Garamond"/>
                <a:cs typeface="Garamond"/>
              </a:rPr>
              <a:t>B | F</a:t>
            </a:r>
            <a:r>
              <a:rPr lang="en-US" sz="2800">
                <a:latin typeface="Garamond"/>
                <a:cs typeface="Garamond"/>
              </a:rPr>
              <a:t>) = </a:t>
            </a:r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A | F</a:t>
            </a:r>
            <a:r>
              <a:rPr lang="en-US" sz="2800">
                <a:latin typeface="Garamond"/>
                <a:cs typeface="Garamond"/>
              </a:rPr>
              <a:t>) + </a:t>
            </a:r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B | F</a:t>
            </a:r>
            <a:r>
              <a:rPr lang="en-US" sz="2800">
                <a:latin typeface="Garamond"/>
                <a:cs typeface="Garamond"/>
              </a:rPr>
              <a:t>)  </a:t>
            </a:r>
            <a:r>
              <a:rPr lang="en-US" sz="2800">
                <a:latin typeface="Franklin Gothic Medium" panose="020B0603020102020204" pitchFamily="34" charset="0"/>
                <a:cs typeface="Garamond"/>
              </a:rPr>
              <a:t>if disjoint</a:t>
            </a:r>
          </a:p>
        </p:txBody>
      </p:sp>
    </p:spTree>
    <p:extLst>
      <p:ext uri="{BB962C8B-B14F-4D97-AF65-F5344CB8AC3E}">
        <p14:creationId xmlns:p14="http://schemas.microsoft.com/office/powerpoint/2010/main" val="39845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B93986-8593-6B4A-A490-677263D0C3A5}"/>
              </a:ext>
            </a:extLst>
          </p:cNvPr>
          <p:cNvSpPr txBox="1"/>
          <p:nvPr/>
        </p:nvSpPr>
        <p:spPr>
          <a:xfrm>
            <a:off x="536713" y="52367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Toss two dice. The smaller value is a 2. What is the probability that the larger value is 1, 2, …, 6?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FBA93-BC6E-584B-B4DF-1ABA57B8E6AC}"/>
              </a:ext>
            </a:extLst>
          </p:cNvPr>
          <p:cNvSpPr txBox="1"/>
          <p:nvPr/>
        </p:nvSpPr>
        <p:spPr>
          <a:xfrm>
            <a:off x="536713" y="2475132"/>
            <a:ext cx="36599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ourier New"/>
                <a:cs typeface="Courier New"/>
              </a:rPr>
              <a:t>11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12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13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14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15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16</a:t>
            </a:r>
            <a:endParaRPr lang="en-US" sz="2800">
              <a:latin typeface="Garamond"/>
              <a:cs typeface="Garamond"/>
            </a:endParaRPr>
          </a:p>
          <a:p>
            <a:r>
              <a:rPr lang="en-US" sz="2800">
                <a:latin typeface="Courier New"/>
                <a:cs typeface="Courier New"/>
              </a:rPr>
              <a:t>21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22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23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24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25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26</a:t>
            </a:r>
            <a:endParaRPr lang="en-US" sz="2800">
              <a:latin typeface="Garamond"/>
              <a:cs typeface="Garamond"/>
            </a:endParaRPr>
          </a:p>
          <a:p>
            <a:r>
              <a:rPr lang="en-US" sz="2800">
                <a:latin typeface="Courier New"/>
                <a:cs typeface="Courier New"/>
              </a:rPr>
              <a:t>31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32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33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34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35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36</a:t>
            </a:r>
            <a:endParaRPr lang="en-US" sz="2800">
              <a:latin typeface="Garamond"/>
              <a:cs typeface="Garamond"/>
            </a:endParaRPr>
          </a:p>
          <a:p>
            <a:r>
              <a:rPr lang="en-US" sz="2800">
                <a:latin typeface="Courier New"/>
                <a:cs typeface="Courier New"/>
              </a:rPr>
              <a:t>41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42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43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44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45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46</a:t>
            </a:r>
            <a:endParaRPr lang="en-US" sz="2800">
              <a:latin typeface="Garamond"/>
              <a:cs typeface="Garamond"/>
            </a:endParaRPr>
          </a:p>
          <a:p>
            <a:r>
              <a:rPr lang="en-US" sz="2800">
                <a:latin typeface="Courier New"/>
                <a:cs typeface="Courier New"/>
              </a:rPr>
              <a:t>51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52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53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54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55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56</a:t>
            </a:r>
            <a:endParaRPr lang="en-US" sz="2800">
              <a:latin typeface="Garamond"/>
              <a:cs typeface="Garamond"/>
            </a:endParaRPr>
          </a:p>
          <a:p>
            <a:r>
              <a:rPr lang="en-US" sz="2800">
                <a:latin typeface="Courier New"/>
                <a:cs typeface="Courier New"/>
              </a:rPr>
              <a:t>61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62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63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64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65</a:t>
            </a:r>
            <a:r>
              <a:rPr lang="en-US" sz="2800">
                <a:latin typeface="Garamond"/>
                <a:cs typeface="Courier New"/>
              </a:rPr>
              <a:t> 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Courier New"/>
                <a:cs typeface="Courier New"/>
              </a:rPr>
              <a:t>66</a:t>
            </a:r>
            <a:endParaRPr lang="en-US" sz="280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E6781B-4622-615C-58B1-31E697E2D57E}"/>
                  </a:ext>
                </a:extLst>
              </p14:cNvPr>
              <p14:cNvContentPartPr/>
              <p14:nvPr/>
            </p14:nvContentPartPr>
            <p14:xfrm>
              <a:off x="4662360" y="1722600"/>
              <a:ext cx="4288680" cy="193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E6781B-4622-615C-58B1-31E697E2D5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6160" y="1706400"/>
                <a:ext cx="4321080" cy="19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56D862-A605-1A7F-1B2B-5DB49112E12C}"/>
                  </a:ext>
                </a:extLst>
              </p14:cNvPr>
              <p14:cNvContentPartPr/>
              <p14:nvPr/>
            </p14:nvContentPartPr>
            <p14:xfrm>
              <a:off x="464760" y="1751400"/>
              <a:ext cx="3725280" cy="3359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56D862-A605-1A7F-1B2B-5DB49112E1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160" y="1735200"/>
                <a:ext cx="3763080" cy="33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C8CD8A1-B8BB-3411-3B51-2CE08665A2C5}"/>
                  </a:ext>
                </a:extLst>
              </p14:cNvPr>
              <p14:cNvContentPartPr/>
              <p14:nvPr/>
            </p14:nvContentPartPr>
            <p14:xfrm>
              <a:off x="749160" y="3844440"/>
              <a:ext cx="6515640" cy="2430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C8CD8A1-B8BB-3411-3B51-2CE08665A2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2960" y="3828240"/>
                <a:ext cx="6548040" cy="246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28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come up with a model?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550" y="1229983"/>
            <a:ext cx="596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Franklin Gothic Medium"/>
                <a:cs typeface="Franklin Gothic Medium"/>
              </a:rPr>
              <a:t>Option 1: </a:t>
            </a:r>
            <a:r>
              <a:rPr lang="en-US" sz="3600">
                <a:latin typeface="Franklin Gothic Medium"/>
                <a:cs typeface="Franklin Gothic Medium"/>
              </a:rPr>
              <a:t>Use common sense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75425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If there is no reason to favor one outcome over</a:t>
            </a:r>
          </a:p>
          <a:p>
            <a:r>
              <a:rPr lang="en-US" sz="2800">
                <a:latin typeface="Franklin Gothic Medium"/>
                <a:cs typeface="Franklin Gothic Medium"/>
              </a:rPr>
              <a:t>another, assign same probability to both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6249" y="3798194"/>
            <a:ext cx="8404515" cy="543289"/>
            <a:chOff x="476249" y="3798194"/>
            <a:chExt cx="8404515" cy="543289"/>
          </a:xfrm>
        </p:grpSpPr>
        <p:pic>
          <p:nvPicPr>
            <p:cNvPr id="10" name="Picture 9" descr="Dice-2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363" y="3798194"/>
              <a:ext cx="539750" cy="539750"/>
            </a:xfrm>
            <a:prstGeom prst="rect">
              <a:avLst/>
            </a:prstGeom>
          </p:spPr>
        </p:pic>
        <p:pic>
          <p:nvPicPr>
            <p:cNvPr id="11" name="Picture 10" descr="Dice-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462" y="3801004"/>
              <a:ext cx="533401" cy="533401"/>
            </a:xfrm>
            <a:prstGeom prst="rect">
              <a:avLst/>
            </a:prstGeom>
          </p:spPr>
        </p:pic>
        <p:pic>
          <p:nvPicPr>
            <p:cNvPr id="12" name="Picture 11" descr="Dic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850" y="3801733"/>
              <a:ext cx="539750" cy="539750"/>
            </a:xfrm>
            <a:prstGeom prst="rect">
              <a:avLst/>
            </a:prstGeom>
          </p:spPr>
        </p:pic>
        <p:pic>
          <p:nvPicPr>
            <p:cNvPr id="13" name="Picture 12" descr="Dic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0" y="3801733"/>
              <a:ext cx="539750" cy="5397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76249" y="3801733"/>
              <a:ext cx="84045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Franklin Gothic Medium"/>
                  <a:cs typeface="Franklin Gothic Medium"/>
                </a:rPr>
                <a:t>E.g.                and                should get same probability</a:t>
              </a:r>
            </a:p>
          </p:txBody>
        </p:sp>
      </p:grpSp>
      <p:pic>
        <p:nvPicPr>
          <p:cNvPr id="15" name="Picture 14" descr="Die_Spire_01_48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45" y="1117768"/>
            <a:ext cx="1006171" cy="1006171"/>
          </a:xfrm>
          <a:prstGeom prst="rect">
            <a:avLst/>
          </a:prstGeom>
        </p:spPr>
      </p:pic>
      <p:pic>
        <p:nvPicPr>
          <p:cNvPr id="16" name="Picture 15" descr="Die_Spire_01_48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3288">
            <a:off x="7526143" y="1219371"/>
            <a:ext cx="1006171" cy="10061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2600" y="5152552"/>
            <a:ext cx="802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So every outcome must be given probability </a:t>
            </a:r>
            <a:r>
              <a:rPr lang="en-US" sz="2800">
                <a:latin typeface="Garamond"/>
                <a:cs typeface="Garamond"/>
              </a:rPr>
              <a:t>1/36</a:t>
            </a:r>
          </a:p>
        </p:txBody>
      </p:sp>
    </p:spTree>
    <p:extLst>
      <p:ext uri="{BB962C8B-B14F-4D97-AF65-F5344CB8AC3E}">
        <p14:creationId xmlns:p14="http://schemas.microsoft.com/office/powerpoint/2010/main" val="23943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5371" y="3131795"/>
            <a:ext cx="7402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You draw a random card and see a black side. What are the chances the other side is red?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80120" y="991955"/>
            <a:ext cx="770020" cy="974811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32520" y="1144355"/>
            <a:ext cx="770020" cy="974811"/>
          </a:xfrm>
          <a:prstGeom prst="roundRect">
            <a:avLst/>
          </a:prstGeom>
          <a:solidFill>
            <a:schemeClr val="tx1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78629" y="991955"/>
            <a:ext cx="770020" cy="97481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31029" y="1144355"/>
            <a:ext cx="770020" cy="974811"/>
          </a:xfrm>
          <a:prstGeom prst="roundRect">
            <a:avLst/>
          </a:prstGeom>
          <a:solidFill>
            <a:srgbClr val="FF0000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49788" y="991955"/>
            <a:ext cx="770020" cy="97481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02188" y="1144355"/>
            <a:ext cx="770020" cy="974811"/>
          </a:xfrm>
          <a:prstGeom prst="roundRect">
            <a:avLst/>
          </a:prstGeom>
          <a:solidFill>
            <a:schemeClr val="tx1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0432" y="4792473"/>
            <a:ext cx="1625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Franklin Gothic Medium"/>
                <a:cs typeface="Franklin Gothic Medium"/>
              </a:rPr>
              <a:t>A: </a:t>
            </a:r>
            <a:r>
              <a:rPr lang="en-US" sz="4400">
                <a:latin typeface="Garamond"/>
                <a:cs typeface="Garamond"/>
              </a:rPr>
              <a:t>1/4</a:t>
            </a:r>
            <a:endParaRPr lang="en-US" sz="4400">
              <a:latin typeface="Franklin Gothic Medium"/>
              <a:cs typeface="Franklin Gothic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8993" y="4799050"/>
            <a:ext cx="1615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Franklin Gothic Medium"/>
                <a:cs typeface="Franklin Gothic Medium"/>
              </a:rPr>
              <a:t>B: </a:t>
            </a:r>
            <a:r>
              <a:rPr lang="en-US" sz="4400">
                <a:latin typeface="Garamond"/>
                <a:cs typeface="Garamond"/>
              </a:rPr>
              <a:t>1/3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9314" y="4785896"/>
            <a:ext cx="1615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Franklin Gothic Medium"/>
                <a:cs typeface="Franklin Gothic Medium"/>
              </a:rPr>
              <a:t>C: </a:t>
            </a:r>
            <a:r>
              <a:rPr lang="en-US" sz="4400">
                <a:latin typeface="Garamond"/>
                <a:cs typeface="Garamond"/>
              </a:rPr>
              <a:t>1/2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FE66AC-A1DC-7F41-A020-43BE09E18D37}"/>
                  </a:ext>
                </a:extLst>
              </p14:cNvPr>
              <p14:cNvContentPartPr/>
              <p14:nvPr/>
            </p14:nvContentPartPr>
            <p14:xfrm>
              <a:off x="1266480" y="1533600"/>
              <a:ext cx="5900400" cy="455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FE66AC-A1DC-7F41-A020-43BE09E18D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0280" y="1517400"/>
                <a:ext cx="5932800" cy="45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4449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80120" y="991955"/>
            <a:ext cx="770020" cy="974811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32520" y="1144355"/>
            <a:ext cx="770020" cy="974811"/>
          </a:xfrm>
          <a:prstGeom prst="roundRect">
            <a:avLst/>
          </a:prstGeom>
          <a:solidFill>
            <a:schemeClr val="tx1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78629" y="991955"/>
            <a:ext cx="770020" cy="97481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31029" y="1144355"/>
            <a:ext cx="770020" cy="974811"/>
          </a:xfrm>
          <a:prstGeom prst="roundRect">
            <a:avLst/>
          </a:prstGeom>
          <a:solidFill>
            <a:srgbClr val="FF0000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49788" y="991955"/>
            <a:ext cx="770020" cy="97481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02188" y="1144355"/>
            <a:ext cx="770020" cy="974811"/>
          </a:xfrm>
          <a:prstGeom prst="roundRect">
            <a:avLst/>
          </a:prstGeom>
          <a:solidFill>
            <a:schemeClr val="tx1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38FB86-BAB8-5E49-9FBE-3F439363C7CC}"/>
                  </a:ext>
                </a:extLst>
              </p14:cNvPr>
              <p14:cNvContentPartPr/>
              <p14:nvPr/>
            </p14:nvContentPartPr>
            <p14:xfrm>
              <a:off x="628920" y="1529640"/>
              <a:ext cx="8149680" cy="4222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38FB86-BAB8-5E49-9FBE-3F439363C7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720" y="1513440"/>
                <a:ext cx="8182080" cy="425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1634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BFE147-00B2-7C4A-8531-C22087936115}"/>
              </a:ext>
            </a:extLst>
          </p:cNvPr>
          <p:cNvSpPr/>
          <p:nvPr/>
        </p:nvSpPr>
        <p:spPr>
          <a:xfrm>
            <a:off x="817017" y="35769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🇺🇸</a:t>
            </a:r>
            <a:endParaRPr lang="en-US" sz="6000">
              <a:latin typeface="Franklin Gothic Medium" panose="020B0603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1FF93A-5FB3-5046-9D4B-972C40F17A32}"/>
              </a:ext>
            </a:extLst>
          </p:cNvPr>
          <p:cNvSpPr/>
          <p:nvPr/>
        </p:nvSpPr>
        <p:spPr>
          <a:xfrm>
            <a:off x="2741661" y="35769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🇨🇳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1C911-CEF8-254A-AAAE-03DE1ADE0B95}"/>
              </a:ext>
            </a:extLst>
          </p:cNvPr>
          <p:cNvSpPr/>
          <p:nvPr/>
        </p:nvSpPr>
        <p:spPr>
          <a:xfrm>
            <a:off x="642095" y="1296061"/>
            <a:ext cx="3196424" cy="1781094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C1C84A-E459-0C41-9261-56EC22CDE79E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2240307" y="1296061"/>
            <a:ext cx="0" cy="17810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4D9F32-E980-F24D-8FD6-2F3AD229C650}"/>
              </a:ext>
            </a:extLst>
          </p:cNvPr>
          <p:cNvCxnSpPr>
            <a:cxnSpLocks/>
          </p:cNvCxnSpPr>
          <p:nvPr/>
        </p:nvCxnSpPr>
        <p:spPr>
          <a:xfrm>
            <a:off x="642095" y="1566407"/>
            <a:ext cx="319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147CEA-E0C5-5A41-94CA-C2F036AC6BEE}"/>
              </a:ext>
            </a:extLst>
          </p:cNvPr>
          <p:cNvCxnSpPr>
            <a:cxnSpLocks/>
          </p:cNvCxnSpPr>
          <p:nvPr/>
        </p:nvCxnSpPr>
        <p:spPr>
          <a:xfrm>
            <a:off x="642095" y="2776329"/>
            <a:ext cx="319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F6830C-967B-1943-B26E-8091B924A851}"/>
              </a:ext>
            </a:extLst>
          </p:cNvPr>
          <p:cNvCxnSpPr>
            <a:cxnSpLocks/>
          </p:cNvCxnSpPr>
          <p:nvPr/>
        </p:nvCxnSpPr>
        <p:spPr>
          <a:xfrm>
            <a:off x="1200011" y="1566407"/>
            <a:ext cx="0" cy="1209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D0176F-0F84-1745-B8FE-4AA2773BD90E}"/>
              </a:ext>
            </a:extLst>
          </p:cNvPr>
          <p:cNvCxnSpPr>
            <a:cxnSpLocks/>
          </p:cNvCxnSpPr>
          <p:nvPr/>
        </p:nvCxnSpPr>
        <p:spPr>
          <a:xfrm>
            <a:off x="3251447" y="1566407"/>
            <a:ext cx="0" cy="1209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76505E-742A-5E44-9993-F8F32A9A45A4}"/>
              </a:ext>
            </a:extLst>
          </p:cNvPr>
          <p:cNvCxnSpPr>
            <a:cxnSpLocks/>
          </p:cNvCxnSpPr>
          <p:nvPr/>
        </p:nvCxnSpPr>
        <p:spPr>
          <a:xfrm>
            <a:off x="1200011" y="2186608"/>
            <a:ext cx="205143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5DD090E-F8CD-ED45-B11D-86224252803F}"/>
              </a:ext>
            </a:extLst>
          </p:cNvPr>
          <p:cNvSpPr txBox="1"/>
          <p:nvPr/>
        </p:nvSpPr>
        <p:spPr>
          <a:xfrm>
            <a:off x="747254" y="1740629"/>
            <a:ext cx="1332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Franklin Gothic Medium"/>
                <a:cs typeface="Franklin Gothic Medium"/>
              </a:rPr>
              <a:t>Serena</a:t>
            </a:r>
          </a:p>
          <a:p>
            <a:pPr algn="ctr"/>
            <a:r>
              <a:rPr lang="en-US" sz="2400">
                <a:latin typeface="Franklin Gothic Medium"/>
                <a:cs typeface="Franklin Gothic Medium"/>
              </a:rPr>
              <a:t>Williams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24F927-36A1-0246-A2EB-C68A43530C06}"/>
              </a:ext>
            </a:extLst>
          </p:cNvPr>
          <p:cNvSpPr txBox="1"/>
          <p:nvPr/>
        </p:nvSpPr>
        <p:spPr>
          <a:xfrm>
            <a:off x="2624201" y="1726049"/>
            <a:ext cx="950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err="1">
                <a:latin typeface="Franklin Gothic Medium"/>
                <a:cs typeface="Franklin Gothic Medium"/>
              </a:rPr>
              <a:t>Qiang</a:t>
            </a:r>
            <a:endParaRPr lang="en-US" sz="2400">
              <a:latin typeface="Franklin Gothic Medium"/>
              <a:cs typeface="Franklin Gothic Medium"/>
            </a:endParaRPr>
          </a:p>
          <a:p>
            <a:pPr algn="ctr"/>
            <a:r>
              <a:rPr lang="en-US" sz="2400">
                <a:latin typeface="Franklin Gothic Medium"/>
                <a:cs typeface="Franklin Gothic Medium"/>
              </a:rPr>
              <a:t>Wang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65728E-AD6D-1246-9F24-1D436DEDFD04}"/>
              </a:ext>
            </a:extLst>
          </p:cNvPr>
          <p:cNvSpPr/>
          <p:nvPr/>
        </p:nvSpPr>
        <p:spPr>
          <a:xfrm>
            <a:off x="5350586" y="35769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🇺🇸</a:t>
            </a:r>
            <a:endParaRPr lang="en-US" sz="6000">
              <a:latin typeface="Franklin Gothic Medium" panose="020B06030201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A6D491-B983-F849-837E-C26A298862F4}"/>
              </a:ext>
            </a:extLst>
          </p:cNvPr>
          <p:cNvSpPr/>
          <p:nvPr/>
        </p:nvSpPr>
        <p:spPr>
          <a:xfrm>
            <a:off x="7275230" y="35769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🇨🇳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4AD513-9AE3-804A-A205-283EFE43A5DC}"/>
              </a:ext>
            </a:extLst>
          </p:cNvPr>
          <p:cNvSpPr/>
          <p:nvPr/>
        </p:nvSpPr>
        <p:spPr>
          <a:xfrm>
            <a:off x="5175664" y="1296061"/>
            <a:ext cx="3196424" cy="1781094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2A1D6F3-235B-DF4A-ABDE-88521B81521B}"/>
              </a:ext>
            </a:extLst>
          </p:cNvPr>
          <p:cNvCxnSpPr>
            <a:cxnSpLocks/>
            <a:stCxn id="34" idx="0"/>
            <a:endCxn id="34" idx="2"/>
          </p:cNvCxnSpPr>
          <p:nvPr/>
        </p:nvCxnSpPr>
        <p:spPr>
          <a:xfrm>
            <a:off x="6773876" y="1296061"/>
            <a:ext cx="0" cy="17810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AA3F432-580B-634A-8416-436E35BC8824}"/>
              </a:ext>
            </a:extLst>
          </p:cNvPr>
          <p:cNvCxnSpPr>
            <a:cxnSpLocks/>
          </p:cNvCxnSpPr>
          <p:nvPr/>
        </p:nvCxnSpPr>
        <p:spPr>
          <a:xfrm>
            <a:off x="5175664" y="1566407"/>
            <a:ext cx="319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58375B-D5D5-B849-B24F-11625584AA11}"/>
              </a:ext>
            </a:extLst>
          </p:cNvPr>
          <p:cNvCxnSpPr>
            <a:cxnSpLocks/>
          </p:cNvCxnSpPr>
          <p:nvPr/>
        </p:nvCxnSpPr>
        <p:spPr>
          <a:xfrm>
            <a:off x="5175664" y="2776329"/>
            <a:ext cx="319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B6F2630-1869-FA4C-90C5-6AFCCB97E0A6}"/>
              </a:ext>
            </a:extLst>
          </p:cNvPr>
          <p:cNvCxnSpPr>
            <a:cxnSpLocks/>
          </p:cNvCxnSpPr>
          <p:nvPr/>
        </p:nvCxnSpPr>
        <p:spPr>
          <a:xfrm>
            <a:off x="5733580" y="1566407"/>
            <a:ext cx="0" cy="1209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3D77278-6384-7345-B32D-CBA4FB6C86EA}"/>
              </a:ext>
            </a:extLst>
          </p:cNvPr>
          <p:cNvCxnSpPr>
            <a:cxnSpLocks/>
          </p:cNvCxnSpPr>
          <p:nvPr/>
        </p:nvCxnSpPr>
        <p:spPr>
          <a:xfrm>
            <a:off x="7785016" y="1566407"/>
            <a:ext cx="0" cy="1209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B628B8-11AE-C148-8FD4-24D42C6BF0D7}"/>
              </a:ext>
            </a:extLst>
          </p:cNvPr>
          <p:cNvCxnSpPr>
            <a:cxnSpLocks/>
          </p:cNvCxnSpPr>
          <p:nvPr/>
        </p:nvCxnSpPr>
        <p:spPr>
          <a:xfrm>
            <a:off x="5733580" y="2186608"/>
            <a:ext cx="205143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1A55404-C9B7-C247-B88C-F35D21C0AA0D}"/>
              </a:ext>
            </a:extLst>
          </p:cNvPr>
          <p:cNvSpPr txBox="1"/>
          <p:nvPr/>
        </p:nvSpPr>
        <p:spPr>
          <a:xfrm>
            <a:off x="5280823" y="1740629"/>
            <a:ext cx="1332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Franklin Gothic Medium"/>
                <a:cs typeface="Franklin Gothic Medium"/>
              </a:rPr>
              <a:t>Venus</a:t>
            </a:r>
          </a:p>
          <a:p>
            <a:pPr algn="ctr"/>
            <a:r>
              <a:rPr lang="en-US" sz="2400">
                <a:latin typeface="Franklin Gothic Medium"/>
                <a:cs typeface="Franklin Gothic Medium"/>
              </a:rPr>
              <a:t>Williams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384085-7065-8C45-8FC4-8A40E85A47CE}"/>
              </a:ext>
            </a:extLst>
          </p:cNvPr>
          <p:cNvSpPr txBox="1"/>
          <p:nvPr/>
        </p:nvSpPr>
        <p:spPr>
          <a:xfrm>
            <a:off x="7129716" y="1726049"/>
            <a:ext cx="100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Franklin Gothic Medium"/>
                <a:cs typeface="Franklin Gothic Medium"/>
              </a:rPr>
              <a:t>Shuai</a:t>
            </a:r>
          </a:p>
          <a:p>
            <a:pPr algn="ctr"/>
            <a:r>
              <a:rPr lang="en-US" sz="2400">
                <a:latin typeface="Franklin Gothic Medium"/>
                <a:cs typeface="Franklin Gothic Medium"/>
              </a:rPr>
              <a:t>Zhang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9AA7E5E-6319-2D44-9DF0-27EAB8A61D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6541" y="1661657"/>
            <a:ext cx="1181100" cy="11811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C262C56-F054-9040-80C9-7CC868AA6929}"/>
              </a:ext>
            </a:extLst>
          </p:cNvPr>
          <p:cNvSpPr/>
          <p:nvPr/>
        </p:nvSpPr>
        <p:spPr>
          <a:xfrm>
            <a:off x="642095" y="3391225"/>
            <a:ext cx="337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(Serena wins) = 2/3 </a:t>
            </a:r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8A1B0E-899A-0B46-9AB5-BCA0383B8E16}"/>
              </a:ext>
            </a:extLst>
          </p:cNvPr>
          <p:cNvSpPr/>
          <p:nvPr/>
        </p:nvSpPr>
        <p:spPr>
          <a:xfrm>
            <a:off x="5077788" y="3382657"/>
            <a:ext cx="3304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(Venus wins) = 1/2 </a:t>
            </a:r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046FFD-2AB2-D147-86ED-9A73E9958207}"/>
              </a:ext>
            </a:extLst>
          </p:cNvPr>
          <p:cNvSpPr/>
          <p:nvPr/>
        </p:nvSpPr>
        <p:spPr>
          <a:xfrm>
            <a:off x="2617791" y="4144354"/>
            <a:ext cx="3130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/>
              <a:t>🇨🇳</a:t>
            </a:r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2: </a:t>
            </a:r>
            <a:r>
              <a:rPr lang="en-US" sz="2800"/>
              <a:t>🇺🇸</a:t>
            </a:r>
            <a:r>
              <a:rPr lang="en-US" sz="2800">
                <a:latin typeface="Franklin Gothic Medium" panose="020B0603020102020204" pitchFamily="34" charset="0"/>
              </a:rPr>
              <a:t> </a:t>
            </a:r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0) = 1/4 </a:t>
            </a:r>
            <a:r>
              <a:rPr lang="en-US" sz="280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>
              <a:latin typeface="Garamond" panose="02020404030301010803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9AB4DF-C702-3544-BE25-FF6D752BF6AC}"/>
              </a:ext>
            </a:extLst>
          </p:cNvPr>
          <p:cNvGrpSpPr/>
          <p:nvPr/>
        </p:nvGrpSpPr>
        <p:grpSpPr>
          <a:xfrm>
            <a:off x="1955855" y="4907740"/>
            <a:ext cx="1659429" cy="1481487"/>
            <a:chOff x="1955855" y="4907740"/>
            <a:chExt cx="1659429" cy="148148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E0C2E5D-F461-DF48-AA57-92A155089D19}"/>
                </a:ext>
              </a:extLst>
            </p:cNvPr>
            <p:cNvSpPr/>
            <p:nvPr/>
          </p:nvSpPr>
          <p:spPr>
            <a:xfrm>
              <a:off x="2049479" y="5263764"/>
              <a:ext cx="1429624" cy="1081377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DF56724-8CFE-F343-80CC-29FB88EB061E}"/>
                </a:ext>
              </a:extLst>
            </p:cNvPr>
            <p:cNvSpPr/>
            <p:nvPr/>
          </p:nvSpPr>
          <p:spPr>
            <a:xfrm>
              <a:off x="2154637" y="580445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/>
                <a:t>🇺🇸</a:t>
              </a:r>
              <a:endParaRPr lang="en-US" sz="3200">
                <a:latin typeface="Franklin Gothic Medium" panose="020B06030201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D0E87C6-3AF8-7245-8D5A-65441F979855}"/>
                </a:ext>
              </a:extLst>
            </p:cNvPr>
            <p:cNvSpPr/>
            <p:nvPr/>
          </p:nvSpPr>
          <p:spPr>
            <a:xfrm>
              <a:off x="2154636" y="526376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/>
                <a:t>🇨🇳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8D3AD57-A6A5-7345-BA98-9429EC2F866A}"/>
                </a:ext>
              </a:extLst>
            </p:cNvPr>
            <p:cNvSpPr/>
            <p:nvPr/>
          </p:nvSpPr>
          <p:spPr>
            <a:xfrm>
              <a:off x="2937896" y="5263764"/>
              <a:ext cx="3529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1</a:t>
              </a:r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597D16E-AC46-BE46-A331-D3208BE7305D}"/>
                </a:ext>
              </a:extLst>
            </p:cNvPr>
            <p:cNvSpPr/>
            <p:nvPr/>
          </p:nvSpPr>
          <p:spPr>
            <a:xfrm>
              <a:off x="2937895" y="5771081"/>
              <a:ext cx="3529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1</a:t>
              </a:r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E464D11-5A11-7A4A-9E5A-DB00C12537B1}"/>
                </a:ext>
              </a:extLst>
            </p:cNvPr>
            <p:cNvSpPr txBox="1"/>
            <p:nvPr/>
          </p:nvSpPr>
          <p:spPr>
            <a:xfrm>
              <a:off x="1955855" y="4907740"/>
              <a:ext cx="1659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FINAL SCORE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22C03AD-7A29-A54B-B1D1-1FD8595799B3}"/>
              </a:ext>
            </a:extLst>
          </p:cNvPr>
          <p:cNvSpPr txBox="1"/>
          <p:nvPr/>
        </p:nvSpPr>
        <p:spPr>
          <a:xfrm>
            <a:off x="3892869" y="5183517"/>
            <a:ext cx="42438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What is the probability</a:t>
            </a:r>
          </a:p>
          <a:p>
            <a:r>
              <a:rPr lang="en-US" sz="3200">
                <a:latin typeface="Franklin Gothic Medium"/>
                <a:cs typeface="Franklin Gothic Medium"/>
              </a:rPr>
              <a:t>Serena won her game?</a:t>
            </a:r>
          </a:p>
        </p:txBody>
      </p:sp>
    </p:spTree>
    <p:extLst>
      <p:ext uri="{BB962C8B-B14F-4D97-AF65-F5344CB8AC3E}">
        <p14:creationId xmlns:p14="http://schemas.microsoft.com/office/powerpoint/2010/main" val="31547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A4A72F-F682-6C4B-983A-5EB3E97C8E02}"/>
                  </a:ext>
                </a:extLst>
              </p14:cNvPr>
              <p14:cNvContentPartPr/>
              <p14:nvPr/>
            </p14:nvContentPartPr>
            <p14:xfrm>
              <a:off x="279720" y="290520"/>
              <a:ext cx="8597520" cy="6022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A4A72F-F682-6C4B-983A-5EB3E97C8E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520" y="274321"/>
                <a:ext cx="8629920" cy="605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FFA539-9895-B745-8990-AE8BB7851435}"/>
                  </a:ext>
                </a:extLst>
              </p14:cNvPr>
              <p14:cNvContentPartPr/>
              <p14:nvPr/>
            </p14:nvContentPartPr>
            <p14:xfrm>
              <a:off x="694800" y="1290960"/>
              <a:ext cx="7836840" cy="5015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FFA539-9895-B745-8990-AE8BB78514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200" y="1274760"/>
                <a:ext cx="7880040" cy="50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027662-DC3A-81DA-02A8-4431B00D574A}"/>
                  </a:ext>
                </a:extLst>
              </p14:cNvPr>
              <p14:cNvContentPartPr/>
              <p14:nvPr/>
            </p14:nvContentPartPr>
            <p14:xfrm>
              <a:off x="3515400" y="4267800"/>
              <a:ext cx="86760" cy="571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027662-DC3A-81DA-02A8-4431B00D57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9200" y="4251600"/>
                <a:ext cx="119160" cy="6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7333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multiplication rule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96797" y="1285182"/>
            <a:ext cx="3361118" cy="998171"/>
            <a:chOff x="708819" y="3764643"/>
            <a:chExt cx="3361118" cy="998171"/>
          </a:xfrm>
        </p:grpSpPr>
        <p:sp>
          <p:nvSpPr>
            <p:cNvPr id="5" name="TextBox 4"/>
            <p:cNvSpPr txBox="1"/>
            <p:nvPr/>
          </p:nvSpPr>
          <p:spPr>
            <a:xfrm>
              <a:off x="708819" y="4006789"/>
              <a:ext cx="1844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Garamond"/>
                  <a:cs typeface="Garamond"/>
                </a:rPr>
                <a:t>P</a:t>
              </a:r>
              <a:r>
                <a:rPr lang="en-US" sz="2800">
                  <a:latin typeface="Garamond"/>
                  <a:cs typeface="Garamond"/>
                </a:rPr>
                <a:t>(</a:t>
              </a:r>
              <a:r>
                <a:rPr lang="en-US" sz="2800" i="1">
                  <a:latin typeface="Garamond"/>
                  <a:cs typeface="Garamond"/>
                </a:rPr>
                <a:t>E</a:t>
              </a:r>
              <a:r>
                <a:rPr lang="en-US" sz="2800" baseline="-25000">
                  <a:latin typeface="Garamond"/>
                  <a:cs typeface="Garamond"/>
                </a:rPr>
                <a:t>2</a:t>
              </a:r>
              <a:r>
                <a:rPr lang="en-US" sz="2800" i="1">
                  <a:latin typeface="Garamond"/>
                  <a:cs typeface="Garamond"/>
                </a:rPr>
                <a:t>|E</a:t>
              </a:r>
              <a:r>
                <a:rPr lang="en-US" sz="2800" baseline="-25000">
                  <a:latin typeface="Garamond"/>
                  <a:cs typeface="Garamond"/>
                </a:rPr>
                <a:t>1</a:t>
              </a:r>
              <a:r>
                <a:rPr lang="en-US" sz="280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79437" y="3764643"/>
              <a:ext cx="15905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baseline="-2500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∩E</a:t>
              </a:r>
              <a:r>
                <a:rPr lang="en-US" sz="2800" baseline="-2500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67809" y="4239594"/>
              <a:ext cx="976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baseline="-2500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2546866" y="4308457"/>
              <a:ext cx="138522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" y="1539713"/>
            <a:ext cx="2914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Using the formula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515897"/>
            <a:ext cx="7411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We can calculate the probability of intersection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268" y="3242856"/>
            <a:ext cx="433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E</a:t>
            </a:r>
            <a:r>
              <a:rPr lang="en-US" sz="2800" baseline="-25000">
                <a:latin typeface="Garamond"/>
                <a:cs typeface="Garamond"/>
              </a:rPr>
              <a:t>1</a:t>
            </a:r>
            <a:r>
              <a:rPr lang="en-US" sz="2800" i="1" baseline="-2500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∩ </a:t>
            </a:r>
            <a:r>
              <a:rPr lang="en-US" sz="2800" i="1">
                <a:latin typeface="Garamond"/>
                <a:cs typeface="Garamond"/>
              </a:rPr>
              <a:t>E</a:t>
            </a:r>
            <a:r>
              <a:rPr lang="en-US" sz="2800" baseline="-25000">
                <a:latin typeface="Garamond"/>
                <a:cs typeface="Garamond"/>
              </a:rPr>
              <a:t>2</a:t>
            </a:r>
            <a:r>
              <a:rPr lang="en-US" sz="2800">
                <a:latin typeface="Garamond"/>
                <a:cs typeface="Garamond"/>
              </a:rPr>
              <a:t>) = </a:t>
            </a:r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E</a:t>
            </a:r>
            <a:r>
              <a:rPr lang="en-US" sz="2800" baseline="-25000">
                <a:latin typeface="Garamond"/>
                <a:cs typeface="Garamond"/>
              </a:rPr>
              <a:t>1</a:t>
            </a:r>
            <a:r>
              <a:rPr lang="en-US" sz="2800">
                <a:latin typeface="Garamond"/>
                <a:cs typeface="Garamond"/>
              </a:rPr>
              <a:t>) </a:t>
            </a:r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E</a:t>
            </a:r>
            <a:r>
              <a:rPr lang="en-US" sz="2800" baseline="-25000">
                <a:latin typeface="Garamond"/>
                <a:cs typeface="Garamond"/>
              </a:rPr>
              <a:t>2</a:t>
            </a:r>
            <a:r>
              <a:rPr lang="en-US" sz="2800">
                <a:latin typeface="Garamond"/>
                <a:cs typeface="Garamond"/>
              </a:rPr>
              <a:t>|</a:t>
            </a:r>
            <a:r>
              <a:rPr lang="en-US" sz="2800" i="1">
                <a:latin typeface="Garamond"/>
                <a:cs typeface="Garamond"/>
              </a:rPr>
              <a:t>E</a:t>
            </a:r>
            <a:r>
              <a:rPr lang="en-US" sz="2800" baseline="-25000">
                <a:latin typeface="Garamond"/>
                <a:cs typeface="Garamond"/>
              </a:rPr>
              <a:t>1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055002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In general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580" y="4781961"/>
            <a:ext cx="8060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E</a:t>
            </a:r>
            <a:r>
              <a:rPr lang="en-US" sz="2800" baseline="-25000">
                <a:latin typeface="Garamond"/>
                <a:cs typeface="Garamond"/>
              </a:rPr>
              <a:t>1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∩</a:t>
            </a:r>
            <a:r>
              <a:rPr lang="en-US" sz="2800">
                <a:latin typeface="Garamond"/>
                <a:cs typeface="Garamond"/>
              </a:rPr>
              <a:t>…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∩</a:t>
            </a:r>
            <a:r>
              <a:rPr lang="en-US" sz="2800" i="1" err="1">
                <a:latin typeface="Garamond"/>
                <a:cs typeface="Garamond"/>
              </a:rPr>
              <a:t>E</a:t>
            </a:r>
            <a:r>
              <a:rPr lang="en-US" sz="2800" i="1" baseline="-25000" err="1">
                <a:latin typeface="Garamond"/>
                <a:cs typeface="Garamond"/>
              </a:rPr>
              <a:t>n</a:t>
            </a:r>
            <a:r>
              <a:rPr lang="en-US" sz="2800">
                <a:latin typeface="Garamond"/>
                <a:cs typeface="Garamond"/>
              </a:rPr>
              <a:t>) = </a:t>
            </a:r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E</a:t>
            </a:r>
            <a:r>
              <a:rPr lang="en-US" sz="2800" baseline="-25000">
                <a:latin typeface="Garamond"/>
                <a:cs typeface="Garamond"/>
              </a:rPr>
              <a:t>1</a:t>
            </a:r>
            <a:r>
              <a:rPr lang="en-US" sz="2800">
                <a:latin typeface="Garamond"/>
                <a:cs typeface="Garamond"/>
              </a:rPr>
              <a:t>) </a:t>
            </a:r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E</a:t>
            </a:r>
            <a:r>
              <a:rPr lang="en-US" sz="2800" baseline="-25000">
                <a:latin typeface="Garamond"/>
                <a:cs typeface="Garamond"/>
              </a:rPr>
              <a:t>2</a:t>
            </a:r>
            <a:r>
              <a:rPr lang="en-US" sz="2800">
                <a:latin typeface="Garamond"/>
                <a:cs typeface="Garamond"/>
              </a:rPr>
              <a:t>|</a:t>
            </a:r>
            <a:r>
              <a:rPr lang="en-US" sz="2800" i="1">
                <a:latin typeface="Garamond"/>
                <a:cs typeface="Garamond"/>
              </a:rPr>
              <a:t>E</a:t>
            </a:r>
            <a:r>
              <a:rPr lang="en-US" sz="2800" baseline="-25000">
                <a:latin typeface="Garamond"/>
                <a:cs typeface="Garamond"/>
              </a:rPr>
              <a:t>1</a:t>
            </a:r>
            <a:r>
              <a:rPr lang="en-US" sz="2800">
                <a:latin typeface="Garamond"/>
                <a:cs typeface="Garamond"/>
              </a:rPr>
              <a:t>)…</a:t>
            </a:r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E</a:t>
            </a:r>
            <a:r>
              <a:rPr lang="en-US" sz="2800" i="1" baseline="-25000">
                <a:latin typeface="Garamond"/>
                <a:cs typeface="Garamond"/>
              </a:rPr>
              <a:t>n</a:t>
            </a:r>
            <a:r>
              <a:rPr lang="en-US" sz="2800">
                <a:latin typeface="Garamond"/>
                <a:cs typeface="Garamond"/>
              </a:rPr>
              <a:t>|</a:t>
            </a:r>
            <a:r>
              <a:rPr lang="en-US" sz="2800" i="1">
                <a:latin typeface="Garamond"/>
                <a:cs typeface="Garamond"/>
              </a:rPr>
              <a:t>E</a:t>
            </a:r>
            <a:r>
              <a:rPr lang="en-US" sz="2800" baseline="-25000">
                <a:latin typeface="Garamond"/>
                <a:cs typeface="Garamond"/>
              </a:rPr>
              <a:t>1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∩</a:t>
            </a:r>
            <a:r>
              <a:rPr lang="en-US" sz="2800">
                <a:latin typeface="Garamond"/>
                <a:cs typeface="Garamond"/>
              </a:rPr>
              <a:t>…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 ∩ </a:t>
            </a:r>
            <a:r>
              <a:rPr lang="en-US" sz="2800" i="1">
                <a:latin typeface="Garamond"/>
                <a:cs typeface="Garamond"/>
              </a:rPr>
              <a:t>E</a:t>
            </a:r>
            <a:r>
              <a:rPr lang="en-US" sz="2800" i="1" baseline="-25000">
                <a:latin typeface="Garamond"/>
                <a:cs typeface="Garamond"/>
              </a:rPr>
              <a:t>n</a:t>
            </a:r>
            <a:r>
              <a:rPr lang="en-US" sz="2800" baseline="-25000">
                <a:latin typeface="Garamond"/>
                <a:cs typeface="Garamond"/>
              </a:rPr>
              <a:t>-1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2983FF-D868-574A-9110-6C600CDA87ED}"/>
                  </a:ext>
                </a:extLst>
              </p14:cNvPr>
              <p14:cNvContentPartPr/>
              <p14:nvPr/>
            </p14:nvContentPartPr>
            <p14:xfrm>
              <a:off x="4913280" y="3523680"/>
              <a:ext cx="4320" cy="8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2983FF-D868-574A-9110-6C600CDA87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7080" y="3507480"/>
                <a:ext cx="36720" cy="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4573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29F1-A1D1-294E-B949-A4A49354C444}"/>
              </a:ext>
            </a:extLst>
          </p:cNvPr>
          <p:cNvSpPr txBox="1"/>
          <p:nvPr/>
        </p:nvSpPr>
        <p:spPr>
          <a:xfrm>
            <a:off x="456994" y="261539"/>
            <a:ext cx="8214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urn has 5 white balls and 15 black balls. You draw two at random. What is the probability that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both are white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AF49C6-BBFA-26A6-C767-7EBB89F479E1}"/>
                  </a:ext>
                </a:extLst>
              </p14:cNvPr>
              <p14:cNvContentPartPr/>
              <p14:nvPr/>
            </p14:nvContentPartPr>
            <p14:xfrm>
              <a:off x="546225" y="1673460"/>
              <a:ext cx="6064920" cy="3511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AF49C6-BBFA-26A6-C767-7EBB89F479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0025" y="1657260"/>
                <a:ext cx="6097320" cy="35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0A078E-A0B8-1177-FAC7-EA9B4A5A3F18}"/>
                  </a:ext>
                </a:extLst>
              </p14:cNvPr>
              <p14:cNvContentPartPr/>
              <p14:nvPr/>
            </p14:nvContentPartPr>
            <p14:xfrm>
              <a:off x="5599800" y="2660040"/>
              <a:ext cx="1866960" cy="40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0A078E-A0B8-1177-FAC7-EA9B4A5A3F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3600" y="2643840"/>
                <a:ext cx="18993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20A462A-27B3-4E53-2C14-A21491F7AA66}"/>
                  </a:ext>
                </a:extLst>
              </p14:cNvPr>
              <p14:cNvContentPartPr/>
              <p14:nvPr/>
            </p14:nvContentPartPr>
            <p14:xfrm>
              <a:off x="3634560" y="4099320"/>
              <a:ext cx="5024520" cy="2545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20A462A-27B3-4E53-2C14-A21491F7AA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18360" y="4083120"/>
                <a:ext cx="5056920" cy="257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679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unfair die</a:t>
            </a:r>
          </a:p>
        </p:txBody>
      </p:sp>
      <p:pic>
        <p:nvPicPr>
          <p:cNvPr id="6" name="Picture 5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7" y="1492502"/>
            <a:ext cx="3353424" cy="16381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149600" y="2463884"/>
            <a:ext cx="812801" cy="75565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873500" y="1676484"/>
            <a:ext cx="165100" cy="57166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54200" y="1339934"/>
            <a:ext cx="1968500" cy="24765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3339" y="1895070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Symbol" pitchFamily="2" charset="2"/>
                <a:cs typeface="Franklin Gothic Medium"/>
              </a:rPr>
              <a:t>W</a:t>
            </a:r>
            <a:r>
              <a:rPr lang="en-US" sz="2800">
                <a:latin typeface="Garamond"/>
                <a:cs typeface="Garamond"/>
              </a:rPr>
              <a:t> = { </a:t>
            </a:r>
            <a:r>
              <a:rPr lang="en-US" sz="2800">
                <a:latin typeface="Courier New"/>
                <a:cs typeface="Courier New"/>
              </a:rPr>
              <a:t>1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2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3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4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5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6</a:t>
            </a:r>
            <a:r>
              <a:rPr lang="en-US" sz="2800">
                <a:latin typeface="Garamond"/>
                <a:cs typeface="Garamond"/>
              </a:rPr>
              <a:t> }</a:t>
            </a:r>
          </a:p>
        </p:txBody>
      </p:sp>
      <p:sp>
        <p:nvSpPr>
          <p:cNvPr id="22" name="TextBox 21"/>
          <p:cNvSpPr txBox="1"/>
          <p:nvPr/>
        </p:nvSpPr>
        <p:spPr>
          <a:xfrm rot="378148">
            <a:off x="2501900" y="107511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2 cm</a:t>
            </a:r>
          </a:p>
        </p:txBody>
      </p:sp>
      <p:sp>
        <p:nvSpPr>
          <p:cNvPr id="23" name="TextBox 22"/>
          <p:cNvSpPr txBox="1"/>
          <p:nvPr/>
        </p:nvSpPr>
        <p:spPr>
          <a:xfrm rot="20705627">
            <a:off x="3883799" y="1600736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1 cm</a:t>
            </a:r>
          </a:p>
        </p:txBody>
      </p:sp>
      <p:sp>
        <p:nvSpPr>
          <p:cNvPr id="24" name="TextBox 23"/>
          <p:cNvSpPr txBox="1"/>
          <p:nvPr/>
        </p:nvSpPr>
        <p:spPr>
          <a:xfrm rot="18996091">
            <a:off x="3253935" y="273671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1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3484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Common sense model: </a:t>
            </a:r>
            <a:r>
              <a:rPr lang="en-US" sz="2800">
                <a:latin typeface="Franklin Gothic Medium"/>
                <a:cs typeface="Franklin Gothic Medium"/>
              </a:rPr>
              <a:t>Probability ∝ surface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0302" y="4521200"/>
            <a:ext cx="134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outcome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51117" y="4483100"/>
            <a:ext cx="4255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Courier New"/>
                <a:cs typeface="Courier New"/>
              </a:rPr>
              <a:t>1  2  3  4  5  6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10302" y="5135265"/>
            <a:ext cx="287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surface area (in </a:t>
            </a:r>
            <a:r>
              <a:rPr lang="en-US" sz="2400">
                <a:latin typeface="Garamond"/>
                <a:cs typeface="Garamond"/>
              </a:rPr>
              <a:t>cm</a:t>
            </a:r>
            <a:r>
              <a:rPr lang="en-US" sz="2400" baseline="30000">
                <a:latin typeface="Garamond"/>
                <a:cs typeface="Garamond"/>
              </a:rPr>
              <a:t>2</a:t>
            </a:r>
            <a:r>
              <a:rPr lang="en-US" sz="2400">
                <a:latin typeface="Franklin Gothic Medium"/>
                <a:cs typeface="Franklin Gothic Medium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0302" y="5744865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probability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4AC87D-E285-9BE5-3F03-1B44CD356F03}"/>
                  </a:ext>
                </a:extLst>
              </p14:cNvPr>
              <p14:cNvContentPartPr/>
              <p14:nvPr/>
            </p14:nvContentPartPr>
            <p14:xfrm>
              <a:off x="4358160" y="5188680"/>
              <a:ext cx="4233960" cy="871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4AC87D-E285-9BE5-3F03-1B44CD356F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1960" y="5172480"/>
                <a:ext cx="4266360" cy="90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82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come up with a model?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550" y="1229983"/>
            <a:ext cx="691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Franklin Gothic Medium"/>
                <a:cs typeface="Franklin Gothic Medium"/>
              </a:rPr>
              <a:t>Option 2: </a:t>
            </a:r>
            <a:r>
              <a:rPr lang="en-US" sz="3600">
                <a:latin typeface="Franklin Gothic Medium"/>
                <a:cs typeface="Franklin Gothic Medium"/>
              </a:rPr>
              <a:t>Frequency of occurrence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202373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probability of an outcome should equal the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fraction of times</a:t>
            </a:r>
            <a:r>
              <a:rPr lang="en-US" sz="2800">
                <a:latin typeface="Franklin Gothic Medium"/>
                <a:cs typeface="Franklin Gothic Medium"/>
              </a:rPr>
              <a:t> that it occurs when the experiment is performed many times under the same conditions.</a:t>
            </a:r>
          </a:p>
        </p:txBody>
      </p:sp>
    </p:spTree>
    <p:extLst>
      <p:ext uri="{BB962C8B-B14F-4D97-AF65-F5344CB8AC3E}">
        <p14:creationId xmlns:p14="http://schemas.microsoft.com/office/powerpoint/2010/main" val="294777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of occurrence</a:t>
            </a:r>
          </a:p>
        </p:txBody>
      </p:sp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80" y="1238418"/>
            <a:ext cx="1006171" cy="1006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0150" y="1399770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Garamond"/>
                <a:cs typeface="Garamond"/>
              </a:rPr>
              <a:t>    </a:t>
            </a:r>
            <a:r>
              <a:rPr lang="en-US" sz="2800" i="1">
                <a:latin typeface="Garamond"/>
                <a:cs typeface="Garamond"/>
              </a:rPr>
              <a:t>S</a:t>
            </a:r>
            <a:r>
              <a:rPr lang="en-US" sz="2800">
                <a:latin typeface="Garamond"/>
                <a:cs typeface="Garamond"/>
              </a:rPr>
              <a:t> = { </a:t>
            </a:r>
            <a:r>
              <a:rPr lang="en-US" sz="2800">
                <a:latin typeface="Courier New"/>
                <a:cs typeface="Courier New"/>
              </a:rPr>
              <a:t>1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2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3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4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5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>
                <a:latin typeface="Courier New"/>
                <a:cs typeface="Courier New"/>
              </a:rPr>
              <a:t>6</a:t>
            </a:r>
            <a:r>
              <a:rPr lang="en-US" sz="2800">
                <a:latin typeface="Garamond"/>
                <a:cs typeface="Garamond"/>
              </a:rPr>
              <a:t> 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571750"/>
            <a:ext cx="197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toss 50 times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6750" y="2986385"/>
            <a:ext cx="7816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ourier New"/>
                <a:cs typeface="Courier New"/>
              </a:rPr>
              <a:t>44446163164351534251412664636216266362223241324453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" y="3716695"/>
            <a:ext cx="7797800" cy="523220"/>
            <a:chOff x="685800" y="3716695"/>
            <a:chExt cx="779780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685800" y="37338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24865" y="3716695"/>
              <a:ext cx="55587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5800" y="4170065"/>
            <a:ext cx="7924800" cy="523220"/>
            <a:chOff x="685800" y="4170065"/>
            <a:chExt cx="7924800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685800" y="418911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50265" y="4170065"/>
              <a:ext cx="56603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7		9		8		11		8		11</a:t>
              </a:r>
              <a:endParaRPr lang="en-US">
                <a:latin typeface="Garamond"/>
                <a:cs typeface="Garamond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2150" y="4659015"/>
            <a:ext cx="7994650" cy="461665"/>
            <a:chOff x="692150" y="4659015"/>
            <a:chExt cx="799465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92150" y="46590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93115" y="4659015"/>
              <a:ext cx="579368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.14		.18		.16		.22		.16		.22</a:t>
              </a:r>
              <a:endParaRPr lang="en-US" sz="2400">
                <a:latin typeface="Garamond"/>
                <a:cs typeface="Garamond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65C6F8F-7E28-104A-A2E6-30D945445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6" t="67548" r="6664" b="4747"/>
          <a:stretch/>
        </p:blipFill>
        <p:spPr>
          <a:xfrm>
            <a:off x="2185245" y="5146655"/>
            <a:ext cx="6340395" cy="13407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CDE6F9F-E807-A3FF-6F2F-CE03535D3402}"/>
                  </a:ext>
                </a:extLst>
              </p14:cNvPr>
              <p14:cNvContentPartPr/>
              <p14:nvPr/>
            </p14:nvContentPartPr>
            <p14:xfrm>
              <a:off x="3490560" y="4255560"/>
              <a:ext cx="5230440" cy="288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CDE6F9F-E807-A3FF-6F2F-CE03535D34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4360" y="4239360"/>
                <a:ext cx="5262840" cy="32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95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of occurrence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7700" y="2432050"/>
            <a:ext cx="7835900" cy="1276409"/>
            <a:chOff x="647700" y="2432050"/>
            <a:chExt cx="7835900" cy="1276409"/>
          </a:xfrm>
        </p:grpSpPr>
        <p:sp>
          <p:nvSpPr>
            <p:cNvPr id="4" name="TextBox 3"/>
            <p:cNvSpPr txBox="1"/>
            <p:nvPr/>
          </p:nvSpPr>
          <p:spPr>
            <a:xfrm>
              <a:off x="666750" y="2432050"/>
              <a:ext cx="2159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toss 500 times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7700" y="2846685"/>
              <a:ext cx="78359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>
                  <a:latin typeface="Courier New"/>
                  <a:cs typeface="Courier New"/>
                </a:rPr>
                <a:t>13565325111323652264346346233456634535436335145464236235511614456134412624621345412556566164361454655564544432666511115423226153655664335622316516625253424311263112466133443122113456244222324152625654243514256551265324555455443524415323453511223245165655555143143534222531145336665241662155566364515514665654234511546115561566231521422243262656542635222341452143134531552215615231352622556331446134111115146113656156264255326331563211622355663545116144655216122656515362263456355232115565533521245536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00" y="12172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more times we repeat the experiment, the more accurate our model will be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6750" y="3835400"/>
            <a:ext cx="8020050" cy="1513880"/>
            <a:chOff x="666750" y="3835400"/>
            <a:chExt cx="8020050" cy="1513880"/>
          </a:xfrm>
        </p:grpSpPr>
        <p:sp>
          <p:nvSpPr>
            <p:cNvPr id="7" name="TextBox 6"/>
            <p:cNvSpPr txBox="1"/>
            <p:nvPr/>
          </p:nvSpPr>
          <p:spPr>
            <a:xfrm>
              <a:off x="673100" y="38735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750" y="437326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98800" y="3835400"/>
              <a:ext cx="53847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05150" y="4358620"/>
              <a:ext cx="5581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81		79		73		72		110	85</a:t>
              </a:r>
              <a:endParaRPr lang="en-US" sz="2800">
                <a:latin typeface="Garamond"/>
                <a:cs typeface="Garamon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450" y="48876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5150" y="4881840"/>
              <a:ext cx="54991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.162	.158	.147	.144	.220	.170</a:t>
              </a:r>
              <a:endParaRPr lang="en-US" sz="2400">
                <a:latin typeface="Garamond"/>
                <a:cs typeface="Garamond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EE1A1E6-34F6-CB4B-8A5D-34EFE5B04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97"/>
          <a:stretch/>
        </p:blipFill>
        <p:spPr>
          <a:xfrm>
            <a:off x="2157341" y="5358150"/>
            <a:ext cx="6986659" cy="14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of occurrence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50" y="2432050"/>
            <a:ext cx="23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toss 5000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172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more times we repeat the experiment, the more accurate our model will be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6750" y="3835400"/>
            <a:ext cx="8020050" cy="1513880"/>
            <a:chOff x="666750" y="3835400"/>
            <a:chExt cx="8020050" cy="1513880"/>
          </a:xfrm>
        </p:grpSpPr>
        <p:sp>
          <p:nvSpPr>
            <p:cNvPr id="7" name="TextBox 6"/>
            <p:cNvSpPr txBox="1"/>
            <p:nvPr/>
          </p:nvSpPr>
          <p:spPr>
            <a:xfrm>
              <a:off x="673100" y="387350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750" y="437326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98800" y="3835400"/>
              <a:ext cx="53847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>
                  <a:solidFill>
                    <a:prstClr val="black"/>
                  </a:solidFill>
                  <a:latin typeface="Courier New"/>
                  <a:cs typeface="Courier New"/>
                </a:rPr>
                <a:t>1		2		3		4		5		6</a:t>
              </a: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05150" y="4358620"/>
              <a:ext cx="5581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797	892	826	817	821	847</a:t>
              </a:r>
              <a:endParaRPr lang="en-US" sz="2800">
                <a:latin typeface="Garamond"/>
                <a:cs typeface="Garamon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450" y="488761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5150" y="4881840"/>
              <a:ext cx="54991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.159	.178	.165	.163	.164	.169</a:t>
              </a:r>
              <a:endParaRPr lang="en-US" sz="2400">
                <a:latin typeface="Garamond"/>
                <a:cs typeface="Garamond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B9026F4-74D0-E149-AA07-2E15FB2F7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4" t="70484" b="-1"/>
          <a:stretch/>
        </p:blipFill>
        <p:spPr>
          <a:xfrm>
            <a:off x="2483548" y="5395456"/>
            <a:ext cx="6665705" cy="137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of occurrence</a:t>
            </a:r>
          </a:p>
        </p:txBody>
      </p:sp>
      <p:pic>
        <p:nvPicPr>
          <p:cNvPr id="4" name="Picture 3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243" y="1285000"/>
            <a:ext cx="412739" cy="1005349"/>
          </a:xfrm>
          <a:prstGeom prst="rect">
            <a:avLst/>
          </a:prstGeom>
        </p:spPr>
      </p:pic>
      <p:pic>
        <p:nvPicPr>
          <p:cNvPr id="5" name="Picture 4" descr="antenna-tower-clip-art_4220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1076" y="1285000"/>
            <a:ext cx="412739" cy="10053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07146" y="1560450"/>
            <a:ext cx="578853" cy="511402"/>
            <a:chOff x="5246626" y="997185"/>
            <a:chExt cx="830559" cy="7337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120259" y="1490600"/>
            <a:ext cx="307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S</a:t>
            </a:r>
            <a:r>
              <a:rPr lang="en-US" sz="2400">
                <a:latin typeface="Garamond"/>
                <a:cs typeface="Garamond"/>
              </a:rPr>
              <a:t> = { </a:t>
            </a:r>
            <a:r>
              <a:rPr lang="en-US" sz="2400">
                <a:latin typeface="Courier New"/>
                <a:cs typeface="Courier New"/>
              </a:rPr>
              <a:t>WW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WD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DW</a:t>
            </a:r>
            <a:r>
              <a:rPr lang="en-US" sz="2400">
                <a:latin typeface="Garamond"/>
                <a:cs typeface="Garamond"/>
              </a:rPr>
              <a:t>, </a:t>
            </a:r>
            <a:r>
              <a:rPr lang="en-US" sz="2400">
                <a:latin typeface="Courier New"/>
                <a:cs typeface="Courier New"/>
              </a:rPr>
              <a:t>DD</a:t>
            </a:r>
            <a:r>
              <a:rPr lang="en-US" sz="2400">
                <a:latin typeface="Garamond"/>
                <a:cs typeface="Garamond"/>
              </a:rPr>
              <a:t> 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5350" y="2482850"/>
            <a:ext cx="7804150" cy="488950"/>
            <a:chOff x="895350" y="2482850"/>
            <a:chExt cx="7804150" cy="48895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895350" y="2971800"/>
              <a:ext cx="7143750" cy="0"/>
            </a:xfrm>
            <a:prstGeom prst="straightConnector1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831182" y="2482850"/>
              <a:ext cx="6868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Franklin Gothic Medium"/>
                  <a:cs typeface="Franklin Gothic Medium"/>
                </a:rPr>
                <a:t>M	T	W	T	F	S	S	M	T	W	T	F	S	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1814" y="3028434"/>
            <a:ext cx="8085186" cy="1594197"/>
            <a:chOff x="931814" y="3028434"/>
            <a:chExt cx="8085186" cy="1594197"/>
          </a:xfrm>
        </p:grpSpPr>
        <p:sp>
          <p:nvSpPr>
            <p:cNvPr id="20" name="Rectangle 19"/>
            <p:cNvSpPr/>
            <p:nvPr/>
          </p:nvSpPr>
          <p:spPr>
            <a:xfrm>
              <a:off x="931814" y="3028434"/>
              <a:ext cx="8085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WW		x	x	x	x		x		x			x	x</a:t>
              </a: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1814" y="3418016"/>
              <a:ext cx="7831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WD</a:t>
              </a: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1814" y="3771384"/>
              <a:ext cx="78311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DW															x</a:t>
              </a: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1814" y="4160966"/>
              <a:ext cx="78756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Courier New"/>
                  <a:cs typeface="Courier New"/>
                </a:rPr>
                <a:t>DD						x		x		x	x			x</a:t>
              </a:r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97058" y="4832350"/>
            <a:ext cx="6286501" cy="1513880"/>
            <a:chOff x="1397058" y="4832350"/>
            <a:chExt cx="6286501" cy="1513880"/>
          </a:xfrm>
        </p:grpSpPr>
        <p:sp>
          <p:nvSpPr>
            <p:cNvPr id="28" name="TextBox 27"/>
            <p:cNvSpPr txBox="1"/>
            <p:nvPr/>
          </p:nvSpPr>
          <p:spPr>
            <a:xfrm>
              <a:off x="1397058" y="4870450"/>
              <a:ext cx="1347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outcome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97058" y="5370215"/>
              <a:ext cx="177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occurrences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29109" y="4832350"/>
              <a:ext cx="38544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>
                  <a:solidFill>
                    <a:prstClr val="black"/>
                  </a:solidFill>
                  <a:latin typeface="Courier New"/>
                  <a:cs typeface="Courier New"/>
                </a:rPr>
                <a:t>WW		WD		DW		DD	</a:t>
              </a: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35458" y="5355570"/>
              <a:ext cx="38481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8		0		1		5	</a:t>
              </a:r>
              <a:endParaRPr lang="en-US" sz="2800">
                <a:latin typeface="Garamond"/>
                <a:cs typeface="Garamond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97058" y="5884565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probability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35458" y="5878790"/>
              <a:ext cx="38481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Garamond"/>
                  <a:cs typeface="Garamond"/>
                </a:rPr>
                <a:t>8/14	0		1/14	5/14</a:t>
              </a:r>
              <a:endParaRPr lang="en-US" sz="240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1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1823</Words>
  <Application>Microsoft Macintosh PowerPoint</Application>
  <PresentationFormat>On-screen Show (4:3)</PresentationFormat>
  <Paragraphs>282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Courier New</vt:lpstr>
      <vt:lpstr>Franklin Gothic Medium</vt:lpstr>
      <vt:lpstr>Garamond</vt:lpstr>
      <vt:lpstr>Symbol</vt:lpstr>
      <vt:lpstr>Office Theme</vt:lpstr>
      <vt:lpstr>2. Axioms of Probability  Conditional Probabilities</vt:lpstr>
      <vt:lpstr>How to come up with a model?</vt:lpstr>
      <vt:lpstr>How to come up with a model?</vt:lpstr>
      <vt:lpstr>The unfair die</vt:lpstr>
      <vt:lpstr>How to come up with a model?</vt:lpstr>
      <vt:lpstr>Frequency of occurrence</vt:lpstr>
      <vt:lpstr>Frequency of occurrence</vt:lpstr>
      <vt:lpstr>Frequency of occurrence</vt:lpstr>
      <vt:lpstr>Frequency of occurrence</vt:lpstr>
      <vt:lpstr>Frequency of occurrence</vt:lpstr>
      <vt:lpstr>How to come up with a model</vt:lpstr>
      <vt:lpstr>PowerPoint Presentation</vt:lpstr>
      <vt:lpstr>Events</vt:lpstr>
      <vt:lpstr>Events</vt:lpstr>
      <vt:lpstr>Events</vt:lpstr>
      <vt:lpstr>Events</vt:lpstr>
      <vt:lpstr>Probability for finite spaces</vt:lpstr>
      <vt:lpstr>Axioms of probability</vt:lpstr>
      <vt:lpstr>Rules for calculating probability</vt:lpstr>
      <vt:lpstr>PowerPoint Presentation</vt:lpstr>
      <vt:lpstr>PowerPoint Presentation</vt:lpstr>
      <vt:lpstr>PowerPoint Presentation</vt:lpstr>
      <vt:lpstr>Coins game</vt:lpstr>
      <vt:lpstr>Coins game</vt:lpstr>
      <vt:lpstr>Conditional probability</vt:lpstr>
      <vt:lpstr>PowerPoint Presentation</vt:lpstr>
      <vt:lpstr>PowerPoint Presentation</vt:lpstr>
      <vt:lpstr>Properties of conditional probabilities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multiplication rule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</cp:revision>
  <dcterms:created xsi:type="dcterms:W3CDTF">2013-01-07T07:20:47Z</dcterms:created>
  <dcterms:modified xsi:type="dcterms:W3CDTF">2022-09-19T12:33:20Z</dcterms:modified>
</cp:coreProperties>
</file>