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3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18" r:id="rId3"/>
    <p:sldId id="319" r:id="rId4"/>
    <p:sldId id="411" r:id="rId5"/>
    <p:sldId id="332" r:id="rId6"/>
    <p:sldId id="385" r:id="rId7"/>
    <p:sldId id="412" r:id="rId8"/>
    <p:sldId id="383" r:id="rId9"/>
    <p:sldId id="379" r:id="rId10"/>
    <p:sldId id="388" r:id="rId11"/>
    <p:sldId id="406" r:id="rId12"/>
    <p:sldId id="392" r:id="rId13"/>
    <p:sldId id="413" r:id="rId14"/>
    <p:sldId id="341" r:id="rId15"/>
    <p:sldId id="262" r:id="rId16"/>
    <p:sldId id="265" r:id="rId17"/>
    <p:sldId id="390" r:id="rId18"/>
    <p:sldId id="414" r:id="rId19"/>
    <p:sldId id="266" r:id="rId20"/>
    <p:sldId id="408" r:id="rId21"/>
    <p:sldId id="415" r:id="rId22"/>
    <p:sldId id="372" r:id="rId23"/>
    <p:sldId id="376" r:id="rId24"/>
    <p:sldId id="351" r:id="rId25"/>
    <p:sldId id="405" r:id="rId26"/>
    <p:sldId id="409" r:id="rId27"/>
    <p:sldId id="352" r:id="rId28"/>
    <p:sldId id="416" r:id="rId29"/>
    <p:sldId id="417" r:id="rId30"/>
    <p:sldId id="355" r:id="rId31"/>
    <p:sldId id="398" r:id="rId32"/>
    <p:sldId id="399" r:id="rId33"/>
    <p:sldId id="400" r:id="rId34"/>
    <p:sldId id="404" r:id="rId35"/>
    <p:sldId id="396" r:id="rId3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C890C-D1C0-304E-A6D9-EC016CDB92C4}" v="36" dt="2022-10-10T08:55:38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7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432" y="168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33C0A0C0-E252-2847-B2CB-55335B221A03}"/>
    <pc:docChg chg="custSel addSld delSld modSld">
      <pc:chgData name="Andrej Bogdanov (CSD)" userId="54a3fc38-bcd8-4812-b887-b84a314b9e17" providerId="ADAL" clId="{33C0A0C0-E252-2847-B2CB-55335B221A03}" dt="2022-10-06T08:37:03.433" v="313"/>
      <pc:docMkLst>
        <pc:docMk/>
      </pc:docMkLst>
      <pc:sldChg chg="delSp mod">
        <pc:chgData name="Andrej Bogdanov (CSD)" userId="54a3fc38-bcd8-4812-b887-b84a314b9e17" providerId="ADAL" clId="{33C0A0C0-E252-2847-B2CB-55335B221A03}" dt="2022-10-06T03:11:31.857" v="0" actId="478"/>
        <pc:sldMkLst>
          <pc:docMk/>
          <pc:sldMk cId="4293983235" sldId="256"/>
        </pc:sldMkLst>
        <pc:spChg chg="del">
          <ac:chgData name="Andrej Bogdanov (CSD)" userId="54a3fc38-bcd8-4812-b887-b84a314b9e17" providerId="ADAL" clId="{33C0A0C0-E252-2847-B2CB-55335B221A03}" dt="2022-10-06T03:11:31.857" v="0" actId="478"/>
          <ac:spMkLst>
            <pc:docMk/>
            <pc:sldMk cId="4293983235" sldId="256"/>
            <ac:spMk id="5" creationId="{784A09AF-3849-3B4B-BE49-24951C5FE268}"/>
          </ac:spMkLst>
        </pc:spChg>
      </pc:sldChg>
      <pc:sldChg chg="delSp modSp mod">
        <pc:chgData name="Andrej Bogdanov (CSD)" userId="54a3fc38-bcd8-4812-b887-b84a314b9e17" providerId="ADAL" clId="{33C0A0C0-E252-2847-B2CB-55335B221A03}" dt="2022-10-06T07:41:22.667" v="113" actId="20577"/>
        <pc:sldMkLst>
          <pc:docMk/>
          <pc:sldMk cId="2568272042" sldId="262"/>
        </pc:sldMkLst>
        <pc:spChg chg="mod">
          <ac:chgData name="Andrej Bogdanov (CSD)" userId="54a3fc38-bcd8-4812-b887-b84a314b9e17" providerId="ADAL" clId="{33C0A0C0-E252-2847-B2CB-55335B221A03}" dt="2022-10-06T07:41:15.355" v="98" actId="1037"/>
          <ac:spMkLst>
            <pc:docMk/>
            <pc:sldMk cId="2568272042" sldId="262"/>
            <ac:spMk id="4" creationId="{00000000-0000-0000-0000-000000000000}"/>
          </ac:spMkLst>
        </pc:spChg>
        <pc:spChg chg="mod">
          <ac:chgData name="Andrej Bogdanov (CSD)" userId="54a3fc38-bcd8-4812-b887-b84a314b9e17" providerId="ADAL" clId="{33C0A0C0-E252-2847-B2CB-55335B221A03}" dt="2022-10-06T07:41:15.355" v="98" actId="1037"/>
          <ac:spMkLst>
            <pc:docMk/>
            <pc:sldMk cId="2568272042" sldId="262"/>
            <ac:spMk id="5" creationId="{00000000-0000-0000-0000-000000000000}"/>
          </ac:spMkLst>
        </pc:spChg>
        <pc:spChg chg="mod">
          <ac:chgData name="Andrej Bogdanov (CSD)" userId="54a3fc38-bcd8-4812-b887-b84a314b9e17" providerId="ADAL" clId="{33C0A0C0-E252-2847-B2CB-55335B221A03}" dt="2022-10-06T07:41:15.355" v="98" actId="1037"/>
          <ac:spMkLst>
            <pc:docMk/>
            <pc:sldMk cId="2568272042" sldId="262"/>
            <ac:spMk id="6" creationId="{00000000-0000-0000-0000-000000000000}"/>
          </ac:spMkLst>
        </pc:spChg>
        <pc:spChg chg="mod">
          <ac:chgData name="Andrej Bogdanov (CSD)" userId="54a3fc38-bcd8-4812-b887-b84a314b9e17" providerId="ADAL" clId="{33C0A0C0-E252-2847-B2CB-55335B221A03}" dt="2022-10-06T07:41:22.667" v="113" actId="20577"/>
          <ac:spMkLst>
            <pc:docMk/>
            <pc:sldMk cId="2568272042" sldId="262"/>
            <ac:spMk id="7" creationId="{00000000-0000-0000-0000-000000000000}"/>
          </ac:spMkLst>
        </pc:spChg>
        <pc:spChg chg="mod">
          <ac:chgData name="Andrej Bogdanov (CSD)" userId="54a3fc38-bcd8-4812-b887-b84a314b9e17" providerId="ADAL" clId="{33C0A0C0-E252-2847-B2CB-55335B221A03}" dt="2022-10-06T07:41:15.355" v="98" actId="1037"/>
          <ac:spMkLst>
            <pc:docMk/>
            <pc:sldMk cId="2568272042" sldId="262"/>
            <ac:spMk id="8" creationId="{00000000-0000-0000-0000-000000000000}"/>
          </ac:spMkLst>
        </pc:spChg>
        <pc:spChg chg="mod">
          <ac:chgData name="Andrej Bogdanov (CSD)" userId="54a3fc38-bcd8-4812-b887-b84a314b9e17" providerId="ADAL" clId="{33C0A0C0-E252-2847-B2CB-55335B221A03}" dt="2022-10-06T07:41:15.355" v="98" actId="1037"/>
          <ac:spMkLst>
            <pc:docMk/>
            <pc:sldMk cId="2568272042" sldId="262"/>
            <ac:spMk id="11" creationId="{00000000-0000-0000-0000-000000000000}"/>
          </ac:spMkLst>
        </pc:spChg>
        <pc:inkChg chg="del">
          <ac:chgData name="Andrej Bogdanov (CSD)" userId="54a3fc38-bcd8-4812-b887-b84a314b9e17" providerId="ADAL" clId="{33C0A0C0-E252-2847-B2CB-55335B221A03}" dt="2022-10-06T03:15:37.619" v="27" actId="478"/>
          <ac:inkMkLst>
            <pc:docMk/>
            <pc:sldMk cId="2568272042" sldId="262"/>
            <ac:inkMk id="2" creationId="{7271A131-5564-3145-BC32-97232A588307}"/>
          </ac:inkMkLst>
        </pc:inkChg>
      </pc:sldChg>
      <pc:sldChg chg="delSp modSp mod">
        <pc:chgData name="Andrej Bogdanov (CSD)" userId="54a3fc38-bcd8-4812-b887-b84a314b9e17" providerId="ADAL" clId="{33C0A0C0-E252-2847-B2CB-55335B221A03}" dt="2022-10-06T07:41:31.224" v="115" actId="1076"/>
        <pc:sldMkLst>
          <pc:docMk/>
          <pc:sldMk cId="1959699803" sldId="265"/>
        </pc:sldMkLst>
        <pc:spChg chg="mod">
          <ac:chgData name="Andrej Bogdanov (CSD)" userId="54a3fc38-bcd8-4812-b887-b84a314b9e17" providerId="ADAL" clId="{33C0A0C0-E252-2847-B2CB-55335B221A03}" dt="2022-10-06T07:41:31.224" v="115" actId="1076"/>
          <ac:spMkLst>
            <pc:docMk/>
            <pc:sldMk cId="1959699803" sldId="265"/>
            <ac:spMk id="4" creationId="{3513788B-F7A6-3845-AF63-EC9C91C51CEC}"/>
          </ac:spMkLst>
        </pc:spChg>
        <pc:spChg chg="mod">
          <ac:chgData name="Andrej Bogdanov (CSD)" userId="54a3fc38-bcd8-4812-b887-b84a314b9e17" providerId="ADAL" clId="{33C0A0C0-E252-2847-B2CB-55335B221A03}" dt="2022-10-06T07:41:27.457" v="114" actId="1076"/>
          <ac:spMkLst>
            <pc:docMk/>
            <pc:sldMk cId="1959699803" sldId="265"/>
            <ac:spMk id="95" creationId="{141B4B7D-72F7-F045-8E0D-A4211E6A4FD6}"/>
          </ac:spMkLst>
        </pc:spChg>
        <pc:inkChg chg="del">
          <ac:chgData name="Andrej Bogdanov (CSD)" userId="54a3fc38-bcd8-4812-b887-b84a314b9e17" providerId="ADAL" clId="{33C0A0C0-E252-2847-B2CB-55335B221A03}" dt="2022-10-06T07:40:13.505" v="71" actId="478"/>
          <ac:inkMkLst>
            <pc:docMk/>
            <pc:sldMk cId="1959699803" sldId="265"/>
            <ac:inkMk id="2" creationId="{6271933E-CB95-B34B-93B2-9F0E3CCEDB0D}"/>
          </ac:inkMkLst>
        </pc:inkChg>
        <pc:inkChg chg="del">
          <ac:chgData name="Andrej Bogdanov (CSD)" userId="54a3fc38-bcd8-4812-b887-b84a314b9e17" providerId="ADAL" clId="{33C0A0C0-E252-2847-B2CB-55335B221A03}" dt="2022-10-06T07:40:09.880" v="69" actId="478"/>
          <ac:inkMkLst>
            <pc:docMk/>
            <pc:sldMk cId="1959699803" sldId="265"/>
            <ac:inkMk id="3" creationId="{20F9BCBD-C605-B04E-A482-71B96D18F1A9}"/>
          </ac:inkMkLst>
        </pc:inkChg>
        <pc:inkChg chg="del">
          <ac:chgData name="Andrej Bogdanov (CSD)" userId="54a3fc38-bcd8-4812-b887-b84a314b9e17" providerId="ADAL" clId="{33C0A0C0-E252-2847-B2CB-55335B221A03}" dt="2022-10-06T07:40:11.958" v="70" actId="478"/>
          <ac:inkMkLst>
            <pc:docMk/>
            <pc:sldMk cId="1959699803" sldId="265"/>
            <ac:inkMk id="6" creationId="{2DC38C84-610A-FA47-8E80-90FA440C89BF}"/>
          </ac:inkMkLst>
        </pc:inkChg>
      </pc:sldChg>
      <pc:sldChg chg="delSp mod">
        <pc:chgData name="Andrej Bogdanov (CSD)" userId="54a3fc38-bcd8-4812-b887-b84a314b9e17" providerId="ADAL" clId="{33C0A0C0-E252-2847-B2CB-55335B221A03}" dt="2022-10-06T03:15:49.895" v="30" actId="478"/>
        <pc:sldMkLst>
          <pc:docMk/>
          <pc:sldMk cId="4030787163" sldId="266"/>
        </pc:sldMkLst>
        <pc:inkChg chg="del">
          <ac:chgData name="Andrej Bogdanov (CSD)" userId="54a3fc38-bcd8-4812-b887-b84a314b9e17" providerId="ADAL" clId="{33C0A0C0-E252-2847-B2CB-55335B221A03}" dt="2022-10-06T03:15:49.895" v="30" actId="478"/>
          <ac:inkMkLst>
            <pc:docMk/>
            <pc:sldMk cId="4030787163" sldId="266"/>
            <ac:inkMk id="3" creationId="{F0507B71-4F2C-9D4C-817C-237C41E41705}"/>
          </ac:inkMkLst>
        </pc:inkChg>
      </pc:sldChg>
      <pc:sldChg chg="delSp mod">
        <pc:chgData name="Andrej Bogdanov (CSD)" userId="54a3fc38-bcd8-4812-b887-b84a314b9e17" providerId="ADAL" clId="{33C0A0C0-E252-2847-B2CB-55335B221A03}" dt="2022-10-06T03:12:02.249" v="1" actId="478"/>
        <pc:sldMkLst>
          <pc:docMk/>
          <pc:sldMk cId="1984598748" sldId="318"/>
        </pc:sldMkLst>
        <pc:inkChg chg="del">
          <ac:chgData name="Andrej Bogdanov (CSD)" userId="54a3fc38-bcd8-4812-b887-b84a314b9e17" providerId="ADAL" clId="{33C0A0C0-E252-2847-B2CB-55335B221A03}" dt="2022-10-06T03:12:02.249" v="1" actId="478"/>
          <ac:inkMkLst>
            <pc:docMk/>
            <pc:sldMk cId="1984598748" sldId="318"/>
            <ac:inkMk id="6" creationId="{C82B2360-158F-C54C-8FAA-1708263FF857}"/>
          </ac:inkMkLst>
        </pc:inkChg>
      </pc:sldChg>
      <pc:sldChg chg="delSp mod">
        <pc:chgData name="Andrej Bogdanov (CSD)" userId="54a3fc38-bcd8-4812-b887-b84a314b9e17" providerId="ADAL" clId="{33C0A0C0-E252-2847-B2CB-55335B221A03}" dt="2022-10-06T03:12:04.880" v="2" actId="478"/>
        <pc:sldMkLst>
          <pc:docMk/>
          <pc:sldMk cId="3394089927" sldId="319"/>
        </pc:sldMkLst>
        <pc:inkChg chg="del">
          <ac:chgData name="Andrej Bogdanov (CSD)" userId="54a3fc38-bcd8-4812-b887-b84a314b9e17" providerId="ADAL" clId="{33C0A0C0-E252-2847-B2CB-55335B221A03}" dt="2022-10-06T03:12:04.880" v="2" actId="478"/>
          <ac:inkMkLst>
            <pc:docMk/>
            <pc:sldMk cId="3394089927" sldId="319"/>
            <ac:inkMk id="3" creationId="{16B02140-08AF-BB41-A9B8-FCDAE524B24B}"/>
          </ac:inkMkLst>
        </pc:inkChg>
      </pc:sldChg>
      <pc:sldChg chg="delSp mod">
        <pc:chgData name="Andrej Bogdanov (CSD)" userId="54a3fc38-bcd8-4812-b887-b84a314b9e17" providerId="ADAL" clId="{33C0A0C0-E252-2847-B2CB-55335B221A03}" dt="2022-10-06T03:12:28.700" v="5" actId="478"/>
        <pc:sldMkLst>
          <pc:docMk/>
          <pc:sldMk cId="3669955811" sldId="332"/>
        </pc:sldMkLst>
        <pc:inkChg chg="del">
          <ac:chgData name="Andrej Bogdanov (CSD)" userId="54a3fc38-bcd8-4812-b887-b84a314b9e17" providerId="ADAL" clId="{33C0A0C0-E252-2847-B2CB-55335B221A03}" dt="2022-10-06T03:12:28.700" v="5" actId="478"/>
          <ac:inkMkLst>
            <pc:docMk/>
            <pc:sldMk cId="3669955811" sldId="332"/>
            <ac:inkMk id="2" creationId="{073EF050-EFE0-224A-ABD6-773D73C0364C}"/>
          </ac:inkMkLst>
        </pc:inkChg>
      </pc:sldChg>
      <pc:sldChg chg="delSp mod">
        <pc:chgData name="Andrej Bogdanov (CSD)" userId="54a3fc38-bcd8-4812-b887-b84a314b9e17" providerId="ADAL" clId="{33C0A0C0-E252-2847-B2CB-55335B221A03}" dt="2022-10-06T03:16:32.425" v="36" actId="478"/>
        <pc:sldMkLst>
          <pc:docMk/>
          <pc:sldMk cId="2098271574" sldId="338"/>
        </pc:sldMkLst>
        <pc:inkChg chg="del">
          <ac:chgData name="Andrej Bogdanov (CSD)" userId="54a3fc38-bcd8-4812-b887-b84a314b9e17" providerId="ADAL" clId="{33C0A0C0-E252-2847-B2CB-55335B221A03}" dt="2022-10-06T03:16:30.873" v="35" actId="478"/>
          <ac:inkMkLst>
            <pc:docMk/>
            <pc:sldMk cId="2098271574" sldId="338"/>
            <ac:inkMk id="2" creationId="{FAF96AA6-F0D3-5D45-96F7-AF78512669A5}"/>
          </ac:inkMkLst>
        </pc:inkChg>
        <pc:inkChg chg="del">
          <ac:chgData name="Andrej Bogdanov (CSD)" userId="54a3fc38-bcd8-4812-b887-b84a314b9e17" providerId="ADAL" clId="{33C0A0C0-E252-2847-B2CB-55335B221A03}" dt="2022-10-06T03:16:32.425" v="36" actId="478"/>
          <ac:inkMkLst>
            <pc:docMk/>
            <pc:sldMk cId="2098271574" sldId="338"/>
            <ac:inkMk id="4" creationId="{8961188E-C1E8-7D4D-87F5-B5D21C6DDD45}"/>
          </ac:inkMkLst>
        </pc:inkChg>
      </pc:sldChg>
      <pc:sldChg chg="delSp mod">
        <pc:chgData name="Andrej Bogdanov (CSD)" userId="54a3fc38-bcd8-4812-b887-b84a314b9e17" providerId="ADAL" clId="{33C0A0C0-E252-2847-B2CB-55335B221A03}" dt="2022-10-06T03:15:33.067" v="26" actId="478"/>
        <pc:sldMkLst>
          <pc:docMk/>
          <pc:sldMk cId="2160344556" sldId="341"/>
        </pc:sldMkLst>
        <pc:inkChg chg="del">
          <ac:chgData name="Andrej Bogdanov (CSD)" userId="54a3fc38-bcd8-4812-b887-b84a314b9e17" providerId="ADAL" clId="{33C0A0C0-E252-2847-B2CB-55335B221A03}" dt="2022-10-06T03:15:33.067" v="26" actId="478"/>
          <ac:inkMkLst>
            <pc:docMk/>
            <pc:sldMk cId="2160344556" sldId="341"/>
            <ac:inkMk id="3" creationId="{A9B9A8D7-C810-854E-8788-0CD0DF11CC00}"/>
          </ac:inkMkLst>
        </pc:inkChg>
      </pc:sldChg>
      <pc:sldChg chg="delSp del mod">
        <pc:chgData name="Andrej Bogdanov (CSD)" userId="54a3fc38-bcd8-4812-b887-b84a314b9e17" providerId="ADAL" clId="{33C0A0C0-E252-2847-B2CB-55335B221A03}" dt="2022-10-06T03:16:18.599" v="32" actId="2696"/>
        <pc:sldMkLst>
          <pc:docMk/>
          <pc:sldMk cId="1022378653" sldId="348"/>
        </pc:sldMkLst>
        <pc:inkChg chg="del">
          <ac:chgData name="Andrej Bogdanov (CSD)" userId="54a3fc38-bcd8-4812-b887-b84a314b9e17" providerId="ADAL" clId="{33C0A0C0-E252-2847-B2CB-55335B221A03}" dt="2022-10-06T03:16:06.780" v="31" actId="478"/>
          <ac:inkMkLst>
            <pc:docMk/>
            <pc:sldMk cId="1022378653" sldId="348"/>
            <ac:inkMk id="4" creationId="{D024AD66-D8F7-3543-AD76-3B708518503A}"/>
          </ac:inkMkLst>
        </pc:inkChg>
      </pc:sldChg>
      <pc:sldChg chg="delSp mod">
        <pc:chgData name="Andrej Bogdanov (CSD)" userId="54a3fc38-bcd8-4812-b887-b84a314b9e17" providerId="ADAL" clId="{33C0A0C0-E252-2847-B2CB-55335B221A03}" dt="2022-10-06T03:20:27.179" v="55" actId="478"/>
        <pc:sldMkLst>
          <pc:docMk/>
          <pc:sldMk cId="1616202751" sldId="352"/>
        </pc:sldMkLst>
        <pc:inkChg chg="del">
          <ac:chgData name="Andrej Bogdanov (CSD)" userId="54a3fc38-bcd8-4812-b887-b84a314b9e17" providerId="ADAL" clId="{33C0A0C0-E252-2847-B2CB-55335B221A03}" dt="2022-10-06T03:20:27.179" v="55" actId="478"/>
          <ac:inkMkLst>
            <pc:docMk/>
            <pc:sldMk cId="1616202751" sldId="352"/>
            <ac:inkMk id="3" creationId="{D7FE9171-596D-8441-989A-DEC06B7D126E}"/>
          </ac:inkMkLst>
        </pc:inkChg>
      </pc:sldChg>
      <pc:sldChg chg="delSp mod">
        <pc:chgData name="Andrej Bogdanov (CSD)" userId="54a3fc38-bcd8-4812-b887-b84a314b9e17" providerId="ADAL" clId="{33C0A0C0-E252-2847-B2CB-55335B221A03}" dt="2022-10-06T03:20:11.539" v="52" actId="478"/>
        <pc:sldMkLst>
          <pc:docMk/>
          <pc:sldMk cId="1705687567" sldId="353"/>
        </pc:sldMkLst>
        <pc:inkChg chg="del">
          <ac:chgData name="Andrej Bogdanov (CSD)" userId="54a3fc38-bcd8-4812-b887-b84a314b9e17" providerId="ADAL" clId="{33C0A0C0-E252-2847-B2CB-55335B221A03}" dt="2022-10-06T03:20:11.539" v="52" actId="478"/>
          <ac:inkMkLst>
            <pc:docMk/>
            <pc:sldMk cId="1705687567" sldId="353"/>
            <ac:inkMk id="3" creationId="{3BBFDEE4-77D4-364B-8A29-025FAC27FCB5}"/>
          </ac:inkMkLst>
        </pc:inkChg>
      </pc:sldChg>
      <pc:sldChg chg="modSp">
        <pc:chgData name="Andrej Bogdanov (CSD)" userId="54a3fc38-bcd8-4812-b887-b84a314b9e17" providerId="ADAL" clId="{33C0A0C0-E252-2847-B2CB-55335B221A03}" dt="2022-10-06T07:44:11.099" v="126" actId="20577"/>
        <pc:sldMkLst>
          <pc:docMk/>
          <pc:sldMk cId="3053055018" sldId="355"/>
        </pc:sldMkLst>
        <pc:spChg chg="mod">
          <ac:chgData name="Andrej Bogdanov (CSD)" userId="54a3fc38-bcd8-4812-b887-b84a314b9e17" providerId="ADAL" clId="{33C0A0C0-E252-2847-B2CB-55335B221A03}" dt="2022-10-06T07:44:11.099" v="126" actId="20577"/>
          <ac:spMkLst>
            <pc:docMk/>
            <pc:sldMk cId="3053055018" sldId="355"/>
            <ac:spMk id="5" creationId="{00000000-0000-0000-0000-000000000000}"/>
          </ac:spMkLst>
        </pc:spChg>
      </pc:sldChg>
      <pc:sldChg chg="delSp del mod">
        <pc:chgData name="Andrej Bogdanov (CSD)" userId="54a3fc38-bcd8-4812-b887-b84a314b9e17" providerId="ADAL" clId="{33C0A0C0-E252-2847-B2CB-55335B221A03}" dt="2022-10-06T03:17:02.202" v="41" actId="2696"/>
        <pc:sldMkLst>
          <pc:docMk/>
          <pc:sldMk cId="757618375" sldId="367"/>
        </pc:sldMkLst>
        <pc:inkChg chg="del">
          <ac:chgData name="Andrej Bogdanov (CSD)" userId="54a3fc38-bcd8-4812-b887-b84a314b9e17" providerId="ADAL" clId="{33C0A0C0-E252-2847-B2CB-55335B221A03}" dt="2022-10-06T03:16:57.320" v="40" actId="478"/>
          <ac:inkMkLst>
            <pc:docMk/>
            <pc:sldMk cId="757618375" sldId="367"/>
            <ac:inkMk id="2" creationId="{6EF64A4A-071A-B745-BF3C-36BF2994E500}"/>
          </ac:inkMkLst>
        </pc:inkChg>
      </pc:sldChg>
      <pc:sldChg chg="del">
        <pc:chgData name="Andrej Bogdanov (CSD)" userId="54a3fc38-bcd8-4812-b887-b84a314b9e17" providerId="ADAL" clId="{33C0A0C0-E252-2847-B2CB-55335B221A03}" dt="2022-10-06T03:17:02.202" v="41" actId="2696"/>
        <pc:sldMkLst>
          <pc:docMk/>
          <pc:sldMk cId="287142630" sldId="370"/>
        </pc:sldMkLst>
      </pc:sldChg>
      <pc:sldChg chg="delSp mod">
        <pc:chgData name="Andrej Bogdanov (CSD)" userId="54a3fc38-bcd8-4812-b887-b84a314b9e17" providerId="ADAL" clId="{33C0A0C0-E252-2847-B2CB-55335B221A03}" dt="2022-10-06T03:16:40.901" v="37" actId="478"/>
        <pc:sldMkLst>
          <pc:docMk/>
          <pc:sldMk cId="3682003675" sldId="376"/>
        </pc:sldMkLst>
        <pc:inkChg chg="del">
          <ac:chgData name="Andrej Bogdanov (CSD)" userId="54a3fc38-bcd8-4812-b887-b84a314b9e17" providerId="ADAL" clId="{33C0A0C0-E252-2847-B2CB-55335B221A03}" dt="2022-10-06T03:16:40.901" v="37" actId="478"/>
          <ac:inkMkLst>
            <pc:docMk/>
            <pc:sldMk cId="3682003675" sldId="376"/>
            <ac:inkMk id="3" creationId="{733187C2-9692-824D-A6F0-A384790EC352}"/>
          </ac:inkMkLst>
        </pc:inkChg>
      </pc:sldChg>
      <pc:sldChg chg="delSp modSp mod">
        <pc:chgData name="Andrej Bogdanov (CSD)" userId="54a3fc38-bcd8-4812-b887-b84a314b9e17" providerId="ADAL" clId="{33C0A0C0-E252-2847-B2CB-55335B221A03}" dt="2022-10-06T07:35:53.869" v="67" actId="1076"/>
        <pc:sldMkLst>
          <pc:docMk/>
          <pc:sldMk cId="4094681813" sldId="384"/>
        </pc:sldMkLst>
        <pc:spChg chg="mod">
          <ac:chgData name="Andrej Bogdanov (CSD)" userId="54a3fc38-bcd8-4812-b887-b84a314b9e17" providerId="ADAL" clId="{33C0A0C0-E252-2847-B2CB-55335B221A03}" dt="2022-10-06T07:35:53.869" v="67" actId="1076"/>
          <ac:spMkLst>
            <pc:docMk/>
            <pc:sldMk cId="4094681813" sldId="384"/>
            <ac:spMk id="6" creationId="{00000000-0000-0000-0000-000000000000}"/>
          </ac:spMkLst>
        </pc:spChg>
        <pc:inkChg chg="del">
          <ac:chgData name="Andrej Bogdanov (CSD)" userId="54a3fc38-bcd8-4812-b887-b84a314b9e17" providerId="ADAL" clId="{33C0A0C0-E252-2847-B2CB-55335B221A03}" dt="2022-10-06T03:12:15.567" v="3" actId="478"/>
          <ac:inkMkLst>
            <pc:docMk/>
            <pc:sldMk cId="4094681813" sldId="384"/>
            <ac:inkMk id="2" creationId="{1FE51AFC-F7A9-8E4E-85DF-175AED624777}"/>
          </ac:inkMkLst>
        </pc:inkChg>
        <pc:inkChg chg="del">
          <ac:chgData name="Andrej Bogdanov (CSD)" userId="54a3fc38-bcd8-4812-b887-b84a314b9e17" providerId="ADAL" clId="{33C0A0C0-E252-2847-B2CB-55335B221A03}" dt="2022-10-06T03:12:16.927" v="4" actId="478"/>
          <ac:inkMkLst>
            <pc:docMk/>
            <pc:sldMk cId="4094681813" sldId="384"/>
            <ac:inkMk id="3" creationId="{B3EFA618-D7F2-D745-9F83-F9BBFF347B42}"/>
          </ac:inkMkLst>
        </pc:inkChg>
      </pc:sldChg>
      <pc:sldChg chg="delSp modSp mod">
        <pc:chgData name="Andrej Bogdanov (CSD)" userId="54a3fc38-bcd8-4812-b887-b84a314b9e17" providerId="ADAL" clId="{33C0A0C0-E252-2847-B2CB-55335B221A03}" dt="2022-10-06T03:13:05.835" v="12" actId="20577"/>
        <pc:sldMkLst>
          <pc:docMk/>
          <pc:sldMk cId="2756190962" sldId="385"/>
        </pc:sldMkLst>
        <pc:spChg chg="mod">
          <ac:chgData name="Andrej Bogdanov (CSD)" userId="54a3fc38-bcd8-4812-b887-b84a314b9e17" providerId="ADAL" clId="{33C0A0C0-E252-2847-B2CB-55335B221A03}" dt="2022-10-06T03:13:03.978" v="10" actId="20577"/>
          <ac:spMkLst>
            <pc:docMk/>
            <pc:sldMk cId="2756190962" sldId="385"/>
            <ac:spMk id="31" creationId="{00000000-0000-0000-0000-000000000000}"/>
          </ac:spMkLst>
        </pc:spChg>
        <pc:spChg chg="mod">
          <ac:chgData name="Andrej Bogdanov (CSD)" userId="54a3fc38-bcd8-4812-b887-b84a314b9e17" providerId="ADAL" clId="{33C0A0C0-E252-2847-B2CB-55335B221A03}" dt="2022-10-06T03:13:05.835" v="12" actId="20577"/>
          <ac:spMkLst>
            <pc:docMk/>
            <pc:sldMk cId="2756190962" sldId="385"/>
            <ac:spMk id="32" creationId="{00000000-0000-0000-0000-000000000000}"/>
          </ac:spMkLst>
        </pc:spChg>
        <pc:inkChg chg="del">
          <ac:chgData name="Andrej Bogdanov (CSD)" userId="54a3fc38-bcd8-4812-b887-b84a314b9e17" providerId="ADAL" clId="{33C0A0C0-E252-2847-B2CB-55335B221A03}" dt="2022-10-06T03:12:54.578" v="6" actId="478"/>
          <ac:inkMkLst>
            <pc:docMk/>
            <pc:sldMk cId="2756190962" sldId="385"/>
            <ac:inkMk id="6" creationId="{3D71C3FF-84A8-3249-A57E-2C91139FC45E}"/>
          </ac:inkMkLst>
        </pc:inkChg>
      </pc:sldChg>
      <pc:sldChg chg="delSp modSp mod">
        <pc:chgData name="Andrej Bogdanov (CSD)" userId="54a3fc38-bcd8-4812-b887-b84a314b9e17" providerId="ADAL" clId="{33C0A0C0-E252-2847-B2CB-55335B221A03}" dt="2022-10-06T03:13:58.680" v="21" actId="166"/>
        <pc:sldMkLst>
          <pc:docMk/>
          <pc:sldMk cId="724403518" sldId="386"/>
        </pc:sldMkLst>
        <pc:grpChg chg="mod">
          <ac:chgData name="Andrej Bogdanov (CSD)" userId="54a3fc38-bcd8-4812-b887-b84a314b9e17" providerId="ADAL" clId="{33C0A0C0-E252-2847-B2CB-55335B221A03}" dt="2022-10-06T03:13:58.680" v="21" actId="166"/>
          <ac:grpSpMkLst>
            <pc:docMk/>
            <pc:sldMk cId="724403518" sldId="386"/>
            <ac:grpSpMk id="11" creationId="{38ACD404-DDCA-FA48-8FBE-C088CA5760E6}"/>
          </ac:grpSpMkLst>
        </pc:grpChg>
        <pc:picChg chg="mod">
          <ac:chgData name="Andrej Bogdanov (CSD)" userId="54a3fc38-bcd8-4812-b887-b84a314b9e17" providerId="ADAL" clId="{33C0A0C0-E252-2847-B2CB-55335B221A03}" dt="2022-10-06T03:13:31.406" v="18" actId="29295"/>
          <ac:picMkLst>
            <pc:docMk/>
            <pc:sldMk cId="724403518" sldId="386"/>
            <ac:picMk id="4" creationId="{509D3E36-E24F-0040-B4AF-11E127A3AD98}"/>
          </ac:picMkLst>
        </pc:picChg>
        <pc:inkChg chg="del">
          <ac:chgData name="Andrej Bogdanov (CSD)" userId="54a3fc38-bcd8-4812-b887-b84a314b9e17" providerId="ADAL" clId="{33C0A0C0-E252-2847-B2CB-55335B221A03}" dt="2022-10-06T03:13:16.440" v="14" actId="478"/>
          <ac:inkMkLst>
            <pc:docMk/>
            <pc:sldMk cId="724403518" sldId="386"/>
            <ac:inkMk id="2" creationId="{C9D7DAAC-CE43-F840-B83C-38614D732927}"/>
          </ac:inkMkLst>
        </pc:inkChg>
        <pc:inkChg chg="del mod">
          <ac:chgData name="Andrej Bogdanov (CSD)" userId="54a3fc38-bcd8-4812-b887-b84a314b9e17" providerId="ADAL" clId="{33C0A0C0-E252-2847-B2CB-55335B221A03}" dt="2022-10-06T03:13:19.811" v="17" actId="478"/>
          <ac:inkMkLst>
            <pc:docMk/>
            <pc:sldMk cId="724403518" sldId="386"/>
            <ac:inkMk id="3" creationId="{F9ED5E29-D63B-E742-8A45-AD6AD6C620DA}"/>
          </ac:inkMkLst>
        </pc:inkChg>
        <pc:inkChg chg="del">
          <ac:chgData name="Andrej Bogdanov (CSD)" userId="54a3fc38-bcd8-4812-b887-b84a314b9e17" providerId="ADAL" clId="{33C0A0C0-E252-2847-B2CB-55335B221A03}" dt="2022-10-06T03:13:17.961" v="15" actId="478"/>
          <ac:inkMkLst>
            <pc:docMk/>
            <pc:sldMk cId="724403518" sldId="386"/>
            <ac:inkMk id="5" creationId="{12C52A71-94E5-8648-96AD-F6AFF651BD46}"/>
          </ac:inkMkLst>
        </pc:inkChg>
        <pc:inkChg chg="del">
          <ac:chgData name="Andrej Bogdanov (CSD)" userId="54a3fc38-bcd8-4812-b887-b84a314b9e17" providerId="ADAL" clId="{33C0A0C0-E252-2847-B2CB-55335B221A03}" dt="2022-10-06T03:13:14.874" v="13" actId="478"/>
          <ac:inkMkLst>
            <pc:docMk/>
            <pc:sldMk cId="724403518" sldId="386"/>
            <ac:inkMk id="8" creationId="{DAA84FF7-F6BF-8145-A670-83F691A4AEA6}"/>
          </ac:inkMkLst>
        </pc:inkChg>
      </pc:sldChg>
      <pc:sldChg chg="delSp mod">
        <pc:chgData name="Andrej Bogdanov (CSD)" userId="54a3fc38-bcd8-4812-b887-b84a314b9e17" providerId="ADAL" clId="{33C0A0C0-E252-2847-B2CB-55335B221A03}" dt="2022-10-06T03:14:30.072" v="22" actId="478"/>
        <pc:sldMkLst>
          <pc:docMk/>
          <pc:sldMk cId="40400089" sldId="388"/>
        </pc:sldMkLst>
        <pc:inkChg chg="del">
          <ac:chgData name="Andrej Bogdanov (CSD)" userId="54a3fc38-bcd8-4812-b887-b84a314b9e17" providerId="ADAL" clId="{33C0A0C0-E252-2847-B2CB-55335B221A03}" dt="2022-10-06T03:14:30.072" v="22" actId="478"/>
          <ac:inkMkLst>
            <pc:docMk/>
            <pc:sldMk cId="40400089" sldId="388"/>
            <ac:inkMk id="3" creationId="{D72D0A77-0D8C-DE43-8267-60EEEDA8756D}"/>
          </ac:inkMkLst>
        </pc:inkChg>
      </pc:sldChg>
      <pc:sldChg chg="delSp mod">
        <pc:chgData name="Andrej Bogdanov (CSD)" userId="54a3fc38-bcd8-4812-b887-b84a314b9e17" providerId="ADAL" clId="{33C0A0C0-E252-2847-B2CB-55335B221A03}" dt="2022-10-06T03:15:42.351" v="28" actId="478"/>
        <pc:sldMkLst>
          <pc:docMk/>
          <pc:sldMk cId="3014752256" sldId="390"/>
        </pc:sldMkLst>
        <pc:inkChg chg="del">
          <ac:chgData name="Andrej Bogdanov (CSD)" userId="54a3fc38-bcd8-4812-b887-b84a314b9e17" providerId="ADAL" clId="{33C0A0C0-E252-2847-B2CB-55335B221A03}" dt="2022-10-06T03:15:42.351" v="28" actId="478"/>
          <ac:inkMkLst>
            <pc:docMk/>
            <pc:sldMk cId="3014752256" sldId="390"/>
            <ac:inkMk id="3" creationId="{C1455FEF-598B-3542-AB38-BE92661A50DF}"/>
          </ac:inkMkLst>
        </pc:inkChg>
      </pc:sldChg>
      <pc:sldChg chg="delSp modSp mod">
        <pc:chgData name="Andrej Bogdanov (CSD)" userId="54a3fc38-bcd8-4812-b887-b84a314b9e17" providerId="ADAL" clId="{33C0A0C0-E252-2847-B2CB-55335B221A03}" dt="2022-10-06T07:40:59.658" v="73" actId="1076"/>
        <pc:sldMkLst>
          <pc:docMk/>
          <pc:sldMk cId="682996135" sldId="391"/>
        </pc:sldMkLst>
        <pc:spChg chg="mod">
          <ac:chgData name="Andrej Bogdanov (CSD)" userId="54a3fc38-bcd8-4812-b887-b84a314b9e17" providerId="ADAL" clId="{33C0A0C0-E252-2847-B2CB-55335B221A03}" dt="2022-10-06T07:40:59.658" v="73" actId="1076"/>
          <ac:spMkLst>
            <pc:docMk/>
            <pc:sldMk cId="682996135" sldId="391"/>
            <ac:spMk id="2" creationId="{A6A80116-CB48-3449-9878-8F7696E24039}"/>
          </ac:spMkLst>
        </pc:spChg>
        <pc:inkChg chg="del">
          <ac:chgData name="Andrej Bogdanov (CSD)" userId="54a3fc38-bcd8-4812-b887-b84a314b9e17" providerId="ADAL" clId="{33C0A0C0-E252-2847-B2CB-55335B221A03}" dt="2022-10-06T03:15:47.001" v="29" actId="478"/>
          <ac:inkMkLst>
            <pc:docMk/>
            <pc:sldMk cId="682996135" sldId="391"/>
            <ac:inkMk id="3" creationId="{9D0BC6BF-E5D7-FF44-9819-ABD184CB369C}"/>
          </ac:inkMkLst>
        </pc:inkChg>
      </pc:sldChg>
      <pc:sldChg chg="delSp mod">
        <pc:chgData name="Andrej Bogdanov (CSD)" userId="54a3fc38-bcd8-4812-b887-b84a314b9e17" providerId="ADAL" clId="{33C0A0C0-E252-2847-B2CB-55335B221A03}" dt="2022-10-06T03:14:40.624" v="24" actId="478"/>
        <pc:sldMkLst>
          <pc:docMk/>
          <pc:sldMk cId="61905173" sldId="392"/>
        </pc:sldMkLst>
        <pc:inkChg chg="del">
          <ac:chgData name="Andrej Bogdanov (CSD)" userId="54a3fc38-bcd8-4812-b887-b84a314b9e17" providerId="ADAL" clId="{33C0A0C0-E252-2847-B2CB-55335B221A03}" dt="2022-10-06T03:14:40.624" v="24" actId="478"/>
          <ac:inkMkLst>
            <pc:docMk/>
            <pc:sldMk cId="61905173" sldId="392"/>
            <ac:inkMk id="2" creationId="{42603387-36FE-FF42-91DA-D423B8BA8E77}"/>
          </ac:inkMkLst>
        </pc:inkChg>
      </pc:sldChg>
      <pc:sldChg chg="del">
        <pc:chgData name="Andrej Bogdanov (CSD)" userId="54a3fc38-bcd8-4812-b887-b84a314b9e17" providerId="ADAL" clId="{33C0A0C0-E252-2847-B2CB-55335B221A03}" dt="2022-10-06T03:17:09.112" v="42" actId="2696"/>
        <pc:sldMkLst>
          <pc:docMk/>
          <pc:sldMk cId="1791631426" sldId="395"/>
        </pc:sldMkLst>
      </pc:sldChg>
      <pc:sldChg chg="delSp mod">
        <pc:chgData name="Andrej Bogdanov (CSD)" userId="54a3fc38-bcd8-4812-b887-b84a314b9e17" providerId="ADAL" clId="{33C0A0C0-E252-2847-B2CB-55335B221A03}" dt="2022-10-06T03:21:33.915" v="66" actId="478"/>
        <pc:sldMkLst>
          <pc:docMk/>
          <pc:sldMk cId="816234842" sldId="396"/>
        </pc:sldMkLst>
        <pc:inkChg chg="del">
          <ac:chgData name="Andrej Bogdanov (CSD)" userId="54a3fc38-bcd8-4812-b887-b84a314b9e17" providerId="ADAL" clId="{33C0A0C0-E252-2847-B2CB-55335B221A03}" dt="2022-10-06T03:21:32.552" v="65" actId="478"/>
          <ac:inkMkLst>
            <pc:docMk/>
            <pc:sldMk cId="816234842" sldId="396"/>
            <ac:inkMk id="2" creationId="{C7653E11-D145-D14B-8D89-1D8AA0AECA83}"/>
          </ac:inkMkLst>
        </pc:inkChg>
        <pc:inkChg chg="del">
          <ac:chgData name="Andrej Bogdanov (CSD)" userId="54a3fc38-bcd8-4812-b887-b84a314b9e17" providerId="ADAL" clId="{33C0A0C0-E252-2847-B2CB-55335B221A03}" dt="2022-10-06T03:21:31.182" v="64" actId="478"/>
          <ac:inkMkLst>
            <pc:docMk/>
            <pc:sldMk cId="816234842" sldId="396"/>
            <ac:inkMk id="3" creationId="{5F73809F-4251-5F4C-B26E-82101C5A3AF0}"/>
          </ac:inkMkLst>
        </pc:inkChg>
        <pc:inkChg chg="del">
          <ac:chgData name="Andrej Bogdanov (CSD)" userId="54a3fc38-bcd8-4812-b887-b84a314b9e17" providerId="ADAL" clId="{33C0A0C0-E252-2847-B2CB-55335B221A03}" dt="2022-10-06T03:21:33.915" v="66" actId="478"/>
          <ac:inkMkLst>
            <pc:docMk/>
            <pc:sldMk cId="816234842" sldId="396"/>
            <ac:inkMk id="6" creationId="{DFE09335-2C9F-0648-8AFC-12E3AD27C27E}"/>
          </ac:inkMkLst>
        </pc:inkChg>
      </pc:sldChg>
      <pc:sldChg chg="addSp delSp modSp mod">
        <pc:chgData name="Andrej Bogdanov (CSD)" userId="54a3fc38-bcd8-4812-b887-b84a314b9e17" providerId="ADAL" clId="{33C0A0C0-E252-2847-B2CB-55335B221A03}" dt="2022-10-06T08:19:43.811" v="162" actId="1035"/>
        <pc:sldMkLst>
          <pc:docMk/>
          <pc:sldMk cId="409823938" sldId="397"/>
        </pc:sldMkLst>
        <pc:picChg chg="add mod">
          <ac:chgData name="Andrej Bogdanov (CSD)" userId="54a3fc38-bcd8-4812-b887-b84a314b9e17" providerId="ADAL" clId="{33C0A0C0-E252-2847-B2CB-55335B221A03}" dt="2022-10-06T08:19:43.811" v="162" actId="1035"/>
          <ac:picMkLst>
            <pc:docMk/>
            <pc:sldMk cId="409823938" sldId="397"/>
            <ac:picMk id="3" creationId="{E243F921-475E-A4B2-0404-D2B24A60EB8A}"/>
          </ac:picMkLst>
        </pc:picChg>
        <pc:picChg chg="del">
          <ac:chgData name="Andrej Bogdanov (CSD)" userId="54a3fc38-bcd8-4812-b887-b84a314b9e17" providerId="ADAL" clId="{33C0A0C0-E252-2847-B2CB-55335B221A03}" dt="2022-10-06T07:49:38.105" v="132" actId="478"/>
          <ac:picMkLst>
            <pc:docMk/>
            <pc:sldMk cId="409823938" sldId="397"/>
            <ac:picMk id="4" creationId="{DFC5F0B1-6F04-5E48-A6ED-0067A374886B}"/>
          </ac:picMkLst>
        </pc:picChg>
        <pc:picChg chg="add mod">
          <ac:chgData name="Andrej Bogdanov (CSD)" userId="54a3fc38-bcd8-4812-b887-b84a314b9e17" providerId="ADAL" clId="{33C0A0C0-E252-2847-B2CB-55335B221A03}" dt="2022-10-06T08:15:25.296" v="144" actId="1076"/>
          <ac:picMkLst>
            <pc:docMk/>
            <pc:sldMk cId="409823938" sldId="397"/>
            <ac:picMk id="6" creationId="{2B76C507-A476-8C18-C372-92E64BE5E592}"/>
          </ac:picMkLst>
        </pc:picChg>
        <pc:picChg chg="del">
          <ac:chgData name="Andrej Bogdanov (CSD)" userId="54a3fc38-bcd8-4812-b887-b84a314b9e17" providerId="ADAL" clId="{33C0A0C0-E252-2847-B2CB-55335B221A03}" dt="2022-10-06T08:15:11.342" v="138" actId="478"/>
          <ac:picMkLst>
            <pc:docMk/>
            <pc:sldMk cId="409823938" sldId="397"/>
            <ac:picMk id="7" creationId="{E852F8AA-C4FE-6545-938F-875648D7598A}"/>
          </ac:picMkLst>
        </pc:picChg>
        <pc:picChg chg="del">
          <ac:chgData name="Andrej Bogdanov (CSD)" userId="54a3fc38-bcd8-4812-b887-b84a314b9e17" providerId="ADAL" clId="{33C0A0C0-E252-2847-B2CB-55335B221A03}" dt="2022-10-06T08:19:06.207" v="145" actId="478"/>
          <ac:picMkLst>
            <pc:docMk/>
            <pc:sldMk cId="409823938" sldId="397"/>
            <ac:picMk id="8" creationId="{EF37E900-EBF2-194B-8BC9-C02621A55EBF}"/>
          </ac:picMkLst>
        </pc:picChg>
        <pc:picChg chg="add mod">
          <ac:chgData name="Andrej Bogdanov (CSD)" userId="54a3fc38-bcd8-4812-b887-b84a314b9e17" providerId="ADAL" clId="{33C0A0C0-E252-2847-B2CB-55335B221A03}" dt="2022-10-06T08:19:26.265" v="149" actId="1076"/>
          <ac:picMkLst>
            <pc:docMk/>
            <pc:sldMk cId="409823938" sldId="397"/>
            <ac:picMk id="10" creationId="{94105D7B-2EFA-E4FF-8E38-80AECE1522ED}"/>
          </ac:picMkLst>
        </pc:picChg>
        <pc:inkChg chg="del">
          <ac:chgData name="Andrej Bogdanov (CSD)" userId="54a3fc38-bcd8-4812-b887-b84a314b9e17" providerId="ADAL" clId="{33C0A0C0-E252-2847-B2CB-55335B221A03}" dt="2022-10-06T03:20:34.497" v="56" actId="478"/>
          <ac:inkMkLst>
            <pc:docMk/>
            <pc:sldMk cId="409823938" sldId="397"/>
            <ac:inkMk id="2" creationId="{83849A95-1DF0-7F4E-901F-DDD26FB7DB16}"/>
          </ac:inkMkLst>
        </pc:inkChg>
        <pc:inkChg chg="del">
          <ac:chgData name="Andrej Bogdanov (CSD)" userId="54a3fc38-bcd8-4812-b887-b84a314b9e17" providerId="ADAL" clId="{33C0A0C0-E252-2847-B2CB-55335B221A03}" dt="2022-10-06T03:20:36.192" v="57" actId="478"/>
          <ac:inkMkLst>
            <pc:docMk/>
            <pc:sldMk cId="409823938" sldId="397"/>
            <ac:inkMk id="3" creationId="{51D21634-C3E5-E14E-9F84-BE599523EE66}"/>
          </ac:inkMkLst>
        </pc:inkChg>
      </pc:sldChg>
      <pc:sldChg chg="addSp delSp modSp mod">
        <pc:chgData name="Andrej Bogdanov (CSD)" userId="54a3fc38-bcd8-4812-b887-b84a314b9e17" providerId="ADAL" clId="{33C0A0C0-E252-2847-B2CB-55335B221A03}" dt="2022-10-06T08:19:55.730" v="164"/>
        <pc:sldMkLst>
          <pc:docMk/>
          <pc:sldMk cId="2730845811" sldId="398"/>
        </pc:sldMkLst>
        <pc:picChg chg="add mod">
          <ac:chgData name="Andrej Bogdanov (CSD)" userId="54a3fc38-bcd8-4812-b887-b84a314b9e17" providerId="ADAL" clId="{33C0A0C0-E252-2847-B2CB-55335B221A03}" dt="2022-10-06T08:19:55.730" v="164"/>
          <ac:picMkLst>
            <pc:docMk/>
            <pc:sldMk cId="2730845811" sldId="398"/>
            <ac:picMk id="2" creationId="{A225796A-E27B-7EDA-EBE2-1D76955E9092}"/>
          </ac:picMkLst>
        </pc:picChg>
        <pc:picChg chg="add mod">
          <ac:chgData name="Andrej Bogdanov (CSD)" userId="54a3fc38-bcd8-4812-b887-b84a314b9e17" providerId="ADAL" clId="{33C0A0C0-E252-2847-B2CB-55335B221A03}" dt="2022-10-06T08:19:55.730" v="164"/>
          <ac:picMkLst>
            <pc:docMk/>
            <pc:sldMk cId="2730845811" sldId="398"/>
            <ac:picMk id="3" creationId="{22CA4B84-0453-56FE-635B-516FC0311965}"/>
          </ac:picMkLst>
        </pc:picChg>
        <pc:picChg chg="del">
          <ac:chgData name="Andrej Bogdanov (CSD)" userId="54a3fc38-bcd8-4812-b887-b84a314b9e17" providerId="ADAL" clId="{33C0A0C0-E252-2847-B2CB-55335B221A03}" dt="2022-10-06T08:19:49.648" v="163" actId="478"/>
          <ac:picMkLst>
            <pc:docMk/>
            <pc:sldMk cId="2730845811" sldId="398"/>
            <ac:picMk id="4" creationId="{A922182E-7E80-5143-BDEB-44241E0187D8}"/>
          </ac:picMkLst>
        </pc:picChg>
        <pc:picChg chg="del">
          <ac:chgData name="Andrej Bogdanov (CSD)" userId="54a3fc38-bcd8-4812-b887-b84a314b9e17" providerId="ADAL" clId="{33C0A0C0-E252-2847-B2CB-55335B221A03}" dt="2022-10-06T08:19:49.648" v="163" actId="478"/>
          <ac:picMkLst>
            <pc:docMk/>
            <pc:sldMk cId="2730845811" sldId="398"/>
            <ac:picMk id="5" creationId="{CD020992-6741-C24D-881E-FAEED6DE94BB}"/>
          </ac:picMkLst>
        </pc:picChg>
        <pc:inkChg chg="del">
          <ac:chgData name="Andrej Bogdanov (CSD)" userId="54a3fc38-bcd8-4812-b887-b84a314b9e17" providerId="ADAL" clId="{33C0A0C0-E252-2847-B2CB-55335B221A03}" dt="2022-10-06T03:20:18.318" v="54" actId="478"/>
          <ac:inkMkLst>
            <pc:docMk/>
            <pc:sldMk cId="2730845811" sldId="398"/>
            <ac:inkMk id="2" creationId="{3E6F1453-87C7-6D4C-9BAA-32FC28BE01C6}"/>
          </ac:inkMkLst>
        </pc:inkChg>
        <pc:inkChg chg="del">
          <ac:chgData name="Andrej Bogdanov (CSD)" userId="54a3fc38-bcd8-4812-b887-b84a314b9e17" providerId="ADAL" clId="{33C0A0C0-E252-2847-B2CB-55335B221A03}" dt="2022-10-06T03:20:16.522" v="53" actId="478"/>
          <ac:inkMkLst>
            <pc:docMk/>
            <pc:sldMk cId="2730845811" sldId="398"/>
            <ac:inkMk id="3" creationId="{1D21B790-7E99-A549-8850-32670E94315B}"/>
          </ac:inkMkLst>
        </pc:inkChg>
      </pc:sldChg>
      <pc:sldChg chg="addSp delSp modSp mod delAnim modAnim">
        <pc:chgData name="Andrej Bogdanov (CSD)" userId="54a3fc38-bcd8-4812-b887-b84a314b9e17" providerId="ADAL" clId="{33C0A0C0-E252-2847-B2CB-55335B221A03}" dt="2022-10-06T08:29:24.259" v="311"/>
        <pc:sldMkLst>
          <pc:docMk/>
          <pc:sldMk cId="3186942777" sldId="399"/>
        </pc:sldMkLst>
        <pc:spChg chg="add mod">
          <ac:chgData name="Andrej Bogdanov (CSD)" userId="54a3fc38-bcd8-4812-b887-b84a314b9e17" providerId="ADAL" clId="{33C0A0C0-E252-2847-B2CB-55335B221A03}" dt="2022-10-06T08:28:25.756" v="275" actId="1035"/>
          <ac:spMkLst>
            <pc:docMk/>
            <pc:sldMk cId="3186942777" sldId="399"/>
            <ac:spMk id="6" creationId="{BBA34A36-3010-1800-EA62-571E18E98643}"/>
          </ac:spMkLst>
        </pc:spChg>
        <pc:spChg chg="add mod">
          <ac:chgData name="Andrej Bogdanov (CSD)" userId="54a3fc38-bcd8-4812-b887-b84a314b9e17" providerId="ADAL" clId="{33C0A0C0-E252-2847-B2CB-55335B221A03}" dt="2022-10-06T08:28:50.790" v="303" actId="1038"/>
          <ac:spMkLst>
            <pc:docMk/>
            <pc:sldMk cId="3186942777" sldId="399"/>
            <ac:spMk id="7" creationId="{37C38E19-F683-876B-3F16-238066536BD4}"/>
          </ac:spMkLst>
        </pc:spChg>
        <pc:spChg chg="del">
          <ac:chgData name="Andrej Bogdanov (CSD)" userId="54a3fc38-bcd8-4812-b887-b84a314b9e17" providerId="ADAL" clId="{33C0A0C0-E252-2847-B2CB-55335B221A03}" dt="2022-10-06T03:19:26.351" v="44" actId="478"/>
          <ac:spMkLst>
            <pc:docMk/>
            <pc:sldMk cId="3186942777" sldId="399"/>
            <ac:spMk id="7" creationId="{7B5B4B04-85EB-894E-B429-6E298E8ED3B6}"/>
          </ac:spMkLst>
        </pc:spChg>
        <pc:spChg chg="del">
          <ac:chgData name="Andrej Bogdanov (CSD)" userId="54a3fc38-bcd8-4812-b887-b84a314b9e17" providerId="ADAL" clId="{33C0A0C0-E252-2847-B2CB-55335B221A03}" dt="2022-10-06T03:19:21.599" v="43" actId="478"/>
          <ac:spMkLst>
            <pc:docMk/>
            <pc:sldMk cId="3186942777" sldId="399"/>
            <ac:spMk id="8" creationId="{98BB01F4-72E1-0949-8826-69918E5AEFFF}"/>
          </ac:spMkLst>
        </pc:spChg>
        <pc:spChg chg="add mod">
          <ac:chgData name="Andrej Bogdanov (CSD)" userId="54a3fc38-bcd8-4812-b887-b84a314b9e17" providerId="ADAL" clId="{33C0A0C0-E252-2847-B2CB-55335B221A03}" dt="2022-10-06T08:28:25.756" v="275" actId="1035"/>
          <ac:spMkLst>
            <pc:docMk/>
            <pc:sldMk cId="3186942777" sldId="399"/>
            <ac:spMk id="8" creationId="{B47B1723-000C-8338-CC1A-46254FA7EC9C}"/>
          </ac:spMkLst>
        </pc:spChg>
        <pc:spChg chg="add mod">
          <ac:chgData name="Andrej Bogdanov (CSD)" userId="54a3fc38-bcd8-4812-b887-b84a314b9e17" providerId="ADAL" clId="{33C0A0C0-E252-2847-B2CB-55335B221A03}" dt="2022-10-06T08:28:25.756" v="275" actId="1035"/>
          <ac:spMkLst>
            <pc:docMk/>
            <pc:sldMk cId="3186942777" sldId="399"/>
            <ac:spMk id="9" creationId="{CB7FED0C-5DDC-A3B3-D0A5-F45272DF218F}"/>
          </ac:spMkLst>
        </pc:spChg>
        <pc:grpChg chg="add mod">
          <ac:chgData name="Andrej Bogdanov (CSD)" userId="54a3fc38-bcd8-4812-b887-b84a314b9e17" providerId="ADAL" clId="{33C0A0C0-E252-2847-B2CB-55335B221A03}" dt="2022-10-06T08:29:20.173" v="310" actId="1036"/>
          <ac:grpSpMkLst>
            <pc:docMk/>
            <pc:sldMk cId="3186942777" sldId="399"/>
            <ac:grpSpMk id="13" creationId="{CC126309-8A94-7C6A-BB0E-E2A782729D60}"/>
          </ac:grpSpMkLst>
        </pc:grpChg>
        <pc:picChg chg="del">
          <ac:chgData name="Andrej Bogdanov (CSD)" userId="54a3fc38-bcd8-4812-b887-b84a314b9e17" providerId="ADAL" clId="{33C0A0C0-E252-2847-B2CB-55335B221A03}" dt="2022-10-06T07:48:02.158" v="127" actId="478"/>
          <ac:picMkLst>
            <pc:docMk/>
            <pc:sldMk cId="3186942777" sldId="399"/>
            <ac:picMk id="3" creationId="{66C7C444-5219-0E47-A8E3-608969B49DCC}"/>
          </ac:picMkLst>
        </pc:picChg>
        <pc:picChg chg="add mod">
          <ac:chgData name="Andrej Bogdanov (CSD)" userId="54a3fc38-bcd8-4812-b887-b84a314b9e17" providerId="ADAL" clId="{33C0A0C0-E252-2847-B2CB-55335B221A03}" dt="2022-10-06T07:48:54.926" v="131" actId="1076"/>
          <ac:picMkLst>
            <pc:docMk/>
            <pc:sldMk cId="3186942777" sldId="399"/>
            <ac:picMk id="5" creationId="{B80A1377-5B41-4DA2-C17F-47877485E428}"/>
          </ac:picMkLst>
        </pc:picChg>
        <pc:inkChg chg="del">
          <ac:chgData name="Andrej Bogdanov (CSD)" userId="54a3fc38-bcd8-4812-b887-b84a314b9e17" providerId="ADAL" clId="{33C0A0C0-E252-2847-B2CB-55335B221A03}" dt="2022-10-06T03:20:49.973" v="58" actId="478"/>
          <ac:inkMkLst>
            <pc:docMk/>
            <pc:sldMk cId="3186942777" sldId="399"/>
            <ac:inkMk id="4" creationId="{46FF2982-5829-F74F-9A5F-EA148E217A75}"/>
          </ac:inkMkLst>
        </pc:inkChg>
        <pc:inkChg chg="del">
          <ac:chgData name="Andrej Bogdanov (CSD)" userId="54a3fc38-bcd8-4812-b887-b84a314b9e17" providerId="ADAL" clId="{33C0A0C0-E252-2847-B2CB-55335B221A03}" dt="2022-10-06T03:20:52.493" v="59" actId="478"/>
          <ac:inkMkLst>
            <pc:docMk/>
            <pc:sldMk cId="3186942777" sldId="399"/>
            <ac:inkMk id="5" creationId="{6B36BB48-6B32-534A-A009-A69219DF05BF}"/>
          </ac:inkMkLst>
        </pc:inkChg>
        <pc:cxnChg chg="add mod">
          <ac:chgData name="Andrej Bogdanov (CSD)" userId="54a3fc38-bcd8-4812-b887-b84a314b9e17" providerId="ADAL" clId="{33C0A0C0-E252-2847-B2CB-55335B221A03}" dt="2022-10-06T08:28:43.959" v="300" actId="13822"/>
          <ac:cxnSpMkLst>
            <pc:docMk/>
            <pc:sldMk cId="3186942777" sldId="399"/>
            <ac:cxnSpMk id="11" creationId="{8AE431F4-B88D-DDB8-292C-01159B576663}"/>
          </ac:cxnSpMkLst>
        </pc:cxnChg>
      </pc:sldChg>
      <pc:sldChg chg="delSp mod">
        <pc:chgData name="Andrej Bogdanov (CSD)" userId="54a3fc38-bcd8-4812-b887-b84a314b9e17" providerId="ADAL" clId="{33C0A0C0-E252-2847-B2CB-55335B221A03}" dt="2022-10-06T03:21:01.183" v="61" actId="478"/>
        <pc:sldMkLst>
          <pc:docMk/>
          <pc:sldMk cId="684929547" sldId="400"/>
        </pc:sldMkLst>
        <pc:inkChg chg="del">
          <ac:chgData name="Andrej Bogdanov (CSD)" userId="54a3fc38-bcd8-4812-b887-b84a314b9e17" providerId="ADAL" clId="{33C0A0C0-E252-2847-B2CB-55335B221A03}" dt="2022-10-06T03:20:59.286" v="60" actId="478"/>
          <ac:inkMkLst>
            <pc:docMk/>
            <pc:sldMk cId="684929547" sldId="400"/>
            <ac:inkMk id="3" creationId="{2BE8124B-78C0-344F-A366-0CD317819C91}"/>
          </ac:inkMkLst>
        </pc:inkChg>
        <pc:inkChg chg="del">
          <ac:chgData name="Andrej Bogdanov (CSD)" userId="54a3fc38-bcd8-4812-b887-b84a314b9e17" providerId="ADAL" clId="{33C0A0C0-E252-2847-B2CB-55335B221A03}" dt="2022-10-06T03:21:01.183" v="61" actId="478"/>
          <ac:inkMkLst>
            <pc:docMk/>
            <pc:sldMk cId="684929547" sldId="400"/>
            <ac:inkMk id="4" creationId="{8CF22682-90B0-034C-A4E6-BE9AD28FF7EE}"/>
          </ac:inkMkLst>
        </pc:inkChg>
      </pc:sldChg>
      <pc:sldChg chg="delSp mod">
        <pc:chgData name="Andrej Bogdanov (CSD)" userId="54a3fc38-bcd8-4812-b887-b84a314b9e17" providerId="ADAL" clId="{33C0A0C0-E252-2847-B2CB-55335B221A03}" dt="2022-10-06T03:16:24.201" v="34" actId="478"/>
        <pc:sldMkLst>
          <pc:docMk/>
          <pc:sldMk cId="2457454581" sldId="403"/>
        </pc:sldMkLst>
        <pc:inkChg chg="del">
          <ac:chgData name="Andrej Bogdanov (CSD)" userId="54a3fc38-bcd8-4812-b887-b84a314b9e17" providerId="ADAL" clId="{33C0A0C0-E252-2847-B2CB-55335B221A03}" dt="2022-10-06T03:16:24.201" v="34" actId="478"/>
          <ac:inkMkLst>
            <pc:docMk/>
            <pc:sldMk cId="2457454581" sldId="403"/>
            <ac:inkMk id="2" creationId="{227723A5-1AC8-FD4B-981F-C5F02E4CFF69}"/>
          </ac:inkMkLst>
        </pc:inkChg>
      </pc:sldChg>
      <pc:sldChg chg="addSp delSp modSp mod">
        <pc:chgData name="Andrej Bogdanov (CSD)" userId="54a3fc38-bcd8-4812-b887-b84a314b9e17" providerId="ADAL" clId="{33C0A0C0-E252-2847-B2CB-55335B221A03}" dt="2022-10-06T08:37:03.433" v="313"/>
        <pc:sldMkLst>
          <pc:docMk/>
          <pc:sldMk cId="4076089879" sldId="404"/>
        </pc:sldMkLst>
        <pc:picChg chg="add mod">
          <ac:chgData name="Andrej Bogdanov (CSD)" userId="54a3fc38-bcd8-4812-b887-b84a314b9e17" providerId="ADAL" clId="{33C0A0C0-E252-2847-B2CB-55335B221A03}" dt="2022-10-06T08:37:03.433" v="313"/>
          <ac:picMkLst>
            <pc:docMk/>
            <pc:sldMk cId="4076089879" sldId="404"/>
            <ac:picMk id="2" creationId="{D76C85C5-FF89-1C10-4B90-F25718D76F8D}"/>
          </ac:picMkLst>
        </pc:picChg>
        <pc:picChg chg="add mod">
          <ac:chgData name="Andrej Bogdanov (CSD)" userId="54a3fc38-bcd8-4812-b887-b84a314b9e17" providerId="ADAL" clId="{33C0A0C0-E252-2847-B2CB-55335B221A03}" dt="2022-10-06T08:37:03.433" v="313"/>
          <ac:picMkLst>
            <pc:docMk/>
            <pc:sldMk cId="4076089879" sldId="404"/>
            <ac:picMk id="3" creationId="{091BB6FA-99F2-306A-A694-807EAB5DCE4D}"/>
          </ac:picMkLst>
        </pc:picChg>
        <pc:picChg chg="del">
          <ac:chgData name="Andrej Bogdanov (CSD)" userId="54a3fc38-bcd8-4812-b887-b84a314b9e17" providerId="ADAL" clId="{33C0A0C0-E252-2847-B2CB-55335B221A03}" dt="2022-10-06T08:37:02.757" v="312" actId="478"/>
          <ac:picMkLst>
            <pc:docMk/>
            <pc:sldMk cId="4076089879" sldId="404"/>
            <ac:picMk id="4" creationId="{A922182E-7E80-5143-BDEB-44241E0187D8}"/>
          </ac:picMkLst>
        </pc:picChg>
        <pc:picChg chg="del">
          <ac:chgData name="Andrej Bogdanov (CSD)" userId="54a3fc38-bcd8-4812-b887-b84a314b9e17" providerId="ADAL" clId="{33C0A0C0-E252-2847-B2CB-55335B221A03}" dt="2022-10-06T08:37:02.757" v="312" actId="478"/>
          <ac:picMkLst>
            <pc:docMk/>
            <pc:sldMk cId="4076089879" sldId="404"/>
            <ac:picMk id="5" creationId="{CD020992-6741-C24D-881E-FAEED6DE94BB}"/>
          </ac:picMkLst>
        </pc:picChg>
        <pc:inkChg chg="del">
          <ac:chgData name="Andrej Bogdanov (CSD)" userId="54a3fc38-bcd8-4812-b887-b84a314b9e17" providerId="ADAL" clId="{33C0A0C0-E252-2847-B2CB-55335B221A03}" dt="2022-10-06T03:21:14.870" v="62" actId="478"/>
          <ac:inkMkLst>
            <pc:docMk/>
            <pc:sldMk cId="4076089879" sldId="404"/>
            <ac:inkMk id="2" creationId="{A788AB4D-9CF4-AD4B-968D-B7E6183BB708}"/>
          </ac:inkMkLst>
        </pc:inkChg>
        <pc:inkChg chg="del">
          <ac:chgData name="Andrej Bogdanov (CSD)" userId="54a3fc38-bcd8-4812-b887-b84a314b9e17" providerId="ADAL" clId="{33C0A0C0-E252-2847-B2CB-55335B221A03}" dt="2022-10-06T03:21:16.405" v="63" actId="478"/>
          <ac:inkMkLst>
            <pc:docMk/>
            <pc:sldMk cId="4076089879" sldId="404"/>
            <ac:inkMk id="3" creationId="{5080DFD6-0361-0343-8700-4BDF37D0DCDE}"/>
          </ac:inkMkLst>
        </pc:inkChg>
      </pc:sldChg>
      <pc:sldChg chg="delSp modSp mod">
        <pc:chgData name="Andrej Bogdanov (CSD)" userId="54a3fc38-bcd8-4812-b887-b84a314b9e17" providerId="ADAL" clId="{33C0A0C0-E252-2847-B2CB-55335B221A03}" dt="2022-10-06T03:19:49.861" v="51" actId="20577"/>
        <pc:sldMkLst>
          <pc:docMk/>
          <pc:sldMk cId="1958911915" sldId="405"/>
        </pc:sldMkLst>
        <pc:spChg chg="mod">
          <ac:chgData name="Andrej Bogdanov (CSD)" userId="54a3fc38-bcd8-4812-b887-b84a314b9e17" providerId="ADAL" clId="{33C0A0C0-E252-2847-B2CB-55335B221A03}" dt="2022-10-06T03:19:49.861" v="51" actId="20577"/>
          <ac:spMkLst>
            <pc:docMk/>
            <pc:sldMk cId="1958911915" sldId="405"/>
            <ac:spMk id="2" creationId="{C0FE9653-7C15-2047-B468-2A66DE66BDC6}"/>
          </ac:spMkLst>
        </pc:spChg>
        <pc:inkChg chg="del">
          <ac:chgData name="Andrej Bogdanov (CSD)" userId="54a3fc38-bcd8-4812-b887-b84a314b9e17" providerId="ADAL" clId="{33C0A0C0-E252-2847-B2CB-55335B221A03}" dt="2022-10-06T03:19:38.627" v="45" actId="478"/>
          <ac:inkMkLst>
            <pc:docMk/>
            <pc:sldMk cId="1958911915" sldId="405"/>
            <ac:inkMk id="3" creationId="{CBECC1B1-0669-1641-A305-2E595FB51A15}"/>
          </ac:inkMkLst>
        </pc:inkChg>
      </pc:sldChg>
      <pc:sldChg chg="delSp modSp mod">
        <pc:chgData name="Andrej Bogdanov (CSD)" userId="54a3fc38-bcd8-4812-b887-b84a314b9e17" providerId="ADAL" clId="{33C0A0C0-E252-2847-B2CB-55335B221A03}" dt="2022-10-06T07:43:30.190" v="125" actId="20577"/>
        <pc:sldMkLst>
          <pc:docMk/>
          <pc:sldMk cId="4218035808" sldId="406"/>
        </pc:sldMkLst>
        <pc:spChg chg="mod">
          <ac:chgData name="Andrej Bogdanov (CSD)" userId="54a3fc38-bcd8-4812-b887-b84a314b9e17" providerId="ADAL" clId="{33C0A0C0-E252-2847-B2CB-55335B221A03}" dt="2022-10-06T07:43:30.190" v="125" actId="20577"/>
          <ac:spMkLst>
            <pc:docMk/>
            <pc:sldMk cId="4218035808" sldId="406"/>
            <ac:spMk id="13" creationId="{00000000-0000-0000-0000-000000000000}"/>
          </ac:spMkLst>
        </pc:spChg>
        <pc:inkChg chg="del">
          <ac:chgData name="Andrej Bogdanov (CSD)" userId="54a3fc38-bcd8-4812-b887-b84a314b9e17" providerId="ADAL" clId="{33C0A0C0-E252-2847-B2CB-55335B221A03}" dt="2022-10-06T03:14:34.700" v="23" actId="478"/>
          <ac:inkMkLst>
            <pc:docMk/>
            <pc:sldMk cId="4218035808" sldId="406"/>
            <ac:inkMk id="3" creationId="{66490EC9-52CF-334F-A27B-0D9E58B455D7}"/>
          </ac:inkMkLst>
        </pc:inkChg>
      </pc:sldChg>
      <pc:sldChg chg="delSp mod">
        <pc:chgData name="Andrej Bogdanov (CSD)" userId="54a3fc38-bcd8-4812-b887-b84a314b9e17" providerId="ADAL" clId="{33C0A0C0-E252-2847-B2CB-55335B221A03}" dt="2022-10-06T03:15:28.917" v="25" actId="478"/>
        <pc:sldMkLst>
          <pc:docMk/>
          <pc:sldMk cId="4079259811" sldId="407"/>
        </pc:sldMkLst>
        <pc:inkChg chg="del">
          <ac:chgData name="Andrej Bogdanov (CSD)" userId="54a3fc38-bcd8-4812-b887-b84a314b9e17" providerId="ADAL" clId="{33C0A0C0-E252-2847-B2CB-55335B221A03}" dt="2022-10-06T03:15:28.917" v="25" actId="478"/>
          <ac:inkMkLst>
            <pc:docMk/>
            <pc:sldMk cId="4079259811" sldId="407"/>
            <ac:inkMk id="2" creationId="{845FB282-2712-B34C-BC90-34045D6BDCBB}"/>
          </ac:inkMkLst>
        </pc:inkChg>
      </pc:sldChg>
      <pc:sldChg chg="delSp mod">
        <pc:chgData name="Andrej Bogdanov (CSD)" userId="54a3fc38-bcd8-4812-b887-b84a314b9e17" providerId="ADAL" clId="{33C0A0C0-E252-2847-B2CB-55335B221A03}" dt="2022-10-06T07:40:23.835" v="72" actId="478"/>
        <pc:sldMkLst>
          <pc:docMk/>
          <pc:sldMk cId="59223443" sldId="408"/>
        </pc:sldMkLst>
        <pc:inkChg chg="del">
          <ac:chgData name="Andrej Bogdanov (CSD)" userId="54a3fc38-bcd8-4812-b887-b84a314b9e17" providerId="ADAL" clId="{33C0A0C0-E252-2847-B2CB-55335B221A03}" dt="2022-10-06T03:16:20.238" v="33" actId="478"/>
          <ac:inkMkLst>
            <pc:docMk/>
            <pc:sldMk cId="59223443" sldId="408"/>
            <ac:inkMk id="4" creationId="{7DE3C873-9128-464E-9A12-300F82A7A0D4}"/>
          </ac:inkMkLst>
        </pc:inkChg>
        <pc:inkChg chg="del">
          <ac:chgData name="Andrej Bogdanov (CSD)" userId="54a3fc38-bcd8-4812-b887-b84a314b9e17" providerId="ADAL" clId="{33C0A0C0-E252-2847-B2CB-55335B221A03}" dt="2022-10-06T07:40:23.835" v="72" actId="478"/>
          <ac:inkMkLst>
            <pc:docMk/>
            <pc:sldMk cId="59223443" sldId="408"/>
            <ac:inkMk id="5" creationId="{0BA90C61-23DE-CC41-AE0D-1AA9242F6661}"/>
          </ac:inkMkLst>
        </pc:inkChg>
      </pc:sldChg>
      <pc:sldChg chg="delSp mod">
        <pc:chgData name="Andrej Bogdanov (CSD)" userId="54a3fc38-bcd8-4812-b887-b84a314b9e17" providerId="ADAL" clId="{33C0A0C0-E252-2847-B2CB-55335B221A03}" dt="2022-10-06T03:16:50.769" v="39" actId="478"/>
        <pc:sldMkLst>
          <pc:docMk/>
          <pc:sldMk cId="4203712206" sldId="409"/>
        </pc:sldMkLst>
        <pc:inkChg chg="del">
          <ac:chgData name="Andrej Bogdanov (CSD)" userId="54a3fc38-bcd8-4812-b887-b84a314b9e17" providerId="ADAL" clId="{33C0A0C0-E252-2847-B2CB-55335B221A03}" dt="2022-10-06T03:16:49.376" v="38" actId="478"/>
          <ac:inkMkLst>
            <pc:docMk/>
            <pc:sldMk cId="4203712206" sldId="409"/>
            <ac:inkMk id="3" creationId="{CB2FB7E2-CF9C-D845-92E6-FBB031AEF0C9}"/>
          </ac:inkMkLst>
        </pc:inkChg>
        <pc:inkChg chg="del">
          <ac:chgData name="Andrej Bogdanov (CSD)" userId="54a3fc38-bcd8-4812-b887-b84a314b9e17" providerId="ADAL" clId="{33C0A0C0-E252-2847-B2CB-55335B221A03}" dt="2022-10-06T03:16:50.769" v="39" actId="478"/>
          <ac:inkMkLst>
            <pc:docMk/>
            <pc:sldMk cId="4203712206" sldId="409"/>
            <ac:inkMk id="5" creationId="{050FD08D-A71B-7347-B29A-CD075310231A}"/>
          </ac:inkMkLst>
        </pc:inkChg>
      </pc:sldChg>
      <pc:sldChg chg="new">
        <pc:chgData name="Andrej Bogdanov (CSD)" userId="54a3fc38-bcd8-4812-b887-b84a314b9e17" providerId="ADAL" clId="{33C0A0C0-E252-2847-B2CB-55335B221A03}" dt="2022-10-06T07:36:09.270" v="68" actId="680"/>
        <pc:sldMkLst>
          <pc:docMk/>
          <pc:sldMk cId="875854055" sldId="410"/>
        </pc:sldMkLst>
      </pc:sldChg>
      <pc:sldChg chg="del">
        <pc:chgData name="Andrej Bogdanov (CSD)" userId="54a3fc38-bcd8-4812-b887-b84a314b9e17" providerId="ADAL" clId="{33C0A0C0-E252-2847-B2CB-55335B221A03}" dt="2022-10-06T03:17:02.202" v="41" actId="2696"/>
        <pc:sldMkLst>
          <pc:docMk/>
          <pc:sldMk cId="2623670665" sldId="410"/>
        </pc:sldMkLst>
      </pc:sldChg>
    </pc:docChg>
  </pc:docChgLst>
  <pc:docChgLst>
    <pc:chgData name="Andrej Bogdanov (CSD)" userId="54a3fc38-bcd8-4812-b887-b84a314b9e17" providerId="ADAL" clId="{0AB984A1-1DFB-9943-B8EF-8EE68208B121}"/>
    <pc:docChg chg="undo custSel delSld modSld">
      <pc:chgData name="Andrej Bogdanov (CSD)" userId="54a3fc38-bcd8-4812-b887-b84a314b9e17" providerId="ADAL" clId="{0AB984A1-1DFB-9943-B8EF-8EE68208B121}" dt="2022-10-10T08:54:07.723" v="109" actId="7634"/>
      <pc:docMkLst>
        <pc:docMk/>
      </pc:docMkLst>
      <pc:sldChg chg="addSp">
        <pc:chgData name="Andrej Bogdanov (CSD)" userId="54a3fc38-bcd8-4812-b887-b84a314b9e17" providerId="ADAL" clId="{0AB984A1-1DFB-9943-B8EF-8EE68208B121}" dt="2022-10-10T07:20:06.071" v="0" actId="7634"/>
        <pc:sldMkLst>
          <pc:docMk/>
          <pc:sldMk cId="2568272042" sldId="262"/>
        </pc:sldMkLst>
        <pc:inkChg chg="add">
          <ac:chgData name="Andrej Bogdanov (CSD)" userId="54a3fc38-bcd8-4812-b887-b84a314b9e17" providerId="ADAL" clId="{0AB984A1-1DFB-9943-B8EF-8EE68208B121}" dt="2022-10-10T07:20:06.071" v="0" actId="7634"/>
          <ac:inkMkLst>
            <pc:docMk/>
            <pc:sldMk cId="2568272042" sldId="262"/>
            <ac:inkMk id="3" creationId="{671B3C1C-304A-E6C0-2A85-D313F1BC773D}"/>
          </ac:inkMkLst>
        </pc:inkChg>
      </pc:sldChg>
      <pc:sldChg chg="addSp modSp">
        <pc:chgData name="Andrej Bogdanov (CSD)" userId="54a3fc38-bcd8-4812-b887-b84a314b9e17" providerId="ADAL" clId="{0AB984A1-1DFB-9943-B8EF-8EE68208B121}" dt="2022-10-10T08:25:39.266" v="3" actId="7634"/>
        <pc:sldMkLst>
          <pc:docMk/>
          <pc:sldMk cId="1959699803" sldId="265"/>
        </pc:sldMkLst>
        <pc:inkChg chg="add mod">
          <ac:chgData name="Andrej Bogdanov (CSD)" userId="54a3fc38-bcd8-4812-b887-b84a314b9e17" providerId="ADAL" clId="{0AB984A1-1DFB-9943-B8EF-8EE68208B121}" dt="2022-10-10T07:20:32.412" v="2" actId="1076"/>
          <ac:inkMkLst>
            <pc:docMk/>
            <pc:sldMk cId="1959699803" sldId="265"/>
            <ac:inkMk id="8" creationId="{041824AA-997F-CAE3-923D-A881D5CC3C7C}"/>
          </ac:inkMkLst>
        </pc:inkChg>
        <pc:inkChg chg="add">
          <ac:chgData name="Andrej Bogdanov (CSD)" userId="54a3fc38-bcd8-4812-b887-b84a314b9e17" providerId="ADAL" clId="{0AB984A1-1DFB-9943-B8EF-8EE68208B121}" dt="2022-10-10T08:25:39.266" v="3" actId="7634"/>
          <ac:inkMkLst>
            <pc:docMk/>
            <pc:sldMk cId="1959699803" sldId="265"/>
            <ac:inkMk id="9" creationId="{4B231ED8-5C9B-BE35-E209-9590E9EED881}"/>
          </ac:inkMkLst>
        </pc:inkChg>
      </pc:sldChg>
      <pc:sldChg chg="addSp">
        <pc:chgData name="Andrej Bogdanov (CSD)" userId="54a3fc38-bcd8-4812-b887-b84a314b9e17" providerId="ADAL" clId="{0AB984A1-1DFB-9943-B8EF-8EE68208B121}" dt="2022-10-10T08:25:39.266" v="3" actId="7634"/>
        <pc:sldMkLst>
          <pc:docMk/>
          <pc:sldMk cId="4030787163" sldId="266"/>
        </pc:sldMkLst>
        <pc:inkChg chg="add">
          <ac:chgData name="Andrej Bogdanov (CSD)" userId="54a3fc38-bcd8-4812-b887-b84a314b9e17" providerId="ADAL" clId="{0AB984A1-1DFB-9943-B8EF-8EE68208B121}" dt="2022-10-10T08:25:39.266" v="3" actId="7634"/>
          <ac:inkMkLst>
            <pc:docMk/>
            <pc:sldMk cId="4030787163" sldId="266"/>
            <ac:inkMk id="8" creationId="{0F815478-0157-3606-1718-EEA1C12E6AFE}"/>
          </ac:inkMkLst>
        </pc:inkChg>
      </pc:sldChg>
      <pc:sldChg chg="addSp">
        <pc:chgData name="Andrej Bogdanov (CSD)" userId="54a3fc38-bcd8-4812-b887-b84a314b9e17" providerId="ADAL" clId="{0AB984A1-1DFB-9943-B8EF-8EE68208B121}" dt="2022-10-10T07:20:06.071" v="0" actId="7634"/>
        <pc:sldMkLst>
          <pc:docMk/>
          <pc:sldMk cId="1984598748" sldId="318"/>
        </pc:sldMkLst>
        <pc:inkChg chg="add">
          <ac:chgData name="Andrej Bogdanov (CSD)" userId="54a3fc38-bcd8-4812-b887-b84a314b9e17" providerId="ADAL" clId="{0AB984A1-1DFB-9943-B8EF-8EE68208B121}" dt="2022-10-10T07:20:06.071" v="0" actId="7634"/>
          <ac:inkMkLst>
            <pc:docMk/>
            <pc:sldMk cId="1984598748" sldId="318"/>
            <ac:inkMk id="7" creationId="{19C18245-7738-DB55-A334-47382415327B}"/>
          </ac:inkMkLst>
        </pc:inkChg>
      </pc:sldChg>
      <pc:sldChg chg="addSp">
        <pc:chgData name="Andrej Bogdanov (CSD)" userId="54a3fc38-bcd8-4812-b887-b84a314b9e17" providerId="ADAL" clId="{0AB984A1-1DFB-9943-B8EF-8EE68208B121}" dt="2022-10-10T07:20:06.071" v="0" actId="7634"/>
        <pc:sldMkLst>
          <pc:docMk/>
          <pc:sldMk cId="3394089927" sldId="319"/>
        </pc:sldMkLst>
        <pc:inkChg chg="add">
          <ac:chgData name="Andrej Bogdanov (CSD)" userId="54a3fc38-bcd8-4812-b887-b84a314b9e17" providerId="ADAL" clId="{0AB984A1-1DFB-9943-B8EF-8EE68208B121}" dt="2022-10-10T07:20:06.071" v="0" actId="7634"/>
          <ac:inkMkLst>
            <pc:docMk/>
            <pc:sldMk cId="3394089927" sldId="319"/>
            <ac:inkMk id="4" creationId="{A5B1BFC3-A8B5-E007-AA52-37D08C820AB8}"/>
          </ac:inkMkLst>
        </pc:inkChg>
      </pc:sldChg>
      <pc:sldChg chg="addSp">
        <pc:chgData name="Andrej Bogdanov (CSD)" userId="54a3fc38-bcd8-4812-b887-b84a314b9e17" providerId="ADAL" clId="{0AB984A1-1DFB-9943-B8EF-8EE68208B121}" dt="2022-10-10T07:20:06.071" v="0" actId="7634"/>
        <pc:sldMkLst>
          <pc:docMk/>
          <pc:sldMk cId="3669955811" sldId="332"/>
        </pc:sldMkLst>
        <pc:inkChg chg="add">
          <ac:chgData name="Andrej Bogdanov (CSD)" userId="54a3fc38-bcd8-4812-b887-b84a314b9e17" providerId="ADAL" clId="{0AB984A1-1DFB-9943-B8EF-8EE68208B121}" dt="2022-10-10T07:20:06.071" v="0" actId="7634"/>
          <ac:inkMkLst>
            <pc:docMk/>
            <pc:sldMk cId="3669955811" sldId="332"/>
            <ac:inkMk id="4" creationId="{C114B2AA-1447-897A-161F-843E33CCE1ED}"/>
          </ac:inkMkLst>
        </pc:inkChg>
      </pc:sldChg>
      <pc:sldChg chg="addSp modSp">
        <pc:chgData name="Andrej Bogdanov (CSD)" userId="54a3fc38-bcd8-4812-b887-b84a314b9e17" providerId="ADAL" clId="{0AB984A1-1DFB-9943-B8EF-8EE68208B121}" dt="2022-10-10T08:42:56.113" v="53" actId="1076"/>
        <pc:sldMkLst>
          <pc:docMk/>
          <pc:sldMk cId="2160344556" sldId="341"/>
        </pc:sldMkLst>
        <pc:inkChg chg="add mod modStrokes">
          <ac:chgData name="Andrej Bogdanov (CSD)" userId="54a3fc38-bcd8-4812-b887-b84a314b9e17" providerId="ADAL" clId="{0AB984A1-1DFB-9943-B8EF-8EE68208B121}" dt="2022-10-10T08:42:56.113" v="53" actId="1076"/>
          <ac:inkMkLst>
            <pc:docMk/>
            <pc:sldMk cId="2160344556" sldId="341"/>
            <ac:inkMk id="9" creationId="{B7A712F4-D1BA-3BAE-DDA3-1814C9B8301A}"/>
          </ac:inkMkLst>
        </pc:inkChg>
      </pc:sldChg>
      <pc:sldChg chg="addSp">
        <pc:chgData name="Andrej Bogdanov (CSD)" userId="54a3fc38-bcd8-4812-b887-b84a314b9e17" providerId="ADAL" clId="{0AB984A1-1DFB-9943-B8EF-8EE68208B121}" dt="2022-10-10T08:25:39.266" v="3" actId="7634"/>
        <pc:sldMkLst>
          <pc:docMk/>
          <pc:sldMk cId="1705687567" sldId="353"/>
        </pc:sldMkLst>
        <pc:inkChg chg="add">
          <ac:chgData name="Andrej Bogdanov (CSD)" userId="54a3fc38-bcd8-4812-b887-b84a314b9e17" providerId="ADAL" clId="{0AB984A1-1DFB-9943-B8EF-8EE68208B121}" dt="2022-10-10T08:25:39.266" v="3" actId="7634"/>
          <ac:inkMkLst>
            <pc:docMk/>
            <pc:sldMk cId="1705687567" sldId="353"/>
            <ac:inkMk id="10" creationId="{B0E90CE5-C911-A57E-A375-E227DDF9977A}"/>
          </ac:inkMkLst>
        </pc:inkChg>
      </pc:sldChg>
      <pc:sldChg chg="addSp">
        <pc:chgData name="Andrej Bogdanov (CSD)" userId="54a3fc38-bcd8-4812-b887-b84a314b9e17" providerId="ADAL" clId="{0AB984A1-1DFB-9943-B8EF-8EE68208B121}" dt="2022-10-10T08:25:39.266" v="3" actId="7634"/>
        <pc:sldMkLst>
          <pc:docMk/>
          <pc:sldMk cId="3053055018" sldId="355"/>
        </pc:sldMkLst>
        <pc:inkChg chg="add">
          <ac:chgData name="Andrej Bogdanov (CSD)" userId="54a3fc38-bcd8-4812-b887-b84a314b9e17" providerId="ADAL" clId="{0AB984A1-1DFB-9943-B8EF-8EE68208B121}" dt="2022-10-10T08:25:39.266" v="3" actId="7634"/>
          <ac:inkMkLst>
            <pc:docMk/>
            <pc:sldMk cId="3053055018" sldId="355"/>
            <ac:inkMk id="10" creationId="{365606CF-A5B2-4528-CA27-DA8FFB11F9ED}"/>
          </ac:inkMkLst>
        </pc:inkChg>
      </pc:sldChg>
      <pc:sldChg chg="addSp">
        <pc:chgData name="Andrej Bogdanov (CSD)" userId="54a3fc38-bcd8-4812-b887-b84a314b9e17" providerId="ADAL" clId="{0AB984A1-1DFB-9943-B8EF-8EE68208B121}" dt="2022-10-10T08:25:39.266" v="3" actId="7634"/>
        <pc:sldMkLst>
          <pc:docMk/>
          <pc:sldMk cId="3682003675" sldId="376"/>
        </pc:sldMkLst>
        <pc:inkChg chg="add">
          <ac:chgData name="Andrej Bogdanov (CSD)" userId="54a3fc38-bcd8-4812-b887-b84a314b9e17" providerId="ADAL" clId="{0AB984A1-1DFB-9943-B8EF-8EE68208B121}" dt="2022-10-10T08:25:39.266" v="3" actId="7634"/>
          <ac:inkMkLst>
            <pc:docMk/>
            <pc:sldMk cId="3682003675" sldId="376"/>
            <ac:inkMk id="4" creationId="{58E6A1D4-0F89-3157-A824-1035496EC045}"/>
          </ac:inkMkLst>
        </pc:inkChg>
      </pc:sldChg>
      <pc:sldChg chg="addSp">
        <pc:chgData name="Andrej Bogdanov (CSD)" userId="54a3fc38-bcd8-4812-b887-b84a314b9e17" providerId="ADAL" clId="{0AB984A1-1DFB-9943-B8EF-8EE68208B121}" dt="2022-10-10T07:20:06.071" v="0" actId="7634"/>
        <pc:sldMkLst>
          <pc:docMk/>
          <pc:sldMk cId="687171664" sldId="379"/>
        </pc:sldMkLst>
        <pc:inkChg chg="add">
          <ac:chgData name="Andrej Bogdanov (CSD)" userId="54a3fc38-bcd8-4812-b887-b84a314b9e17" providerId="ADAL" clId="{0AB984A1-1DFB-9943-B8EF-8EE68208B121}" dt="2022-10-10T07:20:06.071" v="0" actId="7634"/>
          <ac:inkMkLst>
            <pc:docMk/>
            <pc:sldMk cId="687171664" sldId="379"/>
            <ac:inkMk id="3" creationId="{FA7B48F7-003C-EAAC-34EB-1CD6D2F71F79}"/>
          </ac:inkMkLst>
        </pc:inkChg>
      </pc:sldChg>
      <pc:sldChg chg="addSp">
        <pc:chgData name="Andrej Bogdanov (CSD)" userId="54a3fc38-bcd8-4812-b887-b84a314b9e17" providerId="ADAL" clId="{0AB984A1-1DFB-9943-B8EF-8EE68208B121}" dt="2022-10-10T07:20:06.071" v="0" actId="7634"/>
        <pc:sldMkLst>
          <pc:docMk/>
          <pc:sldMk cId="2125087741" sldId="383"/>
        </pc:sldMkLst>
        <pc:inkChg chg="add">
          <ac:chgData name="Andrej Bogdanov (CSD)" userId="54a3fc38-bcd8-4812-b887-b84a314b9e17" providerId="ADAL" clId="{0AB984A1-1DFB-9943-B8EF-8EE68208B121}" dt="2022-10-10T07:20:06.071" v="0" actId="7634"/>
          <ac:inkMkLst>
            <pc:docMk/>
            <pc:sldMk cId="2125087741" sldId="383"/>
            <ac:inkMk id="3" creationId="{157B1AFC-0615-B4A7-76D3-D43180CA2973}"/>
          </ac:inkMkLst>
        </pc:inkChg>
      </pc:sldChg>
      <pc:sldChg chg="addSp">
        <pc:chgData name="Andrej Bogdanov (CSD)" userId="54a3fc38-bcd8-4812-b887-b84a314b9e17" providerId="ADAL" clId="{0AB984A1-1DFB-9943-B8EF-8EE68208B121}" dt="2022-10-10T07:20:06.071" v="0" actId="7634"/>
        <pc:sldMkLst>
          <pc:docMk/>
          <pc:sldMk cId="4094681813" sldId="384"/>
        </pc:sldMkLst>
        <pc:inkChg chg="add">
          <ac:chgData name="Andrej Bogdanov (CSD)" userId="54a3fc38-bcd8-4812-b887-b84a314b9e17" providerId="ADAL" clId="{0AB984A1-1DFB-9943-B8EF-8EE68208B121}" dt="2022-10-10T07:20:06.071" v="0" actId="7634"/>
          <ac:inkMkLst>
            <pc:docMk/>
            <pc:sldMk cId="4094681813" sldId="384"/>
            <ac:inkMk id="4" creationId="{ECAB2ACB-6F67-C8F2-DDA6-395F8F90228E}"/>
          </ac:inkMkLst>
        </pc:inkChg>
      </pc:sldChg>
      <pc:sldChg chg="addSp delSp modSp">
        <pc:chgData name="Andrej Bogdanov (CSD)" userId="54a3fc38-bcd8-4812-b887-b84a314b9e17" providerId="ADAL" clId="{0AB984A1-1DFB-9943-B8EF-8EE68208B121}" dt="2022-10-10T08:34:56.805" v="17" actId="7634"/>
        <pc:sldMkLst>
          <pc:docMk/>
          <pc:sldMk cId="2756190962" sldId="385"/>
        </pc:sldMkLst>
        <pc:inkChg chg="add del mod modStrokes">
          <ac:chgData name="Andrej Bogdanov (CSD)" userId="54a3fc38-bcd8-4812-b887-b84a314b9e17" providerId="ADAL" clId="{0AB984A1-1DFB-9943-B8EF-8EE68208B121}" dt="2022-10-10T08:33:50.174" v="16"/>
          <ac:inkMkLst>
            <pc:docMk/>
            <pc:sldMk cId="2756190962" sldId="385"/>
            <ac:inkMk id="3" creationId="{D03A4D74-705D-DD8F-5EAC-EBAC65AE5D75}"/>
          </ac:inkMkLst>
        </pc:inkChg>
        <pc:inkChg chg="add">
          <ac:chgData name="Andrej Bogdanov (CSD)" userId="54a3fc38-bcd8-4812-b887-b84a314b9e17" providerId="ADAL" clId="{0AB984A1-1DFB-9943-B8EF-8EE68208B121}" dt="2022-10-10T08:34:56.805" v="17" actId="7634"/>
          <ac:inkMkLst>
            <pc:docMk/>
            <pc:sldMk cId="2756190962" sldId="385"/>
            <ac:inkMk id="6" creationId="{A18951E2-78F7-9A84-74AC-18E29531A8B5}"/>
          </ac:inkMkLst>
        </pc:inkChg>
      </pc:sldChg>
      <pc:sldChg chg="addSp">
        <pc:chgData name="Andrej Bogdanov (CSD)" userId="54a3fc38-bcd8-4812-b887-b84a314b9e17" providerId="ADAL" clId="{0AB984A1-1DFB-9943-B8EF-8EE68208B121}" dt="2022-10-10T07:20:06.071" v="0" actId="7634"/>
        <pc:sldMkLst>
          <pc:docMk/>
          <pc:sldMk cId="724403518" sldId="386"/>
        </pc:sldMkLst>
        <pc:inkChg chg="add">
          <ac:chgData name="Andrej Bogdanov (CSD)" userId="54a3fc38-bcd8-4812-b887-b84a314b9e17" providerId="ADAL" clId="{0AB984A1-1DFB-9943-B8EF-8EE68208B121}" dt="2022-10-10T07:20:06.071" v="0" actId="7634"/>
          <ac:inkMkLst>
            <pc:docMk/>
            <pc:sldMk cId="724403518" sldId="386"/>
            <ac:inkMk id="9" creationId="{4E46DDE0-C958-F24E-11ED-A622F601A5EC}"/>
          </ac:inkMkLst>
        </pc:inkChg>
      </pc:sldChg>
      <pc:sldChg chg="addSp">
        <pc:chgData name="Andrej Bogdanov (CSD)" userId="54a3fc38-bcd8-4812-b887-b84a314b9e17" providerId="ADAL" clId="{0AB984A1-1DFB-9943-B8EF-8EE68208B121}" dt="2022-10-10T07:20:06.071" v="0" actId="7634"/>
        <pc:sldMkLst>
          <pc:docMk/>
          <pc:sldMk cId="40400089" sldId="388"/>
        </pc:sldMkLst>
        <pc:inkChg chg="add">
          <ac:chgData name="Andrej Bogdanov (CSD)" userId="54a3fc38-bcd8-4812-b887-b84a314b9e17" providerId="ADAL" clId="{0AB984A1-1DFB-9943-B8EF-8EE68208B121}" dt="2022-10-10T07:20:06.071" v="0" actId="7634"/>
          <ac:inkMkLst>
            <pc:docMk/>
            <pc:sldMk cId="40400089" sldId="388"/>
            <ac:inkMk id="4" creationId="{554A1891-9694-0B75-3F9B-82E3736A194F}"/>
          </ac:inkMkLst>
        </pc:inkChg>
      </pc:sldChg>
      <pc:sldChg chg="addSp">
        <pc:chgData name="Andrej Bogdanov (CSD)" userId="54a3fc38-bcd8-4812-b887-b84a314b9e17" providerId="ADAL" clId="{0AB984A1-1DFB-9943-B8EF-8EE68208B121}" dt="2022-10-10T08:25:39.266" v="3" actId="7634"/>
        <pc:sldMkLst>
          <pc:docMk/>
          <pc:sldMk cId="682996135" sldId="391"/>
        </pc:sldMkLst>
        <pc:inkChg chg="add">
          <ac:chgData name="Andrej Bogdanov (CSD)" userId="54a3fc38-bcd8-4812-b887-b84a314b9e17" providerId="ADAL" clId="{0AB984A1-1DFB-9943-B8EF-8EE68208B121}" dt="2022-10-10T08:25:39.266" v="3" actId="7634"/>
          <ac:inkMkLst>
            <pc:docMk/>
            <pc:sldMk cId="682996135" sldId="391"/>
            <ac:inkMk id="4" creationId="{B97D35C4-0743-6612-1B39-84726667C780}"/>
          </ac:inkMkLst>
        </pc:inkChg>
      </pc:sldChg>
      <pc:sldChg chg="addSp">
        <pc:chgData name="Andrej Bogdanov (CSD)" userId="54a3fc38-bcd8-4812-b887-b84a314b9e17" providerId="ADAL" clId="{0AB984A1-1DFB-9943-B8EF-8EE68208B121}" dt="2022-10-10T07:20:06.071" v="0" actId="7634"/>
        <pc:sldMkLst>
          <pc:docMk/>
          <pc:sldMk cId="61905173" sldId="392"/>
        </pc:sldMkLst>
        <pc:inkChg chg="add">
          <ac:chgData name="Andrej Bogdanov (CSD)" userId="54a3fc38-bcd8-4812-b887-b84a314b9e17" providerId="ADAL" clId="{0AB984A1-1DFB-9943-B8EF-8EE68208B121}" dt="2022-10-10T07:20:06.071" v="0" actId="7634"/>
          <ac:inkMkLst>
            <pc:docMk/>
            <pc:sldMk cId="61905173" sldId="392"/>
            <ac:inkMk id="6" creationId="{BA163884-F5A0-0D4B-3A9D-F2E34E78DD66}"/>
          </ac:inkMkLst>
        </pc:inkChg>
      </pc:sldChg>
      <pc:sldChg chg="addSp">
        <pc:chgData name="Andrej Bogdanov (CSD)" userId="54a3fc38-bcd8-4812-b887-b84a314b9e17" providerId="ADAL" clId="{0AB984A1-1DFB-9943-B8EF-8EE68208B121}" dt="2022-10-10T08:25:39.266" v="3" actId="7634"/>
        <pc:sldMkLst>
          <pc:docMk/>
          <pc:sldMk cId="409823938" sldId="397"/>
        </pc:sldMkLst>
        <pc:inkChg chg="add">
          <ac:chgData name="Andrej Bogdanov (CSD)" userId="54a3fc38-bcd8-4812-b887-b84a314b9e17" providerId="ADAL" clId="{0AB984A1-1DFB-9943-B8EF-8EE68208B121}" dt="2022-10-10T08:25:39.266" v="3" actId="7634"/>
          <ac:inkMkLst>
            <pc:docMk/>
            <pc:sldMk cId="409823938" sldId="397"/>
            <ac:inkMk id="9" creationId="{89734150-DCFC-0F8F-F782-0D27C4790980}"/>
          </ac:inkMkLst>
        </pc:inkChg>
      </pc:sldChg>
      <pc:sldChg chg="addSp modSp">
        <pc:chgData name="Andrej Bogdanov (CSD)" userId="54a3fc38-bcd8-4812-b887-b84a314b9e17" providerId="ADAL" clId="{0AB984A1-1DFB-9943-B8EF-8EE68208B121}" dt="2022-10-10T08:54:07.723" v="109" actId="7634"/>
        <pc:sldMkLst>
          <pc:docMk/>
          <pc:sldMk cId="2730845811" sldId="398"/>
        </pc:sldMkLst>
        <pc:inkChg chg="add">
          <ac:chgData name="Andrej Bogdanov (CSD)" userId="54a3fc38-bcd8-4812-b887-b84a314b9e17" providerId="ADAL" clId="{0AB984A1-1DFB-9943-B8EF-8EE68208B121}" dt="2022-10-10T08:54:07.723" v="109" actId="7634"/>
          <ac:inkMkLst>
            <pc:docMk/>
            <pc:sldMk cId="2730845811" sldId="398"/>
            <ac:inkMk id="4" creationId="{24967F0D-8F87-D424-F2B1-0B5E2D766804}"/>
          </ac:inkMkLst>
        </pc:inkChg>
        <pc:inkChg chg="add mod modStrokes">
          <ac:chgData name="Andrej Bogdanov (CSD)" userId="54a3fc38-bcd8-4812-b887-b84a314b9e17" providerId="ADAL" clId="{0AB984A1-1DFB-9943-B8EF-8EE68208B121}" dt="2022-10-10T08:53:46.899" v="108"/>
          <ac:inkMkLst>
            <pc:docMk/>
            <pc:sldMk cId="2730845811" sldId="398"/>
            <ac:inkMk id="8" creationId="{705E4B7D-3C6F-094A-8B4D-3FE8E222BA98}"/>
          </ac:inkMkLst>
        </pc:inkChg>
      </pc:sldChg>
      <pc:sldChg chg="addSp">
        <pc:chgData name="Andrej Bogdanov (CSD)" userId="54a3fc38-bcd8-4812-b887-b84a314b9e17" providerId="ADAL" clId="{0AB984A1-1DFB-9943-B8EF-8EE68208B121}" dt="2022-10-10T08:25:39.266" v="3" actId="7634"/>
        <pc:sldMkLst>
          <pc:docMk/>
          <pc:sldMk cId="3186942777" sldId="399"/>
        </pc:sldMkLst>
        <pc:inkChg chg="add">
          <ac:chgData name="Andrej Bogdanov (CSD)" userId="54a3fc38-bcd8-4812-b887-b84a314b9e17" providerId="ADAL" clId="{0AB984A1-1DFB-9943-B8EF-8EE68208B121}" dt="2022-10-10T08:25:39.266" v="3" actId="7634"/>
          <ac:inkMkLst>
            <pc:docMk/>
            <pc:sldMk cId="3186942777" sldId="399"/>
            <ac:inkMk id="3" creationId="{16EC8DC1-D0CE-B878-F568-5FAA73F01B46}"/>
          </ac:inkMkLst>
        </pc:inkChg>
      </pc:sldChg>
      <pc:sldChg chg="addSp">
        <pc:chgData name="Andrej Bogdanov (CSD)" userId="54a3fc38-bcd8-4812-b887-b84a314b9e17" providerId="ADAL" clId="{0AB984A1-1DFB-9943-B8EF-8EE68208B121}" dt="2022-10-10T08:25:39.266" v="3" actId="7634"/>
        <pc:sldMkLst>
          <pc:docMk/>
          <pc:sldMk cId="2457454581" sldId="403"/>
        </pc:sldMkLst>
        <pc:inkChg chg="add">
          <ac:chgData name="Andrej Bogdanov (CSD)" userId="54a3fc38-bcd8-4812-b887-b84a314b9e17" providerId="ADAL" clId="{0AB984A1-1DFB-9943-B8EF-8EE68208B121}" dt="2022-10-10T08:25:39.266" v="3" actId="7634"/>
          <ac:inkMkLst>
            <pc:docMk/>
            <pc:sldMk cId="2457454581" sldId="403"/>
            <ac:inkMk id="10" creationId="{69591C01-BD75-F19C-A853-D9DF902B19BD}"/>
          </ac:inkMkLst>
        </pc:inkChg>
      </pc:sldChg>
      <pc:sldChg chg="addSp">
        <pc:chgData name="Andrej Bogdanov (CSD)" userId="54a3fc38-bcd8-4812-b887-b84a314b9e17" providerId="ADAL" clId="{0AB984A1-1DFB-9943-B8EF-8EE68208B121}" dt="2022-10-10T08:25:39.266" v="3" actId="7634"/>
        <pc:sldMkLst>
          <pc:docMk/>
          <pc:sldMk cId="1958911915" sldId="405"/>
        </pc:sldMkLst>
        <pc:inkChg chg="add">
          <ac:chgData name="Andrej Bogdanov (CSD)" userId="54a3fc38-bcd8-4812-b887-b84a314b9e17" providerId="ADAL" clId="{0AB984A1-1DFB-9943-B8EF-8EE68208B121}" dt="2022-10-10T08:25:39.266" v="3" actId="7634"/>
          <ac:inkMkLst>
            <pc:docMk/>
            <pc:sldMk cId="1958911915" sldId="405"/>
            <ac:inkMk id="4" creationId="{B3DAE8B5-A8FA-492E-35EF-D4413D974DE7}"/>
          </ac:inkMkLst>
        </pc:inkChg>
      </pc:sldChg>
      <pc:sldChg chg="addSp">
        <pc:chgData name="Andrej Bogdanov (CSD)" userId="54a3fc38-bcd8-4812-b887-b84a314b9e17" providerId="ADAL" clId="{0AB984A1-1DFB-9943-B8EF-8EE68208B121}" dt="2022-10-10T07:20:06.071" v="0" actId="7634"/>
        <pc:sldMkLst>
          <pc:docMk/>
          <pc:sldMk cId="4218035808" sldId="406"/>
        </pc:sldMkLst>
        <pc:inkChg chg="add">
          <ac:chgData name="Andrej Bogdanov (CSD)" userId="54a3fc38-bcd8-4812-b887-b84a314b9e17" providerId="ADAL" clId="{0AB984A1-1DFB-9943-B8EF-8EE68208B121}" dt="2022-10-10T07:20:06.071" v="0" actId="7634"/>
          <ac:inkMkLst>
            <pc:docMk/>
            <pc:sldMk cId="4218035808" sldId="406"/>
            <ac:inkMk id="4" creationId="{26F7B254-DDCC-E63E-591F-EA3645D4F271}"/>
          </ac:inkMkLst>
        </pc:inkChg>
      </pc:sldChg>
      <pc:sldChg chg="addSp del">
        <pc:chgData name="Andrej Bogdanov (CSD)" userId="54a3fc38-bcd8-4812-b887-b84a314b9e17" providerId="ADAL" clId="{0AB984A1-1DFB-9943-B8EF-8EE68208B121}" dt="2022-10-10T08:42:27.685" v="51" actId="2696"/>
        <pc:sldMkLst>
          <pc:docMk/>
          <pc:sldMk cId="4079259811" sldId="407"/>
        </pc:sldMkLst>
        <pc:inkChg chg="add">
          <ac:chgData name="Andrej Bogdanov (CSD)" userId="54a3fc38-bcd8-4812-b887-b84a314b9e17" providerId="ADAL" clId="{0AB984A1-1DFB-9943-B8EF-8EE68208B121}" dt="2022-10-10T07:20:06.071" v="0" actId="7634"/>
          <ac:inkMkLst>
            <pc:docMk/>
            <pc:sldMk cId="4079259811" sldId="407"/>
            <ac:inkMk id="3" creationId="{7AEEE9AF-CAEF-52EC-A487-8821FB8CBA53}"/>
          </ac:inkMkLst>
        </pc:inkChg>
      </pc:sldChg>
      <pc:sldChg chg="addSp modSp">
        <pc:chgData name="Andrej Bogdanov (CSD)" userId="54a3fc38-bcd8-4812-b887-b84a314b9e17" providerId="ADAL" clId="{0AB984A1-1DFB-9943-B8EF-8EE68208B121}" dt="2022-10-10T08:47:15.895" v="77" actId="7634"/>
        <pc:sldMkLst>
          <pc:docMk/>
          <pc:sldMk cId="59223443" sldId="408"/>
        </pc:sldMkLst>
        <pc:inkChg chg="add">
          <ac:chgData name="Andrej Bogdanov (CSD)" userId="54a3fc38-bcd8-4812-b887-b84a314b9e17" providerId="ADAL" clId="{0AB984A1-1DFB-9943-B8EF-8EE68208B121}" dt="2022-10-10T08:47:15.895" v="77" actId="7634"/>
          <ac:inkMkLst>
            <pc:docMk/>
            <pc:sldMk cId="59223443" sldId="408"/>
            <ac:inkMk id="4" creationId="{94AD8063-7B25-9995-5881-65A63989B965}"/>
          </ac:inkMkLst>
        </pc:inkChg>
        <pc:inkChg chg="add mod modStrokes">
          <ac:chgData name="Andrej Bogdanov (CSD)" userId="54a3fc38-bcd8-4812-b887-b84a314b9e17" providerId="ADAL" clId="{0AB984A1-1DFB-9943-B8EF-8EE68208B121}" dt="2022-10-10T08:46:59.436" v="76"/>
          <ac:inkMkLst>
            <pc:docMk/>
            <pc:sldMk cId="59223443" sldId="408"/>
            <ac:inkMk id="9" creationId="{99A81C42-2370-D262-1438-F2C93BD95911}"/>
          </ac:inkMkLst>
        </pc:inkChg>
      </pc:sldChg>
      <pc:sldChg chg="addSp delSp modSp">
        <pc:chgData name="Andrej Bogdanov (CSD)" userId="54a3fc38-bcd8-4812-b887-b84a314b9e17" providerId="ADAL" clId="{0AB984A1-1DFB-9943-B8EF-8EE68208B121}" dt="2022-10-10T08:52:51.826" v="102" actId="7634"/>
        <pc:sldMkLst>
          <pc:docMk/>
          <pc:sldMk cId="4203712206" sldId="409"/>
        </pc:sldMkLst>
        <pc:inkChg chg="add del">
          <ac:chgData name="Andrej Bogdanov (CSD)" userId="54a3fc38-bcd8-4812-b887-b84a314b9e17" providerId="ADAL" clId="{0AB984A1-1DFB-9943-B8EF-8EE68208B121}" dt="2022-10-10T08:48:05.339" v="88"/>
          <ac:inkMkLst>
            <pc:docMk/>
            <pc:sldMk cId="4203712206" sldId="409"/>
            <ac:inkMk id="3" creationId="{5B18B30F-2ACB-6F5A-AC42-B1F3C7740C22}"/>
          </ac:inkMkLst>
        </pc:inkChg>
        <pc:inkChg chg="add mod modStrokes">
          <ac:chgData name="Andrej Bogdanov (CSD)" userId="54a3fc38-bcd8-4812-b887-b84a314b9e17" providerId="ADAL" clId="{0AB984A1-1DFB-9943-B8EF-8EE68208B121}" dt="2022-10-10T08:51:09.588" v="101"/>
          <ac:inkMkLst>
            <pc:docMk/>
            <pc:sldMk cId="4203712206" sldId="409"/>
            <ac:inkMk id="5" creationId="{94CBF635-0C18-149C-D8CB-A2E78BE8437B}"/>
          </ac:inkMkLst>
        </pc:inkChg>
        <pc:inkChg chg="add del mod modStrokes">
          <ac:chgData name="Andrej Bogdanov (CSD)" userId="54a3fc38-bcd8-4812-b887-b84a314b9e17" providerId="ADAL" clId="{0AB984A1-1DFB-9943-B8EF-8EE68208B121}" dt="2022-10-10T08:51:09.576" v="100"/>
          <ac:inkMkLst>
            <pc:docMk/>
            <pc:sldMk cId="4203712206" sldId="409"/>
            <ac:inkMk id="8" creationId="{E1B0D202-127F-6FDB-DA5D-DE6502F99394}"/>
          </ac:inkMkLst>
        </pc:inkChg>
        <pc:inkChg chg="add">
          <ac:chgData name="Andrej Bogdanov (CSD)" userId="54a3fc38-bcd8-4812-b887-b84a314b9e17" providerId="ADAL" clId="{0AB984A1-1DFB-9943-B8EF-8EE68208B121}" dt="2022-10-10T08:52:51.826" v="102" actId="7634"/>
          <ac:inkMkLst>
            <pc:docMk/>
            <pc:sldMk cId="4203712206" sldId="409"/>
            <ac:inkMk id="9" creationId="{B79E3F59-265E-B5F7-9895-D3DA06066909}"/>
          </ac:inkMkLst>
        </pc:inkChg>
      </pc:sldChg>
      <pc:sldChg chg="addSp modSp">
        <pc:chgData name="Andrej Bogdanov (CSD)" userId="54a3fc38-bcd8-4812-b887-b84a314b9e17" providerId="ADAL" clId="{0AB984A1-1DFB-9943-B8EF-8EE68208B121}" dt="2022-10-10T08:35:16.168" v="19" actId="7634"/>
        <pc:sldMkLst>
          <pc:docMk/>
          <pc:sldMk cId="100892145" sldId="412"/>
        </pc:sldMkLst>
        <pc:inkChg chg="mod modStrokes">
          <ac:chgData name="Andrej Bogdanov (CSD)" userId="54a3fc38-bcd8-4812-b887-b84a314b9e17" providerId="ADAL" clId="{0AB984A1-1DFB-9943-B8EF-8EE68208B121}" dt="2022-10-10T08:35:04.528" v="18"/>
          <ac:inkMkLst>
            <pc:docMk/>
            <pc:sldMk cId="100892145" sldId="412"/>
            <ac:inkMk id="5" creationId="{12C52A71-94E5-8648-96AD-F6AFF651BD46}"/>
          </ac:inkMkLst>
        </pc:inkChg>
        <pc:inkChg chg="add">
          <ac:chgData name="Andrej Bogdanov (CSD)" userId="54a3fc38-bcd8-4812-b887-b84a314b9e17" providerId="ADAL" clId="{0AB984A1-1DFB-9943-B8EF-8EE68208B121}" dt="2022-10-10T08:35:16.168" v="19" actId="7634"/>
          <ac:inkMkLst>
            <pc:docMk/>
            <pc:sldMk cId="100892145" sldId="412"/>
            <ac:inkMk id="9" creationId="{1A21A79A-1737-8C01-22EE-CD9F3B566690}"/>
          </ac:inkMkLst>
        </pc:inkChg>
      </pc:sldChg>
      <pc:sldChg chg="addSp delSp modSp">
        <pc:chgData name="Andrej Bogdanov (CSD)" userId="54a3fc38-bcd8-4812-b887-b84a314b9e17" providerId="ADAL" clId="{0AB984A1-1DFB-9943-B8EF-8EE68208B121}" dt="2022-10-10T08:42:21.982" v="50" actId="7634"/>
        <pc:sldMkLst>
          <pc:docMk/>
          <pc:sldMk cId="1958940777" sldId="413"/>
        </pc:sldMkLst>
        <pc:inkChg chg="mod modStrokes">
          <ac:chgData name="Andrej Bogdanov (CSD)" userId="54a3fc38-bcd8-4812-b887-b84a314b9e17" providerId="ADAL" clId="{0AB984A1-1DFB-9943-B8EF-8EE68208B121}" dt="2022-10-10T08:41:30.182" v="49"/>
          <ac:inkMkLst>
            <pc:docMk/>
            <pc:sldMk cId="1958940777" sldId="413"/>
            <ac:inkMk id="2" creationId="{845FB282-2712-B34C-BC90-34045D6BDCBB}"/>
          </ac:inkMkLst>
        </pc:inkChg>
        <pc:inkChg chg="add mod">
          <ac:chgData name="Andrej Bogdanov (CSD)" userId="54a3fc38-bcd8-4812-b887-b84a314b9e17" providerId="ADAL" clId="{0AB984A1-1DFB-9943-B8EF-8EE68208B121}" dt="2022-10-10T08:37:31.261" v="34" actId="1076"/>
          <ac:inkMkLst>
            <pc:docMk/>
            <pc:sldMk cId="1958940777" sldId="413"/>
            <ac:inkMk id="3" creationId="{9DC27245-9223-0988-9665-49120AF0E0E1}"/>
          </ac:inkMkLst>
        </pc:inkChg>
        <pc:inkChg chg="add">
          <ac:chgData name="Andrej Bogdanov (CSD)" userId="54a3fc38-bcd8-4812-b887-b84a314b9e17" providerId="ADAL" clId="{0AB984A1-1DFB-9943-B8EF-8EE68208B121}" dt="2022-10-10T08:38:18.604" v="38" actId="7634"/>
          <ac:inkMkLst>
            <pc:docMk/>
            <pc:sldMk cId="1958940777" sldId="413"/>
            <ac:inkMk id="4" creationId="{809AEEC5-D73A-730D-0ED7-BCCA1644A44E}"/>
          </ac:inkMkLst>
        </pc:inkChg>
        <pc:inkChg chg="add">
          <ac:chgData name="Andrej Bogdanov (CSD)" userId="54a3fc38-bcd8-4812-b887-b84a314b9e17" providerId="ADAL" clId="{0AB984A1-1DFB-9943-B8EF-8EE68208B121}" dt="2022-10-10T08:38:56.469" v="39" actId="7634"/>
          <ac:inkMkLst>
            <pc:docMk/>
            <pc:sldMk cId="1958940777" sldId="413"/>
            <ac:inkMk id="5" creationId="{B24BD26F-A4EA-47B4-F940-3FC8251A4E92}"/>
          </ac:inkMkLst>
        </pc:inkChg>
        <pc:inkChg chg="add">
          <ac:chgData name="Andrej Bogdanov (CSD)" userId="54a3fc38-bcd8-4812-b887-b84a314b9e17" providerId="ADAL" clId="{0AB984A1-1DFB-9943-B8EF-8EE68208B121}" dt="2022-10-10T08:39:35.827" v="42" actId="7634"/>
          <ac:inkMkLst>
            <pc:docMk/>
            <pc:sldMk cId="1958940777" sldId="413"/>
            <ac:inkMk id="6" creationId="{2A10A520-4AD6-1046-8DB2-C82CF43EF5FA}"/>
          </ac:inkMkLst>
        </pc:inkChg>
        <pc:inkChg chg="add">
          <ac:chgData name="Andrej Bogdanov (CSD)" userId="54a3fc38-bcd8-4812-b887-b84a314b9e17" providerId="ADAL" clId="{0AB984A1-1DFB-9943-B8EF-8EE68208B121}" dt="2022-10-10T08:41:24.909" v="44" actId="7634"/>
          <ac:inkMkLst>
            <pc:docMk/>
            <pc:sldMk cId="1958940777" sldId="413"/>
            <ac:inkMk id="7" creationId="{FD29D601-0495-78BC-43FF-633543C687FA}"/>
          </ac:inkMkLst>
        </pc:inkChg>
        <pc:inkChg chg="add del">
          <ac:chgData name="Andrej Bogdanov (CSD)" userId="54a3fc38-bcd8-4812-b887-b84a314b9e17" providerId="ADAL" clId="{0AB984A1-1DFB-9943-B8EF-8EE68208B121}" dt="2022-10-10T08:41:27.460" v="47"/>
          <ac:inkMkLst>
            <pc:docMk/>
            <pc:sldMk cId="1958940777" sldId="413"/>
            <ac:inkMk id="8" creationId="{9FCF4009-B70A-9D58-8812-7AEDFB009D04}"/>
          </ac:inkMkLst>
        </pc:inkChg>
        <pc:inkChg chg="add del">
          <ac:chgData name="Andrej Bogdanov (CSD)" userId="54a3fc38-bcd8-4812-b887-b84a314b9e17" providerId="ADAL" clId="{0AB984A1-1DFB-9943-B8EF-8EE68208B121}" dt="2022-10-10T08:41:27.460" v="47"/>
          <ac:inkMkLst>
            <pc:docMk/>
            <pc:sldMk cId="1958940777" sldId="413"/>
            <ac:inkMk id="9" creationId="{849766DD-B432-671B-A902-377C94FDFCCC}"/>
          </ac:inkMkLst>
        </pc:inkChg>
        <pc:inkChg chg="add del reco">
          <ac:chgData name="Andrej Bogdanov (CSD)" userId="54a3fc38-bcd8-4812-b887-b84a314b9e17" providerId="ADAL" clId="{0AB984A1-1DFB-9943-B8EF-8EE68208B121}" dt="2022-10-10T08:41:30.170" v="48"/>
          <ac:inkMkLst>
            <pc:docMk/>
            <pc:sldMk cId="1958940777" sldId="413"/>
            <ac:inkMk id="10" creationId="{721C5053-CE3F-C808-0377-14FC36769442}"/>
          </ac:inkMkLst>
        </pc:inkChg>
        <pc:inkChg chg="add">
          <ac:chgData name="Andrej Bogdanov (CSD)" userId="54a3fc38-bcd8-4812-b887-b84a314b9e17" providerId="ADAL" clId="{0AB984A1-1DFB-9943-B8EF-8EE68208B121}" dt="2022-10-10T08:42:21.982" v="50" actId="7634"/>
          <ac:inkMkLst>
            <pc:docMk/>
            <pc:sldMk cId="1958940777" sldId="413"/>
            <ac:inkMk id="11" creationId="{A1174DF5-CACF-5943-32A8-DD943C3EDE38}"/>
          </ac:inkMkLst>
        </pc:inkChg>
      </pc:sldChg>
      <pc:sldChg chg="addSp modSp">
        <pc:chgData name="Andrej Bogdanov (CSD)" userId="54a3fc38-bcd8-4812-b887-b84a314b9e17" providerId="ADAL" clId="{0AB984A1-1DFB-9943-B8EF-8EE68208B121}" dt="2022-10-10T08:46:42.617" v="74" actId="7634"/>
        <pc:sldMkLst>
          <pc:docMk/>
          <pc:sldMk cId="2814289587" sldId="414"/>
        </pc:sldMkLst>
        <pc:inkChg chg="mod modStrokes">
          <ac:chgData name="Andrej Bogdanov (CSD)" userId="54a3fc38-bcd8-4812-b887-b84a314b9e17" providerId="ADAL" clId="{0AB984A1-1DFB-9943-B8EF-8EE68208B121}" dt="2022-10-10T08:43:52.044" v="56"/>
          <ac:inkMkLst>
            <pc:docMk/>
            <pc:sldMk cId="2814289587" sldId="414"/>
            <ac:inkMk id="3" creationId="{9D0BC6BF-E5D7-FF44-9819-ABD184CB369C}"/>
          </ac:inkMkLst>
        </pc:inkChg>
        <pc:inkChg chg="add mod modStrokes">
          <ac:chgData name="Andrej Bogdanov (CSD)" userId="54a3fc38-bcd8-4812-b887-b84a314b9e17" providerId="ADAL" clId="{0AB984A1-1DFB-9943-B8EF-8EE68208B121}" dt="2022-10-10T08:43:53.810" v="57"/>
          <ac:inkMkLst>
            <pc:docMk/>
            <pc:sldMk cId="2814289587" sldId="414"/>
            <ac:inkMk id="4" creationId="{366E1F97-8E01-8D3B-86CA-A9B356C2975E}"/>
          </ac:inkMkLst>
        </pc:inkChg>
        <pc:inkChg chg="add mod modStrokes">
          <ac:chgData name="Andrej Bogdanov (CSD)" userId="54a3fc38-bcd8-4812-b887-b84a314b9e17" providerId="ADAL" clId="{0AB984A1-1DFB-9943-B8EF-8EE68208B121}" dt="2022-10-10T08:45:22.572" v="73"/>
          <ac:inkMkLst>
            <pc:docMk/>
            <pc:sldMk cId="2814289587" sldId="414"/>
            <ac:inkMk id="5" creationId="{C6C96827-622C-1422-0B90-A8E758FA1268}"/>
          </ac:inkMkLst>
        </pc:inkChg>
        <pc:inkChg chg="add">
          <ac:chgData name="Andrej Bogdanov (CSD)" userId="54a3fc38-bcd8-4812-b887-b84a314b9e17" providerId="ADAL" clId="{0AB984A1-1DFB-9943-B8EF-8EE68208B121}" dt="2022-10-10T08:46:42.617" v="74" actId="7634"/>
          <ac:inkMkLst>
            <pc:docMk/>
            <pc:sldMk cId="2814289587" sldId="414"/>
            <ac:inkMk id="6" creationId="{5C75E4D5-5927-F3D7-EEB6-9B6CDFEF6815}"/>
          </ac:inkMkLst>
        </pc:inkChg>
      </pc:sldChg>
      <pc:sldChg chg="addSp delSp modSp">
        <pc:chgData name="Andrej Bogdanov (CSD)" userId="54a3fc38-bcd8-4812-b887-b84a314b9e17" providerId="ADAL" clId="{0AB984A1-1DFB-9943-B8EF-8EE68208B121}" dt="2022-10-10T08:47:39.566" v="81"/>
        <pc:sldMkLst>
          <pc:docMk/>
          <pc:sldMk cId="4166318250" sldId="415"/>
        </pc:sldMkLst>
        <pc:inkChg chg="mod modStrokes">
          <ac:chgData name="Andrej Bogdanov (CSD)" userId="54a3fc38-bcd8-4812-b887-b84a314b9e17" providerId="ADAL" clId="{0AB984A1-1DFB-9943-B8EF-8EE68208B121}" dt="2022-10-10T08:47:24.320" v="79"/>
          <ac:inkMkLst>
            <pc:docMk/>
            <pc:sldMk cId="4166318250" sldId="415"/>
            <ac:inkMk id="2" creationId="{227723A5-1AC8-FD4B-981F-C5F02E4CFF69}"/>
          </ac:inkMkLst>
        </pc:inkChg>
        <pc:inkChg chg="add del">
          <ac:chgData name="Andrej Bogdanov (CSD)" userId="54a3fc38-bcd8-4812-b887-b84a314b9e17" providerId="ADAL" clId="{0AB984A1-1DFB-9943-B8EF-8EE68208B121}" dt="2022-10-10T08:47:39.566" v="81"/>
          <ac:inkMkLst>
            <pc:docMk/>
            <pc:sldMk cId="4166318250" sldId="415"/>
            <ac:inkMk id="10" creationId="{B1DEEDFC-B182-77F4-7EEB-EB9965CEA76D}"/>
          </ac:inkMkLst>
        </pc:inkChg>
      </pc:sldChg>
      <pc:sldChg chg="addSp">
        <pc:chgData name="Andrej Bogdanov (CSD)" userId="54a3fc38-bcd8-4812-b887-b84a314b9e17" providerId="ADAL" clId="{0AB984A1-1DFB-9943-B8EF-8EE68208B121}" dt="2022-10-10T08:53:11.035" v="103" actId="7634"/>
        <pc:sldMkLst>
          <pc:docMk/>
          <pc:sldMk cId="3086220160" sldId="416"/>
        </pc:sldMkLst>
        <pc:inkChg chg="add">
          <ac:chgData name="Andrej Bogdanov (CSD)" userId="54a3fc38-bcd8-4812-b887-b84a314b9e17" providerId="ADAL" clId="{0AB984A1-1DFB-9943-B8EF-8EE68208B121}" dt="2022-10-10T08:53:11.035" v="103" actId="7634"/>
          <ac:inkMkLst>
            <pc:docMk/>
            <pc:sldMk cId="3086220160" sldId="416"/>
            <ac:inkMk id="10" creationId="{851DC23C-9600-7BBC-1CE1-A17092235678}"/>
          </ac:inkMkLst>
        </pc:inkChg>
      </pc:sldChg>
    </pc:docChg>
  </pc:docChgLst>
  <pc:docChgLst>
    <pc:chgData name="Andrej Bogdanov (CSD)" userId="54a3fc38-bcd8-4812-b887-b84a314b9e17" providerId="ADAL" clId="{8F2C890C-D1C0-304E-A6D9-EC016CDB92C4}"/>
    <pc:docChg chg="undo custSel addSld delSld modSld">
      <pc:chgData name="Andrej Bogdanov (CSD)" userId="54a3fc38-bcd8-4812-b887-b84a314b9e17" providerId="ADAL" clId="{8F2C890C-D1C0-304E-A6D9-EC016CDB92C4}" dt="2022-10-10T08:55:41.682" v="89" actId="1076"/>
      <pc:docMkLst>
        <pc:docMk/>
      </pc:docMkLst>
      <pc:sldChg chg="add del">
        <pc:chgData name="Andrej Bogdanov (CSD)" userId="54a3fc38-bcd8-4812-b887-b84a314b9e17" providerId="ADAL" clId="{8F2C890C-D1C0-304E-A6D9-EC016CDB92C4}" dt="2022-10-10T08:29:01.855" v="30"/>
        <pc:sldMkLst>
          <pc:docMk/>
          <pc:sldMk cId="2568272042" sldId="262"/>
        </pc:sldMkLst>
      </pc:sldChg>
      <pc:sldChg chg="add del">
        <pc:chgData name="Andrej Bogdanov (CSD)" userId="54a3fc38-bcd8-4812-b887-b84a314b9e17" providerId="ADAL" clId="{8F2C890C-D1C0-304E-A6D9-EC016CDB92C4}" dt="2022-10-10T08:29:01.855" v="30"/>
        <pc:sldMkLst>
          <pc:docMk/>
          <pc:sldMk cId="1959699803" sldId="265"/>
        </pc:sldMkLst>
      </pc:sldChg>
      <pc:sldChg chg="delSp mod">
        <pc:chgData name="Andrej Bogdanov (CSD)" userId="54a3fc38-bcd8-4812-b887-b84a314b9e17" providerId="ADAL" clId="{8F2C890C-D1C0-304E-A6D9-EC016CDB92C4}" dt="2022-10-10T08:29:15.062" v="33" actId="478"/>
        <pc:sldMkLst>
          <pc:docMk/>
          <pc:sldMk cId="4030787163" sldId="266"/>
        </pc:sldMkLst>
        <pc:inkChg chg="del">
          <ac:chgData name="Andrej Bogdanov (CSD)" userId="54a3fc38-bcd8-4812-b887-b84a314b9e17" providerId="ADAL" clId="{8F2C890C-D1C0-304E-A6D9-EC016CDB92C4}" dt="2022-10-10T08:29:15.062" v="33" actId="478"/>
          <ac:inkMkLst>
            <pc:docMk/>
            <pc:sldMk cId="4030787163" sldId="266"/>
            <ac:inkMk id="8" creationId="{0F815478-0157-3606-1718-EEA1C12E6AFE}"/>
          </ac:inkMkLst>
        </pc:inkChg>
      </pc:sldChg>
      <pc:sldChg chg="modSp add del">
        <pc:chgData name="Andrej Bogdanov (CSD)" userId="54a3fc38-bcd8-4812-b887-b84a314b9e17" providerId="ADAL" clId="{8F2C890C-D1C0-304E-A6D9-EC016CDB92C4}" dt="2022-10-10T08:26:37.646" v="17"/>
        <pc:sldMkLst>
          <pc:docMk/>
          <pc:sldMk cId="1984598748" sldId="318"/>
        </pc:sldMkLst>
        <pc:spChg chg="mod">
          <ac:chgData name="Andrej Bogdanov (CSD)" userId="54a3fc38-bcd8-4812-b887-b84a314b9e17" providerId="ADAL" clId="{8F2C890C-D1C0-304E-A6D9-EC016CDB92C4}" dt="2022-10-10T02:46:19.063" v="2" actId="20577"/>
          <ac:spMkLst>
            <pc:docMk/>
            <pc:sldMk cId="1984598748" sldId="318"/>
            <ac:spMk id="15" creationId="{00000000-0000-0000-0000-000000000000}"/>
          </ac:spMkLst>
        </pc:spChg>
      </pc:sldChg>
      <pc:sldChg chg="modSp add del mod">
        <pc:chgData name="Andrej Bogdanov (CSD)" userId="54a3fc38-bcd8-4812-b887-b84a314b9e17" providerId="ADAL" clId="{8F2C890C-D1C0-304E-A6D9-EC016CDB92C4}" dt="2022-10-10T08:26:43.714" v="18"/>
        <pc:sldMkLst>
          <pc:docMk/>
          <pc:sldMk cId="3394089927" sldId="319"/>
        </pc:sldMkLst>
        <pc:spChg chg="mod">
          <ac:chgData name="Andrej Bogdanov (CSD)" userId="54a3fc38-bcd8-4812-b887-b84a314b9e17" providerId="ADAL" clId="{8F2C890C-D1C0-304E-A6D9-EC016CDB92C4}" dt="2022-10-10T02:46:22.210" v="3" actId="20577"/>
          <ac:spMkLst>
            <pc:docMk/>
            <pc:sldMk cId="3394089927" sldId="319"/>
            <ac:spMk id="15" creationId="{00000000-0000-0000-0000-000000000000}"/>
          </ac:spMkLst>
        </pc:spChg>
      </pc:sldChg>
      <pc:sldChg chg="add del">
        <pc:chgData name="Andrej Bogdanov (CSD)" userId="54a3fc38-bcd8-4812-b887-b84a314b9e17" providerId="ADAL" clId="{8F2C890C-D1C0-304E-A6D9-EC016CDB92C4}" dt="2022-10-10T08:27:02.084" v="22"/>
        <pc:sldMkLst>
          <pc:docMk/>
          <pc:sldMk cId="3669955811" sldId="332"/>
        </pc:sldMkLst>
      </pc:sldChg>
      <pc:sldChg chg="del">
        <pc:chgData name="Andrej Bogdanov (CSD)" userId="54a3fc38-bcd8-4812-b887-b84a314b9e17" providerId="ADAL" clId="{8F2C890C-D1C0-304E-A6D9-EC016CDB92C4}" dt="2022-10-10T03:07:02.746" v="4" actId="2696"/>
        <pc:sldMkLst>
          <pc:docMk/>
          <pc:sldMk cId="2098271574" sldId="338"/>
        </pc:sldMkLst>
      </pc:sldChg>
      <pc:sldChg chg="del">
        <pc:chgData name="Andrej Bogdanov (CSD)" userId="54a3fc38-bcd8-4812-b887-b84a314b9e17" providerId="ADAL" clId="{8F2C890C-D1C0-304E-A6D9-EC016CDB92C4}" dt="2022-10-10T08:30:57.115" v="70" actId="2696"/>
        <pc:sldMkLst>
          <pc:docMk/>
          <pc:sldMk cId="1705687567" sldId="353"/>
        </pc:sldMkLst>
      </pc:sldChg>
      <pc:sldChg chg="delSp mod">
        <pc:chgData name="Andrej Bogdanov (CSD)" userId="54a3fc38-bcd8-4812-b887-b84a314b9e17" providerId="ADAL" clId="{8F2C890C-D1C0-304E-A6D9-EC016CDB92C4}" dt="2022-10-10T08:31:41.125" v="78" actId="478"/>
        <pc:sldMkLst>
          <pc:docMk/>
          <pc:sldMk cId="3053055018" sldId="355"/>
        </pc:sldMkLst>
        <pc:inkChg chg="del">
          <ac:chgData name="Andrej Bogdanov (CSD)" userId="54a3fc38-bcd8-4812-b887-b84a314b9e17" providerId="ADAL" clId="{8F2C890C-D1C0-304E-A6D9-EC016CDB92C4}" dt="2022-10-10T08:31:41.125" v="78" actId="478"/>
          <ac:inkMkLst>
            <pc:docMk/>
            <pc:sldMk cId="3053055018" sldId="355"/>
            <ac:inkMk id="10" creationId="{365606CF-A5B2-4528-CA27-DA8FFB11F9ED}"/>
          </ac:inkMkLst>
        </pc:inkChg>
      </pc:sldChg>
      <pc:sldChg chg="modSp">
        <pc:chgData name="Andrej Bogdanov (CSD)" userId="54a3fc38-bcd8-4812-b887-b84a314b9e17" providerId="ADAL" clId="{8F2C890C-D1C0-304E-A6D9-EC016CDB92C4}" dt="2022-10-10T03:07:30.162" v="15" actId="20577"/>
        <pc:sldMkLst>
          <pc:docMk/>
          <pc:sldMk cId="3242161615" sldId="372"/>
        </pc:sldMkLst>
        <pc:spChg chg="mod">
          <ac:chgData name="Andrej Bogdanov (CSD)" userId="54a3fc38-bcd8-4812-b887-b84a314b9e17" providerId="ADAL" clId="{8F2C890C-D1C0-304E-A6D9-EC016CDB92C4}" dt="2022-10-10T03:07:30.162" v="15" actId="20577"/>
          <ac:spMkLst>
            <pc:docMk/>
            <pc:sldMk cId="3242161615" sldId="372"/>
            <ac:spMk id="54" creationId="{00000000-0000-0000-0000-000000000000}"/>
          </ac:spMkLst>
        </pc:spChg>
      </pc:sldChg>
      <pc:sldChg chg="add del">
        <pc:chgData name="Andrej Bogdanov (CSD)" userId="54a3fc38-bcd8-4812-b887-b84a314b9e17" providerId="ADAL" clId="{8F2C890C-D1C0-304E-A6D9-EC016CDB92C4}" dt="2022-10-10T08:27:53.578" v="27"/>
        <pc:sldMkLst>
          <pc:docMk/>
          <pc:sldMk cId="687171664" sldId="379"/>
        </pc:sldMkLst>
      </pc:sldChg>
      <pc:sldChg chg="add del">
        <pc:chgData name="Andrej Bogdanov (CSD)" userId="54a3fc38-bcd8-4812-b887-b84a314b9e17" providerId="ADAL" clId="{8F2C890C-D1C0-304E-A6D9-EC016CDB92C4}" dt="2022-10-10T08:27:53.578" v="27"/>
        <pc:sldMkLst>
          <pc:docMk/>
          <pc:sldMk cId="2125087741" sldId="383"/>
        </pc:sldMkLst>
      </pc:sldChg>
      <pc:sldChg chg="add del">
        <pc:chgData name="Andrej Bogdanov (CSD)" userId="54a3fc38-bcd8-4812-b887-b84a314b9e17" providerId="ADAL" clId="{8F2C890C-D1C0-304E-A6D9-EC016CDB92C4}" dt="2022-10-10T08:26:55.033" v="20" actId="2696"/>
        <pc:sldMkLst>
          <pc:docMk/>
          <pc:sldMk cId="4094681813" sldId="384"/>
        </pc:sldMkLst>
      </pc:sldChg>
      <pc:sldChg chg="add">
        <pc:chgData name="Andrej Bogdanov (CSD)" userId="54a3fc38-bcd8-4812-b887-b84a314b9e17" providerId="ADAL" clId="{8F2C890C-D1C0-304E-A6D9-EC016CDB92C4}" dt="2022-09-30T05:53:56.208" v="0"/>
        <pc:sldMkLst>
          <pc:docMk/>
          <pc:sldMk cId="2756190962" sldId="385"/>
        </pc:sldMkLst>
      </pc:sldChg>
      <pc:sldChg chg="add del">
        <pc:chgData name="Andrej Bogdanov (CSD)" userId="54a3fc38-bcd8-4812-b887-b84a314b9e17" providerId="ADAL" clId="{8F2C890C-D1C0-304E-A6D9-EC016CDB92C4}" dt="2022-10-10T08:27:21.180" v="24" actId="2696"/>
        <pc:sldMkLst>
          <pc:docMk/>
          <pc:sldMk cId="724403518" sldId="386"/>
        </pc:sldMkLst>
      </pc:sldChg>
      <pc:sldChg chg="add del">
        <pc:chgData name="Andrej Bogdanov (CSD)" userId="54a3fc38-bcd8-4812-b887-b84a314b9e17" providerId="ADAL" clId="{8F2C890C-D1C0-304E-A6D9-EC016CDB92C4}" dt="2022-10-10T08:27:53.578" v="27"/>
        <pc:sldMkLst>
          <pc:docMk/>
          <pc:sldMk cId="40400089" sldId="388"/>
        </pc:sldMkLst>
      </pc:sldChg>
      <pc:sldChg chg="del">
        <pc:chgData name="Andrej Bogdanov (CSD)" userId="54a3fc38-bcd8-4812-b887-b84a314b9e17" providerId="ADAL" clId="{8F2C890C-D1C0-304E-A6D9-EC016CDB92C4}" dt="2022-10-10T08:29:10.920" v="32" actId="2696"/>
        <pc:sldMkLst>
          <pc:docMk/>
          <pc:sldMk cId="682996135" sldId="391"/>
        </pc:sldMkLst>
      </pc:sldChg>
      <pc:sldChg chg="del">
        <pc:chgData name="Andrej Bogdanov (CSD)" userId="54a3fc38-bcd8-4812-b887-b84a314b9e17" providerId="ADAL" clId="{8F2C890C-D1C0-304E-A6D9-EC016CDB92C4}" dt="2022-10-10T08:31:03.511" v="72" actId="2696"/>
        <pc:sldMkLst>
          <pc:docMk/>
          <pc:sldMk cId="409823938" sldId="397"/>
        </pc:sldMkLst>
      </pc:sldChg>
      <pc:sldChg chg="addSp modSp mod">
        <pc:chgData name="Andrej Bogdanov (CSD)" userId="54a3fc38-bcd8-4812-b887-b84a314b9e17" providerId="ADAL" clId="{8F2C890C-D1C0-304E-A6D9-EC016CDB92C4}" dt="2022-10-10T08:55:41.682" v="89" actId="1076"/>
        <pc:sldMkLst>
          <pc:docMk/>
          <pc:sldMk cId="2730845811" sldId="398"/>
        </pc:sldMkLst>
        <pc:inkChg chg="add mod">
          <ac:chgData name="Andrej Bogdanov (CSD)" userId="54a3fc38-bcd8-4812-b887-b84a314b9e17" providerId="ADAL" clId="{8F2C890C-D1C0-304E-A6D9-EC016CDB92C4}" dt="2022-10-10T08:55:41.682" v="89" actId="1076"/>
          <ac:inkMkLst>
            <pc:docMk/>
            <pc:sldMk cId="2730845811" sldId="398"/>
            <ac:inkMk id="5" creationId="{55759F49-535E-297A-4CB4-E835EE5ADEA8}"/>
          </ac:inkMkLst>
        </pc:inkChg>
      </pc:sldChg>
      <pc:sldChg chg="addSp delSp modSp mod">
        <pc:chgData name="Andrej Bogdanov (CSD)" userId="54a3fc38-bcd8-4812-b887-b84a314b9e17" providerId="ADAL" clId="{8F2C890C-D1C0-304E-A6D9-EC016CDB92C4}" dt="2022-10-10T08:55:12.977" v="87" actId="478"/>
        <pc:sldMkLst>
          <pc:docMk/>
          <pc:sldMk cId="3186942777" sldId="399"/>
        </pc:sldMkLst>
        <pc:inkChg chg="mod">
          <ac:chgData name="Andrej Bogdanov (CSD)" userId="54a3fc38-bcd8-4812-b887-b84a314b9e17" providerId="ADAL" clId="{8F2C890C-D1C0-304E-A6D9-EC016CDB92C4}" dt="2022-10-10T08:32:19.142" v="84"/>
          <ac:inkMkLst>
            <pc:docMk/>
            <pc:sldMk cId="3186942777" sldId="399"/>
            <ac:inkMk id="3" creationId="{16EC8DC1-D0CE-B878-F568-5FAA73F01B46}"/>
          </ac:inkMkLst>
        </pc:inkChg>
        <pc:inkChg chg="add del mod">
          <ac:chgData name="Andrej Bogdanov (CSD)" userId="54a3fc38-bcd8-4812-b887-b84a314b9e17" providerId="ADAL" clId="{8F2C890C-D1C0-304E-A6D9-EC016CDB92C4}" dt="2022-10-10T08:55:12.977" v="87" actId="478"/>
          <ac:inkMkLst>
            <pc:docMk/>
            <pc:sldMk cId="3186942777" sldId="399"/>
            <ac:inkMk id="4" creationId="{A66933B8-D598-B3FB-8656-ADBCC89BA061}"/>
          </ac:inkMkLst>
        </pc:inkChg>
      </pc:sldChg>
      <pc:sldChg chg="del">
        <pc:chgData name="Andrej Bogdanov (CSD)" userId="54a3fc38-bcd8-4812-b887-b84a314b9e17" providerId="ADAL" clId="{8F2C890C-D1C0-304E-A6D9-EC016CDB92C4}" dt="2022-10-10T08:29:35.845" v="35" actId="2696"/>
        <pc:sldMkLst>
          <pc:docMk/>
          <pc:sldMk cId="2457454581" sldId="403"/>
        </pc:sldMkLst>
      </pc:sldChg>
      <pc:sldChg chg="addSp delSp modSp mod">
        <pc:chgData name="Andrej Bogdanov (CSD)" userId="54a3fc38-bcd8-4812-b887-b84a314b9e17" providerId="ADAL" clId="{8F2C890C-D1C0-304E-A6D9-EC016CDB92C4}" dt="2022-10-10T08:30:08.096" v="40" actId="1076"/>
        <pc:sldMkLst>
          <pc:docMk/>
          <pc:sldMk cId="1958911915" sldId="405"/>
        </pc:sldMkLst>
        <pc:inkChg chg="add mod">
          <ac:chgData name="Andrej Bogdanov (CSD)" userId="54a3fc38-bcd8-4812-b887-b84a314b9e17" providerId="ADAL" clId="{8F2C890C-D1C0-304E-A6D9-EC016CDB92C4}" dt="2022-10-10T08:30:08.096" v="40" actId="1076"/>
          <ac:inkMkLst>
            <pc:docMk/>
            <pc:sldMk cId="1958911915" sldId="405"/>
            <ac:inkMk id="3" creationId="{9C50AEC0-D4CF-14C2-C243-B9C62B9D2FC6}"/>
          </ac:inkMkLst>
        </pc:inkChg>
        <pc:inkChg chg="del">
          <ac:chgData name="Andrej Bogdanov (CSD)" userId="54a3fc38-bcd8-4812-b887-b84a314b9e17" providerId="ADAL" clId="{8F2C890C-D1C0-304E-A6D9-EC016CDB92C4}" dt="2022-10-10T08:29:59.175" v="38" actId="478"/>
          <ac:inkMkLst>
            <pc:docMk/>
            <pc:sldMk cId="1958911915" sldId="405"/>
            <ac:inkMk id="4" creationId="{B3DAE8B5-A8FA-492E-35EF-D4413D974DE7}"/>
          </ac:inkMkLst>
        </pc:inkChg>
      </pc:sldChg>
      <pc:sldChg chg="add del">
        <pc:chgData name="Andrej Bogdanov (CSD)" userId="54a3fc38-bcd8-4812-b887-b84a314b9e17" providerId="ADAL" clId="{8F2C890C-D1C0-304E-A6D9-EC016CDB92C4}" dt="2022-10-10T08:27:53.578" v="27"/>
        <pc:sldMkLst>
          <pc:docMk/>
          <pc:sldMk cId="4218035808" sldId="406"/>
        </pc:sldMkLst>
      </pc:sldChg>
      <pc:sldChg chg="delSp modSp mod">
        <pc:chgData name="Andrej Bogdanov (CSD)" userId="54a3fc38-bcd8-4812-b887-b84a314b9e17" providerId="ADAL" clId="{8F2C890C-D1C0-304E-A6D9-EC016CDB92C4}" dt="2022-10-10T08:30:47.781" v="68" actId="1076"/>
        <pc:sldMkLst>
          <pc:docMk/>
          <pc:sldMk cId="4203712206" sldId="409"/>
        </pc:sldMkLst>
        <pc:spChg chg="mod">
          <ac:chgData name="Andrej Bogdanov (CSD)" userId="54a3fc38-bcd8-4812-b887-b84a314b9e17" providerId="ADAL" clId="{8F2C890C-D1C0-304E-A6D9-EC016CDB92C4}" dt="2022-10-10T08:30:20.274" v="41"/>
          <ac:spMkLst>
            <pc:docMk/>
            <pc:sldMk cId="4203712206" sldId="409"/>
            <ac:spMk id="2" creationId="{D577A314-9A8D-7B4C-932B-4D408FAE3875}"/>
          </ac:spMkLst>
        </pc:spChg>
        <pc:spChg chg="del">
          <ac:chgData name="Andrej Bogdanov (CSD)" userId="54a3fc38-bcd8-4812-b887-b84a314b9e17" providerId="ADAL" clId="{8F2C890C-D1C0-304E-A6D9-EC016CDB92C4}" dt="2022-10-10T08:30:22.663" v="42" actId="478"/>
          <ac:spMkLst>
            <pc:docMk/>
            <pc:sldMk cId="4203712206" sldId="409"/>
            <ac:spMk id="4" creationId="{7B0AE7EB-2B36-5047-9880-E9541BD50D76}"/>
          </ac:spMkLst>
        </pc:spChg>
        <pc:spChg chg="mod">
          <ac:chgData name="Andrej Bogdanov (CSD)" userId="54a3fc38-bcd8-4812-b887-b84a314b9e17" providerId="ADAL" clId="{8F2C890C-D1C0-304E-A6D9-EC016CDB92C4}" dt="2022-10-10T08:30:43.637" v="67" actId="1035"/>
          <ac:spMkLst>
            <pc:docMk/>
            <pc:sldMk cId="4203712206" sldId="409"/>
            <ac:spMk id="6" creationId="{A3EF2F07-87B2-AE41-9288-272D2551458F}"/>
          </ac:spMkLst>
        </pc:spChg>
        <pc:spChg chg="mod">
          <ac:chgData name="Andrej Bogdanov (CSD)" userId="54a3fc38-bcd8-4812-b887-b84a314b9e17" providerId="ADAL" clId="{8F2C890C-D1C0-304E-A6D9-EC016CDB92C4}" dt="2022-10-10T08:30:43.637" v="67" actId="1035"/>
          <ac:spMkLst>
            <pc:docMk/>
            <pc:sldMk cId="4203712206" sldId="409"/>
            <ac:spMk id="7" creationId="{C020CAF0-6C7A-0248-B6B1-69211CEAB2F2}"/>
          </ac:spMkLst>
        </pc:spChg>
        <pc:inkChg chg="mod">
          <ac:chgData name="Andrej Bogdanov (CSD)" userId="54a3fc38-bcd8-4812-b887-b84a314b9e17" providerId="ADAL" clId="{8F2C890C-D1C0-304E-A6D9-EC016CDB92C4}" dt="2022-10-10T08:30:47.781" v="68" actId="1076"/>
          <ac:inkMkLst>
            <pc:docMk/>
            <pc:sldMk cId="4203712206" sldId="409"/>
            <ac:inkMk id="8" creationId="{E1B0D202-127F-6FDB-DA5D-DE6502F99394}"/>
          </ac:inkMkLst>
        </pc:inkChg>
      </pc:sldChg>
      <pc:sldChg chg="del">
        <pc:chgData name="Andrej Bogdanov (CSD)" userId="54a3fc38-bcd8-4812-b887-b84a314b9e17" providerId="ADAL" clId="{8F2C890C-D1C0-304E-A6D9-EC016CDB92C4}" dt="2022-10-10T08:27:31.595" v="25" actId="2696"/>
        <pc:sldMkLst>
          <pc:docMk/>
          <pc:sldMk cId="875854055" sldId="410"/>
        </pc:sldMkLst>
      </pc:sldChg>
      <pc:sldChg chg="add">
        <pc:chgData name="Andrej Bogdanov (CSD)" userId="54a3fc38-bcd8-4812-b887-b84a314b9e17" providerId="ADAL" clId="{8F2C890C-D1C0-304E-A6D9-EC016CDB92C4}" dt="2022-10-10T08:26:50.645" v="19"/>
        <pc:sldMkLst>
          <pc:docMk/>
          <pc:sldMk cId="2701030798" sldId="411"/>
        </pc:sldMkLst>
      </pc:sldChg>
      <pc:sldChg chg="add">
        <pc:chgData name="Andrej Bogdanov (CSD)" userId="54a3fc38-bcd8-4812-b887-b84a314b9e17" providerId="ADAL" clId="{8F2C890C-D1C0-304E-A6D9-EC016CDB92C4}" dt="2022-10-10T08:27:18.440" v="23"/>
        <pc:sldMkLst>
          <pc:docMk/>
          <pc:sldMk cId="100892145" sldId="412"/>
        </pc:sldMkLst>
      </pc:sldChg>
      <pc:sldChg chg="add">
        <pc:chgData name="Andrej Bogdanov (CSD)" userId="54a3fc38-bcd8-4812-b887-b84a314b9e17" providerId="ADAL" clId="{8F2C890C-D1C0-304E-A6D9-EC016CDB92C4}" dt="2022-10-10T08:28:07.437" v="28"/>
        <pc:sldMkLst>
          <pc:docMk/>
          <pc:sldMk cId="1958940777" sldId="413"/>
        </pc:sldMkLst>
      </pc:sldChg>
      <pc:sldChg chg="add">
        <pc:chgData name="Andrej Bogdanov (CSD)" userId="54a3fc38-bcd8-4812-b887-b84a314b9e17" providerId="ADAL" clId="{8F2C890C-D1C0-304E-A6D9-EC016CDB92C4}" dt="2022-10-10T08:29:09.057" v="31"/>
        <pc:sldMkLst>
          <pc:docMk/>
          <pc:sldMk cId="2814289587" sldId="414"/>
        </pc:sldMkLst>
      </pc:sldChg>
      <pc:sldChg chg="add">
        <pc:chgData name="Andrej Bogdanov (CSD)" userId="54a3fc38-bcd8-4812-b887-b84a314b9e17" providerId="ADAL" clId="{8F2C890C-D1C0-304E-A6D9-EC016CDB92C4}" dt="2022-10-10T08:29:33.451" v="34"/>
        <pc:sldMkLst>
          <pc:docMk/>
          <pc:sldMk cId="4166318250" sldId="415"/>
        </pc:sldMkLst>
      </pc:sldChg>
      <pc:sldChg chg="add del">
        <pc:chgData name="Andrej Bogdanov (CSD)" userId="54a3fc38-bcd8-4812-b887-b84a314b9e17" providerId="ADAL" clId="{8F2C890C-D1C0-304E-A6D9-EC016CDB92C4}" dt="2022-10-10T08:29:56.072" v="37"/>
        <pc:sldMkLst>
          <pc:docMk/>
          <pc:sldMk cId="400965481" sldId="416"/>
        </pc:sldMkLst>
      </pc:sldChg>
      <pc:sldChg chg="modSp add mod">
        <pc:chgData name="Andrej Bogdanov (CSD)" userId="54a3fc38-bcd8-4812-b887-b84a314b9e17" providerId="ADAL" clId="{8F2C890C-D1C0-304E-A6D9-EC016CDB92C4}" dt="2022-10-10T08:31:35.277" v="77"/>
        <pc:sldMkLst>
          <pc:docMk/>
          <pc:sldMk cId="3086220160" sldId="416"/>
        </pc:sldMkLst>
        <pc:inkChg chg="mod">
          <ac:chgData name="Andrej Bogdanov (CSD)" userId="54a3fc38-bcd8-4812-b887-b84a314b9e17" providerId="ADAL" clId="{8F2C890C-D1C0-304E-A6D9-EC016CDB92C4}" dt="2022-10-10T08:31:35.277" v="77"/>
          <ac:inkMkLst>
            <pc:docMk/>
            <pc:sldMk cId="3086220160" sldId="416"/>
            <ac:inkMk id="3" creationId="{3BBFDEE4-77D4-364B-8A29-025FAC27FCB5}"/>
          </ac:inkMkLst>
        </pc:inkChg>
      </pc:sldChg>
      <pc:sldChg chg="add">
        <pc:chgData name="Andrej Bogdanov (CSD)" userId="54a3fc38-bcd8-4812-b887-b84a314b9e17" providerId="ADAL" clId="{8F2C890C-D1C0-304E-A6D9-EC016CDB92C4}" dt="2022-10-10T08:31:00.956" v="71"/>
        <pc:sldMkLst>
          <pc:docMk/>
          <pc:sldMk cId="1381998368" sldId="417"/>
        </pc:sldMkLst>
      </pc:sldChg>
    </pc:docChg>
  </pc:docChgLst>
  <pc:docChgLst>
    <pc:chgData name="Andrej Bogdanov" userId="51811781_tp_dropbox" providerId="OAuth2" clId="{FFF5FDA0-E786-A94E-BD84-67C135C175A0}"/>
    <pc:docChg chg="undo custSel modSld">
      <pc:chgData name="Andrej Bogdanov" userId="51811781_tp_dropbox" providerId="OAuth2" clId="{FFF5FDA0-E786-A94E-BD84-67C135C175A0}" dt="2020-09-28T08:52:22.466" v="66" actId="7634"/>
      <pc:docMkLst>
        <pc:docMk/>
      </pc:docMkLst>
      <pc:sldChg chg="addSp">
        <pc:chgData name="Andrej Bogdanov" userId="51811781_tp_dropbox" providerId="OAuth2" clId="{FFF5FDA0-E786-A94E-BD84-67C135C175A0}" dt="2020-09-28T07:53:56.253" v="2" actId="7634"/>
        <pc:sldMkLst>
          <pc:docMk/>
          <pc:sldMk cId="1194338128" sldId="278"/>
        </pc:sldMkLst>
        <pc:inkChg chg="add">
          <ac:chgData name="Andrej Bogdanov" userId="51811781_tp_dropbox" providerId="OAuth2" clId="{FFF5FDA0-E786-A94E-BD84-67C135C175A0}" dt="2020-09-28T07:26:04.590" v="1" actId="7634"/>
          <ac:inkMkLst>
            <pc:docMk/>
            <pc:sldMk cId="1194338128" sldId="278"/>
            <ac:inkMk id="3" creationId="{53AE2071-67E8-A048-86BA-B128D93B1080}"/>
          </ac:inkMkLst>
        </pc:inkChg>
        <pc:inkChg chg="add">
          <ac:chgData name="Andrej Bogdanov" userId="51811781_tp_dropbox" providerId="OAuth2" clId="{FFF5FDA0-E786-A94E-BD84-67C135C175A0}" dt="2020-09-28T07:53:56.253" v="2" actId="7634"/>
          <ac:inkMkLst>
            <pc:docMk/>
            <pc:sldMk cId="1194338128" sldId="278"/>
            <ac:inkMk id="7" creationId="{4C36A99E-C3E6-DD4B-89F2-0387D754F1F9}"/>
          </ac:inkMkLst>
        </pc:inkChg>
      </pc:sldChg>
      <pc:sldChg chg="addSp">
        <pc:chgData name="Andrej Bogdanov" userId="51811781_tp_dropbox" providerId="OAuth2" clId="{FFF5FDA0-E786-A94E-BD84-67C135C175A0}" dt="2020-09-28T07:53:56.253" v="2" actId="7634"/>
        <pc:sldMkLst>
          <pc:docMk/>
          <pc:sldMk cId="4113785020" sldId="279"/>
        </pc:sldMkLst>
        <pc:inkChg chg="add">
          <ac:chgData name="Andrej Bogdanov" userId="51811781_tp_dropbox" providerId="OAuth2" clId="{FFF5FDA0-E786-A94E-BD84-67C135C175A0}" dt="2020-09-28T07:53:56.253" v="2" actId="7634"/>
          <ac:inkMkLst>
            <pc:docMk/>
            <pc:sldMk cId="4113785020" sldId="279"/>
            <ac:inkMk id="2" creationId="{C7F602A1-1993-2A48-8313-0B275AD43834}"/>
          </ac:inkMkLst>
        </pc:inkChg>
      </pc:sldChg>
      <pc:sldChg chg="addSp">
        <pc:chgData name="Andrej Bogdanov" userId="51811781_tp_dropbox" providerId="OAuth2" clId="{FFF5FDA0-E786-A94E-BD84-67C135C175A0}" dt="2020-09-28T07:26:04.590" v="1" actId="7634"/>
        <pc:sldMkLst>
          <pc:docMk/>
          <pc:sldMk cId="4050493258" sldId="304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4050493258" sldId="304"/>
            <ac:inkMk id="4" creationId="{891D6C7B-38DF-C54C-BE6A-7CACB7BEF3FC}"/>
          </ac:inkMkLst>
        </pc:inkChg>
        <pc:inkChg chg="add">
          <ac:chgData name="Andrej Bogdanov" userId="51811781_tp_dropbox" providerId="OAuth2" clId="{FFF5FDA0-E786-A94E-BD84-67C135C175A0}" dt="2020-09-28T07:26:04.590" v="1" actId="7634"/>
          <ac:inkMkLst>
            <pc:docMk/>
            <pc:sldMk cId="4050493258" sldId="304"/>
            <ac:inkMk id="5" creationId="{D607D4C0-F5E7-8F42-B4C9-57A449404CF2}"/>
          </ac:inkMkLst>
        </pc:inkChg>
      </pc:sldChg>
      <pc:sldChg chg="addSp modSp">
        <pc:chgData name="Andrej Bogdanov" userId="51811781_tp_dropbox" providerId="OAuth2" clId="{FFF5FDA0-E786-A94E-BD84-67C135C175A0}" dt="2020-09-28T08:52:22.466" v="66" actId="7634"/>
        <pc:sldMkLst>
          <pc:docMk/>
          <pc:sldMk cId="3230072739" sldId="311"/>
        </pc:sldMkLst>
        <pc:inkChg chg="add mod modStrokes">
          <ac:chgData name="Andrej Bogdanov" userId="51811781_tp_dropbox" providerId="OAuth2" clId="{FFF5FDA0-E786-A94E-BD84-67C135C175A0}" dt="2020-09-28T08:51:48.488" v="65" actId="1076"/>
          <ac:inkMkLst>
            <pc:docMk/>
            <pc:sldMk cId="3230072739" sldId="311"/>
            <ac:inkMk id="2" creationId="{9CE79C5F-AAE5-F746-B62D-86B2C147C7D9}"/>
          </ac:inkMkLst>
        </pc:inkChg>
        <pc:inkChg chg="add">
          <ac:chgData name="Andrej Bogdanov" userId="51811781_tp_dropbox" providerId="OAuth2" clId="{FFF5FDA0-E786-A94E-BD84-67C135C175A0}" dt="2020-09-28T08:50:40.356" v="58" actId="7634"/>
          <ac:inkMkLst>
            <pc:docMk/>
            <pc:sldMk cId="3230072739" sldId="311"/>
            <ac:inkMk id="3" creationId="{EF1DC4C4-84F0-CB4F-9A30-8FD49B0DEFEB}"/>
          </ac:inkMkLst>
        </pc:inkChg>
        <pc:inkChg chg="add">
          <ac:chgData name="Andrej Bogdanov" userId="51811781_tp_dropbox" providerId="OAuth2" clId="{FFF5FDA0-E786-A94E-BD84-67C135C175A0}" dt="2020-09-28T08:52:22.466" v="66" actId="7634"/>
          <ac:inkMkLst>
            <pc:docMk/>
            <pc:sldMk cId="3230072739" sldId="311"/>
            <ac:inkMk id="6" creationId="{B2DB0630-7CF1-8640-B7A0-05F4497B0F44}"/>
          </ac:inkMkLst>
        </pc:inkChg>
      </pc:sldChg>
      <pc:sldChg chg="addSp">
        <pc:chgData name="Andrej Bogdanov" userId="51811781_tp_dropbox" providerId="OAuth2" clId="{FFF5FDA0-E786-A94E-BD84-67C135C175A0}" dt="2020-09-28T08:18:19.832" v="5" actId="7634"/>
        <pc:sldMkLst>
          <pc:docMk/>
          <pc:sldMk cId="1984598748" sldId="318"/>
        </pc:sldMkLst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1984598748" sldId="318"/>
            <ac:inkMk id="6" creationId="{C82B2360-158F-C54C-8FAA-1708263FF857}"/>
          </ac:inkMkLst>
        </pc:inkChg>
      </pc:sldChg>
      <pc:sldChg chg="addSp">
        <pc:chgData name="Andrej Bogdanov" userId="51811781_tp_dropbox" providerId="OAuth2" clId="{FFF5FDA0-E786-A94E-BD84-67C135C175A0}" dt="2020-09-28T08:18:19.832" v="5" actId="7634"/>
        <pc:sldMkLst>
          <pc:docMk/>
          <pc:sldMk cId="3394089927" sldId="319"/>
        </pc:sldMkLst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3394089927" sldId="319"/>
            <ac:inkMk id="3" creationId="{16B02140-08AF-BB41-A9B8-FCDAE524B24B}"/>
          </ac:inkMkLst>
        </pc:inkChg>
      </pc:sldChg>
      <pc:sldChg chg="addSp">
        <pc:chgData name="Andrej Bogdanov" userId="51811781_tp_dropbox" providerId="OAuth2" clId="{FFF5FDA0-E786-A94E-BD84-67C135C175A0}" dt="2020-09-28T08:18:19.832" v="5" actId="7634"/>
        <pc:sldMkLst>
          <pc:docMk/>
          <pc:sldMk cId="542422080" sldId="320"/>
        </pc:sldMkLst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542422080" sldId="320"/>
            <ac:inkMk id="2" creationId="{264BEEAC-516E-8147-8F37-63BE76BBC3BC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2985899901" sldId="330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2985899901" sldId="330"/>
            <ac:inkMk id="2" creationId="{8509284D-60FD-874D-9BCE-EC450CC100C3}"/>
          </ac:inkMkLst>
        </pc:inkChg>
      </pc:sldChg>
      <pc:sldChg chg="addSp modSp">
        <pc:chgData name="Andrej Bogdanov" userId="51811781_tp_dropbox" providerId="OAuth2" clId="{FFF5FDA0-E786-A94E-BD84-67C135C175A0}" dt="2020-09-28T08:31:44.702" v="27"/>
        <pc:sldMkLst>
          <pc:docMk/>
          <pc:sldMk cId="3669955811" sldId="332"/>
        </pc:sldMkLst>
        <pc:inkChg chg="add mod modStrokes">
          <ac:chgData name="Andrej Bogdanov" userId="51811781_tp_dropbox" providerId="OAuth2" clId="{FFF5FDA0-E786-A94E-BD84-67C135C175A0}" dt="2020-09-28T08:31:44.702" v="27"/>
          <ac:inkMkLst>
            <pc:docMk/>
            <pc:sldMk cId="3669955811" sldId="332"/>
            <ac:inkMk id="2" creationId="{073EF050-EFE0-224A-ABD6-773D73C0364C}"/>
          </ac:inkMkLst>
        </pc:inkChg>
      </pc:sldChg>
      <pc:sldChg chg="addSp">
        <pc:chgData name="Andrej Bogdanov" userId="51811781_tp_dropbox" providerId="OAuth2" clId="{FFF5FDA0-E786-A94E-BD84-67C135C175A0}" dt="2020-09-28T08:18:19.832" v="5" actId="7634"/>
        <pc:sldMkLst>
          <pc:docMk/>
          <pc:sldMk cId="1382953532" sldId="340"/>
        </pc:sldMkLst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1382953532" sldId="340"/>
            <ac:inkMk id="3" creationId="{3186A951-6B75-E445-9BB1-E438E39749C0}"/>
          </ac:inkMkLst>
        </pc:inkChg>
      </pc:sldChg>
      <pc:sldChg chg="addSp modSp">
        <pc:chgData name="Andrej Bogdanov" userId="51811781_tp_dropbox" providerId="OAuth2" clId="{FFF5FDA0-E786-A94E-BD84-67C135C175A0}" dt="2020-09-28T08:28:35.122" v="7" actId="7634"/>
        <pc:sldMkLst>
          <pc:docMk/>
          <pc:sldMk cId="2575599046" sldId="342"/>
        </pc:sldMkLst>
        <pc:inkChg chg="add mod modStrokes">
          <ac:chgData name="Andrej Bogdanov" userId="51811781_tp_dropbox" providerId="OAuth2" clId="{FFF5FDA0-E786-A94E-BD84-67C135C175A0}" dt="2020-09-28T08:21:31.369" v="6"/>
          <ac:inkMkLst>
            <pc:docMk/>
            <pc:sldMk cId="2575599046" sldId="342"/>
            <ac:inkMk id="2" creationId="{51F6412C-E0A9-534B-BEB1-FC04A558D650}"/>
          </ac:inkMkLst>
        </pc:inkChg>
        <pc:inkChg chg="add">
          <ac:chgData name="Andrej Bogdanov" userId="51811781_tp_dropbox" providerId="OAuth2" clId="{FFF5FDA0-E786-A94E-BD84-67C135C175A0}" dt="2020-09-28T08:28:35.122" v="7" actId="7634"/>
          <ac:inkMkLst>
            <pc:docMk/>
            <pc:sldMk cId="2575599046" sldId="342"/>
            <ac:inkMk id="3" creationId="{4F7D4C18-F65C-BC40-923A-8F5C2A5EB9DD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2937991562" sldId="346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2937991562" sldId="346"/>
            <ac:inkMk id="9" creationId="{01F8B6AE-5BCC-A94A-96FB-080E95EBE65C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2226067400" sldId="347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2226067400" sldId="347"/>
            <ac:inkMk id="2" creationId="{0D20906E-8C6E-0849-A771-33E208277D34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227759105" sldId="348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227759105" sldId="348"/>
            <ac:inkMk id="3" creationId="{BBD5185D-C4DB-0A4E-91D0-E7C70F51CC55}"/>
          </ac:inkMkLst>
        </pc:inkChg>
      </pc:sldChg>
      <pc:sldChg chg="addSp modSp">
        <pc:chgData name="Andrej Bogdanov" userId="51811781_tp_dropbox" providerId="OAuth2" clId="{FFF5FDA0-E786-A94E-BD84-67C135C175A0}" dt="2020-09-28T08:32:54.715" v="34"/>
        <pc:sldMkLst>
          <pc:docMk/>
          <pc:sldMk cId="1918535079" sldId="349"/>
        </pc:sldMkLst>
        <pc:inkChg chg="add mod modStrokes">
          <ac:chgData name="Andrej Bogdanov" userId="51811781_tp_dropbox" providerId="OAuth2" clId="{FFF5FDA0-E786-A94E-BD84-67C135C175A0}" dt="2020-09-28T08:32:54.715" v="34"/>
          <ac:inkMkLst>
            <pc:docMk/>
            <pc:sldMk cId="1918535079" sldId="349"/>
            <ac:inkMk id="4" creationId="{B532CDEA-4AEE-DD42-B835-5A775BE22631}"/>
          </ac:inkMkLst>
        </pc:inkChg>
      </pc:sldChg>
      <pc:sldChg chg="addSp modSp">
        <pc:chgData name="Andrej Bogdanov" userId="51811781_tp_dropbox" providerId="OAuth2" clId="{FFF5FDA0-E786-A94E-BD84-67C135C175A0}" dt="2020-09-28T08:32:19.392" v="30" actId="1076"/>
        <pc:sldMkLst>
          <pc:docMk/>
          <pc:sldMk cId="3661792290" sldId="350"/>
        </pc:sldMkLst>
        <pc:inkChg chg="add mod modStrokes">
          <ac:chgData name="Andrej Bogdanov" userId="51811781_tp_dropbox" providerId="OAuth2" clId="{FFF5FDA0-E786-A94E-BD84-67C135C175A0}" dt="2020-09-28T08:32:19.392" v="30" actId="1076"/>
          <ac:inkMkLst>
            <pc:docMk/>
            <pc:sldMk cId="3661792290" sldId="350"/>
            <ac:inkMk id="2" creationId="{80DE4E49-3F4E-124D-99A9-CFFAEB34BD6F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1594160714" sldId="351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1594160714" sldId="351"/>
            <ac:inkMk id="6" creationId="{DA6A79A6-6540-8448-ACBD-CA0E1744EBE1}"/>
          </ac:inkMkLst>
        </pc:inkChg>
      </pc:sldChg>
      <pc:sldChg chg="addSp">
        <pc:chgData name="Andrej Bogdanov" userId="51811781_tp_dropbox" providerId="OAuth2" clId="{FFF5FDA0-E786-A94E-BD84-67C135C175A0}" dt="2020-09-28T07:26:04.590" v="1" actId="7634"/>
        <pc:sldMkLst>
          <pc:docMk/>
          <pc:sldMk cId="1021445563" sldId="352"/>
        </pc:sldMkLst>
        <pc:inkChg chg="add">
          <ac:chgData name="Andrej Bogdanov" userId="51811781_tp_dropbox" providerId="OAuth2" clId="{FFF5FDA0-E786-A94E-BD84-67C135C175A0}" dt="2020-09-28T07:26:04.590" v="1" actId="7634"/>
          <ac:inkMkLst>
            <pc:docMk/>
            <pc:sldMk cId="1021445563" sldId="352"/>
            <ac:inkMk id="2" creationId="{F9275EB4-99C3-1948-9896-1933438217EA}"/>
          </ac:inkMkLst>
        </pc:inkChg>
      </pc:sldChg>
      <pc:sldChg chg="addSp delSp modSp">
        <pc:chgData name="Andrej Bogdanov" userId="51811781_tp_dropbox" providerId="OAuth2" clId="{FFF5FDA0-E786-A94E-BD84-67C135C175A0}" dt="2020-09-28T08:30:52.838" v="21" actId="1076"/>
        <pc:sldMkLst>
          <pc:docMk/>
          <pc:sldMk cId="3845796314" sldId="366"/>
        </pc:sldMkLst>
        <pc:spChg chg="mod">
          <ac:chgData name="Andrej Bogdanov" userId="51811781_tp_dropbox" providerId="OAuth2" clId="{FFF5FDA0-E786-A94E-BD84-67C135C175A0}" dt="2020-09-28T08:30:37.276" v="19" actId="1076"/>
          <ac:spMkLst>
            <pc:docMk/>
            <pc:sldMk cId="3845796314" sldId="366"/>
            <ac:spMk id="5" creationId="{00000000-0000-0000-0000-000000000000}"/>
          </ac:spMkLst>
        </pc:spChg>
        <pc:spChg chg="mod">
          <ac:chgData name="Andrej Bogdanov" userId="51811781_tp_dropbox" providerId="OAuth2" clId="{FFF5FDA0-E786-A94E-BD84-67C135C175A0}" dt="2020-09-28T08:30:52.838" v="21" actId="1076"/>
          <ac:spMkLst>
            <pc:docMk/>
            <pc:sldMk cId="3845796314" sldId="366"/>
            <ac:spMk id="8" creationId="{00000000-0000-0000-0000-000000000000}"/>
          </ac:spMkLst>
        </pc:spChg>
        <pc:inkChg chg="add mod modStrokes">
          <ac:chgData name="Andrej Bogdanov" userId="51811781_tp_dropbox" providerId="OAuth2" clId="{FFF5FDA0-E786-A94E-BD84-67C135C175A0}" dt="2020-09-28T08:30:44.571" v="20" actId="1076"/>
          <ac:inkMkLst>
            <pc:docMk/>
            <pc:sldMk cId="3845796314" sldId="366"/>
            <ac:inkMk id="3" creationId="{E33F94DD-2F55-C94A-BDCF-E14465762D27}"/>
          </ac:inkMkLst>
        </pc:inkChg>
        <pc:inkChg chg="add del">
          <ac:chgData name="Andrej Bogdanov" userId="51811781_tp_dropbox" providerId="OAuth2" clId="{FFF5FDA0-E786-A94E-BD84-67C135C175A0}" dt="2020-09-28T08:30:10.613" v="15"/>
          <ac:inkMkLst>
            <pc:docMk/>
            <pc:sldMk cId="3845796314" sldId="366"/>
            <ac:inkMk id="6" creationId="{03369C86-51F1-0741-8202-4282523D3287}"/>
          </ac:inkMkLst>
        </pc:inkChg>
      </pc:sldChg>
      <pc:sldChg chg="addSp modSp">
        <pc:chgData name="Andrej Bogdanov" userId="51811781_tp_dropbox" providerId="OAuth2" clId="{FFF5FDA0-E786-A94E-BD84-67C135C175A0}" dt="2020-09-28T08:31:00.211" v="22"/>
        <pc:sldMkLst>
          <pc:docMk/>
          <pc:sldMk cId="1057036944" sldId="367"/>
        </pc:sldMkLst>
        <pc:inkChg chg="add mod modStrokes">
          <ac:chgData name="Andrej Bogdanov" userId="51811781_tp_dropbox" providerId="OAuth2" clId="{FFF5FDA0-E786-A94E-BD84-67C135C175A0}" dt="2020-09-28T08:31:00.211" v="22"/>
          <ac:inkMkLst>
            <pc:docMk/>
            <pc:sldMk cId="1057036944" sldId="367"/>
            <ac:inkMk id="2" creationId="{8738CC2C-9221-494F-B137-8FCC9A1921E3}"/>
          </ac:inkMkLst>
        </pc:inkChg>
      </pc:sldChg>
      <pc:sldChg chg="addSp">
        <pc:chgData name="Andrej Bogdanov" userId="51811781_tp_dropbox" providerId="OAuth2" clId="{FFF5FDA0-E786-A94E-BD84-67C135C175A0}" dt="2020-09-28T07:53:56.253" v="2" actId="7634"/>
        <pc:sldMkLst>
          <pc:docMk/>
          <pc:sldMk cId="368132299" sldId="378"/>
        </pc:sldMkLst>
        <pc:inkChg chg="add">
          <ac:chgData name="Andrej Bogdanov" userId="51811781_tp_dropbox" providerId="OAuth2" clId="{FFF5FDA0-E786-A94E-BD84-67C135C175A0}" dt="2020-09-28T07:53:56.253" v="2" actId="7634"/>
          <ac:inkMkLst>
            <pc:docMk/>
            <pc:sldMk cId="368132299" sldId="378"/>
            <ac:inkMk id="3" creationId="{0ACB9FB8-698C-4144-81E6-4AAE91A7CDBF}"/>
          </ac:inkMkLst>
        </pc:inkChg>
      </pc:sldChg>
      <pc:sldChg chg="addSp modSp">
        <pc:chgData name="Andrej Bogdanov" userId="51811781_tp_dropbox" providerId="OAuth2" clId="{FFF5FDA0-E786-A94E-BD84-67C135C175A0}" dt="2020-09-28T08:18:19.832" v="5" actId="7634"/>
        <pc:sldMkLst>
          <pc:docMk/>
          <pc:sldMk cId="687171664" sldId="379"/>
        </pc:sldMkLst>
        <pc:inkChg chg="add mod">
          <ac:chgData name="Andrej Bogdanov" userId="51811781_tp_dropbox" providerId="OAuth2" clId="{FFF5FDA0-E786-A94E-BD84-67C135C175A0}" dt="2020-09-28T07:54:26.316" v="4" actId="1076"/>
          <ac:inkMkLst>
            <pc:docMk/>
            <pc:sldMk cId="687171664" sldId="379"/>
            <ac:inkMk id="5" creationId="{4E403A04-E942-7F4F-AE47-687EE613B215}"/>
          </ac:inkMkLst>
        </pc:inkChg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687171664" sldId="379"/>
            <ac:inkMk id="6" creationId="{C90D6CC7-E9F5-0A49-BF9C-0007AF72AF35}"/>
          </ac:inkMkLst>
        </pc:inkChg>
      </pc:sldChg>
      <pc:sldChg chg="addSp modSp">
        <pc:chgData name="Andrej Bogdanov" userId="51811781_tp_dropbox" providerId="OAuth2" clId="{FFF5FDA0-E786-A94E-BD84-67C135C175A0}" dt="2020-09-28T08:49:00.374" v="54" actId="7634"/>
        <pc:sldMkLst>
          <pc:docMk/>
          <pc:sldMk cId="2965925449" sldId="380"/>
        </pc:sldMkLst>
        <pc:spChg chg="mod">
          <ac:chgData name="Andrej Bogdanov" userId="51811781_tp_dropbox" providerId="OAuth2" clId="{FFF5FDA0-E786-A94E-BD84-67C135C175A0}" dt="2020-09-28T08:47:47.534" v="48" actId="1076"/>
          <ac:spMkLst>
            <pc:docMk/>
            <pc:sldMk cId="2965925449" sldId="380"/>
            <ac:spMk id="4" creationId="{94643518-A41E-4A4A-8FF0-FC198DAB6F44}"/>
          </ac:spMkLst>
        </pc:spChg>
        <pc:inkChg chg="add mod modStrokes">
          <ac:chgData name="Andrej Bogdanov" userId="51811781_tp_dropbox" providerId="OAuth2" clId="{FFF5FDA0-E786-A94E-BD84-67C135C175A0}" dt="2020-09-28T08:48:25.800" v="52" actId="1076"/>
          <ac:inkMkLst>
            <pc:docMk/>
            <pc:sldMk cId="2965925449" sldId="380"/>
            <ac:inkMk id="3" creationId="{E3F27A76-5A5E-E34A-9494-42C80E85AE67}"/>
          </ac:inkMkLst>
        </pc:inkChg>
        <pc:inkChg chg="add mod modStrokes">
          <ac:chgData name="Andrej Bogdanov" userId="51811781_tp_dropbox" providerId="OAuth2" clId="{FFF5FDA0-E786-A94E-BD84-67C135C175A0}" dt="2020-09-28T08:48:19.232" v="51" actId="1076"/>
          <ac:inkMkLst>
            <pc:docMk/>
            <pc:sldMk cId="2965925449" sldId="380"/>
            <ac:inkMk id="5" creationId="{CB487C1C-DB84-434F-B29C-1FC0FC939A95}"/>
          </ac:inkMkLst>
        </pc:inkChg>
        <pc:inkChg chg="add mod">
          <ac:chgData name="Andrej Bogdanov" userId="51811781_tp_dropbox" providerId="OAuth2" clId="{FFF5FDA0-E786-A94E-BD84-67C135C175A0}" dt="2020-09-28T08:48:25.800" v="52" actId="1076"/>
          <ac:inkMkLst>
            <pc:docMk/>
            <pc:sldMk cId="2965925449" sldId="380"/>
            <ac:inkMk id="6" creationId="{D5FDEA58-5D5F-9D4D-80F4-F36998A836BB}"/>
          </ac:inkMkLst>
        </pc:inkChg>
        <pc:inkChg chg="add mod modStrokes">
          <ac:chgData name="Andrej Bogdanov" userId="51811781_tp_dropbox" providerId="OAuth2" clId="{FFF5FDA0-E786-A94E-BD84-67C135C175A0}" dt="2020-09-28T08:48:25.800" v="52" actId="1076"/>
          <ac:inkMkLst>
            <pc:docMk/>
            <pc:sldMk cId="2965925449" sldId="380"/>
            <ac:inkMk id="7" creationId="{4A23B3F0-3376-0F4C-B8AF-3AA855D8EBF4}"/>
          </ac:inkMkLst>
        </pc:inkChg>
        <pc:inkChg chg="add">
          <ac:chgData name="Andrej Bogdanov" userId="51811781_tp_dropbox" providerId="OAuth2" clId="{FFF5FDA0-E786-A94E-BD84-67C135C175A0}" dt="2020-09-28T08:48:49.213" v="53" actId="7634"/>
          <ac:inkMkLst>
            <pc:docMk/>
            <pc:sldMk cId="2965925449" sldId="380"/>
            <ac:inkMk id="8" creationId="{DBCE674F-7385-984F-AE16-EB982C6067B5}"/>
          </ac:inkMkLst>
        </pc:inkChg>
        <pc:inkChg chg="add">
          <ac:chgData name="Andrej Bogdanov" userId="51811781_tp_dropbox" providerId="OAuth2" clId="{FFF5FDA0-E786-A94E-BD84-67C135C175A0}" dt="2020-09-28T08:49:00.374" v="54" actId="7634"/>
          <ac:inkMkLst>
            <pc:docMk/>
            <pc:sldMk cId="2965925449" sldId="380"/>
            <ac:inkMk id="9" creationId="{4C024028-F6B1-D240-B57C-C66E5F2DA2D5}"/>
          </ac:inkMkLst>
        </pc:inkChg>
      </pc:sldChg>
      <pc:sldChg chg="addSp modSp">
        <pc:chgData name="Andrej Bogdanov" userId="51811781_tp_dropbox" providerId="OAuth2" clId="{FFF5FDA0-E786-A94E-BD84-67C135C175A0}" dt="2020-09-28T08:29:51.399" v="13"/>
        <pc:sldMkLst>
          <pc:docMk/>
          <pc:sldMk cId="3849757295" sldId="381"/>
        </pc:sldMkLst>
        <pc:inkChg chg="add mod modStrokes">
          <ac:chgData name="Andrej Bogdanov" userId="51811781_tp_dropbox" providerId="OAuth2" clId="{FFF5FDA0-E786-A94E-BD84-67C135C175A0}" dt="2020-09-28T08:29:51.399" v="13"/>
          <ac:inkMkLst>
            <pc:docMk/>
            <pc:sldMk cId="3849757295" sldId="381"/>
            <ac:inkMk id="3" creationId="{38E5B315-DC38-4040-A64F-33130FB9B377}"/>
          </ac:inkMkLst>
        </pc:inkChg>
        <pc:inkChg chg="add">
          <ac:chgData name="Andrej Bogdanov" userId="51811781_tp_dropbox" providerId="OAuth2" clId="{FFF5FDA0-E786-A94E-BD84-67C135C175A0}" dt="2020-09-28T08:29:49.142" v="12" actId="7634"/>
          <ac:inkMkLst>
            <pc:docMk/>
            <pc:sldMk cId="3849757295" sldId="381"/>
            <ac:inkMk id="4" creationId="{F7804D67-1E31-DE49-86FF-269F9857C639}"/>
          </ac:inkMkLst>
        </pc:inkChg>
      </pc:sldChg>
    </pc:docChg>
  </pc:docChgLst>
  <pc:docChgLst>
    <pc:chgData name="Andrej Bogdanov" userId="51811781_tp_dropbox" providerId="OAuth2" clId="{F0723EF2-CA4D-904A-B2A3-9427B73955E0}"/>
    <pc:docChg chg="custSel modSld">
      <pc:chgData name="Andrej Bogdanov" userId="51811781_tp_dropbox" providerId="OAuth2" clId="{F0723EF2-CA4D-904A-B2A3-9427B73955E0}" dt="2020-10-05T08:14:43.522" v="4" actId="7634"/>
      <pc:docMkLst>
        <pc:docMk/>
      </pc:docMkLst>
      <pc:sldChg chg="addSp">
        <pc:chgData name="Andrej Bogdanov" userId="51811781_tp_dropbox" providerId="OAuth2" clId="{F0723EF2-CA4D-904A-B2A3-9427B73955E0}" dt="2020-10-05T06:50:45.285" v="0" actId="7634"/>
        <pc:sldMkLst>
          <pc:docMk/>
          <pc:sldMk cId="2568272042" sldId="262"/>
        </pc:sldMkLst>
        <pc:inkChg chg="add">
          <ac:chgData name="Andrej Bogdanov" userId="51811781_tp_dropbox" providerId="OAuth2" clId="{F0723EF2-CA4D-904A-B2A3-9427B73955E0}" dt="2020-10-05T06:50:45.285" v="0" actId="7634"/>
          <ac:inkMkLst>
            <pc:docMk/>
            <pc:sldMk cId="2568272042" sldId="262"/>
            <ac:inkMk id="2" creationId="{7271A131-5564-3145-BC32-97232A588307}"/>
          </ac:inkMkLst>
        </pc:inkChg>
      </pc:sldChg>
      <pc:sldChg chg="addSp modSp">
        <pc:chgData name="Andrej Bogdanov" userId="51811781_tp_dropbox" providerId="OAuth2" clId="{F0723EF2-CA4D-904A-B2A3-9427B73955E0}" dt="2020-10-05T07:13:13.578" v="3" actId="7634"/>
        <pc:sldMkLst>
          <pc:docMk/>
          <pc:sldMk cId="1959699803" sldId="265"/>
        </pc:sldMkLst>
        <pc:inkChg chg="add">
          <ac:chgData name="Andrej Bogdanov" userId="51811781_tp_dropbox" providerId="OAuth2" clId="{F0723EF2-CA4D-904A-B2A3-9427B73955E0}" dt="2020-10-05T06:50:45.285" v="0" actId="7634"/>
          <ac:inkMkLst>
            <pc:docMk/>
            <pc:sldMk cId="1959699803" sldId="265"/>
            <ac:inkMk id="2" creationId="{6271933E-CB95-B34B-93B2-9F0E3CCEDB0D}"/>
          </ac:inkMkLst>
        </pc:inkChg>
        <pc:inkChg chg="add mod">
          <ac:chgData name="Andrej Bogdanov" userId="51811781_tp_dropbox" providerId="OAuth2" clId="{F0723EF2-CA4D-904A-B2A3-9427B73955E0}" dt="2020-10-05T06:51:09.876" v="2" actId="1076"/>
          <ac:inkMkLst>
            <pc:docMk/>
            <pc:sldMk cId="1959699803" sldId="265"/>
            <ac:inkMk id="3" creationId="{20F9BCBD-C605-B04E-A482-71B96D18F1A9}"/>
          </ac:inkMkLst>
        </pc:inkChg>
        <pc:inkChg chg="add">
          <ac:chgData name="Andrej Bogdanov" userId="51811781_tp_dropbox" providerId="OAuth2" clId="{F0723EF2-CA4D-904A-B2A3-9427B73955E0}" dt="2020-10-05T07:13:13.578" v="3" actId="7634"/>
          <ac:inkMkLst>
            <pc:docMk/>
            <pc:sldMk cId="1959699803" sldId="265"/>
            <ac:inkMk id="6" creationId="{2DC38C84-610A-FA47-8E80-90FA440C89BF}"/>
          </ac:inkMkLst>
        </pc:inkChg>
      </pc:sldChg>
      <pc:sldChg chg="addSp">
        <pc:chgData name="Andrej Bogdanov" userId="51811781_tp_dropbox" providerId="OAuth2" clId="{F0723EF2-CA4D-904A-B2A3-9427B73955E0}" dt="2020-10-05T07:13:13.578" v="3" actId="7634"/>
        <pc:sldMkLst>
          <pc:docMk/>
          <pc:sldMk cId="4030787163" sldId="266"/>
        </pc:sldMkLst>
        <pc:inkChg chg="add">
          <ac:chgData name="Andrej Bogdanov" userId="51811781_tp_dropbox" providerId="OAuth2" clId="{F0723EF2-CA4D-904A-B2A3-9427B73955E0}" dt="2020-10-05T07:13:13.578" v="3" actId="7634"/>
          <ac:inkMkLst>
            <pc:docMk/>
            <pc:sldMk cId="4030787163" sldId="266"/>
            <ac:inkMk id="3" creationId="{F0507B71-4F2C-9D4C-817C-237C41E41705}"/>
          </ac:inkMkLst>
        </pc:inkChg>
      </pc:sldChg>
      <pc:sldChg chg="addSp">
        <pc:chgData name="Andrej Bogdanov" userId="51811781_tp_dropbox" providerId="OAuth2" clId="{F0723EF2-CA4D-904A-B2A3-9427B73955E0}" dt="2020-10-05T07:13:13.578" v="3" actId="7634"/>
        <pc:sldMkLst>
          <pc:docMk/>
          <pc:sldMk cId="1206470130" sldId="338"/>
        </pc:sldMkLst>
        <pc:inkChg chg="add">
          <ac:chgData name="Andrej Bogdanov" userId="51811781_tp_dropbox" providerId="OAuth2" clId="{F0723EF2-CA4D-904A-B2A3-9427B73955E0}" dt="2020-10-05T07:13:13.578" v="3" actId="7634"/>
          <ac:inkMkLst>
            <pc:docMk/>
            <pc:sldMk cId="1206470130" sldId="338"/>
            <ac:inkMk id="2" creationId="{26CA0A82-7850-3A47-B99D-6112DF3E40FA}"/>
          </ac:inkMkLst>
        </pc:inkChg>
      </pc:sldChg>
      <pc:sldChg chg="addSp">
        <pc:chgData name="Andrej Bogdanov" userId="51811781_tp_dropbox" providerId="OAuth2" clId="{F0723EF2-CA4D-904A-B2A3-9427B73955E0}" dt="2020-10-05T06:50:45.285" v="0" actId="7634"/>
        <pc:sldMkLst>
          <pc:docMk/>
          <pc:sldMk cId="2160344556" sldId="341"/>
        </pc:sldMkLst>
        <pc:inkChg chg="add">
          <ac:chgData name="Andrej Bogdanov" userId="51811781_tp_dropbox" providerId="OAuth2" clId="{F0723EF2-CA4D-904A-B2A3-9427B73955E0}" dt="2020-10-05T06:50:45.285" v="0" actId="7634"/>
          <ac:inkMkLst>
            <pc:docMk/>
            <pc:sldMk cId="2160344556" sldId="341"/>
            <ac:inkMk id="3" creationId="{A9B9A8D7-C810-854E-8788-0CD0DF11CC00}"/>
          </ac:inkMkLst>
        </pc:inkChg>
      </pc:sldChg>
      <pc:sldChg chg="addSp">
        <pc:chgData name="Andrej Bogdanov" userId="51811781_tp_dropbox" providerId="OAuth2" clId="{F0723EF2-CA4D-904A-B2A3-9427B73955E0}" dt="2020-10-05T07:13:13.578" v="3" actId="7634"/>
        <pc:sldMkLst>
          <pc:docMk/>
          <pc:sldMk cId="1022378653" sldId="348"/>
        </pc:sldMkLst>
        <pc:inkChg chg="add">
          <ac:chgData name="Andrej Bogdanov" userId="51811781_tp_dropbox" providerId="OAuth2" clId="{F0723EF2-CA4D-904A-B2A3-9427B73955E0}" dt="2020-10-05T07:13:13.578" v="3" actId="7634"/>
          <ac:inkMkLst>
            <pc:docMk/>
            <pc:sldMk cId="1022378653" sldId="348"/>
            <ac:inkMk id="4" creationId="{D024AD66-D8F7-3543-AD76-3B708518503A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1616202751" sldId="352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1616202751" sldId="352"/>
            <ac:inkMk id="3" creationId="{D7FE9171-596D-8441-989A-DEC06B7D126E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1705687567" sldId="353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1705687567" sldId="353"/>
            <ac:inkMk id="3" creationId="{3BBFDEE4-77D4-364B-8A29-025FAC27FCB5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757618375" sldId="367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757618375" sldId="367"/>
            <ac:inkMk id="2" creationId="{6EF64A4A-071A-B745-BF3C-36BF2994E500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511425445" sldId="368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511425445" sldId="368"/>
            <ac:inkMk id="2" creationId="{74B6DF7C-930A-A942-8471-DB493043DACB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3682003675" sldId="376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3682003675" sldId="376"/>
            <ac:inkMk id="3" creationId="{733187C2-9692-824D-A6F0-A384790EC352}"/>
          </ac:inkMkLst>
        </pc:inkChg>
      </pc:sldChg>
      <pc:sldChg chg="addSp">
        <pc:chgData name="Andrej Bogdanov" userId="51811781_tp_dropbox" providerId="OAuth2" clId="{F0723EF2-CA4D-904A-B2A3-9427B73955E0}" dt="2020-10-05T06:50:45.285" v="0" actId="7634"/>
        <pc:sldMkLst>
          <pc:docMk/>
          <pc:sldMk cId="40400089" sldId="388"/>
        </pc:sldMkLst>
        <pc:inkChg chg="add">
          <ac:chgData name="Andrej Bogdanov" userId="51811781_tp_dropbox" providerId="OAuth2" clId="{F0723EF2-CA4D-904A-B2A3-9427B73955E0}" dt="2020-10-05T06:50:45.285" v="0" actId="7634"/>
          <ac:inkMkLst>
            <pc:docMk/>
            <pc:sldMk cId="40400089" sldId="388"/>
            <ac:inkMk id="3" creationId="{D72D0A77-0D8C-DE43-8267-60EEEDA8756D}"/>
          </ac:inkMkLst>
        </pc:inkChg>
      </pc:sldChg>
      <pc:sldChg chg="addSp">
        <pc:chgData name="Andrej Bogdanov" userId="51811781_tp_dropbox" providerId="OAuth2" clId="{F0723EF2-CA4D-904A-B2A3-9427B73955E0}" dt="2020-10-05T06:50:45.285" v="0" actId="7634"/>
        <pc:sldMkLst>
          <pc:docMk/>
          <pc:sldMk cId="2618791648" sldId="389"/>
        </pc:sldMkLst>
        <pc:inkChg chg="add">
          <ac:chgData name="Andrej Bogdanov" userId="51811781_tp_dropbox" providerId="OAuth2" clId="{F0723EF2-CA4D-904A-B2A3-9427B73955E0}" dt="2020-10-05T06:50:45.285" v="0" actId="7634"/>
          <ac:inkMkLst>
            <pc:docMk/>
            <pc:sldMk cId="2618791648" sldId="389"/>
            <ac:inkMk id="3" creationId="{118EF9AC-1CE3-C346-9DF6-8B2EAA7EE0AA}"/>
          </ac:inkMkLst>
        </pc:inkChg>
      </pc:sldChg>
      <pc:sldChg chg="addSp">
        <pc:chgData name="Andrej Bogdanov" userId="51811781_tp_dropbox" providerId="OAuth2" clId="{F0723EF2-CA4D-904A-B2A3-9427B73955E0}" dt="2020-10-05T07:13:13.578" v="3" actId="7634"/>
        <pc:sldMkLst>
          <pc:docMk/>
          <pc:sldMk cId="3014752256" sldId="390"/>
        </pc:sldMkLst>
        <pc:inkChg chg="add">
          <ac:chgData name="Andrej Bogdanov" userId="51811781_tp_dropbox" providerId="OAuth2" clId="{F0723EF2-CA4D-904A-B2A3-9427B73955E0}" dt="2020-10-05T07:13:13.578" v="3" actId="7634"/>
          <ac:inkMkLst>
            <pc:docMk/>
            <pc:sldMk cId="3014752256" sldId="390"/>
            <ac:inkMk id="3" creationId="{C1455FEF-598B-3542-AB38-BE92661A50DF}"/>
          </ac:inkMkLst>
        </pc:inkChg>
      </pc:sldChg>
      <pc:sldChg chg="addSp">
        <pc:chgData name="Andrej Bogdanov" userId="51811781_tp_dropbox" providerId="OAuth2" clId="{F0723EF2-CA4D-904A-B2A3-9427B73955E0}" dt="2020-10-05T07:13:13.578" v="3" actId="7634"/>
        <pc:sldMkLst>
          <pc:docMk/>
          <pc:sldMk cId="682996135" sldId="391"/>
        </pc:sldMkLst>
        <pc:inkChg chg="add">
          <ac:chgData name="Andrej Bogdanov" userId="51811781_tp_dropbox" providerId="OAuth2" clId="{F0723EF2-CA4D-904A-B2A3-9427B73955E0}" dt="2020-10-05T07:13:13.578" v="3" actId="7634"/>
          <ac:inkMkLst>
            <pc:docMk/>
            <pc:sldMk cId="682996135" sldId="391"/>
            <ac:inkMk id="3" creationId="{9D0BC6BF-E5D7-FF44-9819-ABD184CB369C}"/>
          </ac:inkMkLst>
        </pc:inkChg>
      </pc:sldChg>
      <pc:sldChg chg="addSp">
        <pc:chgData name="Andrej Bogdanov" userId="51811781_tp_dropbox" providerId="OAuth2" clId="{F0723EF2-CA4D-904A-B2A3-9427B73955E0}" dt="2020-10-05T06:50:45.285" v="0" actId="7634"/>
        <pc:sldMkLst>
          <pc:docMk/>
          <pc:sldMk cId="61905173" sldId="392"/>
        </pc:sldMkLst>
        <pc:inkChg chg="add">
          <ac:chgData name="Andrej Bogdanov" userId="51811781_tp_dropbox" providerId="OAuth2" clId="{F0723EF2-CA4D-904A-B2A3-9427B73955E0}" dt="2020-10-05T06:50:45.285" v="0" actId="7634"/>
          <ac:inkMkLst>
            <pc:docMk/>
            <pc:sldMk cId="61905173" sldId="392"/>
            <ac:inkMk id="2" creationId="{42603387-36FE-FF42-91DA-D423B8BA8E77}"/>
          </ac:inkMkLst>
        </pc:inkChg>
      </pc:sldChg>
      <pc:sldChg chg="addSp">
        <pc:chgData name="Andrej Bogdanov" userId="51811781_tp_dropbox" providerId="OAuth2" clId="{F0723EF2-CA4D-904A-B2A3-9427B73955E0}" dt="2020-10-05T06:50:45.285" v="0" actId="7634"/>
        <pc:sldMkLst>
          <pc:docMk/>
          <pc:sldMk cId="2410766665" sldId="393"/>
        </pc:sldMkLst>
        <pc:inkChg chg="add">
          <ac:chgData name="Andrej Bogdanov" userId="51811781_tp_dropbox" providerId="OAuth2" clId="{F0723EF2-CA4D-904A-B2A3-9427B73955E0}" dt="2020-10-05T06:50:45.285" v="0" actId="7634"/>
          <ac:inkMkLst>
            <pc:docMk/>
            <pc:sldMk cId="2410766665" sldId="393"/>
            <ac:inkMk id="2" creationId="{6CC4FE45-E84B-9347-A3EC-DE1AED367251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1120647102" sldId="394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1120647102" sldId="394"/>
            <ac:inkMk id="3" creationId="{64E181E2-89A1-A046-BC5B-9E291C14B885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1791631426" sldId="395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1791631426" sldId="395"/>
            <ac:inkMk id="2" creationId="{B5B1CA87-9374-AB48-80EF-A247E28A93E2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624793172" sldId="396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624793172" sldId="396"/>
            <ac:inkMk id="2" creationId="{B9F1D25C-0DEC-7241-88F1-2EAD53451014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2639874889" sldId="397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2639874889" sldId="397"/>
            <ac:inkMk id="2" creationId="{0CACC11F-5E63-6E4A-8ECF-BAF5C29B1D4D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985764364" sldId="398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985764364" sldId="398"/>
            <ac:inkMk id="2" creationId="{9A37ED5E-93D4-3F4A-BEED-FB0673B93C0A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684600730" sldId="399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684600730" sldId="399"/>
            <ac:inkMk id="4" creationId="{E379DEEB-C10F-264B-8166-56AB9BADA5E7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4284781478" sldId="400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4284781478" sldId="400"/>
            <ac:inkMk id="3" creationId="{325B882C-9E1F-6541-A111-55BB0D3A16A2}"/>
          </ac:inkMkLst>
        </pc:inkChg>
      </pc:sldChg>
      <pc:sldChg chg="addSp">
        <pc:chgData name="Andrej Bogdanov" userId="51811781_tp_dropbox" providerId="OAuth2" clId="{F0723EF2-CA4D-904A-B2A3-9427B73955E0}" dt="2020-10-05T07:13:13.578" v="3" actId="7634"/>
        <pc:sldMkLst>
          <pc:docMk/>
          <pc:sldMk cId="2457454581" sldId="403"/>
        </pc:sldMkLst>
        <pc:inkChg chg="add">
          <ac:chgData name="Andrej Bogdanov" userId="51811781_tp_dropbox" providerId="OAuth2" clId="{F0723EF2-CA4D-904A-B2A3-9427B73955E0}" dt="2020-10-05T07:13:13.578" v="3" actId="7634"/>
          <ac:inkMkLst>
            <pc:docMk/>
            <pc:sldMk cId="2457454581" sldId="403"/>
            <ac:inkMk id="2" creationId="{227723A5-1AC8-FD4B-981F-C5F02E4CFF69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7753554" sldId="404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7753554" sldId="404"/>
            <ac:inkMk id="2" creationId="{64F1B89B-EAF5-3B44-81AE-F2BBFFC36552}"/>
          </ac:inkMkLst>
        </pc:inkChg>
      </pc:sldChg>
      <pc:sldChg chg="addSp">
        <pc:chgData name="Andrej Bogdanov" userId="51811781_tp_dropbox" providerId="OAuth2" clId="{F0723EF2-CA4D-904A-B2A3-9427B73955E0}" dt="2020-10-05T08:14:43.522" v="4" actId="7634"/>
        <pc:sldMkLst>
          <pc:docMk/>
          <pc:sldMk cId="1958911915" sldId="405"/>
        </pc:sldMkLst>
        <pc:inkChg chg="add">
          <ac:chgData name="Andrej Bogdanov" userId="51811781_tp_dropbox" providerId="OAuth2" clId="{F0723EF2-CA4D-904A-B2A3-9427B73955E0}" dt="2020-10-05T08:14:43.522" v="4" actId="7634"/>
          <ac:inkMkLst>
            <pc:docMk/>
            <pc:sldMk cId="1958911915" sldId="405"/>
            <ac:inkMk id="3" creationId="{CBECC1B1-0669-1641-A305-2E595FB51A15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4:17.08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2136 13260 7447,'0'-8'-1416,"0"0"2311,0 6-519,0-3 1,0 4 242,0-3-337,-5 2 59,3-3 116,-3 5 764,5 0-1074,0 5 1,0-2-111,0 5 0,0-1 58,0 5 1,0-1-138,0 0 0,0 5-71,0-1 1,4 4 89,0-4 1,0 5-52,-4 0-91,0-4 247,0 6-364,0-5 167,5 1 1,-4 0 36,3-3-139,-3-2 86,-1-2 1,0-1 64,0-2 55,5-3-60,-4 0 260,5-5-164,-6 0 114,5 0 47,1-5-199,0-1 299,4-6-252,-3 1 0,8-4-9,0-1 1,2-3-17,-2 4 0,-1-5 3,5 1 1,-1-1-30,1 0 0,1 0 85,-5 5 0,2 0-53,-2 3 0,-2 2 201,2 3 0,-2 0-50,-2 3 0,0 3 82,1-3-132,-1 8 1,1 2 14,-1 6 0,1 3-43,-1 0 1,-3 6-107,-1-2 0,0-2-80,0 2-29,3 1 165,-8-3 1,4 4-180,-2-6-35,-3 0-293,9-4-71,-9 1 1,8-1 123,-5 1 1,1-5-917,-1 1 1332,-3 0 0,4-2 0,-5-1 0</inkml:trace>
  <inkml:trace contextRef="#ctx0" brushRef="#br0" timeOffset="1">5231 13157 8001,'0'-12'-80,"0"1"1,-2 3 221,-1 1 0,1 3 357,-1-4-221,-4 6 1,5-5 61,-6 4-47,6 1-123,-9-3 0,5 5 37,-5 0 0,-1 2-126,1 1 1,-1 4-137,1 4 0,0 1 31,-1-1 1,5 4 43,-1 0 0,2 6-6,-2-2 1,-1 2-146,5 2 1,0 0 10,4 0 0,0 0-66,0 0 0,2-2-39,2-2 1,6 1 73,5-4 1,5-1-17,-1-4 1,3-3 90,1 0 0,-1-6 75,1 2-65,5-3 50,-4-1 0,8-5 124,-5-2 0,3-7-37,-3-2 0,-2 0 189,-6 1 0,0-3-59,-7-5 272,2 0-242,-13 0 0,4 0 165,-5 1-276,-5-6-66,-1 4 1,-12-4-105,-5 5 1,-1 5 117,-7 3 0,2 3-140,-1 5 1,-3 2-38,2 5 1,3 9-247,2 2 0,3 7-461,4-3 0,4 9 30,7-1 786,3 2 0,5-2 0,0 0 0</inkml:trace>
  <inkml:trace contextRef="#ctx0" brushRef="#br0" timeOffset="2">7903 13100 8029,'0'-12'-9,"-4"5"52,1-1 0,-5 4 193,4-3-7,0 4 276,4-2 353,-5 5-60,4-5-317,-4 4 0,5 1-36,0 7 35,0 3-155,0 2 1,0 4 19,0 3-31,0 3-142,0 6 0,1-4-254,3 3 69,-3 2 0,9-5-269,-8 4 285,8-5 0,-9-4-482,3 0 0,-3-1-781,-1 1 0,0 1 1260,0-5 0,-5 0 0,-1-3 0</inkml:trace>
  <inkml:trace contextRef="#ctx0" brushRef="#br0" timeOffset="3">1770 14128 7991,'-6'-5'560,"6"3"0,6-4-307,6 2 1,2 3-52,5-3 0,-3 3-26,11 1 1,-6-4-127,6 0 0,-3 0 174,-1 4-14,5 0-39,-4 0 0,5 0-86,-2 0 1,-2 0 51,6 0 0,0 0-97,7 0 0,-1 0 31,5 0 1,0-1-150,4-3 0,1 2-40,2-6 1,1 4 14,7-3 1,-3 3-292,7-4 0,1 4 392,-1-3 0,-27 3 0,0 0-10,0-1 0,0-1 0,1 2 0,0 0 11,3 0 0,0 1 0,0-1 1,0 0 26,2-2 1,0 1 0,1 1 0,-1 0-14,2 0 1,0 0-1,1 2 1,0 1-273,3-3 0,0 0 0,-1 2 0,1 0 287,0-2 0,-1 0 0,2 3 1,-1 0-3,2-1 1,-1 0 0,1 1 0,1 1-26,0 0 1,1 0 0,0 0 0,1 0 17,-1 0 1,-1 0 0,1 0 0,-1 0-59,2 0 0,1 0 0,-2 0 0,1 0 27,5 0 1,-1 0 0,-2-2 0,0 0-279,3 0 0,-1 0 1,-1 0-1,0 0 280,3 2 0,0 0 1,-3 0-1,1 0-262,4 0 0,0 0 0,-4 0 0,1 0 259,3 1 0,0-2 0,-4 0 0,0-1-1,4 0 0,0 0 1,-3 0-1,1 0 24,2 2 1,0 0-1,-1 0 1,-1 0-19,1 0 1,-1 0 0,-2-2 0,1 0 58,1 0 1,0 0 0,-1 0 0,-1-1-17,2 1 1,0 1 0,-1 0 0,0 0-13,-5-1 0,1 0 1,-1 1-1,-1 0-81,-2-1 1,-1 0-1,0 1 1,-1 0 169,1-3 0,1 0 1,-2 2-1,1 0-26,-2-2 0,1 1 0,-1 1 1,0 0 103,-1-2 1,0 0 0,-2 3-1,1 0-112,-3-1 1,0 0 0,-1-1-1,-1 1 144,-2 0 1,0 0 0,0-1-1,-1 1-275,26-2 0,0 3 75,-4-3 1,-8 3-30,-4 1 1,-7 0 689,0 0 0,-7 0-672,-4 0 0,-8 0 472,-4 0 0,-6 0-540,-2 0-2,-4 0 0,-12 0-1299,-10 0 0,-6 3 1358,-2 1 0,-12 5 0,-8-2 0</inkml:trace>
  <inkml:trace contextRef="#ctx0" brushRef="#br0" timeOffset="4">2044 14744 7829,'-5'-12'6,"4"-4"147,-9 15 1,7-8 345,-4 5-276,4 1 1,-3 3 327,2 0-120,3 0 0,-4 5-182,5 2 1,0 7-1,0 2 1,0 9-113,0 2 1,0 2 72,0 5 1,3-1-243,1 9 0,4 0 57,-4 3 1,3 1-31,-3 0 0,4-1-161,-4 1 1,4-4-5,0 0 1,2-4 59,2 4 1,-2-9-46,-3 1 0,4-7 24,-4-1 0,2-5 59,-1-2 1,2-5-86,-3 1 0,-2-6 57,-1-2 0,-2-3-350,-2 4-21,0-6-283,0 3 196,-6-15 0,4 1-602,-6-10 1160,-4 0 0,-6-9 0,-5-1 0</inkml:trace>
  <inkml:trace contextRef="#ctx0" brushRef="#br0" timeOffset="5">1987 14790 7845,'0'-23'-1712,"0"4"2035,0 0 1,5 5 652,3-1 1,2 2-564,1 2 0,6 3-183,2 1 0,3 0 272,0 0-339,1 2 1,1 5-13,3 0 0,-3 0-120,3 0 1,-7 1-68,-1 3 1,-5 2 85,1 5 1,-2 2-271,-2 2 1,0-1 116,-4 5 0,-3-1-116,-8 1 37,-2 3 93,-6-5 1,-5 6 24,-6 0 1,-5-1 55,-6-3 0,4-2 14,4-1 0,2-7-168,1 2 0,1-3 89,3-1 1,3-2-646,4-5 223,6 0-160,1 0 238,5-5 0,6-1-376,6-6 793,-1 1 0,11 0 0,-5-1 0</inkml:trace>
  <inkml:trace contextRef="#ctx0" brushRef="#br0" timeOffset="6">2752 14379 7890,'-6'-8'0,"2"1"507,-2 4-308,5-2 1,-9 5 427,2 0 1,0 5-199,-3 3 0,5 6-198,-10 1 1,6 10-43,-5 2 0,-2 5-28,2 2 0,-4 1-7,4 4 1,0 1 30,3 6 1,5-1-216,-1 1 0,4 0-45,-3 0 0,3-2-86,-4-2 1,6-3 41,-2-5 1,3-4-186,1-4 1,1-3-82,3-4 0,1-2-227,2-6 1,4 0 206,-4 1 1,3-6-140,2-2 1,-1-3 594,1-1 1,-1 5 0,0 2 0</inkml:trace>
  <inkml:trace contextRef="#ctx0" brushRef="#br0" timeOffset="7">2730 14847 7780,'-12'-11'-726,"6"4"1,-3-3 998,5 3 0,0 0 1881,4 0-1183,0 4-632,0-2 0,2 5-126,1 0 1,-1 5-2,1 3 0,0 3-117,1 4 0,-3-2-51,3 2 1,1 2-147,-1-2 1,3 0-148,-3-3-491,5-1 482,-3 0 1,6-4-47,-1-3 195,-4-3 0,3-1-16,-3 0 1,4 0-47,0 0 104,0-5-17,1-2 0,-1-4 140,1 0-18,-1-1 1,0 1-23,1-1 0,-4 2 262,-1 3 286,-4-4-384,2 10 1,-5-3 163,0 8 1,0 3-104,0 4 1,0 4-33,0 0 1,0 6-81,0-2 0,0 1-130,0-1 1,0 1 22,0-4 1,4 3-226,-1-4 0,5 0-552,-4-3 1,5-5 365,-2 1 1,0-6-1431,0 2 1819,1-3 0,3-1 0,1 0 0</inkml:trace>
  <inkml:trace contextRef="#ctx0" brushRef="#br0" timeOffset="8">3152 14550 7889,'-6'-11'495,"-4"-1"1,10 2-248,0 3 0,1-2 128,7 5 0,-5 0-58,5 4 0,-2 1 26,2 3 1,2 4-51,-2 7 0,3 3 205,4 5 0,-2 5-333,2 2 1,2 4 75,-2 4 1,0 3-461,-3 5 0,-2 2-201,-3-2 0,2 3-99,-5-3 0,0-4 19,-4 3 1,-4-8-443,0-3 1,0-1 940,4-6 0,-5 0 0,-1-5 0</inkml:trace>
  <inkml:trace contextRef="#ctx0" brushRef="#br0" timeOffset="9">5082 14356 7937,'0'-6'911,"0"-4"0,2 8-698,1-2 255,-1 3-60,8 1 1,-9 5-130,3 3 1,-3 7-183,-1 4 1,0 4 28,0 4 1,0 1-175,0 2 0,0 3-314,0-3 1,0-2 187,0-1 0,0-4-605,0-4 0,1 1 163,3-5 1,-1 1 615,4-5 0,6 6 0,5 0 0</inkml:trace>
  <inkml:trace contextRef="#ctx0" brushRef="#br0" timeOffset="10">5413 14470 7933,'7'-11'380,"-2"-1"-15,-5 1 0,1 0-404,3-1 0,-1 6-470,4 2 1270,-4 3 0,2 2-357,-5 3 0,0 3-137,0 9 0,-5 3-126,-3 7 1,-6 3-172,-1 6 1,0 3 93,3 0 0,1 5-284,-1-1 0,1-1 40,0 0 1,3-8-74,0 2 1,6-9-118,-2 1 0,-1-4-191,1-4 0,0-3-885,4-4 1446,0-1 0,5 1 0,2-1 0</inkml:trace>
  <inkml:trace contextRef="#ctx0" brushRef="#br0" timeOffset="11">5425 14824 7813,'0'-7'410,"0"-1"168,0 0 1,1-2-210,3 3 1,2 0-22,6 4 1,-1 1 25,1-2 1,0 3-115,4 1 0,-3 0-84,7 0 0,-3 0-16,2 0 0,2 5-141,-6 3 1,0 1 21,-4-2 0,1 4-129,-1-4 1,-4 7-1,-4 1 1,-1 2-120,-2-2 0,-5 3 81,-3 5 1,-3-4 15,-5 0 1,2 0 18,-5 4 0,4-4 72,-4 0 0,5-4 10,-1 4 1,6-5-36,1 1 1,6-2-40,-2-2-9,3 1 1,6-2-128,3-3 0,7-2-320,4-5 1,7 0 210,5 0 1,3-5-595,4-2 922,8-3 0,1-7 0,4-1 0</inkml:trace>
  <inkml:trace contextRef="#ctx0" brushRef="#br0" timeOffset="12">7915 14265 7910,'-5'-12'0,"0"5"1157,-3-1-370,-2 0 28,8 2-191,-3 1-244,5 5 0,0 6-216,0 6 0,4 6-148,0 8 1,0 0 76,-4 4 1,1 0-221,3 5 0,-3-5-72,3 1 1,-1-6-15,0 2 1,-1-3-538,1-1 1,2-4 155,-1 0 0,1-9-510,-1 1 1104,3-2 0,-1 3 0,-1-1 0</inkml:trace>
  <inkml:trace contextRef="#ctx0" brushRef="#br0" timeOffset="13">8223 14253 7848,'-6'-7'2253,"2"-1"-2154,3 5 0,2-2 17,3 5 1,-3 9-17,3 3 0,-3 3 69,-1 0 0,-5 8-156,-3 7 1,-3 3 5,-4 2 0,-3 3-72,-5 0 0,-4 4-347,1-4 0,3-1 249,4-7 0,5 2-446,-1-6 1,3-3 313,5-4 0,2-5-189,5 1 0,0-6-36,0-1 508,5-5 0,6 2 0,7-5 0</inkml:trace>
  <inkml:trace contextRef="#ctx0" brushRef="#br0" timeOffset="14">8326 14516 7842,'-8'0'508,"1"0"41,4 0 704,-2 0-9,5 0 1,1 5-1007,3 3 1,-3 2-39,3 1 0,-3 1-113,-1-1 1,0 4-161,0 0 1,-1 2 50,-3-2 0,2 2-194,-6 2 0,1-1 81,-5-3 1,5-3-74,-1 4 1,4-4 40,-4 0 1,6-1 46,-2 1 0,3-1 33,1 0 1,1 0 66,3-4 1,2 2 82,6-5 0,3 1-21,0-1 1,5-3 124,-1 3 0,4-3-37,4-1 0,-3-4 122,3 1 0,1-1-118,-2 4 1,1-4 51,-4 0-577,-5 0 215,-2 4-1560,-10 0 1736,-6 5 0,-11-3 0,-7 3 0</inkml:trace>
  <inkml:trace contextRef="#ctx0" brushRef="#br0" timeOffset="15">11958 13305 7969,'0'-11'7,"0"-1"392,0 6-81,0-4 1,0 9 288,0-4 360,0 5-786,-5 0 1,3 5 13,-2 2 1,3 5 27,1 3 1,0 3-56,0 5 1,0 1 68,0 2 1,1 0-281,3 4 0,-1 1-32,4 3 0,-4-4-51,1 1 0,1-2 68,-1 1 1,1 2-137,-1-5 0,-3-1-3,3-3 0,-3-1 133,-1-3 0,0-3 50,0-4 1,0-1-43,0 1 90,0-1 0,0-3 13,0-1 222,0-4-181,0 2 491,0-5 1,5 0-537,3 0 0,2 0 9,1 0 1,2 0-65,2 0 0,3 0 57,5 0 0,1-1-79,2-3 0,0 3 67,4-3 0,-3-1-135,3 1 0,-4-4 64,0 4 1,-1-1-17,-3 2 0,-4 1-39,-3-1 1,-2 1-355,-2 2-106,1 0 149,-1 0-549,-4 0 620,-2 0 0,-7 0-398,-1 0 0,0 0-445,-4 0 794,-1 0 0,-5 0 382,-2 0 0,-3-5 0,-5-1 0</inkml:trace>
  <inkml:trace contextRef="#ctx0" brushRef="#br0" timeOffset="16">11946 13637 7904,'0'-12'0,"0"1"602,0-1-261,0 1 1,1 1-75,3 2 1,1 2 78,3 2 0,3 3 220,1-3 0,1 3-311,6 1 1,1 0-39,7 0 0,-3 0 43,2 0 0,2 0-43,-1 0 0,5 0-225,-2 0 1,-2 0-27,-1 0 0,-3 0-103,-1 0 0,-2 0-141,-2 0 0,-2-4-313,-6 0 0,0-1 60,1 1 1,-4 3-121,-1-3-195,-4-2 1,0 3 289,-6-5 0,0 6-226,-4-2 782,-6-2 0,-5-6 0,-5-5 0</inkml:trace>
  <inkml:trace contextRef="#ctx0" brushRef="#br0" timeOffset="17">11958 13225 7882,'0'-11'-61,"0"0"1,1 3 642,3 0 1,3 2-150,9-2 0,0-1 156,3 6 0,1-2-97,-4 1 1,4 2-63,-1-1 0,3 1-189,0 2 0,1 0 0,0 0 1,-4 0-15,0 0 0,-4 4 14,4 0 0,-5 1 0,2-1 0,0-2 100,-1 6-341,1-5 0,-5 7 0,0-4 0</inkml:trace>
  <inkml:trace contextRef="#ctx0" brushRef="#br0" timeOffset="18">12711 13168 8053,'0'-11'-1432,"0"-1"2128,0 1 0,0 3-200,0 1 0,0 3 33,0-4 0,0 5 234,0-5 70,5 5-507,-3-2 1,4 10-66,-2 3 0,-3 8 34,3 7 1,-3 5-64,-1 7 0,0 3-10,0 0 1,4 5-73,0-1 0,0 2-278,-4 2 0,0 3-243,0 1 0,3-1 258,1-3 0,0-4-124,-4 0 1,0-7 118,0-1 0,0-4-202,0-7 0,0-2 25,0-2 1,0-2 391,0-6 0,0 0 76,0 1 254,0-6 30,0 4-29,0-8-15,0 3-150,0-5-341,5 0 1,-2 0 67,4 0 1,1 0-15,3 0 0,1 0 0,-1 0 0,1 0-8,-1 0 0,4 0-215,1 0 0,0 0 83,-1 0 1,-2-2-142,2-1 0,-2 1 56,-2-1 0,-3 0-740,-1-1 0,-3 3 109,4-3 0,-6 2 880,2-2 0,-2-3 0,-2-4 0</inkml:trace>
  <inkml:trace contextRef="#ctx0" brushRef="#br0" timeOffset="19">12711 13065 8053,'7'-17'0,"-2"0"250,0 6 1,5 1-5,5 2 1,2-1 36,-2 5 0,-1 1-25,5 3 0,-1 0 15,1 0 0,2 0-218,-2 0 1,-2 0-260,-2 0 0,-2 0-915,-2 0 0,1 0 271,-1 0 848,1 0 0,-1 0 0,0 0 0</inkml:trace>
  <inkml:trace contextRef="#ctx0" brushRef="#br0" timeOffset="20">13180 13260 7977,'-7'-5'-4,"2"2"805,5-5 118,0 6-428,5-3 0,-2 11-183,4 6 1,-4 2 26,1 8 1,1 1-83,-1 11 1,0-1-31,-4 9 1,0-4-180,0 4 1,0-1 99,0 1 0,0-3-378,0-5 0,0-1 64,0-2 1,0-5-79,0-7 1,1 2-108,3-6 208,-3 0-70,4-3 105,-5-6-242,0-1 1,0-6 107,0-3 0,0-2-220,0-6 0,0 1 157,0-1 1,-4-3 81,0 0 1,1-7 111,3 0 0,-4-1 137,0-4 1,-4-1 5,4 1 0,1 0-36,3 0 1,0 7 394,0-3 0,0 6-180,0-2 0,1 5 340,3-1 0,-2 4-88,6 3 0,0-1 92,3 5 0,0 1-144,1 3 0,-1 1 5,1 3 0,-1 3-292,0 8 0,5 3 104,-1 5 0,0 0-119,-3 0 1,3 3 106,0 1 0,2 1-330,-2-1 1,-1-5-31,5 1 0,-5 0 30,1-4 1,1-2 15,0-2 1,3-4 89,-4-3 0,0 1 58,-3-5 1,-1 3-25,0-3 1,1 0 100,-1-4 0,-3 0 37,-1 0 0,-3-1 206,4-3 1,-6-3-84,2-4 0,-2-2 175,-2-2 1,0-3-211,0-5 1,0-4-7,0-4 0,-6-2-217,-1-1 1,0-4 52,0 0 1,3-4-371,-4 4 0,6 1 162,-2 6 1,3 0-193,1 4 1,0 4-603,0 4 140,0 5 1,0-2-1983,0 4 1293,0 6-1197,0 1 2670,0 5 0,10 5 0,3 1 0</inkml:trace>
  <inkml:trace contextRef="#ctx0" brushRef="#br0" timeOffset="21">13705 13123 7891,'0'-18'-877,"0"1"1,1 6 2260,3-1-355,2 1-525,6 5 0,-2-1-146,-2 4 1,2 1-163,-3-2 0,4 3 29,0 1 1,0 0-1,1 0 1,3 0-186,0 0 1,4 4 129,-3 0 1,3 0-139,-4-4 0,1 0 42,0 0 0,-3 0-103,7 0 0,-7-4 52,3 0 1,-5-1 11,-3 1 0,2 3 37,-2-3 0,-3 2-2,-2-2 1,0 2 25,1-1-46,-3 1 1,4 4 30,-5 1 0,0 4-6,0 4 1,0 6 174,0 2 1,0 7-60,0 5 0,1 2 58,3 1 0,-3 2-126,3 2 0,1-1 2,-1 4 0,0-3-61,-4 4 0,4-1-118,0 1 0,3 2-57,-3-2 0,1-1 117,-1 1 1,-2-6-291,6 2 0,-5-2 89,0-2 0,-1-1-26,-2-2 0,3-3 184,1-6 0,0-4 266,-4-3-159,0 3 1,-1-5 139,-3 2 0,1-7 36,-4-4 1,-1-3-53,-3-1 1,-1 0 194,1 0 1,-6-1-54,-2-3 1,-2-1-350,-2-3 0,0-2-168,0 2 0,0-1-368,1 2 0,4-2 139,3 5 1,6-1-332,1 1 1,4 3-2233,-3-3 1681,4 3 1292,3 1 0,7 5 0,4 1 0</inkml:trace>
  <inkml:trace contextRef="#ctx0" brushRef="#br0" timeOffset="22">14596 13488 7826,'-8'0'221,"1"0"175,4-5 1,-1 4-111,8-3 1,-3 1 114,3 0 1,3 1-51,0-2 0,3 3-129,2 1 1,0 0 29,4 0 1,1 0-31,6 0 1,0 0-68,0 0 0,1 0-25,3 0 0,1-1-92,2-3 1,2 2-188,-6-6 0,1 4-419,-4-3 0,0 4-486,0-1 0,-6-1 515,-1 1 0,-8 1-792,0 3 831,-5 0 1,0 3 499,-6 1 0,-14 5 0,-7-3 0</inkml:trace>
  <inkml:trace contextRef="#ctx0" brushRef="#br0" timeOffset="23">14664 13671 8056,'12'0'926,"-1"0"1,4 0-542,1 0 0,3 0 234,-4 0 1,7 0-180,0 0 0,2 0-52,7 0 1,-4 0-134,3 0 0,-5-1-99,2-3 0,-2 2 53,2-1 0,-7 0 0,3-1 0,-6 3-2123,2-3 1,-5 3 185,1 1 1728,-7 0 0,2 0 0,-4 0 0</inkml:trace>
  <inkml:trace contextRef="#ctx0" brushRef="#br0" timeOffset="24">16023 13271 7826,'-5'-6'-487,"-1"-4"1,-2 4 736,1-1 0,3 2 13,-4 5 0,5-4-115,-5 0 1,4 0 609,-3 4-499,-1 0 0,-3 4 52,-1 0 1,1 5 11,-1-2 0,5 9-59,-1 3 1,0 2-65,-3 2 1,1 0 25,2 0 1,-1 3-226,6 1 1,-1 0 80,4-4 1,0-1-26,0 1 0,1 0-10,3 0 1,2-1-295,6-3 0,-1 1 82,0-5 1,2 2-45,2-2 0,-1-6 73,5 2 1,-1-3 74,1-1 0,3-2 226,-3-5 1,2 0-113,2 0 0,0-1 191,0-3 0,3-3-59,1-8 1,0 2-9,-4-2 0,-1-3 34,1-1 0,-1-3-33,-3-1 0,1-5-16,-5-2 0,-1 1 108,-6-2 1,-3 1-329,-5-4 0,-2-1 63,-6 1 1,-1 4-208,-10-1 1,-1 10 108,-7-2 1,-6 11-55,-5 1 1,0 7-29,4 0 0,-1 3-114,1 1 0,6 5-18,5 3 1,2 2-112,6 1 1,4 2-702,8 2 1,1 2 504,2 2 1,7 6 613,4-2 0,6 2 0,5-2 0</inkml:trace>
  <inkml:trace contextRef="#ctx0" brushRef="#br0" timeOffset="25">16709 13534 7826,'5'-7'0,"-4"-3"1412,4 4-735,0-6 854,-4 6-721,5 1-626,-6 5-82,0 0-470,-6 0-885,0 0 0,-5 1 224,-1 3 1029,1 2 0,-1 1 0,1-2 0</inkml:trace>
  <inkml:trace contextRef="#ctx0" brushRef="#br0" timeOffset="26">17348 12906 7826,'0'-12'0,"0"6"0,-4-4 188,1 2 0,-5 2 25,4-2 0,-1 6 198,1-2 208,3 2-193,-9 2 1,7 6-113,-4 1 1,4 8-105,-1 4 0,3 7-169,1 0 0,0 6 93,0-1 1,1-2-441,3 1 1,-2-4 221,1 0 1,2-2-358,-1-1 1,1-4-221,-1 0 1,-3-3-1153,3 3 1813,-3-5 0,-6 2 0,-1-5 0</inkml:trace>
  <inkml:trace contextRef="#ctx0" brushRef="#br0" timeOffset="27">17040 13511 7791,'5'-6'126,"-2"-1"-63,4 3 0,1 3 362,3-3 0,4 3-95,1 1 0,-1 0 345,-4 0 0,6 0-203,2 0 0,2 0-185,2 0 1,5-4-171,3 0 0,-1 1-106,4 3 0,-6-2 55,7-1 1,-5 1-100,0-2 1,-2 2-754,-5-2 1,0 3 409,0-3 1,-5-1-899,-3 1 1,-6 0-75,-2 4 1348,-4 0 0,2 0 0,-5 0 0</inkml:trace>
  <inkml:trace contextRef="#ctx0" brushRef="#br0" timeOffset="28">17166 13716 7867,'-6'-6'0,"5"0"372,-3 2 1,4 3 559,4-3 1,-1 1-198,4 0-509,1 1 1,3-3 198,1 5 0,1-4-72,2 1 1,-3-1-103,4 4 0,0 0-110,-1 0 0,4 0-95,-3 0 1,-1 4 93,-4-1 0,1 5-79,-1-4 1,-5 5-272,-2-2 0,1 3 124,-1 2 0,0-1-324,-4 1 0,-1-1 198,-3 1 0,-2 3-75,-6 0 0,-3 4 14,0-4 0,-6 6 113,2-2 0,3 1 82,1-1 0,-2 1-15,2-5 0,0 2 34,3-2 1,5-3-32,-1-1 0,5 0 244,0-3 1,1-2-73,2 2 0,5-5 324,3 0 1,4-1-33,3-2 1,3 0 113,4 0 1,1 0-460,0 0 1,-1 0 80,-3 0 1,2 0-1018,-2 0 1,-2 0 494,-2 0 1,-6 0-509,-2 0 1,0 1 919,0 3 0,4-3 0,-5 4 0</inkml:trace>
  <inkml:trace contextRef="#ctx0" brushRef="#br0" timeOffset="29">18319 13225 7867,'-6'-11'710,"1"5"45,5-5 6,0 10-567,0 6 0,3 8-1,1 10 1,4 3-64,-4 1 0,3 5 46,-3-2 1,1-1-215,-1 2 0,-3-6 94,3 2 1,-3-3-267,-1-1 1,4-5-83,0-3 1,0 1-263,-4 0 1,0-5-484,0-3 740,0-1 1,0 1-1173,0-1 1469,0-4 0,-5 2 0,-2-5 0,-4 0 0</inkml:trace>
  <inkml:trace contextRef="#ctx0" brushRef="#br0" timeOffset="30">18148 13420 7867,'6'-6'-1151,"-1"5"2783,-5-9-1024,5 9 0,0-6-184,3 4 1,2 1-67,-2-1 0,6 1-145,1 2 1,5 0-102,-1 0 0,-1 0-98,1 0 1,0 0-193,4 0 1,0 0-205,0 0 1,-2 0-548,-2 0 0,4-4 460,0 1 469,-5-1 0,13-6 0,-7-3 0</inkml:trace>
  <inkml:trace contextRef="#ctx0" brushRef="#br0" timeOffset="31">18947 13100 7867,'0'-12'264,"0"1"483,0-1 61,5 1 514,-3 5-919,3 1 1,-4 6-41,3 3 0,-3 7-114,3 8 1,-3 8 85,-1 3 1,0 7-122,0 1 0,0 5-107,0-1 0,0 3-147,0 0 1,0 0-96,0-3 0,0 1-406,0-5 0,0-1 327,0-7-1067,0 3 834,0-14 0,0 6-50,0-9 0,1-1 78,3-4 0,-3-3-37,3 0 0,-3-5-99,-1 5-302,0-6 857,0 4 0,0-1 0,0 1 0</inkml:trace>
  <inkml:trace contextRef="#ctx0" brushRef="#br0" timeOffset="32">19290 13454 7805,'1'-10'373,"3"2"593,-3 3-135,4 5-657,-5 0-1267,0 5-26,0-4 1119,0 4 0,-5-5 0,-1 0 0</inkml:trace>
  <inkml:trace contextRef="#ctx0" brushRef="#br0" timeOffset="33">19907 12974 7820,'-6'-18'-1469,"5"2"1130,-9 4 1363,9 1-611,-9 0 1,8 3 29,-1 0 0,0 2 84,-1-2 337,3 3-125,-4 5-498,5 0 1,0 9 73,0 3 62,0 7-194,5 3 1,-3 4-33,6 4 1,-4-3-118,4 3 0,-6-4-17,2 0 0,1-5-336,-1-2 1,1-1-158,-1 1 1,-3-3 267,3-4 0,-3-1-1007,-1 0 0,0 1 53,0-1 1162,-5-4 0,-1 3 0,-6-4 0</inkml:trace>
  <inkml:trace contextRef="#ctx0" brushRef="#br0" timeOffset="34">19678 13397 8604,'12'0'1163,"-1"0"-586,0 0 1,2 0-161,2 0 1,3 0-82,5 0 0,5 0-51,2 0 0,1-4-224,3 0 0,-2-1-70,6 1 1,-3 3-138,0-3 1,-2-1-91,-3 1 0,-2 0-367,-5 4 0,-4 0-45,0 0 0,-9 0-164,1 0-302,-2 0 0,-2 5 1114,-3 3 0,-13-3 0,-4 0 0</inkml:trace>
  <inkml:trace contextRef="#ctx0" brushRef="#br0" timeOffset="35">19770 13671 7867,'0'-7'1131,"0"-3"1,3 8-727,1-6 0,5 6 60,-1-2 0,2 1-98,1-1 1,1 3 84,-1-3 1,2 3-112,2 1 1,3 0-117,5 0 1,-3 0-94,3 0 1,-4 0-121,4 0 0,-2 1-141,-6 3 0,-1-1 108,-6 4 1,1 1-117,-5 3 1,-1 1 63,-3-1 0,0 1-336,0-1 1,-5 4 106,-2 0 0,-3 5-8,-2-5 0,-3 4 69,0-4 0,-2 4-20,2-4 1,2 1 305,-2-5 0,6-1-104,2-2 0,3 1 590,-4-6-270,6 6-37,-3-2 1,6-1 51,3-2 1,2-3 158,5-1 1,2 0-182,2 0 0,-1 0-70,5 0 0,0 0-650,4 0 1,0 0 253,0 0 0,0 0-1465,0 0 0,-1 1 127,1 3 1550,0-3 0,5 4 0,1-5 0</inkml:trace>
  <inkml:trace contextRef="#ctx0" brushRef="#br0" timeOffset="36">21003 13305 7867,'0'-11'0,"0"3"518,0 1 1,1 0-127,3 0 1,2 2-313,6 5 0,-1-2 68,1-1 0,-1 1 255,0-2 0,2 3-18,2 1 1,-1-4-142,5 1 1,0-1-105,4 4 0,-4-4-84,0 0 0,-1-1-129,1 1 1,1 3 105,-4-3 1,0 2-758,-1-2 0,-2 3-54,2-3-1537,-2-3 840,-2 6 1475,-4-4 0,-2 5 0,-5 0 0</inkml:trace>
  <inkml:trace contextRef="#ctx0" brushRef="#br0" timeOffset="37">20980 13454 7815,'13'0'7,"2"0"1,2 0 621,2 0 1,2 0-110,-2 0 0,3 0-72,1 0 0,1 0-252,2 0 0,0-4-144,4 0 1,-4 0-874,0 4 0,-2 0 495,-1 0 1,1 0 325,3 0 0,-3-5 0,4-1 0</inkml:trace>
  <inkml:trace contextRef="#ctx0" brushRef="#br0" timeOffset="38">22191 12769 7847,'-7'-12'717,"2"6"-100,5 1 234,0 5-303,5 0 0,-3 1-156,1 3 0,-1 6-1,-2 5 1,0 5-255,0-1 1,0 7 86,0 1 1,0 0-265,0 0 1,0-3-106,0 3 1,0-3-113,0-1 1,0-2 106,0-2 0,1 2-232,3-6 1,-3 0-200,3-3 1,1-1-1566,-1 0 2146,0 6 0,-4-4 0,0 3 0</inkml:trace>
  <inkml:trace contextRef="#ctx0" brushRef="#br0" timeOffset="39">21962 13408 7897,'-6'0'1703,"1"0"-1282,15-5 1,-6 4-80,7-3 1,-2 3-151,3 1 1,4 0 203,3 0 1,4-4-86,4 0 1,3-1-89,8 1 1,-1 2-104,5-6 0,0 4-149,3-3 1,0 0 88,-3 0 0,-2 0-194,-2 3 0,-2 2-165,2-6 0,-8 6 185,-3-2 0,-7 1-1020,-1 0 0,-8 1 489,0-1 1,-7 3 644,0 3 0,-8-1 0,-3 3 0</inkml:trace>
  <inkml:trace contextRef="#ctx0" brushRef="#br0" timeOffset="40">22099 13682 7887,'-6'0'1811,"1"-5"1,14 3-1733,2-6 1,8 5 73,0 0 1,-1-4 200,1 0 1,0 0-99,4 0 0,4 4-38,-1-1 1,1-1-109,-4 1 1,0 1 104,-1 3 1,-4 0-44,-3 0 36,-2 5 1,-3 1-266,-2 6 0,-3-5 91,-5 1 1,0-1-83,0 5 1,-4-1-145,0 1 0,-4 3-82,0 0 1,-6 2 53,-1-2 0,-4-1-112,3 5 0,-4-4 48,1 4 1,-2-1 5,-2 1 1,5-1 250,3-3-174,-3-2 540,5 3 52,2-5 1,7-4 411,8-3 1,3-3-481,9-1 1,3 0-20,7 0 0,0 0 568,4 0 1,1 0-338,3 0 1,0 1-747,0 3 0,-1-3 196,-2 3 0,-3-3-348,-5-1 1,-4 2 7,0 1 0,-9-1-736,1 1-685,-2-1 1085,-3-2 1,-26-5 0,-12-2 0</inkml:trace>
  <inkml:trace contextRef="#ctx0" brushRef="#br0" timeOffset="41">23002 13568 7793,'11'-13'751,"0"-2"0,1 13 408,-1-6-384,-4 5-468,3-2-135,-9 5 1,4 2-2148,-5 1 1975,-10-1 0,-3 3 0,-10-5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0:36:07.77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3118 2684 8263,'0'-13'0,"0"-2"0,0 2 69,0-2 1,-5 2 143,-3 2 0,2 1 117,-2 2-140,1-2 0,-5 5 10,1-3 0,-4-1 16,-1 6 1,0-1-11,1 4-125,-3 0 1,-1 1 31,0 3 1,0 6 132,-4 5 1,-1 7-250,-3 1 0,2 1 114,-6 6 0,0 2-236,-7 6 0,5-2 182,-6 2 0,12-2-136,-4 3 0,11-3 64,5 6 1,3-4 41,5 4 0,3-5-14,8 1 1,3-4 41,8-3 0,9-3-49,11-5 0,4-6 30,7-1 0,-1-5-27,1-3 1,-4 0 35,0-4 0,-5 0-115,1-4 0,1-1 21,-1-3 0,4-2-151,-4-6 0,-1 1-488,-7-1 1,1 2 291,-8 3 0,1-4-574,-9 4 970,0 2 0,-3 0 0,-1 5 0</inkml:trace>
  <inkml:trace contextRef="#ctx0" brushRef="#br0" timeOffset="1">3655 2627 8199,'-18'-23'74,"1"6"-57,6 6 0,3 1 775,1 6-604,4 0 0,-6 6 246,6 1 0,-1 5-136,4 7 1,0 3-42,0 5 0,0 5-87,0 2 1,0 3-124,0 1 0,4 4 19,-1 1 0,5 0-149,-4-1 0,3-2 6,-3 2 0,0-3 88,-4-1 1,4-4-63,0-4 1,3-3 77,-3-4 1,1 1-64,-1-4 1,-2-2 34,6-7 1,-4 2-896,3-5-354,-4 5 1250,2-8 0,-5 4 0,0-5 0</inkml:trace>
  <inkml:trace contextRef="#ctx0" brushRef="#br0" timeOffset="2">3963 2570 8246,'0'-12'0,"0"1"155,0 5 148,0 0 448,0 22 1,0-2-331,0 12 0,0 5 63,0 3 1,4 2-124,0 5 1,-1 3-356,-3 5 1,4-1-29,0 6 1,0-7-46,-4-2 1,0-3 53,0-4 1,1-7 105,3-1 0,-3-6-264,3-5 0,-3 1-42,-1-4-1534,0-1 1276,-5-4 1,-1 0-553,-6-4 0,5-2 1095,-1-5 1,-4-5 0,-6-1 0</inkml:trace>
  <inkml:trace contextRef="#ctx0" brushRef="#br0" timeOffset="3">3586 3095 8174,'6'-5'623,"-2"-3"1,-1-2-421,1-1 0,7 3-31,8 1 1,1 3 64,-1-4 0,7 6 22,-3-2 0,6 1-232,-3-1 0,5 3-99,-4-3 0,3 2-141,-3-2 1,4 1-158,0-4 1,3 4-497,4 0 1,-1-4 865,5 0 0,0-4 0,3 0 0</inkml:trace>
  <inkml:trace contextRef="#ctx0" brushRef="#br0" timeOffset="4">4454 2855 8149,'-16'0'0,"7"0"156,-3 0 39,3 0 1,2 0 215,-1 0 1,2 1 531,-2 3 0,-1 3-11,6 4-581,-6 6 1,7 0-161,-1 6 1,1 0 10,2 0 1,0 5-105,0 2 0,2 2 105,1-2 1,4-2-299,4-5 1,4-1 67,1-3 0,5-3-201,2-4 0,1-6 56,7-2 0,0-3-67,7-1 1,-2-2-192,2-6 296,3 0 0,-6-13 20,3 2 0,-7-4 21,-5-4 1,-3 2 65,-4-6 0,2 1 99,-6-4 0,-4 3-69,-3 1 0,-6-1 189,2-3 1,-4-4-269,-4 0 73,-2 0 1,-11 9-220,-2 2 0,-12 0 79,-7 5 1,-7 6-227,-4 12 0,-2 4 159,-2 4 1,4 3-58,11 4 0,5 4-19,11 1 1,8 4-368,2-1 1,8 4-35,1 3 687,1-2 0,2 4 0,0-5 0,0 0 0</inkml:trace>
  <inkml:trace contextRef="#ctx0" brushRef="#br0" timeOffset="5">5174 2798 8069,'-4'-11'0,"0"-1"307,-5 1 1,8 3 1279,-3 1-871,-2 4-391,-1-2 0,-4 6-35,0 3 1,-1 6 60,1 5-205,-1 6 1,1-2 57,-1 7 1,2 0-113,3 4 0,-2 1-199,5 3 1,4 3 140,4-3 0,10 5-172,1-8 0,7-1-401,4-7 356,3-5 1,6-2-53,-1-4 0,-1-6 43,-3-2 0,2-4 194,-5-4 0,1-3-72,-2-9 1,-2-1 144,3-6 1,-3-1-61,-1-3 0,0 2 100,0-6 0,-6 1 41,-1-5 0,-5 5 115,-3 0 0,-4 3-283,-8-4 0,-9 2-283,-10-1 1,-2-1-429,-9 8 1,1 1 334,-9 10 1,-5 3-2658,-7 9 3045,-6 10 0,-4-4 0,30 0 0,0 3 0,-1-1 0,1 2 0,0 0 0,-1 0 0</inkml:trace>
  <inkml:trace contextRef="#ctx0" brushRef="#br0" timeOffset="6">6110 2490 8251,'0'-8'-837,"0"1"1139,0 4 114,0-2 0,-5 1-49,-3 0 1,2 0 242,-1 4 0,-5 0-240,-3 0 1,-5 2 104,1 2 1,-3 2-164,-1 5-123,0 1 0,4-1-51,0 1 1,1 3 85,-1 0 1,2 4-97,1-4 0,4 4 76,-4-3 0,5 3-331,3-4 1,0 1 33,4 0 0,0-4-68,4 3 0,5 2 14,3-2 1,3 2 118,4-2 1,3-2 28,5 2 0,5-2-10,2-2 0,5-3-33,3-1 1,-3 1 65,3 3 0,2-3-28,-2-1 0,-4 0 24,-4 0 1,-4 4-64,0-4 0,-7 3 26,-3 2 1,-5 0-8,-3 4 1,1-2 21,-6 5 0,-4-4-10,-7 4 1,-7 0 25,-4 4 1,-7 0-25,-5-1 1,-8 1 58,-7 0 1,0-4-183,-3 0 1,3-6 11,4-2 1,8 1 130,7-5-628,3-2 293,7 1 15,0-6-1370,11 0 1102,1-6 1,11 0-1206,5-5 1783,1-6 0,14-1 0,-1-4 0</inkml:trace>
  <inkml:trace contextRef="#ctx0" brushRef="#br0" timeOffset="7">6578 2615 8090,'-11'-21'568,"0"2"809,4 2-627,2 6 0,4 5-288,-3 2 0,3 4-210,-3 4 0,-1 3 13,1 8 0,-5 4 34,2 8 0,2-2-64,1 6 1,-1 1-196,1 6 0,0-3 43,4 3-157,5-2 121,-4-2 0,10 4 150,-4 0-1450,3 0 919,2-3 167,4-1 1,-2-5-78,5-2 1,0-5 77,4-2 1,-3-4-30,3-5 0,-4-4 49,4-3 1,0-3-5,-4-1 0,-1 0-225,1 0 504,-5-5 0,6-2-590,-5-4 1,1 0-29,-5-1 35,0 1 0,-4-1-1196,-3 1 1650,-3-1 0,-6-4 0,-2-2 0</inkml:trace>
  <inkml:trace contextRef="#ctx0" brushRef="#br0" timeOffset="8">6487 2969 8118,'1'-6'2303,"3"2"-2280,2-2 171,11 5 0,1-4-69,5 5 1,4 0 69,4 0 1,-2-2-251,2-1 0,-2 0 123,1-5 1,-2 5-681,-5-5 1,-4 5 187,0 0-27,-5-4 1,-1 2 450,-6-2 0,-4-4 0,2 5 0</inkml:trace>
  <inkml:trace contextRef="#ctx0" brushRef="#br0" timeOffset="9">6464 2638 8230,'0'-16'1337,"0"3"-543,10-9-530,3 10 1,19-5-43,2 6 0,3 3-37,-3 1 1,0 4-130,1-1 1,-1-1-27,0 1 0,-5 1-343,-2 3 0,1 1 313,-1 3 0,4 2 0,-2 5 0</inkml:trace>
  <inkml:trace contextRef="#ctx0" brushRef="#br0" timeOffset="10">8383 2570 8135,'0'-17'173,"0"8"-173,0-2 611,0 2-7,0-2 8,0 4-212,-5-3 0,-2 9 104,-4-3-218,-5 3 1,2 1-37,-5 0 1,0 0-11,-4 0 0,-1 4-87,-3-1 1,3 6 47,-3-1 1,-1 2-149,2 1 1,-1 1 97,4-1 1,0 1-235,0-1 1,4 2 16,0 2 1,5-2 24,-1 2 1,8 1-85,3 0 1,3 3 98,1-4 1,6 1-92,5 0 1,11-4 62,8 4 1,3-4-122,2 0 1,-1-1 85,0 1 0,0-1-5,1 0 0,-5 1 66,1-1 1,-6 1-5,2-1 1,-5 4 11,-3 1 0,-2-1-28,-6-4 0,-1 2-21,-2 2 1,-3 2 30,-5 2 1,-10 2 53,-5-2 0,-6 5-45,-1-1 0,-5 3 70,0-7 1,-6 1-114,-1-1 1,-5 1-3,-7-5 0,-1 1-307,-2-5 0,8-5 114,3-2 1,5-2-231,10-2 0,3-2 142,8-2 0,6-2-1154,2-5 1509,3-1 0,6-4 0,1-2 0</inkml:trace>
  <inkml:trace contextRef="#ctx0" brushRef="#br0" timeOffset="11">8154 2376 8241,'-22'-35'0,"0"7"0,3 6 0,4 4 235,7 6 0,2 5-313,2-1 1281,3 6 1,-4-2-588,5 8 1,0 8 56,0 11 1,0 8-207,0 10 1,4 4-172,-1 12 1,0-25 0,-1 1-489,0 4 0,0 2 0,-1-3 0,1 0 245,1-1 1,1-1 0,-2-2 0,0 0-10,6 29 0,-4-2-211,3 2 0,1-12-166,3-3 1,-3-12 50,-1 0 1,0-7-81,0 0 1,4-8-160,-4-4 0,-2-2-331,-1-2 1,-1-5-1238,0-2 2089,-1 2 0,3-4 0,-5 3 0</inkml:trace>
  <inkml:trace contextRef="#ctx0" brushRef="#br0" timeOffset="12">8680 2650 8000,'0'-23'964,"1"5"-550,3 3 0,6-2-344,5 2 0,6 0 70,-2 3 0,-2 1 111,2 0 1,-3-1-34,3 1 1,0 3-103,4 1 1,-1 4-45,1-1 0,-1 4 131,-3 4 1,1 7-195,-5 8 1,-1 4 55,-6 4 1,-3 6-52,-5 5 0,-5 1 87,-3-1 0,-7-2-89,-4 2 1,-4 1 12,-3-1 0,2 0-164,-3-3 1,3-1 3,1 0 1,1-1 112,3-2 0,4-1 48,7-7 0,0 1-21,4-9 1,0 1 15,4-5 0,0-3-2,0-1 1,5-4 3,3 1 0,6-3-18,1-1 1,5-1-4,-1-3 0,8-1-174,3-3 0,2-2 105,-2 2 1,2-2-130,-5-1 1,3 3 87,-3 1 0,0-1 26,-5-4 0,-4 5 45,-3-1 0,1 4 132,-5-3-102,3-1 0,-11 1 286,4-1 410,-4 5-248,2-2-132,-5 5 0,-4 2-111,0 1 1,0 4 75,4 4 1,0 1-55,0-1 0,0 0-117,0 1 1,0 1 13,0 2 0,5-4-34,3 1 1,2-1-189,2-3 0,3-2 64,0 2 0,5-6-149,-1 2 0,3-3 58,1-1 0,5-5-130,2-2 132,3-9 1,1 2 63,1-5 0,-6 0 21,-2-4 0,-3 3 113,-1-3 25,-6 3-124,0-8 0,-11 5 239,-2 0-75,-3-4 0,-11 2-51,-5-1-63,-11 2 0,-9 2-25,-11 3 0,-1 8-3,-6 7 0,6 3-172,1 1 1,2 2-82,6 6 0,5-1-1004,6 9 618,8 1 154,8-4 1,6 9-805,5-3 773,5 2 525,6-3 0,2 4 0,3-5 0</inkml:trace>
  <inkml:trace contextRef="#ctx0" brushRef="#br0" timeOffset="13">9959 2752 8012,'-23'-22'0,"5"4"448,2 1 1,4 11 556,1 2 1,0 3-650,-1 1 1,1 5 19,-1 3 0,-3 7-125,0 4 1,-3 4 114,7 3 0,-6 4-288,10 4 21,-6 0 0,10 4-246,-4 0 1,4 5-23,-1-1 179,3-2 0,6-5-167,3-4 0,2-7 50,1-2 0,10-4-83,2-6 1,7-6 62,0-2 1,5-4 65,3-4 1,-1-2-148,4-6 157,-4-4 0,3-2 186,-6-5 1,-5 0-101,-2 0 0,-8-3 512,-4-1-323,-2-5 1,-3 7-113,-3-5 0,2-1-57,-5-3 0,-6 3-159,-10 1 0,-9 1-286,-10-2 0,-8 1-1110,-7 7-601,-5-2 1640,-6 17 461,0-2 0,-1 9 0,-3 4 0,-3 6 0</inkml:trace>
  <inkml:trace contextRef="#ctx0" brushRef="#br0" timeOffset="14">10930 2718 8078,'-12'-11'0,"5"1"530,-1 2 102,6 3-12,-3 5-271,5 0 1,0 9-24,0 2 1,0 8 95,0 0 1,3 8-86,1 3-147,5 3 1,-4 2-146,3-1 0,2 1 66,-3 4 1,0-5-282,0 0 1,-3-1 151,4-6 0,-6-2-375,2-6 0,1-2 188,-1-6 1,0 0-1286,-4 1 873,0-6 1,-1-1 616,-3-5 0,-3 0 0,-4 0 0</inkml:trace>
  <inkml:trace contextRef="#ctx0" brushRef="#br0" timeOffset="15">10827 2947 8264,'11'0'324,"2"0"-271,2 0 0,3 0 335,5 0 1,1 0-156,3 0 1,-2 3-292,6 1 1,-1 0 79,4-4 1,-3 0 52,-1 0 0,-8-1-466,1-3 0,-8 1 202,0-4 1,-4 3-1183,-3-4 1371,2 6 0,-9-8 0,5 3 0</inkml:trace>
  <inkml:trace contextRef="#ctx0" brushRef="#br0" timeOffset="16">10907 2707 8102,'16'-18'96,"3"3"1,8 2 178,4 2 0,7 0-109,4 4 0,-3-3-215,-1 2 0,1 2 79,-1-2 0,2 4 110,-2-3 0,1 0-12,3 0 1,1-3 125,-5 2 1,3 2-239,-7-2 0,-2 4 87,-9-3 1,-6 3 396,-1-4-269,-4 6 291,0-8-138,-6 8 230,-1-3-427,-5 5 1,-1 5 25,-3 3 0,3 6-180,-3 1 0,3 9 108,1-1 1,-2 7-100,-1 1 0,1 2 54,-1 1 1,1 2-108,2 2 0,0-3 109,0 3 0,-1 0-204,-3-3 0,3 2 12,-3-7 0,3-2 0,1-1 1,0-5-24,0-3 0,1 2 138,3-6-1315,-3 0 591,4-3-699,-5-1-183,0-5 1585,0-1 0,5-5 0,2 0 0</inkml:trace>
  <inkml:trace contextRef="#ctx0" brushRef="#br0" timeOffset="17">11980 2615 7946,'-5'-16'1817,"4"3"-1530,-4 2 0,5 7-251,0 8 1,0 8 358,0 11-229,0 0 0,0 14 70,0-3 1,-1 4 12,-3 0 0,3-1-231,-3 5 1,3 0 80,1 4 1,0-1-302,0 1 1,1-9-72,3-3 1,-3-9-287,3-2 456,2-5 1,-3-7-318,4 1 54,-4-6-1090,7-1 1000,-9-5 0,6-1-600,-4-3 1056,-1-2 0,3-11 0,-5 0 0</inkml:trace>
  <inkml:trace contextRef="#ctx0" brushRef="#br0" timeOffset="18">11832 2695 7946,'13'-21'0,"2"2"0,3-3 510,5 3 0,4 3 8,4 0 0,1 5-108,-2 3 1,6-1-194,-6 6 1,4-1 174,-7 4-265,0 0 1,-5 0 55,1 0 1,-5 6-47,-3 6 1,-2 0-153,-2 7 0,-3 0-346,0 4 253,-6 0 0,-2 1-3,-7 3 0,-9-2-84,-3 6 1,-4-5 99,-3 5 0,0-5 37,-4 5 1,0-4 65,-5 3 1,2-5-33,3 2 1,7-3 194,8-1 0,7 0 2,4 0 0,6-4 23,5 0 0,2-5-161,10 1 1,4-6 5,4-2 1,3-4-40,-3 1 1,-1-2 117,-3 2-217,0-3 0,0 4-212,0-5 0,0 4 27,-1 0 282,1 0 0,0 1 0,0 1 0</inkml:trace>
  <inkml:trace contextRef="#ctx0" brushRef="#br0" timeOffset="19">12746 2570 7967,'6'-5'-2,"-1"-2"1,-5-4 92,0-1 38,0 6 1048,5-4-295,-4 9-72,5-9-478,-6 8 1,-2-3-27,-2 5 1,-2 1-105,-5 3 1,-6 3 24,-2 4 1,-2 6-111,-2 2 0,-6 6 83,-6 2 1,1-1-170,-4-3 1,5 0 30,6 0 0,2-2-66,10-2 1,5 3-59,6-3 1,13-3-85,6 0 1,14 0 64,5-1 0,11 1-66,-3-5 0,5-3-76,-6-1 1,-1 1 132,-2 3 1,1-1 79,-1-2 1,-1 6-40,-6-3 0,-4 3 165,-4-2 1,-5 1-90,-3 2 1,-3-1 41,-5 5 0,-3-4-46,-8 4 1,-8 0 29,-11 4-85,-5 0 0,-11-2-75,-3-2 0,1 3-163,-1-3 1,-4 1 1,-3-1 0,1-2-43,6-6 0,3 1-277,4-1 1,11-3-256,5-1 499,10-4 0,5 2 344,15-5 0</inkml:trace>
  <inkml:trace contextRef="#ctx0" brushRef="#br0" timeOffset="20">13282 2752 7953,'-5'-11'2167,"4"0"-1521,-4 4 1,5 7-29,0 8-184,0 7-268,0 3 1,0 6 395,0 3-309,0 2 0,0 5-89,0 0 1,0 6 13,0 2 1,0-3-108,0-1 0,0 0-229,0-4 1,0 1-825,0-13 524,0 4 141,0-14-354,0 5 355,0-11-644,0-1-1142,0-5 2102,-5-5 0,-1-6 0,-6-7 0</inkml:trace>
  <inkml:trace contextRef="#ctx0" brushRef="#br0" timeOffset="21">13020 2684 7945,'11'-18'0,"8"-2"695,8 5 0,7 3 923,12 5 1,0 4-1100,-1-1 1,7 3-535,5 1 0,-1-4-67,1 0 57,0 1 1,-12 3 125,-3 0-101,-3 0 0,-15 5 0,4 1 0</inkml:trace>
  <inkml:trace contextRef="#ctx0" brushRef="#br0" timeOffset="22">2730 10370 8290,'11'-5'-437,"-3"0"-547,-1-3 656,1-2 895,3 4-46,-4-6 289,3 1-477,-4 0 0,0-1 10,-2 1 0,-2 3-48,-2 1 1,0-1-63,0-3 1,0 3-1,0 0 1,-6 4-57,-1-3-91,-3 4 1,-3-2-74,-2 5 1,-3 0 41,-5 0 0,-5 5-100,-2 3 1,-3 3 107,-1 5 0,-1 3-80,1 7 1,4 0 98,-1 4 1,6 4-76,-2 4 1,4 2 69,4-2 1,3 1 51,4 3-64,6 2 1,2-4-108,8 2-628,7-3 653,7-5 0,5-1 7,0-2 0,6-8-52,5-8 1,12-4 143,11-3 0,1-3-165,7-5 0,-6-1 46,-2-3 1,-9-4-248,-6-7 164,-5 2 1,1-7-648,-8 5 1,-2-2 325,-5 2 1,-5 2-543,-3-2 1,-4 2 982,-3 2 0,2-5 0,-4-2 0</inkml:trace>
  <inkml:trace contextRef="#ctx0" brushRef="#br0" timeOffset="23">3244 10199 8202,'-17'-18'0,"8"-2"0,-2 5 0,7 3 649,0 5 0,3 3 464,1-4-579,0 6 1,-4-2-195,0 8 0,0 3-40,4 8 1,0 8-60,0 8 1,4 7 4,0 4 1,4-2-211,-5 2 0,5-5 90,-4 1 1,3-2-299,-3-2 0,4-5 154,-4-2 0,0-5-459,-4-3 0,3 2-66,1-6 1,1 0-300,-1-3 0,-3-1-1153,3 1 944,2-6 1051,1-1 0,4-5 0,1 0 0</inkml:trace>
  <inkml:trace contextRef="#ctx0" brushRef="#br0" timeOffset="24">3609 10107 8367,'-18'0'741,"2"0"0,9 6-203,4 1 0,1 8-155,2 4 0,0 4 300,0 4 0,0 2-173,0 5 0,4 6-263,0 2 0,4 1-67,-5-1 0,5 1-228,-4-5 1,3 2 40,-3-5 0,0 0-172,-4-8 0,4-2-464,0-6 1,-1 2 361,-3-6 0,0 0-1932,0-4 1635,0-4 0,-1-2-227,-3-5 1,-2 0-138,-5 0 942,-1-5 0,-9-7 0,-4-5 0</inkml:trace>
  <inkml:trace contextRef="#ctx0" brushRef="#br0" timeOffset="25">3312 10473 8261,'0'-6'508,"10"1"1,-2 5-325,7 0 0,3 3 108,1 1 1,4 1-266,3-1 0,4-3-196,4 3 1,9-3-236,3-1 235,7 0-51,-11 0 0,7-1-567,-7-3 504,-3-2 0,0-4-260,-9 2 0,-2-2-47,-5 2 405,0-2 1,-2 3 184,-2-1 0,2 0 0,-6-3 0,-4 3 0,-3 1 0,-6 3 0,2-4 0,-4 6 138,-4-2 0,-2 3 886,-5 1-412,-1 0-106,-4 0 1,3 4 389,-2-1 0,2 7-279,2 2 1,3 1 35,0 6 1,5-4-197,-5 4 0,5 0-103,0 4 0,1 3-173,2 1 0,0 0 0,0-4 0,5-1 33,3 1-190,7 0-16,-2 0 1,12-5-195,-2-3 0,9-4 42,2-3 0,2-3-149,6-5 0,-4-1 25,4-3 0,-7-4-60,-1-7 1,-4 1-73,-8-5 287,1 5 44,0-7 1,-4 3 95,0-5 61,-5-5 68,-3 4 0,-2-5 284,-5 2 1,0-2-141,-4-5 0,-9-2-152,-2-2 0,-10 3-220,-1-4 1,-8 9-241,-8 3 1,-4 10-41,-7 5 0,-4 12-781,-8 12 0,7 7-1558,1 11 2691,10 1 0,1 9 0,8-2 0,2 3 0</inkml:trace>
  <inkml:trace contextRef="#ctx0" brushRef="#br0" timeOffset="26">4877 10302 8082,'0'-12'-317,"0"1"0,0 3 226,0 1 1064,0-1-160,0 2 119,0-5-559,-5 10 1,2-5 5,-5 2 1,1 3-76,-5-3 1,1 8 16,0 3 1,-5 10 144,1 6 0,-5 2-31,1 9-259,-3-2 0,3 11 32,0-5 0,6 2-142,2-2 0,1-3-185,6 3 149,5 3 0,7-9-109,7 2 1,8-7-213,8-1 1,5-11 184,2-3 1,0-10-51,-3-2 0,4-6-11,3-9 0,4-7-117,3-4 0,-3-5 196,-1 4 37,-4 1 0,-12 2 146,-2-3 0,-8 3-59,-4-3-31,-7 3 0,-3-2 10,-5-1 1,-8-5-82,-7 2 0,-8-2-117,-11 2 1,-7-2-691,-4 5 340,-6 1 1,-1 9 17,2 6 0,7 4 0,3 10-400,0 4 0,3 10 915,7 10 0,2 3 0,8-1 0,5 4 0,4 4 0</inkml:trace>
  <inkml:trace contextRef="#ctx0" brushRef="#br0" timeOffset="27">5813 10176 8178,'0'-11'-25,"0"-1"309,0 1 0,-5 3-24,-2 1 0,-5 4 140,-3-1 1,-3 3-121,-5 1 0,-3 4-32,-1 0 0,-5 4-24,2 0 1,-2 1-16,2-2 0,-2 4-104,5-4 0,2 3 103,6 2 0,2 1-155,6 2 0,1-3 72,2 4 1,3-4-225,5 0 1,0-5-34,0 1 0,6 0-32,6 3 140,4 0 0,12-3 0,3 0 65,2-6-11,6 8 1,2-5-14,4 3 0,0 2-16,-3-2 1,-7-2-13,-4 2 0,-6-1 12,2 5 1,-3-1-6,-1 1 1,-6 0-205,-1 4 219,-9-4 1,-2 6 7,-5-3-238,0 3 0,-10 5 153,-3 0 1,-9-2-97,-1-2 0,-9 3 59,-2-3 1,-8 1-102,0-1 1,-2 0-3,-2-7 1,1 2-146,4-7 0,6-2-607,9-1 600,7-3 1,7-3-945,8-6 1302,8 1 0,13-20 0,7 3 0</inkml:trace>
  <inkml:trace contextRef="#ctx0" brushRef="#br0" timeOffset="28">6179 10153 8236,'-14'-10'186,"2"2"0,9 2-63,-1 2 982,2 3-364,2-4-394,-5 5 1,4 6 538,-3 6-435,3-1-145,-4 11 0,4 0-39,-3 9 1,3 6-76,1 1 1,0 1-100,0-1 0,0-4-26,0 1 0,5-2-273,2-7 1,5 1-600,3-4 487,3-5 176,5 3 1,-1-12-238,1 3 212,0-4-26,0-1 1,-4-2-95,0-5 0,-1 0-35,1 0 1,2 0-172,-2 0 1,2-5 97,-2-3 0,1-2-84,-5-1 1,0-1 478,-3 1 0,-1-6 0,1-1 0</inkml:trace>
  <inkml:trace contextRef="#ctx0" brushRef="#br0" timeOffset="29">6076 10462 8076,'-13'-6'266,"-2"5"1,15-8 435,0 5 0,9-3-270,6 3 1,7 0-41,1 4 1,2-1-213,9-3 0,-1 2-109,9-6 1,-5 2 47,1-2-170,-8-2-69,3 4 0,-5-5-336,3 4 1,-5-2-475,-7 5-824,-2-5 1754,-6 3 0,-20-6 0,-5 1 0</inkml:trace>
  <inkml:trace contextRef="#ctx0" brushRef="#br0" timeOffset="30">6064 10107 8329,'23'-11'1576,"5"0"-2383,3-1 248,7 1 217,2 4 0,1-1 1321,-3 4-1521,-2 0 550,-2 4 0,1 0-192,3 0 0,-2 6 184,2 6 0,-2-1 0,-2 6 0</inkml:trace>
  <inkml:trace contextRef="#ctx0" brushRef="#br0" timeOffset="31">8075 10050 8249,'6'-11'0,"4"3"-289,-2 1 0,2 0-466,1 0 1,-3-3 885,-1 2 0,-4 2 288,1-2 1,-3 4 22,-1-3 1,-1 0 250,-3 0 1,-2-2 350,-6 5-513,1 0-189,-6 4 0,0-4-62,-6 1 0,-5 0-83,-3 7 1,-2-2-17,-1 6 1,0 0 0,0 3 0,3 0-129,1 1 1,-1 3 25,-3 0 1,5 1-95,2-5 1,4 2-32,4 2-19,3-2 0,6 3-97,2-5 1,3-3 90,5 0 0,10-1-50,5 5 0,12-5 93,7 1 0,0-2-9,4 2 0,-1 2 11,1-2 0,-1 2-59,5 1 1,-5 2 14,1 2 1,-3-1 7,0 5 0,-6-5 78,-2 1 0,-5 3-42,-3 1 1,-3-1-79,-9 1 0,-2-1 54,-5 1 1,-5 1-14,-2-5 0,-10 6 22,-6-2 0,-6-3 73,-9-1 1,1 2-39,-5-2 1,4 0 5,-4-3 0,6-5-431,-2 1 249,7-6 1,-1 7-124,6-5 1,-1 0-246,4-4 0,7-1-126,4-3 0,6 0 676,6-7 0,0 2 0,0-8 0</inkml:trace>
  <inkml:trace contextRef="#ctx0" brushRef="#br0" timeOffset="32">7823 9833 8170,'-5'-26'1029,"-2"-1"-601,2 5 0,-1 10 494,6 4-560,0 6 1,0-1-78,0 11 0,0 4 113,0 11 0,4 6 127,0 6-262,5 4 0,-7 11-212,6-1 0,0 6 345,3-2-606,-8-20 1,0 0 0,8 30 138,-7-28 0,-1-1 1,4 28 73,0-9 1,0-3-315,0-8 1,2-3 124,-5-5 0,3-5-53,-3-2 1,0-3-401,-4-1 532,5-5 0,-4-2-952,3-4 0,-2-1 737,-2 1 322,0-1 0,-11-5 0,-1-1 0</inkml:trace>
  <inkml:trace contextRef="#ctx0" brushRef="#br0" timeOffset="33">8417 9959 8187,'0'-22'-148,"0"3"0,1 4 50,3 8 18,-2-4 0,6 9-182,-4-6 0,1 6 819,-1-2 1100,-3 3-1127,4 1 0,-5 1 14,0 3 0,0 2 200,0 5-236,0 1-267,0 4 0,0 3 144,0 8 0,-3-2-136,-1 6 0,0-1 15,4 5 1,-4-2-101,0-3 0,-4 8-161,0 0 1,2 0-391,-2 0 363,5-7 1,-5 1 18,4-6-415,0-4 266,4-1 48,0-8 0,0 4-193,0-6 235,5-5 1,6-1 38,8-5 0,3 0-103,1 0 1,5 0-117,2 0 1,-1-1-63,2-3 0,-6 3-271,2-3 1,-4-1-982,-4 1 756,2-5-450,-8 8-56,-2-9 1308,0 4 0,-10-6 0,4 1 0</inkml:trace>
  <inkml:trace contextRef="#ctx0" brushRef="#br0" timeOffset="34">8703 10222 8163,'0'-12'170,"0"1"148,0-1 1,0 5-111,0-1-47,0 6 704,0-3-60,0 15 1,-4 4 26,0 12-507,0 4 1,4 3-243,0-3 0,0 7 136,0-3-207,0 3 1,0-4-122,0-3 1,0 3-99,0-2 0,0-3-330,0-2 1,2 2 63,1-1 0,0-6 156,5-5 0,-5-4-1118,5 0 721,0-6 714,3-1 0,5-5 0,2 0 0</inkml:trace>
  <inkml:trace contextRef="#ctx0" brushRef="#br0" timeOffset="35">9057 10199 8088,'-15'-14'744,"-1"2"-372,1-2-162,4 13 0,3-4 117,0 5 1,1 6 66,-5 6 0,1 6 312,0 8 0,-5 4-292,1 4 0,4 0-138,3 0 1,2 1-118,-2-1 0,3-1-152,5-3 1,5-1-122,3-2 172,7-8 0,3 7-619,5-11 425,4-5 1,3-5-75,4-5 0,0 0-89,0 0 1,3-6 35,-3-6 0,-1 0-65,-6-8 1,-4 1 207,0-3 160,0-1-118,-11 0 0,1-1 157,-5-3-186,-6-2 71,3 0 0,-6-8-3,-3 3 1,-6-4-101,-5 0 1,-9 6-142,1-2 0,-13 7 128,-2 0 1,-5 10-165,-3 5 0,2 6-20,2 6 1,8 1 93,7 3 0,8 3-970,4 9 1212,7 1 0,-2 6 0,4 0 0</inkml:trace>
  <inkml:trace contextRef="#ctx0" brushRef="#br0" timeOffset="36">9582 10267 8198,'-5'-22'0,"0"4"1311,-3 3-794,3 7 1,4-1 251,-3 5 355,3 0-377,-14 4-483,7 0 1,-8 7-49,4 4 1,-4 7-25,-3 9 0,2-3 0,2 2 1,6 4-50,1 0 0,6-1-140,-2 2 1,4-5-595,4 5 372,2-6 110,11 3 0,0-6-721,6-3 566,0-3 0,5-6-265,3-2 335,2 2 0,-3-9-38,0 3 1,-3-8 36,4-3 1,-6-3 80,2-2 0,-3-4 22,-1-3 1,-1 0 463,1-4-201,-5 2-115,4-6 0,-8 0 415,5 0-263,-11-5-194,8-2 0,-16-3-170,0-4 0,-12 0 112,-11-1 1,-6 4-161,-9 8 1,-4 3-321,-7 8 1,-8 7 166,24 9 1,1 3 0,-30 6-1141,1 9 1497,13 3 0,-3 12 0,13 1 0,2 4 0</inkml:trace>
  <inkml:trace contextRef="#ctx0" brushRef="#br0" timeOffset="37">10873 10062 8329,'-12'0'-77,"1"-5"77,-1-3-454,1 3 241,0-5 1,3 9 726,0-3 410,6 3 0,-3 2 100,5 3-641,0 2 0,0 12 180,0 5-152,0-1-151,0 16-106,5-2 0,-3 8 81,6-2 1,-2 1-24,2-5 1,2 1-149,-2-5 1,-2-4 34,2 1 0,-1-6-215,5 2 0,-5-4-1138,1-4 872,0-3 1,3-4 37,0-1 1,1-5-515,-1-2 290,1-3 0,-5-1-552,1 0 0,-6-5 205,2-2 915,-3-3 0,-6-7 0,-1-1 0</inkml:trace>
  <inkml:trace contextRef="#ctx0" brushRef="#br0" timeOffset="38">10781 10393 8264,'12'-6'863,"-1"1"-435,1 5 0,4 0 411,3 0-505,3 0 0,6 0-220,2 0-60,3 0 0,6 0 26,3 0 0,-4 0 114,-3 0 0,-2-2-496,-7-2 0,-3 3 236,-4-3 0,-5-1-748,1 2 0,-6-5 22,-1 4 1,-6-5 791,2 2 0,-8-4 0,-2 0 0</inkml:trace>
  <inkml:trace contextRef="#ctx0" brushRef="#br0" timeOffset="39">10793 10096 8309,'5'-6'703,"1"-4"0,12 4-505,5-1 1,10 2-213,9 5 1,3-4 204,5 0 1,-3-1-71,2 1 0,-3 2-963,-4-6 955,-3 1 1,-5-1 127,1 0 1,-1 4 11,0-3-144,-5 4 1,2-6-32,-8 6 1,-3-5-41,-9 4 1,-3-1 305,0 1-113,-6 3 1,2-4 375,-8 5 1,2 0-217,-6 0-220,5 5-42,-7 1 1,8 6 29,-6-1 1,6 6-50,-2 2 1,3 6-134,1 2 1,0 6 221,0 1 0,0 2-15,0 5 1,3 0-85,1 1 1,0-1-54,-4-3 0,0-7-211,0 4-47,0-9 256,0-3 0,1-3-264,3-4 281,-3-1-259,4-9-356,-5 4-582,0-3-1139,0-1 1930,0-1 1,11-15-1,1-3 1</inkml:trace>
  <inkml:trace contextRef="#ctx0" brushRef="#br0" timeOffset="40">11741 10085 8049,'-2'-16'583,"-1"1"1,1 4 150,-2 3-177,3 6-48,1-3-14,0 15-206,0-3-58,0 15 1,0-4 57,0 4 1,0 8-88,0 4 1,0 1 0,0 7 0,0-5-125,0 1 0,4 0-190,0-3 0,0-4-85,-4-8 1,3-1-303,1-3 1,1-7-193,-1-4 321,-3 0-605,4-2-11,-5-1 0,4-6 246,0-3 740,0-2 0,-4-6 0,0 1 0</inkml:trace>
  <inkml:trace contextRef="#ctx0" brushRef="#br0" timeOffset="41">11718 10039 8050,'1'-15'-2,"3"-1"0,2 3-62,6 5 0,-1-1 981,0 5-609,6-5 1,-3 8 36,5-3 271,0-2-269,4 5-49,0-4 0,3 5 46,1 0 0,0 1-216,-5 3 1,1 2-150,0 5 0,-5 6 45,-3 2 1,-7-1-144,-4 1 0,-3 4-281,-1 3 285,0 1 0,-10 1-27,-6 2 1,-5 3 51,-6 2 89,-2-1 1,-4-5 96,3-2 1,2-3-20,5-1 0,4-2 210,0-2 1,9 1-61,-2-4 0,8-1-90,1-4 1,1 1 28,2-1-87,5 1 1,3-2 7,7-3 1,3 2 25,5-5 1,4 0-206,-1-4 1,5 0 27,-5 0 0,2 0-454,-1 0 0,-4 0-81,0 0 0,-2 0-320,-6 0 1,2-1 918,-2-3 0,-2-3 0,3-4 0</inkml:trace>
  <inkml:trace contextRef="#ctx0" brushRef="#br0" timeOffset="42">12529 10039 8019,'-8'-15'145,"0"-1"0,-3 1 384,7 4-180,0 4 1,-1-1 443,-2 4 0,-3 0-419,-2 4 0,-4 0-17,-3 0 0,-3 0-152,-1 0 0,2 1-2,2 3 0,-3 6-98,3 5 1,3 6 109,0-2 1,7-1-276,2 1 68,4 0 1,-2 2-244,5-2 190,0 3 0,5-8-48,3 5 0,7-5-68,4 1 1,3 1 49,1 0 0,1-1-101,2-4 0,2 0 108,3-4 1,2 3-8,-3-2 0,-2 1-18,-1-2 46,-3 4 36,-1-5 1,-2 1-69,-2 1 20,3 0 92,-15-2 0,9 4-9,-9-2 1,-2 2 10,-1 1 1,-3 2 123,-1 2 0,-5-2-118,-2 2 1,-10 2 11,-6-2 0,-6 4-196,-9-4 13,-2 6-121,-6-9 1,4 5-113,0-6 0,12 1-50,3-1 1,8-3-984,8-1 1432,4-4 0,-3 7 0,4-4 0</inkml:trace>
  <inkml:trace contextRef="#ctx0" brushRef="#br0" timeOffset="43">12871 10085 8062,'0'-12'1825,"0"1"-1551,0-1-379,5 6 0,-2 2 353,5 8 0,-5 4 454,5 7 0,-4 0 160,3 8-436,-4-3-161,7 13 0,-5-2 276,3 7-160,-3-8-344,0 13 1,-4-13-154,3 4 1,1-1 39,-1-7 1,1 1-315,-1-4 0,-2-4-822,6 0 582,-6-10 172,4 6-1001,-1-9 633,-4 1-133,4-2 959,-5-5 0,5-5 0,1-2 0</inkml:trace>
  <inkml:trace contextRef="#ctx0" brushRef="#br0" timeOffset="44">12620 10130 7983,'17'-5'0,"2"-1"0,7-6 1351,8 1-2379,2 5 1469,14-4 0,-7 4 361,10-1 1,0-3-298,4 2 0,-6 2 147,-5-2 0,-7 2-444,-8-2 1,-2-1-1391,-3 5 1182,4 1 0,9-2 0,2-2 0</inkml:trace>
  <inkml:trace contextRef="#ctx0" brushRef="#br0" timeOffset="45">3792 4751 8088,'0'-11'-330,"0"-1"274,0 1 0,0 3 369,0 1 0,0 3-55,0-4 0,0 4 173,0-3 1,0 3 360,0-4-416,0 1 1,0-1-171,0 0 0,0 5 264,0-5-246,0 6 0,-2-4 276,-1 6-410,-4-5 1,-5 4 139,-4-3 0,4 7-158,-4 1 0,-1 3 24,-2-3 0,-3 5-53,-1-1 1,0 2-61,1 1 0,-1 4 91,0 1 1,4 4-77,0-1 1,5 3 67,-1 0 1,-1 1-79,5 0 1,-3 0 84,6 0 0,3 3-165,2 1 0,-3 3 30,3-3 1,-1 4 37,4-5 1,5 0 189,3-7 1,7-3-92,4-4 0,11-5 149,5 1 0,6-6-102,1 2 1,1-8-55,-1-3 1,1-7 35,-5-1 0,-5-2-133,-6 2 0,-8 2-7,-4-2 0,-3 2-216,-5 2-644,4-1 1,-15 6 441,0 2 0,-10 8 454,-5 4 0,-3 7 0,0 3 0</inkml:trace>
  <inkml:trace contextRef="#ctx0" brushRef="#br0" timeOffset="46">3689 7104 8120,'-6'-5'-367,"-1"0"245,3-3 326,3-2 1,-5 7 339,2-4 1,1 4 414,-4-1-598,-1 3 1,-7-3 49,0 0 1,-2 1-159,2 3 1,1 5-35,-5 2 1,0 4 18,-4 0 1,0 2-158,1 2 1,-1 3 114,0 4 1,0 1-140,0 0 0,0 4 25,0-1 0,2 6-130,2-1 1,2 2-27,6 1 0,1-4 62,2 1 0,3-6-35,5 2 0,1-1 112,3-3 0,3 3-161,4-7 0,5-3 71,3-1 1,7-2 138,1-1 1,0-6-101,0-2 0,-2-3 4,6-1 1,-6 0-196,2 0 1,1-4 132,-1 0 0,2-5-153,-6 2 0,2-2 55,-6 1 1,-3-1-1365,0 6-161,-4-6 1667,0 8 0,-6-10 0,-1 5 0</inkml:trace>
  <inkml:trace contextRef="#ctx0" brushRef="#br0" timeOffset="47">3917 7070 8068,'0'-8'-186,"0"0"253,0 6 378,0-8 1,0 7 550,0-5-34,0 6-538,0-3 0,-1 1 195,-3 0-75,3 0-311,-9 4 1,5 5 3,-3 3 1,-1 2-5,5 2 1,-3-1-128,3 1 0,-5 4 60,2 3 1,0-2-212,0-2 0,0 3-169,0 1 1,-2-2 176,5 2 1,0-5-204,4 2 0,1-4 120,3 0 0,3-2-48,4-3 1,2-1 133,2-6 1,1 0-203,3 0 1,3-6-103,-3-1 0,3-5-77,0-3 1,-4 6 414,-3-2 0,3 2 0,0-2 0</inkml:trace>
  <inkml:trace contextRef="#ctx0" brushRef="#br0" timeOffset="48">7070 3700 8257,'0'-11'-433,"3"0"201,1-1 748,0 6 741,-4-4-826,0 3 0,-1 0 366,-3-1-492,-2 5 0,-10-2-56,1 5 0,-1 0-21,0 0 1,-1 2 17,-6 1 0,1 1-32,3 8 1,-2-3-19,2 6 0,-2 3-97,2 1 0,-1 2 54,5 2 1,3 0-152,5 0 1,4 0 90,-1-1 0,4-3-209,4 0 1,4 1 18,7 2 80,-2-4 1,8 0 34,-2-3 1,3-6 30,1 2 1,3-3-40,1 0 0,3-3 37,-3-5 1,0 0-455,-4 0 1,-2 0-294,-2 0 1,-2 0-1501,-6 0 2200,0 0 0,-4 0 0,-2 0 0</inkml:trace>
  <inkml:trace contextRef="#ctx0" brushRef="#br0" timeOffset="49">6715 5688 8219,'-3'-12'-95,"-1"1"0,0 3 112,4 1 262,-5 4 0,2-6 342,-4 5 1,-1-3-207,-3 3 1,-1-4 1,1 4 1,-6 1 8,-2 3-240,-2 0 1,-6 1-11,1 3 1,-5 2 86,4 5 1,-3 2-155,3 2 1,-1-1 123,2 5 0,0 0-222,-4 4 0,5 1 84,-2 3 0,3-2-79,1 6 0,5-1-58,3 5 0,4-2-35,3-3 0,4 2-51,8-6 0,4 1 50,7-4 0,-1-2-25,5-1 1,0 0 50,4-5 0,-1-1-141,1-6 1,0-2 52,0-2 0,4-3-91,-1 3 0,5-4-106,-5-4 1,5 1-94,-4-4 1,3 1-516,-3-2 1,-5-2 389,-3 2 1,-5 2 554,2-2 0,-4 1 0,0-5 0</inkml:trace>
  <inkml:trace contextRef="#ctx0" brushRef="#br0" timeOffset="50">6932 5608 8196,'0'-13'50,"0"-2"0,0 2-50,0-2 147,0 2 0,0 2 181,0-1 1,0 5 1241,0-1-412,-5 6-766,-1-4 1,-5 8-226,-1 2 0,5 2 110,-1 5 1,0 6-73,-3 2 1,1 2 40,2 2 1,-2 0-118,2 0 1,2 0-57,-2 0 1,6-1-124,-2 1 0,4-5-193,4-3 1,2-2 128,6-2 0,4-4-148,3-3 1,3-3 106,1-1 1,-1-5-592,1-3 1,0-1 123,0 2 622,-5-4 0,-2 5 0,-4-5 0</inkml:trace>
  <inkml:trace contextRef="#ctx0" brushRef="#br0" timeOffset="51">3689 12323 8320,'0'-11'0,"0"-1"408,0 1 1,0-1 237,0 1-443,0 0 249,0-1-64,0 1 302,0-1-216,-5 1-62,4 5 1,-10-3-76,4 5 0,-3 0-108,-2 4 1,-4 0 31,-3 0 1,1 6-58,-1 6 0,-4 4-109,-4 7 0,2 5 110,6 3-195,-3 2 27,10 6 1,-9-4-178,6 3 0,1-1 80,7 1 1,2-6-172,5 2 0,1-3 161,3-1 0,7-6-56,8-5 0,8-6 61,3-2 0,6-4-137,6-7 1,-4 0-723,7 0 602,-7-5 1,6-2-1684,-6-4 1907,-5 5 1,-5-4 0,-6 3 0</inkml:trace>
  <inkml:trace contextRef="#ctx0" brushRef="#br0" timeOffset="52">3883 14653 8033,'0'-11'86,"0"-1"0,-4 5 374,0-1-321,1 0 1,-1-3 85,0-1 1,-5 5 39,2-1 0,0 6-12,0-2 0,-2 3-29,-7 1 0,3 1-59,-7 3 0,-2 2 31,-5 5 0,-5 2-90,2 2 1,-7 3 19,-1 5 1,1 4-54,7-1 0,1 6 57,2-2 1,7 0-123,-3 0 1,7-3 60,1 3 0,8-3-147,3 3 1,3-3 9,1 3 1,2-5 132,6-3 0,1 0-239,10-7 0,1-5 9,7-6 1,6-3 98,5-1 0,4-5 6,-4-2 1,-2-3-102,-5-2 1,1 1 106,-6-1 1,-4 5-1,-7-1 0,0 0-659,-3-3 278,2 5 183,-8-4 252,0 8 0,-1-8 0,-5 4 0</inkml:trace>
  <inkml:trace contextRef="#ctx0" brushRef="#br0" timeOffset="53">4146 14562 8154,'0'-18'249,"0"1"71,0 6 1,0 3 93,0 1-29,0-1 94,0-3 1,-1 4-149,-3 4 1,1 1 120,-4 2-210,-6 0-34,0 5 0,-5 5 60,3 6 0,1 4-85,-5-1 1,5 6 14,-1 2 0,6 0-19,1-4 0,6-2-147,-2-2 0,3 3-328,1-3 231,0-3 33,5 1 0,3-6-263,7 1 0,-1-5 88,5 1 0,0-6-37,4 2 1,0-3-195,-1-1 1,1-1-356,0-3 1,-1-1 792,-3-2 0,2-3 0,-3 3 0</inkml:trace>
  <inkml:trace contextRef="#ctx0" brushRef="#br0" timeOffset="54">6715 11546 8265,'0'-11'-992,"-3"3"744,-1 1 0,0-1-163,4-3 435,0-1 1,-4 5 116,0-1 0,-1 1 123,2-5 91,1 1 1,-7-1-136,6 1 1,-6 1 113,1 2 1,2-1-134,-2 5 1,1-3 182,-5 3 1,4-4 161,1 5-241,-1-1 1,-3 4 54,-1 0 1,-3 0-79,0 0 0,-2 5 30,2 2 0,-1 5-40,-3 3 0,-2 3-57,6 5 0,0 1 38,4 2 0,-3 4-177,2 4 1,-1 0-14,10 0 1,-1 1-179,4-1 1,0-1 20,0-3 0,1-2 140,3-5 1,7-1-250,8-3 1,5-4 31,7-7 0,3-3-61,8-5 0,2 0 72,-2 0 0,2-5-447,-3-3 0,-3-2-197,-7-2 1,-4 5 803,-8-1 0,-3 1 0,-4-5 0</inkml:trace>
  <inkml:trace contextRef="#ctx0" brushRef="#br0" timeOffset="55">6430 13225 8247,'0'-11'0,"0"3"-290,0 1 193,0-1 518,0-3 1,-1 1 267,-3 2 166,3-2-349,-10 3-202,10 1 0,-9 1-49,2 5 1,-2 0-44,-1 0 1,-4 5-17,-1 3 1,-4 7 22,1 4 0,-6 3-94,-2 0 1,-5 2-73,2 3-680,-3-3 713,4 9 1,1-7-140,5 4 0,5-3 126,3 3 0,7-3-178,4 3 0,3-1 118,1 2 0,3-3-188,4-5 1,4 0 83,11-1 1,2-5 277,7-6 1,6-1-377,-3-6 127,3 0 27,-3-4 1,-5 0-388,-2 0 177,2 0-75,-5-5 0,3 2-195,-8-4 1,1 3-105,-5-4 0,4 2 619,-3-2 0,-1-2 0,-4 4 0</inkml:trace>
  <inkml:trace contextRef="#ctx0" brushRef="#br0" timeOffset="56">6795 13134 8125,'0'-11'0,"0"-1"185,-5 1 86,4-1 1,-5 2 389,2 3 183,3-4-496,-10 10-109,10-4 180,-9 5-148,4 0-32,-6 5-118,1 1 1,-1 6 89,1-1 1,0 2-31,-1 2 1,5 3-116,-1 5 0,2-4 39,-2 0 1,3-4-146,5 4 0,0-5-217,0 1 203,5-2 1,5-2 122,5 1-544,6-6 268,-4-1 28,6-5 1,-1 0-156,-3 0 0,1-1 35,-5-3 299,1 3 0,-5-9 0,1 3 0</inkml:trace>
  <inkml:trace contextRef="#ctx0" brushRef="#br0" timeOffset="57">3929 4831 8127,'0'-11'897,"0"3"-281,0 0-142,0 6-120,0-8-152,0 8 1,1-3 59,3 5 1,-3 2-36,3 1 0,-3 4 15,-1 4 1,1 2-33,3 2 0,-2 3-112,1 5 1,-1-4 91,-2 0 0,0 0-261,0 4 1,0-2-120,0-2 0,0 2-176,0-6 1,3 0-427,1-4 0,1-3 377,-1 0 415,-3-6 0,10 3 0,-5-5 0</inkml:trace>
  <inkml:trace contextRef="#ctx0" brushRef="#br0" timeOffset="58">3849 7595 7933,'-7'-5'-126,"2"4"190,5-5 169,0 6 0,0 6 311,0 1 1,0 3-126,0 2 0,0-1-101,0 1 1,0 0-136,0 3 0,2-1 31,1 5 0,-1-5-173,2 2 147,-3-4 1,0 1-174,3 2 0,-3-2 95,4 3-768,-5-4 240,0-1-719,5 1 0,-2-2 1137,4-3 0,-4-1 0,2-6 0</inkml:trace>
  <inkml:trace contextRef="#ctx0" brushRef="#br0" timeOffset="59">7252 3940 8120,'-6'-11'-997,"1"-1"988,5 1 0,0 3 187,0 1 0,0 3 275,0-4-249,5 6 1,-3-7-17,6 5 0,-5-1-57,0 1 0,4 3-85,0-3 0,0 3 85,0 1 1,-3 0-145,4 0 0,-4 1 136,3 3 0,-4 2-97,1 6 0,1-1 2,-2 1 0,1-1-77,-4 0 1,0 6 25,0 2 1,0 2 67,0 2 0,-4-1-115,1-3 0,-6 1 99,1-5 1,3 4-131,1-3 132,-2-1 91,5-4-27,-4-4-41,5-2 1,5-5 97,2 0 1,3 0-114,2 0 0,-1-4 41,1 0 1,3-3-19,0 3 0,4-4-309,-4 4 1,1 1 104,-5 3 1,0 0 141,1 0 0,-1 10 0,1 2 0</inkml:trace>
  <inkml:trace contextRef="#ctx0" brushRef="#br0" timeOffset="60">6738 6110 8035,'-6'-5'-860,"0"3"640,2-6 414,3 5 1,-5-3 534,6 2-428,0 3 0,2-8-149,2 5 0,-2 0 8,6 4 0,-4-1-96,3-3 0,-3 3 98,4-3 1,-5 3-110,5 1 0,-4 1 46,3 3 0,-4-1 70,1 4-178,2 1 0,-3 3 108,4 1 0,-4-1-45,1 1 0,-3-1 30,-1 0 0,0 5-119,0-1 0,0 0 114,0-3 1,0 3-86,0 0 0,0 0 13,0-3 1,-4-1-10,0 0 1,-1 1-37,1-1 0,3 1 67,-3-1 1,3-3-1,1-1-12,0 1 0,0 3 30,0 1 1,0-5-22,0 1 1,1-2 127,3 2 0,2-2-22,6-2 1,3-3 63,0 3 0,7-4-18,1-4 0,1-2-75,6-5 0,1-1-383,3 1 1,-5-1 132,-2 1 0,-4 5 147,-4 2 0,2-2 0,-3-1 0</inkml:trace>
  <inkml:trace contextRef="#ctx0" brushRef="#br0" timeOffset="61">3780 12563 8067,'0'-8'0,"0"1"0,0 3-159,0-4 1,0 4 238,0-3 0,2 4 384,1 0 0,0-4-15,5 0 1,-5 2-169,5 1 0,-4-1-94,3 1 0,-3-4 266,4 4-244,-1 1 91,5 3 73,-1 0-246,1 0 1,-2 5-146,-3 2 1,-1 3-30,-6 2 1,3-1 101,1 1 1,0 3-107,-4 0 0,-1 5 83,-3-1 1,1-1-117,-4 1 1,3-3 11,-4 3 0,4-4 42,-3 4 0,3-7-11,-4 0 0,6-1-255,-2-3 239,3-3 3,1 5 160,0-9 0,1 5-125,3-6 0,2 0 81,6 0 1,-1 0-141,1 0 1,-1 0-137,0 0 0,0-2 13,-4-2 1,3 3 200,-2-3 0,2-2 0,1 0 0</inkml:trace>
  <inkml:trace contextRef="#ctx0" brushRef="#br0" timeOffset="62">3872 15064 8114,'-7'0'-840,"2"-5"1235,0 4 967,4-9-977,-4 3 0,5 0 140,0-1-336,5 0 1,1-2 31,6 3 0,-5-2-176,1 5 74,0-5 0,3 8-59,0-3 0,-3 3-19,0 1 0,-5 0-148,5 0 0,-5 5-51,0 2 1,2 4 137,-1 0 0,0 2-46,-4 2 0,-4-1 38,0 5 1,-4-1-29,0 1 1,2 1 54,-2-5 0,0 2-2,-3-2 1,0-1-15,-1 5 1,4-5-28,1 1 27,-1-2 0,2-2 5,2 1 186,3-6-177,1 4 1,1-9 238,3 3 0,2-2-73,6-2 1,-1 0-57,1 0 0,-1 0 44,0 0 0,2 0 25,2 0 0,-2-4-128,2 0 0,-2 0 65,-2 4 0,-3 0-854,0 0 376,-6 0-1860,3 0 2225,-5 5 0,-10 2 0,-3 4 0</inkml:trace>
  <inkml:trace contextRef="#ctx0" brushRef="#br0" timeOffset="63">6898 11695 8151,'0'-11'0,"-4"3"-40,1 0 0,-1 5 80,4-5 557,0 5 0,0-3 342,0 2-558,0 3 0,0-3-140,0 8 1,0-2 48,0 6 1,0 4-88,0 3 0,0 5-78,0-1 1,0-1-556,0 1 0,0 0 277,0 4 0,0 0 153,0-1 0,5 1 0,1 0 0</inkml:trace>
  <inkml:trace contextRef="#ctx0" brushRef="#br0" timeOffset="64">6647 13637 8208,'-5'-12'29,"4"1"309,-4-1 1,5 5 597,0-1-93,0 5-556,0-2 0,0 7-62,0 1 1,0 5 31,0 7 0,0-1-228,0 5 0,0 0 143,0 4 0,3 4-481,1-1 1,0-1 191,-4-3 0,1-3-808,3 4 925,-3 0 0,9-5 0,-3 5 0</inkml:trace>
  <inkml:trace contextRef="#ctx0" brushRef="#br1" timeOffset="65">15190 11524 8583,'0'-8'0,"0"0"579,0 6 1,0-4 337,0 2-675,0 2 174,0-3-362,5 10 0,-4 6 104,3 4 1,1 1 68,-1 0 0,1 1-204,-1 6 0,-2 1 76,6 3 0,-4 2-86,3 5 0,0 1 122,0-1 0,3 0 6,-2 0 1,2 1-66,2-1 1,3-1-15,0-3 0,1 3-43,0-2 0,-2 2 51,5 1 0,-5 0-2,1 1 1,-2-1-30,-2 0 0,0-3-112,1-1 1,-1-5 104,1 2 1,-1 1-134,1-1 1,-1-1 17,0-3 0,-3 0 37,0 0 0,-5 0-36,5 0 1,-4-2 95,3-2 0,-4 3-95,1-3 0,-2-1 74,2 1 0,-3-4-56,3 4 0,-3-5 45,-1 1 1,4-6 11,0-2 0,1-3 22,-1 4-2,-3-6 0,4 5 36,-5-3-57,5-3 25,-3 4-14,8-5 1,-9-1-47,3-3 47,-3-2 0,-1-6-39,0 1 0,0-5-48,0 1 0,1-5 69,3 1 1,-2-3-128,1-1 0,2-1 105,-1-2 1,5 2-30,-1-3 1,-2-1 21,2 1 1,-1-3 75,5 3 1,-5-4-51,1 0 1,0-2 0,3-1 1,-3-7 26,-1-4 0,1-1 102,3-4 0,4 0-321,1 0 1,4-3 223,-1 3 0,3-4-17,0 0 1,1 0 13,0 1 0,-1 6-28,-3 5 1,-3 10 31,-4 2 0,-1 5-2,0 6 0,-4 3 89,-3 5 238,2-1-181,-5 6-63,4-4 64,-5 8 1,2-7-72,1 6-281,-1-1 183,3-1-33,-5 4-282,0-10 238,0 10 0,0-3-650,0 8 1,0-1 3,0 4 729,-5 1 0,-2 3 0,-4 1 0</inkml:trace>
  <inkml:trace contextRef="#ctx0" brushRef="#br1" timeOffset="66">23196 14642 8329,'7'-12'-232,"1"1"1,-5-1-246,0 1 1,0-1 368,1 1 181,-3 0 0,4-2 92,-5-2 1,0 6 128,0-3 1,-4 3-40,0-2 1,1 3 67,3 1 317,0-1-201,0 2 132,0-4-394,0 8 1,0-1-21,0 6 0,3 0 9,1 5 1,0 4-8,-4 7 1,0 3-138,0 1 0,-4 5 150,0 2 0,-4 3-223,0 1 0,-6 1 34,-1-1 0,-4 4 117,3 0 1,-3 1-182,4-1 0,-1 1-329,0 6 1,8-5 303,-4 5 1,3-7 45,-2 0 0,-1-3-20,1-5 0,3 2 35,1-6 1,3-3 83,-4-4 1,5-3-63,-5 3 0,4-5 79,-3 1-7,4-3-270,-2 0 1,4-6 74,-3-2-244,3-3-44,-4-1 1,5-1 66,0-3 1,3 2-261,1-6 0,1 0 627,-1-3 0,2-5 0,6-2 0</inkml:trace>
  <inkml:trace contextRef="#ctx0" brushRef="#br1" timeOffset="67">23230 14516 8329,'-11'-23'0,"4"5"225,3 3 1,-1 6 291,2 2-1,-1-1 187,4-3-266,5 4 1,-3-2-156,6 6 1,-4-1 9,3 4 0,2 5-18,7 2 1,-3 9-16,7 3 1,-5 4-116,4 3 0,-5 3 50,1 6 1,-2 3-151,-2 0 1,1 5 75,-1-1 0,0-2-268,1 2 0,-5 0-51,1 4 1,-4-2 130,3-2 1,0 1-29,0-5 1,4-1 61,-4-6 0,2-1-21,-1-7 1,2 2 63,-3-6 1,4-1 0,0 1 0,-3-5 37,-1 1 1,0-2 17,0-2 1,2-3-262,-5 0 1,1-2 80,-1 2-71,-3 2 1,4-8 4,-5 6-1197,0-6 31,0 3 874,0-5 0,-5-5 1,-1-1-1</inkml:trace>
  <inkml:trace contextRef="#ctx0" brushRef="#br1" timeOffset="68">22922 15121 8329,'-7'-11'-104,"11"3"51,8 1 1,3 3 953,0-4 1,3 6-281,5-2 0,6 3-306,5 1 0,7-2-40,8-2 1,-2 3-82,3-3 0,-5 3-87,-3 1 1,-2 1-225,-6 3 0,-5-3-60,-2 3 1,-3 1-458,-1-1 1,-4 1-1477,0-1 2110,-5-3 0,7 4 0,-3-5 0</inkml:trace>
  <inkml:trace contextRef="#ctx0" brushRef="#br1" timeOffset="69">23927 14402 7858,'0'-12'-1060,"0"5"984,0-1 884,0 0-428,0-3 1,-2 0-149,-1-1 1,0 5-47,-5-1 1,5 2 31,-5-2 0,4-2-153,-3 2 81,-1-2 0,-3-1 13,-1-1 0,1 2-13,-1 2 0,1-2-14,0 3 0,-5-3-45,1-2 1,-7 5 46,0-1 0,-2 2-148,-7-2 0,-1-1 115,-6 5 0,5-5 23,-5 2 1,9 0 65,-5 0 1,5 0 26,-6 0 1,4-2-140,-7 5 1,-3 0 11,-1 4 1,3 2-69,1 1 1,-2 4 103,2 4 0,4 1-37,3-1 0,6 4-2,-2 0 1,2 6-24,-2-2 0,2 2-8,-5 2 0,-1 4 7,-3 0 0,-5 3-29,-3-3 1,2 3 55,2-3 0,4 4-62,4 0 0,2 2 34,5 1 1,5-1-172,3-2 0,6 0 165,1-4 1,4 5-12,-3-2 0,3-2 48,-4-1 0,5-2 112,-5 2 0,5-3-78,0 3 1,-2-2 22,1 2 1,-4-2-142,4 5 0,-3-3 88,3 4 0,0-5-71,4 5 1,0-6 74,0 2 0,4-3-225,0-1 1,5-1 33,-2 1 1,3 0 36,2 0 1,-1-1 16,1-3 0,-1 1-103,1-5 1,-1 4 125,0-4 1,1 4-8,-1-3 1,1 0 14,-1-1 1,4-1-19,1 5 1,4-1 51,-1 1 1,-1 1-98,1-4 0,0 0-2,4-1 0,-1-2-6,1 2 1,0-6-13,0-1 1,-2-2 53,-2 2 1,7-3-13,-3-5 1,2 4-47,-2-1 0,0 1 97,0-4 0,1 4 29,2 0 0,0 0-84,4-4 1,1 0 14,3 0 0,-1 0-31,-3 0 1,-2 0-115,-5 0 0,0 0 254,0 0 0,-2 0-126,-2 0 0,2 0 41,-6 0 0,4-4-48,-4 0 1,4-4 92,-4 5 1,6-6-27,-2 1 0,2-2 4,2-1 1,1-2-40,3-2 0,-2 1 20,6-5 1,-6 3-127,2-3 0,1 4 106,-2-4 1,0 4-47,-7-4 1,2 1 30,-2-1 1,-2-1 33,-2 5 0,2-4 2,-2 3 1,0-4 19,-3 1 0,0 1 20,3-1 0,-2 0 15,2-4 1,2 3-15,-2-3 1,5 3-25,-1-7 0,-1-1-6,1 2 1,-4-5 61,5 5 1,-7-5 2,3 4 1,-4-1-37,0 2 1,-6 4 4,-2-4 0,-3 8-14,-1-5 0,0 3 14,0-3 0,-5 0-34,-2 0 1,-4-3 29,0-1 0,1-5 13,2 2 0,-2-5-46,2-3 0,2 3-7,-2-3 0,5 1 9,-5-1 1,0 6-1,-3-2 1,-2 2-58,-2-2 0,-3 3-153,-5 1 0,3 8-251,-3 0 1,-1 6 167,-6 1 1,-8 8-1838,0 3 2126,-5 2 0,-13 13 0,-3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4:45.57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17588 9890 8455,'-11'-22'-331,"-1"4"417,1 3 1,5 2 980,2 2-740,2 4 0,4 1-132,2 2 0,6 3 0,6-3-335,2 3 65,6 1 1,7-2 306,7-1 1,5 0-84,10-5 1,10 6-189,-25 0 1,1 0 0,3 1 0,1 1 154,2 0 0,1 0 0,2 0 0,2 0-408,3 0 1,0 0 0,3 0 0,1 1 360,2 1 0,0 0 0,3-1 1,1 0-7,-1 3 0,1 0 0,0 0 0,0 0-6,-20-1 1,0 1 0,0 0 0,21 2 0,-1 0-90,0-1 1,0 1 0,-4-2 0,-1 0-44,-1-1 1,0 1 0,-5-1 0,0 1-145,-2-1 1,-1 1 0,-1 1 0,-1 0 247,-5-1 1,0 0-1,-3-1 1,0 0-74,-2 1 1,-1 0 0,-2-1 0,0 1 151,-1 2 1,-1 0 0,24 2 369,-10-1 1,-7-3-234,-9 4 1,-3-5 550,-8 5 0,-6-6-651,-6 2 0,-4-1 208,1 1 0,-14-2-471,-10 6 1,-14-4 231,-15 3 0,-7 1-130,20-3 0,0 1 0,-3 0 0,-1 1-283,-7 1 1,-1-1-1,-3 0 1,0-1 285,-2 2 1,0-1-1,-2 0 1,0-1-9,0 0 1,0-1 0,-2 1 0,0 1 15,-4 1 1,0-1 0,1-1-1,-1 1 6,2 0 1,0 1-1,4-1 1,-1-1 49,-1 0 1,0-1-1,3 0 1,1 0-56,-1-1 0,1 0 0,4 1 0,-1 0 134,3-1 0,-1 0 0,2 0 0,1 2-204,1-1 1,0 1-1,2 0 1,1 0 153,2-1 1,1 1 0,1 0-1,1 0-144,1-1 1,1 1 0,-25 5 107,2 1 1,8-5-130,4 1 0,5 0 172,10 3 1,3-3-236,8-1 178,3-4 251,9 7 1,12-5-469,11 3 0,10-3 279,9-5 0,11 0-70,15 0 0,-28-1 1,0 0 29,7 0 0,0-1 0,6 1 1,1-1 51,5-1 1,3-2 0,3 2 0,3 0-287,-18 1 1,0-1 0,0 1-1,1-1 1,-1 2 0,1-1 214,4 2 1,0 0 0,1 0 0,-2 0 0,-1 0 0,2 0-280,1 0 1,1 0-1,-1 0 1,-2 0-1,0 0 1,0 0 180,18 0 0,-1 0 0,1 3 0,-2 0 53,-3 0 1,-2 1 0,-1 1 0,-1 0-308,-2 1 1,-1 0-1,-2-1 1,0 1 254,-4 0 0,1 0 1,-2 0-1,-1 0 64,-3 2 1,0-1 0,-4 0 0,-1-1-78,-1 1 0,0 1 0,-4 1 1,-1-1 529,23 7 0,-10 2-390,-10-2 1,-6-2 667,-9 2 1,-7-1-711,-8 1 0,-16-2 43,-11 2 0,-17 1 88,-21 0 0,27-7 0,-2 1-140,-5-3 1,-2 1-1,-6 1 1,-2 1-16,-3-2 0,-2-1 1,-5 3-1,0-1-242,-2-1 1,0-1 0,19 0 0,0-1 0,-1 0 220,0 0 0,-1-1 0,0 0 1,-3 1-1,-1 0 0,0 1-275,2-2 0,0 0 1,0 0-1,-2 1 1,0 1-1,0 0 288,0 0 1,1-1 0,0 0 0,1 0-1,0 0 1,1 0 21,1 0 1,1 1 0,-1-1 0,3-1 0,-1 0-1,2 0-143,-18 5 0,2-1 1,4 0-1,1 0 325,7 0 1,1 1 0,4 1 0,2 0 110,4-2 1,1 1 0,-19 7-159,11 3 0,16-7 207,7 3 0,11 0-415,8-1 1,23 4 244,19-3 0,-10-8 0,3 0-94,9 0 0,3-1 0,4 0 0,2-1-40,7 2 1,2-1-1,-16-2 1,1-1-1,1 0-55,3 0 1,1-1-1,1 1 1,2 1-1,1 0 1,-1 1 0,1-1 0,0 0 1,0 0-1,-1 1 1,-1 1-1,1-1-7,-2-1 0,0 0 0,0 0 0,1 1 0,0-1 0,0 1-73,-3-1 0,0 0 0,-1 0 0,-3-1 0,0 1 0,-1 0-26,15 4 0,-1 1 0,-3-3 0,-1 0 112,-4 0 0,-1 1 1,-4 0-1,-1 1 62,-9-2 0,-2 1 0,26 7-59,-15-4 0,-11 5 146,-8-1 0,-13 1 1,-7 0 1,-13-2-83,-13 5 0,-15-5 47,-20 1 0,19-7 1,-3 0 50,-5 0 0,-2 0 0,-2 0 1,-2 0-7,-6 0 1,-1-1 0,-1 0-1,-2-1-111,-4 2 0,0-1 0,19-2 1,-1-1-1,0 0-275,-2 0 0,0 0 0,0-1 1,-2 1-1,0 0 0,1 0 156,0 0 0,-1-1 0,1 1 0,-1 0 0,1 0 0,-1 0 1,1-1 1,-1 1 0,2 0-1,0 0 1,2 0 0,-1-1-110,3 1 1,-1 0 0,2 0 0,-16 1 0,2 1 299,4 0 1,1 0 0,7-2 0,2 1-220,7 0 1,1 1 0,-23 3 204,11 6 0,12-2 211,11-2 0,11 1-382,8-1 1,9 2 891,6 2 1,18-2-829,17 2 0,-12-10 1,2-1 139,6 0 1,4-1 0,10 1 0,3-1-181,-17-1 1,2 1 0,-1-1 0,4 2 0,0-1 0,0 0 64,5 0 0,0-1 0,0 1 1,-1 0-1,-1 1 0,0-1-19,3 1 1,1 0 0,-1 0 0,0 0 0,0 0-1,0 0 15,4 1 0,0 0 0,0 1 1,-1-2-1,-1 1 0,0 0-47,-1 0 0,0 2 0,-2 0 0,-1-1 0,-1 0 0,0 1 56,0 0 1,0 1 0,-1-1 0,-5 0 0,-1-1 0,1 0-377,19 4 0,-1 0 1,-9-1-1,-2 1 199,-2 1 1,-3 0-1,-8 0 1,-2 0 15,-3-2 0,-1 1 0,16 10 119,-14-4 0,-15 0-11,-11-1 1,-14-2 103,-14 2 0,-18 2 134,8-9 0,-4-1 1,-6 1-1,-3-1-6,-9-1 0,-2 0 1,-6-1-1,-1 1-189,16-2 1,-1 0 0,0-1 0,-1 0 0,-1 0-1,0-1-204,-3 1 0,0-1 0,0 1 0,0-2 0,-1 0 0,1 0 152,-3 2 1,1 0 0,0-1-1,0-1 1,0 0 0,0 1-56,-1 0 0,-1 1 1,0-1-1,3 0 1,0-1-1,-1 0 43,-2 2 1,0-1 0,1 1 0,6-2 0,1 0 0,0 1-91,3 0 1,1 1 0,1-1 0,-13 0-1,2 0-31,2 2 1,3 0-1,6-1 1,1 1 222,6 2 0,2 0 0,-20 1-122,11 1 0,15 0-40,8 3 0,6 0 285,6 1 1,9-1-417,13 1 0,20-1 448,18 1 0,-19-7 0,2 1-89,7 0 0,1-1 1,5 1-1,1-1 162,8-2 0,2 1 1,3 1-1,1 0-269,-18-2 1,-1-1 0,1 1 0,0 0-1,0 1 1,1-1-130,1 1 0,0-1 0,0 1 0,-1 1 0,0 0 0,0 1 155,1-1 0,1 0 0,-1 0 0,-2 0 0,0 1 0,0-1 9,2 1 1,1-2 0,-1 2 0,16 2-1,-1 0-250,-20-2 0,1 0 0,-2 1 0,17 4 0,-2 0 242,-5-2 0,-2 1 1,-6 0-1,-3 0-198,-7-1 0,-3 1 0,17 10 106,-10-4 1,-12-1 583,-11-4 1,-16 1-408,-14-1 1,-21 2 149,-25 2 1,22-8 0,-3-1-97,-8 2 0,-3-1 0,-4-2 0,-1-1-213,14-1 0,-1-1 0,0 0 0,-1 0 0,0-2 0,-1 1-99,-3 0 0,-1 1 1,-1-1-1,1-1 0,0 1 1,-1-1 147,-1 0 1,-1 0 0,1 0 0,-2 1 0,0 0-1,0 1-82,-1-1 0,0 0 1,0 1-1,0-1 1,0 1-1,0 0-5,-1-1 1,1 0 0,1 1 0,2-2 0,1 1 0,1 0-40,3 1 1,1 1-1,1 0 1,-18-1-1,2 0 1,8 1 1,2 1-1,8-1 1,2 1 242,4-1 0,3 1 0,-22 6-130,19-2 0,11 3-14,16 5 0,8-2 297,15 5 1,23-2-316,26 2 1,-17-8-1,2 0 258,10-1 1,3-1 0,-17-3 0,2 0-1,0 0-80,6 0 1,1 0 0,1 1 0,0-1 0,2 1 0,0 0-97,1 2 0,1 0 1,0 0-1,-1-1 1,1 0-1,-1 0-231,1 1 1,0 0 0,0-1-1,-4 1 1,0-1 0,0 0 127,-1-1 0,0 1 0,-1-1 0,-4 0 0,-1-1 0,-1 0 0,17 4 0,-1-1 0,-2 0 0,-3 0-85,-3 1 0,-1-1 0,-3 2 0,-2-1 204,-7-3 0,-2 1 0,-4 0 0,-2-1-117,22 4 1,-15 5 174,-8-1 0,-9 0 601,-6-3 0,-10 3-751,-9 0 1,-20 5 68,-21-1 0,-15 2 0,21-12 0,-2 1 0,-4 0 0,-3 0-174,-6-2 0,-2-1 1,-4 1-1,-1-1 33,19-2 1,-2-2 0,1 1 0,-2 0 0,-1 0 0,0-1-54,-3 1 0,-1 0 0,0 0 0,0-1 0,-1-1 0,0 0 36,1 1 0,-1-1 1,0 1-1,-4-1 0,-1 1 1,1 0-186,-1 0 0,0 1 1,0 0-1,0-1 1,1-1-1,0 1 198,1-1 1,0 1 0,2-1 0,4 0-1,0 0 1,2 1-65,-18 0 0,2 1 1,7 1-1,2 0 26,8-1 0,3 0 0,6-1 0,3 0 430,-16 5 1,13 0-82,13 3 1,7-3-120,8-1 1,20 2 86,14 6 1,23-6-18,-18-3 1,2 0 0,13-2 0,2-1-42,8 1 0,2 0 0,-13-1 0,1 1 0,0 0-59,4 0 1,1 0 0,1 0-1,0 0 1,1 0 0,0 0-23,2 2 1,-1 1 0,1-1 0,0 0 0,1-2 0,-1 2-38,2 0 0,1 0 0,-1 1 0,-2-1 0,1 0 0,-1 1-38,0 0 0,0 1 0,-1 0 0,-4-1 0,0 0 0,-1 0-5,-1-1 1,-1 1 0,-1-1-1,18 4 1,-1 0-21,-5-2 0,-2 0 0,-6-1 0,-3 1 16,-6-2-1,-2-1 1,-5 1 0,-1 0 34,16 5 1,-11-1 121,-15-2 599,-10 2 0,-21-5-662,-14 3 1,-25 1 64,12-7 0,-3-1 0,-4 3 0,-3 0 349,-9-2 1,-3 0 0,-6 0-1,-2 0-510,19-2 0,-1 0 0,-1 0 0,-3 0 0,-1 0 0,0 0-147,1 0 0,-1 0 1,-1 0-1,0-1 1,0 1-1,-1-1 129,-1 0 0,-1 0 0,0 0 0,-1 0 0,0 0 0,0 0-27,-2-1 1,1-1 0,0 0 0,-2 2 0,0 1-1,1-1-33,0 0 0,1-1 1,-1 1-1,2 0 0,1 1 1,-1 0 52,2 0 0,0 0 0,2 0 0,5 0 0,1 0 0,1 0-66,-20 0 0,2 0 0,10 0 1,3 0-18,6 0 0,3 0 0,6 0 0,4 1 275,-10 3 0,9-2-129,14 6 1,5 1-139,11 6 0,11-2 152,19 2 1,21-1 75,-13-6 0,3-1 1,9 0-1,5-1-27,-11-1 1,3 0 0,0 0 0,2 0-1,0 0 1,0-1 2,6 1 0,0 0 0,1 0 0,0 0 0,1-1 0,0 1-47,1 1 0,1 1 0,0-1 0,2 1 0,0-1 1,0 0-9,0 2 0,1-1 0,-1 1 0,0 0 0,0-1 0,0 1 15,-2 0 0,0-1 0,0 1 1,-3-1-1,0 1 0,-1 0 15,1-1 0,-1 1 0,-1 0 0,-4-1 1,0 1-1,-1-1 31,0 1 1,0 0-1,-1-1 1,19 4-1,-3 0 179,-6-2 1,-3 1 0,-4 0 0,-1 0-221,-4-2 1,-2-1 0,-6 1 0,-1 0 202,19 3 0,-9 0-196,-13 1 1,-12-4-1,-8-1 1,-8-3 41,-3 4 0,-14-5 262,-17 5 0,-22-4-319,14 0 1,-2-1-1,-6-1 1,-2-1 95,-7 1 1,-3 0 0,-4-1 0,-3-1-255,20 0 0,-2 0 0,1 0 0,-1-1 0,-1-1 0,0 0 31,-2 0 0,-2-1 1,1 0-1,-1 1 0,0 0 1,-1 0-241,-5-1 0,-1 1 1,0-1-1,2 2 0,0 1 1,0-1 246,0 0 0,-1-1 1,1 1-1,3-1 1,0 1-1,0-1-10,0 1 1,0-1 0,2 1-1,4 0 1,2-1 0,0 1-126,1 1 1,0 0 0,1 0 0,-10 0 0,4 0 197,8 0 1,2 0 0,-20 2 60,19 1 0,16 4-45,7 4 0,11 2 376,8 2 1,13-1-487,13 5 0,20-1 374,-15-8 0,3-1 1,7 2-1,3-2 179,6-1 1,3-1-1,4 3 1,2 1-293,-14-5 1,1 0 0,0 1 0,1 0 0,0 0 0,0 0-243,5 1 1,0-1-1,0 1 1,-1 0-1,-1 0 1,0 0 122,1 1 1,0 0 0,0 0 0,-3-1-1,1 0 1,0 0-20,-1 1 1,1 0 0,-2 0 0,-3-1 0,0 0 0,-1 0-144,0-1 0,1 1 0,-2 0 0,18 3 1,-2 0 180,0 1 1,-1-1-1,-7-1 1,-1-1-105,-5 1 0,-1-1 1,-7-2-1,-1 0 61,26 9 1,-14 0 452,-13-1 1,-10-3-488,-8-5 948,-9 1 1,-9 3-938,-14 1 0,-14-5-18,-19 1 1,-12-5 75,22-1 1,-2-1 0,-5 0 0,-1 0-149,-7-1 0,-2 0 0,-4 0 0,-1 0 67,-3 0 1,-1 0-1,21-2 1,-1 1 0,0-1-32,-2-1 1,-2 1 0,1-1 0,-1 0-1,0-1 1,0 1-9,-1-1 0,1 0 1,-1 0-1,-4 1 0,-2-1 1,1 0-253,1 0 1,-1 0 0,0 1-1,0-1 1,0 1 0,-1-1 286,1 2 0,1-1 1,-1 1-1,3-1 1,0-1-1,0 1-48,3 0 1,1 0-1,1 1 1,2 0-1,1 0 1,2 1 133,-11-1 1,3 0 0,7 1 0,2 0 67,-19-3 1,13 3 729,12-3-608,11 2 0,17 6 125,14 0 0,24 4-258,26-5 1,-18 2-1,4-1 75,7 0 0,3 0 0,10-1 0,2 0-29,-20 0 0,1-1 0,0 1 0,3 0 0,0-1 0,-1 2-106,-1 1 1,0 0-1,0 0 1,3-1-1,0 0 1,0 1-305,-1 0 1,1 0 0,-1 0 0,0 0 0,-1 1-1,0-1 208,-2 1 1,0-1 0,-1 0 0,-1 0-1,-1 0 1,-1 0-19,18 1 0,-2-1 0,0 1 0,-1-2-58,-7 0 0,-1 0 1,-2 1-1,0-1 130,-7-2 1,-1 0-1,-4 0 1,-1 0-141,27-2 1,-5 0 129,-11 0 1,1 0 12,-12 0 0,-2-5 797,-9-3 0,-5-2-680,-3-2 1,-2 0 838,-2-4 1,-5 4-1036,-2-4 1,-3 0 498,-1 1 0,0-2-604,0 2 1,0 2 205,0-2 0,-5 2-137,-2 2 1,-3-2-32,-2-2 0,-3 2 19,0-2 1,-6 6 103,2 2 0,-7-1 40,-5-3 1,-2-1 75,-1 1 1,-9 3-27,-3 1 1,-16 0-249,30 3 1,-1 1-1,-4-1 1,-2 1 178,0 1 0,-2 0 1,-6 0-1,-1-1-384,-5 0 0,-1-1 0,-1-1 0,-1 0 367,-1 1 0,0 0 0,-1 1 0,1 0-78,0-1 0,0 0 0,-1 0 0,-1 0 141,2-1 0,0-1 0,4-1 0,1-1-79,6 0 1,1 1 0,2-1-1,0 0 109,5 2 1,0 1 0,4-1 0,1 0 184,-24-5 1,8 0 37,10-1 1,8 1-109,12-1 0,3 1 266,9 0 0,4-6-353,11-2 0,13-4-6,21-3 1,-13 11 0,2 2-32,10-3 1,2 1-1,3 1 1,2 0 8,6 2 0,2 1 0,3 0 1,1 1 39,-15 3 0,1 1 1,0 0-1,1 0 1,-1 0-1,1 1-320,3 1 0,1 0 1,0 1-1,0 0 1,1 1-1,-1 1 199,0-1 1,-1 1 0,1 0 0,1-1-1,-1 0 1,1 1 43,0-1 1,0 1-1,0 0 1,-2-1-1,1 1 1,-1 0-51,2 1 0,1 0 0,-2 0 0,-3 0 0,-1 0 0,-1 0 26,-1 0 0,-1 0 0,0 0 0,17-2 0,-1 0-305,-1 0 0,0 0 0,-9 0 1,-1-1 238,1 1 1,-1 1 0,-10 0-1,-2-1-65,-2-2 1,-2 0-1,17 2 391,-12-2 0,-13 3 597,-9 1 0,-10-4-543,-6 0 1,-19-3-228,-19 3 1,-21-5-170,19 5 0,-3 0 0,-8 1 1,-1 0 184,-8-1 1,-2 0-1,19 2 1,-1-1 0,-1 1-137,-3-2 0,0 0 0,-1 0 0,0 0 0,-2 0 0,0 0-243,-3-1 1,-1-1 0,1 1 0,0 1 0,0 0-1,1 0 200,-2-1 0,0 0 1,1-1-1,1 1 1,1-1-1,-1 0-28,1-1 1,0 1 0,0 0 0,5 0-1,0 0 1,1 0-97,-1-1 1,2 1-1,-1 0 1,-16-2-1,1 1 329,4-3 1,0 1 0,6 1-1,2 0-202,2-1 1,3-1 0,6 3 0,2 0 234,1 0 1,1-1 0,-20-5 520,8 2 1,12 0-640,11-1 0,10-1 1119,10-2 0,14 3-1016,12-4 0,19-1-292,-11 7 0,2 0 1,6 2-1,2 0 57,8 0 1,1 1 0,6 0 0,0 0 61,3-1 1,0 1 0,-16 3 0,0 2 0,1-1 19,1-1 1,1 0 0,0 0-1,-1 1 1,2 1 0,-1 0-176,2-1 1,0 1-1,1-1 1,-3 0 0,1 0-1,-1 0 175,1 2 1,0 0-1,0-1 1,-2 0 0,-1-1-1,0 1 15,21 0 1,0 0 0,-3-1 0,0 1-227,-2 0 1,-2 0-1,-3 1 1,-2 1 219,-4-2 0,-3 0 1,-7-1-1,-2 1 140,-3 0 1,-3 0 0,17-3 121,-14 1 0,-9 3 592,-10-3 1,-15-2-945,-12-2 1,-27-1 0,8 5 0,-3 1 1,-7-2-1,-3 0 109,-8 1 0,-2 0 0,-7-1 1,-1 1-152,14 1 0,0 1 1,-1-1-1,-1 0 0,1 0 1,-2-1-67,-3 2 1,-1-1 0,0 1 0,1-1-1,0-1 1,0 1 110,2-1 0,0 0 0,0 0 0,-3 0 0,1 0 0,-1 1 92,4-1 1,0 0-1,1 0 1,2 1 0,1 1-1,1 0-5,2-1 0,1 1 1,1-1-1,-15 0 0,2-2 12,3 0 0,1-1 0,7 2 0,3 0 22,8 1 1,1-1 0,-18-4 189,15-3 1,9-1-30,11 1 0,17-2-128,21-2 1,21-2-125,-13 8 0,3-1 0,6-1 1,3 1 58,3 0 1,3 1 0,5-1 0,2 0 81,2 0 1,2 0-1,-16 4 1,0-1-1,1 0-32,2 2 1,0 0 0,0 0 0,0 0 0,-1 0 0,1 0-15,-1 1 1,-1 0 0,1 0-1,1 0 1,1-1 0,-1 0 38,-2 1 1,-1 1 0,0-1 0,2-1 0,-1 0-1,0 1 29,17 0 0,-2 0 0,-3 0 0,-1-1-29,-2 2 0,-2-1 0,-4-1 1,-3 0 46,-4 1 0,-2 0 0,-4 1 0,-3 0-154,22-5 1,-11 6 133,-17-2 0,-5 1-371,-14-1 1,-9-1 492,-13-2 0,-25-2-555,-21 5 0,21 0 1,-2-1 114,-7 1 0,-1 1 0,-6-2 0,-2-1 59,15 3 1,0-1-1,-1 0 1,1 0-1,-1 1 1,0 0 134,-1 0 0,0 1 1,-2-1-1,-2 0 1,-1-1-1,0 1-276,0 0 1,1 1 0,-1-1 0,-1 0 0,0 0-1,0-1 402,1 0 1,0 0-1,1 1 1,2 0-1,0 1 1,0-1-71,3 1 1,-1-1 0,1 1 0,-21-1 0,2-1-91,5 1 1,2-1-1,2-1 1,2 0 156,6 1 0,1 0 1,7-1-1,2 0 135,-21-7 0,13 1-64,17 0 0,11-1 437,12 1 1,23-2-688,11-2 1,33-3-89,-25 6 1,4 1-1,7 1 1,3 1 202,8-1 0,2 1 0,-19 3 1,0 0-1,2-1-51,2 0 1,1-1 0,1 0 0,4 1 0,1 0 0,-1 0-66,0 0 0,0 1 0,1 0 1,2-2-1,1 1 0,0 0 148,-1 1 1,0-1 0,0 1 0,-2-1-1,0 0 1,0 1 2,-2-1 1,0 1-1,0 0 1,0-1 0,0 0-1,-1 0-179,-3 2 1,-2 0 0,1 0 0,-3-1 0,1-1 0,-2 1 343,15-2 0,-2 1 0,-6-1 1,-2 1-155,-5 1 0,-3 0 0,24-1 99,-18-1 0,-12 4 64,-15-3 1,-10 3-444,-13-4 1,-20 4-341,-22-3 1,12 5 0,-3 0 233,-7-2 1,-3 0-1,-8 1 1,-1 0 104,-4-1 1,-2 0 0,15 1 0,-1-1 0,-1 1 82,-4 1 1,0-1 0,-1 1 0,-2-2 0,0 0 0,-1 0-5,-1-1 0,-1 0 1,1 0-1,0 1 1,1 0-1,-1-1 77,0 0 1,0 0 0,-1 0 0,2 1 0,0-1 0,0 1 157,1 1 0,0-1 0,1 0 0,2-1 0,1 0 0,0 0 168,5 0 0,0 0 1,1-1-1,1 1 1,2 0-1,0 0-109,-15 0 1,2-1 0,6-1 0,3-1 389,4 0 1,2 0 0,8 1 0,3-1-127,-12-3 0,14-1 164,17 1 1,10-1-531,16 1 1,22-2-223,-7 5 1,4 1-1,8 1 1,1-1-226,8 0 0,1-1 1,8 1-1,2 1 350,-17 3 1,1-1-1,0 0 1,3 0-1,1 0 1,1 1 96,-1-1 0,1 0 0,0 0 1,0 1-1,0 1 0,1 0-68,2-1 1,1 0 0,-1 1-1,-1 1 1,-1 0 0,1-1-193,4 0 0,2-1 0,0 1 0,-4 0 0,-1 2 0,0-1 211,0 0 0,0-1 1,-2 1-1,-2 1 1,-2-1-1,0 1 27,-2 0 0,0 0 1,-1 0-1,18 0 1,-1 0-220,0 0 1,-3 0 0,-9 2 0,-3 0 170,-4 0 1,-2 0 0,21 1 465,-13-3 1,-13 0-697,-13 0 1,-13 0 325,-14 0 1,-21 0-332,-25 0 1,17 0 0,-4 0 0,-9 1 1,-3-2-1,-8-1 1,-4-1 179,16 1 0,-1-1 1,0 1-1,-2-1 1,0 1-1,-1 0-20,-2 0 1,-1-1 0,-1 1-1,2-1 1,0 1 0,0-1-105,-4 0 1,-2-1 0,1 0 0,1 0 0,-1 1 0,1 0 265,0 0 1,1 0 0,-1 1 0,3-1 0,1 0 0,0 0-25,0 2 0,2 0 1,0-1-1,5 0 1,1-1-1,1 1-72,-20 0 1,2 0 0,9-2 0,2-1 151,6 1 1,2 0 0,7 2-1,3-1 132,-18-1 1,13-1-173,13 2 0,13-1 738,14 4 1,15-4-1111,19 0 0,19-1 126,-20 3 1,2 0 0,5 2-1,2-1 281,5-1 0,1 0 0,4-1 0,1 0-145,3-1 1,2 0 0,-18 2 0,0 0 0,1 0-58,1-1 1,-1 1 0,1-1-1,1 1 1,-1-1 0,1 1 110,-1-2 0,-1 0 1,1 0-1,-2 0 0,0 1 1,0-1-38,-1 0 0,0 0 0,0 0 0,20-1 0,0-1-135,-2 0 0,0 1 1,-4-1-1,-1 0 245,-4 0 1,-2 1 0,-4-1 0,-1 0-173,-3 1 0,-1-1 1,23-6 101,-3 1 0,-18 0 229,-13-1 1,-8 5-407,-15-1 1,-9 0 532,-13-3 1,-20-1-636,-18 1 0,17 5 0,-3 1-18,-7-1 1,-3 0-1,-4 2 1,-2 1 84,12 0 0,-2 0 0,0 1 0,0 1 0,1 0 0,-2-1 127,-2 0 0,-2-1 1,0 1-1,-4 0 1,0 1-1,0 0-258,-1-2 1,1 1-1,-1-1 1,-1 2 0,1 0-1,0-1 270,0 0 0,0-1 1,1 1-1,2 0 1,1 1-1,0 0 75,3-1 0,-1-1 0,2 0 1,1 2-1,0 0 0,2 0-215,-18-3 0,2 0 0,5 1 1,2 0 311,4-1 1,3 0 0,9-1-1,2 0 99,-22-3 0,22 2-162,13-2 0,14 1 631,12-5 1,19-3-755,18 0 0,-9 4 1,4 0-183,6 0 1,3-1-1,3 0 1,2 0 361,6-3 0,2 0 0,2 2 0,1 0-137,-19 5 0,1-1 1,1 0-1,3-1 1,1 0-1,1 1-80,-1-2 0,0 1 1,0 0-1,1 0 0,0-1 1,-1 0 80,1 1 1,-1 0-1,0 0 1,-2-1-1,-1 0 1,1 1 100,-1 1 1,-1 0 0,0 1 0,19-6 0,-2 0-238,-4 0 0,-3 1 1,-5 2-1,-2-1 196,-4 1 1,-2-1 0,-6 1 0,-1-1 67,19-7 0,-14 3-203,-16 1 0,-12-2 384,-11 2 1,-21-2-717,-17 2 0,5 8 0,-3 2 185,-6-3 1,-3 0 0,-12 2 0,-3 0 14,18 2 1,-1 0 0,-1 0 0,-5 0 0,0 1-1,-1-1 102,0 0 0,-1 0 0,0 0 1,-3 0-1,0 0 0,0 0-173,-2-1 0,0-1 0,0 1 0,0 1 0,-1 0 0,0 0 277,0-1 0,-1 0 0,2 0 0,2-1 0,1 1 0,0-1 30,2 1 1,0 0 0,1 0 0,1-1 0,1 1-1,1-1-5,2 1 0,1 0 0,0 0 0,-17-2 0,3 0 122,3-2 1,3-1-1,7 3 1,3-1 107,4-2 1,3 1-1,-19-5 95,12-1 0,16-3 475,11-1 1,11 1-1004,16-1 0,14-1 141,24-7 0,-19 15 0,3 0 226,6-2 1,3 1-1,3 1 1,1 1-293,6 2 0,1-1 0,3 0 0,1-1 8,4 1 0,2 1 0,-20 3 1,1 0-1,0 0 67,2 0 1,0-1 0,0 1 0,1 1-1,0 1 1,-1-1 7,-1 0 0,0 0 1,0 0-1,1 0 1,1 1-1,-1 0 23,-2 0 0,-1 0 0,0 1 0,20-3 1,-1 2-26,-5 0 1,-2 0 0,-6-1 0,-1 0 26,-4 1 0,-2 0 0,-7-1 1,-1 0 20,26-6 0,-18 3-325,-13 0 449,-15 1 1,-17-8-622,-21-1 0,-19 0 357,11 8 0,-3 1 0,-4 0 0,-4 0-9,-9-3 0,-4 1 1,-7 1-1,-2 0 91,16 2 0,-2-1 1,0 1-1,-1 1 1,0 0-1,0 0-42,1-1 0,-1-1 1,0 1-1,1 1 1,-1 1-1,0-1 173,-2 0 1,-1 0 0,1 0 0,3 0-1,0 1 1,0 0-58,1 0 0,-1 0 1,1 1-1,3 0 0,0 1 1,2-1 135,-16-1 0,2 1 0,7-1 1,2 1 169,8 0 1,2-1 0,-23-5 170,20 5-299,7-5 0,28 4-149,14-3 1,26-1-130,28 6 1,-19-2-1,3 1-147,3 0 1,3 0 0,7-1-1,2 0-155,-17 1 0,2 0 0,0 1 0,2-1 1,1 0-1,0 0 329,5 0 0,0 0 1,1 1-1,1-1 1,0 1-1,0 0 89,1 0 0,0 0 1,0 1-1,0-1 1,1 0-1,0 0-28,0 2 0,0 0 0,0-1 0,-2 0 0,-1-1 0,-1 1 58,1 0 0,0 1 1,-2 0-1,-2-2 1,-2 1-1,0-1 34,0 2 0,-1 0 0,-1-1 1,18 0-1,-2-1 143,-2 1 1,-2 1 0,-9 0 0,0 0-226,-1-1 0,-1 0 1,-10 2-1,-2-1 228,22 1 1,-15-4-863,-15 1 404,-13-1 1,-13 0-485,-20 0 1,-23-5 411,9 5 0,-3 1 0,-6-2 0,-2 0 66,-8-1 1,-2 0 0,-7-1 0,-2-1 73,18 3 0,0 0 0,-2 0 0,0-1 0,-1 1 0,0-1 95,-1 1 1,-1 0 0,1 0 0,0 0 0,0 1 0,-1-1-164,-3-1 1,0-1-1,-1 1 1,3 1 0,1 1-1,-1-1 200,0 0 1,0 0 0,1 0 0,4 0 0,0 1 0,1 0 163,0 0 1,0 0 0,2 1 0,-18-3 0,1 0-305,-2 1 0,2-1 1,9 0-1,2 0 273,4 1 1,2-1 0,9 2 0,1 0 133,-20-3 1,15-1-156,7-3 1,16 3 542,8 0 0,12 1-834,10-5 1,20 5 132,22-1 0,-21 3 1,2-1 162,7-2 1,1 1 0,2-1 0,1 0-110,5 2 1,2 1-1,4-1 1,2 0-163,-16 3 1,2-1 0,-1 0 0,0 0 0,1 0 0,-1 1 173,0-1 1,0 0-1,0 0 1,-4 0 0,0 1-1,0-1-9,1 0 1,-1 0 0,0 0 0,16-1-1,0-1-114,-1 0 0,-2 1 1,-6-1-1,-2 0 135,-5 1 0,-3-1 0,-4 0 1,-2 0 166,23-5 1,-15-1 3,-11 1 1,-12 0 308,-8-1 0,-12 1-610,-14-1 0,-21-3 117,-21 0 0,20 7 0,-3 2-186,-7 2 0,-2 0 0,-6-1 0,-2 0 20,-6 1 0,0 1 1,19 0-1,0 1 1,0 0 23,-4 0 1,0-1 0,-1 1-1,3 0 1,-1 2 0,1-1 102,-1 0 0,0-1 1,0 1-1,-2 1 1,1-1-1,-1 1-95,0 0 0,1 0 0,0 0 0,2 0 0,1 0 0,0 0 73,-18 0 0,1 0 0,4 2 0,0 0 68,2-1 0,2 2 0,5 0 0,1 1-130,8-2 0,1 0 0,2 2 0,2 0 84,-22-1 1,13 1-12,17-4 0,13 1 45,7 3 0,9-2 626,13 1 0,13 2-511,26-1 0,-19 0 1,3 0 122,7-2 1,2 0 0,6 0-1,3 1 26,2-1 0,2 0 0,2-1 0,0 0-121,-19 1 0,0 1 0,1 0 0,0-1 0,0 0 0,1 0-414,-1 0 0,1 1 1,-1 0-1,0 0 0,0 1 1,-1 0 213,15 2 0,-2 0 0,-5-1 1,-2 1-274,-6 1 0,-2 1 0,-6-1 0,-1 0 295,19 8 0,-9-1 0,-13 5 0,-3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7T02:21:20.59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13111 6293 7718,'0'-6'17,"0"0"650,0 6-447,0-5-125,5 4 0,-2-8-16,4 5 0,-3 1-12,4 3 1,-6-2 49,2-1-131,2 1 1,1-4 97,4 2 0,-3 3-105,-1-3 0,-3-1 83,4 1 0,-4-1-13,3 1 0,-3 3-5,4-3 0,-4 3-93,3 1 0,-3-4 39,4 0 0,-5 1-12,5 3 0,0 0-31,3 0 0,0 0 69,1 0 0,1 0-53,2 0 0,3 0 38,4 0 1,0 0-17,-3 0 0,6 0 13,-2 0 1,1 0-23,-5 0 1,3 1-27,-3 3 1,1-3-4,-1 3 0,2-3-49,-6-1 0,4 0 74,-4 0 0,4 4-39,-4 0 1,6-1 25,-2-3 0,-2 0 48,3 0 0,-1 0-48,3 0 1,1 0 24,0 0 0,0 2-6,0 1 0,0-1 5,-1 2 1,1-3 51,0-1 1,0 0-53,0 0 1,-4 0 44,0 0 1,-4 0-40,4 0 0,-4-4 122,4 0 0,-5 0-75,2 4 1,-4 0 9,0 0 1,0 0-32,4 0 0,-4 2 2,4 1 1,-4-1-35,0 2 0,0 1 40,4-2 0,-2 1-106,5-4 1,0 0 92,3 0 0,1 0 43,0 0 1,0 0 11,0 0 1,0 0 14,-1 0 0,1 0-12,0 0 0,-5-1 15,-3-3 1,-2 3 101,-2-3 1,1 3-120,-1 1 0,1 0-101,-1 0 1,-3 0 115,-1 0 1,2 0-187,6 0 0,-1 0 147,5 0 1,0 0-135,4 0 0,0 1 38,0 3 1,4-3 37,-1 3 1,5-3 48,-5-1 1,1 0-47,-4 0 0,-2 0 180,-2 0 0,2 0-94,-6 0 1,4 1 95,-4 3 0,0-2-158,-3 1 1,3-1 2,0-2 0,4 0-7,-3 0 0,4 0-126,-1 0 1,4 0 89,3 0 0,0 0 38,4 0 0,-1 0-41,2 0 1,1 0-5,-6 0 0,2 0 70,-1 0 1,-3 0-46,3 0 1,-7 0 81,-1 0 1,-4 0-34,4 0 1,-4 0 4,4 0 1,-1 0-34,1 0 1,3 0 11,-3 0 0,6 0 3,2 0 0,1 1-3,-2 3 0,2-3 5,3 3 0,2-3-28,-3-1 0,2 0-4,-2 0 0,3 0-4,-2 0 1,-1 0-2,5 0 0,-2 0-3,8 0 0,1-1 17,4-3 1,0 3-55,-1-3 1,-4-1 40,-3 1 0,0-4 88,-4 5 0,3-1-64,-6 4 0,2-4 7,1 0 1,1-1-19,3 1 1,7 3 4,4-3 0,-2 2-20,-1-2 1,-7 3 23,7-3 1,-7 1-54,3-1 1,-4 3 41,4-3 0,5-1-41,6 1 1,2-1 23,-2 2 1,-3 1 98,-8-1 1,5 0-179,-5-1 1,6 3 254,-3-3 1,2 3-70,7 1 1,0-4-53,7 0 1,-8-3-71,1 3 1,-1-1 80,0 1 1,8-1-253,-29 1 1,1 0 0,0 0 0,1-1 193,1 3 1,-1 1-1,28-7-21,-5 4 1,0-3-265,-4 3 1,3-1 230,1 1 1,0 3 9,1-3 1,-3-1 36,-1 1 0,-7 0 7,-5 4 0,-4-1-7,3-3 1,-1 3 14,6-3 1,-3 3-7,6 1 0,-2-2 18,-1-1 1,-4 1-85,0-2 0,-6 3-4,2 1 1,-1-1 10,1-3 1,-1 3 36,5-3 0,-1 3 48,0 1 0,3 0-56,-6 0 0,2 0 70,-5 0 1,1 0 76,-5 0 1,-2 0-114,1 0 1,6 1-7,6 3 0,2-3-8,2 3 0,1-3 25,2-1 1,-2 0 257,3 0 0,-7 0-191,-1 0 0,-4 0-80,4 0 0,-2 0 58,2 0 0,3 0-45,-3 0 1,-3 0 269,-1 0 1,-3 0-272,0 0 0,-6 0 12,-2 0 0,-7 0-16,-1 0 0,-4 0 7,4 0 1,0 0-34,4 0 1,1 0 134,3 0 0,3 0-194,8 0 0,3 0 77,5 0 0,-4 0-1,-1 0 0,-4 0-1,1 0 1,-3 0-3,-5 0 1,3 0 98,-3 0 1,3 0-95,2 0 0,0 0 21,3 0 0,-5 0-7,5 0 1,-8 0-16,4 0 1,-8 0 29,1 0 0,-4-4-4,-4 1 0,1-1-6,-4 4 1,-5 0 17,-3 0 72,-1 0-74,5 0-101,-6 0 1,0 0 102,-2 0-731,-3 0 150,4 5 0,-3 1-786,2 6 1332,-3 4 0,9-3 0,-4 3 0</inkml:trace>
  <inkml:trace contextRef="#ctx0" brushRef="#br0" timeOffset="1">13374 5322 6609,'-7'-1'110,"4"-3"1,0 3 393,-1-3-83,3 3-254,-4 1 0,4 0-59,-3 0 1,3-2 128,-3-1-27,3 1 9,1-3-201,0 5-26,0 5 15,5-3 1,-3 4-31,6-2 135,-6-3-91,8 9 1,-7-5 244,5 3-221,-6 2 0,5-4 12,-4 6 1,-1-5-32,1 1 0,2 0 11,-1 3-40,5 0 1,-4 1 39,3-1 1,1 1-62,-5-1 0,4 1 28,0-1 1,-2-1-57,2-2 0,-2 2 47,2-2 1,2 0 74,-2 0 1,-2 2-33,2-2 1,-5-2 6,5 2 0,-4-4-51,4 3 1,-6-3 55,2 4-74,2-6 1,-3 7 49,4-5 0,-4 1-38,1-1 27,2-3 1,-3 4-231,4-5 101,-4 0-72,7 0 0,-8 0-534,6 0 180,-5 0-491,2 0 898,-5 0 1,-5 0 0,-2 0-1</inkml:trace>
  <inkml:trace contextRef="#ctx0" brushRef="#br0" timeOffset="2">13705 5368 7098,'-6'0'181,"1"5"0,5-3 7,0 6 27,0-5 23,0 7-137,-5-4 1,2 5-17,-5 1 0,5-1-3,-5 1 0,4-1-13,-3 1 1,-1 0 18,-3 4 0,-1-4-5,1 3 1,-1 2-73,1-2 0,-4 5 62,-1-1 1,0 2-91,1-2 1,1 2 77,-5-2 0,5-1-134,-2 1 1,4-4 112,0 5 0,2-7-8,3 3 1,-4 0 6,4-1 0,0 1-7,0-5 1,3 0 19,-4 1 0,5-4-17,-5-1 0,4-1 46,-3 2 1,3 1-37,-4-5 1,4 3 10,-3-3 1,3 4 30,-4-4 0,5 3 0,-5-3 1,4 4 95,-3-5-59,4 6-31,-7-2 55,9 4-309,-5-5 272,6 0-758,0-6 0,6 0 0,0 0 1</inkml:trace>
  <inkml:trace contextRef="#ctx0" brushRef="#br0" timeOffset="3">15144 5688 8131,'0'-7'-405,"0"2"473,0 0 26,0 4 0,1-4 178,3 5-10,-3 0-220,10 0 100,-5 0 0,5-2-13,1-1 1,-5 1-32,1-1 0,0 1 12,3 2 1,0 0 9,1 0 0,4 0-117,3 0 1,-1 0 54,1 0 1,-4-3-21,4-1 1,-1 0-125,1 4 1,2-4 99,-6 0 1,0 0-162,-4 4 0,-3-1-72,0-3-283,-6 3 105,3-4-390,-5 5 505,0 0 0,0 0 1</inkml:trace>
  <inkml:trace contextRef="#ctx0" brushRef="#br0" timeOffset="4">15772 5379 8333,'0'-11'-730,"0"4"878,0-3 806,0 9-173,5-9-238,-3 9-359,3-4 0,-2 10-87,1 2 1,0 5 20,-4 3 0,0-1-7,0 5 0,0 4 36,0 3 0,0 5-128,0-5 0,0 5-36,0-4 1,0 4 74,0 0 1,1-3-69,3-2 1,-3-2 88,3-1 0,1-4-62,-1 0 0,4-5 43,-4 2 0,3-4 218,-3 0-246,5-1 0,-7-1-5,6-2 0,-5-2-488,0-2 196,-1-3-1491,-2 4 1560,0-5 0,-5 0 0,-2 0 0</inkml:trace>
  <inkml:trace contextRef="#ctx0" brushRef="#br0" timeOffset="5">17999 5413 8176,'-6'-5'0,"-3"3"-701,5-6 503,-5 6 1,7-7 495,-6 5 0,4 0-39,-3 4 0,3-1 110,-4-3 1,5 3-169,-5-3 0,4 3-31,-3 1 1,3 4-16,-4-1 1,0 6 5,-3-1 1,3 3-39,1 5 1,-1-2 75,-3 5 0,1 0-238,2 3 1,-1 1 97,5 0 1,1-4-119,3 0 0,0 0-24,0 4 1,5-5-35,2-3 0,5 2 15,3-2 1,3 0 69,4-4 0,3-3-40,1 0 0,-2-6 53,3 2 1,-3-3-105,-1-1 0,4-5 51,-1-2 1,5-4-11,-5 0 0,6-5 120,-1-4 1,-5 0-80,-3 1 1,-1-6 154,-7 2 0,-5-8-136,-6 1 1,-5-3 39,-7-1 1,-5 1-19,-10 2 0,-5 3 25,-2 6 0,-2 5-37,2 6 0,-2 0-3,5 8 0,-3-1-82,3 4 1,1 6-176,3 6 0,3-1-451,4 4 1,2 3 722,11 1 0,-1 3 0,4 0 0</inkml:trace>
  <inkml:trace contextRef="#ctx0" brushRef="#br0" timeOffset="6">20580 5334 8167,'0'-12'-1050,"0"6"1677,0 1 128,0 0-302,0 3 0,2-3-202,1 5 1,-1 2-21,2 1 0,-3 4-21,-1 4 0,0 1-26,0-1 0,0 5 180,0 3 1,0 3-126,0 1 0,0 5-166,0 2 1,0-1-8,0 2 1,4-6-162,-1 2 1,3 1 90,-3-1 0,4-1-125,4-3 0,1-4 12,-1 0 0,0-5 139,1 1 0,-2 2-179,-2-2 0,0 0 133,-4-3 0,4-5 169,-4 1-14,-1-1 37,-3 5-428,0-6 1,-5 3-381,-2-5 1,-7 0-1575,-1-4 2214,-1 0 0,5 0 0,0 0 0</inkml:trace>
  <inkml:trace contextRef="#ctx0" brushRef="#br0" timeOffset="7">4751 5014 8256,'0'-12'-1420,"0"1"1570,0 5 51,-5-5 201,4 5-269,-9 0-70,3-4 23,-4 8 0,3-3-25,1 5 37,-1 0 0,2-5 67,-5 4-58,5-4 0,-5 5-7,-1 0-32,1 0 1,-1 0 17,1 0-12,0 0 0,-1 0-1,1 0 0,-1 0 0,1 0 50,0 0 0,-1 0-113,1 0 48,-1 0 1,1 0-114,-1 0 0,1 1 160,0 3-132,-6-3 1,4 8 80,-2-5 1,-1 5 1,0-2 0,0 0-23,1 0 0,1 1 0,-4 3 21,1 1 0,-2-1 23,4 1 0,-5-1 6,1 0 1,2 2 85,2 2-126,-3-2 1,6 4 0,-4-5 51,4 3 1,-1-1-81,-2 5 1,2-5 46,-2 2 1,2 1-25,2 2 1,-1 3 4,1 1-61,0 0 0,0 0 0,3-1 1,1 1-69,2 0 129,-4 0-23,8 5 1,-4-3-4,5 6 1,0-6-1,0 2 0,0-3 6,0-1-14,0-1 1,0 1 2,0 0 1,1 0-12,3 0 0,-2-4-15,6 0 1,0-4 30,3 4 0,4-4-7,1 4 1,4-3-1,-1 3 1,3-5-44,0 1 29,1 3 1,0-2 1,0 3 1,0-2-2,0-6 1,3 4 0,1 1 5,-2-2 0,-2-3-4,-4-3 0,3 0 2,-3-4 1,4 0-7,3-4 146,-2 0-65,9 0 1,-3-5 10,4-3 0,0-6-46,0-1 32,-5-5-689,10 2 643,-14-5 0,9-3-38,-7-1 0,-4-5-10,0 2 1,-1-4-8,-3-5 56,3-1 1,-4-10-138,-3 1 1,-2-7 114,-2-1 0,-5 0-1,-2-4 0,-3 8-40,-1 3 0,-5 3-112,-2 1 0,-5 6 14,-3 2 0,-3 4-241,-4 3 0,-8 8-595,-4 8 1,-5 7 452,-7 5 0,-5 3 516,-2 3 0,0 2 0,-2 6 0,1 0 0,0 3 0</inkml:trace>
  <inkml:trace contextRef="#ctx0" brushRef="#br0" timeOffset="8">4957 5174 8488,'-4'-8'-465,"0"0"56,0 6 351,4-8 1,2 8 122,1-1 1,0-2-109,4 1 99,1-5 0,3 6 21,1-4 0,3 3 207,0-4-226,1 1 0,-5-1 57,0 0-52,1 1 1,3-1 2,0 1 0,2 3 0,-3-3 85,1 2-77,0-3-14,-3 1 1,3 0 0,0 0 2,-1 2 17,4-4-16,0 3 0,1-2-59,0 1 0,0-1-19,4-3 0,-4-1-39,0 1 1,-2-1 95,2 1 0,3 3 11,-3 1 0,3 0 32,0 0 0,1-2-24,0 5 0,0-4 0,0 5 78,0 0 0,-4-2-85,0 1 0,0-1-28,4 1 0,-1 3 45,1-3 1,0 2-238,0-2 202,0 3 1,0-8 0,-1 4-150,1-2 1,1 1 143,3-2 0,2-2-173,6 3 159,-1 2 80,0-6 0,0 9-95,1-6 1,-2 4 31,-3-3 0,2 3-17,-6-4 0,5 6 21,-4-2 1,-1-1-15,-3 1 0,5-5-32,2 2 1,5 0 39,3 0 0,-1 0-67,4 0 1,1-3 145,4 2 0,-5 2-104,-3-2 1,-4 6 73,-4-2 1,3-1-54,-2 1 1,-2 0 103,1 4-85,6 0-13,-1 0 1,10 0-52,-3 0 1,2-1 60,2-3 0,-4 3-116,0-3 0,-4 1 22,4 0 1,-1 0 64,5-5 0,9 5-303,2-5 0,-1 0 290,-3-3 1,-5 3 48,2 1 1,-7 3-94,-1-4 1,-6 4 145,3-3 0,5 4-85,2 0 0,2-3 5,-2 3 0,-1-1-49,1 4 0,-2-4 50,-2 0 0,-1 0-95,-3 4 1,-1-3 82,5-1 0,2 0-47,2 4 20,2 0 9,-8-5 0,5 4-13,-3-3 1,-3 3 19,-5 1 0,-3 0 4,-1 0 0,1 0 0,3 0 1,4 0-9,0 0 0,5 0 8,-1 0-409,3 0 404,0 0 0,-4 0 37,-3 0 0,-4 0-38,-3 0 1,2 0-3,-3 0 0,4 0 0,4 0 1,-1 0-2,5 0 1,-4 0-34,4 0 0,-5 0 33,1 0 0,-3 0-59,0 0 1,-6 0 514,-2 0 0,2 0-453,1 0 0,-1 3-15,2 1 1,3 1 9,4-1 0,-2-1-11,-2 4 0,-2-4 62,6 1-57,-3 2 28,0-5 1,-5 4-20,0-5 0,-3 4 86,4 0 0,-1 0-76,4-4 1,6 0 152,2 0-151,-3 5 1,5-4 0,-3 4 12,-1 0 1,1-4-4,-3 3 0,-2-1-2,2 1 1,-1-3-52,1 3 1,4 1 52,7-1-89,3-1 1,0 1 0,-2 0-1,-3-2 1,-6 0 45,1-2 1,-1 4 6,1-1 0,3 2-516,1-1 540,0-2 0,5 6 0,-6-3 34,1 2 1,-2-3 18,-2 3 1,-1 0-43,-3 0 1,2 3-49,6-2-66,5 2 1,0-2 57,2-1 0,5 0 0,-4 2 55,-4-2 0,-3 0-47,-5 0 0,4 3-58,0-2 1,1-2 74,6 2 1,0-4 3,4 3 0,-5-3-8,-2 4 0,-2-6 30,1 2 0,4 1-28,4-1 0,-3 1 53,3-1-46,-2-3 0,-2 9 0,-7-3 32,-2-1-30,-4 4 1,5-5 0,0 4-6,3-1 8,6-1 1,-1 1-1,2 0-1,-1 0 0,-4-1 3,-4 0 1,0-3-5,-1 4 1,5-4 26,-1 3 1,6-4-1269,-2 1 1341,3-3 1,-5 3-1,-4-1 348,-4 0 1,-6 0-342,1 0 0,1 0 38,-1 4-99,0-4 1,-3 6 50,-1-5-88,0 5 1,-1-3 78,-2 5 1,0 1-147,-4-1 1,3-3 153,-3-1-44,0 1-53,-4 3 1,1 0-44,2-4 1,0 3 541,4-2 1,-3-2-540,3 2 1,-4-4 22,0 3 12,-2-4 1,-1 6-1,-1-5 33,-3-2 0,-3-1 118,-4-1-181,-1 0 135,-4 0-94,-2 0-816,-5 0 584,-5 0 27,3 0 0,-4 0 61,2 0 0,2 0-104,-6 0 1,0 0 93,-3 0 1,-1 0 142,1 0 0,0-1-57,-1-3 0,0 3 136,-4-3 0,2 3-21,-5 1 1,5 0-60,-1 0 0,2-4 109,2 0 1,0-1-122,-1 1 1,5 3 87,-1-3-77,5-2 129,-7 0 1,9-2 21,-3 0 21,-2 6 144,5-8-221,-5 9 38,6-5-69,0 1 1,2 4-32,2-3 20,2 3 0,5 1 0,1 0 67,-1 0 0,6 1-50,2 3 0,2 1 5,2 3 0,-4 2-132,0-2 1,0 0 135,4 0-25,0 2-145,-5-3 0,-1 0 131,-1 1 0,-4-2-66,4 2 1,-8 1 56,0-6 47,0 6-82,-2-7 79,-1 8 7,0-9 46,-4 9 0,3-9-93,-8 3 1,2-1 86,-6 1 0,1-3-67,-5 3 0,1-3-59,-1-1 0,0 0 65,-3 0 0,1 0-246,-5 0 1,1 0-222,-1 0 1,-3 1-833,3 3 1249,-2-3 0,-12 14 0,-3-2 0</inkml:trace>
  <inkml:trace contextRef="#ctx0" brushRef="#br0" timeOffset="9">15178 6601 8257,'0'-6'-922,"0"-4"1014,0 8 1,0-4 505,0 2-216,0 3 164,0-4 197,0 5-567,0 5 1,0-2-10,0 4 1,4-3-9,0 4 1,0-1-176,-4 5 0,0 0 40,0 4 0,1-4-74,3 4 0,-3 0 110,3-1 0,-3 6 19,-1-2 1,0-2-19,0 2 0,0-1 28,0 1 1,1 1-118,3-4 1,-2 3 101,1-4 0,0 0-80,1-3 0,-3-1-40,3 0-35,-3 1-156,-1-1-27,0 1 250,0-6-1078,0-1 331,0-5 1,0 0 0</inkml:trace>
  <inkml:trace contextRef="#ctx0" brushRef="#br0" timeOffset="10">15635 6578 8270,'0'-6'-26,"1"1"302,3 5-223,-2 0 102,3 0 0,-5 1 29,0 3 1,-2 2-65,-1 6 1,0 3 0,-5 0 1,2 6 18,-2-2 1,-2 6-19,3 2 1,-4 3-153,0-3 1,-2 6 109,-2 1 1,1 2-161,-5 5 0,4-3 83,-4 4 0,4-6-135,-4-2 1,5 0 101,-2-3 0,4-3-183,0-2 0,1-1-1,-1-3 0,5 0-34,-1-3 0,6 1 170,-2-4 1,3-1-15,1-4 0,-4 1-190,0-1 0,0-3-81,4-1-390,0-4 753,0 2 0,-5 0 0,-1 1 0</inkml:trace>
  <inkml:trace contextRef="#ctx0" brushRef="#br0" timeOffset="11">15635 7001 8247,'4'-22'-165,"0"3"1,1 0-374,-1 8 1,2-3 726,5 6 0,1-2-139,-1-1 0,1-1 345,-1 1 1,1 3-206,-1 1 0,5 0-59,3 0 0,-1-2-119,1 5 0,-5 0 48,1 4 0,-2 0 108,-1 0 108,-1 0-196,0 5 0,-4 2-48,-3 4 0,-3 1-77,-1-1 1,-1 4 88,-3 0 1,-3 1-104,-4-5 0,0 2 100,-1 2 1,1-4-52,-1 1 1,2-1 86,3-3 0,-2-2-7,5 2 1,-4-4 355,4 3-217,1-4 201,3 2-275,0 0 1,5-4-106,2 3 1,3-3 92,2-1 1,1 4-135,2 0 1,-1 0 26,5-4 1,0 3-168,4 1 0,0 4 28,-1-4 1,-4 3 66,-3-3 1,2 5 6,-2-1 1,0-2 17,-3 2 1,-5-1 159,1 5 1,-5-1-138,0 0 1,2 1 210,-1-1 0,0-2-51,-4 3 0,-5-4 61,-3 8-157,-7-4 0,0 0 0,-7-1 60,-2 1 1,-6-1-200,-1 1 1,-6-1 102,-1 0 1,0 1-659,4-1 0,1-3 271,3-1 1,2-4 366,5 1 0,-5-3 0,-1-1 0</inkml:trace>
  <inkml:trace contextRef="#ctx0" brushRef="#br0" timeOffset="12">12803 7024 8394,'0'-7'612,"-5"-3"-169,3 9 137,-3-4-523,5 5 0,0 5 104,0 3 1,0 2-108,0 1 1,0 6 78,0 2 1,0 4-67,0 3 0,2-2-33,1 3 0,-1 1 94,2-1 0,-3 3-170,-1-3 0,4 4 95,-1 0 1,2-2-92,-1 2 1,-1-7 64,4-2 1,-3 0-115,4-7 1,-6 4 130,2-3 0,1-1-80,-1-4 1,0-3-192,-4-1 1,4-3 45,0 4-821,-1-6 351,-3 3-436,0-5 0,-1-5 346,-3-2 741,3-3 0,-14-2 0,2 1 0</inkml:trace>
  <inkml:trace contextRef="#ctx0" brushRef="#br0" timeOffset="13">12700 7149 8460,'0'-11'0,"0"-4"-82,0 0 0,0-1 153,0 5 1,4 3-58,0 1 0,4-1 100,0-3 1,2-1-85,2 1 0,3 1 48,0 2 0,7-2-3,1 2 1,-1 2-11,5-2 1,1 5-17,-1-5 0,3 5 26,-3 0 0,-4 1 21,-4 2 1,-4 5-100,4 3 1,-6 2 63,-2 2 1,-1-1-67,-6 0 1,0 2 6,-4 2 0,0-2 2,0 2 1,-5 2 6,-3-2 0,-6 1 35,-1 0 0,-5-4-60,1 4 0,-7-4 45,-1 0 1,1-5-206,3 1 0,0-4 56,0 3-673,6-4 285,0 2 1,11-6-536,2-3 1041,3-2 0,11-11 0,2-1 0</inkml:trace>
  <inkml:trace contextRef="#ctx0" brushRef="#br0" timeOffset="14">13420 6658 8516,'-4'-7'-354,"0"-1"398,0 6 1,3-3 138,-3 5 222,3 0-211,-9 0 1,3 1-29,-4 3 0,1 2 48,2 5 1,-2 1-115,2-1 1,-2 2 90,-1 2 1,3-1-124,1 5-55,-1 0 118,2-1 1,-1 5-183,3 0 0,3 1 57,-3 6 1,3-3-56,1 3 1,0-3-25,0 3 0,0-4 85,0 0 1,5-1-22,3-3 1,-1 0 34,5-3 0,-3 1 46,6-5 0,1 1-42,0-5 1,4-3-42,-1-1 1,-1 0-97,1 0 0,-5 3-213,1-2 1,1-3-247,0-1 1,-5 1-90,-3-1-281,-1 0 936,0-4 0,3 0 0,-4 0 0</inkml:trace>
  <inkml:trace contextRef="#ctx0" brushRef="#br0" timeOffset="15">13557 6944 8215,'0'-12'44,"0"6"178,0-4 0,0 7 275,0-4-267,5 4-50,1-2 0,4 10-176,-2 3 1,-2 2 13,-2 1 1,-2 2 81,6 2 1,-4-2-104,3 2 1,-3-1 70,4 1 1,-4-2-91,3 2 0,0-2 49,0-1 1,2-5-77,-5 1 0,1-2 63,-1 2 0,-2 1-123,6-6 1,-5 2-65,0-1-211,-1-2-763,3 3 394,-4 0-265,4-4 1018,-5 4 0,-5-5 0,-1 0 0</inkml:trace>
  <inkml:trace contextRef="#ctx0" brushRef="#br0" timeOffset="16">13762 7012 8287,'0'-11'-44,"0"0"262,0-1 0,0 5 250,0-1 75,0 5-363,0-2-1,0 15 0,-1-1-85,-3 10-65,3-5 40,-9 8 0,5-4 37,-3 5 0,-2-1-66,2 1 1,2 0 119,-2 0 1,4 4-264,-3-1 1,-1 5 130,-3-5 1,3 5-134,1-5 0,3 5 98,-4-5 0,6-3-75,-2-4 0,-1-5 4,1 2 0,0-4-189,4 0-235,-5-1 211,4 1-28,-4-6-307,5-1 240,0-5 1,0-10 0,0-3 0</inkml:trace>
  <inkml:trace contextRef="#ctx0" brushRef="#br1" timeOffset="17">13808 6750 8711,'0'-22'-306,"0"3"1,1 4 328,3 7 483,2-2 0,6 5 54,-1-3 0,-3 3-241,-1 5 1,5 0-19,3 0 0,1 0-9,0 0 1,0 9 16,3 3 1,2 7-44,-6 0 0,4 4 20,-4 3 0,-4 1-80,-3 7 1,-2-1-114,2 9 0,-3-5-211,-5 1 1,0-3 73,0 0 1,-6-1-711,-6 0 1,0 0 436,-7 1 0,-2-6-2143,-5-2 2460,-4 2 0,-9-5 0,-1 4 0</inkml:trace>
  <inkml:trace contextRef="#ctx0" brushRef="#br0" timeOffset="18">18536 5151 7642,'5'-7'-1255,"-4"-3"1584,4 9-197,1-9-34,-5 9 0,4-6 30,-5 3 211,0 3-201,5-9 1,-4 8 172,3-6-89,-3 5-118,-1-7 0,-1 9 89,-3-3-72,3-2 0,-5 3 40,2-4-97,3 4 1,-6-3 66,3 2-84,3 3 1,-5-8-2,2 5 1,1-1-40,-4 1 0,3 3 59,-4-3 0,5-1-50,-5 1 0,-1 0 46,-6 4 1,2-3-75,-2-1 0,-2-4 62,2 4 0,-5-3 5,1 3 1,-3-1-68,-1 1 1,2 1-8,2-4 1,-3 4 55,3 0 1,2-3-9,-3 3 1,7-1 69,-3 4 0,4-1-65,0-3 1,1 2 68,-1-1 1,1 1-40,-1 2 1,0 0 11,-3 0 0,2 0-13,-2 0 1,-3 4-2,-1 0 0,-3 1-84,-1-1 1,1 1 74,-1 3 1,-4 0-57,0-4 1,0 5 43,0-1 1,3 1 124,-3-2-124,8 3-13,-2-3 1,8 4 59,-2 1 0,2-1-29,1 0 1,1 1 7,0-1 1,-1 1-21,1-1 1,1 1 11,2-1 1,-1 0-56,5 1 1,-5 1 54,2 2 0,1-3-5,-2 4-5,0-4-41,-3 5 1,3-4 11,1 2 0,0 1-2,0-1 0,0 1-2,4-5 1,1 4-69,-2 1 1,-1 3 74,2-4 0,-1 1-22,4 0 1,0-2 13,0 5 1,0-5-33,0 1 0,0 1 11,0-1 1,0 2-1,0-2 1,0-2 2,0 2 1,0-2-2,0-2 0,0 1 1,0-1 1,4 0 3,-1 1 1,2-1-23,-1 1 19,-2-1 0,6 1 0,-3-1-68,2 0 1,-3 1 28,3-1 0,-3 1-7,4-1 0,-1 2-30,5 2 0,-5-2 50,1 2 1,0-2 0,3-2-13,0 0 12,1 1 1,3-1-29,0 1 0,2-2 16,-2-2 0,-1 2 16,5-3 0,-1 2-10,1-1 0,2 1 64,-2-6 1,3 5-23,1-4 1,0 0 6,-1-4 1,0 0-8,-3 0 1,5 0-17,-5 0 1,5 0-23,-5 0 1,2-4 28,-2 0 1,2-5-85,-2 2 0,4-4 9,4 0 1,-2 0-13,6-1 0,-2 1 2,1-1 0,3-3-18,-2 0 0,-2-5 1,1 1 1,-3 1 38,4-1 0,-10-4 22,2-4 0,-7-1-27,3 2 0,-6-4 130,-1-4 0,-2-5 43,-6-3 0,-1-2 167,-3-2 0,0 0-51,0 1 0,-5 4-169,-2 3 0,-5 4-406,-3 3 0,-4 4 187,-8 8 1,-7-1-759,-8 5 596,-7 5 1,-8 0 0,-7 3 0</inkml:trace>
  <inkml:trace contextRef="#ctx0" brushRef="#br0" timeOffset="19">7287 5162 8306,'0'-7'-358,"-2"0"-205,-2 2 1,3 0 841,-3 1-128,3 3 29,1-9 0,0 7-64,0-4 0,-1 3 66,-3-4 0,3 5-37,-3-5 1,1 5-13,0 0 0,0-3 11,-5 3 0,1-6 0,-5 6 23,1-4 1,1 3-42,2-4 1,-2 6-39,2-2 1,-2 3-10,-1 1 1,-1-4-7,1 0 1,0 0-26,-1 4 0,1 0-25,-1 0 1,-3 0-51,0 0 0,-2 0 113,2 0 0,2 0-169,-2 0 1,-1 1 130,1 3 1,-5-2-34,5 1 1,-1 2 17,1-1 1,2 4-4,-2-4 1,2 5 31,2-2 1,-2-1 0,-2 2 1,2 0 36,-2 3 0,-2 1-46,2-1 1,-4 2-13,4 2 0,-4-1 14,3 5 1,-3-5-15,4 1 0,-1 2 13,0-2 0,4 5-28,-3-1 1,1 1-8,-2-1 1,6 3-9,-5-3 1,9 4-23,-6 4 0,5-3 45,-1 2 1,2-2-43,2-1 1,3-1 32,-3-3 1,2 2-7,2-2 0,0-1 0,0 1 1,0-3-4,0 3 0,0-4 5,0 4 1,6-4-2,1 4 0,2-5-49,-1 1 1,6 2 47,-3-2 1,4 4-150,0-4 1,-1 4 129,5-3 1,-1 3-150,1-4 1,3 1 104,-3 0 1,2-4-13,2 3 1,-4-2-65,0-1 1,-1-2-5,1-3 1,3 0-15,-3-4 0,2-1 60,2 2 0,1-3 123,3-1 1,3-1-117,8-3 1,-3-1 155,-1-3 0,4-6-75,-4 3 0,2-7 9,-6 3 1,2-6-26,-5 2 1,-1 2 12,-3-2 0,-4-1 23,0-2 0,-1-5-27,1 0 1,-2-4 172,-6 0 1,-1 2-104,-2-1 0,-3-5 132,-5-3 1,-5-7-93,-3 3 0,-7-4-104,-4 8 1,-3 1-6,-1 7 0,-4 2-163,-4 5 1,-2 5-550,-1 3 0,-6 2 56,-1 2 651,-4 4 0,0 2 0,-1 5 0</inkml:trace>
  <inkml:trace contextRef="#ctx0" brushRef="#br0" timeOffset="20">7446 5345 8328,'-7'-8'-378,"-1"1"217,6 4 775,-3-2-251,5 0-545,0 4 169,5-4 1,1 5 39,5 0 0,2 0 30,2 0 1,-2-4 21,2 0 0,3-1 19,1 1 0,3 2-38,0-6 1,1 2 6,0-2 0,4-2-1,-1 2 0,1-2 37,-4-1 0,-2 1-4,-1 2 0,0-2-8,-5 2 0,0-1 28,-3 2-63,4-3 11,-3 8 1,5-8-138,-3 3 0,3 0 135,5 0 1,4-1-153,4-3 0,6-1 132,1 1 1,5-2-75,-1-2 0,-3 1-12,-1-5 0,-2 5-6,-2-1 0,0-2 48,0 2 0,1 0-15,-1 3 1,-1 1 172,-3-1 1,3 5-150,-2-1 1,-3 4 173,-2-3 0,2 0-144,-1 0 1,1-2 36,-1 5 0,-2-5-54,5 2 1,1-4-20,3 0 0,9 0 14,3-1 0,6 1-211,-2-1 1,-1 1 86,-3 0 0,-7 0 103,-5 4 1,1-3 70,-5 2 0,-1 2-78,2-2 1,-1 4 106,4-3 0,2 3-86,2-4 0,3 4 6,4-3 0,-3 3-47,0-4 0,-1 2 60,1-2 0,-2-2-128,-2 3 1,8-4-30,7 0 0,2 3 101,-2 1 0,2-1 7,-6-3 1,1 3 157,-5 1 0,-3 0-46,0 0 0,0-2-32,4 5 0,4-4-6,4 4 1,0-4 13,-1 0 0,2 2-101,-5-2 0,4 2 83,-1-2 1,7-1-110,1 5 0,1-5-103,-1 2 0,-4 1 181,0-2 1,-1 4 1,-6-4 0,8 6 7,-1-2 0,7 2-18,-4-2 1,0 3 6,-7-3 1,-1 2-5,-2 2 1,-2 0 10,5 0 1,1 0-26,3 0 1,0 0 19,0 0 0,-5 2-19,-2 2 0,-4-3-182,0 3 1,5 1 174,2-2 1,3 5 14,1-4 0,-1 5 0,-3-2 1,-2 0-24,-5 0 0,3-3 17,1 4 1,8-4-53,-1 3 1,3-3 48,-3 4 0,-1-6-26,-3 2 1,-2-1 23,-5 0 1,4-1-2,4 1 1,3 2 9,4-1 0,-4 4-14,0-4 0,-5 1 9,-6-1 1,3 1-6,0 2 1,10 3 11,-2-2 1,3-2-8,-3 2 1,-1 0-2,-3 3 0,-2-3 45,-6-1 1,6 1 4,2 3 1,4-1-54,4-2 1,-1 2 9,-28-6 0,1 0 0,23 2-277,1 2 1,-1-4 280,4 3 0,-28-5 0,1 0-9,3 2 0,0 0 1,-1-2-1,-1-1 6,0 3 0,1 0 0,28 2 160,-6 2 1,0 1-98,0-5 0,4 3 106,0-3 0,0 5-119,-4-1 1,-9-2 9,-2 2 0,-3-5-3,3 5 0,0-4 21,-1 3 1,1-3-150,0 4 1,-5-4 112,1 3 0,-9-3 132,2 4 0,-7-6-201,2 2 1,-5 1 166,2-1 0,-3 1-274,-1-1 1,2 1 423,6 2 0,-1 2-496,8-5 0,-2 5 231,-2-1 0,2-2-130,2 2 1,-7-1 34,4 5 0,-9 0-3,1 4 1,-3-4 61,-1 3 0,4-2 7,-1-1 0,5-1 61,-5 0 0,6 1-98,-1-1 0,0 1 75,0-1 1,2-1-55,-3-2 1,-2 1 37,-1-5 1,-4 3-29,-4-3 0,1 1 5,-5-1 0,0-3-24,-3 3 1,-1-3-23,1-1-19,-1 0 1,0 0-291,1 0-23,-6 0 141,4 0-120,-8 0 180,3 0-373,-5 0 428,-5 0 1,2 0 14,-5 0 0,5 0-21,-5 0 1,4 0 21,-3 0 0,3 0 104,-4 0 0,6-1-197,-2-3 155,-2 3 0,-1-8-4,-4 5 0,3-3 107,1 3 0,3-4 22,-4 4 1,2-5-64,-2 2 0,-2 1 171,2-2 1,2 2-51,-2-2 1,5-1 249,-5 5-249,5-5 1,-5 7 48,4-6-26,0 6-78,4-3 1,1 5 78,3 0-85,2 0 1,6 0-47,-1 0 0,2 5 33,2 2 1,-1 0-17,5 0 1,-5 1 16,1 3 1,2 1 48,-2-1 0,4 2-53,-4 2 0,4-2 3,-3 2 1,-1-2-107,-4-2 0,2 0 97,2 1 1,-6-1-150,2 1 1,-3-1 135,0 1 0,-2-5-232,-2 1 156,-3-1 0,4 1-23,-5 0 0,-5-6 101,-3 2 1,-2-3 11,-1-1 1,-2 0-47,-2 0 1,-3 0-8,-5 0 1,2 0-254,2 0 1,-3 0 93,3 0 1,1 0-1387,-1 0 1536,5 0 0,-12 5 0,2 2 0</inkml:trace>
  <inkml:trace contextRef="#ctx0" brushRef="#br0" timeOffset="21">17805 6521 8282,'-5'-6'0,"4"0"65,-3 2 34,3 3 306,1-5 340,0 6 0,0 6-551,0 1 0,0 0-108,0 0 1,0 1 83,0 3 1,0 4-139,0 1 1,0 0 87,0-1 0,0-1-158,0 5 1,0-3 91,0 3 1,0-4-101,0 4 0,4-5 21,-1 1 0,1 2-59,-4-2 0,4 0 51,0-4 1,0 1 61,-4-1 1,3-3-246,1-1 0,0-3-90,-4 4-863,0-6 427,5 4 742,-4-6 0,4 0 0,-5 0 0</inkml:trace>
  <inkml:trace contextRef="#ctx0" brushRef="#br0" timeOffset="22">18205 6533 8311,'0'-12'-1324,"-5"6"1235,4 1 0,-6 5-145,3 0 0,2 0 1003,-6 0 1,4 5-303,-3 3 0,-1 2-14,-3 1 1,-1 6-171,1 2 1,-2 4-129,-2 3 0,1 0-5,-5 4 1,4-3 6,-4 3 1,4-1-178,-5 2 0,7 2 93,-3-3 1,4-1-115,0 2 0,1-6-31,-1 2 1,1-4-142,-1-4 1,1 1 85,0-5 1,3 1-134,0-5 1,1 0-231,-5 1 1,6-5-177,2 1-621,3-5 1287,1 7 0,5-9 0,1 4 0</inkml:trace>
  <inkml:trace contextRef="#ctx0" brushRef="#br0" timeOffset="23">18171 6818 8404,'3'-18'0,"1"3"0,5 3-480,-1 0 0,2 5 405,1-1 1,1 5 664,-1 0 0,2-2-77,2 1 0,2-4-174,2 4 0,1 0-276,-5 4 0,4 0 88,-4 0 0,4 0-75,-3 0 209,-1 0-266,-4 0 1,-3 0 57,0 0 0,-6 2-34,2 2 1,-8 1 56,-4 2 1,-3 3-22,-4-2 1,1-2-66,-5 2 0,1-2 73,-1 2 1,-1 2-99,4-2 1,1-2 56,4 2 0,-1-6 37,1 2 14,5 2-11,-5 1-133,10 4 0,-4-3 81,5-1 1,0-3-91,0 4 0,1-4 85,3 3 0,4-3-156,7 4 1,-1-2 132,5 2 1,-1 0-146,1-4 1,2 4 108,-2-4 1,-1 5-24,1-2 0,-5-1 41,1 2 1,2 0-87,-2 3 176,0 1 0,-4-1-103,-4 0 0,2 1 168,-5-1 0,0 1-117,-4-1 1,-2 2 23,-1 2 0,-5-2-16,-7 2 1,-3-1 2,-5 1 0,-1-2 59,-3 2 1,2-6-58,-5-1 1,0-2 117,0 1 0,2 0-105,5-3 0,2-3-222,2 3 1,2-3-239,6-1 0,4-1-1073,3-3 1481,3 3 0,1-15 0,0 4 0</inkml:trace>
  <inkml:trace contextRef="#ctx0" brushRef="#br0" timeOffset="24">20478 6339 7697,'0'-7'-1076,"0"1"1242,0 2 114,0 3-107,0-4 1113,0 5-981,0-5 107,0 3-110,0-3 292,0 5-502,0 5 0,-4 2-16,0 4 0,0 1 18,4-1 0,-1 2-10,-3 2 0,3-1-39,-3 5 1,3-1 50,1 1 1,0 2-112,0-2 1,0-1 95,0 1 1,0-4-113,0 4 1,4-3 27,-1 3 0,1-4-13,-4 4 1,0-5-74,0 1 1,1-2 120,3-2 1,-2 1-257,1-1 211,-1 0-576,-2 1 183,0-1-798,0 1 621,0-6 0,1-1 583,3-5 0,-3 5 0,4 2 0</inkml:trace>
  <inkml:trace contextRef="#ctx0" brushRef="#br0" timeOffset="25">20866 6521 8249,'-5'-6'-438,"-2"1"0,-4 5 822,0 0 0,-1 0 49,1 0 0,3 5-167,1 3 0,-1 2-179,-3 1 1,-5 4 135,1 1 1,-1 4-179,0-1 1,4 3 86,-4 0 1,0 1-7,1 0 1,0 0-33,3 0 1,1 1-176,-1 2 0,1-1 104,-1 1 0,5-2-125,-1-1 1,2-1 26,-2-3 1,-1-3 71,6-4 0,-5-1-147,4 1 1,-1-1 52,1 0-294,3-4-195,-4 3-422,5-9 63,0 9 945,0-8 0,0 3 0,0-5 0</inkml:trace>
  <inkml:trace contextRef="#ctx0" brushRef="#br0" timeOffset="26">20820 6773 8249,'12'-6'-294,"-5"0"294,1-5 0,-1 4-242,5 4 0,-1-2 95,1 1 1,-2-1 715,-2 1 0,2 3-202,-3-3 1,3 2-10,2 2-352,-1 0 1,1 0 100,-1 0 0,-3 4-243,-1 0 174,-4 5 0,2-3-39,-5 6 1,0-5 59,0 1 1,-1-2-85,-3 2 0,-2 2 55,-6-2 0,-1 1 9,-2-2 1,1 2 57,-5-5 1,5 5-50,-1-2 0,2 0 136,2 0 0,-1-3-115,1 4 0,3-6 217,1 2-194,4 2 0,-2-3-81,5 5 0,0-5 28,0 5 1,2-4-99,1 3 1,4 0 60,4 0 1,6 4-138,2-4 0,-2-1 30,2 2 0,-5 0 94,2 3 0,0 1-118,-1-1 1,1 0 85,-5 1 0,-1-1 43,-2 1 0,1-1 0,-6 1 0,5 0 5,-4 3 1,0-2 129,-4 2 0,0-2-85,0-2 1,-5 2 102,-3 2 1,-6-2-118,-1 2 0,-6-2 170,2-2 0,-7 1-78,-5-1 0,-2-3 119,-1-1 1,0-4-228,0 1 1,1-3-142,2-1 1,4 0-968,8 0 0,4-1 1088,8-3 0,-4-2 0,5-6 0</inkml:trace>
  <inkml:trace contextRef="#ctx0" brushRef="#br1" timeOffset="27">13214 11318 12139,'-6'-11'-3779,"1"4"3752,5-3 1,0 8 624,0-6-303,0 5 216,0-7-123,0 9-121,0-9-182,0 9 420,0-4-297,0 5 53,5 0 1,-3 0-166,6 0 0,-3-4 128,6 0 0,-2-4-6,6 5 0,3-5 6,1 4 0,3-5-6,1 2 0,-2 0 3,-2 0 0,1 3-3,-4-4 0,-1 6-113,-4-2 0,1 3 29,-1 1-237,1 0 1,-1 0 23,0 0-95,1 0 1,1 0 70,2 0 1,-1 0-12,5 0 1,-1 0 25,1 0 0,2 0 31,-2 0 1,2-2 32,-2-1 0,2 1 23,-2-2 1,1 3 27,-1 1 1,3 0-43,-3 0 1,3 0 42,1 0 0,-1 0-49,1 0 1,0 0-1,0 0 1,4 0-18,-1 0 0,6 0-32,-2 0 1,2 0-90,-1 0 0,3 0 115,0 0 0,2-1-45,5-3 0,5 3 56,4-3 1,-2-1 99,-6 1 0,-3 0-42,-5 4 0,-1 0 120,-2 0 0,-3 0-21,-5 0 1,1 0-106,2 0 0,3 0 18,6 0 0,4 0-4,3 0 0,2 0-171,2 0 0,2 0 145,-2 0 1,1-3-137,-9-1 1,0-1 93,-4 1 0,6 3 17,2-3 1,-2 3 117,2 1 1,-5 0-125,1 0 0,-1 0 114,1 0 0,-7-4-64,4 0 0,-4 0 166,4 4 1,4 0-111,3 0 1,4 0-118,3 0 1,-2 0 17,3 0 0,-1 0-108,-3 0 1,1 0 115,-9 0 0,0-4-3,-4 0 1,5 1-24,3 3 0,7 0-5,0 0 1,1 0 57,-5 0 1,5-4-146,-1 0 0,-3 0 286,-4 4 1,1 0-149,6 0 1,3 0 13,6 0 1,-1-1-40,0-3 0,-5 3 44,-3-3 1,2 3-91,-2 1 1,5 0 80,-5 0 1,6 0-65,-2 0 0,-2 0 34,-2 0 0,-7 0 7,-4 0 0,-2 0 10,-2 0 1,2 0-5,2 0 0,4 0-1,7 0 0,-1 0-9,6 0 0,-2 0-169,1 0 0,-6 0 175,-5 0 1,0 0 0,3 0 0,5-1 6,-1-3 1,6 2-1,-2-1 0,-2 1 45,-2 2 1,-2-3 18,-1-1 1,1 0-44,3 4 1,2 0-2,5 0 1,4-1-28,-1-3 1,0 3 33,-7-3 0,3 3-109,-2 1 1,3 0-220,4 0 0,-3-2 247,3-2 0,-7 3 3,0-3 0,-6 3-20,1 1 1,-2 0 71,-1 0 0,1 0-34,2 0 1,2 0 47,3 0 1,-1 0-25,-7 0 0,2 0 39,-6 0 0,3 0-35,5 0 0,2 0-37,5 0 1,-3 0-13,4 0 1,-13 0-6,5 0 0,-7 0 50,-1 0 1,-3 0-21,-5 0 0,4 0 50,1 0 0,4 0-51,-1 0 1,1 0 60,-1 0 1,1 0-49,-5 0 1,-1 0 178,-7 0 0,7 0-150,-3 0 1,8 0 0,0 0 0,4 0-8,3 0 1,2 0 160,2 0 1,-6 4-192,-5 0 1,0 0 16,3-4 0,2 0 13,3 0 1,2 3-20,5 1 1,-1 0 45,-3-4 1,-2 0-19,-5 0 0,-1 0 1,1 0 1,3 0 0,1 0 0,5 0 20,-2 0 1,1 0-48,0 0 1,-9 0 24,-7 0 0,2 4-43,-2 0 1,4-1 163,-4-3 0,5 0-140,-1 0 1,5 2 28,-2 1 0,6-1 23,-9 2 1,3 1-59,-11-2 0,3 3 0,-7-3 1,3-1 23,1 1 0,-1 2 145,-2-1 0,0 0-161,-4-4 1,0 0 30,-4 0 0,-6 0-74,-1 0 49,-4 0 14,0 0-42,-6 0 1,-6 0-124,-8 0 0,-6 0-296,-1 0 0,-1 0-157,1 0 603,-3 5 1,-5 2-1,0 4 1</inkml:trace>
  <inkml:trace contextRef="#ctx0" brushRef="#br0" timeOffset="30">13785 10450 7928,'11'-4'308,"1"0"1,-1 1-288,1 3 1,-1 0 115,1 0 1,3 0-17,0 0 1,4 0-136,-4 0 1,6-4 129,-2 0 1,-2 0-109,2 4 0,-3 0 59,3 0 0,-4-4-35,4 1 0,-5-1 6,1 4 0,-2 0-16,-2 0 1,1 0 82,-1 0 0,-3-1 9,-1-3 0,-3 2 0,4-1 0,-5 1 75,5 2-63,-5 0 55,2 0-145,-5 0 91,0 5-200,0 2 125,0-1 0,-5 4-29,-3-2 0,2-2-108,-2 2 1,0 0-28,-3 3 45,0 0 0,-1 1 44,1-1 1,-4 4-13,-1 1 1,0-1 24,1-4 1,2 5-6,-2-1 0,1 1 14,-2-1-13,4-2 6,-5 9 1,6-10 37,-1 4-33,1-4 0,0 0 247,-1-1-222,1 1 117,-1-1 0,5-3 4,-1-1 59,6-4-117,-3 2-1,-1 0-28,5-4 1,1 4-10,8-5 1,2 0 84,1 0-94,6 0 0,-3-4 42,5 1 0,0-5 0,4 4 1,0-3 12,-1 3 1,-3-1 11,0 1 0,1 3-156,2-3 101,-4-2 1,2 4-10,-4-2 0,-1 3 5,-4 1-262,6-5 279,-5 4-136,5-4 15,-6 5 0,-3 0-279,0 0-479,-6 0 374,3 0 1,-15 0 0,-3 0 0</inkml:trace>
  <inkml:trace contextRef="#ctx0" brushRef="#br0" timeOffset="31">13762 11923 7277,'0'-6'511,"0"1"-278,0 5 56,0 5 0,-1-2-144,-3 4 1,3-3-36,-3 4 1,-1 0 32,1 8 1,0-2 121,4 5-147,0 0 0,0 4-28,0-1 1,0 6-12,0 3 0,2 3 4,1 4 18,-1-2 1,7 3-103,-6-5 1,6-1 53,-1-2 1,1 0-85,-2-4 1,2 4 53,-5-5 1,4 1-119,-5-4 0,5-2 142,-4-2 1,1 2-244,-1-6 214,-3 0 1,8-4-227,-5 1 209,0-6-531,1-1 143,1-5-395,0 0 498,-1 0 1,-5-5-180,0-2 1,0-4 462,0 0 0,0-5 0,0-2 0</inkml:trace>
  <inkml:trace contextRef="#ctx0" brushRef="#br0" timeOffset="32">13785 12095 8284,'-10'-12'0,"2"1"-446,3-1 1,4 1 334,-3 0 0,3 3 340,-3 0 1,4 1-45,4-5 0,0 5-85,7-1 1,-1 2-55,9-2 0,0-2 50,4 2 1,0 3-80,0 1 1,0-1 125,-1 2-114,1-1 0,-4 4 20,0 0 0,-5 0-123,2 0 118,-4 5 0,0-3 11,-1 6-23,1-5 0,-5 7 20,1-3 1,-6 3-4,2 2 1,-3-1 5,-1 1 1,-5 3 8,-2 0 1,-9 6-16,-3-2 0,-2 2 2,-2 2 1,-5 0-128,-2 0 112,2-1 1,-4 0-131,5-3 0,2-2 79,6-6 0,4-3-775,7-1 557,-2-4 0,10 1 233,0-8 0,5-8 0,6-5 0</inkml:trace>
  <inkml:trace contextRef="#ctx0" brushRef="#br0" timeOffset="33">14470 11604 8374,'-5'-7'-1340,"4"2"1939,-4 0 104,0 4-466,-2-4 1,0 5-43,-1 0 1,2 5-36,-2 2 0,-2 1 58,2 3 1,-2 0-55,-1 8 1,-1 0-1,1 4 0,0-1-6,-1 1 0,1 1-49,-1 3 0,1-2-90,0 6 0,3-2 88,0 1 0,4 2-96,-3-5-17,4 5 0,-2-7 52,5 5 1,0-4-157,0 0 0,4 2 126,0-1 0,5 0-163,-2-5 1,4-2 97,0-1 51,0-5 0,1 2-324,-1-5 140,1 1 1,0-2 116,4-2-476,-4-3 300,5 0 0,-6-4-99,1 3 1,-1-3-743,0-1 1082,1 0 0,-1 5 0,1 2 0</inkml:trace>
  <inkml:trace contextRef="#ctx0" brushRef="#br0" timeOffset="34">14516 11992 8027,'-6'-12'-109,"2"2"596,8 3 1,-2 0-80,6 4 0,3 1-172,4-2 1,4 3-280,-3 1 0,3-4 155,-4 1 0,4-1-241,-4 4 0,4 0 10,-4 0 1,4 0 11,-3 0 1,3 0 174,-4 0 1,0 0-47,-3 0 0,-1 0 125,0 0 1,-3 1-111,0 3 1,-6-2 170,2 6-131,-3 0 1,-2 3-26,-3 0 1,-2 5-51,-6-1 0,0 5-7,-3-1 0,1 3-6,-5 1 0,1 1-183,-1 2 0,-2-1 63,6 1 0,1-3 33,7-4 69,-4-2 1,10-6-10,-3 0 1,3-3 98,1 0 139,0-6 0,5 3 176,3-5-209,2 0 0,-2 0-106,-1 0 1,2-4 25,6 1 1,-1-5-59,5 4 1,-3-3 53,3 3 1,-2-4-162,2 4 1,2 1 129,-6 3 0,4 0-117,-4 0 0,4 0-56,-4 0 1,1 0-513,-5 0-148,0 0-366,1 0-316,-1 0 1463,-4 0 0,3 0 0,-4 0 0</inkml:trace>
  <inkml:trace contextRef="#ctx0" brushRef="#br0" timeOffset="35">15018 11752 8056,'0'-16'23,"0"3"1,0 0 372,0 6-109,6 4-84,0-2 1,1 1 77,1 0 1,0 1 97,3 3 1,4 5 121,1 2-327,4 3 0,-6 6 31,5-1 0,-4 6 14,4 2 1,-1 1-18,1 7 0,-3-2-106,-4 1 1,-5 3-254,1-2 141,-5 2 0,2 2-24,-5 4 1,-2-3-154,-1 6 0,-4-5-1734,-4 1 1719,-6-2 1,0 3-1,-6 2 1</inkml:trace>
  <inkml:trace contextRef="#ctx0" brushRef="#br2" timeOffset="41">17531 11512 8047,'0'-6'-114,"0"1"624,0 5-120,0-5-259,0 3 1,0-4 170,0 2 9,0 3-341,0-4 661,0 5-543,0 5 27,0 1 1,0 6-132,0-1 1,0-3 56,0-1 0,1 5-45,3 3 1,-3 2 55,3-2 0,-3 3-17,-1 4 1,0 0-80,0-3 0,4 3 101,0-3 1,0-2-130,-4 2 0,0-5 108,0 2 0,4-4-49,-1 0 1,1-5 29,-4 1 1,0-4-48,0 3 0,2-4-68,1 1-243,-1-3-66,3-1-449,-5 0 1,0 0 0</inkml:trace>
  <inkml:trace contextRef="#ctx0" brushRef="#br2" timeOffset="42">18045 11478 6632,'-6'0'607,"1"0"0,3 4-429,-2 0 1,3 4-40,-3 0 1,-1 2 11,2 2-55,-6-1 0,2 6 129,-4 2-83,-1 2-13,1 2-236,0 5 209,-1-4 0,-3 9 50,0-3 1,-2 0-259,2 0 191,-3 1 1,-1-1-24,0 1 0,4-6-7,-4 2 1,5-3-154,-1-2 1,2 1 101,2 0 0,0-4-21,4 0 1,-2-4-38,5 5 0,-1-8-139,1 0 42,3-1 66,-4-5 1,5 2-346,0 0 228,0-6-771,0 3 973,0-5 0,5 0 0,1 0 0</inkml:trace>
  <inkml:trace contextRef="#ctx0" brushRef="#br2" timeOffset="43">17988 11912 8163,'7'-8'0,"1"1"-99,0-1 1,-1 1-130,1-1 1,0 2 193,3-2 651,0 3 1,1 1-296,-1 0 1,1-1-145,-1 1 15,6 3-275,-5-4 1,9 5 103,-6 0 1,0 0-59,-4 0 0,1 0 117,-1 0 1,-1 1-49,-2 3 1,1-1 25,-5 4 1,0-3-51,-4 4 41,0-1 0,0 5 15,0-1 0,-6-3-41,-1-1 0,-3-3 40,-2 4 1,1-4-69,-1 3 1,1-3 65,0 4 0,0-5 131,4 5-146,-3-5 0,7 3 176,-4-2-176,4-3-9,-2 4 0,5-4 73,0 3-97,0-3 45,0 10-12,0-10 1,0 5-125,0-2 0,5-1 150,3 4-25,2-4-228,1 2 1,2-1 63,2-1 1,3 5-47,5-4 0,0 1 70,-1-1 1,-3-2-105,0 6 0,-5-4 152,2 3 0,-7-3-41,-2 4 1,-4-5 170,0 5 1,3 0-100,-3 3 0,0 1 268,-7-1 0,-4 0-73,-7 1 0,1 3 77,-5 0 5,0 0-183,-9-3 1,4 3 219,-2 0 0,1-1 18,3-6 0,-1 2-125,0-2 1,4-3-4,0-1 0,5-3 74,-1-1-372,7 0 1,-2 0-265,2 0 0,2 0 206,-2 0-1890,6-5 2055,-8-2 0,8-4 0,-3 0 0</inkml:trace>
  <inkml:trace contextRef="#ctx0" brushRef="#br2" timeOffset="49">20341 11558 6603,'-12'-6'-279,"5"-3"395,-1 5 1,4-4 182,-4 4 0,5-1 62,-5 2-281,6 1 1,-7-4 53,5 2 1,-1 3 141,1-3-108,3 3 0,-4-4-35,5 3-80,0-3 1,5 2 23,2-1 1,3 0-3,2 4 0,1 0-63,2 0 50,-3 0 1,9 0-1,-6 0 0,5-4-9,-1 0 1,-1 1-11,1 3 1,-5 0 25,1 0 1,2 0 13,-2 0 1,0 3 53,-3 1-111,-1 5 0,-1-3-34,-2 6 0,-3-1-15,-5 1 1,0-1-50,0 0 1,-5 5 99,-3-1 0,-3 5-86,-4-1 0,1 3 67,-5 1 0,3-4-126,-3 0 1,4-5 110,-4 1 1,5-1-9,-1 1 1,2-6 3,2 2 1,-1-3 0,1 0 1,3 1 33,1-6 1,3 2 218,-4-1-105,6-2 1,-3 4-86,5-2 106,0-3 0,5 4-105,2-5 0,4 1 41,0 3 0,2-3-49,2 3 0,-1-3-5,5-1 1,-4 4-74,4 0 0,-1 0 81,1-4 0,3 0-122,-3 0 0,-2 0 103,2 0 1,-3 0-88,3 0 0,-5 0 70,1 0-140,-2 0-102,-2 0-370,-5 0-563,-1 0 791,-15 0 370,3 0 0,-10-5 0,6-2 0</inkml:trace>
  <inkml:trace contextRef="#ctx0" brushRef="#br2" timeOffset="50">20980 11535 8241,'0'-6'-694,"0"1"1024,0 5 233,0 5 1,-1 2-285,-3 9 1,2 1-69,-6 6 0,0 3-197,-3 4 0,-4 0 99,-1 9 0,-4 0-73,1-1 1,-6 4 35,-2-4 1,2 0-152,6-4 1,-2-5-13,6-2 0,0 1 85,3-1 1,2-2-41,3-6 0,-2 1 81,5-4 0,-1 3-376,1-4 84,3 0-619,-4-4 246,5 1-662,0-6 1288,0-1 0,5-5 0,1 0 0</inkml:trace>
  <inkml:trace contextRef="#ctx0" brushRef="#br2" timeOffset="51">20992 11901 8211,'3'-12'-440,"1"1"275,5-1 0,-3 5 179,6-1 0,-1 6 0,1-7 415,-1 5 1,0 0-101,1 4 1,3-4-322,0 0 1,2 1 83,-2 3 0,-2 0-158,2 0 0,-2 3 115,-2 1 1,1 4-9,-1-4 1,-5 5 26,-2-2 1,1 3-16,-1 2 1,-1-1-38,-7 1 1,-3-5 28,-4 1 0,-4-1-14,0 5 1,-1-1 32,5 1 1,-1-5 141,1 1 0,1-4-62,2 3 9,-2-4-83,9 7 0,-4-7 88,5 4-198,0-4 0,1 6 111,3-6 1,2 1-271,6-4 270,4 0-38,-3 5 1,7-2-121,-5 4 1,4-3 101,-3 4 1,3-4-119,-4 3 0,4 0 71,-4 0 0,0 3-8,-3-2 0,-5 2-21,1 2 0,-4-1 38,3 0 1,-4 1 169,1-1 0,-8 4-107,-4 1 1,-7-1 196,-4-4 0,-8 5-126,-3-1 1,-2-4 241,2-3-15,-8-1-255,12 0 0,-10 2 45,9-6 1,-4 1-749,5-4 1,0 0 619,7 0 0,-2 5 0,3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05:46:20.46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18034 10130 7661,'0'-6'44,"-6"-4"195,0 9 0,-1-6 18,-1 3 0,4 3 0,-4-3 296,0 3-452,-3-4 1,4 4 97,-1-3 13,1 3-136,-5 1 1,1 0 12,-1 0 1,1 0 21,-1 0 1,-3 0-28,0 0 1,-4 0-29,4 0 0,-6 0 13,2 0 1,-2 3 23,-2 1 0,4 5-10,0-1 1,4 2 70,-4 1-51,5 1-43,-8 4 0,9-2 25,-2 5 0,3 0-15,0 4 0,-3 0-16,0 0 1,1 0-20,6-1 0,-2 1-109,2 0 0,3 0-7,1 0-37,-2 0 93,5 0 1,-4-4-23,5 0 59,5 0 0,-3 0-20,6 0 5,0-5 0,3 2-12,0-4 1,1 3 7,-1 0 0,2 0 7,2-3 1,-1-1-1,5 1 0,2-2-24,5-3 25,3-2 1,6-5-6,-1 0 1,0 0 4,0 0-3,6-10 1,-5 3 0,3-9 0,-7 2 0,-5-1 0,-1 1 1,-3-5 0,0 0 51,-3-4 1,-3-3 7,-4-1 0,-6-5 179,-2 2-221,-3-3-16,-1-1 0,-1-5 8,-3 1 0,-3-3-52,-9 2 0,-3 5-163,-7 4 0,-3 9 168,-6 2 1,-3 7-112,0 4 0,0 3-143,4 5 1,3 1-828,1 3 1119,10 2 0,-7 11 0,9 1 0</inkml:trace>
  <inkml:trace contextRef="#ctx0" brushRef="#br0" timeOffset="1">20546 10142 8274,'-6'-7'1021,"1"2"-860,5 10 0,0 2 284,0 4-212,0 6-33,0-5 1,0 15 27,0 0 1,0 4-75,0 4 0,0-2 19,0-3 1,0 3-16,0-2 0,0-2-10,0 1 0,0-1-157,0 2 0,0-3 0,4-5 147,-1-1-169,6 1 0,-2-5 93,-1 4 0,3-10 12,-5 4 0,3-4-56,-3 0 1,1-2-213,-1-3 125,-3 4-337,4-10-613,-5 4-1602,0-5 2621,0-5 0,0 4 0,0-5 0</inkml:trace>
  <inkml:trace contextRef="#ctx0" brushRef="#br1" timeOffset="2">20500 9742 8324,'0'6'-1977,"0"-1"1964,0 0 52,0-3 400,0 8-132,0-4-94,0 1-25,0-2 16,0 0-30,0-4 52,0 4 1,0-14-128,0-2 0,0-3-11,0 2 1,0 1 10,0 0 0,0-2-2,0-2 0,0-3-13,0-5 0,0 0 4,0 0 1,0-1 14,0-2 0,2 0-7,2-4 1,-3-4 187,3-5-168,-3 1-44,-1-1 1,4-2 97,-1-4 0,1-2-74,-4-3 1,2 3 1,1-2 1,-1-3-382,1-1 1,-1-8 313,-2-4 0,1 3 23,3 1 0,-3 2-124,3 2 0,-3 5 69,-1 3 0,4 2-83,0 1 1,0-2 0,-4 2 1,3-1 69,1 9 1,0 0-12,-4 4 0,0 1 16,0 2 1,4 0 3,0 4 0,-1 0 6,-3 5 0,0 3 304,0 0 0,0 3-323,0-3 277,5 5-258,-3-2-307,3 4 290,-5 1-102,0 5-32,0-5-41,0 5-38,0-5 63,0-1-18,0 1 176,0-1-61,0 1 20,0 5 1,0-1-13,0 4 4,0 1-118,0-3-16,0 5-39,-5 0-33,3 0 171,-8 0 1,8 0-112,-6 0 74,6 0 0,-7 1 30,5 3 1,-1-2-32,1 1 25,3-1 69,-4-2 1,1 1 154,0 3-163,-5-3 219,3 4-125,-6-5 1,5 5 177,-1 3 1,2-2-27,-2 2 1,-1-1-94,6 5 0,-5-5 15,4 1 0,-3 0-18,3 3 0,-4 0 93,4 1 77,1-6 18,3-1-353,0-5 1,5-1 86,2-3 0,3-6 37,2-5 0,-1-4-4,1 4 0,-1-6-128,0 2 124,1-2-26,-1-2 0,-3 0-3,0 0 1,-5 2 35,5 1 0,-4 3 29,3 1 1,-3 3 6,4-7 0,-6 7 4,2-3 1,-1 5 91,0 3-62,-1-2-182,3 9 130,-5-4-103,0 5 1,0 5 2,0 2 1,0 4 34,0 0 0,0 0-14,0 1 0,1-1-31,3 1 1,1 0-8,3 4 1,2 0 33,-3 3 1,0-1-1,0-3 1,-3 2 74,4 2 0,-4 1-28,3-5 1,-4 4 8,0-4 0,-1 1-3,-2-5 1,0 1 6,0-1 1,0-3 0,0-1 0,0-4-463,0 2 147,0-5-116,5-5 0,-3-2-48,6-4 0,-2 0-178,2-1 1,2 2 596,-2 2 0,2 3 0,1 5 0</inkml:trace>
  <inkml:trace contextRef="#ctx0" brushRef="#br1" timeOffset="3">15669 7675 8543,'0'-12'-824,"-3"5"431,-1-1 0,0 4 702,4-3 0,-1 4 105,-3-1 1451,3-2-597,-4 5-146,0-4-819,3 5 0,-3 5-169,5 2 0,0 4-53,0 0 0,0 4 208,0 0 1,4 6-177,0-2 1,1 2 29,-1 2 0,-3-4-237,3 0 1,1 4 11,-1 4 0,1-1-23,-1-3 0,-3-1 144,3-3 0,-3 1-134,-1-5 0,0 4-21,0-3 1,0-1 144,0-4-19,0 1 18,0-1 6,0 1-6,0-6 4,0-1 616,0-5-598,5 0 1,-3 0-33,6 0 1,-4 0 36,3 0 1,-3 0-56,4 0 1,1 0-19,6 0 0,-1 0-17,5 0 1,-1 0-15,1 0 1,2 0-27,-2 0 0,3 0 24,1 0 0,0 0 12,0 0 0,-1 0 12,1 0 0,0 0-9,0 0 0,-4-4 24,0 0 1,-1 1 35,1 3 0,1 0 15,-5 0 1,6 0-29,-2 0 0,-2 0-3,2 0 0,4 0-15,4 0 0,5 0 15,-2 0 1,-1 0-19,2 0 0,-1 0 12,4 0 1,-4-4-28,-4 0 1,0 0 6,0 4 0,-5-4 10,1 1 1,-1-1 6,2 4 0,1 0 1,2 0 0,-2 0-73,3 0 1,5 0 67,-2 0 0,5 0-118,-9 0 1,5 0 99,-5 0 0,5 0-31,-5 0 0,1 0 9,-4 0 1,0 0 3,0 0 0,-2 0 13,-2 0 1,3 0-11,-3 0 1,6 0 118,2 0 1,3-4-102,-3 0 0,3 0 102,-3 4 0,1 0-85,-1 0 1,-3 0 103,2 0 0,-3 0-107,-4 0 0,3 0 4,-3 0 1,1 0-3,-1 0 1,3 0-4,-3 0 1,2 0-75,2 0 1,1 0 82,3 0 0,-2 0-22,6 0 0,-5 0 6,5 0 1,-4 0 12,3 0 1,-7 0-42,4 0 0,-10 0-5,6 0 1,-4 0-23,0 0 1,2 4 1,-6 0 0,5 0-53,-1-4 0,3 0 76,0 0 0,1 0 72,0 0 1,1 0-77,3 0 1,1 0 176,2 0 1,2 0-32,-5 0 1,3-4 95,-3 0 1,-1 0-140,-3 4 1,0 0 3,0 0 0,-4 0-64,0 0 0,0 0 74,4 0 1,-3 0-143,3 0 1,-1 0 110,8 0 0,-1 0-52,2 0 1,6 4 17,-3 0 0,3 0 89,-3-4 0,-4 4-87,1-1 0,-5 1 2,5-4 0,-6 1-28,2 3 0,-2-3 52,2 3 0,-2-2-116,6-2-1,-1 0 99,4 0 0,1 0-55,-1 0 1,0 0 52,1 0 1,-5 0-2,0 0 1,0 3 33,0 1 0,-2 0-45,-5-4 0,0 4 70,0 0 1,-1-1-56,1-3 1,4 4 75,0 0 1,0 4-61,0-5 0,-2 3-9,6-3 0,-1-1-40,5 1 0,-5 0-101,1 1 1,-6-3 62,2 3 1,-3-3-172,-1-1 0,-2 4 67,-2 0 1,-1-1 98,-3-3 1,-2 2 37,2 2 1,-1-3-70,1 3 0,-1-3 137,5-1 1,-4 0-1,4 0 1,1 0-21,2 0 0,-3 0-53,0 0 0,-5 0 11,2 0 1,0 0 11,-1 0 0,1 0-11,-5 0 0,-3 0 49,-1 0-75,1 0-16,3 0 1,-3 0-132,-1 0 87,-4 0 1,3 1-270,-2 3-506,-3-3-507,5 4 742,-6-5 642,0 5 0,-11-3 0,-1 3 0</inkml:trace>
  <inkml:trace contextRef="#ctx0" brushRef="#br1" timeOffset="4">15589 7595 8191,'0'-8'0,"0"1"0,0 3-341,0-4 264,0 6 1211,6-8-179,-5 3-425,9-4-169,-9 4 162,4 2-349,-5 5 0,0 5 66,0 3 0,-3 3-247,-1 5 1,-5-4 58,1 4 1,-1 0-206,2-1 0,-3 4-5,2-3 1,-2 0-14,-2-1 0,5-2-194,-1 2 317,1-2 1,-1-3-55,0-2 82,6 2 1,-5-9-48,4 3 19,1-3 4,-3-1 1,5-5 7,0-3 1,0 2 0,0-1 0,0-1-16,0-3 1,0-1 22,0 1 1,4-1-65,0 1 0,5-2 55,-2-2 1,2 2-54,-1-2 0,2-2 41,-2 2 1,-2-1 69,2 1 0,-5 2-6,5-2 1,-5 6 263,0 1 228,4 6-327,-6-3 1,5 5 79,-2 0 0,-1 0-105,4 0 1,-3 3 113,4 1 1,3 5-79,4-1 0,4 2 47,-3 1 0,5 1-83,2-1 1,-1 0 0,0 1 0,0-5-870,-7 1 458,6 0-936,-9 3 0,-2 1 1192,-10-1 0,-15 0 0,-9 1 0</inkml:trace>
  <inkml:trace contextRef="#ctx0" brushRef="#br1" timeOffset="5">20386 8154 7686,'-6'0'-1632,"0"0"1675,2 0 397,2 0-182,-8 0-142,9 0 41,-4 0 68,5 0-33,-5 0-136,4 0 0,-4 2 114,5 2-39,0-3 97,0 4-24,0 0 11,5-4-118,1 9-49,5-8 1,1 7 25,-1-6 0,-3 1-2,-1-4 1,1 1 21,4 3 1,-5-2-20,1 1 0,-2 0 211,2 1-126,2-3 209,-9 9-305,9-4 1,-8 6 10,1-1 0,-1-3-131,-2 0 1,0-5 111,0 5-88,0 0 1,0 3 82,0 0 1,1-3-295,3 0 256,-3-1-139,4 5 133,-5-1 6,0 0 17,0 1-25,0-1 1,0-3-32,0 0 1,0-5 37,0 5-227,0-5-37,0 2-407,0 0 469,0-4 190,5 4 0,-4 0 0,4 1 0</inkml:trace>
  <inkml:trace contextRef="#ctx0" brushRef="#br1" timeOffset="6">17828 9331 6065,'0'-6'1465,"0"0"-1082,0 1 172,0 4-177,0-4 169,0 5-148,0 5-379,5 1 0,-2 7 66,4 2 1,-4-1-94,1 5 0,1-3 110,-2 3 0,1 0-120,-4 3 0,0 1 46,0 0 1,0 0-9,0 0 0,0 1 2,0 3 0,0-2-6,0 5 0,4-4-123,0 0 1,0 2 133,-4-1 0,3 0-210,1-4 0,4-2 107,-4-2 1,5-2-19,-2-6 0,0 0 27,0 1 26,-4-1 1,3-1-91,-2-2 87,-3 2 0,4-7 8,-5 4 9,0-4 0,0 3-159,0-2 151,0-3 1,-1 4-670,-3-5 231,3 5 472,-4-3 0,0 3 0,-2-5 0</inkml:trace>
  <inkml:trace contextRef="#ctx0" brushRef="#br1" timeOffset="7">17908 7424 8149,'0'-7'-915,"-1"1"923,-3 2 181,3 3 279,-5-9-242,6 8 137,0-3-122,0 0-15,0 4-30,0-4 0,0 14-206,0 2 1,-3 7 59,-1-3 0,0 4-104,4-4 0,0 6 26,0-2 0,0 1 33,0-1 0,0 1-17,0-4 1,0-1-41,0-4 38,0 6 1,0-5 31,0 4 1,0-7-172,0-2 169,5-4-531,-4 7 134,4-9-570,-5 4 830,0-5 1,0-5-1,0-1 1</inkml:trace>
  <inkml:trace contextRef="#ctx0" brushRef="#br1" timeOffset="8">17908 7366 8186,'-1'-10'-1144,"-3"3"1300,3-3 0,-5 7 134,6-5-132,0 6 0,-1-3 93,-3 5-187,3 0 0,-8 1 20,5 3-175,-4 2 0,1 6 114,-4-1 1,3 0-13,1 1 1,0-1 13,0 1 0,-2-1 14,5 1 1,-4-5-180,5 1 166,-6-1 0,6 4-68,-5-4 94,6-2-290,-3-5 18,5 0 140,5 0 1,-3-1 58,6-3 1,-2 2-16,2-6 0,2 0 57,-2-3 0,2 0-84,1-1 103,1 1 1,-2-1-16,-2 1 1,0 3 8,-4 1 0,1 3 69,-1-4 169,-3 6 77,4-8-304,-5 8 1,2-3 170,2 5-144,-3 0 0,5 0 26,-2 0 1,-3 1-14,3 3 0,1 3 7,-1 4 0,4 0 6,-5 1 1,6-1 3,-1 1 1,-2 3 68,2 0 1,-1 0-85,5-3 1,-5-1 55,1 1 0,-2-5-30,2 1 0,1-4-78,-5 3-282,5-4-614,-3 7 861,0-9 0,4 9 0,-3-3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7:54:23.15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3495 13625 8406,'-12'-5'924,"6"4"-869,1-9 1,10 5-80,3-3 0,2 3 82,1 5 1,1-4-218,-1 0 105,6 0 1,-5 4-31,3 0 0,2 0 147,-2 0 0,4 0-62,-4 0 0,4 0 76,-3 0 1,3 0 11,-4 0 0,5-1 8,-1-3 1,3 3 113,1-3 0,0 3-91,-1 1 1,1 0-9,0 0 1,4 0-22,-1 0 1,6 0 27,-1 0-1,3 0-119,4 0 1,-1 0 41,5 0 0,-2 0-5,2 0 1,2 0-25,-2 0 0,-1 0-104,1 0 0,-4 0 67,4 0 1,0 0-15,3 0 0,4 0 50,-4 0 0,7 1-7,-6 3 0,6-3 11,-3 3 1,5-3 108,-5-1 1,5 4-47,-5 0 0,9 0 21,0-4 1,2 4 9,1-1 1,3 1-83,-30-3 0,0-2 0,3 1 0,0 0-228,1 0 0,0 0 1,1 0-1,1 0 168,0 0 1,0 0-1,1 0 1,0 0 34,-1 0 1,0 0 0,3-1 0,0-2-49,-3 2 1,0-1-1,3-1 1,1 2 11,-2 1 1,-1 0 0,0 0-1,-2 0 21,0 0 0,-2 0 0,1-2 0,-1 0 6,1 0 0,1 0 0,-1 0 0,1 0-3,-3 2 1,0 0 0,1 0 0,-1 0 22,-2 0 1,0 0-1,4 0 1,2 0 8,-1 0 0,1 0 0,2 0 0,0 0 51,0 1 0,0-2 1,0 0-1,1-1-40,1 0 0,0 0 1,1-1-1,0 1-6,-2 0 0,1 0 1,2 1-1,0-1-19,1-1 0,1-1 0,-2 2 1,0 0-4,2-2 0,0 0 1,0 1-1,0 0-275,0-1 0,-1 0 0,1 0 1,-1-1 273,-1 3 0,0 1 1,-1-2-1,1 1-20,0 0 0,-1 0 0,1 1 0,0-1-13,-1-1 1,1-1-1,0 2 1,0 0 20,-1-2 1,1 0-1,1 1 1,0 0 3,-2-1 1,1 0 0,5-1 0,0 0 73,-4 1 1,1 1-1,3-2 1,1 1-27,-3 0 0,1 0 1,-2-1-1,0 0-16,0 1 0,-1 0 0,1 1 0,1 0-23,-2-1 0,1 0 0,2 1 0,0 0 3,0-1 0,-1 0 0,1 0 1,0-1 4,0 3 1,-1 1 0,4-3 0,0 0-3,-2 2 1,0 0-1,2-2 1,0 1 10,-2 1 1,1 0-1,-1-2 1,0 0-13,1 2 1,-1 0 0,2 0 0,1-1-22,-1 1 0,0 0 0,3 1 1,0 0-4,-1-3 1,0 0-1,1 1 1,-1 0-2,-2-1 1,0 0-1,5-1 1,0 0-308,-3 1 1,0 1 0,1-2 0,0 1 314,-1 0 1,0 0-1,-2-1 1,0 0 12,0 1 0,0 0 0,1 1 1,0 0-4,0-1 0,-1 0 1,-2 3-1,1-1-121,-3-2 0,0 0 0,-1 2 0,-2 1 116,2 0 0,0-1 1,0-1-1,0 1-38,0 0 0,-1 0 1,3 0-1,-1 0 32,-1 2 1,-1 0 0,3 0 0,-1-1-3,-1-1 0,0 0 0,5 1 1,1 1-104,0-2 0,-1 0 0,2 1 0,0 1 108,-1 0 0,-1 0 0,0-2 1,1 0 7,3 0 0,0 0 0,-4 0 1,0 0-12,3 2 1,-1 0 0,-2 0 0,-1 0 3,0 0 1,-1 0 0,-2 0 0,0 0 2,-2 0 1,1 0 0,-2 0-1,0 0-4,0 0 0,0 0 0,-1 0 0,0 0-2,-1 0 0,-1 0 0,1 0 0,-1 0 102,-1 0 0,-1 0 0,0 2 1,0 0-107,1 0 0,-1 0 0,0 0 0,0 0-2,-1-2 1,0 0-1,-2 1 1,0 1-19,0 0 0,0 0 0,-1 0 1,1 0-52,0-2 1,0 0-1,1 0 1,-1 0 121,-1 0 1,-1 0 0,1 0 0,0 0-61,2 0 0,-1 0 0,-3 0 0,1 0 17,2 0 0,0 0 0,-1 0 1,1 0 10,-2 0 1,0 0 0,-1 0 0,0 1 18,-1 1 1,0 0-1,29-1-18,-29 1 1,0 0-1,1-1 1,0-1 63,1 0 1,0 0 0,-1 2-1,0 0-67,-1 0 1,0 0-1,1 0 1,0 0-3,3-2 0,0 0 1,1 0-1,0 1-52,-3 1 1,0 0-1,3-1 1,0-1 50,-1 2 1,0 0 0,1-1-1,0-1 95,1 0 0,0 0 0,0 0 0,0 0-107,0 0 1,0 0 0,-1 1 0,0-1-4,1 2 1,0 0-1,-2-1 1,1 0 14,3 0 1,0 1 0,-2-1-1,0 0 52,-2-1 0,0 0 0,1 0 0,1 0-35,-2-1 1,0 2 0,1 0 0,0 1 7,1 0 1,0 0 0,-2 0 0,0 0-9,1-2 0,-1 0 0,-2 0 0,1 0-5,3 0 0,0 0 1,-1 0-1,0 0 11,2 0 1,1 0 0,-3 0-1,0 0-3,-1 0 1,0 0 0,-2 0 0,0-1-3,2-1 1,0 0 0,-2 1 0,-1-1 18,2-1 1,-1-1-1,-2 2 1,0 0 252,-1-2 1,-1 0 0,28 1-218,-3-5 1,-9 4 9,1-3 1,-2 4 95,-5-1 1,-6-1 310,-2 1 0,-7-3-454,-1 3 1,-7-1 772,-3 1-599,-4 3 960,0-4-674,-6 5-266,-1 0 0,-5-2-281,0-1 0,-1 1-772,-3-1 1,1 1 418,-4 2 1,-2 4-1991,-6 0 2391,-3 5 0,-10 2 0,-1 7 0</inkml:trace>
  <inkml:trace contextRef="#ctx0" brushRef="#br0" timeOffset="1">4728 12963 8113,'0'-12'-595,"0"1"1048,0 4-197,0-3-79,0 9-4,0-4 78,0 0-59,0 4-26,0-4 77,0 5 123,0-6-112,-5 5-100,-1-9 1,-6 9-138,1-3-119,0 3 194,-1-4 0,1 3-151,-1-1-70,1 1 237,-6 2-188,5 0 47,-10 5 1,9-2 52,-2 5 0,3-5-8,0 5 0,1 0-9,-1 3-128,1 0 134,-1 1 1,1 1 14,0 2-251,-1-3 239,1 10 0,1-8-121,2 5 1,-1-1 9,5 1-153,0-3 120,4-4 0,0-1 55,0 1-96,6-1 112,-5 0 0,9-4 21,-2-3 0,2 1-4,1-2 0,2 1 192,2-4 65,3 0-245,5-5 1,0-1 336,-1-6-124,1-4-2,5 3 181,-4-8-193,4 3 0,-6-5 20,-3 0 83,2 0-88,-3 1 0,0-5-73,-3 0 0,-2-1 10,-2 2 0,-1 0-143,-2-4-102,2 4 200,-9-7 0,4 4-181,-5-5 1,0 1 62,0 3 0,0-2-79,0 5 1,0 1 145,0 3-169,0 0 144,0 5 0,-1-2-12,-3 5 22,3 4-14,-4 1 43,0 4-38,4-6 1,-4 6 169,5 1-152,-5 0-10,3 4 97,-3-4-74,5 5-188,0 0 169,0 5 1,0 1 12,0 5-7,0 1-11,5 4 1,-3-2 114,1 5-116,-1 0-2,3 4 1,-4 1 118,3 3-113,2-3 61,-5 4 0,8-1 19,-5-1 1,0 6-56,-4-1 0,0 0 7,0 0 0,0 2 31,0-3-214,0-2 171,0 5 0,0-9-170,0 3 157,0-3 1,0-2-54,0-3 1,0 1 39,0-5 0,0-3-231,0-5 204,0 1-768,0-2 308,0 4-1121,0-9 1605,0 5 0,-5-6 0,-2 0 0</inkml:trace>
  <inkml:trace contextRef="#ctx0" brushRef="#br0" timeOffset="2">3712 14162 7956,'0'-6'-366,"0"-5"0,0 9 864,0-6-244,0 6 259,0-3-66,0 5 0,0 5-191,0 2-136,0 3 1,0 6-101,0-1 1,0 5 78,0-1 0,1 3-86,3 1 0,-3 0 71,3-1 0,-2 5-5,2 0 1,-2 1 5,1-2 1,2 2-16,-1 3 1,1 0-38,-1-4 1,-3 3 3,3-3 0,-1 1-84,1-1 1,-3-3 69,3 2 1,-3-2-109,-1-1 0,0 0 34,0 0 0,-1-5-47,-3-3 0,3-2-35,-3-2-300,2 1 244,2-6-309,0-1-737,0-5 718,0-5 1,0-1-34,0-6 550,0 1 0,-5-6 0,-1-1 0</inkml:trace>
  <inkml:trace contextRef="#ctx0" brushRef="#br0" timeOffset="3">3643 14265 8042,'0'-12'-88,"-5"1"0,4-4-132,-3-1 1,3 1 192,1 4 0,5-1 46,3 1 0,3-4 241,4-1 1,-2 1-127,2 4 1,2-1 8,-2 1 0,5 0-15,-1-1 1,3 1 129,1-1 0,-1 1-148,1-1 0,4 6 29,0 2 0,3-1-59,-3 1 1,-1 1-85,-3 3 1,4 0-42,-1 0 0,0 1 80,-7 3 1,1 2-59,-5 5 0,1 1-19,-5-1 0,-5 6-1,-2 2 0,-3 2 46,-1 2 0,-5 0 4,-2 0 1,-7 4 4,-1-1 1,-6 1 4,2-4 0,-4 0 28,-3-1 0,4 1-26,-4 0 0,8-5-29,-5-3 0,3-2 9,-3-2 0,5-1-6,3-2-56,-3 2 0,5-5-137,-2 3 0,6-3-175,2-5-313,4 0-113,-2 0 181,5 0 258,0-5 1,5 0 361,3-3 0,7-2 0,3 4 0</inkml:trace>
  <inkml:trace contextRef="#ctx0" brushRef="#br0" timeOffset="4">4500 13945 8123,'0'-12'-44,"0"1"-28,0 0 290,0 4 9,0-3 137,0 4 318,0-1-485,-5 2 0,2 5-34,-4 0 1,4 2-10,-1 1 0,-1 4 32,1 4 0,-3 2-53,3 2 1,-4-1 6,5 5 1,-6 0 6,1 4 1,-2 1-46,-2 3 0,1 3-6,0 8 0,-1-2 51,1 2 0,-1 2-23,1 2 1,1-1-106,2 1 1,-1 0 116,5 3 1,1 0-238,3-3 0,1 1 13,3-5 1,2 0 10,6-4 1,3-5 163,0-2 1,5-4 67,-1-4 1,2-1 95,-2-3 0,1-4-131,-5 1 1,4-1 3,-4-3 0,1 2 3,-5 1 0,1-3-151,-1 0 1,-3-5-118,-1 5-97,1-5 1,-1 3-176,1-2-478,-5-3-7,2 4 256,-5-5 0,-2 0-519,-1 0 1,0-4 1160,-5 0 0,1-10 0,-5 2 0</inkml:trace>
  <inkml:trace contextRef="#ctx0" brushRef="#br0" timeOffset="5">4751 14185 7930,'-5'-7'362,"4"-3"-299,-4 4 337,5-6 31,0 1 1,1 5-189,3 2 1,-2 4-109,6 4 1,-4 3 68,3 9 0,0-1-5,0 8 0,2-2-117,-5 10 0,1 0 59,-1 7 0,-3-2-60,3 2 1,-3-2 9,-1-2 0,0 3-127,0-3 1,0 1 96,0-8 0,0 0-114,0-4 0,4-4 14,0 0 0,1-5-82,-1 1 1,-3-6-129,3-2 1,-3-3-113,-1 4-587,0-6 317,0 3-147,0-5 310,0-5 0,0-1-177,0-6 1,0 0 644,0-3 0,0 2 0,-5-14 0,-1 3 0</inkml:trace>
  <inkml:trace contextRef="#ctx0" brushRef="#br0" timeOffset="6">4797 14219 7962,'-7'-11'-356,"4"-1"1,-2 1 277,1-1 0,1 1 189,7-1 0,-1 1 70,4 0 0,1-1 194,3 1 1,1 3-157,-1 1 1,2 4-26,2-1 0,1 3 71,3 1 0,4 0-93,0 0 1,0 5-76,4 3 0,-3 2 36,-1 1 1,3 6-105,1 2 0,0 2 72,-5 2 1,-4 4-148,-3-1 0,2 6 102,-2-1 1,-5 2-20,-6 1 1,1 4-137,-1 0 1,-5 1 88,-7-1 1,-3-2-94,-5 2 0,2-8 93,-5-3 1,0 1-13,-3-1 0,-1-2 13,0-6 0,-4 1-6,1-4 1,-5 0-23,4-1 0,1-6 37,3 3 1,1-9-246,3 1 224,-2-2-186,8-2 1,2-2-188,7-2 1,3-2-879,1-5 661,0-1 611,5 1 0,6-1 0,7 1 0</inkml:trace>
  <inkml:trace contextRef="#ctx0" brushRef="#br0" timeOffset="7">5425 14356 7996,'-6'-5'-115,"2"4"50,8-3 0,-2-1 139,6 1 0,-4 0 61,3 4 1,-3 0 724,4 0-617,4 0 0,2 0 60,5 0 0,-4 0-132,5 0 1,-4 0-9,7 0 1,-7 0-148,7 0 1,-4 0 103,0 0 0,2 0-155,-6 0 1,0-1-162,-4-3 1,1 3-248,-1-3 1,-3 3-383,0 1-668,-6 0 1493,3 0 0,-10-5 0,-1-2 0</inkml:trace>
  <inkml:trace contextRef="#ctx0" brushRef="#br0" timeOffset="8">5448 14504 7996,'-8'11'0,"1"-4"-106,4 3 1,2-7 281,5 5 0,6-6 366,1 2 1,2-3-249,6-1 1,1-1-124,7-3 0,-3 3 33,3-3 1,-3-1 3,-2 1 1,5-1-307,0 1 0,-4 2 110,-4-6 1,-2 4-563,2-3 1,2 4-47,-6-1 1,1-1-996,0 1 1591,-4 1 0,5-2 0,-6-2 0</inkml:trace>
  <inkml:trace contextRef="#ctx0" brushRef="#br0" timeOffset="9">6316 14447 7952,'-12'0'-66,"2"-1"282,3-3-115,-4 3 0,9-8 371,-6 5 286,6-5-491,-8 3 1,4-1-35,-1-1 0,1 5-36,2 0 1,1 1-90,-4 2 0,-1 0 21,-3 0 1,-2 5-155,-2 3 0,2 2-10,-2 2 0,-2 0 66,2 3 0,-2-1-152,2 5 1,3-3 0,-4 3 0,4 0 3,0 4 0,5-6 89,-1-1 1,5 0-97,0-1 0,1 1 24,2-5-67,0 0 1,2 0 118,1-4 1,4-2 3,4-5 0,4-1 56,1-3 1,4-2-12,-1-6 1,1 0 5,-1-4 0,3-1 4,-3-6 0,3 0 16,0 0 1,1-3 108,0-1 1,-4-5-124,0 2 0,-5 1 117,1-2 1,-2 1-100,-2-5 1,-4 5 29,-3-1 1,-2 1 36,2-4 0,-3 3 12,3 1 0,-3 1-93,-1-2 1,0 3-10,0 5 0,0 6 152,0 1-103,0 4 1,0 4 189,0 0-206,0 6-117,0 7 1,0 8 118,0 10 0,0 1 2,0 2 1,-1 5-34,-3 7 0,3-1-12,-3 5 0,3-1-132,1 5 1,0 0 77,0-1 0,0 0-136,0-3 0,0 1 47,0-5 1,0-4 12,0-3 0,0-6 89,0 2 0,0-4-18,0-4 0,0 1 1,0-5 1,0 0 25,0-3 0,0-5-304,0 1-306,0-5-579,0 2 1221,0-5 0,0 0 0</inkml:trace>
  <inkml:trace contextRef="#ctx0" brushRef="#br0" timeOffset="10">6613 13854 7998,'-7'-6'0,"-3"0"0,14-4 84,0 2 0,5-1 27,2 6 1,1-1 187,-1 4 0,-3 0-152,-1 0 1,1 0 86,3 0 0,-3 1 7,-1 3 1,1 2 212,3 6 0,1-1-126,-1 1 0,5-1-70,-1 0 1,1 6 16,-1 2 1,-2-1-87,2 1 1,-2 1-130,-1 7 0,3 2 94,0 5 0,0 2-123,-3 2 1,-5 2-68,1 6 1,-2 1-130,2 2 0,1-2 91,-6 3 1,1 1 85,-4-2 0,-5 1-314,-2-5 1,-4 1 14,0 0 1,-2-2-115,-2-2 1,1 1-136,-5-5 0,0-4-938,-4-3 1474,-5-6 0,4 3 0,-2-5 0,-1 0 0,-4 0 0,-4 0 0</inkml:trace>
  <inkml:trace contextRef="#ctx0" brushRef="#br0" timeOffset="11">8908 12769 8061,'0'-7'-18,"0"1"102,0 2-15,0 3 1,2-6 164,1 4-69,-1 1 1,4-3 165,-2 5-296,-3 0 29,9 0 1,-7-4 216,4 1-312,1-1 161,3 4 1,1 0-11,-1 0 1,1 0-8,-1 0 0,4 1-90,1 3-35,-1-3 0,-3 4-61,4-5 0,-2 4 103,5 0 0,-4 0-116,4-4 1,-4 0 76,4 0 0,-1 0-86,1 0 1,1 0 107,-4 0 1,0 0-46,-1 0 0,-2 0 4,2 0 1,-2-2 1,-2-1 1,-3 1-349,-1-1 1,-3 1-76,4 2-773,-6 0 1222,4 0 0,-6 0 0,0 0 0</inkml:trace>
  <inkml:trace contextRef="#ctx0" brushRef="#br0" timeOffset="12">9673 12563 8028,'-11'-6'-2100,"5"-5"3595,1 5-929,5-5 0,1 3-237,3 0 1,-2 5-137,6-5 1,-1 4-59,5-3 0,-1 0 49,1 0 0,-1-2-24,1 5 0,0-1-65,3 1 0,-2 3 54,2-3 1,-2 3-59,-1 1 0,-1 1 77,0 3 0,-3 2-210,0 6 1,-2-1 24,2 0 1,-3 6-76,-5 2 0,0 3 25,0 0 0,-2 6-185,-1 3 1,-4-2-32,-4 1 1,-4 0 109,-1 0 1,-3 3 74,4-3 0,-4 2-2,4-1 1,-4-3 131,4-6 1,-3 0 183,6-3 314,-2-2-31,8-6-131,0 0-154,1-4 1,6-2-63,3-5 0,2 0 147,5 0 1,1 0-100,-1 0 1,6 0 25,2 0 0,-1 0-22,1 0 0,0 0 140,4 0 0,-1 0-137,1 0 0,-1-1 23,-3-3 1,1 2-205,-5-1 0,2 0 96,-2-1 1,-6 3-927,2-3 631,-2 3 0,-1 1-877,-1 0-85,-4 0 1135,2 0 0,-10 5 0,-1 1 0</inkml:trace>
  <inkml:trace contextRef="#ctx0" brushRef="#br0" timeOffset="13">11409 12734 8033,'0'-11'0,"4"3"133,0 1 109,0 4 0,1-2 15,3 5 0,-2 0 31,2 0 1,-1 0-59,5 0 0,3 0-82,0 0 1,4 0 95,-4 0 1,6 0-146,-2 0 1,2 0 21,2 0 1,0-4-119,0 0 0,0-3 85,-1 3 0,1-1-174,0 1 1,-1 2-40,-3-6 1,1 5 86,-5 0 1,0-2-37,-3 1 0,-1 0 55,1 4 0,-5 0-648,1 0-135,-6 0 349,4 0 0,-5 0-427,3 0-328,-3 0 1208,4 0 0,-5 5 0,5-4 0,1 4 0</inkml:trace>
  <inkml:trace contextRef="#ctx0" brushRef="#br0" timeOffset="14">12277 12346 8039,'0'-11'-94,"0"4"90,0-3 585,0 9-120,0-9 481,0 8-641,0-3 1,2 5-83,2 0 0,-3 5 37,3 3 1,1 3-30,-2 5 1,1 1-41,-4 6 0,0 1-59,0 3 1,0 2-140,0 5 1,0 1 53,0-1 0,0 0-21,0 0 0,0-3 32,0-1 0,0 0-134,0 0 1,0-2 68,0-5 1,0-4 49,0 0 1,0-5-61,0 1 0,0-6 155,0-1-426,0-6 0,2 3-16,1-5-1659,-1 0 1052,3 0 915,-5 0 0,0-5 0,0-1 0</inkml:trace>
  <inkml:trace contextRef="#ctx0" brushRef="#br0" timeOffset="15">14367 12472 8063,'7'-7'-428,"-2"-3"0,-4 8 903,3-6-113,-3 5-32,4-2 0,-5 4 285,0-3-248,0 3 1,-1-4 179,-3 5-300,-2 0 1,-6 5-43,1 3 0,-2 2 11,-2 1 1,2 4-169,-2 1 1,3 4 45,0-1 1,1 3-246,-1 0 1,6 5 121,2 0 0,3-1-109,1-3 0,1 4-9,3-1 0,2 0-123,6-7 0,0 1 53,4-5 0,1 1 149,6-5 1,5-1 108,3-2 1,2-3-95,1-5 0,0 0 281,0 0 0,1-5-26,-1-3 0,-1-3-40,-3-4 0,2-2 101,-5-2 0,-1-3-92,-3 3 0,-6-2 129,-6-2 0,-1-1-16,-6-3 0,-1 2-280,-7-6 1,-4 2 153,-7-1 0,-3 2-452,-5 5 1,-6 1 69,-5 3 1,-2 7-82,-6 4 1,4 6 116,-3-2 1,4 9-122,-1 6 1,7 2-483,5 6 1,7-5-58,3 1 848,9 3 0,7 0 0,6 5 0</inkml:trace>
  <inkml:trace contextRef="#ctx0" brushRef="#br0" timeOffset="16">16800 12426 8047,'-1'-8'-11,"-3"1"377,3-1-9,-9-3 0,8 3 180,-1 0 382,1 6-172,2-3-481,0 5-20,0 5 0,5 2 1,3 9 0,-2 1-53,2 6 1,-2 1 14,2 3 0,1-2-166,-5 6 1,-1-4 77,-3 3 1,4-1-248,0 2 1,0-3 107,-4-6 1,4 1-99,-1 0 1,1-1-115,-4-3 1,0-2-99,0-1 0,1-4-246,3 4 213,-2-4 0,3 0-351,-5-1 1,3-3 711,1-1 0,5 1 0,-3 3 0</inkml:trace>
  <inkml:trace contextRef="#ctx0" brushRef="#br0" timeOffset="17">18593 12529 7510,'7'-5'-645,"3"3"0,-8-8 1444,6 3 0,-1 0-176,5 0 0,3-1-162,0-3 0,4 3-91,-3 0 0,3 2 79,-4-2 0,5 0-128,-1 4 1,-1-4-65,1 4 1,-4 0-115,4 4 1,-4 0 80,4 0 1,-5 0-94,2 0 0,-4 6 72,0 1 0,-2 3-272,-2 2 1,0 0-23,-4 4 0,0-2-112,-4 5 0,0 0-40,0 4 0,-5 1 109,-3 2 0,-3 2-241,-4 3 0,-3 0 132,-5-4 1,-4 3-22,1-3 1,0-1 88,7-7 0,-1 1 137,5-5 1,0 2-50,3-2 1,2-6 156,2 2 1,0-2 95,4 2 0,0-3 13,4 0-31,0-6 1,1 7-58,3-5 1,2 0 164,6-4 0,3 0-55,0 0 1,9 0 26,-1 0 0,4 0 57,0 0 1,2-2 135,5-1 1,-1 1-36,-3-1 0,2 1-102,-5 2 0,-1-1-196,-3-3 1,-1 3 366,-3-3-676,2 3 183,-8 1-1042,-1 0 57,-7 0 323,-16 0 0,3-4 700,-11 0 0,0 0 0,-4 4 0</inkml:trace>
  <inkml:trace contextRef="#ctx0" brushRef="#br0" timeOffset="18">9491 13854 8141,'1'-8'-1411,"3"0"1319,-3 6 265,4-8 0,-4 8 301,3-1 1,-2 0 113,1-1 150,-1 3-102,-2-4-330,0 5 0,0 5-252,0 3 1,1-2 46,3 1 1,-3 2-176,3 7 0,-3-4 136,-1 4 1,0 0-136,0-1 1,4 4-131,0-4 248,-1 6 1,-3-7-41,0 5 1,0-5-10,0 1 0,0-2-47,0-2 1,0 1-130,0-1 1,0-3-221,0-1 0,4-3-126,0 4-869,0-6 1395,-4 3 0,5 0 0,1 2 0</inkml:trace>
  <inkml:trace contextRef="#ctx0" brushRef="#br0" timeOffset="19">9308 14299 7976,'-8'0'-27,"1"0"223,4 0 13,-2 0 347,5 0-385,5 0 1,2 0 37,4 0 0,2 0-60,2 0 0,-1 0-34,5 0 0,0-4-8,4 0 0,5-1 19,2 1 0,-1 3-11,2-3 0,-1 3-17,5 1 1,-5-4 79,0 0 1,1 1-61,3 3 1,-1 0 6,-2 0 0,-2 0-21,-3 0 1,-1 1-92,1 3 1,-3-3-14,-4 3 1,-1 1-216,-3-1 1,-6 1-295,2-1-69,-2-3 0,-2 5-1635,-4-2 2213,-1-3 0,-7 9 0,-2-3 0</inkml:trace>
  <inkml:trace contextRef="#ctx0" brushRef="#br0" timeOffset="20">9696 14642 7917,'5'-12'-542,"-3"1"802,1-1 0,3 5-64,-3-1 1,1 4 172,-4-3 0,0-1-179,0-3 0,0 3-11,0 0 0,-1 2-90,-3-2 0,2 2 71,-6 2 0,0 3-129,-3-3 1,-1 3 85,1 1 0,-2 0-16,-2 0 1,2 0-11,-2 0 1,-1 5-26,0 3 1,-3 3-33,4 4 1,-4-1-116,4 5 1,0-4-75,3 5 0,5-5 78,-1 4 1,6-5-281,-2 1 202,2 3 1,8-6-45,1 4 1,7-7 34,1-2 1,4-4 51,-3 0 0,4-1 50,-1-2 1,0-4-13,4 0 1,-7-5 179,7 2 1,-8-4-103,1 0 1,-4 0 251,0-1 0,-2 1 34,-2-1 0,0 5-1,-4-1 0,0 4 243,-4-3 157,0 4-221,0-2-315,0 5 1,0 6-139,0 6 0,0 1-37,0 6 0,1 0 56,3 3 0,-3 5-63,3 0 1,-3 5 41,-1-2 0,2 7-143,1 1 0,-1 0 99,2-4 0,-3-1 0,-1-2 0,0-3 116,0-6 1,4 0-76,-1-3 1,3-3 146,-3-4 0,-1-4-70,1-1 1,0-4 28,1 0-166,-3-1-240,4-2-40,-5 0 0,-5 0-443,-3 0 1,2-4 772,-2 0 0,-4-5 0,-6 3 0</inkml:trace>
  <inkml:trace contextRef="#ctx0" brushRef="#br0" timeOffset="21">11809 13808 8035,'-4'-8'0,"1"1"13,-1-1 0,4 0 427,0 1-129,0-1 1,0 1-165,0-1 1,1 4 22,3-4 0,-2 5-25,6-5 1,0 4 27,3-3 0,0 4-131,1-1 1,3 3 62,0 1 1,2 0-107,-2 0 0,-1 0 45,5 0 0,-5 0 2,1 0 1,-2 4-14,-2 0 1,-3 6-114,0 1 1,-6 1 84,2 3 0,-3 3-144,-1 1 0,-1-2 60,-3 2 1,-2 1 85,-6 2 1,0-3-209,-4 0 1,2-1 10,-5 1 1,5 2 14,-1-6 1,1 0 161,-1-4 0,2 1-5,-2-1 1,4 1 127,3-1 0,-1-3-81,5-1 51,1-4 1,3 3 1,0-2 132,0-3 0,5 4-81,2-5 1,5 0 109,3 0 1,4 0-159,8 0 0,-2-1 29,5-3 0,1 2-6,3-6 0,-3 6-2,-1-2 0,-1-1 2,2 1 1,-3 0-13,-6 4 0,0 0-25,-3 0 1,1 0-31,-4 0 0,-5 4 60,-3 0 1,-6 5 0,3-7 104,-5 6 1,0-1-207,0 5 0,-10-1 0,-3 1 0</inkml:trace>
  <inkml:trace contextRef="#ctx0" brushRef="#br0" timeOffset="22">11786 14436 8549,'12'-6'456,"-1"-1"44,1 3 0,0 3-172,4-3 1,0-1-19,3 2 0,3-1-12,-3 4 1,2-4-70,2 0 0,1-1-102,3 1 1,-2 3 51,6-3 0,-6 3-147,2 1 1,-3-4 132,-1 0 1,1 0-141,2 4 1,-1-1-156,1-3 0,-6 3 68,-1-3 1,-3 3-408,3 1 0,-9 0 226,1 0 1,-3 1-1270,0 3 878,-3-3 1,-5 6-832,0-3 934,0-3 0,-2 9 531,-1-2 0,-4 2 0,-4 1 0</inkml:trace>
  <inkml:trace contextRef="#ctx0" brushRef="#br0" timeOffset="23">12083 14699 7890,'-6'0'110,"1"-5"1,5 2 214,0-5 1,0 5 200,0-5 1,0 4-109,0-3 1,0 3-189,0-4 0,-1 4-15,-3-3 1,1 3-94,-4-4 0,-1 6-4,-3-2 1,-2 3-153,-2 1 0,-2 0 90,-2 0 0,-2 5-162,2 2 1,1 4-65,-1 0 0,4 4 84,-5 0 0,10 2-16,-1-2 0,3-1 2,1 5 0,2-5-365,5 1 326,0 3 0,5-5-68,2 2 0,3-6 150,2-1 1,4-6 11,3 2 1,-2-3 83,-2-1 1,5 0-82,-1 0 1,6-5 158,-6-3 1,-2 2-43,2-2 1,-5 1 37,2-5 0,-4 5 0,0-1 0,-6 1 120,-2-5 0,1 5 213,-1-1 255,0 5-159,-4-2-211,0 0-411,0 4 0,1-3 97,3 8 0,-3 2-19,3 6 0,-3 0-26,-1 4 1,0 1 15,0 6 1,0 0-5,0 0 0,1 4 9,3-1 0,-3 6-69,3-2 0,-3 0 61,-1 0 1,4-3-109,0 3 0,1-4 87,-1 0 0,-3-5-4,3-2 48,2-5 0,-3 1 5,4-8-24,-4 4 40,2-10-202,-5 4 170,0-5 1,-4-5-523,0-3 0,-4-1-179,0 2 0,2-3 704,-2 2 0,0-2 0,-3-2 0</inkml:trace>
  <inkml:trace contextRef="#ctx0" brushRef="#br0" timeOffset="24">14390 13705 7932,'-7'0'-521,"-1"0"1,4-1 633,-3-3-59,4 3 0,-2-6 195,5 4-65,0 1 0,1-7 191,3 6 1,2-2-135,6 1 0,1 1 58,2-4 0,-1 3-99,5-4 1,-1 6 24,1-2 1,1 3-99,-5 1 0,4 0 1,-4 0 0,4 5-194,-3 2 1,-1 2 64,-4-1 1,1 4-61,-1-4 0,-3 8-102,-1-4 0,-3 2-151,4-3 1,-6 1 151,2-1 1,-3 1-50,-1-1 0,-3 0 214,-1 1 1,-5-5-82,1 1 0,-2-2 139,-1 2 0,-1 1-23,1-5 0,-1 3-12,1-3 1,3 1 14,1-1 115,-1-3 1,1 4-12,-1-5 170,5 0-281,-2 0 1,7 0 16,1 0 1,4 0-47,4 0 1,1-3 61,-1-1 1,4 0-4,0 4 1,5 0 13,-5 0 1,4 0-9,-4 0 1,0 4-5,-3 0 0,-1 3 21,0-3 1,0 5-199,-4-2 172,-2 4 0,-5 0-132,0 0 0,-1 2 107,-3 2 1,-3-2-108,-9 2 1,-1-2 71,-6-2 1,0 5-13,0-1 0,0 0-42,0-3 1,4-5 5,0 1 1,5-2-325,-1 2 0,2-2 148,2-2 0,0-3-457,-1 3 0,5-3 126,-1-1 1,5 1 553,0 3 0,-4-2 0,1 3 0</inkml:trace>
  <inkml:trace contextRef="#ctx0" brushRef="#br0" timeOffset="25">14288 14310 7651,'7'0'674,"1"0"1,3-3-251,4-1 1,3-1-210,1 1 0,1 3-3,11-3 0,-4-1-61,3 1 0,2-4 54,6 4 0,-1 1-155,5 3 0,-6-4 55,2 0 0,2 0-60,-2 4 1,0-1 57,-4-3 0,-3 3-17,-1-3 0,-6 3-41,-1 1 0,-1 0 72,-7 0 0,0 4-368,-4-1 0,-4 3 26,-3-3-1309,-3-1 799,-1 8 0,-1-8 735,-3 6 0,-8 0 0,-5 3 0</inkml:trace>
  <inkml:trace contextRef="#ctx0" brushRef="#br0" timeOffset="26">14562 14596 7870,'0'-12'237,"0"1"1,0 0-16,0-1 0,3 1-50,1-1 1,0 1-5,-4-1 0,0 1-28,0 0 1,-1-1 14,-3 1 1,1 3-36,-4 1 0,0 3 3,0-4 0,-3 6-57,2-2 0,-2 3 14,-2 1 1,-3 1-89,0 3 1,-1 2 59,0 5 1,4 1-77,-4-1 0,4 1 42,0-1 0,5 4-136,-1 1 1,6-1-26,-2-4 1,2 4 88,2 1 0,0-1-3,0-4 1,0-3-9,0 0 1,6-5 129,1 5 1,-1-6-108,2 2 0,0-2 225,3-2 1,1 0-118,-1 0 1,0 0 171,1 0 0,3-4 4,0 0 0,0-4 28,-3 5 85,-1-6-18,1 2-109,-6 1-89,-1 1 1,-5 10-230,0 3 0,0 2 54,0 1 0,-4 6-61,1 2 0,-1 3 105,4 5 0,0-3-80,0 3 0,0-2 43,0 2 0,0-2-17,0 6 0,0-6-127,0 2 1,0 1 83,0-2 0,1 0 93,3-7 1,-3 2-42,3-2 1,1-2 73,-1-2 0,1-3-140,-1-5 1,-2-1-319,6-2 90,-6-2-176,3 3-1011,-5-5 1518,0-5 0,0-2 0,0-4 0</inkml:trace>
  <inkml:trace contextRef="#ctx0" brushRef="#br0" timeOffset="27">16983 14059 9395,'23'-1'0,"0"-3"0,1 3 0,2-3 275,-7 3 0,7 1 446,-11 0 1,0-4-411,-3 0-338,-1 0 1,-3 4-217,-1 0-327,-4 0 137,2 0 82,-5 0 1,-5 0-429,-3 0 1,-2 0 442,-1 0 1,-2 0 335,-2 0 0,2-5 0,-4-1 0</inkml:trace>
  <inkml:trace contextRef="#ctx0" brushRef="#br0" timeOffset="28">16891 13751 7888,'0'-12'-385,"0"1"0,0 3 328,0 1 1,0 3 667,0-4-147,0 6 459,0-8-312,0 3-94,0 1-317,0-4 0,2 7 24,2-4 0,2 4-68,5-1 0,-2 2 80,3-2 0,-4 3-101,8-3 0,0 3-4,-1 1 1,1 0-103,-5 0 0,1 0 71,-1 0 1,-3 3-147,-1 1 1,-4 5-99,1-1 115,-3 2 1,-1 1-73,0 1 1,0-1 53,0 0 0,-1 5 43,-3-1 0,-3 1-28,-4 0 1,-2-4 6,-2 4 0,2-2 17,-2 1 0,-1-3 10,0 4 1,-3 0 22,4-1 1,-1 1 2,0-5 0,5 0 84,0 1 0,0-1-95,8 1 1,-5-5 1,4 1 0,0-4 62,4 3 8,0-4 30,0 2 1,0 0-49,0-4 1,2 4 72,1-5 4,4 5 0,4-3-20,1 2 1,-1-3 10,0-1 1,1 4-17,-1-1 1,5 1 19,-1-4 1,4 0-20,-4 0 1,4 0 135,-4 0-251,1 0 123,-5 0-341,0 0-105,-4 0 62,-2 0 1,-5-1-185,0-3 0,-1 3-1386,-3-3 1226,-3 3 1,-4 2-941,0 3 1536,-1 2 0,1 6 0,-1-1 0</inkml:trace>
  <inkml:trace contextRef="#ctx0" brushRef="#br0" timeOffset="29">16674 14288 7900,'-6'0'-178,"1"0"1,5 1 438,0 3 91,0-3-190,0 4 1,5-5 128,3 0 1,2 0 74,1 0 0,2 0-79,2 0 0,3 0 49,5 0 0,1-4-72,3 0 1,2-3-50,5 3 1,2-4-22,2 4 1,1-3-73,3 3 1,1-4 19,-5 5 0,4-5-122,-4 4 1,-4 0-115,-3 4 1,-6 0 68,2 0 0,-8 0-927,-4 0-122,-2 0-539,-7 0 1107,-1 0 0,-14 5 506,-2 3 0,-8 2 0,1 2 0</inkml:trace>
  <inkml:trace contextRef="#ctx0" brushRef="#br0" timeOffset="30">16937 14642 7799,'1'-12'179,"3"1"1,3-1-176,4 1 1,0-1-19,1 1 1,-5 0 488,1-1 1,-2 1-152,2-1 1,-3 1-93,-5-1-89,0 1 0,0 0-44,0-1 1,-1 6 5,-3 2 1,-1 2-123,-3-2 0,-2 2 104,3-1 0,-7 1-106,-2 2 1,-3 5-52,4 3 0,-5 4 120,1 3 1,-2-1-39,2 5 0,-1 0-30,5 4 1,-3-2-41,7-2 60,-3 3 1,11-10 0,-3 4-105,1-4 1,2-1 82,7-4 0,-1 2-13,4-5 1,2 0 50,6-4-52,-2 0 18,9 0 0,-8-4 134,5 0 1,-4-5-12,4 2 1,-4 0 98,4 0 1,-5-1-118,1-3 1,-6 3 318,-1 0-277,-6 6 1,5-7 406,-4 5-382,-1 0 0,3 6-28,-5 1 1,0 1-106,0 8 1,-1-2 68,-3 9 0,2 0-10,-1 4 1,-2 3 104,1 1-226,0 5 37,-1-8 1,4 8 30,-3-6 0,-1 5-120,1-5 1,0 0 67,4-7 1,0 1 100,0-5 111,0 0-86,0-3-48,0-6 1,1-1-177,3-5-326,-3 0-390,5 0-110,-6-5 0,0-1 946,0-6 0,5 1 0,1 0 0</inkml:trace>
  <inkml:trace contextRef="#ctx0" brushRef="#br0" timeOffset="31">18856 13705 7828,'0'-8'-1046,"0"1"391,0 4 1085,0-7 0,0 8 156,0-6-516,0 5 93,0-2 81,0 0 306,0 4-152,0-9 135,0 9-99,0-10-190,0 10 1,0-5 89,0 2 71,0 3-359,0-4 1,-1 6 77,-3 3 1,3 2-113,-3 6 0,-1 0 98,1 3 0,0-1-184,4 5 0,-4 0-7,0 4 1,1 0 20,3 0 1,0 0 18,0 0 0,0-2-110,0-2 1,3 2-49,1-6 0,1 0 29,-1-4-416,-3 1 343,10-1 0,-9-1-1007,6-2 121,-6-3 641,3-5 0,-6 0 488,-3 0 0,-2 0 0,-6 0 0</inkml:trace>
  <inkml:trace contextRef="#ctx0" brushRef="#br0" timeOffset="32">18570 14208 7533,'2'-8'1379,"1"0"-960,-1 6 0,8-5 15,-3 4 0,1 1-136,3-1 1,-2 0-54,7-1 0,1 3 28,2-3 0,3-1-37,1 1 0,7 0-129,1 4 1,8-3 29,-5-1 0,4-1-86,0 1 0,-1 3 65,5-3 0,-5 1-183,1 0 0,0 1 17,-4-2 1,3 3 136,-6 1 0,-3 0-277,-2 0 0,-7 0 68,-4 0 1,-2 0-564,-1 0 0,-5 0-836,1 0-358,-6 0 1879,-2 5 0,-16-3 0,-8 3 0</inkml:trace>
  <inkml:trace contextRef="#ctx0" brushRef="#br0" timeOffset="33">18913 14482 7866,'4'-12'74,"0"1"0,4 1-74,0 2 0,2-2 347,2 2 0,-5 2-78,1-2 1,-6 1 21,2-5 1,-3 5 28,-1-1-210,0 0 0,-1-2-7,-3 3 1,-2-2-94,-5 5 1,-1 0 96,1 4 0,-2-4-91,-2 1 1,2-1-96,-2 4 0,-2 5 63,2 2 1,-1 4-32,1 0 0,2 0 22,-2 1 0,2 1-22,1 2 0,2-3 10,3 4 0,-2 0-81,5-1 0,0 1-18,4-5 0,0 0 106,0 1 0,1-1-87,3 1 0,3-5 73,4 1 1,4-5 122,1 0 0,0-1-38,-1-2 0,-1-5 72,5-3 0,-1 2-16,1-2 1,-2 0 179,-6-3 0,-1-1 77,-2 1 1,1 3 172,-6 1 114,1 4-69,-4-2-473,0 0 115,0 4-216,0 6 1,0 3 56,0 7 1,-4-1-151,1 1 0,-2-1-18,1 5 0,1 0 92,-4 4 0,4 0-21,-1 0 0,-1-1 44,1 1 1,-1 0-39,1 0 0,3 0 9,-3 0 0,3-1-11,1 1 0,0-5 65,0-3 0,4-2-6,0-2 1,0-3 473,-4 0-166,5-6 147,-4 3-182,4-5-2585,-5 0 54,-5 0 2237,4-5 0,-10-1 0,5-6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4:17.04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4431 11250 7976,'-1'-7'169,"-3"3"0,3 2 332,-3-2-292,3 3 0,0-4 309,-3 5-147,3 0-421,-5 0 94,6 0 1,2 5 98,2 2 74,-3 4-130,9 5 1,-2-2-58,7 5 0,-1 0 176,5 4-337,-5-5 88,7 3 1,-7-3 120,5 5-314,0-5 163,4 3 0,-4-8-288,0 2 223,-5 3-24,3-10 1,-2 7 56,0-8 1,0 3-16,-3 2-268,-1-6 193,-4 4 1,1-7-115,-4 5-397,5-6 94,-8 3 612,5-5 0,-1 5 0,1 2 0</inkml:trace>
  <inkml:trace contextRef="#ctx0" brushRef="#br0" timeOffset="1">4728 11215 8017,'-1'-11'0,"-3"-1"488,3 1 1,-4 0-90,5 4 482,-5-3-134,3 9-44,-3-9-390,0 8 1,3 0-115,-6 9 1,-1 4-5,-6 11 0,-3 4 207,-5 8-338,-4 5-115,-3 2 1,-3 5-118,3-1-1026,-3 1 1267,9-5 0,-4-3-1015,5-8 164,5-2 470,2-5-1311,4 0 1028,6-5 1,-3-2 590,5-4 0,1-1 0,3 0 0</inkml:trace>
  <inkml:trace contextRef="#ctx0" brushRef="#br0" timeOffset="2">3632 12175 8053,'-8'0'-709,"1"0"0,3-4 2251,-4 0-728,6 0-321,-9 4 142,10 0-171,-4 0 400,5 0 1,5 0-572,3 0-113,2 0 1,3-4-92,2 1-43,3-1 0,1 0-50,0 0 0,0-1 99,4 1 0,1 3-124,2-3 1,-2 3 33,3 1 0,-3-4-18,-1 0 1,4 1 7,-1 3 1,1 0-135,-4 0 0,1 0 102,3 0 1,-3 0 7,2 0 1,2 3-45,-1 1 0,1 0 70,-1-4 1,-2 0-100,5 0 0,-3 1 89,3 3 1,0-3-25,0 3 1,3-3 2,-2-1 0,-2 0-4,1 0 0,1 2 183,3 1 0,0-1-107,0 2 1,1-2 154,-1 2 0,4-3-44,0 3 1,4-3-72,-4-1 1,6 0-7,2 0 0,1 0-360,6 0 1,-3 0 319,3 0 1,-3 0-23,3 0 1,-2 0-44,-2 0 1,5 0-25,-9 0 1,3 0 183,-2 0 0,2 0-113,-2 0 1,6 0 130,-6 0 1,3-1-117,1-3 1,-3 3 47,2-3 0,2 2-1,-2-2 1,2 2-1,-1-1 0,-2-2-25,5 1 1,-5-4-4,2 4 1,-3-1-75,-1 1 0,3 3 67,1-3 0,0-1-26,0 2 1,-2-5 20,5 4 1,-3-1-74,3 1 0,0 2 31,4-6 1,1 4-12,-1-3 1,5 3 18,-30 0 1,1 0-1,30 0-2,-31 1 1,1-1 0,28 0-31,-29 0 0,0 0 0,2 2 0,0 1-148,0-3 1,0 0 0,2 2-1,0 1 198,-1 0 1,-1-1 0,-2-1 0,1 1-23,1 0 0,0 0 0,1-1 0,0 1 62,1-1 1,0 2-1,3 0 1,0 1-17,-1-2 1,0 0-1,-1-1 1,1 1-14,0 0 0,0 0 0,-2-1 0,0 1-15,2 0 0,0 0 0,0 1 1,1 1 12,1-2 0,-1 0 0,-2-1 1,0 1-31,1 0 1,0 0 0,-1-2-1,0 0 23,4 2 0,2 1 0,-3-3 1,1 0-53,-1 2 0,0 0 0,-2-2 0,1 1 39,1 1 0,0 0 1,-1-2-1,0 0-229,2 2 0,1 0 1,-1-1-1,-1-1 264,1 2 1,-2 0 0,0-1 0,0 1 2,1 0 0,0 0 0,-2 1 0,1 1-24,3-2 1,0 0 0,-1-1-1,-1 1 8,0 0 0,0 0 0,0 0 0,0-1-36,0 1 1,0 0 0,0 2 0,1-1 29,1-1 1,0 0-1,-1 0 1,-1-1-51,2 1 1,0 0 0,-1-2 0,0 1 42,1 1 1,0 0 0,-1-1 0,-1 1-17,2 0 0,0 0 1,1 1-1,-1-1 10,0-1 0,0-1 0,2 2 1,-1 0-6,-1-2 1,0 0 0,2 2 0,0 1-11,-2-3 1,0 0 0,1 2-1,0 1 3,-3 0 0,0-1 0,3-1 0,1 1-1,-2 0 0,0 0 1,0-1-1,1 1 11,1-1 0,0 2 1,-1 0-1,0 1-24,1-2 1,0 0-1,0-1 1,0 1 16,-2 0 0,0 0 0,2 0 1,1 0-27,-1 2 0,-1 0 1,0 0-1,0-1 30,-2-1 1,1 0 0,1 1 0,-1 1 0,0-2 1,0 0 0,0 1 0,0 1 14,-2 0 0,0 0 1,0-2-1,0 0 49,0 0 1,0 0 0,0 0 0,1 0-76,1 2 1,0 0 0,-2-1 0,1-2 16,1 2 1,0-1 0,0-1 0,-1 1-29,-1-1 1,0 2-1,4 0 1,0 0 30,-2 0 1,0-1 0,0 0 0,1 1-49,0-1 0,1 0 0,-2 2 1,0-1 26,2-1 1,-1 0-1,-1 1 1,0 1-8,2 0 0,0 0 0,-3-2 0,0 0 29,1 0 0,0 0 1,1 0-1,-1 1 0,0 0 0,0 2 1,0-1-1,1 0 56,-1-1 0,0 2 1,0-1-1,1 1-64,0 1 1,1 0 0,1-2 0,0 1 39,-1 1 1,0 0 0,1-1 0,1-1-31,2 0 0,-1 0 0,2 0 1,0 0-168,2 0 0,1 0 0,-1 0 1,1 0 186,-1 0 1,0 0 0,5 0 0,0 0-259,1 0 0,0 0 0,2 0 0,0 0 200,0 0 1,0 0 0,-1-2-1,-1-1 50,-1-1 1,2 0 0,3 1 0,0 0-62,-3-1 0,2 0 0,2 2 1,1 1 51,-2-3 1,0 0 0,-1 1 0,1 0-59,0-1 0,-1 0 0,1-1 0,-1 1 43,1 2 0,0 0 0,-1-2 1,0 1-8,0 1 1,-2 0-1,-2-2 1,-1 0-4,0 2 0,0 0 0,2-1 1,-1-1-4,-1 2 1,1 0-1,1 0 1,0 0-1,-4 2 0,0 0 1,0-1-1,0-2-92,-4 2 1,1-1 0,0-2 0,0 0 100,-2 2 0,-1 0 0,0 0 0,0-1-40,-3 1 1,0 0 0,0 1 0,-1 0 55,-3-3 1,0 0-1,0 1 1,0 0-21,-5-1 0,-2 0 0,2-1 0,-1 0 805,23-3 1,-4 0-571,-11 0 1,-2-2-197,-6 2 0,-9 2 591,-2-2 0,-11 2-734,-1-2-474,-7-2 0,-9 5-63,-11-3 1,-15 3-3293,-11 5 3933,-13 0 0,-3-5 0,-4-1 0</inkml:trace>
  <inkml:trace contextRef="#ctx0" brushRef="#br0" timeOffset="3">3872 12860 7905,'-10'-1'222,"2"-3"243,3 3 37,5-5-262,0 6 1,0 6 166,0 1 0,0 7-121,0 1 0,0 7-44,0 1 1,4 5-152,-1 6 1,3 4 81,-3 0 1,-1 4-204,1-4 1,2 5 72,-1-1 1,1-1-338,-1 1 0,-1-6 183,4 2 1,-4-6-152,1-1 0,1-6 107,-1 2 0,-1-5-17,-3-3 1,4 2-6,0-6 1,0-4 101,-4-3 1,1-2-360,3 2 176,-3-3-527,4-5 150,-5 0-174,0-5 809,0 4 0,0-14 0,0 2 0</inkml:trace>
  <inkml:trace contextRef="#ctx0" brushRef="#br0" timeOffset="4">3746 12928 8004,'0'-16'0,"1"2"342,3-5 0,4 0-67,7-4 0,3 1 40,5 3 0,-1-1-43,1 5 1,4 0 28,0 3 0,3 2-251,-3 2 1,4 3 117,0 5 0,-3 2-79,-2 1 0,2 4 74,-1 4 1,-4 6-311,-4 2 1,-5 2 76,1 2 1,-7 0-125,-5 0 0,-3 5-1,-3 2 1,-5-1 17,-7 2 0,-4-1 193,-8 5 0,-2-5-37,-5 1 1,1-6 36,2 2 0,3-7-32,5-1 1,1-9-135,-1 1 0,9-3 30,2 0-363,4-3 1,1-6-30,3-3 0,3 1-685,1-4 1197,5-1 0,2-9 0,4 0 0</inkml:trace>
  <inkml:trace contextRef="#ctx0" brushRef="#br0" timeOffset="5">4740 12552 8026,'0'-12'504,"0"6"0,-2-3-150,-1 5 1,0 0-65,-5 4 1,0 5 139,-8 3 0,2 3-68,-5 5 1,4 1-134,-4 6 1,4 5-34,-4 3 1,1 5-1,-1 2 0,-3 11-94,3 0 0,3 2-57,1 2 0,2-1-157,2 2 0,4 4 88,3-5 1,3 6-385,1-6 0,0-6 216,0-1 1,5-5-19,3 1 1,2-2 34,1-6 1,1-5-73,-1-2 0,2-3 319,2-1 0,-2-6-186,2-1 1,2-4 230,-2 0 0,0-1-42,-4 1 1,1-2 23,-1-3 1,-3 2-784,0-5-152,-1 5 0,5-8 836,-1 3 0,5 2 0,2 1 0</inkml:trace>
  <inkml:trace contextRef="#ctx0" brushRef="#br0" timeOffset="6">4854 12894 7912,'0'-11'151,"0"4"756,0 2-505,0 5 1,4 5-38,-1 3 1,5 2-93,-4 2 0,1 4 89,-1 3 1,-3 4-201,3 4 0,-3 2-1,-1 5 1,4 0-12,0 1 1,0-1-180,-4 0 1,0 0-173,0 1 1,0-5 165,0 1 1,1-6-119,3 2 0,-2-7 32,6-1 1,-6-5-186,2 1 1,-1-2-396,0-2 339,-1 1 1,3-5-524,-5 1-399,5-6 1284,-4 3 0,4 1 0,-5 0 0</inkml:trace>
  <inkml:trace contextRef="#ctx0" brushRef="#br0" timeOffset="7">5139 13054 7981,'0'-23'0,"0"5"782,0 3-87,0 3-293,0 0 0,2 4 298,1 1 129,-1 4-568,3-2 1,-5 7-45,0 1 1,1 4 13,3 4 1,-3 6-7,3 2 0,-3 2-170,-1 2 1,0 4 72,0-1 1,4 6-296,0-1 0,1 2 118,-1 1 0,-3-4-436,3 1 1,1-6 178,-1 2 1,3-4-15,-3-4 1,0-3-2,-4-4 0,4-1-64,0 0 1,-1-3-209,-3 0 24,0-6-1123,0 3 1692,0-5 0,0 5 0,0 2 0</inkml:trace>
  <inkml:trace contextRef="#ctx0" brushRef="#br0" timeOffset="8">5128 13031 7946,'0'-11'0,"1"-1"387,3 1 0,1 0-49,3-1 0,6 2 123,-3 2 1,4-2-65,1 3 1,-2 0 37,5 0 1,0 4-180,3-1 1,1 3-117,0 1 1,-4 1-24,0 3 1,-1 4-158,1 7 0,1 3 48,-4 5 0,-5-1 26,-3 1 1,-2 5-394,2 3 1,-3 2 172,-5 1 0,-2-2-127,-1 2 1,-4-2 70,-4 6 0,-4-8 140,-1-3 0,-3 1 64,4-2 0,-4 0 10,4-7 1,0 1-33,3-5 1,1 0-38,-1-3-564,1-1 411,-1 1 0,5-6-710,-1-2 460,6-3 1,-3-2 499,5-3 0,0-7 0,0-7 0</inkml:trace>
  <inkml:trace contextRef="#ctx0" brushRef="#br0" timeOffset="9">5710 12837 7942,'-5'-13'0,"4"-2"357,-3 8 534,3-4 497,1 5-470,0 1-572,0 5 0,0 5-104,0 3 0,0 8-19,0 7 1,0 5-8,0 6 1,0 4-1,0 0 1,1 5-91,3-1 1,-3 3-134,3 0 1,-3 0-301,-1-3 1,0 1 177,0-5 0,0-1-22,0-7 0,0-2 112,0-5 0,0 0 222,0 0 1,0-6-140,0-1 0,0-4-25,0 0-235,0-1-449,0 1-1179,0-6 900,0-1-341,0-5 0,4-1 1285,0-3 0,5-2 0,-3-6 0</inkml:trace>
  <inkml:trace contextRef="#ctx0" brushRef="#br0" timeOffset="10">6030 13065 9181,'12'-3'628,"-1"-1"1,0 0-349,1 4 0,4 0 3,3 0 1,3-1-111,1-3 1,-3 3-153,3-3 1,-7-1-65,7 1 0,-2-4-249,1 5 1,-2-2-646,-1 1 1,-5 2 19,1-1-434,-3 1 1351,0 2 0,-6 0 0,-1 0 0</inkml:trace>
  <inkml:trace contextRef="#ctx0" brushRef="#br0" timeOffset="11">6110 13282 9347,'8'0'886,"-1"0"1,2 0-696,7 0 1,-3 0 37,6 0 1,1-1-123,2-3 0,1 2-119,0-6 1,1 6-274,3-2 0,-3-1-187,3 1 1,-3 0-652,-1 4 0,-4-4-436,0 1 1559,-5-1 0,2-1 0,-5-2 0</inkml:trace>
  <inkml:trace contextRef="#ctx0" brushRef="#br0" timeOffset="12">6693 12997 7963,'-5'-11'758,"3"-1"-569,-2 1 0,3-1 1000,1 1-764,5 4 1,-2 2 113,4 5 1,-4 5-158,1 3 1,2 4-161,2 3 1,2 3 6,1 4 0,1 5-14,-1 0 1,4 4-67,1 0 0,-1-2-133,-4 1 1,1-3-462,-1 4 0,1-6 279,-1 2 0,0-5-645,1-3 0,-2-2 107,-2-6 0,0-3-1013,-4 0 370,5-6 133,-8 3 1214,4-5 0,-5 0 0,0 0 0</inkml:trace>
  <inkml:trace contextRef="#ctx0" brushRef="#br0" timeOffset="13">6932 13054 7902,'0'-11'311,"0"-6"0,0 4-124,0-2 0,0 6 496,0 2 1,2 4 477,2-1 19,-3 3-956,4 1 0,-10 10-7,-3 5 1,-2 7-243,-1 5 1,-6-2 123,-2 6 1,-2-1-269,-2 4 0,1 1-122,3-1 0,-1-1-341,5-3 1,-4-6 50,3-5 1,5-5-442,3 2 0,2-4-830,-2 0 1852,3-6 0,5-1 0,0-5 0</inkml:trace>
  <inkml:trace contextRef="#ctx0" brushRef="#br0" timeOffset="14">7149 12506 7910,'-16'0'767,"7"-1"-374,-2-3 230,7 3-168,-1-5 21,5 12 0,4 0-15,-1 5 1,6 2-7,-1 2 1,3 3 11,5 5 0,-1 1-186,8 3 1,-3 7-178,7 8 1,-3-2 108,-1 2 1,-1-4-293,1 4 1,-1-4 120,-3 4 1,-3-5-73,-4 1 1,-1-3-154,1 0 0,-6-1-169,-2 0 0,1-3-10,-1-1 1,-2-1 136,-6 2 1,-2-3-414,-5-5 1,-5-1 225,1 1 0,-5 0-747,1 0 0,-3-4 103,-1 0 1056,6-5 0,-5 2 0,4-4 0</inkml:trace>
  <inkml:trace contextRef="#ctx0" brushRef="#br0" timeOffset="15">10496 10896 8030,'-5'-7'-212,"-3"3"-314,-2-2 427,-1 5 937,-1-4-500,1 0 0,3 3 47,0-1 0,1 3-3,-5 3 1,4 4-196,-4 4 18,3 6-25,-7 0 0,4 7-37,1 3-102,5 2 55,-5 6 1,10-1-20,-3 0 1,3 0-55,1 1 1,1-5-231,3 1 1,2-6 157,6 2-312,4-3 212,2-2 1,10-4-127,3-3 100,2-2 129,6-6 0,1-2 258,6-5-1099,0 0 947,-6-5 0,5-6 167,-3-4 1,-4-5-111,-4 1 1,-2-3 96,-9-1 0,-3-3-17,-9-1 71,-4 0-71,-2 0 0,-10-1 60,-3-3-381,-12-2 126,-4 4 1,-12-1-521,-2-1-885,-3 6 1277,-9-3-509,3 10 395,-9 2 0,9 9-130,-3 3-53,4 3 171,10 6 0,0 3-112,14 7 0,6-1 364,13 5 0,1 0 0,2 4 0,0 0 0</inkml:trace>
  <inkml:trace contextRef="#ctx0" brushRef="#br0" timeOffset="16">13705 10793 8085,'0'-7'913,"0"-3"-560,0 9 170,0-4 530,0 5-474,0 5-274,0 6 1,0 3 324,0 5-267,0 5-187,0 1 1,0 4-83,0-3-32,0 4 0,0 0 160,0 1-126,0-6 0,0 4 8,0-2 1,0-3-201,0 2 1,4-3-5,0-4 1,-1 2-135,-3-6 1,2 0-12,2-3 1,-3-1-217,3 0 0,1-3-1607,-2 0 1016,6-6 1052,-7 3 0,8 0 0,-4 2 0</inkml:trace>
  <inkml:trace contextRef="#ctx0" brushRef="#br0" timeOffset="17">16880 10838 8033,'-4'-7'160,"0"-1"1,1 1 299,3-5-366,0 1 0,0-1 164,0 1 1,1-1 168,3 1 0,-2 0-49,6-1 0,-1 1-90,5-1 1,1 0 32,2-4 0,-1 8-91,5-4 0,0 5 45,4-1 1,-4-1-46,0 5 0,-1 0-41,1 4 0,2 0 32,-2 0 0,-1 2-234,1 1 0,-5 1 43,1 8 1,-2-2 10,-2 9 0,-4 0-309,-4 4 1,-3 5 160,-3 2 0,-5-1-215,-7 2 0,-3-1 131,-5 5 1,0-1-206,0 0 1,-3-1 70,-1-3 0,2-2-34,6-5 0,-2-1 194,6-3 0,1 1 142,7-5 75,-4 1-229,10-5 550,-4 0 0,6-4-184,3-3 1,4 1 410,7-2 0,3 1-103,5-4 1,0 0 27,-1 0 0,6 0-90,3 0 0,0 0 10,0 0 0,2 0-203,-3 0 1,-2 0 1,-1 0 0,-8 0-192,-4 0 1,-2 0 61,-2 0 1,-1 2-1826,-2 1 1045,2-1-2688,-9 8 1605,5-9 1749,-6 9 0,-11-3 0,-1 4 0</inkml:trace>
  <inkml:trace contextRef="#ctx0" brushRef="#br1" timeOffset="18">10798 10516 8084,'0'-11'0,"0"4"-415,0-1 1,-1 4 235,-3-3 1,2-1 446,-6-3-118,6 5 1,-8-4 86,2 2 0,-2 2-15,-1-2 0,0 6-29,-1-2 1,-3-1-71,0 1 0,-4 1 8,4 3 1,-5 0 20,2 0 1,0 0 0,-1 0 1,0 1-123,-3 3 0,-1 2 105,1 5 0,-1-2-140,1 2 1,-5-2 56,1 6 0,-1-1 43,0 1 0,3 2-10,-2 6 1,2-1-5,2 1 0,-1 0-99,1-1 0,-1 6 94,1 2 1,3 6-129,0 2 1,4 0 115,-4 0 1,6-2-54,-3 6 0,5-2 1,4 1 0,-2 2-7,5-6 0,0 5 30,4-5 1,0 1 2,0-5 1,5 4-36,3-3 0,2 6 31,1-6 0,6 1-54,1-5 1,4 1 44,0-5 0,6 1-115,2-5 1,2-3 80,2 0 0,4-6-6,-1 2 0,5-2 8,-5-2 0,4-3-5,-3-1 1,3-4 7,-3 1 0,0 1-4,-5-2 1,5 1 124,-1-4 0,2-4-108,-1 1 1,-3-6 138,3 1 1,-3-3-1,-2-4 0,1-1-24,0-3 0,0-4-9,0 1 1,-2-2 19,-2-6 1,2 0-75,-6-4 0,4-5-154,-4-2 0,-3-3 151,-4-1 0,-9-3 20,1-4 1,-7-1-125,-1-7 0,-8 0-171,0 28 1,-1 0 0,-10-28 107,5 26 0,-1 0 0,-1 4 1,-1 0 11,-1 0 0,0 0 0,-2 2 0,0 0-162,-1 1 0,-2 1 0,-20-18-235,-5 11 0,-1 5 167,-3 9 0,3 8-324,-3 7 0,9 4 9,6 4 641,0 2 0,6 3 0,-2 2 0,3 3 0</inkml:trace>
  <inkml:trace contextRef="#ctx0" brushRef="#br1" timeOffset="19">10843 10742 8287,'5'-6'0,"-2"-4"-125,4 2 1,6-2 167,6-1 1,2-4 341,1 0 0,10-9-78,2 1 0,7-7-178,0 0 1,4-2-297,4-2 0,-21 15 1,0-1 251,4 0 0,0-1 0,0-1 0,-1 0-16,1-1 1,0 1 0,0-1 0,0-1-46,1 0 0,1 0 0,4-2 0,1-1 6,0-3 0,1 0 0,3-1 0,0-1-295,0-1 0,0-1 0,2-2 0,-1-1 247,1 0 0,1-1 1,2-2-1,1 0-277,0 0 0,0 1 0,-15 11 1,0-1-1,-1 1 264,14-12 0,0 1 0,2-2 1,0 0 15,-2 2 1,0-1-1,0 1 1,0 0 10,-2-1 1,0 1 0,-2 1 0,-1 2-137,0 0 0,-1 0 0,-1 2 0,0 1 205,-1 1 0,1 0 0,0-1 0,1 2-29,-1 3 0,-1 0 0,0-1 0,-1 0-4,-4 4 1,-1 1-1,-2 0 1,0-1-39,-3 2 0,0 1 0,0 1 0,0 1 51,-1-1 0,-1 1 0,20-17 302,-1 0 1,-7 3-337,-1 4 0,-6-2-22,-5 6 1,-4 4 855,-3 3 0,-3 5-791,-4-1 1,-5 3 1336,1 0-1309,-6 1 672,3 0-645,0 4-269,-3-3-342,3 9-81,-5-4-1176,0 5 1527,-5 0 0,-2 0-51,-4 0 97,0 0 1,-1 0 221,1 0 0,4 0-33,-1 0 0,1 0 106,-5 0 1,0 4-146,-3 0 1,2-1 188,-2-3 0,1 2 83,-1 1 0,2-1-73,-6 1 1,5-1 87,-1-2 1,3 0 2,0 0-9,1 0 1,4 1-49,-1 3-64,5-3 0,3 5-26,8-2 1,3-1-57,4 4 0,3-4-71,4 0 1,2-1 108,2-2 1,3 0-53,5 0 0,-1 0 23,-3 0 1,1-5 29,-5-3 0,-1 2 20,-6-2 1,-3 4 161,-4-3-213,-6 4 1,-2-2-18,-8 5 0,-4 2-382,-7 1 1,-2 5 182,-6 7 0,5-1-976,-1 5 1,1 2 1132,-1 9 0,3-5 0,5 8 0</inkml:trace>
  <inkml:trace contextRef="#ctx0" brushRef="#br1" timeOffset="20">13887 10336 7908,'-4'-17'151,"0"1"1,-1 8 310,1 0-304,3 1 0,-9-3 92,2 2 1,-3 3-40,-4 5 1,-2 0-3,-6 0 1,1 0 23,-1 0 1,-5 1-19,-2 3 0,-2 2-1,-2 6 1,1-1-70,3 0 0,-2 6 54,2 1 0,1 4-138,-1 0 1,5 4 142,-1 1 1,2 9-136,1 2 0,1 4-143,-1 3 0,2 0 102,2 0 1,3 2 10,5 2 1,1-2-105,2 6 0,3-6-45,5 2 1,1-4 34,3-3 1,2 0 2,6-4 0,4-1 33,3-3 1,-1-4 25,5 0 1,-3-3 46,6 3 1,-1-5 14,2 1 0,-2-6 19,5-1 0,-4-2 126,4 2 0,0-3-10,4-4 1,-3-2-115,3-3 0,-3-2 342,7-5 1,-3-1-245,-1-3 1,0-2-157,-1-5 0,5-6 37,0-1 0,0-5-3,0-3 0,-3-3-193,3-5 1,0-1-97,0-2 1,-4-4 21,-4-4 1,-9 0 44,2 0 1,-8-5 45,0-2 1,-8-4 41,-3 0 1,-4 0 15,-4-1 1,-8 1-3,-11 0 0,-4-1 20,10 29 0,0 0 0,-21-23-190,1 2 0,-6 9 115,2 6 0,-3 6-507,-1 10 1,4 1 214,-1 6 1,7 5-1229,1 2 1649,6 3 0,1 1 0,1 0 0,0 0 0</inkml:trace>
  <inkml:trace contextRef="#ctx0" brushRef="#br1" timeOffset="21">11835 8645 8281,'0'-17'-114,"-4"0"57,1 6 1,-1 0 140,4 0 1,0 3 458,0 1 47,0-1 1,0 1 302,0-1-575,0 6 1,1-3-77,3 5 1,-2 1-173,6 3 0,3 3 89,4 8 1,5 3-101,-1 4 1,6 7 175,1 5 0,6 2-68,-2 9 1,0-2-427,4 6 1,-3 3 339,-13-24 1,1 1-1,0-3 1,-1 1 73,0 3 1,1 1 0,1-2-1,0 0-39,3 3 0,0 0 0,-1 1 0,1-1-18,-1-2 1,1 1 0,-1 1 0,1 2-40,-1 0 0,1 0 0,-1-1 1,1 1-337,-1 2 1,1 0 0,0-2-1,0 0 321,2 0 1,-1 0 0,-2-2 0,-1 0-30,1 0 1,1 0 0,-2-3 0,-1-1-162,1 1 1,0-1 0,-1-2 0,0-1 209,17 20 1,-2-3-260,3-1 1,-3-9 223,-1 2 1,0-7-94,-1-1 0,-4-6 248,-3-1 0,1-6-435,-5 3 0,0-4 463,-7-1 1,-7-1-746,4-2 0,-9-2-78,1-2 219,-3-3 1,-7 4-1189,-5-5 1580,-5 0 0,-7 0 0,1 0 0</inkml:trace>
  <inkml:trace contextRef="#ctx0" brushRef="#br1" timeOffset="22">11745 8803 8999,'-11'-27'872,"-1"3"0,6-6-1713,2 7 0,9-1 200,7 9 1,-1 0 557,4 4 1,-3 4 171,0-1 44,-6 5 1,-1 0-62,-5 6 1,0 4 241,0 4 0,-5 4 51,-2 0 1,-4 1-195,0-1 0,1-1 20,3 5 0,0-4-42,4 4 1,1-5-79,-1 1 29,1-3-134,2-1 0,2-4 108,1-4-89,4-1 1,4-4 73,0-1 1,0-4-45,1-4 1,-1-5 14,0-3 0,-3 2 6,-1-2 1,-4 0 96,1-4 1,1 1 8,-2-1 0,1 5 17,-4-1 1,-1 4-10,-3-4 0,-1 4 150,-2-4 1,0 5-120,4-1 1,1 7 418,-1 0-601,1 6 1,4-3 175,1 5 1,10 0-117,9 0 0,2 6 26,6 5 1,2 2 1,5 5 1,-2-3-142,3 4 1,1 0-236,-2 3 1,-3 1-1033,-4 0 0,0-1 158,4 1 1163,-5 4 0,3-3 0,-3 4 0</inkml:trace>
  <inkml:trace contextRef="#ctx0" brushRef="#br1" timeOffset="23">14213 10359 7772,'-11'0'-415,"5"-5"1,-3 2 643,5-4 1,1 3-87,3-4 1,0 5-33,0-5 0,6 0 49,5-3 1,2 0 131,5 0 0,5-2-106,3-2 1,6-4 135,-2-7 0,7 1 28,5-5 0,4-1-457,-20 12 0,1 0 0,-1-1 0,1 0 211,5-2 0,0-1 0,1 0 0,-1 0 15,4-2 0,0 1 0,0-2 0,2 0-74,1-1 0,1-2 0,-3-1 1,1-1-250,-1-1 0,1 0 1,-1-3-1,0 0 199,0-1 1,1 0 0,2-2 0,0 0-326,-2 1 1,-1-1-1,3-3 1,0-1 265,-2-1 1,-1 0 0,1 1 0,0 0-23,-3 0 0,1 1 1,1 0-1,0-1 68,-5 3 1,0 0-1,0 0 1,0 1-165,-4 4 1,0 0-1,1 3 1,1 0 169,-2 0 0,0 2 0,-1 2 1,0 1-21,-4 1 1,-1 1 0,21-20 205,-6 7 0,1-1-214,-8 8 1,-3 3-2,0 0 1,-7 7 438,-1 2 1,-9 4-392,1-1 0,-6 4 1482,2 3-1476,-4-2 0,2 7 813,-5-4-1057,0 4 371,0-2-435,0 5 137,-5 0 0,-1 2-220,-6 1 1,0 4 120,-3 4 0,-3 2 112,-4 2 1,4-3 178,3 3 0,3-2-119,0-2 1,1 0 160,0 0 0,5-3 164,2-1 145,-2-4-133,4 2-60,-3-5 1,7-1 31,1-3 0,4-2-92,4-6 0,0-3 68,0 0 0,1-5-52,-1 2 1,4-4 124,0 0 0,0 4 9,-4 3 1,1 3 435,-1 0-543,0 1 0,-3 5 246,-1 2-805,-4 3 1,2 2 257,-5 3 0,0 3-957,0 8 0,0 3 154,0 4 929,0 11 0,-5-8 0,-2 8 0</inkml:trace>
  <inkml:trace contextRef="#ctx0" brushRef="#br1" timeOffset="24">17403 10618 7974,'-11'-18'-877,"1"-2"658,2 5 0,2-5 461,2 1 0,3-2-66,-3-1 1,3-5-146,1 1 0,0 0 144,0 3 0,-1-2 143,-3 3 0,-2-4 7,-5 8 0,-2 0-114,-2-1 0,-1 6 112,-3-2 1,-6 6-66,2 1 1,-7 5-11,0-5 0,-2 6-39,-2-2 1,-4 3-16,1 1 1,-6 6-2,2 5 0,0 3-167,-5 8 1,8 3-258,-7 9 0,6 1 339,-3 3 1,2 8-156,19-18 0,1 1 1,0 1-1,1 1-861,2 2 0,0 2 963,3-2 1,0 1-141,-1-3 1,2 1-139,3 1 1,2 0 0,-7 29 145,11-31 1,1 1 9,0 2 1,1-1 0,2 24-127,0 4 1,6-8 29,5 0 0,6-5 47,5 0 0,10-5 40,1-2 0,6-8 145,3 1 0,0-12-132,11 1 1,-1-12 280,5 0 1,3-7-45,0 0 1,-28-4-1,1-1 32,-1-3 0,0 0 0,29-5 11,-1-9 0,-2-1-35,-2-4 0,-1-1 137,-2-2 1,0 1-39,-8-5 0,2-1-250,-5-7 1,-7-2-36,-1-5 0,-8-1-144,0-3 0,-8-4-82,-7-7 1,-6 1-86,-6 27 1,-2 0 0,-9-27 161,1 29 0,-1 0 0,-1 1 0,-3 1-84,-2-1 0,-1 1 1,-1 0-1,-2 1-294,-2 1 0,0 0 1,0 0-1,0 2-12,-2 0 1,-1 2 542,-25-8 0,23 12 0,0 1 0,-28-3 0,0 4 0,3 5 0</inkml:trace>
  <inkml:trace contextRef="#ctx0" brushRef="#br1" timeOffset="25">9930 8668 8118,'-11'-5'-762,"0"4"1321,-1-9 20,6 8 242,-4-3-296,9 5-23,-4 0-238,5 0-142,5 0 0,2 0 229,8 0 1,-1 4-161,5 0 1,-4 5-89,4-2 1,0-1 37,3 2 1,1-2-37,-1 2 0,2 2-8,2-3 0,-1 3 12,5 1 0,0 1-24,4-1 0,-1 0-36,-3 1 1,2 3-66,-1 0 1,5 1 53,1-1 0,2-1 12,-1 4 0,1-2 5,2 2 0,3-3-13,-3 4 0,4-1-254,4 0 1,-3 4 208,3-3 0,-1 2 47,1 1 0,2-3-7,5 0 1,2 0-138,-28-8 1,0 0 0,0 1 0,0-1 118,4 0 1,0 0 0,-2 1 0,1-1-2,2 0 1,1 0-1,1 1 1,-1-1-14,0 0 0,-1 1 1,2-1-1,0 0-3,1 0 1,-1 1 0,1-1 0,1 1-267,4 2 0,0-1 1,-1-1-1,-1-1 259,2 3 1,0-1-1,1-1 1,0 1-26,3 0 0,0 0 0,0-1 0,1 0 36,1 1 1,0 0 0,-1 1 0,-1 0-21,-2-1 1,0 0-1,1 1 1,0 0 8,0-1 1,1 0 0,1-1 0,0 0 27,0 1 0,1 0 0,1 1 0,1 0-22,-2-1 0,-1 0 0,-1 0 0,0 0 44,2-2 0,0 1 1,-2 1-1,1 0-347,4 0 1,1 0 0,-1 1 0,-1-1 308,0-2 1,-1 0 0,0 1 0,1 0 33,1 1 0,1 0 1,-1-1-1,0 0-28,4 1 1,0 0 0,1-1 0,-1 0-12,-1-1 1,-1 1 0,-1-1 0,-1 0 11,3 1 0,-1-1 0,-1 0 0,-1 0-37,5 1 1,-1-1 0,-2 0-1,0-1 10,-3 0 0,-1-1 0,3 1 0,0 0-46,-1-2 1,1-1 0,-1 1 0,0-1 22,-3-1 1,-1-1 0,0 3-1,0-1-145,-3 1 1,0-1 0,-1 1-1,1-1 178,-2-1 1,0 0 0,-1-2 0,-1-1 10,-3 1 0,-1 0 1,-1-1-1,-1 1 41,-3 2 0,0-1 0,29 3-73,-4 0 1,-6-5 89,-2 5 0,-8-6 406,-3 2 0,-3-1-386,-1 0 1,-5-1 514,-3 1 1,-7-1-643,-4-2 1,-3 0 982,0 0-1504,-1 0 44,-5 0 0,-2 0 103,-8 0 0,-3 0-832,-8 0 1247,-8 5 0,-11 1 0,-6 5 0</inkml:trace>
  <inkml:trace contextRef="#ctx0" brushRef="#br1" timeOffset="26">10223 8623 8242,'5'-23'-113,"-3"6"1,3-3-288,-5 5 0,1 0 660,3 3 0,1 1-122,2 0 0,-2 3 535,-5 1 0,0 3 159,0-4-376,0 6 1,-5-3-185,-2 5 1,-5 0-62,-3 0 1,2 0-57,-6 0 1,-1 1-107,-7 3 1,2 2-67,-5 6 1,-4 3 51,-3 0 0,-6 1-13,2-1 1,1-3 58,-1 3 1,4-2 79,0-2 0,7 0-37,3 1 0,9-1 154,3 0-237,2 1 1,7-1-146,2 0 0,4-3 7,4-1 0,6-1 111,5 2 1,9 1-373,-2-6 0,12 5 150,0-4 0,6 3-370,-3-3 1,5 5 39,-5-2 538,6 3 0,-8 7 0,4 0 0</inkml:trace>
  <inkml:trace contextRef="#ctx0" brushRef="#br1" timeOffset="27">17279 10190 7988,'0'-12'-266,"0"1"221,0 0 1,5-1 427,3 1 1,3-4-29,4 0 1,1-6-40,3-2 1,6-1-204,-2-6 1,11-1-6,-1-6 1,5 0-213,0-4 1,-2-2 182,-16 19 1,1-1 0,0 0 0,0-1-271,1-2 1,1 0-1,-2-2 1,-1 0 240,1 0 1,-1 0 0,-1-2-1,-1 1-66,1-1 0,-1 0 0,0 1 0,-2-1 12,-1-1 0,0-1 0,1 0 0,-1 0 15,-1 2 1,-1 0 0,0 1-1,0 1 28,-2 0 1,0 0 0,1-1 0,0 0 22,1 1 0,1 0 1,9-29-159,4 7 1,-4 3 174,0 8 1,-5 3-83,-3 8 0,-3 2 83,-1 6 0,-4 4-64,-4 3 1,0 3 228,1 1 1,-3 3-172,3 1 655,-3 4-999,-1-2-1297,0 5 1331,0 5 0,0 1-141,0 6 1,0-1 57,0 0 0,-5 0 87,-3 1 0,-3-1 193,-4 0 1,1 2-97,-4 2 1,0-3 146,-1 3 1,-1-6-17,5-1 1,0-2 107,4 1 1,3-2 9,1-5-15,4 0 1,-2-6-68,5-5 1,2-2 277,1-5 0,4 3-39,4-4 1,4 0 71,0-4 0,1 2 30,-1 2 1,-1-1-103,5 5 0,-2-4 84,2 4 0,4-3-82,-1 3 1,1-2 42,3 2 1,-1 3-17,1-3 1,-2 2 110,2 2 1,-3 1-158,-4 2 1,-3 0 259,-5 4-639,1 0 161,-1 9 0,-5 5-442,-2 5 1,-4 5 224,-4-1 0,-2 2-877,-5 2 1,1 7 216,2 0 1,-1 6 840,6-2 0,-6 5 0,3 6 0</inkml:trace>
  <inkml:trace contextRef="#ctx0" brushRef="#br2" timeOffset="28">10077 12500 7948,'-5'-11'0,"4"5"0,-10-4 0,10 3 4,-4-4 1,5 0-3,5 0 1,-2 3-1,4 1 1,5-1-2,3-3 1,5-1-1,-2 1 0,4 0 0,0 0 1763,1-1-784,-1 6-705,6 1-172,-9 0 0,7 4-24,-7-3 0,1 3-124,-1 1 1,-3 1-60,-5 3 1,0 2 87,1 5 1,-2-2-116,-3 2 0,-2-2 3,-5 6 1,0 1 2,0 0 1,-1 2 110,-3-3 0,-3 4-5,-8-4 1,1 4 11,-5-4 1,5 0-2,-1-4 0,1 1 191,-1-1 0,4-4-107,0 1 1,1-4 303,6 3-138,0-4-112,4 2 0,0-4-56,0 3 0,2-3 53,1 3 137,4-3-195,4-1 1,5 0 13,3 0 1,2 0-3,2 0 1,3 0-87,0 0 61,1 0 0,-5 4-45,1-1 1,-1 5-9,1-4-27,-6 4 0,0-1 5,-6 4 1,-3 4 91,-1 0-358,-4 5 172,-3-2 0,-12 4 14,-7 1 1,-3 0 19,-4 4 1,-4-3 70,-8 2-26,3-2 0,-8-2-763,6 1 865,-1-1 0,6-4-477,2-3 624,2-3-99,5 0 0,6-6-8,2-2-418,7-3 105,3-1-916,5 0 0,7-5 126,4-3 995,5-2 0,7-6 0,-1-1 0</inkml:trace>
  <inkml:trace contextRef="#ctx0" brushRef="#br2" timeOffset="29">11046 12455 7908,'0'-17'2,"0"-5"0,0 10 352,0-3 585,0 7-451,0 3 2029,0 5-2478,-5 0 61,4 5 1,-9 3 120,2 7-57,-2 2 0,0 11-17,3 2-46,-8 2 0,6 5 74,-10 4 0,0 2-122,-3 9 1,-6 2-227,13-24 0,0 0 1,1-1-1,-1 0 7,0 1 0,0 0 0,-10 28-318,-1-2 1,6-6 237,1-5 0,5-5-127,-1-6 106,8-5 170,-3-2 1,7-5 198,-4-4-184,4-1-75,-2-6 27,0 0 60,4 1 0,-5-5 358,2 1-807,3-6-310,-4 3 339,5-5 5,0 0-779,0-5 1264,0 4 0,5-9 0,1 4 0</inkml:trace>
  <inkml:trace contextRef="#ctx0" brushRef="#br2" timeOffset="30">11170 13075 7863,'11'-18'0,"-3"1"254,-1 2 1,-3 2 401,4-2 1,-5 3-27,5 1 1,-6-1-246,2 1 0,-3 0 97,-1-1 0,-1 2-102,-3 3 1,-2-2-286,-5 5 1,-5 1 78,-3 3 0,-2 5-65,-2 2 0,-1 4-48,-2 5 1,2 1-118,-2 6 1,6-1-167,1 1 0,9-5 98,-1 1 0,6 0-253,-3 4 0,6-2 170,-2-2 0,4-3-65,4-5 1,2 0 120,5 1 1,0-2 32,1-3 0,0-2 60,3-5 1,-1 0 0,5 0 1,-4-1 288,4-3 1,-4-2-124,4-5 1,-6 1 384,2 2 1,-2-1-195,-2 6 1,-3-2 90,-1 1 0,-3 3-112,3-3 1,-4 4-57,1 4 1,-3 2-83,-1 5 0,4 2-144,-1 2 0,1 2 75,-4 6 1,0 1 54,0 2 0,0-2-89,0 2 0,0 2 50,0-2 0,0 1-327,0 0 0,0-3 138,0 2 1,0-6-390,0-1 1,0-6 82,0 2 0,0-2-625,0-2-140,0-4 368,0 3 804,0-9 0,0 4 0</inkml:trace>
  <inkml:trace contextRef="#ctx0" brushRef="#br2" timeOffset="31">13267 12185 7946,'0'-18'-907,"0"7"681,0 1 1041,0 8-254,0-8 24,0 9 131,0-4-342,0 5-8,0 5-194,0 1 0,0 6 97,0-1 0,0 4-3,0 0 1,0 6-156,0 2-55,0-1 0,0 7 62,0-2 1,-2-2-221,-1 5 1,0-5-33,-4 1 1,3-2 83,-4-2 0,6 1-304,-2-1 1,3-3 161,1 0 0,0-5-107,0 1 1,0-3-222,0 0 431,5-1 1,1-1 36,5-3 1,1-2 18,-1-5 1,4 0-25,0 0 1,5 0-7,-1 0 0,-2-1-152,2-3 1,-4 2 90,4-6 0,-9 6-831,1-2 196,-2-2 759,-3 5 0,4-9 0,-3 3 0</inkml:trace>
  <inkml:trace contextRef="#ctx0" brushRef="#br2" timeOffset="32">13481 12500 7990,'0'-11'16,"0"0"1,0-1 101,0 1 1,0 0 455,0 0 160,0 4 278,0-3-613,0 9 1,0-3-180,0 8 0,0 4 20,0 7 0,0 2 126,0 6 1,0 3-139,0 0 0,-1 6-108,-3-2 0,3-2-11,-3 2 1,3-3-215,1 3 0,0-5-370,0 1 1,0-6 273,0-1 0,0-4-479,0 4 1,3-9-73,1 1-713,0-2 1465,-4 2 0,5 0 0,1 1 0</inkml:trace>
  <inkml:trace contextRef="#ctx0" brushRef="#br2" timeOffset="33">13943 12331 7875,'6'-17'19,"0"0"115,-2 6 1,-1 0 228,4-1 1,-4 5-38,0-1 1,0 6 748,1-2-674,-3 3 1,3 6-115,-8 2 0,-2 10-48,-6 5 0,0 7-58,-3 9 0,1 2 27,-5 5 0,4 1-305,-3 3 1,-1-1 125,-4 4 0,4-4-382,1 1 0,4-3 97,-1-1 1,2-5-305,2-2 1,0-4 257,-1-4 1,5-7-141,-1-4 0,6-5 2,-2 1 1,3-3-710,1 0 804,0-6 345,0 4 0,0-9 0,0 4 0</inkml:trace>
  <inkml:trace contextRef="#ctx0" brushRef="#br2" timeOffset="34">14213 12759 7889,'12'-11'0,"-1"-4"396,0 0 0,-3-1-73,-1 1 1,1 2 90,3-2 0,-5 3 241,-2 0 215,-3-4-534,-1 4 0,-6 0-236,-5 9 1,-5 1 37,-7 2 0,-5 7-148,-2 4 1,-2 5 86,-2 7 0,4 0-109,0 4 0,6-3-8,2 2 1,4 1-16,7 0 0,4 0-329,4 0 0,3-5 170,3 1 1,4-2-237,4-6 0,5 0 177,3-4 1,-1-1 12,0-2 1,1-3 247,4-5 0,-1-1 200,1-3 1,-2-2 317,-2-6 1,1-3-287,-5 0 1,0-1 110,-4 1 0,1 2-81,-1-2 1,-4 3 661,1 1-89,-6 4 35,3-3-779,-5 9 0,0 1 90,0 8 1,0 5-140,0 2 1,0 9 90,0-1 0,0 2-73,0-3 0,0 5 37,0-1 1,0 5-165,0-1 0,0 2-73,0-2 1,0 1-117,0-5 1,0 4 11,0-3 0,0-1-80,0-4 0,0-4-78,0-3 0,0-2-147,0-2-64,0 0 0,0-3-260,0-1-276,0-4-331,0 2 1492,0-5 0,0-5 0,0-2 0</inkml:trace>
  <inkml:trace contextRef="#ctx0" brushRef="#br2" timeOffset="35">16648 12263 7944,'-5'-6'0,"4"-4"-518,-3 3 259,3-3 309,1-2 1,1 1 730,3 0-360,2 0-259,5-1 417,1 1-265,-1 0 0,1-1 134,3 1-79,-2 0-204,8 0 1,-3 3 334,4 1-223,1-1-112,-1-3 1,5 5-68,-1 2 1,-1-1 73,-6 1 1,5 2-1,-6 5 0,1 4 159,-8 4-589,-4 5 212,-2-3 0,-5 12 104,0-3-420,-10 13 228,-3-5 1,-9 9-30,-1-5 1,-3 4-98,0-1 1,-1-1-250,5-5-244,-1 1 589,6-8 0,2 0-40,7-6 0,-1-4-5,6 1 318,-1-2-204,4-7 0,5 0 64,2-2 1,7-3 181,1 3 1,5-3 257,-1-1 0,6-3-96,1-1 0,1-4 249,-5 5-295,6-6-98,-5 8 1,5-8 143,-5 5-213,-6-5 3,-1 8-218,1-4-174,-5 5-839,4-5-26,-9 4-206,3-4 250,-9 5 3,9 0 1107,-4 0 0,6-5 0,-1-2 0</inkml:trace>
  <inkml:trace contextRef="#ctx0" brushRef="#br2" timeOffset="36">17561 12094 7921,'0'-11'572,"0"5"-286,0-4 60,0 9 105,0-4-204,0 5-159,0 5 872,-5 1-537,4 5 0,-10 7 183,-1 4-408,1 11-274,-10 7 1,3 5 325,-4 0 1,3 1-14,0 3 0,0-2-276,-3 1 74,-1 4-628,6-11-29,0 8 493,1-14 0,4 8-86,-3-6 0,6-4-168,1-7 1,2-2 31,-2-2 1,2 0-71,2-4 0,3-1-113,-3-6 1,3-4 223,1 1-932,0-6 1312,0 3-557,0-5 487,5 0 0,1 0 0,6 0 0</inkml:trace>
  <inkml:trace contextRef="#ctx0" brushRef="#br2" timeOffset="37">17775 12523 7887,'6'-12'0,"3"1"0,-5 0 0,4 0 1083,-5-1-467,6 1-169,-8 0 0,4 3 205,-5 1 0,-5 3-340,-2-3 1,-4 4-217,-5-1 1,-1 4 47,-6 4-135,-4 2 152,3 6 1,-3 0-222,4 3 1,-2 3 26,2 4 0,-2 1-23,7-1 1,1-3 226,2 0-656,8 0 302,-3 3 0,8-3-125,-1 0-163,1-5 252,7 7 1,2-10-114,4 0 1,4-1 139,0-6 0,1 0 340,-1-4-127,-2 0 47,8 0 0,-5-5 55,3-3 1,-2-2 61,-6-1 1,4 0 263,0 0 0,0-1-116,-4 1 0,-3 0 150,-1-1 0,-3 5 520,3-1-622,-4 6 0,2-4-118,-5 2 6,0 3-225,0-4-33,5 20 0,-4-5 93,3 12 0,-3-1-74,-1 6 0,-1 2 132,-3 4-7,3 1-81,-4 0 0,5 0 251,0 0 0,0 3-150,0 1 1,0-1-352,0-3 145,0 0 14,0-5-270,0-2 217,0-9 0,0 2 189,0-5 40,0 0-70,5-4 190,-4-4-255,4-2 64,-5-5-1467,0 0 820,0-5-2481,0-2 1961,0-4 1,-4 3 1078,1 1 0,-6-6 0,3-4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3.49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6042 7515 7520,'6'-11'-9,"-1"-1"1,-5 4-1,-1 1 1,-2-2 735,-1-1 0,-4 0-342,0 2-207,-2 3 1,-2 5 178,1 0-402,0 0 86,-1 0 0,-1 5-36,-2 3 29,3 2 1,-9 3 105,6 2 0,-5 4-175,1 7 0,1 0 8,-1 4 0,4 1 89,-4 3 1,5 5-145,-2 3 1,5-1 97,3 1 1,-1-2-91,6 2 0,-1-2-29,4-6 1,0-1-129,0-3 0,5-2 129,3-5 1,3-1 19,4-3 1,-1-3 154,5-5 1,0-3-130,4 0 1,1-6 215,3 2 0,-2-4-109,6-4 0,-1-2 26,4-6 1,1-4 10,-1-3 0,3-3 17,-3 0 1,1-6 156,-8-3 1,0-3-130,-4-4 0,-6 1 67,-1-5 1,-9-4-192,-3-3 1,-3-2-65,-1 2 1,-6 3 151,-5 0 1,-6 6-154,-6 6 0,-2 4 19,-6 4 0,1 7-91,-8 3 0,2 9-38,2 3 0,5 7-247,2 0 0,4 10-284,4-2 1,0 5 235,8-1 0,-2 3 461,9 5 0,6 4 0,4 3 0</inkml:trace>
  <inkml:trace contextRef="#ctx0" brushRef="#br0" timeOffset="1">6795 7892 7932,'0'-12'0,"-5"1"1,4 3 6,-3 1 1097,3 4 215,-4-2 1,2 5-550,-4 0-710,4 0-579,-2 0-1173,5 0 1692,0 5 0,5 2 0,2 4 0</inkml:trace>
  <inkml:trace contextRef="#ctx0" brushRef="#br0" timeOffset="2">7800 7229 8192,'-11'-11'65,"5"0"190,2-1 114,-2 1-299,4-1 154,-3 6 176,5-4 172,0 9 42,0-10-313,0 10 129,0-4-498,0 5 145,0 5 1,0 5-112,0 5 1,0 7 41,0 1 0,4 1-173,0 6 1,0-3 108,-4 4 0,1-6-420,3 2 1,-2-3 108,6-1 0,-4-4-45,3 0 1,0-5-429,0 1 1,2-1 839,-5 1 0,5-2 0,-3 3 0</inkml:trace>
  <inkml:trace contextRef="#ctx0" brushRef="#br0" timeOffset="3">7538 7789 8108,'-7'0'127,"2"0"1,7 0-34,1 0 0,0 0 546,5 0 1,4 0 46,7 0-392,3 0 0,5 0 9,-1 0 0,10-1 52,-2-3-345,8 3-56,-2-9 1,6 7-202,0-5 201,0 6 1,-2-7-545,-2 5 0,1-3 175,-5 3 145,0 0 0,-7 3-174,-1-3 1,-6 3-39,-1-3-896,-5 3 1377,-7 6 0,1 1 0,-1 5 0</inkml:trace>
  <inkml:trace contextRef="#ctx0" brushRef="#br0" timeOffset="4">7732 8086 8046,'-6'-5'218,"1"4"106,5-10 1,1 6 158,3-2-332,-3-3-185,9 8 58,-9-3 1,9 1 249,-2 1 0,3-6 275,5 1 0,-4 2-232,4-2-254,1 6 0,-3-5-126,5 4 0,-1 1 69,1-2-21,3 3 1,-10 1-189,4 0 1,-4 0 118,0 0-206,-1 0 47,1 5-116,-6 2 169,-1 4 0,-5-3-221,0-1 340,-5 1 1,2 3 104,-4 1 0,-5-1-95,-3 1-37,0-1 422,4 0-217,-1 1 1,2-1-35,2 1 225,-2-6-168,9 4 0,-5-7-18,2 4 0,2-3-17,-1 4 0,6-6-125,5 2 82,2 2 1,3-4-19,2 1 0,3 3 75,5-3-64,0 1 1,-1 0-6,1 0 1,4 3-50,0-3 78,-1 5-44,-3-3 0,-1 5 14,-3-4 0,-3 5 17,-4-1 1,-6 0-168,-2 5 151,-3 1-30,-1-4 0,-6 7 2,-6-4 1,-6 4 37,-8-1 169,-3 3-99,-6-5 0,1 4-65,0-6 57,0 0-74,4-3 0,3-2 40,4-3-556,5 3 149,1-8-518,11 3 444,1-5-236,10-5 1,6-2 638,9-4 0,6-6 0,3 0 0</inkml:trace>
  <inkml:trace contextRef="#ctx0" brushRef="#br0" timeOffset="5">9068 7561 7981,'-6'-12'-862,"-4"6"739,8 1 1118,-3 0-177,5 3-136,0-3-480,0 5-42,0 5 1,0 6 161,0 4 40,0 5-166,0-2 1,0 10-160,0 2 30,0 3-71,0-4 1,0 3 3,0-5 0,2 3 193,1-3-1133,-1 0 677,3-10 0,-5 4 119,0-6-1139,0 0 620,0-3 663,0-6 0,0 9 0,0-2 0</inkml:trace>
  <inkml:trace contextRef="#ctx0" brushRef="#br0" timeOffset="6">8805 7835 7986,'0'-12'1175,"6"6"0,1-4-706,8 2 0,3 2-200,5-2 0,1 4 125,3-3-386,2 4 52,5-7 1,6 8 277,1-6-3066,-1 5 1836,-1-2 892,-5 5 0,1 0 0,-1 0 0</inkml:trace>
  <inkml:trace contextRef="#ctx0" brushRef="#br0" timeOffset="7">10382 7389 8028,'0'-11'0,"0"-1"926,0 1-523,0 0 1,0 3 489,0 0-202,0 6-313,0-3 1,0 6-340,0 3 0,0 5 57,0 10 1,0 1 17,0 11 0,0 4 107,0 7 1,0 2-323,0 2 0,0 0 74,0-1 1,3 0-278,1-3 198,0-3 0,-4-9-82,0 1 82,0-6 1,1 2 48,3-8 0,-3 1 51,3-4 0,-1-1-94,0-4-6,-1 1 92,3-1-1289,-5-5 392,0-1-784,5 1 617,-4-5 1078,4 4 0,0-5 0,2 0 0</inkml:trace>
  <inkml:trace contextRef="#ctx0" brushRef="#br0" timeOffset="8">10873 7812 8006,'0'-6'3022,"0"0"-2697,0 6-536,0 6 211,0-5 0,-5 9 0,-2-4 0</inkml:trace>
  <inkml:trace contextRef="#ctx0" brushRef="#br0" timeOffset="9">11684 7115 8101,'0'-11'-1,"0"-1"1,0 5 87,0-1 0,0 4 194,0-3 75,0 4-1,0-7 103,0 9-200,0-4 1,0 3-134,0-1-48,0 1 0,0-1 86,0 6 0,0 4-156,0 4 1,0 7 124,0 5 1,0 3-43,0 5 1,0 2-256,0-3 102,0 3 0,1-2-189,3-1 0,-3-1 22,3 2 202,2-3-626,-5-5 420,9-1 0,-7 0-189,5-3 1,-5-1-229,5-3 0,-4-2 651,3 2 0,1-2 0,3-2 0</inkml:trace>
  <inkml:trace contextRef="#ctx0" brushRef="#br0" timeOffset="10">11467 7732 8051,'-7'-5'976,"2"4"-806,10-4 326,2 5 1,5 0-120,3 0 1,3-2-29,5-2 0,1 3-89,3-3 1,3-2-66,8-2 1,3 2 35,5-2 1,1 2-275,2-2 1,-4-2-78,4 3 1,-6-2-85,3 1 1,-2-2-84,-6 2 1,2 2-282,-2-2 0,-8 5-10,1-5 0,-6 6 187,-2-2 0,-5 2-1172,-3 2 1563,-8 0 0,-1 0 0,-6 0 0</inkml:trace>
  <inkml:trace contextRef="#ctx0" brushRef="#br0" timeOffset="11">11695 7915 7992,'0'-8'482,"0"0"1,0 5-64,0-5 0,4 4-301,0-3 1,4 3 121,0-4 0,1 4 234,-1-3 0,6 3-156,-3-4 1,7 2-223,-3-2 1,4-1 66,-4 6 0,9-2-131,-1 1 0,-1 3-128,-3-3 0,-1 2 80,1 2 0,1 0-4,-5 0 1,0 4-50,-3 0-408,-1 5 234,1-3 0,-2 6 24,-3-1 1,-2-3-130,-5-1 280,0 1 1,0 3 86,0 1 1,-1-1-94,-3 1 0,2-5 138,-6 1 0,1 0-72,-5 3 0,5 0 104,-1 1 0,2-1-23,-2 1 1,-1-5 77,5 1 0,-1-1-129,1 5 12,3-1 1,-3 1-99,8-1 1,2 1 91,6-1 0,1-3-93,2-1 0,3 1 71,4 3 1,1-3-28,0-1 0,4 1 75,-1 3 1,1 0 8,-4-4 1,-4 3 108,0-2 1,-5 1-92,1-1 0,-7 2 24,-4-3 0,1 0-47,-2 0 1,-4-3 14,-6 4 0,-9-1 100,-3 5 1,-4-5 91,-3 1 0,-7 0-73,-5 3 0,-5-3 99,1-1 0,1-4-239,-1 1 1,4-3 89,-4-1 1,9 0-950,-1 0 0,11 0 71,0 0-1742,8-5 2478,4-2 0,1-9 0,3-2 0</inkml:trace>
  <inkml:trace contextRef="#ctx0" brushRef="#br0" timeOffset="12">13260 7389 8141,'0'-11'332,"0"-1"-91,0 6 0,0 0 364,0 2-350,0 3 1,0-3-55,0 8 0,3 3 18,1 9 1,4 1-1,-4 6 1,3 6-229,-3 6 1,4-1 78,-4 4 0,3-6-268,-3-2 0,0-1 104,-4 2 0,0-5-164,0-7 0,1 2 33,3-6 0,-3 0-194,3-3-24,-3-1-525,-1 0-613,5-4 1581,-4-2 0,5-5 0,-6 0 0</inkml:trace>
  <inkml:trace contextRef="#ctx0" brushRef="#br0" timeOffset="13">13100 7652 8550,'1'-6'428,"3"2"1,6 3-14,5 1 1,5 0-47,0 0 0,2 0-118,5 0 1,2 0-24,5 0 1,1-2-291,-1-2 1,-4 2-434,1-6 1,-2 6-1277,2-2 1771,2 3 0,-4-4 0,5-2 0</inkml:trace>
  <inkml:trace contextRef="#ctx0" brushRef="#br0" timeOffset="14">14333 7321 8284,'0'-12'-935,"0"5"701,0-1 0,0 1 845,0-5 0,0 4-169,0 1 1,4-1-188,0-3 1,3-1 170,-3 1 0,5 0-123,-1-1 0,2 2-131,1 2 0,2-2 115,2 3 0,-1-2-175,5 1 1,0-1 45,4 5 0,0 1-123,0 3 0,-2 1 62,-2 3 0,3 3-123,-3 9 1,-3-3-153,0 7 0,-5 4 94,-3 6 1,-3 3-300,-5 1 1,0 6 171,0 2 1,-7 2-233,-4 2 0,-5-2 29,-7-2 0,4 1 17,0-5 1,0 0 188,-4-3 0,0-3 191,0-1 1,0-3-20,0-5 0,2-4-74,2 0 0,2-5 453,6 1 1,-1-2-182,1-2 1,3-1 641,1-2-495,4-3 0,-1-5 186,8 0 1,4 0-172,7 0 1,8 0 90,7 0 1,3-4-6,2 0 0,-1-5-192,0 2 0,0-2 21,1 1 0,-2-1 38,-3 6 1,-1-2-295,-2 1 0,-7 2-124,3-1 1,-8 1-161,1 2 1,-8 0-55,0 0 0,-4 0-887,4 0-661,-6 0 1351,3 0 1,-6 0-844,-3 0 1395,3 0 0,-14 0 0,2 0 0</inkml:trace>
  <inkml:trace contextRef="#ctx0" brushRef="#br0" timeOffset="15">15224 7561 8089,'0'-12'2364,"-5"1"-1542,4 4-1275,-4-3 376,5 9-375,0-4 349,0 5-1523,-5 0 792,3 0 834,-3 0 0,5 0 0,0 0 0</inkml:trace>
  <inkml:trace contextRef="#ctx0" brushRef="#br0" timeOffset="16">16023 6841 8083,'-6'-11'0,"1"-1"0,5 1 529,0-1 176,0 1-353,0 5 18,0 1 12,0-1 190,0 5-396,0-4 1,0 6 0,0 3 1,4 4-92,0 7 1,1 4-49,-1 8 1,-3 3 78,3 8 1,-3-1-323,-1 5 1,1-5 123,3 1 1,-3-3-488,3 0 1,-3-6 82,-1-3 0,4-3-111,0-4 1,1 2 202,-1-6 1,-2 0 392,6-3 0,0-1 0,3 0 0</inkml:trace>
  <inkml:trace contextRef="#ctx0" brushRef="#br0" timeOffset="17">15761 7618 9889,'11'0'223,"1"0"0,3 0 208,0 0 0,7 0-140,1 0 0,6 0 197,9 0 0,6-4-141,6 0 0,0-5-459,0 2 0,-2-2-45,5 1 0,-8-2 225,1 2 1,-8 2-192,0-2 1,-3 5 123,-1-5 0,-8 4-1033,-3-3 1,-8 4 416,0-1 1,-7 4 614,-4 4 0,-3 7 0,-1 7 0</inkml:trace>
  <inkml:trace contextRef="#ctx0" brushRef="#br0" timeOffset="18">15898 7960 7990,'-10'-11'1093,"2"0"1,3 3-763,5 0 1,9 2-106,2-2 0,5-2 46,-1 3 0,3-4 22,4 0 1,6 1-15,3 2 0,0-2-112,0 2 1,1 3-108,-6 2 1,1 1-198,-4 2 1,-2 0 75,-2 0-561,-2 0 480,-6 5 0,-4 2-59,-4 4 0,-1-3-15,-2-1 1,0 1-6,0 3 1,-5 0 231,-3-4 1,2 3-112,-2-2 1,0 2 265,-3 2 0,0-1-77,-1 0 1,2 1-85,2-1 0,0-3 42,4-1 1,-4 1 159,4 3-7,1 1 0,8-2 48,2-2 0,5 1-146,3-6 0,3 5-14,4-4 1,1 5 130,0-2 0,4 0-132,-1 0 0,2 0 74,-1 0 0,-3 3-66,3-2 1,-3 2-89,-1 1 1,-2 1 48,-2-1 0,-2 1-20,-6-1 1,-4 1-16,-4-1 1,-1 0-110,-2 1 1,-5 3 236,-3 0 0,-11 2-108,-4-2 1,-11-2-10,0 2 1,-10-2 3,-1-2 0,-1 0 204,-3 1 1,-1-6-257,4-2 1,-2-3-276,6-1 1,7 0-43,1 0 0,11-1-301,0-3 0,9-2 633,2-6 0,6-4 0,6-2 0</inkml:trace>
  <inkml:trace contextRef="#ctx0" brushRef="#br0" timeOffset="19">17611 7538 8010,'0'-12'195,"0"1"0,5 1 215,3 2 0,2 3-131,1 5 0,1-1 177,-1-3 0,6 3-63,2-3 0,3 3-52,5 1 1,-2 0-127,6 0 1,-1 0-111,5 0 0,-1 0-194,0 0 0,-1-2 127,-2-1 0,0 1-183,-4-1 0,3-3 86,-3 3 0,1-5-695,-1 4 0,-7-1 325,3 1 0,-8 3-1615,0-3 2044,-2 3 0,-7 1 0,-1 0 0</inkml:trace>
  <inkml:trace contextRef="#ctx0" brushRef="#br0" timeOffset="20">17702 7663 8445,'12'0'361,"4"0"-167,3 0 1,3 0 167,1 0 351,5-5-362,1 4 0,9-8 6,0 5-162,5-5 0,-2 3-422,4-5 0,1 3 121,0 0 0,-4 5-902,0-5 0,-6 6 278,2-2 730,-2-3 0,-7 6 0,-1-4 0</inkml:trace>
  <inkml:trace contextRef="#ctx0" brushRef="#br0" timeOffset="21">19290 7035 7980,'0'-11'0,"0"-1"687,0 6 1,1 1-204,3 5 0,-2 1-117,6 3 1,-5 7-129,0 9 0,2 6 223,-1 5 0,0 2-43,-4 1 0,0 5-68,0 3 1,0 4-210,0 3 0,0-3 96,0 0 1,0-1-166,0-3 0,-1 0 96,-3-4 1,3-1 46,-3-10 0,-1-1-19,1-3 1,0 0-128,4 0 0,0-5 61,0-3 0,0-3 6,0 0 0,0-1-60,0 1 1,0-5 272,0 1-830,0-6 319,0 4-1598,0-6 1308,5 0 0,-3-2-2535,1-2 2986,4 3 0,-6-14 0,4 2 0</inkml:trace>
  <inkml:trace contextRef="#ctx0" brushRef="#br0" timeOffset="22">13465 12083 8290,'1'-6'-658,"3"2"0,-1 2 630,4-2 1,-3 3 58,4-3 0,-4 2 179,3 2 0,0-1-37,0-3 0,0 3 101,-4-3-193,-1 3 1,4 1 97,-2 0 67,-3 0-38,4 0 170,-5 0 0,5 0-301,3 0 1,2 0-10,1 0 1,1 0-123,-1 0 1,6-1 110,2-3 0,2 3 0,2-3 0,0 3-39,0 1 0,1-2-24,3-1 0,-3 1 67,2-2 1,-1 3-31,-3 1 1,0 0 43,-3 0 1,3 0 16,-3 0 0,-2 0 2,2 0 0,-5 0-40,2 0 0,1 0 7,2 0 1,3 0-25,1 0 1,3 0-4,1 0 0,5 0-131,-2 0 1,3 0 133,2 0 0,-5 0-159,0 0 0,-3 0 109,4 0 1,-7 0-15,-2 0 1,1 0 98,-4 0 1,-1 0 6,1 0 0,-4 0 94,4 0 1,0 0-90,4 0 0,5 0 111,3 0 0,-1 0-65,4 0 0,-1 0-181,9 0 0,-1 0 99,1 0 1,1-4-110,-5 1 1,1-1 70,-1 4 0,-2-2-23,2-1 0,-6 1 155,-2-1 1,1 1-125,3 2 0,0 0 170,0 0 1,2 0-139,2 0 0,-1 0 146,5 0 1,3 0-265,5 0 0,1 0 100,-2 0 0,-2-3 10,3-1 1,0 0-7,0 4 1,1 0 21,-2 0 1,-1 0-16,6 0 1,-6 0-8,1 0 0,-1 0-2,2 0 0,2 0-219,5 0 0,-4 0 206,1 0 0,-4 1-7,8 3 1,-8-3 35,7 3 0,-6-3-4,2-1 1,-4 0 124,0 0 0,2 0-77,-2 0 0,5 0 62,-5 0 1,2 0-85,-2 0 0,0 0-12,4 0 0,0 0-39,4 0 1,1-3-9,-1-1 0,4-1 22,-1 1 0,1 3-112,-4-3 0,1 1-9,-1-1 0,0 3 100,0-3 1,-1 3 64,-3 1 1,2-1-67,-6-3 1,4 3 22,-3-3 1,1 3 33,-2 1 0,3 0 8,5 0 1,0-4-9,0 0 0,4-1 20,0 1 1,1 3-79,-1-3 0,2-1-10,-31 3 0,0 0 0,30-2-82,-4 4 1,2-3 108,1-1 1,-1 0-127,-7 4 0,2-1 92,-6-3 1,5 3-15,-5-3 0,2 3 18,-2 1 1,-2 0 13,3 0 1,1-4 97,-2 0 0,4-1-105,-3 1 1,-1 3 134,-3-3 0,0-1-66,-1 1 1,0-1-69,-3 1 1,-3 3 18,-5-3 1,4 3-4,0 1 1,1 0-52,-5 0 0,1 5-21,3 3 1,-1-2 19,5 2 1,0-1-14,4 5 0,-1-1 18,1 0 0,0 1-97,-1-1 1,0-3 200,-3-1 1,2-3-15,-2 4 1,-1-6 150,0 2 1,0-3-161,1-1 0,1 0 19,-5 0 0,4 0-101,-4 0 0,5 0 89,-1 0 1,6 0-172,2 0 1,1 0 95,-2 0 0,-2 0-89,2 0 1,-2 0 89,-1 0 0,-4 0-3,0 0 0,0 4-13,3 0 0,-3 4-1,0-4 1,0 3 208,4-3 1,-1 4-101,1-5 1,0 5-80,-1-4 1,2 1 30,3-1 1,-7-3 83,3 3 1,-7-3-17,3-1 1,-1 0 8,0 0 0,-1 0-66,-6 0 1,0 0 93,1 0 0,-2 0-138,-3 0 0,2 0 308,-6 0 1,1 0-389,-4 0 0,-5 0 125,-3 0 1,-2 0-3,-2 0 0,-3 0 335,-1 0 13,-4 0-194,7 0 32,-9 0-218,9 0 1,-3 0 89,4 0 1,-3 0-173,-1 0 0,1 1 83,3 3 1,1-3-127,-1 3 1,-3-3-79,-1-1-217,1 0-251,3 0-841,-4 0 510,3 0 1,-11-1 989,-3-3 0,-18-7 0,-13-7 0</inkml:trace>
  <inkml:trace contextRef="#ctx0" brushRef="#br0" timeOffset="23">14150 11113 7717,'-1'-11'-100,"-3"4"936,3 2-141,-4 0-456,5 3 1,0-4 337,0 2-124,0 3-205,0-4 151,0 5-296,5 0 1,-2 0 75,4 0 1,0 5-183,0 3 1,3-2 13,-2 1 0,3 1 133,5 4 1,-4 0-41,4 3 1,0-2-13,-1 2 1,6-2 6,-2-2 1,-3 1-41,-1-1 1,2 1-40,-2-1 1,0-1-35,-3-2 0,-1 1-907,1-5 496,-6 4 329,4-1-935,-9-1 378,4-1-594,-5-5 695,0 0 1,0 5 0,0 2 0</inkml:trace>
  <inkml:trace contextRef="#ctx0" brushRef="#br0" timeOffset="24">14607 11078 7955,'0'-7'-753,"0"-1"645,0 5 1170,0-7-633,0 9 0,2-4 436,1 5-157,-1 0-191,3 0 420,-5 0-715,0 5-94,0 1 0,-5 11-8,-3 2 1,-3 3 240,-5 0-451,-1 11 12,-6-2 0,-1 12 313,-3-5-1809,3 5 1508,-14-2 0,7 4-244,-7 1 169,3 0 19,6-6-303,6-5 263,-4 3 1,13-12-64,-5 9 66,0-9 107,6 2 0,1-9 49,4 0 1,4-5 466,-3 1-566,4-2 1696,-2-1-1449,5-6 0,0 0 219,0-2-246,0-3 151,0 4-398,0-5-8,0-5-1571,0 4 910,0-9 798,0 9 0,5-9 0,1 3 0</inkml:trace>
  <inkml:trace contextRef="#ctx0" brushRef="#br0" timeOffset="25">13796 12540 7904,'0'-11'372,"0"4"0,0 1 153,0 2-284,0 3 1,0-3 84,0 8-214,0-3 0,0 13 54,0-2 1,5 8 158,3 3-260,2 5 31,-3 6 0,3 1-188,-3 3 0,-2-1 51,-1 5 0,1-1-67,-1 1 1,1 1-63,-1-5 0,-3 4-46,3-4 1,-1-1 60,0-7 1,-1 2-81,2-6 1,-2 1 202,2-4 1,-3-1-9,3-3 0,1-3 67,-1-5-99,0 1-21,1-1 198,-4 1 1,4-5-172,-5 1-74,5-6-22,-4 4-64,4-6 0,-5-2 52,0-2 0,0 2-203,0-6 0,-1 1-26,-3-5 0,2 5-137,-6-1 540,6 0 0,-8-8 0,3-2 0</inkml:trace>
  <inkml:trace contextRef="#ctx0" brushRef="#br0" timeOffset="26">13774 12700 7904,'0'-22'0,"0"3"0,0 3 83,0 4 1,1 1 133,3 0 1,-2 0 134,6 4-135,-6-3 0,8 8 157,-3-8-133,4 4 1,6-2-51,2 1 0,4 3-133,3-4 1,0 4-87,4-3 56,1 4 58,3-2 0,1 5-185,3 0 0,-6 0 61,2 0 0,-8 2-114,-3 1 0,-2 4 17,-6 4 0,-3 2-45,-5 2 1,-4 2 43,1 2 0,-8 2-79,-4-2 0,-3 4 176,-4 4 0,-4-5 7,-8 1 1,-2 0 155,-5-4 1,-1-1-113,1 1 1,4-6 71,-1-2 1,10-1-165,-2-6 19,8 0-84,-2-4 1,11-1-269,2-3 0,3-3 32,1-4 381,10 0 0,2-6 0,11-1 0</inkml:trace>
  <inkml:trace contextRef="#ctx0" brushRef="#br0" timeOffset="27">14676 12312 7904,'0'-14'0,"0"2"647,-5 3-79,3-2 113,-3 0-418,0 4 0,3 1 475,-6 2-559,6 3 0,-9 1-14,4 7 0,1 5 6,-2 3 1,2 7 0,-2 4 0,-2 6-189,2-2 1,-1 7-69,2 1 0,-2 4-98,5-4 0,-1 4-41,1-4 1,3 0-190,-3-3 0,3-1 104,1 0 0,1-5-48,3-2 1,-2-4 59,6-4 1,0 1 57,3-5 1,0 1 18,1-5 1,-1-1-1,1-2 1,-1 1-188,1-6 1,-1 1 193,0-4 0,1 4 213,-1 0 0,-4 0 0,3-9 0,-4-2 0</inkml:trace>
  <inkml:trace contextRef="#ctx0" brushRef="#br0" timeOffset="28">14790 12620 8020,'0'-11'268,"0"-1"1,-4 1 426,0-1 1,2 6-213,6 2-640,2 3 1,2 1 275,-1 0 0,0 1 208,0 3 1,7 2-422,-2 6 1,2 4 66,-3 3 0,0-1-74,1 1 1,-1 0-68,1 4 0,-1-1-356,0-3 0,1 1 45,-1-5 1,-3 0-210,0-3 0,-2-5-111,2 1 799,2-5 0,-9 2 0,9-5 0,-4 0 0,6 0 0</inkml:trace>
  <inkml:trace contextRef="#ctx0" brushRef="#br0" timeOffset="29">15087 12734 8020,'0'-18'-11,"0"2"1,0 5 171,0-1 1,0 5 505,0-1-153,0 5-286,0-2 1,-1 8 108,-3 4 1,-2 7 190,-6 13 1,-1 5-298,-2 10 1,3 0-55,-4 7 0,-1 2-158,-3-2 1,4 6 20,1-2 0,-2-2-338,2-2-768,0-2 1079,3-6 0,0 0-364,-4-3 0,5-8 131,0 1 1,0-7-14,8-5 0,-1-3-45,4-4-131,0-6 280,0-1-1723,0-5 2100,5-5 1,1-6 0,6-7 0</inkml:trace>
  <inkml:trace contextRef="#ctx0" brushRef="#br0" timeOffset="30">15281 12335 7816,'0'-17'0,"0"4"0,0-2 0,1 4 496,3 3 1,-1-1-5,4 5 0,-3 1 151,4 3 1,-4 0-201,3 0 0,1 0 13,3 0 0,4 5-141,1 2 0,4 10-61,-1 6 1,3 6 50,0 9 1,0 1-123,-3 3 0,-2 6-348,-6-2 0,-3 2 110,-1-2 1,-4 0-242,1-1 1,-3-4 25,-1-3 1,-1 0-312,-3-4 1,0-1 198,-8-6 1,4-3-186,-8 3 0,-1-7-1414,-2-1 1981,2-5 0,-8 8 0,2-6 0,-1-2 0,0-4 0</inkml:trace>
  <inkml:trace contextRef="#ctx0" brushRef="#br0" timeOffset="31">16971 11250 8232,'7'0'1943,"3"0"-1639,-2 0 1,2 0-2,1 0 0,2 0 83,2 0-15,3 0-193,0 0 0,3-2 178,-2-2-352,3 3 27,6-4 1,0 1 324,2 1-662,-2-6 299,-10 7 0,2-3-578,-5 5 0,0-1 83,-3-3-139,-1 3 252,-4-4 189,-2 5-2885,-5 0 3085,0 5 0,0-4 0,0 4 0</inkml:trace>
  <inkml:trace contextRef="#ctx0" brushRef="#br0" timeOffset="32">17794 10953 8048,'0'-18'195,"0"3"1,0 2 357,0 2 0,-2 0 293,-1 4-267,1-3 417,-8 3-231,9 1-359,-9 1 0,9 10-61,-3 3 1,6 8-68,2 7 0,1 3-71,-1 5 0,-2 6 0,6-3 0,-5 4-219,0 0 0,3-1 112,-3 5 0,1-3-86,-4-1 0,0 3-48,0-11 1,4 5-304,0-9 1,0-3 161,-4-4 0,3-5-40,1 1 0,1-6 176,-1-1 0,-3-4-4,3 3 0,-1-4-464,0 1 280,-1-3-1378,3-1 241,-5 0 30,0-5 1334,0 3 0,0-8 0,0 4 0</inkml:trace>
  <inkml:trace contextRef="#ctx0" brushRef="#br0" timeOffset="33">19895 11010 7991,'-5'-12'205,"3"5"67,-6-1 0,4 2-145,-4-2 0,6 2 56,-2 2 0,-2 3 159,-2-3 1,-2 3 137,-1 1-123,-1 0 0,1 5-117,-1 2 0,1 5-210,0 3 1,-1 4-3,1 8 0,3-2-112,0 5 1,6 0-226,-2 0 0,3 3 189,1-2 0,1-4-42,3 0 0,4-3 13,7-1 0,-1-1-84,5-3 0,1-3 95,7-4 0,-2-2 157,6-3 1,0-2 56,7-5 1,-2-5 152,2-2 0,-3-3 203,0-2 1,-2-4-187,-3-3 0,-3-3 49,-8-1 1,-3-1-27,-4-3 0,-6-2-7,-2-5 0,-3-2-34,-1-2 0,-10 2-498,-5-6 0,-11 6-21,-4 2 1,-8 5-183,-4 6 0,-2 9-210,-2 3 0,5 8 302,3 3 0,4 9-1289,4 6 1670,7 10 0,6 0 0,6 9 0</inkml:trace>
  <inkml:trace contextRef="#ctx0" brushRef="#br0" timeOffset="34">22065 10918 8086,'-5'-11'0,"0"0"0,-3-1 1260,3 1-304,5-1-24,5 6-332,2 1-75,-1 5 0,3 10-125,-5 5 0,0 8 95,-4 7-289,0 1 0,-4 13-74,0-2 1,-4 3 102,4 0 0,1-3-234,3 0 1,0-5 75,0 1 0,0-8-133,0-3 1,5-3-7,2-1 1,0-5-152,0-3 1,-4-2-891,1-2-1206,-3 1 211,-1-1 2098,-5-5 0,-1 4 0,-6-3 0</inkml:trace>
  <inkml:trace contextRef="#ctx0" brushRef="#br0" timeOffset="35">17394 12483 7930,'-5'-11'-84,"4"-1"193,-3 1 1,-1 3 255,1 1-146,0-1 1,3 0 247,-3 1 332,3 4-24,-4-2-659,5 5 0,1 1 78,3 3 0,2 4-143,6 7 1,-5 3 125,1 5 1,-2-1-150,2 1 0,1 4-48,-6 0 0,5-1-173,-4-3 1,0 0 6,-4 0 1,0-4-129,0 0 0,0-5-232,0 1 0,0-2 208,0-2 1,0-3-511,0-1 0,0-3 848,0 4 0,0-6 0,0 3 0</inkml:trace>
  <inkml:trace contextRef="#ctx0" brushRef="#br0" timeOffset="36">17828 12403 7930,'5'-16'850,"-4"3"-637,3-2 0,-1 2-19,0 2 1,0 4-8,5 3 31,-6 3-99,3 1 1,-6 6 139,-3 6 1,-2 6-293,-6 8 0,-3 5 118,0 7 1,-9 4-162,1 7 1,1-2-13,3 3 1,4-3-237,-4-2 0,5-4 7,-1-3 1,6-4-140,1-3 0,5-3 180,-5-6 0,5-4-94,0-3 1,1-2-685,2-1 1054,0-1 0,0-5 0,0-1 0</inkml:trace>
  <inkml:trace contextRef="#ctx0" brushRef="#br0" timeOffset="37">17828 12769 7930,'5'-18'0,"1"0"102,6 3 0,-1 2 169,1-2 1,3 6-5,0 1 1,2 1 96,-2-5 0,-1 5 8,5-1 1,-4 4-153,4-3 0,-4 3-116,4-4 1,-5 6 128,2-2 1,-4 3-238,0 1 0,-5 0-82,1 0 1,-6 5-135,2 2 1,-4 3 88,-4 2 1,-2 3-50,-5 0 0,-5 1 17,1-5 0,-4 4 84,4 0 1,0 1 118,3-5 1,2-3-128,3-1 395,1 1-105,6 3 76,0-4-195,0 3 1,2-9 16,2 3 1,2 1-77,5-1 0,1 0 34,-1-4 1,2 3-66,2 1 0,-1 1 54,5-1 1,-1-1-82,1 4 0,2-3 61,-2 4 1,-2-4-8,-2 3 0,2 1 9,-2 3 0,-1 1 2,-7-1 0,2 0-62,-5 1 0,-1 1 54,-7 2 0,-4-3-75,-7 4 0,-3-4 68,-5 0 1,-3 3-58,-1 0 1,-3-3-57,3-5 1,-3 0-171,3 0 1,2-2-88,6-5 1,2 0-813,6 0 1165,4 0 0,2-5 0,5-1 0</inkml:trace>
  <inkml:trace contextRef="#ctx0" brushRef="#br0" timeOffset="38">19827 12186 7949,'-5'-11'723,"3"4"-156,-3-3 55,5 9-204,0-4 1,0 6-132,0 3 0,0 7 164,0 8 1,4 4-163,0 4 0,3 2-331,-3 5 0,4-3-40,-4-1 1,3-3-93,-3 3 0,0-4-37,-4 0 0,0-3-335,0-4 0,-1 1 111,-3-4 0,3-1 131,-3-4 0,1-3-1102,-1 0 1406,3-6 0,-4 8 0,5-3 0</inkml:trace>
  <inkml:trace contextRef="#ctx0" brushRef="#br0" timeOffset="39">20135 12300 7912,'0'-24'279,"0"5"1,4 5 444,0 3 0,1 3 164,-2 1-284,-1 4-254,3-2 1,-6 14-133,-3 2 0,-4 13-200,-7 3 0,0 6-136,-8 5 0,3 4-114,-7 7 1,3-2 8,1 3 1,1-3-187,3-2 0,3-3-33,4 0 0,2-9-340,3 1 0,-2-7-395,5 0 588,0-3 273,4-6 0,1-2 316,3-4 0,3-6 0,4-2 0,0-3 0,1-1 0</inkml:trace>
  <inkml:trace contextRef="#ctx0" brushRef="#br0" timeOffset="40">20112 12677 7958,'0'-11'0,"5"1"198,3 2 0,2-2 373,1 2 1,5 3-256,-1 1 0,5-1 18,-1 1-196,3-4 57,1 6 0,3-4-56,1 2 0,-4 3-125,-4-3 1,-5 3 39,1 1 1,-4 1-203,-3 3 1,1 2 192,-5 6-597,0-1 408,-10 0 1,0 1-4,-5-1 0,-5 1 7,1-1 1,-5 1 124,1-1 0,1 0 55,-1 1 1,6-1 148,2 1 1,1-5-121,6 1 0,-1-4 68,1 3 0,3-3 75,-3 4 29,3-6 0,5 5-105,-1-4 1,6-1-31,-1 2 0,6-3 58,1-1 0,2 4-48,-2-1 1,3 1 7,4-4 1,0 4-15,-3 0 1,-1 3 110,-3-3-141,-2 5 0,2-3-11,-7 6 1,0-1-134,-4 1 0,-1-1 98,-7 1 1,-4-1-96,-7 0 1,-3 1 148,-4-1-352,-1 1 166,0-1 1,-4 1-90,1-1 0,-1-3-195,4-1 0,1-4-874,3 1 0,3-3 98,5-1 1158,-1 0 0,1-15 0,-1-4 0</inkml:trace>
  <inkml:trace contextRef="#ctx0" brushRef="#br0" timeOffset="41">21974 12255 7870,'0'-25'611,"0"4"-302,5 9 1,-3 6 158,6 2 1,-4-1-144,3 1 1,-3 1 143,4 3 1,-4 6-152,3 5 1,0 7-296,0 9 1,2 3-61,-5 8 0,3 2-201,-3 2 0,0-2-122,-4-2 1,-5-2-501,-3 2 1,2-8 348,-2-3 511,6 2 0,-8-5 0,3 4 0</inkml:trace>
  <inkml:trace contextRef="#ctx0" brushRef="#br0" timeOffset="42">22419 12369 7892,'7'-23'0,"-1"6"256,-2 6 1,-2 1 1052,6 6-1008,-1 0 1,0 11-129,-3 4 1,-3 2-91,-1 6 1,-5 6 83,-3 9 1,-6 6-110,-1 5 1,-5 1 113,1 0 1,-3 3-724,-1 1 0,0-5 193,1-3 1,0-6-251,3-2 1,-1-1 270,4-6 0,2-1-135,7-3 0,-2-5 36,5-3 1,0-2 435,4-2 0,-5-4 0,4 3 0,-4-4 0</inkml:trace>
  <inkml:trace contextRef="#ctx0" brushRef="#br0" timeOffset="43">22453 12803 7952,'5'-18'187,"1"2"47,1 4 0,7 1 26,-2-1 0,5 2 307,-1 2 0,4 0-106,-1 4 0,2-4-163,2 4 0,1-3-77,3 3 0,-3 0-10,3 4 0,-7 0 0,-1 0 1,-5 0-133,1 0 1,-3 1-214,-5 3 1,2 3-139,-5 4 0,0 0 189,-4 1 1,-6-1-118,-6 1 1,-1 0 16,-6 4 0,-1-4 107,-7 4 0,3 0 39,-2-1 0,3 0 118,4-3 1,-1-1-112,4 1 0,5-5 15,3 1 1,6-4 402,-2 3 1,3-3-135,1 4 0,1-6-3,3 2 1,2-1-62,5 0 1,5-1-40,-1 2 0,4 1-24,-4-2 1,5 5-21,0-4 0,1 3 29,2-3 0,0 5 17,0-1 0,-4 2 131,0 1 1,-4 0-89,4-4 1,-9 3-34,2-2 1,-9 2-11,1 1 0,-3 1 13,-1-1 1,-11 1-155,-8-1 0,-9-3-282,-10-1 0,-4 1 77,-7 3 1,-7 0-213,-5-4 0,27-2 1,1 0 404,-2-1 0,1 0 0,-2 0 0,0 1 0,-2-1 0,0-1 0,1 0 0,0 0 0</inkml:trace>
  <inkml:trace contextRef="#ctx0" brushRef="#br0" timeOffset="44">5790 12255 7876,'0'-12'-1671,"0"5"1284,0-1 1592,0 5-700,0-2 1,0 4 208,0-3-260,0 3-109,0-4 143,5 5-288,2 0-30,-1 0 0,4 0 123,-2 0-69,2 0 56,1 0-206,1 0 18,-1 0 0,1 0 43,-1 0 1,1-4-126,-1 0 1,4 0 179,0 4-601,6 0 329,-9 0 1,6-3 28,-3-1-781,-2 0 573,4 4 1,-10 0-840,1 0 1,-4 0 1099,3 0 0,-4 0 0,2 0 0</inkml:trace>
  <inkml:trace contextRef="#ctx0" brushRef="#br0" timeOffset="45">6236 11878 7930,'-5'-18'-6,"3"1"1,-3 10 61,5-1 0,0 4 315,0-3 47,0 4 119,0-2 1174,0 5-1527,0 5 1,0 3-19,0 7 1,4 4 145,0 8-402,0 2 132,1 5 1,-4 6-172,3 1 0,-3 6 105,-1-1 0,0 2-348,0-6 0,4 1 65,0-1-844,0 3 932,-4-15 1,0 3-130,0-10 319,0 0-37,5-5 1,-4-2 1,3-5 1,-2 0-80,2-4-84,-3 3 769,4-8-667,-5 3-1202,0-5 833,6 0 1,-5-2 493,3-1 0,-3-4 0,-1-4 0</inkml:trace>
  <inkml:trace contextRef="#ctx0" brushRef="#br0" timeOffset="46">6544 12197 7985,'0'-6'0,"0"1"0,4 4 0,0-3 863,0 3-127,-4-4-159,5 5 90,-4 0 59,4 0-749,0 0 13,-4 0 112,9 0-500,-8 0 398,3 0 0,-5 5 0,0 1 0</inkml:trace>
  <inkml:trace contextRef="#ctx0" brushRef="#br0" timeOffset="47">7047 11672 7969,'0'-11'0,"0"-1"18,0 6 1,0-4 231,0 2 331,0-2-20,0-1 32,0-1-57,0 6-189,0 1-141,0 0 25,0 3-109,0-3 0,0 7-73,0 1 0,0 4 120,0 4 0,3 6-122,1 2 1,1 2-83,-1 2 1,-3 0-331,3 0 0,1 0-835,-1-1 631,0 1 8,-4 0 0,1 0 561,3 0 0,-3 0 0,4 0 0</inkml:trace>
  <inkml:trace contextRef="#ctx0" brushRef="#br0" timeOffset="48">6898 12300 7967,'0'-6'0,"0"-4"0,1 9 691,3-3-235,-2-3-36,8 6 1,-8-5 72,6 2 1,1 1-50,6-4-366,-2-1 44,8-3 1,-2 3 36,8 1 0,-2-1 0,6-4 0,-6 2 92,2 3 1,-2-2 83,2 5-2076,-8 0 1233,2 4 1,-5 0-609,-1 0-645,0 0 1119,-3 5 642,-6 2 0,-1 9 0,-5 2 0</inkml:trace>
  <inkml:trace contextRef="#ctx0" brushRef="#br0" timeOffset="49">6990 12437 9842,'6'0'1534,"0"-1"-1210,-2-3 1,-1 3 82,4-3 0,1 3-294,3 1 0,1-1-165,-1-3 0,1 3-253,-1-3 235,5 2 24,-3 2 0,4 0-90,-6 0 1,0 0 132,1 0-515,-1 0 162,1 0 3,-6 6 77,-1 0 97,0 0 0,-4 4 38,3-2 213,-2-3-58,-8 5 0,0-3 21,-5 4 69,-1 0-107,1 1 1,-1-1 3,1 1 1,3-5-45,1 1 285,4 0 14,-7-2-189,9 4 1,-4-7 102,5 4-116,0-4 226,5 2-242,1 0 0,6-4 221,-1 3-203,6-3 25,-5-1 1,5 4 29,-6 0 0,1 3-43,-1-3 1,0 5-6,1-1 0,-6 2-39,-2 1 1,-3 1-111,-1-1 1,0 2 89,0 2 1,-5-1-120,-2 5 0,-4-5 313,0 1-174,-6 3-24,0-5 0,-2 3 110,0-4 1,0-1-98,-4 0 1,1 0 9,3-4 0,3 2 65,4-5-416,6 0 106,-4-4 173,8 0-1549,-3-5 1021,5-2 0,7-5 577,4-4 0,6-1 0,6-6 0</inkml:trace>
  <inkml:trace contextRef="#ctx0" brushRef="#br0" timeOffset="50">7663 11992 7921,'-5'-12'4,"4"1"1212,-4 0-723,5 4 0,0 1 244,0 2-617,0 3 214,0-4 5,0 15-45,0-2-128,0 13 0,0-3-1,0 5 0,0 5-85,0 2 0,0 2-373,0-2 0,0 3-172,0-2 0,4-3-570,0-2 0,-1-5 455,-3-2 580,0-5 0,5 7 0,2-3 0</inkml:trace>
  <inkml:trace contextRef="#ctx0" brushRef="#br0" timeOffset="51">7549 12186 7883,'0'-13'172,"0"-2"1,1 13 135,3-6-4,3 5-235,4-7 1,4 9-295,0-3 97,1 3 2,-5-4 1,6 4-66,2-3 1,6 3 164,2 1-1008,-1 0 1034,2 0 0,-4-6 0,4 0 0</inkml:trace>
  <inkml:trace contextRef="#ctx0" brushRef="#br0" timeOffset="52">8109 11969 7929,'-12'0'1442,"1"0"-904,0 5-319,-1 1 1,1 6 5,-1 4-60,-4 7 0,3 4 219,-2 7-291,2-7 71,7 16 1,-3-13 164,5 8-369,0-2 102,4-7 1,5 0-416,3-2 222,2-3 43,2 4 1,3-10-106,0-3 1,5-4 54,-1-3 1,3-3-55,1-5 0,0-5 203,-1-3 0,1-2 153,0-1 0,0-6-20,0-2 0,-2-2 175,-2-2 1,2-5 492,-6-2-362,0-3-283,-3-2 1,-2 0 1,-3-3 1,-2 2-14,-5-2 0,-8-1-126,-4 1 0,-8 5 10,-3 6 1,-5 4-234,-6 4 0,5 4-209,2 7-104,-2 3 302,10 5 0,-8 9-1211,8 3 695,3 7 22,-1-7 1,11 10-1165,2-3 1862,3 8 0,1-3 0,0 4 0</inkml:trace>
  <inkml:trace contextRef="#ctx0" brushRef="#br0" timeOffset="53">8520 12118 8382,'6'-6'2067,"4"5"-1211,-3-9-260,-1 9-372,-1-4 112,-5 5-899,0 0 345,5 0-175,-3 0-277,3 5 670,-5-4 0,0 9 0,0-3 0</inkml:trace>
  <inkml:trace contextRef="#ctx0" brushRef="#br0" timeOffset="54">8943 11375 7999,'0'-11'0,"0"4"753,0 2-386,0 5 0,3 2 161,1 1-193,0 4-192,1 9 1,-2 3-1,3 8 132,-1 3 0,3 3-393,-5 2 1,1 0 165,-4 3 0,0-2-817,0 2 0,0-6 251,0-2 518,0-5 0,5 8 0,2-3 0</inkml:trace>
  <inkml:trace contextRef="#ctx0" brushRef="#br0" timeOffset="55">8794 12140 7966,'-6'-6'597,"4"0"-206,6 2 0,5 3 33,-1-3 0,-1 3-22,5 1 1,2-4-275,9 0 1,5-4-209,2 5 0,0-5-354,5 4 1,-5-4 274,4 5 0,-1-1 203,-6 4 1,-2 0-12,-6 0 0,-2 0-30,-6 0-3,1 5 0,-1-4 0,1 4 0</inkml:trace>
  <inkml:trace contextRef="#ctx0" brushRef="#br0" timeOffset="56">8851 12369 7955,'-6'-8'591,"2"1"0,3 3-157,1-4 0,5 6-122,2-2 1,0-1-91,0 1 0,1-4 57,3 4 1,5-3-78,-1 3 1,4-4-123,-4 5 0,0-1 47,-3 4 0,-1 0-103,1 0-327,-1 0 1,-1 5 170,-2 3 0,-2-2-63,-2 1 0,-3-3 62,3 4 0,-1-2 48,0 2 1,-1 2-47,1-2 1,0-2 50,1 2 1,-2-1 7,6 5 0,-5-5 8,0 1 0,0-4 189,1 3-197,-3 1 247,9 3-162,-4 1 1,6-2 201,-1-2 1,1 2-11,-1-3 0,-1 0-36,-2 0 0,2-3-28,-2 4 0,1-1 99,-2 5 1,2-1-214,-5 1 0,0-1 99,-4 0 1,0 2-192,0 2 0,-5 2 94,-3 2 0,-2 1-117,-2-5 0,-3 4 59,0-3 0,-5-1 35,1-4 1,1 1 12,-1-1 1,4-1 14,-4-2 1,1-3-365,-1-5 0,2 0 148,6 0 1,1-1-568,2-3 1,3-2 329,5-6 1,0-1 418,0-2 0,10-3 0,3-4 0</inkml:trace>
  <inkml:trace contextRef="#ctx0" brushRef="#br0" timeOffset="57">9616 11855 7909,'-11'-6'2381,"0"-5"-2839,4 10 1,2-3 282,5 8 1,0 6 583,0 5 0,0 6-168,0-2 0,0 7 90,0 5 0,0 2-295,0 1 1,0-1 14,0-2 1,1-3-504,3-6 0,-1 1 220,4 0 0,-4-5-1100,1-3 765,2-2 567,-5-2 0,4 1 0,-5-1 0</inkml:trace>
  <inkml:trace contextRef="#ctx0" brushRef="#br0" timeOffset="58">9411 12095 8009,'6'-7'762,"6"4"1,4 1-240,7 2 1,0-1-641,0-3 1,4 2-207,4-6 1,2 4-381,1-3 1,0 0 447,1 0 255,-6-3 0,4-2 0,-4-6 0</inkml:trace>
  <inkml:trace contextRef="#ctx0" brushRef="#br0" timeOffset="59">10050 11615 7948,'-7'-5'1434,"-1"-3"-750,6 3-344,-3 0-227,5 5 1,1 5 156,3 3 0,-3 8 156,3 7 1,-3 8-109,-1 11 1,0 1 104,0 10-1542,0 5 1252,0 1 0,-4 3-107,0-5-130,1 0 272,3-5-1809,0-1 1439,0-10 0,0-7-26,0-8 0,0-3-121,0-4 0,1 0-462,3-7 338,-3 2 1432,9-13-1331,-4 4 216,1-5-523,3 0 228,-4-5 451,6-1 0,-1-6 0,0 1 0</inkml:trace>
  <inkml:trace contextRef="#ctx0" brushRef="#br0" timeOffset="60">10290 12083 8382,'5'-6'1897,"-3"1"-1496,8 5 53,-9 0-700,4 0-617,-5 0 794,5 0-16,-4 0 85,4 0 0,-5 5 0,0 1 0</inkml:trace>
  <inkml:trace contextRef="#ctx0" brushRef="#br0" timeOffset="61">10621 11638 7960,'0'-23'5,"0"9"389,0 3-299,0 2 1,2-1-288,1 2 1181,-1-2-175,3 9-119,-5-10-403,0 10 0,0-3-32,0 8 0,0 4-75,0 7 0,1 3-48,3 5 1,-3 3-119,3 1 1,-3 5-262,-1-2 1,4-1-737,0 2 1,5-6 502,-2 2 0,0-3 475,0-1 0,1 0 0,3-1 0</inkml:trace>
  <inkml:trace contextRef="#ctx0" brushRef="#br0" timeOffset="62">10530 12140 10130,'11'0'312,"1"0"1,-1 0-217,1 0 0,0 0 111,4 0 1,6-3-190,9-1 0,2-5-109,1 1 0,-1 3-252,-2 1 0,0-1-634,-4 2 0,-4-1 230,-4 4 747,-5 0 0,2 0 0,-4 0 0</inkml:trace>
  <inkml:trace contextRef="#ctx0" brushRef="#br0" timeOffset="63">10610 12357 7973,'-11'0'1301,"-1"0"-379,6 0-655,1 0 0,6 0-62,3 0 0,-2 0 13,6 0 0,3-1-109,5-3 0,4 2 101,-1-6 0,1 4-202,-1-3 1,2 4 121,-6-1 0,4 3-258,-4 1 0,-4 0 40,-3 0 1,-4 0-228,4 0 53,-6 5 0,2 0 117,-8 3 0,-1 2 47,-3-2 1,-3 2 36,0 1 0,-1 1 171,-3-1 0,6-3-100,1-1 338,1 1-254,-5 3 1,6-3-11,2 0-42,3-6 1,1 4-10,0-2 0,1-2 78,3 1 0,-1 0-66,4 1 0,0-2 26,0 6 0,3-4-31,-2 3 0,2 0 33,1 0 0,1 3 12,-1-2 0,1 2 7,-1 2 0,1-1-9,-1 0 1,0 1 3,1-1 1,-2 1-16,-2-1 1,-3 0-3,-5 1 0,-2-1-108,-1 1 0,-5-1 105,-7 1 0,-7-1-446,-4 0 1,-6 1-104,1-1 0,-3-3-285,-4-1 0,2-3 767,-2 4 0,-2-6 0,-1 4 0</inkml:trace>
  <inkml:trace contextRef="#ctx0" brushRef="#br0" timeOffset="64">11238 11946 7867,'-11'-5'1002,"4"4"-538,2-4-13,5 5 439,0 0-557,5 0 0,3 0 26,7 0 1,-1 0-315,5 0 1,0 0 51,4 0 1,0 0-92,0 0 1,3-1 109,1-3 1,-4 2-950,-4-1 1,-1 1-782,1 2-301,-3 0 1915,-4 0 0,-6 0 0,-1 0 0</inkml:trace>
  <inkml:trace contextRef="#ctx0" brushRef="#br0" timeOffset="65">11215 12129 7982,'8'0'496,"0"0"1,-1 0-203,5 0 0,-4 0-18,4 0 1,-3-4 140,6 0 1,-1-1-324,1 1 0,3 3-196,5-3 0,0-1-732,-1 2 1,1-5 264,0 4 569,-5 0 0,9-1 0,-3-1 0</inkml:trace>
  <inkml:trace contextRef="#ctx0" brushRef="#br0" timeOffset="66">11809 11912 8473,'-6'-5'74,"2"5"1,3 9-66,1 6 0,-5 5 165,-3-1 1,-1 4 307,2 4 1,-4-2-223,4 6 1,2-1-335,1 4 0,3-1 24,1-2 1,1-3-73,3-5 1,2-2-42,5-2 0,5-4 131,-1-7 1,7-3 115,0-5 0,2 0-126,7 0 0,-1-6 356,5-6 0,-2 0 101,-3-7 0,-2 0 102,-5-4 0,-5-1-165,-3-3 1,-4 2 125,-3-6 0,-3-3-107,-5-4 0,-1-4-112,-3 4 1,-2-5-367,-6 1 1,-6 4 137,-4 4 0,-8 6-1078,-8 9 0,-6 8 775,-6 11 0,1 21 0,3 9 0</inkml:trace>
  <inkml:trace contextRef="#ctx0" brushRef="#br0" timeOffset="67">13945 16286 8117,'-6'-1'182,"2"-3"61,2 3-31,2-4 348,0 5-297,6 0 1,-4 0-114,6 0 0,-5 0 163,5 0-227,0 0 0,3 0-15,1 0 0,-1-4 39,0 0 0,6 0-104,2 4 0,3 0-112,0 0 0,2 0 114,3 0 0,-2 0-130,6 0 0,-6 0 88,2 0 0,-4 0 85,-4 0 1,2 2-24,-2 1 0,-1-1-1,1 1 1,-4 3 21,5-3 0,-3 1 100,2-4 0,4 1 28,0 3 1,1-3-58,7 3 1,-1-2-117,4-2 1,1-4 76,-1 0 0,4 0-135,0 4 0,0-4 6,-4 1 0,4-1 22,0 4 1,-3 0 32,-5 0 0,-1 0-16,2 0 0,1 1 128,-6 3 0,5-3-112,-5 3 1,6 1 198,-2-1 0,5 0-64,3-4 1,0 0-46,8 0 1,-2-2-85,9-2 0,2 2-318,6-6 0,-3 5 342,3-5 0,-3 5-106,-1 0 1,-1-2-71,-2 1 0,-4 0 40,-4 4 1,-2 0 128,-2 0 1,1 0-61,-4 0 0,-1 0 232,-4 0 0,4 4-13,0 0 0,4-1-93,-4-3 1,9 0-67,-1 0 0,7 0-5,0 0 1,4-3-381,4-1 1,-2-5 418,2 1 0,-3-1-194,-1 2 0,-2-2 50,-6 5 0,-1-4 31,-10 5 1,-3-1 49,-5 4 0,-5 0 291,2 0 1,-7 0-240,-1 0 1,0 0 54,4 0 1,1 0-117,3 0 0,4 0 345,7 0 1,2 0-549,6 0 0,5 0 90,2 0 1,3 0-254,1 0 0,1-1 347,3-3 1,-2 2-14,1-1 0,-2-2 21,-5 1 0,-4 0 113,-7 4 1,3-4 13,-4 0 1,0 1-39,1 3 1,0 0-29,4 0 1,0-4-71,4 0 0,2 0-322,5 4 1,1-1 330,3-3 0,3 3-176,-30-1 0,0 0 0,0-1 1,0 1 208,-2 0 1,0 0 0,2 0 0,0 0 2,30 2 0,0 0 320,0 0 1,0-4-226,-32 3 1,1-1-1,0-1 1,1 2 49,31 1 0,-30 0 0,1 0-57,0 0 1,0 0 0,1 0 0,0 0-33,-1 0 0,0 0 0,0 0 1,0 0-43,4 0 1,0 0 0,-1 0 0,0 0-69,2 0 0,1 0 0,-1-2 0,0 0 60,-1 0 0,0 0 1,0 0-1,1 0-64,1 2 1,0 0 0,-4 0 0,1-1 72,1-1 0,0 0 1,-6 2-1,-1-1-11,0-1 1,-1 0 0,22 1 266,-4 1 1,-4 0-140,-5 0 0,-2 0 42,-9 0 1,-2 0-41,-5 0 0,0 0 212,-1 0 1,1 0-225,0 0 1,0-4 335,0 0 0,0-1-461,-1 2 0,-2 1 242,-1-2 0,-5 3-241,1 1 0,-3-1 52,0-3-11,-6 3-458,4-4-167,-8 5 0,-2 0-390,-8 0 1,-15-4 958,-11 0 0,-16 0 0,-13 4 0</inkml:trace>
  <inkml:trace contextRef="#ctx0" brushRef="#br0" timeOffset="68">14607 15578 8869,'12'0'305,"-1"4"-138,1 0 0,4-1 47,3-3 1,3 0-24,0 0 35,1 0-94,5 0 1,-2 0 120,4 0-227,-5 0 93,3 0 1,-5 0-103,0 0 118,-5 0 1,-2 0-18,-4 0-290,-1 0 149,-4 0-79,-2 6 1,-5-4 77,0 6 1,-5-2 54,-3 2 0,0 3-94,-3 1 1,1 0 67,-9 7 0,1-1 4,-1 1 1,-3 3-10,3-3 1,-1 5-8,1-1 1,-1 2-42,4-6 0,-1 1-11,5-1 1,-2-2 44,7-6 1,-4 1 0,0-1 0,3 1 65,1-1 1,3-5 21,-4-2-31,6 2 0,-3-3 83,5 5-46,0-6 1,1 3 40,3-5 0,4 0 123,7 0 0,6 0 123,6 0 0,1 0-96,-1 0 1,-2 0-25,5 0 1,0 0-82,0 0 0,6-4 0,-6 1 0,4-5-22,-7 4 1,0 0-73,-5 4 1,-4-3-197,-3-1 1,-2 0-992,-2 4-311,-4 0 1,-7 0 1425,-8 0 0,-12 5 0,-4 1 0</inkml:trace>
  <inkml:trace contextRef="#ctx0" brushRef="#br0" timeOffset="69">14584 16880 8793,'0'-6'2146,"6"1"-1697,-5 5 0,8 1-87,-6 3 1,1 7-157,-4 8 0,0 4 66,0 4 1,-1 3-111,-3 8 1,2 8-126,-6 7 0,0-1-4,-3 1 0,1-1 46,2 2 0,-1 0-459,6-4 0,-1-1 233,4-3 0,0-5-369,0-3 1,0-4 231,0-4 0,5-2-69,2-5 0,0-5 76,0-3 1,-3-6-240,4-1-24,-6-6-156,3 3 419,-5-5-298,0 0 575,0-5 0,0-1 0,0-6 0</inkml:trace>
  <inkml:trace contextRef="#ctx0" brushRef="#br0" timeOffset="70">14527 17051 7739,'0'-11'0,"0"0"275,0-1 1,2 1-31,1-1 1,0 5-132,5-1 1,3 4 100,4-3 0,6 3 148,-2-4 0,3 4-181,5-3 0,2 3-27,5-4 1,-1 6-120,-2-2 1,1 3 130,-6 1 0,5 0-105,-5 0 0,0 1 65,-7 3 0,1 3-155,-5 9 0,-3-2-90,-5 5 1,-4 0-46,1 4 1,-8 3 45,-4 1 0,-3 1-70,-4-2 0,-7-2 5,-5 3 1,-4-3 142,0-1 1,-3-1-118,-4-3 0,6-3 59,-2-4 0,7-2 40,1-3 0,3-2-280,4-5 8,2 0 1,11-2-42,2-6 0,3 1-682,1-9 1052,5-1 0,6-1 0,7-5 0</inkml:trace>
  <inkml:trace contextRef="#ctx0" brushRef="#br0" timeOffset="71">15293 16743 7820,'0'-11'1581,"0"-1"-1321,0 1 181,0 4-120,-6 2 0,0 7-100,-5 1 1,-1 5-14,1 7 0,-4 3-3,-1 5 1,1 5 16,4 2 0,1 7-75,2 1 1,-1 0 73,5-4 1,0 3-298,4-3 0,0 7 9,0-7 1,0 3-89,0-3 0,0-3-11,0-1 1,4-3-220,0 3 0,4-4-188,-4 0 0,3-1 227,-3-3 1,5-4-377,-2-3 379,4 3 0,0-6-362,0-1 316,1-5 1,-1-6 388,1 0 0,-1 0 0,1 0 0</inkml:trace>
  <inkml:trace contextRef="#ctx0" brushRef="#br0" timeOffset="72">15372 17051 7736,'-6'-7'1802,"2"-1"-1996,3 1 0,6 0 15,3 3 0,-2 3 730,2 1 0,-1 0-232,5 0 0,0 0 83,4 0 0,1 0-154,6 0 1,0 0-135,0 0 1,0 4-39,0 0 1,-1 0-104,1-4 0,-1 3 76,-3 1 63,3 0 1,-10-3-307,3 3 1,-7-1 55,-4 4 0,-3-3-29,-1 4 0,-9-1 14,-2 5 1,-8 0 5,0 4 0,-4-3 72,-4 7 1,3-3-9,-3 2 1,7 2-23,1-6 0,5 1 40,-1 0 1,2-4-134,2 3 58,5-2 435,-5-1 158,10-1-132,1-5 1,8-1-74,7-5 1,-1 0 64,5 0 1,0 0-42,4 0 0,0 0-114,-1 0 0,5-1-90,0-3 1,-1 3 126,-3-3 1,-4 3-45,0 1 1,-5-4-917,2 0-1447,-4 1 1414,0 3 0,-6-2 798,-2-1 0,-13 1 0,-4-3 0</inkml:trace>
  <inkml:trace contextRef="#ctx0" brushRef="#br0" timeOffset="73">15909 16777 7799,'0'-11'845,"0"-1"1,0 1-340,0 0 0,5 4-52,3 3 1,-2 3-94,2 1 0,-4 0 221,3 0 0,1 1-154,3 3 1,2 9-17,2 10 1,3 2-120,5 9 0,-2 3-23,-1 9 0,0 1-482,-5 2 0,0 3 222,-3 5 0,-6-5-177,-2-2 1,-3-8-364,-1-4 0,-5 1-648,-3-1 1,-3-5 424,-4-6 1,-8-3 752,-8-1 0,-3 0 0,-4 0 0,-4-1 0,-2 1 0</inkml:trace>
  <inkml:trace contextRef="#ctx0" brushRef="#br0" timeOffset="74">17965 15407 7867,'0'-12'0,"-1"5"-106,-3-1 1,3 4 115,-3-3 1,3 3 295,1-4 362,0 6-58,0-8-257,-5 8 1,2-3 99,-5 5 307,6 0-430,-8-5 0,3 4-5,-4-3 0,-4 8-85,-1 3 0,0 1 26,1 4 0,1-4-59,-5 8 0,1 1-1,-1 2 1,-1 7-144,4 0 1,-1 6 43,5-1 0,0 2-57,8 1 1,0-4 27,4 1 0,1-2-225,3 1 0,5-2 5,10-5 1,0 0 27,8 0 0,1-5 106,-2-3 0,10-6 21,-2-2 1,8-4-27,0 1 1,2-4 28,2-4 1,-3-2-94,3-6 0,-8-3 74,4 0 1,-9-6-9,-3 2 0,-10-3 65,-1-5 0,-6 1-2,-5-4 0,-5-2-110,-6-6 1,-9 3-131,-7-3 0,-5-2-270,-6 2 0,-2 5 186,-10 7 1,0 4-409,-4 7 1,2 1 284,2 10 1,3 0-52,5 4 1,4 0 445,4 0 0,-2 4 0,1 0 0,1 0 0</inkml:trace>
  <inkml:trace contextRef="#ctx0" brushRef="#br0" timeOffset="75">20112 15350 7852,'6'-5'-617,"0"2"1415,-6-5-35,0 6-42,0-8-451,0 8 0,0-4 637,0 2-83,0 3-120,0-4-400,0 15 0,1 3 150,3 10 1,-2-1-56,6 1 1,-4 5-146,3 3 1,1 2-13,3 1 1,-3-1-269,-1-3 1,1 3-328,4-2 1,-5-2-197,1 1 1,-4-4-701,3 1 0,-3-3 1249,4-2 0,-1 1 0,5 0 0</inkml:trace>
  <inkml:trace contextRef="#ctx0" brushRef="#br0" timeOffset="76">17817 16640 7814,'-7'-7'304,"3"-1"0,3 4 376,1-3-150,0 4 143,0-7 399,0 9-247,0-4-340,0 5-228,0 5 1,1 5-50,3 5 0,-3 9-208,3-1 0,1 7 13,-1 1 1,1 2 6,-1 1 0,-3-3-70,3-1 0,1-1-196,-1 2 0,1-2 39,-1-3 0,-3-3-134,3 0 1,1-1-382,-1-7 0,3 0-113,-3-3-145,5-1 1,-6-1 979,4-2 0,1-3 0,3-5 0</inkml:trace>
  <inkml:trace contextRef="#ctx0" brushRef="#br0" timeOffset="77">18193 16732 7824,'7'-8'1155,"-3"0"-757,-3 6 0,-1-5 297,0 4-226,0 1-150,0 13 1,-1-1-130,-3 13 0,-4 2-26,-7 5 0,1 5-78,-5 3 0,0 1-174,-4 3 1,0 1-477,0-5 0,2 0 351,2-4 0,1-3-492,3-1 0,6-8 207,-3 1 0,5-8 33,-1 0 1,3-2-156,5-2 620,-5 1 0,4-6 0,-4-1 0</inkml:trace>
  <inkml:trace contextRef="#ctx0" brushRef="#br0" timeOffset="78">18228 17074 7740,'6'-11'110,"4"4"0,-9-3 188,3 3 1,3 0 19,0 0 1,3 0-144,2 0 0,-1-2-43,1 5 1,0-4 259,4 5 1,-4-5 382,3 4 1,2-3-422,-2 3 1,0 0-318,-3 4 0,-5 0-204,1 0 0,-4 0 217,4 0 1,-6 5-280,2 3 0,-3-2 81,-1 2 10,-5-1 0,-1 5-8,-6-1 0,6-3 92,2-1 1,-1-3 89,1 4 0,0-4 335,4 3-179,0-4 20,0 7 0,0-8-63,0 6 0,6-5-68,1 0 1,5 2-22,3-1 1,-1 5-40,5-1 1,0-2-9,4 2 1,-1-1-25,1 5 0,-1-1-11,-3 1 1,3-1 112,-3 0 1,-3 5 0,-1-1 1,-3 4 33,-5-4 1,-2 5-78,-5-1 1,-2 3-33,-6 1 0,-4-4-2,-11 0 0,-5-1-10,-3 1 1,-5 1 86,-3-5 0,0-3-16,1-5 0,3 0-388,-4 0 0,5-2 147,4-5 0,-2-5 165,5-2 0,1-3 0,3-2 0</inkml:trace>
  <inkml:trace contextRef="#ctx0" brushRef="#br1" timeOffset="79">19804 13328 8035,'-8'-10'0,"1"2"0,4-2 323,-1 3 166,3 2 53,1-1-179,0 1-265,0 4 1,0-3 90,0 8 0,0 2-18,0 6 1,0 1 10,0 2 0,-1 3-16,-3 4 1,-2 5-298,-6 0 1,-4 6 95,-3 1 0,-7 4-39,0 4 0,-7 7-234,-2 1 0,16-23 0,-1 0 310,-3 2 0,0 0 1,0-3-1,1 1 23,-1 0 1,0-1 0,-2 1 0,-1-1-11,0 3 0,-1 0 1,-3-2-1,0-1 18,0 1 0,-1-1 0,1 0 0,1 0 18,2 1 1,0-1 0,0 0 0,0-1 2,2-2 0,0 0 0,0-1 0,1 0-162,-22 20 0,0 3 51,1-3 1,-1-2 77,0 2 0,6-5 41,2 1 0,2 0-115,2-4 1,1 2-184,2-10 1,4 4 143,4-8 0,0 4 39,0-7 0,4-1 12,0 1 0,4-5 2,-4 1 0,5-4 886,-2-3-835,4 2 401,0-9-615,1 4-38,5-5 0,1-1 80,5-3 0,0 2-100,0-6 1,5 0-158,2-3 1,2 3 73,-1 1 0,2-1 161,-3-3 1,0 1 64,0 2 0,-4-2 114,1 2 1,1-2-155,-1-1 1,-1 3 19,-3 0 0,-1 2 72,-3-1 1,2-2-3,-6 5 200,6-5 63,-8 3 1155,8-1 155,-8 2 1,9 6-713,-3 3 1,-1 3-391,1 4 1,-1 0-215,1 1 1,2 1-67,-6 2 0,4-1-232,-3 5 1,-1-5 24,-3 1 1,1 1 96,2 0 0,-2-1-190,2-4 1,-1-3 110,2 0 0,0-5 230,4 5-117,1-5 0,-3 7 1,10-9-41,3 3 0,6-3 13,1-1 0,5 0-251,-1 0 0,3 0-416,1 0 0,0-1-728,-1-3 1374,1 3 0,5-9 0,1 3 0</inkml:trace>
  <inkml:trace contextRef="#ctx0" brushRef="#br1" timeOffset="80">18388 13351 8091,'-12'0'1227,"1"0"-895,4 0 1,2 1-83,5 3 0,5 2-76,3 6 0,2 1 76,2 2 1,0 3-1,4 4 1,1 1-100,6 0 1,1 0-98,3 0 1,-2 1-57,6 2 1,-2-1 97,1 1 0,-2-5 13,-5-2 0,-1-4 28,-3 4 1,-2-5-204,-1 1 0,-4 2-95,4-2 0,-9 0-282,-3-4 0,1 1-11,-1-1 1,1-3-294,-1-1 1,-2 0-1073,6 0 1819,0-1 0,3-1 0,0 1 0</inkml:trace>
  <inkml:trace contextRef="#ctx0" brushRef="#br1" timeOffset="81">21734 13465 8221,'-6'-5'-1667,"-3"3"3048,5-6-324,0 5-167,-1-2-373,4 5-114,-4 0-209,5 0 1,-4 2-1,0 1 0,-5 8-34,2 4 1,-7 6 92,-2 2 0,-4 5-157,1 6 1,-6 6 92,-2 2 1,-5-1-400,2 5 1,-3-3 236,-1 7 1,-2-3-400,-2-2 0,2 1 418,-2 0 1,3-2-159,1-2 0,-1 6 90,1-2 1,-2-2-99,-2-2 0,-1-1-28,-3 1 1,-2 1 115,2-5 1,-6 4 101,-2-4 1,25-17 0,1 0 2,-22 17 0,0 1-29,1-1 1,8-6-47,3 2 0,7-3 5,0-1 0,8-6-45,4-5 0,4-5 64,3 2 1,3-4-506,5 0 471,0-6 1,0 0-892,0-2 712,0-3 1,0 3-503,0-8 1,5-2 692,3-5 0,2-1 0,1 1 0</inkml:trace>
  <inkml:trace contextRef="#ctx0" brushRef="#br1" timeOffset="82">19667 14230 8080,'0'-11'0,"-5"3"0,-3 1 0,-1 3 83,2-4 199,-4 6 1,9-3 574,-6 5-244,6 0-86,-3 0-502,5 0 1,5 0 73,2 0 0,3 6 223,2 5 1,6 3-66,4 9 0,3-1 89,5 8 0,-3-1-147,3 2 0,-3 1-22,3-6 1,-4 5-135,0-5 1,2 5 136,-1-4 0,0-1-247,-5-3 1,1 0 85,0 0 0,-1-4-71,-3 0 1,-3-5-164,-4 1 1,-1-4-344,0-3-40,1 2-140,-6-9 55,-1 4 452,-5-5 1,-5 0-309,-2 0 1,-4-3 129,0-1 0,0-4-81,-1 4 0,2-1 70,2 2 0,-2 1 420,3-2 0,-4-2 0,0 0 0</inkml:trace>
  <inkml:trace contextRef="#ctx0" brushRef="#br1" timeOffset="83">19964 14733 7784,'0'-6'1393,"0"0"-172,0 6-823,5 0 0,1 0-81,6 0 1,0 4-40,3 0 1,2 0-3,2-4 0,5 4-14,-5 0 0,5-1-119,-5-3 0,-1 0 95,1 0 0,-5 0-318,1 0 1,-6 4-241,-1 0-209,-6 0 282,3-4 204,-5 0 35,-5-5 0,0-2 123,-2-4 1,-2-1-57,5 1 0,-4-2 168,4-2 0,-3-1-70,3-3 1,0-2-193,4 6 1,0 0-95,0 3 1,0 1-511,0 0-80,0-1-475,0 6-988,0-4 1569,0 8 0,5-1 613,3 6 0,2 4 0,2 4 0</inkml:trace>
  <inkml:trace contextRef="#ctx0" brushRef="#br1" timeOffset="84">20455 14539 7926,'0'-12'259,"-5"6"1,3-4 53,-1 2 0,1 2 243,2-2 131,0 6 439,0-3-830,0 0 0,0 5-64,0 0 1,0 6-143,0 9 0,0-1 77,0 5 0,0 1-152,0 7 0,0-3 117,0 3 0,0 1-87,0-2 1,-1 5-9,-3-4 0,2-2-214,-6-6 0,1 1 99,-5-5 0,2 2 84,2-2 1,-2-3 90,3-1 1,0-1 44,0-6-10,4 0 59,-2-4 12,5 0-125,5 0 1,1 0 11,6 0 0,4-4-134,3 0 0,3-3-25,1 3 1,0-1-127,-1 1 0,1 3 59,0-3 1,-4 3-1081,0 1 1,-5 0 1215,1 0 0,-7 5 0,-3 1 0</inkml:trace>
  <inkml:trace contextRef="#ctx0" brushRef="#br2" timeOffset="85">19918 16583 7766,'-10'-18'1353,"2"3"-653,-2 2 1,9 2-206,-3 0 0,3 3-87,1 0 1,1 5-37,3-5 0,2 4 112,6-3 1,0 3-266,3-4 0,3 6-131,5-2 0,-1 2-215,-3 2 1,2 6 160,-2 1 0,-2 7-479,-2 1 1,-7 9 153,-5-1 1,-3 12-68,-3-1 1,-9 4-17,-7 0 1,-6 1-152,-2 3 1,-7-2 145,3-6 0,-4-1 147,4-3 0,4-2 510,0-5 0,7-5-184,1-3 0,8-2 862,0-2-225,7-5 116,-1 0-572,5-6 1,5 0 190,3 0 1,7-2-398,4-2 1,3 3 86,0-3 1,6 2-217,3-2 1,1 3 46,-2-3 1,2-1-156,-6 1 1,-3 0-173,-4 4 1,-5 0-951,1 0 452,-2 0-368,-7 0 1206,0 0 0,-6 5 0,0 2 0</inkml:trace>
  <inkml:trace contextRef="#ctx0" brushRef="#br2" timeOffset="86">20558 16640 7771,'0'-7'1706,"0"-1"-1319,0 5 9,0-2-75,0 16 1,-6 1 404,-1 11 1,-5 6-387,-3 5 1,-3 2-125,-4 6 1,-1 0-291,0 3 1,0 5-375,0-1 1,-3 2 169,-1-1 0,2-7 147,6 3 1,-3-10-75,3-1 0,1-6-542,-1-6 0,5-6 296,-1-1 0,6-9-980,1-3 506,6-3 126,-3-1 934,5-5 0,5-1 0,1-6 0</inkml:trace>
  <inkml:trace contextRef="#ctx0" brushRef="#br2" timeOffset="87">20535 17154 7928,'5'-11'383,"-3"-1"-117,6 1 1,-4-1 319,3 1 1,1 0-16,3-1 1,-3 1-192,0-1 0,-1 5-131,5-1 1,-1 2 120,1-2 0,3 3 220,0 5 0,1-4-331,0 0 1,-2 1-261,5 3 1,-5 3 122,1 1 1,-2 5-68,-2-1 0,-1 2-339,-2 1 0,-3 1 159,-5-1 1,0 1-373,0-1 0,-1 0 160,-3 1 0,-3-2 76,-4-2 0,0 2 143,-1-3 1,5 0 200,-1 0 1,4 0-193,-4 0 200,6 3 0,-3-7 110,5 5 0,0-5-60,0 5 0,5-5 94,3 0 0,7 2-91,4-1 0,1 4-81,-1-4 0,3 3-30,-3-3 1,2 5-98,2-1 1,0 2 133,0 1 1,-5 1-21,-3-1 0,-2-3 19,-2-1 0,-5 1-35,-2 3 1,-4 1 29,-4-1 0,-5 2-9,-10 2 1,-2-2 16,-13 2 1,-3-4-93,-9-3 1,-5 2-123,-2-2 1,2-3-271,2-1 1,2-3-1250,1-1 1474,6 0 0,0 5 0,6 1 0</inkml:trace>
  <inkml:trace contextRef="#ctx0" brushRef="#br2" timeOffset="88">7012 16092 7894,'0'-11'0,"0"-1"0,0 1 280,0-1 1,0 5 283,0-1 54,0 6-26,-5-9-177,-1 10 0,-2-4-111,1 5 0,0 1-85,0 3 0,-3 4-139,2 7 0,-6 4 117,-1 8 1,-2-1-261,2 9 1,2-2-33,-2 8 1,3 1-47,0 4 1,4-4 27,1 0 0,4-2-54,0 2 0,3 0 85,3-8 1,4 2-72,4-9 0,1-5 120,-1-3 1,5-6 15,3-1 1,3-2 50,1-7 0,5 0-22,2-7 1,2-3 4,-2-9 1,0-1 34,-4-6 0,-2-4 130,3 0 0,-8-4-77,-4 0 1,-3-2 5,-5-1 0,-2 0-153,-5 0 0,-6-1 107,-5 1 0,-2 0-138,-6-1 0,0 2 2,-4 3 1,0-2-92,0 6 1,-1 4-46,-2 7 0,5 3-166,-2 5 1,4 2-327,0 5 1,3 1 255,4 3 0,5 2-755,-1 6 1198,6 9 0,-8-2 0,3 9 0</inkml:trace>
  <inkml:trace contextRef="#ctx0" brushRef="#br2" timeOffset="89">7504 16412 7926,'6'0'1505,"-1"0"-1683,-5 0-268,0-5 446,0 3 0,0-8 0,0 4 0</inkml:trace>
  <inkml:trace contextRef="#ctx0" brushRef="#br2" timeOffset="90">7926 15784 7969,'0'-23'0,"-4"0"329,0 0 0,1 2 509,3 2 1,0 2-185,0 6 1,0 3 193,0 0-720,0 6 0,0-2 37,0 8 0,0 3-50,0 9 1,0 3 27,0 7 0,0 5-146,0 7 0,1-1-148,3 5 0,-3-6-439,3 2 0,1 0-641,-1-3 0,0 2 68,-4-7 1163,0 3 0,0-4 0,0-1 0</inkml:trace>
  <inkml:trace contextRef="#ctx0" brushRef="#br2" timeOffset="91">7812 16423 8097,'6'-7'725,"6"-1"1,0 5-396,7 0 1,0 0-43,4-1 0,5 2-192,3-6 1,2 4-159,1-3 1,0 0-68,0 0 1,-1-2-275,-2 5 0,2-4 120,-3 5 1,-1-2-398,2 1 680,-6 2 0,3-8 0,-5 4 0</inkml:trace>
  <inkml:trace contextRef="#ctx0" brushRef="#br2" timeOffset="92">7995 16663 7816,'-7'-1'342,"3"-3"0,4-2 502,4-6 1,8 1-446,7-1 1,2 1-113,2 0 0,-3-1-153,3 1 0,-4 1 74,4 2 1,0-1-76,-4 5 0,-1 0-41,1 4 0,-5 0-89,1 0 1,-2 0 119,-2 0 1,-3 4-161,-1 0-193,-4 5-104,7-3 160,-9 6 187,4-1 1,-6-1-85,-3-2 1,2 2 99,-6-2 0,2-2 24,-2 2 65,-2-1 44,4 5 1,-1-5-72,4 1 0,1-4 151,2 3 1,0-3-185,0 4 0,2-2 27,1 2 1,4 2-72,4-3 0,4 0 24,1 0 0,4 1-112,-1 3 0,2 1 177,2-1 1,0 1 53,0-1 0,-1 2-67,-3 2 1,1-2 112,-5 2 0,-1 1-30,-6 0 0,1 3-75,-6-4 0,0 4 27,-7-4 1,-5 4-46,-10-4 0,-5 2-4,-10-2 0,-2-3-74,-2-1 1,-2-1-194,-6-6 0,5 0-396,3-4 0,9 0-1626,6 0 2213,0-5 0,16-7 0,-3-5 0</inkml:trace>
  <inkml:trace contextRef="#ctx0" brushRef="#br2" timeOffset="93">8897 16172 7924,'0'-6'946,"0"1"-244,0 5 0,0 5-257,0 2 1,0 5-162,0 3 0,0 4-40,0 8 0,0-2-120,0 5 0,0-3-212,0 3 1,4-4-42,-1 1 1,3-1 138,-3-3 1,-1 1-767,1-9 0,3 1-18,-3-5 0,1-3 774,-4-1 0,5-4 0,2 2 0</inkml:trace>
  <inkml:trace contextRef="#ctx0" brushRef="#br2" timeOffset="94">8748 16400 7443,'0'-11'1275,"2"3"-551,1 1 0,5 4-337,7-1 1,3 3-261,5 1 1,5 0-110,2 0 1,8-1-13,4-3 1,-1 3-176,1-3 1,-5-1-899,1 1 0,-7-4 1067,0 5 0,-1-6 0,4 2 0</inkml:trace>
  <inkml:trace contextRef="#ctx0" brushRef="#br2" timeOffset="95">9662 15909 7917,'-11'-11'923,"4"-1"1,-2 1 197,6 0-61,-1 4-284,4 2-531,0 5 0,0 5 1,0 3 0,0 8 0,0 7 0,4 10-89,-1 9 1,5 4-109,-4 3 0,0-1-300,-4 6 1,3-6 260,1 1 1,0-3-500,-4-4 1,1 0 262,3-8 1,-3 3-297,3-7 0,1-2 46,-1-1 1,4-4-90,-4-4 1,1-4-337,-2-7-23,-1 2 1012,8-9 1,-4 4 0,6-5 0</inkml:trace>
  <inkml:trace contextRef="#ctx0" brushRef="#br2" timeOffset="96">10028 16309 7890,'0'-11'1640,"0"-1"1,0 5-1192,0-1 0,1 5-115,3 0 124,-3 1-1649,4-3 353,0 4 1,-2-5 837,4 2 0,1 3 0,3-5 0</inkml:trace>
  <inkml:trace contextRef="#ctx0" brushRef="#br2" timeOffset="97">10370 15749 7944,'0'-29'622,"0"1"202,0 5 0,0 2-412,0 2 1,5 2-192,3 6 1,2-1-354,1 1 1,1 3 162,-1 1 1,4 4 68,1-1 1,4 3 67,-1 1 0,-1 1-161,1 3 0,-1-1 26,1 4 0,-3 5-154,-4 3 1,-1 2-30,0-2 1,-4 1 29,-3 3 0,-3 3-25,-1-3 0,-1 4 35,-3 3 1,-3-1-210,-4 1 0,-4-2 2,0-1 1,-1 0 7,5 0 0,-1-5 249,1-3 0,1-2 107,2-2 0,-1-3 13,6-1 440,-1-4-167,4 7 0,1-9-102,3 3 0,3-3-20,9-1 1,-2 0-90,5 0 0,0 0-33,4 0 0,3 0-70,1 0 0,0 0-171,-5 0 0,2 0-107,3 0 1,-7 0-361,3 0 1,-8 0 618,1 0 0,-4 5 0,0 2 0</inkml:trace>
  <inkml:trace contextRef="#ctx0" brushRef="#br2" timeOffset="98">10427 16389 7903,'12'-11'162,"-1"-1"1,6 1 203,2-1 1,3 1-42,5-1 1,-3 5 228,3-1 0,-3 1-213,-1-5 0,1 5-156,3-1 1,-3 4-86,2-3 0,-2 4-217,-1-1 0,0 2-330,0-2 1,-4 3-55,0-3 1,-5 2-1132,1 2 1632,-2 0 0,-2 6 0,1 0 0</inkml:trace>
  <inkml:trace contextRef="#ctx0" brushRef="#br2" timeOffset="99">10564 16560 7834,'-11'0'0,"5"0"1435,-5 0-895,10 0 1,1-4-61,8 1 0,2-5 0,1 3 125,1-1 1,3-1-318,0 0 0,5-4-239,0 4 1,1 1 2,2-2 0,0 5-158,0 0 0,-1 1 49,1 2 1,-5 0-140,-3 0 0,-2 0-203,-2 0 199,1 5 0,-6 2-13,-2 4 1,-3 1 82,-1-1 0,-1 0 131,-3 1 0,-2-5-22,-6 1 0,1 0 99,0 3 0,-1-1-31,1-2 1,-1 2 160,1-2 0,3-2 237,1 2-223,4-6 314,-7 8-71,9-8-227,-4 8 1,6-9-169,3 3 0,2-2-3,5 2 0,2-1-3,2 4 0,-1-4-172,5 1 1,0 2-24,4 2 1,0 0 125,0 0 0,0 2 81,0-2 1,-2 2-73,-2 1 0,-2 5 146,-6-1 1,-3 0-28,-1-3 0,-5 4-20,-2 3 0,-8-1-13,-11 1 1,-1-4 7,-11 4 1,-3-5-225,-4 1 0,-4 1 73,4-5 1,0 2-294,4-10 1,4 1 131,4-4 0,8-1-2222,7-3 2436,4-2 0,12-16 0,2-2 0</inkml:trace>
  <inkml:trace contextRef="#ctx0" brushRef="#br2" timeOffset="100">11398 16206 10185,'13'0'336,"2"0"0,3 0-253,5 0 1,1 0-77,2 0 1,-2 0 46,3 0 0,-3-4-121,-1 1 0,-4-2-209,0 1 1,-5 2 275,1-1 0,-2 1 0,-2 2 0</inkml:trace>
  <inkml:trace contextRef="#ctx0" brushRef="#br2" timeOffset="101">11398 16457 7877,'11'0'1447,"2"-1"-961,2-3 0,-1 3-212,5-3 0,4-1-123,4 1 0,1-3-141,-2 3 0,0-5-569,4 2 1,-4 1 155,0 3 403,-2-4 0,-1 1 0,0-5 0</inkml:trace>
  <inkml:trace contextRef="#ctx0" brushRef="#br2" timeOffset="102">12243 15761 7880,'7'-29'944,"-2"-4"0,-5 5-520,0-3 1,6 3-941,5 5 1,2 6 360,6 1 0,-4 4 500,4 0 1,-5 1-28,2 0 0,0 3 215,-1 0 0,6 6-226,-2-2 0,-2 4-149,2 4 0,-3 6-160,3 5 1,-5 2 68,1-2 0,-6 3-118,-2 4 1,-4 1 24,1 0 0,-8 1-252,-4 3 1,-3 0 24,-4 7 1,-3-6-109,-5 6 0,0-6 75,0 2 1,0-6 64,1-1 1,4-1 201,3-7 0,2 3-46,2-7 1,3 3 160,0-6 0,6-2 38,-2 2 313,3-6-256,1 3 0,1-5 59,3 0 0,2 0-38,6 0 1,0 0-121,3 0 1,3 0-260,5 0 1,1 0-43,3 0 0,-3 0-55,3 0 1,-3 0-176,-1 0 1,-4 0-395,0 0 1,-9 0 832,1 0 0,-2 11 0,2 1 0</inkml:trace>
  <inkml:trace contextRef="#ctx0" brushRef="#br2" timeOffset="103">12118 16366 7827,'16'-4'1066,"3"0"1,4-3-380,4 3 1,-2-4-212,5 5 1,6-6-180,6 1 1,1 2 36,-1-2 1,1 6-113,-5-2 0,0 1-13,-4-1 1,-1 3-1181,-2-3 1,-3 3 161,-5 1 0,-6 1-286,-1 3 1,-4-3 382,0 3 712,-6 3 0,-1-1 0,-5 5 0</inkml:trace>
  <inkml:trace contextRef="#ctx0" brushRef="#br2" timeOffset="104">12243 16652 7791,'-11'0'2223,"-1"0"-1486,6 0 0,2-4 309,8 0-646,2 0 1,10 0 7,-1 1 0,5-2-197,-1 1 0,3 2-92,1-1 0,1 0-182,2-1 1,-2 3 99,3-3 0,-4 3-229,-4 1 1,1 4-27,-5 0 0,1 3-475,-5-3 312,-5 5-107,0-3 323,-6 6 0,-2-2 50,-2-3 1,-2 2 199,-5-5 0,-2 1-104,-2-1 0,1-2 284,-5 6 1,5-5-23,-1 0 1,2 3 91,1-3 1,2 2 37,3-1-120,-3-3-194,8 10 0,-3-9-92,5 6 0,1-4 12,3 3 1,4 1 87,7 3 1,2-3-167,2-1 1,6 2 27,-2 7 0,2-4 30,-2 4 0,4-4 82,-1 0 1,1-1 88,-4 0 1,0 2-40,0 2 1,-6-2 134,-1 2 0,-5-1-22,-3 1 1,-3-2-117,-5 2 1,-3 2 112,-4-2 0,-7 4-113,-13-4 1,-2 2 5,-6-2 1,0-6-118,-3 2 0,-1-7-233,-3 0 0,0-3-447,8-1 1,2-9 702,9-2 0,0-13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0.50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7104 7618 8262,'-7'0'362,"-3"0"0,8 0-127,-6 0 1,1 1-59,-5 3 1,1 3 26,-1 9 1,-3-2-88,0 5 1,-2 0 74,2 4 0,2 1-133,-2 2 0,2 3 48,2 6 1,3-5-94,1 1 1,4-2 71,-1 1 0,3 2-128,1-5 1,1-2-43,3-6 1,4 1 99,7-4 0,3-1-47,5-4 1,0-3 67,-1-1 1,5-4-139,0 1 0,3-4 87,-3-4 0,3 1-15,-3-4 1,3-5-22,-3-3 1,0-5-14,-4 1 1,-2-3 3,-2-1 1,1-1 44,-4-2 0,-1-1-64,-4-7 0,-4 2 51,-4-6 0,-1-1-119,-2 1 1,-9 1 32,-3 6 0,-7 5-10,0 7 0,-3 3-45,-5 9 0,-4 2 88,-7 5 1,-2 6-305,-6 5 1,5 2 82,3 6 0,9-5 301,6 1 0,0 3 0,6 0 0</inkml:trace>
  <inkml:trace contextRef="#ctx0" brushRef="#br0" timeOffset="1">7743 7915 8046,'-7'0'713,"-1"0"-1,6 0-1462,-3 5 588,5-4 0,0 5 220,0-2-48,0-3-339,5 5 329,1-6 0,5 0 0,1 0 0</inkml:trace>
  <inkml:trace contextRef="#ctx0" brushRef="#br0" timeOffset="2">8314 7252 8322,'0'-18'344,"-5"2"-270,4 10 742,-4 1-336,10 15 1,-4-3 129,3 9 1,-3 1-597,-1 2 1,2 4 7,1 4 0,0-2-187,5 6 0,-5-6 131,5 2 0,-4-3-737,3-1 0,-4-4 114,1 0 657,2-5 0,-5 7 0,4-3 0</inkml:trace>
  <inkml:trace contextRef="#ctx0" brushRef="#br0" timeOffset="3">8132 7869 8078,'-12'0'1494,"6"0"-505,1 0-1039,15 0 1,3-1 46,9-3 1,3 1 248,1-4 0,0-1-393,4-3 95,1-1 1,3 1-83,0-1 1,4 5-221,0-1 1,-1 2 68,-7-2 0,2 3-168,-5 5 0,-4 0 99,-4 0 1,-5 0-81,1 0 0,-7 1 434,-5 3 0,4 3 0,-1 4 0</inkml:trace>
  <inkml:trace contextRef="#ctx0" brushRef="#br0" timeOffset="4">8314 8017 8078,'-11'7'1438,"5"-2"-1174,1-5 1,6 0 465,3 0-436,2-5 1,5 4-145,1-3-89,-1-3 0,1 6 43,-1-3 19,0 3-12,1 1 0,-1 0-293,1 0 68,-1 0 1,1 4-14,-1 0 0,0 3 10,1-3 0,-1 4-63,1-5 1,-2 3 170,-3-3-2,4-1 0,-6 4 135,2-2-130,-2-3 1,-5 5 481,0-2-307,0-3 1,-1 8 8,-3-5-18,3 5-274,-4-3 276,5 6-310,0-1 1,0 1-10,0-1 1,0-3-20,0-1 0,5 1 84,3 3 0,1 1-15,-2-1 1,3 1 31,-2-1 1,2 0-7,1 1 1,0-1 137,-4 1 0,2-1-61,-5 1 1,4-1 16,-5 0 1,1 1 31,-4-1 1,0 1 358,0-1-405,-5 0 1,-1 1 198,-6-1-74,-4 1 0,-2-2 108,-5-2 0,0 0-87,1-4 0,-3 1-210,-1-1 1,3-3 131,0 3 1,2-3-1275,5-1 786,6-5 0,1-1 421,5-5 0,1-6 0,3-1 0</inkml:trace>
  <inkml:trace contextRef="#ctx0" brushRef="#br0" timeOffset="5">9228 7663 8044,'-16'-5'2080,"8"4"-1829,-2-4 1,10 6-361,0 3 0,0 2 298,0 6 1,0 1 211,0 2 0,1 4 228,3 7-129,-3 4-364,9-1 1,-8 4-285,1-3 107,4-2-122,-6 0 0,5-5-120,-2 0 0,-1-5-74,4-3 1,-4-3-319,1 0 1,-2-5-263,2 1 937,-3-5 0,4 7 0,-5-4 0</inkml:trace>
  <inkml:trace contextRef="#ctx0" brushRef="#br0" timeOffset="6">8954 7995 8042,'5'-12'1315,"3"1"0,9-1-78,10 1-1080,2 0 0,16-1-216,-3 1 1,-3-2 14,-1-2 1,-3 2-199,0-2 0,-1 2-749,0 2 991,-5-1 0,4 1 0,-3-1 0</inkml:trace>
  <inkml:trace contextRef="#ctx0" brushRef="#br0" timeOffset="7">10245 7309 8141,'0'-11'384,"0"5"186,0 1 0,0 6 140,0 3-530,0 2 1,3 10 197,1 3 0,0 7-61,-4 0 0,0 6-135,0-1 0,0 5 58,0 3 1,0-1-201,0-4 1,4 0 33,0 0 1,-1 1-208,-3-1 0,4-4-1,0 1 1,4-6-81,-5 2 1,5-4-462,-4-4 1,3 1 334,-3-5 0,4-3-576,-4-5 0,3-3 54,-3 4 862,0-6 0,1 3 0,1-5 0</inkml:trace>
  <inkml:trace contextRef="#ctx0" brushRef="#br0" timeOffset="8">10576 7766 8686,'1'-6'765,"3"2"1,-2 1 117,6 0-1419,-6 1 277,9-3-433,-5 5 692,5 0 0,-4-5 0,-2-1 0</inkml:trace>
  <inkml:trace contextRef="#ctx0" brushRef="#br0" timeOffset="9">11215 7092 8058,'-5'-22'223,"5"9"-298,0 5 0,1 6 365,7 2 0,-5 5-160,0 2 1,3 4 497,-3 0 1,1 5-257,-4 3 1,4 3-196,0 1 0,3 1-252,-3 3 0,1-3 120,-1 2 0,-1 2-789,4-1 1,-4 0 425,1-5 1,-3 1 317,-1 0 0,0 0 0,0 0 0</inkml:trace>
  <inkml:trace contextRef="#ctx0" brushRef="#br0" timeOffset="10">11101 7698 8168,'-6'0'2422,"3"0"-2363,11 0 0,1-4 59,10 0 0,-4-1-83,4 1 1,0-1 133,4-3 1,1-2-137,3 3 1,1 0-221,2 0 1,7 4-320,-3-1 1,2-1-373,-6 2 1,2-1 426,-6 4 0,0 0-505,-7 0 956,-3 0 0,-4 0 0,-1 0 0</inkml:trace>
  <inkml:trace contextRef="#ctx0" brushRef="#br0" timeOffset="11">11227 7903 8058,'-7'-1'1233,"4"-3"-940,6 3 0,2-9 418,3 2 0,-2 2-256,-2-2 0,3 2-307,4-2 1,0 2 258,1 2-287,4 3 0,-3-4-51,2 5 0,-1 0-371,1 0 270,-2 0 1,4 0-248,-6 0 1,4 1 54,0 3-241,1-3 116,-5 9 171,1-3 100,-6 4 1,-1 0 167,-5 1 1,0-5-66,0 1 59,-5 0-116,4-2 46,-4 4 0,5-3-1,0 4 1,0-3-303,0-1 289,0 1 0,1 3 25,3 1 1,1-5-47,2 1 1,3-4 73,-2 3 0,2-3-91,2 4 67,-1-6-41,0 8 0,1-7-33,-1 5 0,1-2 1,-1 1 1,-1 4-78,-2-4 1,-3 0 96,-5 0 16,5 1 0,-4 3-19,3 1 1,-9 0 50,-6 4 0,-3-2 131,-9 5 1,1-5-142,-8 1 1,-4 1 17,-4-1 1,-2 5-138,2-5 128,8 0 0,-6-5-710,13-2 1,-1-3 73,9-5 613,0 0 0,3-10 0,1-3 0</inkml:trace>
  <inkml:trace contextRef="#ctx0" brushRef="#br0" timeOffset="12">12255 7469 8098,'-5'-16'1578,"-2"8"-1567,1-2 18,1 10 0,5 1 209,0 3 0,0 6-34,0 5 1,0 6 100,0-2 0,0 6-165,0 2 1,4 3-153,-1-3 0,2 3 8,-1-3 1,-1-2-266,4-6 1,0 2-537,0-6 0,2 4 434,-5-4 1,1-3-1197,-1-5 1567,-3-4 0,4 7 0,-5-4 0</inkml:trace>
  <inkml:trace contextRef="#ctx0" brushRef="#br0" timeOffset="13">12152 7732 8082,'-7'0'279,"13"0"0,2 0-244,11 0 0,-3-4-145,3 0 1,5-5 75,6 2 1,8 0-594,4 0 0,6-1 381,2-3 0,-1-6 1,-3 0-1</inkml:trace>
  <inkml:trace contextRef="#ctx0" brushRef="#br0" timeOffset="14">12917 7321 8198,'0'-29'0,"6"6"277,6 8 0,3 3 143,4 4 0,5-2 242,-5 3 1,5 0-218,-5 0 1,-1 4 40,1-1 1,-4 3-85,4 1 1,-5 1-105,2 3 1,-4 3-236,0 4 1,-2 4 54,-3 0 0,2 7-295,-5 1 0,4 1 80,-4 6 0,-1 1-166,-3 3 1,-3 0-222,-1 1 1,-5 1 208,1-1 0,-6 4-46,-1-8 1,-4 4 10,4-4 1,-4 0 99,4 0 0,-1-2 38,5-2 0,3-5 298,1 1 1,4-1 187,-1-7-102,3 0 0,6-5 131,3-2 1,2-3-101,1-5 0,5 0-206,-1 0 1,4 0 92,-4 0 0,4 0-526,-4 0 0,4-4 76,-3 0-108,-1-4 1,0 5-407,0-5 0,0 6 834,-3-2 0,-1-7 0,1-2 0</inkml:trace>
  <inkml:trace contextRef="#ctx0" brushRef="#br0" timeOffset="15">13579 7652 8098,'0'-6'591,"-5"-5"955,4 10-1675,1-9-88,1 9 204,4-4-961,-5 5 459,0 0 515,0 5 0,-5 1 0,-1 6 0</inkml:trace>
  <inkml:trace contextRef="#ctx0" brushRef="#br0" timeOffset="16">14116 6978 8016,'-1'-10'768,"-3"2"-189,3-2-338,-4 9 0,5-3 16,0 8 0,0 0 162,0 7 0,1-1-128,3 9 1,-3 2-118,3 5 1,-2 0-111,2 4 1,-2-4-206,1 0 0,2 2-70,-1-1 0,5-1 118,-1-3 1,-2 0-897,2 0 1,-6-4 46,2 0 942,2-5 0,-4 8 0,3-5 0</inkml:trace>
  <inkml:trace contextRef="#ctx0" brushRef="#br0" timeOffset="17">13899 7641 9589,'17'0'313,"0"0"0,4-4-212,2 0 1,2-5-4,9 1 1,-3 2-39,-1-2 1,-1 2-178,2-1 1,6-2-789,-3 5 609,-2-5 0,1 8-445,-3-3 1,-2-1 117,-1 1 623,-8 0 0,2 4 0,-3 0 0</inkml:trace>
  <inkml:trace contextRef="#ctx0" brushRef="#br0" timeOffset="18">14105 7823 8042,'-12'0'739,"6"-5"1,1 3-979,5-6 1171,0 0 1,1-2-358,3 3 1,-1-3-156,4 2 1,1 2-176,3-2 0,1 5-320,-1 0 1,0 1 131,1 2 1,1 0-81,2 0 0,-3 0-91,4 0 1,-4 0-95,0 0 0,-1 2-115,1 1 0,-5 2 144,1 3 1,-6 2-67,2-2 1,-2 2 101,-2 1 1,-6 0 250,-1-4-164,-3 3 0,2-3 10,0 4 1,5-3 160,-5-1 55,5 1 30,-7 3-88,9-4-84,-4 3-16,5-9 1,1 8 10,3-5 0,-1 1-62,4-1 50,1-3 0,3 9-135,1-2 0,-5-2 119,1 2 0,0-2-28,3 2 9,-5 2 0,4-4-29,-2 6 38,-3-1-61,5 0 0,-5 1-12,3-1 1,-3 1 83,-5-1 0,0 4-2,0 1 1,-5-1 65,-3-4 0,-3 1 167,-4-1 1,1-3 148,-5-1-352,0 1 0,-4 2-19,0-2 0,-4 1 58,1-6 0,-6 1-735,1-4 1,0 0 102,0 0 569,3 0 0,6-5 0,-1-1 0</inkml:trace>
  <inkml:trace contextRef="#ctx0" brushRef="#br0" timeOffset="19">15098 7424 8012,'0'-12'350,"0"6"0,5-3-47,3 5 1,2-1-1,2 1 1,-5 3 61,1-3 0,-1 3-77,5 1 0,3 0-186,0 0 1,4-1 78,-3-3 1,4 3-485,-1-3 1,6 2 260,2 2 0,0-1-301,-5-3 0,0 3-164,-3-3 1,1 3 506,-4 1 0,-1 0 0,-4 0 0</inkml:trace>
  <inkml:trace contextRef="#ctx0" brushRef="#br0" timeOffset="20">15213 7618 9320,'12'0'638,"4"0"0,-3 0-327,7 0 0,4 0 0,6 0 0,4 0-246,4 0 0,-1-5 127,5-3 0,-10 3-917,-2 1 0,-4-1 725,-4 1 0,-4 0 0,-1 4 0</inkml:trace>
  <inkml:trace contextRef="#ctx0" brushRef="#br0" timeOffset="21">16252 7058 8146,'0'-6'2,"0"-4"236,0 8 1,0-4 298,0 2 46,0 3-47,0-4 466,0 5-761,0 10 1,1-1-125,3 10 0,-3 0 147,3 4 1,-1 5-207,0 2 1,-1 3-5,1 1 0,-1 2 67,-2 2 0,4-1-20,-1 5 0,2-4-11,-1 4 1,-1-9-133,4 1 0,-3-6 25,4 2 1,-4-8-9,3 1 0,-3-4 57,4 0 0,-5-3-8,5-4 0,-4-2-53,3-3 20,-4 4 0,6-9-397,-5 6-650,0-6-467,1 3 1523,-4-5 0,-1-5 0,-6-1 0</inkml:trace>
  <inkml:trace contextRef="#ctx0" brushRef="#br0" timeOffset="22">10896 3312 8494,'6'-11'-1094,"-1"-1"1,-1 5 1578,0-1 68,-1 5-66,-3-7-338,0 4 0,0-2 160,0 1 1,0 3-97,0-4 1,4 4-79,0-3 0,0 3-1,-4-4 1,0 5 372,0-5-293,0 0 52,0-3-128,0 0 1,-2 0 10,-1 4-79,-4-3 0,-3 7-76,3-4 1,-4 4 112,4-1 1,0 2-141,0-2 0,-1 3 124,-3-3-150,-1 2 0,1 2 62,0 0 1,-1 0 1,1 0 1,-1 0-14,1 0 0,-1 0 36,1 0 1,1 2-21,2 2 0,-2-3 11,3 3 0,-4-3 87,0-1 1,0 4-76,-1 0 0,2 1 100,2-2 1,-6-1-14,3 1 1,-3 3 13,3-3 0,-5 5-45,1-4 1,-5 5 13,1-2 0,-3 2-38,-1-1 0,1 2 23,-1-2 0,4 2-81,0 1 1,3 1 72,-3-1 1,5 0-59,-1 1 1,2-1 66,2 1 1,0-1-1,-1 0 0,1 1-27,-1-1 1,1 2 5,0 2 0,-1-2-17,1 2 0,-1 2 18,1-2 0,-1 5-30,1-1 0,0-1 31,-1 1 0,5-1-22,-1 1 1,4 2-9,-3-2 1,4-1-5,-1 1 0,3-4-44,1 4 1,0-3-4,0 3 0,0-5-10,0 1 0,4 1 45,0 0 0,3 0-89,-3-1 1,4-2 73,-5 2 1,6-1-127,-1 1 1,-2-1 90,2 5 0,-1-5-8,5 2 1,-1 0 43,1-1 1,-1 4-27,1-3 1,-1 3 16,0-4 1,1 0-19,-1-3 1,1 3 43,-1 0 0,2-1-32,2-6 0,-1 2 8,5-3 0,-4 2-20,4-1 0,0-2-5,4-2 0,1-3 16,3 3 1,-2-3-15,6-1 1,-5 0-144,5 0 1,-6 0 116,2 0 1,-4-1-10,-4-3 0,1 2 18,-5-6 0,4 4 52,-4-3 1,5 3-13,-5-4 0,1 4 11,-1-3 0,-1-1-4,5-3 0,1-1 5,2 1 1,1-2-67,0-2 0,0 1 46,0-5 1,0 4-154,-1-4 0,-3 0 139,0-4 0,-1 0-43,1 0 0,-2 4 30,-6 0 1,1-1-5,-1-7 0,-5 3 85,-2-3 0,-3 2-93,-1-2 1,0-2 156,0-5 1,-1 4-78,-3-1 0,-2 4 106,-5-3 0,-1 3-121,1-3 1,-1 4 1,1 0 0,-4 3-2,-1 4 0,-4-3-22,1 3 1,-2 3-378,-2 1 1,-1-2 156,-3 2 0,2 1-771,-6 6 0,4-1 91,-3 6 903,5-1 0,-13 9 0,2 1 0</inkml:trace>
  <inkml:trace contextRef="#ctx0" brushRef="#br0" timeOffset="23">6681 10462 8170,'-6'0'-963,"1"-6"1952,5 5-560,0-4 1,1 5-211,3 0 0,-2 0-79,6 0 1,0 0 31,3 0 0,4 0-44,1 0 1,0 0 43,-1 0 1,-1-1-102,5-3 1,-5 3 113,1-3 0,2 3-194,-2 1 1,4-2 12,-4-1 1,4 1-90,-3-1 0,3 1 40,-4 2 0,4-4 67,-4 1 1,-3-1-973,-5 4 385,1 0-771,-2 0 475,4 0-130,-8 0 991,3 0 0,-5 0 0</inkml:trace>
  <inkml:trace contextRef="#ctx0" brushRef="#br0" timeOffset="24">7287 10130 8295,'-7'-11'682,"2"5"-600,5-5 0,0 9 318,0-6 532,0 6-297,0-3-265,0 5 1,4 1-120,0 3 1,0 6-34,-4 5 1,0 5-117,0-1 0,0 6 189,0 5 1,0-2-187,0 10 0,0-5 125,0 5 1,0-2-253,0-2 0,0-1 16,0-3 0,3 3-90,1-2 1,0 0 45,-4 0 0,1-2 2,3-2 0,-3-3 39,3 3 0,1-5 66,-1-3 1,0-1-24,-4-3 30,5-2-66,-4 4 1,5-10 25,-2 1-291,-2-6-493,3 3-786,-5-5 715,0 0 0,-5 0 0,-2 0 0</inkml:trace>
  <inkml:trace contextRef="#ctx0" brushRef="#br0" timeOffset="25">7823 10530 8493,'-6'0'2350,"1"0"-1074,5 0-311,0-5-737,0 4 27,0-4-908,0 5 1,-5 5-1,-2 1 1</inkml:trace>
  <inkml:trace contextRef="#ctx0" brushRef="#br0" timeOffset="26">8474 9639 8487,'-7'0'-972,"-1"0"2093,6 0-192,-4 0 20,6 0-568,0 5 1,0 2 95,0 4 1,0 2-277,0 2 0,0-1 74,0 5 0,4 4-104,0 3 1,1 1 103,-1-4 0,-2 0-282,6 0 0,-4-2-29,4-2 0,-6 2-120,2-6 1,-2 4-49,2-4 0,-3 0-241,3-3 0,-1-1-561,1 1 1,-3-1 487,3 0 1,-2 1-237,2-1 0,-3-3 754,3-1 0,-3 1 0,-1 3 0</inkml:trace>
  <inkml:trace contextRef="#ctx0" brushRef="#br0" timeOffset="27">8303 10393 8194,'0'-8'531,"0"1"-191,0 4 1,5-3-68,3 2 0,2 3 235,1-3 1,6 1 10,2 0 0,4 0-187,3-5 1,3 5-152,6-5 1,0 4 30,3-3 0,-1 4-274,5-1 0,-6-1 114,-2 1 0,-1-3-314,-7 3 0,2-4 154,-1 5 1,-3-5-474,3 4 1,-4-3 301,-4 3 0,1-1-273,-5 1 1,-3 3-129,-5-3 1,-6 3 679,-1 1 0,-10 5 0,-7 1 0</inkml:trace>
  <inkml:trace contextRef="#ctx0" brushRef="#br0" timeOffset="28">8509 10587 8482,'0'-7'237,"0"-1"1,1 4-155,3-4 0,2 5-74,5-5 0,2 4 1,2-3 0,-1 3 929,5-4 0,-3 6-358,3-2 1,-4 3-519,4 1 1,-5 0-21,1 0 1,-6 0-146,-1 0 179,-1 5 0,1 0-182,-1 2 1,-4 4-11,1-4 1,-3-1 88,-1 2-182,0 0-62,0 3 197,0 1 23,0-1 0,0-3 81,0-1 177,0-4 121,0 2-54,0 0 123,0-4-257,0 4 245,0-5-234,0 5 1,1-3-196,3 1 1,2 0 27,6 1 1,-1-3-142,1 3 1,3-2 141,0 2 0,4-1-305,-4 4 313,6-4 1,-5 7-20,3-2 0,2 3 64,-6 4 1,0-1-4,-4 5 1,0-4 6,-4 5 0,2-5 154,-5 4 1,-2-4-13,-5 4-160,-4 0 0,-8 3 67,0-3 0,-6 1 0,2-5 0,-2 4 95,-2-4 1,0 5-100,0-5 1,0 0-93,1-4 0,0-3 71,3 0 1,-3-6-719,3 2 1,2-3 97,-2-1 553,5 0 0,-8-5 0,4-1 0</inkml:trace>
  <inkml:trace contextRef="#ctx0" brushRef="#br1" timeOffset="29">10279 4169 8221,'0'-7'-1066,"0"2"1084,0 0 338,0 4-81,0-9-60,0 8 4,0-3 660,0 5-509,-5 0-134,3 0 117,-3 0 337,5 0-749,0-5 198,0 4-46,0-4-43,0 5-268,-5 0 10,4 0 228,-9 0 1,7 0-75,-4 0 0,4 1 60,-1 3-29,-2-3 1,5 6 14,-3-4 5,-2-1 1,3 4-25,-5-2 26,6-3-3,-8 9 1,7-8 0,-4 1 1,3 0 3,-4 1 0,4-3-4,-3 3 1,3-2 4,-4 2 1,1-3 4,-5 3 1,1 1 1,-1-1 0,1 1-8,0-1 1,-1-2 1,1 6 0,-2-4-4,-2 4 1,1-5 2,-5 5 1,0-4-2,-4 3 1,1 0 15,3 0 1,-2 3-7,2-2 0,1-2 1,-1 2 1,5 0-10,-1 3 0,1-3-3,-1-1 0,2 1 0,-2 3 0,-2 0 0,2-4 0,-5 3 0,1-2 0,0 2 68,-4 1 1,1 1-64,-8-1 1,3 5 58,-3-1 1,3 0-62,-3-4 1,-1 5 5,-3-1 0,5 0-15,2-3 1,2 3 20,-2 0 0,2 1 51,-6 0 0,2-4-51,-2 4 0,-2-2 153,3 1 0,-3-3-140,-1 4 1,1-4 53,2 0 1,-2 1-52,3 2 0,2-3 4,1 4 1,3 0-32,1-1 0,0 4-16,1-3 1,-5 4-45,0-1 1,-3-1 76,3 1 0,-4 0-39,0 4 1,-3-1 19,-4 1 0,2 0-62,-2 0 0,8-4 38,3 0 1,-1-1-4,1 1 0,1 1 0,3-5 1,-1 6-3,-3-2 1,2-1 7,-6 1 1,0 0 1,-7 3 1,-3 1 16,-5 0 1,2 0-14,2 0 0,3 5 42,4 2 1,5-1 3,-1 2 1,5-6 6,-5 2 1,6-3-11,-2-1 0,-2 0-22,-1-1 0,1 1 9,-2 0 1,2 0-5,-2 0 1,0 1 4,4 3 0,-3-2 2,3 5 0,0 1-12,4 3 0,-3 2-12,-1 2 1,-5-3-3,2 3 0,-3-3-6,-1-5 1,-1 2 15,1-6 1,4 5-14,-1-4 1,2 3 9,-1-3 1,2 4 109,5 0 0,4 2-90,0 1 0,1 0 36,-1 1 0,1-1-46,3 0 1,1-3 5,-5-1 0,4-3-6,-4 3 0,1-3 12,-1 3 1,-3-3-15,3 3 1,2 1 10,-2 3 1,0 0-28,-4 1 0,-1-1 16,-3 0 1,3 0 77,-3 1 0,7 3-65,1 0 0,1 0 4,-1-4 0,-1 2 17,4 2 0,0 6-191,1 6 1,2-1 254,-2-3 1,2 0-68,2-1 0,1-3-4,2 0 1,-2-1 6,2 0 1,2 4-78,-2-3 1,6 2 45,-2 2 1,-1-4-2,1 0 1,-1-1 9,1 5 0,3-3-9,-3 3 0,-1-2-200,1 10 1,-5 2 201,2 1 1,-5 6-434,-3-6 1,2 3 419,-2-3 0,2-4-19,2 1 0,0 1 11,-1 2 1,5 3 1,-1-7 1,5-2 33,0-1 0,1-3-41,2-2 0,0 1 72,0 0 1,2-1-59,1 1 0,4-5 10,4-3 0,2-4 40,2-4 1,-1-2-93,5-5 1,0-4 128,4 0 1,-4-1-150,0 1 1,-4-1 374,4-3 1,-3 2-331,3 2 0,-5 2 164,1-2 0,-6 3-171,-2 1 0,-3-1 80,4 1 0,-6 0-72,2 0 1,-1-1 103,0-3 1,-1 1-139,1-5 0,0-1-2,1-6 0,-2 1-113,6-6 0,-4 1 96,3-4 1,-3-1 22,4-3 1,-4-1-4,3-3 0,-4-2-1,1 3 1,-3 0-37,-1 0 1,0 3 6,0-4 1,-5 6-37,-3-2 1,-2 3-118,-1 1 1,-1 1 106,1 3 0,-2-2-23,-2 6 1,5-6-17,-6 2 0,10 1 38,-5-1 1,2 0 90,-3-4 0,1 0-104,-1 0 0,1 0 228,0 0 0,-1-1-32,1-3 1,-1 1 114,1-4 0,0 4 165,-1-1 0,1 3-104,-1 1 0,1 0 70,-1 0 0,1 1-57,0 3 0,-1-1-40,1 4 0,-1-3-18,1 4 0,-1-6 2,1 2 28,0-3-235,4 4 62,2-3 1,6 3-202,3-5 0,3-2 240,4-1 0,2 0-34,2-4 1,3 4 139,5-1 1,-2-1-129,-2 1 0,1 0 44,-4 4 0,3 0-60,-4 0 1,1 6 9,0 1 0,-4 0-99,4 0 1,-4 1 79,0 3 1,-1-1-119,1-2 1,-1 1 67,0-5 1,5 4-126,-1 0 0,0-3 137,-3-1 1,-1 1-8,0-1 1,1 0 41,-1-4 0,-3 1 47,-1 3 271,-4-3-278,2 4 0,-5-6 59,0-3 0,0-2-75,0-6 0,0 1-132,0-1 0,-4 0 144,0-4 1,1 0-165,3-3 0,0-3 30,0 3 1,0-1 21,0 1 1,1-3-64,3 3 0,2-2 70,5-2 1,0 1-152,-4 3 1,3-1 144,-2 5 1,-2-4-237,2 4 1,-5-1 125,0 5 0,0 1-103,1 2 1,-3-2-315,3 2 162,-3 3 1,0 0-1759,3 5 2162,-3 0 0,4 0 0,-5 0 0</inkml:trace>
  <inkml:trace contextRef="#ctx0" brushRef="#br2" timeOffset="30">9833 10119 8056,'0'-8'-242,"0"1"674,0 4 132,0-7-27,0 9-53,0-4 651,0 5-1032,5 0 1,-3 5 79,2 2 1,1 3-115,-2 2 0,1 1-100,-4 2 32,0 3 0,4 4-74,0 1 0,0-2 71,-4 1 1,3-5-98,1 6 0,4-7 112,-4 3-36,-1-5 1,1 3-95,0-6 0,1-1-115,-1-2-346,-3 2-243,4-4 294,0 1 83,-3-2-616,3-5 441,-5 0 619,-5 0 0,-2 0 0,-4 0 0</inkml:trace>
  <inkml:trace contextRef="#ctx0" brushRef="#br2" timeOffset="31">9731 10313 7971,'-8'-6'-125,"0"2"-384,6 3 95,-3-4 1557,5 3-792,0-3 0,5 5 14,2 0 1,4 0-105,0 0 0,5 1-5,4 3 1,2-2-89,5 1 1,0-1 15,7-2 0,-2 0-14,6 0 1,-3 0-42,0 0 1,-6-2-210,-3-1 0,-5 1 63,-2-2 0,-9-1-1297,1 2 750,-7-1 564,1 4 0,-5 0 0</inkml:trace>
  <inkml:trace contextRef="#ctx0" brushRef="#br2" timeOffset="32">13248 3244 8403,'-7'-2'-571,"-1"-2"0,4 2 433,-3-6 1,3 6 513,-4-2 1,4-1-87,-3 1 0,-1 0-57,-3 4 1,-1-4 43,1 1 1,-1-1-61,1 4 1,-4 0-65,0 0 1,-6 0 40,2 0 0,-1 4-33,1-1 1,-3 6 35,3-1 0,-2 1-43,-2-2 1,0 7-23,0-2 0,4 6-36,0-3 0,1 5-127,-1-1 0,-1 3 124,5 1 0,0 1-138,3 2 0,1 5 149,-1 7 1,2-1-69,2 5 0,2-4-30,2 3 1,2-4-17,-6 1 0,6-2-6,-2-2 0,4-3-17,4-1 0,-2-1 18,6 2 1,-1 0-9,5-4 0,-1 4-93,1-5 1,3 1 115,0-4 1,4-2-133,-4-2 0,10-2 112,-3-6 0,9 1-41,-1-1 1,3-5 5,2-2 0,0-4 4,3-4 1,-2-2-131,2-5 1,-3-6 116,0-2 0,4-4-13,3-3 1,2-4-128,2-4 0,-6 0 191,-1 0 0,0-2-48,-1-2 1,-5 1 68,-6-5 0,-5 0 5,-3-3 0,-2-6 167,-6-2 0,0-3-56,-4-1 0,-3 2-105,-8 6 1,-3-1 144,-9 8 0,-8 3-118,-10 1 1,-7 7-221,-8 5 1,-11 4 155,28 14 0,-1 1 0,-1 1 0,0 2-991,-27 4 1,0 1 1008,4 3 0,1 0 0,3 7 0,2 3 0</inkml:trace>
  <inkml:trace contextRef="#ctx0" brushRef="#br2" timeOffset="33">10850 10028 7744,'0'-12'-113,"0"1"441,-5 4 0,0 1-80,-3 2 1,2 3 119,2-3 0,1 3-81,-4 1 1,3 1-134,-4 3 1,2-2 22,-2 6 1,2 0 3,2 3 0,-1 2-11,-2 2 1,0 2 43,3 2 0,3 3-174,-3 1 1,-1 1 65,1 7 1,1-1-125,3 5 1,0-1 20,0 0 1,0-4-128,0 1 1,5-6 97,2 2 0,5-8-201,3-4 1,3-2 51,5-2 1,4-4 157,4-3 0,6-3-11,1-1 1,4-5-21,-4-3 1,0-6 105,-4-1 1,-5-5 0,-2 1 0,-4-3 123,-4-1 1,-3-1-51,-4-3 1,-2 2-87,-3-5 1,-1 0-30,-6 0 0,-2-2 45,-2 6 0,-7-1-219,-8 4 1,-8 1 66,-3 3 0,-8 0-90,-4 8 1,-5-2-127,-6 9 0,8 2-137,-4 6 0,15 2-52,3 6 1,7-1 115,5 0 0,8-3 379,7 0 0,-3-1 0,1 5 0</inkml:trace>
  <inkml:trace contextRef="#ctx0" brushRef="#br2" timeOffset="34">11501 10290 8003,'-8'-6'123,"1"2"14,4 3 253,-2 1-319,5 0 367,5 0-164,-4 0-1037,4 0 763,-5-5 0,5 3 0,2-3 0</inkml:trace>
  <inkml:trace contextRef="#ctx0" brushRef="#br2" timeOffset="35">12232 9422 8017,'-5'-11'0,"3"4"-243,-3-3-342,5 9 1626,0-4 1,0 14-472,0 2 1,0 4-244,0 1 1,0 1-75,0 6-120,0 0 0,2 0-38,1 0 1,-1 3-114,1 1 1,-1 5 193,-2-2 1,4 0-289,-1 0 0,1-1-721,-4 2 587,5-3 1,-3-6-651,1 1 0,-1-4 112,-2 0 784,0-5 0,0 3 0,0-6 0</inkml:trace>
  <inkml:trace contextRef="#ctx0" brushRef="#br2" timeOffset="36">12038 10142 7986,'-12'0'2965,"1"0"-3563,-1 0 0,7 1 146,5 3 1,5-3 1007,7 3 1,-1-3-254,1-1 0,2 0-24,5 0 0,0 0-158,7 0 1,2 0-38,-1 0 1,3-4-1,-3 1-430,10-6 230,-12 2 0,13 0-117,-7-1 1,-2 4 134,1-3 1,-6 4-460,-1-1 1,-1 3-153,-7 1-757,0 0 1466,-8 0 0,3 5 0,-4 1 0</inkml:trace>
  <inkml:trace contextRef="#ctx0" brushRef="#br2" timeOffset="37">12232 10427 7927,'-12'-7'1674,"1"-1"-1091,5 5 1,0-3-693,6 2 113,0 3 185,0-9 1,2 4-45,2-6 1,2 5 80,5-1-172,1 0 0,-1 2-85,1 2 0,-1-1 147,0 1 1,1 0-9,-1 4 1,1 0-65,-1 0 0,1 0-12,-1 0 1,-3 6-245,-1 1 128,-4-2 40,2 5 1,-4-3-137,3 4 194,-3 1 1,5-1-161,-2 0 0,-2 1 0,1-1 43,-1 1 14,-2-1 1,0 1 103,0-1 1,0-3 153,0-1 1,-2-4 187,-1 1-206,-4 2 1,0-4 104,-1 6 1,4-5-35,-3 0-114,4 4 81,-2-6-103,5 4-173,0 0 0,5-4 83,3 3 0,3-3-170,4-1 0,-1 0-110,5 0 170,-5 0 1,4 4 73,-3 0 80,-2 0-83,3 1 0,-4-3 150,-1 6-134,-4 0 0,1 3 47,-4 1 1,0-1 111,-4 0 1,-1 6-51,-3 2 1,-7 0 139,-8 4 1,-4-7 33,-4 7-209,3-3 0,-9 3 55,3 0-394,2-5 436,-5-2 1,9 0-516,-3-1 303,3-5 0,2-5-100,3-5 1,3 0-243,4 0 0,6-6 410,2-6 0,3-9 0,1-8 0</inkml:trace>
  <inkml:trace contextRef="#ctx0" brushRef="#br1" timeOffset="38">12746 4271 8364,'-7'0'146,"2"5"0,4-2-217,-3 5 0,3-5 72,-3 5 0,2-5-20,-2 0 44,2 4 0,-3-5-14,5 6 0,-1-6 106,-3 2-71,3 3-13,-9-1 1,7 2-3,-4-1 1,3 0 0,-4 0 39,6 3-107,-8-3 30,8 4 1,-3-3-9,5-1 1,-3-3 6,-1 4 0,0-5 14,4 5 1,-1-4 11,-3 4 1,3-5-15,-3 5 0,-3 0 19,0 3 1,0-3-24,0-1 0,0 1 2,0 3 1,-3 1 33,2-1 0,2 1 41,-2-1-11,1 0 0,-4 1-48,4-1 0,-2 1 65,5-1 1,-5 0-53,2 1 0,0-1 6,0 1 1,-1 3 2,-3 0 0,-1 0-76,1-3 1,-1 3 28,1 0 1,-4 2-10,-1-2 0,1-1-18,4 5 0,-4-5 42,-1 1 0,1 2-31,4-2 1,-1 4 20,1-4 1,3 4 18,1-4 1,-1 6-19,-3-2 1,3-1 44,0 1 0,1 0-12,-5 3 1,2-3 6,3 1 0,-4-1-27,4 3 0,-7 0 6,-1-3 0,-2 3 1,2-3 0,2 2 2,-2 2 0,-2-1 9,2-3 0,-5 2 1,1-2 0,1 3 1,-1 1 1,4 1 30,-4 2 1,1 0-41,-1 4 1,-1-4 31,5 0 1,-5 0-23,5 0 0,-1-2-33,1 3 1,2-3 35,-2-1 1,2 4-81,1-1 1,1 2 68,0-1 0,-1 2 1,1 5 0,-1 1 27,1-1 0,-4 4 4,0 0 1,-1-1 22,5-7 0,-1-1-51,1-2 1,0-3-14,-1 3 0,2-3 27,2-1 1,-2 0-90,3-1 0,0 3 80,0 1 1,-1-2 4,-3 3 1,-1-2 1,1 2 1,-1-3 1,1 3 0,0-4 66,-1-4 0,1 1-75,-1-5 0,1 0-3,-1-3 1,5-2 69,-1-2-333,6 2-113,-3-9-124,5 4 0,1-5-177,3 0 0,6-1 645,5-3 0,0 3 0,-3-4 0</inkml:trace>
  <inkml:trace contextRef="#ctx0" brushRef="#br3" timeOffset="39">10964 8611 9431,'0'-6'-2191,"0"-4"2542,0 9 46,0-5 9,0 6 1,0 6-340,0 1 0,-4 3 16,0 2 1,-1-1-6,2 1 1,0 3 1,-5 0 1,6 5-14,-2-1 0,-1 3 26,1 1 0,-3 0-98,3-1 1,-1 5 60,1 0 0,1 1-8,-4-2 0,4-2-17,-1 3 0,-1 1 48,1-1 1,-3 3-153,3-3 0,-4 1 121,5-2 0,-2-2-118,1 3 0,2-2 97,-1 2 0,1-3 56,2 3 0,0-4-86,0-4 0,0 2-4,0-2 0,0-2 5,0-2 1,0-2-3,0-2 1,0 1-8,0-1 0,0 0 22,0 1 0,2-1-197,1 1 1,-1-1 114,2 1 1,-3-1-94,-1 0 98,0 1 0,0-1-71,0 1-263,0-6 164,0 4 56,-5-9 97,3 5 0,-3-8-80,5-2-18,0 3 127,0-9 0,-3 7 3,-1-4 0,-1 4-22,1 0 83,-2 1 1,-2-2 15,0 1 0,5-1 439,-5 4-324,5-5 1,-6 2 181,6-4-140,-1 4 387,4-2-179,0 0-95,0 4-300,0-4 1,0 6 131,0 3 1,1 2-164,3 5 1,-2 1 126,6-1 1,-4 1-72,4-1 1,-5 2 32,5 2 1,0-1-168,3 5 1,0-5 106,1 1 1,-1-2-109,1-2 0,-5 1 87,1-1-27,0 1 217,3-1-168,-5-5 353,4-1-331,-8-10 0,3-5 145,-5-5 0,1-5-47,3 1 1,-2-3 25,6-1 0,0-3-102,3-1 0,0-1-115,1 1 0,3 5-898,0-1 433,1 5 541,-5 12 0,-5 11 0,-1 7 0</inkml:trace>
  <inkml:trace contextRef="#ctx0" brushRef="#br2" timeOffset="40">13248 9982 8063,'-5'6'-797,"4"4"598,-3-2 0,3 0 537,1 3 0,0-1 44,0 9 1,0 0 5,0 4 1,4 4-298,-1-1 0,1 2 88,-4-1 0,4-2-218,0 6 0,3-10 89,-3 2 0,1-4-301,-1 0 1,-1-2 67,4-6-362,-4 1 545,7-6 0,-9 4 0,4-4 0</inkml:trace>
  <inkml:trace contextRef="#ctx0" brushRef="#br2" timeOffset="41">13111 10279 7961,'-4'-8'0,"1"1"918,-1 4-437,4-7 0,1 9 14,3-3 1,-2 3-71,6 1 1,0 0-164,3 0 1,2 0-240,2 0 1,-1 1 160,5 3 0,-3-3-597,7 3 0,-2 1 296,5-1 1,0-1 116,0-3 0,3 5 0,6 2 0</inkml:trace>
  <inkml:trace contextRef="#ctx0" brushRef="#br2" timeOffset="42">14048 9731 7982,'0'-12'-611,"-2"6"245,-1 2 652,1-2 552,-3 4-218,5-3-186,0 5 0,0 5-129,0 3-122,0 2 1,0 4-24,0 5 1,0 1-104,0 11 1,4-1-22,0 5 1,1-5 82,-1 1 0,-3-1-91,3 4 1,-2-1 54,2-2 1,-3 2-210,3-3 1,-2-1-13,-2 2 1,3-2-104,1 1 155,0-2 1,-4-6-144,0-3 91,0 3 1,0-10-295,0 3 0,0-2 160,0-1 0,0-5-592,0 1 273,0-6 591,0 3 0,0-5 0,0 0 0</inkml:trace>
  <inkml:trace contextRef="#ctx0" brushRef="#br2" timeOffset="43">14459 10176 8011,'-1'-6'938,"-3"2"1,2 1-754,-1-1 97,1 3 1,1-4 629,-3 5-1000,3 0 141,-4 0 1,5 1-496,0 3 442,0-3 0,0 10 0,0-5 0</inkml:trace>
  <inkml:trace contextRef="#ctx0" brushRef="#br2" timeOffset="44">14961 9388 8008,'-5'-11'-36,"4"-1"0,-5 6-129,2 2 877,3-2-387,-5 4 0,6-1-40,0 6 0,0 4-51,0 4 0,4 2-126,0 2 0,1 3 104,-1 5 0,-3-1-246,3 1 1,-1 0 70,0 0 1,-1-1-379,1-3 0,0 1-141,1-5 1,-3 4-1030,3-4 1511,-3 1 0,4 0 0,2 2 0</inkml:trace>
  <inkml:trace contextRef="#ctx0" brushRef="#br2" timeOffset="45">14733 10039 8362,'1'-6'476,"3"2"1,2-1-451,6 1 1,0-4 304,4 4 0,3-3 195,7 3 1,7-5-286,5 2 0,2-4-58,-2 0 0,-3 1-294,3 2 105,-7-2 0,-2 4-60,-2-6 0,-7 6-331,3 2 0,-4-1-102,0 1 0,1 0 250,-5 4 0,5 0 249,-5 0 0,0 0 0,-4 0 0</inkml:trace>
  <inkml:trace contextRef="#ctx0" brushRef="#br2" timeOffset="46">15030 10267 7949,'-12'-6'764,"2"0"-90,3 2-531,2 3 0,5-6 80,0 3 1,0 2 203,0-6 1,1 4-284,3-3 0,2 1-101,5-2 1,5-1-60,-1 5 1,5-3 20,-1 3 30,-2 0 1,3 3-84,-5-3 1,4 3 44,-3-3 0,-1 3-92,-4 1 1,-1 1 26,-2 3 0,-2-2-29,-2 6 0,-3-1-41,3 5 149,-3-1-32,-1 1 1,-1 0 13,-3 4-4,3-4 0,-8 5 76,5-6 0,-3-3-70,3-1 155,-5 1 1,7 2-87,-6-2 1,5-2 244,0-2-116,1-3-52,-3 4-193,4 0 1,-4-2 152,5 5-148,0-6-100,5 8 0,1-5 128,6 3 0,-1 2-28,1-2 0,0-2 28,4 2 1,-1-5-6,8 5 1,-4-2 25,3 2-20,1 2 0,-6-3 140,2 4 1,-3 0-73,-4 1 1,-2-3 17,-2 2 0,-3-2-35,-5 6 0,-3-1 76,-5 1 1,-4-1-68,-11 5 1,-1-3 121,-3 3 1,-1-5-71,-2 1 0,-2-2 232,5-2-312,-4 0 1,7 1-168,-3-1 211,3-4 1,1-2-1104,0-5 702,5 0 1,3-7 41,8-4 301,1-1 0,6-14 0,0 2 0</inkml:trace>
  <inkml:trace contextRef="#ctx0" brushRef="#br2" timeOffset="47">15989 9925 8067,'0'-7'370,"1"2"263,3 5 0,3 0-268,4 0 1,4-3-117,1-1 0,3-1-117,-4 1 0,5 3 84,-1-3 0,-1 1-185,1-1 1,-4 3 133,4-3-419,-5 3 214,3 1 0,-5 0-171,4 0 0,-4 0-445,3 0 0,-2 0-1573,-1 0 2229,-1 0 0,0 0 0,1 0 0</inkml:trace>
  <inkml:trace contextRef="#ctx0" brushRef="#br2" timeOffset="48">16023 10153 8179,'6'-6'917,"4"-3"-612,5 5 1,0-3 141,-3 3 0,0-1-70,3 1 0,3 1-436,5-4 1,5 3 76,2-4 1,3 6-103,2-2 84,-6-2 1,1 4-1219,-7-2 855,8 3 0,-16 1 363,8 0 0,-3 0 0,3 0 0</inkml:trace>
  <inkml:trace contextRef="#ctx0" brushRef="#br2" timeOffset="49">17074 9811 8162,'-5'-23'577,"4"5"-499,-4 1 1,4 10 598,-3-1 0,1 6 71,-4-2-413,-1 3 1,-3 1 103,-1 0 1,1 6-219,-1 5 1,0 6-29,-4 6 1,4 1-25,-4 2 1,4 0 28,0 4 0,6-1-237,2 2 66,3 2 1,1-5-81,0 2 1,9 2 69,2-5 0,7 3-304,-3-3 1,8-1 139,-4-3 1,6-4-487,-2 0 431,0-10 0,6 5-267,-2-10 217,2 0 46,5-9 0,2-3-147,2-7 263,-2 2 1,7-8 130,-5 2-38,0-3 1,-8-1-176,1 0 228,-6 0-40,-2-4 0,-7 1-121,-4-4 453,-6 4 0,-1-10-10,-5 1 0,-6-3 148,-5 0 1,-11 0-191,-9 0 1,-12 1-345,-6 11 1,18 14-1,0 3-125,-2 3 0,1 1 132,-1 1 0,1 1 1,-20 6 56,3 5-361,2 4 0,6 12 152,3 3 193,13 2 0,-3 4 0,10 0 0,2 2 0,-1 1 0</inkml:trace>
  <inkml:trace contextRef="#ctx0" brushRef="#br2" timeOffset="50">7401 13020 8401,'0'-12'284,"0"1"1,0 3 14,0 1 0,0 3-163,0-4 1,0 4 345,0-3 12,0 4 9,0-7-247,0 9 0,0-5 280,0 2-298,0 2 0,4-1-105,-1 6 0,1 4 122,-4 4 1,0 2-332,0 2 1,0 8 89,0 7 0,4 3 24,0 2 1,0 4 12,-4 3 0,0-1-202,0 0 1,1-2-13,3 2 0,-3-4 59,3 1 1,1-3-50,-1-5 0,1 2 85,-2-6 1,0 5 13,5-5 1,-6-3 10,2-4 1,1-5 17,-1 2 0,1-8-110,-1 0 17,-3-5-429,4 2-63,-10 0 1,-1-4-578,-6 3 0,5-3 1187,-1-1 0,0-5 0,-3-1 0</inkml:trace>
  <inkml:trace contextRef="#ctx0" brushRef="#br2" timeOffset="51">7846 13420 10885,'6'6'-62,"0"-1"1,-6-5 0</inkml:trace>
  <inkml:trace contextRef="#ctx0" brushRef="#br2" timeOffset="52">8394 12769 8375,'-1'-12'-209,"-3"1"-5,3-1 1,-4 5 925,5-1-26,0 5-255,0-2 0,0 7-132,0 1 0,0 4-18,0 4 1,1 2 0,3 2 0,-1 2-107,4 2-125,-4 2 39,7-3 1,-9 1-105,3 0 0,1-4-107,-1 4 1,3-5 109,-3 2 0,4 0-190,-4-1 1,-1 6 85,-3-2 0,0-3-518,0-1 1,0 2 247,0-2 1,0 0-530,0-3 1,2 2 914,2-3 0,-3 3 0,4-8 0</inkml:trace>
  <inkml:trace contextRef="#ctx0" brushRef="#br2" timeOffset="53">8314 13397 8295,'0'-7'102,"0"1"217,0 2 1,5 2 297,3-6 1,3 4-245,5-3 0,1 3-102,6-4 0,5 4-115,3-3 1,2 3 98,1-4 1,4 2-251,0-2 1,-1 0-145,-7 4 0,2-4-181,-5 4 1,-1-3-19,-3 3 1,0-4-297,0 4 1,-4 1-297,0 3 0,-5 0-144,1 0 1074,-2 0 0,-7 5 0,-1 1 0</inkml:trace>
  <inkml:trace contextRef="#ctx0" brushRef="#br2" timeOffset="54">8588 13557 8116,'-11'0'-123,"5"0"0,1-2 592,5-2 0,-2-1 837,-1-2-847,1-3 1,-2 5-306,8-3 1,-1 2 42,4 2 1,0 1-78,0-4 1,5 4 68,-1-1 0,1 2-98,3-2 1,-1 3-2,1-3 1,-1 3-193,5 1 1,-5-2-64,1-1 1,-2 1 104,-2-2 0,1 4-24,-1 4 1,-1-1 80,-2 4 0,1-3-98,-5 4 0,3-1 105,-3 5 1,0-3-98,-4 2 1,0-6 30,0 7 1,4-2-88,0 5 0,-1-2 27,-3 2 1,0-1 65,0 1 0,0-2-10,0 2 1,0-2 1,0-2 1,0 1 43,0-1 1,0 0-36,0 1 0,0-5 10,0 1 0,2-4 11,1 4 0,0-6 10,5 2 0,-1-3 83,5-1 0,-1 0-94,0 0 1,1 0 83,-1 0 1,-3 4-97,0 0 154,-6 0 0,2-1-61,-8 1 1,0 5 134,-7-1 0,-2-2-24,-6 2 0,-2-1-44,1 5 0,-2 0 67,-5 4 1,-2-4-85,-5 4 1,-2-4-179,-2 0 147,2-1 0,-2-1-157,8-2 0,2-3-608,5-5-465,5 0 1165,7 0 0,11-10 0,6-3 0</inkml:trace>
  <inkml:trace contextRef="#ctx0" brushRef="#br2" timeOffset="55">9628 13031 7855,'-7'0'-413,"2"0"1,5 1 892,0 3 0,0 3-77,0 4 1,0 0-131,0 1 0,0 1-70,0 2 0,0 3 28,0 4 0,4-3-97,0 0 0,5-3-7,-2 3 1,0-5-7,0 1 0,-3-2 56,4-2 1,-2 0-232,2 1 0,1-1 68,-5 1 1,-1-5-706,-3 1 154,0 0 1,0 3 536,0 0 0,0 1 0,0-1 0</inkml:trace>
  <inkml:trace contextRef="#ctx0" brushRef="#br2" timeOffset="56">9377 13294 8252,'0'-12'-712,"1"5"1247,3-1 0,2 6-70,5-2 1,1 3-16,-1 1 0,7 0-198,5 0 0,5 0-73,6 0-62,-5 0 72,4 0 0,-4 0-94,6 0 0,-6-4-152,-3 0 1,-1-4-306,-3 5 1,1-2-91,0 1 0,0 1 452,0-4 0,0-1 0,-1-3 0</inkml:trace>
  <inkml:trace contextRef="#ctx0" brushRef="#br2" timeOffset="57">10462 12997 8071,'-12'-5'-370,"6"4"370,1-4 1331,0 5-409,3 0-646,-8 0 0,8 1-52,-6 3 1,4 3-153,-3 8 0,4-1 51,-1 5 1,-1-3-102,1 3 1,1 0 38,3 4-92,0-1 175,0 1 1,0-4-275,0 0 1,3-3 34,1 3 0,9-5-25,-2 1 0,8-4-27,0-3 0,3 1-25,1-5 1,5-1 62,2-3 0,-1 0-112,2 0 0,-6-3-9,2-1 0,-3-5 97,-1 1 1,0-3 22,-1-4 0,-3 1-1,1-5 0,-7 0 221,3-4 0,-4-1 15,0-3 1,-6-1 174,-2-2 1,-4-2-146,-4 5 1,-5-3 88,-10 3 1,-1 4-189,-11 4 1,-8 9 57,-7-1 0,-4 7-434,-4 0 1,6 7 327,-5 0 1,10 6-1119,5-1 1110,7 7 0,3-1 0,8 5 0,5 1 0,5 2 0</inkml:trace>
  <inkml:trace contextRef="#ctx0" brushRef="#br2" timeOffset="58">11284 13065 8063,'0'-7'373,"0"-1"382,0 6 417,0-3-128,0 5-810,-5 0-598,3 5 0,-4 1-46,2 5 1,3-3-289,-3 0 1,4-6-352,4 2 1049,-3-3 0,9 4 0,-3 2 0</inkml:trace>
  <inkml:trace contextRef="#ctx0" brushRef="#br2" timeOffset="59">11832 12369 8244,'0'-12'-52,"0"1"873,0 5-28,0 1-511,0 5 1,0 5-174,0 2 1,0 5 84,0 3 1,4 4-83,0 8 1,-1-2 21,-3 5 1,0-3-144,0 3 1,0 0-179,0 0 0,4 2 105,0-5 1,5-1-437,-1-3 1,-2-1 274,2-3 0,-1-3-218,5-4 1,-2-1 10,-3 0 450,-2 1 0,-5-1 0,0 1 0</inkml:trace>
  <inkml:trace contextRef="#ctx0" brushRef="#br2" timeOffset="60">11695 13031 8259,'-11'0'450,"-1"0"54,6 0 401,1 0-155,5 0-243,5 0 1,1 0-364,6 0 1,4 0 50,3 0 1,4-1-280,4-3 1,-1 2 151,8-6 1,3 4-407,9-3 195,0 4 62,-6-7 0,3 5-258,-5-3 0,-1-2 95,-6 2 1,-3 2-76,-6-2 1,-2 6-1362,-1-2 715,-5 3 965,2 1 0,-10 0 0,-1 0 0</inkml:trace>
  <inkml:trace contextRef="#ctx0" brushRef="#br2" timeOffset="61">11878 13305 8174,'-12'0'51,"1"-5"1,1 3 219,2-6 0,2 4-115,2-3 0,3 3 682,-3-4 0,3 4 299,1-3-725,0 4-238,0-7 0,1 9-129,3-3 0,2-1-6,5 1 1,5-1-158,-1 1 0,6 3-60,2-3 0,0 3 104,4 1 1,-3 0-228,-1 0 0,-2 0 95,-2 0 0,2 4-42,-6 0 0,0 4 71,-3 0 0,-5-2-17,1 2 129,-6 0 1,3 3-3,-5 0 0,0 1 91,0-1 1,-1-3-88,-3 0 0,2-2 133,-6 1 1,2 4-116,-2-4 0,-1 0 217,6 0 0,-5-3 27,4 4 1,-1-5 278,1 5-179,3-5-156,-4 7 0,9-8-137,-1 6 83,6-6 1,-2 7-46,4-5 4,1 5 1,-1-6 0,2 4-111,2 2 0,-2 1 9,2 2 0,-3-3-104,0 2 1,-1-2 108,1 6 0,-1-2-12,1-2 0,-5 4 190,1 1 0,-6 3-143,2-4 1,-4 4 242,-4-4 1,-3 4-70,-8-4 0,-1 1 38,-7-5 1,2 3 5,-10-3 1,3 3 106,-6-6 1,1-3-323,-9-1 0,6-3-251,-3-1 1,9 0 260,3 0 0,3-5 0,1-1 0</inkml:trace>
  <inkml:trace contextRef="#ctx0" brushRef="#br2" timeOffset="62">13020 12860 8067,'-1'-6'-224,"-3"2"420,2-3 88,-3 6 270,0-4-121,4 5-386,-4 0 1,6 4 119,3 0 0,-3 8-71,3 0 1,2 2 28,2-3 0,-2 2-104,2 2 1,0-1 37,3 5 1,-3-5-152,-1 1 1,0 2-75,0-2 0,0 0 95,-4-3 1,-1-1-122,1 0 1,-1 1-119,-2-1-313,0 1 1,-2-1 169,-1 1 1,0-5 452,-4 1 0,-6-6 0,-5 3 0</inkml:trace>
  <inkml:trace contextRef="#ctx0" brushRef="#br2" timeOffset="63">12826 13100 8076,'0'-8'-588,"0"1"0,5 3 989,2-4 0,3 2-27,2-2 0,1-1 39,2 5 0,1-3-129,3 3 1,7-1-64,-3 1 1,2 3-80,-2-3 0,3 3-136,1 1 0,0-1-348,-4-3 1,-2 2 250,-2-1 1,1 1-630,-4 2 0,-1 0 151,-4 0 569,-4 0 0,3 0 0,-4 0 0</inkml:trace>
  <inkml:trace contextRef="#ctx0" brushRef="#br2" timeOffset="64">13682 12631 8199,'0'-11'0,"0"0"-6,0 4 285,5-3 622,-3 4-176,8-1-431,-4 2 1,4 7-53,-2 1 0,1 5 16,-6 7 0,5 3-66,-4 5 1,4 0 54,-5 0 0,2 3-179,-1 1 1,-3 3 65,3-3 1,1 5-270,-1-2 0,1 2 8,-1-2 1,-3 3-125,3-2 0,-3 2 112,-1 1 0,2 0-104,1 1 0,-1-6 32,2-3 1,-3-5 143,-1-2 1,1-5-114,3 1 0,-3-6 43,3-2 1,-3-3-859,-1 4-215,0-6-240,0 3 1450,0-5 0,-5 0 0,-1 0 0</inkml:trace>
  <inkml:trace contextRef="#ctx0" brushRef="#br2" timeOffset="65">14196 12986 8199,'0'-7'2645,"5"2"-2042,-4 5-146,5 0 1,-5 0-152,3 0 1,-3 1-386,3 3-605,-3-3-759,-1 10 1443,0-5 0,0 0 0,0-1 0</inkml:trace>
  <inkml:trace contextRef="#ctx0" brushRef="#br2" timeOffset="66">14859 12346 8212,'0'-11'-1033,"0"3"2081,0 0-668,0 6 1,0-5 252,0 4-425,0 1 1,0-1 69,0 6 1,0 4-68,0 4 0,0 1 32,0-1 1,0 2-111,0 2 0,1 3-31,3 4 0,-2-2-105,6-1 1,-4 3-96,3 5 1,0 0 85,0-4 0,3 3-369,-2 1 1,-2-1 193,2-3 1,-2-1-99,2-3 1,1 1 62,-5-5 0,1-3-1022,-2-5 1244,-1 1 0,3 4 0,-5-1 0</inkml:trace>
  <inkml:trace contextRef="#ctx0" brushRef="#br2" timeOffset="67">14699 12986 8075,'7'-4'268,"1"0"1,1-4-74,6 4 0,-1-3 434,5 3 0,5-4-158,7 5 1,2-6-329,1 1 1,4 2 105,0-2 0,-1 4-269,-7-3 0,3 3-30,-2-4 1,-3 6-26,-2-2 1,-3-1-608,-4 1 1,1 0 366,-4 4 1,3 0-585,-4 0 0,0 0-223,-3 0 1122,-6 0 0,-1 10 0,-5 3 0</inkml:trace>
  <inkml:trace contextRef="#ctx0" brushRef="#br2" timeOffset="68">14938 13237 8176,'-11'-5'-296,"3"3"246,1-1 1,4 0 789,-1-1 1,3 2 320,1-6-543,0 6 1,0-9-187,0 4 1,4 0-269,0 0 1,6 1 18,1-2 1,1-1-67,3 5 0,2-3-35,-2 3 0,4-1 158,-4 1 1,4 3-286,-4-3 0,1 3 59,-5 1 0,0 0-283,1 0 251,-1 5 1,-3 0 16,-1 2 0,-3 2 68,4-5 1,-6 5-2,2-1 1,-3-2 0,-1 1 0,0-3 2,0 4 12,0 0-15,0 3 55,0 0 1,0-3-31,0 0 0,0-5 35,0 5 1,0-4 12,0 3 0,0-3 53,0 4 10,0-6-88,0 9 1,0-9 0,0 6 0,2-4 7,2 3 0,2-3-9,5 4 0,1-5 11,-1 5 0,1 0-42,-1 3 0,0-3-21,1-1 1,-1 1-8,1 3 0,2 1 31,-3-1 0,3 1 10,-6-1 1,-3 0 34,-1 1 1,-3-1-40,-1 1 0,-9 3 243,-3 0 1,-7 0-68,0-3 0,-6 3 125,-2 0 0,-3 0 47,3-3 1,-4-2 81,0-2 1,-2 0-511,-1-4 1,0 0 70,-1-4 0,7 0-1076,6 0 1,4 0 182,6 0 911,6-5 0,6-6 0,6-7 0</inkml:trace>
  <inkml:trace contextRef="#ctx0" brushRef="#br2" timeOffset="69">16023 12780 7229,'0'-6'623,"6"1"-359,1 5 1,3-4 117,2 0 0,-1-1-147,1 1 1,-1 3-15,0-3 1,6 1-128,2 0 1,-1 1 79,1-1 0,0-3-195,4 3 1,-1-1-64,1 4 1,0-1-125,0-3 1,-4 2-393,0-1 1,-5 1 15,1 2 171,-2 0 1,-2 0-10,1 0 422,-6 5 0,4-3 0,-3 3 0</inkml:trace>
  <inkml:trace contextRef="#ctx0" brushRef="#br2" timeOffset="70">16126 12906 8097,'-11'5'-285,"4"-4"679,2 4 1,7-5-76,1 0 0,0 0 126,5 0 1,3 0-71,4 0 1,6 0-61,-2 0 0,7-1-109,5-3 0,2 1-91,1-4 0,4 3-1,0-4 1,-4 6-185,-3-2 1,-6-1-611,2 1 1,-8 0 129,-4 4-462,-2 0 1012,-7 0 0,-1 5 0,-5 2 0</inkml:trace>
  <inkml:trace contextRef="#ctx0" brushRef="#br2" timeOffset="71">17051 12346 7771,'0'-11'-435,"5"-1"1,2 2 864,4 2 1,-3-1-96,-1 6 1,1-2 82,3 1 1,5 3-150,-1-3 1,1 1-101,0-1 0,-2 3 22,5-3 1,-2 4-59,2 4 1,2-1 5,-6 4 1,0 1 34,-3 3 0,-6 4-211,-2 1 0,-4 4 42,-4-1 1,-4 3-62,-7 0 1,0 1 19,-8 0 0,3 1-68,-7 3 1,4-3 6,4 3 0,-1-3-69,5-1 0,-4-4 117,3 0 1,5-7 37,3 0 0,6-1 91,-2-3 0,3-2-100,1 2 0,1-6 167,3 2 1,2-3-89,6-1 0,3 4 158,0 0 0,9 0-2,-1-4 1,13-1-90,2-3 1,3 1-58,1-4 0,2 3-108,-6-4 1,-2 6-80,-5-2 0,-3 1 53,-5 0 0,-6 1-1450,-1-2 657,-9 3 858,3 1 0,-8 5 0,3 2 0</inkml:trace>
  <inkml:trace contextRef="#ctx0" brushRef="#br2" timeOffset="72">17017 12997 8132,'-11'0'272,"-1"-5"588,6 4-457,1-4 0,10 5 126,3 0 0,2 0-105,1 0 1,6-4-170,2 0 0,6-1-160,2 1 0,6 1 92,1-4 0,1 3-115,7-4 0,0 5-79,4-5 0,-4 5-235,0 0 1,-9-2-477,1 1 0,-7 0 372,-1 4 0,-7 0-807,-4 0 1,-2 0 84,-1 0 1068,-6 0 0,-1 5 0,-5 1 0</inkml:trace>
  <inkml:trace contextRef="#ctx0" brushRef="#br2" timeOffset="73">17097 13282 8122,'-11'-11'1690,"4"5"-466,2-4-799,5 3 1,1 0-261,3-1 0,0 4 8,7-3 1,-2 4-1,7-1 1,0-1 13,-1 1 0,7 1-152,1 3 0,0 0-257,3 0 0,-2 0 198,-1 0 1,-4 0-433,0 0 0,-9 1 191,2 3 0,-7-2-5,3 6 0,-6-1 157,2 5 1,-3-5 60,-1 1 0,-4 0 35,1 3 0,-10-3-75,1-1 0,-2 0 163,3 0 0,0 3-71,-1-2 0,2-2 165,2 2-79,-2-6 15,9 9 1,-4-9-38,5 6 0,1-6 105,3 2 0,2-3-116,6-1 1,-1 2-11,1 1 1,-1-1 29,0 2 1,5-2-9,-1 2 0,4-2-123,-4 6 0,5-4 108,0 3 1,-3 1-223,2 4 0,-6 0 15,-2 3 0,1-1 107,-5 5 1,2-3 324,-1 3 0,-3 0-114,-5 4 0,-1-4 63,-3 0 0,-4-2-109,-7 2 0,-4 2 418,-8-6 1,-2 0-153,-5-3 1,-2-2 173,-2-3 1,3 2-311,-3-5 0,4 0-451,3-4 1,3 0-603,5 0 1,6 0 807,1 0 0,9-10 0,2-3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33:05.2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1770 16880 8249,'0'-8'0,"0"1"0,0 3 0,0-4 0,0 5 0,0-5 0,-1 5 0,-3 0 0,3-4 0,-4 6 0,5-4 0</inkml:trace>
  <inkml:trace contextRef="#ctx0" brushRef="#br0" timeOffset="1">1747 16834 8239,'0'12'0,"0"4"0,-1 3 1262,-3 8 1,-2 3-642,-5 8 0,0-2-495,4 2 1,-3-1-98,2 1 0,-2-1-113,-2 5 1,1-4 120,0 4 0,-1-6 6,1 2-43,-1-2 0,6-2 0,1 1 0</inkml:trace>
  <inkml:trace contextRef="#ctx0" brushRef="#br0" timeOffset="2">1599 17485 8239,'-6'23'1411,"2"0"0,1-1-729,-1-3 1,3-3-368,-3-4 0,3-1-256,1 0-154,0-4-159,0 3-482,0-9-479,0 4 865,0-5 1,0-5-207,0-2 0,0-5 556,0-3 0,5-3 0,2-5 0</inkml:trace>
  <inkml:trace contextRef="#ctx0" brushRef="#br0" timeOffset="3">1782 16971 8194,'0'-11'0,"0"0"0,0-1 1136,0 1-123,0-1-521,0 1 301,0 5 511,0 0-937,0 6 0,3 6-150,1 1 0,5 5-31,-1 3 0,1 3-57,-2 4 0,3 5 82,-2 0 1,2 4-261,2 0 1,-1-2-14,0 2 0,2-1 60,2 4 1,-2 1 39,2-1 0,-2 0-145,-2 0 1,5-1 117,-1-2 1,1 2 25,0-3 1,-2-2-64,5-1 1,-4-3 53,4-1 0,-5-2-7,1-2 1,-2 2-2,-2-6 1,1 0 0,-1-4 1,-1-3-45,-2 0 0,1-4-314,-6 3-221,1-4-815,1 2-317,-3-5 1,-6-2 1689,-8-1 0,-2-4 0,3-4 0</inkml:trace>
  <inkml:trace contextRef="#ctx0" brushRef="#br0" timeOffset="4">1576 17565 8152,'0'-11'105,"0"3"184,0 1 1,5 3-31,3-4 0,-1 2 184,5-2 0,-3-2-124,6 2 0,3 2-120,1-1 1,4 3-25,3-4 0,0 2-124,4-2 1,-5-1-96,2 5 0,1-3-270,-1 3 0,-1 0 120,-3 4 0,0 0-539,0 0 733,0 0 0,5 0 0,1 0 0</inkml:trace>
  <inkml:trace contextRef="#ctx0" brushRef="#br0" timeOffset="5">2410 17006 8077,'0'-12'0,"-5"1"0,3-1 0,-1 1 0,1 5 0,2-5 543,0 10 1,0-3 801,0 8 0,2 8-786,1 7 0,4 4-190,4 3 0,1 3-191,-1 6 1,0 0 28,1 3 1,-1-1-115,1 5 0,0-2 93,4 2 1,-2 2-128,5-6 1,-4 0 43,4-4 0,-5-4 47,1 1 1,2-7 17,-2-1 1,0-4-23,-4-4 1,-3-4 41,0 1 1,-4-2 259,3-6 2,-4 0 232,2-4-6,0 0 1,-4-9-230,3-3 0,-2-7-310,2 0 1,-1-7 16,4-5 1,-3-6-109,4-1 1,-2-5-62,2 1 0,2-1-333,-2 1 0,-2 2 44,1 2 0,-3 6-351,4-2 0,-4 7-399,3 0 0,-3 3 429,4 1 0,-2 4 175,2 0 1,2 5-510,-3-1 1,4 2-711,0 2 0,2 3 958,2 1 0,-1 4 711,5-1 0,-5 3 0,2 1 0</inkml:trace>
  <inkml:trace contextRef="#ctx0" brushRef="#br0" timeOffset="6">3084 17051 8116,'0'-11'321,"0"3"199,0 1 1,0 3 256,0-4 118,0 6-24,0-8 457,0 8-734,0-3-341,0 5 1,0 5-71,0 3 1,0 7 54,0 4 1,0 8-30,0 3 1,0 3-18,0 2 1,0-1-136,0 0 0,0 4 42,0 0 0,0-1-230,0-7 1,0 2 23,0-5 0,0 0 148,0-5 0,1 0-145,3-3 1,1 1 8,2-5 0,5 1 152,-1-5 1,1-3 1,3-1 0,1-4 95,0 1 0,4-3-184,-1-1 1,4 0 8,3 0 0,-1-1-377,1-3 0,2-1 185,-1-3 0,-2-2-255,-6 2 0,3 0 195,-3 0 0,-3-1-2129,0 5 476,-9-5 1926,3 3 0,-8-5 0,3-1 0</inkml:trace>
  <inkml:trace contextRef="#ctx0" brushRef="#br0" timeOffset="7">3027 17394 8108,'-7'-11'740,"3"-1"1,4 5-210,4-1 1,4 0-328,7-3 0,3 3-8,5 1 0,-1 0 233,1 0 0,5-2-131,3 5 1,5-4-128,3 5 1,2-5-135,-2 4 1,-3-3-287,-5 3 1,-1 0-290,-7 4 0,1-4-36,-9 0 1,1 1-1541,-5 3 2114,-5 0 0,-1-6 0,-5 0 0</inkml:trace>
  <inkml:trace contextRef="#ctx0" brushRef="#br0" timeOffset="8">3084 17097 8116,'-7'-18'276,"3"-2"69,8 5 1,8 0 285,7 3 1,2 1-182,2-1 1,5 1 298,3-1 1,-2-2-275,1 3 1,4-3-120,5 6 1,-1 0-163,-4 0 1,-1-1-1,-3 5 1,3-1 54,-2 1 1,-3 3-30,-2-3 0,-2 3-121,-1 1 1,-4 0 121,0 0 1,-3 1-216,3 3 1,-5 2 7,1 6 1,1 1-47,-1 2 1,1 4-28,-5 7 1,-3 4 93,-1 4 1,0 1-11,0 4 0,-2-3-106,-5 6 0,0-1-108,0 1 0,0-4 58,0-8 0,0 2-72,0-5 1,0-1 37,0-3 1,0-5-101,0-3 1,4-2-455,0-2-391,0 1 118,-4-6-91,0-1-638,0-5 1721,-5-5 0,3 4 0,-3-4 0</inkml:trace>
  <inkml:trace contextRef="#ctx0" brushRef="#br0" timeOffset="9">3803 17497 7996,'-11'-12'0</inkml:trace>
  <inkml:trace contextRef="#ctx0" brushRef="#br0" timeOffset="10">3837 17108 7997,'8'-19'0,"0"0"0,1 5 223,6-1 1,-1-1 279,5 0 0,0 1 178,4 4 1,-1 3 572,1 1 1,0 4-804,0-1 1,4 3-207,-1 1 1,0 5-392,-7 3 1,1 3 198,-5 4 1,-1 2-240,-6 2 1,1 4 68,-6 0 1,-1 3-121,-10 5 1,-2 2 75,-13-3 0,2 2 14,-10-2 1,2 2 127,-2-5 1,0 3-3,4-3 1,-2-1 217,6-3 0,-1 0-116,9 0 1,0-4-55,3 0 1,2-5 17,2 1 1,3-2 18,5-2 1,0-3 28,0 0 0,5-5 29,3 5 0,7-6 157,4 2 0,3-2 286,1-2 1,3 0-366,1 0 1,3 0-607,-3 0 1,3 0-248,-3 0 0,4 0-194,-5 0 1,5 3-1909,-5 1 2755,1 0 0,6 1 0,3 1 0</inkml:trace>
  <inkml:trace contextRef="#ctx0" brushRef="#br0" timeOffset="11">4546 17565 8249,'-6'7'661,"0"-2"8,0-5-112,1 0 774,5 0 1,1-5-714,3-3 0,2-2 44,6-2 1,-1-3-74,0 0 0,5-5-184,-1 1 1,0-2-364,-4 2 1,2-6 165,2 2 0,-3-4-323,-1 1 0,1 0 49,-5-4 1,-2 0 47,-1-5 1,-3 1-158,-1 0 0,0-1-259,0 1 0,0 0 29,0 0 1,-3 3 137,-1 1 0,-4 6 154,4 1 0,1 5 31,3 7 203,0-1 0,0 5-310,0-1-73,0 5 203,0 9 0,5 7-1,2 14 0,3 7 48,2 8 1,1 8-36,2 3 0,-3 3-278,4 1 1,1-1 310,2-3 1,3-6 19,1-5 1,-2-7-36,-2 0 0,3-5 14,-3-3 1,-1-7-87,1 3 1,-5-4-187,1 0 1,-2-2-730,-2-6 0,-1 0 456,-2 1 1,1-5-888,-5 1 1447,-1-5 0,-3 7 0,0-4 0</inkml:trace>
  <inkml:trace contextRef="#ctx0" brushRef="#br0" timeOffset="12">4546 17485 8232,'-18'-17'817,"6"5"1,7 6-375,5 2 1,2 3 254,1-3 1,9 3-162,7 1 1,4-4-154,3 0 1,5 0-328,7 4 0,2 0-94,6 0 1,0 0-981,-1 0 0,1 0 137,0 0 0,-1 0 880,1 0 0,0 5 0,0 2 0</inkml:trace>
  <inkml:trace contextRef="#ctx0" brushRef="#br0" timeOffset="13">5619 17166 8033,'-16'-25'498,"-3"-1"0,6 7 723,1 0 1,9 5-810,-1 2 0,-1 1-220,1 0 0,-5-1 174,1 1 0,-2 1 218,-1 2 1,-1 3-503,1 5 0,-2 1 10,-2 3 0,-3 9-49,-5 9 0,1 6 2,-1 7 0,0 4 84,0 3 1,5 6-94,3 2 1,2-5-185,2-3 0,5-1-74,2 1 1,3-3-183,1-5 0,6-5 110,5-2 1,5-3 99,3-1 1,2-5 153,-2-3 1,3-7-23,1-5 1,-1 2 4,1-1 0,-1 0 46,-3-4 0,1-5 197,-5-3 0,5-2-57,-5-1 0,0-4 61,-4-1 1,-3-4-103,0 1 0,-6-3-38,2 0 1,-4-1-183,-4 0 1,-7 1 46,-8 3 0,1 0 33,-1 8 0,4-2 17,-4 9 1,5-3-64,-2 3 55,4 0 39,0 4 1,6 1-240,2 3 0,9-1 128,7 4 0,5 0 22,10 0 1,-2 0 63,6-4 0,-1-1-6,5 2 0,-1-4-1,0-4 1,-1 1 109,-2-4 1,0-1 4,-4-3 1,0-5 255,-5 1 1,1-4 69,0 4 1,-4-7-161,0-1 1,-5 1 59,1-5 1,-6 4-33,-1 4 1,-4-1 56,3 5 0,-4-1 211,1 5-290,-3 5 0,-6 0-130,-3 6 1,2 2-118,-2 2 1,2 7-84,-2 8 1,3 8 97,5 3 1,0 3-83,0 1 1,0 2-65,0 2 1,2-1-165,1 5 1,2-7 99,3-1 1,6-1-93,-3-6 0,7 0 108,-3-4 0,6-6-29,-2-1 0,2-5-164,2-3 0,1 0 29,3-4 0,-3 0-475,3-4 0,-3 0 149,-1 0 1,-2 0-48,-2 0 1,2-1 127,-6-3 0,0-2-498,-4-6 1082,-4-4 0,3-2 0,-4-5 0</inkml:trace>
  <inkml:trace contextRef="#ctx0" brushRef="#br0" timeOffset="14">5882 17474 8080,'6'-18'81,"6"3"1,9 6 58,10 1 0,0 5-60,0-5 0,2 0 265,-3-3 1,3 3-11,1 1 0,2-1-130,2-3 1,-4-1-370,1 1 1,-6 3 84,-6 1 1,-6 3-1306,-1-4 1384,-4 6 0,-5-8 0,-2 3 0</inkml:trace>
  <inkml:trace contextRef="#ctx0" brushRef="#br0" timeOffset="15">5882 17177 8067,'0'-23'0,"7"4"862,9 0 1,8 4-467,14-4 1,-3 5 547,3-1 1,-1-2-321,1 2 1,0 0-215,8 3 0,-3-2-583,7 3 0,-7-3-125,-1 6 1,-9 3-321,1 1 0,-7 3 618,-1 1 0,-2-5 0,-1-1 0</inkml:trace>
  <inkml:trace contextRef="#ctx0" brushRef="#br0" timeOffset="16">7915 16926 8122,'5'-17'177,"-4"5"0,4-1 356,-5 5 0,0 4 458,0-3-604,0 4 1,-2-2 127,-6 5 0,-1-4-121,-10 1 1,3-1-136,-7 4 0,1 5-83,-8 2 1,4 4-110,0 0 0,-2 2 52,1 2 0,0-1 120,5 5 0,4-1-274,3 1 0,7 1 62,4-5 1,3 6-246,1-2 0,5 2 84,3 2 0,7-1-35,4-3 1,7 2 150,5-2 1,-2 3 45,2 1 1,-6-6 14,2-1 1,-3 0-8,-1-1 0,-2 1 114,-2-5 0,-2 0-118,-6 1 0,-1-1 83,-2 1 0,-3-1-1,-5 1 1,-1-1 75,-3 0 0,-4 1-66,-7-1 0,-4 2 15,-8 2 1,2-6-5,-6 2 0,5-2-31,-5 3 1,7-6-11,1-2 0,2 1 32,6-1 1,3 0-1144,5-4-518,4 0-1156,-2 0 1829,5 0 1,5 0-250,3 0 1,2 0 1110,1 0 0,11-5 0,2-2 0</inkml:trace>
  <inkml:trace contextRef="#ctx0" brushRef="#br0" timeOffset="17">8292 17040 8011,'0'-29'0,"0"1"420,0 5 1,0 9 1649,0 3-835,0 2 196,0-3-1123,0 6-251,0 21 0,1 5-10,3 19 0,-3 5 132,3 2 1,-3 7-142,-1 0 0,0 2-76,0-2 0,-1-3-323,-3-9 1,3 3 96,-3-6 1,3-5-57,1-7 0,0-3-93,0-4 1,0-2 126,0-6 1,3-3-1010,1-1 484,0-4-338,-4 2 1149,0-10 0,5-1 0,1-6 0</inkml:trace>
  <inkml:trace contextRef="#ctx0" brushRef="#br0" timeOffset="18">8029 17051 8151,'0'-17'0,"2"-4"274,6 6 1,5 0 442,10 3 1,4 1-26,4 0 0,2 0-229,1 4 0,2-2-150,2 5 1,-1-4-112,4 5 1,1-1-30,4 4 0,-2 1-61,-2 3 0,-7 2-165,-9 6 1,-3 0 48,-4 4 1,-4-2-234,-7 5 1,-3 0 5,-5 4 0,-8-1 73,-7 1 0,-4 0 41,-11 0 1,-5 0-59,-3 0 1,-4-2-85,4-2 1,2-2 61,5-6 0,1 1-148,7-1 1,4-3-721,11-1 0,-1-3 1065,6 4 0,4-6 0,5 3 0</inkml:trace>
  <inkml:trace contextRef="#ctx0" brushRef="#br0" timeOffset="19">8817 17074 8063,'-5'-29'964,"0"6"1373,-3 8-1523,3 7-319,5 3 793,0 5-857,0 5 0,0 7-33,0 7 0,0 6-176,0 2 0,0 8-178,0 0 1,0 5 72,0-2 0,4-1-195,0-6 0,1 2-25,-1-3 1,-2-3 50,6-5 1,-1 0-315,5-7 1,3 4 161,0-3 1,6-5-209,-2-3 1,2-5 12,2 5 1,0-5-115,0 0 0,1-1 16,2-2 0,-1 0-128,1 0 1,-3-5-407,-4-3 0,1 0 1031,-4-3 0,-1-3 0,-4-9 0</inkml:trace>
  <inkml:trace contextRef="#ctx0" brushRef="#br0" timeOffset="20">8646 17303 8244,'0'-12'896,"7"2"223,8 2 0,10 0-767,13 4 0,1-5-353,3 1 0,4 2 163,-1-2 0,2 2 105,6-2 0,-6-2-593,-1 3 0,-2 0 281,-5 0 0,-4 4-479,-8-1 0,-2-1 524,-10 1 0,1-5 0,-5 3 0</inkml:trace>
  <inkml:trace contextRef="#ctx0" brushRef="#br0" timeOffset="21">8840 17029 8063,'18'-23'0,"8"1"223,1 3 1,10 4-125,4 7 0,3-2-158,-2 2 0,1-2 138,-5-1 0,0 1 201,-4 2 0,-1 2-205,-2 2 1,0 3-44,-4-3 1,0 3-314,-5 1 1,-4 1 106,-3 3 1,-2-3 58,-2 3 1,-3 1 47,0-1-150,-6 5 182,3-3 0,-5 5 95,0 1 1,0-1 92,0 1 1,-1-4 378,-3 4 1,2-3-32,-6 6 1,2 1 360,-2 0 1,-2 4-60,2-1 1,3 3-302,1 0 0,-1 5-175,2 0 1,-1 3-135,4-3 1,0 3-81,0-3 1,1 0 27,3-5 1,2 4-211,6-3 1,-1 2-152,0-6 1,5-2 152,-1-2 1,5-2-134,-1-2 0,-1 0 87,1 1 0,0-5-332,4 1 1,0-5-5,0 0 0,-1-1-175,1-2 0,-1 0 147,-3 0 1,1 0-628,-5 0 1104,1-5 0,-5-7 0,1-6 0</inkml:trace>
  <inkml:trace contextRef="#ctx0" brushRef="#br0" timeOffset="22">9262 17280 8227,'12'-22'1147,"-1"3"1,12 4-928,7 7 1,5-2-177,7 3 0,-6-2 228,2 1 1,-2-1-67,-2 5 0,1-1 14,-1 1 1,-1 3-292,-3-3 1,-2 3-809,-5 1 1,-4 0 273,0 0 605,-10 5 0,6-4 0,-8 5 0</inkml:trace>
  <inkml:trace contextRef="#ctx0" brushRef="#br0" timeOffset="23">9388 16983 8136,'2'-23'593,"6"0"0,10 5-219,12 3 0,7 4-3,1 3 1,0-2-51,-3 2 0,-1 2 250,0-2 0,4 6-377,0-2 0,4 3-251,-4 1 1,0 0-325,-4 0 1,-1 1 261,-2 3 1,-3-2-57,-5 6 1,-4-4 27,0 3-68,-5 1 1,1 3 206,-7 1 0,-3 3 54,-5 0 0,0 6 92,0-2 1,-5 4 331,-3 3 0,-2 3-58,-2 6 1,5-4-97,-1 4 0,2-2-406,-2 8 1,-1-4 104,5 1 0,1-3-68,3-5 1,0 2 6,0-6 1,0 1-275,0-4 0,0-2-5,0-1 0,3-4-155,1-5 1,5 0-1219,-1-4 868,-3-2 830,0-5 0,0 5 0,1 2 0</inkml:trace>
  <inkml:trace contextRef="#ctx0" brushRef="#br0" timeOffset="24">9845 16949 8097,'11'-28'655,"12"9"82,8 0 0,7 6-322,7 5 0,0 3-173,-3 5 0,-2-4 532,-2 1 0,3 0-316,5 7 1,-1 3-334,1 9 0,-6 5 38,-1 6 0,-9 5-117,-3-2 0,-8 1 66,-4 3 0,-7-1-208,-5 9 1,-3-6-92,-3 3 1,-6 0 110,-10-1 0,-5 4-503,-11-4 0,0 0 412,-3-4 0,-4-1-46,-8-2 0,3 0 97,-2-4 0,7 0-198,4-4 0,6-6 202,2-1 0,11-4-640,3 0-1164,4-6 892,10-1 1024,8-5 0,11-5 0,13-1 0</inkml:trace>
  <inkml:trace contextRef="#ctx0" brushRef="#br0" timeOffset="25">10861 16960 8106,'0'-33'0,"0"3"0,9 7 1540,3 7 1,7 4-506,0 0 1,-2 2-249,2 3 1,-3-2-190,3 5 0,0-4 20,4 4 0,-1 1-332,1 3 1,0 1-255,0 3 1,-2 2 123,-1 6 1,0 3 80,-5 0 0,0 1-315,-3 0 1,-5-2 131,1 5 0,-6-4-546,2 4 1,-2-4-45,-2 4 1,-2-4-165,-2 4 0,-2 1 71,-5 2 0,-6 2-399,-2 3 1,-2-3 101,-2 3 0,-4 2 403,0 2 1,-3-2 522,3 1 0,1 1 0,3 3 0</inkml:trace>
  <inkml:trace contextRef="#ctx0" brushRef="#br0" timeOffset="26">10975 17565 7238,'12'7'4520,"-5"-2"-2653,1-5 399,-5 5-2396,7-4 1,-5 5 138,2-2-783,-1-3 774,-6 5 0,5-1 0,1 1 0</inkml:trace>
  <inkml:trace contextRef="#ctx0" brushRef="#br0" timeOffset="27">15235 16732 8182,'0'-18'1128,"0"1"-139,0 6-695,0 5 26,0 0 1,-3 8 166,-1 2 0,-1 2-269,1 5 0,1 7-100,-4 5 1,-1 9-124,-3 6 0,3 6 74,1 2 0,-1-1-420,-4 5 1,1 1 323,0-2 1,3-1-100,0-6 1,5 0 19,-5-8 0,5 2-88,0-9 1,1-2 100,2-6 0,-3 1 14,-1-4 0,0-5-434,4-3-492,0-6-100,0 3 903,0-5 1,5-10 0,1-3 0</inkml:trace>
  <inkml:trace contextRef="#ctx0" brushRef="#br0" timeOffset="28">15201 16834 8260,'0'-22'35,"-4"0"1,1 3 698,-6 2 202,7 6 1,-3 3 648,5 1-1069,5 4 0,2 4-33,4 11 1,2 4-137,2 7 1,-1 5-31,5 3 1,0 3-120,4 4 1,0 3-108,0 4 0,-2-3 3,-2 0 0,3-5 97,-3 1 0,2-3-193,2 0 0,-4-2 106,0-3 0,-3-2-196,3-5 0,-5-2-164,1-2 0,-3 2-94,0-6 1,-1 0 47,1-3 1,-5-2-531,1-3 175,-5 4 1,3-10-1854,-2 3 2510,-3-3 0,-1 4 0,-6 1 0</inkml:trace>
  <inkml:trace contextRef="#ctx0" brushRef="#br0" timeOffset="29">14973 17291 8141,'5'-11'247,"1"-1"1,11 2 429,2 3 1,6-2-257,2 5 0,3-4-141,-3 4 1,3 1 151,-3 3 0,3 0-118,-3 0 1,4 0-746,-5 0 1,5 0-114,-5 0 1,1 0-425,-4 0 1,0 0 537,-1 0 430,1 0 0,0 5 0,0 1 0</inkml:trace>
  <inkml:trace contextRef="#ctx0" brushRef="#br0" timeOffset="30">15669 16903 8030,'-5'-23'9,"4"5"-7,-3 3 1,3 2 1768,1 2-183,0 0-753,5 4 1,0 3-461,3 8 0,2 4-182,-2 7 1,5 8 15,3 7 1,0 5-16,-1 3 1,3 2-58,5 6 1,-1-2 109,-3-2 1,6 5-461,-2-5 0,4 0 96,-1-8 1,-2-5-97,3-2 0,-3-4 140,-1-4 1,-5-3 124,-3-4 0,-1-6 30,1-2 1,-6-3 96,2-1 1,-3-1 304,0-3 0,2-3-4,-3-9 1,0-1-138,0-6 0,-4-5-145,1-3 1,-2 1-153,2-4 1,-3-3-44,3-9 0,-4 0-282,-4 1 0,2 3-877,-6 0 0,4 5 589,-3-1 0,3 8-728,-4 3 1,6 7 612,-2 1 0,4 10-14,4 1 0,2 6-43,6 2 739,-1 0 0,5 5 0,2 1 0</inkml:trace>
  <inkml:trace contextRef="#ctx0" brushRef="#br0" timeOffset="31">16457 16926 8135,'-5'-18'0,"4"1"2409,-4 6-834,5 0-558,0 4-552,0 2 1,4 6 190,0 3 1,1 4-161,-1 7 1,-2 3-186,6 5 1,-6 3-60,2 1 0,1 5-90,-1-2 0,1-1-118,-1 2 0,-2-2 187,6 1 0,0 2 9,3-5 0,0 0-225,1-5 1,1 0-344,2-3 0,3-3 240,4-4 1,2-2 89,3-2 1,2-3-178,6-5 1,-1 0-267,0 0 0,0 0-294,1 0 1,-2-2 5,-3-1 0,-2 0-558,-5-5 1,-5 1 547,-3-5 1,-4 1 738,-3 0 0,-3-6 0,-5-1 0</inkml:trace>
  <inkml:trace contextRef="#ctx0" brushRef="#br0" timeOffset="32">16526 17143 7973,'3'-10'2,"4"2"1,7 2-3,13 2 1,-2 1-1,6-4 1,-1 4-1,4-1 0,1-1 0,-1 1 1,0 1 514,0 3 1,-4-2 725,-4-1 0,-3 1-1533,-4-2 0,-6 3 292,-6 1 0,1 0 0,3 0 0</inkml:trace>
  <inkml:trace contextRef="#ctx0" brushRef="#br0" timeOffset="33">16469 16846 8159,'10'-23'0,"5"1"388,16 3 1,6-1 572,12 5 1,-2-4-383,2 4 1,2-1 7,-1 5 0,-1 1-209,-3 2 0,-2 3-136,-2 5 1,1 0-652,-5 0 1,-3 1-374,-5 3 1,-6 2-1707,-1 6 2488,-5-1 0,-2 1 0,2-1 0</inkml:trace>
  <inkml:trace contextRef="#ctx0" brushRef="#br0" timeOffset="34">17268 16789 8018,'0'-7'666,"0"4"-558,0 6 1,4 5 725,0 7 1,4 3-186,-5 5 1,6 1 2,-1 3 1,2 3-301,1 8 1,-3 3-264,0 4 0,-5 1-333,5 0 0,-5-6 261,0-2 0,0-3-696,1-5 0,-3-3 294,3-8 0,-3-3-68,-1-4 1,1-2-758,3-3-413,-3-1 1623,5-6 0,-6 0 0,0 0 0</inkml:trace>
  <inkml:trace contextRef="#ctx0" brushRef="#br0" timeOffset="35">17291 16891 8109,'5'-27'0,"2"8"0,9-7 628,3 11 0,3 0-136,1 3 0,1 5 222,2-1 0,-2 2-261,3-2 0,2 3 55,2 5 0,-3 0-238,-2 0 0,2 1-66,-1 3 0,-6 4-88,-5 7 0,-5 0-219,-3 8 1,-5-3-355,-6 7 0,-5 1 331,-7-2 1,-8 6-471,-7-1 0,-7-2 231,-1 1 0,0-3 107,3 3 1,6-4 129,3 0 0,6 2 232,5-1 1,8 1-128,3-1 0,4-3 6,4 2 1,7-2 6,8-1 1,4-1-10,4-3 0,2-3-174,5-4 0,-4-2 111,1-2 0,-2 0-4,2-4 1,0 0 57,-4-4 0,0 0-1,-5 0 0,0-1-5,-3-3 0,-1 1 20,-3-4 1,-6-2 264,2-6 0,-3-3-67,0-5 0,0-1 57,-4-3 0,0-2-34,-4-5 0,0-4 31,0 0 0,4-4-140,0 4 0,-1 0 76,-3 4 1,0-1 124,0 1 0,4 1 183,0 3 0,5-2-73,-1 5 0,0 2-66,0 6 0,2-2-68,-2 6 1,1 0 147,-2 4-462,4 4 0,-5 2-61,5 5 1,1 5-140,-1 3 1,2 8 141,2 7 0,-1 10-78,5 9 1,-4 4 101,4 3 0,-5-2-182,1 3 1,2 0 167,-2 0 1,2-2 58,-2-6 1,-1-3-318,5-4 1,-4-6-159,4-3 1,-4-3-211,4-4 1,-5-1-905,2-3-418,1-2 2035,-4 4 0,4-6 0,-6 0 0</inkml:trace>
  <inkml:trace contextRef="#ctx0" brushRef="#br0" timeOffset="36">17896 17268 7976,'0'-11'0,"2"5"0,2 2 0,12 1 0,11-1 0,1 3 0,2-3 0,2 3 0,6 1 0,2 0 0,6 0 0,0 0 1379,0 0 0,-1 0-1294,1 0 1,-5 0-636,-3 0 0,-7 0 550,0 0 0,-6-5 0,3-1 0</inkml:trace>
  <inkml:trace contextRef="#ctx0" brushRef="#br0" timeOffset="37">19061 16891 8138,'-11'-29'0,"5"6"0,1 7 1021,5 5 0,-5 3-305,-3 0 1,-2 6 66,-2-2 0,-4 3-300,-3 1 0,-4 6 4,-4 5 0,2 7-276,-6 9 1,2 2-188,-1 5 1,-2 6-148,5 2 0,5-1 174,3 5 0,2-7-291,2 7 0,1-8 90,10 0 0,0-6-208,4-2 0,2-4 178,1 0 0,7-5-10,6-2 1,4-5 44,-1 1 0,4-6 4,4-2 1,-3-4 99,2 1 1,0-3 49,0-1 1,-2 0 212,3 0 0,-3-5 31,-1-3 0,-1-2 14,-3-1 0,-3-4-126,-4-1 1,-2-4-26,-3 1 0,-2-1-35,-5 1 0,-5-2-82,-2 6 0,-10 0-437,-6 4 0,1 4 213,-5 3 1,3 3-562,1 1 1,5 1 325,3 3 1,4 3 459,3 4 0,3 5 0,5 2 0</inkml:trace>
  <inkml:trace contextRef="#ctx0" brushRef="#br0" timeOffset="38">19336 16960 8019,'-11'-34'3027,"4"7"-2001,2 13 393,5 9-982,-5 5 1,3 9-39,-1 2 1,1 10-103,2 1 1,2 4-68,1 8 0,0-2-223,4 6 1,-3 0-65,4-4 1,-4 3-89,3-6 0,0-2 56,0 1 1,3-8-160,-2 1 0,3-8 83,5 0 0,-2-2-68,5-2 1,-4-1 26,4-2 0,0-3 124,4-5 0,0 0-261,0 0 1,-1 0 80,1 0 0,-1 0 142,-3 0 1,1-5-20,-5-3 0,1-2 139,-5-1 0,0-6 0,1-1 0</inkml:trace>
  <inkml:trace contextRef="#ctx0" brushRef="#br0" timeOffset="39">19221 17257 8073,'2'-6'1425,"1"2"1,14 3-1422,10 1 0,-1-4 99,1 0 0,2 0 195,1 4 1,3-1-185,2-3 1,0 3-217,3-3 1,-6 1-492,2 0 0,-8 0 390,-3-5 1,-2 5-1584,-6-5 1786,1 5 0,-10-12 0,-1 3 0</inkml:trace>
  <inkml:trace contextRef="#ctx0" brushRef="#br0" timeOffset="40">19256 16880 8160,'-7'-18'643,"5"6"80,9 4 1,10 0-194,9-3 1,6 3 406,-1 1 1,-1-1-467,4-3 1,-1 1 25,9 2 0,-1 2-906,1 2 0,-3 2 318,-5-1 0,1 1-2998,-1 2 3089,-5 0 0,4 5 0,-4 2 0</inkml:trace>
  <inkml:trace contextRef="#ctx0" brushRef="#br0" timeOffset="41">21049 16937 8234,'-7'-13'1467,"-3"-2"-1175,9 14 0,-4-3 197,5 8 0,0 6-73,0 5 0,0 11 83,0 0 0,0 7-162,0 5 0,0-1-237,0 5 0,0-1 42,0 1 0,5-3-202,3-5 1,-2-3-74,1-1 0,1-6-415,3-1 1,0-1-149,-4-7 0,2 0 75,-5-3 621,0-6 0,1 4 0,1-4 0</inkml:trace>
  <inkml:trace contextRef="#ctx0" brushRef="#br0" timeOffset="42">20638 16937 8084,'16'-23'686,"3"6"181,8 1 0,3 4-237,8 0 1,-2 5-172,2-1 1,-3 0-31,0-3 1,3 3-24,0 1 0,0 0-86,-4 0 0,0 0-155,1 4 1,-2 1-144,-3-1 0,-6-3 357,-5 3-290,-5-1-297,3 4 180,-11 0 0,-1 5 3,-5 3 1,0 5 98,0 3 0,0 5-60,0 2 1,0 2 34,0 10 0,0-4-13,0 8 1,0 1 522,0 2 1,0 1-113,0-1 1,0-3-798,0-4 1,1-6 193,3-2 0,-1-3-728,4-2 1,-3-4 157,4-3 1,-4-2-179,3-1 0,-4-1-17,0 0 1,3-3 920,-3 0 0,1-6 0,-4 3 0</inkml:trace>
  <inkml:trace contextRef="#ctx0" brushRef="#br0" timeOffset="43">21494 16937 8167,'-4'-21'0,"0"2"1056,1 7 253,3 7 1,3 14-710,1 2 1,4 10-87,-4 1 0,3 4-83,-3 8 0,5 3-133,-1 9 0,-2-1-368,2 1 1,-2-2-141,2-2 1,-2-4-188,-2-7 0,1-1 50,2-7 40,4 2 0,-9-13-1279,6-1 589,-6 1 401,3-11 1,-5-5 111,0-7 1,-5-4 268,-2-1 0,-4-3 87,0-7 1,0-2 196,-1-3 0,1-6-37,-1 3 1,2-8 265,3 0 1,1-2-137,6-2 1,0 3 20,0 5 0,0 5 203,0 10 1,0 6 290,0 1 0,2 5 815,2 3-1077,-3 3 0,9 10-189,-2 3 1,-1 7-33,5 4 1,-3-1-104,6 1 0,3 1-22,1 7 1,2-4 56,2 0 1,0-2-291,0-6 0,-1 1 50,1-5 0,4-5-39,0-2 1,-2-3 21,-6-1 0,3 0-1,-3 0 0,1-1 152,-1-3 1,1-2-1,-4-5 0,-1-2 29,-4-2 1,1 1-46,-1-5 1,0 1 5,1-1 0,-2-1 29,-2 4 121,2 1-220,-9 4-92,9 4 0,-9 11 201,3 8 0,-4 10-11,-4 1 0,3 8 14,-3-1 1,-1 7 9,1 1 1,-3 1-194,3-1 0,-4-1 85,5 5 0,-1-4-907,4 4 0,0-9-7,0 1 1,0-7 959,0 0 0,5-3 0,1-1 0</inkml:trace>
  <inkml:trace contextRef="#ctx0" brushRef="#br0" timeOffset="44">22236 16926 8070,'-3'-12'406,"-1"1"0,0 6 601,4 5 0,4 5-311,0 6-81,4 1-267,-6 4 0,8 3 171,-2 8 1,2-2-101,1 6 1,1 3-338,-1 4 1,0 4 79,1-4 0,0 3-113,4-7 0,-4 1 28,4-8 1,0 0-192,-1-4 1,6-6-18,-2-1 1,2-4-199,2 0 1,0-6-450,0-2 0,0-3 357,-1-1 0,0 0-866,-3 0 0,-2-1 1287,-6-3 0,0-7 0,1-7 0</inkml:trace>
  <inkml:trace contextRef="#ctx0" brushRef="#br0" timeOffset="45">22362 17177 8151,'-6'-11'1433,"1"4"1,15 2-1134,5 5 0,5-4-43,3 1 0,4-3 73,-1 3 1,10 0-320,-2-5 0,4 6-274,0-2 1,-2 2-191,2-2 0,-2 3-581,-2-3 0,-9-1 1034,-2 1 0,-8-5 0,2 3 0</inkml:trace>
  <inkml:trace contextRef="#ctx0" brushRef="#br0" timeOffset="46">22259 16960 8174,'0'-11'0,"0"-1"0,10 2 0,6 2 0,9-2 0,5 3 0,5 0 0,3 0 0,6 0 0,6 0 0,4-2-206,0 5 0,0-1 206,-1 1 0,-3 3 0,-8-3-136,-3-2 0,-5-1 1,1-4-1</inkml:trace>
  <inkml:trace contextRef="#ctx0" brushRef="#br0" timeOffset="47">23139 16754 8268,'5'-12'207,"2"-4"0,4 8 140,0-4 1,4 3 524,0-2 1,1 1 62,-5 2 0,6-2-359,2 2 1,1 3-107,-1 1 1,2 3-244,-1 1 0,1 0-105,2 0 0,-4 1-46,0 3 1,-5 6-152,1 6 1,-3 4 104,-5-1 0,-2 3-255,-5 0 1,-9 5-204,-2 0 1,-9 3 227,-3-3 1,-4 5-138,-3-2 1,-2 3-139,5 1 0,2 1-149,6-1 1,-1 1-1,4 3 1,6-6-221,6 2 1,-1-6 843,2 3 0,4-1 0,5 4 0</inkml:trace>
  <inkml:trace contextRef="#ctx0" brushRef="#br0" timeOffset="48">23356 17588 7942,'-10'1'739,"2"3"1,2-3 283,2 3 1,1-1 604,-4 1 78,4-3-698,-2 4-163,5-5-1268,0 0 423,0 5 0,5 1 0,1 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1:30.60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1856 4749 7251,'0'-6'331,"-1"-1"211,-3 3 0,2 2-83,-6-6 1,4 6-206,-3-2 0,-1 1-153,-3 0 1,-1 1 106,1-2 0,-1 3-78,1 1 1,0 0 170,-1 0-206,1 0 1,-1 4-104,1 0 0,-1 0 88,1-4 1,1 1-127,2 3 1,-2-3 45,2 3-6,-2 2 1,-1-3-51,0 4 1,-1 1 85,1 3 1,-5-3-38,1 0 1,0-1 47,4 5 0,-1-1-88,1 0 0,-1 1 70,1-1 0,3 1 115,1-1 1,4-3-120,-1-1 0,4-3 11,4 4 1,2-6 57,6 2 1,4-3-42,3-1 0,4 2-29,4 1 1,3-1 29,8 2 0,-2-3-47,2-1 1,-4 1 38,-3 3 0,0-2-106,-4 6 1,-2-4 54,-5 3 0,-3 1-5,-1 3 1,-8 1-121,4-1 0,-8 1 81,-1-1 1,-1 2 35,-2 2 0,-5-1-11,-3 5 1,-3-4-95,-5 4 0,-3-5 99,-7 2 0,-4 0 3,-4-1 0,-1 0 42,-3-3 1,2-1 131,-2 1 1,5-5-5,6 1 0,1-6-129,7 2 1,6-2-1036,2-2 743,7 0 1,-1-2-764,5-2 1,5-1 1035,2-2 0,9-8 0,1 2 0</inkml:trace>
  <inkml:trace contextRef="#ctx0" brushRef="#br0" timeOffset="1">2073 4829 8027,'0'-12'327,"0"1"117,0 5-186,0-5 0,0 11 106,0 0 1,0 6-91,0 5 1,0 7 56,0 5 0,0 5-102,0 6 1,0 1-215,0 3 0,0 2 54,0 2 0,2 2-181,1-2 1,0 6-82,5 2 1,-1-5 273,5-3 0,-1-4-245,0 4 1,1-9 59,-1 1 0,1-7-60,-1 0 0,-5-7 88,-2-1 0,-1-5-43,1 1 0,-3-2-769,3-2 371,-3-4-135,-6 3 1,-1-9 165,-6 3 1,1-4 485,-1-4 0,-4-2 0,-2-6 0</inkml:trace>
  <inkml:trace contextRef="#ctx0" brushRef="#br0" timeOffset="2">2039 4977 8073,'0'-23'-194,"4"4"264,0 0 1,5 5-77,-2-1 1,7-1 82,1 0 0,2 1 222,-2 4 0,3-2-121,5-2 1,0 3 79,-1 1 0,5 1-107,0 6 0,3 0-60,-3 4 1,-2 5-135,-6 3 0,-2 2 133,-6 2 1,1 3-107,-1 0 1,-5 5 70,-2-1 1,-3 2-32,-1-2 0,-7 4 19,-8-1 1,-4 1 102,-12 4 1,-1-7-104,-6-1 0,-1-1 6,-3 1 1,0 0-496,8-8 1,2 2-7,9-9-1317,6 0 1769,0-4 0,21-5 0,3-2 0</inkml:trace>
  <inkml:trace contextRef="#ctx0" brushRef="#br0" timeOffset="3">2530 4897 8046,'0'-11'102,"0"0"1,0-1 746,0 1 3,0 4-335,5-3-194,2 9-150,4-4 1,0 5-61,1 0 0,4 1 103,3 3 0,4-3-343,4 3 0,2-3 114,5-1 0,-4-5-77,-4-2 0,2-4-26,-1 0 1,-6 0 4,-5-1 1,-4 1-5,0-1 1,-5 1 79,1-1 0,-6 1 18,2 0 0,-8 3 15,-3 0 0,-8 2 14,-4-2 1,-4 3 37,-4 5 0,-3 0 6,-8 0 1,1 9-52,-5 3 0,5 7 11,-1 0 1,9 2 48,6 2 1,5 0-41,7 0 0,1 0-173,2 0 1,3-1 103,5 1 0,6-1-67,6-3 0,4 1 90,7-5 0,9 1-193,2-5 1,8 0-112,0 1 0,1-5 93,-1 1 1,-3-5 68,-5 0 0,-4-1 33,-4-2 0,-5-2 140,-2-1 0,-5 0-100,1-5 1,-4 1 119,-3-5 1,1 5-48,-6-1 183,1 1 0,-4-5 284,0 1-177,0-1 296,0 1-350,-5-1 0,3 6 224,-6 2-283,6 3 1,-5 1-83,3 0 0,3 5-1,-3 3 1,3-2-8,1 2 0,0-1-66,0 5 99,0-1 0,6 1-153,6-1 1,2-5 65,9-2 1,-2-3-101,10-1 1,2 0 79,1 0 0,6-3-217,-5-1 1,-2-5 44,-3 1 0,-4-2 116,0-1 0,-3-1 29,-4 1 1,-2-2-28,-6-2 0,0 2 111,1-2 1,-6-1-63,-2 0 1,-3-3 86,-1 4 1,-1-4-48,-3 4 1,-3-4 103,-9 4 0,1 3-29,-8 4 1,-2 6-19,-9-2 1,-3 9-13,-5 7 0,5 4 1,-5 7 1,5-4 175,3 0 1,9 0-63,2 4 1,9 0-216,3 0 1,4-2 87,7-2 1,2 3-194,1-3 0,5-3 52,7 0 1,7 0-88,4-1 0,7-1 131,2-6 1,-1-2-112,4-2 1,-6-3-149,-2 3 1,-1-4 44,2-4 1,-3 2-597,-5-6 1,-1 2-27,1-2 869,0-2 0,-5 4 0,-2-6 0</inkml:trace>
  <inkml:trace contextRef="#ctx0" brushRef="#br0" timeOffset="4">3901 4886 7887,'-5'-23'673,"0"4"-505,-3 0 0,2 5 448,2-1 0,-3 3-206,-4 5 1,-2 2 11,-2 5 1,-3 0-145,-5 0 1,1 6-84,-1 5 1,0 3-70,0 9 0,2-2-107,1 5 1,4 0-77,5 0 1,0 0 120,4 4 1,2-5-429,5 2 0,1-7 173,3-1 0,3-5-387,9 2 1,3-5 146,7-3 1,0-3 24,4-5 0,-4-1 127,0-3 1,2-4 163,-1-7 1,-4-3 263,-4-5 0,-5 4-109,1 0 0,-2-4 68,-2-3 0,-3-6-1,-1 2 1,-4-3 253,1-2 0,-3-3-86,-1 0 0,0-5 17,0 1 1,0 1-90,0 0 0,0 3-15,0-4 0,0 1 42,0-1 1,0 4-84,0 8 0,0 3 355,0 8-202,0 2-326,0 11 1,0 4 62,0 9 1,0 11-29,0 12 1,0 7-76,0 1 0,0 5 100,0-1 0,4 3-607,-1 0 1,5 1 289,-4 0 0,3-2-231,-3-2 0,5-1 197,-1-3 0,-2-7 317,2 4 0,-6-4 0,3 4 0</inkml:trace>
  <inkml:trace contextRef="#ctx0" brushRef="#br0" timeOffset="5">4769 4463 7980,'0'-15'157,"0"0"337,0 0 229,5 3-164,-4 6-146,9-4 0,-9 10-61,3 0 0,-1 5 8,1 6 0,-2 10-136,6 1 1,-1 9-153,5-1 0,-1-1 12,1 2 0,0 3-107,4 4 1,-4 2 6,3-2 1,-2-3 38,-1 3 0,3 0-301,0-3 0,0 0 121,-3-8 1,-2-6 220,-3-5 1,4-4-89,-4 0 0,3-5 421,2 1 122,-6-6-139,4 4 0,-7-13-147,4-4 1,-4-6 54,1-6 1,1-1 5,-1-2 0,5-5-57,-2-7 1,-1-2-261,2-6 1,0 4 130,3 0 1,1-1-509,-1-7 1,-1 5-95,-2-1 0,1 2-323,-6 6 1,5 5-418,-4 6 1,0 12 547,-4 3 0,-5 11 686,-3 5 0,-7 12 0,-3 14 0</inkml:trace>
  <inkml:trace contextRef="#ctx0" brushRef="#br0" timeOffset="6">6162 4703 8116,'-16'0'0,"7"0"16,-3 0 0,3 0 127,-2 0 1,3 0-13,1 0 1,-1 0 245,-3 0 0,3 0-97,0 0 0,5 0 461,-5 0-156,5 0-270,-2 0-62,21 5 1,-1-3-76,15 1 0,2-1-42,6-2 0,-1 0-159,5 0 1,-5-2-312,1-1 1,-7 0 209,0-5 1,-6 5-483,2-5 0,-3 5 322,-1 0 0,-5 1-837,-3 2 0,-4 2 1121,-3 1 0,-8 4 0,-7 4 0</inkml:trace>
  <inkml:trace contextRef="#ctx0" brushRef="#br0" timeOffset="7">6082 4954 8139,'11'0'0,"3"0"258,5 0 0,2 0-105,9 0 1,1 0 800,3 0 1,-4 0-364,1 0 0,-4 0-563,3 0 0,-3 0 77,3 0 1,2-1-1811,6-3 1705,-3 3 0,10-4 0,-5 5 0</inkml:trace>
  <inkml:trace contextRef="#ctx0" brushRef="#br0" timeOffset="8">7441 4669 8099,'-11'0'0,"-5"0"-33,1 0 1,4 0-134,3 0 1212,1 0-172,0 0-586,2 0 0,6 0-52,3 0 1,4 0 2,7 0 1,3 0 11,5 0 0,1 0-161,2 0 0,4 0 22,4 0 0,4 0-96,0 0 1,5 0-24,-1 0 0,-1 0-36,1 0 0,-3 0-32,7 0 0,7 0-205,12 0 0,-30 0 0,2 0 234,1 0 1,0 0-1,-2 0 1,-1 0 43,1 0 1,0 0 0,1 0 0,1 0-38,6 0 1,0 0 0,-1-2 0,0 0-912,3 1 1,0-2 845,-3-1 0,0-1 106,-8 5 0,0-1 0,5-1 0,1-1-148,-3 3 0,0 0 1,4-2-1,1 0 146,-1 0 0,0 0 1,-5 0-1,-1 1-107,29 1 0,-29 0 0,0 0 114,0 0 1,1 0 23,3 0 1,0 0 0,-3 0 0,1 0 62,2 0 0,0 0 1,-4 0-1,0 0-49,0 0 1,0 0 0,1 0-1,1 0 52,5 0 1,2 0 0,0-2 0,1 0-298,3 0 0,1 0 233,-2 0 0,0 0 1,3 0-1,0 0-118,2 1 1,1-1 0,0-2 0,-1 0-15,-1 2 1,-1 0 86,-3 0 1,-1 0-1,-4 1 1,-1-1-74,2 0 1,0 0 0,-1 0 0,-1 0 323,0 2 1,0 0 0,-6 0 0,-1 0-153,29 0 1,-3 0-33,0 0 0,-2 0 146,2 0 0,-4-1 70,-4-3-212,-2 3 4,-6-4 0,-8 3 37,-2-2 341,-4 3 0,-2-9-495,-2 2 25,-8 3 1,0-5 246,-7 3 0,0 0-760,-8 0 856,0 4 1,-10-2-1299,-6 5 0,-3 0 100,-4 0 884,-3 0 0,-1 5 0,-6 1 0</inkml:trace>
  <inkml:trace contextRef="#ctx0" brushRef="#br0" timeOffset="9">7875 4075 8088,'0'-11'-10,"0"-1"1,-5 2 148,-3 2 0,2 0 129,-2 4 1,-3 0-53,-4 4 1,-5 0-30,0 0 0,-1 1-31,-2 3 1,-1-1-98,-3 4 0,3 1 25,-2 3 0,1 1-112,3-1 0,0 4-53,3 1 0,4 3-9,7-4 1,3 5 100,5-1 0,1-1-13,3 1 1,8-5-151,7 1 1,3-2 107,5-2 1,-2-4-18,6-4 1,-4-1 37,3-2 0,-5-5-11,2-3 0,-3-3 190,-1-5-167,0-1 1,-4-3 61,0 1 0,-5 0 12,1-3 1,-2-1 130,-2 0 0,-4 0-90,-4 0 1,2-3-103,-1-1 1,-1-5 63,-7 2 0,1 1-210,-4-2 0,1 2 61,-2-2 1,-1 4 34,5 4 1,-3 1 64,3 3 1,0 6 14,4 6 118,-5 4-167,4-2 1,-4 12 324,5 4 0,-4 7-79,0 8 0,0 4-46,4 4 0,0 4-131,0 0 1,4 0-177,0-4 0,5 1-256,-2-1 1,7-5 182,1-2 1,2-3-197,-2-1 0,-1-6 148,5-1 1,-5 0-1135,1-1 1379,-7-5 0,2 6 0,-4-4 0</inkml:trace>
  <inkml:trace contextRef="#ctx0" brushRef="#br0" timeOffset="10">8172 4086 8060,'-5'-11'376,"4"0"1,-4 3 770,5 0-285,0 6-536,0 7 0,0 4-94,0 10 1,0 0-190,0 4 0,1-2-76,3-2 0,1 5-148,2-5 1,4 6-442,-4-6 1,2-3 397,-1-1 1,2-3-1146,-3-5 546,-1 4-356,4-10 1179,-9-1 0,9-12 0,-4-5 0</inkml:trace>
  <inkml:trace contextRef="#ctx0" brushRef="#br0" timeOffset="11">8149 3904 7887,'-5'-7'-196,"4"-3"296,-4 9 0,10-4-468,3 5 1,2 5 367,1 3 0,6 2 0,0 1 0</inkml:trace>
  <inkml:trace contextRef="#ctx0" brushRef="#br0" timeOffset="12">8492 4086 8043,'0'-11'382,"0"0"0,-1 0-20,-3 4 0,-3-2 198,-4 5 1,0-3-118,-1 3 1,-3-1-58,0 1 0,-4 3-109,3-3 1,-3 3-243,4 1 0,0 3-57,4 1 1,-1 5-41,1-1 0,4-2 152,4 2 1,1-1-187,2 5 1,2-1-317,1 0 1,8 0 180,4-4 0,5 3-49,-1-2 0,3-2 118,0 2 1,6-4-25,3 3 1,-3-4 151,-2 1 1,-1 1 12,-3-1 1,0 4-28,-3 0 0,-3-2 34,-4 2 1,-6 0 97,-2 3 1,-3 1-75,-1-1 1,-6 2 106,-5 2 1,-6-1-66,-6 5 1,-3-4-186,-1 4 1,-4-5-30,5 1 0,4-2-172,7-2 0,2-4-895,2-3 451,5 2 633,0-5 1,17-6 0,1-8 0</inkml:trace>
  <inkml:trace contextRef="#ctx0" brushRef="#br0" timeOffset="13">8697 4155 8064,'2'-8'0,"2"1"0,2 4 481,5-1 0,5-1-2,-1 2 1,6-3-44,2 3 0,1 1-681,7-1 0,0 1 196,8 2 0,0-3-1857,3-1 1802,2 0 0,-8 4 0,3 0 0</inkml:trace>
  <inkml:trace contextRef="#ctx0" brushRef="#br0" timeOffset="14">9371 4121 8087,'0'-12'0,"-4"1"263,1-1 0,-5 1-65,4 0 1,-1-1 304,1 1 0,2 1-112,-6 2 0,4-2-171,-3 2 0,-1-1 45,-3 2 0,-2 2-15,-2 5 1,1 0-60,-5 0 0,4 1 29,-4 3 0,5 3-103,-2 9 1,4-2 117,0 5 0,2-4-303,3 4 1,1-4 78,6 4 1,0-1-363,0 1 0,9 2 213,3-1 0,7-4-413,0-1 0,2-2 174,2-2 0,0-3-19,0 0 0,0-6 170,0 2 1,-4-3 23,0-1 1,-5-4 135,1 1 0,-2-6-120,-2 1 0,0 2 317,1-2-127,-6 1 1,-1-5 125,-5 1 1,0-1 54,0 1 0,0 3 147,0 1 123,0-1-168,0-3-229,0 4 0,1 2 18,3 5 1,-1 0-101,4 0 0,-3 1 108,4 3 0,-4 3 71,3 4 0,-3 4-233,4 0 1,-4 4 133,3-3 1,-3 3-205,4-4 1,-5 4 109,5-4 0,-4-3 20,3-5 0,-3 0 31,4 0-57,-1-2 101,5-5 0,-1-1 1,1-3 1,-5 0 5,1-7 0,-2 2 26,2-6 1,2 2-97,-2 2 0,-2-2 45,2-2 0,-5 1-42,5-5 1,-2 4 39,2-4 1,2 5-94,-2-2 0,-2 4 69,2 0 1,-4 2 185,3 3-42,-4 1-65,7 6 1,-9 6 27,3 1 1,1 3-66,-1 2 1,0 0-134,-4 4 1,0-4 85,0 4 0,0-4-100,0 0 0,1 2-20,3-3 1,-3 3-142,3-6 1,-3-2 19,-1 2 134,0-6 1,1 3 230,3-5 0,-3-1-77,3-3 1,-3-2 122,-1-6 0,4 1-46,0 0 0,1-2 61,-1-2 1,2 2-72,6-2 0,0-2-85,4 2 0,-2-4 15,5 4 1,0-2-93,3 2 1,5 6-28,0-2 1,-1 6 105,-3-3 0,-4 5-112,0 0 1,-3 3 81,3 3 1,-7 4-49,0 4 1,-1 4 37,-3 1 1,-3 4-5,-1-1 1,-3 3-256,-1 0 0,0 3 79,0 1 1,0-2-514,0 3 1,0-8 282,0-4 1,1 0-323,3-3 1,2 1 14,6-10 718,-1 1 0,1-4 0,-1 0 0</inkml:trace>
  <inkml:trace contextRef="#ctx0" brushRef="#br0" timeOffset="15">10628 4052 7943,'-6'-11'0,"4"-3"243,-6 2 0,5 0 362,-5 8 0,0 0-137,-3 4 1,-6 0 98,-2 0 1,-6 1 34,-2 3-352,1 3 0,-1 8-159,0 0-111,1 5 213,8 3 0,3 1-236,7 3 1,-1-3 104,5-1 0,2 3-532,6 1 0,2-1 256,5-7 0,10 1-423,2-5 1,7 0 148,1-3 0,2-6 26,1-2 1,-1-3 129,-3-1 0,2-5 58,-5-3 1,-2-2 297,-6-1 1,1-4-103,-4-1 1,-1 0 188,-4 1 1,-1-2-78,-2-2 1,1-1 162,-5 5 0,-1-1 306,-3 5 286,0 0-536,0-1 0,-1 6 128,-3 2 0,2 3-61,-6 1 0,4 5 66,-3 2 1,4 4-186,-1 0 0,3 0-24,1 1 0,1-1-207,3 1 42,3-6 1,0 4 20,1-2 1,3-2-197,4 2 0,6-6-81,-2 2 0,2-3 92,2-1 1,1 0 3,3 0 0,-3 0 87,3 0 0,1-3-153,-2-1 1,1-5 17,-4 1 0,0-2 114,0-1 2,-1-1 0,-4 1 217,-3-1-196,-7-4 0,1 3 115,-5-2 1,-1 1-75,-3-1 1,-6 3 81,-5 1-76,-11 0 1,-7 9 65,-5-2 0,-7 4 129,-5 4 1,-2 4 91,-1 7-120,4 3 0,12 5-59,3 0 0,3 4 19,8 4 0,8 2 144,7 1 1,3-3-100,1-1 0,10-5 149,5 2 0,12-8-50,7-4 0,9-3 28,7-5 1,5-1-283,-5-6 1,2 0-14,-10 0 1,-4-2-466,-4-2 0,-6-1-1487,-9-2 1960,-2 2 0,-11 5 0</inkml:trace>
  <inkml:trace contextRef="#ctx0" brushRef="#br0" timeOffset="16">8001 4932 8077,'-14'-18'0,"2"3"139,-2 2 124,13 2 1,-4 5 238,5 6 0,5 14-52,3 9 0,-2 11 47,2 1 1,-2 5-387,2-2 1,1 6 62,-6-3 0,2 6-96,-1-1 0,-1 2 94,4-6 1,-3-4-382,4-3 1,-4-2 192,3-7 1,0 1-684,0-4 0,2-6 73,-5-1 1,0-4-168,-4 0 0,0-5 175,0 1 618,0-5 0,-5 2 0,-2-5 0</inkml:trace>
  <inkml:trace contextRef="#ctx0" brushRef="#br0" timeOffset="17">7772 5411 8004,'0'-6'-33,"2"-3"16,1 5 0,5-1 276,7 1 0,-1 2 423,5-6 1,-4 6-269,5-2 0,5-1-132,9 1 0,9-4-501,7 5-17,4-6 0,-7 6-653,3-4 1,-8 4 523,-4-1 1,-9 3-769,-6 1 1133,0 0 0,-6 0 0,6 0 0</inkml:trace>
  <inkml:trace contextRef="#ctx0" brushRef="#br0" timeOffset="18">8378 5309 8004,'7'-18'-50,"1"3"-63,-1 2 1501,5 1-903,-6 1 0,-1 10 101,-5 5 1,0 9-183,0 7 1,-3 1-371,-1 2 0,-4 4 138,4-1 0,0 5-118,4-5 0,0 1-90,0-4 1,0-5-504,0-3 5,6 3 1,-4-7-523,6 0 117,-6-4 0,5-7 382,-4 0 0,-1-2 557,1-1 0,4-9 0,-1-5 0</inkml:trace>
  <inkml:trace contextRef="#ctx0" brushRef="#br0" timeOffset="19">8378 5023 8004,'0'-11'-260,"0"4"1,1 2-117,3 5 0,-3 1-65,3 3 441,-3 3 0,4 4 0,1 0 0</inkml:trace>
  <inkml:trace contextRef="#ctx0" brushRef="#br0" timeOffset="20">8606 5297 8074,'-11'0'138,"0"1"88,4 3 1,2-1 631,5 4-435,0 1 1,0 5-139,0 2 0,0-2-51,0 2 0,5-1-289,2 1 0,0-2 79,0 2 0,1-2-387,3-2 0,1 0 130,-1 1 0,1-5-77,-1 1 1,2-5 164,2 0 0,-2-1-55,2-2 1,-2-2-42,-2-1 1,1 0 112,-1-5 0,0 2 155,1-2 1,-1-2-77,1 3 0,-5-3 219,1-2 1,-6 1 72,2-1 1,1 5 408,-1-1-269,0 6 149,-4-9-379,0 10-15,0-4 0,0 6-219,0 3 146,5-3 1,1 8-228,6-5 1,-5 4-39,1-5 0,1 5-35,6-4 1,-2 0 56,2-4 0,-2 4-80,-2-1 0,2 1-119,2-4 270,-2 0 0,3-1-245,-4-3 230,-1 3 0,0-8 272,1 5-194,-1-5 0,1 4 143,-1-2 1,-1-4 99,-2 4 1,1 0-82,-5 0 0,1 4-73,-1-1 1,-3 2-2,3-2-27,-3 3 0,-1-3 48,0 8 98,5 2 1,-4 6-127,3-1 0,1 0 27,-1 1 1,5-5-64,-2 1 1,0-4-1,0 4 0,1-6-5,3 2 1,1 1 46,-1-1 0,1 0-157,-1-4 0,0 0 20,1 0 26,-1-6 0,1 4 56,-1-6 1,-3 5-9,-1-5 19,1 5 0,0-2 9,-1 5 65,-4-5-77,7 4 351,-9-4-275,4 5 0,-3 0 208,1 0-63,-1 0 39,3 0-62,-5 0 0,1 4-99,3-1 1,-2 5-54,6-4 0,-4 1 62,3-1 0,2-3-163,6 3 1,-1-3 78,5-1 0,0 0-51,4 0 0,-4 0 44,0 0 1,0 0-100,4 0 1,-1-5 61,-3-3 0,1 2-18,-5-2 1,1 1 69,-5-5 1,0 1-31,1 0 0,-6-5 109,-2 1 0,-3-4-95,-1 4 0,-9-4 39,-2 4 0,-8-1-13,0 5 1,-8 1-5,-3 2 0,-11 3 46,-1 5 1,-3 6 5,7 6 0,1 8 291,6 7 0,5 5-105,7-2 1,3 3-108,9 1 0,2-3 39,5-1-88,0-4 24,5 2 1,6-6 6,8 1 0,12-6-4,3-6 0,7-1-202,-3-6 1,1-1 93,-1-7 0,-6 1-686,2-4 0,-7 3 337,-1-4 0,-7 2 314,-3-2 0,1-2 0,1 4 0</inkml:trace>
  <inkml:trace contextRef="#ctx0" brushRef="#br0" timeOffset="21">10433 5069 8117,'-11'-12'255,"1"1"-267,2-1 1,3 5-8,5-1 0,1 6 259,3-2 0,-1 3 391,4 1 1,-4 1-135,1 3 0,-3 2 108,-1 5 1,0 7 327,0 5-592,0 0 1,0 10-71,0-3 1,-5 3-34,-3 2 1,2-1-163,-2 0 0,6-1 137,-2-2 1,3-4-279,1-4 0,0-4 114,0 0 1,1-5-1070,3 2-172,2-9-624,6 3 681,-1-8 0,-5-2 504,-2-8 0,-3-2-666,-1-2 1297,-10 1 0,-2-6 0,-11 0 0</inkml:trace>
  <inkml:trace contextRef="#ctx0" brushRef="#br0" timeOffset="22">10102 5046 8084,'23'-12'357,"0"1"0,10 1 511,5 2 0,5-2-233,3 2 1,6 2-819,5-2 0,4 2 235,-29 2 0,1 1 0,30-6 125,-10 5 1,-4-4-482,-15 4 0,-5 1-58,-2 3 414,-8 0 1,-8 5-1,-6 1 1</inkml:trace>
  <inkml:trace contextRef="#ctx0" brushRef="#br0" timeOffset="23">12295 4555 8102,'-5'-7'1284,"4"2"-1245,-4 5 1540,5 0-1210,5 0 1,6 0-133,8 0 0,4 0-27,4 0 0,2-1 56,5-3 1,0 3-292,1-3 0,-5 3-134,0 1 1,-5-4-206,-3 0 0,0 0-552,-7 4 1,-3 0-11,-5 0-262,-4 0 1188,2 0 0,-10 6 0,-2 0 0</inkml:trace>
  <inkml:trace contextRef="#ctx0" brushRef="#br0" timeOffset="24">12341 4806 8079,'7'-1'223,"1"-3"0,1 3 330,6-3 1,3-1 354,5 1 1,-2-4-334,-2 5 1,3-3-340,-3 3 0,1-2-2,-1-3 1,1 2-370,-4 2 0,-1 1 209,-4-4-74,1 4 0,-6-7 0,-1 4 0</inkml:trace>
  <inkml:trace contextRef="#ctx0" brushRef="#br0" timeOffset="25">13894 3767 8139,'6'-12'32,"-2"1"1,-4 3 656,-4 1-178,3-1-130,-9-3 1,7 0 331,-4 4 121,4-3-456,-2 3 1,6 1 133,3 2-406,-3 3 1,6 2 133,-3 3 1,-3 2-185,3 6 1,-2 0 132,2 4 0,-3 3-176,3 7 1,-3 4-20,-1 4 0,0 0 85,0 0 1,0 1-157,0-1 1,0 0 111,0 0 0,0-1-97,0-2 0,4 1 77,0-6 1,0 1-114,-4-4 0,4 2 136,-1-2 1,1 2-105,-4-6 1,1-2 65,3-2 1,-2-2-7,1-2 0,0-3 20,1-1-33,-3-4-655,4 2 0,-5-6 286,0-3 1,-1-2 387,-3-6 0,-2 1 0,-6-1 0</inkml:trace>
  <inkml:trace contextRef="#ctx0" brushRef="#br0" timeOffset="26">13266 4749 7228,'0'-6'-32,"0"0"1,0 5 1016,0-3-68,0 3-651,0-4 0,5 4-154,2-3 1,4 3 103,0-3 1,0 3-167,1 1 1,1 0 39,2 0 1,3 0 0,4 0 61,1 0 0,5 0-102,3 0-47,-3 0 0,8 0 167,-1 0-88,1 0 0,0 0 0,3 0 11,7 0 1,7 0 15,12 0 0,-2 0-288,-28 0 0,-1 0 1,-1 0-1,0 0 207,24 0 1,-1-4 0,-8 0 13,2 1 1,-1 2-131,-3 1 130,-1-5 1,0 4-22,-3-3 1,-7 3-13,-4 1 1,-7 0-69,-1 0 0,-2 0 111,-6 0-120,1 0 97,-5 0-765,-5 0 839,0 0 0,-8 0-1207,-2 0 538,-2 0 238,-5 0 328,-6 0 0,-6 5 0,-6 1 0</inkml:trace>
  <inkml:trace contextRef="#ctx0" brushRef="#br0" timeOffset="27">13757 5114 10005,'0'12'403,"0"-1"1,0 2-366,0 2 0,0 3 89,0 5 1,0 0-25,0-1 0,0 3-87,0 1-29,0-2 1,0 4 229,0-5-292,0 0 1,0 0 111,0 0 0,0-2-68,0-2 19,0 3 1,0-8-139,0 5 208,0-5-154,0 2 1,0-4 70,0-1 1,0-3-130,0-1 0,0-3-50,0 4-921,0-6 599,0 3-1218,0-5 901,-5 0 843,4 0 0,-10-5 0,5-1 0</inkml:trace>
  <inkml:trace contextRef="#ctx0" brushRef="#br0" timeOffset="28">13449 5160 7803,'0'-6'108,"0"-4"741,0 2-630,0 3 1,0-1 154,0 2-104,0 2-78,0-3 1,5 5-1,2 0 233,3 0-28,2 0 0,4 0-246,7 0 1,2 0-1,5 0 587,-2 0-251,3-5-333,-1 4 1,5-4 0,3 4 74,4-3 0,6 1 146,2-4-434,-1 4 1,-3-3 117,0 2 1,-6 1-1,-3-3-96,-5 1-5,-4 1 0,-11 0 181,-1 1-917,-9-1 378,-2 4-1307,-5 0 1,-10 5 1706,-5 3 0,-16 7 0,-4 3 0</inkml:trace>
  <inkml:trace contextRef="#ctx0" brushRef="#br0" timeOffset="29">18984 4570 8201,'0'-6'580,"0"-4"-52,0 8 1,0-4 185,0 2-137,0 3-42,0-4 0,0 5-144,0 5-206,0 1 0,0 6 81,0-1 1,0 1-21,0-1 1,0 4-121,0 0 1,2 6 146,1-2 0,0 6-288,5 2 1,-6 3 71,2-3 0,-1 5-160,0-2 1,-1-1-63,1 2 1,-1-6 18,-2 2 0,0-3 21,0-1 0,0-2 69,0-2 1,3 2-105,1-6 0,0 0 58,-4-3 1,4-1-268,0 0 258,-1 1-901,-3-1-139,0-4-533,0-2-120,0-5 1804,-5 0 0,-1-5 0,-5-2 0</inkml:trace>
  <inkml:trace contextRef="#ctx0" brushRef="#br0" timeOffset="30">18699 4582 8306,'0'-7'-919,"0"2"1471,0 5 123,-5 0 142,4 0-350,-5 0-162,6-5 1,2 4-63,2-3 0,-2-1-38,6 1 1,-5-1 66,5 1 0,0 3-94,3-3 1,6-1-93,2 1 0,4 0 105,3 4 1,5 0-184,7 0 0,-2 0 107,6 0 1,-4 0-107,4 0 1,-5-3 58,1-1 0,-4-1-191,-3 1 0,2 1 89,-3-4 1,2 3 35,-1-4 1,0 5 12,-4-5 1,0 5-94,-5 0 0,-3 1 28,0 2 1,-5-3 63,2-1-257,-9 0 0,-2 5-86,-5 3-701,0-3 1,-5 9 66,-2-2 963,2-3 0,-11 10 0,4-2 0</inkml:trace>
  <inkml:trace contextRef="#ctx0" brushRef="#br0" timeOffset="31">19875 4696 7600,'0'-7'1678,"0"2"-764,0 5-445,5 0-337,2 0 0,4 0 79,0 0 0,1 0-142,-1 0 0,5 0 150,-1 0 0,5-3-185,-1-1 1,3 0 21,1 4 1,-2-4-33,-2 0 0,1-1-112,-4 1 1,3 3 119,-4-3 0,0-1-153,-3 2 1,-1-1 102,0 4 1,1-2-1009,-1-1 727,1 1 0,-5-3-997,1 5 446,-6 0 1,4 2 17,-6 1 832,0-1 0,-11 8 0,-1-4 0</inkml:trace>
  <inkml:trace contextRef="#ctx0" brushRef="#br0" timeOffset="32">19898 4924 8049,'11'0'615,"1"0"0,3-4-164,0 1 0,6-5 194,-2 4 1,2-1-115,2 1 1,0 2-156,0-6 1,3 6-54,1-2 1,-4 1-93,-4-1 1,0 3-139,4-3 0,-4 3-72,0 1 1,-4 0-94,4 0 0,-4 0-880,4 0 0,-5 0 533,2 0 1,-7 0-2396,-2 0 2814,-4 0 0,2 5 0,-5 2 0</inkml:trace>
  <inkml:trace contextRef="#ctx0" brushRef="#br0" timeOffset="33">21200 4193 8090,'0'-6'-230,"0"0"-233,0 2 741,-5 3-42,4-10 270,-4 10 389,5-4-304,0 0-359,0 4 0,1-4 50,3 5 0,-2 0 189,6 0-263,-6 0 0,7 1 41,-5 3 1,0 2-30,-4 5 0,0 2-132,0 2 0,0 1 153,0 6 0,0 0-208,0 8 1,0 1 93,0 3 1,0 3-182,0-3 1,0 2 40,0-10 1,4 5-102,-1-4 1,3-1-14,-3-3 1,-1-4-22,1 0 1,3-5 110,-3 1 1,2-2 27,-1-2 0,-3 1-85,3-1 1,-2-3 41,-2-1-447,0-4 139,0 7-998,0-9 670,0 4 0,0-6-208,0-3 0,0 2-46,0-6 942,0 6 0,0-8 0,0 3 0</inkml:trace>
  <inkml:trace contextRef="#ctx0" brushRef="#br0" timeOffset="34">21920 4045 8160,'0'-12'-1623,"0"1"1795,0 0 0,0 3 1098,0 0-808,0 6 0,0-5 302,0 4-246,0 1-2,0-3-329,0 5 1,0 5 70,0 3 0,-2 2-64,-2 2 1,-1 4 47,-2 3 1,-5 4-180,1 4 1,0-2-21,-5 5 0,0 1-113,1 3 1,-4 5-54,3 3 1,-3 3 88,4 0 1,0 1-316,3 0 1,1-1 224,0 1 1,-1-5-90,1-3 0,1 1 114,2-1 0,-2 0-31,2-3 1,2-2 134,-2-3 0,4 2-5,-3-6 0,3-3 59,-4-4 0,5-3-116,-5 3 1,5-5-54,0 1 1,0-4 345,-1-3-867,3 2 196,-4-4-123,5 1 139,5-2 1,-2-5-179,4 0 1,0-2-266,0-1 862,3-4 0,-3-4 0,4-1 0</inkml:trace>
  <inkml:trace contextRef="#ctx0" brushRef="#br0" timeOffset="35">22079 4479 7980,'-5'-12'-1199,"4"1"1381,-4 0 346,5 4 712,0 2-228,0 5-660,0 5 1,5 3 3,3 7 0,-2 3-79,2 5 1,-2-1-62,2 1 0,2 0 22,-3 0 1,0 0-187,0 0 1,1 0-208,3-1 0,1 1 178,-1 0 0,1 0-139,-1 0 0,4 3 53,1 1 0,-1-2-302,-4-6 0,4 2 129,1-6 1,-2 0 44,-7-3 1,3-1 48,-2 0 0,-2-3-622,2 0-165,-6-6-418,9 3 222,-10-5 1125,4 0 0,-15 0 0,-3 0 0</inkml:trace>
  <inkml:trace contextRef="#ctx0" brushRef="#br0" timeOffset="36">22525 4479 7955,'0'-12'0,"0"5"-1272,0-1 1449,0 1 0,0-5 104,0 1 1,1 3 345,3 0-140,-3 6-162,4-8 118,0 9-243,-3-5 0,3 12 32,-5 1 1,0-1 24,0 2 0,-4 4-74,0 3 0,-5 1-83,2-1 0,0 4-50,0 8 0,-1-1 127,-3 4 0,-5 0-139,1 5 1,-1 3 65,0 0 0,4 1-110,-4-1 0,0-2 81,1 2 0,0-8-176,3-3 1,5-3-49,-1-1 1,4-4 136,-4 0 0,6-5-30,-2 1 0,3-6 56,1-1 0,0-5-523,0 5 174,0-5-1307,0 2 1408,0-5 1,-5 0-1,-2 0 1</inkml:trace>
  <inkml:trace contextRef="#ctx0" brushRef="#br0" timeOffset="37">1564 1992 7837,'1'-7'-269,"3"-1"1068,-3 6-374,4-3 1,-1 6-55,0 3 0,3 2-147,-3 5 0,4 5 128,-4-1 0,1 5-128,-1-1 0,-3-1-29,3 1 0,1-1-146,-2 1 1,1 2 144,-4-2 1,2 3-132,1 1 1,-1 1 68,1 3 0,-1-3-238,-2 2 0,0 4-41,0 0 0,-4 2-23,0-2 1,-4 2 131,5-5 0,-1-1-74,4-3 1,-4-4 295,0 0-173,0-5 255,4 3-236,0-6 467,0-5-222,0-1 699,0-5-915,6 0 1,0 0-109,5 0 0,1 0 64,-1 0 1,6-3-38,2-1 0,-2 0 30,2 4 1,0-4-112,4 0 0,-4 1 38,0 3 1,0 0 57,4 0 1,-4 0-62,0 0 1,-3-2 68,3-1 1,0 1-105,3-2 0,-2 3 91,-1 1 0,-4-4-76,4 1 1,-5-1-34,1 4-177,-2 0-152,-2 0-30,1 0 0,-6-2-1324,-2-1 1237,-3 1 0,-6-3-895,-3 5 1462,-2 0 0,-6-5 0,-2-1 0</inkml:trace>
  <inkml:trace contextRef="#ctx0" brushRef="#br0" timeOffset="38">1667 2369 8203,'0'-11'148,"5"5"179,1-5 0,5 9 217,1-6 0,-1 6-219,1-2 0,-1-1-72,0 1 0,5 0-117,-1 4 1,4 0 76,-4 0 0,4 0-276,-4 0 0,5-1 130,-5-3 0,5 3-179,-1-3 0,-1-1-125,1 1 1,-4-1-241,4 1 1,-5 3-372,1-3 0,-6-1-39,-1 1-213,-6 1 1100,3 3 0,-15 0 0,-2 0 0</inkml:trace>
  <inkml:trace contextRef="#ctx0" brushRef="#br0" timeOffset="39">1644 2072 8046,'-12'0'0,"5"-3"0,-1-1 5,6-5 1,-2 4 280,8-3 1,2-2 268,5 2 0,7 2-274,5-2 1,1 1-60,6-5 1,0 5-92,0-1 1,2 2 99,-6-2 0,5-2-111,-4 3 1,0 0 139,0 0 1,-1 3-423,4-4 1,-6 6 105,-1-2 0,-1 3-773,-7 1 0,0 0 162,-4 0 667,1 0 0,-1 0 0,1 0 0</inkml:trace>
  <inkml:trace contextRef="#ctx0" brushRef="#br0" timeOffset="40">2397 1890 8118,'-6'-8'0,"2"0"-67,-2 1 0,5-5 157,-3 1 1,3 3 992,1 1-657,0 4 0,0-3 319,0 2-330,0 3 1,0-4-221,0 15 1,0-3 14,0 9 0,0 1-150,0 3 0,0 2 63,0 5 0,3 2-189,1 5 0,0 1 69,-4-1 1,0 4-159,0 0 1,4 0-2,0-4 1,3 1-2,-3-1 1,4 0 43,-4 1 0,1-5-65,-2 0 1,-1-4 233,1 0 0,0-3-101,1-4 1,-3 2 100,3-6 0,-3 4-101,-1-4 0,0 0 157,0-3 0,0-1-73,0 1 0,0-1-33,0 0-12,0 1 52,0-1-114,0 1 83,0-6 17,0-1 136,0-5 0,4-1-107,0-3 1,1 2 142,-1-6 0,-2 5 14,6 0 0,-2 0-51,2-1-109,2 3 1,-4-4 42,6 5 0,-1 0-147,1 0 0,0 0 73,3 0 0,-2 0-202,2 0 0,-1 0-111,2 0 0,-4 0-112,3 0 0,-2-4-249,-1 0 1,-1 0-178,0 4 271,1 0 0,-2-1 142,-2-3 0,-2 3 411,-2-3 0,-3 3 0,4 1 0</inkml:trace>
  <inkml:trace contextRef="#ctx0" brushRef="#br0" timeOffset="41">2432 1821 8155,'-5'-6'0,"2"-3"0,-4 5 0,3-4-180,-4 5 1,4-2 154,-3 1 1086,4 3-579,-7-5 0,9 5 62,-3-3-251,3 3-21,1-4 1,5 4-135,2-3 0,3 3 104,2-3 0,-1 3-199,1 1 1,0 0 25,4 0 0,-2 1-89,5 3 0,0-3-28,4 3 0,-4 1-193,0-1 1,-2 1-552,2-1 1,3-3 402,-3 3 1,1 1-1481,-1-2 1869,3 1 0,-4 1 0,5 2 0</inkml:trace>
  <inkml:trace contextRef="#ctx0" brushRef="#br0" timeOffset="42">2854 2004 8023,'-6'-5'-441,"1"-2"0,10 1-358,3 2 1626,-3 3 1,5 2-372,-3 3 0,0 4 10,0 7 1,1-1-99,3 5 1,1 0-166,-1 4 0,2 1-91,2 3 1,-1-3 0,5 2 1,-1 2-226,1-1 0,1-2 114,-4-6 1,3 2-218,-4-6 0,0 4 97,-4-4 0,1-1-142,-1-6 0,1 2-13,-1-3 0,-3-1-502,-1-3 97,-4 4-127,7-6 805,-9 4 0,9-5 0,-3 0 0</inkml:trace>
  <inkml:trace contextRef="#ctx0" brushRef="#br0" timeOffset="43">3403 1935 8020,'0'-11'0,"0"0"-402,0-1 161,0 6 1881,0-4-603,0 8-682,0-3 1,0 7-231,0 1 0,0 5 59,0 7 1,-2 4-15,-2 8 1,2 2 86,-6 5 0,1 2-170,-5 2 0,1-1 90,-1 5 1,1-6-262,0 2 1,-2-2-90,-2-2 1,6-1-125,-3-2 1,3-3-25,-2-6 1,3 0 115,1-3 0,4-2-718,-1-6 450,3 0 88,1-4-119,0-2 0,1-5 504,3 0 0,3-5 0,4-2 0</inkml:trace>
  <inkml:trace contextRef="#ctx0" brushRef="#br0" timeOffset="44">3757 1821 7991,'-11'-11'-115,"4"-1"0,-2 5-179,5-1 0,0 4 585,4-3 254,0-1 0,0 0-148,0 1 1,2 3 37,1-4 1,4 6 31,4-2-100,1-2-98,-1 4 0,0-3-43,1 5 0,-1 0-140,1 0 1,-1 0 102,1 0 0,-1 0-234,0 0 1,1 0 64,-1 0 0,1 2-109,-1 1 1,0-1-176,1 2 143,-1-3 1,1-1 130,-1 0 0,-3 4 2,-1-1 1,-4 2 40,1-1 1,1-1-40,-1 4 1,-1 1 137,-3 3 0,0 2-65,0 2 1,0 3 162,0 5 1,0 5 14,0 2 0,0 8-88,0 4 1,0-1-51,0 1 1,0 0 7,0 3 0,-3-4-172,-1-3 0,0 1 102,4-1 1,1-1-302,3-6 0,-1 0 129,4-4 1,-3 0-22,4-4 1,-5-2 107,5-2 1,-2-1 53,2-3 1,1-6-32,-5 2 1,3-2-24,-3 3 0,1-5 199,-1 1-133,-3-5 31,4 7 1,-6-8-46,-3 6 0,2-6-57,-6 2 0,1-3 14,-5-1 1,-1 4-6,-2 0 0,1 0-191,-5-4 1,0 0 70,-4 0 1,4 0-48,0 0 0,1 0 76,-1 0 1,3 0-267,5 0 1,-1 0-196,1 0-131,4 0 0,2-1-20,5-3 0,2-3 719,1-4 0,4-5 0,4-2 0</inkml:trace>
  <inkml:trace contextRef="#ctx0" brushRef="#br0" timeOffset="45">4510 2164 9371,'12'0'837,"-1"0"1,2 0-554,2 0 1,-2 0-5,2 0 1,2 0-63,-2 0 0,5 0-155,-1 0 1,-1 0 112,1 0 0,-5-4-109,1 0 0,2-1-158,-2 1 0,0 3-765,-4-3-1066,1-2 918,-1 5-734,1-4 1212,-6 5 1,-1 1 240,-5 3 0,-1 2 285,-3 5 0,-7 1 0,-7-1 0</inkml:trace>
  <inkml:trace contextRef="#ctx0" brushRef="#br0" timeOffset="46">4567 2335 7916,'-7'4'324,"-1"0"609,6 0 140,-3 1-678,5-4 0,8 4 149,4-5 1,7-1-139,0-3 0,8 1-51,3-4 0,-1 3-191,2-4 0,-5 2-109,5-2 0,-6-1 28,2 6 1,-7-5-230,-1 4 0,-5-1-259,1 1 0,-2 3 91,-2-3 314,-4 3 0,-2 6 0,-5 1 0</inkml:trace>
  <inkml:trace contextRef="#ctx0" brushRef="#br0" timeOffset="69">1800 6834 8195,'0'11'750,"0"1"1,0-1-526,0 1 0,0 0-22,0 3 1,0-1-26,0 5 0,1-1-2,3 1 1,-1 3-3,4-3 1,-3 2-81,4 2 0,-6 0 91,2 0 1,1-4-161,-1 0 1,0-1 127,-4 1 0,0 1-149,0-5 0,0 4-19,0-3 1,0-1-110,0-4 1,0-3-184,0-1-415,0 1-38,0 4 285,0-6-1371,0 4 1846,0-9 0,-11 4 0,-1-5 0</inkml:trace>
  <inkml:trace contextRef="#ctx0" brushRef="#br0" timeOffset="70">2462 6891 9079,'-6'1'325,"2"3"0,2-1-142,-2 4 1,1 5-19,-4 3 0,0 5-102,0-1 0,-5 3 129,1 1 0,-2 3-173,-6 1 0,4 5 79,-4-2 1,5-1-103,-1 2 0,-3 0 22,-1 8 1,-1-3-29,1 6 1,-3 0 141,3 4-1190,-3-6 1106,0 5 0,-1-6 20,0 3 0,1-3-58,3-4 0,-2-1 75,2 0 1,1-1-16,-1-2 1,5 0 10,-1-4 0,2 3-65,2-3 0,0 0-2,4-4 0,-3-2-89,2-2 1,2 1 1232,-2-4-1195,6-1 207,-4-4-481,6 1 186,0-6-920,0-1 408,0-5 0,4-5 637,0-3 0,5-2 0,-3-1 0</inkml:trace>
  <inkml:trace contextRef="#ctx0" brushRef="#br0" timeOffset="71">2360 7485 8106,'0'11'1314,"0"2"-1003,0 2 0,0-1 1,0 6-1,0 3 72,0 3 1,0 5-296,0 0 0,0-2 108,0 1 1,3 1-149,1 3 0,0 0-48,-4 1 1,0-1 132,0 0 1,0-3-122,0-1 1,0-6 49,0-1 1,0-1-74,0-7 0,-1 0 55,-3-3 0,3-5 156,-3 1 58,3-6 12,1 3 131,0-5 0,1-3-283,3-1 0,2 0-172,5 4 1,2-1 38,2-3 0,-1 3-68,5-3 1,0-1 103,4 1 0,1 0-110,3 4 1,-3-1 28,3-3 1,1 3 62,-2-3 0,1 1-133,-4 0 0,0 0 82,-1-4 0,1 3-1,0-4 0,0 4 24,0-3 0,-5 4-142,-3-1 1,-3 2-90,0-2 0,-4 3-645,-1-3-22,-4 3 1,-3 1 374,-8 0 1,-2 0-940,-2 0 1487,-4 0 0,-2 0 0,-5 0 0</inkml:trace>
  <inkml:trace contextRef="#ctx0" brushRef="#br0" timeOffset="72">2439 7907 8029,'-11'-6'717,"0"-4"1,4 4-606,3-6 1,4 5 92,4-1 0,3 4 217,4-3 1,6 3-134,2-4 1,2 2 5,2-2 0,4 2-110,-1 2 1,5 1-131,-5-4 0,1 4-24,-4-1 0,0-1 55,0 2 1,-1-1-296,1 4 0,-4-1 157,0-3 0,-5 2-551,2-1 1,-8 1 15,0 2-942,-5 0 702,2 0 827,-5 0 0,-11-5 0,-1-1 0</inkml:trace>
  <inkml:trace contextRef="#ctx0" brushRef="#br0" timeOffset="73">2428 7633 8065,'-5'-11'138,"4"-1"1,2 1-10,10 0 0,6 3 286,6 0 1,3 5-145,1-5 1,3 2-136,-3-2 0,5-2-145,-2 2 1,-2 2 102,-1-2 1,-3 4-461,-1-3 0,0 4 209,0 0 0,-6 1-1224,-1 2 1381,1 0 0,-4 0 0,3 0 0</inkml:trace>
  <inkml:trace contextRef="#ctx0" brushRef="#br0" timeOffset="74">3113 7428 7984,'-11'-12'581,"-1"1"85,6 5-216,1-5 1,5 11 79,0 0 1,0 7-168,0 8 0,4 3-125,0 5 1,-1 5 14,-3 2 0,2 3-154,2 1 0,-3 4 9,3 0 0,-3 0-75,-1-3 1,0 3 26,0 0 0,0 4-237,0-4 0,4 4-173,0-4 0,-1-1 173,-3-7 1,0-2 112,0-5 0,0-6 34,0-1 1,2-4 73,1 0-168,-1-6 341,3 4-40,-5-8-33,0 3-272,0-5 194,5 0-265,-4 0 160,9 0 1,-3-2-81,4-1 1,0 0 34,1-5 1,3 6-19,0-2 0,2-1 11,-2 1 1,-2-1-91,2 1 0,1 3-181,0-3 0,-1 3 93,-4 1 1,1 0-989,-1 0 373,-5 0 884,5 0 0,-15-5 0,3-1 0</inkml:trace>
  <inkml:trace contextRef="#ctx0" brushRef="#br0" timeOffset="75">3148 7416 8002,'-7'-23'246,"-2"1"61,6-1 0,-1 5-257,4 3 0,7 2-67,1 2 0,5-1 536,-6 1 0,2 3-174,-1 1 1,2 4-402,-2-1 1,3 2 26,4-2 0,-1 3-503,5-3 1,0 3 149,4 1 1,-4 3-904,0 1 1285,-5 5 0,8-3 0,-5 6 0</inkml:trace>
  <inkml:trace contextRef="#ctx0" brushRef="#br0" timeOffset="76">3502 7416 8068,'-5'-6'1174,"3"1"1,2 6-992,8 3 0,1 4 151,-2 7 1,4-1-30,-4 5 1,3 1-134,2 7 0,3 1 29,0 2 0,0 3-152,-3-2 1,3 2 73,0 1 1,1-4-395,-5 1 0,0-5 94,1 5 1,-1-7-213,1-1 0,-1-2 46,0-5 1,1-1-84,-1-4 1,-3-4-433,0-4 180,-1-1 1,5-2 677,-1 0 0,0 0 0,1 0 0</inkml:trace>
  <inkml:trace contextRef="#ctx0" brushRef="#br0" timeOffset="77">3958 7508 7928,'0'-19'26,"0"0"1,0 0 37,0-4 1,6 5 336,1 3 1,-1 3 116,2 5 273,-5-3-511,2 8 0,-5 2 92,0 8 0,-4 8-184,0 7 0,-5 5-193,2 6 0,-5 4 73,-3 1 0,2 4-87,-2-1 0,2-2-125,2 2 0,0-5 84,-1 1 1,4-3-263,1 0 1,3-6 130,-4-2 0,6-5-345,-2-3-393,3-2-559,1-6 1488,0-4 0,0-7 0,0-7 0</inkml:trace>
  <inkml:trace contextRef="#ctx0" brushRef="#br0" timeOffset="78">4107 7336 8099,'0'-19'0,"0"0"5,0 5 0,1-2-196,3 4 1,2 2 695,6 3 0,-2 0-256,-2 4 1,2 1 69,-3-2 0,3 3-137,2 1 0,1 0-146,2 0 1,-3 0-22,4 0 1,0 4 2,-1 0 1,4 0 95,-3-4 0,3 0-20,-4 0 1,0 0-51,-3 0 1,-5 0-13,1 0 1,-6 5 230,2 2 0,-3 3-23,-1 2 1,0 6-8,0 4 0,-1 6-91,-3 7 0,-2 0-1,-5 3 1,3-1-156,0 5 0,6-5 155,-2 1 0,3-1-234,1 1 1,0-3 57,0 3 1,4-2-100,-1-2 1,5 0 76,-4 1 1,1-6 65,-1-3 0,-2-1 32,6-3 1,-4-4 4,3-3 1,-4-2 360,1-2-93,2 1 94,-5-1-104,4 1-253,-5-6 31,-5 4 0,-2-9-99,-9 3 0,0-2 1,-3-2 0,-4 0 84,0 0 0,-1 0-332,-6 0 1,4 0 116,0 0 1,1 0-711,3 0 0,4 3-79,3 1 936,7 0 0,-2-4 0,4 0 0</inkml:trace>
  <inkml:trace contextRef="#ctx0" brushRef="#br0" timeOffset="79">5397 7199 8076,'-11'0'-387,"5"0"258,1 0 727,20 0 1,-6 0-163,10 0 0,0-1-40,0-3 0,2 3-85,2-3 1,0-1-24,0 1 1,-1-1-83,-3 1 1,1 2 27,-5-6 1,2 6-202,-2-2 1,-2 1 143,2 0 1,-3 1-616,0-2 1,-1 2 299,1-2 1,-5 3-1008,1-3 1,-4 3 94,3 1 1050,-4 0 0,2 5 0,-5 1 0</inkml:trace>
  <inkml:trace contextRef="#ctx0" brushRef="#br0" timeOffset="80">5477 7428 8178,'-6'5'610,"1"-4"1,10 8-130,3-5 1,2 0 118,1-4 0,6 0-163,2 0 1,2 0-163,2 0 1,1-5-211,3-3 0,-3-2 114,3-2 0,2-2-667,1 3 1,-2-3 330,-1 6 0,-3 3 157,-1 1 0,-5-2 0,-2 0 0</inkml:trace>
  <inkml:trace contextRef="#ctx0" brushRef="#br0" timeOffset="81">6734 6571 8085,'0'-11'0,"-4"-1"456,0 1-221,0-1 0,4 1 716,0 0-180,0 4-32,0-3-477,0 9 1,0-3-1,0 8 1,0 3-27,0 9 0,0 1 13,0 6 1,0 4-113,0 0 0,0 4 98,0 0 0,0 1-257,0-2 1,0 3 62,0-3 0,0 0-127,0 0 0,0-3-96,0 3 1,0-8-133,0 1 1,2-4-221,1 0 1,0-3 267,5-4 0,-5-2-650,5-3 1,-4 2 362,3-5 1,-3 0 552,4-4 0,-6 5 0,3 1 0</inkml:trace>
  <inkml:trace contextRef="#ctx0" brushRef="#br0" timeOffset="82">7488 6583 7938,'-2'-12'-758,"-2"1"1,3 3 684,-3 1 0,3 3 90,1-4 831,0 6-615,0-4 1,-1 6 285,-3 0 1,1 0-186,-4 0 1,3 7-35,-4 4 1,0 6-116,-8 6 1,-1 5-21,-6 2 0,-4 8 82,0 4 1,-8 4-488,1 3 1,13-21-1,1 0 209,1 2 0,0 1 1,1 0-1,2 0 42,0 0 1,1-1-1,-11 28-15,11-27 1,-1-1 0,2 0-1,-1-1 33,-16 28 1,15-29 0,-1 1-229,-13 28 1,2-6 144,1-6 1,3 0 156,2-7 0,4-5-77,3-7 0,2-3 14,1-4 0,5-2-186,-1-6 1,4 1-9,-3-1-57,4-5 1,-3 3 704,2-5-1219,3 0 0,-4-9 422,5-3 0,5 2-439,2-2 0,5 1 742,3-5 0,3-4 0,5-2 0</inkml:trace>
  <inkml:trace contextRef="#ctx0" brushRef="#br0" timeOffset="83">7236 7325 8179,'-1'-11'-205,"-3"-1"0,2 4-315,-6 1 1701,5 4-841,-2-2 0,5 7 272,0 1 1,0 4-144,0 4 1,0 6 71,0 2 1,0 9-366,0 6 1,0 0 60,0 4 1,0 1-142,0 0 1,0-1 139,0-4 1,4 0-325,0 0 0,0-3 59,-4-1 1,0-6-37,0-1 0,4 0-312,-1-4 98,1-2 0,-4-1-707,0-4 706,0-6 0,2-1-1469,1-5 667,-1 0-343,8-5 1425,-4-6 0,6-2 0,-1-4 0</inkml:trace>
  <inkml:trace contextRef="#ctx0" brushRef="#br0" timeOffset="84">7499 7405 7870,'0'-15'89,"0"-1"1,0 1-111,0 4 1,1 3 914,3 1-353,-3 4 81,4-2 0,-1 6-241,0 3 1,0 2-148,-4 6 1,0 4-83,0 3 0,0 3 48,0 1 1,-2 0-173,-1-1 1,1 0 169,-1-3 0,1 1-254,2-4 1,0-1-6,0-4 0,0 1-65,0-1 0,0-3-133,0-1 246,0-4-80,0 7 107,0-9-310,0 4 211,0-5 1,5 0 78,3 0 1,3 0 3,5 0 1,-4-1 28,4-3 0,0 3 9,-1-3 1,6-1 58,-2 1 0,-2 0-92,2 4 1,-1 0 63,1 0 1,2 4-41,-6 0 0,0 5-42,-4-1 48,1 2 0,-2 5-161,-2 0 1,-5 0-188,-6-3 1,-5 4 124,-7 3 0,-3-1-74,-5 1 0,0-4 46,1 4 1,-1-1-42,0 1 0,1-2 85,3-6 0,-1 1-218,5-1 0,-1-5 0,5-2 0,0-3 15,-1-1 0,5-1 83,-1-3 0,5-2 294,0-5 0,1-6 0,2-1 0,0-5 0</inkml:trace>
  <inkml:trace contextRef="#ctx0" brushRef="#br0" timeOffset="85">7476 7405 7895,'6'-15'108,"-2"-1"0,6 1 160,2 4 1,7-1 58,0 1 1,2 0 397,2-1 0,1 4-46,3 1 1,2 3-267,6-4 1,-1 6-91,0-2 1,-4 3-94,1 1 0,-6 0-441,2 0 0,-4 1 124,-4 3 0,-3-3-13,-4 3 1,-6-1-384,-2 0 1,-3 0 482,-1 4 0,-5 1 0,-1 4 0</inkml:trace>
  <inkml:trace contextRef="#ctx0" brushRef="#br0" timeOffset="97">18550 5667 8556,'-7'-6'-774,"0"-1"-47,2-3 1,3 0 1444,6 2-390,-3-2 0,8 7 382,-5-4-240,4 4-51,-1-7 0,0 9-141,1-3 1,-4 3-60,3 1 0,-3 0 51,4 0-11,0 0 1,3 0-103,0 0 0,2 0 57,2 0 0,-1 0-108,5 0 1,5 0 96,7 0 1,8-2-127,7-1 0,5-4 80,6-4 0,0-1-202,0 1 1,0 0 199,0-1 1,1 1-362,3-1 0,3 1 355,-30 5 0,0 0 1,30-1 9,-3-1 1,-3 6-41,-1-2 1,0 3-158,0 1 1,2 0 33,2 0 1,-3 0 91,3 0 1,-8 3 1,-3 1 0,3 0 28,4-4 1,-24 0 0,1 0-12,4 0 1,1 0 0,-1 0 0,0 0-162,-2 0 1,0 0 0,3-2 0,-1-1 151,-1-1 1,-1 0-1,5-1 1,0 0-180,3 0 0,0-1 0,0 0 1,1 0 181,-1 1 0,-1-1 0,-1 0 1,-1 0-19,-1 1 0,0-1 0,-1 0 0,0 1 17,5-1 0,0 0 9,-3 0 1,0 1-13,0 1 0,-2 1 0,-3 0 0,-2 0-4,-1 1 1,-1 0 0,2 2-1,0-1 31,3-1 1,-1 0 0,-2 2 0,-1 0-35,28 4 0,-4-3 5,-4 3 1,2-3 97,-6-1 1,6 0-88,-2 0 0,4 0 33,4 0 0,-2 0-40,1 0 1,-6-3 5,-5-1 0,-1 0 78,2 4 0,1 0-23,2 0 1,-2 0-70,-6 0 1,-3 4 282,0 0 0,-9-1-188,1-3 0,-7 4 447,0 0 1,-3 0-703,-1-4 1,0 0 360,-1 0 0,1 0-359,0 0 1,-5 0 128,-3 0 1,-2 0-194,-2 0-319,-4 0 252,-2 0-81,-10 5 373,-12 1 0,-12 6 0,-12-1 0</inkml:trace>
  <inkml:trace contextRef="#ctx0" brushRef="#br0" timeOffset="98">23107 3885 8475,'0'-12'-1488,"0"5"1039,0-1 756,0 1-200,0-5 0,2 5 14,1-1 0,-1 4 595,1-3-489,-1 4 0,-1-6 399,3 5-453,-3 1 1,5-1 0,-2 0 3,-2 0 69,3 4 65,-5 0-144,5 5 0,-4 3 26,3 7 0,2-1-128,2 5 0,-2 1 86,2 7 0,-2 2-75,2 5 0,2-2 59,-3 2 1,0-2-92,0 6 0,-3 2 33,4-2 0,-6 10-163,2 1 0,1 6-234,-1 2 0,0 0 399,-4 0 1,0-2-225,0 2 0,0 0 118,0-23 0,0 1 0,1 29-89,1-29 0,0-1 0,0-2 1,1 0-20,5 29 1,2-7 70,-3-1 0,7-9 38,2-2 1,0-5 36,-1 1 1,2-6-21,2-2 0,-3-4-41,-4 0 0,-2-3 95,-3-4-83,4-2 25,-10-6 0,4 1-150,-5-1 1,0-3-120,0-1 0,-6-4 291,-6 1 0,-9 2 1,-9 0-1</inkml:trace>
  <inkml:trace contextRef="#ctx0" brushRef="#br0" timeOffset="99">18242 4136 8566,'-5'-10'-428,"-3"2"398,-2 3 1,0 4 246,2-3 0,-2 3 117,3-3-4,2 3 94,0 1-247,5 5 0,1 1 19,3 6 0,2 0 6,5 4 0,2 3-62,2 7 0,-1 4-1,5 4 0,-4 9 16,5 3 0,-7 3-223,3 1 0,-4 0 217,0 4 1,-6 2-216,-2-3 0,-3 9 97,-1-28 1,0 1 0,0 29-292,0-30 0,0 1 1,-1-2-1,-2 0 264,2 1 0,-1 0 1,-1-1-1,2 0-113,1 2 1,0-1 0,0 30-157,0-29 0,0-1 1,0 28 116,0-8 0,5-5-19,3-7 1,3-3 106,4-5 0,-2-6 345,2-5 0,-2-1-330,-2-7 0,1 0 404,-1-3 1,-5-1-385,-2 1 0,-3-5-481,-1 1 1,0-4 505,0 3 0,-10-4 0,-2 2 0</inkml:trace>
  <inkml:trace contextRef="#ctx0" brushRef="#br1" timeOffset="100">18185 4159 9684,'-11'0'-1998,"4"-5"1181,-3 4 1201,9-9 1,-3 7-95,8-5 0,-2 6 371,6-2-505,-6 3-1,9-4 646,-5 3-455,5-3 1,1 9-368,-1 0 1,1 0 70,-1-4 1,6 1 40,2 3 1,3-3-39,5 3 1,4-3-207,7-1 1,-2-4 77,6 1 1,-1-3 104,1 3 1,-2 0 49,-2-4 0,-6 4-45,2-1 0,-2 2 96,2-2 0,6 3-53,2-3 1,-2 2 1,2 2 1,0 0-92,4 0 0,-2 0 13,-2 0 0,0 0-88,0 0 1,2-3-198,13-1 1,3-1 263,-26 3 1,0 0 0,-1 1-1,-1-1 20,1-1 1,-1-1 0,27 0-23,2-4 1,-27 5 0,1 0 18,1-1 0,0 0 0,1 0 0,0 0 25,1 2 1,0 0 0,-4-2 0,-1-1-12,1 1 0,1 0 0,-2 1 1,1 0 3,2-1 1,0 0-1,2 1 1,-1-1-3,3-2 1,0 0 0,-1 2-1,0 1-2,-3-1 1,0 0-1,1 2 1,-1 0-3,-1-1 0,-1-1 0,3 0 1,1 1 2,4 0 1,0-1-1,-2-1 1,0 1 52,0 2 1,0 0-1,-3 0 1,0 0-59,-2 2 0,-1 0 0,2 0 0,2-1-2,-1-1 1,2 0 0,2 1 0,0 1-16,1-2 0,0 0 1,-2 1-1,0-1 27,-2 1 0,0-1 1,2 1-1,1 0-40,3 0 1,0-1-1,-2 0 1,1 1 33,-1-1 1,0 0 0,-5 2 0,0-1-31,-2-1 1,-1 0 0,3 1 0,0 1 20,-1 0 1,0 0 0,2 0 0,1 0 69,1 0 1,0 0 0,-4 0 0,-1 0-62,0 0 1,-1 0 0,-1 2 0,1 0 6,2 0 0,0 0 0,-1 0 0,0-1-4,1 0 1,1-2 0,-3 2 0,0 0 9,-1 0 0,-1 1 0,21 1 84,-7 5 0,-9-5-70,-3 5 1,-1-2 82,-7 2 1,2 1-75,-1-5 1,-7 3 81,3-3 0,-6 4-74,2-5-35,-5 1 1,1-2 394,-7 1-762,-3-1 0,-13 4-395,-7-2 0,-13-2 741,-14 6 0,-13 5 0,-3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4:17.12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1827 8840 7832,'0'-12'519,"0"5"-66,0-1 55,-5 6-82,4-4-376,-4 1 46,5 4 0,-4 1-98,0 8 1,0-1 102,4 5 1,0-3-16,0 6 0,0 3-155,0 1 0,0 2 97,0 2 0,0-1-75,0-3 0,0 5 113,0-5 1,2 4-181,2-8 0,-3 4-124,3-4 91,2 0 0,-3-4 135,4-4 0,-4 0-38,0-4 529,-1-1-321,3 3 1,-4-10 98,3-3 0,-2 0-53,2-3 1,-1 2-46,4-6 1,1-3-110,3-1 1,1-3-2,-1 0 1,5 0-142,-1 3 0,4-1 56,-4 5 0,0-1-89,-3 5 1,-1 1 80,0 2 0,1 3-40,-1 5 1,1-4 56,-1 0 0,-3 2 18,-1 6 1,1-2 0,3 6 1,-3 1 21,0 6 0,-2 3 49,2 5 1,2-1-56,-3 1 0,0 1-131,0 3 0,-4-4 122,1 0 0,1-2-230,-1-6 58,-1 1 0,-1-6-598,1-3-5,-1 4 776,3-10 0,-5 9 0,0-4 0</inkml:trace>
  <inkml:trace contextRef="#ctx0" brushRef="#br0" timeOffset="1">1416 9788 8182,'-6'-5'61,"2"-3"69,3 3 0,2-4-104,3 5 116,2-5 1,6 4 153,-1-2 0,-3 0-90,-1 4 1,1 1-3,3-2 1,-3-1-24,0 2 0,-1-1 11,5 4 0,-1 0-48,0 0 0,1 0-24,-1 0 0,4 0-73,1 0 1,4 0 84,-1 0 0,-1 0-190,1 0 1,4 0 42,3 0 0,2 0-23,-1 0 0,-2 0 45,6 0 1,-2 0-23,1 0 0,3 0 63,-2 0 1,-2 0-7,1 0 1,1 4 34,3-1 0,2 1-17,2-4 0,-1 1-65,4 3 1,-2-2 56,2 1 1,-3 2-146,4-1 1,-1 1 34,1-1 0,1-1-53,-5 4 0,5-4 101,-1 1 1,2 1-16,2-2 0,4 1-144,-1-4 0,6 0 153,-2 0 0,4 0 58,4 0 0,2 0-41,-29 0 0,1 0 1,1 0-1,0 0 3,0 0 0,1 0 0,-1-1 0,1-2-1,-1 2 0,1-1 0,-1-2 1,1 0-200,1 2 0,0 0 1,1 0-1,0-1 215,-3 1 1,0 0 0,1 2-1,0-1-2,-1-1 1,0 0 0,1 1-1,0 1 71,1 0 0,0 0 0,1 0 0,0-1-47,0-1 1,-1 0-1,-2 1 1,0 1 41,2-2 1,0 0-1,-1 1 1,0-1-56,4 0 1,1 1 0,1 0 0,1 0 3,-1 0 0,1-2 0,1 1 0,0-1 13,1 2 0,0-1 1,2-2-1,0 0-379,2 2 0,-1 0 1,0-2-1,0 1 347,1 1 1,-1 0-1,-3-3 1,0 1-67,4 0 0,-1 0 0,-1 1 0,1 0 15,4-1 0,0 0 0,0 2 0,-1 0 39,-1-1 1,0-1 0,-1 2 0,1 0 63,0-2 0,0 0 0,0 3 0,0 0-42,4-1 1,0 0 0,-1 0 0,-1-1 14,2 1 1,0 0-1,-1 0 1,0-1-23,3 1 0,0 0 0,0 2 1,-1-1-370,5-1 0,0 0 0,0 0 0,0-1 359,2 1 0,0 0 1,-1 0-1,1-1-8,0 1 1,0 0 0,0 2 0,-1-1-2,1-1 1,0 0-1,0 2 1,0-1 14,0 1 0,-1 0 1,1 0-1,0 0 63,0 0 0,0 0 0,-2 0 0,-1 0-66,2 0 1,-2 0-1,-2 2 1,0 0 103,-1 0 0,0 0-1,4 0 1,0 1-39,-2-1 1,0 0 0,3-2-1,0 1-23,-3 1 1,0 0 0,3-1 0,-1-1-25,0 0 0,0 0 0,-1 0 0,1 0-2,-1 0 1,1 0 0,0 0 0,0 0-46,2 0 1,0 0 0,-3 0 0,-1-1 37,-2-1 1,0 0-1,2 1 1,-1-1-245,-2-1 1,-1-1-1,0 1 1,0-1 239,-3 1 1,-1-1 0,-4-1 0,0 0 14,-1 1 1,-1 0-1,-1-1 1,0 0-20,-1-1 1,1 0-1,-1 2 1,-1 1 141,-2-1 1,0 0 0,-2 1-1,-1 0 100,-1-1 0,0 0 1,-2-1-1,-2 0-139,1 1 1,-1 0 0,26-2 539,-1-1 0,-6 4-500,-9-1 0,-3-1-248,-4 1 0,-7 0 1483,-6 4-2367,-4 0 1230,-6 0 1,-9 0-1747,-6 0 1,-10 0 1494,-14 0 0,-12 6 0,-8 0 0</inkml:trace>
  <inkml:trace contextRef="#ctx0" brushRef="#br0" timeOffset="2">4774 8897 7218,'-6'-6'-135,"-1"-1"191,3 3 1,2 3 516,-6-3 1,1 4-212,-5 4 1,2 2-174,2 6 0,-5 3-211,1 0 0,-2 6 128,3-2 0,1 1-179,2-1 0,-1 3 67,5-3 1,0-2-5,4 2 1,2-5 24,2 2 1,2-4-164,5 0 1,6-2 62,2-3 0,1 2 26,-1-5 0,7 0 90,-4-4 0,5 0-33,0 0 1,-3-5 127,2-3 0,0-2-67,0-1 1,-3-2 190,0-2 0,-1-2 18,-7-2 0,0-2-14,-3 2 1,-2-4 93,-3-4 1,-2 2-59,-5-6 0,-5 6-269,-2-2 0,-8 3 129,-5 1 1,-5 3-371,-2 5 1,-6 1 156,-1 10 1,0 1-556,-4 7 1,2 4 312,2 7 0,5 7-1383,2 4 1688,8 6 0,3 2 0,4 7 0</inkml:trace>
  <inkml:trace contextRef="#ctx0" brushRef="#br0" timeOffset="3">7229 8760 7965,'0'-12'14,"4"5"135,0-1 0,0 4 53,-4-3 1,0 3 759,0-4 86,0 6 73,0-3-706,0 5 0,0 5-163,0 2 0,0 5-60,0 3 0,0 4 54,0 8 1,0-3-184,0 2 0,0 2-104,0-1 0,0 1-221,0-1 0,0-3-922,0 2 1,4-2 594,-1-1 0,5-4 589,-4 0 0,5 0 0,-3 4 0</inkml:trace>
  <inkml:trace contextRef="#ctx0" brushRef="#br0" timeOffset="4">9685 8771 8077,'0'-11'-595,"0"-1"0,1 2 952,3 3 0,-1-2 27,4 5 0,-3-4-148,4 5 1,-1-3-16,5 3 1,-1 0 8,0-5 0,-2 6-29,3-2 0,-3-1 78,6 1 1,-2 0-53,-2 4 1,0-3-190,1-1 0,-5 0 62,1 4-200,-5 5 1,2 3-67,-5 7 0,0-1 124,0 5 0,-2 1-101,-1 7 1,-8-2 99,-4 6 1,-4-5-87,4 5 1,-4-5 96,4 5 0,-1-6-130,5 2 0,1-4 73,2-4 0,3 1 37,5-5 0,0 1 186,0-5 1,1-5-117,3-2 0,0 1 263,7-1 1,-2 0-86,7-4 0,1 0 41,2 0 1,3 0-15,1 0 0,0-4 150,-1 0 0,0-1-149,-3 1 1,-1 3-306,-3-3 0,-6 3-536,2 1-902,-7 0 1519,1 0 0,-15 5 0,-3 1 0</inkml:trace>
  <inkml:trace contextRef="#ctx0" brushRef="#br0" timeOffset="5">1610 10519 8200,'0'-12'9,"-1"6"196,-3 2 0,3 2-11,-3-2 225,3 2 110,1-3 0,0 7-102,0 1 1,0 8-332,0 4 0,4 9 117,0-1 0,4 8-100,0 4 1,1 0-210,-1 7 1,2-4 112,-3 4 0,-2-5-85,-1 1 0,1-4-4,-1-3 1,1 0-342,-1-4 1,-3-4 201,3-4 0,-3-5-65,-1 1 1,4-2-21,0-2 1,0-3-395,-4-1-385,0-4 313,0 2 762,-5-5 0,-7-5 0,-6-1 0</inkml:trace>
  <inkml:trace contextRef="#ctx0" brushRef="#br0" timeOffset="6">1610 10473 8165,'12'-18'38,"-1"3"0,-3 6 187,-1 1 1,2 1 46,7-5 0,-3 1-29,7 0 0,-1-1 67,3 1 1,-3 3-121,0 0 1,0 6-107,4-2 1,-1 3 59,-3 1 1,1 0-236,-5 0 1,1 1-179,-5 3 1,-5 2 178,-2 6 1,-2 3-136,-2 0 1,-2 5 89,-2 0 1,-7-3 53,-8 2 1,-3-1 61,0 1 0,-3 3 16,-1-3 0,2-3-69,-3-1 0,7-2-83,1-1 1,5-5-898,-1 1 538,2-6 514,7 3 0,0-10 0,6-1 0</inkml:trace>
  <inkml:trace contextRef="#ctx0" brushRef="#br0" timeOffset="7">2261 10005 8123,'0'-12'294,"0"6"0,-1-3-40,-3 5 0,2 0 43,-6 4 0,0 5 5,-3 3 0,-4 9 15,0 5 0,-6 4-103,2 8 0,-2 4 25,-2 12 0,4 2-288,0 5 0,6-1 262,2-3 1,1 4-515,6-7 0,0 0 233,4-12 1,1-3-512,3-5 1,2-6 101,6-1 1,-5-1-82,1-7 1,0 0 58,3-4 0,0 0-459,1-4 958,-1 3 0,6-3 0,1 4 0</inkml:trace>
  <inkml:trace contextRef="#ctx0" brushRef="#br0" timeOffset="8">2261 10564 8086,'-6'-11'221,"1"-1"170,5 1 0,0 3 140,0 1-31,0 4 295,0-2-491,5 5 1,0 1-215,3 3 1,1 3-28,-6 4 1,6 0-110,-1 1 0,-2-1-337,2 1 1,-4-1 271,3 1 0,-3-5-260,4 1 1,-6-4-114,2 3 24,2-4 240,1 2 163,4-5 0,-1-1 23,-2-3 160,2-3 1,-5-4 24,3 0 97,2-1 0,-8 1 72,6-1 1,-5 1 113,0-1 18,4 6-75,-6 1-339,9 5 0,-5 1 32,3 3 0,-2 6-1,-2 5 1,1 5-66,3-5 0,1 1-177,-6-1 1,5-1-385,-4 5 1,1-5 250,-1 2 1,-2-5-1393,6-3 824,-6 2 874,9-4 0,-5 1 0,5-2 0</inkml:trace>
  <inkml:trace contextRef="#ctx0" brushRef="#br0" timeOffset="9">2695 10153 8127,'-7'-4'0,"-1"1"820,6-1 1,-2 4-239,8 0 0,2 0-97,5 0 1,1 5-203,-1 2 0,6 5-44,2 3 0,2 4 17,2 8 0,4 2-17,-1 5 0,1 2-360,-4 2 0,-4-1 168,0 4 0,-9-2-625,2 2 0,-9-8 46,1 2 1,-3-7-212,-1 2 0,-1-5-342,-3 2 1,-2-7 80,-5-1 1004,-1 0 0,-4 4 0,-2 0 0</inkml:trace>
  <inkml:trace contextRef="#ctx0" brushRef="#br0" timeOffset="10">4625 10062 8086,'0'-7'1,"0"-3"164,0 9 712,0-9-157,0 9 34,0-4-482,0 5 1,0 5 107,0 2 1,2 8-132,2 4 0,-3 8-29,3 4 0,-2 2-92,2 1 0,-3 0-132,3 0 1,-3 1-456,-1-1 1,4-4 303,0 1 1,0-7-710,-4-1 0,4-2 397,-1-5 0,1-1-1324,-4-4 1791,5 1 0,-4-1 0,5 0 0</inkml:trace>
  <inkml:trace contextRef="#ctx0" brushRef="#br0" timeOffset="11">5037 10050 7961,'6'-11'816,"-1"0"0,-5 3-523,0 0-634,0 6 1,4-2 143,0 8 934,-1 2-466,-3 11 0,-3 0 11,-1 6 0,-4 6 28,4 6 0,-4 4-305,0 7-104,-2-1 68,-2 6 1,1-8-360,-1 3-277,1-3 622,0-2-1293,-1 3 1169,1-8 1,3-1-198,1-4 106,-1-6 68,-3 3 0,3-9 59,0 0-491,6-5 559,-3 2 0,1-4-1014,0-1 1279,0 1 1,4-1 0,0 1 0</inkml:trace>
  <inkml:trace contextRef="#ctx0" brushRef="#br0" timeOffset="12">5276 10279 7517,'-6'-12'-1021,"1"6"2029,0-4-341,4 9 8,-4-10-63,5 10-380,0-4 1652,0 5-1752,0 10 36,0-2 0,-2 13 166,-1-2-381,1 8 107,-3 2 1,1 2 47,1-1-54,-6 1 0,7-1-270,-1 1 0,-2-6 105,1 2 1,0-5-169,4-3 0,0-2-15,0-6 24,0 1 206,5-1 0,1-4 95,6-4 0,-1-1-151,1-2 0,3-2-126,0-1 0,2 0-101,-2-5 0,-3 2 136,4-2 0,-1-2-499,-4 3 1,3-2 227,-6 1 1,-2-2 481,2 2 0,-6-2 0,3-1 0</inkml:trace>
  <inkml:trace contextRef="#ctx0" brushRef="#br0" timeOffset="13">5413 10507 7963,'-6'0'297,"-4"0"0,7 5 1,-3 4 503,1 5 1,-3 0-204,5 5 1,-5-4-467,4 4 0,-1 0 90,1 4 1,3 0-467,-3 0 1,3 0 219,1 0 0,0-1-395,0 1 0,1-1 310,3-3 1,-3 2 108,3-1 0,2-4 0,1 1 0</inkml:trace>
  <inkml:trace contextRef="#ctx0" brushRef="#br0" timeOffset="14">7229 9868 7950,'0'-12'490,"0"1"425,0 4-449,0 2 0,0 7-75,0 1 0,0 9-116,0 7 1,0 8-54,0 3 1,0 4 13,0 4 0,0 2-75,0 2 0,0 1-139,0-5 0,0 2-520,0-5 1,0 0 342,0-8 1,4-2-426,0-6 1,0 2 253,-4-6 0,4 0-489,-1-4 0,3-3 815,-3 0 0,-1-1 0,3 5 0</inkml:trace>
  <inkml:trace contextRef="#ctx0" brushRef="#br0" timeOffset="15">7549 10073 8048,'0'-11'0,"0"3"162,0 1 1,1 4 359,3-1 0,-2 4-175,1 4 0,-1 4-116,-2 7 0,-2-1 29,-1 5 1,-4 6-30,-4 9 1,-4 2-1,-1 6 1,-3-1 28,4 0 1,0 3-30,3-6 0,2 0-187,3-4 0,2-5-40,5-2 1,0-3 934,0-1-939,0-6 0,0 0 0,0-6 0</inkml:trace>
  <inkml:trace contextRef="#ctx0" brushRef="#br0" timeOffset="16">7583 10439 8048,'0'-12'761,"6"2"-462,1 2 1,3 2 164,2 2 1,-1 3 132,1-3 1,0 3-184,3 1 0,3 0-212,5 0 1,-4 0 28,0 0 0,-1 4-133,1 0 42,3 4 1,-11-1-241,0 4 1,0 2-110,-8 2 0,-4-1-304,-7 5 0,-7 0 144,-4 4 1,-2 0 152,-2 0 0,0-2 235,0-2 1,0 3-124,0-3 1,2 1 296,2-1 0,6 2-37,5-6 1,6 0-67,-2-4-62,3 1 1,6-2-35,3-2 1,3-3-190,4-5 0,3 0 135,5 0 0,1 0-696,3 0 0,0-2 16,4-1 740,2 1 0,1-8 0,7 4 0</inkml:trace>
  <inkml:trace contextRef="#ctx0" brushRef="#br0" timeOffset="17">9708 9833 7886,'0'-11'1284,"0"5"-760,0 1-262,0 5 0,0 5 302,0 2 0,0 10-139,0 6 1,0 4-290,0 8 1,4-4-74,-1 4 0,1-5-147,-4 4 1,0-1-68,0-6 1,0 1-452,0-1 1,0-7-513,0 3 0,0-8 151,0 0 963,0-2 0,5-2 0,2 1 0</inkml:trace>
  <inkml:trace contextRef="#ctx0" brushRef="#br0" timeOffset="18">10130 9845 7915,'0'-18'1402,"0"3"-421,0 2-903,0 7 0,0 2 104,0 8 0,-1 3 305,-3 9 0,-2 3-234,-6 7 0,0 5-81,-3 7 0,-3 6-125,-5 6 0,0 3-52,0-3 0,-1 0-382,-3 0 0,3-3 280,-2 2 1,7-3-285,3-4 0,4-7-152,0-4 1,2-7-375,3-1 1,2-2 304,5-6 0,0 1-350,0-5 962,0-5 0,0 5 0,0-5 0</inkml:trace>
  <inkml:trace contextRef="#ctx0" brushRef="#br0" timeOffset="19">10187 10210 7928,'-6'-11'830,"2"-1"1231,3 6-1770,1 1 0,0 6-58,0 3 0,-1 2 177,-3 6 1,1 3-63,-4 0 0,-1 9-340,-3-1 0,-1 4-71,1 0 0,-1-2-35,1 5 0,3-4 83,1 0 1,4-1-296,-1-3 0,3-3-441,1 0 1,0-5 347,0 2 0,1-8-54,3 0 0,3-5 78,4 0 0,0 3-63,1-3 1,1 1 61,2-4 1,-3 0 40,4 0 0,-4-4 339,0 1 0,-1-1 0,1-6 0,-1-3 0</inkml:trace>
  <inkml:trace contextRef="#ctx0" brushRef="#br0" timeOffset="20">10290 10462 7928,'0'-12'175,"0"6"1,0-1 1022,0 4-206,0 1-260,0-3-34,0 15 0,-1-1-226,-3 10 0,2-3-231,-6 3 0,5 0-166,0 3 0,1 1-166,2 0 0,0 0-232,0 0 1,0 0-524,0 0 1,0-1 845,0 1 0,-5 0 0,-1 0 0</inkml:trace>
  <inkml:trace contextRef="#ctx0" brushRef="#br0" timeOffset="21">1610 12049 8072,'0'-6'274,"0"1"-6,0 5 1,0 6 120,0 5 0,2 2 42,1 6 1,-1 5-310,1 7 1,-1 3 111,-2 4 0,1-1-267,3 5 1,-3 0-75,3 3 0,-3-4-61,-1-3 0,0 1 134,0-1 1,1-5-56,3-6 1,-2 0-103,1-5 1,-1 3-126,-2-10 362,5 5 1,-4-7-126,3 2 469,-3-7-125,-1 2 442,0-9-425,0 4 1,0-6 287,0-3 97,0 3-403,0-9 0,0 7-1,0-5-65,0 6 1,1-7-248,3 5 1,-1-1 52,4 1 0,1 3-179,3-3 0,2 3 62,2 1 0,3-1-39,5-3 0,1 3 0,3-3 1,-2-1 143,5 1 0,-3-1-126,4 1 1,-5 2 36,5-6 0,-7 4 71,-1-3 0,-1 3-82,-3-4 0,-2 4-151,-2-3 1,-2 4 22,-2-1 1,-3 2-724,0-2-133,-6 3 692,3-4 0,-6 5-1046,-3 0 1446,-2 0 0,-6-5 0,1-2 0</inkml:trace>
  <inkml:trace contextRef="#ctx0" brushRef="#br0" timeOffset="22">1610 12414 8146,'7'-11'0,"3"3"343,-3 1 1,4 4-88,0-1 1,2-1 225,2 2 1,3-1-82,5 4 0,-1 0-57,1 0 0,1 0-162,3 0 1,-3 0 14,3 0 0,1 0-98,-2 0 0,-3 0-212,-4 0 0,-4 0-697,4 0 0,-5-4 107,2 0-409,-4 0 1,-4 1 1111,0-1 0,-6-5 0,3 3 0</inkml:trace>
  <inkml:trace contextRef="#ctx0" brushRef="#br0" timeOffset="23">1736 12072 8172,'0'-12'319,"0"1"0,1 3-76,3 1 1,2 0 115,6 0 0,-1-2-47,1 5 1,0-1 212,4 1 1,1 3-113,6-3 0,0-1-220,0 1 1,1 0-52,3 4 1,-3-3-154,2-1 1,-5 0-435,-2 4 0,-2 0 273,3 0 0,0 0-2050,-5 0 2222,0 0 0,-3 5 0,-1 1 0</inkml:trace>
  <inkml:trace contextRef="#ctx0" brushRef="#br0" timeOffset="24">2318 11980 7967,'0'-11'-68,"0"5"185,0-4 151,0 3 136,0-4 290,0 4-164,0-3 0,0 8 286,0-6-558,0 6 1,4-2-72,0 8 0,0 3-73,-4 8 1,1 4-100,3 8 1,-3 2 84,3 6 1,-1 4-120,0 3 1,-1 3 26,1 5 0,-1-2-341,-2 5 1,1-8 159,3 1 0,-3-7-135,3 3 0,-3-2 161,-1 2 1,1-7 40,3-9 0,-3-2 91,3-1 0,-1-1-56,1-3 0,-3-3 210,3-4 1,-3-1-124,-1 1 0,1-6 424,3-2 355,-3 2-312,4-5-313,-5 4 0,2-5 138,1 0-212,-1 0 1,4 0 153,-2 0-276,2 0 0,6 0 76,-1 0 1,2 0-171,2 0 1,-2 0-33,2 0 0,1-3-166,0-1 0,4 0-39,-1 4 0,-3-4-323,0 0 0,0-3-81,-1 3 0,-3-4 761,-5 4 0,1-4 0,3 1 0</inkml:trace>
  <inkml:trace contextRef="#ctx0" brushRef="#br0" timeOffset="25">2444 11866 8034,'-6'-29'0,"1"6"875,5 8 1,1 2-287,3 2 0,1 3-625,2 1 0,0 4 44,-3-1 246,-3 3-557,9 1 0,-4 0 236,6 0 1,-1 1-132,1 3 0,0-1 139,4 4 1,1-3-1077,6 4 1135,0-1 0,0 5 0,0-1 0</inkml:trace>
  <inkml:trace contextRef="#ctx0" brushRef="#br0" timeOffset="26">2832 12118 8049,'-6'0'595,"1"0"-112,5 0 0,0 5-87,0 2 1,0 3 50,0 2 1,0 4-96,0 3 1,0 8-31,0 3 1,1 5-122,3 3 0,-1 2-105,4 6 0,-3-4-316,4 0 0,-6-5 233,2 1 0,-2-8-473,2-3 0,-2-4 246,1-4 1,-1 1-550,-2-5 201,0 0-227,0-8-97,0-2 383,0-5 0,0-5 207,0-3 0,-4-2 85,0-1 0,-1-6 229,1-2 1,3-3-143,-3 0 1,-1-2 237,1-3 0,-3-2-90,3-6 0,-4 2 203,4 3 1,1-2-90,3 6 0,0 0 311,0 7 1,0 3 223,0 4 62,0 1-275,0-1 1,5 6-119,2 2 0,5 9-5,3 7 1,1 4-90,3 7 1,3 4-133,-3-1 1,3 6-134,0-1 0,1 2-252,0 1 0,0-1 51,0-3 1,0-2-182,-1-5 1,0-5 247,-3-3 0,3-4-20,-3-3 0,-2 1 384,2-5 1,-5 0-125,2-4 1,0 0 763,-1 0-439,1-5 0,-5-3 166,0-7 0,-3 1-90,0-5 0,-6 0 92,2-4 0,-3-5-187,-1-3 1,0-2-136,0-1 1,-5-4-268,-2 0 1,-4-4 94,0 4 1,0-3-669,-1 7 0,5 2-117,-1 10 0,4 0-440,-3 3 1,4 3 307,-1 4 0,3 5-1474,1-1 1374,0 5 0,5-2 929,3 5 0,2 0 0,1 0 0</inkml:trace>
  <inkml:trace contextRef="#ctx0" brushRef="#br0" timeOffset="27">3392 12003 8039,'-11'-11'0,"0"-1"189,4 1 1,2 0 384,5-1 1,4 5 137,-1-1-437,6 0 1,-2-3-115,4 0 1,4-1 83,0 1 0,6 1-174,-2 2 1,4-1 120,3 5 0,-2-3-115,3 3 0,-3 0 42,-1 4 1,0-4-55,0 0 1,-6 1-141,-1 3 0,-4 0 27,0 0 0,-5 0 144,1 0-11,-5 0 0,2 5 118,-5 2 1,1 9-60,3 3 0,-3 3 19,3 5 1,-3 6-54,-1 5 1,4 9 14,0-1 1,1 6-194,-1-3 1,-2 10-213,6-2 1,-5 1 192,5-5 0,-2-2-274,2-5 1,2-2 136,-2-2 1,1-3 234,-2-4 0,3-6 252,-2-2 1,1-3-192,-1-1 0,-2-2 112,-2-2 0,-3-2-62,3-6 0,-4 0 436,-4 1 0,-2-4-269,-6-1 1,0-4-17,-4 0 1,2 0-323,-5 1 0,-4-3 129,-3 3 1,-5-3-741,5-1 1,0-4 221,7 1 0,-1-6 35,5 1 1,5-2-699,6-2 1,3-3 422,1 0 0,2 0-1133,6 3 1811,4 1 0,11-6 0,0 0 0</inkml:trace>
  <inkml:trace contextRef="#ctx0" brushRef="#br0" timeOffset="28">4226 12323 7930,'-12'-5'0,"1"2"0,-1-4 1086,6 4 0,2-6 157,8 6-1053,-3-1 0,10 4 57,-4 0 0,3 4-189,2-1 0,3 1-5,0-4 1,5 4-83,0 0 0,2 0-456,5-4 1,-3 0 296,3 0 0,-7-4-315,-1 0 1,-5-4 249,1 5 1,-3-2 252,-5 1 0,3-3 0,-3-4 0</inkml:trace>
  <inkml:trace contextRef="#ctx0" brushRef="#br0" timeOffset="29">4169 12540 7947,'0'12'1569,"2"-2"-1188,6-3 0,-1 2-119,9-5 0,-4 4 406,0-5 0,4 1-237,3-4 0,4 0-192,4 0 0,-3-4 9,3 1 1,-7-5-282,-1 4 1,-5 0-368,1 4 0,-2 0-1092,-2 0 1492,1 0 0,-6 5 0,-1 2 0</inkml:trace>
  <inkml:trace contextRef="#ctx0" brushRef="#br0" timeOffset="30">5231 12106 7976,'-5'-11'-715,"3"4"444,-3-3 193,5 9 1017,0-4 256,0 5-372,0 5-468,-5 1 1,3 11 205,-6 2-273,-5 7-92,1 4 0,-6 4-61,3 0 0,2 4-133,-2 0 0,2 0-205,2-3 179,4-1 1,2-4-85,5 1 61,0-6 0,2-1 0,1-5-140,4-5 84,4 3 0,6-7 131,2-2-182,2 2 137,2-9 0,5 3 25,2-8 458,-2-2-273,5-6 0,-3-4 419,4-3-336,0-3-57,0-1 0,-1-1-29,-2-2 0,-5 1-17,-7-1 0,-2-3-133,-6-2 1,-4-2 260,-3-1-378,-3 0 51,-11 4 1,-3-3-1,-10 3 1,-6 1-197,-5-2 0,-2 11-859,-6 1-358,0 10 1231,-3 4 0,4 5-849,3 0 471,8 5 191,7 1 0,8 10-144,7-1 1,3 5 538,5-1 0,-5 3 0,-2 1 0</inkml:trace>
  <inkml:trace contextRef="#ctx0" brushRef="#br0" timeOffset="31">5836 12357 8634,'1'-10'1600,"3"3"-929,-3 2-281,4 5-751,-5 0 0,6 5 0,0 1 0</inkml:trace>
  <inkml:trace contextRef="#ctx0" brushRef="#br0" timeOffset="32">6453 11729 7928,'0'-18'691,"-5"2"0,3 5 297,-1-1-1183,1 6 232,2 1 93,0 5 333,0 5-175,0 1 0,0 7 47,0 2-465,0 3 193,0 10 0,2 1-83,1 5 242,4 0-414,-1-4-629,4 3 596,-8-9 1,6 4-270,-4-6 1,4-2-352,-4-1 1,3-5 844,-3 1 0,5 3 0,-3-1 0</inkml:trace>
  <inkml:trace contextRef="#ctx0" brushRef="#br0" timeOffset="33">6270 12300 8307,'1'-6'758,"3"2"-536,8 3 1,0-3 46,3 0 700,3 0-569,0-1 1,6 3 270,3-6-292,-3 6-212,14-8 0,-8 7 168,8-5-477,-2 6 200,-2-8 1,-1 7-794,-2-4 441,2 4 132,-9-7 1,4 7-121,-5-4 0,-2 3-225,-2-4 0,-2 6-512,-6-2 1,1-1 1018,-1 1 0,-5-5 0,-1 3 0</inkml:trace>
  <inkml:trace contextRef="#ctx0" brushRef="#br0" timeOffset="34">6556 12312 7923,'-8'6'642,"0"-2"177,6 2 0,-3-3-361,5 4 1,0 1-192,0 3 1,0 2 125,0 2 0,-4-1-89,0 5 1,-3-3-23,3 3 1,-1-2-64,1 2 0,1 2-139,-4-6 0,3 4-89,-4-4 1,6 4-175,-2-4 1,-1 2-314,1-2 1,0-6 64,4 2-49,0-2 1,1-2 189,3-4 0,3-1-48,4-2 1,0 0-5,1 0 0,3-2-142,0-1 1,4 0 64,-3-4 0,-1 0-3,-4 0 0,1-4 53,-1 4 0,-5 0 204,-2 0 1,-1 3 164,1-4 0,-3 5 0,3-5 0,-3 5 0,-1-7 700,0 9 461,0-9-72,-5 9 1,2-3 83,-4 8 1,3 2-577,-4 5 1,4 5-202,-3-1 0,3 5-105,-4-1 1,6 7-251,-2 0 1,3 1 40,1-4 0,-1 3-31,-3 1 0,2 0-255,-1-5 0,1-2-592,2-1 0,0-5-657,0 1 0,2-3 66,1 0 1387,-1-6 0,3 4 0,-5-3 0</inkml:trace>
  <inkml:trace contextRef="#ctx0" brushRef="#br0" timeOffset="35">7492 12015 8023,'-5'-7'211,"4"-3"1,-6 9-20,4-3 0,0 3 511,-5 1 0,6 6-201,-2 6 1,-1 4-78,1 7 1,0 4-388,4-1 1,0 6 155,0-2 0,2 2-390,1-1 1,-1 0 203,2-4 0,-2-2-235,2-6 0,-3 2 132,3-6 1,-1-1-1707,0-6 951,-1 2 1,3-8 849,-5 6 0,0-6 0,0 3 0</inkml:trace>
  <inkml:trace contextRef="#ctx0" brushRef="#br0" timeOffset="36">7287 12266 7943,'1'-16'498,"3"4"0,2 2-95,5 6 1,6 0-187,2 4 1,-1-3 70,1-1 1,2 0-28,10 4 0,-5-4-687,9 0 1,-4-3 280,4 3 0,-2-1-788,-3 1 0,-1 3 933,-2-3 0,2-2 0,5-1 0</inkml:trace>
  <inkml:trace contextRef="#ctx0" brushRef="#br0" timeOffset="37">8166 11866 7965,'-6'-17'0,"-5"0"0,10 9 1808,-3 1-698,3 4-630,1-2 1,0 8-143,0 4 1,1 2 3,3 10 1,-3 5-97,3 7 0,-3 3-49,-1 4 0,0-1-130,0 5 0,0 0 113,0 3 1,0 0-594,0-3 1,0 2 258,0-2 0,0-7-556,0 0 1,0-9 310,0 1 0,0-4-802,0-4 526,0 3 1,0-10-828,0 3 1502,6-7 0,-5 2 0,4-3 0</inkml:trace>
  <inkml:trace contextRef="#ctx0" brushRef="#br0" timeOffset="38">8429 12243 7856,'1'-11'1514,"3"-1"1,6 5-1177,5-1-1112,0 6-187,-3-4 461,-6 6 500,4 0 0,-9 6 0,5 0 0</inkml:trace>
  <inkml:trace contextRef="#ctx0" brushRef="#br0" timeOffset="39">9000 11649 7924,'5'-6'1008,"-4"1"-218,4 0-290,0 4 0,-4-3-121,3 8 1,-1 3 47,1 8 1,-3 4-156,3 8 0,1 2-224,-1 5 0,-1-1-10,-3-2 1,4 1-262,0-6 0,0 5 253,-4-5-1869,0 1 1248,0-4 0,4-4 591,-1 0 0,6-5 0,-2 2 0</inkml:trace>
  <inkml:trace contextRef="#ctx0" brushRef="#br0" timeOffset="40">8874 12266 8091,'5'-6'1012,"-4"1"0,10 5-77,-4 0-467,8 0 55,3-5-412,5 3 54,5-8 0,5 8 166,5-6-251,0 0 42,-4 2 1,-3 0 207,-1 2-849,1 3 449,-2-5 1,-5 5 164,-5-3-1734,-5 3 1064,2-4 0,-4 6-1626,-1 3 1124,-4 2 1077,-2 6 0,-5-1 0,0 1 0</inkml:trace>
  <inkml:trace contextRef="#ctx0" brushRef="#br0" timeOffset="41">8977 12529 7873,'-7'0'1374,"2"-5"1,10 0-653,3-3-332,2-2-230,-3 9 1,4-5 733,0 6-393,1-5-90,9 4 32,-3-4-168,5 5 1,0 0 45,0 0-282,-6 0 61,5 0 0,-9 1 71,2 3 0,-4 2-86,-3 6 1,1 3 288,-5 0-820,-1 6 339,-3-4 1,-6 6-774,-5 0 478,-1-5 132,-9 8-396,8-6 256,-9 7-54,5-9 248,-1 4 1,1-6-109,6 3 0,1 2-59,2-6 549,3-5-174,5 0-46,0-4 0,1 1 125,3-3 0,3-3 1023,4-1-695,0 0-156,1 0 1,4 0 70,3 0 0,3 0 40,1 0-844,-5-5 345,3 4 0,-3-8 163,5 5-2099,-5 0 1381,3 4 1,-12 0 699,2 0 0,-2-5 0,3-1 0</inkml:trace>
  <inkml:trace contextRef="#ctx0" brushRef="#br0" timeOffset="42">9811 11958 8527,'5'11'509,"0"6"-444,2 2 1,3 2 215,-2 2 0,1 4 24,-1-1 0,0 5-216,-4-5 0,0 5 88,-4-4 0,4-2-249,0-6 0,-1 3 81,-3-3 1,2-3-438,2-1 0,-3-2-116,3-2 0,-3-3-361,-1 0 0,0-5 905,0 5 0,-5-5 0,-2 2 0</inkml:trace>
  <inkml:trace contextRef="#ctx0" brushRef="#br0" timeOffset="43">9685 12232 7923,'0'-14'669,"0"2"1,1 7-506,3-2 0,2 4 68,6-1 1,-1 3 297,1 1 1,3-4-121,0 0 0,5-3-186,-1 3 0,7-5-211,0 2 0,2 0-243,-1 0 0,-3 4-819,3-1 0,-3-1 587,-1 1 0,-4 1 462,0 3 0,0 0 0,4 0 0</inkml:trace>
  <inkml:trace contextRef="#ctx0" brushRef="#br0" timeOffset="44">10324 11992 7994,'0'-12'0,"2"1"0,2 0 620,2-1-288,5 1 0,5 1 91,-1 2 0,0-2 137,-4 2 1,2 2-89,2-2-29,3 1-194,0 0 1,2 2-25,-5 5 1,2 0 13,-2 0 1,-3 2-129,-1 1 1,-1 5 141,-6 7-657,0 3 388,-4 5 1,0 0 136,0-1-1010,-10 6 625,2 2 0,-14 4 24,3 0-588,-2 0 528,-2 1 0,-4-2-172,1-3 0,4-2 84,7-5 0,0 0 58,3 0 53,-2-6 202,8 0 0,0-6 52,2 1 0,2-5-215,2 1 798,0-6-434,6 3 1,0-5 85,5 0 0,5 0 129,-1 0 0,4 0-37,-4 0 123,5 0-246,-2 0 1,5 0 77,0 0-156,0-5-130,-6 4 1,5-5-127,-3 2 0,-3 3 169,0-3-1672,-9 3 815,3-4 841,-3 3 0,4-8 0,1 4 0</inkml:trace>
  <inkml:trace contextRef="#ctx0" brushRef="#br0" timeOffset="45">10873 12152 7895,'-7'-8'832,"4"1"-501,1 4 1,2-3 82,0 2-333,0 3 76,0-4-580,0 5-599,0 5 1022,0-4 0,-5 9 0,-1-4 0</inkml:trace>
  <inkml:trace contextRef="#ctx0" brushRef="#br0" timeOffset="46">11341 11569 7983,'0'-17'841,"0"1"-452,0 4 1,1 2 178,3 2-198,-3 3 113,4 5 271,-5 0 0,0 6-272,0 6-397,0 4 112,0 7 0,0 5-163,0 2 39,5 3-255,-3-4 1,4 4-221,-2-2 0,-3-3-106,3-2 1,1-1-593,-1-3 0,0-3 398,-4 1 702,0-7 0,0 4 0,0-6 0</inkml:trace>
  <inkml:trace contextRef="#ctx0" brushRef="#br0" timeOffset="47">11181 12095 9092,'11'0'745,"-4"0"1,4 0-316,1 0 51,-1 0-316,11 0 0,-3 0-16,7 0-54,3 0 69,1-5 1,6 2-58,-1-5-110,-4 6-223,2-8-302,-3 3 410,-1 1 1,3-3-97,-6 5-1154,-4-4 453,-6 6 418,1-3-1220,-5 5 818,0 0 1009,-7 0 0,-5 0 1,0 0-1</inkml:trace>
  <inkml:trace contextRef="#ctx0" brushRef="#br0" timeOffset="48">11352 12266 8426,'-6'0'1025,"1"0"1,5 1-551,0 3 1,0-1 85,0 4 1,0 1-66,0 3 1,0 6 67,0 2 1,-5-1-190,-3 1 1,2 1-116,-2 7 0,4-3-266,-3 2 58,4-2 0,-7-1-375,9 0 300,-4-5 1,5 2 41,0-5 0,0 1-251,0-5 118,0 0-455,5-4 343,1 3 0,7-9-352,2 3 377,-2-3 1,8-2-146,-2-3-312,-2 3 265,-1-9 91,1 9-807,-4-10 666,3 5 1,-8-4-36,-1 2 1,-4-2 44,1 3 0,-3 0-4,-1 0-141,0 4-21,0-7 409,0 9-85,0-10 275,0 10 189,0-4-181,0 0 399,0 4 484,0-4 83,0 5-22,-5 0 0,2 3-372,-4 1 1,3 6 89,-4 2 1,5 1 363,-5 6-545,0 0 0,2 3-279,1 1-45,5 0 0,-4 0 220,0 0-754,0 0 349,4 0 1,0-2 128,0-2-1380,0 3 923,0-10 1,0 5-51,0-6 1,0-3-567,0 0 964,0-6 0,0 8 0,0-3 0</inkml:trace>
  <inkml:trace contextRef="#ctx0" brushRef="#br0" timeOffset="49">12289 11946 7822,'5'-6'-320,"-4"1"0,6 4 1289,-4-3-331,4 2 4,-1-3-10,4 5-160,-3 0-255,4 0 245,0 0-177,1 0 1,3 0 41,0 0 15,6 0-179,-4-5 0,7 4-54,3-3 0,-2 2-150,6-2 0,-6 3-574,2-3 1,-3 1 370,-1-1 1,-2 3-1402,-1-3 800,-4 3 306,-5 1 1,-3 0-660,0 0 1198,-6 0 0,3 5 0,-5 2 0</inkml:trace>
  <inkml:trace contextRef="#ctx0" brushRef="#br0" timeOffset="50">12392 12163 7911,'11'0'1169,"0"0"0,5 0-326,-1 0-362,5 0-237,-7 0 0,12 0-50,-2 0 0,8-5 133,-1-2-248,-2 1 84,5 1 0,-8 2 164,6-1-1329,-6 0 767,3 4 0,-6 0-2115,-3 0 2350,-3 0 0,1-5 0,0-1 0</inkml:trace>
  <inkml:trace contextRef="#ctx0" brushRef="#br0" timeOffset="51">13351 11729 7901,'0'-18'0,"0"2"1656,0 5-842,5 4-4,-4 2-115,4 5 657,-5 0-990,5 10 1,-3 3 12,2 10 0,-3 5 98,-1 2 1,0 4-82,0 5 1,-1-3-133,-3 6 1,1-1 72,-4 1-1175,-1 7 1059,-9-7-351,10 4 165,-13-2 0,12-5 23,-7 3 0,6-2-195,1-6 1,6-5 103,-2-2-255,3-3 232,1-6 0,0-2 120,0-4-129,0-6 290,0 4 1243,0-9-1256,0 4-2867,0-5 2166,0-5-2933,0 4 3426,-5-4 0,-2 0 0,-4-1 0</inkml:trace>
  <inkml:trace contextRef="#ctx0" brushRef="#br0" timeOffset="52">19324 12380 7901,'0'-6'-119,"0"1"2462,0 5-2242,0 5 0,-5 1 33,-3 6 0,-2-1-169,-1 0 235,-1 6 0,-4 1-367,3 0 167,-8 3 0,8-4 158,-2 2-413,-3 2 178,5-3 1,-3 1-26,4 0 1,1-4 107,0 4 0,0-5 6,4 1 1,-2-2 22,5-1 190,0-1-203,-1 0 0,4-3 20,-3 0 83,3-6-52,1 8 4,0-8 88,0 3-74,0 0 4,0-4-262,0 4 247,0-5-243,0 5 197,0-4-10,0 5 1,5-6-3,3 0 1,3 0 9,4 0 99,3 0-118,0 0 1,7 0-4,-2 0-51,2 0 57,8 0 0,-2 0-61,7 0 0,-3 0 67,0 0 1,0-4-159,3 0-634,-2-5 758,3 8 0,-8-9-12,-1 2 1,-5 2 11,2-2 0,-8 4-3,-4-3-27,-2 4 124,-7-2-105,4 0 372,-8 4 0,2-4-347,-8 5-707,-3-5 334,-4 3 143,5-3-990,-5 5 307,5 0 439,-5 0 0,-1 0 472,1 0 0,-6 0 0,0 0 0</inkml:trace>
  <inkml:trace contextRef="#ctx0" brushRef="#br0" timeOffset="53">19370 12449 7997,'0'-12'436,"0"1"1,0 3-15,0 1 57,0 4 115,0-2 1336,0 5-1704,0 5 57,5 1-252,1 6 138,1-6 1,3 8 170,-3-2-325,-2 2 48,6-3 0,-4 6 70,8 2 1,-2-2-136,2 2 0,2 0-80,-2 4 0,5 0 39,-1 0 0,-1-4-451,1 0 230,-5-5 151,3 2-253,-1-9 203,-3 3 0,3-5-3,-4 3-178,-6 2 147,4-9 0,-5 5 57,3-2-787,-3-3 188,-5 5-561,0-6 845,-5 0 0,-1 0-507,-6 0 962,1 0 0,-6 0 0,-1 0 0,-4 0 0</inkml:trace>
  <inkml:trace contextRef="#ctx0" brushRef="#br0" timeOffset="54">19336 12552 7997,'0'-12'144,"0"1"1,0 3 315,0 0 1,0 5 593,0-5-311,0 6-151,0-4 169,0 6-769,-6 0 61,5 6 0,-9 0 286,2 5-371,-2 1 83,-1 4 0,-4-2 1,-1 5 1,1-5-150,4 1 1,3-2-503,1-2 283,-1 1 224,2-1 0,-1-1-171,3-2 85,3-3-121,-4 0 328,5-3-97,0 3 121,0-5 0,5 0-96,3 0 251,2 0-95,1 0 0,5-4 46,-1 0 0,5-5-114,-1 1 1,3 0 122,1 0 1,-2-2-54,-2 2 130,3 3-85,-10-5 1,9 5 0,-6-3 231,-5 3-229,0 0 26,-9 4 72,5-4-21,-6 5-263,0 0 0,-6 0 97,-1 0 1,-8 0-168,-4 0-84,2 5 171,-4 1 1,3 6-115,-5-1 0,5 0 44,3 1 1,2-2-168,2-2 1,3 2 12,1-3 39,4-1 53,-2 4 107,5-9-100,0 9 292,0-9-211,0 4 60,5-5 0,1 0 82,6 0 0,1 0-55,2 0 1,3-1 11,4-3 1,1 2-21,0-6 214,5 6-93,-4-8 0,3 7 19,-8-5 0,1 6-116,-5-2 0,-3 3 74,-5 1-19,-4 0-234,2 0 56,-5 0 69,-5 0 1,-5 0-98,-6 0 1,-4 5 38,1 2 1,-2 2 36,-2-1 0,0 2-187,0-2-8,5-3 148,-3 5 1,9-8-42,1 6 53,-1-5 15,11 2 285,-4-5 28,5 0-259,5 0 0,3 0 23,7 0 1,-2-2-425,2-1 185,3 1-88,-6-3 0,5 1 292,-6 1 0,6 4 0,1 5 0</inkml:trace>
  <inkml:trace contextRef="#ctx0" brushRef="#br0" timeOffset="55">18799 13214 7834,'0'-11'0,"0"3"0,0 0-23,0 6 130,0-8 152,0 8 409,0-8-9,0 9 56,0-4-196,0 5 1,0 5-189,0 3 0,0 3-92,0 4 0,4 3-29,-1 5 0,2 5-109,-1 2 0,-2-1 64,1 2 0,2-2-202,-1 1 1,0 3-118,-4-2 0,0-2-183,0 2 0,0-6 85,0 2 1,0-5-93,0-3 0,0 2-82,0-6 234,0 0 177,0-3 1,0-5-143,0 1 486,0-6 0,1 3 262,3-5-187,-3 0 0,10-3-143,-4-1 0,3-1-71,2 1 1,4 3-177,3-3 0,3-1 123,1 1 0,1-4-136,2 5 1,-1-5 48,1 4 0,2-1-61,-1 1 1,-1 3-40,-3-3 1,-1 2-176,-3-2 0,1 3-57,-5-3 0,-3 3-702,-5 1-904,-4 0 802,2 0 155,-5 0 1,-5-2 542,-3-2 1,-7 3 387,-4-3 0,-3-2 0,0 0 0</inkml:trace>
  <inkml:trace contextRef="#ctx0" brushRef="#br0" timeOffset="56">18787 13488 7834,'7'0'515,"3"-5"-246,-3-3 1,4 3-21,0 1 0,4-1-39,0 2 0,6-1 200,-2 4 1,0-4-152,4 0 1,-3 0-217,7 4 0,1 0 128,-2 0 0,1-1-156,-4-3 0,-2 3-124,-2-3 1,-2 2-552,-6-2 1,-3 3-333,-1-3 0,-4 1 448,1-1 0,-4 2 544,-4-6 0,-7 1 0,-7-5 0</inkml:trace>
  <inkml:trace contextRef="#ctx0" brushRef="#br0" timeOffset="57">18730 13123 7834,'12'-12'237,"-1"1"1,11 1 371,4 2 1,7-1-341,5 5 0,-1-1-64,5 1 0,-1 3-230,1-3 1,1 3-345,-5 1 0,-5 1-461,-7 3 1,-2-1 386,-1 4 1,-5-4 442,-3 1 0,3-3 0,0-1 0</inkml:trace>
  <inkml:trace contextRef="#ctx0" brushRef="#br0" timeOffset="58">19404 13077 7958,'6'11'1335,"3"6"-784,-5 2 0,4 4-30,-4 3 1,1 4-314,-2 4 0,-1 0 28,1 0 1,-1 1-282,-2-1 0,0 0 121,0 0 1,4-3-60,-1-1 1,1-4-149,-4 0 0,1-3-203,3-4 1,-3 1 154,3-4 0,-2-1-42,-2-4 1,0 1 219,0-1-106,0 1 184,0-1-113,0 0 88,0-4-21,0 3 0,0-9 11,0 4 0,0-3 220,0 1-56,0-1 0,1 3-103,3-5 1,-2 0 94,6 0 1,-4 0-57,3 0 0,1 0-68,3 0 1,1 0 30,-1 0 1,1 0-70,-1 0 1,0 0-97,1 0 0,-1-4-512,1 0-1048,-1 0 1190,0-1 1,-4 3-1948,-3-6 1220,-3 6 1157,-1-4 0,-10 1 0,-3-1 0</inkml:trace>
  <inkml:trace contextRef="#ctx0" brushRef="#br0" timeOffset="59">19404 13100 7961,'0'-12'0,"0"1"0,5-1 298,3 1 1,2 3 59,1 1 1,1 4 145,-1-1 1,1 2 53,-1-2 0,0 3-183,1-3 1,1 3-346,2 1 0,-1 0 135,5 0 0,-1 0-815,1 0 1,-2 1 413,-1 3 0,-4-2-2252,3 6 2488,-2-5 0,-1 2 0,-1-5 0</inkml:trace>
  <inkml:trace contextRef="#ctx0" brushRef="#br0" timeOffset="60">19849 13134 7929,'-6'0'238,"1"0"0,9 5 429,0 3 1,3 2-171,-3 1 1,4 4-25,-5 1 0,3 4-345,-3-1 0,-1 6 40,1 2 1,0 1-73,1-1 1,-3-3 91,3 2 0,-3 2-390,-1-1 1,0 0 16,0-5 0,0 0-168,0-3 1,0 1 136,0-4 1,0-1-132,0-4 203,0 1 20,0-1 148,0-5-121,0 0-107,0-6 179,-5 0 0,4-2-106,-3-2 1,-1-2 151,1-5 0,-1-1 118,1 1 0,3-2 217,-3-2 1,3-2-151,1-2 1,0-2 88,0 2 1,0-2-71,0 2 1,0-1 40,0 5 0,4-4-46,-1 4 0,3 3 398,-3 5-331,-1 4-238,8-2 1,-4 5-127,6 0 0,-1 5 66,0 3 1,1 3-100,-1 4 1,4-1 45,1 5 1,3-1-88,-4 1 0,5 3-33,-1-3 1,2 1 107,-2-1 1,1 1-8,-5-4 1,2-1 4,-2-4 1,-2-1 241,2-2 1,-6 1 10,-2-5 198,1 0 1,0-4-144,-1 0 0,-4-6 241,1-1 0,-3-1-157,-1-3 0,0 1-98,0-9 1,0 0-57,0-4 1,-5-1-163,-3-3 0,-2 2-132,-1-6 0,-1 1 92,1-5 1,4-3-260,4 0 0,-3 0 111,3 4 1,-1 5-332,4 2 1,0 4 192,0 4 0,0 3-1135,0 4 261,0 6-78,5 1 287,-4 5 1,4 5 80,-5 3 912,0-3 0,0 5 0,0-4 0</inkml:trace>
  <inkml:trace contextRef="#ctx0" brushRef="#br0" timeOffset="61">20318 13043 8024,'-7'-12'1277,"2"1"1,7 4-1087,1 4 135,4 1 0,4 2-83,1 0 0,-1 0-155,0 0 0,2 0 89,2 0 1,-1 0-141,5 0 1,-1 0-69,1 0 1,1 0-144,-4 0 1,3 0 28,-4 0 0,0-1-6,-3-3 1,2 2 232,-3-6 1,3 6-50,-6-2 117,2-3 1,-3 5-17,1-6 110,-6 6 1,5-3 205,-3 5-335,-3 0 1,5 0-2,-2 0 1,-3 1 1,3 3 0,1 3-9,-1 9 1,0 1 5,-4 6 0,0 5-59,0 3 1,0 2 28,0 1 0,-2 1 93,-1 3 0,1-2-116,-1 2 1,-2-2-4,1-2 1,0 0-36,4 0 1,0-1-144,0-2 1,0 1-128,0-6 1,0 1 105,0-4 0,0-2 13,0-2 1,0 2 85,0-6 1,0 0 86,0-4 1,0-3 106,0 0 300,0-6-101,0 8 314,0-8-154,0 3 0,-1-5-147,-3 0 0,-2 0 30,-6 0 0,-1 0-117,-2 0 1,1 0-154,-5 0 0,-4 0-300,-3 0 0,-2 0-490,1 0 0,4 0-114,0 0 1,6 0-2606,5 0 3386,6 5 0,6 1 0,6 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4:45.58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8577 3963 7979,'-5'-6'408,"4"-4"1,-3 2 922,3-2-518,1 3 82,0 2 441,0 5 0,0 5-1130,0 3 1,0 3 19,0 5 0,1 3-45,3 7 1,-3 0 14,3 4 1,-3 2 36,-1 6 1,0-1-118,0 5 0,0-4 22,0 4 0,0 0-103,0 3 0,0-3 102,0 0 0,0-5-267,0 1 0,4-4 92,0-3 1,-1-1-307,-3-7 239,0 2 0,4-12 425,0 2-137,0-7-11,-4 2 280,5-9-159,-4 4-6,4-5-75,-5 0-142,0-5 1,2-1 50,1-6 0,0-4-340,5-3 1,0 1-53,8-1 1,-2 1-41,5-1 0,-4-1 43,4 5 1,-1-4-17,1 3 0,1 1 147,-5 4 1,0 3-30,-3 1 1,-1 4 148,1-1 0,-5 3-69,1 1 0,-4 0 130,3 0 1,-4 5-26,1 3 0,1 2 88,-1 1 0,3 1-90,-3-1 0,1 4-45,-1 1 1,-3 3-147,3-4 1,1 5 89,-1-1 1,4-1-100,-5 1 0,2-1 119,-1 1 0,-3-3-476,3-4 390,3 4 0,-6-3 44,3 2 1,1-6-550,-1-1 445,-1-6 1,1 4-1501,0-2 868,0-2 842,-4 3 0,5-5 0,1 0 0</inkml:trace>
  <inkml:trace contextRef="#ctx0" brushRef="#br0" timeOffset="1">9239 4397 7938,'-6'0'5,"1"0"1786,5 0 1,0 6-1523,0 6 0,0 0-48,0 8 0,0 2-34,0 5 1,1 1-33,3-1 0,-3-3-170,3 2 1,1 1 26,-1-4 0,0 1 148,-4-9 1,4 4-193,0-4-32,-1 1 38,-3-5 138,0-5 494,0 0 1400,0-6-1625,0-6 0,0 4-52,0-6 1,2-3-300,1-4 1,0-6 76,5 2 1,0-4-251,8-3 1,-2 2 153,5-3 0,0 3-502,4 1 1,-1 2 211,1 1 0,-4 4-315,0 5 0,-3-1-560,3 1 0,-5 4 492,1 4 1,-6 1-227,-2 2 0,0 2 888,0 1 0,3 4 0,-3 4 0</inkml:trace>
  <inkml:trace contextRef="#ctx0" brushRef="#br0" timeOffset="2">9913 4443 7972,'0'-12'32,"0"1"-16,0-1 0,0 5-16,0-1 1448,0 1-291,-5 0 67,4-3 109,-4 4-737,0-1 1,2-1-204,-4 4 0,3 0-266,-4 4 0,4 0 111,-3 0 0,3 1-121,-4 3 1,1 1 66,-5 3 0,1 2-221,0-3 0,0 4 1,2 0-489,2 0 387,-1 6 1,2-8-76,2 2 0,-1-2 78,1 3 0,0-5 94,4 1-4,0-1 129,0 5-90,5-1 0,2 1 103,4-1 0,4-3-30,1-1 1,0 0 13,-1 0 1,-2 2-34,2-5 1,3 4 4,1-5 0,-1 5-141,1-4 1,-4 5 79,4-2 0,-5 1-175,1 3 1,-3-2 15,-5 6 0,2-2 89,-5-1 1,0 3 74,-4 0 1,-5 5 136,-3-1 0,-3-1 92,-4 1 0,-4-1-78,-8 1 1,-2 1 226,-6-5 0,5 1-102,0-5 1,-1 1-15,-3-1 0,5-3-46,2-1 1,8-4-1153,4 1-76,2-3-426,7-1 1441,1 0 0,10-5 0,1-2 0</inkml:trace>
  <inkml:trace contextRef="#ctx0" brushRef="#br0" timeOffset="3">10758 4386 8383,'0'-7'1986,"0"2"1772,0 5-3578,6 5 1,1-2 379,8 4-265,-2-4 0,9 6 51,-3-5 0,7-1-106,5-3 1,2 0-139,1 0 0,-1 0 102,-3 0 1,2 0-121,-5 0 0,5-3-88,-2-1 1,-3-4-244,-4 4 1,-2-3-157,-6 3 0,1 0-399,-5 4 0,-3 0-1762,-1 0 1844,-4-5 1,1 4-526,-8-3 1,-4 4 127,-7 4 1117,2 2 0,-13 6 0,1-1 0</inkml:trace>
  <inkml:trace contextRef="#ctx0" brushRef="#br0" timeOffset="4">10770 4648 8143,'7'0'854,"1"0"1,0 0 42,3 0 1,6 0-367,2 0 1,4 0 257,3 0 0,3 4-319,6 0 1,-2 0-31,-3-4 1,2 0-119,-6 0 0,5 0 65,-4 0 0,0 0-215,0 0 0,-7 0-90,3 0 1,-8 0-1515,1 0 932,-4 0-2815,0 0 3315,-6 0 0,4 0 0,-3 0 0</inkml:trace>
  <inkml:trace contextRef="#ctx0" brushRef="#br0" timeOffset="5">12232 3917 7983,'0'-6'254,"0"1"428,0 0-83,0 4 486,0-4-253,0 5 1,-4 1-573,0 3 0,-1 8-27,1 11 1,-2 3-12,-6 8 0,1-1 17,0 9 0,-2-4-326,-2 4 0,1-2 138,-5 2 0,5 0-80,-1-8 0,-2 2-33,2-10 0,0 0-32,3-7 1,5 1 82,-1-5 1,4-1 144,-3-6-151,4 2 0,-2-7 32,5 4-35,0-4 0,1 2 71,3-5 1,0 0 86,7 0 1,-2 1-91,6 3 1,3-3-62,1 3 0,3-3-51,1-1 1,-1 0-156,1 0 0,0 0-136,0 0 1,-4-4-26,0 1 0,-5-1-809,1 4 1,2-1 492,-2-3 0,-4 2 696,-3-1 0,0-4 0,3 1 0</inkml:trace>
  <inkml:trace contextRef="#ctx0" brushRef="#br0" timeOffset="6">12437 4306 8055,'0'-12'0,"-3"5"843,-1-1-113,0 5 45,4-2 1,-1 4 252,-3-3-462,3 3 1,-6-3-165,3 8 1,3 6-141,-3 5 0,-1 7-16,1 1 0,-3 5 0,3 6 0,-1 4-105,1 0 1,3 2-210,-3-2 1,3-3-57,1 3 0,0-7 111,0-5 1,0-2 51,0-1 1,0-1 34,0-3 0,0-3-17,0-4 0,1-1-85,3 1 25,-3-6 1,4 0 318,-5-2 225,0-3 279,0 4 43,0-5-507,0-5-356,0 4 0,5-9 0,2 4 0</inkml:trace>
  <inkml:trace contextRef="#ctx0" brushRef="#br0" timeOffset="7">12723 4546 7935,'0'-12'0,"0"6"1159,0 1 192,0 5 0,4 5-936,-1 2 0,1 4-56,-4 0 0,0 5-106,0 3 1,4 3-7,0 1 1,0-3-227,-4 3 1,0-6 145,0 5 1,0-5-263,0 2-54,0-5-82,0 2 98,0-4 0,1-6-24,3-2 253,-3-3 1,5-1-70,-2 0 0,1-1 86,3-3 0,2-2-59,-2-6 0,2 1 92,1 0 1,1-5-123,-1 1 0,0-1-1,1 0 0,-2 4-65,-2-4 0,1 4 97,-6 0 0,5 5-49,-4-1 62,0 6-109,-4-4 67,0 6-276,5 0 1,-4 2 38,3 2 0,1-2 26,-1 6 1,4-1-89,0 5 1,-2-5 54,2 1 0,0-2-197,3 2 268,1 2 1,-1-9 206,0 3 1,1-3-121,-1-1 0,1 0 6,-1 0 0,0-1 4,1-3 1,1 2 110,2-6 1,-3 2-3,4-2 0,0-2-89,-1 2 1,1-2 113,-5-1 0,1-1-103,-1 1 1,0 0 138,1-1 0,-2 5-42,-2-1 175,2 5-112,-9-2 0,5 5 343,-2 0-134,-3 0 1,4 5-69,-5 3 0,0 2-142,0 2 1,0 3 27,0 0 0,0 5-296,0-1 1,0-1 107,0 1 1,0-4-841,0 4 0,0-5 157,0 2 0,0-4-135,0 0 0,0-1 838,0 1 0,0-1 0,0 0 0</inkml:trace>
  <inkml:trace contextRef="#ctx0" brushRef="#br0" timeOffset="8">13591 4557 7907,'0'-6'874,"0"-5"-129,0 10 1005,0-9-473,0 9-103,0-4-586,0 5-483,0 5 1,0 2 83,0 9 0,-1 1 28,-3 6 0,2 0-208,-1 0 0,1 0 110,2 0 1,0-1-288,0 1 0,0-4-38,0 0 0,0-5-78,0 1 1,0-6-678,0-1 418,0 0-218,0-2 159,0-1-2560,0-5 3162,0-5 0,0-6 0,0-7 0</inkml:trace>
  <inkml:trace contextRef="#ctx0" brushRef="#br0" timeOffset="9">13888 4568 7979,'0'-11'0,"-4"0"1111,0-1 1,0 4-145,4 1 176,0 4-232,0-2 928,0 5-1780,5 5 0,-2 2-1,5 4 0,-5 6 123,5 2 1,-5-2-272,0 2 0,2 0-106,-1 4 0,1-1-238,-1-3 1,-3 1 246,3-5 1,-3 1-216,-1-5 364,0 1 1,2-2-96,2-3 433,-3-2-199,4-5 1564,-5 0 0,1-5-1501,3-2 0,-2-7-119,6-2 1,1-3 158,6 4 1,-5-5-329,6 1 0,-6 1 79,5-1 1,-4 5-115,-3-1 0,2 2 47,-2 2 1,1 3-113,-2 1 141,3-1 0,-3 2-37,4 2-67,1-3 1,-1 6 103,0-3 1,1 3-180,-1 1 0,-3 0-147,0 0 364,-1 0 1,5 0-74,-1 0 1,-3 1 202,-1 3 1,0-1-8,0 4 0,3 1 195,-2 3 1,-2 5-102,2-1 0,-2 0-38,2-4 1,2 5-50,-2-1 0,-2 0-14,2-3 0,-5 3-197,5 0 1,-5 0 64,0-3 0,2 3-18,-1 0 0,0 0 35,-4-3 1,0-5 15,0 1 1,0 0 116,0 3 1,0-3-42,0-1-64,0-4 118,0 2-87,0-5 44,0 5 136,0-4 65,0 4-156,0-5-1350,0 5 424,0-3-2544,-5 3 3366,4-5 0,-9 0 0,3 0 0</inkml:trace>
  <inkml:trace contextRef="#ctx0" brushRef="#br0" timeOffset="10">13637 4294 7863,'0'-6'134,"0"0"531,0 2 1016,0 2 336,0-8-955,0 9 767,0-9-679,0 9-281,0-4-323,0 5-475,5 0 1,-3 0-79,6 0 0,-4 3-1025,3 1 1,-3 4 86,4-4 945,-1 4 0,5-1 0,-1 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4:45.59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18353 1119 8084,'-3'-7'-128,"-1"-1"381,1-1-97,2 4 1,1-1 735,0 2-200,0 3 51,0-4 841,0 5-1382,0 5 1,0-3-27,0 6 0,0-1-103,0 5 0,1-1 85,3 1 0,2 3-7,6 0 0,-1 0-15,1-3 1,-1-1 21,0 1 1,2-1 12,2 0 1,-2 0-9,2-4 0,2 3-113,-2-2 1,0 1-60,-3-2 0,-1 2 434,0-5 1,1 4-600,-1-4 1,-1 1-1216,-2-2 1270,2-1 0,-7 3-918,4-5 392,-4 5-264,2-4-511,-5 4 974,0-5 0,-5 5 1,-1 2-1</inkml:trace>
  <inkml:trace contextRef="#ctx0" brushRef="#br0" timeOffset="1">18856 1074 8384,'-6'-12'1784,"0"6"-1061,6-4-132,0 8-193,-5-3-1,4 5 51,-4 0-17,5 0-374,-5 0 37,4 5 1,-8 2 15,5 4 0,-5 4 106,1 1 0,-2 3-40,-1-4 0,-1 4 35,1-4 1,-4 5-208,0-1 1,-6 3 57,2 1 1,2 0-32,-3 0 1,7-2 85,-3-2 1,4 1-208,0-4 1,5 3-31,-1-4-208,5 0-281,-2-3 167,5-6-512,0-1 1,5-5 394,3 0 1,2-5 558,2-3 0,4-2 0,2-1 0</inkml:trace>
  <inkml:trace contextRef="#ctx0" brushRef="#br0" timeOffset="2">20569 902 8182,'-8'-1'0,"1"-3"-309,4 3 293,-2-4 1,4 4-15,-3-3 197,3 2-42,-9-3 1,8 4 443,-1-3-33,-4 3-160,6-4 1,-5 5 210,2 0 98,3 0-20,-5 0-550,6 0 99,0 5 0,0 1-65,0 6 35,0-1 0,0 1-107,0-1 0,0 1 86,0-1 0,0 4-118,0 0-52,0 1 1,0-1 262,0 0-493,6 0 121,-5-3 78,4-1 76,-5 1-142,0-1-92,0-5 246,0-1 58,0-5-174,5 0 83,-4 0 0,9 0 8,-2 0 1,3 0 18,5 0-192,-4 0 155,10 0 0,-4 0 5,5 0-241,4 0 223,-2 0 1,4 0-8,-3 0-278,-2 5 274,4-3 1,-9 8-24,0-2-161,-5 7 85,3-3 0,-9 6 44,-1-3 20,-4 3 0,0 5 21,-6 0 0,-4 1-37,-4 3 0,-7-3 119,-5 2 0,-1-5-100,-6-2 0,4-5 178,0 1 1,0-2-91,0-2 0,5-5 172,-1-2 0,5-3-214,-2-1 0,6-1-244,2-3 1,1-2-728,6-5 1,0-1 488,4 1 1,1-4-217,3-1 1,3-3-53,4 4 753,0-5 0,1 2 0,-1-5 0</inkml:trace>
  <inkml:trace contextRef="#ctx0" brushRef="#br0" timeOffset="3">20580 868 8182,'0'-11'234,"-3"-1"58,-1 1 0,0 3-175,4 0-161,0 6 36,0-3 1941,0 5-1540,0-5 0,1 4-100,3-3-98,2 2-137,6 2 92,4 0 0,3 0-11,8 0 0,-2 0 6,6 0 1,-2-3 265,1-1-831,3 0 313,-3 4 0,0-1-1433,1-3 1078,-1 3 1,0-4-1822,1 5 2283,-1 0 0,0 0 0,-3 0 0</inkml:trace>
  <inkml:trace contextRef="#ctx0" brushRef="#br0" timeOffset="4">22556 937 8182,'-6'-6'0,"0"4"-171,2-6 170,2 6 1,-3-5 123,5 4 1,0 0 53,0-5 0,-1 6 316,-3-2-239,3-2 1,-4 3 31,5-4 260,0 4-389,0-2 1,0 4 157,0-3-280,0 3 135,0-4 1,0 3 278,0-2-2,0 3-37,0-4 143,0 0-216,5 4-792,1-9 380,6 8 1,3-3 32,0 5 11,6 0 8,-9 0 0,9 0 168,-6 0-296,0 0 79,1 0 0,-3 5 40,2 3-19,-7 2 1,2 2-18,-2-1 1,-3 2 109,-1 2 1,-2-2-168,2 2 40,-3-2 0,3-2 65,-8 0 248,-2 6-234,0-4 1,-8 4-7,2-1-393,-7-4 238,1 5 1,-1-6 291,0 1-156,5-1 1,-2-3 360,4-1 1,5-3 104,-1 4-477,6-6 130,-3 3-41,5-5 1,0 2 42,0 1 0,1-1 184,3 1 0,3-1-55,9-2 0,-2 1-143,5 3 1,-2-2-49,2 6 1,2-6-187,-6 2 249,5 3-328,-7-1 293,3 0 1,-4 4 65,-1-2-237,1 2 141,-1 2 0,-5-1-53,-2 0-135,-3 1 148,-1-1 0,-2 2-20,-6 2 32,-4-2-3,-11 3 140,0 1-129,-5-4 0,3 3 6,-6-4 198,1-1-196,1 0 0,-3 1 30,5-1-101,1-4 77,8 3 0,1-9-98,6 3-8,-1-3-704,1-1 375,5 0 31,1 0-1033,5 0 1,5 0 287,2 0 0,5-1 114,3-3 1015,3-2 0,5-11 0,-1-1 0</inkml:trace>
  <inkml:trace contextRef="#ctx0" brushRef="#br0" timeOffset="5">23127 1119 8182,'0'-11'1215,"0"-1"-271,0 1-658,0 0 0,-4 3 81,1 0 112,-6 6 1,7-3-266,-8 5 0,4 1 238,-5 3-268,-1 2 0,-3 7 132,0 2 1,-1 3-1,5 5 1,3 0-79,1-1 1,4 1 21,-1 0 1,3 4-241,1-1 1,0 1 80,0-4 0,5-4-316,3 0 1,3-1 69,5 1 0,1-3-84,6-4 1,1-5 164,3 1 0,2-6 67,5 2 1,1-6 35,-1-2-47,0-5 1,-1 3-22,-2-6 294,2-4-120,-9 3 1,4-9-95,-6 3 686,1-2-466,-5-7 0,-1 3 506,-6-6-459,0 1 0,-4-5-46,-3 1 1,-8 4-67,-4-1 0,-7 6-199,-4-2 0,-8 4 154,-3 4 70,2 3-1417,-10 9 1031,7 2 0,-4 5-300,4 0-1963,6 5 1547,-3 2 0,5 9-2670,0 3 3541,6 3 0,-1 1 0,3 0 0,-4-1 0,-3 1 0</inkml:trace>
  <inkml:trace contextRef="#ctx0" brushRef="#br0" timeOffset="6">18011 2273 8160,'0'-7'489,"0"2"-95,0 5 0,0-5 156,0 4-253,0-4 0,0 6 235,0 3-320,0 2 0,0 6 113,0-1 1,0 6-84,0 2 1,0 6 33,0 2 1,0 4-34,0 0 0,0 1-72,0-2 1,0 4 101,0 1 0,1-1-175,3 4 1,-3-3 41,3 0 1,1 2-150,-1-3 1,3 1-75,-3-8 0,4 3 98,-4-3 0,3-4 102,-3-4 1,4-4-31,-5 4 1,5-5-137,-4 1 0,3-6 74,-3-1 0,0-4-267,-4 3-33,5-4-529,-4 2-213,4-5-322,-5 0 1,-3-5 802,-1-3 1,-5-2-1142,1-1 1677,-2-1 0,-1-4 0,-1-2 0</inkml:trace>
  <inkml:trace contextRef="#ctx0" brushRef="#br0" timeOffset="7">17988 2398 8160,'0'-17'0,"0"0"509,0 6-145,0-1 60,0-4 72,5 3-188,-4-3 1,9 5 1,-2 4 1,0-2 30,3 5 0,-1-1-174,9 1 15,0 3 0,4-4 14,0 5 1,5 0-123,2 0 1,7 0-155,1 0 1,-1 0 82,-7 0 0,2 5-214,-5 3 1,-2 3 96,-6 4 0,-4-1-98,-7 5 1,-3-1 55,-5 1 1,-2 3 88,-6-3 1,-6 6 4,-13 2 1,1-2-50,-9-6 1,4 1 32,-7-4 0,2 3 11,2-4 1,5-4 236,2-3 1,3-6-91,1 2 1,5-2-575,3-2 242,2 0 1,7-2-175,2-2 0,4 2-1303,4-6 1729,7 1 0,7-5 0,5 1 0</inkml:trace>
  <inkml:trace contextRef="#ctx0" brushRef="#br0" timeOffset="8">18753 2159 8303,'0'-8'0,"0"0"381,0 1-276,0-5 1,0 5 1855,0-1-672,0 6-791,0-4 0,-1 6-50,-3 0-267,3 0 0,-8 3 90,5 5 0,-5 0-33,2 12 1,-7-4-75,-2 7 1,1-3 124,4 7 0,-1 1-285,1-2 1,-1 6 7,1-1 1,5 0-162,2 0 0,3 2 67,1-3 1,0-1-114,0 2 0,5-6-24,2 2 0,5-3 147,3-1 0,-1-4 30,5 0 0,-1-5-32,1 1 1,-2-6-120,-1-1 0,-2-2 140,5 2 0,-5-3-513,1-5 1,-2 0 212,-2 0 1,0 0-597,1 0 0,-5 0-293,1 0 0,-5-2 1242,0-1 0,-1-4 0,-2-4 0</inkml:trace>
  <inkml:trace contextRef="#ctx0" brushRef="#br0" timeOffset="9">18913 2398 8090,'0'-11'1605,"0"5"-1007,0-5-127,0 10-230,0-4 0,1 6 24,3 3 0,2 3-125,6 4 1,-1 0 94,1 1 1,-1 3-64,0 0 1,1 4-61,-1-3 0,5 3-172,-1-4 1,-4 1-291,-3 0 0,-1-4 200,5 3 1,-2-6-305,-2-1 1,2-2 210,-3 2 1,0-3-490,0-5 1,-3 0-124,4 0 855,-6 0 0,8 5 0,-3 1 0</inkml:trace>
  <inkml:trace contextRef="#ctx0" brushRef="#br0" timeOffset="10">19210 2376 8109,'0'-12'2160,"0"1"-1697,0-1 187,0 6 294,0 1-780,0 5-55,0 10 0,-1-2-42,-3 7 0,1 1 123,-4 0 1,3 4-319,-4-1 1,2 1 86,-2-1 0,-2-1-499,3-3 1,0-2-62,0 2 1,4-2-1213,-1-2 375,-2 1 685,5-1 753,-4-5 0,5 5 0,0-5 0</inkml:trace>
  <inkml:trace contextRef="#ctx0" brushRef="#br0" timeOffset="11">19370 2136 8123,'0'-12'123,"-5"1"0,3 3-123,-1 1 1125,1 4-183,2-7-222,0 9 106,0-4 190,0 5-807,0 5 0,5 1 308,3 5-338,2 6 0,-2-3 179,-1 5-199,6 0 0,0 4 79,2 0 1,-1 1-138,1 2 0,-2-1 103,2 1 0,2 0-21,-2 0 1,-4-2-257,-3 3 1,-2-3-339,2-1 0,-2-3 228,-2 3 1,-3-6 6,3 5 0,-3-1-43,-1 2 1,-3-4 57,-1 0 1,-5-5-98,1 1 1,-3 1 44,-4 0 1,2-5-948,-2-3 0,2-2 1160,2 2 0,-1 2 0,1-4 0</inkml:trace>
  <inkml:trace contextRef="#ctx0" brushRef="#br0" timeOffset="12">20489 2250 8200,'-5'-6'0,"-1"-5"453,-1 10 123,-3-4 113,9 5-186,-9-5 56,3 4-257,1-4 1,-3 6 206,5 3-421,-5 2 97,3 5 0,-5 2 33,-1 2 0,1 3 30,-1 5 0,1 0 122,0 0-441,-1 0 134,6-1 1,-3 1-265,5 0 137,0-5 1,4 3 40,0-2 0,2-2-47,1-2 1,4 2-133,4-2 1,2 0 62,2-3 0,-1-5 109,5 1 1,0-6-5,4 2 1,0-3 230,0-1 0,-1-5-61,1-2 1,0-3 90,0-2 1,-5 1-117,-3-1 1,-2 0 126,-2-4 0,-1 2 39,-2-5 1,-3 0-73,-5-4 1,0-1-295,0-2 1,-5 2 76,-3-3 0,-3 3-279,-4 1 1,2 1-69,-2 3 0,-2 3-806,2 4 329,0 6 1,3 1-171,1 5 1,5 1 175,2 3 1,2 8 829,2 7 0,0 2 0,0 2 0</inkml:trace>
  <inkml:trace contextRef="#ctx0" brushRef="#br0" timeOffset="13">20843 2615 9700,'0'-6'1490,"0"1"-237,0 5-1233,0 5-517,0-4-438,0 9 1,0-7 56,0 5-912,0-6 1790,5 3 0,1 0 0,6 2 0</inkml:trace>
  <inkml:trace contextRef="#ctx0" brushRef="#br0" timeOffset="14">21334 2181 8200,'-5'-6'192,"0"-4"-192,-3 2 0,0 2 492,4-2 0,-1 6-18,1-2 1,1 3-74,-4 1 1,-1 0-19,-3 0 0,-1 0-80,1 0 0,-4 5-190,-1 2 0,-4 9 149,1 3 0,3 2-153,0 2 1,4 0 85,0 0 1,1 0-242,-1-1 0,6 1 12,2 0 0,-1 0 11,1 0 1,0 0-311,4-1 0,2 1 182,2 0 0,-2-1-137,6-3 1,-1 1 79,5-5 0,-1 1 154,1-5 0,0-1-39,4-2 0,-4 1 158,3-6 1,-1 1-49,2-4 0,-4 0 74,4 0 1,-4 0 250,0 0 0,-1-5 103,0-2-11,-4-4 0,-2 0-137,-5 0 0,-1-5-247,-3 1 1,-4 0-61,-7 3 1,-2-3-258,-2 0 0,-2 1-132,2 6 0,-3 3-435,-1 5 0,2 0-166,2 0 0,1 2 1000,3 1 0,2 4 0,-3 4 0</inkml:trace>
  <inkml:trace contextRef="#ctx0" brushRef="#br0" timeOffset="15">22568 2273 8200,'3'-8'76,"1"1"416,0 4-6,-4-7 0,0 3-213,0 1 0,0 0 213,0 2-122,-5 3 463,4-4-394,-9 5 0,4 5-266,-1 2 1,-3 7-300,2 2 1,-2 4 384,-1-1-12,4-3-119,-3 11 0,7-9-346,-4 5 138,4-1 86,-2-4-383,5 0 248,0 4 1,2-8 59,1 5-211,4-5 173,4 2 1,2-6 50,2-2 0,-1 1 16,5-6 0,0 1 191,4-4-223,0 0 50,5-5 1,-4-1 497,2-6-221,-1 1-9,-8 0 1,4-5 40,-6 1 1,-1-4-52,-7 4-207,4-5 83,-10 2 0,4-6 92,-5-3-508,0 3 227,-5-4 1,-2 5-620,-4 0 367,-5 6 193,3-5 1,-7 11-382,4-1 239,1 1-13,-1 9-773,8-3 643,-7 5 0,8 3-296,-4 5 723,0-1 0,-6 20 0,-1-3 0</inkml:trace>
  <inkml:trace contextRef="#ctx0" brushRef="#br0" timeOffset="16">22922 2615 8504,'0'-6'1558,"0"1"-1956,0 5 0,5 0 0,1 0 0</inkml:trace>
  <inkml:trace contextRef="#ctx0" brushRef="#br0" timeOffset="17">23253 2159 8200,'-6'-17'0,"-3"8"0,5-2 950,0 2-222,4 3-179,0 0-107,5 6-277,-4 0 0,4 2 449,-5 2-374,0 7-60,0 2 0,4 8-5,0-2-63,0 3 115,-4 1-271,0-1 73,0 1 1,-1-4 112,-3 0 0,3-5-171,-3 2 1,-1-4 254,1 0-573,0-1 215,-1-5 1,4 5-337,-3-4 297,3-2-84,1 0-385,0 0 398,0-3 1,0 4-680,0-2 594,0-3 1,5 4-227,2-5-194,3 0 381,2 0 1,-1 0-221,1 0 586,-1 0 0,6 0 0,0 0 0</inkml:trace>
  <inkml:trace contextRef="#ctx0" brushRef="#br0" timeOffset="18">23390 2353 8200,'0'-12'-220,"0"6"220,0-4 0,0 9 1317,0-10-566,0 10-253,0-4 2624,0 5-2875,0 5-1,0 7 1,-5 0 160,4 10-192,-10-4 1,9 4-59,-6 1-123,6 0 151,-8 0 0,8 0-286,-1 0 75,1-1 1,2-4-894,0 4 660,0-10 0,0 5 82,0-6-1361,0 1 1007,0-1 1,0-3-48,0-1 578,0-4 0,0 2 0,0-5 0</inkml:trace>
  <inkml:trace contextRef="#ctx0" brushRef="#br0" timeOffset="19">17508 1804 8857,'8'0'1591,"-1"0"-1282,1 0 0,3 0 62,1 0 1,-1 0-104,1 0 0,3 0-193,0 0 0,4 0 155,-4 0 1,6 0-270,-2 0 1,2 0-13,2 0 0,4 4 141,-1 0 0,6 0-43,-1-4 1,2 0-115,1 0 1,0 0 49,0 0 0,1 0 72,-1 0 0,4 0 92,0 0 1,4 0-70,-4 0 1,1 0-131,-1 0 1,-1 0 117,5 0 1,-4 0-149,4 0 131,0 0 0,2 0-101,-2 0 84,3 0 0,-5 0-222,6 0 210,5 0 1,-7-4 5,6 0-1244,-6 0 1222,7-1 0,-4 4 0,2-3 223,-2 3-111,9-4 1,-4 4-104,5-3-65,-5 3 0,3-1 96,-6-1-204,6 1 193,-8-3-12,9 5-240,-9 0 227,8 0 1,-3-4 4,6 1 185,-1-1-98,5 4 0,-4-4-84,3 0 202,-8 0-108,8 4 1,-7 0 40,7 0-79,-3 0-24,-1 0 0,4 0-177,0 0 204,0 0-11,-4 0 0,0 0 11,0 0 1,3 0-328,-3 0 1,5 2 243,-9 1 0,4-1 27,-7 2-148,4-3 135,-2-1 0,6 4-150,-1-1-19,-5 1 170,-2-4 0,1 2-258,2 1 243,-2-1-917,0 3 939,-5-5-46,-1 0 0,1 0-38,0 0 259,-1 0-106,6 0 0,-1 0-111,-1 0 323,11 0-283,-17 0 0,18 0-115,-8 0 121,3 0 46,1 0-135,0 0 90,0 0 1,4 0 10,0 0-46,-28 0 0,0 0 20,25 0 1,5 0-26,-6 0 124,0 0-112,0 5 1,1-4-10,3 3 433,-2 2-242,3-5 1,-5 10 248,0-4-349,-5-2 3,-1 5 1,-3-8-268,-2 1 266,2 4-425,-13-6 266,0 4 476,-2 0 1,-7-3-340,1 1 0,-2-1 219,-9-2 0,3 0-291,-4 0 1239,0 0-1221,-9 0 1,5 0 694,-4 0-661,3 0 1,-2 0-84,0 0 0,-1 0 91,5 0 1,0 0-165,4 0 145,-4 0 0,10 0 10,-3 0 82,-3 0-102,6 0 0,-8 0-7,5 0 100,-5 0-99,-3 0 0,-1 0 184,-2 0-137,-3 0-297,0 0-1293,-5 0 0,-7 3 1537,-9 1 0,-12 0 0,-12-4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4:45.61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18273 9765 8119,'0'-12'-755,"0"1"1173,0 5 0,0-4-179,0 8 211,-5-8-242,4 9 1,-4-6 149,5 4 133,0 1-133,0-3 59,-5 0 100,4 4-159,-4-4 167,5 0-286,0 4 178,0-5-14,0 1-165,0 4 1,0-4 262,0 5-419,5 0 195,-4 0-425,4 5 121,-5-4 132,5 10-36,-4-5 16,4 5 0,-5-3 271,0 0-37,0-1-201,0 5 302,0 4-291,0-3 0,0 7 102,0-5-44,0 6-59,0-4 0,0 6 13,0 0 1,0 1-136,0 3 0,0-3-91,0 3 56,0 2 49,0-5 1,0 4-53,0-5-103,0-1 225,0 1-364,0 0 177,0 0 1,0-4 37,0 0-98,0 0 64,0-1 0,0 2 50,0-5 49,0 6-27,0-9 0,0 6 181,0-3-183,0-7 7,0 7 1,0-8 252,0 4-223,0-5-20,0 4 282,0-8-253,0 8 0,5-8 26,3 6 187,-3-5-210,5 7 0,-2-8 84,7 6 0,-1-6 138,5 2 1,0-2-165,4-2-165,-5 0 142,3 0 1,-3 0-210,5 0-288,-5 0 281,-2 0 1,-1-4-492,1 0 646,-6-5 0,0 8 0,-4-4 0</inkml:trace>
  <inkml:trace contextRef="#ctx0" brushRef="#br0" timeOffset="1">18582 10404 7970,'-12'-6'880,"1"-3"-880,-1 5 0,1-5 0,0 3 0</inkml:trace>
  <inkml:trace contextRef="#ctx0" brushRef="#br0" timeOffset="2">18182 10130 8099,'4'-7'0,"0"-1"0,1 6 936,-1-2-349,2 2-264,5-3 1,-3 4 500,0-3-411,-1 3 0,5 1 316,4 0-352,-3 0 1,8-4 129,-2 0-45,3 1-172,1 3 0,1-2 65,3-1 102,-3 1-280,-2-3 0,-1 5-59,-6 0-118,0 0 192,-3-5 0,-5 4-500,1-3 197,-6 3 81,9 1 30,-10 0 0,4 0 0,-5 0 0</inkml:trace>
  <inkml:trace contextRef="#ctx0" brushRef="#br0" timeOffset="3">18559 10062 8034,'-12'-5'0,"1"-2"0</inkml:trace>
  <inkml:trace contextRef="#ctx0" brushRef="#br0" timeOffset="4">20101 9559 8028,'0'-7'233,"0"-1"53,0 5-56,0-7 301,5 9-246,-4-9 0,4 7 135,-5-4 144,0 4 57,0-2 598,0 5-989,5 0-117,-4 5 1,6 2-120,-3 4 293,-3 5-58,9-3-198,-9 4 121,4-1 0,-1 1 57,0 2-222,0 2-7,-4-3 0,4 1 99,-1 0 0,1-4 13,-4 4 1,2-5-140,1 2-84,-1-4 195,3 0 1,-2-1-210,1 1-35,0-1 200,1 0-477,-4-4 92,5 3 192,-6-9-724,5 4 233,-4-5-44,4 0 199,-5 0 0,-1 4-1176,-3 0 833,3 0 852,-10-4 0,0 5 0,-7 1 0</inkml:trace>
  <inkml:trace contextRef="#ctx0" brushRef="#br0" timeOffset="5">20580 9639 8028,'0'-6'0,"0"-4"0,0 8 0,0-3 0,0 5 0</inkml:trace>
  <inkml:trace contextRef="#ctx0" brushRef="#br0" timeOffset="6">20580 9616 11706,'-5'17'1334,"-1"-4"-1053,-5 8 1,-1-2 51,1 8 0,-2-2 11,-2 6-273,-3-1 21,-5 4 1,0 1 308,1-1-1620,-1 0 1232,0 0 1,1-3 205,3-1-652,3-4 409,-1 2 0,6-11-125,-1-1-55,1-4 130,10 0 1,-8-1-181,5 1 1028,0-6-1403,4 4 598,-5-9-294,4 4-647,-4-5 836,5 0 1,5 5 0,1 2 0</inkml:trace>
  <inkml:trace contextRef="#ctx0" brushRef="#br0" timeOffset="7">20238 10199 7141,'0'-12'0,"0"1"0</inkml:trace>
  <inkml:trace contextRef="#ctx0" brushRef="#br0" timeOffset="8">20592 9982 8028,'0'-7'868,"0"2"195,0 5 1,0 5-608,0 3 133,0 2-283,0 7 1,0-5 127,0 4-16,0 1-246,0-4 0,0 7-51,0-4-114,0-1 179,0 1 1,0-3-198,0 2 48,0-2 1,0-7-255,0 4 135,0-8 48,0 8 64,0-9-19,0 4 375,0-5-324,5 0-81,1-5 0,6 4 7,-1-3 0,1-1 32,-1 1 0,0 0-16,1 4 0,3 0-18,0 0 1,2 0-17,-2 0 0,-2 0-46,2 0 83,-2 5-13,-2-3 0,0 8 6,1-2 1,-2-2 5,-2 1 99,2 1-99,-9 4 1,8-1 9,-5 0 18,-1 1-25,-3-1 0,0 1 14,0-1-115,-5 0 99,4 1 0,-13 3-173,3 0-5,-8 1 160,6-10 1,-7 4 1,5-2 0,-5-2-22,5 2 1,-4-6-65,4 2 0,-2-3-11,2-1 1,3 0-73,-4 0-55,4 0 1,0 0 49,1 0 1,3-1 182,1-3 0,-1 3 0,-3-4 0</inkml:trace>
  <inkml:trace contextRef="#ctx0" brushRef="#br0" timeOffset="9">20592 9982 7907,'0'-12'871,"0"6"92,0 1 827,0 5-1316,5 0-72,1 0-145,6 0 1,-1 0 83,1 0-115,-6 0-29,9 0 1,-10 0 88,10 0-60,-4 0 0,5 0-253,-5 0 225,6 0 0,-1-1 141,3-3-637,3 3 281,-4-10 0,1 10 108,0-3-1422,-5-2 703,2 5 628,-4-9 0,-1 8 0,1-3 0</inkml:trace>
  <inkml:trace contextRef="#ctx0" brushRef="#br0" timeOffset="10">20912 9913 7995,'0'0'0</inkml:trace>
  <inkml:trace contextRef="#ctx0" brushRef="#br0" timeOffset="11">22899 9468 8062,'0'-6'0,"0"-5"0,0 5 0</inkml:trace>
  <inkml:trace contextRef="#ctx0" brushRef="#br0" timeOffset="12">22899 9445 8801,'0'8'1403,"0"-1"1,4 5-955,-1 3 0,1 5-100,-4-1 89,0-2-235,0 4 1,2-4 53,1 2 1,-1 1-38,1-5 1,0 4-42,1-3 0,-3-1 170,3-4-416,-3 1 191,4-1-73,-4 1 0,6-1-364,-3 0 74,-3-4-150,4 3-1318,-5-9 798,0 4-1581,0-5 1311,-5 0 1179,4 0 0,-10 0 0,5 0 0</inkml:trace>
  <inkml:trace contextRef="#ctx0" brushRef="#br0" timeOffset="13">23241 9502 8118,'0'-6'818,"0"-4"-460,0 8 154,0-3-95,0 5 59,-5 5 0,3 2 166,-6 4-182,1 6-141,-5-5 0,1 11-97,-1 0 1,0 0-1,-4 4 1,4 0-44,-3 0 0,-2 5-165,2-2 0,-4-2 254,4-1-553,-1 2 298,5-5 1,-1 4-540,1-5 260,0-5 154,-1-2-276,6 1 149,-4-5 1,8 5-638,-3-11 224,5 4 128,-5-8-707,4 3 247,-4-5 820,5 0 0,0 5 0,0 1 1</inkml:trace>
  <inkml:trace contextRef="#ctx0" brushRef="#br0" timeOffset="14">23241 9788 8118,'12'-12'0</inkml:trace>
  <inkml:trace contextRef="#ctx0" brushRef="#br0" timeOffset="15">23253 9776 8118,'0'-11'893,"0"4"-155,5-3-189,-4 9 1,6-4-73,-4 5 202,-1-5 39,8 4-437,-4-4 0,6 5-70,-1 0 0,0 0-16,1 0 1,-1 0-116,1 0 0,-1 0-99,1 0 188,-1 0 30,0 5-267,1-4-342,-1 9 154,-4-4 170,-2 6 158,-5-1 0,-2 1-35,-1-1 0,-8-1 146,-4-2 1,0 2-96,4-2 214,-1-3-192,1 5 22,-1-9-84,1 9 90,-1-8 73,6 3-107,1-5 1,5 1 30,0 3-227,0-3 304,0 4 1,1-1-102,3 0 1,1 1-3,3-1 0,2-2-33,-2 6 1,3-4 14,4 3 1,-2-3-23,2 4 1,2-2-2,-2 1 1,0 4 11,-4-4 1,1 0-116,-1 0 1,-1 1-22,-2 3-41,2 1 116,-9-6 1,6 4-98,-3-2 0,-3 2 32,3 1 0,-4-3-11,-4 0 1,0-1 64,-7 5-63,2-6 51,-13 4 1,3-4 39,-7 6 1,0-4 1,-4-1 1,-1-1-15,-3 2-19,5 2-11,1-9 0,6 8-2,3-5 1,3 0-26,4-4 1,5 0-204,-1 0 92,6 0-43,-3 0-294,5 0 0,5 0-783,2 0 0,3-4-8,2 0-1197,-1-5 2469,6 8 0,0-14 0,6 2 0</inkml:trace>
  <inkml:trace contextRef="#ctx0" brushRef="#br0" timeOffset="16">23664 9845 8118,'0'-12'754,"0"6"408,0 1 2517,0 5-2934,0 5-447,0 6-59,-5 2 165,-1 9-225,-1-5 0,-2 6 179,6 0-323,-1 0 144,-1-5 0,3 3 178,-1-2-504,1 3 196,2-4 1,5 2-247,3-5 0,2 0 131,2-3 1,0-2-104,4-2 0,-3 1 52,7-6 1,2 1-31,5-4 0,1 0 178,-1 0 1,-3-1-43,2-3 0,-2-2-42,-1-6 601,0-4-319,0-2 0,-1-5 161,-3 0 0,-3-1-114,-5-2 1,-4-4-192,-3-4 1,-4 1 93,-4 3 0,-4-2 25,-7 5 1,-4 1-281,-8 3 1,-2 9-481,-5 2 1,-2 9-165,-2-1 1,1 4-1821,-4 4 2402,4 7 0,-8 12 1,5 6-1</inkml:trace>
  <inkml:trace contextRef="#ctx0" brushRef="#br0" timeOffset="17">17931 10850 8036,'0'-7'49,"0"2"2529,0 5-2132,5 0-277,1 0 0,6 0 160,-1 0-256,0 0 81,1 0 0,-3 0-1,2 0 1,-2 0-83,6 0 0,2 0 64,-2 0 0,5-3-105,-1-1 1,-1 0-21,1 4 0,0-4 114,4 0 1,-1 1-115,-3 3 1,2-4 81,-2 0 0,-1 0 1,1 4 0,0 0-3,4 0 0,0 0 3,0 0 1,-1 0-119,1 0 0,5 0 109,3 0 1,2-1-193,1-3 0,1 2 60,4-6 1,-3 4 45,6-4 1,4 2 2,3-1 0,1-2-9,-4 5 1,-5 0 0,1 4 1,-5-4-2,1 0 0,-2 1 14,-2 3 0,0 0 5,0 0 1,2 0 61,2 0 0,-1 0-40,5 0 237,5 0-432,0 0 1,5-4 202,-3 0-1379,-2 0 1361,14-1 1,-6 3 8,-23-2 1,0 0-55,28 1 44,-26-2 0,-1 0 15,26 4-23,-26-4 0,1 0 0,25 4 7,-26-1 0,-1 0 0,28-3-118,1 1 1,-3-1 135,-1 1 1,-1 3 2,-3-3 0,2 3-37,-6 1 0,6-4 0,-2 0 0,3 0-8,1 4 0,0-4-6,0 1 1,-2-1 8,2 4 0,-1 0 11,9 0 0,-4-1 77,-29-1 0,0 0 1,33 0-86,-31 1 1,1-1 0,1 1 0,0 0-159,0 1 1,0 0 0,1 0-1,0 0 165,-1 0 1,0 0 0,-2 1 0,-1 0 0,4 1 1,-1-1 0,-2 0 0,0 0-19,4 1 0,0 0 0,-2-2 0,-1 1-47,2-1 0,-1 0 0,-1 0 0,1 1 33,0 1 0,0 0 1,-1-1-1,0-1 17,1 2 1,0 0-1,0-1 1,-1-1 27,2 0 0,-1 0 0,-3 0 0,1 0-2,2 0 1,0 0-1,-2 0 1,0 0 62,2 0 0,0 0 1,-3 0-1,0 0-77,32 0 0,-1 0 2,-30 0 0,1 0 1,-1 0-1,-1 0-5,32 0 0,-32 2 1,1 0 3,-1 0 1,-1 0-1,30 2 31,-1-4 0,1 0-8,-1 0 0,0 0-163,-4 0 0,-4 0 96,1 0 1,-6 0 1,1 0 0,-2 0 35,-1 0 1,-5 0 563,-3 0 1,-4 0-494,-4 0 1,-2 0 322,-5 0 0,-5 0-199,-3 0 0,-2 0 765,-2 0-1031,-4 0 514,-2 0-2017,-5 0 1,-7 0-1064,-4 0 2635,-6 0 0,-16 5 0,-2 1 0</inkml:trace>
  <inkml:trace contextRef="#ctx0" brushRef="#br0" timeOffset="18">18228 11478 8216,'0'-6'0,"0"-1"0,0 3 705,0 3 10,0-4 301,0 0-441,0 4 62,0-4-77,0 0-124,0 3-33,0-3-206,0 5 52,0 5-40,0 7 1,-4 2 77,0 5 0,0 0 116,4 4-315,0 5 17,0-4 1,0 9 267,0-3-370,0 3 22,0-4 0,0 4-233,0-2 0,4 0 182,0 0 0,4 1 105,-5-6 0,5 1-48,-4-4-290,5 0 100,-8-6 1,8 1-155,-5-3-625,-1-2 575,2-1 1,-3-2 60,2-3 1,-3 0-263,-1 0 23,0-4 229,0 2-31,0 0-531,0-4 346,0 4-1721,0-5 2249,-5-5 0,3-1 0,-3-6 0</inkml:trace>
  <inkml:trace contextRef="#ctx0" brushRef="#br0" timeOffset="19">18205 11467 8275,'0'-12'0,"0"1"0,0-1 683,0 6-332,0-4 1,1 7 494,3-4-413,-3 4 64,9-7-40,-3 9-267,4-4 1,4 1 190,1 0-169,4-5 10,-7 8 1,8-6 158,-2 4-299,3 1 108,1-3 1,-4 5-11,0 0-191,-5 0 188,7 5 0,-4 0-322,2 3 0,-2 2-7,-1-2-93,-4 2 178,5 7 1,-7-5 31,-2 3 0,1 2-112,-6-2 0,1 2 186,-4-2-203,-5 3 74,-1-1 0,-7 1 58,-2-3 3,-3-2 20,-10 9 0,4-10-204,-3 4 184,-2-4 8,5 0 0,0-2-319,5-3 1,5 2-107,-1-5-352,7 0 147,-2-4 154,4 0-820,-1 0 789,2 0 0,6-4 528,3 0 0,3-5 0,4 3 0</inkml:trace>
  <inkml:trace contextRef="#ctx0" brushRef="#br0" timeOffset="20">18947 11101 8155,'0'0'0</inkml:trace>
  <inkml:trace contextRef="#ctx0" brushRef="#br0" timeOffset="21">18947 11090 8155,'0'-7'0,"0"2"2884,0 5-2518,-5 0 0,3 0-130,-6 0 0,2 7 128,-2 4 105,-2 0-288,4 11 1,-7-3 182,-2 8-98,2 2-69,-4 0 0,2 4 196,0-2-303,0 1 15,3 3 1,1 3-197,-1 0-62,1 0 113,5-9-19,1 9 46,5-12 0,0 12 1,0-8 0,1-2-225,3-1 0,1-3 73,2-1-87,4-1 232,-5-4 1,4 3 56,-2-6 0,2 0-54,-3-4 1,2-3-109,-1 0 328,2-1-199,-9 0-650,10-2 205,-5-5 111,0 0 1,1 0-582,-4 0 373,-1 0-1351,3 0 1888,-5 0 0,5-5 0,1-2 0</inkml:trace>
  <inkml:trace contextRef="#ctx0" brushRef="#br0" timeOffset="22">19061 11227 7992,'0'-12'25,"0"1"687,0-1-381,0 6 0,0 0 892,0 2-635,0 3-177,0-4 132,0 5-254,0 5 1,0 2 190,0 9-15,0-4-293,0 15 1,-3-7 19,-1 11 1,-1-1 28,1 4 0,1 1-214,-4-1 0,3-4 89,-4 1 0,5-2-426,-5 1 68,5 3 4,-7-8-240,9 2 344,-4-4 0,5-1-108,0-3 87,0 2 86,0-8 0,1 7-45,3-4 163,2-1-112,6-9 0,-5 3 198,1-5 0,0 4-145,3-5 1,2 1-233,2-4 27,-2 0 195,3 0-646,-4 0 431,4-5 0,-3-1-151,2-6-860,-2 6 1266,-7-4 0,4 3 0,-4-4 0</inkml:trace>
  <inkml:trace contextRef="#ctx0" brushRef="#br0" timeOffset="23">19198 11741 8034,'0'-12'0,"0"1"0</inkml:trace>
  <inkml:trace contextRef="#ctx0" brushRef="#br0" timeOffset="24">18981 11558 8034,'0'-6'388,"0"0"-43,0 6 58,0-5 202,0 4-292,6-4 0,-4 5 126,6 0 76,-1 0-229,5 0 1,3-4-167,0 0 1,4 1-151,-4 3 0,6 0-116,-2 0 1,-1-4 88,1 0 57,-5-5 0,7 8 0,-3-4 0</inkml:trace>
  <inkml:trace contextRef="#ctx0" brushRef="#br0" timeOffset="25">19210 11501 8034,'16'-12'0,"2"1"0</inkml:trace>
  <inkml:trace contextRef="#ctx0" brushRef="#br0" timeOffset="26">19313 11101 8078,'-7'-11'0,"-3"-1"1035,9 1-183,-4 4-200,5 2-11,0 5-28,0-5 212,0 4-398,5 1-140,1 6 0,6 11 287,-1 2-146,1 3-224,4 0 1,-3 6 72,2 3 1,1 0 103,0 0-481,-1 7 150,-4-8 1,-1 11 217,-2-3-781,2-2 447,-9-2 1,8 1-399,-5-4 284,0 4 110,-4-10 0,0 6-72,0-4 0,0 3-26,0-3-295,0 0 261,-5-5 1,2-4-7,-4-3-447,4 3 402,-2-5 0,1 3-169,1-4-1462,-6-1 1884,7 1 0,-8-1 0,4 1 0</inkml:trace>
  <inkml:trace contextRef="#ctx0" brushRef="#br0" timeOffset="27">20352 11215 7976,'-11'-6'-1265,"-1"2"2644,6 3-169,-4-4 42,3 4-458,-4-5-341,-1 6 1,1 0-83,0 0 1,-2 6-74,-2 1 1,2 8 5,-2 4 1,-2 3-58,2 1 0,0 1-71,3 3 55,6-3 1,1 4-353,5 0 141,0-9 0,0 7-5,0-7 1,1 3-192,3 1 0,2-6-79,6-1 1,4-4 92,3 0 1,-1-5 40,1 1 0,-1-5 102,1 0 1,6-1 77,-2-2 1,3-4-99,-4 0 411,-4-10-218,4 11 0,-6-16-9,3 8 1,-2-7 148,-6 3 0,-1-5-212,-2 1 0,1-4-166,-5-4 1,-1 2-294,-3-6 0,-5 1 186,-2-4 1,-7 1-84,-1 2 1,-4 3-18,3 5-764,1 6 616,4 5 0,-1 3-194,1 6-689,-1-1 793,1 4 0,3 5 529,1 2 0,4 9 0,-2 1 0</inkml:trace>
  <inkml:trace contextRef="#ctx0" brushRef="#br0" timeOffset="28">20683 11592 11189,'7'0'854,"-2"0"-1504,-5 0 0,0 0 0</inkml:trace>
  <inkml:trace contextRef="#ctx0" brushRef="#br0" timeOffset="29">21197 11113 8092,'0'-12'0,"0"4"127,0 1-59,0 4 168,0-2 120,0 5-120,0-5 0,0 4 420,0-4 423,0 5-377,-5 0-274,-1 0 0,-7 5-115,-2 3 0,2 3 116,-2 4 0,1-1-78,-1 5 1,2 0-117,-2 4 1,2 0 104,2 0-149,-1 0 1,1-1 191,-1 1-432,1 0-1,5 0 93,1 5 1,1-4-109,0 3 0,0 1 93,4-2-754,5 1 526,2-9 1,4 2-57,0-5 0,1 0-75,-1-3 13,6-1 262,-5-4 0,6-1-78,-3-2 278,3-3-204,5 4 1,-4-6 83,0-3 1,-5 1 194,1-4 1,1-1-21,-5-3 1,2-2 206,-10-2 1,5-2-241,-4-2 0,-2-2-55,-5 2 1,-9-2-96,-7 2 1,-2-1 99,-2 5-1075,-5 5 670,-1 5 1,-2 5-418,1 0 0,4 5-1454,0 2 2160,7 9 0,2 1 0,6 6 0</inkml:trace>
  <inkml:trace contextRef="#ctx0" brushRef="#br0" timeOffset="30">23070 11181 8091,'0'-11'0</inkml:trace>
  <inkml:trace contextRef="#ctx0" brushRef="#br0" timeOffset="31">23070 11170 8091,'0'-7'0,"0"2"0,-4 4 0,1-3 0,-6 3 0,2-4 0,-4 5 0,-1 0 0,1 0 0,2 1 0,-2 3 0,2 3 0,-6 9 0,-2-2 0,2 5 0,-4 0 0,4 4 0,-1-1 810,5 1 1,5 0 1116,2 0 0,3 0-1386,1 0 0,0-1-599,0 1 1,5-1-45,2-3 1,5 1 66,3-5 0,1 1-173,3-5 1,3-1 1,-3-2 1,4-3 118,4-5 0,-3 0 165,2 0 0,2-1 187,-1-3 0,0-3-88,-5-4 1,1-2 175,0-2 1,-5 1 16,-3-5 1,-4 0-79,-3-4 1,-2-5-250,-2-2 0,-4-3 175,0-1 0,-5-1-602,-6 1 1,-6 0-6,-2 0 1,-2 4-194,-2 4 1,1 7 125,3 4 0,-1 7-283,5 4 0,-4 3-33,3 1 1,1 5-376,4 3 1,1 7-225,2 4 1371,-2 7 0,3-1 0,-4 2 0</inkml:trace>
  <inkml:trace contextRef="#ctx0" brushRef="#br0" timeOffset="32">23424 11569 8554,'0'8'1777,"0"0"-1360,0-6 0,0 4 152,0-2 42,0-2-29,0 3-1555,0-5 1,0-5 0,0-2-1</inkml:trace>
  <inkml:trace contextRef="#ctx0" brushRef="#br0" timeOffset="33">23824 11067 8014,'5'-12'485,"-4"6"-102,4-4 24,-5 9 0,2-6 209,1 3-74,-1 3 37,3-4-29,-5 5-342,0 0 0,0 5-87,0 3 1,0 2 79,0 1-119,0 1 114,-5 4 0,-2-2-129,-4 5 0,3-3 43,1 3 1,-1-2-106,-3 2 0,-1-1 204,1-3-219,-1 3 24,1 0 1,0 0 44,-1-3 0,2-2-315,2 2 101,-2-3 0,8 0 101,-6-1-145,6-4 121,-4 3 9,6-9 76,0 4-1,0-5 0,2 4 80,2 0 62,2 0 0,5-4 54,1 0 1,-1 0-93,1 0 1,-1 0 84,0 0 1,2 0 40,2 0-230,-2 0 85,4 0 1,-2 0-61,0 0 0,0 0-257,-3 0 236,4 0 0,-3 0-168,2 0 1,-6 0-908,-1 0 445,-6 0-1477,3 0 1066,-5 0-897,-5 0 1928,-1 0 0,-6 0 0,1 0 0</inkml:trace>
  <inkml:trace contextRef="#ctx0" brushRef="#br0" timeOffset="34">23915 11295 8091,'0'-7'-383,"0"-1"256,0 5 1283,0-2-264,0 5-215,-5 11 84,4-4-372,-4 10 0,4-2 15,-3 0 1,1 5 53,-4-1 0,3 3 122,-4 1-286,6 0-117,-3 0 0,1-1-120,0 1 1,0-4 176,4 0-416,-5 0 180,4-1 0,-4-1 73,5-6 0,0 0-111,0 1 1,0-5 52,0 1 0,1-5 114,3 0-209,-3-1 248,4-2-379,-5 0-681,5 0-125,-3 0 1,3-2 1018,-5-1 0,-5-4 0,-2-4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4:45.64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1884 10861 8186,'-6'-6'-433,"1"0"545,5 2 158,0 2-56,0-3 1,0 4 214,0-3 39,0 3-100,0-4 270,0 0-331,0 4 60,0-4 340,0-1-292,0 5-1,0-4-299,0 5-27,0-5 1,1 4 279,3-3 157,-3 3 155,4 1-401,-5 0 1,2 4-129,2-1-115,-3 11 97,4-6 1,-4 13 111,3-1-91,-3 1 83,4 7-69,-5-4-32,0 4 1,0-4-10,0 3 1,4-2-87,0 6 1,1-5-46,-1 5-83,-3-6 200,4 3 0,-1-1-43,0-1-168,0 1 223,1-4-415,-4 0 192,4-1 1,-5 0 87,0-3-247,0-2 265,0-1 1,0-3-5,0 2-24,0-2 16,0-2 26,0 1-26,0-1 5,0 0 11,0-4 17,0 3-43,0-9 28,0 4 1132,0-5-1122,5 0 1,-2 0 26,4 0 1,-3 0 82,4 0-307,-1 0 100,5-5 1,0 4 159,4-3-413,-4 3 200,10-4 0,-8 3 30,5-1-165,0 1 100,4-3 1,3 4-7,1-3 95,0 3-1,1-4-123,-4 4 125,4-4 0,-6 5-114,1 0 36,0 0 83,-5 0 0,2 0-65,-5 0-51,-4 0 108,-1 0 0,-8 0-99,6 0-4,-6 0-85,3 0 141,-15 0 0,3 0 37,-9 0 1,4-4-110,0 0 193,1 0 0,0-1 0,-1-1 0</inkml:trace>
  <inkml:trace contextRef="#ctx0" brushRef="#br0" timeOffset="1">2021 11158 8171,'0'-6'909,"0"1"-333,0 0 145,0 3 250,0-3-458,0 5-198,6 0 1,1-1-44,8-3 1,-1 3 2,5-3 0,0 2-1,4-2 1,4 3 91,0-3-406,4 3 96,-2 1 1,1 0-122,-4 0 78,4 0 58,-6 0-507,4-6 340,-6 5 0,-4-4-79,-3 5-475,3 0 229,-5 0 49,3 0-26,-9 0-44,3-5 69,-9 4-660,4-4 547,-10 0 1,-1 2 485,-6-5 0,-4 1 0,-2-5 0</inkml:trace>
  <inkml:trace contextRef="#ctx0" brushRef="#br0" timeOffset="2">1919 10793 8164,'-12'-2'0,"1"-1"0,3 1 0,1-1 973,4 1-305,-2 2-242,5 0-1,0-5 180,0 4-288,0-4 1,5 5 198,3 0-66,2 0-268,1 0 0,2-4 183,2 0-142,-2 0-11,8 4 1,-2-3 124,8-1-94,2-5-355,1 8 47,3-9 162,1 8 0,-2-7 191,2 6-720,-3-6 365,-1 7 1,-2-3 78,-6 5-1545,-4 0 1048,-1 0 0,-10 0-2345,1 0 2830,-6 5 0,-2 2 0,-6 4 0</inkml:trace>
  <inkml:trace contextRef="#ctx0" brushRef="#br0" timeOffset="3">2798 10564 8198,'0'-6'623,"0"1"2754,0 5-3131,0 5 352,0 1-413,0 6 0,0-1 184,0 1 73,0 4-144,0 7 0,0 2 5,0 6 0,1 0-15,3 8 0,-3-3-46,3 6-469,-2-5 411,-2 12 1,0-7-216,0 8 77,0 2-1159,0-5 540,0 9 442,-6-14 1,5 7-708,-3-7 448,3-3 286,1 6 0,0-15-347,0 1 506,0-1 133,0-11 0,0 6-89,0-9 929,0-1-1050,5-4 1082,-4 1-1053,5-6 331,-6 4 79,0-8-46,0 3 2181,0-5-2516,0-5 145,0 3-686,0-3 306,0 5 54,5 0 1,-3-1-468,6-3 406,-1 3 0,5-6-39,-1 4 0,4 1 87,1-1 280,-1-4-185,1 6 1,-3-8-220,2 5 206,3 0-54,-5 4 0,3-3-134,-4-1 208,-6 0-39,4 4-804,-3 0 214,-1-5 162,4 4-1069,-9-4 321,9 5 566,-8-5 705,3-2 0,-5-4 0,0-1 0</inkml:trace>
  <inkml:trace contextRef="#ctx0" brushRef="#br0" timeOffset="4">2821 10610 9301,'5'-6'409,"3"1"-191,7 5 0,3-4-116,4 0 1,-1-4 111,2 5 1,-2-3-358,10 3 154,-6 1-45,3-8-837,0 9 618,-4-9 1,4 7-14,-5-4 1,-4 4-180,0-1 1,-5 2 444,1-2 0,3 3 0,0-4 0</inkml:trace>
  <inkml:trace contextRef="#ctx0" brushRef="#br0" timeOffset="5">3472 10873 8098,'0'-7'355,"5"-3"58,-4 9-58,4-4 578,-5 0-143,0 3 102,0-3 131,0 5-747,0 5 1,0 3 95,0 7-135,0 3-1,0 5-294,0 0 265,0 5 0,0-2 147,0 9-545,0-4 206,0 4 1,0-2 83,0-3-446,0 3 288,0 1 0,2-3-96,1-1-68,-1-4 150,3 1 1,-5-7-131,0-1 148,5-5 32,-4 2-252,4-5 211,-5 1-227,0-6-452,0-1-781,0-5 1058,0-5-1214,-5 4 663,4-9 1017,-9 3 0,3-4 0,-4 0 0</inkml:trace>
  <inkml:trace contextRef="#ctx0" brushRef="#br0" timeOffset="6">3221 10873 8078,'0'-12'0,"0"5"694,0-1 3,0 5 248,0-2 13,5 0-572,1 4 131,0-4-327,5 5 1,-5 0 190,5 0-107,1 0-98,-1-5 0,2 4 175,2-3-137,3-3-39,5 6 1,0-5-135,-1 2 38,1 3 33,5-4 1,-2 1-306,4 0 115,-5 0 30,8-1 0,-9 4-25,3-3 1,0 3 46,-4 1-320,2-5 194,-7 4 1,0-5-57,-3 6-224,-3 0 15,0 0-842,-1 0 641,-4 0 193,3 0-1373,-9 0 505,4 0 1293,-5 0 0,0 0 0</inkml:trace>
  <inkml:trace contextRef="#ctx0" brushRef="#br0" timeOffset="7">4020 10621 8115,'0'-6'61,"0"0"222,0 2 1,1 3 616,3-3-483,-3 3 82,10-5-190,-10 5 1,9-5 297,-2 2-369,2 3-30,1-4 1,6 1-10,2 0 39,2-5 1,-3 8-392,4-4 215,-5 0 0,6 4 197,0-3-455,0-3 203,-5 6 0,2-4 64,-5 5-173,1 0 44,-5-5 0,0 4-62,1-3 125,-1 3 69,-4 1-27,3 0-6,-9 5 12,4-4 25,-5 4-28,0 0 0,0 1 39,0 6-116,0-1 68,0 6 1,0-3 55,0 5-263,-5 0 198,4 9 0,-8 1 1,5 5-6,0 0 42,4 1 1,-1 3 2,-3 0 1,3 4-20,-3-4-820,3 5 802,1-2 1,0-1-549,0-2 379,0-2 163,0-2 1,0-1-52,0-3-32,5 3 78,-4-8 0,8 2-60,-5-4 46,0 0 22,1 0-128,-4-5 102,4-2 1,-4 0 768,3-1-628,-3 0 163,4-4 1,-5-3-312,0 0 230,0-1-211,0 0 1,0 3 2,0-9 13,0 4 1502,0-5-1358,-5 0 1,-1 0-16,-5 0 245,-1 0-302,1 0 1,-2-1 370,-2-3-301,-3 3-50,-5-4 0,0 5 56,1 0 1,-1 0-74,0 0 1,4 0-12,0 0 1,5 0 130,-1 0-918,2 0 495,2 0 0,3 0-67,0 0-823,6 0 691,-8 0 1,7 0-2049,-5 0 1195,6 0 206,-3 0 1040,5 0 0,-5 0 0,-2 0 0</inkml:trace>
  <inkml:trace contextRef="#ctx0" brushRef="#br0" timeOffset="8">5139 11021 8047,'-6'0'906,"1"0"3289,5 0-3848,5 0 252,1 0-368,6 0-29,-1 0 1,2 0-22,2 0-116,-2 0 167,3 0-346,1 0 155,-4 0 0,4 0 155,-1 0-299,-4 0 114,10 0 0,-6 0 141,3 0-321,3 0 92,-9 0 1,7 0-47,-5 0 208,0 0-66,-3-5 0,-1 4-219,1-3-46,-6 3 280,-1 1-482,0 0 47,-4 0 228,4 0-279,-5 0 26,0-5 155,-5 3-1486,-1-8 443,0 9 103,-4-4 657,3 5 554,1 0 0,-4-5 0,3-2 0</inkml:trace>
  <inkml:trace contextRef="#ctx0" brushRef="#br0" timeOffset="9">5105 11250 10157,'6'0'712,"5"0"0,-4 0-337,8 0 134,-2 0-197,9 0 0,-5 0 198,6 0-57,0 0-280,0 0 1,0-4 85,0 0-86,0 0 0,-2 4 4,-2 0-118,3 0 1,-10 0 286,4 0-463,-4 0 184,0 0 157,-1 0-933,1 0 341,-6 0-1101,-1 0 161,-5 0-1237,-5-5 2545,-1 4 0,-11-9 0,-1 3 0</inkml:trace>
  <inkml:trace contextRef="#ctx0" brushRef="#br0" timeOffset="10">6213 10427 7781,'0'-6'342,"0"-4"1,1 7 378,3-4-140,-3 4-217,4-2-122,-5 5 0,0-1 116,0-3-205,0 3 205,0-4 162,0 5-167,5 0-610,-3 0 158,3 0-47,-5 5 67,5 1 139,-4 5 0,4 5 3,-5-1 1,4 5-45,0-1 241,0 8-211,-4-3 0,1 5 51,3-2-214,-3-3 185,4 4 0,-5-4-219,0 3 219,0-8-19,0 7 1,0-12-110,0 5-47,0-5 94,0 3 1,0-10-17,0 1 23,0-6-223,0 4-1467,0-6 610,-5 0 1083,-1 5 0,-6-4 0,1 4 0</inkml:trace>
  <inkml:trace contextRef="#ctx0" brushRef="#br0" timeOffset="11">5973 11078 8832,'0'-6'1389,"5"1"-963,-4 5-294,5 0 51,-1 0 0,1-4 183,5 0 27,1 0-180,-1 4 0,2 0 59,2 0 1,3 0 14,5 0 1,1 0 209,3 0-254,-3 0 1,4 0-171,-1 0 39,-2 0 0,2 0 147,-4 0 0,1 0-15,3 0 0,-4-3 122,0-1-430,0 0 69,-6-1 1,2 4-484,0-3 284,-5-3 162,3 6-280,-11-4 201,4 5 0,-8-1 83,1-3-521,4 3 200,-6-4 98,4 5-692,-5 0 0,-5 0 336,-3 0-1488,-2 0 956,4 0 1139,-9 0 0,7 0 0,-8 0 0</inkml:trace>
  <inkml:trace contextRef="#ctx0" brushRef="#br0" timeOffset="12">6133 11261 6182,'0'-6'887,"0"1"1,0 3-149,0-2-234,0 3-139,0-4 551,0 5 0,0 5-584,0 3-306,0-3 30,0 5 0,0 0-105,0 5 55,0 1 13,0 0 0,4-3-116,0 2-71,-1 3 181,-3-5 1,4 3 25,0-5 0,0 5 24,-4-1-191,5 0 151,-4-9 1,4 5-11,-5-4-10,0-2 31,0 5 13,0-8-16,0 8 26,0-9 143,0 4 580,0-5-976,0-5 245,5 4-12,2-4 1,4 5-175,1 0 167,-1-5-30,0 3 1,1-3 8,-1 5 1,2 0-15,2 0 0,-2 0 7,2 0 1,-2 2 20,-2 1 130,1-1-139,-1 8 0,0-8 112,1 6-105,-6 0 3,4-2 1,-5 4-51,3-2 51,-3 2 4,-5 1-121,5 1 111,-4-1 0,5 2 14,-6 2-162,-6-2 138,0 8 1,-5-7 2,-1 5-147,1-5 125,-1 8 1,-4-8-180,-3 5-1,2-5 164,-4 7 1,8-8-203,-2 2 8,-3-2 145,5-2 54,-3-4-90,5 3-6,-1-9 328,1 4-304,4-5-12,-3 0-79,4 0 141,-6 0 1,5-4-446,-1 1 220,6-6 109,-8 2 0,7 0-1205,-5-1 572,6 1 308,-3-5 483,5 1 0,-5-1 0,-2 1 0</inkml:trace>
  <inkml:trace contextRef="#ctx0" brushRef="#br0" timeOffset="13">6144 11192 7772,'-6'-6'806,"1"1"-231,5 5 1084,0 0-1321,5 0-261,-4 5 32,10-4 0,-9 6 257,6-3-434,-1-3 224,5 4 1,-5-5 174,1 0-104,5 0-86,-1 0 0,5 0 126,-6 0-114,6 0 31,0 0-25,1 0-19,4 0 1,-8 0 156,5 0-349,-5 0 79,7-5 0,-8 4 236,2-3-488,-2 2 128,-7 2-591,4 0 386,-8 0 42,3 0-2009,-5 0 1017,-5 0 438,-2 0 814,1 0 0,-9 0 0,2 0 0</inkml:trace>
  <inkml:trace contextRef="#ctx0" brushRef="#br0" timeOffset="14">6910 11055 14752,'0'7'666,"0"-2"-1561,0-5 1,-11-5 0,-1-2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4:45.66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6327 1702 8266,'0'-7'248,"0"2"232,0 5-101,0-5 286,0 4-42,0-4 451,0 5 0,0 5-1118,0 3 0,1 7 149,3 4 0,-1 2 15,4 2 1,-4 0-124,1 0 1,-2 0 101,2 0 0,-3-1-197,3 1 0,-3 0 121,-1 0 0,2-4-291,1 0 166,-1-5 1,3 2 85,-5-4 1,0-4 57,0-1-41,0-4 104,0 2 528,0-5-444,0-5 1,0 2 123,0-4-230,5-1 0,1-4-137,6 1 1,0 3 141,4 1 0,-4 3-169,4-4 1,0 6 92,-1-2 1,4 3-76,-3 1 0,4 1 74,-1 3 0,-1 1-149,1 3 0,-5 6 80,1-3 0,-2 4-125,-2 0 1,0-1-50,1 5 1,-5-3 112,1 3 1,-5 0 0,0 4 0,-1-1 3,-2 1 1,-4 0-79,0 0 0,-9 0 67,2 0 1,-7-6 118,3-1 1,-5-2-39,1 1 0,-2-6 136,2 2 0,-2-6 13,2 3 0,-3-6-78,-1 2 0,2-3-72,2-1 0,-2 0 39,6 0 1,-4-3-584,4-1 0,-2-4 246,2 4 0,2-5-307,-2 2 1,4 1 650,3-2 0,-2 0 0,4-3 0</inkml:trace>
  <inkml:trace contextRef="#ctx0" brushRef="#br0" timeOffset="1">6361 1588 9742,'7'0'317,"-2"0"1,0 0 90,3 0-349,2 0 22,1 0 1,1 0 196,-1 0-113,5 0 1,2 0-65,5 0 0,0 0 92,0 0 0,3 0-240,1 0 1,0-2 39,-4-2 1,-1 3-308,1-3 0,-5-1 173,-3 1 0,-2 1-658,-2 3 0,-3 0 65,0 0 734,-6 0 0,8 0 0,-3 0 0</inkml:trace>
  <inkml:trace contextRef="#ctx0" brushRef="#br0" timeOffset="2">6944 2067 11877,'7'-4'1911,"1"1"-1662,-5-1 0,3 4-844,-2 0 536,-3 0-705,9 0 540,-9 0 224,10 0 0,-5 0 0,5 0 0</inkml:trace>
  <inkml:trace contextRef="#ctx0" brushRef="#br0" timeOffset="3">7732 1736 8056,'-6'-5'261,"-1"0"232,3-3-290,3-2 0,-5 9 188,2-3-159,3-2 0,-8 3 232,5-5 1,-1 6-165,1-2 0,2 3-76,-6 1 1,2 1 36,-2 3 0,-3 0-56,-1 7 1,1-1-19,-4 9 1,-2 0 28,2 4 1,-4 4-192,4 0 0,-1-1 88,5-3 1,0 1-170,-1 3 1,4-3 27,1 3 1,4 0-103,0 0 1,1 0-66,2-4 0,2-1-49,1 1 1,4-4 123,4 0 0,2-5 35,2 2 1,-1-5 59,5-3 0,0 0-80,4-4 52,0 0 242,0-4-104,4-5 1,-1 2-60,4-4 1,-4-5 24,0-3 1,-2-1-35,-1 0 6,-5 4 1,1-9 70,-7 6 0,1-5 0,-5 1 0,-3-6 66,-1-2 1,-3-5-69,-1 2 0,-1-6-213,-3 2 1,-2-7 109,-6 7 0,-3 2-78,0 6 0,-5 2-82,1 1 0,-2 6-186,2 6 0,-2 1-67,2 6 0,2 1-198,2 7 0,2 0-128,2 7 0,1 5-52,2 10 802,-2 3 0,9 6 0,-4-1 0</inkml:trace>
  <inkml:trace contextRef="#ctx0" brushRef="#br0" timeOffset="4">8017 2307 8114,'0'-11'1520,"0"4"1,0 1-623,0 2-32,0 3-117,0-4-286,-5 5-679,4 0-510,-4 0 1,5 1 496,0 3 0,1-2-714,3 6 719,-3 0 1,10 2-855,-4-3 0,-1 2 1078,2-5 0,5 5 0,5-3 0</inkml:trace>
  <inkml:trace contextRef="#ctx0" brushRef="#br0" timeOffset="5">8646 1645 8001,'-2'-12'572,"-1"1"-286,1-1-143,-3 6 258,5-4-21,0 9-156,-5-4 708,4 5-542,-9 0 1,7 0 213,-4 0-554,-1 10 3,-9-3 1,1 19 70,-3-4 84,-3 9-721,5 3 636,-1 2 27,-4 8 0,6-7 149,-3 5-280,-3 0 36,9 3 0,-7 4 214,5-4-297,0 4-924,3-9 952,6 6 0,-3-3 0,5-2 0,2-6 0,0-2 0,2-2 0</inkml:trace>
  <inkml:trace contextRef="#ctx0" brushRef="#br0" timeOffset="6">8314 2330 8001,'7'18'0,"3"2"0,-3-5 2408,4 0-1662,0-8 0,4 2-163,1-6-337,4 1-121,-2-4 0,6-5-115,2-2 80,-2-4-81,4 0 1,-9-2 13,0-2 423,-5 2-262,3-8 0,-6 7 304,1-5-271,-6 0 17,-1-4 225,-5 5-224,0-3 1,-5 3 81,-3-5-145,-7 0-9,-3 5 1,-4 3 139,-1 8-944,-5 1 504,4 6 0,-5 0 91,2 0-1906,8 11 1305,-8-4 1,13 11 646,-5-3 0,5 3 0,-2 5 0</inkml:trace>
  <inkml:trace contextRef="#ctx0" brushRef="#br0" timeOffset="7">9274 1782 8135,'0'-7'542,"0"2"-99,0 0-222,0 4 1,0-3-39,0 8-3,-5 2 1,3 11-49,-1 2 0,0 2 38,-1 2 1,3 4-147,-3-1 0,3 2 139,1-1 1,0-5-203,0 4 1,0-5 33,0 1 0,0 0 50,0-7 1,0 0 2,0-3 1,0-1-139,0 1 0,0-5-333,0 1 147,5 0-920,-4-2 537,4-1-1036,-5-5 1695,0 0 0,0 0 0</inkml:trace>
  <inkml:trace contextRef="#ctx0" brushRef="#br0" timeOffset="8">9057 2033 8135,'-12'-6'1031,"6"0"-79,1 1-496,5 4 0,1-4-144,3 5 0,2 0 160,6 0 0,4 0-37,3 0 0,3 0 15,1 0 0,-2 0-210,-2 0 1,5 0-1,-5 0 0,6 0-398,-6 0 1,1 0 205,-1 0 1,1 0-1249,-5 0 0,1 0 212,-5 0 988,1 0 0,-6-5 0,-1-1 0</inkml:trace>
  <inkml:trace contextRef="#ctx0" brushRef="#br0" timeOffset="9">10039 1736 8110,'0'-8'-1248,"0"1"959,0 4 969,0-7 2,-5 9-298,4-9-163,-4 3 20,5 1-26,0-4-95,0 3 0,0 0-128,0-1 1,3 4 202,1-3-154,5 4 1,-3-7 84,6 2 1,-2 2-41,-2-1 0,3 3 27,0-4 1,1 4 90,3-3 0,-1 4-80,1-1 1,-2-1 2,2 1 0,-2 1-27,-2 3 1,1 0 44,-1 0 0,1 0-136,-1 0 1,-3 3 108,-1 1 0,0 5-135,0-1 1,2 2 109,-5 1 1,0 2-138,-4 2 0,0-2-59,0 2 1,0 2 117,0-2 1,-2 4-41,-1-4 0,0 4 45,-5-4 1,1 1-82,-5-5 0,5 0 72,-1 1 1,2-1 53,-2 1 1,-1-5-61,5 1 0,-1-5 286,2 0 123,1-1-313,-3-2 55,5 0 1,5 0-242,3 0 1,3 0 151,5 0 1,-2 0-8,5 0 1,0 3-67,3 1 1,1 1-7,0-1 1,0-1-8,0 4 1,-2 1 44,-2 3 1,-2-2-17,-6 3 1,1-4 11,-1 8 1,-4-4-60,-4 0 1,-1 4 36,-2 3 1,-3-1-49,-5 1 1,0 0 59,-11 4 0,0-4 2,-4 0 1,-5 0 144,-3 4 0,3-5-91,2-3 0,-2-2 147,1-2 0,-1 0-104,2 1 1,7-6 172,0-2-190,-1-3 1,8-1 122,-3 0-336,7 0-192,-2-5 1,9 3-677,-3-6 1,2 4 475,2-3 1,6 3-651,1-4 1,3 2 484,2-2 0,4-2 676,3 3 0,3-4 0,1 0 0</inkml:trace>
  <inkml:trace contextRef="#ctx0" brushRef="#br0" timeOffset="10">10758 1850 8078,'0'-11'192,"-5"4"1,4-3 34,-4 9 421,5-4 673,-5 5-872,-1 0 1,-5 6-238,4 6 1,-3 0 36,2 7 0,-1 0 20,2 4 0,-2 0-35,5 0 1,0 4-129,4-1 0,0 1 19,0-4 0,0 0-234,0-1 1,1 1-113,3 0 0,3-1 168,4-3 1,4-3-136,0-4 0,2-2 60,-2-3 1,3 2 36,5-5 0,0 0 61,-1-4 0,5-5 214,0-3 1,1-3-69,-2-4 1,-2 1 61,3-5 1,-4 0 166,-4-4 0,0 0-57,-8 0 0,-2 8-150</inkml:trace>
  <inkml:trace contextRef="#ctx0" brushRef="#br0" timeOffset="11">11086 2056 14834,'5'-17'137,"0"-12"36,-1-5 1,-4 3-245,-4 1 1,-2-1 147,-6-3 0,-4 1-263,-3 3 0,-3 6 41,-1 5 1,-3 6-65,-1 1 0,-3 2-383,3 7 1,0 0 225,4 7 1,2 2-496,2 6 0,-2 4 307,6 3 0,1 4-1159,7 4 1713,-3 2 0,8 5 0,-3 0 0</inkml:trace>
  <inkml:trace contextRef="#ctx0" brushRef="#br1" timeOffset="12">11432 1942 8610,'-6'0'1759,"-4"0"-1274,9 0 0,-6 0 397,3 0-216,3 0 154,-4 0 1424,5 0-2013,5 0-122,-4 0-1615,4 0-629,-5 0 0,6 0 2135,1 0 0,3-6 0,2 0 0</inkml:trace>
  <inkml:trace contextRef="#ctx0" brushRef="#br1" timeOffset="13">12003 1793 8171,'0'-6'510,"0"-4"-113,0 8-364,0-8 332,-5 9 1,4-4-116,-9 5-67,9 0 0,-10 0 30,4 0-107,-3 5 1,1 1 118,-3 6 1,3 3-32,-6 0 1,-1 5-123,1-1 0,-5 7 10,5 0 0,0 5-46,4-4 1,0 3 67,4-3 1,2 3-152,5-3 1,0 3 41,0-3 0,1 0-89,3-5 1,6-3-28,5 0 1,6-5-24,-2 2 1,0-9 145,3-3 0,-1-3 4,5-1 0,4-1 97,0-3 0,2-6-105,-2-5 0,2-4 8,-5 4 0,-5-6 110,-3 2 0,-5-2 173,2-2 0,-5-4-163,-3 1 0,-3-6-48,-5 1 1,-2 0-139,-1 0 1,-7-1 142,-6 6 1,-5-5-324,-2 5 1,0 3 97,-4 4 1,-1 9-203,2-2 0,-1 8-103,4 1 0,4 3-94,0 3 1,5 9-560,-1 7 1,4 2 1099,3 2 0,-2 0 0,4 0 0</inkml:trace>
  <inkml:trace contextRef="#ctx0" brushRef="#br1" timeOffset="14">12335 2273 8846,'0'-7'653,"0"2"-201,0 5-13,5 0-508,-4 0 91,4 0 1,-4 0-252,3 0 1,-3 2 26,3 1 324,-3-1-1191,4 3 549,-3 0 520,3-4 0,0 9 0,1-3 0</inkml:trace>
  <inkml:trace contextRef="#ctx0" brushRef="#br1" timeOffset="15">12780 1759 8052,'0'-12'0,"0"6"0,0-4 544,0 9 96,0-4 1484,0 5-1911,0 5 0,-1 5 16,-3 5 0,3 5-55,-3-1 1,-3 3 57,0 1 0,0 0-200,0-1 1,3-3 23,-4 1 1,5-3-165,-5 2 1,5 2 4,0-6 1,-2 1 4,1 0 0,0-4 76,4 3 0,0-6-222,0-1 167,0 0 70,5 3 0,1-5 69,6-2 1,-1 1-60,1-1 1,-1 0-61,1-4 0,-1 0-59,0 0 0,5 0-202,-1 0 1,0 0-95,-4 0 1,5 0-408,-1 0 1,-4 0-1025,-3 0 1843,0-5 0,3 4 0,0-5 0</inkml:trace>
  <inkml:trace contextRef="#ctx0" brushRef="#br1" timeOffset="16">12906 1964 8091,'0'-11'1353,"0"5"-163,0-5-740,0 10 1,0-3 1,0 8 0,0 3-87,0 4 1,3 5 48,1 3 0,4 4-129,-4 4 0,1-2-161,-2 6 1,-1-6-32,2 2 1,-3 1-194,-1-2 1,0 1-153,0-4 1,0-2-96,0-1 1,0 0-1415,0-5 1288,0 0 0,0-3-1797,0-1 2270,0-5 0,-5 5 0,-2-5 0</inkml:trace>
  <inkml:trace contextRef="#ctx0" brushRef="#br1" timeOffset="17">13374 1896 10039,'11'0'474,"4"0"-223,1 0 0,4-1-10,-1-3 0,3 3-103,0-3 0,1 2 90,0 2 1,4-3-278,-1-1 0,-3-1-77,-4 1 0,-3 3-83,3-3 1,-9 3-422,1 1 0,-3-2 40,-1-1-980,-2 1 1095,-5-3 0,-1 10-411,-3 3 886,-2-3 0,-10 10 0,-2-2 0</inkml:trace>
  <inkml:trace contextRef="#ctx0" brushRef="#br1" timeOffset="18">13408 2033 8227,'6'0'661,"5"0"1,-5 0-348,5 0 0,-3 0 65,0 0 1,-1 0-56,5 0 0,3 0-18,0 0 1,4 0-58,-4 0 0,6 0-133,-2 0 0,2 0-147,2 0 0,-4 0-248,0 0 0,-4-4-664,4 0 0,-3 0 526,3 4 1,-5 0-1420,1 0 1836,-2 0 0,3-5 0,2-1 0</inkml:trace>
  <inkml:trace contextRef="#ctx0" brushRef="#br1" timeOffset="19">14185 1690 8268,'0'-17'0,"5"0"446,-4 6-256,4-1 1,-1 5 352,0-1-272,0 5 1,-4-3 906,0 2-306,0 3-761,0-4 0,1 5 126,3 0 1,-3 5-101,3 3 1,-2 3 131,2 4 0,-3 0-154,3 8 0,-1-1 85,0 8 0,-1 2-163,2 6 1,-3-4-198,-1 1 1,1 3 100,3-4 1,-3 2-377,3-6 1,-3 3 238,-1-3 1,0-2-177,0-1 0,2-3 121,1-1 1,-1-5-115,1-3 1,-1-2-353,-2-2 74,0 0-59,0-4 177,0-2-874,0-5 1399,-5-5 0,-2-2 0,-4-4 0</inkml:trace>
  <inkml:trace contextRef="#ctx0" brushRef="#br1" timeOffset="20">14573 1645 8089,'0'-18'-75,"0"5"-151,0 6 1017,0 4-15,0-2 711,0 5-1262,0 5 0,0 3 25,0 7 0,0 3-93,0 4 1,0 3 92,0 1 1,0-2-217,0 3 1,0-3-89,0-1 1,0-2-78,0-1 0,0 0-95,0-5 1,0 0 101,0-3 1,-4-5 61,0 1 0,1-4 31,3 3-137,0-4 202,0 2 242,0-5 0,1-4-238,3 0 0,2-1 34,5 1 0,5 2-26,-1-6 0,4 6-46,-4-2 0,5 1-1,-1 0 1,1 1-20,2-1 1,-5 1-15,6 2 1,-7 0 30,3 0 1,-5 5-81,1 3 1,-2 1 82,-1-2 1,-2 7-87,-3-2 1,-2 2 69,-5-3 1,0 6-32,0 2 1,-1-1 36,-3 1 0,-2-4 8,-5 4 1,-5-1 25,1 1 1,-5 2-45,1-2 1,-3-2 66,-1-2 0,2-2-55,2-2 1,1-1 68,3-2 1,2 1-53,-2-5 1,2-1-341,2-3 0,-1 0-18,1 0 0,-2-1-25,-2-3 1,2 2-1398,-2-6 841,2 0 930,2-3 0,-1 0 0,1-1 0</inkml:trace>
  <inkml:trace contextRef="#ctx0" brushRef="#br1" timeOffset="21">14516 1633 8067,'-6'-6'308,"0"-4"151,6 8 45,0-3-8,0 5-397,6 0 1,0 0 141,5 0 1,2 0-42,2 0 1,-1 0 18,5 0 1,0 0-98,4 0 0,0 0 24,0 0 0,5-1-10,2-3 1,2 3-242,-2-3 108,3-2 0,-7 5 56,4-3 0,-4-1-74,0 1 0,-5 0 132,-2 4-487,-5 0 181,2 0 61,-10-5-680,-1 4 506,-5-4 0,-6 6-1573,-5 3 1875,-11 2 0,-17 6 0,-8-1 0</inkml:trace>
  <inkml:trace contextRef="#ctx0" brushRef="#br1" timeOffset="22">7492 10724 8505,'-6'0'1316,"1"0"-289,5 0-683,-5 0 77,3 0-20,-3 0-127,5 0-102,-5 0 0,0 5 172,-3 3-240,-7 7-57,8 3 183,-10 0-178,6 8 100,-1-7 1,1 14 185,-1-2-459,1-3 116,0 5 1,3-5-27,0 2 1,6 2-96,-2-6 1,3 5-307,1-4 274,0-1 55,0-3 1,0-5-142,0-3-26,5 3 204,1-6-130,6 5 156,-1-11 1,0 3-85,1-5 178,-1 0-113,1-4 0,3 0-52,0 0 253,5 0-82,-2-5 1,1-2 152,0-4 23,0-6-224,4 5 1,-4-10 168,0 3 0,-5-2-122,8-2 25,-10 0-42,5 0 0,-9-5 10,-1-2 0,-4-1-5,1-3 0,-3 2 29,-1-6 0,-1 3 4,-3 0 1,1 2-489,-4 3 201,-6 2 93,0 5 1,-3 2-327,4 2 422,-4 2-278,3 6-607,-3 4 559,-1 2 0,4 5-119,-2 0-453,3 5 293,0-3 623,1 13 0,-1-2 0,1 9 0</inkml:trace>
  <inkml:trace contextRef="#ctx0" brushRef="#br1" timeOffset="23">7800 11329 11871,'7'2'464,"-3"2"-1508,-3-3 517,-1 4 329,5-5-1834,-4 0 2032,4 0 0,0 0 0,2 0 0</inkml:trace>
  <inkml:trace contextRef="#ctx0" brushRef="#br1" timeOffset="24">8314 10701 8097,'-5'-11'0,"-1"5"0,-5-5 0,3 10 0,0-3 0,1 3 0,-5 1 0,1 0 1718,-1 0-741,1 5-360,0 2-268,-1 9 1,1 2 100,-1 5-146,-4 5-127,3-4 0,-3 9 237,4-3-336,-4-2 20,3 5 1,-3-8-162,4 6 1,5-2 20,-1 1-8,0 3 44,2-3 0,1 0 203,5 1-556,0-6 232,0 3 1,5-5-35,3 0-26,2-6 75,6 5 0,-2-11-100,5 1 39,-5-1 136,8-10 0,-6 4 76,3-5-81,3 0 8,-4-5 0,1-1 274,0-5 14,-5-1-262,2-4 224,-4 3-90,-1-3 1,-5-1-53,-2-2 415,-3-3-252,-6 0 0,-1 0 142,-5 3-631,-6-3 216,-1 10 1,-8-3-982,-1 7 539,0-2 295,-1 8 0,8-3-1952,-3 5 1060,3 5 1075,2 2 0,-3 9 0,3 2 0</inkml:trace>
  <inkml:trace contextRef="#ctx0" brushRef="#br1" timeOffset="25">8805 10804 7981,'0'-11'683,"0"4"-346,0 2 547,0 5 0,-3 5-616,-1 3 13,0 7-142,4 3 1,-1 6 140,-3 3-56,3-3 1,-4 4-372,5-5 138,0-1 1,0 0 186,0-3-855,0 3 509,5-10 1,-4 5-42,3-6-922,-3 1 375,4-1-831,-4-5 697,4 5 380,-5-10 510,0 4 0,0-5 0,0 0 0</inkml:trace>
  <inkml:trace contextRef="#ctx0" brushRef="#br1" timeOffset="26">8577 11044 7981,'6'-5'0,"-1"4"0,1-8 0,1 5 0,0 0 1441,0 4-635,1-5-457,3 4 1,6-4 224,2 5-185,2-5-108,2 3-250,0-8 40,0 9 1,3-5 265,1 2-861,0 3 486,-4-10 1,-1 10-2,1-3-2007,0 3 2046,-5-4 0,3 4 0,-3-4 0</inkml:trace>
  <inkml:trace contextRef="#ctx0" brushRef="#br1" timeOffset="27">9731 10382 8028,'0'-18'0,"0"1"669,0 11-354,0-4 0,0 7 124,0-4-209,0 4 143,0-2 793,0 5 1,0 5-794,0 3-122,0 7-79,0 3 0,0 5 13,0-1 0,0 5 0,0 0 1,0 1-61,0-2 0,0-2-205,0 3 0,0-3-551,0-1 375,0 0 152,5 0 1,-4-4-1059,3 0 616,2-5 179,-5 2-1401,4-4 1090,-5-1 1,4-3 677,0-1 0,0 1 0,-4 3 0</inkml:trace>
  <inkml:trace contextRef="#ctx0" brushRef="#br1" timeOffset="28">9388 10918 8452,'1'-6'1634,"3"2"-1570,-3 3 40,9 1 0,-3 0 1241,4 0-629,6 0-333,0 0 1,8 0 485,1 0-409,3 0-57,6 0-808,-1-5 578,5 4 0,1-4 173,2 5-330,2 0 20,-3 0 1,0-4 309,1 0-496,-5 0 194,2 4 1,-8-1-293,-1-3 196,-4 3 9,2-4 1,-9 5-308,0 0 148,-5 0 1,2 0-821,-10 0 947,5 0-290,-10 0-1300,4 0 240,-5 0 1425,-5 0 0,-1 0 0,-6 0 0</inkml:trace>
  <inkml:trace contextRef="#ctx0" brushRef="#br1" timeOffset="29">9377 11261 8661,'0'-6'660,"0"1"1,1 5-277,3 0 257,-3-6-286,9 5 0,-7-4 237,4 5-219,1-5-179,3 4 1,1-6 85,-1 4 0,2 1 63,2-1-280,-2 1 108,8 2 1,-7 0 229,5 0-418,-5 0 66,3 0 0,-6 0-125,1 0 77,-1 0 35,0 5 1,-3 0-226,0 3 114,-6 2-50,3-3 0,-1 4-132,0 0 322,0 1-70,-4-6-111,0 9-46,0-12 127,-5 17-48,-2-12 63,1 8 1,-3-4-40,5-1 88,-5 1-46,8-6 0,-8 4 237,5-2 7,-5-3-220,8 5 195,-4-9-89,5 4 0,0-3-35,0 1-175,0-1 140,0 3 1,0-4 38,0 3-45,0-3 1,1 5-199,3-2 213,3-3-29,4 5 1,0-5-98,1 3 99,4-3-44,-3 9 92,3-9-70,-4 9 1,-1-7 9,1 5-49,-1-1 47,1 0 1,-2 3-4,-3-3 1,2 3-3,-5 2 0,0-1 20,-4 1-243,0-1 219,0 6 1,-5-3-212,-3 5-2,-2-5 171,-1 7-314,-6-3 144,-1 0 0,1 3 109,-5-3-123,4 0 59,-5-2 0,2-3-8,2 2 127,2-7-45,1 7 1,7-10-295,-3 3 9,4-3-462,-4-5 262,6 0-414,1 0 595,5-5 0,5-2-250,2-4-377,4 0 1022,5-6 0,2-1 0,5-5 0</inkml:trace>
  <inkml:trace contextRef="#ctx0" brushRef="#br1" timeOffset="30">9902 11467 9889,'-10'5'965,"2"2"1,-1 5-528,5 3-299,1 3 32,-2 4 0,3 1-52,-2 0 1,3 0 108,1 0 0,0 0-33,0 0-114,5-6 204,-3 5-504,8-9 200,-4 3 1,2-5 166,-1 1-96,1-1 37,3-4 1,2-2 30,2-5-27,-2 0-16,3 0 0,0-2 105,-1-1-291,5-4 81,-2-4 0,4-6-61,-3-2 188,2-2 24,-8-2 159,3 0-215,-4 0 1,-1-1 65,1-2-308,-6-4 101,-1 1 0,-6-4-11,-3 3 0,-2 1-211,-6-2 1,-4 6-465,-3-2 406,-3 8 176,-1 2 0,0 7-718,1 3 399,-1 2 173,0 5 0,0 5-841,0 2 1165,0 9 0,0 1 0,1 6 0</inkml:trace>
  <inkml:trace contextRef="#ctx0" brushRef="#br1" timeOffset="31">10564 10850 7738,'0'-7'775,"0"2"142,0 5-298,0-5-208,0 4 63,0-4-1053,0 5-1316,5 0 1895,-3 5 0,3 1 0,-5 6 0</inkml:trace>
  <inkml:trace contextRef="#ctx0" brushRef="#br1" timeOffset="32">11044 10644 8013,'0'-11'-89,"0"-1"978,0 6-330,0-4 88,-5 9 245,4-4-430,-4-1-169,-1 5 0,4-4-27,-6 5-38,6 0-63,-8 10 0,3-1 56,-4 10 1,-4 4 177,-1 4-154,1 4-74,-1 4 0,3 0-74,-2 3-598,7 3 700,-2-6 1,9 5-8,-3-6 0,3 0 36,1 1-932,5-1 521,1-5 1,6 1 47,-1-7 0,4 3 42,0-7 1,2-7-7,-2 0 0,2-5-75,2 1 1,2-3 910,-2-5-633,3-5-141,1-1 0,0-10 214,-1 1-190,1-5 7,-5 2 1,2-6 225,-5-3-89,1-2 1,-5-1-5,1-1-86,-6-4 0,-1-2 54,-5-5-234,0 0 83,0 2 0,-5-5 111,-3 3-891,-7 3 687,-3 0 0,-6 7-632,-2 5 532,1 1 1,-2 14-160,4 1-425,5-1 344,-4 11 65,10-4 1,-5 10-1102,6 3 813,-1 7 829,6-2 0,-4 13 0,3-2 0</inkml:trace>
  <inkml:trace contextRef="#ctx0" brushRef="#br1" timeOffset="33">11352 11147 7772,'7'5'1537,"-2"-4"-590,-5 4-127,5-5-180,-4 0-650,9 5 352,-8-3 58,3 3-882,-5-5-489,0 0 0,0 0 0</inkml:trace>
  <inkml:trace contextRef="#ctx0" brushRef="#br1" timeOffset="34">11729 10576 8041,'-5'-12'2248,"4"6"-2369,-4 1 204,5 5 748,0 0 0,0 6-501,0 6-99,-5-1 0,3 11 7,-8-5-36,9 11 0,-9-4 144,2 3-345,3 2 57,-5-5 0,5 4 92,-3-5 1,-1 0-217,6 0 0,-2-4-186,1 0 201,3-5 21,-10 2 0,10-4 7,-3-1-58,3 1 53,1-1-110,0-5-41,0 5 163,0-10-125,0 9-24,0-9 138,0 4-195,5 0 200,-4-3 1,10 3-215,-4-5 0,-2 0 72,5 0 0,-3 0-203,4 0 1,-3 0 88,-1 0-265,1-5 277,3 3 0,-3-3-153,0 5-655,-6 0 162,8-5 227,-8 4 148,3-4 537,0 0 0,-4-2 0,4-4 0</inkml:trace>
  <inkml:trace contextRef="#ctx0" brushRef="#br1" timeOffset="35">11752 10907 8036,'0'-11'-157,"0"3"-237,0 0 1697,5 6-310,-4-8 272,4 8-625,-5-3 619,0 5-886,0 5 1,0 3-39,0 7 0,0 2-52,0 2 0,0 2 91,0-2-214,0 8 12,0-3 1,0 4-107,0-5 1,0 0 188,0 0-589,0-1 267,0 1 0,0-5 106,0 4-700,0-10 305,0 5 216,0-6 7,0 1-314,0-6 56,0-1 92,0 0-1126,0-4 539,0 4 886,0-5 0,0-5 0,0-1 0</inkml:trace>
  <inkml:trace contextRef="#ctx0" brushRef="#br1" timeOffset="36">12472 10302 8012,'6'0'2066,"3"5"0,-4 2-1393,1 3 1,-2 7-410,4 2 1,-6 8 21,2 3-180,-3 3 1,-1 5-1,0 1 282,0 2-319,0 1 1,0 4-93,0-1 1,0 1 252,0 0-1941,0-1 1627,0 1 0,0-4 2,0 0-305,0-10 239,5 6 0,-3-13-124,1 5 248,-1-9 0,-2 4 100,0-10 1,0 1-143,0-5 287,0-5-138,0-1 2030,0-5-1913,0-5 0,0-1 60,0-5-294,0-1 0,0-1-24,0-2 1,5 1 86,2-5 1,0 2-329,0-3 0,1 0 120,3 5 0,1-2-49,-1 2 1,1 3 102,-1-4 0,-3 7 39,-1 2 19,1 4 252,3-7-189,1 9 0,-1-3-4,1 8 0,-5-2 128,1 6-107,-6 0 1,8 3 21,-2 0-32,-3 1-6,5 4 0,-7-3-196,4 2 92,-4 3 1,6-4-13,-5 5 0,3-4-171,-3 4 0,1-5-5,-1 1 0,-3-6-21,3-1 44,-3 0 0,1-2 25,1-2 12,-1 2-594,3-5 80,-5 4 556,0-5 1,5 0 0,1 0-1</inkml:trace>
  <inkml:trace contextRef="#ctx0" brushRef="#br1" timeOffset="37">12940 10907 7942,'0'-6'879,"0"1"-38,0 5 0,0 5-512,0 2 0,0 7 54,0 1 1,4 4-100,-1-3 1,3 4-179,-3-1 1,-1 3 74,1 0 1,-1 1-107,-2 0 0,1-4 25,3 0 1,-3-5-207,3 1 0,-3-2-249,-1-2 273,0-4 1,0-1 318,0-2-209,0-3 0,0 3 139,0-8 0,-1-1-63,-3-2 0,3-7 79,-3 2 1,3-7-135,1 0 1,0-2-154,0-2 0,3-1-39,1-3 1,5-1 60,-1-2 0,6 2-144,1 5 0,0 5 31,-3 3 0,-1 3-32,0 5 1,1-2 7,-1 5 1,1 0-335,-1 4 0,-3 0 30,-1 0 0,1 0 523,3 0 0,-4 5 0,-2 2 0</inkml:trace>
  <inkml:trace contextRef="#ctx0" brushRef="#br1" timeOffset="38">13408 10861 7901,'0'-6'1120,"0"-4"-491,0 8 1,0-4-200,0 2 1,-1 3 493,-3-3-582,3 3 1,-6-3 109,4 0 1,0 1-110,-5 3 1,5 0-6,-5 0-168,0 0 1,-3 5-140,0 2 0,-1 0 56,1 0 0,1 1-97,2 3 0,2 1-109,2-1 73,3 1 0,-5-1-218,6 0 1,0 1-72,0-1 126,6 1 1,0-1 92,5 0 1,2-3 65,2 0 0,-1-1 56,5 5 0,-1-5 125,1 1 0,1-2-81,-4 2 0,0 2-53,-1-2 0,-3 2 52,-1 1 1,1-3-28,-5-1 1,-2 1 168,-1 4 1,-4-1-41,-4 0 0,-3 1 86,-9-1 0,-6 4-127,-9 1 0,-2-1-226,-1-4 0,3-3-680,1 0 0,5-2 410,-2 1 1,7 2 385,1-5 0,10 5 0,-1-3 0</inkml:trace>
  <inkml:trace contextRef="#ctx0" brushRef="#br1" timeOffset="39">13911 10827 7951,'-12'0'-531,"6"-1"455,2-3 954,3 3-135,1-4 642,0 5 1,5 0-1103,2 0 0,5 0-1,3 0 1,3-4-118,5 0 0,0 0 167,-1 4-55,1 0-541,0 0 248,0 0 0,0-4 228,0 1-1267,-6-1 768,5-1 0,-9 2-1443,2-5 604,-2 6 1126,-2-3 0,0 0 0,1-2 0</inkml:trace>
  <inkml:trace contextRef="#ctx0" brushRef="#br1" timeOffset="40">13933 11021 7932,'7'0'493,"-2"0"-108,-5 0 14,5 0 1,1-4 225,6 1 0,-1-1 50,1 4 0,0 0-39,3 0-263,3-5 17,5 3-211,0-8 0,4 8 178,-1-6-725,1 0 349,-4 2 0,0 0 128,-1 2-1664,-4 3 737,4-4 818,-10 0 0,10 3 0,-4-3 0</inkml:trace>
  <inkml:trace contextRef="#ctx0" brushRef="#br1" timeOffset="41">14870 10462 7954,'0'-17'1046,"-5"4"0,2-3-888,-4 4 1,3 5 56,-4-1 0,1 6 604,-5-2-470,1 3 1,-1 1-20,1 0 1,-2 5-146,-2 2 1,2 8-61,-2 5 0,6 1 8,2 2 1,-1 5-170,-3 2 1,4-2-299,3-1 0,3 0 255,1-5 0,1 4-320,3-7 1,6-1 66,6 1 173,4-11-50,-2 8 58,5-15 0,1 4 0,2-5 69,-2 0 0,6-5 43,-4-3 0,-2-3 138,3-4 1,-3-3 116,-1-5 1,-1 0-72,-3 0 1,-4 1 3,-8-1 1,2-1-60,-5-3 0,-1 2-202,-7-6 0,-6 2-112,-5-2 1,-7 5-285,-1 7 0,-4 0-378,-3 7 0,2 3 369,5 9 1,0 2-487,1 2 1003,4 2 0,-4 15 0,4 4 0</inkml:trace>
  <inkml:trace contextRef="#ctx0" brushRef="#br1" timeOffset="42">14801 10816 9895,'0'11'923,"-1"4"-161,-3 0 0,3 6-283,-3-2 1,-1 2-136,1 2 0,-3 4-182,3-1 0,0 5 70,4-4 0,0 3-307,0-3 1,1-1 21,3-3 0,3-1 66,4-3 1,0-3-200,1-4 1,4-5 57,3 1 0,2-6 13,-2 2 0,4-4 94,-1-4 0,1-3 150,4-8 0,-3 1-35,-1-5-80,0 0 9,-6-4 132,5 0 0,-11-1-50,1-3-28,-1-2 1,-9-3-54,1-2 1,-6 2-152,-5-6 1,-11 3-420,-4 0 0,-9 7 235,-2 6 0,-1 5-397,-7 10 0,1 3 264,-1 8 0,7 3-1422,4 8 1866,11 3 0,-8 5 0,13 0 0,6 0 0,5 0 0</inkml:trace>
  <inkml:trace contextRef="#ctx0" brushRef="#br1" timeOffset="43">15464 10884 7962,'-1'-8'0,"-3"1"0,3 4 708,-5-2-359,6 5 0,0-1 559,0-3-276,-5 3 276,4-4-448,-4 5-161,0 5 1,4 1 266,-3 6-297,3 4 1,1-2 64,0 5-295,0 0 156,0 4 0,0 0-28,0 0 0,0-4-111,0 0 0,0-5-280,0 1 63,0-2-100,0-2-247,0 1 445,0-6 2,0-1 24,0-5 174,0-5-114,5-1 1,-4-6 253,3 1-120,-3-1 0,4-4 53,3-3-140,-3 2 12,5-4 1,-5 7-118,3-5 1,2 5 107,-3-2-167,-2 4 38,6 5 1,-10 1 108,3 2-351,2 3 179,-5-4 1,4 10-173,-5 3 255,0 2 1,4 1-155,0 1 78,0 4 1,0-3 8,-1 2-261,6-2 190,-7-2 0,8 1-39,-3-1-40,3-5 76,2-1 0,-1-1-13,1 0 448,-1 0-204,1-4 0,-1-4 99,0 0-98,1-5 1,-1 3 54,1-5 0,-1 0 126,1 4-104,-1-8 114,0 7-211,-4-9 0,3 6 56,-3 0-205,-1-1 149,4-4 1,-5 3 39,2-2-299,4 7 246,-10-2-99,4 4 71,0-1-181,-4 2 168,4 5 1,-1 2 105,0 1-96,0 4 0,-4 9 28,0 3 1,4-1 5,-1 1 1,1 0-29,-4 4-542,0 0 323,0-6 1,4 4-1286,0-6 1012,0 5 0,-4-7-299,0 2 1,0-2-48,0-2 841,5-4 0,1 3 0,5-4 0</inkml:trace>
  <inkml:trace contextRef="#ctx0" brushRef="#br1" timeOffset="44">16081 10838 7946,'-12'-6'543,"6"-4"246,-4 9-269,8-4-214,-8 5 0,9 5 184,-3 2 0,-1 8-130,1 5 1,0 5 172,4 2 1,0 3-142,0-3 0,0 4-339,0 0 0,2-3-46,2-2 1,-2 2-417,6-1 436,-1-5 0,0-5-880,-4-1 396,4-9-268,-6 8 149,4-13 91,-5 3-1718,0-5 2203,0-5 0,0-7 0,0-6 0</inkml:trace>
  <inkml:trace contextRef="#ctx0" brushRef="#br1" timeOffset="45">16012 10576 8082,'-6'-17'787,"-4"5"1,8-5-293,-2 6-594,3 4 164,1 2 0,0 4 878,0-3-156,0 3-839,0-4-674,5 10 1,2 5 725,4 5 0,0 6 0,1-4 0</inkml:trace>
  <inkml:trace contextRef="#ctx0" brushRef="#br1" timeOffset="46">16172 10953 8832,'6'0'2013,"4"5"0,-8-3-1360,2 6-662,2-1 178,-5 10 0,5-4 169,-2 2-487,-2-2 205,3 3 1,-5-3-54,0 2 44,0-2 1,0-2-490,0 1 195,0-1-111,0-5 103,0-1 523,0-5-201,5 0 92,-4 0 0,5-5-12,-2-2 1,-1-3-47,4-2 0,0-4 61,0-3 1,5-3-40,-1-1 0,0 0-201,5 0 0,-2 4 125,1 0 35,-2 5-235,3-2 192,-4 5 1,-1-1 244,0 1-12,1 4-235,-6 2 1,4 5 187,-2 0-106,2 0 1,0 5-1,-2 3 1,2 6-14,-2 1 0,-2 5 127,2-1 0,-1 7-71,5 0 0,-5 1-157,1-4-16,-1 0 0,1 2 178,0-2-621,-1 2 321,0-12 0,1 7-652,-4-4 552,0-6 0,0 0-977,0-2 641,0-3 243,1 0 326,-4-5 0,9 0 0,-4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4:45.70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4831 14390 8040,'-8'-4'73,"1"1"273,4-1-120,-2-1 177,5 4-125,0-5 0,0 5 465,0-3-248,-5 3-34,4-4-450,-4 5 238,5 0-171,0 5 1,0 1 42,0 6 1,0 1-12,0 2 1,0-1-10,0 5 1,0 0-35,0 4 1,0 1-77,0 2 0,0-1 123,0 1 1,0 2-137,0-1 0,0 3 97,0-3 0,0 3-93,0-3 1,1 0 70,3-5 1,-2 1-19,6 0 1,0 0-29,3 0 0,-1-5 5,-2-3 0,2-1-136,-2 1 0,-2-6 100,2 2 1,-5-3-338,5 0 97,-6 2-551,4-9 191,-6 4-222,0-5 0,-6 0-505,-1 0 1351,-3 0 0,-7-5 0,-1-1 0</inkml:trace>
  <inkml:trace contextRef="#ctx0" brushRef="#br0" timeOffset="1">4009 15395 8359,'-2'-6'57,"-1"2"208,1 3 147,-3 1 840,5 0-872,5 0 1,2 0-117,4 0 0,4 0 79,1 0 1,4 0-57,-1 0 0,3 0 5,0 0 0,2 0-67,3 0 0,2-4 30,6 0 1,0 0-44,3 4 0,-1-1-30,5-3 0,1 3-118,6-3 0,0-1 164,4 1 0,0 1-493,4 3 0,1-4 317,-1 0 1,-2 0-118,-1 4 1,2 0 109,-3 0 0,3-4-169,1 1 0,1-1 107,3 4 0,-3-4-104,3 0 0,3-5 72,-32 5 1,1 1-1,30-6 18,-31 5 1,1 0-1,26-6-159,2 2 0,-7 0 131,-5 0 0,-7 2-15,-4 2 0,-2 3 131,-2-3 1,-5 2 151,-2 2 0,-7-3 119,-1-1 1,-5 0-25,1 4 1,-2 0-377,-2 0 0,-3 0 795,-1 0-844,-4 0-174,2 0-1687,-5 0 899,-5 0 0,-6 5 350,-8 3 733,-8 2 0,-7 1 0,-7 1 0</inkml:trace>
  <inkml:trace contextRef="#ctx0" brushRef="#br0" timeOffset="2">4340 15806 8192,'-11'-5'-267,"4"3"-68,3-6 1,2 6 499,-2-2 700,3 3 318,-4-4-337,5 3-742,0-3 0,0 6 151,0 3 0,0 8 152,0 7 1,0 4-155,0 3 1,0 2 3,0 3 0,0 5-37,0-1 0,0 5 3,0-2 0,0 2-247,0-2 1,0-3 64,0 3 0,0-2-155,0-2 0,0-5-1,0-2 1,0-3-7,0-1 0,0-5 80,0-3 0,0-2-2,0-2 42,0-5 3,0 5 50,0-10-1,0 4 662,0-5 0,3-1-648,1-3-268,0 3 236,-4-10 0,5 9-134,3-6 0,-2 6-116,2-2 1,1-1 15,6 1 0,-1-1 24,5 1 1,-1 3 141,1-3 0,2-1 13,-2 1 0,3 0 28,1 4 0,-4-3 19,0-1 1,-4 0-21,4 4 0,-5-1 15,1-3 1,-2 3-120,-2-3 94,1 3 0,-1 1-296,1 0 1,-6-2-579,-2-2-325,-3 3 572,4-4 1,-4 4-247,3-3 0,-3 1 74,-1-4 804,0 4 0,-10-12 0,-2 2 0</inkml:trace>
  <inkml:trace contextRef="#ctx0" brushRef="#br0" timeOffset="3">4249 16149 8070,'-7'-11'325,"-3"-1"151,9 6 1,-3 0-247,8 2 1,-2 2-98,6-1 0,1 1 273,6 2 0,3 0-32,5 0 1,1-1-99,2-3 1,4 3-27,4-3 0,-2 3-24,2 1 1,-4-4-103,5 0 0,-2-1-130,-7 2 1,1 1-343,-4-2 1,-6-1 218,-1 2 1,-4-1-524,0 4 0,-5 0-259,1 0-39,-5-5 394,2 3 1,-7-3-235,-1 5 1,-4-1 789,-4-3 0,-6-2 0,0-6 0</inkml:trace>
  <inkml:trace contextRef="#ctx0" brushRef="#br0" timeOffset="4">4374 15864 8211,'-5'-18'67,"4"5"-34,-3 6 0,4 4 369,4-1 146,-3-2 1,5 5 126,-2-3 0,-1-1-188,4 1 0,1 0-361,3 4 1,5-4 3,-1 0 0,5 1-171,-1 3 1,-1-4 88,1 0 0,0 0-175,4 4 1,0-1-164,0-3 1,-1 3-476,1-3 0,0 3-457,0 1 0,-4 0 1222,0 0 0,-5 5 0,3 1 0</inkml:trace>
  <inkml:trace contextRef="#ctx0" brushRef="#br0" timeOffset="5">5037 15692 8225,'0'-11'1067,"0"-1"-174,5 6 14,-4 1-11,4 5 4,-5 0-607,0 5 0,0 7 16,0 7 0,0 2-111,0 2 1,-1 5-17,-3 2 1,3 3-115,-3 2 0,-1 3 40,1 0 0,-1 4-101,1-4 0,3 4 50,-3-4 0,3 0-256,1-4 1,-4-4 35,0 1 0,0-4 68,4 3 1,0-7 193,0 3 1,0-8-2,0 5 0,0-8 3,0 1 1,0-3 27,0 3 1,0-7-89,0 2 61,0-2 1,0-1-163,0-1 129,0-4-330,0 2-157,0-5 444,5 0 1,2 0 9,4 0 1,1-2-75,-1-1 0,4 1-9,0-1 1,2-2-1,-2 1 0,-2-4 32,2 4 0,2-1-122,-2 1 0,0 3 63,-4-3 0,1 2-90,-1-2 1,-3 3-340,0-3-546,-6 3-125,3 1-467,-5 0 0,-5 0 1641,-3 0 0,-2 5 0,-1 1 0</inkml:trace>
  <inkml:trace contextRef="#ctx0" brushRef="#br0" timeOffset="6">5002 15669 7929,'0'-17'-169,"0"0"1,0 10 1645,0-1-761,0 5-666,5-2 0,2 5 430,4 0 1,1 0-87,-1 0 1,0 2-90,1 1 1,3 2-84,0 3 1,4 2-84,-3-2 1,0 2 53,-1 1 1,2-3 15,2 0 1,1-1-31,-5 5 1,4-2-185,-3-3 0,3 4-174,-4-4 1,4 0 127,-4 0 0,0-4-151,-3 1 1,-1-3-128,1-1 1,-1 4-227,0-1 0,-3 1-460,0-4 103,-6 0 1,7 1-655,-5 3 817,0-2 749,-4 3 0,0 0 0,0 1 0</inkml:trace>
  <inkml:trace contextRef="#ctx0" brushRef="#br0" timeOffset="7">5482 15818 8302,'-5'-6'145,"4"-1"887,-3 3-769,3 3 73,1-9 1103,0 9-641,0-4-380,0 5-102,5 5 0,-3 1 32,6 5 0,-1 2-236,5 2 0,-1-1 144,1 5 1,-1 0-49,1 4 1,-1 0 20,0 0 0,1 0-312,-1 0 0,1-1 36,-1 1 0,0 4 28,1 0 0,-1-1 79,1-3 0,-2-4-34,-2 0 0,2-5-42,-3 1 1,-2-2-260,-1-2-686,3-4 482,-6 3-356,9-9-325,-9 4-528,4-5-1392,-5 0 2171,0-5 909,0-1 0,0-6 0,0 1 0</inkml:trace>
  <inkml:trace contextRef="#ctx0" brushRef="#br0" timeOffset="8">5916 15761 8228,'0'-23'0,"-5"5"648,4 2 1091,-4 4-349,5 6-913,-5 1 1,2 10-366,-5 3 1,5 11 111,-5 3 0,-3 13 121,-5-1 1,0 9-130,1 3 0,1-3-31,-5 6 0,1-4-244,-1 4 1,-2-2-13,6-1 0,-5-4 41,1 0 1,2-11-59,2 0 0,6-7-219,2-5 0,4-2 21,-1-6-1229,3 0 319,1-4 533,0-2 0,5-5 214,3 0 1,2-1-391,1-3 1,2-6 838,2-6 0,-2-4 0,3 2 0</inkml:trace>
  <inkml:trace contextRef="#ctx0" brushRef="#br0" timeOffset="9">6007 15704 8170,'-5'-23'0,"4"5"0,-3 3 1369,3 7-593,1-2-266,5 4-472,1-6 1,1 5 220,-3-1 0,2 6 187,1-2 1,0-1-159,0 1 0,5 0-48,3 4 1,0-4-44,-3 0 1,3 1-139,0 3 0,2 0 66,-2 0 1,-2 0-216,2 0 0,1 0 21,0 0 0,-1 0 119,-4 0 1,1 0-221,-1 0 33,0 0 44,1 0 219,-1 0 15,-4 0-33,-2 0 0,-4 0 17,3 0 0,-3 9 92,3 2 1,-3 9-127,-1 3 1,-1 1 168,-3 7 1,-1-1-37,-3 4 0,0 4-23,4 1 1,0-1 2,4-4 1,0 4 4,0 0 0,0 4 5,0-4 1,4 0-20,0-4 1,3 1-163,-3-1 0,4-4 97,-5 1 1,6-6-100,-1 2 1,1-3 59,-2-1 0,3 0-200,-2-1 0,2 0 22,2-3 1,-5-3-161,1-4 1,-4-1 124,3 1 0,-4-5-364,1 1 598,-3-6 0,-4 4-99,-4-6 1,-2 0-3,-10 0 1,-5-4 27,-7 0 1,-2-5 73,-1 1 1,0 2-290,0-1 1,3 4-223,1-1 0,8-1-846,-1 1-1208,8 0-690,-2 4 3142,16 0 0,8-5 0,10-1 0</inkml:trace>
  <inkml:trace contextRef="#ctx0" brushRef="#br1" timeOffset="10">8611 15041 8057,'-7'-10'-585,"-1"3"1113,6-4 1079,-4 10-983,6-9 0,4 10-132,0 0 1,1 6-34,-1 10 1,-3 3-162,3 7 1,-3 3 89,-1 6 1,0-1-176,0 0 1,0 4 0,0 0 0,0 4-169,0-4 1,0 4 88,0-4 1,0-1-145,0-7 1,0 3 48,0-2 0,0-3-73,0-2 0,4-5 177,0-2 88,0-5-84,-4 2 1,1-9 500,3-4-429,-3-1-147,4-2 586,-5 0-664,0-5 0,4 2-154,0-5 168,0 6 0,-1-4-214,1 2 131,5 3 1,-3-5-204,6 6 0,-1 0 49,1 0 1,-1 0 100,1 0 0,-1 0 135,0 0 1,5 0-46,-1 0 1,5 0 122,-1 0 0,3 0-70,1 0 1,-1 0 31,1 0 0,0 0-26,0 0 1,0 0-8,0 0 0,-6-3-1088,-1-1 461,1 0-1430,-4-1 1079,4 4 1,-11-6-1398,-2 4 1533,-8 1 828,-2-3 0,-11 0 0,-1-1 0</inkml:trace>
  <inkml:trace contextRef="#ctx0" brushRef="#br1" timeOffset="11">8691 15430 8057,'-5'-18'0,"3"5"332,-6 6 0,6 3 517,-2-4 1,2 4 524,2-3-648,0 4 1,0-3-275,0 2 0,2 3 399,2-3-498,2 3 1,5 1-24,1 0 0,3 0-12,0 0 1,4-4-93,-4 0 1,6 0-1,-2 4 1,2 0-63,2 0 1,4-4-174,-1 1 0,2-5-544,-1 4 1,-4 0 384,0 4 0,-2-3-1042,-5-1 529,-1 0-2226,-4 4 1794,-4 0 1,-4 0 99,-6 0 1,-4 0 534,-4 0 0,-6 0 478,-2 0 0,-2 0 0,-2 0 0</inkml:trace>
  <inkml:trace contextRef="#ctx0" brushRef="#br1" timeOffset="12">8600 15121 8057,'-6'-18'396,"-3"2"-330,5 5 0,0-1 574,4 1 1,1 3-81,3 0 1,4 2 40,7-1 1,3 0-170,5 3 1,1 2 86,2-6 1,4 4-174,4-3 0,-4 4-58,1-1 1,-5 3-704,5 1 1,-6 0 102,2 0 1,-3 0-187,-1 0 0,0 1-331,-1 3 1,-2 1 828,-1 3 0,-5 2 0,2-4 0</inkml:trace>
  <inkml:trace contextRef="#ctx0" brushRef="#br1" timeOffset="13">9502 14436 8057,'0'-8'-28,"0"1"120,0 4 474,0-7 202,0 9-171,0-9 91,0 8-12,0-3-92,0 5 0,-1 5-333,-3 3 1,3 0 13,-3 3 1,3-1 0,1 9 0,-4-2 40,0 6 0,0-1-86,4 13 1,0-2 165,0 9 1,0-1-78,0 5 0,2 1-82,1 3 0,0 0-318,5 4 1,-6 1 144,2-1 0,-3-1-2,-1 4 1,4-4-162,0 5 0,0-6-307,-4-7 0,0 1 154,0 0 0,0-5 65,0 1 1,0-4 3,0 4 0,0-5 106,0 1 1,0 1 73,0 0 0,0-1 131,0-4 1,0 0-86,0 0 1,0-4 173,0-4 0,0 2 27,0-1 0,-4 3-66,0-3 1,-1 0 295,1-5 1,3 1-383,-3 0 0,3-1 92,1-3 0,0 1-76,0-5-237,0 0 109,0-3-147,0-1 1,1-4-72,3-4 225,-3-1 790,4-2-197,-5 0-498,0-5 0,1 2 276,3-4-227,-2 4 0,6-3 240,-4 2 1,5 3 326,-1-3 0,-2 2-109,2 2 0,-5-1 244,5-3-2357,0 3 1,3-4 1211,1 5 1,-1-4 321,0 0 0,1-1 0,-1 2 0,1 1 0,-1-2 0,-3-1-2487,-1 2 1180,-4-1-500,7 4 1304,-9 0 0,6 0-812,-4 0 1,-1-1 295,1-3 0,0 2 1019,1-1 0,-3 1 0,4 2 0</inkml:trace>
  <inkml:trace contextRef="#ctx0" brushRef="#br1" timeOffset="14">9525 14333 8057,'-6'-1'0,"2"-3"0,1 3 421,0-3 44,1 3 332,-3 1 300,5 0-767,5 0-156,2 0 0,1 0 58,4 0 1,-3-2 28,6-1 0,3 0 44,1-4 1,-1 3-74,1-4 0,-2 4-180,2-3 0,2 4 27,-6-1-1071,-5 3 479,0-4-424,-3 4-74,4-4 1,-3 5-403,-1 0 1413,-4 5 0,7 1 0,-4 6 0</inkml:trace>
  <inkml:trace contextRef="#ctx0" brushRef="#br1" timeOffset="15">10256 14413 8348,'0'-6'271,"-5"-4"217,4 3 0,-4 0 332,5-1 141,0 6-536,0-4 147,0 1 131,0 4-474,0-4 0,0 6-98,0 3 1,0 2 158,0 6 0,0 1 102,0 2-120,0 3-76,0-1 1,0 5 12,0-3 1,0 6-8,0 2 0,0 1-97,0-1 0,0-2-163,0 5 0,0-3 37,0 3 1,0-4-208,0 0 0,3-5-179,1-2 0,0-5-23,-4 1-523,0-2-238,5-2-665,-4-5 648,4 5-109,-5-10-415,0 4 1732,0-5 0,0 0 0</inkml:trace>
  <inkml:trace contextRef="#ctx0" brushRef="#br1" timeOffset="16">9913 15076 8312,'-5'-7'0,"4"1"1180,-3 2 174,3 3 43,1-4-147,0 5-825,5 0 1,1 0-168,6 0 0,0 0 36,4 0 0,1 0 39,6 0 0,1 0 52,3 0 1,-2 0-115,6 0 0,1 0 32,6 0 1,-3 0-61,3 0 0,-2-4 0,-2 0 0,2-1-109,2 1 0,-7 3 123,4-3 1,-5-1-392,1 1 1,-4 0-124,-4 4 0,-1-3-192,-3-1 1,-6 0-175,-6 4 0,-3 0-1631,4 0 1145,-6 0 0,2 1 1109,-8 3 0,-2 2 0,-6 6 0</inkml:trace>
  <inkml:trace contextRef="#ctx0" brushRef="#br1" timeOffset="17">10107 15589 8312,'-6'-11'-103,"1"0"39,5-1 1,0 5 808,0-1-125,0 0 239,0-3-21,0 0 140,0-1-214,0 1 189,0 4-770,0 2 1,0 7 74,0 1 0,0 4 96,0 4 0,4 4-81,0 1 1,3 4 27,-3-1 0,5 6-65,-1 2 1,3 0 0,4-5 0,-1 5-73,5 0 1,-4-1-151,4-3 1,-1-5-16,1-3 0,-2 2-252,-6-2 0,1-1-511,-1-6 387,0 2-389,1-4 1,-5 0-452,1-2-145,-5-3-163,2-1-697,-5 0 2222,-5 0 0,-7 0 0,-6 0 0</inkml:trace>
  <inkml:trace contextRef="#ctx0" brushRef="#br1" timeOffset="18">10450 15510 8312,'0'-18'0,"0"1"-1,0 6 749,0-1 1160,0 6-387,5 1-1011,-4 5 0,5 1-236,-6 3 1,3 2 88,1 6 0,0 4-32,-4 3 0,-5 8-53,-3 3 1,-2 5 31,-1 3 1,-5-3-161,1 3 0,0 2 107,4-2 1,-1-5-159,1-7 1,-1-1 86,1-3 0,3 0-532,1-3 1,4-2-535,-1-6-749,3 0 179,1 1-1122,0-6 1069,0 4 1503,0-8 0,0 3 0,0-5 0</inkml:trace>
  <inkml:trace contextRef="#ctx0" brushRef="#br1" timeOffset="19">10850 14276 8312,'1'-10'0,"3"2"0,-2-1 81,6 6 1,-4-2 176,3 1 0,-3 2 138,4-1 1,-2 0-42,2-1 0,2 3 24,-2-3 0,3 2-85,4-2 0,-1 3-1,5-3 1,-4 3-140,5 1 0,-1 0 120,3 0 0,0 0-133,-3 0 1,3 0 39,-3 0 0,2 0-29,2 0 1,-5 0 137,-3 0-247,3 0 2,-6 0 0,1 0 80,-5 0 1,-4 0 123,3 0-244,-4 0 182,2 0-410,-5 0 1,0 5 426,0 2 1,0 7-84,0 1 0,0 11-4,0 0 0,0 6 94,0 2 0,0 2 279,0 2 1,0 6-17,0 6 1,0 3-211,0-3 0,0 3-222,0-3 0,0 3-14,0-4 1,0 5-213,0-5 0,0 1 106,0-5 0,0 5-97,0-1 0,0 3-1,0-6 0,0 6-115,0-6 1,0 2 225,0-2 0,0 3 346,0 1 1,0-1 113,0-3 0,-1-2-177,-3-2 1,2 1-65,-1-5 0,-2-1-86,1-6 1,0-2-361,4-3 394,0-2 48,0-1-285,0-1-22,0-9 144,-5 3 1,4-5-1,-3 1-208,3-1 2,1 1 1,-2-2 78,-2-2 338,3-3-93,-4 0 325,5-4-154,0 4 926,0-5-565,-5 0-609,-1 0 0,-2 0 26,0 0 1,1 0-46,-5 0 1,0 0 36,-3 0 0,-3 0-296,-5 0 280,0 0 1,-7 0-36,-1 0 1,1-1 51,7-3 1,0 3-11,0-3 0,4-1-361,0 1 0,5-4-66,-1 5 0,6-1-1697,1 4-120,6-5 558,-3 3 0,5-1 578,0 6 1,0 0-1203,0 5 2273,5-6 0,11 8 0,9-3 0</inkml:trace>
  <inkml:trace contextRef="#ctx0" brushRef="#br1" timeOffset="20">12631 14482 8312,'0'-18'1,"0"3"0,4 2 209,0 2 0,1-5 209,-1 1 48,-3 0-274,4 9 1,-5-5 1220,0 4-432,0 2 110,0 0-284,0 5 0,0 6-579,0 5 0,-5 6 109,-2 6 0,0 5 112,0 2 1,3 3-52,-4 1 0,4 1-84,-3-1 1,4 4-314,-1 0 0,3 0 119,1-4 0,0-1-272,0-2 0,0-3 73,0-5 0,1-4-74,3 0 0,-1-5-66,4 1 0,-3-3-159,4 0 1,-4-4-665,3-1 1,-3-3 453,4 4 0,-6-5-960,2 5 1,-3-4 84,-1 3-330,0-4 1792,0 7 0,-5-4 0,-1 6 0</inkml:trace>
  <inkml:trace contextRef="#ctx0" brushRef="#br1" timeOffset="21">12643 15521 8312,'-6'0'1658,"0"0"1118,6 0-1456,0 5-557,0-4 1,2 4 475,2-5-149,-3 5 42,4-3-306,0 3-187,-4-5-183,4 0-986,-5 0 0,-5 5 1,-1 1-1</inkml:trace>
  <inkml:trace contextRef="#ctx0" brushRef="#br1" timeOffset="22">6875 15247 8288,'-6'-12'-234,"-4"6"0,9-4 1,-4 4-1</inkml:trace>
  <inkml:trace contextRef="#ctx0" brushRef="#br1" timeOffset="23">6853 15235 8288,'6'0'2647,"9"-5"1,-3 4-1272,7-3 1,-2-1-715,-1 1 0,-3 1-218,7 3 1,0-4-145,6 0 0,-1 0-63,1 4 0,-2 0-16,-1 0 0,0-4-4,0 1 1,0-1-108,0 4 0,-1 0-77,1 0 1,1 0 62,3 0 1,-3-2-190,3-1 0,-2 1-40,2-1 1,-3 1 46,3 2 0,0 0 46,0 0 1,2-1 22,-6-3 1,5 3-48,-9-3 0,4 3-14,-8 1 0,0 0 36,-3 0 1,-1 0 21,1 0 18,-1 0 1,1 0-5,-1 0 1,-3 0 0,-1 0 6,1 0 1,3-1 8,1-3 37,-1 3 0,0-5 1,1 6 1,-5-3-49,1-1 26,-5 0 97,7 4 87,-9 0 294,4 0-1,-5 0-578,0-5-425,-5 4 140,-1-4 1,-6 5-1161,1 0 1520,5 0 0,-5 0 0,5 0 0</inkml:trace>
  <inkml:trace contextRef="#ctx0" brushRef="#br1" timeOffset="24">6944 15647 8288,'11'0'1331,"2"0"167,2 0 0,-1-4-789,5 0 0,0 0 250,4 4 0,-4-1-469,0-3 1,4 3-173,4-3 0,3 3-175,-3 1 0,4-4 128,0 0 1,-2 0-133,2 4 1,-5 0 8,5 0 0,-5 0-161,5 0 0,-5 0 29,5 0 1,-6 0-90,2 0 0,1 0 42,-2 0 0,0 4-62,-7 0 0,2 0 78,-1-4 1,0 0 144,-1 0 0,1 0 6,-5 0 0,4 0-26,-3 0 1,-1 0 153,-4 0-41,1 0 37,-1 0-155,1-5-229,-6 3 0,0-3-783,-2 5 459,-3 0-3406,4-5 3854,-10 4 0,-1-4 0,-5 5 0</inkml:trace>
  <inkml:trace contextRef="#ctx0" brushRef="#br1" timeOffset="25">7446 14779 8288,'7'0'2710,"-2"0"-1013,-5 0-1646,0 5 0,0-2 169,0 9 0,-1-2 279,-3 9 1,2 0-148,-1 4 1,-2 1 49,1 3 0,-5 1-144,1 2 1,2 3 38,-2-2 1,5 4-223,-5-1 1,5 7 115,0-7 1,-3 3-125,3-3 0,-1-1-33,4-2 0,-4 0-188,0-4 0,0 1 101,4-1 0,-1-4-55,-3-1 0,3 1 172,-3-4 1,-1 3-4,1 1 0,-3-4 172,3 0 1,-1-4-103,1 4 1,3-5 100,-3 1 0,-1 2-127,1-2 1,0 0-5,4-3 0,0-1 31,0 0 1,-3-3 151,-1 0-218,0-1 1,4 5-9,0-1 1,0-3-169,0-1 150,0-4-172,0 7 66,0-9 68,0 9-67,0-8 28,0 8 0,0-8-41,0 6 73,0-5-12,0 7 4,0-9 53,0 9-40,0-9 96,-5 9-91,4-8-1,-4 8 0,3-5 2,-2 3 1,3-2-1,-3-2 0,2-3 8,-2 3-462,3 2 269,-4-5-44,5 5-313,0-6 1,5 0-1,1 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33:05.59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5358 13732 8178,'-5'-11'-708,"4"4"2082,-4-3-257,5 9-111,0-4-495,5 5-252,-4 0 1,6 5 58,-4 3 0,-1 2-74,1 1 0,-1 6 38,-2 2 1,0-2-94,0 2 1,0 4-16,0 4 0,0 1-7,0-2 0,0 0-157,0 4 0,0-3-60,0 3 1,4 1 153,-1 3 0,1-1-256,-4-2 1,1 0 33,3-4 0,-2 3-20,1-3 1,-1 0 66,-2-4 0,3-2 35,1-2 0,1-2 140,-1-6 1,-3 1-100,3-1 1,-1-3 193,0-1-134,-1-4-54,3 2 0,-1-4 78,-1 3-281,1-3 31,-4 4-4385,0-5 3279,0-5 1267,0 4 0,0-9 0,0 3 0</inkml:trace>
  <inkml:trace contextRef="#ctx0" brushRef="#br0" timeOffset="1">5347 13835 8134,'-4'-18'830,"0"3"-451,0-3 0,4 5-69,0-2 0,0 3 174,0 0 1,0 4-117,0 1 1,0-1-53,0-3 0,6 3-46,1 1 0,0 3-38,0-4 0,1 6 8,3-2 0,1 3-139,-1 1 1,5 0-5,4 0 1,2 0-95,5 0 1,2 1 84,5 3 1,1 2-104,-1 5 1,0 1-178,1-1 0,-5 1 103,0-1 0,-8 1-18,1-1 1,-12 4 56,1 0 0,-9 2 53,1-2 1,-2-1 119,-2 5 0,-11-4 222,-4 4 0,-5-1-159,-3 1 1,-9 1 80,-2-4 0,-3 3 282,3-4 1,-3 0-158,3-3 0,-2-2-291,10-3 1,-3 2 170,6-5 0,2 4-2331,10-4-533,0-1-1138,4-3 3730,7 5 0,12-3 0,5 3 0</inkml:trace>
  <inkml:trace contextRef="#ctx0" brushRef="#br0" timeOffset="2">7675 11695 8089,'-12'-8'0,"1"1"0,1 3 0,2-4 0,-2 6 1,9-8 1017,-4 3 0,5 0 531,0-1-1104,0 6 0,1-4-115,3 6 0,-2 0-60,6 0 1,-2 6 7,2 1 1,2 7-10,-2 1 1,2 6 29,1-2 0,2 2 26,2 2 0,-2 1-87,2 3 1,3-2-35,1 6 1,-3-6 33,0 2 0,0 1-220,-1-2 1,6 1 158,-2-4 1,1 0-295,-1-1 0,1 1 41,-4 0 0,3-1-58,-4-3 0,4 1 77,-4-5 1,0 0 29,-3-3 0,-1-1-166,1 1 190,-1-1-359,0 1 209,1-1-373,-1-5 0,-4 1-816,-4-3-803,-1-3 574,-2 4-1195,0-5 2766,0-5 0,0 4 0,0-5 0</inkml:trace>
  <inkml:trace contextRef="#ctx0" brushRef="#br0" timeOffset="3">8177 11775 8081,'0'-23'0,"0"5"676,0 3-378,0 2 1,0 2 715,0 0 173,0 4 137,0 2-196,0 5-752,0 5 0,-5 2-97,-2 4 0,-4 7 66,0 5 1,-5 1-94,-3 6 1,-8 6 97,-4 6 0,-3-2-339,-4 2 0,1 0 206,-5 4 0,2-2-172,-2-2 0,4-3 143,7-5 1,0-1-84,4-2 0,4-3 42,4-5 0,5-2-89,-1-2 1,6-2 85,1-6 0,6-3-2,-2-1 110,3-4 12,1 7 168,0-9-245,0 4-2186,0-5 0,10 0 0,3 0 0</inkml:trace>
  <inkml:trace contextRef="#ctx0" brushRef="#br0" timeOffset="4">11284 11775 8206,'6'-12'-604,"-1"1"151,-5 5 302,0-4 1645,0 8-283,0-8 58,0 9-434,0-4-266,0 0 1,2 3-152,1-1 1,0 1-43,4 2 1,-3 2-115,4 1 1,-1 0-11,5 5 1,-1-1-6,1 5 0,0 3-161,4 0 1,-2 2 5,5-2 1,-4-1-115,4 5 0,-1-5-156,1 1 0,2 2 96,-2-2 1,3 0-123,1-4 0,0 1 70,-1-1 0,0-3-334,-3-1 0,-1-3 200,-3 4 0,-6-6-587,2 2-483,-2-3-830,-2-1-76,-2 0 2244,-5 0 0,0 0 0</inkml:trace>
  <inkml:trace contextRef="#ctx0" brushRef="#br0" timeOffset="5">12026 11763 8206,'0'-11'0,"0"0"0,0 3 345,0 0 1,0 5 318,0-5 228,0 5-45,0-2-285,0 5 0,-5 0-296,-3 0 0,-3 5-4,-4 3 1,1 6-16,-5 1 0,0 2-164,-4-2 1,1 1 139,3 4 1,-2 0-521,2-5 1,2 4 183,2-4 0,-1 1-926,0-5 0,1 4 105,4 0 0,0 1-294,4-5 1,1 0 1227,2 1 0,2-1 0,-3 1 0</inkml:trace>
  <inkml:trace contextRef="#ctx0" brushRef="#br0" timeOffset="6">11729 12026 8206,'0'-6'1257,"0"-4"1436,0 8-1142,0-3-806,0 5 1,0 5-84,0 3 1,0 3-219,0 5 1,0 1-155,0 6 0,0 0-12,0 0 0,0 0-229,0 0 0,0-1 44,0 1 0,1 0 19,3 0 1,-1-5 134,4-3 0,-4-2 131,1-2-277,2 1 1,-3-2-213,4-3-77,-4-2 197,2-5 443,0 0 748,-4 0-1054,4 0-3027,-5 0 2881,0 5 0,0 2 0,0 4 0</inkml:trace>
  <inkml:trace contextRef="#ctx0" brushRef="#br0" timeOffset="7">6375 13641 8380,'0'-12'0,"0"1"318,0-1 1,0 1 316,0 0 67,0-1-48,0 1-186,0-1 0,0 5 55,0-1 6,0 6-397,0-3 1,-1 5 148,-3 0 0,1 5-74,-4 2 1,-5 7 85,-3 1 1,-2 6-22,2-2 1,1 6-59,-5 2 0,4 3 22,-4-3 1,5 5-130,-1-2 0,-2 3 128,2 1 0,0 2-252,3 2 0,1-1 85,0 5 0,-1-4-213,1 4 1,3-4 36,0 3 1,6-4-67,-2 1 0,3-2 77,1-2 0,1-3 4,3-1 1,-2-1-57,6 2 1,0-3 68,3-6 0,2 1 15,2 0 0,-1-1 26,5-3 0,-4-1 68,4-3 0,-5-3-26,1 4 1,2-5 9,-2-3 1,0 1 205,-3-6-222,4 6 1,-3-7 162,2 1-141,-2-1 0,-5-2-315,-1 0 208,-4 0-622,2 0 1,-5-2-157,0-1 1,0 0-1769,0-5 1779,0 1 1,0-1 854,0 1 0,0-1 0,0-3 0</inkml:trace>
  <inkml:trace contextRef="#ctx0" brushRef="#br0" timeOffset="8">6683 14029 8329,'0'-24'5,"0"-1"190,0 9 1,-4-3 96,1 4 0,-1 0 76,4 3 0,-4-3 695,0 0-198,0 0 85,4 3-262,0 1-396,0 5 0,2 2-155,1 8 0,0-1 122,5 9 1,-1-2-77,5 9 0,-1 4 76,0 3 1,2 6-22,2-1 0,-1 2-126,5 1 0,-3 0-154,3 0 0,-2-1-33,2-2 0,-1 1-185,-3-6 1,-2 1-307,2-4 1,-2-2 259,-2-2 0,1 2 15,-1-6 1,1-1 93,-1-7 1,-3 2 111,-1-5 0,-3 1-405,4-1 266,-6-3 0,5 4-505,-4-5-681,-1 0 349,3 0 0,-5-1 419,0-3 1,-4 2 641,0-6 0,-5 6 0,-2-14 0,-7 4 0</inkml:trace>
  <inkml:trace contextRef="#ctx0" brushRef="#br0" timeOffset="9">7037 13983 8329,'0'-11'0,"0"-4"395,0-1 1,0 1-54,0 4 1,0 3 195,0 1 0,-4 3 544,1-4-496,-1 6 1,2-3-296,-1 5 1,-4 5-171,-4 2 0,-2 12 89,-2 4 0,0 8 66,-8-1 0,1 7-232,-8 1 1,1 4 101,-2-4 1,0 0-442,4-4 0,0 0 35,4 1 0,4-6-55,0-2 0,9-8 106,-1-4 1,3-2-30,1-2 0,-2 0-383,5 1 0,0-5 239,4 1 0,0-4-213,0 3 0,1-4 123,3 1 0,2 1-484,6-1 0,1-1 956,2-3 0,3 6 0,4 0 0</inkml:trace>
  <inkml:trace contextRef="#ctx0" brushRef="#br0" timeOffset="10">7448 14120 8284,'0'-17'-293,"0"5"0,0 6 1131,0 2 266,0 3-122,0-4-43,0 0-602,0 3 0,2-3-43,1 5-23,4 0 0,5 4-123,4 0 1,-4 0 106,4-4 0,-2 0-127,1 0 0,-1 0-4,5 0 1,-4 0-204,4 0 0,-5 0-519,1 0 0,2 0 372,-2 0 0,0 0-2126,-3 0 1167,-1 0 1185,-5 0 0,5 5 0,-5 1 0</inkml:trace>
  <inkml:trace contextRef="#ctx0" brushRef="#br0" timeOffset="11">7403 14326 9824,'11'0'1328,"0"0"-55,1 0 0,1 0-545,2 0 0,3 0 271,4 0 0,3 0-394,1 0 1,0-1-35,4-3 0,-3 1-305,3-4 1,-6 4-306,-1-1 1,-1 3-1373,-7 1 1,4 0 930,-4 0 1,-3 1 479,-5 3 0,1 3 0,3 4 0</inkml:trace>
  <inkml:trace contextRef="#ctx0" brushRef="#br0" timeOffset="12">8328 14075 8331,'-7'-12'315,"-3"1"1,9-1 96,-3 1 1,3 0 148,1-1 0,0 1-182,0-1 0,5 2 91,3 3 0,0-4-53,0 4 1,2-3-159,-2-2 1,6 2 17,1 2 1,0 0-18,-3 4 0,-1-4-214,1 4 0,-1 1-8,0 3 1,5-4-124,-1 0 0,0 0 30,-4 4 1,5 1-125,-1 3 0,0-1-1,-3 4 1,-5-3 123,1 4 1,-2-1-159,2 5 1,-3-1 25,-5 1 0,0 0 94,0 4 1,-1 0 39,-3 3 0,-6 3 15,-6-3 1,-3-2 46,4 3 1,-4-7 8,4 3 1,0-4 73,3 0 0,1-2-28,-1-2 336,6 2-197,1-4-22,5 0 0,0 1-64,0-3 0,1-3 0,3 3 1,4-2 11,7 2 1,-1-3 11,5 3 0,0 1-69,4-1 0,0 5 16,-1-2 1,1 0-58,0 0 0,-1 0 58,-3 0 0,1 4-161,-5-4 1,0-1 80,-3 2 1,-6 0-163,-2 3 0,-3 1 136,-1-1 0,-5 0-121,-2 1 0,-10 3 113,-6 0 1,-5 6 0,-6-2 0,-1-2-44,-3 2 0,2-5 32,-2 2 0,7-4 69,5 0 0,3-5-666,4 1-71,2 0 0,11 3-141,2 0 1,3-3-522,1 0 1,6-1-221,6 5 1587,4-6 0,7 4 0,0-3 0</inkml:trace>
  <inkml:trace contextRef="#ctx0" brushRef="#br0" timeOffset="13">9002 14634 8331,'6'-6'-836,"-1"1"4047,-5 5-1699,0 0-830,0 5 0,0 3-752,0 7 0,0-1 121,0 5 0,0 0-717,0 4 0,0 0 492,0-1 1,0 0-946,0-3 0,0 1 370,0-4 1,4 0-599,0-1 1347,4-2 0,-1 3 0,4-4 0</inkml:trace>
  <inkml:trace contextRef="#ctx0" brushRef="#br0" timeOffset="14">9584 14040 8331,'0'-22'0,"5"-1"0,-2 5 127,4 3 1,-3 2 132,4 2 0,-5 3 845,5 0-667,0 6 0,3-3-157,1 5 1,-1 1-70,0 3 1,5 2-33,-1 6 0,1 3-56,0 0 1,-2 4 122,5-4 0,-2 4-313,2-3 0,2 3 104,-6-4 1,0 0-458,-3-3 0,-1-1-150,0 0 0,-3-3-362,0 0 1,-5-2 242,5 2 0,-5 2-1112,0-3 1800,-1-2 0,3 6 0,1-5 0</inkml:trace>
  <inkml:trace contextRef="#ctx0" brushRef="#br0" timeOffset="15">10144 13961 8331,'0'-12'-309,"0"1"1,0-1 547,0 1 1361,0-1-1100,0 1 1,-2 5-213,-1 2 0,-2 4-395,-3 4 1,-7 6 157,-1 5 1,0 7-120,-3 0 1,0 3 90,-4 5 1,1-5-580,3 2 0,-1 1-66,5-1 0,0-1-1070,3-3 1692,1-5 0,-1 3 0,1-3 0</inkml:trace>
  <inkml:trace contextRef="#ctx0" brushRef="#br0" timeOffset="16">9904 14257 7802,'0'-7'1117,"0"-1"-387,0 6 0,-1-3-72,-3 5 1,2 1-174,-1 3 0,1 3-153,2 9 0,0 1-66,0 6 0,0 1 16,0 3 1,0-2-149,0 6 1,0-5-229,0 5 1,0-6-163,0 2 1,0-7 147,0-1 1,0-5-256,0 1 0,0-2 41,0-1-1129,0-1 895,0 0 0,0-3-763,0 0 622,0-6 697,0 8 0,-5-8 0,-1 3 0</inkml:trace>
  <inkml:trace contextRef="#ctx0" brushRef="#br0" timeOffset="17">10258 14280 8331,'0'-17'183,"0"1"1,5 4 372,3 0 0,2 5-18,1-1 0,1 2-141,-1-2 1,2 2 45,2 2 0,-1 3-106,5-3 0,-4 3-303,4 1 0,-5 0-63,1 0 0,2 0-148,-2 0 1,0 0-630,-3 0-1276,-1 0 1154,1 5 1,-6 1-15,-2 5 942,-3-4 0,-1 3 0,0-4 0</inkml:trace>
  <inkml:trace contextRef="#ctx0" brushRef="#br0" timeOffset="18">10178 14463 8799,'8'0'1422,"-1"0"0,1 0-347,3 0 0,4 0 4,1 0 0,4 0-471,-1 0 0,8-4-185,3 0 1,-1-4-132,2 0 0,-5-1-341,5 1 0,-6 0-471,2 4 1,-3 0-525,-1 4 1,-5 0-1626,-3 0 0,-3 5 2669,0 3 0,-1 2 0,1 1 0</inkml:trace>
  <inkml:trace contextRef="#ctx0" brushRef="#br0" timeOffset="19">10989 14063 8331,'0'-11'0,"0"-1"0,1 1 440,3 0 1,1-1-34,3 1 0,2 1 245,-3 2 0,7-2-151,2 2 0,4 2-97,-1-2 1,-1 6-138,1-2 1,0 3-49,4 1 1,-1 1-22,1 3 1,-1 2 15,-3 6 1,-1 3-193,-3 0 1,-4 9 84,1-1 1,-6 2-274,-6-2 0,0 5 84,0 3 0,-10 3-204,-5 4 0,-11 1 2,-4 3 0,-3 1-349,-1-5 1,-1 0 400,1-3 1,5-4 107,2-4 0,4-2 246,4-9 1,3-1-86,4-4 0,5-4 846,-1-4-455,6 4 1,-2-6 153,8 3 1,-1-3-166,9-1 1,-2-4 289,9 0 0,4 1-383,4 3 1,3-4-90,-3 0 1,3 0-129,-3 4 0,3-4 91,-3 1 1,2-1-288,-6 4 0,1 0 41,-9 0 1,0 0-819,-3 0-121,-1 0-597,-4 0-10,3 0 213,-9 0 0,4 1-1814,-5 3 3195,0-3 0,0 9 0,0-3 0</inkml:trace>
  <inkml:trace contextRef="#ctx0" brushRef="#br0" timeOffset="20">11548 13721 8331,'0'-18'0,"2"3"0,1 7 982,-1-2 380,3 9 105,-5-4-932,5 5 1,1 0-110,6 0 0,3 6 53,0 5 1,5 3-148,-1 9 1,3-3 174,1 7 0,1 4-119,3 3 0,-2 5-189,5 7 1,-4 1-109,1 2 1,-8-4-26,-4 4 1,-6-2-362,-2 3 0,-4-1 255,1-7 1,-4 2-694,-4 2 0,-3-5 373,-4-3 0,0-3-236,-1 0 0,0-6 177,-4-3 1,4-3 153,-4-4 1,4-2 40,0-6 0,1-1-161,-1-2 44,1 2 1,3-5-327,1 3-1694,4-3 1012,-2 0 1349,5-4 0,0 4 0,0-5 0</inkml:trace>
  <inkml:trace contextRef="#ctx0" brushRef="#br0" timeOffset="21">12325 14223 8331,'5'-18'100,"-4"6"423,3 4-191,3 1 1,-1-4 97,5 4 1,-3-2 27,0 5 1,-1 0-111,5 4 1,-1 0-83,0 0 1,1-4 9,-1 1 0,4-1 11,1 4 0,4 0-28,-1 0 1,3 0-190,0 0 0,1 0-205,0 0 0,-1 0-303,-3 0 0,1 0-2217,-5 0 1349,6 0-254,-9 0 1560,0 0 0,-7 5 0,-5 1 0</inkml:trace>
  <inkml:trace contextRef="#ctx0" brushRef="#br0" timeOffset="22">12314 14395 8331,'11'0'878,"0"0"0,2 0 366,2 0 0,1 0-592,6 0 0,-1-4 361,5 0 1,2-4-367,-1 4 1,-2-3-554,-6 3 1,2-4 86,-6 5 0,4-1-396,-4 4 0,-3 0 221,-5 0 1,1 0 202,3 0 0,1 0-209,-1 0 0,6 5 0,0 1 0</inkml:trace>
  <inkml:trace contextRef="#ctx0" brushRef="#br0" timeOffset="23">13570 13823 8331,'6'-11'-789,"-1"0"1103,-5-1 1715,0 1-714,0 4-876,0 2 1,0 7-164,0 1 0,-1 8-1,-3 4 1,3 6 141,-3 2 0,-1 0-207,1 4 1,0 1-1,4-2 1,0 1-117,0-4 1,0 0-210,0-1 1,0 0-708,0-3 1,4 1 457,0-4 0,4-1-380,-4-4 0,1 1 276,-2-1 0,-1-3 468,1-1 0,4 1 0,-1 3 0</inkml:trace>
  <inkml:trace contextRef="#ctx0" brushRef="#br0" timeOffset="24">13216 14303 8344,'0'-6'1215,"0"-1"-186,0 4-59,0 1-430,0-3 1,5 5 223,3 0 1,7-4-139,4 1 0,7-1 42,5 4 0,4-4-155,7 0 0,4-1-193,7 1 0,7 3-483,-3-3 0,7-1 288,-4 1 1,-26 1-1,0-1-159,0 2 0,0 0 0,-1-2 1,0-1 48,0 1 0,-1 1 0,1-1 0,0 1-5,24-4 0,3-1-41,-3-3 0,-9-1-334,-2 1 0,-10 3-244,-1 0 0,-7 6 319,-9-2 1,-3-1-1635,-4 1 815,-6 0-421,-1 4 0,-14 2 1530,-2 1 0,-13 9 0,-1 6 0</inkml:trace>
  <inkml:trace contextRef="#ctx0" brushRef="#br0" timeOffset="25">13364 14554 8377,'-5'-11'0,"4"5"0,-4-1 434,5 3 0,0 2-91,0-6 0,0 5 960,0-5-349,0 5-434,0-7 1,0 8 501,0-6-698,5 6 0,1-5-122,6 3 0,-5 3 33,1-3 0,3 3-102,5 1 0,4 0 131,-1 0 1,3 0-199,0 0 0,5 1 11,0 3 1,-1-3-322,-3 3 1,0 3 5,0 0 1,-2-1-100,-2 2 1,-2-5 51,-6 0 0,-3 4-44,0 0 0,-6 0 62,2 0 0,-4 0 73,-4 0 0,-2 3 150,-6-2 1,-4 1-109,-3-1 0,1 2 255,-1-3 1,5 0-19,-1 0 0,2-3 146,2 4 1,3-4 38,1 3 267,4-4-419,-2 7 1,5-8-37,0 6 1,0-4-7,0 3 0,5-4 11,3 1 1,2 2-59,1 2 0,1-2 41,-1 2 0,0-5-17,1 5 0,3-4-71,0 4 0,2-1-157,-2 5 1,-2-1 123,2 0 1,-2-3 64,-2 0 0,0-1-28,1 5 1,-2-1 9,-2 1 1,-3-1-8,-5 0 0,0 5-22,0-1 0,-2 0 7,-1-4 0,-4 1-113,-4-1 0,-6 1 75,-2-1 1,-2-3 127,-2-1 0,0-3-94,0 4 0,0-6 43,1 2 1,-1 1-39,0-1 0,5 4-26,3-5-30,-3 1 1,5 0-288,-2 0-975,8 0 507,2-4-2894,5 0 2936,5 0 1,2 0 793,8 0 0,3 0 0,5 0 0</inkml:trace>
  <inkml:trace contextRef="#ctx0" brushRef="#br0" timeOffset="26">14289 14691 8292,'6'-22'180,"-5"4"45,3 3 0,-3 2 488,-1 2 0,0 3 339,0 0-352,0 1 1,-5 0-207,-3 4 0,-3 1-334,-4 2 0,-1 7-19,-7 4 0,3 6-103,-7 5 1,0 2 204,0 3 1,0-2-122,4 6 1,4-1-256,0 5 0,7-1 111,0 0 0,2-3-407,6-1 1,0-3 201,4 3 1,2-6 55,2-1 1,3-1 154,8-7 0,3 0 188,5-3 0,1-5 2,3 1 1,1-6-124,2 2 1,3-3 302,-2-1 1,-3 0-97,-2 0 0,-3-1 119,-4-3 0,0-2-107,-8-5 1,-2 3-239,-9 0 0,-2-1-167,-6-6 0,-6 3-474,-12-4 0,-6 7-24,-10 2 1,-1 4-636,-10 0 1,-1 3-2160,-3 3 3427,5 9 0,-1 2 0,2 5 0,-2 1 0,-1 2 0</inkml:trace>
  <inkml:trace contextRef="#ctx0" brushRef="#br0" timeOffset="27">5347 16268 8044,'-5'-12'0,"4"1"738,-3-1 57,-3 1 19,6-1-437,-4 1 0,5 3 742,0 1-726,0 4-162,0 8 0,4 4 113,0 10 1,3 2-47,-3 5 0,1 0-210,-1 4 0,-3-3 87,3 3 0,-3 1-83,-1 3 0,4-4-32,0 1 1,0-2-256,-4 1 1,0 2-213,0-5 0,0 3 247,0-3 0,0-2-61,0-6 0,0-1 17,0-3 0,0-2 118,0 2 0,0-6-57,0-1 1,0-4-4,0 3 0,0-3-125,0 4 139,0-6 0,0 4-873,0-2 358,0-2-1019,0 3 633,0-5-60,0 5 1093,0-4 0,0 4 0,0-5 0</inkml:trace>
  <inkml:trace contextRef="#ctx0" brushRef="#br0" timeOffset="28">5256 16336 8095,'0'-23'0,"0"4"508,0 0 1,0 4-18,0-4 1,3 5-116,1-1 1,5-2 255,-1 2 0,3 0-183,4 3 0,-1 2-245,5 3 0,0-4 32,4 4 0,1 0-184,3 0 0,-2 4 132,6-1 1,-1-1-237,4 2 0,-1-1 21,-2 4 0,1 5-43,-6 2 0,1 7-239,-4 2 0,-5 4 148,-3-1 1,-4 4-32,-3 4 1,-3-2 102,-5 5 0,-6 0 41,-6 0 1,-4 2-7,-7-6 0,-5 1 136,-3-4 1,2-2 39,-1-2 1,4 2 149,0-6 1,2-1-142,1-6 0,5 0-29,3-4 1,2 0-611,2-4 268,4 0-1656,2 0 20,5 0-272,5 0 2152,2 0 0,4-5 0,1-1 0</inkml:trace>
  <inkml:trace contextRef="#ctx0" brushRef="#br0" timeOffset="29">6181 16062 8226,'-4'-11'147,"0"-1"-147,-5 1 1004,8-1-623,-4 1 1,5 3-44,0 1 660,-5 4 801,3-2-972,-3 5 1,0 0-35,-2 0 0,-5 9-167,-3 2 1,-3 13-186,-5 3 1,1 5-162,-1 2 1,1 5 55,3 3 0,-1 3-51,5 0 0,1 5-71,6-1 0,-1 1-240,5-4 0,1-1-168,3 1 0,1-2 206,3-2 0,2-2-256,5-6 0,1-1 148,-1-3 0,2 2-45,2-5 1,-6-5 61,2-3 1,-2-5 99,3 2 1,-1-4 14,1 0 1,-1-1 215,0 1 1,1-2-235,-1-3 0,1 2 13,-1-5 1,1 1-372,-1-1 0,-3-3-95,-1 3-2238,1-3 1950,3-1 1,-1 2-801,-2 1 1,-3 0 1522,-5 5 0,-5-6 0,-1 3 0</inkml:trace>
  <inkml:trace contextRef="#ctx0" brushRef="#br0" timeOffset="30">6615 16405 8115,'-4'-16'461,"0"1"0,-1 0-71,1 3 0,3 1 12,-3 0 0,3 3 585,1 0 259,0 1-373,0 0 84,0 2-768,0 5 49,0 11 1,5-3 175,2 11 0,4 0-176,0 4 0,6 4 139,2 0 0,1 3-135,-1-3 0,2 1-31,-1-2 1,1 0-80,2 4 0,-4-4-132,0 0 1,-4-2-268,4-1 1,-5-1 208,1-3 1,-2 1-179,-1-5 1,-1 0 118,0-3 1,-3-1-155,0 1 1,-5-5-279,5 1 20,-5-5-144,2 7-659,-5-9 587,0 4 1,0-4-449,0 3 0,-2-3-199,-1 3 0,0 1 1392,-5-1 0,-4 0 0,-6-4 0</inkml:trace>
  <inkml:trace contextRef="#ctx0" brushRef="#br0" timeOffset="31">7026 16382 8174,'-5'-29'0,"3"6"648,-1 7 1,1 4-157,2 0 0,-3 1 834,-1 0-868,0-1 1,0 4 197,0 1 0,-1 4-291,1 0 0,-2 11-281,-5 8 1,-2 5 110,-2 6 0,-4 3-1,-8 8 1,2-1-137,-6 5 1,6-4 138,-2 4 0,3-6 62,1-2 1,2 0-153,2-3 0,-2-4-1078,6 0 1,1-8 490,7-4 0,-2 2 294,5-2 0,0-3-80,4-5 0,0 1-25,0 3 0,0-3-2745,0-1 1394,5 1 1642,1 3 0,6 1 0,-1-1 0</inkml:trace>
  <inkml:trace contextRef="#ctx0" brushRef="#br0" timeOffset="32">7414 16530 8148,'0'-11'617,"-4"-1"-19,0 1 322,1 5-302,3-5 501,0 5-129,0 0-102,0 1-571,0 0 0,5 3 176,2-1-388,3 1 1,3 2 165,2 0 1,-2 0-310,2 0 1,-1-1 184,2-3-148,1 3 0,9-4-404,-4 5 0,0-1-363,-7-3 0,-6 3-687,3-3 131,-4 2 1,-1 8 23,-3 1 1,-6-1 1299,-5 2 0,-6 5 0,-10 5 0</inkml:trace>
  <inkml:trace contextRef="#ctx0" brushRef="#br0" timeOffset="33">7334 16690 9658,'12'0'624,"-1"0"-225,0 0 1,2-1 160,2-3 1,3 3-286,5-3 0,0-1-4,0 1 1,-4-4-561,0 5 0,-4-1 265,4 4 0,-1 0-1209,1 0 0,-3 0 155,-4 0 1078,-6 5 0,4-4 0,-4 4 0</inkml:trace>
  <inkml:trace contextRef="#ctx0" brushRef="#br0" timeOffset="34">8031 16473 8184,'0'-11'177,"0"-1"0,0 5 892,0-1 154,0 0-350,0-3 538,0 5-431,0 1-537,5 5 1,4 5-176,2 2 0,3 5 15,-6 3 1,2-1-67,1 5 0,6-1-102,2 1 0,-1 2-162,1-2 1,0-1 99,4 1 0,-2-4-142,-2 4 0,1-5 32,-4 2 1,3-5-298,-4-3 1,0 2-597,-3-3-596,-1-2 117,0 6 297,-4-5 0,-2 2-54,-5-1 1,0-3 656,0 4 1,-5-6 528,-3 2 0,-7 2 0,-3 1 0</inkml:trace>
  <inkml:trace contextRef="#ctx0" brushRef="#br0" timeOffset="35">8373 16519 8173,'0'-19'151,"0"0"1,0 3 319,0-3 0,4 6 97,0-3 0,4 4-175,-5 0 1,1 1 1086,-4-1-434,5 6-678,-3 1 0,3 6-124,-5 3 0,-5 7 30,-3 8 0,-3 3 111,-5 1 1,-1 3-102,-6 1 1,0 1-285,0-1 1,1-3 79,3 2 0,-1-3-352,5-4 0,-4 2 176,4-6 1,-1 1 99,5 0 0,3-4-1220,1 4-232,4-4 1,-2 0 348,5-1 1,0 0 1098,0 1 0,-5 4 0,-1 2 0</inkml:trace>
  <inkml:trace contextRef="#ctx0" brushRef="#br0" timeOffset="36">9116 16816 8088,'-10'-15'127,"2"-1"1,-2 2 785,2 7-505,3-3 0,0 7 193,5-5 289,0 6-523,0-3 0,1 5-149,3 0 1,3 4 7,4-1 1,0 6-1,1-1 1,-1 2-101,1 1 1,-5 1-148,1-1 0,-4 1-118,3-1 0,-4 2-486,1 2 1,-3-2-506,-1 2 1,0-2 519,0-2 1,-1 2-442,-3 2 0,-1-2 220,-3 2 831,-2-2 0,4-2 0,-6 0 0</inkml:trace>
  <inkml:trace contextRef="#ctx0" brushRef="#br0" timeOffset="37">9607 16302 8163,'0'-23'0,"0"5"195,0 3 1,0 2 414,0 2 0,0 3 355,0 1-665,0-1 1,0 0 937,0 1-338,0 4-882,0-2 1,5 6 179,3 3 0,2 3-97,1 4 0,6 2 80,2 2 0,-2-1 26,2 5 1,-1-5-62,1 1 0,2 2-185,-6-2 0,1 0-36,0-4 1,-4 1 203,3-1 1,-2-1-345,-1-2 0,-1 2-201,0-2 1,1-2-984,-1 2 699,1-1 1,-2 5-580,-3-1 0,-1-3-470,-6-1 1749,0 1 0,-6 4 0,0-1 0</inkml:trace>
  <inkml:trace contextRef="#ctx0" brushRef="#br0" timeOffset="38">10098 16290 8149,'0'-11'0,"1"-3"223,3 3 1,-3-3 1052,3 6-477,-3-2 0,-1 2 200,0 1-795,0 4 1,-5-1-3,-2 8 0,-3 2-182,-2 6 1,-2 6-150,-5 4 0,8 1-178,-8 4 0,7-3-116,-3-1 1,2 2-559,2-2 0,1 3-23,2-7 0,2 1 387,2-1 0,3-3 617,-3-4 0,-1-1 0,1 1 0,0-1 0,4-5 0,0-1-224,0-5 101,5 0 1401,-3-5-639,3-1 1072,-5 0-641,0 1-727,0 5 0,0 5-157,0 2 1,0 9-16,0 3 0,0 2 55,0 2 1,0-1-1,0-3 1,0 6-88,0-2 0,1-2-195,3-2 1,-3-1-240,3 1 0,-3-2 178,-1-6 1,4 1-429,0-1 1,1 0-57,-1 1 1,-3-5-317,3 1 1,-3-4 20,-1 3 896,0 1 0,0 4 0,0-1 0</inkml:trace>
  <inkml:trace contextRef="#ctx0" brushRef="#br0" timeOffset="39">10509 16542 8316,'0'-12'646,"0"1"1,0 3-362,0 1 1,4 3 482,0-4 1,1 4-214,-1-3 1,1 3-25,2-4 0,5 6-163,-1-2 0,2-1-88,6 1 0,0-4-284,4 5 0,0-2 128,-1 1 1,0 3-215,-3-3 0,1 1 174,-4-1-2483,-1 3 1705,-4-4 0,-4 10 292,-4 3 0,-1-2 402,-2 2 0,-5-1 0,-2 5 0</inkml:trace>
  <inkml:trace contextRef="#ctx0" brushRef="#br0" timeOffset="40">10532 16633 8145,'-8'6'203,"1"-2"339,4-3 408,-2-1-35,5 0-454,5 0 1,3 0-143,7 0 0,3 0-69,5 0 1,1 0-100,2 0 1,0 0-211,4 0 0,1 0-187,3 0 0,-5 0-591,-2 0 1,-3 2-711,-1 1 0,-2 0 1547,-2 5 0,-2-6 0,-6 3 0</inkml:trace>
  <inkml:trace contextRef="#ctx0" brushRef="#br0" timeOffset="41">11183 16530 8162,'-10'-11'386,"2"-1"763,3 6-502,5-4-262,0 9 0,0-3-116,0 8 1,0-2-12,0 6 0,0-1-213,0 5 0,5-1 7,3 1 1,-2-1-93,2 0 0,-1-3 161,5 0 1,3-2-229,0 2 0,2-3-100,-2-5 0,-1 0 115,5 0 0,-5 0-30,1 0 0,2 0 70,-2 0 1,1-5 228,0-3 1,-4 2-31,4-2 1,-4 0 91,0-3 1,-2 0-77,-3-1 0,2 1 67,-5-1 1,1 2-100,-1 3 0,-3 0 131,3 3-335,-3 3 0,-1-3 133,0 8 0,0 4-175,0 7 1,4 3 16,0 5 0,1 5 85,-1 2 0,-3 4-5,3 4 0,1-1-12,-1 5 1,5 1 18,-2 7 0,3-5 4,2 1 0,-1 0-196,1-4 1,-2-3 126,-3-1 1,2-4 23,-5-3 0,4-5 146,-4-7 0,-1-2 203,-3-6 1,0 1 133,0-1-30,0-5 1,-5 0-19,-2-6 1,-9 0-75,-3 0 0,2 0-249,-2 0 0,0-4 143,-4 0 0,0-5-963,0 1 0,4-2-85,0-1 1,5-4-475,-1-1 1,3 0 461,5 1 857,-3-3 0,8-10 0,-3-1 0</inkml:trace>
  <inkml:trace contextRef="#ctx0" brushRef="#br0" timeOffset="42">11834 16119 8350,'0'-11'311,"-5"-1"1,4 1 250,-3-1 1,3 5 301,1-1 143,0 1-181,0-5-252,0 1 1,1 4-57,3 4 1,-2 1-83,6 2 0,-1 0-126,5 0 1,-1 2 130,1 1 0,3 4-286,0 4 0,5 2 106,-1 2 1,7 3-46,0 5 0,2-3-26,-1 3 0,-3-2-149,3 10 1,-3-1 76,-1 5 1,-2 3-279,-2 0 1,2 5 9,-6-1 0,-5 1-112,-6-1 0,-3 1-294,-1-5 1,-1 4 281,-3-4 0,-4-4-129,-7-3 0,1-6 142,-5 2 1,4-5 171,-4-2 1,1 0-83,-1-5 1,3-4 80,4-3 1,1 0-197,-1 3 0,2-3-724,3-1-1022,2-4 763,5 7-701,0-9 1367,0 9 1,5-8 602,2 2 0,3 2 0,2 0 0</inkml:trace>
  <inkml:trace contextRef="#ctx0" brushRef="#br0" timeOffset="43">12816 16564 8218,'-5'-6'1179,"4"-4"-758,-4 4 0,5-2 585,0 0-589,0 6 1,1-4 103,3 2 0,0 1 90,7-4 1,3 3-161,9-4 0,-8 4 19,0-3 0,4 3-161,8-4 0,7 1-234,-3-5 1,3 6-100,-7 2 0,-3-1-375,-1 1 0,-7 0-143,7 4 0,-8-3-1832,0-1 1118,-7 0 1,-3 5 494,-5 3 0,-1-1 761,-3 4 0,-7 1 0,-7 3 0</inkml:trace>
  <inkml:trace contextRef="#ctx0" brushRef="#br0" timeOffset="44">12793 16656 8218,'0'6'-171,"0"-1"1,2-5 1129,1 0 0,4 0-247,4 0 0,7-1 204,5-3 1,1 2-388,6-6 1,-3 4-141,3-3 0,1 0-322,3 0 1,-3 0-353,-1 4 1,-5 1-504,2-2 0,-3 3-41,-1 1 0,-1 0 829,-3 0 0,2-5 0,-3-1 0</inkml:trace>
  <inkml:trace contextRef="#ctx0" brushRef="#br0" timeOffset="45">14130 16028 8238,'-6'-35'-214,"4"8"214,-6 4 0,6 5 584,-2 6 0,3 1 491,1 0-453,0 4 1,-2 2 158,-1 5-315,1 0 1,-3 3-174,5 4 0,0 4-32,0 11 1,0-1 179,0 5 0,0-2-96,0-1 0,4 1-211,0 3 1,5-3 115,-2 3 0,2-3-396,-1-1 0,2-4-10,-2 0 0,2-1-120,1 1 1,-1 1-1006,-2-5 1,1 4 592,-5-4 1,-1 4-1013,-3-3 0,0 3 1700,0-4 0,-10 5 0,-2-2 0</inkml:trace>
  <inkml:trace contextRef="#ctx0" brushRef="#br0" timeOffset="46">13696 16542 8158,'-7'-12'507,"2"5"169,5-1 1,0 4-182,0-3 1,5 3-58,3-4 0,7 2 663,4-2 0,8-2-460,3 2 1,10 2 27,5-2 0,0 5-199,8-5 0,-2 4-333,10-3 1,1 4 11,-1-1 0,0-1-126,-4 1 0,0-1 114,0 2 0,4 0-115,0-5 0,-4 2-453,-4-2 0,-5-2 194,2 3 1,-4-4-501,-5 0 0,-3 1 56,-7 2 1,-3 3-1053,-5 5 165,-6 0 455,0 0 1,-12 5 338,-5 3 774,-10 2 0,-13 7 0,-6 0 0</inkml:trace>
  <inkml:trace contextRef="#ctx0" brushRef="#br0" timeOffset="47">13821 16839 8109,'-6'-12'-112,"-3"1"56,5-1 1,0 5 897,4-1 0,0 4 312,0-3 365,0-1-1004,0-3 1,5 0-63,3 4 0,-2-2-100,2 5 0,3-3 88,5 3 1,3-1-209,-4 1 0,5 3 4,-1-3 1,3 3-174,1 1 0,-4 0 52,0 0 0,-4 0-234,4 0 0,-5 5 43,1 2 0,-2 2-105,-2-1 1,-4 2-38,-4-3 0,-1 5-199,-2 3 1,0-2 126,0 2 0,-2-2-111,-1-2 0,-2 1 355,-3-1 1,-6 0-101,3 1 1,-3-1 290,2 1 1,-1-2 40,-2-3 1,3 4 88,-4-4 0,5 0 28,3 0-47,-2-4 115,4 7-66,-1-9-314,2 4 1,7-4 103,1 3 0,0-2 103,5 1 1,-1 2-126,5-1 0,4 4-14,3-4 0,-1 3-28,1-3 0,-1 4 10,1-4 1,2 4-149,-2 0 1,-2-2 99,-2 2 1,-2-4-136,-2 3 0,1 1 85,-1 3 0,-3-3-111,-1 0 0,-4-1 39,1 5 1,-4 0 59,-4 4 0,-8-2 50,-7 5 1,-7-5-6,-5 1 0,-2-1 31,-1 1 0,0-4-45,-1 1 1,2-1 175,3-3 0,2-2-89,5 2 1,2-2-557,2 2-451,2-3-595,11-5 196,-4 0-1555,8 0 2911,13 0 0,-8 5 0,13 1 0</inkml:trace>
  <inkml:trace contextRef="#ctx0" brushRef="#br0" timeOffset="48">14769 16896 8167,'-5'-23'687,"4"5"1,-4 5-140,5 6 0,-5-1 415,-3-3 1,-3 4-379,-5 4 0,2-2 90,-5 1 0,4 5-268,-4 7 1,-1 3-165,-7 4 1,3 4 11,-3 8 0,2 2-68,-2 5 1,5 1-158,-1-1 1,0 1 26,4 3 0,2-2-288,2 2 0,7-2-367,5-2 1,1-5 323,2-2 0,3-3 7,5-1 1,0-6 123,11-1 1,0-4 143,4 0 0,0-6 87,0-2 1,0-3 352,0-1 0,3 0-64,1 0 0,0-4 229,-5 1 1,-4-6-214,-3 1 0,-2-2 41,-1-1 0,-6-5-420,-2 1 1,-8-5 65,-4 1 1,-12 2-717,-7 2 0,-9 2 92,-6 2 1,-13 5-180,-6 2 0,0 9-1315,0 6 2038,8 6 0,-5 6 0,4-1 0,1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5.93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12883 9148 8140,'0'-6'121,"0"-4"635,0 3-275,0 1 494,0-4-338,0 9-590,0-5 344,0 6-136,0 6 1,1 0 105,3 5-149,2 6-17,1 1 1,4 4-31,0 1 0,2 5-174,6 3 0,-4 3 213,4 4-656,0-3 471,4 5 0,4-2-301,0 0 195,-1 0 0,1-8 158,-1 1-304,6-6 153,-8 3 1,4-5-40,-5 0 0,-1-4 58,-3 0 1,1-5-130,-5 1 0,0-2 68,-3-2 0,-2 1-155,-2-1 0,0-3-8,-4-1 1,1-4-51,-1 1-1407,-3 2 689,5-5 192,-6 4 861,0-5 0,-11 0 0,-1 0 0</inkml:trace>
  <inkml:trace contextRef="#ctx0" brushRef="#br0" timeOffset="1">13351 9228 7984,'1'-22'-1702,"3"3"1940,-3-2 0,4 8 669,-5-2 0,0 6-210,0 1-180,0 6-238,0-8 1,0 7 546,0-4-391,-5 4-131,4-2 0,-9 5-140,2 0-116,-2 5 61,-1 7 1,-4 3-41,-1 8 0,-4 2 270,1 9-555,-3 6 22,0 0 1,-1 6 188,0 0 1,0 0-154,0 4 0,0-7-1032,0 3 796,1-8 1,3 0-378,0-8 0,5-2 334,-2-5 1,5-4-225,3 0 1,-1-5-25,6 1 685,-1-2 0,4-1 0,0-1 0</inkml:trace>
  <inkml:trace contextRef="#ctx0" brushRef="#br0" timeOffset="2">13705 9799 7892,'0'-18'2108,"0"2"-2300,0 9-25,0 2 445,0 5 1,0 5 310,0 3 1,-4 6-188,0 1 0,1 7-405,3 1 0,0 0 28,0 3 0,0 2-317,0-1 0,-4 3 200,0-3 1,0-4-361,4-4 1,0-4 32,0 4 0,0-9-840,0 2 289,0-4 1020,0 4 0,-5-6 0,-1-1 0</inkml:trace>
  <inkml:trace contextRef="#ctx0" brushRef="#br0" timeOffset="3">14093 9205 7898,'-3'-18'17,"-1"3"1,0 3-11,4 0 471,0 6-129,0-4 104,0 8 424,0-3-471,5 15-218,-4 3 1,9 10-323,-2 0 1,2 1 88,2 3 0,-1-3-59,0 2 0,2-5 62,2-2 0,-2-5-276,2 1 1,-1-6 124,1-2 1,-1-4-220,5 1 1,-5-3 31,2-1 1,0-1-43,-1-3 0,4-2 123,-3-6 0,-1 3 140,-4-2 1,5 2 158,-1-6 0,0-2 0,-4 2 0,5-4 0,-1 4 0,0-1 0,-4 5 0,1 0 67,-1-1 145,-4 1 1,2-1 912,-6 1 389,6 5-607,-7-5 261,3 10-757,0-4 0,-4 6-165,3 3 1,-4 4-106,-4 7 1,-4 0-156,-7 8 1,-3-1 84,-5 8 0,1 4-115,-1 4 0,-1 6-301,-3-3 0,5 0 217,-4 1 0,6-5-31,-3 1 1,0-3 24,4 0 0,2-6 283,2-3 1,2-1-108,2-3 1,5-3 81,2 0 1,3-5-49,1 2 0,0-4 155,0 0 1,0-5-537,0 1 194,0-5-621,5 2 0,-3-5 353,6 0 0,-6 1 379,2 3 0,-3 2 0,-1 5 0</inkml:trace>
  <inkml:trace contextRef="#ctx0" brushRef="#br0" timeOffset="4">7115 10781 7970,'-11'-5'-1817,"4"-1"3297,-3 0-412,9-5-266,-4 10-540,10-4 1,1 5 78,6 0 0,-1 1-82,1 3 1,-1-1-11,0 4 1,2 2-49,2 6 0,-1-1 0,5 5 0,-1 0-132,1 4 1,4 4 95,0 0 0,1 3-209,6-3 1,1 3 59,3-3 1,2 4-115,2 0 0,2-3-138,6-2 1,-4-1 134,0-3 0,-5 1 42,1 0 1,-3-4 87,-1 0 0,-4-5-19,-4 1 0,2 2 4,-1-2 1,-4 0-202,-4-3 1,-2-5 120,3 1 1,0 0-518,-5 3 1,-1-3-97,-6-1-1658,2-4 2337,-9 7 0,4-4 0,-5 6 0</inkml:trace>
  <inkml:trace contextRef="#ctx0" brushRef="#br0" timeOffset="5">8086 11615 7986,'-5'-11'0,"4"-1"1040,-3 1-463,3 4 0,1 1 536,0 2-275,0 3 291,-6-4-870,5 5 74,-4 0 341,5 0-435,0 5 1,4 1-18,0 6 1,0-1 54,-4 1 0,3 0 0,1 4 0,0-3-59,-4 7 0,0 0 21,0 6 0,1-1-297,3 1 0,-1 0 97,4 0 1,-3 2 116,4 3 0,-1 2 13,5-3 0,-6 7 219,-2 1 0,1 4-141,-1-4 1,1 5-121,-1-1 0,-3 4-195,3 3 0,-3-1 82,-1 6 1,0-5-138,0 4 0,-4 1 94,0 3 1,0-4-9,4 0 0,0 1 39,0 3 1,0 4-93,0 0 1,0 0 123,0-4 0,2 0 19,2 0 0,1 4-302,2 0 1,2-2 278,-5-5 1,4 0-124,-5-4 1,6 7 128,-1-4 0,2 4-175,1-7 1,0-1-67,-4-3 0,7 0 79,-2-1 1,-2 1 50,-3 0 1,0 3 24,0 1 0,3 0-58,-2 0-1183,-3-3 1144,5 9 0,-5-6 244,3 4-173,2 1 16,-9-3 1,10 2 391,-4-1-176,-2-10-28,5 12 1,1-17-356,4 8 0,1-8 43,0 0 1,-4-7 126,3 0 0,-2-6-46,-1 2 0,-2-3 150,-3-1 0,0-4 11,-4 0 0,-1-4 419,2 4 0,-3-5-408,-1 1 0,0-6 33,0-1 1,0-1 437,0 5-317,0-1 1,0 1 38,0-1 1,-4-3 42,0-1-185,0 1 1,1 3-6,-1 1 0,0-5 24,4 1 0,0-4 147,0 4 1,0-5 95,0 5-534,0 0 40,0 3 38,0 0 0,-1 1 129,-3-1 0,3 1-5,-3-1 0,3 0-18,1 1 0,-2-1-21,-2 1 0,2-1-50,-6 1 0,6-1 78,-2 0 0,3 1-324,1-1 1,0-3 60,0-1 1,-2 0 77,-1 0 1,1 4 94,-1-4 96,1 3 1,-2 2 57,1-1-171,-1 1 0,0-1 198,0 0 1,0 1 121,4-1-203,-5 1 0,4 3-31,-3 0 1,3 0-68,1-3 0,0 4 24,0 3-25,0 3 31,-5 1 0,2 6 134,-4 5 1,3 2-74,-4 6 1,5-2 85,-5 2 1,2 3-95,-2-4 1,-1 0-32,5 1 0,-3-5 37,3 1 1,-4 1-9,4-1 1,-3 5 71,3-1 0,-1 3-112,1 0 0,-1 4 139,-3 4 0,-2-1-211,7-20 0,-1 1 0,-10 26 271,6-23 0,1 1 0,-2-5 1,1 2-49,0 3 1,1 2-1,0-3 1,0 1 179,-3 5 1,1 0 0,2-2 0,1 0-154,0-2 0,1 0 0,-1 0 0,2 0-152,1-3 1,2-1-1,-1 27-595,10-12 1,5-9-998,10-10 1,-1-3-1058,1-12 1,3-4 112,-3-3 298,-3-6 1756,-14 3 0,-8-10-497,-14-2 1156,-1 2 1,-16-10-1,3 2 1</inkml:trace>
  <inkml:trace contextRef="#ctx0" brushRef="#br0" timeOffset="6">8166 11672 7990,'-23'-5'0,"5"-1"509,7-6 38,6 1 157,5-1-603,5 6 0,1 0-44,6 2 0,0 3 60,4-3 0,1-1 15,6 1 0,4-1 220,-1 1 0,6 3-79,-1-3 1,7 1-226,4 0 1,3 1 93,5-1 1,3-2-360,8 1 1,2-1 314,-29 2 1,1 2 0,0 0 0,1 1-12,2-2 0,0 0 1,2-1-1,0 1-278,3 0 1,2 0 0,1 0 0,0 0 272,2 2 1,-1 0 0,1 0 0,0-1-2,5-1 1,0 0 0,-1 1 0,-1 1-2,4-2 1,0 0-1,1 1 1,-1 1-350,2 0 1,0 0-1,2 0 1,0 0 285,0 0 0,0 0 0,4 0 0,1 0-283,-1 0 1,0 0-1,-19 0 1,1 0 0,0 0 263,20 0 1,0 0-1,-18 0 1,2 0 0,-1 0-192,-2 0 1,-1 0 0,1 0 0,3 0 0,0 0 0,-1 0 135,-1 0 1,0 0-1,0 0 1,0-1 0,-1 1-1,1-1 25,-3 0 1,0 0-1,1 0 1,1 0-1,0 1 1,0-1 63,-1 0 1,-1 0-1,0 0 1,3 0-1,0 0 1,-1 1-78,19 0 1,-1 0 0,-19 0-1,-1 0 1,-1 0 100,19 0 1,-2 0-1,2 0 1,1 0-8,-1 0 1,1 0 0,0 0 0,-1 0 48,-1 0 0,-1 0 0,0 0 0,-2 0-65,-2 0 1,-1 0 0,3 0-1,-1 0 10,-1 0 1,-1 0 0,1 2-1,-1 0-55,-1 0 0,-1 0 1,-2 0-1,0 0 53,-2-2 0,1 0 1,1 0-1,0 0-31,-5 0 0,0 0 1,2 0-1,0 0 13,-4 0 1,0 0 0,-2 0-1,-1 0 129,0 0 0,-2 0 0,1 0 0,-1 0-133,-3 0 1,0 0-1,0-2 1,-1 0 10,-2 0 1,-1 0 0,29-2 587,-8 4 1,-4-4-642,-11 1 1,-3-1 605,-12 4 1,-3-4-561,-8 0 1,-5 0 856,1 4-876,-5 0 1,-5-3-821,-9-1 0,-4 0-126,-4 4 0,-2 5-368,6 3 1310,0 2 0,-2 6 0,0 2 0</inkml:trace>
  <inkml:trace contextRef="#ctx0" brushRef="#br0" timeOffset="7">14642 11775 7985,'0'-12'0,"0"1"-140,0 0 0,0 3 187,0 0-67,0 1 1,-2-1 82,-2 1 1,3 3 190,-3-4 0,3 4-36,1-3 0,-1 3 457,-3-4-202,3 6 190,-4-3-117,5 0-91,0 3-101,0-3-25,0 5 1,0 5-117,0 3 0,4-2 164,-1 2 1,6 0-194,-1 3 0,-2 2 4,2 2 1,-6-2 15,2 2 1,1 3 10,-1 1 0,0 2-49,-4 2 1,0 4 84,0-1 1,0 6-221,0-2-1,0 9-26,0-4 1,0 6-31,0-3 1,0 2 126,0 6 0,0 1-121,0 3 0,5-2 26,2 5 0,4 0-218,0 4 1,0 4 194,1 0 0,-1 1 73,1-1 0,0-2-44,4 2 0,-4 2-4,-4-31 0,0 1 1,0-1-1,0-1-91,0 2 1,-1-1 0,9 30 19,-10-28 0,-1 1 0,5 27-83,-6-28 0,0 0 0,0-1 0,1 0 69,-3 2 1,-1-1 0,2 0 0,-2 0 40,-1 1 0,0-1 0,0 2 0,0 0 69,0 0 1,0 1-1,-1-1 1,-2 0-52,2-2 0,-1 0 0,-2 3 1,0 0 145,2 1 0,0 0 1,0 1-1,0 1 40,2 0 1,0 0 0,0-1 0,0 0 69,0-1 1,0 1 0,0 2 0,0 0-273,0-1 0,0 0 1,2 1-1,0 1 268,0-2 1,0-1-1,1 1 1,-1-1-202,0-1 1,0 0 0,-1 2-1,-1-1 56,2-1 1,0 0 0,-1 1 0,-1 1-295,0 0 0,0 0 0,0-3 1,0-1-92,0-1 1,0-1 0,-1 0 0,-2 0 100,2-1 0,-1-1 1,-2 2-1,0-1 96,2 2 1,0-1-1,-2-2 1,1 1-21,0-1 1,2 0-1,-3 28-27,4 1 0,-4-1 154,0 0 0,2-1 74,6 2 0,-2-3-46,6-1 0,-4-1 37,3-3 1,-3-2-66,4-5 0,-5-1 28,5 1 1,-5 0-26,0 0 1,-1-5-5,-2 1 1,0-1 43,0 1 0,1 1 126,3-5 1,-3 0 216,3-4 1,-3 4-358,-1 0 0,1 1-135,3-5 1,-3 0 537,3 0 1,-1-3-712,1-1 1,-3-6 250,3-1 0,-3-1-394,-1-7 0,0 0 37,0-3-430,0-6-1042,0 4 741,0-9-999,-5-6 2107,4 3 0,-10-19 0,5 9 0</inkml:trace>
  <inkml:trace contextRef="#ctx0" brushRef="#br0" timeOffset="8">7823 17405 7905,'-17'5'324,"0"-3"404,6 2-366,4-3 0,9-1 286,9 0 1,7 0-268,8 0 0,6 0-189,10 0 1,1 0 181,10 0 0,2-1-542,6-3 0,-1 2 145,-28 1 0,0-1 0,32 0 81,0 2 1,-29 0 0,-1 0-77,0 0 1,0 0-1,1 2 1,0 0 53,3 0 0,0 0 0,-1 2 1,-1 0 43,2-3 0,0 1 1,-1 3-1,-1-1-106,4 0 1,0 0-1,1-1 1,0 0-255,2 1 1,1 0 0,1-1 0,-1 0 262,-2 1 0,0 0 0,2 1 0,1 0-12,-2-1 1,1 0 0,2 0 0,0 0 20,1 0 1,1 0 0,0 1 0,0-1 9,2-2 0,-1 0 0,1 0 1,0 0-52,2-2 0,-1 0 1,0 0-1,0 0-298,5 0 1,2 0 0,-3 0-1,0 0 322,1 0 0,-1 0 1,-2-1-1,-1 0 5,0-1 1,-1 1 0,-3 0 0,-1 0-201,3-1 1,-1 0 0,-2 2 0,-1-1 339,-3 1 0,1 0 1,1 2-1,0 0 31,-1 0 1,0 0-1,5 0 1,1 1 41,1-1 1,1 0 0,1-2 0,0 1-272,0 1 1,1 0 0,2-1 0,1-1-11,1 0 0,2 0 0,2 0 0,0 0-54,1 0 0,0 0 1,-1 0-1,1 0 120,2 0 1,0 0-1,-22 0 1,1 0-1,-1 0 46,22 0 1,0 0 0,-1-2 0,0 0-14,-3 0 0,0 0 1,1 0-1,-1-1 37,-2 1 1,0 1 0,-1 0 0,0 0-31,-1 0 1,0-2 0,-3 1 0,0-1 69,3 1 0,0 1 0,-2-2 0,0 2-51,1 1 0,-1 0 0,-2 0 0,0 0 15,1 0 1,-1 0-1,-2 0 1,1 0-34,5 0 0,0 0 0,-4 0 0,-1 0 27,0 0 0,-1 0 0,-2 0 0,0 0-38,-3 0 0,-1 0 0,-3-2 0,0 0 21,-4 0 1,0 0-1,-4 0 1,-1 0 307,20 2 0,-4 0-370,-11 0 1,-7 2 774,-12 1 0,-3 0-354,-9 5 1,2-5 698,-5 5 0,-5-4-1836,-7 3 1,-7-3 891,-4 4 0,-4-6-2150,-4 2 1,-6-4 2006,-5-4 0,-15-7 0,0-7 0</inkml:trace>
  <inkml:trace contextRef="#ctx0" brushRef="#br0" timeOffset="9">8086 10816 7903,'0'-18'807,"0"3"-48,0 2-628,0 7-123,0 0 393,0 1 123,0 4-139,0 6 0,1 4-115,3 10 1,4-4 81,7 4 0,-1 0 91,5 4-338,0 0 0,8 4-76,-1-1 0,1-3 352,-4-4-734,0-5 320,-6 8 0,4-10-1041,-6 4 529,0-4 217,-4 0 1,1-2-523,-1-2-318,-4 2-578,3-9 1746,-9 9 0,4-9 0,-5 5 0</inkml:trace>
  <inkml:trace contextRef="#ctx0" brushRef="#br0" timeOffset="10">8474 10804 8061,'0'-28'0,"0"5"0,-4 6 0,1 5 0,-1 5 0,4-1 0,0 5 0,-5-2 1694,-3 5-907,-2 0 0,-3 3-211,-2 5 1,1 0-135,-5 11 1,0 6-1227,-4 5 0,2 3 558,2 1 0,-2 1-722,6-1 0,4-1 417,3-3 1,6-2 530,-2-5 0,8 0 0,2 0 0</inkml:trace>
  <inkml:trace contextRef="#ctx0" brushRef="#br0" timeOffset="11">9194 10827 7908,'-7'-11'110,"2"4"781,0-3-321,4 9-60,-4-4-284,5 5 0,0 5 136,0 2 274,0 9-316,5 1 1,-4 8 115,3 1-496,2 3 148,-4 6 1,4-2 9,-2-3 1,-2 2-228,6-6 0,-4 0-816,3-7 731,-4 2 1,6-8-853,-5 2 1,5-2 1065,-2-2 0,3 6 0,2 1 0</inkml:trace>
  <inkml:trace contextRef="#ctx0" brushRef="#br0" timeOffset="12">10347 10827 8048,'-1'-8'-602,"-3"1"414,-2 4 0,-2-2 997,1 5-431,4-5 0,-6 3 622,5-6-476,-4 5 0,5-7-54,-5 3 0,6 0-150,-2 0 0,3-1 83,1-3 1,6 3-115,6 0 0,2 1-41,8-5 0,1 1-33,11 0 1,-2 0-1,6 4 1,-2 2-120,-2 5 0,-5 6-88,-2 5 54,-8 6-630,-3 6 442,-4 5 0,-5 1 18,1 5 1,-7 4-149,-1 0 1,-5 4-80,-6-4 1,-2 4-226,-2-4 1,-2 0-202,-2-3 484,-2-6 1,8 1 180,-2-7 0,2 1-63,2-9 1,4 1 550,4-5-325,1-5 212,2-1-174,5-5 0,7 0 107,7 0 759,-3-5-585,11 4 1,-8-9 402,8 2-511,-3 3 0,2-4-894,1 6 1,-1-5 163,-7 4-253,2 0 0,-7 4 705,5 0 0,-5 5 0,3 2 0</inkml:trace>
  <inkml:trace contextRef="#ctx0" brushRef="#br0" timeOffset="13">11866 10896 8051,'7'-12'-239,"-4"1"-1,-1-1 240,3 1 0,2 1-266,9 2-1,-4-2 208,5 4 1011,-6-6-396,1 1-318,-1-1 0,0 2 909,1 3-738,-1-4 1,1 6 275,-1-2-304,1-3-133,-1 8 0,2-4-69,2 2-75,-2 3 1,3-4-32,-4 5 0,-1 0 276,0 0-739,1 0 291,-1 0 38,-4 5 0,-2 1-608,0 6 372,-4-1 135,4 6 1,-10-1-138,-3 3 105,-2 3 37,-6-10 273,3 10-41,-9-9-146,10 8 224,-10-8 0,10 3-206,-5-4 357,6-1-140,4 1 111,2-6-216,5 4-17,5-4 36,7 1 0,5 2 317,6-6-330,5 6 24,-4-7-196,9 3 348,-4 0-138,1-4 24,3 9-37,-4-9-1,0 10 0,-1-5-82,-5 5 145,-5-4-52,-2 8 54,-5-7-281,1 8-1,-6-4 220,-1-1 319,-5 5-556,-5-3-41,-6 9 242,-7-5-556,-5 6 360,-5-5 118,-6 4-312,-7-5-842,1 6 991,-5 0 130,10-5-476,1-2 292,6-4 1,10-6 106,1 4-971,6-8 733,5 3-332,6-5 1,12-5 701,11-3 0,0-2 0,5-2 0</inkml:trace>
  <inkml:trace contextRef="#ctx0" brushRef="#br0" timeOffset="14">13956 10690 7994,'0'-6'214,"0"-1"125,0 3 610,0 3-572,0-4 1,-1 5 211,-3 0 480,3 0-622,-9 0 0,3 5 12,-4 3 1,0 6-51,-1 1 0,1 5-238,-1-1 111,-4 3-207,3 6 1,-7-3-85,5 6 0,-4-6 254,3 2-359,1 2 134,4-5 1,1 4 219,2-5-884,-2 0 475,9-1 1,-5 0-392,6-3 294,0-2 109,0-6 0,6-1-107,1-2-11,3-3 228,2 0-707,-1-4 458,6 4 1,-3-5-316,5 0 1,-4-4-284,4 1 0,-4-6 258,4 1-328,-5 3 638,3-5 0,-7 7 326,-3-4 0,4 4 0,-5-7 0,5 4 0</inkml:trace>
  <inkml:trace contextRef="#ctx0" brushRef="#br0" timeOffset="15">13968 11044 7994,'0'-11'0,"0"4"0,0-3 1217,0 9-203,0-4 357,0 0-530,0 3 0,-4 2 390,0 8-655,0 7-175,4-2-232,-5 8 0,4-3 1,-4 9 226,5 0-507,0 4 154,0-7 0,0 8-227,0-5 1,0 3-399,0-3 1,0-2-171,0-6 1,0 2-2154,0-6 2905,0 0 0,0-4 0,0 1 0</inkml:trace>
  <inkml:trace contextRef="#ctx0" brushRef="#br0" timeOffset="16">7127 11558 8029,'6'-5'0,"-1"2"-186,-5-4 208,5 4-1,-4-7 177,4 9-12,-5-4 0,0 3 187,0-1 61,0 1 115,0-3-205,0 5 189,-5 0 58,4 0-247,-4 0 386,5 0-530,0 5-115,0 2 1,1 5-97,3 4 0,2 1 124,6 6 117,-1 5-686,1 1 367,-6 0 1,4 3 28,-2-5-588,2 5 447,1-8 0,1 0-309,-1-5 309,1-5 0,-1 1 222,1-7-29,-1-3 0,0-7 431,1-1-270,-6-4 0,4-5 74,-2-4 0,1-1 238,-2-6 0,2-1-22,-5-3 259,0 3-397,1-9 0,-4 8 94,3-6-150,-3 6-45,-1 2 1,0 6-23,0 6-89,0 5 1,-1 0-339,-3 6 1,3 7 177,-3 4 1,-1 11-185,1 8 0,0 10 51,4 5-551,0 1 420,0 5 176,0 0 1,0-5-300,0 4 66,0-3 1,0-3-58,0-2 11,0-8 196,0-6 1,0-5 193,0 0 34,-5-5 1,0-5-248,-2-6 878,-3-4-479,3 2 1,-4-5 566,-1 0-375,1-5-233,0-2 1,0-9-49,4-3 1,2-3-138,5-1 0,0 1-1596,0-1 763,5-5 192,6-1 725,2 4 0,8-1 0,-2 7 0,3-3 0,1-1 0</inkml:trace>
  <inkml:trace contextRef="#ctx0" brushRef="#br0" timeOffset="17">7538 12654 7983,'-7'-17'0,"-1"0"259,4 6-91,0-6 1,3 7 477,-3-5-168,3 10-253,-4-11 125,5 10 152,0 0-119,0 1 1240,0 5-1037,5 5-36,1 6-246,5 7 0,2 6-130,2 3-115,-7 2-313,7 5-317,-14 0 474,4-4 1,-5 3 118,0-3-1306,0 3 885,-5-4 1,4-1 19,-3-5-1514,3-5 875,1 3 1018,0-8 0,5 9 0,1-5 0</inkml:trace>
  <inkml:trace contextRef="#ctx0" brushRef="#br0" timeOffset="18">7355 13979 8117,'-5'-11'457,"-1"-1"1,-5 1-161,4-1 0,2 1 132,5 0 1,1-5 116,3 1 0,6-1-132,5 0 0,6 2-22,-2-5 0,3 4 87,5-4-231,-3 5-69,9-2 0,-4 4 74,6 1 0,3 1 0,0 2 1,4 3-283,-4 5 0,-5 5 30,-7 3 0,-3 7-404,-4 4 0,-7 4 209,-9 3 0,-3 4-88,-3 4 1,-9 1-72,-7 4 175,-2-4-70,-7 4 0,-1-6 142,-6-2 0,5 2 20,-1-3 1,1-2-26,-4-1 111,4-3-47,3-6 0,7-2 59,1-4 1,9-2-113,-1-3 386,7-1-141,-1-6 110,5 0 279,10 0-490,-2 0-34,18 0 667,-7 0-313,14 0-102,-3 0-323,-1 0 436,4 0 0,-4 0-163,0 0 1,-1 1 133,-5 3-174,0-3 87,0 9-69,-6-9 103,0 9-352,-1-8 1,-4 4-497,-1-2 670,1-3 0,-6 8-2218,5-5 1128,-4 0 168,-2 1 807,0-4 0,-4 9 0,4-4 0</inkml:trace>
  <inkml:trace contextRef="#ctx0" brushRef="#br0" timeOffset="19">7469 15201 7907,'-5'-11'20,"3"-1"326,-6 1-85,5-1 1,-2 1 27,5 0 0,0 3 68,0 0 0,0 5-89,0-5 1,2 4 191,1-3 0,9 0-91,7 0 1,3-2-127,0 5 1,6 0-72,3 4 0,0 0-144,0 0 0,1 1 23,-6 3 0,0 3-116,-7 4 1,-3 2-367,-4 2 1,-6 3 249,-2 4 1,-3 1 42,-1 0 0,-6 0-14,-6 0 1,0 2 69,-7-2 0,0 2 47,-4-6 1,0-1 19,0 1 1,4-5 83,0 1 1,5-2-16,-1-1 259,2-6-163,2 4-100,4-9 107,2 4 49,5-5 1,5 0-50,3 0 0,2-3 98,1-1 0,5 0 30,-1 4 1,5 0-96,-1 0 0,-1 1-126,1 3 1,-4-1 82,4 4 0,-1 1-183,1 3 1,3 2 48,-3 2 0,-3-1-55,-1 5 1,-2-4-1,-1 4 0,-2-3-191,-3 3 0,-2 0 58,-5 4 0,-5-1 86,-2 1 1,-6 4 87,-6 0 1,-1-1-50,-11-3 0,5 0 164,-5 0 0,1-2-108,-5-2 0,5-2-36,-1-6 1,6-1-216,-2-2 0,7-3-390,1-5 0,5 0-805,-1 0 0,7-1 81,5-3 1359,-4 3 0,1-9 0,-6 3 0</inkml:trace>
  <inkml:trace contextRef="#ctx0" brushRef="#br0" timeOffset="20">7583 16515 7767,'0'-12'658,"0"1"1,2 1 46,2 2-270,-3-2 0,5 9 561,-2-3-302,-3 2 0,6 4-240,-4 2 0,-1 3-103,1 8 0,-5 4-379,-2 8 0,-6 2-61,-1 6 1,-2-2-25,-6-3 1,5 2 100,-1-6 0,2 5-117,2-5 0,0 0-385,4-7 8,2 2 1,5-8 340,0 2 0,1-6 22,3-1 0,3-6 212,9 2 0,-2-4-135,5-4 0,-2 3-117,2-3 0,3-1 64,-3 1 0,-1-3-126,1 3 0,-5-4-122,1 5 1,-2-5-405,-2 4 0,-3 0-1019,-1 4 1790,-4 0 0,2-5 0,-5-1 0</inkml:trace>
  <inkml:trace contextRef="#ctx0" brushRef="#br0" timeOffset="21">7709 16789 7826,'6'-5'676,"5"3"0,-6-1-226,2 6 0,0 4-49,-4 4 1,-1-2 151,1 2 1,3-2-107,-3 7 0,2 1-125,-1 2 0,-2 3 93,1 1 1,2 3-78,-1 1 1,4 0-180,-4-4 1,-1-4-46,-3 0 1,0-5-162,0 1 1,0-3-447,0 0-1016,0-1-12,0-4-947,-5-2 2468,4-5 0,-9 0 0,4 0 0</inkml:trace>
  <inkml:trace contextRef="#ctx0" brushRef="#br0" timeOffset="22">9000 12140 7862,'0'-6'927,"0"1"84,-5 5-345,3 0-396,-8 0 1,8 0-23,-6 0 1,0 1-115,-3 3 0,2 2 53,-2 6 0,2-1-19,-6 1 0,1 4 19,-2 3 1,4 3-23,-4 1 1,4 5-274,0 2 0,2 3 77,3 1 0,1-1-258,6-2 1,0 0 145,0-4 0,2 0-194,2-4 1,2-1 135,5 1 1,5-5 5,-1-3 0,6-2 129,2-2 0,0-4-3,4-4 1,4-1 279,0-2 0,4-2-90,-4-1 0,2-5 190,1-7 0,0-3-88,1-5 0,-5-1 302,1-3 1,-10 0-102,2-4 0,-9-6 44,-3 3 0,-1-7-251,-6 3 0,-1-5-226,-7 1 0,-7 3-119,-8 1 1,-8 4 160,-4 3 0,-10 6-596,-5 10 0,-7 6 55,-1 13 0,4 8-642,0 11 0,12 5 9,4 6 1141,12 6 0,-2 3 0,13 10 0,2 5 0</inkml:trace>
  <inkml:trace contextRef="#ctx0" brushRef="#br0" timeOffset="23">10256 13739 8141,'0'-11'-54,"-5"-1"107,4 1 0,-8 0 130,5-1 0,0 1 73,4-1 0,0 1 210,0 0 0,-4-1-66,0 1 1,1-1 78,3 1 0,0 3 242,0 1-420,-5-1 0,0 0 34,-3 1 1,-4 4-81,1-1 1,-2 9-147,-6 7 0,-1 4 103,-7 7 0,3 5-197,-2 3 1,-1 5-123,4 2 1,0 6-164,12-2 1,-2-3 132,9-1 1,3-3-151,9 0 1,1-2-265,10-3 1,3-2 188,5-5 1,9-5 39,-2-3 0,3-2 115,-3-2 0,4-5 452,0-2 1,4-4 81,-4-4 1,4-6 140,-4-5 1,-1-4-106,-7 4 0,-2-7 66,-5-1-1,-5-1-56,-3-6 1,-7 3 14,-5-3 1,-4-1-515,-6-3 1,-6-4 127,-10 0 0,-9 0-750,-2 3 0,-15 2-338,-1 3 0,-10 8-82,7 11 0,1 5 410,10 6 1,4 11-772,8 8 1530,12 8 0,4 4 0,10 4 0,0 2 0</inkml:trace>
  <inkml:trace contextRef="#ctx0" brushRef="#br0" timeOffset="24">12026 14881 8401,'-6'-11'14,"1"3"-66,5 1 0,-2 4 751,-1-1-174,1 3-191,-3 1 1,0 5-113,-2 3 1,-4 7-128,0 4 1,-2 4 40,-2 4 1,2-2-3,-2 5 0,3 5-73,0 3 0,5 4-119,-1-4 0,5 0 3,0-4 0,6-5 76,5-2 0,8-1-147,7-3 0,1-2 39,7-10 0,4-5 259,7-2 1,-1-3 29,1-1 0,0-5 166,3-2 1,0-8-83,-3-4 0,-4-3 182,-8-1 0,1-4-103,-9 1 0,-1-6-19,-10 2 1,-4-5-283,-4-3 1,-12 3 99,-6-3 0,-10-2-441,-6 2 1,-7 5-85,-4 7 0,-6 8-44,-1 6 0,-5 9 94,5 10 1,5 6-73,5 10 1,9 5-839,3 2 1,8 4 82,4 5 1138,7 6 0,3 5 0,5 7 0,0 2 0</inkml:trace>
  <inkml:trace contextRef="#ctx0" brushRef="#br0" timeOffset="25">13876 16378 7810,'-11'-2'68,"0"-2"1,-1 2 209,1-6 1,-1 2-1,1-2 0,-2-1 94,-2 6 1,-3-1-54,-5 4 1,4 0 105,0 0 1,0 1-41,-4 3 1,1 2-14,-1 6 0,0 0-143,0 4 1,1 5-14,3 6 1,-1 5-51,5-2 1,0 7-1,3 1 1,6 1-291,2-1 1,8-2 143,3 2 1,5-4-463,3-3 1,3 0 142,5-4 0,5-2-23,2-6 0,7-3 182,1-9 1,5-2 180,-1-5 0,2 0-9,2 0 1,-1-9 192,-4-2 0,1-7 6,-7 3 1,-4-5-35,-8 1 0,-1-4 110,-3-4 0,-8-2-124,-7-5 1,-4-1-251,-4 1 1,-11-4-8,-8 0 0,-11-4-310,0 4 1,-10 1-108,-1 7 1,3 8-126,-4 11 1,7 6-704,-3 9 1319,10 7 0,-3 3 0,4 5 0,-4 0 0</inkml:trace>
  <inkml:trace contextRef="#ctx0" brushRef="#br0" timeOffset="26">10256 11923 7928,'0'-6'4,"-1"1"-128,-3 5 1,1-4-365,-4 0 774,4 1 26,-7-3-57,9 5 231,-4-4-97,5 5 5,0 0 141,0-5-13,0 4-5,0-4 213,0 5-650,0 5 1,0 1-225,0 6 72,0-1-5,0 5 1,-2 2-35,-1 5 0,1 0 107,-1 0-376,1 5 263,2-4 1,0 4-71,0-5-96,0-1 140,0-4 0,4 2-96,0-4 222,5-1-113,-8-4-444,9 1 275,-3-1-25,-1-4-566,-1 3 158,-5-9 732,5 9 0,-4-4 0,4 6 0</inkml:trace>
  <inkml:trace contextRef="#ctx0" brushRef="#br0" timeOffset="27">10530 11992 8043,'0'-18'113,"0"7"0,0 1 368,0 2 0,0 3 59,0-5-117,0 8-18,0-3-222,0 5-114,-5 0 162,4 5-357,-9 2 194,3 9 1,0 3 188,-1 8-432,0-3 183,-3 9 1,0 0-2,-1 5 1,1 4-59,-1-4 1,1 4-263,-1-4-499,1 0 733,0-4 1,-1 1-584,1-1 353,-1-5 94,1-1 1,-1-3-136,1-2 1,0 1 108,-1-8 1,2 3-35,2-4 1,0-4-406,4-3 680,-5-1 0,8 5 0,-4-1 0</inkml:trace>
  <inkml:trace contextRef="#ctx0" brushRef="#br0" timeOffset="28">10530 12346 7926,'-6'-11'97,"1"4"0,5 1 426,0 2-115,0 3 28,0-4-185,0 20 0,0-5-14,0 13 0,0 1-215,0 3 99,5 4-34,-4-1 1,5 4-282,-2 0 133,-3-5-392,4 4-99,1-4 368,-5 1 0,4 1-9,-5-4-349,0-5 345,0-1 1,0-8-194,0 2 179,0-2-169,0-2 140,0 1-153,0-1-9,0-5 402,0-1 0,0-5 0,0 0 0</inkml:trace>
  <inkml:trace contextRef="#ctx0" brushRef="#br0" timeOffset="29">10667 12494 7926,'6'-11'0,"5"-4"311,-4 0 0,3-1-53,2 5 1,-1-1 280,1 1-256,-1 0 1,0 0 71,1 4 1,-1 2-96,1 5 0,-1 0-262,1 0 0,-5 2 93,1 6 1,-6 1-194,2 10 1,-3 0 25,-1 4 0,-3 3-23,-1 1 1,-10 7-74,-1-3 0,-2 4-135,-2-4 0,5-3 64,-1-2 0,2-3 41,2-4 0,4 1 321,4-4 1,1-1-137,2-4 275,0 1 0,5-2 18,3-2 1,2-3 2,2-5 0,0 3-90,4 1 0,-4 0-12,3-4 0,2 0-162,-2 0 0,0 0 120,-3 0 1,3 0-924,0 0 1,1 0 122,-5 0 665,0 0 0,1 0 0,-1 0 0</inkml:trace>
  <inkml:trace contextRef="#ctx0" brushRef="#br0" timeOffset="30">12015 11980 8018,'-7'-11'0,"-1"3"237,4 1 588,0-1-238,4-3 318,0 4-693,0 2 1,0 8 15,0 5 1,4 2-151,0 13 1,4-1 90,0 13 0,-2-4-130,2 7 1,-5-2-110,0-2 1,-1-3-353,-2-1 0,0-1-365,0 2 1,0-7 391,0-5 1,0-5-462,0 1 1,0-2 855,0-2 0,5 1 0,1-1 0</inkml:trace>
  <inkml:trace contextRef="#ctx0" brushRef="#br0" timeOffset="31">12277 12026 8069,'12'-11'484,"-6"-1"-339,-2 1 0,2-1 366,2 1 15,-3 5 108,5 1 0,-9 10-184,3 2 0,-4 5-199,-4 3 0,-2 8-116,-5 7 1,-6 8-173,-2 4 0,-4 8-337,-3 3 0,0 3 87,-4 1 0,6-5-297,1-3 1,1-7 299,7-4 1,4-2-394,3-2 1,4-6 125,-3-5 1,4-1-559,-1-7 576,3 5 533,1-7 0,0 3 0,0-4 0</inkml:trace>
  <inkml:trace contextRef="#ctx0" brushRef="#br0" timeOffset="32">12323 12369 7972,'0'-12'0,"1"5"487,3-1-68,-3 6 361,5-3-453,-6 5 0,0 6 64,0 5 0,0 6-202,0 6 1,1 3-29,3 1 1,-3 5-115,3-2 0,-3-1 145,-1 2 1,4-5-548,0 5 0,-1-7 38,-3-1 0,4-2-149,0-5 0,0-1-276,-4-4-474,0 1 191,5-1 1025,-4-5 0,4 5 0,-5-5 0</inkml:trace>
  <inkml:trace contextRef="#ctx0" brushRef="#br0" timeOffset="33">12449 12449 7891,'0'-12'173,"5"1"0,-3-1 79,6 1 1,-2 3 179,2 1 1,2 0 208,-2 0 0,2-2-239,1 5 1,1-3-180,-1 3 1,-3-4 27,-1 4 1,1 1-275,3 3 0,-3 1 95,0 3 1,-6 3-82,2 8 0,-4 3-83,-4 5 0,-2 5-90,-6 2 1,-4 0-106,-3 0 0,1 1 132,-1 3 0,5-5-75,-1-2 0,3-1 43,5-3 0,2 5 130,5-9 1,0 0-20,0-7 1,5-1 121,2 0 1,7 0-20,2-4 0,3-1 168,-4-2 0,4-2-169,-4 1 0,2-1-9,-2-2 0,-2-2-931,2-1 0,-3 1 914,0-2 0,4-2 0,2 0 0</inkml:trace>
  <inkml:trace contextRef="#ctx0" brushRef="#br0" timeOffset="34">13694 11889 10160,'0'17'570,"0"-3"-474,0 5 1,0 0 110,0 3 0,0 3-254,0 1 0,0-2-130,0 3 1,3-3-150,1-1 1,1 0-240,-1 0 1,-1-4 296,4 0 1,-4-5-206,1 1 1,-2-2 472,2-2 0,-3 6 0,4 0 0</inkml:trace>
  <inkml:trace contextRef="#ctx0" brushRef="#br0" timeOffset="35">13968 11992 7948,'0'-12'980,"0"1"-554,0 0 1,0 3-15,0 0 141,0 6 273,0-3-192,0 5-413,0 10 1,0 3-175,0 9 0,-5 10 52,-3 2 1,-2 12-290,-2 0 0,1 6-104,0-3 1,-5 1-1,1-4 1,0-5-81,4 1 1,-1-6-398,1-2 0,-1-1 58,1-6 0,3-2 206,1-6 0,4 1 204,-1-4 1,3-1 302,1-4 0,-5 1 0,-1-1 0</inkml:trace>
  <inkml:trace contextRef="#ctx0" brushRef="#br0" timeOffset="36">14025 12392 7919,'0'-18'1452,"0"1"-952,0 6 0,5 1-305,3 2 0,-2 3 269,1 5-139,-4 0 0,3 5-140,-2 3 1,-3 7-159,3 4 1,-2 8-24,-2 3 1,-4 4 169,0 5 1,-5-5-607,1 0 1,2-1 136,-2-6 0,5-1-233,-5-3 1,5-5 72,0-3 0,1-2-117,2-2 1,0-3-476,0-1 1047,0-4 0,11 7 0,1-3 0</inkml:trace>
  <inkml:trace contextRef="#ctx0" brushRef="#br0" timeOffset="37">14150 12449 7919,'6'-12'0,"-5"1"0,9-1 791,-2 1 1,3 0-253,4-1 0,-1 2-13,5 2 0,-4 0-64,4 4 1,1-4-72,2 4 0,-3 1-253,0 3 1,-5 0 68,2 0 1,-5 6-453,-3 5 0,1 2 231,-6 6 1,0-1-474,-7 1 1,-4 2 87,-7-2 0,1 3-94,-5 1 0,0 0 211,-4 0 1,4-1 83,0 1 1,5 0 183,-1 0 0,6-2 68,2-1 0,4 0 155,-1-5 1,3 0-67,1-3 1,6-5 14,6 1 0,0-4 92,7 3 1,1-4 83,2 1 0,1-3-187,0-1 0,0 0-226,0 0 0,-4 0-1007,0 0 0,-5 0 1086,1 0 0,-2 0 0,-2 0 0</inkml:trace>
  <inkml:trace contextRef="#ctx0" brushRef="#br0" timeOffset="38">11901 13511 7881,'0'-12'0,"0"1"38,0 0 1,0-1 467,0 1 481,0-1-509,0 1 0,0 3 211,0 1-314,0 4 0,0-1-94,0 8 0,0 4-211,0 7 0,3 4 92,1 8 0,4 2-319,-4 5 0,1-1 180,-2-2 1,-1 0 135,2-4 0,-3 0-160,-1-5 0,4 0-173,-1-3 0,1 1-2536,-4-4 1895,5-1 0,2-5-721,4-2 1536,-5-3 0,10 0 0,-4 1 0</inkml:trace>
  <inkml:trace contextRef="#ctx0" brushRef="#br0" timeOffset="39">12289 13499 7881,'6'-11'0,"3"0"555,-5-1 1,3 1-117,-3-1 0,5 6-36,-1 2-10,2-2-170,-4 5 0,-2 2-65,-8 10 1,-2 7-114,-5 9 0,-6 7 4,-2 8 0,-3 4 50,0 3 0,0-2-563,3 2 1,-1-2 316,4-1 0,1-4-147,4 0 0,3-9-114,1 1 1,4-7-197,-1-1 1,-1-1 147,1-3 1,1-4-184,3-3 0,0-2 639,0-2 0,0 1 0,-6-1 0,0 1 0</inkml:trace>
  <inkml:trace contextRef="#ctx0" brushRef="#br0" timeOffset="40">12300 13854 7807,'7'-6'591,"-2"5"-299,-5-4 1,0 8-56,0 4 1,0 2 109,0 10 1,0 5-116,0 7 0,0 2-20,0 1 0,0 0-130,0 1 1,1-1-189,3 0 0,-3-1-266,3-3 0,-2-2 224,2-5 1,-3-4-326,3 0 0,1-9-59,-1 2-833,0-3 413,1 2 952,-4-4 0,4-2 0,-5-5 0</inkml:trace>
  <inkml:trace contextRef="#ctx0" brushRef="#br0" timeOffset="41">12426 13979 7817,'11'-5'894,"1"4"0,-1-8-346,1 5 0,-1 0-37,0 4 0,1 0-202,-1 0 1,1 0-269,-1 0 1,1 5 14,-1 3 0,-3 3-126,-1 5 0,-4 1 46,1 6 0,-4 1 120,-4 3 0,-3 1-415,-4 2 1,-4 2 112,-1-5 0,-3-1-46,4-3 0,-3 3 105,7-4 1,-2 3 148,10-10 1,-1 0 49,4-4 0,0 1 169,0-1 1,6-3 7,6 0 1,0-6-72,7 2 1,0-3 115,4-1 1,-4 0-15,0 0 0,-1-1-542,1-3 0,1 3-352,-4-3 0,-1 1-1567,-4 0 2201,-4 1 0,3-8 0,-4 4 0</inkml:trace>
  <inkml:trace contextRef="#ctx0" brushRef="#br0" timeOffset="42">13625 13499 6550,'0'-6'1891,"0"0"-1106,0 2-565,0 3 1,0-3 200,0 8 0,0 3-94,0 9 1,0 1-291,0 6 0,0 5-51,0 3 0,0 0-170,0 0 0,0 2 106,0-3 1,1-2-174,3-1 0,-1-3-646,4-1 1,-3-4-221,4 0 1117,-1-5 0,5 2 0,-1-4 0</inkml:trace>
  <inkml:trace contextRef="#ctx0" brushRef="#br0" timeOffset="43">14002 13511 7809,'11'-18'510,"-4"2"0,2 4-256,-6 1 1,6 1 341,-1 2 0,-2 3 184,2 5-610,-6 0 1,2 9-41,-8 2 1,-2 13-103,-5 3 1,-6 10 44,-2 5 0,-1 6-141,1 1 1,-5 5-538,5-5 0,-4-3 451,8-4 1,-3-7-189,6 0 1,-2-2-64,7-7 0,2 0-251,1-7 0,3-2 139,1-1 1,0-4 22,0 3 0,0-6 494,0-1 0,-5 0 0,-2 3 0</inkml:trace>
  <inkml:trace contextRef="#ctx0" brushRef="#br0" timeOffset="44">14059 13876 7809,'5'-6'618,"-2"0"169,4 2 0,-3 3-329,4-3 0,-4 8-133,3 3 1,-4 5 44,0 3 1,-1 4-40,-2 8 1,0 2-296,0 5 0,0 4 114,0 0 1,-4 1-109,0 0 0,0-8-196,4 4 1,0-5-275,0 0 0,0-2-16,0-5 0,0-5-111,0-3-472,0-2 289,0-2-1185,0-4 1034,0-2 889,0-5 0,0-10 0,0-3 0</inkml:trace>
  <inkml:trace contextRef="#ctx0" brushRef="#br0" timeOffset="45">14196 14071 7840,'0'-23'1443,"5"5"-964,3 3 1,2 3-23,1 5 1,5-4-105,-1 4 0,5 1 93,-1-2 1,3 4-82,1-4 1,-2 6-135,-2-2 0,2 3-121,-6 1 0,0 0-138,-4 0 1,0 6 118,-4 6 0,-2 4-87,-5 7 1,-5 5-312,-2 2 1,-9 0 154,-3 0 0,-5 0-210,1 5 1,-1-2 125,9-3 1,0 2-52,3-5 0,2-1 64,3-3 1,2-5 110,5-3 1,0-2 144,0-2 1,1-1-88,3-2 1,2 1 377,5-5 1,2-1-166,2-3 1,3 0-133,5 0 1,0 0 48,0 0 0,1 0-1061,2 0 0,-2-1 985,3-3 0,-3-2 0,-1-5 0</inkml:trace>
  <inkml:trace contextRef="#ctx0" brushRef="#br0" timeOffset="46">13694 14938 7902,'0'-11'0,"-5"0"575,-3-1-58,3 1 262,0-1-249,5 6-144,0 1 0,0 8-71,0 4 1,1 6-84,3 10 0,1 5-74,3 2 0,0 4-91,-4 4 0,0-1-53,-4 5 1,4-6-290,0-2 0,-1-1-500,-3-7 0,-1 1 383,-3-4 1,3-5-1342,-3-3 1733,3-2 0,-4-2 0,-1 0 0</inkml:trace>
  <inkml:trace contextRef="#ctx0" brushRef="#br0" timeOffset="47">14036 15064 7800,'0'-7'1603,"0"-1"-746,0 0-784,5 2 1,0 2 86,3 8 1,-3 4-145,-5 7 1,-9 8 94,-2 7 1,-8 8-123,0 4 1,-2 2-132,2 2 0,-2 7-145,2 1 0,2 2-143,2-11 0,2 2 32,2-9 1,5-1-35,2-6 0,3-1 46,1-7 0,0 2 386,0-6 0,0-2 0,0-1 0</inkml:trace>
  <inkml:trace contextRef="#ctx0" brushRef="#br0" timeOffset="48">14185 15452 7813,'-7'2'1085,"4"2"1,0 2-717,-1 5 1,2 6-67,-6 2 1,4 6 124,-3 2 0,3 8-225,-4 0 1,6 1-121,-2-1 0,3-5-359,1 1 1,3-6 231,1 2 0,4-3-166,-4-1 0,3-6-210,-3-1 0,0-8-1090,-4 0 1510,5-5 0,-4 7 0,4-4 0</inkml:trace>
  <inkml:trace contextRef="#ctx0" brushRef="#br0" timeOffset="49">14288 15567 7808,'6'-12'1124,"-1"5"-843,-5-1 0,1 4 387,3-3 1,2 4-223,6-1 1,3 3-72,0 1 1,2 0-101,-2 0 1,-1 0-60,5 0 0,-5 0-141,1 0 1,-2 5-176,-2 3 1,-1 2-407,-2 1 0,1 6 329,-5 2 0,-3 2-107,-9 2 1,-1 0 75,-10 0 0,-3 3 24,-5 1 1,4 0 108,4-4 1,5-1 246,-1 1 0,7-4-4,4 0 1,3-5-73,1 2 0,1-4 92,3 0 1,4-1-10,7 1 0,3-6 109,5-2 1,5 1-111,2-1 0,1-1-243,3-3 1,-2-3-20,6-1 0,-4-5-604,-4 1 688,-2-2 0,-10-1 0,-2-1 0</inkml:trace>
  <inkml:trace contextRef="#ctx0" brushRef="#br0" timeOffset="50">8897 13294 7750,'0'-12'0,"0"1"1252,0 5-94,0 1 114,0 5-874,0 5 0,-4 2-66,0 9 1,0 6-365,4 9 0,0-1 78,0 5 0,0-8-502,0 8 0,0-5 329,0 1 1,0-3-731,0-6 0,4 0 322,0-3 0,0 1-66,-4-4 0,0-5 92,0-3 1,4-5-306,-1 5 814,1-5 0,-4 2 0,0-5 0</inkml:trace>
  <inkml:trace contextRef="#ctx0" brushRef="#br0" timeOffset="51">9102 13362 7750,'0'-17'1268,"4"0"-580,0 6 20,0-1-52,1 6-548,-4 1 0,4 6 195,-5 3-282,0 2 14,-5 16 1,-6 3 51,-8 13 1,-3 8-159,-1 7 0,0 4-689,12-26 0,0-1-14,-17 29 608,18-28 1,1 0 0,-17 21-1845,11-3 1516,0-2 262,3-6 0,5 1-392,-1-8 239,6 3 18,-3-13 0,5 4-621,0-5 988,0-5 0,0-7 0</inkml:trace>
  <inkml:trace contextRef="#ctx0" brushRef="#br0" timeOffset="52">9045 13854 7870,'8'-14'243,"0"2"140,-6 3 0,4-1 6,-2 2-349,-2 3 333,3 5-88,-5 0 1,-2 5 106,-1 3 1,0 5 190,-5 6-231,6 0-192,-3 14 0,3-4-42,-1 5 1,1 2-21,-1 2 1,1-6-206,2 2 1,0-6 87,0 2 0,0-4-82,0 0 1,0-7-209,0-3 1,0-4-1187,0 0-335,0-1 946,0-5 213,5 0 671,-3-6 0,3 0 0,-5 0 0</inkml:trace>
  <inkml:trace contextRef="#ctx0" brushRef="#br0" timeOffset="53">9125 13933 7875,'5'-11'595,"-2"0"194,4-1 0,-3 1-376,4-1 1,3 2-183,5 3 0,-1 0 495,-4 3-336,-4 3-142,8-4 1,-8 5 195,9 0-230,-4 0 54,0 5-481,-1 2 213,-4 4 0,1 5 215,-4 3-628,0 3 386,-4 1 0,-5 5-26,-3 2-72,-7-2 62,2 5 0,-7-5-324,5 3 1,-4-4 152,4-4 0,3 0 76,5 0 1,4-5 93,-1-3 1,4-2 104,4-2 0,4-1-30,7-2 0,3-3 129,4-5 1,3 0-105,1 0-537,-2-5 306,4-1 0,-5-5-643,0 4 838,-5 2 0,3 0 0,-3-2 0</inkml:trace>
  <inkml:trace contextRef="#ctx0" brushRef="#br0" timeOffset="54">9034 14847 7926,'-8'-7'688,"1"-1"518,-1 0-350,2-3-45,-4 5-274,8-5-391,-3 10 1,5 1 3,0 8 0,1 7-149,3 4 1,-2 8 70,1 3 1,2 3-128,-1 1 0,4 3-335,-4-3 1,3 2 249,-3-9 1,4 2-307,-4-6 0,-1 2 180,-3-6 1,0-2 265,0-2 0,5-3 0,2 0 0</inkml:trace>
  <inkml:trace contextRef="#ctx0" brushRef="#br0" timeOffset="55">9274 14961 7891,'5'-11'9,"1"3"402,6 1 0,-1 4-202,0-1 1,-4 8 182,-3 4 0,-3 4-182,-1 7 0,-6 3-160,-6 12 1,-4 4-14,-7 12 1,-5 2-442,-3 5 0,3-1 361,2-3 1,2 2-188,1-6 0,1-1-39,3-6 0,4-4 163,7-7 1,0-1-446,4-7 0,0 1 7,4-9 544,0 1 0,-5-5 0,-2 1 0</inkml:trace>
  <inkml:trace contextRef="#ctx0" brushRef="#br0" timeOffset="56">9319 15361 7859,'0'-6'684,"0"-4"987,0 8-1326,0 12 1,0 1-86,0 11 1,0 4-278,0 4 1,0 5 100,0 3 0,-3-3-113,-1 3 0,-4 0-134,4-3 0,1 0-253,3-8 0,0-4 105,0-4 1,0-5-185,0 1 0,0-6-516,0-2 1011,5-4 0,-4 2 0,4-5 0</inkml:trace>
  <inkml:trace contextRef="#ctx0" brushRef="#br0" timeOffset="57">9399 15475 7872,'2'-11'553,"1"-1"1,5 1 137,7 0 0,-1-1-247,5 1 1,-5 3-16,1 1 0,-1 4-132,2-1 1,-4 2-132,4-2 1,-4 3 58,0-3-243,-1 8 1,-1 2 85,-2 5 1,-3 6-90,-5 2 1,-1 0-34,-3 4 0,-4-2-176,-7 10 0,1-5-172,-5 5 0,1-4 155,-1 3 0,1-5-30,3 2 0,4-3 96,-1-1 0,2-1 108,6-3 0,2-3 21,6-5 0,-2 1 14,6-1 0,3-4 211,5-4 1,4-1-69,-1-2 1,-1 0-263,1 0 1,0 0 129,4 0 0,-4-5-623,0-3 0,-2 2 650,2-2 0,3 0 0,-4-3 0</inkml:trace>
  <inkml:trace contextRef="#ctx0" brushRef="#br0" timeOffset="58">10302 14779 7876,'-5'-12'752,"2"-1"203,-5-2 0,7 4-623,1-1 1,9 2-176,6 6 0,2 1 82,-2 3 0,-4 5-7,1 2 0,-1 9-140,-3 3 1,-3 7 79,-1 5 1,-3 7-118,-1 4 0,0 2-21,0 2 0,-5-4-301,-3 0 1,3-6-518,1 2 1,3-3 438,1-5 0,1-3-766,3-8 0,1-3 1111,3-4 0,7-1 0,-2 1 0</inkml:trace>
  <inkml:trace contextRef="#ctx0" brushRef="#br0" timeOffset="59">10793 14744 7841,'-5'-6'2050,"3"2"-1696,-1 8 0,0 7-15,-1 8 1,-1 8 66,-2 4 0,-4 3-198,4 4 1,-3 6-188,-2 6 0,1 1-26,-1-2 0,2-5-26,3 6 0,-4-9-107,4 4 1,0-11-414,0 1 0,3-9-220,-4 1 1,5-4 332,-5-4 0,5 1-984,0-5 1422,-4 1 0,6-5 0,-4 1 0</inkml:trace>
  <inkml:trace contextRef="#ctx0" brushRef="#br0" timeOffset="60">10964 15053 7818,'0'-12'1675,"-5"6"-840,4 1-411,-4 5 1,5 6-29,0 6 1,0 5-139,0 10 1,-4 2 143,0 5 0,0-2-162,4 2 1,4-2-202,0 6 0,5-6-23,-2-2 0,2 0-190,-1 0 1,1-3-34,-6-8 1,6 1-877,-1-5-115,-3 1 503,0-5 695,-5-5 0,-5 4 0,-1-3 0</inkml:trace>
  <inkml:trace contextRef="#ctx0" brushRef="#br0" timeOffset="61">11033 15167 7782,'5'-18'572,"-4"2"1,9 0-271,-2 1 1,7-4 173,4 4 1,3 0 17,0 3 1,1 2-128,0 3 0,-1-2-85,-3 5 1,1 0-69,-5 4 1,0 1-2,-3 3 0,-2 4-95,-2 7 0,-2 3-179,-2 5 0,-4 1 66,0 2 1,-7 3-181,-8 6 0,-3-1-132,-4 0 0,-1 4 175,0 0 0,0 0-41,0-3 1,5-5 42,3 1 1,4-10 69,3 2 1,3-4 33,5 0 1,5-6 132,3-6 1,3 0-84,4 0 0,3-2 29,5-5 1,5 0-768,2 0 0,3-5 344,2-2 0,-5-2 370,1 1 0,-6-2 0,3 4 0</inkml:trace>
  <inkml:trace contextRef="#ctx0" brushRef="#br0" timeOffset="62">9057 16229 7834,'0'-18'0,"0"6"324,0 4-106,0 5 0,0-3 573,0 2-455,0 3 1,-2-4 147,-1 5 1,1 5-115,-1 3 1,1 3-100,2 4 1,0 3 69,0 5 0,0 5-170,0 2 1,0 3-141,0 2 1,0-5-17,0 0 1,4 0-160,0 0 1,0-2-69,-4-5 0,0-2-922,0-2 509,0 3 0,4-9-152,-1 2-933,1-7 1710,-4 2 0,5-9 0,2 4 0</inkml:trace>
  <inkml:trace contextRef="#ctx0" brushRef="#br0" timeOffset="63">9365 16252 8592,'0'-12'2672,"5"1"-2188,2 5 0,0 4-116,1 6 0,-6 10-181,2 1 0,-8 11 46,-3 4 0,-5 10-338,-3 5 1,-4 6-136,-8 6 0,3-1-331,-2-3 0,3-2 262,4-5 1,0-6-143,7-2 0,0-3 133,8-5 1,-1-3-19,1-8 0,3 1 203,-3-5 1,3 1-100,1-5 0,0-3-1231,0-1 1463,0-4 0,0 7 0,0-4 0</inkml:trace>
  <inkml:trace contextRef="#ctx0" brushRef="#br0" timeOffset="64">9468 16652 7765,'0'-18'0,"-1"5"1520,-3 6-515,3-1-210,-5-3-589,6 4 0,0 3 0,0 8 0,4 8 39,0 7 1,1 3-43,-1 5 0,-3-2-85,3 6 0,-3-4 65,-1 3 0,0-1-436,0 2 1,0 2-16,0-3 0,0-1-74,0 2 1,0-6-30,0 2 0,-3-7-241,-1-1 1,0-9-1794,4 2 2405,0-3 0,-5-3 0,-2-1 0</inkml:trace>
  <inkml:trace contextRef="#ctx0" brushRef="#br0" timeOffset="65">9639 16743 7765,'-5'-6'510,"4"-1"785,-3 3-813,3-2 0,1-5 38,0-1 0,5 6-167,2 2 0,4-1-43,0 1 1,2 0-230,2 4 0,1 0 90,4 0 0,1 0-225,-2 0 0,1 6 33,-1 1 1,-2 2-33,-6-1 0,0 6-195,-4-3 0,-2 8-225,-5 0 1,-2 3 5,-6 1 1,-3 1 160,-8 2 1,-3-2 210,3 3 0,-1-4-75,1-4 1,-2 2 376,6-1 0,4-4-84,3-1 1,2 2 65,-2-2 1,3 0 24,5-3 1,0-5 119,0 1 1,6-4 55,6 3 0,4-4-106,7 1 0,1-3-321,3-1 0,-2-1 63,6-3 1,-1-3-886,4-4 0,-1 0 115,-2-1 744,2 1 0,-9-6 0,4 0 0</inkml:trace>
  <inkml:trace contextRef="#ctx0" brushRef="#br0" timeOffset="66">10736 16092 7835,'-5'-6'619,"3"1"702,-3 5-427,5 0-626,0 5 0,0 6 154,0 8 1,1 8-143,3 3 1,1 4-258,3 5 1,1-4 64,-5 3 1,3 0-168,-3-4 0,4 2-535,-5-9 0,1-2 358,-4-6 0,0 1-626,0-4 1,0-5 357,0-3 1,0-5 523,0 5 0,5-5 0,2 2 0</inkml:trace>
  <inkml:trace contextRef="#ctx0" brushRef="#br0" timeOffset="67">11078 16161 7807,'0'-12'0,"0"1"1603,0-1-520,0 1-275,5 4-517,-3 2 0,3 10-2,-5 3 0,0 12-193,0 7 1,-7 14 124,-4 4 1,-6 12-459,-5 1 0,10-26 0,1 2 226,-1-4 1,1 0 0,-1 4 0,0-2-424,-15 22 0,7 3-36,-3-8 0,6 1 167,-2-4 0,5-6 12,-1-2 0,3-4-151,0-3 1,5-3-139,-1-5 1,5-6-284,0-1 863,1-4 0,2-5 0</inkml:trace>
  <inkml:trace contextRef="#ctx0" brushRef="#br0" timeOffset="68">11010 16652 7794,'-5'-7'791,"3"-3"574,-3 9-920,10-4 0,0 10-201,3 2 0,1 9-69,-5 3 1,0 7-142,-4 5 0,0 3-51,0 4 1,0-2 85,0 2 1,-2-4-674,-2-4 1,3 0 88,-3-4 1,3-3-194,1 0 1,0-5 240,0-7 0,1 1 467,3-1 0,3 0 0,4 1 0</inkml:trace>
  <inkml:trace contextRef="#ctx0" brushRef="#br0" timeOffset="69">11147 16800 7758,'0'-11'830,"1"3"194,3 0 1,6 1-602,5-5 1,4 6-209,-4 2 0,2-1 143,-2 1 0,-2-3-78,2 3 1,-2 0-78,-2 4 1,1 0-86,-1 0 0,-1 5-146,-2 3 0,1 2-9,-5 1 1,-1 6-223,-3 2 1,-5 3 85,-2 0 0,-7 2-172,-2 3 1,-3-3 8,4 3 1,-4-3 101,4-1 0,0 0 217,3 0 0,6-1-52,2 1 0,3-5 18,1-3 0,0-2 27,0-2 0,5-1 91,3-2 0,3-3-115,4-5 1,2 0 9,2 0 1,2-1-706,-2-3 0,3 2 33,1-6 710,0 0 0,-1-3 0,1-1 0</inkml:trace>
  <inkml:trace contextRef="#ctx0" brushRef="#br0" timeOffset="70">12163 16046 7813,'-11'-6'-199,"-1"-4"276,6 3 412,1-4-205,5 0 34,0 4 134,0 2 0,1 5-114,3 0 0,-1 7 188,4 4 0,-3 2-54,4 6 1,-5 0-140,5 4 0,-5 3-185,0 1 0,-1 3-98,-2-3 0,0 0-47,0-5 0,0 1-271,0 0 0,0-1-166,0-3 1,0-1 224,0-3 1,-2-4-2128,-1 1 566,1-1 1770,-3-5 0,5 6 0,0-1 0</inkml:trace>
  <inkml:trace contextRef="#ctx0" brushRef="#br0" timeOffset="71">12426 16103 7822,'11'-6'0,"-4"-4"944,-4 2 1,4-1 181,0 2-431,4 2-412,0 5 0,-5 2 90,-2 6 0,-4 5-157,-4 9 0,-6 11-35,-5 5 1,-9 9-37,1 3 0,-4 4-257,1 0 0,2 5 29,10-28 1,1-1-1,-11 30 80,1-7 0,4 2-601,0-6 1,1 3 300,-1-6 1,-2 1-190,2-9 0,1-1-103,-1-7 0,5-3-990,-1-8 1585,2-2 0,4-4 0,-2-1 0,-3-3 0</inkml:trace>
  <inkml:trace contextRef="#ctx0" brushRef="#br0" timeOffset="72">12414 16629 9636,'-6'0'1310,"1"2"-1184,5 6 1,0 1 396,0 10 1,0 4-130,0 3 1,0 6-156,0-1 0,0 0-33,0 0 0,0 0 25,0-4 1,0 1-434,0-1 1,0-7 204,0 3 1,0-8-951,0 0 0,4-2-491,0-2 1438,5-4 0,-3 3 0,5-4 0</inkml:trace>
  <inkml:trace contextRef="#ctx0" brushRef="#br0" timeOffset="73">12517 16732 7774,'0'-12'1424,"0"1"-941,5-1 1,2 1-95,4-1 1,4 5-151,1-1 0,4 4 81,-1-3 1,-1 4-41,1-1 0,-2 3-13,3 1 1,-3 0-113,-2 0 1,-3 5-124,-1 3 0,-1 7-61,-6 4 1,-1 4 82,-7 4 0,-4-2-242,-7 5 0,-6 1-44,-6 3 1,0-3-142,4-1 0,2-5 198,2 2 1,2-3-57,6-1 1,5-5 56,2-3 1,3-2 33,1-2 0,1-1 423,3-2 1,3 1-186,8-5 0,3-1 367,5-3 1,4-3-191,-1-1 0,6-4-338,-1 4 1,-4-3-67,0 3 0,-8 0-538,-4 4 667,-2 0 0,-12 0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6.01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16240 2238 7986,'0'-11'741,"0"5"-566,0 1-421,0 5 265,0-5-1,0 3 902,0-3-547,6 5 1,0 0 142,5 0-150,6 0-231,-5 0 0,10 0 96,-3 0-95,3 0 1,1 0-14,-1 0 1,1 0 103,0 0 0,4 0-229,-1 0 1,2-4 36,-1 1 1,-3-1-167,3 4 1,-4-4 59,-4 0 1,1 0-195,-5 4 0,0-1-230,-3-3-153,-1 3-1093,1-4 1212,-6 5 1,-1 1 528,-5 3 0,-15 2 0,-4 6 0</inkml:trace>
  <inkml:trace contextRef="#ctx0" brushRef="#br0" timeOffset="1">16240 2444 8340,'12'4'490,"-1"0"1,6-1-156,2-3-140,2 0 1,4 0 27,1 0 1,0 0 111,4 0 1306,-5 0-1003,8 0 1,-7-3 50,4-1-440,-4 0-82,2 4 1,-6-1-855,1-3 371,-5 3-279,4-4 0,-10 5-662,3 0 1,-1 0 1256,2 0 0,-4 0 0,5 0 0</inkml:trace>
  <inkml:trace contextRef="#ctx0" brushRef="#br0" timeOffset="2">17565 1953 8049,'0'-8'0,"0"1"0,0 3 592,0-4 266,0 6 409,0-8-601,0 8-286,0-3 22,0 5 0,2 7-234,1 4 0,4 3 180,4 9-238,1-3 1,0 14-148,3 1 1,2 0 247,2 7-1731,3 0 1428,-5 4 0,6-6-605,0-2 494,0 3 0,-2-7-112,-2 0 1,3-1-54,-3-6 300,3 0 1,-3-6-30,0-2 1,-5 2-133,1-6 327,-2 0-86,3-3 0,-4-1 479,-1 0 1,0-3-399,-3 0 0,-3-5-264,-1 5 117,2-5-808,-5 7 341,5-9-347,-6 4 0,-2-1 868,-2 0 0,-2-1 0,-5-3 0</inkml:trace>
  <inkml:trace contextRef="#ctx0" brushRef="#br0" timeOffset="3">18171 2010 7936,'0'-11'12,"-4"-1"-7,0 1 983,0 4-337,4 2-49,-5 5 1,-1 0-261,-6 0 0,-4 7 138,-3 4 0,-3 6-90,-1 5 1,-5 11-410,-2 6 1,-3 4 10,-1 2 0,-1 5-177,1-1 1,4-3 224,-1-4 1,6-5-258,-2 1 1,4-8 18,4-3 0,3-4 59,4-4 1,1 1 91,0-5 1,3 1 13,0-5 0,5-1-283,-5-2 0,5-2-1003,0-2-233,1-3 1552,2 4 0,5 0 0,2 2 0</inkml:trace>
  <inkml:trace contextRef="#ctx0" brushRef="#br0" timeOffset="4">18662 2021 8158,'4'-7'122,"-1"-1"726,6 6 393,-2-8-912,4 3 1,0 1-46,1 2 1,-5 8 13,1 3 1,-5 10-57,0 6 1,2 5-157,-1 6 0,0 5 94,-4 3 1,0-1-311,0 1 1,-1-7 68,-3 0 0,3-1-104,-3-4 1,3-3 38,1-4 1,0-2-229,0-5 0,0-1-451,0-4 1,0 1 378,0-1 0,0-3 426,0-1 0,-5 1 0,-2 3 0</inkml:trace>
  <inkml:trace contextRef="#ctx0" brushRef="#br0" timeOffset="5">18479 2296 7947,'11'0'1340,"2"-4"-853,2 0 0,3 0-110,5 4 1,5 0-157,2 0 1,8-1 101,4-3 0,-1 2-274,1-6 1,-5 5-248,1 0 0,-4-2 13,-4 1 0,2-1-240,-5 1 0,-2 3 425,-6-3 0,3-3 0,-5 1 0</inkml:trace>
  <inkml:trace contextRef="#ctx0" brushRef="#br0" timeOffset="6">19473 1930 7994,'-12'-5'1432,"6"-1"-1102,1-1-625,5 2-51,0 5 631,0 5-177,0-3 1,1 8-21,3-3 0,2 7 114,6 2 1,0 0-370,3-1 0,3-1 120,5 5 1,0-5-102,0 1 1,3-2 91,1-1 1,1-2-245,-1-3 1,-3 0 71,2-3 0,-1-3 98,-3 3 0,1-3-96,0-1 0,-4-4 70,0 0 0,0-5 288,4 2 0,-1-3-86,-3-2 1,-2 1 84,-1-1 1,-4 0-21,4-4 1,-5 8 411,-3-4 1,-3 7 510,-5-3-345,0 6 0,-2-3-63,-1 5 1,-9 10-207,-7 5 1,-8 11-102,-3 4 1,-3 8-66,-1 4 0,3 0-564,1 4 0,1 0 376,-2 8 1,3-1-180,5-7 1,2 1-208,2-9 0,2-1-353,6-7 0,1-2 248,2-5 1,2-2 22,2-2 0,3-2-577,-3-6 1,3-3 978,1 0 0,5-1 0,1 5 0</inkml:trace>
  <inkml:trace contextRef="#ctx0" brushRef="#br1" timeOffset="7">15087 1953 10216,'0'-11'782,"0"-1"1,1 2 246,3 2 94,-3-2-532,4 9-75,-5-9-192,5 9 0,2-5 88,4 6 0,1 0-116,-1 0 1,6 4-233,2 0 0,2 0 53,2-4 0,5 0-163,2 0 1,2 0 35,-1 0 1,2 0-101,-3 0 0,-1 0 184,2 0 1,-6-1 14,2-3 1,-8 3-54,-4-3 0,-2 2 228,-2 2-305,-5-5 202,5 4 119,-10-4-403,4 5 86,-5 0 30,-5 5 0,4-2-71,-3 4 0,2-3-14,2 4 0,0-5 62,0 5 1,-3 0-54,-1 3 0,-5 1 233,1-1 1,-2 4-1,-1 0 0,-2 6-113,-2-2 0,-3 4-154,-5 3 0,0 0 163,1 4 1,-1 1-97,0 3 1,0 0 108,0 0 1,0-1-377,1-2 1,3 1-48,-1-6 0,5 1 157,-4-4 0,5-1-16,-1 1 0,6-4 7,2 0 0,0-5 246,0 2 0,0-5-69,3-3 0,2 2 156,-6-3 0,6 0-71,-2 0 188,-2-4-83,-1 7 23,-4-9 1,3 8-102,1-5 1,3 0 29,-4-4-101,6 0 0,-3 1 205,5 3-397,0-3 321,0 4-599,0-5 1,1 4 419,3 0 0,3 0 160,8-4 0,-1 0-145,5 0 0,2 0 166,5 0 1,1 0-78,7 0 0,2-4 125,6 0 0,2-4-25,-2 5 1,6-1-22,2 4 1,-5 0-128,-3 0 0,-5 0 77,1 0 0,-6 0-19,-2 0 0,-4 0 20,0 0 0,-3 0 22,-4 0 0,-2 0 54,-6 0-207,-4 0 118,-2 0-388,-5 0 1,-9 0-822,-3 0 1,-7 0-176,0 0 1,-1 0 1310,1 0 0,-3 5 0,5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06:51:04.59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7115 10781 7970,'-11'-5'-1817,"4"-1"3297,-3 0-412,9-5-266,-4 10-540,10-4 1,1 5 78,6 0 0,-1 1-82,1 3 1,-1-1-11,0 4 1,2 2-49,2 6 0,-1-1 0,5 5 0,-1 0-132,1 4 1,4 4 95,0 0 0,1 3-209,6-3 1,1 3 59,3-3 1,2 4-115,2 0 0,2-3-138,6-2 1,-4-1 134,0-3 0,-5 1 42,1 0 1,-3-4 87,-1 0 0,-4-5-19,-4 1 0,2 2 4,-1-2 1,-4 0-202,-4-3 1,-2-5 120,3 1 1,0 0-518,-5 3 1,-1-3-97,-6-1-1658,2-4 2337,-9 7 0,4-4 0,-5 6 0</inkml:trace>
  <inkml:trace contextRef="#ctx0" brushRef="#br0" timeOffset="1">8086 11615 7986,'-5'-11'0,"4"-1"1040,-3 1-463,3 4 0,1 1 536,0 2-275,0 3 291,-6-4-870,5 5 74,-4 0 341,5 0-435,0 5 1,4 1-18,0 6 1,0-1 54,-4 1 0,3 0 0,1 4 0,0-3-59,-4 7 0,0 0 21,0 6 0,1-1-297,3 1 0,-1 0 97,4 0 1,-3 2 116,4 3 0,-1 2 13,5-3 0,-6 7 219,-2 1 0,1 4-141,-1-4 1,1 5-121,-1-1 0,-3 4-195,3 3 0,-3-1 82,-1 6 1,0-5-138,0 4 0,-4 1 94,0 3 1,0-4-9,4 0 0,0 1 39,0 3 1,0 4-93,0 0 1,0 0 123,0-4 0,2 0 19,2 0 0,1 4-302,2 0 1,2-2 278,-5-5 1,4 0-124,-5-4 1,6 7 128,-1-4 0,2 4-175,1-7 1,0-1-67,-4-3 0,7 0 79,-2-1 1,-2 1 50,-3 0 1,0 3 24,0 1 0,3 0-58,-2 0-1183,-3-3 1144,5 9 0,-5-6 244,3 4-173,2 1 16,-9-3 1,10 2 391,-4-1-176,-2-10-28,5 12 1,1-17-356,4 8 0,1-8 43,0 0 1,-4-7 126,3 0 0,-2-6-46,-1 2 0,-2-3 150,-3-1 0,0-4 11,-4 0 0,-1-4 419,2 4 0,-3-5-408,-1 1 0,0-6 33,0-1 1,0-1 437,0 5-317,0-1 1,0 1 38,0-1 1,-4-3 42,0-1-185,0 1 1,1 3-6,-1 1 0,0-5 24,4 1 0,0-4 147,0 4 1,0-5 95,0 5-534,0 0 40,0 3 38,0 0 0,-1 1 129,-3-1 0,3 1-5,-3-1 0,3 0-18,1 1 0,-2-1-21,-2 1 0,2-1-50,-6 1 0,6-1 78,-2 0 0,3 1-324,1-1 1,0-3 60,0-1 1,-2 0 77,-1 0 1,1 4 94,-1-4 96,1 3 1,-2 2 57,1-1-171,-1 1 0,0-1 198,0 0 1,0 1 121,4-1-203,-5 1 0,4 3-31,-3 0 1,3 0-68,1-3 0,0 4 24,0 3-25,0 3 31,-5 1 0,2 6 134,-4 5 1,3 2-74,-4 6 1,5-2 85,-5 2 1,2 3-95,-2-4 1,-1 0-32,5 1 0,-3-5 37,3 1 1,-4 1-9,4-1 1,-3 5 71,3-1 0,-1 3-112,1 0 0,-1 4 139,-3 4 0,-2-1-211,7-20 0,-1 1 0,-10 26 271,6-23 0,1 1 0,-2-5 1,1 2-49,0 3 1,1 2-1,0-3 1,0 1 179,-3 5 1,1 0 0,2-2 0,1 0-154,0-2 0,1 0 0,-1 0 0,2 0-152,1-3 1,2-1-1,-1 27-595,10-12 1,5-9-998,10-10 1,-1-3-1058,1-12 1,3-4 112,-3-3 298,-3-6 1756,-14 3 0,-8-10-497,-14-2 1156,-1 2 1,-16-10-1,3 2 1</inkml:trace>
  <inkml:trace contextRef="#ctx0" brushRef="#br0" timeOffset="2">8166 11672 7990,'-23'-5'0,"5"-1"509,7-6 38,6 1 157,5-1-603,5 6 0,1 0-44,6 2 0,0 3 60,4-3 0,1-1 15,6 1 0,4-1 220,-1 1 0,6 3-79,-1-3 1,7 1-226,4 0 1,3 1 93,5-1 1,3-2-360,8 1 1,2-1 314,-29 2 1,1 2 0,0 0 0,1 1-12,2-2 0,0 0 1,2-1-1,0 1-278,3 0 1,2 0 0,1 0 0,0 0 272,2 2 1,-1 0 0,1 0 0,0-1-2,5-1 1,0 0 0,-1 1 0,-1 1-2,4-2 1,0 0-1,1 1 1,-1 1-350,2 0 1,0 0-1,2 0 1,0 0 285,0 0 0,0 0 0,4 0 0,1 0-283,-1 0 1,0 0-1,-19 0 1,1 0 0,0 0 263,20 0 1,0 0-1,-18 0 1,2 0 0,-1 0-192,-2 0 1,-1 0 0,1 0 0,3 0 0,0 0 0,-1 0 135,-1 0 1,0 0-1,0 0 1,0-1 0,-1 1-1,1-1 25,-3 0 1,0 0-1,1 0 1,1 0-1,0 1 1,0-1 63,-1 0 1,-1 0-1,0 0 1,3 0-1,0 0 1,-1 1-78,19 0 1,-1 0 0,-19 0-1,-1 0 1,-1 0 100,19 0 1,-2 0-1,2 0 1,1 0-8,-1 0 1,1 0 0,0 0 0,-1 0 48,-1 0 0,-1 0 0,0 0 0,-2 0-65,-2 0 1,-1 0 0,3 0-1,-1 0 10,-1 0 1,-1 0 0,1 2-1,-1 0-55,-1 0 0,-1 0 1,-2 0-1,0 0 53,-2-2 0,1 0 1,1 0-1,0 0-31,-5 0 0,0 0 1,2 0-1,0 0 13,-4 0 1,0 0 0,-2 0-1,-1 0 129,0 0 0,-2 0 0,1 0 0,-1 0-133,-3 0 1,0 0-1,0-2 1,-1 0 10,-2 0 1,-1 0 0,29-2 587,-8 4 1,-4-4-642,-11 1 1,-3-1 605,-12 4 1,-3-4-561,-8 0 1,-5 0 856,1 4-876,-5 0 1,-5-3-821,-9-1 0,-4 0-126,-4 4 0,-2 5-368,6 3 1310,0 2 0,-2 6 0,0 2 0</inkml:trace>
  <inkml:trace contextRef="#ctx0" brushRef="#br0" timeOffset="3">14642 11775 7985,'0'-12'0,"0"1"-140,0 0 0,0 3 187,0 0-67,0 1 1,-2-1 82,-2 1 1,3 3 190,-3-4 0,3 4-36,1-3 0,-1 3 457,-3-4-202,3 6 190,-4-3-117,5 0-91,0 3-101,0-3-25,0 5 1,0 5-117,0 3 0,4-2 164,-1 2 1,6 0-194,-1 3 0,-2 2 4,2 2 1,-6-2 15,2 2 1,1 3 10,-1 1 0,0 2-49,-4 2 1,0 4 84,0-1 1,0 6-221,0-2-1,0 9-26,0-4 1,0 6-31,0-3 1,0 2 126,0 6 0,0 1-121,0 3 0,5-2 26,2 5 0,4 0-218,0 4 1,0 4 194,1 0 0,-1 1 73,1-1 0,0-2-44,4 2 0,-4 2-4,-4-31 0,0 1 1,0-1-1,0-1-91,0 2 1,-1-1 0,9 30 19,-10-28 0,-1 1 0,5 27-83,-6-28 0,0 0 0,0-1 0,1 0 69,-3 2 1,-1-1 0,2 0 0,-2 0 40,-1 1 0,0-1 0,0 2 0,0 0 69,0 0 1,0 1-1,-1-1 1,-2 0-52,2-2 0,-1 0 0,-2 3 1,0 0 145,2 1 0,0 0 1,0 1-1,0 1 40,2 0 1,0 0 0,0-1 0,0 0 69,0-1 1,0 1 0,0 2 0,0 0-273,0-1 0,0 0 1,2 1-1,0 1 268,0-2 1,0-1-1,1 1 1,-1-1-202,0-1 1,0 0 0,-1 2-1,-1-1 56,2-1 1,0 0 0,-1 1 0,-1 1-295,0 0 0,0 0 0,0-3 1,0-1-92,0-1 1,0-1 0,-1 0 0,-2 0 100,2-1 0,-1-1 1,-2 2-1,0-1 96,2 2 1,0-1-1,-2-2 1,1 1-21,0-1 1,2 0-1,-3 28-27,4 1 0,-4-1 154,0 0 0,2-1 74,6 2 0,-2-3-46,6-1 0,-4-1 37,3-3 1,-3-2-66,4-5 0,-5-1 28,5 1 1,-5 0-26,0 0 1,-1-5-5,-2 1 1,0-1 43,0 1 0,1 1 126,3-5 1,-3 0 216,3-4 1,-3 4-358,-1 0 0,1 1-135,3-5 1,-3 0 537,3 0 1,-1-3-712,1-1 1,-3-6 250,3-1 0,-3-1-394,-1-7 0,0 0 37,0-3-430,0-6-1042,0 4 741,0-9-999,-5-6 2107,4 3 0,-10-19 0,5 9 0</inkml:trace>
  <inkml:trace contextRef="#ctx0" brushRef="#br0" timeOffset="4">7823 17405 7905,'-17'5'324,"0"-3"404,6 2-366,4-3 0,9-1 286,9 0 1,7 0-268,8 0 0,6 0-189,10 0 1,1 0 181,10 0 0,2-1-542,6-3 0,-1 2 145,-28 1 0,0-1 0,32 0 81,0 2 1,-29 0 0,-1 0-77,0 0 1,0 0-1,1 2 1,0 0 53,3 0 0,0 0 0,-1 2 1,-1 0 43,2-3 0,0 1 1,-1 3-1,-1-1-106,4 0 1,0 0-1,1-1 1,0 0-255,2 1 1,1 0 0,1-1 0,-1 0 262,-2 1 0,0 0 0,2 1 0,1 0-12,-2-1 1,1 0 0,2 0 0,0 0 20,1 0 1,1 0 0,0 1 0,0-1 9,2-2 0,-1 0 0,1 0 1,0 0-52,2-2 0,-1 0 1,0 0-1,0 0-298,5 0 1,2 0 0,-3 0-1,0 0 322,1 0 0,-1 0 1,-2-1-1,-1 0 5,0-1 1,-1 1 0,-3 0 0,-1 0-201,3-1 1,-1 0 0,-2 2 0,-1-1 339,-3 1 0,1 0 1,1 2-1,0 0 31,-1 0 1,0 0-1,5 0 1,1 1 41,1-1 1,1 0 0,1-2 0,0 1-272,0 1 1,1 0 0,2-1 0,1-1-11,1 0 0,2 0 0,2 0 0,0 0-54,1 0 0,0 0 1,-1 0-1,1 0 120,2 0 1,0 0-1,-22 0 1,1 0-1,-1 0 46,22 0 1,0 0 0,-1-2 0,0 0-14,-3 0 0,0 0 1,1 0-1,-1-1 37,-2 1 1,0 1 0,-1 0 0,0 0-31,-1 0 1,0-2 0,-3 1 0,0-1 69,3 1 0,0 1 0,-2-2 0,0 2-51,1 1 0,-1 0 0,-2 0 0,0 0 15,1 0 1,-1 0-1,-2 0 1,1 0-34,5 0 0,0 0 0,-4 0 0,-1 0 27,0 0 0,-1 0 0,-2 0 0,0 0-38,-3 0 0,-1 0 0,-3-2 0,0 0 21,-4 0 1,0 0-1,-4 0 1,-1 0 307,20 2 0,-4 0-370,-11 0 1,-7 2 774,-12 1 0,-3 0-354,-9 5 1,2-5 698,-5 5 0,-5-4-1836,-7 3 1,-7-3 891,-4 4 0,-4-6-2150,-4 2 1,-6-4 2006,-5-4 0,-15-7 0,0-7 0</inkml:trace>
  <inkml:trace contextRef="#ctx0" brushRef="#br0" timeOffset="5">8086 10816 7903,'0'-18'807,"0"3"-48,0 2-628,0 7-123,0 0 393,0 1 123,0 4-139,0 6 0,1 4-115,3 10 1,4-4 81,7 4 0,-1 0 91,5 4-338,0 0 0,8 4-76,-1-1 0,1-3 352,-4-4-734,0-5 320,-6 8 0,4-10-1041,-6 4 529,0-4 217,-4 0 1,1-2-523,-1-2-318,-4 2-578,3-9 1746,-9 9 0,4-9 0,-5 5 0</inkml:trace>
  <inkml:trace contextRef="#ctx0" brushRef="#br0" timeOffset="6">8474 10804 8061,'0'-28'0,"0"5"0,-4 6 0,1 5 0,-1 5 0,4-1 0,0 5 0,-5-2 1694,-3 5-907,-2 0 0,-3 3-211,-2 5 1,1 0-135,-5 11 1,0 6-1227,-4 5 0,2 3 558,2 1 0,-2 1-722,6-1 0,4-1 417,3-3 1,6-2 530,-2-5 0,8 0 0,2 0 0</inkml:trace>
  <inkml:trace contextRef="#ctx0" brushRef="#br0" timeOffset="7">9194 10827 7908,'-7'-11'110,"2"4"781,0-3-321,4 9-60,-4-4-284,5 5 0,0 5 136,0 2 274,0 9-316,5 1 1,-4 8 115,3 1-496,2 3 148,-4 6 1,4-2 9,-2-3 1,-2 2-228,6-6 0,-4 0-816,3-7 731,-4 2 1,6-8-853,-5 2 1,5-2 1065,-2-2 0,3 6 0,2 1 0</inkml:trace>
  <inkml:trace contextRef="#ctx0" brushRef="#br0" timeOffset="8">10347 10827 8048,'-1'-8'-602,"-3"1"414,-2 4 0,-2-2 997,1 5-431,4-5 0,-6 3 622,5-6-476,-4 5 0,5-7-54,-5 3 0,6 0-150,-2 0 0,3-1 83,1-3 1,6 3-115,6 0 0,2 1-41,8-5 0,1 1-33,11 0 1,-2 0-1,6 4 1,-2 2-120,-2 5 0,-5 6-88,-2 5 54,-8 6-630,-3 6 442,-4 5 0,-5 1 18,1 5 1,-7 4-149,-1 0 1,-5 4-80,-6-4 1,-2 4-226,-2-4 1,-2 0-202,-2-3 484,-2-6 1,8 1 180,-2-7 0,2 1-63,2-9 1,4 1 550,4-5-325,1-5 212,2-1-174,5-5 0,7 0 107,7 0 759,-3-5-585,11 4 1,-8-9 402,8 2-511,-3 3 0,2-4-894,1 6 1,-1-5 163,-7 4-253,2 0 0,-7 4 705,5 0 0,-5 5 0,3 2 0</inkml:trace>
  <inkml:trace contextRef="#ctx0" brushRef="#br0" timeOffset="9">11866 10896 8051,'7'-12'-239,"-4"1"-1,-1-1 240,3 1 0,2 1-266,9 2-1,-4-2 208,5 4 1011,-6-6-396,1 1-318,-1-1 0,0 2 909,1 3-738,-1-4 1,1 6 275,-1-2-304,1-3-133,-1 8 0,2-4-69,2 2-75,-2 3 1,3-4-32,-4 5 0,-1 0 276,0 0-739,1 0 291,-1 0 38,-4 5 0,-2 1-608,0 6 372,-4-1 135,4 6 1,-10-1-138,-3 3 105,-2 3 37,-6-10 273,3 10-41,-9-9-146,10 8 224,-10-8 0,10 3-206,-5-4 357,6-1-140,4 1 111,2-6-216,5 4-17,5-4 36,7 1 0,5 2 317,6-6-330,5 6 24,-4-7-196,9 3 348,-4 0-138,1-4 24,3 9-37,-4-9-1,0 10 0,-1-5-82,-5 5 145,-5-4-52,-2 8 54,-5-7-281,1 8-1,-6-4 220,-1-1 319,-5 5-556,-5-3-41,-6 9 242,-7-5-556,-5 6 360,-5-5 118,-6 4-312,-7-5-842,1 6 991,-5 0 130,10-5-476,1-2 292,6-4 1,10-6 106,1 4-971,6-8 733,5 3-332,6-5 1,12-5 701,11-3 0,0-2 0,5-2 0</inkml:trace>
  <inkml:trace contextRef="#ctx0" brushRef="#br0" timeOffset="10">13956 10690 7994,'0'-6'214,"0"-1"125,0 3 610,0 3-572,0-4 1,-1 5 211,-3 0 480,3 0-622,-9 0 0,3 5 12,-4 3 1,0 6-51,-1 1 0,1 5-238,-1-1 111,-4 3-207,3 6 1,-7-3-85,5 6 0,-4-6 254,3 2-359,1 2 134,4-5 1,1 4 219,2-5-884,-2 0 475,9-1 1,-5 0-392,6-3 294,0-2 109,0-6 0,6-1-107,1-2-11,3-3 228,2 0-707,-1-4 458,6 4 1,-3-5-316,5 0 1,-4-4-284,4 1 0,-4-6 258,4 1-328,-5 3 638,3-5 0,-7 7 326,-3-4 0,4 4 0,-5-7 0,5 4 0</inkml:trace>
  <inkml:trace contextRef="#ctx0" brushRef="#br0" timeOffset="11">13968 11044 7994,'0'-11'0,"0"4"0,0-3 1217,0 9-203,0-4 357,0 0-530,0 3 0,-4 2 390,0 8-655,0 7-175,4-2-232,-5 8 0,4-3 1,-4 9 226,5 0-507,0 4 154,0-7 0,0 8-227,0-5 1,0 3-399,0-3 1,0-2-171,0-6 1,0 2-2154,0-6 2905,0 0 0,0-4 0,0 1 0</inkml:trace>
  <inkml:trace contextRef="#ctx0" brushRef="#br0" timeOffset="12">7127 11558 8029,'6'-5'0,"-1"2"-186,-5-4 208,5 4-1,-4-7 177,4 9-12,-5-4 0,0 3 187,0-1 61,0 1 115,0-3-205,0 5 189,-5 0 58,4 0-247,-4 0 386,5 0-530,0 5-115,0 2 1,1 5-97,3 4 0,2 1 124,6 6 117,-1 5-686,1 1 367,-6 0 1,4 3 28,-2-5-588,2 5 447,1-8 0,1 0-309,-1-5 309,1-5 0,-1 1 222,1-7-29,-1-3 0,0-7 431,1-1-270,-6-4 0,4-5 74,-2-4 0,1-1 238,-2-6 0,2-1-22,-5-3 259,0 3-397,1-9 0,-4 8 94,3-6-150,-3 6-45,-1 2 1,0 6-23,0 6-89,0 5 1,-1 0-339,-3 6 1,3 7 177,-3 4 1,-1 11-185,1 8 0,0 10 51,4 5-551,0 1 420,0 5 176,0 0 1,0-5-300,0 4 66,0-3 1,0-3-58,0-2 11,0-8 196,0-6 1,0-5 193,0 0 34,-5-5 1,0-5-248,-2-6 878,-3-4-479,3 2 1,-4-5 566,-1 0-375,1-5-233,0-2 1,0-9-49,4-3 1,2-3-138,5-1 0,0 1-1596,0-1 763,5-5 192,6-1 725,2 4 0,8-1 0,-2 7 0,3-3 0,1-1 0</inkml:trace>
  <inkml:trace contextRef="#ctx0" brushRef="#br0" timeOffset="13">7538 12654 7983,'-7'-17'0,"-1"0"259,4 6-91,0-6 1,3 7 477,-3-5-168,3 10-253,-4-11 125,5 10 152,0 0-119,0 1 1240,0 5-1037,5 5-36,1 6-246,5 7 0,2 6-130,2 3-115,-7 2-313,7 5-317,-14 0 474,4-4 1,-5 3 118,0-3-1306,0 3 885,-5-4 1,4-1 19,-3-5-1514,3-5 875,1 3 1018,0-8 0,5 9 0,1-5 0</inkml:trace>
  <inkml:trace contextRef="#ctx0" brushRef="#br0" timeOffset="14">7355 13979 8117,'-5'-11'457,"-1"-1"1,-5 1-161,4-1 0,2 1 132,5 0 1,1-5 116,3 1 0,6-1-132,5 0 0,6 2-22,-2-5 0,3 4 87,5-4-231,-3 5-69,9-2 0,-4 4 74,6 1 0,3 1 0,0 2 1,4 3-283,-4 5 0,-5 5 30,-7 3 0,-3 7-404,-4 4 0,-7 4 209,-9 3 0,-3 4-88,-3 4 1,-9 1-72,-7 4 175,-2-4-70,-7 4 0,-1-6 142,-6-2 0,5 2 20,-1-3 1,1-2-26,-4-1 111,4-3-47,3-6 0,7-2 59,1-4 1,9-2-113,-1-3 386,7-1-141,-1-6 110,5 0 279,10 0-490,-2 0-34,18 0 667,-7 0-313,14 0-102,-3 0-323,-1 0 436,4 0 0,-4 0-163,0 0 1,-1 1 133,-5 3-174,0-3 87,0 9-69,-6-9 103,0 9-352,-1-8 1,-4 4-497,-1-2 670,1-3 0,-6 8-2218,5-5 1128,-4 0 168,-2 1 807,0-4 0,-4 9 0,4-4 0</inkml:trace>
  <inkml:trace contextRef="#ctx0" brushRef="#br0" timeOffset="15">7469 15201 7907,'-5'-11'20,"3"-1"326,-6 1-85,5-1 1,-2 1 27,5 0 0,0 3 68,0 0 0,0 5-89,0-5 1,2 4 191,1-3 0,9 0-91,7 0 1,3-2-127,0 5 1,6 0-72,3 4 0,0 0-144,0 0 0,1 1 23,-6 3 0,0 3-116,-7 4 1,-3 2-367,-4 2 1,-6 3 249,-2 4 1,-3 1 42,-1 0 0,-6 0-14,-6 0 1,0 2 69,-7-2 0,0 2 47,-4-6 1,0-1 19,0 1 1,4-5 83,0 1 1,5-2-16,-1-1 259,2-6-163,2 4-100,4-9 107,2 4 49,5-5 1,5 0-50,3 0 0,2-3 98,1-1 0,5 0 30,-1 4 1,5 0-96,-1 0 0,-1 1-126,1 3 1,-4-1 82,4 4 0,-1 1-183,1 3 1,3 2 48,-3 2 0,-3-1-55,-1 5 1,-2-4-1,-1 4 0,-2-3-191,-3 3 0,-2 0 58,-5 4 0,-5-1 86,-2 1 1,-6 4 87,-6 0 1,-1-1-50,-11-3 0,5 0 164,-5 0 0,1-2-108,-5-2 0,5-2-36,-1-6 1,6-1-216,-2-2 0,7-3-390,1-5 0,5 0-805,-1 0 0,7-1 81,5-3 1359,-4 3 0,1-9 0,-6 3 0</inkml:trace>
  <inkml:trace contextRef="#ctx0" brushRef="#br0" timeOffset="16">7583 16515 7767,'0'-12'658,"0"1"1,2 1 46,2 2-270,-3-2 0,5 9 561,-2-3-302,-3 2 0,6 4-240,-4 2 0,-1 3-103,1 8 0,-5 4-379,-2 8 0,-6 2-61,-1 6 1,-2-2-25,-6-3 1,5 2 100,-1-6 0,2 5-117,2-5 0,0 0-385,4-7 8,2 2 1,5-8 340,0 2 0,1-6 22,3-1 0,3-6 212,9 2 0,-2-4-135,5-4 0,-2 3-117,2-3 0,3-1 64,-3 1 0,-1-3-126,1 3 0,-5-4-122,1 5 1,-2-5-405,-2 4 0,-3 0-1019,-1 4 1790,-4 0 0,2-5 0,-5-1 0</inkml:trace>
  <inkml:trace contextRef="#ctx0" brushRef="#br0" timeOffset="17">7709 16789 7826,'6'-5'676,"5"3"0,-6-1-226,2 6 0,0 4-49,-4 4 1,-1-2 151,1 2 1,3-2-107,-3 7 0,2 1-125,-1 2 0,-2 3 93,1 1 1,2 3-78,-1 1 1,4 0-180,-4-4 1,-1-4-46,-3 0 1,0-5-162,0 1 1,0-3-447,0 0-1016,0-1-12,0-4-947,-5-2 2468,4-5 0,-9 0 0,4 0 0</inkml:trace>
  <inkml:trace contextRef="#ctx0" brushRef="#br0" timeOffset="18">9000 12140 7862,'0'-6'927,"0"1"84,-5 5-345,3 0-396,-8 0 1,8 0-23,-6 0 1,0 1-115,-3 3 0,2 2 53,-2 6 0,2-1-19,-6 1 0,1 4 19,-2 3 1,4 3-23,-4 1 1,4 5-274,0 2 0,2 3 77,3 1 0,1-1-258,6-2 1,0 0 145,0-4 0,2 0-194,2-4 1,2-1 135,5 1 1,5-5 5,-1-3 0,6-2 129,2-2 0,0-4-3,4-4 1,4-1 279,0-2 0,4-2-90,-4-1 0,2-5 190,1-7 0,0-3-88,1-5 0,-5-1 302,1-3 1,-10 0-102,2-4 0,-9-6 44,-3 3 0,-1-7-251,-6 3 0,-1-5-226,-7 1 0,-7 3-119,-8 1 1,-8 4 160,-4 3 0,-10 6-596,-5 10 0,-7 6 55,-1 13 0,4 8-642,0 11 0,12 5 9,4 6 1141,12 6 0,-2 3 0,13 10 0,2 5 0</inkml:trace>
  <inkml:trace contextRef="#ctx0" brushRef="#br0" timeOffset="19">10256 13739 8141,'0'-11'-54,"-5"-1"107,4 1 0,-8 0 130,5-1 0,0 1 73,4-1 0,0 1 210,0 0 0,-4-1-66,0 1 1,1-1 78,3 1 0,0 3 242,0 1-420,-5-1 0,0 0 34,-3 1 1,-4 4-81,1-1 1,-2 9-147,-6 7 0,-1 4 103,-7 7 0,3 5-197,-2 3 1,-1 5-123,4 2 1,0 6-164,12-2 1,-2-3 132,9-1 1,3-3-151,9 0 1,1-2-265,10-3 1,3-2 188,5-5 1,9-5 39,-2-3 0,3-2 115,-3-2 0,4-5 452,0-2 1,4-4 81,-4-4 1,4-6 140,-4-5 1,-1-4-106,-7 4 0,-2-7 66,-5-1-1,-5-1-56,-3-6 1,-7 3 14,-5-3 1,-4-1-515,-6-3 1,-6-4 127,-10 0 0,-9 0-750,-2 3 0,-15 2-338,-1 3 0,-10 8-82,7 11 0,1 5 410,10 6 1,4 11-772,8 8 1530,12 8 0,4 4 0,10 4 0,0 2 0</inkml:trace>
  <inkml:trace contextRef="#ctx0" brushRef="#br0" timeOffset="20">12026 14881 8401,'-6'-11'14,"1"3"-66,5 1 0,-2 4 751,-1-1-174,1 3-191,-3 1 1,0 5-113,-2 3 1,-4 7-128,0 4 1,-2 4 40,-2 4 1,2-2-3,-2 5 0,3 5-73,0 3 0,5 4-119,-1-4 0,5 0 3,0-4 0,6-5 76,5-2 0,8-1-147,7-3 0,1-2 39,7-10 0,4-5 259,7-2 1,-1-3 29,1-1 0,0-5 166,3-2 1,0-8-83,-3-4 0,-4-3 182,-8-1 0,1-4-103,-9 1 0,-1-6-19,-10 2 1,-4-5-283,-4-3 1,-12 3 99,-6-3 0,-10-2-441,-6 2 1,-7 5-85,-4 7 0,-6 8-44,-1 6 0,-5 9 94,5 10 1,5 6-73,5 10 1,9 5-839,3 2 1,8 4 82,4 5 1138,7 6 0,3 5 0,5 7 0,0 2 0</inkml:trace>
  <inkml:trace contextRef="#ctx0" brushRef="#br0" timeOffset="21">13876 16378 7810,'-11'-2'68,"0"-2"1,-1 2 209,1-6 1,-1 2-1,1-2 0,-2-1 94,-2 6 1,-3-1-54,-5 4 1,4 0 105,0 0 1,0 1-41,-4 3 1,1 2-14,-1 6 0,0 0-143,0 4 1,1 5-14,3 6 1,-1 5-51,5-2 1,0 7-1,3 1 1,6 1-291,2-1 1,8-2 143,3 2 1,5-4-463,3-3 1,3 0 142,5-4 0,5-2-23,2-6 0,7-3 182,1-9 1,5-2 180,-1-5 0,2 0-9,2 0 1,-1-9 192,-4-2 0,1-7 6,-7 3 1,-4-5-35,-8 1 0,-1-4 110,-3-4 0,-8-2-124,-7-5 1,-4-1-251,-4 1 1,-11-4-8,-8 0 0,-11-4-310,0 4 1,-10 1-108,-1 7 1,3 8-126,-4 11 1,7 6-704,-3 9 1319,10 7 0,-3 3 0,4 5 0,-4 0 0</inkml:trace>
  <inkml:trace contextRef="#ctx0" brushRef="#br0" timeOffset="22">10256 11923 7928,'0'-6'4,"-1"1"-128,-3 5 1,1-4-365,-4 0 774,4 1 26,-7-3-57,9 5 231,-4-4-97,5 5 5,0 0 141,0-5-13,0 4-5,0-4 213,0 5-650,0 5 1,0 1-225,0 6 72,0-1-5,0 5 1,-2 2-35,-1 5 0,1 0 107,-1 0-376,1 5 263,2-4 1,0 4-71,0-5-96,0-1 140,0-4 0,4 2-96,0-4 222,5-1-113,-8-4-444,9 1 275,-3-1-25,-1-4-566,-1 3 158,-5-9 732,5 9 0,-4-4 0,4 6 0</inkml:trace>
  <inkml:trace contextRef="#ctx0" brushRef="#br0" timeOffset="23">10530 11992 8043,'0'-18'113,"0"7"0,0 1 368,0 2 0,0 3 59,0-5-117,0 8-18,0-3-222,0 5-114,-5 0 162,4 5-357,-9 2 194,3 9 1,0 3 188,-1 8-432,0-3 183,-3 9 1,0 0-2,-1 5 1,1 4-59,-1-4 1,1 4-263,-1-4-499,1 0 733,0-4 1,-1 1-584,1-1 353,-1-5 94,1-1 1,-1-3-136,1-2 1,0 1 108,-1-8 1,2 3-35,2-4 1,0-4-406,4-3 680,-5-1 0,8 5 0,-4-1 0</inkml:trace>
  <inkml:trace contextRef="#ctx0" brushRef="#br0" timeOffset="24">10530 12346 7926,'-6'-11'97,"1"4"0,5 1 426,0 2-115,0 3 28,0-4-185,0 20 0,0-5-14,0 13 0,0 1-215,0 3 99,5 4-34,-4-1 1,5 4-282,-2 0 133,-3-5-392,4 4-99,1-4 368,-5 1 0,4 1-9,-5-4-349,0-5 345,0-1 1,0-8-194,0 2 179,0-2-169,0-2 140,0 1-153,0-1-9,0-5 402,0-1 0,0-5 0,0 0 0</inkml:trace>
  <inkml:trace contextRef="#ctx0" brushRef="#br0" timeOffset="25">10667 12494 7926,'6'-11'0,"5"-4"311,-4 0 0,3-1-53,2 5 1,-1-1 280,1 1-256,-1 0 1,0 0 71,1 4 1,-1 2-96,1 5 0,-1 0-262,1 0 0,-5 2 93,1 6 1,-6 1-194,2 10 1,-3 0 25,-1 4 0,-3 3-23,-1 1 1,-10 7-74,-1-3 0,-2 4-135,-2-4 0,5-3 64,-1-2 0,2-3 41,2-4 0,4 1 321,4-4 1,1-1-137,2-4 275,0 1 0,5-2 18,3-2 1,2-3 2,2-5 0,0 3-90,4 1 0,-4 0-12,3-4 0,2 0-162,-2 0 0,0 0 120,-3 0 1,3 0-924,0 0 1,1 0 122,-5 0 665,0 0 0,1 0 0,-1 0 0</inkml:trace>
  <inkml:trace contextRef="#ctx0" brushRef="#br0" timeOffset="26">12015 11980 8018,'-7'-11'0,"-1"3"237,4 1 588,0-1-238,4-3 318,0 4-693,0 2 1,0 8 15,0 5 1,4 2-151,0 13 1,4-1 90,0 13 0,-2-4-130,2 7 1,-5-2-110,0-2 1,-1-3-353,-2-1 0,0-1-365,0 2 1,0-7 391,0-5 1,0-5-462,0 1 1,0-2 855,0-2 0,5 1 0,1-1 0</inkml:trace>
  <inkml:trace contextRef="#ctx0" brushRef="#br0" timeOffset="27">12277 12026 8069,'12'-11'484,"-6"-1"-339,-2 1 0,2-1 366,2 1 15,-3 5 108,5 1 0,-9 10-184,3 2 0,-4 5-199,-4 3 0,-2 8-116,-5 7 1,-6 8-173,-2 4 0,-4 8-337,-3 3 0,0 3 87,-4 1 0,6-5-297,1-3 1,1-7 299,7-4 1,4-2-394,3-2 1,4-6 125,-3-5 1,4-1-559,-1-7 576,3 5 533,1-7 0,0 3 0,0-4 0</inkml:trace>
  <inkml:trace contextRef="#ctx0" brushRef="#br0" timeOffset="28">12323 12369 7972,'0'-12'0,"1"5"487,3-1-68,-3 6 361,5-3-453,-6 5 0,0 6 64,0 5 0,0 6-202,0 6 1,1 3-29,3 1 1,-3 5-115,3-2 0,-3-1 145,-1 2 1,4-5-548,0 5 0,-1-7 38,-3-1 0,4-2-149,0-5 0,0-1-276,-4-4-474,0 1 191,5-1 1025,-4-5 0,4 5 0,-5-5 0</inkml:trace>
  <inkml:trace contextRef="#ctx0" brushRef="#br0" timeOffset="29">12449 12449 7891,'0'-12'173,"5"1"0,-3-1 79,6 1 1,-2 3 179,2 1 1,2 0 208,-2 0 0,2-2-239,1 5 1,1-3-180,-1 3 1,-3-4 27,-1 4 1,1 1-275,3 3 0,-3 1 95,0 3 1,-6 3-82,2 8 0,-4 3-83,-4 5 0,-2 5-90,-6 2 1,-4 0-106,-3 0 0,1 1 132,-1 3 0,5-5-75,-1-2 0,3-1 43,5-3 0,2 5 130,5-9 1,0 0-20,0-7 1,5-1 121,2 0 1,7 0-20,2-4 0,3-1 168,-4-2 0,4-2-169,-4 1 0,2-1-9,-2-2 0,-2-2-931,2-1 0,-3 1 914,0-2 0,4-2 0,2 0 0</inkml:trace>
  <inkml:trace contextRef="#ctx0" brushRef="#br0" timeOffset="30">13694 11889 10160,'0'17'570,"0"-3"-474,0 5 1,0 0 110,0 3 0,0 3-254,0 1 0,0-2-130,0 3 1,3-3-150,1-1 1,1 0-240,-1 0 1,-1-4 296,4 0 1,-4-5-206,1 1 1,-2-2 472,2-2 0,-3 6 0,4 0 0</inkml:trace>
  <inkml:trace contextRef="#ctx0" brushRef="#br0" timeOffset="31">13968 11992 7948,'0'-12'980,"0"1"-554,0 0 1,0 3-15,0 0 141,0 6 273,0-3-192,0 5-413,0 10 1,0 3-175,0 9 0,-5 10 52,-3 2 1,-2 12-290,-2 0 0,1 6-104,0-3 1,-5 1-1,1-4 1,0-5-81,4 1 1,-1-6-398,1-2 0,-1-1 58,1-6 0,3-2 206,1-6 0,4 1 204,-1-4 1,3-1 302,1-4 0,-5 1 0,-1-1 0</inkml:trace>
  <inkml:trace contextRef="#ctx0" brushRef="#br0" timeOffset="32">14025 12392 7919,'0'-18'1452,"0"1"-952,0 6 0,5 1-305,3 2 0,-2 3 269,1 5-139,-4 0 0,3 5-140,-2 3 1,-3 7-159,3 4 1,-2 8-24,-2 3 1,-4 4 169,0 5 1,-5-5-607,1 0 1,2-1 136,-2-6 0,5-1-233,-5-3 1,5-5 72,0-3 0,1-2-117,2-2 1,0-3-476,0-1 1047,0-4 0,11 7 0,1-3 0</inkml:trace>
  <inkml:trace contextRef="#ctx0" brushRef="#br0" timeOffset="33">14150 12449 7919,'6'-12'0,"-5"1"0,9-1 791,-2 1 1,3 0-253,4-1 0,-1 2-13,5 2 0,-4 0-64,4 4 1,1-4-72,2 4 0,-3 1-253,0 3 1,-5 0 68,2 0 1,-5 6-453,-3 5 0,1 2 231,-6 6 1,0-1-474,-7 1 1,-4 2 87,-7-2 0,1 3-94,-5 1 0,0 0 211,-4 0 1,4-1 83,0 1 1,5 0 183,-1 0 0,6-2 68,2-1 0,4 0 155,-1-5 1,3 0-67,1-3 1,6-5 14,6 1 0,0-4 92,7 3 1,1-4 83,2 1 0,1-3-187,0-1 0,0 0-226,0 0 0,-4 0-1007,0 0 0,-5 0 1086,1 0 0,-2 0 0,-2 0 0</inkml:trace>
  <inkml:trace contextRef="#ctx0" brushRef="#br0" timeOffset="34">11901 13511 7881,'0'-12'0,"0"1"38,0 0 1,0-1 467,0 1 481,0-1-509,0 1 0,0 3 211,0 1-314,0 4 0,0-1-94,0 8 0,0 4-211,0 7 0,3 4 92,1 8 0,4 2-319,-4 5 0,1-1 180,-2-2 1,-1 0 135,2-4 0,-3 0-160,-1-5 0,4 0-173,-1-3 0,1 1-2536,-4-4 1895,5-1 0,2-5-721,4-2 1536,-5-3 0,10 0 0,-4 1 0</inkml:trace>
  <inkml:trace contextRef="#ctx0" brushRef="#br0" timeOffset="35">12289 13499 7881,'6'-11'0,"3"0"555,-5-1 1,3 1-117,-3-1 0,5 6-36,-1 2-10,2-2-170,-4 5 0,-2 2-65,-8 10 1,-2 7-114,-5 9 0,-6 7 4,-2 8 0,-3 4 50,0 3 0,0-2-563,3 2 1,-1-2 316,4-1 0,1-4-147,4 0 0,3-9-114,1 1 1,4-7-197,-1-1 1,-1-1 147,1-3 1,1-4-184,3-3 0,0-2 639,0-2 0,0 1 0,-6-1 0,0 1 0</inkml:trace>
  <inkml:trace contextRef="#ctx0" brushRef="#br0" timeOffset="36">12300 13854 7807,'7'-6'591,"-2"5"-299,-5-4 1,0 8-56,0 4 1,0 2 109,0 10 1,0 5-116,0 7 0,0 2-20,0 1 0,0 0-130,0 1 1,1-1-189,3 0 0,-3-1-266,3-3 0,-2-2 224,2-5 1,-3-4-326,3 0 0,1-9-59,-1 2-833,0-3 413,1 2 952,-4-4 0,4-2 0,-5-5 0</inkml:trace>
  <inkml:trace contextRef="#ctx0" brushRef="#br0" timeOffset="37">12426 13979 7817,'11'-5'894,"1"4"0,-1-8-346,1 5 0,-1 0-37,0 4 0,1 0-202,-1 0 1,1 0-269,-1 0 1,1 5 14,-1 3 0,-3 3-126,-1 5 0,-4 1 46,1 6 0,-4 1 120,-4 3 0,-3 1-415,-4 2 1,-4 2 112,-1-5 0,-3-1-46,4-3 0,-3 3 105,7-4 1,-2 3 148,10-10 1,-1 0 49,4-4 0,0 1 169,0-1 1,6-3 7,6 0 1,0-6-72,7 2 1,0-3 115,4-1 1,-4 0-15,0 0 0,-1-1-542,1-3 0,1 3-352,-4-3 0,-1 1-1567,-4 0 2201,-4 1 0,3-8 0,-4 4 0</inkml:trace>
  <inkml:trace contextRef="#ctx0" brushRef="#br0" timeOffset="38">13625 13499 6550,'0'-6'1891,"0"0"-1106,0 2-565,0 3 1,0-3 200,0 8 0,0 3-94,0 9 1,0 1-291,0 6 0,0 5-51,0 3 0,0 0-170,0 0 0,0 2 106,0-3 1,1-2-174,3-1 0,-1-3-646,4-1 1,-3-4-221,4 0 1117,-1-5 0,5 2 0,-1-4 0</inkml:trace>
  <inkml:trace contextRef="#ctx0" brushRef="#br0" timeOffset="39">14002 13511 7809,'11'-18'510,"-4"2"0,2 4-256,-6 1 1,6 1 341,-1 2 0,-2 3 184,2 5-610,-6 0 1,2 9-41,-8 2 1,-2 13-103,-5 3 1,-6 10 44,-2 5 0,-1 6-141,1 1 1,-5 5-538,5-5 0,-4-3 451,8-4 1,-3-7-189,6 0 1,-2-2-64,7-7 0,2 0-251,1-7 0,3-2 139,1-1 1,0-4 22,0 3 0,0-6 494,0-1 0,-5 0 0,-2 3 0</inkml:trace>
  <inkml:trace contextRef="#ctx0" brushRef="#br0" timeOffset="40">14059 13876 7809,'5'-6'618,"-2"0"169,4 2 0,-3 3-329,4-3 0,-4 8-133,3 3 1,-4 5 44,0 3 1,-1 4-40,-2 8 1,0 2-296,0 5 0,0 4 114,0 0 1,-4 1-109,0 0 0,0-8-196,4 4 1,0-5-275,0 0 0,0-2-16,0-5 0,0-5-111,0-3-472,0-2 289,0-2-1185,0-4 1034,0-2 889,0-5 0,0-10 0,0-3 0</inkml:trace>
  <inkml:trace contextRef="#ctx0" brushRef="#br0" timeOffset="41">14196 14071 7840,'0'-23'1443,"5"5"-964,3 3 1,2 3-23,1 5 1,5-4-105,-1 4 0,5 1 93,-1-2 1,3 4-82,1-4 1,-2 6-135,-2-2 0,2 3-121,-6 1 0,0 0-138,-4 0 1,0 6 118,-4 6 0,-2 4-87,-5 7 1,-5 5-312,-2 2 1,-9 0 154,-3 0 0,-5 0-210,1 5 1,-1-2 125,9-3 1,0 2-52,3-5 0,2-1 64,3-3 1,2-5 110,5-3 1,0-2 144,0-2 1,1-1-88,3-2 1,2 1 377,5-5 1,2-1-166,2-3 1,3 0-133,5 0 1,0 0 48,0 0 0,1 0-1061,2 0 0,-2-1 985,3-3 0,-3-2 0,-1-5 0</inkml:trace>
  <inkml:trace contextRef="#ctx0" brushRef="#br0" timeOffset="42">13694 14938 7902,'0'-11'0,"-5"0"575,-3-1-58,3 1 262,0-1-249,5 6-144,0 1 0,0 8-71,0 4 1,1 6-84,3 10 0,1 5-74,3 2 0,0 4-91,-4 4 0,0-1-53,-4 5 1,4-6-290,0-2 0,-1-1-500,-3-7 0,-1 1 383,-3-4 1,3-5-1342,-3-3 1733,3-2 0,-4-2 0,-1 0 0</inkml:trace>
  <inkml:trace contextRef="#ctx0" brushRef="#br0" timeOffset="43">14036 15064 7800,'0'-7'1603,"0"-1"-746,0 0-784,5 2 1,0 2 86,3 8 1,-3 4-145,-5 7 1,-9 8 94,-2 7 1,-8 8-123,0 4 1,-2 2-132,2 2 0,-2 7-145,2 1 0,2 2-143,2-11 0,2 2 32,2-9 1,5-1-35,2-6 0,3-1 46,1-7 0,0 2 386,0-6 0,0-2 0,0-1 0</inkml:trace>
  <inkml:trace contextRef="#ctx0" brushRef="#br0" timeOffset="44">14185 15452 7813,'-7'2'1085,"4"2"1,0 2-717,-1 5 1,2 6-67,-6 2 1,4 6 124,-3 2 0,3 8-225,-4 0 1,6 1-121,-2-1 0,3-5-359,1 1 1,3-6 231,1 2 0,4-3-166,-4-1 0,3-6-210,-3-1 0,0-8-1090,-4 0 1510,5-5 0,-4 7 0,4-4 0</inkml:trace>
  <inkml:trace contextRef="#ctx0" brushRef="#br0" timeOffset="45">14288 15567 7808,'6'-12'1124,"-1"5"-843,-5-1 0,1 4 387,3-3 1,2 4-223,6-1 1,3 3-72,0 1 1,2 0-101,-2 0 1,-1 0-60,5 0 0,-5 0-141,1 0 1,-2 5-176,-2 3 1,-1 2-407,-2 1 0,1 6 329,-5 2 0,-3 2-107,-9 2 1,-1 0 75,-10 0 0,-3 3 24,-5 1 1,4 0 108,4-4 1,5-1 246,-1 1 0,7-4-4,4 0 1,3-5-73,1 2 0,1-4 92,3 0 1,4-1-10,7 1 0,3-6 109,5-2 1,5 1-111,2-1 0,1-1-243,3-3 1,-2-3-20,6-1 0,-4-5-604,-4 1 688,-2-2 0,-10-1 0,-2-1 0</inkml:trace>
  <inkml:trace contextRef="#ctx0" brushRef="#br0" timeOffset="46">8897 13294 7750,'0'-12'0,"0"1"1252,0 5-94,0 1 114,0 5-874,0 5 0,-4 2-66,0 9 1,0 6-365,4 9 0,0-1 78,0 5 0,0-8-502,0 8 0,0-5 329,0 1 1,0-3-731,0-6 0,4 0 322,0-3 0,0 1-66,-4-4 0,0-5 92,0-3 1,4-5-306,-1 5 814,1-5 0,-4 2 0,0-5 0</inkml:trace>
  <inkml:trace contextRef="#ctx0" brushRef="#br0" timeOffset="47">9102 13362 7750,'0'-17'1268,"4"0"-580,0 6 20,0-1-52,1 6-548,-4 1 0,4 6 195,-5 3-282,0 2 14,-5 16 1,-6 3 51,-8 13 1,-3 8-159,-1 7 0,0 4-689,12-26 0,0-1-14,-17 29 608,18-28 1,1 0 0,-17 21-1845,11-3 1516,0-2 262,3-6 0,5 1-392,-1-8 239,6 3 18,-3-13 0,5 4-621,0-5 988,0-5 0,0-7 0</inkml:trace>
  <inkml:trace contextRef="#ctx0" brushRef="#br0" timeOffset="48">9045 13854 7870,'8'-14'243,"0"2"140,-6 3 0,4-1 6,-2 2-349,-2 3 333,3 5-88,-5 0 1,-2 5 106,-1 3 1,0 5 190,-5 6-231,6 0-192,-3 14 0,3-4-42,-1 5 1,1 2-21,-1 2 1,1-6-206,2 2 1,0-6 87,0 2 0,0-4-82,0 0 1,0-7-209,0-3 1,0-4-1187,0 0-335,0-1 946,0-5 213,5 0 671,-3-6 0,3 0 0,-5 0 0</inkml:trace>
  <inkml:trace contextRef="#ctx0" brushRef="#br0" timeOffset="49">9125 13933 7875,'5'-11'595,"-2"0"194,4-1 0,-3 1-376,4-1 1,3 2-183,5 3 0,-1 0 495,-4 3-336,-4 3-142,8-4 1,-8 5 195,9 0-230,-4 0 54,0 5-481,-1 2 213,-4 4 0,1 5 215,-4 3-628,0 3 386,-4 1 0,-5 5-26,-3 2-72,-7-2 62,2 5 0,-7-5-324,5 3 1,-4-4 152,4-4 0,3 0 76,5 0 1,4-5 93,-1-3 1,4-2 104,4-2 0,4-1-30,7-2 0,3-3 129,4-5 1,3 0-105,1 0-537,-2-5 306,4-1 0,-5-5-643,0 4 838,-5 2 0,3 0 0,-3-2 0</inkml:trace>
  <inkml:trace contextRef="#ctx0" brushRef="#br0" timeOffset="50">9034 14847 7926,'-8'-7'688,"1"-1"518,-1 0-350,2-3-45,-4 5-274,8-5-391,-3 10 1,5 1 3,0 8 0,1 7-149,3 4 1,-2 8 70,1 3 1,2 3-128,-1 1 0,4 3-335,-4-3 1,3 2 249,-3-9 1,4 2-307,-4-6 0,-1 2 180,-3-6 1,0-2 265,0-2 0,5-3 0,2 0 0</inkml:trace>
  <inkml:trace contextRef="#ctx0" brushRef="#br0" timeOffset="51">9274 14961 7891,'5'-11'9,"1"3"402,6 1 0,-1 4-202,0-1 1,-4 8 182,-3 4 0,-3 4-182,-1 7 0,-6 3-160,-6 12 1,-4 4-14,-7 12 1,-5 2-442,-3 5 0,3-1 361,2-3 1,2 2-188,1-6 0,1-1-39,3-6 0,4-4 163,7-7 1,0-1-446,4-7 0,0 1 7,4-9 544,0 1 0,-5-5 0,-2 1 0</inkml:trace>
  <inkml:trace contextRef="#ctx0" brushRef="#br0" timeOffset="52">9319 15361 7859,'0'-6'684,"0"-4"987,0 8-1326,0 12 1,0 1-86,0 11 1,0 4-278,0 4 1,0 5 100,0 3 0,-3-3-113,-1 3 0,-4 0-134,4-3 0,1 0-253,3-8 0,0-4 105,0-4 1,0-5-185,0 1 0,0-6-516,0-2 1011,5-4 0,-4 2 0,4-5 0</inkml:trace>
  <inkml:trace contextRef="#ctx0" brushRef="#br0" timeOffset="53">9399 15475 7872,'2'-11'553,"1"-1"1,5 1 137,7 0 0,-1-1-247,5 1 1,-5 3-16,1 1 0,-1 4-132,2-1 1,-4 2-132,4-2 1,-4 3 58,0-3-243,-1 8 1,-1 2 85,-2 5 1,-3 6-90,-5 2 1,-1 0-34,-3 4 0,-4-2-176,-7 10 0,1-5-172,-5 5 0,1-4 155,-1 3 0,1-5-30,3 2 0,4-3 96,-1-1 0,2-1 108,6-3 0,2-3 21,6-5 0,-2 1 14,6-1 0,3-4 211,5-4 1,4-1-69,-1-2 1,-1 0-263,1 0 1,0 0 129,4 0 0,-4-5-623,0-3 0,-2 2 650,2-2 0,3 0 0,-4-3 0</inkml:trace>
  <inkml:trace contextRef="#ctx0" brushRef="#br0" timeOffset="54">10302 14779 7876,'-5'-12'752,"2"-1"203,-5-2 0,7 4-623,1-1 1,9 2-176,6 6 0,2 1 82,-2 3 0,-4 5-7,1 2 0,-1 9-140,-3 3 1,-3 7 79,-1 5 1,-3 7-118,-1 4 0,0 2-21,0 2 0,-5-4-301,-3 0 1,3-6-518,1 2 1,3-3 438,1-5 0,1-3-766,3-8 0,1-3 1111,3-4 0,7-1 0,-2 1 0</inkml:trace>
  <inkml:trace contextRef="#ctx0" brushRef="#br0" timeOffset="55">10793 14744 7841,'-5'-6'2050,"3"2"-1696,-1 8 0,0 7-15,-1 8 1,-1 8 66,-2 4 0,-4 3-198,4 4 1,-3 6-188,-2 6 0,1 1-26,-1-2 0,2-5-26,3 6 0,-4-9-107,4 4 1,0-11-414,0 1 0,3-9-220,-4 1 1,5-4 332,-5-4 0,5 1-984,0-5 1422,-4 1 0,6-5 0,-4 1 0</inkml:trace>
  <inkml:trace contextRef="#ctx0" brushRef="#br0" timeOffset="56">10964 15053 7818,'0'-12'1675,"-5"6"-840,4 1-411,-4 5 1,5 6-29,0 6 1,0 5-139,0 10 1,-4 2 143,0 5 0,0-2-162,4 2 1,4-2-202,0 6 0,5-6-23,-2-2 0,2 0-190,-1 0 1,1-3-34,-6-8 1,6 1-877,-1-5-115,-3 1 503,0-5 695,-5-5 0,-5 4 0,-1-3 0</inkml:trace>
  <inkml:trace contextRef="#ctx0" brushRef="#br0" timeOffset="57">11033 15167 7782,'5'-18'572,"-4"2"1,9 0-271,-2 1 1,7-4 173,4 4 1,3 0 17,0 3 1,1 2-128,0 3 0,-1-2-85,-3 5 1,1 0-69,-5 4 1,0 1-2,-3 3 0,-2 4-95,-2 7 0,-2 3-179,-2 5 0,-4 1 66,0 2 1,-7 3-181,-8 6 0,-3-1-132,-4 0 0,-1 4 175,0 0 0,0 0-41,0-3 1,5-5 42,3 1 1,4-10 69,3 2 1,3-4 33,5 0 1,5-6 132,3-6 1,3 0-84,4 0 0,3-2 29,5-5 1,5 0-768,2 0 0,3-5 344,2-2 0,-5-2 370,1 1 0,-6-2 0,3 4 0</inkml:trace>
  <inkml:trace contextRef="#ctx0" brushRef="#br0" timeOffset="58">9057 16229 7834,'0'-18'0,"0"6"324,0 4-106,0 5 0,0-3 573,0 2-455,0 3 1,-2-4 147,-1 5 1,1 5-115,-1 3 1,1 3-100,2 4 1,0 3 69,0 5 0,0 5-170,0 2 1,0 3-141,0 2 1,0-5-17,0 0 1,4 0-160,0 0 1,0-2-69,-4-5 0,0-2-922,0-2 509,0 3 0,4-9-152,-1 2-933,1-7 1710,-4 2 0,5-9 0,2 4 0</inkml:trace>
  <inkml:trace contextRef="#ctx0" brushRef="#br0" timeOffset="59">9365 16252 8592,'0'-12'2672,"5"1"-2188,2 5 0,0 4-116,1 6 0,-6 10-181,2 1 0,-8 11 46,-3 4 0,-5 10-338,-3 5 1,-4 6-136,-8 6 0,3-1-331,-2-3 0,3-2 262,4-5 1,0-6-143,7-2 0,0-3 133,8-5 1,-1-3-19,1-8 0,3 1 203,-3-5 1,3 1-100,1-5 0,0-3-1231,0-1 1463,0-4 0,0 7 0,0-4 0</inkml:trace>
  <inkml:trace contextRef="#ctx0" brushRef="#br0" timeOffset="60">9468 16652 7765,'0'-18'0,"-1"5"1520,-3 6-515,3-1-210,-5-3-589,6 4 0,0 3 0,0 8 0,4 8 39,0 7 1,1 3-43,-1 5 0,-3-2-85,3 6 0,-3-4 65,-1 3 0,0-1-436,0 2 1,0 2-16,0-3 0,0-1-74,0 2 1,0-6-30,0 2 0,-3-7-241,-1-1 1,0-9-1794,4 2 2405,0-3 0,-5-3 0,-2-1 0</inkml:trace>
  <inkml:trace contextRef="#ctx0" brushRef="#br0" timeOffset="61">9639 16743 7765,'-5'-6'510,"4"-1"785,-3 3-813,3-2 0,1-5 38,0-1 0,5 6-167,2 2 0,4-1-43,0 1 1,2 0-230,2 4 0,1 0 90,4 0 0,1 0-225,-2 0 0,1 6 33,-1 1 1,-2 2-33,-6-1 0,0 6-195,-4-3 0,-2 8-225,-5 0 1,-2 3 5,-6 1 1,-3 1 160,-8 2 1,-3-2 210,3 3 0,-1-4-75,1-4 1,-2 2 376,6-1 0,4-4-84,3-1 1,2 2 65,-2-2 1,3 0 24,5-3 1,0-5 119,0 1 1,6-4 55,6 3 0,4-4-106,7 1 0,1-3-321,3-1 0,-2-1 63,6-3 1,-1-3-886,4-4 0,-1 0 115,-2-1 744,2 1 0,-9-6 0,4 0 0</inkml:trace>
  <inkml:trace contextRef="#ctx0" brushRef="#br0" timeOffset="62">10736 16092 7835,'-5'-6'619,"3"1"702,-3 5-427,5 0-626,0 5 0,0 6 154,0 8 1,1 8-143,3 3 1,1 4-258,3 5 1,1-4 64,-5 3 1,3 0-168,-3-4 0,4 2-535,-5-9 0,1-2 358,-4-6 0,0 1-626,0-4 1,0-5 357,0-3 1,0-5 523,0 5 0,5-5 0,2 2 0</inkml:trace>
  <inkml:trace contextRef="#ctx0" brushRef="#br0" timeOffset="63">11078 16161 7807,'0'-12'0,"0"1"1603,0-1-520,0 1-275,5 4-517,-3 2 0,3 10-2,-5 3 0,0 12-193,0 7 1,-7 14 124,-4 4 1,-6 12-459,-5 1 0,10-26 0,1 2 226,-1-4 1,1 0 0,-1 4 0,0-2-424,-15 22 0,7 3-36,-3-8 0,6 1 167,-2-4 0,5-6 12,-1-2 0,3-4-151,0-3 1,5-3-139,-1-5 1,5-6-284,0-1 863,1-4 0,2-5 0</inkml:trace>
  <inkml:trace contextRef="#ctx0" brushRef="#br0" timeOffset="64">11010 16652 7794,'-5'-7'791,"3"-3"574,-3 9-920,10-4 0,0 10-201,3 2 0,1 9-69,-5 3 1,0 7-142,-4 5 0,0 3-51,0 4 1,0-2 85,0 2 1,-2-4-674,-2-4 1,3 0 88,-3-4 1,3-3-194,1 0 1,0-5 240,0-7 0,1 1 467,3-1 0,3 0 0,4 1 0</inkml:trace>
  <inkml:trace contextRef="#ctx0" brushRef="#br0" timeOffset="65">11147 16800 7758,'0'-11'830,"1"3"194,3 0 1,6 1-602,5-5 1,4 6-209,-4 2 0,2-1 143,-2 1 0,-2-3-78,2 3 1,-2 0-78,-2 4 1,1 0-86,-1 0 0,-1 5-146,-2 3 0,1 2-9,-5 1 1,-1 6-223,-3 2 1,-5 3 85,-2 0 0,-7 2-172,-2 3 1,-3-3 8,4 3 1,-4-3 101,4-1 0,0 0 217,3 0 0,6-1-52,2 1 0,3-5 18,1-3 0,0-2 27,0-2 0,5-1 91,3-2 0,3-3-115,4-5 1,2 0 9,2 0 1,2-1-706,-2-3 0,3 2 33,1-6 710,0 0 0,-1-3 0,1-1 0</inkml:trace>
  <inkml:trace contextRef="#ctx0" brushRef="#br0" timeOffset="66">12163 16046 7813,'-11'-6'-199,"-1"-4"276,6 3 412,1-4-205,5 0 34,0 4 134,0 2 0,1 5-114,3 0 0,-1 7 188,4 4 0,-3 2-54,4 6 1,-5 0-140,5 4 0,-5 3-185,0 1 0,-1 3-98,-2-3 0,0 0-47,0-5 0,0 1-271,0 0 0,0-1-166,0-3 1,0-1 224,0-3 1,-2-4-2128,-1 1 566,1-1 1770,-3-5 0,5 6 0,0-1 0</inkml:trace>
  <inkml:trace contextRef="#ctx0" brushRef="#br0" timeOffset="67">12426 16103 7822,'11'-6'0,"-4"-4"944,-4 2 1,4-1 181,0 2-431,4 2-412,0 5 0,-5 2 90,-2 6 0,-4 5-157,-4 9 0,-6 11-35,-5 5 1,-9 9-37,1 3 0,-4 4-257,1 0 0,2 5 29,10-28 1,1-1-1,-11 30 80,1-7 0,4 2-601,0-6 1,1 3 300,-1-6 1,-2 1-190,2-9 0,1-1-103,-1-7 0,5-3-990,-1-8 1585,2-2 0,4-4 0,-2-1 0,-3-3 0</inkml:trace>
  <inkml:trace contextRef="#ctx0" brushRef="#br0" timeOffset="68">12414 16629 9636,'-6'0'1310,"1"2"-1184,5 6 1,0 1 396,0 10 1,0 4-130,0 3 1,0 6-156,0-1 0,0 0-33,0 0 0,0 0 25,0-4 1,0 1-434,0-1 1,0-7 204,0 3 1,0-8-951,0 0 0,4-2-491,0-2 1438,5-4 0,-3 3 0,5-4 0</inkml:trace>
  <inkml:trace contextRef="#ctx0" brushRef="#br0" timeOffset="69">12517 16732 7774,'0'-12'1424,"0"1"-941,5-1 1,2 1-95,4-1 1,4 5-151,1-1 0,4 4 81,-1-3 1,-1 4-41,1-1 0,-2 3-13,3 1 1,-3 0-113,-2 0 1,-3 5-124,-1 3 0,-1 7-61,-6 4 1,-1 4 82,-7 4 0,-4-2-242,-7 5 0,-6 1-44,-6 3 1,0-3-142,4-1 0,2-5 198,2 2 1,2-3-57,6-1 1,5-5 56,2-3 1,3-2 33,1-2 0,1-1 423,3-2 1,3 1-186,8-5 0,3-1 367,5-3 1,4-3-191,-1-1 0,6-4-338,-1 4 1,-4-3-67,0 3 0,-8 0-538,-4 4 667,-2 0 0,-12 0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7T02:36:21.94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2170 4603 7977,'-11'-12'-311,"-1"6"0,5 1 706,-1 5 0,0 0-91,-3 0 1,-2 0 112,-2 0 0,1 5-67,-5 2 0,1 5-122,-1 3 1,-2-1-130,2 5 0,1 4 58,-1 4 1,0-1-54,-4-3 0,0 5 100,0 2 0,0 3-303,0 2 0,2 3 58,2 0 0,-1 4-48,4-4 0,6 4-16,6-4 0,3-4-42,1-4 0,5-4 74,3 0 1,7-3 75,4-4 0,3 2-21,0-6 0,1 0 8,0-3 1,0-2 7,0-3 1,0 2-10,0-5 1,-1 0-33,1-4 0,0 0 86,0 0 1,-4-1 5,0-3 0,-4-1 150,4-3 1,-6-2-62,-2 2 0,0-3 105,-8-4 1,1 2-112,-4-2 0,-6-2 7,-6 2 0,-5 0-8,-10 3 0,2 2-117,-6 3 1,4 1-88,-3 6 1,0 0-265,-5 0 1,2 2-628,3 2 1,-2 2 135,5 5 828,1 1 0,3-1 0,0 1 0</inkml:trace>
  <inkml:trace contextRef="#ctx0" brushRef="#br0" timeOffset="1">2855 4945 8000,'0'-6'-319,"0"1"1293,0 5-556,0 5 0,0 1 22,0 6 0,-4 3-147,1 0 0,-6 9 4,1-1 1,-1 4-57,2-1 0,-2 2-230,5 3 1,-4 0-27,4-4 1,1 4-67,3-5 1,5 1 51,2-4 1,5-2 26,3-2 1,2 0 24,2-7 0,5 2 3,-5-7 1,6 0 124,-2 0 0,0-4-131,3 1 1,-1-3-160,-3-1 0,0 0-78,-3 0 0,-1-4-825,-3 0-208,-2-5 872,3 3 0,-9-5 378,-4-1 0,-6 1 0,-4-1 0</inkml:trace>
  <inkml:trace contextRef="#ctx0" brushRef="#br0" timeOffset="2">2787 5265 7956,'0'-8'0,"0"1"0,1 4 10,3-1 1,2 3 145,6 1 0,3-1 278,0-3 1,1 3-23,0-3 1,1 1-146,6 0 0,0 1-143,0-1 1,0-2 58,0 1 0,0 0-467,-1 4 1,0-1 193,-3-3 0,-3 3-746,-4-3 0,-4 2 159,-1 2 677,-4-5 0,-3 4 0,-7-4 0</inkml:trace>
  <inkml:trace contextRef="#ctx0" brushRef="#br0" timeOffset="3">2787 5025 7915,'0'-11'0,"5"-1"-202,2 1 0,7-1 213,2 1 0,4 1 99,-1 2 1,4-2-93,3 3 1,1-2-9,7 1 0,-2-1-280,6 5 1,1 1 91,0 3 1,-1 0-462,-4 0 639,-5 0 0,4 0 0,-4 0 0</inkml:trace>
  <inkml:trace contextRef="#ctx0" brushRef="#br0" timeOffset="4">3403 4957 8070,'-11'0'0,"3"0"-410,1 0 689,4 0 413,-7 5 0,4 5-210,-6 5 1,2 5-174,3-1 1,-2 3-237,5 1 1,0 1 121,4 3 0,0-2-288,0 5 1,5-4-34,3 0 0,3-1-22,4-3 0,2 0 150,2-3 1,2-2-93,-1-6 0,2-5 7,5-2 0,-2-3 23,6-1 1,-1-5-17,5-2 77,4-3-13,-9-2 1,3-4 16,-10-3 1,-1 1-3,-3-1 1,-3 0-6,-4-4 0,-6 0-39,-2 0 0,-4 0-2,-4 1 0,-4-5-372,-7 0 1,-6 2 161,-6 6 1,-9 4-276,2 7 0,-6-1 168,2 5 1,3 6 12,5 5 0,6 3 241,1 2 0,1 3 106,7 0 0,1 6 0,6-2 0,-2-2 0,3 2 0,0 0 0,0 4 0,4-4 0,-1 0 0,3 0 0,1 4 0,0-4 0,0 0 0,0-4 0,0 5 0,4-7 0,0 3 0,5-4 79,-2 0 1,3-1 235,2 1 1,-5-2 122,1-3 0,0 4 65,3-4-167,1 3-114,-1 2 0,2-1 4,2 1 0,-1-2 35,5-3 0,0 2-292,4-5 0,0 4-59,-1-5 1,5 1-45,0-4 0,3 0-64,-3 0 0,-1 0-168,-3 0 0,-1-4-21,-3 1 1,1-6 159,-5 1 1,1-2 226,-5-1 0,1-6 0,-1-1 0</inkml:trace>
  <inkml:trace contextRef="#ctx0" brushRef="#br0" timeOffset="5">3929 5242 8010,'0'-6'334,"0"1"862,0 5-751,0 5 1,0 1-168,0 6 1,0-5-136,0 1 1,4 1 46,-1 6 0,6-2-141,-1 2 0,6-2 147,1-2 1,5-3-423,-1-1 0,3-3 174,1 4 0,1-6-330,3 2 1,-3-4 130,2-4 0,2 2 3,-1-6 1,0 0 141,-5-3 0,-3 0 37,0-1 1,-5-3 171,2 0 0,-7-6-95,-2 2 1,-4 2 94,1-2 1,-3-1-66,-1-2 0,0-1-36,0 0 1,-4 4-130,0 0 1,-5 9-217,2-2 1,0 9-1072,0-1 1414,4 2 0,-7 8 0,4 0 0</inkml:trace>
  <inkml:trace contextRef="#ctx0" brushRef="#br0" timeOffset="6">4568 4911 8093,'-14'0'-109,"3"0"109,7 0 425,-6 0 0,9 3 20,-3 4 0,3 2 14,1 10 0,0 5-448,0 7 1,0-2 138,0 1 0,0 1-153,0 3 1,0-4 112,0 1 0,0-7-453,0-1 1,0-2 47,0-5-249,0 4 1,0-7-430,0 2-304,0-8 618,0-1 659,0-6 0,0 0 0</inkml:trace>
  <inkml:trace contextRef="#ctx0" brushRef="#br0" timeOffset="7">4568 4911 8093,'0'-17'0,"0"5"1042,-5-5-617,4 11 0,-4 6 12,5 8 1,0 2-7,0 1 0,6 7-63,6 5 1,4 1-335,7 6 1,4 1 109,-1 3 1,6 0-358,-1 1 1,-2-2 194,1-3 0,-4-2-159,0-5 1,-6-5 23,0-3 0,-7-3-332,3 0 0,-4-2-41,0-2 1,-5-2-973,1-2 33,-5-3 1465,2 4 0,-10 0 0,-2 2 0</inkml:trace>
  <inkml:trace contextRef="#ctx0" brushRef="#br0" timeOffset="8">4511 5254 8064,'12'-12'-300,"3"5"249,0-1 1,7 4 119,1-3 0,1 3 54,6-4 0,1 4 176,3-3 1,0 0-411,0 0 0,-4-2 39,-4 5 0,-2-5-918,-1 2 990,0 1 0,0-4 0,0 4 0</inkml:trace>
  <inkml:trace contextRef="#ctx0" brushRef="#br0" timeOffset="9">5105 4968 8052,'-11'-5'994,"4"4"-364,2-4 1,5 10-202,0 2 0,0 5 44,0 3 1,0 3-105,0 5 0,2-1-321,1 1 0,0 1 118,5 3 0,-5-3-475,5 3 0,0-3 163,3-1 1,4-2-38,0-2 0,6 2-146,-2-6 1,2-4 90,2-3 0,0-6-155,0 2 0,-4-2 104,0-2 0,-1 0-207,1 0 1,-2-2 133,-1-2 0,-4-2 362,4-5 0,1-1 0,1 1 0</inkml:trace>
  <inkml:trace contextRef="#ctx0" brushRef="#br0" timeOffset="10">5562 4922 8069,'-8'-6'935,"1"2"-701,4-2 0,-2 6 438,5 0 0,0 5-219,0 6 0,-1 6 53,-3 2 0,3 2-283,-3 2 1,3 4-183,1 0 0,0 4-420,0 0 0,5-2 269,2 1 0,4-5-44,0-3 0,2 0 110,2-7 1,-1 0-193,5-3 1,0-2-38,4-2 1,-2 1-86,-2-6 1,3 1-36,-3-4 0,-3 0-62,0 0 0,0-1-318,-1-3 1,-3-1 772,-5-3 0,1-7 0,3 2 0</inkml:trace>
  <inkml:trace contextRef="#ctx0" brushRef="#br0" timeOffset="11">5870 4900 8033,'-6'-12'2394,"1"6"-2371,5 1 14,5 5 0,-2 1 181,4 3 1,1 1-80,3 2 0,2 7-134,2-2 0,-1 6 71,5-3 0,-1 5-551,1-1 1,2-2 95,-2-2 1,3-2-91,1-2 1,0-5 69,0-2 0,-4-3 86,0-1 0,-2 0 183,2 0 0,-1-3-103,-3-1 1,-2-5 176,2 1 1,-3-2-60,-5-1 1,2-1 433,-5 1 1,4-1 312,-4 1 372,-1 0-130,-3-1 414,0 6-709,0 1 0,-5 11-138,-2 6 1,-4 4-349,0 7 1,0 5 90,-1 2 0,0-1-111,-4 2 1,4-1-125,-4 5 0,4-5-276,0 1 0,1-6-916,-1 2 1,6 1 106,2-2 1136,3-4 0,-4-1 0,-1-3 0</inkml:trace>
  <inkml:trace contextRef="#ctx0" brushRef="#br0" timeOffset="12">7287 4842 8172,'0'-16'0,"1"8"252,3 1 266,-3-1 369,9 7-562,-9 1 1,4 10 14,-5 5 1,4 7-172,0 1 0,0 1-120,-4 6 1,0 1 5,0 3 0,0 0 126,0 0 0,0-3-360,0-1 0,0-6 53,0-1 0,0-1-192,0-7 189,0 5 1,1-7 488,3 2-148,2-7-36,6 2 1,-1-9 69,0 3 1,5-3-196,-1-1 0,5 0 77,-1 0 1,7 0-268,0 0 1,1-1 83,-4-3 1,3 3-723,1-3 1,-4-1 340,-4 1 1,-5-3-1386,1 3 1821,-2 0 0,-2-1 0,1-1 0</inkml:trace>
  <inkml:trace contextRef="#ctx0" brushRef="#br0" timeOffset="13">7800 4888 8018,'-5'-18'1371,"4"-3"-881,-4 8 1,6 0 167,3 6-397,-3 4 1,4 3 49,-5 8 1,4 3-302,0 5 1,1 6 76,-1 9 0,-2 2-479,6 1 1,-4 0 244,4 1 1,-6-2-201,2-3 1,1-2 200,-1-5 1,1-2-705,-1-2 1,-2-2-27,6-6 876,-6 1 0,8-1 0,-3 1 0</inkml:trace>
  <inkml:trace contextRef="#ctx0" brushRef="#br0" timeOffset="14">8132 4911 8014,'-12'-11'709,"6"4"-358,1 2 0,5 6 19,0 3 1,0 6-58,0 6 1,0 4-122,0-1 1,0 2-294,0 2 0,4 0 75,-1 0 1,5 0-412,-4 0 0,3-2 233,-3-2 1,5-2-73,-1-6 0,-2-3-247,2-1 130,-1-4 0,5 2 131,-1-5 0,4-1 49,1-3 1,-1-2 228,-4-6 0,1 1-51,-1-1 1,1 0 164,-1-4 1,0 3-43,1-7 1,-1 3 184,1-2 1,-5 2-57,1 6 1,-4-3 330,3 2 397,-4-2-314,2 13-267,-5-4 1,-5 14-101,-3 2 0,-6 8-187,-1 0 0,0 3 151,3 1 1,1 0-331,0 0 0,0-1 20,4 1 1,2-1 32,5-3 1,0 2-213,0-2 1,5-2 122,2-2 0,7-3-127,2-5 0,4 2 62,-1-5 1,0 0-361,4-4 1,-3 0-13,7 0 1,-3-4-677,-1 0 1251,0-5 0,-1 3 0,1-6 0</inkml:trace>
  <inkml:trace contextRef="#ctx0" brushRef="#br0" timeOffset="15">8737 4968 7934,'-11'-16'1080,"4"3"337,2 1-461,5 2-385,0 9 0,0-3-230,0 8 1,0 4-122,0 7 0,0 3-174,0 4 0,0 5 143,0 0 1,0 5-482,0-2 1,0 2 250,0-2 0,5-2-727,3-5 1,2 0 316,1 0 0,5-6-193,-1-1 1,1-4 89,0 0 0,-2-6 7,5-2 1,-4 1-70,4-1 1,-1 0 615,1-4 0,-3 0 0,1-6 0,0 0 0</inkml:trace>
  <inkml:trace contextRef="#ctx0" brushRef="#br0" timeOffset="16">8714 5185 8185,'-6'-5'627,"3"4"-629,11-3 0,3-1-91,8 1 1,2-1 181,-6 1 0,4 2-79,-4-6 1,4 5-44,-4 0 1,6-2 10,-2 1 0,2 0-474,2 4 228,-5-5-1,-2 4 269,-4-4 0,-1-1 0,1 0 0</inkml:trace>
  <inkml:trace contextRef="#ctx0" brushRef="#br0" timeOffset="17">8726 4934 7931,'12'-12'24,"3"1"1,3 3 5,5 1 1,0 3-21,0-4 0,3 5-71,1-5 1,9 2 59,-2-2 0,1 3 140,-4 5-150,2 0 0,-9 0 0,3 0-30,-3 0 0,-7 0 196,-1 0-145,1 0 315,-4 5 0,2 1-98,-7 6 0,-2-1 124,-2 1 0,-3 0-12,3 3 1,-1 3-125,1 5 1,-2-1-68,6-3 0,-4 2-181,3-2 1,-4 3-149,0 1 1,3-2 136,-3-2 1,6-1-351,-1-3 300,-3-2 1,5 3 0,-2-5-117,2-4 1,5 2-20,0-5 1,4 1-119,-3-1 0,4-3 62,-1 3 0,1-3-396,-1-1 681,3 0 0,-4-5 0,4-1 0</inkml:trace>
  <inkml:trace contextRef="#ctx0" brushRef="#br0" timeOffset="18">9605 4820 7971,'-11'-5'984,"4"-2"1,3 0-533,8-1 1,-1 5 207,4 0-377,-4 1 0,7 2-60,-2 0 1,2 2-221,1 1 1,2 0 115,2 5 1,-2-1-556,2 5 1,2-1 39,-2 0 0,0 0-226,-4-4 1,1 2 147,-1-5 0,1 4-95,-1-5 1,1 1 113,-1-4 1,4 0 87,0 0 0,1-1 252,-5-3 112,0-2 3,1-1 0,3-3 6,0 3 0,1-4 176,-5 0 0,0 1 639,1 2-239,-6-2 0,-1 8-285,-5-6 0,-1 7 225,-3 1 1,-6 6-159,-5 9 1,-6 3 162,2 5 0,2 5-113,-2 2 1,1 3-434,-1 1 0,2 5 97,6-1 0,0 0-484,-1-4 0,4-4 143,1 1 263,4-6 0,-7 8 0,4-4 0</inkml:trace>
  <inkml:trace contextRef="#ctx0" brushRef="#br0" timeOffset="19">11227 4957 7987,'0'-12'0,"-4"1"-152,0-1 0,-5 2 234,2 3 1,-2-4 315,1 4 1,-6 1-134,3-2 1,-7 4 93,3-4 1,-6 6-65,2-2 1,-2 3-71,-2 1 0,0 5 93,0 3 0,0 6-79,1 1 0,-1 6-129,0 2 0,5 1 80,3 7 0,4-5-98,3 5 0,3-6-181,5 2 1,5-3 77,3-1 1,7-2-181,4-2 0,9-2 94,6-6 0,1-1-90,7-2 1,-5-3 103,1-5 1,-4-2 31,-3-6 0,-3 0 39,-5-7 0,-6 1 13,-1-1 0,-4 1-11,0-5 0,-6 0-2,-2-4 0,-4 0-162,-4 0 0,-2-1 109,-6-2 0,-3 0-201,0-4 1,-4 4 62,4 0 0,-6 6 105,2 0 1,3 8-26,1 0 0,2 1 402,2 3-165,4 3-190,2 0 17,5 5 0,9 1 141,2 3 0,7-1-42,-3 4 0,6 1 3,-2 3 0,2 1-27,2-1 0,1-4-31,3-4 1,-3 3 45,3-3 1,-3 1 76,-1-4 1,-6 0 24,-1 0 0,-4 1-81,0 3-28,-1-3 14,-5 10 0,0-5-27,-6 5 0,-2 5 36,-2-1 0,3 5-163,-3-1 149,-2 3-57,5-4 0,-4 3-112,5-2 1,6 1 5,5-1 0,3-1 67,9-3 1,-1-2-2,8 2 1,-1-7 19,2-4 0,2-3 75,-3-1 1,0-1-82,0-3 0,-5-2 359,2-6-141,-3 1 9,-1-6 1,0 3 87,0-5 0,-6 0-135,-1-4 0,-4-1-33,0-2 1,-6 0-155,-2-4 0,-8 1 104,-3-2 0,-4 5-562,0 7 0,0-1 246,-1 9 0,1-2-807,-1 10 330,6-1 746,1 4 0,10 10 0,1 3 0</inkml:trace>
  <inkml:trace contextRef="#ctx0" brushRef="#br0" timeOffset="20">12243 4842 8042,'-5'-17'0,"4"4"1266,-3 5-950,3 6 0,1-2 379,0 8 1,0 3-231,0 9 0,0-2-311,0 5 0,0 1 56,0 7 0,0 2-208,0 5 0,1-1-200,3-2 0,-3 0-399,3-4 1,1-2-397,-1-6 0,1 2 473,-1-6 0,-3-4 520,3-3 0,-3-1 0,-1 5 0</inkml:trace>
  <inkml:trace contextRef="#ctx0" brushRef="#br0" timeOffset="21">11935 4831 7952,'9'-11'327,"2"-1"0,9 6 361,15 2 0,3-1-98,4 1 0,1-3-298,-5 3 0,5-1-395,-1 1 1,6 1 16,2-4 0,-5 4-1725,-3-1 1591,-5 3 1,2 1 0,-4 0 0</inkml:trace>
  <inkml:trace contextRef="#ctx0" brushRef="#br0" timeOffset="22">13065 4740 7934,'-5'-17'106,"-2"6"0,0 4-209,0 7 1,-1 0 57,-3 0 1,-2 0 730,-2 0 0,-7 5-211,-4 3 1,-6 0 21,1 3 1,0-2-139,0 6 1,3 3-257,6 1 0,4 1-53,3-1 1,3 3-145,4-3 1,3 6-31,5 2 1,2-3 99,1-1 1,5-7-17,7 7 0,3-6 30,5 2 1,5-6-128,2-2 0,5 0 123,3-3 1,-3-3-120,3-1 1,-6-3 50,-2-1 0,-4 0 31,0 0 1,-5 0 49,-2 0 0,-5-4-25,1 1 1,-4-6 16,-3 1 1,1-2-28,-5-2 1,0 0 118,-4-3-94,0 2 0,0-4 275,0 6 0,-6 5 262,-1 2-268,-3 2 1,-2 8-264,1 1 0,4 3 99,4 2 0,1 0-150,2 4 0,0-2 92,0 5 1,5-4-92,3 4 1,7-5 46,4 1 0,4-3-232,4-5 0,2-2 5,5-5 1,6 0 6,2 0 0,-3-1 227,-1-3 0,-4-2-73,-3-6 1,-1-3 111,-7 0 0,-3-2-65,-8 2 1,-5-3 92,1-4 0,-7-6-49,-1-3 1,-10 3-4,-9 2 1,-9 0-127,-6 0 0,-7 7-351,-8 0 1,-2 10 24,-2 5 0,11 3 171,8 1 1,8 8-559,3 4 1,6 7 824,5 0 0,6 8 0,1 2 0</inkml:trace>
  <inkml:trace contextRef="#ctx0" brushRef="#br0" timeOffset="23">13762 5242 8002,'8'-21'723,"-1"2"0,0-3-220,0 3 0,3 0-19,-2-4 1,1 2-131,-1-10 1,-3-1 136,-5-6 1,0 1-92,0-4 1,-2 0-300,-1-1 1,-4 3 20,-4 5 1,3 1-57,1 2 1,-1 8-169,-3 8 0,-1 4 139,1 3 1,3 3-330,0 5 1,2 1 108,-1 3 1,1 4-61,6 7 1,0 3-2,0 4 1,2 1-99,2 0 0,6 0 132,5 0 0,5-2-95,-1-2 0,3-2-29,1-6 1,3-1 36,1-2 1,1 1 147,-1-5 0,-7 0-56,3-4 0,-3-2 252,3-2-64,-5 3 63,3-9 1,-8 4 127,2-6 1,-1 1-87,1-1 1,-2-3 102,2 0 1,-2-4 20,-2 4 0,-3-4-114,0 3 0,-2 1 286,1 4 0,0 3 131,-3 1-246,-3 4 0,4-1-32,-5 8 1,0 7-169,0 9 1,0 1 25,0 2 1,0 1-140,0 3 1,0-2-23,0 6 0,0-1 105,0 4 0,1-3-724,3-1 0,-1-4 304,4 0 1,0-3-1490,0-4 1870,3 3 0,-3-10 0,4 5 0</inkml:trace>
  <inkml:trace contextRef="#ctx0" brushRef="#br0" timeOffset="24">14504 4831 7906,'-16'-16'2448,"3"8"-1766,2-2 1,5 10-248,2 0 0,1 5-93,-4 2 0,4 5 0,-1 3 1,-1 3-192,1 5 1,1 1-119,3 2 0,5 0-579,2 4 1,3-1 371,2 2 0,4-3-373,3-5 1,3-2 276,1-2 1,0-2-175,-1-6 0,-3-3-76,1-1-683,-1-4 493,-2 2 246,5-5 39,-9 0 0,3 0 425,-5 0 0,6-5 0,1-1 0</inkml:trace>
  <inkml:trace contextRef="#ctx0" brushRef="#br0" timeOffset="25">14447 5025 7959,'-11'0'1379,"6"0"-1034,5 0 0,9 0-397,6 0 24,5-5 94,-2 4 0,6-4 173,3 5 1,1-4-244,2 0 1,-2-5 40,-5 2 1,0 0-760,0 0 0,-4 3 317,0-4 0,-7 4-1085,0-3 1490,-1-1 0,-9-3 0,3-1 0</inkml:trace>
  <inkml:trace contextRef="#ctx0" brushRef="#br0" timeOffset="26">14482 4808 7977,'11'-5'0,"0"-3"0,10 0 138,2 0 1,6-2 306,-3 2 0,1 3-1126,-4 1 339,0-2 267,0 5 1,-1-8-326,1 5 1,1 0 97,3 4 302,-3 0 0,4 0 0,-5 0 0</inkml:trace>
  <inkml:trace contextRef="#ctx0" brushRef="#br0" timeOffset="27">15133 4728 7977,'-8'0'-210,"0"0"0,1-4 1066,-5 1 1,-3-2-261,0 1 1,-4 2 31,4-1 1,-4 1-204,3 2 1,-3 2-286,4 1 1,0 4 83,3 4 1,1 1-399,0-1 1,4 4 36,3 1 1,3-1-178,1-4 0,9 1 125,3-1 1,10 0 28,1 1 1,4-1-144,0 1 1,-3-1 74,2 1 1,-3-2 33,-4-3 0,1 3 91,-4-2 0,-1 2 209,-4 2 0,1-1-18,-1 0 0,-3 1 114,-1-1 1,-4-2 67,1 3-53,-3-9-199,-1 18 1,-6-14 297,-6 9 1,0-2-46,-7 1 0,-2-1-102,-5 5 0,0-4-21,-4 4 0,3-5-819,-3 1 0,4 2-1895,0-2 1331,1 0 1235,3-8 0,4 3 0,1-4 0</inkml:trace>
  <inkml:trace contextRef="#ctx0" brushRef="#br0" timeOffset="28">16994 4546 7885,'-7'-22'297,"-1"3"0,0 4-80,-3 7 1,0 3-129,-1 5 0,1-4 195,-1 0 1,-4 1-9,-3 3 0,-3 1-66,-1 3 0,1-2 31,-1 6 0,-4-1-176,0 5 1,2 1 129,6 2 1,-1-1-196,4 5 1,1-2-20,4 3 0,3 0 10,1-5 0,4 4-44,-1-4 0,3 1-114,1-5 0,0 0-12,0 1 1,5-1 117,3 1 0,-2-5-58,2 1 99,-1 0 1,3-1 9,-2 1 5,2-6 13,-4 8 93,1-8-95,3 8 0,-9-8 267,3 6-149,2-5-43,-4 7 0,4-5 9,-2 2 44,-3 4 1,3-5-43,-8 5 0,2 2 11,-6 2 0,-1-1-47,-6 5 0,2-4 10,-2 4 0,2-1-116,2 1 1,3 2 104,1-6 0,4 5-138,-1-1 1,4-1 120,4 1 0,-1-5-138,4 1 0,1 2 112,3-2 1,-3 4 41,-1-4 0,0 0 88,0-3 0,4-1-80,-4 1 1,-1 0-24,2 4 0,-4-4 9,4 3 0,-5-2-251,5-1 0,-4-1 97,3 0 1,0-3-355,0 0 0,3-2 3,-2 2 1,-2 0-817,2-4 706,0 0 0,3-4-535,1 0 1102,-6 0 0,4-10 0,-4-3 0</inkml:trace>
  <inkml:trace contextRef="#ctx0" brushRef="#br0" timeOffset="29">17188 4751 7968,'-5'-11'1314,"-2"-1"-609,2 6-271,0 1 0,6 11-142,3 6 0,-3 0 94,3 7 0,-3 2-115,-1 5 1,1 3-13,3 6 1,-1 3-178,4 0 0,-3 4-239,4-4 0,-5 2-563,5-5 0,-5 0 459,0-8 0,2-2-530,-1-6 1,4-2 336,-4-6 0,5 1 454,-2-1 0,3 0 0,2 1 0</inkml:trace>
  <inkml:trace contextRef="#ctx0" brushRef="#br0" timeOffset="30">17588 5299 9684,'0'12'830,"0"-1"-83,0 1 0,0-1-261,0 0 1,0 5-323,0-1 0,-1 1 73,-3 0 1,2-2-206,-6 5 1,4 0-497,-4 3 0,6 0-1571,-2-3 2035,-2 3 0,-1-5 0,-4 6 0</inkml:trace>
  <inkml:trace contextRef="#ctx0" brushRef="#br0" timeOffset="31">17988 4694 7840,'0'-11'882,"0"-1"-502,5 6 1,5-1-253,5 4 1,1 1 89,-5-1 0,4 1 148,0 2 0,6 0 7,-2 0 0,0 0 40,4 0 1,-7 0-115,7 0 1,-4 5-57,0 3 1,-2 6-268,-6 1 0,-1 7 95,-2 1 0,-4 1-114,-8 6 1,-8 1 13,-7 3 1,-6 4-96,-2 0 0,1 1 8,3-1 1,4-2-79,0 2 0,5-6 3,-2-2 0,8-6 73,0-1 0,4-1 161,-3-7 0,4-4-72,-1-3 0,4-4 250,4 3 1,2-4-80,6 1 1,-1-3-61,1-1 1,4 0-254,3 0 1,3 0-283,1 0 1,5 0-32,2 0 1,-1-4-331,2 0 0,-6 1 117,2 3 0,-5 0 230,-2 0 0,-4 0-281,-5 0 748,1 0 0,-1 0 0,1 0 0</inkml:trace>
  <inkml:trace contextRef="#ctx0" brushRef="#br0" timeOffset="32">18490 5231 7872,'5'-7'354,"-3"-3"1,7 8 229,-6-6 242,1 6-501,-4-4 1,0 12 320,0 1 1,0 5-241,0 3 1,-4 3-182,1 4 1,-5 5-227,4 0 0,-5 4 91,2 0 0,0 1-682,0-2 1,3 2 400,-4-6 1,6 1-976,-2-4 1166,-2 0 0,4 0 0,-3-1 0</inkml:trace>
  <inkml:trace contextRef="#ctx0" brushRef="#br0" timeOffset="33">18844 4808 7882,'0'-16'520,"0"3"-366,0-2 1,6 2-319,1 2 1,7 2 67,1-3 1,4 3 855,-3-6 1,0 4-242,-1 3 1,-2-2-70,2 2 1,2-2-26,-2-1 1,0 5-165,-3 2 0,-5 2-207,1 2 75,-1 0 0,4 6-235,-4 1 0,2-1 114,-5 2 1,3 1-271,-3 6 0,4-2 73,-4 2 0,0 2-16,-4-2 1,3 1-70,1 0 1,0-4 64,-4 3 1,0-2 167,0-1 1,-1-1-51,-3 0 1,1-3 145,-4 0 0,0-5 9,0 5 0,-3-5 102,2 0 1,2 0 69,-2 1 256,5-3-107,-2 9-253,5-3-20,0 4 0,7-1 15,4-2 1,3 1-170,9-6 0,-1 6 80,8-1 0,-5 2-120,2 1 0,-3 1 5,-1-1 1,-5 1-96,-3-1 1,-4 4 118,-3 1 0,-3 0 28,-5-1 0,-5 2 4,-3 2 0,-7 2-11,-4-2 0,-7 2-65,-5-2 1,-2-1 63,-1-3 1,3-2-140,1 2 1,3-4 17,-3-3 1,6 1-189,1-6 1,3 3-511,8-3 536,-2-1 0,18 3-1176,0-5 1492,10-5 0,9-2 0,6-4 0</inkml:trace>
  <inkml:trace contextRef="#ctx0" brushRef="#br0" timeOffset="34">19495 5254 7937,'-6'1'1022,"2"3"0,3-2-330,1 6 1,-4-1-156,0 5 0,-5 1 21,2 2 0,1 1-523,-2 3 1,2 4 56,-2 0 1,-2 0-389,2 3 79,3 4 0,-1-6 0,3 1-918,-1-5 1,1 1-156,3-6-583,0 0 1873,0-3 0,0-6 0,0-1 0</inkml:trace>
  <inkml:trace contextRef="#ctx0" brushRef="#br0" timeOffset="35">19907 4671 7933,'-12'-23'1137,"6"6"-568,2 1 318,3 9-248,1 2-230,0 15 0,0 1-28,0 8 1,0 3-152,0-3 0,1 6-125,3 2 1,1 5-156,2-2 0,4-1-305,-4 2 1,3-2 262,2 1 1,-2 2-362,-2-5 1,2-6 187,-3-6 0,0-3-262,0-4 0,-3 0-347,4-4-47,-6 0 485,8-4 1,-7-1-127,5-3 0,-6 1 562,2-4 0,-2-1 0,2-3 0,-2-1 0,1 1 0,-1-1 0,-1 2 0,1 1 0,2 2 0,0 3 122,-4-4 0,0 5 629,0-5-124,0 5-110,-5-2 1,2 5 1059,-4 0-753,4 5-470,-7 7 0,4 2 121,-6 5 0,5 4-192,-1 3 0,4 5-350,-3-5 0,4 5-116,-1-4 1,3 3-179,1-3 0,0-1 147,0-3 1,4 4-322,0-1 1,0-3 534,-4-4 0,5 0 0,1 4 0</inkml:trace>
  <inkml:trace contextRef="#ctx0" brushRef="#br0" timeOffset="36">20146 5391 9094,'-6'5'552,"1"1"277,5 5 1,-1 1-327,-3-1 1,1 2-143,-4 2 1,3-1-210,-4 5 73,6 0-42,-3 4 1,1-1-621,0-3 1,-4 2 269,5-2 0,-5 2-1048,4-2 1,0-3 252,4-4 962,-5-1 0,4 0 0,-4 1 0</inkml:trace>
  <inkml:trace contextRef="#ctx0" brushRef="#br0" timeOffset="37">20626 4900 8000,'-4'-16'555,"0"1"696,1 0-534,8 9-293,1 0 92,6 6 0,-2 2-161,-3 2 0,0 6-64,-4 5 1,-1 6-192,1 2 0,-1 1-174,-2 7 1,-5-6-119,-3 2 1,2-4 158,-2-4 1,1 0-26,-5-8 1,4 3 15,1-6 0,1-2-85,-2 2 115,-2-6 0,7 5 131,-4-4-7,4-1 236,-2 3-265,5-5 1,5 0 98,3 0 1,2 0-12,1 0 0,-3 0-81,-1 0 0,2 1-41,7 3 0,-2-2 42,5 6 0,-4-2-102,4 2 1,0 2 11,4-2 1,-4 2-146,0 1 0,-5 1 28,1-1 1,-2 2-151,-2 2 0,-5-2-581,-2 2 582,-3-2 0,-2-2-402,-3 1 1,-7-5 218,-8 1 1,1-6-539,-1 2 0,0-3 99,-4-1 887,0 0 0,-4-5 0,-3-1 0</inkml:trace>
  <inkml:trace contextRef="#ctx0" brushRef="#br0" timeOffset="38">20580 4820 7991,'7'-12'1113,"-1"1"-835,-2-1 1,2 6 254,6 2 0,3-1-147,0 1 0,5-3 282,-1 3 1,4-4-329,4 4 1,2-3-171,5 3 0,-3 0-53,-1 4 1,-8 0-234,1 0 1,-4 0-1099,0 0 0,-3 0 329,-4 0 885,-6 0 0,4 5 0,-3 2 0</inkml:trace>
  <inkml:trace contextRef="#ctx0" brushRef="#br0" timeOffset="39">20980 5345 10270,'0'19'-466,"0"0"1,0-4 314,0 4 0,-4-3 500,1 3 0,-5 0-202,4 3 0,-4 1-108,5 0 0,-5-1-809,4-3 0,0 1 300,4-5 1,0-3 469,0-5 0,-5 1 0,-1 3 0</inkml:trace>
  <inkml:trace contextRef="#ctx0" brushRef="#br0" timeOffset="40">21745 4831 8132,'-7'-22'635,"-1"3"178,6 8 0,-5 2-219,3 5 0,-3 1-183,-8 3 0,-3 5-14,-5 2 0,0 8-95,0 4 0,-3 8-311,-1 4 0,-3 8 94,3 7 1,-1-2-324,1 2 0,3 2 62,-2-6 0,7 3-169,3-6 0,5-3-197,3-5 1,3-3 259,5-5 0,5-2 8,3-2 1,7-2 23,4-6 0,3-1 3,1-2 0,-4-3 87,0-5 1,-2 0 196,2 0 0,3-5-101,-3-3 0,-2-2 122,-2-1 0,-3-2 76,0-2 1,-6-2-145,-2-2 1,-4-2-46,-4 2 1,-7-2 13,-8 2 1,-3 4-377,-1 7 1,-3 0 124,-1 4 0,0 0-220,5 4 512,-1 0 0,0 5 0,0 1 0</inkml:trace>
  <inkml:trace contextRef="#ctx0" brushRef="#br0" timeOffset="41">21951 4751 8009,'5'-23'0,"1"7"-55,6 4 1,4 1-135,3 3 0,-2 2 359,-2-2 0,1 2-83,0-2 1,-1-1 743,-4 6-597,1-1 0,-1 4-341,1 0 283,-6 0-82,-1 0 0,-11 5 204,-6 3-15,-4 2-202,-7 1 0,0 6 265,0 2 0,0 2-88,1 2 0,-1 4-256,0-1 1,5 5 157,3-5 0,2 5-308,2-4 0,4 3 36,4-3 0,3-1-25,3-3 1,4-1 84,4-3 1,1 1-20,-1-5 1,4 1-20,1-5 1,-1 0 52,-4 1 1,1-5 166,-1 1 0,0-2-76,1 2 0,-5 2-3,1-2 1,0 1 21,3-2 0,-3 3 8,-1-2 0,-3 6 110,4 1 1,-6 2-87,2-2 0,1 1 74,-1 3 0,0 4-65,-4 0 1,-1 0 212,-3 4 1,2-3-47,-1-1 0,-4-2 58,0-2 1,0 2-141,0-6 1,3 0-138,-4-4 1,2 1-233,-2-1 0,-1 1 97,6-1 1,-6-1-119,1-2 0,2 1-115,-2-5-1551,1 4 1857,-5-6 0,-4 8 0,-2-4 0</inkml:trace>
  <inkml:trace contextRef="#ctx0" brushRef="#br0" timeOffset="42">1873 7207 8031,'-6'-12'-161,"1"6"392,0-4 1,3 7 788,-2-5-521,3 6 0,0-3 95,-3 5-286,3 0 1,-4 5-65,5 3 0,-4 7-35,0 4 0,0 9-3,4 6 1,0 5 0,0 7 0,0 0-125,0-1 0,2 1 109,1 0 0,-1-4-252,1 0 1,-1-6 44,-2 2 0,0-2-50,0-2 0,1-5 50,3-2 0,-3-3 54,3-1 0,-3-5 178,-1-3 141,0-2-54,0-7-129,0-1-150,0-5 79,5 0 0,-3-1-190,1-3 1,4-2 50,0-6 0,3 1-91,2-1 0,3 1 83,0 0 0,6 3-145,-2 0 0,2 2 48,2-2 1,1 2 80,3 2 1,-2 3-22,6-3 0,-6 3 24,2 1 0,-1-4-153,-3 0 1,1 0 105,-8 4 1,3 0-740,-4 0 18,0-5 327,-4 4 1,-3-8-685,0 5 1182,-6-4 0,-7 1 0,-8-4 0</inkml:trace>
  <inkml:trace contextRef="#ctx0" brushRef="#br0" timeOffset="43">1873 7618 7964,'0'-12'914,"0"1"-65,0 5-574,0-5 0,5 6-52,3-2 0,-2 0 218,2 4 1,1 1-105,6-2 1,-1-1 155,5 2-270,0-1-113,-1-1 0,3 3-99,-2-1 1,3-2-72,1 1 1,-1 0 166,1 4 0,-4-4-892,0 0 1,-5 1 385,2 3 1,-5-2-1640,-3-2 2038,2 3 0,-9-9 0,4 4 0</inkml:trace>
  <inkml:trace contextRef="#ctx0" brushRef="#br0" timeOffset="44">1827 7218 8052,'0'-11'0,"0"-1"0,2 2 322,1 2 0,5-2-91,7 3 1,-1 0 320,5 0 0,-4 3-121,5-4 0,0 6-25,6-2 1,4-1-363,4 1 1,5-1 131,3 1 1,1 3-170,-1-3 1,0 3 141,-8 1 1,1 0-782,-13 0 0,3 0 346,-10 0 0,0 0 286,-4 0 0,-4 5 0,-2 1 0</inkml:trace>
  <inkml:trace contextRef="#ctx0" brushRef="#br0" timeOffset="45">2593 7012 8011,'-6'-11'462,"5"3"777,-3 1-857,3 4 102,1-2-56,0 15 1,1-1-106,3 10 0,-3 0-72,3 4 1,1 5-25,-1 2 1,0 3-9,-4 2 1,0 5-46,0 6 0,0 5-108,0 6 1,0-5-226,0-3 1,0-2 132,0-1 0,0-2-297,0-2 0,0-2 215,0-6 0,1-5-64,3-2 1,-3-3 33,3-1 1,-3-2 82,-1-2 0,0-2 21,0-6 1,0 1 162,0-1 1,-1-3 254,-3-1-190,3-4 165,-4 2-98,5-5-84,0 0-95,5 0 0,-2-4-85,4 0 0,1-1 34,3 1 0,1 2-11,-1-6 1,4 6-63,1-2 0,-1-1-172,-4 1 1,4-1-103,1 1 1,-1 3 102,-4-3 1,1 2-1079,-1-2 858,1 2 0,-2-4-1716,-3 2 2149,3 3 0,-8-14 0,3 2 0</inkml:trace>
  <inkml:trace contextRef="#ctx0" brushRef="#br0" timeOffset="46">2467 7115 8018,'0'-29'175,"0"2"-92,0 8 1,10 2-210,5 1 1,6 4-95,1-4 1,3 5 789,1 3 0,-2-1-315,3 6 1,-3-1 131,-1 4 0,4 0-171,-1 0 0,0 0-609,-7 0 1,1 1 68,-5 3 324,0 2 0,-3 6 0,-1-1 0</inkml:trace>
  <inkml:trace contextRef="#ctx0" brushRef="#br0" timeOffset="47">3095 7138 8000,'-10'-18'0,"7"6"1933,-4 4-1487,4 5 1,3 0-455,0 6 1,0 4 428,0 4 1,0 2-58,0 2 1,0 3-48,0 5 0,1 5-77,3 2 1,-2 9-89,1 7 0,2-4 89,-1 4 0,1-4-137,-1-1 0,-3-2-23,3-9 1,1 2-118,-1-6 1,1-3 36,-1-4 0,-1-5-172,4 1 0,-4-6-1076,0-1 958,4-6 1,-5 4-845,6-6 770,-5 0 1,2-2-857,-5-2 1,3-2 1218,1-5 0,-5-6 0,-5-1 0</inkml:trace>
  <inkml:trace contextRef="#ctx0" brushRef="#br0" timeOffset="48">3072 7515 8000,'7'-5'133,"-2"2"68,-5-4 0,5 4 271,2-1 1,3-1-100,2 1 1,-1 1-239,1 3 0,4 0 76,3 0 0,3 0-119,1 0 1,3 0-56,1 0 0,0-2-215,-5-1 0,-2 1-398,-1-1 0,-5 0 332,1-1 0,-3 3-1212,0-3 1456,-6 3 0,4-9 0,-3-3 0</inkml:trace>
  <inkml:trace contextRef="#ctx0" brushRef="#br0" timeOffset="49">3061 7195 8063,'12'-15'791,"4"0"0,7 3-424,7 5 0,7-1-283,1-3 0,-4-1-89,-3 1 1,-6 3 223,2 1 1,-5 0-151,-2 0 0,0 2-138,-5 5 1,0 0-1669,-3 0 1737,-1 0 0,1 5 0,-1 1 0</inkml:trace>
  <inkml:trace contextRef="#ctx0" brushRef="#br0" timeOffset="50">3689 6978 7974,'-5'-11'26,"-1"-1"0,-1 1 131,3-1 0,4 5 57,4-1 0,3 2 74,4-2 1,4-1 44,0 6 0,6-5-114,-2 4 1,2 0 32,2 4 0,0 0-225,0 0 0,0 0 78,0 0 1,-2 0-9,-2 0 0,1 0-24,-4 0 1,3-3-205,-4-1 0,0 0-111,-3 4-31,-1 0 328,-5 0-26,4 0 1,-8 1 199,2 3 1,-7 4-57,-1 7 0,-3 4 129,3 8 1,-1-1-129,1 8 0,3-2-38,-3 6 1,3 2 24,1-2 0,0 5-49,0-1 0,1 6-328,3 1 0,-2 3 283,6-6 0,-4 1-175,3-9 0,1 3 110,3-7 1,1-1-71,-1-6 1,1-7 88,-1 3 0,0-4 28,1 0 1,-2-3 27,-2-4 1,0-1 21,-4 1 1,0-5 226,-4 1 1,-1-4-213,-3 3 0,-4-4-73,-7 1 1,-3 1 42,-4-2 1,-6 3-198,-3-3 0,2-1 107,-2 1 1,2-1-158,-1-2 1,-3 0 5,2 0 1,3 0-98,2 0 0,6 0-207,0 0 0,7-4 153,-3 0 0,7-1-561,2 1 0,4 2 334,-1-6 0,6 4-1018,5-3 1553,6-1 0,15-8 0,1-2 0</inkml:trace>
  <inkml:trace contextRef="#ctx0" brushRef="#br0" timeOffset="51">4477 7424 8012,'-4'-18'781,"0"3"0,1 6-1244,3 1 1,0 4-417,0-3 2034,5 4 1,1-6-482,5 5 0,1 1-146,-1 3 1,6-4-255,2 0 1,2 0-293,2 4 0,1 0 5,3 0 0,-3-1-236,3-3 0,-3 3-122,-1-3 0,-4 2 238,0-2 0,-5 2-1132,1-1 1,-6 1 1264,-2 2 0,-4 0 0,2 0 0</inkml:trace>
  <inkml:trace contextRef="#ctx0" brushRef="#br0" timeOffset="52">4488 7595 7972,'7'5'1196,"7"-4"-757,-3 3 0,7-3 241,-3-1 0,5 0-242,-1 0 0,4 0-56,4 0 0,-2 0-144,6 0 0,-5-5-267,5-2 0,-7 0 93,-1 0 0,-2 3-64,-5-4 0,-1 6 0,-4-3 0</inkml:trace>
  <inkml:trace contextRef="#ctx0" brushRef="#br0" timeOffset="53">5562 6784 8213,'0'-11'-172,"0"-1"1214,0 6-101,0-4-376,0 8-283,0-3 1,1 7-20,3 1 1,-1 9-77,4 7 1,-3 7 75,4 5 1,-6 2-260,2 1 1,1 0 77,-1 1 1,0-2-287,-4-3 0,3 2 36,1-5 1,0-1-497,-4-3 0,0-4-62,0 0 0,0-4 80,0 4 646,0-5 0,0 3 0,0-6 0</inkml:trace>
  <inkml:trace contextRef="#ctx0" brushRef="#br0" timeOffset="54">5413 7504 8082,'6'-7'157,"0"2"42,5 5 0,6 0 387,2 0 0,2-4-160,2 0 0,5-1 7,3 2 1,5 0-144,3-5 1,2 1-294,-3-5 1,-1 5-205,-6-1 0,0 4-234,-4-3 1,4 3-510,-5-4 0,-3 6 510,-4-2 0,-1 1 440,1 0 0,-3 1 0,-4-3 0</inkml:trace>
  <inkml:trace contextRef="#ctx0" brushRef="#br0" timeOffset="55">5813 7606 7968,'-11'0'1059,"-4"0"-635,-1 0 0,0 4-322,1 0 1,1 1 148,-5-1 0,-2 2 87,-5 6 0,-4-1-77,-4 0 1,1 6 184,3 2 1,2 0-252,5 4-242,0-3 214,5 13 1,2-8-20,4 6 1,2-2-193,3 2 1,2 0-74,5-4 1,0 3 19,0-3 1,0 0-86,0-4 1,5-2 111,2-2 0,3 1-69,2-4 1,3-2-29,0-7 0,6 2-30,-2-5 1,2 0 20,2-4 0,0-2 100,0-1 0,-5-4 68,-3-4 0,-3-1-83,0 1 0,-2-4 119,-2 0-20,-3-6 1,-10 7 0,-4-3-41,-5 0 0,-8-1-44,-4 7 0,-6-2 36,1 9 0,2 1-150,-1 3 1,4 0 90,0 0 1,3 5-343,4 2 0,2 3-161,6 2 602,5-1 0,1 6 0,5 1 0</inkml:trace>
  <inkml:trace contextRef="#ctx0" brushRef="#br0" timeOffset="56">6339 7435 8019,'-12'-11'3370,"1"-1"-5265,4 1 1258,2 4 1,5 1 546,0 2-104,5 3-65,2-4 16,4 5 0,1 0 243,-1 0 0,-5 0 0,-1 0 0</inkml:trace>
  <inkml:trace contextRef="#ctx0" brushRef="#br0" timeOffset="57">6727 7035 7951,'-12'-16'665,"6"8"970,1-7-539,5 14-377,0-4-238,0 15 0,0 4-76,0 12 0,0 5-289,0 7 1,0-1 33,0 5 1,-4 1-9,0 6 0,1-2-188,3 3 0,0-3 107,0-2 0,0 0-130,0-3 1,0-7-35,0-4 0,0-6-256,0 2 0,0-5 178,0-3 1,3-1-213,1-3 1,1-6-497,-1 3-453,-3-3-923,10-3 2265,-10-1 0,4-5 0,-5 0 0</inkml:trace>
  <inkml:trace contextRef="#ctx0" brushRef="#br0" timeOffset="58">7184 7264 7572,'1'-10'152,"3"2"41,-3-2 1,5 3 361,-2-4-28,-3 5 258,5-5-338,-6 10 61,0-4-472,0 20 0,0-2 135,0 10 1,0 4-130,0-5 1,0 5 108,0 0 1,0-3-409,0 2 212,0-1 1,0-3 0,0 0-422,0-3 0,3-1-40,1-3-1196,5-2 189,-3 3 1513,6-9 0,-6 3 0,-1-4 0</inkml:trace>
  <inkml:trace contextRef="#ctx0" brushRef="#br0" timeOffset="59">7035 7469 8042,'2'-10'0,"1"2"0,5 3 56,7 5 0,-1-1 37,5-3 1,5 3-91,7-3 1,0 2 38,0-2 0,1 1-31,-6-4 0,5 4-1000,-5-1 989,1 3 0,1-4 0,1-1 0</inkml:trace>
  <inkml:trace contextRef="#ctx0" brushRef="#br0" timeOffset="60">7949 6773 8289,'-1'-12'-4,"-3"1"380,3-1 398,-4 6-555,5 1 0,-4 6 340,0 3 0,0 2-188,4 6 1,0 8-316,0 3 1,0 7 105,0 1 1,3 6-585,4 1 0,1-2 248,7-5 1,2 1-281,-2-6 0,0 1-1308,-4-4 1762,-4-5 0,3 3 0,-4-3 0</inkml:trace>
  <inkml:trace contextRef="#ctx0" brushRef="#br0" timeOffset="61">7800 7378 8010,'12'0'421,"-1"0"-390,1 0 1,5-1 297,6-3 0,1 3-35,7-3 0,1-1-137,6 1 0,1-5-317,3 1 0,1 3 70,-5 1 1,-4-1-615,-3 2 0,-7-1 704,-1 4 0,0-5 0,-6-2 0</inkml:trace>
  <inkml:trace contextRef="#ctx0" brushRef="#br0" timeOffset="62">8212 7526 7888,'-17'-11'1516,"4"5"-1310,-3 1 0,3 5-167,-2 0 0,1 0 798,-5 0 0,-4 5-251,-3 2 1,-6 8-178,1 4 1,0 3-424,0 1 0,-1 1 95,6 3 0,4-2-43,7 5 37,2-4 16,7 7 1,1-8-369,5 6 1,0-5 151,0 5 1,5-7-229,3-1 1,3-2 79,4-5 1,3-1 0,5-4 1,1-4 162,3-4 1,-2-1 29,5-2 0,-4 0-17,0 0 0,-3-4 17,-4 0 1,2-5 78,-6 1 0,-5-2-67,-6-1 0,-3 0 127,-1-1 44,0-4-146,-10 3 0,-4-4 88,-13 6 0,-2 3-178,-5 1 1,0 4 95,-1-1 1,1 4-296,0 4 1,5 3 92,2 4 1,8 0-109,4 1 0,3-5-134,5 1 480,2 0 0,5 3 0,0 1 0</inkml:trace>
  <inkml:trace contextRef="#ctx0" brushRef="#br0" timeOffset="63">8680 7389 7938,'-14'-11'1422,"2"-1"-1146,4 6-292,8 1 322,0 5-234,0-5 0,1 4-228,3-3 1,-2 3 51,6 1 104,-6 0 0,9 0 0,-5 0 0</inkml:trace>
  <inkml:trace contextRef="#ctx0" brushRef="#br0" timeOffset="64">8851 7104 7960,'1'-23'267,"3"0"1,3 5 431,4 3 0,4 1-327,0-1 0,6 2-261,-2-2 1,2 2 238,2 2 1,0 5-58,0 2 0,0 2-230,0 2 0,-4 6 106,0 1 0,-5 8-172,1 4 1,-6 3-48,-2 1 1,-4 1-87,1 3 0,-3-2 109,-1 5 1,-1 1-44,-3 3 1,-2 0-227,-6 1 1,-4-1 119,-3 0 0,-3 0-2,-1 1 0,0-2 124,0-3 0,4-2 149,0-5 0,5-5 184,-1-3 30,8 3 1,2-6-108,5 4 1,0-8 42,0 0 1,5-5 184,2 0 1,8-1-97,4-2 1,3 0-323,1 0 1,1 0 127,3 0 1,-2 0-681,5 0 0,-4-4-150,1 0 0,-5 0-1311,-3 4 2001,-2-5 0,-1 4 0,2-4 0</inkml:trace>
  <inkml:trace contextRef="#ctx0" brushRef="#br0" timeOffset="65">9845 7115 8061,'-12'-11'946,"1"4"-538,5 2 1,-1 7-166,3 1 0,3 4 609,-3 4-477,3 6 1,1 0-61,0 6 0,0 4-97,0 0 1,0 4-383,0 0 161,0 2 0,1-4-68,3-2 1,-3-3-306,3-1 0,1-6-844,-1-1 467,0-4-369,-4-5-672,0-2 1794,0-5 0,-5-5 0,-1-2 0</inkml:trace>
  <inkml:trace contextRef="#ctx0" brushRef="#br0" timeOffset="66">9582 7321 8262,'17'0'746,"0"-4"-430,6 0 1,4-3-84,0 3 0,3-4-190,-3 4 1,6-3 58,1 3 0,1-4-490,7 4 0,-1-3 280,1 3 0,-3-4-1368,-5 5 1476,-4-6 0,3 2 0,-4-4 0</inkml:trace>
  <inkml:trace contextRef="#ctx0" brushRef="#br0" timeOffset="67">10724 6613 8024,'-6'-23'217,"-4"5"-125,8 7-167,-3 6 0,5 6 977,0 3 0,-3 7-416,-1 8 1,0 3-5,4 1 0,-1 4-109,-3 4 0,3-1-645,-3 5 0,3-4-153,1 7 1,0-3-369,0-5 0,3 2 92,1-6 0,0 1 701,-4-4 0,0 0 0,0 0 0</inkml:trace>
  <inkml:trace contextRef="#ctx0" brushRef="#br0" timeOffset="68">10416 7241 7924,'9'-4'370,"2"0"0,3 0-80,9 4 1,5 0-162,2 0 1,3-3-12,2-1 1,1-4-101,-1 4-22,7-5 1,-12 7-151,8-6 1,-2 5-343,-2-5 0,-4 5 496,1 0 0,-1 1 0,4 2 0</inkml:trace>
  <inkml:trace contextRef="#ctx0" brushRef="#br0" timeOffset="69">10873 7412 7958,'-18'0'864,"1"0"1,6 0-639,0 0 0,-5 5 402,1 3-351,-5 7 0,2-1 131,-5 5-155,0-5-87,1 8 1,-1-5-178,0 6 0,5 0 64,3 0 6,2 0 0,3 3-177,2 1 1,3-2-36,5-6 0,0 3-66,0-3 0,5-1 83,3 1 0,3-5-31,5 1 0,-2-4-331,5-3 304,-5 2 0,6-9-15,-5 3 134,5-2 0,-7-4 22,2-2 1,-1 2 28,2-6 1,-8 1 6,4-5 0,-5 1 152,1-1 1,-3 1 50,-5 0-182,-5-1-30,-1 1 0,-11 1 172,-2 2-38,-2 3 0,-7 5-210,-3 0 0,-2 0 146,-1 0-258,5 5 1,2 1-308,8 6 1,3-5 520,4 1 0,1 0 0,-1 3 0</inkml:trace>
  <inkml:trace contextRef="#ctx0" brushRef="#br0" timeOffset="70">11272 7287 7954,'-11'-17'331,"5"9"1,2-6 1353,8 11-1355,-3-1 1,4 3-422,-5-3-489,5 2 461,-4-3 0,9 5 95,-2 0 24,-3 0 0,5 5 0,-3 2 0</inkml:trace>
  <inkml:trace contextRef="#ctx0" brushRef="#br0" timeOffset="71">11535 6967 7998,'0'-23'125,"0"0"1,5 5-37,3 3 0,2 2-58,1 2 0,1-4 558,-1-1 1,1 5-138,-1 3 0,0 2-19,1-2 0,-1 0-255,1 4 0,-1 0-255,1 4 36,-1 0 0,-3 0 5,-1 0 0,1 1 104,3 3 1,-3-1-94,-1 4 7,1 1 0,2 3-175,-2 1 1,-2 0-139,-2 4 193,-3-4 0,4 6 113,-5-3-79,0-2 85,-5 3 1,0-4 75,-2-1 1,-4 1-85,4-1 0,-2 1 207,1-1 0,-2-1 52,3-2-152,1 2 1,0-5 132,2 3-91,3 2 1,-4-4 111,5 6 0,0-5-81,0 1-78,5-1 1,1 5-168,6-1 0,-1-1 0,1-2 42,-1 2 0,2-4-160,2 6 0,-1-1 94,5 1 1,-5-1 14,1 1 1,2-1-104,-2 0 70,0 1 1,-7 3 74,-1 0 1,-3 1-6,4-5 66,-6 5 1,2 1 138,-8 2 1,-6 3-122,-5-3 0,-7 1 126,0-1 1,-3 2-176,-5-1 1,3-4-1,-3-1 0,1-2-456,-2-2 298,3 1 0,2-2 187,-1-2 0,0 2 0,4-4 0</inkml:trace>
  <inkml:trace contextRef="#ctx0" brushRef="#br0" timeOffset="72">12552 7001 7960,'-12'-11'-171,"1"-1"0,3 6 56,0 2 738,6-2 1,-3 6-122,5 0 0,0 6-9,0 9 1,0 0-190,0 8 1,0-1-35,0 8 0,1-3-141,3 3 0,-3-3 58,3 4 0,1-6-188,-1 2 0,0-1 87,-4-3 1,0 2-461,0-6 0,0-2-595,0-2-691,0-2-410,0-7 1120,0-1 950,0-5 0,0-5 0,0-1 0</inkml:trace>
  <inkml:trace contextRef="#ctx0" brushRef="#br0" timeOffset="73">12312 7264 8228,'7'-2'668,"1"-1"-459,0 1 1,4-4-264,3 2 0,3 3-454,5-3 1,1 3 989,3 1-267,2-5 0,5 3-218,1-1 0,-5 1-338,0 2 0,-4 0 341,0 0 0,-1-5 0,-3-1 0</inkml:trace>
  <inkml:trace contextRef="#ctx0" brushRef="#br0" timeOffset="74">13077 7412 8035,'-10'-5'1293,"2"-3"-890,3 3-335,5 0-400,0 5-603,0-5 147,0 4 385,5-9 403,-4 9 0,15-10 0,-4 5 0</inkml:trace>
  <inkml:trace contextRef="#ctx0" brushRef="#br0" timeOffset="75">13374 7355 7969,'0'-6'1437,"0"1"-1329,5 0 227,-4 3-666,4-3 306,-5 5-1689,0 0 1714,5 0 0,2 0 0,4 0 0</inkml:trace>
  <inkml:trace contextRef="#ctx0" brushRef="#br0" timeOffset="76">13694 7344 8231,'6'0'1747,"-1"0"-1765,-5 5-876,0-4 894,0 4 0,0 0 0,0 1 0</inkml:trace>
  <inkml:trace contextRef="#ctx0" brushRef="#br0" timeOffset="77">14504 7012 7990,'-1'-17'-104,"-3"1"825,3 4-410,-9 5 1,9 1 201,-3 2 1,1 3-111,0-3 0,1 8-89,-1 4 1,1 3-114,2 4 1,-4 3-15,1 5 0,-1 1-206,4 3 0,0-3 103,0 2 1,0 2-409,0-1 1,0-4 254,0-4 0,1-4-811,3 4 1,-2-6-38,6-2-89,-5 1 1006,2-11 0,-5 9 0,0-4 0</inkml:trace>
  <inkml:trace contextRef="#ctx0" brushRef="#br0" timeOffset="78">14333 7195 8181,'8'-4'599,"-1"1"0,2-1-120,7 4 1,1 0-554,6 0 1,0-4 97,0 0 0,5 0-261,2 4 1,-2-4 27,-1 1 0,1-5-403,-2 4 612,6-5 0,-8 3 0,4-5 0</inkml:trace>
  <inkml:trace contextRef="#ctx0" brushRef="#br0" timeOffset="79">15258 6556 7989,'-10'-22'1260,"3"3"-377,1 8-561,6 5-139,0 12 1,0 0 123,0 5 0,0 6-14,0 2 0,0 2-144,0 2 0,4 5-137,0 3 0,4-2-1079,-5 1 611,6-4 403,-2 7 0,4-8-620,1 5 315,-6-4 0,3 2 358,-5-5 0,-1 5 0,-3 1 0</inkml:trace>
  <inkml:trace contextRef="#ctx0" brushRef="#br0" timeOffset="80">15110 7195 7996,'5'-6'1306,"2"1"-768,9 5 0,-2-4-146,5 0 0,0-1-276,4 1-40,5 3 0,6-8-61,8 5 0,1-3-232,-1 3 0,1-4-95,-5 4 1,-1 1-360,-7 3 0,1-4 671,-9 0 0,4-5 0,-8 3 0</inkml:trace>
  <inkml:trace contextRef="#ctx0" brushRef="#br0" timeOffset="81">15521 7401 7940,'-11'-12'703,"-1"1"1,1 1-485,-1 2 0,5 3-343,-1 5 0,-3 0-1,-5 0 1743,-4 0-1018,-3 0 1,-2 1 320,-6 3-572,1 2 0,1 11-175,2 2 1,3-1-188,1 1 1,4 0 131,0 4 1,5 3-97,-1 1 1,6 0-368,1-5 249,6-4-73,-3 4 1,5-6-164,0 3 1,0 2 98,0-6 0,4 4-124,-1-4 0,8-1 136,0-6 1,0 1 58,5-6 1,1 1 38,2-4 0,3 0-8,1 0 1,0-1-248,0-3 257,-1-2 1,-4-2-72,-3 1 288,-2-1-189,-2-3 0,-4-1 168,-3 1-15,-8 4 1,-8-3-103,-7 3 0,-6-2 103,-2 1 1,-3 3-108,3 5 1,-3 0 30,3 0 0,4 4-622,4 0 264,5 4 372,-2-6 0,9 8 0,2-4 0</inkml:trace>
  <inkml:trace contextRef="#ctx0" brushRef="#br0" timeOffset="82">15898 7229 7934,'-14'-5'1798,"2"-2"-696,-1-3-386,11 3-315,-3 2 27,5 0-900,0 4 426,5-4 78,-3 5-32,8 0 0,-4 0 0,5 0 0</inkml:trace>
  <inkml:trace contextRef="#ctx0" brushRef="#br0" timeOffset="83">16629 6761 7966,'0'-21'866,"0"2"-1102,0 7-273,0 2 728,0 9 0,-1-4 638,-3 5 1,-3 1 685,-4 3-1045,0 7 1,-6 7 52,-2 5-364,-3 5-184,-6 1 1,-1 10 46,-5 3 1,0-1 143,0 1 1,4-6-270,4 2 50,2-2 0,2-2 14,3 0 0,2-1-86,6-2 0,5 1-136,2-6 0,4 1-139,4-4 0,3-2-449,9-2 552,1-2 1,7-6-92,3 1 0,-2-6 96,6-2 1,-4-3-40,3-1 1,-5-1 71,2-3 1,-3-2 64,-1-6 109,-5-4 1,-2 2 7,-4-5 0,-6 4 237,-2-4 0,-4 1 370,-4-1-397,-7-3 0,-8 9 206,-8-2-187,-12 8-60,-3 2 0,-9 6-1053,5 3-336,6 2 1269,0 5 0,7-2 0,3 3 0,3 4 0,3 5 0</inkml:trace>
  <inkml:trace contextRef="#ctx0" brushRef="#br0" timeOffset="84">4648 9639 8139,'0'-6'-5,"2"1"504,1 5 0,8-4 0,4 0-386,-1 2-200,3 0 1,-4-1 232,2-1 1,-1 0 240,2 4 0,-2 0-218,5 0 1,-4-4-176,4 0 1,-4 1-78,4 3 45,-5 0 1,8-2-611,-3-2 438,-3 3 0,1-4-193,-6 5 0,0 0-915,1 0 1318,-6 0 0,-1 0 0,-5 0 0</inkml:trace>
  <inkml:trace contextRef="#ctx0" brushRef="#br0" timeOffset="85">4717 9879 7932,'-7'1'1024,"4"3"0,3-3-355,3 3-436,4-3 1,9-1 276,3 0 1,-1-1 168,1-3-538,0-2 1,4-2-75,0 1 0,0 0-614,0 0 328,-1-3-201,1 8 0,-1-6-1673,-3 4 2093,2 0 0,-8 4 0,4 0 0</inkml:trace>
  <inkml:trace contextRef="#ctx0" brushRef="#br0" timeOffset="86">5836 8988 8069,'-5'-11'-1021,"2"3"1725,-4 1-38,4 4-251,-7-2 1,8 6-35,-6 3 0,4 6-271,-3 5 0,4 6 116,-1-2 1,3 2-207,1 2 1,0 4 108,0-1 1,1 5-121,3-4 0,1-1-314,3-3 0,2 0 191,-3 0 0,-1-4-537,-3 0 0,2-5 59,-1 1 592,0-2 0,1-2 0,1 1 0</inkml:trace>
  <inkml:trace contextRef="#ctx0" brushRef="#br0" timeOffset="87">5562 9639 8216,'-6'0'0,"1"-1"146,5-3 1,5 3 276,2-3 1,5 3 620,3 1 1,4-4-537,8 0 1,3-3-208,8 3 0,-1-5-205,5 1 0,-5-2 104,1-1 0,2 3-418,2 0 0,3 2 234,0-2 0,-4 0-877,-3 4 0,-4 0 448,-3 4 0,-5 0 413,-7 0 0,-2 0 0,-6 0 0</inkml:trace>
  <inkml:trace contextRef="#ctx0" brushRef="#br0" timeOffset="88">5927 9833 8065,'-11'-11'539,"0"5"-487,-1 1 1,1 5 594,-1 0 1,5 0-284,-1 0 1,0 5 514,-3 2 1,0 7-387,-1 1 0,-3 6-223,0-2 1,0 2-341,3 2 0,-3 0 114,0 0 1,-1 0-126,5 0 0,1-1 81,2 1 1,-1 4-23,6 0 0,-1-1-63,4-3 0,1 0-178,3 0 1,2-2 44,6-2 0,-1-2 54,0-6 1,2-1 159,2-2 1,-1 1-59,5-5 23,-5-1 1,3-3-5,-6 0 0,4-1 13,1-3 0,-2-2 5,-7-5 0,2-1 40,-5 1 1,0-4 2,-4-1 0,0 0 146,0 1-77,-10 2 0,1-4-65,-10 6 1,-5 5-15,-7 2 1,-2 3-279,-1 1 0,0 1 102,-1 3 0,2 2-547,3 5 1,4 5 278,11-1 1,1 0 435,11-3 0,4 4 0,5 2 0</inkml:trace>
  <inkml:trace contextRef="#ctx0" brushRef="#br0" timeOffset="89">6807 9114 8081,'-4'-8'257,"0"1"381,0 4-226,-1-2-221,4 5 0,-8 1 350,5 3 0,-5 2-117,2 6 1,-3 4-19,-2 3 0,1 8-48,-1 3 0,-4 9-58,-3 2 1,1 0-59,-1 1 0,1 0 7,-1 3 1,2 0-210,1-3 1,7 1 68,-2-5 1,7 5-152,0-1 0,3 1 72,1-1 1,5-3-322,3-4 1,3-5 77,4 1 0,2-7-82,2-2 0,3 0 84,-3-7 0,-2 1 100,2-5 1,-5 0-154,2 1 1,-1-5 80,-4 1 0,3-4-379,-6 3 1,-2-4-1023,2 1 1584,-6-3 0,3 4 0,-5 1 0</inkml:trace>
  <inkml:trace contextRef="#ctx0" brushRef="#br0" timeOffset="90">7127 9365 8026,'0'-11'-356,"0"3"262,0 0 1,-2 6 410,-1-2 1,0 3 140,-5 1 1,5 0 167,-5 0 0,2 6-124,-2 6 1,-1 0-131,5 7 1,-3 2-98,3 5 0,0 0-32,4 4 1,0-4-150,0 0 1,1 2 29,3-1 1,-1 3-46,4-3 1,0 3-94,0-3 1,0 0-104,-4-5 0,0-4-316,5-3 0,-6 2 214,2-2 1,-2-3-1448,2-5 887,-2 1 779,3-2 0,0 4 0,1-3 0</inkml:trace>
  <inkml:trace contextRef="#ctx0" brushRef="#br0" timeOffset="91">7572 9411 8047,'-5'-17'-1425,"-3"6"1010,3-1 684,0 11 0,4-3 93,-3 8 1,3 3 334,-3 4 1,-1 5-261,1 3 0,0 7-164,4 1 0,0 3-237,0-3 0,0 3 159,0-3 1,4 3-221,0-3 1,4-1-125,-5-3 0,5-1-163,-4-3 1,3 1-116,-3-5 0,1-3-339,-1-5 0,-3-3-445,3 4 1211,-3-6 0,-6 4 0,-1-6 0</inkml:trace>
  <inkml:trace contextRef="#ctx0" brushRef="#br0" timeOffset="92">7389 9662 8115,'16'-4'-773,"-1"0"0,-3-3 464,11 3 0,-1-1 427,8 1 0,-4 2 36,0-6 1,0 4-198,0-3 0,0 3 95,4-4 1,-4 2-278,0-2 0,-7 2 225,-4 2 0,3-2 0,0-6 0</inkml:trace>
  <inkml:trace contextRef="#ctx0" brushRef="#br0" timeOffset="93">8052 9411 8038,'6'-18'0,"-2"3"0,2 3-130,2 5 1,2-2 115,1 5 1,1-4 165,-1 5 1,1-1 369,-1 4 0,-3 0-119,-1 0 0,1 5-122,3 3 1,-4 5-38,-4 3 1,-1 4-226,-2-1 0,0 3 106,0 0 0,-7 3-28,-4 1 1,-2-2-38,-6 3 1,0 1-280,-4-1 1,2 0-128,2 0 0,-3-3 149,3 3 0,3 1 12,0-2 0,8-3 88,0-4 1,5-5 271,0 2 1,3-5-31,3-3 0,4 0-94,4-4 1,2 0 40,2-4 0,3 0-35,5 0 0,0 0-380,-1 0 0,1 0 139,0 0 0,-4 0-580,0 0 0,-4 0-129,4 0 40,-5 0 853,3-5 0,-6 4 0,1-4 0</inkml:trace>
  <inkml:trace contextRef="#ctx0" brushRef="#br0" timeOffset="94">8680 9388 7916,'-12'-11'-613,"6"5"429,2 6 0,3 6 456,1 5 1,0 2-124,0 2 1,0 1 442,0 3 0,0 3-230,0-3 1,1 3-284,3 0 0,-3 1-459,3 0 1,1 0 260,-1 0 0,0-5-454,-4-3 307,5-3-470,-4 0-349,4-1 1085,-5-4 0,0-2 0,0-5 0</inkml:trace>
  <inkml:trace contextRef="#ctx0" brushRef="#br0" timeOffset="95">8440 9639 7630,'5'-6'-153,"7"1"0,5 4 867,6-3 1,1 2-273,3-1 1,1-2-82,2 1 1,7-4-217,-3 4 0,-1-3-105,-2 3 1,-7-4-1695,-1 4 1153,0 1 0,-11 3 501,3 0 0,-2-5 0,-1-2 0</inkml:trace>
  <inkml:trace contextRef="#ctx0" brushRef="#br0" timeOffset="96">9068 9708 8023,'-11'-5'260,"-1"3"0,6-4 1109,2 2-676,3 3-653,1-4 0,5 5-14,3 0 0,-2-1-246,2-3 0,-1 3-198,5-3 0,-1 2 418,0 2 0,6 0 0,1 0 0</inkml:trace>
  <inkml:trace contextRef="#ctx0" brushRef="#br0" timeOffset="97">9331 9651 9310,'-6'0'34,"0"0"0,8 0-790,2 0 1,-2 0 755,6 0 0,4 0 0,6 0 0</inkml:trace>
  <inkml:trace contextRef="#ctx0" brushRef="#br0" timeOffset="98">9616 9662 8044,'0'-6'-24,"0"1"0,-1 5 90,-3 0 0,2 0-473,-6 0 1,4 1 406,-3 3 0,-1-3 0,-3 4 0</inkml:trace>
  <inkml:trace contextRef="#ctx0" brushRef="#br0" timeOffset="99">10005 9274 7989,'-16'-10'292,"1"2"37,5 3 1,1 7-117,5 6 0,-3 0 75,3 7 1,-4 3 169,5 1-251,-6 2 1,7 2-168,-1 0 1,1 4 86,2-1 0,0 1-461,0-4 1,4-2 195,0-2 0,4 2-380,-5-6 1,5 0 231,-4-3 0,1-6 286,-1-2 0,-3 2 0,4 0 0</inkml:trace>
  <inkml:trace contextRef="#ctx0" brushRef="#br0" timeOffset="100">9765 9536 7979,'7'-10'1004,"1"3"1,3 0-1640,5 4 0,4 1 129,-1-2 1,6-1 686,2 2 1,9-5-285,-2 4 1,3-5-666,-3 2 768,0 2 0,0-6 0,1 5 0</inkml:trace>
  <inkml:trace contextRef="#ctx0" brushRef="#br0" timeOffset="101">10713 9205 7974,'-8'-15'325,"1"0"0,3 5-130,-4 6 0,4 3 380,-3 1 0,-1 0-133,-3 0 1,-6 1 76,-2 3 1,-2 3-196,-2 8 1,-4 4-236,0 8 1,-3 4 20,3 7 0,1-3-175,3 3 0,5-2-5,3-2 97,2 0 0,7-1-149,2-2 0,3-3-312,1-5 1,5-1 48,2 1 1,9-5-235,3-3 1,6-3-218,2-5 522,4-2 1,-5-5-27,4 0 0,-4 0 106,0 0 0,-2-5 109,-1-2 0,-4-2-57,0 1 1,-6-3 445,-2-1 0,0 1-209,-8-4 1,1 2 364,-4 2 1,-6-1-126,-6 1 1,-5 3 20,-10 0 0,-7 6-171,-8-2 0,-6 4-180,-2 4 0,2 2-1387,6 6 861,8-1 561,6 1 0,4 0 0,5 3 0,5 3 0</inkml:trace>
  <inkml:trace contextRef="#ctx0" brushRef="#br0" timeOffset="102">10987 8885 7977,'-15'-10'34,"-1"3"0,5 2 323,3 5 549,6 0-755,-3 0 0,6 1 764,3 3-625,2-3 1,12 13 531,5-3 0,1 8-17,6 0-437,1 3 0,3 2 20,0 3 1,1 2-91,-1 5 0,-5 0-1,-2 1 1,-3 4-273,-1 3 1,-2 2 212,-2 2 0,-6 0-666,-5-1 348,-6 1 1,3-4-630,-5 0 536,-5-5 1,-3 3-484,-7-2 0,-4-2 656,-7 2 0,-5 0 0,-7-1 0,-4 0 0,-2 3 0,-2 3 0</inkml:trace>
  <inkml:trace contextRef="#ctx0" brushRef="#br0" timeOffset="103">4705 11455 8117,'-10'-1'0,"3"-3"-454,2 3 202,5-4 1396,0 5 1,5 0-862,2 0 0,3-2-99,2-1 1,3 1 35,0-1 1,4 1-162,-3 2 122,4 0 0,-4 0-26,3 0 0,3-1-105,-3-3 1,3 3 18,0-3 1,-1-1-183,2 1 0,-3-3-372,6 3 379,-1 0 1,-4 0-214,-2 0 0,-2 1-145,-6 3-1084,-5 0 1548,0 0 0,-17 0 0,-1 0 0</inkml:trace>
  <inkml:trace contextRef="#ctx0" brushRef="#br0" timeOffset="104">4763 11649 8202,'11'-4'-12,"0"1"0,1-1 718,-1 4 1,2-4-195,2 0 1,-1 0 18,5 4 0,0-3 120,4-1-487,0-5 1,-3 8-73,3-3 1,-3 3-780,7 1 537,-8 0 1,3 0-2224,-3 0 2373,-3 0 0,1 0 0,-6 0 0</inkml:trace>
  <inkml:trace contextRef="#ctx0" brushRef="#br0" timeOffset="105">5733 11318 8105,'-4'-18'0,"1"3"0,-1 2 62,4 2 0,1 0 157,3-1 0,2 1 9,6-1 1,-1 1-10,1-1 0,3 2 29,0 3 1,1-3-222,0 2 1,-2 2 119,5-2 1,-4 5-82,4 0 0,-4 1 71,4 2 1,-5 2-191,1 1 0,2 4 97,-2 4 0,-1 4-136,-6 1 1,1 3 48,-6-4 0,1 5 57,-4-1 0,-1-1-93,-3 1 0,-2-4 60,-6 4 1,1-7-147,0 3 174,-6-10 0,4 10 31,-2-7 0,4-2 1,3 2 0,-2-6 109,2 2 277,3-3-183,0-1 46,5 0 0,5 0-217,3 0 0,3 4 26,5 0 0,1 0-147,6-4 1,-4 4 3,0-1 1,0 6 21,4-1 0,0 2 81,0 2-236,-5-1 192,3 0 0,-8 1-64,2-1 52,-2 1 0,-3 3-54,-3 0 1,-1 4-86,-6-4 1,-6 6 54,-1-2 0,-8 2-13,-4 2 1,-4-4 251,-4 0-184,-2-5 1,-5 6 66,-1-4 1,6-5 167,3-3 1,-1-4-89,4 3 1,-1-4-85,9 0 1,-4-1-98,3-2 0,5 0 100,3 0-989,6-5 615,-3-2 0,10 0-765,2-1 0,4 6 1099,0-2 0,6-3 0,0 1 0</inkml:trace>
  <inkml:trace contextRef="#ctx0" brushRef="#br0" timeOffset="106">6361 11821 9320,'0'7'347,"0"1"1,0-4-1105,0 3 757,-5-4 0,4 7 0,-4-4 0</inkml:trace>
  <inkml:trace contextRef="#ctx0" brushRef="#br0" timeOffset="107">6715 11181 8174,'-11'-18'2,"5"2"0,1 8 385,5 1 725,0 4-12,0-2-786,0 5 1,-4 6 35,0 6 1,0 0-77,4 7 1,0 0-57,0 4 1,0-1 25,0-3 0,-1 2-208,-3-1 1,3-3-74,-3 2 0,3-5-104,1 1 0,0-2 126,0-1 0,0-1-99,0 0 1,0-3-471,0 0 259,0-6-30,0 8 215,0-8 224,0 3 1,1-5-86,3 0 1,2-4 102,6 0 1,-1-1-52,0 1 0,1 3-19,-1-3 1,2 3 9,2 1 0,-2 0-10,2 0 1,2 0-59,-2 0 1,0 1 42,-3 3 1,-1-2-88,0 6 1,1 0 17,-1 3 1,-1 1-6,-2-1 0,1 0 37,-5 1 1,1 3-3,-1 0 0,-3 0 29,3-3 1,-7 3-47,-1 0 46,-5 1 0,2-1-2,-8 0 0,2 0 0,-2-3 1,-2-1 6,2 1 0,-4-2-303,4-3 6,-6 3 268,9-8 1,-9 3-1238,6-5 810,-5 0 1,7 0-811,-2 0 1254,2 0 0,2-5 0,-1-2 0</inkml:trace>
  <inkml:trace contextRef="#ctx0" brushRef="#br0" timeOffset="108">6681 11215 8114,'0'-17'148,"0"1"1,1 5-149,3 3-10,3-2 0,4 5-4,0-3 0,1 2 850,-1 2 1,2 2-287,2-6 1,-1 6-167,5-2-206,-5 3 1,8 1-175,-3 0 10,2-6 0,2 5 79,0-3 1,0 3-77,0 1 0,-2 0-193,-2 0 1,-3 5 175,-9 3 0,-2 2 0,-5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6.0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14367 6613 8119,'-6'0'-163,"1"0"0,5-2 321,0-1 15,0 1 173,0-3 1273,0 5-1477,5 0 0,-2 0 141,4 0-404,1 0 96,3 0 1,1 0-16,-1 0-57,1 0 178,-1 0 1,0-1-88,1-3 48,4 3 50,-3-4-292,9 5 238,-10 0 1,10 0 29,-3 0-290,2 0 246,2-5 1,0 3 17,0-1 257,0 1-270,5-3 0,-4 4 236,2-3 0,4 3-201,-6 1 0,5 0 72,-2 0-50,-3 0-19,4 0 103,-6 0-100,1 0 1,0 0 77,0 0-347,5 0 271,1 0 1,5 0 74,1 0-281,4 0 73,-3 0 0,9-1 31,1-3 58,0 3 1,3-8 66,-7 5 0,2 0-181,-2 4 1,3-1 197,0-3 0,2 3-77,3-3 0,1 3 151,2 1 0,4 0-338,0 0 0,1 0 176,7 0-242,0 0 0,-31 0 1,0 0 154,1 0 0,-1 0-614,0 0 1,0 0 700,3 0 0,0 0 0,-2 0 0,0 0-78,1 0 0,0 0 75,-1 0 0,0 0-5,-1 0 0,0 0 1,1 0-1,0 0-106,1 0 1,1 0-1,-2 0 1,1 0 91,2 0 1,0 0 33,-3 0 1,1 0-26,3 0 0,1 0 0,-6 0 1,0 0 8,4 0 1,0 0 8,-4 0 1,1 0-18,6-1 1,1 2-1,-4 0 1,-1 2-23,3-2 0,0 1-826,0 0 0,0 0 850,3-2 0,-1 0 0,-1 0 1,-1 0-62,2 0 1,0 0-254,-1 0 0,-1 0 311,0 0 0,0 0-69,0 0 0,0 0 62,3 0 0,-1 0 1,-1 0-1,0 0-7,0 0 0,1 0 1,-1 0-1,0 0 117,-1 0 1,-1 0 0,0 0 0,0 0-119,1 0 0,0 0-51,-2 0 1,1 0 47,4-2 1,-1-1-1,-2 2 1,-1 1 31,-1-2 1,0 0-311,-1 1 0,0 1 306,2 0 0,0 0 1,-3-1-1,1 0 3,2 0 0,2-1 0,-3 1 1,1 0 459,1-1 1,0 1-471,-3 0 0,1 0-11,1 1 0,1 0 1,-3 0-1,0 0 2,3 0 0,0 0 0,0 0 0,0 0 202,0 0 0,0 0 0,-1 2 0,0 0-205,1 0 1,0 0 0,-2 0 0,1 0-6,3-2 1,0 0 0,-2 0 0,0 0 26,-2 0 0,0 0 0,0 0 0,0 0-9,0 0 1,0 0 0,-1 0 0,1 0 16,2-1 1,0 2-367,0 1 1,0 1 343,-5-3 1,0 1-35,1 2 1,1-1 30,0-2 0,0 0 0,-2 0 0,0 0 90,1 0 1,0 0-226,-1 0 0,0 0 132,2 0 0,-1 0 0,-2 0 1,0 0-6,2 0 1,0 0 0,27 0 108,-28 0 1,-1 0 0,31 0-139,-1 0 28,-30 0 1,0 0-18,24 0 0,4 0 244,-5 0-231,0 0-3,1 0 225,-6 0-98,8 0 0,-10-1-66,7-3 155,-2 3-163,2-4 1,-3 5 4,3 0 0,-2-4 5,6 0 0,-3 0-86,-1 4 0,0-1 149,1-3 1,-1 3-182,0-3 1,-4 3 104,0 1 1,-4 0-9,0 0 1,-2-4 680,-1 0 0,-2 0-619,-2 4 0,-3-1-18,-4-3 1,-1 3 797,0-3 0,-3 3-789,-1 1 1,-5-4 355,2 0 0,1 1-353,-1 3 0,4 0 212,0 0 0,-2 0-430,1 0 1,0 0 223,0 0-1000,-2 0 642,-5 0 1,-2 1-410,-2 3 0,-2-2-1273,-6 6 1945,-4-6 0,-7 14 0,-7-4 0</inkml:trace>
  <inkml:trace contextRef="#ctx0" brushRef="#br0" timeOffset="1">14607 5836 8249,'-7'0'-226,"-1"0"0,4 4-718,-3 0 611,-1-1 112,2-3 382,-4 0-51,8 6-24,-3-5 28,5 4 1936,0-5 0,5 0-1802,3 0 0,3-1 52,5-3 1,1 3-78,6-3 0,0 1 9,0-1 0,1 2-81,3-6 0,-2 4-123,5-3 1,-3 4-37,4-1 1,-6-1 105,2 2 0,-5-2-163,-3 1 0,2 2 157,-6-1-218,0 1 142,-3 2 0,-5 0-248,1 0 222,-6 0 0,2 2-97,-8 1 0,-3 4-17,-8 4 0,-2 4 69,-2 1 1,-6 4-63,2-1 1,-1 3 81,5 0 1,-3 5-181,3 0 0,1-1 66,-1-3 1,5 0 33,-1 0 1,2-4 146,2 0 1,3-5-205,1 1 414,4-2-226,-7-2 104,9 1 1,-4-5-26,5 1 100,0-6-160,0 4 0,1-6 131,3 0 0,6 0 68,5 0 0,5 0 178,-1 0 1,3 0 50,1 0 1,4 0-125,-1 0 1,5-4-103,-5 0 0,5-4-5,-5 4 0,1-3-369,-4 3 1,-5-4-839,-3 5-1098,-2-1 1550,-7 4 523,-6 0 0,-17 5 0,-7 1 0</inkml:trace>
  <inkml:trace contextRef="#ctx0" brushRef="#br0" timeOffset="2">14367 7264 8151,'0'-12'335,"0"1"148,0-1 143,0 1-233,0 0-167,0 4-45,0 2 1,2 5-4,2 0 14,-3 0 0,5 5 23,-2 3 1,-3 3 9,3 4 1,-3 7-175,-1 5 0,0 8 76,0-1 0,0 10-191,0 1 0,4 1 50,0 4 1,4-4-356,-5 0 1,2-1 58,-1-4 1,-3-3-46,3-7 1,-2 1 59,-2-6 0,3 0 119,1-7 0,0 1 158,-4-5-97,0-5 1,0 1-236,0-4 207,0-2 319,0 5-67,0-8 63,0 3-167,0-5 1,-5-5 0,-1-2 0</inkml:trace>
  <inkml:trace contextRef="#ctx0" brushRef="#br0" timeOffset="3">14425 7241 8016,'3'-18'0,"1"3"79,5 2 106,-3 7 1,2-4 187,0 2-254,4 3 27,1-5 0,3 7 1,-4-3 11,-1 1 0,6-3-3,2 4 1,1 1-109,-1 3 1,3 0-89,-3 0 0,2 1 56,2 3 1,-5 2-81,-3 5 0,-3 2 91,-5 2 0,-2-1-101,-5 5 1,0-3 44,0 3 1,0-4-49,0 4 1,-5-1 63,-2 1 1,-7 2-6,-2-2 0,-5-1-112,-2 1 0,-1-4 74,-7 4 0,5-5-99,-5 2 1,6-4 62,-2 0 0,5-5-248,2 1 0,4-6-191,5 2-272,4-2 804,2-2 0,5 5 0,0 1 0</inkml:trace>
  <inkml:trace contextRef="#ctx0" brushRef="#br0" timeOffset="4">15053 6944 7952,'-7'-18'19,"1"2"239,2 4 0,3 5 206,-3-1-166,3 5-51,1-7 0,-1 9 645,-3-3-519,3 3 1,-6 3-299,3 6 1,-2 6 45,-5 13 1,0 3 69,4 8 1,-6 3-232,6 5 1,-9 3-87,9 0 0,-5-3 103,8-4 1,1 0 3,3 4 0,0-5-410,0 1 1,5-6 221,2-2 1,0-5-223,0-6 1,1-1 82,3-3 0,1 1-37,-1-5 0,1-1-54,-1-6 1,0 1 3,1-5 0,-1-1 5,1-3 428,4 0 0,-3 5 0,3 2 0</inkml:trace>
  <inkml:trace contextRef="#ctx0" brushRef="#br0" timeOffset="5">15155 7332 7991,'0'-11'268,"0"3"-42,0 1 0,0 3 15,0-4 1,6 4-17,1-3 1,3 3 186,2-4 1,0 6-97,4-2 1,-2-1-213,5 1 0,0-4 40,4 5 1,-1-1-94,1 4 0,-4-1-165,0-3 1,-3 2 93,3-1 0,-5 1-44,1 2 1,-6 2 38,-2 1 1,-4 0-83,1 5 0,1-5 81,-2 5 1,0 3 33,-7 5 0,-3 4-19,-9-1 1,-1 6 3,-6 2 0,-4 5-125,0-2 0,1-2 89,3-1 1,3-4-39,4-4 0,1 1 57,8-5 1,0 0 95,0-3 1,4-5-103,-1 1 0,4-4-8,4 4 1,-1-6 159,4 2 1,2 1 243,6-1 1,-2 0-120,2-4 0,3 0-90,1 0 0,1 0-263,-1 0 1,3-4 131,-3 0 1,-1-4-496,1 5 1,-5-3 211,1 3 0,-2 1-751,-2-1 1,-3 1 1007,-1 2 0,1-5 0,3-1 0</inkml:trace>
  <inkml:trace contextRef="#ctx0" brushRef="#br0" timeOffset="6">15578 6955 7988,'-13'-17'1307,"-7"-5"-315,18 14-720,-9-7 0,16 14-30,3-3 0,2 4 190,2 4 0,5 7-142,6 8 1,5 4 56,6 4 1,1 6-108,-1 5 1,3 9-448,-3-1 1,0 0 120,-11-4 0,1 3-154,-9-3 0,-4-3-319,-8-1 0,-1 1 334,-2-1 1,-2-3-291,-1-5 0,-8-1 180,-4 2 1,-5-3-1435,1-5 1769,-8 4 0,4-2 0,-5 1 0,-1-2 0,0-1 0</inkml:trace>
  <inkml:trace contextRef="#ctx0" brushRef="#br0" timeOffset="7">16629 5768 8106,'-12'-4'-25,"1"0"163,5-5 0,1 7 114,5-6 0,-4 4-66,0-4 0,0 5 14,4-5 1,1 4 35,3-3 0,3-1-15,4-3 0,4 3 0,0 0 0,6 1 31,-2-5 0,4 1-47,3-1 0,-2 5 27,3-1 1,-3 6 24,-1-2 1,0-1-23,0 1 0,-4 0-440,0 4 0,-5 5 104,1 3 0,-2 6-23,-2 1 0,-3 5-35,-1-1 0,-4 4 152,1 4 1,-8 2 33,-4 5 0,-3 1-21,-5-1 1,-1 0-377,-6 0 1,-1 1 145,-3-1 1,3-5-60,-3-2 1,3-4 188,1-4 1,2 1 47,2-5 1,2 0 173,6-3-190,-1-1 331,6 1-236,1-1 1,11-5 136,6-2 1,0-2-20,8-2 0,4 0 366,6 0 1,2-2-136,-2-2 1,3 2 8,-2-6 1,0 2-98,0-2 0,1-2-65,-6 3 0,1 0-377,-4 0 0,-5 4 134,-3-1 0,-3-1-680,0 1-842,-6 1 1536,-1 3 0,-15 0 0,-3 0 0</inkml:trace>
  <inkml:trace contextRef="#ctx0" brushRef="#br0" timeOffset="8">17885 5699 8066,'0'-11'76,"0"-1"1,0 1 156,0-1 0,1 5-121,3-1 1,-1 2 134,4-2 1,2-1 105,6 5 0,-1-3-152,5 3 1,-3-4-1,3 5 1,0-5-61,4 4 1,3 0-127,1 4 1,-1 0-159,-3 0 0,0 2 101,0 1 1,-5 4-64,-3 4 0,-4 4 16,-3 1 1,-3 3-227,-5-4 1,0 5 48,0-1 0,-5-1 167,-3 1 0,-6-5 141,-1 1 1,-1 2-116,1-2 1,2 0 202,-2-3 0,2-5-47,1 1 1,2-4 237,3 3-129,-3-4 98,8 2-213,-3-5 0,10 1 21,3 3 0,2-3 127,1 3 0,6-3-85,2-1 0,3 0-103,0 0 0,1 2 50,0 1 1,-1-1-86,-3 1 1,2 4 83,-2 0 1,-2 0 6,-2 0 0,-2 1-105,-2 3 1,-1 1-198,-2-1 1,-3 4 140,-5 1 0,-6 3-39,-6-4 0,-4 5 5,-7-1 0,-6 2 86,-6-2 0,1 2 2,-4-2 1,3-2-11,0-2 1,6-4-4,2-3 0,5 1-45,3-5 4,2 5-1436,11-8 1,3 4 1503,11-5 0,10 0 0,11 0 0</inkml:trace>
  <inkml:trace contextRef="#ctx0" brushRef="#br0" timeOffset="9">19347 5596 8034,'-6'-11'1291,"1"4"-844,5-3-497,0 9 142,0-4 168,0 5 240,0 5-178,-6 1 0,4 7-123,-6 2-114,1 3 1,-1 6 83,0 3 0,1-2 28,-5 6 1,1-2-280,0 1 1,0 2 40,4-5 1,-2-1-134,5-3 1,0-1 89,4-3 1,5-3-80,3-4 1,2-1-102,2 1 0,0-2-22,3-3 1,2 2-416,2-5 0,1 0 281,-4-4 0,3 0-164,-4 0 0,4 0 584,-4 0 0,0-5 0,-3-2 0</inkml:trace>
  <inkml:trace contextRef="#ctx0" brushRef="#br0" timeOffset="10">19473 5916 8034,'-7'0'0,"-3"0"888,9 0-510,-4 0 0,3 5 214,-1 3-98,1 2-161,-8 6 1,8 2 527,-6 5-495,0 0 0,2 5-297,2 2 1,3 2-365,1-2 1,0 2-1041,0-5 0,0-1 783,0-3 1,0 0 551,0 0 0,10 0 0,3 0 0</inkml:trace>
  <inkml:trace contextRef="#ctx0" brushRef="#br0" timeOffset="11">20375 5608 7932,'0'-12'298,"1"6"-183,3 2 1,2 3 58,6 1 1,-5 0 56,1 0-105,-6 5 0,5 5 414,-3 5 1,-3 2-160,3-2 0,-3 3-360,-1 5 1,-4-1 100,0 1 0,-3-1-145,3-3 1,-1 1 90,1-5 1,1 4-133,-4-3 1,3-1 74,-4-4 1,6 1 18,-2-1 0,2-3-164,-2-1 16,2-4 1,-3 3 165,5-2 1,5-3-20,3 3 1,2-3 18,2-1 1,4 0-19,3 0 1,3 0-3,1 0 0,-1 0 0,1 0 0,0 6-60,0 1 0,-5 3 5,-3 2 1,-2 4-121,-2 3 0,-3-1 9,-1 1 1,-4 0 116,1 4 1,-4 0-205,-4 0 0,-2-4 30,-6 0 0,-1-4 3,-2 4 0,-3-5 39,-4 1 1,3-3-220,-1-5 0,1 2-187,-3-5 0,0 0-677,3-4 1236,3 0 0,-1 0 0,-1 0 0</inkml:trace>
  <inkml:trace contextRef="#ctx0" brushRef="#br0" timeOffset="12">20386 5630 7983,'0'-11'14,"5"1"371,3 2-154,12 3 0,1 4-177,9-3 1,0 3-346,5-3 280,-6 3 0,4 1 4,-3 0 1,2 0 61,-1 0-912,2 0 779,-9 0 1,9 0 0,-4 0-1</inkml:trace>
  <inkml:trace contextRef="#ctx0" brushRef="#br0" timeOffset="13">21688 5630 7926,'0'-11'17,"0"0"302,0 4-78,0-3-159,0 9 153,0-4 31,0 0 357,0 3 101,0-3 1,0 7-354,0 1 1,-5 4-278,-2 4 0,-7 6 66,-2 2 107,1 2-107,-1 2 0,-1 4-118,-2-1 2,-2 6 1,8-4-252,-2 3 0,6 0 118,1-4 0,6 5-499,-2-2 0,2-2 90,2-1 247,11-3 0,-4-1-221,8-1 1,2-4 47,-2-3 127,6-7 128,-4 2 0,5-8 281,-3 1-79,2-1 92,-3-2 1,4-2 89,-3-1 0,1 0 2,-5-5 0,-1 1 155,-6-5 1,1 1-76,-5-1 0,-1 0 26,-3-3 0,-6 2 74,-5-2-255,-6 2 1,-12 3 152,-5 2-475,-6-2-747,-5 9 916,-1 1-1051,5 6 736,2 6 1,11 4 61,5 3 264,11 3 0,1-1 0,11 6 0,6 5 0</inkml:trace>
  <inkml:trace contextRef="#ctx0" brushRef="#br0" timeOffset="14">22682 5619 7963,'-12'-5'-47,"1"-1"1,1-2 381,2 0-230,3 6 97,5-8 1,1 8-122,3-1 0,8 1 497,7 2 1,4 0-155,3 0 0,3 0-37,6 0 0,4 0-462,3 0 1,2 2 113,2 1 0,-5-1-79,-3 2 1,-7-3 65,0-1 1,-10 1 22,2 3 0,-8-3 19,1 3 0,-7-3-38,-2-1 1,-4 1 83,1 3 1,-4-1 16,-4 4 1,-3 2-25,-4 7 0,-2 1 2,-2 6 1,-1 1-203,-4 3 1,0 2 113,5 5 1,-4 1-314,4-1 0,-4 0 137,3 0 0,2-1-43,7-2 1,-3 1 12,2-6 1,3-4 49,1-7 1,2 2-333,-2-2 224,3 0-1014,-4-4 851,5 1 1,0-5 405,0 1 0,-6 0 0,0 3 0</inkml:trace>
  <inkml:trace contextRef="#ctx0" brushRef="#br0" timeOffset="15">23927 5699 7963,'0'-11'125,"0"-1"0,1 6 764,3 2-526,-3 3-118,4 1 0,-14 0 89,-2 0 229,-3 0-289,2 0 0,-4 5-74,-3 2 1,-3 7-137,0 2 0,-1 4-129,0-1 69,5-3 1,2 5-123,4-6 1,2 4 198,2-4 1,3 4-443,5-3 1,2-3 131,1-5 1,9 1 7,7-5 0,2 3 91,2-3 0,0 0 120,0-4 1,4-4 21,-1 0 0,5-6 185,-5-1 1,-3-1 23,-4-3 0,-4-3-125,4-1 1,-8-2-91,0-2 0,-7-4 67,0 1 1,-4-2-556,-4 1 0,-4 3 236,-7-3 1,-4 8-614,-8 4 1,-2 7 232,-5 5 1,5 1-162,2 2 787,3 5 0,1 7 0,0 6 0</inkml:trace>
  <inkml:trace contextRef="#ctx0" brushRef="#br0" timeOffset="16">23733 6019 7963,'-12'0'1244,"6"5"1,-3 1-1357,5 6 0,-5-1 160,2 0 0,0 6 34,0 2 0,4 3 166,-1 0 0,3 1-115,1 0 1,0 0-525,0 0 0,1-2 220,3-2 0,-1-2 73,4-6 0,5-3 84,3 0 0,5-6-46,-1 2 0,-1-3 391,1-1 0,0-5 115,4-3 1,0-2 215,0-1 1,-6-6-271,-1-2 1,-5-2-234,-3-2 1,-3-1 98,-5-3 1,-2-1 0,-1-2 1,-9-3-372,-7 2 0,-4 7-463,-3 1 0,0 12 118,-4 0 0,4 7-435,0 0 1,3 9 891,4 6 0,-8 11 0,3 7 0</inkml:trace>
  <inkml:trace contextRef="#ctx0" brushRef="#br1" timeOffset="17">17108 5379 8211,'0'-11'-854,"0"-1"0,-1 6 1142,-3 2 0,2-1 156,-6 1 0,4-5 178,-3 2-425,-1 2 58,2-5 72,-4 8 54,3-8-551,-4 4 176,-6 0 0,5-3 186,-3 5-255,-3 0 92,5 4 0,-7-1-73,5-3 150,-6 3 0,7-4-36,-5 5 1,4 0 18,-4 0 0,0 1-14,-4 3 0,0-2 32,0 6 1,1-1 112,-1 5 0,-5 3-109,-3 0 0,-2 6 109,-1-2 0,0 3-75,0 5 1,-1-1-113,1 4 0,0-3 75,0 3 0,3 1 25,1 3 0,5-5-10,3-2 0,4 1 20,6-2 1,5 5-146,-1-5 0,6 5 112,-2-5 0,3 6-183,1-1 0,0 2 50,0 1 1,0 0-53,0 0 1,0-3 191,0-1 0,5-3-141,2 3 1,7-4 86,2 0 1,4 1-25,-1-4-38,2 2 0,7-8 16,3 2 1,2 1 33,1-5-141,5 1-3,-3-5 0,10-3 79,-1-1 28,1-4 1,6 2 68,-3-5 0,-5-1-65,1-3 1,-2 1 14,3-4 1,-1-1-11,-4-3 1,0-1 122,-3 1 1,-6-2-109,2-2 0,-2-3 157,2-5 1,-5-1-134,-2-3 0,1-3 219,-2-8 1,0-3 23,-7-4 0,-3-2 46,-4-3 1,-2-2-178,-2-5 0,-5-1-177,-6-3 0,-5 2-512,-7-2 1,-7 4 265,-4 4 0,-10 4-67,2 7 1,-4 6-179,0 6 1,-2 6-366,-2 1 0,3 5-282,5 7 1,0 4-427,-1 3 1567,6 3 0,5 5 0,5 0 0,0 0 0</inkml:trace>
  <inkml:trace contextRef="#ctx0" brushRef="#br1" timeOffset="18">4877 5402 8038,'-7'-5'259,"2"-1"0,5-6-110,0 1-88,0 4 1,0-3 266,0 3 0,0 0 133,0 0-317,0-1 1,-1-2 107,-3 2 1,2-1-193,-6 6 0,2-2 101,-2 1 1,-2 3 19,2-3 0,-2 2-60,-1 2 1,3 0-22,1 0 0,-1 0-67,-3 0 1,-5 0 102,1 0 1,0 0-62,3 0 1,-4 4 64,-3 0 0,1 1-110,-1-1 1,0 1 46,-4 3 0,0 2 9,1-3 0,-3 4 2,-1 0 1,2 2-5,-3 2 0,-1 1 6,1 3 1,1 3-3,3-3 0,0 3 177,0 0 1,0 1-150,1 0 1,3 0-87,-1 0 0,7 3 15,-3 1 1,4 1 3,0-1 1,1-3 43,-1 2 0,2-1-3,3-3 0,-2 1-70,5 0 0,-1 0 48,1 0 0,3 1-239,-3 3 219,3-3 1,-3 4-34,0-6 0,0 5-3,4 0 0,0-1-7,0-3 0,0 4-18,0-1 0,0 1-16,0-4 38,0 0 1,0 0-76,0-1 0,4 1 72,0 0 1,5-1-72,-2-3 1,0 2 60,0-2 0,1 2-100,3-2 0,1 2 98,-1-2 1,4-2-1,1-2 0,0 2-67,-1-2 0,-1 0 48,5-4 1,0 1 22,4-1 0,0 1-19,0-1 0,4-3 177,-1-1 0,5-4-169,-5 1 1,10-3 28,-2-1 0,3 0-16,-3 0 0,-1-1-7,-2-3 1,2-2 83,-3-6 1,3-3 16,1 0 0,1-2 109,-1 2 1,0-3-164,0-5 1,1-1 75,-1-2 0,-1 0-44,-3-4 1,3 3 121,-2-3 0,-3-2-46,-2-6 1,-3 1 120,-4-5 0,2 4-86,-6-4 0,-5 2 156,-6-2 1,-3-3-136,-1 3 1,-3-2-184,-4-2 1,-6 1-97,-10-1 0,-5 4 164,-2 0 1,-8 0-569,-4-3 1,1 3-235,0 0 1,4 10-534,-1 2 1,3 2 146,5 5 1,2 8 1098,5 11 0,-1 3 0,5 1 0,5 0 0</inkml:trace>
  <inkml:trace contextRef="#ctx0" brushRef="#br2" timeOffset="19">4968 5425 11719,'11'-23'206,"-3"0"-222,0 0 0,-3 1 308,6-1 0,-2-1-96,6-3 1,-2 2 251,-2-6 0,2 1-143,2-5 0,-4 1-388,4 0 1,-9-4 44,6 0 0,-4-9-253,4 1 1,1-3 161,2-1 0,-1-3-1450,5-8 1603,-10 29 0,1 0-130,1-2 0,1 0 53,1 0 0,2-1 1,-2 1-1,1 0 63,1 0 1,1-1 169,0 1 1,1 0-91,-3-1 1,1 1-1,2 2 1,0 1-40,0 0 0,1 1 259,1-2 0,1 0-120,15-21 0,-13 23 0,1-1-230,-2 4 1,0 1 115,0 1 1,2-1-1,4-2 1,2 0 25,1 2 1,1-1-1,2 0 1,0 0 22,1 0 0,0 0 1,6 0-1,2 0 4,-1 1 1,1 2-1,6-1 1,1 1-4,-2 0 1,1 2 0,4-1-1,0 2-693,1 0 1,1 0-1,0-1 1,1 1 409,-4 1 1,1 1 0,4-2 0,2 1-242,-3 0 1,0 2 0,1 0 0,0 1 353,-1 2 0,0 0 0,-2 2 0,-2 0 96,1 0 0,-1 0 0,2 1 0,1 1-18,-3 1 1,0 1-1,4 0 1,0 1 121,-2 2 1,0 1-1,0 0 1,0 0-57,-4 1 1,1 0 0,3 1 0,0 1-74,0 2 1,1 0 0,1 0-1,0 0-68,0 0 1,1 0-1,0 0 1,0 0 89,0 0 1,-1 0-1,4 0 1,0 0-189,2 0 0,0 0 0,-1 0 0,0 0 1,1 0 1,0 0 0,0 0-1,0 0-24,2 0 0,0 0 0,-2 0 0,-1 0-10,1 0 1,0 0 0,-1 0 0,1 0 99,0 0 1,0 0-1,-1 1 1,0-1 83,-1 2 1,0 0-1,-1-1 1,0 1-78,1 1 1,0 1-1,-2 0 1,1 0 178,-1 1 1,0 1 0,0 0-1,-1 0-39,-1 0 1,1-1 0,2 1-1,0 0 22,0-1 1,-1 1 0,0 0 0,1 1-30,-3 0 0,0 1 0,1-2 0,-1 1-83,-4 0 0,1 1 0,4 0 1,1 0 3,-4 0 0,0 0 1,1 0-1,0 0-62,-4 0 0,-1-1 0,1 0 0,0-1 120,-2 2 0,-1-1 0,1 0 1,0-1-55,-3 0 0,1-1 0,-1 3 1,0 0-30,-1-1 0,0 1 0,-2 1 0,1 1 88,-3-3 0,0 1 0,1 2 0,0 0-84,-1 0 0,0-1 0,1 0 0,-1 0-1,-3 1 1,-1-1 0,-1 0 0,1 1 201,-4 1 0,0 1 1,2 0-1,-2-1-226,-1 0 0,-1 1 0,1 1 0,-1 0 44,27 14 0,0 0 99,1-4 0,-1-1-95,0 1 1,0 0 98,0 0 1,-4 0-80,1 0 0,-2 0-21,1-1 1,1 1 11,-4 0 0,-4-1 504,-5-3 1,-4 2-453,1-2 0,-2 3-4,-2 1 1,-1-4 16,-2 0 0,2 1-56,-3 7 1,-1-3-174,2 2 1,-2 0 34,1 0 0,2 0 43,-5 4 1,3-4 4,-3 0 0,-1 0 510,-3 0 1,0-2-445,0 3 0,0-3 393,0-1 0,-2 0-376,-2 0 1,2-2 272,-6-2 1,4 3-496,-4-3 1,0 3 289,-3 0 0,3 5-217,0 0 1,4 1 28,-4-2 0,4 0-15,-3 4 0,4-3 98,-1 3 1,-1-4-72,1 0 0,0 0 177,4 0 0,0 0-85,-1 4 0,5-5 185,0 2 1,-1-7-28,-3-1 0,0 0-65,0 4 0,-4-4-46,0 0 1,-5-5 9,1 2 1,-2 0-79,-2-1 1,1 1 67,-1-5 1,0 4-270,1 0 1,-2 1 60,-2-5 1,1-3-22,-6-1 1,5-3-9,-4 4 278,0-6-119,-4 3 254,5-5 552,-4 0-470,4 0 0,-9-5-302,0-2 1,-1-7 83,2-2 0,1 0-158,-2 1 0,-1-2 156,2-2 1,-3-2-200,3 2 0,1 1 47,-1-1 0,0 4-130,-1-4 1,3 5 57,-3-2 0,3 4 118,1 0 1,0 5-119,0-1 118,0 5 0,-1-2 57,-3 5-3,3 0 1,-3 0-67,8 0 0,2 2 93,5 1 0,6 4-5,2 4 1,6 6-14,2 2 1,0 2-53,-5 2 1,5 0-6,0 0 0,-1 4 21,-3-1 0,0 1 109,0-4 0,-2-1-22,-2 1 1,3 0 160,-3 0 0,-2-1-167,-2-3 0,1 2 150,0-2 1,-1-2-250,-4-2 1,1 1 92,-1 0 1,-1-1-86,-2-4 1,2-1 186,-2-2-70,-3 2 0,1-8 344,-2 1 22,-3-1 0,3-2-191,-8 0 0,-7-2 125,-8-1 0,-9-5-440,-7-7 0,-5 2 93,-10-2 0,-9-2-360,26 9 0,1 1 0,0 0 1,0 0 224,-21-1 1,5 3-1306,10 5 0,2 2 1386,14 1 0,-5 1 0,12 8 0,2 2 0</inkml:trace>
  <inkml:trace contextRef="#ctx0" brushRef="#br3" timeOffset="20">16880 7115 7932,'6'-1'-1967,"-2"-3"1968,-3 3 0,1-4-63,2 5 1,-3-1 85,3-3-24,-3 2 0,-1-8 0,0 4 0</inkml:trace>
  <inkml:trace contextRef="#ctx0" brushRef="#br3" timeOffset="21">16983 7058 7974,'0'-6'362,"0"-4"-88,0 8 1,-1-3 173,-3 5-220,2 0 1,-4 0-39,2 0 0,2 0-40,-6 0-121,1 0 1,-5 4 124,1 0 0,-2 5-69,-2-2 0,-2 0 67,-2 0 0,-2 2 12,2 6 1,-3-1-26,-1 5 1,4-1 6,0 1 0,4 3-45,-4-3 1,5 6-10,-1 2 1,3 0-147,5-5 1,2 2 58,5 3 0,0-3-116,0 3 0,1-3 44,3-1 0,1-4-90,2 0 1,4-5 23,-4 1 0,3 2 67,2-2 0,-1-1 51,1-7 0,3 2 4,0-5 1,2 4 202,-2-5 1,3 1-70,4-4 0,2-1 160,3-3 0,-2-2-51,6-6 0,-4 1-7,3 0 1,-3-6-44,3-2 1,-4 1 83,0-1 1,-2 0-76,-1-4 0,-1-3-49,-3-1 0,-3-1-49,-4 2 0,-6 0 50,-2-4 1,-4 3-207,-4-3 0,-9 4 72,-10 0 0,-2 5-308,-9 2 1,0 10 148,-12 2 0,3 4-419,-7 3 0,7 7-171,1 4 0,11 5-1306,0 7 1921,11 0 1,-2 5-1,4 1 1</inkml:trace>
  <inkml:trace contextRef="#ctx0" brushRef="#br2" timeOffset="22">5608 5345 9893,'0'-6'-325,"0"1"290,0 5 381,-5 0 19,3 0 30,-3 0-34,5-6-421,0 5 160,0-4 402,0 5-194,-5 0 1,3 1-27,-6 3 392,5-3-299,-7 5-129,9-6 137,-4 0-308,5 0-70,0 5 1,-4-3 67,0 6 1,-1-4-32,1 3 0,3-3-123,-3 4 58,3-6 10,-4 8 181,4-8 128,-4 8-144,5-4 0,0 2 14,0-1-172,0 1 0,0 3-25,0 1 0,0-1 63,0 1 0,-2-1-67,-1 0 1,1 1 94,-1-1-117,1 1 1,2-1 48,0 1 1,0-1 33,0 0 0,0 1-73,0-1 0,4 1 38,0-1 1,4 0-84,-5 1 0,2-1 44,-1 1 1,-1-1-44,4 1 0,-4-1 41,1 0 1,-2 1 26,2-1 0,-3 1 2,3-1 1,-3 1 21,-1-1 0,0 0 291,0 1-212,0-1 1,0 1 153,0-1-149,0 0 1,0 1 20,0-1-34,0 1 1,-3-1-27,-1 1 0,0-5-12,4 1 0,0-1-42,0 5 0,0-5 2,0 1 0,0 0 16,0 3 0,0-3-42,0-1 1,0 1 32,0 3 0,0-3-14,0 0-28,0-1 1,0 5 10,0-1 1,0-3 36,0-1-6,0 1 1,0 3-1,0 1 0,0-5 1,0 1 1,0 0 0,0 3 0,0-3-2,0-1 1,0 1 0,0 3 0,0-3-1,0-1 0,0 1 0,0 4 1,0-5-60,0 1 57,0-1 3,0 5-6,0-1 52,0 1 1,0-1-50,0 0 1,-1-3 159,-3 0-107,3-1 1,-6 5 3,3-1 0,3-3-27,-3-1 6,3 1 1,1 3-87,0 1 0,-1-5 100,-3 1 27,3 0-67,-4 3 0,1 1-9,0-1 1,-1 0-19,1 1 0,2-5 86,-6 1 0,2 0 4,-2 3-14,-2 0 1,5 1-205,-3-1 1,-1-3 58,6 0 0,-3-5 9,3 5 0,1-4-13,-1 3 0,1-3-151,2 4 104,0-6 1,-1 7 7,-3-5 0,3 1-118,-3-1 180,-2 2 0,-1 6-41,-4-1 1,3-3 18,1-1 0,-1 0-49,-3 0 1,3 3 79,1-2 0,-1-2-29,-3 2 0,0-4 27,4 3 0,-3-3 12,2 4 1,2-6 17,-2 2 0,4 1 12,-3-1 1,3 0 73,-4-4 1,4 1-87,-3 3 1,3-3 81,-4 3 0,1-3-58,-5-1 1,1 2 15,-1 1 0,4-1-1,-4 1 1,3 0-12,-6 1 1,2-3-4,2 3 0,0-2 2,-1 2 1,5-3 56,-1 3 0,0-2-52,-3-2 1,-1 0 1,1 0 3,0 0 1,-1 0 15,1 0 1,-1 1-9,1 3 1,-1-3 12,1 3 0,0-3-28,-1-1 0,0 0-3,-4 0 1,4 4-15,-4 0 0,0-1 25,1-3 1,-4 2-17,3 1 0,-3-1 15,4 2 0,-1-3-18,0-1 0,4 4 12,-3-1-1,2 1 0,1-4 1,1 0-4,0 0 1,-1 0 38,1 0 1,3 0-35,0 0 1,1 0 49,-5 0 1,0 0-43,-3 0 1,2 0-19,-2 0 1,2 2 21,2 1 0,-2-1 123,-2 1 0,2-1-97,-2-2 1,2 0 4,2 0 0,-1 3 74,1 1-75,-1 0 0,1-3-75,-1 3 0,1-3 71,0 3 0,-1 1-96,1-1 0,-1 4 42,1-4 1,0 3-13,-1-3 1,1 4 29,-1-5 1,1 5 0,-1-4 37,1 5 0,0-7-44,-1 6 0,1-4 92,-1 3 0,1-3-77,-1 4 0,1-5 87,0 5 0,-1-4-68,1 4 1,2-2-1,-3 1 0,7 4-27,-6-4 1,2 3-7,-2 2 0,-1-1-3,1 1 0,3-1 22,1 1 0,0-1-104,0 0 0,-2 1 90,5-1 1,0 1-110,4-1 1,-4 4 80,1 0 1,-1 2 22,4-2 1,0-2-30,0 2 0,0 2-2,0-2 0,0 0 174,0-3 1,0 3-90,0 0 0,0 1-30,0 0 0,0-2 1,0 5 0,-4-4-32,0 4 0,0-1 10,4 1 0,0 2-7,0-2 0,0-1-4,0 1 0,0-1-8,0 1 0,4 1-19,0-5 1,4 5 28,-5-5 1,5 4-19,-4-4 1,3 4 11,-3-4 0,4 2 5,-4-2 1,3-2-1,-3 2 1,0-1 54,-4 1 0,4-2 34,-1 2 1,1-2 17,-4-2 1,4 1 25,0-1 0,1 0-85,-1 1 1,1-1-68,2 1 1,4-1 68,-4 1 1,3-1-36,2 0 1,-1 1 29,1-1 0,-1 2-110,0 2 1,1-2 83,-1 2 0,1-1-34,-1 1 0,1-2 55,-1 2 0,0 2-37,1-2 0,1 0-23,2-4 1,-1 1 38,5-1 0,-4-1-6,4-2 1,0 2-9,4-2 0,1-3-1,3-1 1,-3-3 24,2-1 0,2 0-14,-1 0 1,3 0-145,-3 0 0,0 0 78,-4 0 0,-4 4-114,0 0 1,-4 3 81,4-3 1,-4 4-14,4-5 0,-4 5 21,4-4 1,-1 0-6,1-4 0,3 0-17,-3 0 1,2-2 34,2-1 1,0-4 58,0-4 0,0-1-47,0 1 1,-1 0 32,1-1 0,0 1-27,0-1 1,-5 1 88,-3-1 1,-2 1-62,-2 0 0,0-1 11,1 1 1,-4 3 21,-1 1 0,-3-1 9,4-3 0,-2-2 126,2-2 0,2 1-140,-3-5 0,0 3 28,0-3 1,1 0-12,3-3 0,-3-3-49,0-1 1,-5 2-18,5-3 0,-4 2-9,3-2 0,-4 3 47,1-3 0,-3 7-1,-1 1 1,0 4 43,0-4 0,0 1-56,0-1 1,-4 1 56,0 3 1,-5 2-44,2-2 0,1 1 104,-2-1 0,2 2-57,-2-2 1,-1-3 7,5-1 0,-3 1-47,3-1 0,0 0 26,4-4 0,0 2-97,0 2 0,0-3 84,0 3 1,1-1-27,3 1 1,-3-2 15,3 6 1,1-5-26,-1 1 1,5 2 13,-1 2 1,-2-1 2,2 0 1,-1 1 106,5 4 1,-1-1-97,0 1 1,2-4 1,2-1 1,-1 1 3,5 4 1,-1-1-78,1 1 0,3-2 78,-3-2 0,2 2-134,2-2 0,-4 2 72,0 2 0,-4 3 28,4 1 1,-5-1 144,2-3 0,0 3-90,-1 1 0,1 3 94,-5-4 1,4 4-114,0-3 0,5 3 139,-5-4 1,4 4-86,-4-3 0,5 4-18,-1 0 1,-1 0-57,1-1 1,-1 3-8,1-3 0,1 3 2,-5 1 0,4 0-23,-3 0 0,3 0 53,-4 0 1,4 0-18,-4 0 1,4 0 99,-3 0 1,4 0-88,-1 0 0,2 0 149,2 0 1,-4-4-162,0 0 1,0-5 9,4 2 0,-1 0-61,-3 0 1,1 0 82,-5 0 1,4-3-58,-3 2 0,-1 2 40,-4-2 1,4 4 1,1-3 1,-1 0-24,-4 0 0,1-3 74,-1 2 0,4-2-99,1-2 0,3 1 4,-4 0 1,4-1-32,-4 1 0,4-1 61,-4 1 1,2-2-3,-2-2 1,-2 2-10,2-2 0,-3 2 116,-5 2 0,3-1-113,-2 1 1,-2-2 72,2-2 1,-6 2 13,2-2 0,1-1 24,-1 0 0,4-3-56,-4 4 1,3-5 12,-3 1 0,4 1-152,-5-1 1,5 0 73,-4-4 1,3 2 90,-3 2 0,0-2-54,-4 6 1,0-5 9,0 1 0,0 2-41,0 2 1,0-1 2,0 0 0,0 1-29,0 4 1,-4-5 53,0 1 1,-3-4 2,3 4 0,-4-2-10,5 2 1,-5-3-36,4-4 0,-3 3 25,3 0 0,-1-1-21,1-2 0,3 3 42,-3 0 1,-1 3 2,1-3 1,-1 5-15,1-1 0,3 1-4,-3-1 0,-1 2-1,1-2 0,-4 2 0,5 2 0,-5-1 9,4 1 0,-5 1 16,2 2 0,0-4 7,0 4 1,0-5-4,0 6 0,-3-3-120,2-2 1,2 1-148,-2-1 1,4 1 131,-3-1 0,-1 2 110,-3 3 0,-1-3-39,1 2 0,-2 2-27,-2-2 1,1 5 27,-5 0 0,0 0-33,-4-1 0,4 3 57,0-3 0,1-1-3,-1 1 0,-2-3 4,1 3 0,3-5-25,-2 1 1,3-1 47,-3 2 0,0-3-40,-3 2 1,-6-1 40,-3 2 0,-2-2-23,-1 5 1,-7 0-198,-4 4 1,-2 1-101,-7 3 0,2-1 17,-1 4 0,-5 1-46,4 3 1,4-3 50,12 0 1,1-5-1764,10 5 2034,11-5 0,2 2 0,6-5 0</inkml:trace>
  <inkml:trace contextRef="#ctx0" brushRef="#br2" timeOffset="23">6407 5379 16003,'-11'-5'-3290,"4"-1"2889,4-6 0,1 1 663,2 0 0,0-1 138,0 1 1,2-2-35,1-2 0,5-4 278,7-8 0,3 2-181,5-6 0,0 5 85,-1-5 0,5 2 124,0-1 1,3-2 122,-3 5 1,3-5-200,-3 2 0,5-3-37,-2-1 1,7-1-410,1 1 0,4 0 228,-4 0 1,10-4-360,2 0 0,-23 16 0,2 2-212,1 1 0,0 0 1,0-3-1,0 0 143,2 1 0,1 1 1,-2-1-1,0 1 29,3-1 1,0 0 0,-1 1 0,0-1-7,3 0 1,1 1-1,0-1 1,-1 1-22,0 0 0,1 2 1,0 2-1,1 0 17,0-1 1,0 0-1,-2 1 1,0 1-84,4 0 0,0 0 0,0-1 0,1 0 47,1 3 0,0 0 1,2-1-1,0 0-126,-3 0 1,1 1 0,5 0 0,0 1-231,1-3 1,-1-1 0,3 1 0,1 0 298,0-2 1,0 0 0,3 0-1,-1 1-1092,0 0 1,1 1 1252,-1-2 0,0 1-86,-1 4 0,-1 0 0,-1-2 1,0 0-83,-2 2 1,-1 1 0,3 1-1,-1 1 60,-3-1 1,0 1 0,1 2 0,0 0 132,-1 0 0,-1-1 0,-1 1 0,0 1-74,0 0 1,-1 1 0,-1 0 0,0 0 39,2 1 1,-1 0 0,1-1 0,0 0-94,2 1 1,-1 0-1,2-1 1,-1 0-3,2 0 1,-1-1 0,0 0-1,-1 0-16,1 1 0,1-1 0,-2 1 0,-1 0-66,-1 1 0,0 0 1,-2-1-1,0 0 99,-4 1 1,0 0 0,2 0-1,1-2 71,-3 1 1,0-1-1,-1 0 1,-1 0-112,-4 0 0,0 1 0,27-3 849,-2 1 0,-1 0-818,-7 0 0,-5-2 83,-5 5 1,-9-4 788,-3 5 1,-5-1-644,-2 4 1,-4-4 1808,-5 0-1718,-4 0 897,-2 4-1421,-5-5 0,-5 3 128,-3-6 1,-7 2 85,-4-2 0,-8 3 1,-2 5-1</inkml:trace>
  <inkml:trace contextRef="#ctx0" brushRef="#br1" timeOffset="24">13397 3232 8499,'-10'-8'191,"2"1"518,3 4-156,5-7-448,0 9 72,0-4 0,5 1-83,3 0 1,3-1 109,4 1 0,3 2 19,5-6 1,6 6-227,5-2 1,0 3 52,5 1 0,1-4-113,2 0 0,-1 0 41,1 4 1,3-4-293,5 1 0,0-1 173,0 4 1,-2 0-43,5 0 0,-1 0 161,2 0 0,2 0-3,-3 0 1,-1 0 72,1 0 0,2 4-65,6-1 0,-28 2 0,1-1-78,2 0 0,0 0 0,1-1 0,0 0 96,-1 1 1,0 0 0,0-1-1,-1 0-89,3 1 0,0 0 0,-2 1 1,0 0 42,0-1 1,0 0 0,-2 0 0,0 2 18,-1-1 1,-1 1 0,2 1 0,-1 1 4,0 0 1,-1 0-422,30 7 412,-5 1 95,4-3 1,-13 9-6,6-3 0,-10-2-584,-2 2 813,-5 0-128,7 4 1,-8 1-114,2 3 0,-3-2 156,0 6 1,-2-4-77,-3 3-356,3-5 275,-9 8 1,8-5-179,-5 3-98,-1-3 268,-3 0 116,5-4-146,-4 4 1,4-6 421,-5 1 1,1 0-351,3 0 0,-3 0-62,2 0-92,-1-1 373,-3-4 1,0 4-220,-3-3-367,3 2 178,-5-3 1,2 2-33,0-4 140,-5 4-26,8-7 339,-9 8-328,8-8 1,-8 9 357,2-3 0,2-3-217,-2-1 1,1 2-80,0-2 0,-4 0 30,3-3 1,-2 3-64,-1 0 0,-1 0-31,0-3 1,1-1-103,-1 1-27,1-6 158,-6 4-314,4-4 288,-9 6-49,10-1 99,-10 1-63,9-6 0,-7 4 9,4-2 1,-3-2 1,4 2 1,-6-4 85,2 3-91,2 1 8,-4-2 0,3 4 3,-5-2 0,3-2 22,1 2 1,1-4 40,-1 3-59,-3 1-18,10 3 0,-9-1 1,6-2-294,-6-3 153,8 0 0,-7-3-205,5 1 111,-1 4 758,5-6-243,-6 4 35,-1-5 43,0 0-183,-4 0 1,4 1 56,-5 3-159,0-3 76,0 4-75,5-5 1,-2 0-117,5 0 0,-5 0-13,5 0 144,-5 0-24,2 6 0,0-5 263,2 3-256,-2-3-49,6 4 290,-10-4-133,9 4 1,-5-3-70,3 1 110,2-1-134,-9 3 1,9-1 2,-2-1 0,-2 2-106,2-1 0,-4-1 74,3 4-42,1-4 0,-1 6-192,1-5-96,-5 4 326,7-6-362,-9 8 300,9-9-12,-9 4 44,5 0-48,-1-3-5,-4 3-324,4 0 317,0-4-310,-4 4 13,4-5 243,-5 0-244,5 0 241,-3 0 18,3 0-997,-5 0 881,0-5-324,-5 4 246,3-4 1,-8 5 44,3 0-272,2 0 356,-6 0 1,5 0-45,-5 0-42,-1 0 41,-4 0 364,3 0-189,-3 0 0,-1 0-215,-2 0 549,-2 0-226,3 0 0,-4 0-136,3 0 468,-2 0-247,3 0 1,-3 0 435,6 0-334,0 0 57,-1 0-8,3 0-214,-4 0-12,6 0 91,0 0-9,-1 5-234,6-4 207,-4 4 51,8-5-51,-3 0 417,5 0-423,0 5-16,0-4 69,0 5-87,0-6 16,5 5 0,-2-4 17,4 3 0,1-3 19,4-1-69,-1 5 2,0-4 1,2 4-88,2-5 103,-2 5-13,9-3-40,-5 3 26,1 0 0,4-3 21,-3 6 1,1-2-1,-1 2 0,3 1 17,-3-5 115,2 5-166,2-8 0,-1 8 171,-3-6-143,2 1-2,-8 1 1,5-3 154,-3 1-141,-2-1 13,3-2-271,-4 0 244,-1 0 0,0 0 59,1 0-283,-6 0 255,4 0 5,-8 0 160,3-5-229,-5 3 1,0-8-232,0 3 248,-5-4-22,-2 5 1,-4-4-91,-1 2 97,1-7-11,0 2 263,-1-3-125,1 5 0,-1-1-65,1 1-134,-1-6 77,1 4 1,0-7-22,-1 5 0,1-2-14,-1 2 1,5 3-426,-1-4 204,6 4 28,-4 0-943,6 1 523,0-1-923,0 6-976,0 1 2486,6 5 0,0 5 0,5 1 0</inkml:trace>
  <inkml:trace contextRef="#ctx0" brushRef="#br3" timeOffset="25">17862 6818 7987,'0'-6'-97,"0"0"82,0 2 284,0 2 58,0-8-53,0 9-46,0-4 99,0 0 81,0 4-57,5-4-133,-3 5-95,3 0 1,-4 0 58,3 0-40,-3 0-106,4 5 1,-5 1-10,0 5 0,0 5 130,0-1 1,0 5-125,0-1 0,0 7 50,0 0 0,0 5-91,0-5 1,0 2 70,0-1 0,0-3-50,0 3 1,1-4 32,3-4 1,-3 1-94,3-5 0,1 4-140,-1-4 223,5 1 1,-6-6-249,4-3 1,-4 0-69,0-4-914,-1-1 520,-2 3 24,0-5 0,-4-1 650,0-3 0,-5 2 0,3-3 0</inkml:trace>
  <inkml:trace contextRef="#ctx0" brushRef="#br3" timeOffset="26">18296 6841 7863,'5'-6'248,"-3"1"1,3 3 354,-5-1-96,0 1-290,0-3 0,0 7 10,0 1 0,0 4 2,0 4 1,-5 2-7,-3 2 1,-2 7-114,-2 4 0,-3 6 5,0-2 0,-5 7-129,1 1 1,-3 4 126,-1-4 0,0 4-119,0-4 0,4 4-291,0-4 0,2 4 158,-2-4 1,2 0-283,6-4 1,-1-3 167,1-1 1,1-6-31,2-1 1,2-1 133,2-7 0,3 0 231,-3-3 0,-1-1-132,1 1 0,-1-5-134,1 1-239,3-6 316,-4 3-676,5-5 294,-5 0 489,3 0 0,-3 0 0</inkml:trace>
  <inkml:trace contextRef="#ctx0" brushRef="#br3" timeOffset="27">18399 7264 7848,'0'-12'0,"0"6"8,0-4 569,0 8 80,0-8 61,0 9-440,0-4 1,-1 5 84,-3 0 1,1 0-130,-4 0 1,-1 1-209,-3 3 0,-4 4 142,-1 7 0,-4 3-66,1 5 0,-3 3 72,0 1 0,-1 5-353,0-2 1,5 3-51,3 1 0,0 1-207,3-1 1,0-4-53,8 1 1,0-6 197,4 2 1,0-4 1,0-4 1,5 1 135,3-5 0,6-3 204,1-5 1,4-4-124,-4 0 1,5-1 171,-1-2 1,-1 0 137,1 0 1,-1-5 172,1-3 1,3-2 225,-3-1 0,-3-1-234,-1 1 0,-6-2-106,-1-2 0,-6 2-66,2-2 1,-8-2-228,-3 2 0,-10 0 58,-6 3 0,-5 2-117,-6 3 1,1 2-243,3 5 0,-2 5-398,5 2 0,2 7 694,6 1 0,2 11 0,6-2 0</inkml:trace>
  <inkml:trace contextRef="#ctx0" brushRef="#br2" timeOffset="28">7412 5368 15733,'0'-8'-850,"0"1"1,0 3 560,0-4 341,0 6 220,0-9 0,0 9 145,0-6-263,0 6 1,-1-3-168,-3 5 312,3 0-55,-4 0 0,3 0 584,-1 0-734,1 0 0,-8 1 291,3 3 1,-2 2 24,1 6 0,-2 4-100,2 3 0,-1-1-9,2 1 0,-2 0-386,5 4 1,-3 0-149,3-1 0,0 5-86,4 0 1,0-1 124,0-3 0,-4 0-107,0 0 1,1 0-66,3 0 0,0-1 298,0 1 1,0 0-194,0 0 0,1 0 163,3 0 1,-3 1-53,3 2 0,-3-1 125,-1 1 0,0 3-73,0 2 0,-4 1 37,0-2 0,-5 3-2,2-3 0,-3 2 143,-2-1 1,1 0-107,-1-4 0,2 3 102,3-3 0,-4 4 70,4-5 0,1 2-40,-2-1 1,0-3 40,-3 3 1,3-3-29,1-2 1,-1 1-106,-3 0 1,-2 0 25,-2 0 0,2 0 3,-2 0 1,-3-1-58,-1 1 1,1 0 109,-1 0 0,4-4-88,-4 0 0,5-5 39,-1 1 0,1-2 27,-1-2 1,2 3 25,-2-2 0,-2 2-42,2-7 0,-2 3 93,2 2 1,2-5-131,-2 1 0,1-4-5,-1 3 1,2-4-47,-2 1 0,2 1 2,2-1 1,0 1-26,-1-1 1,1-3-16,-1 3 0,1-2-26,0 2-1,-1-3 24,1 3 0,3-3-59,0-1 0,1 0-25,-5 0 22,1 0 1,-4 0 53,0 0 0,-1 0-47,5 0 1,-4 4 103,-1 0 1,-4 1-26,1-1 0,1-3 35,-1 3 0,5-3-16,-1-1 0,-1 0 45,0 0 0,1 0-32,4 0 1,-1 0 3,1 0 0,-1 0 24,1 0 0,0 0-47,-1 0 0,1 0-12,-1 0 0,1 0 18,0 0 0,-1 0-62,1 0 0,-5 0 80,1 0 1,-1 0-33,1 0 0,-3 0 24,-5 0 0,4 0 24,0 0 1,5 0-32,-1 0 1,2 0 358,2 0-302,-1 0 32,1 0 0,4 0 0,1 0-9,2 0-49,3 0 29,-4 0 1,4 0-178,-3 0 1,-1 1 238,-3 3 0,-6 1-73,3 3 0,-3 2 97,2-2 1,-3 2-4,0 1 0,0 1 35,3-1 0,1-1-32,-1-2 1,2 2 38,3-2 1,-4 2-71,4 1 0,1-3 44,-2-1 1,2 1-138,-2 3 0,-1 1 28,5-1 0,-5 1-72,2-1 1,0 4-40,0 1 0,0-1 13,0-4 1,-3 1 81,2-1 0,-2 1 36,-2-1 1,5 4-76,-1 0 0,1 2 52,-5-2 1,1-1 22,-1 5 0,5-5-85,-1 1 1,1 2 88,-5-2 1,1 0 23,-1-3 0,5 3-106,-1 0 0,0 2 10,-3-2 0,0-2 131,-1 2 0,5 1-109,-1-1 1,0 2 71,-3-2 1,3-2-46,1 2 0,3 2-61,-4-2 1,6 0-65,-2-3 0,-1 3 59,1 0 0,0 0-73,4-3 0,0 3-19,0 0 0,0 2 27,0-2 0,0-1-11,0 5 0,0-5-51,0 1 1,0 1 87,0 0 0,0 3-63,0-4 1,0 4 28,0-4 0,0 2 13,0-2 0,0-2 95,0 2 1,0-2-64,0-2 1,0 0-17,0 1 43,-5-1 0,3 1 65,-6-1 0,0 0 18,-3 1 1,2-1 40,-2 1 1,2-1 3,-6 1 1,1-1-8,-2 0 1,2 1 37,-5-1 0,5-1-44,-1-2 1,1 2-9,-1-2 0,2-3-76,-2-1 0,2 1-36,2-1 1,-2 3 4,-2-3 1,1 0-68,-5-4 0,4 4 36,-4-1 1,4 2 10,-4-1 1,-1-2-37,-2 1 0,-1-1 14,0-2 0,0 3 50,0 1 0,0 0-14,1-4 1,-1 1-4,0 3 0,3-3 44,-3 3 0,6 1-28,-6-1 1,3 4 12,-3-4 0,0 4 30,1 0 1,3 2 72,0 2 1,1-1-39,-1 0 0,1 2 23,3 2 0,2-2 20,-2 2 0,2-2-98,2-2 0,-1 2 74,1 2 1,3-2-20,1 2 0,-1-1 0,-3 1 0,-1-1-20,1 5 1,3 0 32,1 4 0,3-4-121,-4 0 1,2 0 87,-2 4 1,-1 4-88,5 0 0,-3-1 47,3-3 1,0 0-24,4 0 0,0 0-31,0-1 1,0 1 19,0 0 1,0-4 38,0 0 0,4 0 18,0 4 0,3-1-63,-3-3 0,5 2 73,-1-2 0,-2 3-57,2 1 1,-4-1 31,3 1 1,1 1 4,3 3 1,-1-3-67,-2 3 1,2-3 42,-2-1 1,2 0-3,1-1 1,1 1 84,-1 0 1,1-4-60,-1 0 1,0-4 156,1 4 1,-1-5-123,1 2 0,3-2 7,0 1 1,0-2-48,-3 2 0,3-4-70,0-3 1,4 2 75,-4-2 1,6 2-11,-2 1 1,2-3-118,2-1 0,0-3 115,0 4 1,4-6-126,-1 2 0,5 1 142,-5-1 1,5 0-1,-5-4 1,6-4-58,-1 0 0,0-5-153,0 2 0,1-3 115,-6-2 0,6-1-7,-2-2 0,2 1-42,-1-5 0,2 4 84,-3-4 1,-1 0-152,2-4 0,-5-4 85,5 1 1,-6-5 68,2 5 0,1-6-34,-2 2 1,1 0 78,-4 0 0,0-1-90,-1-3 0,1 0 13,0 0 0,-5-4 49,-3-1 0,2 0-26,-2 1 1,-1 3 59,-7-4 0,4 3-55,-4-2 0,-2 3 90,-1 1 0,-3 0-85,-1 3 1,0 2 179,0-1 0,-1 4-114,-3 0 1,2 2 10,-6 1 0,2-4-118,-2 0 1,-1 1 85,6 3 0,-5-4-43,4 1 1,0-1 41,4 4 1,0 0-15,0 0 1,0 1-6,0-1 0,2 4 51,1 0 1,0 1 6,5-1 1,-1-3 124,5 3 0,0-1 7,3 1 0,-1-3-76,5 3 0,0 2-74,4-2 0,0 0 62,0-4 0,1 0-127,3 0 1,-2 1 106,6 3 0,-2-2-107,1 2 1,-2 1 38,-5-1 1,4 4-17,-1-4 1,1 5 1,-4-1 0,0-2 27,-1 2 0,5-2 29,0 2 1,-1 2-25,-3-2 0,0-1-4,0 0 1,4 0 3,-1 1 1,1 2-11,-4-2 0,-4 2 13,0 2 1,0 1 1,4 2 1,-4-1 2,0 5 0,-5-3-7,1 3 1,1-4 140,0 4 1,-1-1-130,-4 2 0,5 1 27,-1-2 0,4-2-30,-4-1 0,5 0 7,-1 0 1,3-1-24,1-3 1,-4-2-5,0-2 1,0 2 12,4-2 1,-4-2 9,0 2 0,-4-5 25,4 1 0,-1-2-29,1 2 1,1-2 13,-5 2 1,4 1-10,-3-1 0,3 5-1,-4-1 0,1 1-57,0-2 0,-2 4-6,5-3 0,-5 2-100,1 1 1,-2 1 134,-2 0 0,4-1-45,0 1 0,1-1 19,-5 1 1,4-2 57,0-2 0,5 1-53,-5-5 1,6 4 29,2-4 0,0 0-29,4-4 1,-2 4 3,2 0 0,-3 4-3,2-4 0,-1 5 13,-3-2 1,1 4 33,0 0 0,0 1-41,0-1 0,-4 5 45,0-1 0,0 1-39,4-5 0,0 1 102,-1-1 0,3 1-46,1-1 1,-2-3 14,3 0 0,1-1 98,-2 0 0,1 4-120,-4-4 1,0 0-29,0 1 0,-1-1 41,1 5 0,-1 0-53,-3-1 0,1 1 50,-5-1 0,2 1-20,-2-1 0,-2 1 12,2 0 0,2-1-1,-2 1 0,0-2 182,-4-2 1,2 1-111,2-5 0,-2-1 107,2-7 1,2-1-125,-2-2 1,4-7-161,-4 2 1,1-5 87,-5 2 0,-3-5-166,-1 1 1,-4-1 113,1 1 1,-8-1-195,-4 5 1,-7-4 108,-4 4 1,1-2 65,-1 2 0,0 3-85,-4-3 1,0-2 57,0 2 0,-1 0-104,-2 4 0,0 0 69,-4-1 1,-1 5 2,-3-1 0,-1 6-13,-3-2 0,1 8-116,-5 4 0,-4 8-104,-3 3 1,-12 5 209,29 2 0,-1 2 0,0 1 0,-1 2-457,-2 4 0,0 2 0,1 1 0,2 1 594,2 2 0,1 2 0,-1 0 0,0 0 0,4 3 0,0 0 0,-1 0 0,0 0 0,0 0 0,1-1 0</inkml:trace>
  <inkml:trace contextRef="#ctx0" brushRef="#br3" timeOffset="29">19130 6795 8040,'0'-11'-623,"0"0"0,0 3 1767,0 0-155,0 6-410,0-3 147,0 0-207,0 3-443,0-3 1,0 7 105,0 1 1,0 4 97,0 4 0,1 6-48,3 2 1,-3 0-133,3 4 0,-1-3 31,0 7 1,-1 0-113,2 0 1,-2 0-229,2-4 0,-3-1 159,3 1 1,-3-4-710,-1 0 0,4-5 394,0 2 1,0-4-343,-4 0 1,1-2-42,3-3 748,-3-2 0,9 1 0,-4 0 0</inkml:trace>
  <inkml:trace contextRef="#ctx0" brushRef="#br3" timeOffset="30">19564 6795 8080,'5'-11'0,"-4"5"80,4 1 2,0-1 1061,-3 5-238,3-4-606,-5 5 1,-5 9-51,-3 2 1,-3 10-50,-5 2 1,-3 8 48,-7 7 0,-3 7-543,-6 0 0,1 2 380,0 7 0,0-6 149,-1 1 1,2-3-657,3-4 1,3-3 188,8-4 0,3-6-464,4-3 0,2-3 346,2-4 1,3 2 8,5-6 0,0 0-278,0-3-894,0-1 1666,0 0 1,0 1 0,0-1-1</inkml:trace>
  <inkml:trace contextRef="#ctx0" brushRef="#br3" timeOffset="31">19621 7115 8047,'0'-12'341,"0"-4"0,0 14-244,0-6 36,0 6-118,0-3 0,-5 6 826,-3 3-517,-7 7 1,-4 7-138,-8 5 1,2 5-28,-5 2 0,0 3-235,0 1 1,3 2 90,8 2 1,-1-3-124,5 3 1,1-2 75,6-2 1,-1-1-465,5-2 0,1-5 174,3-7 1,5 2 52,2-6 0,4-4 285,0-3 0,5-6-82,3 2 1,3-2 303,1-2 1,0-2-100,0-2 0,-2-2 303,-2-5 1,1-5-179,-4 1 1,-1-1 18,-4 1 1,-4 1 0,-3-5 1,-4 5-82,-4-2 0,-4 0-329,-7 1 1,-4 4 83,-8 8 0,2 1-468,-6 2 0,6 2 221,-2 1 0,4 5-1621,4 7 1909,3-2 0,5 9 0,-1-5 0</inkml:trace>
  <inkml:trace contextRef="#ctx0" brushRef="#br3" timeOffset="32">20283 6715 7877,'7'-6'371,"-2"1"1,-4 5-116,3 0 1,-3 5 14,3 3 0,1 2 201,-1 1-303,0 6 0,-3-1-11,3 3 1,-3 3 95,3-3 0,-3 3-198,-1 0 1,0-3 87,0 0 1,4-1-218,0 1 0,0 2 50,-4-6 0,0 0-296,0-4 1,0 1 52,0-1 1,0-3-440,0-1 446,0 1 259,0-2 0,-6 5 0,0-5 0</inkml:trace>
  <inkml:trace contextRef="#ctx0" brushRef="#br3" timeOffset="33">20569 6864 7981,'6'-5'379,"-1"4"-14,-5-4-258,0 5 61,0 5 1,0 2 169,0 8 244,-5 3-300,-1 5 0,-7 1 130,-2 3-560,2 2 190,-3 5 1,1 4-783,-1 0 571,-4 0 1,4-3-295,-3-1 1,-2 0 245,6 1 1,-4-6-1263,4-3 1479,-6-2 0,9-6 0,-5-1 0</inkml:trace>
  <inkml:trace contextRef="#ctx0" brushRef="#br3" timeOffset="34">20512 7264 7981,'5'-8'330,"3"0"1,2 1-93,1-5 1,1 5-1,-1-1 1,0 2 155,1-2 147,-1-2-254,1 9 1,-1-6-15,1 4 1,-1 1-12,0-1 0,-3 1-190,0 2 0,-6 0-153,8 0 1,-8 2 90,1 1 0,-1 0-353,-2 5 0,-5-1 218,-3 5 0,-2-1-82,-2 0 0,-4 1-9,-3-1 1,2 1 89,2-1 1,2 1-50,2-1 0,1 0-11,2 1 0,2-1 275,2 1 1,3-5-93,-3 1 1,3-4 365,1 3 0,1-4-150,3 1 0,-2-2-10,6 2 1,0-3-131,3 3 1,0 1 23,1-1 0,4 1-74,3-1 0,-1-2-10,1 6 0,0-4 65,4 3 0,-1 0-20,-3 0 1,1 3-22,-5-2 0,0 1 10,-3-1 0,-5 2 115,1-3 1,-5 4-72,0 0 0,-6 0 17,-5 1 0,-7-1-70,-4 1 0,-4 0-2,-4 4 1,-1-8 82,-2 4 0,-2-3-39,5 2 0,-3-3-577,3-1 0,5-4-9,2 1 506,7 2 0,-4-5 0,6 4 0</inkml:trace>
  <inkml:trace contextRef="#ctx0" brushRef="#br3" timeOffset="35">21471 6738 7889,'-6'-11'589,"1"5"-51,5 0-23,0 6 0,0 9-133,0 3 1,0 7-121,0 0 1,1 4-132,3 3 1,-3 0 97,3 4 0,-2-1-335,2 2 0,-2 1 142,1-6 0,-1 1-508,-2-4 1,0-2-54,0-2 0,3-2-273,1-6 0,0 1 798,-4-1 0,5 0 0,1 1 0</inkml:trace>
  <inkml:trace contextRef="#ctx0" brushRef="#br3" timeOffset="36">21860 6784 7889,'0'-11'356,"5"-1"109,-4 6-142,4 1 214,-5 0-228,0 3 0,0-1-4,0 6 1,-5 9 59,-3 7 0,-7 5-159,-4 6-118,-3 1 0,-5 15-341,-4-1 0,2 1 178,-2 3 1,6-5-518,-2-3 1,3-4 317,1 1 0,6-3-443,1-5 1,5-2 291,3-5 0,0-2-85,4-2 1,-4 2-199,4-6 708,0-5 0,4 5 0,0-2 0</inkml:trace>
  <inkml:trace contextRef="#ctx0" brushRef="#br3" timeOffset="37">21939 7184 8117,'0'-12'751,"0"1"-366,0 5 1,2-3 130,2 5-84,-3-5 87,4 8-65,-5-4 1,-5 7 12,-3 6-33,-7-1-158,-3 15 1,-6-3-140,-3 8 1,3-2-175,-2 5 0,2 1 278,1 3-1559,0 0 1220,5 1 1,5-5-1443,6 1 1142,4-6 0,-2 3-117,5-5 0,1-2 126,3-2 0,3 2 18,4-6 1,4-4 47,1-3 1,3-6 822,-4 2 1,5-2-492,-1-2 0,-1-6 712,1-1 0,-5 1-271,1-2 1,-3-1 93,-5-6 0,-2 2-247,-5-2 0,0 1 32,0-1 0,-6 2-274,-6-2 0,-5 2 165,-10 2 0,-1 4-431,-2 4 1,-2 1 137,5 2 0,2 4-760,6 0 1,0 5 72,7-2 760,4 9 0,8-4 0,0 5 0</inkml:trace>
  <inkml:trace contextRef="#ctx0" brushRef="#br3" timeOffset="38">22682 6693 7950,'0'-12'195,"0"1"-154,0-1 18,0 6 1206,0-4-389,0 9-521,0 6 1,1 7-134,3 11 0,-3 4-171,3 0 1,1 4-103,-1 0 1,1-2-252,-1 1 1,-3 0-453,3 0 1,1-2 422,-1-5 1,3-2-1123,-3-2 1453,5-2 0,-8-1 0,4 2 0</inkml:trace>
  <inkml:trace contextRef="#ctx0" brushRef="#br3" timeOffset="39">23013 6784 8024,'0'-8'457,"0"1"1,1 4-59,3-1 0,-3 4-305,3 4 0,-3 3 162,-1 4 0,-5 7 115,-2 5 1,-7 5-187,-1 6 1,-6 5-162,2 3 0,-2 2-539,-2 2 0,1-1 413,3-4 0,-2 3-646,2-6 1,-2 0 386,2-4 1,-1-5-464,5-2 0,3-3 28,5-1 796,-1-6 0,2 5 0,1-4 0</inkml:trace>
  <inkml:trace contextRef="#ctx0" brushRef="#br3" timeOffset="40">23116 7172 7968,'0'-6'1212,"0"-4"1,-4 10-878,0 0 309,-10 5-340,7 6 0,-15 6-89,3 2 0,-3 6-32,0 2 0,0 3 180,3-3-632,-3 5 252,5-3 1,-1 5-42,3 0 0,3-4-304,5-4 1,-2 2-748,5-1 776,0-6 1,4 0 5,0-6 1,6 0 65,6-3 0,1-5 116,6 1 0,0-6-85,4 2 1,-1-4 258,1-4 1,0 2-106,0-6 1,0 1 398,0-5 0,-4 1 4,0-1 1,-7 1 130,0-1 1,-6 1-71,-6 0 1,-6 0-108,-6 4 1,-5-2-80,-10 5 0,-7 0 24,-8 4 0,1 5-223,-1 3 0,3 2 112,1 2 0,6 3-861,13 0 0,3 4 746,4-4 0,6 6 0,1-4 0</inkml:trace>
  <inkml:trace contextRef="#ctx0" brushRef="#br3" timeOffset="41">23813 6978 7451,'0'-6'392,"-6"1"-23,5 5 1,-5 1 211,2 3-199,-2 2-138,-6 6 1,1 4-16,-1 3 42,1 8-172,0-3 1,-1 13 54,1-3 0,3-1 171,0-3-755,6-4 357,-3 7 1,6-9 87,3 3-493,2-3 362,11-7 0,1 4-31,4-6 336,1 0-193,5-9 1,1 3 387,6-5-160,4 0-108,-4-4 0,5-1 381,-6-3-774,0-2 542,1-11 0,-4 3 61,-4-5 0,0 0-13,-8-4 0,-4-5 58,-4-2 0,-4-4 12,-7-5-475,0-1-7,-5-6 0,-8 1-347,-10-1 101,-10 0 52,-2 11 1,-14 4-778,4 16 792,-9 5-4,7 10 0,-2 10-754,7 5 1036,3 16 0,2 0 0,3 11 0,2 0 0</inkml:trace>
  <inkml:trace contextRef="#ctx0" brushRef="#br3" timeOffset="42">2056 15567 7877,'-7'-8'67,"4"0"0,1 5 689,2-5-487,0 5 0,0-3 580,0 2-62,0 3-69,0-4-218,0 5-249,5 0 0,-2 1-67,5 3 1,-2 4-57,2 7 0,-2-1-102,-2 5 1,-3 4 67,3 3 0,-3 6-195,-1-1 0,1 5-5,3 2 0,-3 2-113,3-2 1,-3-3 102,-1 3 0,0-2-60,0-2 0,0-3 89,0-1 1,0-4 28,0 0 1,4-2-4,0-1 0,0-5-15,-4-3 0,0-2 146,0-2 1,0 1 11,0-1 116,0-5-45,0-1 473,0-5 1,1-3-612,3-1 1,2 0-14,6 4 1,3-4 14,0 0 1,5 1-22,-1 3 1,3 0 48,1 0 0,0 0 10,0 0 0,1 0 42,2 0 1,-2 0-57,3 0 0,1 0 97,-1 0 0,3 0-137,-3 0 1,3 0-108,-3 0 1,0-4-28,-5 0 0,-4-4-271,-3 5 0,-2-1-414,-2 4 170,1-5 0,-6 2-32,-2-4 1,-3 3 208,-1-4 0,-6 4 471,-5-3 0,-6-1 0,-6-3 0</inkml:trace>
  <inkml:trace contextRef="#ctx0" brushRef="#br3" timeOffset="43">2090 15955 7917,'-15'-1'628,"0"-3"1,1 1-179,6-4 1,3 3-438,5-4 1,1 6-42,3-2 1,6-1 5,5 1 0,6-1 192,-2 1 1,7 3 71,5-3 0,6-1-165,1 1 1,5 0-114,-1 4 1,-3-1-150,-1-3 0,0 3 88,-4-3 1,1 2-247,-12-2 1,2 3 74,-6-3 0,-3-1-87,0 1 0,-4-4-95,0 5 0,-6-3 450,-2 3 0,-3-4 0,-1-4 0</inkml:trace>
  <inkml:trace contextRef="#ctx0" brushRef="#br3" timeOffset="44">2044 15612 8448,'0'-11'1134,"0"-1"-732,0 1 1,3 0 174,4-1 1,10 1-431,10-1 0,4 1-428,0 0 0,3-1 427,4 1 0,-2 3-30,2 0 0,1 5-235,-1-5 1,1 6-250,0-2 0,-4 2-314,3 2 0,-2 0 304,-2 0 1,-4-1 377,1-3 0,-1 3 0,5-4 0</inkml:trace>
  <inkml:trace contextRef="#ctx0" brushRef="#br3" timeOffset="45">3084 15270 7915,'-8'-5'1914,"0"-3"-1099,6 3-151,-3-5-79,5 9 131,0-5-451,5 22 0,-3-1-20,6 15 1,-2 7-38,2 9 0,1 5-79,-5 6 0,-1 2-386,-3 6 1,0-4 256,0-27 0,0 0 0,0-1 1,0 0-143,0 2 0,0-1 1,0 29 32,0-2 1,-3-9-105,-1-6 0,0-3 114,4-9 1,0 2 125,0-9 1,0-4 359,0-4 1,0-6-146,0 3 1,1-4-40,3 0 456,-3-1-527,4-4 338,-5-2-435,0-5-300,6-5 1,0 3 159,5-1 1,1 1-53,-1 2 1,4 0 189,1 0 0,4 0-99,-1 0 1,-1 0-13,1 0 1,-1 0-117,1 0 1,1 0-221,-5 0 0,4-1-461,-4-3 92,6 3 1,-9-8-683,4 5 1465,-9-5 0,-2 3 0,-5-5 0</inkml:trace>
  <inkml:trace contextRef="#ctx0" brushRef="#br3" timeOffset="46">3084 15418 7947,'-7'-23'0,"-3"6"0,9-5-179,-3 3 1,12 1-58,3-1 1,8 5 500,0-1 1,-2 4 21,-2 3 1,3-1 241,1 5 1,1 0-311,-1 4 1,-1-3-74,-3-1 1,-1 0-258,5 4 0,0 0-209,4 0 0,-4 0 320,0 0 0,0 5 0,4 1 0</inkml:trace>
  <inkml:trace contextRef="#ctx0" brushRef="#br3" timeOffset="47">3757 15430 7883,'-6'-5'458,"-3"2"-321,5-5 1,6 1 526,5-5 0,7 6-277,1 2 1,1 2-228,-5-2 0,1 3-22,-1-3 0,5 2 6,4 2 1,-3 0 8,2 0 0,0 0 7,4 0 0,1 0-130,3 0 0,-3 0 40,3 0 0,1 0-119,-2 0 1,1 4 90,-4 0 0,0 0-147,-1-4 0,-3 0 56,1 0 0,-7 4-100,3 0 1,-4-1 54,0-3 30,-1 5 1,-4-2-25,-4 5 1,-3-1 58,-3 5 1,-5 3-64,-7 0 1,-7 5 65,-4-1 0,-6 3 1,1 1 0,-2 1 27,-1 3 0,0-2 1,0 5 1,1 0 12,2 0 1,-1 2 99,6-6 1,-1 1 24,4-4 1,5-4-72,3 0 0,4-5 230,3 1 1,-1-2 256,6-2-410,-1 1 0,5-2-21,3-3 0,3-1 20,9-6 0,1 0 37,6 0 1,1 0-2,3 0 0,2 0-170,5 0 1,1-2 102,-1-2 1,-1 2-137,-3-6 1,2 4-154,-5-3 1,3 1-315,-3-2 0,-2-1-76,-6 5 0,-1-3-423,-3 3 1,-2-5 318,2 1 668,-7 3 0,2-5 0,-4 4 0</inkml:trace>
  <inkml:trace contextRef="#ctx0" brushRef="#br3" timeOffset="48">4500 15235 7911,'-12'-11'0,"1"-5"0,5 3 1256,2-2 1,8 2-724,3 1 1,7 2-736,1 3 0,1 0 256,-5 4 0,4 1 56,1-2 1,4 3-37,-1 1 1,2 0 5,2 0 0,0 0-120,0 0 1,0 1 59,0 3 0,-2-1-126,-2 4 1,-2-3 198,-6 4 1,1-6 15,-1 2 0,-3 1-21,-1-1 0,-4 1 86,1-1 0,-3-1-42,-1 4 0,0 1-55,0 3 1,0 6-44,0 2 1,0 4 73,0 3 0,0 7-76,0 5 0,0 5 23,0-1 0,0 4-26,0 3 1,0 0-196,0 4 1,0-5 80,0 2 1,0-5 76,0-3 0,1 1 36,3-5 1,-2-3 23,6-5 1,-4-4 31,4 0 1,-6-2 116,2-1 0,-3-1-52,-1-3 0,0-3 178,0-4 0,-1-1 103,-3 1 1,-2-1-36,-6 0 0,-4-3-100,-3 0 1,-4-5-95,-4 5 0,-6-5-570,-5 0 0,-1-1 30,1-2 1,4 0-153,-1 0 0,7-5-142,9-3 1,3-2-1871,4-2 2503,6-4 0,6-2 0,6-5 0</inkml:trace>
  <inkml:trace contextRef="#ctx0" brushRef="#br3" timeOffset="49">5516 15635 7838,'-11'0'0,"3"0"-592,1 0-565,4-5 1157,3 4 0,10-4 0,5 5 0,6 0 54,-2 0 0,6 0 21,2 0 0,5 0 181,-2 0 1,-1-4-173,2 0 1,-2 0-288,1 4 0,-2-3 62,-5-1 1,-1-4-67,-3 4 1,1-1 206,-5 1 0,-5 3 0,1-9 0,-5 4 0</inkml:trace>
  <inkml:trace contextRef="#ctx0" brushRef="#br3" timeOffset="50">5505 15875 7937,'28'-4'432,"2"0"0,8-4-221,4 0 1,3-2-173,0-2 1,-3 2 96,0 3 0,-5-2-866,1 5 0,-4-4 730,-3 4 0,-3 1 0,-6 3 0</inkml:trace>
  <inkml:trace contextRef="#ctx0" brushRef="#br3" timeOffset="51">6533 15384 7875,'-4'-12'-333,"0"1"935,-5 0-71,8-1 94,-4 1-362,5-1 0,5 5 72,3-1 1,2 4-168,1-3 1,6 3-7,2-4 1,-2 2-76,2-2 1,1-1 93,2 6 1,0-2-179,-3 1 1,1 3 120,-4-3 1,-1 2-162,-4 2-37,1 6 0,-5 0-115,1 5 1,-6 2 48,2 2 0,-3-2-142,-1 2 1,-1 2 4,-3-2 1,-2 1 125,-5 0 1,-1 0 164,1 3 1,-1 1-111,1-4 1,-2 3 204,-2-4 0,2 1-40,-2 0 1,4-4-38,3 4 1,-1-8 138,5 0 247,-5 0-151,8 3 0,-4-3-75,5-1 1,6-3 72,6 4 0,1-4-30,6 3 1,-3-3-60,7 4 1,-3-1-21,7 5 1,-3-1 6,-1 0 1,0 2-51,0 2 1,-6-1-111,-1 5 0,-4 0-75,0 4 1,-1 0 37,0 0 0,-4 0-105,-3 0 0,-3-2-18,-1-2 0,-5 3 8,-3-3 0,-3 2 103,-4 2 0,-3-4-9,-5 0 1,-4-5 117,1 1 0,-2-2-101,1-1 0,3-2 147,-3-3 0,3-2-70,1-5 0,6 0-257,1 0 1,4-1 87,0-3 1,6-2-744,2-5 0,3-1-11,1 1 1,1-1 883,3 1 0,7-6 0,7 0 0</inkml:trace>
  <inkml:trace contextRef="#ctx0" brushRef="#br3" timeOffset="52">7264 15727 7758,'-12'0'2281,"6"-2"-1005,2-2-1702,3 3 197,1-4-81,-5 5 310,3 0 0,-8-5 0,4-1 0</inkml:trace>
  <inkml:trace contextRef="#ctx0" brushRef="#br3" timeOffset="53">7800 15041 7878,'-11'-11'0,"-3"-1"404,3 1 1,-2 0 193,9-1-570,0 6 535,4-4 217,0 8-249,0-3-253,0 15 1,0-1 130,0 10 1,0 2-136,0 5 1,2 2-48,1 3 1,-1 2-127,1-3 0,3 2-205,-3-2 0,5 2-122,-4-5 1,3-2-483,-3-6 0,4 1-40,-4-4 0,3-1 102,-3-4 646,5-4 0,-8 3 0,4-4 0</inkml:trace>
  <inkml:trace contextRef="#ctx0" brushRef="#br3" timeOffset="54">7515 15612 7825,'-11'0'796,"4"0"0,3 0-347,8 0 1,6 0-168,6 0 1,4 4-200,-1 0 1,4 0 99,3-4 1,0 0 124,4 0 0,1 0-460,3 0 0,1 0 104,4 0 1,-5-4-307,0 0 0,0-3 25,-3 3 0,-2-4-157,1 4 1,-8-3 62,1 3 0,-8 0-277,0 4 0,-2 0 82,-2 0 618,-4 0 0,-2 5 0,-5 1 0</inkml:trace>
  <inkml:trace contextRef="#ctx0" brushRef="#br3" timeOffset="55">7938 15738 7825,'-7'5'0,"-3"-4"1257,2 3-341,3-3-473,0-1 1,4 0-130,-3 0 0,2 0 130,-6 0 1,4 2-90,-3 1 1,-2 0-147,-7 5 0,-1-1-182,-6 5 0,0 3 78,0 0 0,-1 5-357,-3-1 0,5 4 203,-1 4 0,1-3-241,7 3 1,-4 1 110,4-2 0,3 5-17,5-5 0,4 5-4,-1-5 1,3 1-10,1-4 0,5-1 103,3-3 0,6 0 5,1-8 0,5 3 44,-1-6 0,3-3-24,1-2 1,1-1 113,2-2 0,-3 0 31,0 0 1,-1-2 123,-7-1 1,-1-4-79,-7-4 1,2-1 126,-5 1 1,-1 0-112,-7-1 1,-5-3-23,-10 0 1,-1-4-254,-11 3 1,-3 5 82,-4 3 1,-1 6-80,0-2 1,9 7 30,0 0 1,8 6-1254,3-1 1367,10 2 0,-6 2 0,9-1 0</inkml:trace>
  <inkml:trace contextRef="#ctx0" brushRef="#br3" timeOffset="56">8566 15430 7856,'0'-12'1062,"1"2"-874,3 2 1,-2 3 235,6 5 274,-6-5-376,3 4 0,-5 1-72,0 8 1,0 6-75,0 1 0,0 9 26,0-1 1,0 7-300,0 1 1,2 2 125,2 1 0,-3 0-351,3 0 1,-3-4 178,-1-4 0,1-2-295,3-1 1,-3-5-34,3-3 0,-3-2-213,-1-2 0,2-4 265,1-4 0,-1 0-427,1 1 846,-1-3 0,-2 4 0</inkml:trace>
  <inkml:trace contextRef="#ctx0" brushRef="#br3" timeOffset="57">8429 15704 7856,'6'-2'0,"-2"-1"0,2 1 487,2-1 1,2-3-113,1 3 1,6-1-59,2 4 0,2 0-175,2 0 1,4 0-127,0 0 0,3-1 51,-3-3 1,3 3-109,-3-3 0,-1-1-665,-3 1 0,3-4 706,-4 4 0,4-4 0,-8 1 0</inkml:trace>
  <inkml:trace contextRef="#ctx0" brushRef="#br3" timeOffset="58">9297 15155 7831,'-7'-11'1348,"2"0"-1045,5-1 0,1 5 427,3-1 1,3 5-247,4 0 1,-5 3 26,-2 3-362,-3 4 1,-1 9-133,0 3 1,0 3-96,0 1 1,-5 5 86,-2 2 1,-3 3-39,-2 1 0,1 1 49,-1-1 1,1 0-263,-1 0 0,2-4 33,3-4 0,-3-3 3,2-4 0,3 1 32,1-4 125,3-1 1,6-5-59,2-2 1,4 1-109,0-6 0,2 1-53,2-4 1,-2 0 63,2 0 1,1-1-24,0-3 0,3 2-25,-4-6 1,0 4-148,-3-3 1,-5 3-263,1-4 271,-6 6 1,7-5 66,-5 3 139,0 3 1,-4-5 334,0 2-245,0 3 0,0-6 169,0 4 0,0 0 223,0-5 684,0 6-99,0-3-201,0 0 1,0 5 70,0 0 0,0 5-260,0 6 1,-4 6-66,0 2 1,0 4-120,4 3 0,0-2-256,0 3 0,0 2-27,0 2 1,0-3-2,0-2 0,0 2-106,0-1 0,0-2-429,0-6 1,0 1-320,0-4 1,0-1-113,0-4-1227,0-4 2168,0 3 0,-5-9 0,-1 4 0</inkml:trace>
  <inkml:trace contextRef="#ctx0" brushRef="#br3" timeOffset="59">9673 15669 7754,'-6'-7'2789,"2"-1"-2508,3 6 1,5-5-498,0 4-1926,5 1 2142,-3-3 0,5 5 0,1 0 0</inkml:trace>
  <inkml:trace contextRef="#ctx0" brushRef="#br3" timeOffset="60">10210 14961 7876,'-11'-16'0,"4"3"0,-1-3 240,4 4 1,0 5 892,4-1-710,0 5 1,0 0 110,0 6 0,1 4-128,3 4 1,-3 6-116,3 2 0,-3 7-81,-1 5 0,0 2-371,0 1 1,4-3-490,0-1 1,4-5 351,-5 2 0,6 0-173,-1-4 1,-2 2 470,2-6 0,0-3 0,3 1 0</inkml:trace>
  <inkml:trace contextRef="#ctx0" brushRef="#br3" timeOffset="61">10050 15544 7810,'-11'0'1241,"5"0"-835,1 0-205,20 0 1,-1 0-156,12 0 0,-2 0-15,-1 0 0,1 0 239,3 0-120,2 0 1,6 0-126,-1 0 0,4-4-111,0 0 1,1 0-361,-1 4 0,-6-3 219,2-1 1,-7-4-583,0 4 0,-5 1 809,-3 3 0,-2-6 0,-6 0 0</inkml:trace>
  <inkml:trace contextRef="#ctx0" brushRef="#br3" timeOffset="62">10439 15727 7810,'-5'6'701,"-2"-1"1058,1-5-1277,1 0 0,1 1-142,0 3 1,-5-1 97,2 4 1,-5 1-67,-3 3 0,1 2-272,-5 2 1,-1 7 30,-7 4 0,3 6-19,-3-1 0,2 5-8,-2 2 0,4 2-167,1-2 0,0-3-89,7 3 1,1-3 88,6-5 1,3 2-363,5-5 0,1-5 54,3-3 1,4-6-79,7-2 1,3 0 127,5-8 1,3 1-15,1-4 1,3-1 114,-3-3 1,4-3 17,-5-9 1,0 4 259,-7-4 0,-3-1-89,-4-2 0,-2-2 304,-3 2 1,-3-1-142,-8 5 1,-3-4 57,-9 3 1,-1 1-4,-6 4 1,-5 4-112,-2 4 1,-2 3-49,1 3 0,3 3-99,6 1 0,0 6-539,3-6 1,2 6 40,6-5 569,5 2 0,1 1 0,5 1 0</inkml:trace>
  <inkml:trace contextRef="#ctx0" brushRef="#br3" timeOffset="63">11067 15338 7850,'-7'5'329,"-3"-3"1,5 4 1304,-2-2-1079,2 2 1,5 9-2,0 1 0,-4 8-88,0-2 0,-1 9-132,1-1 1,3 5-252,-3 3 1,3-3-80,1 3 0,0-6-183,0-2 0,-4-4-167,0 1 0,0-5-1340,4-3 155,0-2 1531,0-6 0,-5-4 0,-1-2 0</inkml:trace>
  <inkml:trace contextRef="#ctx0" brushRef="#br3" timeOffset="64">10781 15669 7805,'-6'0'1344,"16"0"0,9 0-583,15 0 1,1 0-582,-1 0 1,4 0-492,0 0 0,0-1-873,-4-3 1,1 3 1183,-1-3 0,-5-7 0,-1-2 0</inkml:trace>
  <inkml:trace contextRef="#ctx0" brushRef="#br3" timeOffset="65">11615 15270 7843,'-5'-7'0,"2"-3"119,-4 3 0,4 0 270,-1 0 1,3 3-41,1-4 0,0 4 532,0-3-147,5 4 199,-3-2-729,3 5 0,-5 5 23,0 3 0,-2 6-85,-1 1 1,0 5-8,-5-1 1,6 3-105,-2 1 0,-1 0 18,1-1 0,0-2-186,4-1 0,0-2 7,0 2 1,0-2-277,0-6 26,0 1 236,0-1 126,5-5 0,2 0 56,4-6 0,4 0 11,1 0 0,3 0-3,-4 0 1,8-4 22,-4 0 1,9 0-5,-5 4 0,2 0 107,-2 0 0,0 5-80,-1 3 1,0 6-30,-3 1 0,-2 7 0,-6 0 0,-1 3-149,-2 5 0,-3-3-208,-5 3 1,-5-3 107,-3 3 0,-3-4-74,-5 0 0,1-5-10,-8-2 0,3-5-44,-7 1 1,3-3-173,1 0 1,1-6 97,-1-2 1,0-3-278,0-1 1,5-5 664,3-2 0,-3-9 0,1-1 0</inkml:trace>
  <inkml:trace contextRef="#ctx0" brushRef="#br3" timeOffset="66">11524 15247 7862,'-4'-12'813,"0"1"0,2 1-247,5 2 0,10-2-445,10 2 0,5 3-72,6 2 1,0-2-89,1 1 1,-1 0 84,0 4 0,-1 0-112,-2 0 0,-4 0 327,-4 0-261,0 0 0,0 0 0,0 0 0</inkml:trace>
  <inkml:trace contextRef="#ctx0" brushRef="#br3" timeOffset="67">12197 15544 7848,'-5'11'1492,"4"1"-1084,-4-6 1,10-1 839,3-5-1293,2 0 1,-2 0 18,-1 0-722,-4 0 1,2-1 70,-5-3 677,0 3 0,5-15 0,1 4 0</inkml:trace>
  <inkml:trace contextRef="#ctx0" brushRef="#br3" timeOffset="68">12746 14881 7940,'-5'-16'0,"2"-1"688,-5-2 1051,6-2-886,-3 8-579,10-3 1,-3 11-13,6 5 1,-2 5-24,2 6 0,2 6 0,-2 2 1,-2 7-87,2 5 0,-6 2-122,2 1 0,1-1-30,-1-3 0,0 3-350,-4-2 0,4-3-631,-1-2 1,2-3 508,-1-4 1,-1 2 470,4-6 0,-4 0 0,2-4 0</inkml:trace>
  <inkml:trace contextRef="#ctx0" brushRef="#br3" timeOffset="69">12620 15510 7837,'-6'6'1596,"1"-1"0,15-9-1783,5 0 1,9-1 165,3 1 0,1 2 22,-2-6 0,4 2 50,4-2 0,4-2-135,0 3 0,4 2-209,-4 1 0,0-1 161,-4 1 0,-3-1-594,-1 1 0,-10 3-94,-1-3 820,-5 3 0,-2 6 0,-1 1 0</inkml:trace>
  <inkml:trace contextRef="#ctx0" brushRef="#br3" timeOffset="70">12700 15772 7817,'-11'0'1068,"6"-1"-318,5-3 1,5 2-315,6-6 0,2 4-181,2-3 0,3 3 24,5-4 0,-1 2-131,1-2 1,0 2-155,0 2 0,0 3 89,0-3 1,-6 4-71,-1 4 1,-5-2 187,-3 6-198,-3 0 0,-5 3-51,0 0 0,-4 1 38,0-1 1,-5 1-101,2-1 0,-4 0 58,0 1 0,3-4 66,1-1-38,4 1 1,-3 2-119,2-2 1,3-2 115,-3-2-30,3-3 146,1 9-103,0-4 1,0 2 348,0 0-220,0-1 1,5 3-37,2-2 0,7 1-90,2-5 1,3 3 7,-4-3 0,5 5 57,-1-1 0,2 1 1,-2-2 0,-3 5-199,-5-1 0,1 0 81,-1 5 0,-4 1 48,-4 2 1,-1-1 46,-2 1 1,-7 0 9,-4 4 1,-6 0-29,-5 0 0,-8-2 12,-4-2 1,0-2-300,-4-6 0,2 1 94,2-1 1,5-5-112,2-2 1,3-2-177,1-2-352,5 0 0,3-2-31,8-2 848,2-2 0,10-15 0,1-4 0</inkml:trace>
  <inkml:trace contextRef="#ctx0" brushRef="#br3" timeOffset="71">13648 15293 7822,'0'-12'263,"0"1"329,0-1 71,0 6 535,0-4-429,5 9-384,-4-5 1,3 13 26,-8 4 1,3 6-82,-3 6 0,-1 1-98,1 2 0,1 5-106,3 7 1,0-3-122,0 3 1,1-6-25,3-1 0,-2-2-296,6 1 0,-2-3-639,2-8 1,2-3 446,-3-4 1,0-5 505,0 1 0,1-5 0,3 2 0</inkml:trace>
  <inkml:trace contextRef="#ctx0" brushRef="#br3" timeOffset="72">13465 15532 7827,'-23'0'763,"6"0"0,6-1 1045,11-3 1,12 3-2158,11-3 0,1 2 24,6-2 0,-3 3 14,3-3 1,1-3-27,3 0 1,-1-2-213,-2 1 1,0-2 54,-4 3 494,0-4 0,0 0 0,3 0 0</inkml:trace>
  <inkml:trace contextRef="#ctx0" brushRef="#br3" timeOffset="73">14493 15041 7830,'-23'-5'597,"-5"-1"0,5-2 2326,1 1-2671,9 4 0,7-2-640,2 5 1,-3 1 334,-4 3 0,-4 2 254,0 6 1,-6 4-11,2 3 0,-2 8-88,-2 3 1,0 5 265,0 3 1,4 1-126,0 3 0,4 2-231,-4-2 1,6-1-37,2 1 0,1-5-195,6 1 1,0-4 111,4-4 1,5 0-201,3-4 1,7-5 70,4 1 1,2-6-34,2-1 1,1-4-71,3-3 1,-3-3 27,3-5 1,1 0 279,-2 0 0,0-1 68,-7-3 1,1 0 149,-5-7 1,-1 2-40,-6-6 1,-3-3 102,-5-1 0,-5-3-43,-3-1 0,-7 2-45,-4 2 0,-8-2-124,-3 6 0,-3 5 68,-1 6 1,-1 3-318,1 1 1,5 1-166,2 3 0,3 6-185,1 5 1,6 1 204,1-5 354,9 6 0,-3-5 0,3 5 0</inkml:trace>
  <inkml:trace contextRef="#ctx0" brushRef="#br3" timeOffset="74">14744 15521 7841,'-16'-11'625,"8"-1"78,1 1 0,4 3-937,3 0 0,1 6-293,3-2 589,-3 3 0,4 0-181,-5-3-1073,0 3 1192,0-5 0,-5 12 0,-1 0 0</inkml:trace>
  <inkml:trace contextRef="#ctx0" brushRef="#br3" timeOffset="75">15201 14733 7884,'0'-23'344,"0"5"-137,0 3 274,0 2 1,1 7 426,3 2-438,-2 3 0,3 6-207,-5 3 1,1 7-24,3 4 0,-3 2-80,3 2 0,1 4-109,-1 0 1,3 4-442,-3 0 1,4 1 256,-5-2 1,5 2-868,-4-6 1,0 5 999,-4-5 0,0 1 0,0-4 0</inkml:trace>
  <inkml:trace contextRef="#ctx0" brushRef="#br3" timeOffset="76">15030 15384 7807,'16'-8'-326,"3"1"0,7 3 315,0-4 1,2 4 97,-1-3 0,-2 0 232,6 0 1,-1-2-110,5 5 1,-1-3 97,0 3 1,0-4-376,1 4 1,-2-3 11,-3 3 0,2-4-553,-6 5 608,1-6 0,-4 7 0,0-3 0</inkml:trace>
  <inkml:trace contextRef="#ctx0" brushRef="#br3" timeOffset="77">15441 15544 7821,'-16'0'1037,"3"0"0,0-1 173,6-3-927,4 2 161,3-8-331,1 9 0,3-4 109,-8 5 0,-2 0-1,-6 0 1,0 5 19,-3 3 0,-3 7-43,-5 4 1,-4 4-220,1 3 1,-1 2 32,4 3 0,4 2-88,0-3 0,6 2-24,2-2 1,5 2-84,6-5 0,0 3-77,0-3 1,6-2-247,5-6 0,2 2 233,6-6 1,0-1-28,4-7 1,0-2 198,0-5 1,1 0-76,2 0 0,-1 0 326,1 0 1,-5-5-28,-2-2 1,-5-3 77,1-2 0,-8 1-25,-3-1 1,-4 0 140,-4-4 1,-8 4-219,-11-3 1,-8 3-155,-11 4 1,-1 3-264,-10 5 0,2 2 164,2 1 1,2 8-1688,13 4 1745,2 5 1,14-2 0,2 5-1</inkml:trace>
  <inkml:trace contextRef="#ctx0" brushRef="#br3" timeOffset="78">16206 15133 7833,'0'-7'320,"0"-3"40,0 3 1,1 1-49,3 3 0,-1 1 181,4 2 1,-3 0-107,4 0 0,-4 3 78,3 5 1,-3 2-378,4 13 0,-6-2 78,2 10 0,-3-1-216,-1 4 0,-1 4 21,-3 0 1,2-3 42,-6-5 1,4-4-99,-3 0 1,4-3-308,-1-4 0,3-2-159,1-6 0,0-3 550,0-1 0,0-4 0,0 2 0</inkml:trace>
  <inkml:trace contextRef="#ctx0" brushRef="#br3" timeOffset="79">15955 15407 7824,'0'-12'0,"1"1"1255,3-1 0,7 5-539,8-1 1,8 4-1086,4-3 1,2 0 223,1 0 1,0-2 219,0 5 0,4-3-327,1 3 1,-1-5-417,-4 1 0,-1 2 668,-3-2 0,8 1 0,-2-5 0</inkml:trace>
  <inkml:trace contextRef="#ctx0" brushRef="#br3" timeOffset="80">16823 14984 7892,'-6'-11'0,"-3"-1"533,5 1 1,3-1 774,8 1 0,2 0-805,10-1 0,4 5-185,4-1 1,1 5-89,-2 0 0,0-2-1,4 1 1,-5 0-129,2 4 1,-3 1 127,-1 3 1,-1-1-93,-3 4 0,1-4 24,-5 1 0,-3 1-29,-5-2 0,0 2-394,0-1 61,-2-2 1,-1 4 53,0-2 1,0-2 133,-4 6 0,-2 1-58,-1 6 0,-4 4-1,-4 8 1,-2 7 29,-2 8 1,1 3 21,-5 5 0,0-2-217,-4 6 1,0-1 162,0 4 1,1-1-11,-1-3 1,5-2-31,3-6 0,3-4 78,5-3 1,-2-4-195,5-3 0,0-4-138,4-8-348,0 2 1,0-8 95,0 2 0,1-7-103,3-5 0,-1-1 723,4-2 0,1-10 0,3-3 0</inkml:trace>
  <inkml:trace contextRef="#ctx0" brushRef="#br3" timeOffset="81">17314 15510 7835,'0'-12'1871,"0"1"1,1 1-1490,3 2 1,2 3-358,6 5 0,-5 0-1862,1 0 1020,-5-5 817,2 4 0,-5-5 0,0 6 0</inkml:trace>
  <inkml:trace contextRef="#ctx0" brushRef="#br3" timeOffset="82">18068 14642 7846,'-7'-12'-1955,"2"6"2095,5 1 0,0 7 98,0 6 1,4 1 149,0 10 0,0 5-203,-4 6 0,4 3-29,-1 2 1,5-1-361,-4 0 1,0 4 111,-4 0 1,0-1-265,0-6 1,0-4 126,0-4 1,-2 0 228,-1 0 0,-4 0 0,-4 0 0</inkml:trace>
  <inkml:trace contextRef="#ctx0" brushRef="#br3" timeOffset="83">17817 15293 7801,'6'0'0,"9"0"-646,0 0 0,7 0 387,5 0 1,2 0 258,5 0 0,5 0 0,3 0 0,-2 0 0,-2 0 0,1-4 0,-1 0 0,1 0 0,-1 4 0,-2-4 0,2 1 0,-2-5 0,-2 4 0,-5-4 0,-2 5 0,-8-6 0,2 8 0,-3-5 0</inkml:trace>
  <inkml:trace contextRef="#ctx0" brushRef="#br3" timeOffset="84">18239 15487 7846,'-16'0'-528,"-1"0"-660,-2 0 1995,3-5-412,4-2 1,5 1 136,-1 2-291,0 3 0,-4 1 214,-4 0 0,-1 5-84,-6 3 0,-1 3-147,-3 4 0,2 7-76,-6 4 0,2 6 13,-1-1 0,2 2-46,5 1 0,1 1-177,3 3 0,3-2-41,4 2 1,6-4-360,2-3 0,4 0-163,4-4 0,4-1 287,7-7 1,6 0 57,6-8 1,9 2 49,-2-9 0,4-1 144,0-3 0,-4 0-17,0 0 1,-1-5 271,-6-2 1,-2-7-27,-5-2 1,-5-3 168,-8 4 0,-3-5 38,-8 1 1,-7-3-121,-8-1 1,-9 2-47,-6 2 1,-11 4-71,-8 7 0,-3 3-336,-1 5 0,5 9 30,3 2 0,7 7-173,4-3 0,11 7 365,4 1 0,5-1 0,3 5 0,5-3 0</inkml:trace>
  <inkml:trace contextRef="#ctx0" brushRef="#br3" timeOffset="85">19324 15281 9552,'12'-6'437,"-1"1"-153,0 5 0,5 0 45,-1 0 0,9 0 166,-1 0 0,7 0-192,1 0 0,5 0 42,3 0 0,0-2-291,-1-1 0,-3 1 53,4-1 0,-1-3-51,-4 3 0,1-5 108,-8 4 1,0-3-659,-4 3 1,-2-1-120,-2 1 1,0 1-376,-7-4 0,2 3 349,-7-4 639,-2 6 0,0-8 0,-5 3 0</inkml:trace>
  <inkml:trace contextRef="#ctx0" brushRef="#br3" timeOffset="86">19518 15407 7804,'-6'5'492,"1"-4"0,14 8-89,2-5 1,7 0 68,-3-4 0,9 0-59,-1 0 1,8 0 215,-1 0 1,8 0-391,4 0 0,5-5-32,-1-3 0,2-2-820,-6-2 1,0 5 136,-4-1 1,-2 0-1897,-9-3 2372,-5 5 0,-1-10 0,-3 4 0</inkml:trace>
  <inkml:trace contextRef="#ctx0" brushRef="#br3" timeOffset="87">20957 14790 7821,'-6'-5'1948,"1"-1"-1142,5-1-389,5 2-80,-4 5 1,6 5-14,-4 3 0,-1 3 76,1 5 1,-1 1-134,-2 6 0,0 1 89,0 3 0,-2 2-84,-1 5 0,1-3-50,-1-1 0,-3-1-8,3 2 0,-1 1-5,4-6 0,-4 1-152,0-4 0,-1-2 72,1-2 1,3 2 6,-3-6-29,3 0-209,1-3 0,-1-6-312,-3-2 260,3-3-171,-4-1 214,5 0 1,0-5-36,0-3 1,0 2 70,0-2 1,1 1-75,3-5 0,2 5 41,5-1 1,1 2-2,-1-2 0,1 2 48,-1 2 1,4 3-24,1-3 0,4 3 115,-1 1 1,4 1-106,3 3 1,0-2 45,4 6 0,-3-1 19,3 5 0,-3-1 4,3 1 0,-8 3-19,1 0 1,-12 4 8,1-4 1,-5 6 53,1-2 0,-3 2-70,-5 2 0,-6 0 119,-6 0 1,-4 0-61,-7 0 1,-5-4-28,-2 0 0,-9-4 41,-2 4 1,-5-4-5,-4 4 1,3-5-203,-2 1 1,1-3 114,-2-5 0,5 0-292,-1-3 0,7-3 127,8 3 1,7-4-761,5-4 0,10-3 54,1-4 920,6 0 0,2-1 0,0 1 0</inkml:trace>
  <inkml:trace contextRef="#ctx0" brushRef="#br3" timeOffset="88">20934 14756 7829,'-11'0'1443,"5"-5"-485,1 3-749,10-3 132,1 5 113,5 0 0,1 0-5,-1 0 1,1 0 13,-1 0 1,4 2-148,1 1 1,4-1 76,-1 1 0,6 3-75,2-3 0,3 1-109,-3-4 1,7 0-89,-3 0 1,4 0 114,-4 0 0,0 0-280,0 0 1,1-4-28,-6 1 0,0-1-91,-7 4 1,-3-4-485,-4 0-624,-6 0-548,-1 4 985,-20 0 833,1 0 0,-14 5 0,5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6.11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1987 3518 8646,'8'0'981,"-1"0"-979,1 0 185,3 5 0,5 1 32,-1 5 0,5 2 25,-1 2 1,3-1-164,1 5 85,0 0 1,1 4 24,2 0 1,0 0 21,4 0 0,1 3-216,3 1 1,1 0 118,3-4 0,2 3-197,2 1-95,2 0 0,-5-2 213,3-2 1,-1 2-76,-3-6 0,-6 3-380,2 1 281,-2-1 1,-3 1-93,-2 0 1,-7-4-91,-1 0 1,-5-4-15,1 4 261,3-5 0,-5 3-133,2-6 305,-3 1-77,0-1 0,-1 1-33,1-1 1,-2 0 338,-3 1 0,4-5-19,-4 1-312,-2 0 0,5-1 119,-2 1 1,-2-6-67,2 2 1,-4 1-418,3-1 0,-3 0-13,4-4-1123,-6 0 1502,3 0 0,1 5 0,0 1 0</inkml:trace>
  <inkml:trace contextRef="#ctx0" brushRef="#br0" timeOffset="1">2650 3461 8376,'0'-12'130,"1"2"133,3 2 1,-2 3 132,6 5 9,-1-5-207,5 4 1,-1-3-33,1 8-87,4 2 1,-2 7-47,5 2 1,0 0 44,4 8 0,4-2-76,-1 5 0,1-2 137,-4-1 1,-4 0-421,0 0 0,-5-4 118,1 0 0,-1-5-178,1 1 1,-6-3-156,3-5 108,-3 3 0,-2-8-1005,1 1 747,-6-1 646,3-2 0,-5 5 0,0 1 0</inkml:trace>
  <inkml:trace contextRef="#ctx0" brushRef="#br0" timeOffset="2">2981 3426 8376,'0'-11'-1400,"0"4"1800,0-3 1459,0 9-707,0-9-325,0 9-819,0 6 1,-5 7 118,-3 11 0,-2 1-145,-1 3 1,-1 2-365,1 5 1,-1 5-1144,1-1 1433,-1 0 1,-4-4 0,-2 0-1</inkml:trace>
  <inkml:trace contextRef="#ctx0" brushRef="#br0" timeOffset="3">2273 4351 8269,'-7'-11'-249,"-1"3"-371,4 1 1337,-5-1-288,2-3 0,0 3 77,-1 0 0,6 5 122,-2-5-181,-2 5-194,-1-2 1,0 2-151,-1-1 104,5 0 1,-3 4-286,2 0 1,3 5-31,-3 3 0,-1 6-55,1 1 1,1 5-121,3-1 0,0-1 127,0 1 1,1-1-23,3 1 1,-2 1 14,6-5 0,-1 1-230,5-5 1,0-1 55,4-2 1,-4-3 134,4-5 1,-4 0 155,0 0 0,-1 0 185,1 0 0,-1-5 256,0-3 1,-3-2-222,0-1 1,-6-1 259,2 1 0,1-5-154,-1 1 0,0 0 83,-4 4 1,0-1-145,0 1 0,0 3 214,0 1-296,0 4-306,5-2 1,-3 11-53,6 6 1,-4 0 130,3 7 1,-3 4-81,4 4 1,-2 5 28,2-2 0,2 3-194,-3 1 1,0 3 75,0-3 0,0 6-61,0-10 1,0 4 1,-3-7 1,-3 0 106,3-4 1,-4-4 304,-4 0 1,-3-5 350,-4 1 0,-2-2-359,-2-2 0,1 0-153,-5 1 1,0-5 1235,-4 1 0,4-5-435,0 0 0,5-1 146,-1-2-607,2 0 0,3-3-380,3-4 0,1-2-1180,6-10 1,3-2 228,5-5 1058,9 2 0,13-4 0,4 5 0</inkml:trace>
  <inkml:trace contextRef="#ctx0" brushRef="#br0" timeOffset="4">3095 4397 8428,'0'-6'1330,"0"1"-314,0 5-835,0 5 0,0 6-34,0 8 0,4 7 69,0 0 1,3 7-102,-3 1 1,0 4 42,-4 4 0,4 7-178,0-4 0,-1 4 94,-3-4 1,-3 10-308,-1 2 1,-5 2 229,1-1 0,-1-1 75,2 0 1,-2 4-127,5 0 1,0-28 0,0 1 84,2 0 0,1 0 0,-3 1 1,0-1-14,2 2 0,0 0 1,-2 3-1,1 1-36,0 0 0,2 0 1,-1 1-1,0 0-4,2 0 1,0-2 0,0 0-1,0 0 4,0-3 1,0 0 0,0 4 0,0 0-190,0-4 0,0 0 1,0 2-1,0-1 272,0-2 0,0-1 1,0 0-1,0 0-63,0 0 0,0 1 0,0 1 0,0 1-26,0 2 0,0-1 1,0-3-1,0-1 27,0 1 0,0-1 0,0 0 0,1 0-50,1 0 1,0 1 0,-1 2 0,-1 1 39,2-4 0,0 0 0,-1 3 0,-1 0 1,0-3 0,0 0 0,0 2 0,0-2-195,0 27 0,2-29 0,0 1 124,2 28 0,4 0 4,-5-4 0,5-5-249,-4-3 0,0-2 226,-4-1 1,0-4 39,0 0 0,0-6 333,0 3 1,-5 0-335,-3-1 0,-2 0 120,-2-4 0,2-1 333,3-2 0,-4 0-202,4-4 0,-2 4 155,1-5 1,-1-3-300,6-4 1,-5-1 19,4 1 1,0 1-72,4-5 1,0 1-73,0-5 1,-3-3-230,-1-1-281,0 1 157,4 3-220,0 1-515,0-6 109,5-1 1052,-4-5 0,10 5 0,-5 2 0</inkml:trace>
  <inkml:trace contextRef="#ctx0" brushRef="#br0" timeOffset="5">3095 4340 8060,'-11'0'470,"4"-5"-153,2 4-93,5-4 1,1 5 96,3 0 1,4-4-106,7 0 0,2-1 25,2 1 1,6 1-78,-2-4 0,7 1 8,1-2 0,1-1 52,-2 5 1,7 0-13,-3 4 0,3 0-422,-3 0 1,2 0 160,2 0 1,-1 2-34,4 1 0,1 0 56,4 5 1,0-6-125,-1 2 0,6-1-78,2 0 0,-1-1 118,2 1 0,-2-1 75,1-2 0,7 0 28,-3 0 0,6-2-1,-2-1 1,1 1 3,-1-1 1,-2 1 30,1 2 0,-1 0-26,-2 0 1,-1 0 1,-3 0 1,3 0-2,-3 0 0,3 4-1,1 0 0,4 3 111,0-3 0,1 0-408,-1-4 0,-3 0 432,3 0 0,2 0-104,-3 0 0,1 0 198,-4 0 1,2 0-42,2 0 1,-7 1-45,3 3 1,-2-3 69,2 3 0,-1-1-45,-3 1 0,2-2-202,-6 6 1,10-4 102,-2 3 1,-1-3-156,-3 4 0,-1-6 105,1 2 1,6 1-32,-6-1 1,4 3 102,-7-3 0,2 0-31,-7-4 1,7 4 40,-6 0 0,6-1 27,-3-3 0,1 0-32,-4 0 1,-5 0 12,1 0 0,-5 0-161,1 0 1,-2 0 106,-2 0 1,-4 0 97,1 0 0,-6 0-144,2 0 0,1 0 232,-1 0 0,3 0-298,-3 0 0,1 0 235,-2 0 1,-2 0-167,3 0 0,1 0-1,-1 0 1,3 0 46,-3 0 0,1 0-42,-2 0 0,-2 0-32,3 0 0,1-1 3,-1-3 1,-6 3-5,-6-3 0,2 3-13,-2 1 1,-4 0-200,-3 0-115,-5-5 173,7 4-1053,-9-4 442,4 5-287,-5 0 1,-4 5 127,1 2 0,-6 3 939,1 2 0,-2 4 0,-2 2 0</inkml:trace>
  <inkml:trace contextRef="#ctx0" brushRef="#br0" timeOffset="6">7983 4511 8128,'-1'-10'197,"-3"2"1,2-2 663,-6 3 1,5 0-335,0 0-881,6 4 235,-1-2 0,4 5 146,-2 0 1,-3 1 241,3 3 0,-3 3-146,-1 4 0,0 2 85,0 2 1,4 3-64,0 5 0,0-1 9,-4 1 1,0 4-9,0-1 0,0 6 42,0-1 1,0 3-46,0 4 0,0 0 7,0 8 0,0-3 185,0 6 1,0 7-424,0 1 0,0 3 59,0-3 1,1-1 174,3-3 0,-3 7 141,3-3 0,-3 3-163,-1-3 0,0 2-10,0-2 0,0 7-164,0-7 0,0 1 64,0-4 1,0 2-72,0-3 0,-4 3 63,0 1 0,-1 0 220,2 0 1,1-1-106,-2-3 0,2 5-21,-2-4 0,3 4 119,-3-5 1,3 2 84,1-2 0,0 1 61,0-9 0,1 3-128,3-6 1,-2 3-475,6 0 0,-4-3 145,3 0 1,-3-1-225,4 1 1,-6-3 115,2-5 0,-1 4-12,1 0 0,-3 4 124,3-4 0,-3-3 14,-1-5 0,0-1-69,0 2 1,0 0 307,0-4 1,1 0 331,3-4 1,4-2-18,7-2 1,-1 3-304,5-3 1,-4 2-152,4 2 0,-5 0-138,1 0 0,-2 1 130,-2 3 0,-1 2-97,-2 5 0,1 4-87,-5 0 0,0 4 29,-4-4 0,0 4 58,0-4 1,0 0 13,0-4 0,1-1-105,3-2 0,-3 1 67,3-6 1,1 0-98,-1-7 0,3 1 86,-3-5 0,4 2-110,-5-2 1,1-6 202,-4 2 0,0-2-223,0 3 105,0-1 0,0 0 30,0 1 1,-1-1-384,-3 1 0,3-5 48,-3 1 0,-1 0-102,1 3 0,0 0 13,4 1 1,-3-5-636,-1 1 566,0-5 1,3 5 601,-3-4 0,3 5 0,-4-3 0</inkml:trace>
  <inkml:trace contextRef="#ctx0" brushRef="#br0" timeOffset="7">3049 8737 8049,'-10'-8'0,"3"1"0,-2 3 190,5-4 444,0 6 220,4-8-148,0 8-434,0-3 0,0 4 197,0-3-254,0 3-12,0-4 0,5 5 10,3 0 0,7 0-24,4 0 0,4 0-138,4 0 1,-2 0-58,5 0 1,5 0 90,3 0 0,5 0-131,-1 0 0,3-4-9,5 0 1,-2 0-43,5 4 0,1 0-361,3 0 0,6 0 420,-29 0 0,1 0 0,-1 0 0,0 0 55,2 0 1,1 0 0,2 0 0,2 0-4,0 0 1,1 0 0,5 0 0,0 0-170,3 0 1,-1 0 0,1 0 0,1 0 196,-2 0 1,0 0 0,6 0 0,0 0-379,-2 1 0,0-2 1,6 0-1,1-1 369,-1 0 1,1 0-1,1-2 1,1-1 13,0 1 1,1 0 0,-19 2 0,0 0 0,0 0-34,2 0 0,0-1 1,-1 0-1,0 1 1,0 0-1,0-1-34,-1-1 0,1 0 1,-1 0-1,1 2 1,0-1-1,0 1 28,17-2 0,1 0 1,-19 2-1,-1 0 0,1 0-13,19-2 1,-1 0 0,2-1 0,-1 1 90,-3 2 1,-2 0 0,1 0 0,-2 1-57,-4 0 1,0 2-1,2-1 1,0 0-104,-6 0 0,1 0 0,-1 0 0,-1 0 155,-3 0 0,-2 0 0,-3 0 0,0 0-23,-4 0 1,0 0 0,29 0 100,-4 0 1,-3 0 129,-1 0 1,-5 0-95,-2 0 0,-8-4 375,-4 0 1,-4-4-546,-4 5 0,-2-5 776,-5 4 1,-5-1-1104,-3 1 848,-2 3 1,-6-4-1515,1 5 572,-5 0 0,2 1-814,-5 3 0,-2 2 191,-1 6 0,0 4 1018,-5 3 0,-4 3 0,-6 1 0</inkml:trace>
  <inkml:trace contextRef="#ctx0" brushRef="#br0" timeOffset="8">3883 3552 8108,'-18'-12'225,"2"1"64,9 0 1,2-1 433,5 1 728,0 4-781,0-3-548,0 9 247,0-4-509,0 20 101,0-1 1,0 19 46,0-2 0,4 5 192,0 2 0,0 6-486,-4-3 1,4-1 160,-1-2 1,1-3-588,-4 0 0,4-6 310,0-2 0,3-2 402,-3 2 0,5-3 0,-2 4 0</inkml:trace>
  <inkml:trace contextRef="#ctx0" brushRef="#br0" timeOffset="9">4557 3678 8217,'1'-12'0,"3"1"0,-3 3 406,3 0 1,2 1-39,2-5 1,2 5-250,2-1 0,-1 4-15,0-3 0,2 3 126,2-4 1,-2 5-150,2-5 1,-2 5 86,-2 0 0,1 1-91,-1 2 1,1 0 69,-1 0 1,-3 2-246,-1 1 1,-4 4 114,1 4 1,1 2-134,-1 2 1,-2 3 45,-6 5 0,0 3 135,-7 1 1,2 5-34,-6-2 0,-3-1-21,-1 2 1,3-6-54,0 2 1,0-3 119,1-1 0,3-4 115,5 0 1,4-5-82,-1 1-66,3-2 0,7-3 594,6-3 0,3-1-84,4-6 0,4 0-184,0 0 1,3-2-84,5-2 0,2-1-512,-3-2 0,2-2 181,-2 5 1,2 0-569,-5 4 1,-1 0 144,-3 0 465,-5 0 0,4 5 0,-5 2 0</inkml:trace>
  <inkml:trace contextRef="#ctx0" brushRef="#br0" timeOffset="10">5710 3666 7959,'6'-18'-300,"0"2"0,4 4 663,-2 1 1,6 0-41,-3-1 0,7 1 226,-3-1 0,4 1-171,-4-1 0,2 5-173,-2-1 1,-1 4-9,5-3 1,-5 0-139,1 0 1,-2 2-54,-2 5 1,1 0 75,-1 0 1,1 0-96,-1 0 77,0 0 0,-4 5-354,-3 2 1,-3 5 128,-1 3 1,-5-1-135,-3 5 10,-7-5 342,2 3 0,-8-2-24,2 0 1,1 4 174,-1-4 1,5 1-134,-1-5 0,2 0 114,1 1 0,5-5-71,-1 1 1,6-4-36,-2 3 56,3 1-102,1-2 0,9 3 39,2-5 0,5 1-34,3-1 0,1-3-18,6 3 36,-2-3 11,4-1-17,-4 0-16,9 0 0,-9 4 32,3 0 1,0 1-9,-4-1 1,1-2 26,-9 6-23,5 0-20,-7 3 1,0 0-105,-6 1 116,-4-1-66,7 1 1,-10 0 4,0 4 1,-6-2 55,-10 5 0,-3 0-20,-7 3 0,-5 1 15,-7 0 0,-1 0-12,-3 0 0,-1 0-155,5 0 0,3-6 94,5-1 1,10-5-245,1-3 0,6-2-1146,5-2 123,3-3 1,14 4 1291,3-5 0,12-5 0,0-1 0</inkml:trace>
  <inkml:trace contextRef="#ctx0" brushRef="#br0" timeOffset="11">6887 3598 8161,'-10'-12'0,"2"1"687,3 4-616,5-3 352,0 9 1,0 9-105,0 7 1,0 9-109,0-1 1,0 3-180,0 5 0,0 2-66,0-3 1,0-2 1,0-1 0,4-7 117,0-1 0,4-5-30,0 1 1,2-2-54,2-1 0,-1-6-83,0-2 0,6-3-717,2-1 1,1 0 169,-1 0 1,2 0-93,-6 0 1,4-4 419,-4 0 1,0-3 299,-3 3 0,-1 0 0,-4-6 0,-2-3 0</inkml:trace>
  <inkml:trace contextRef="#ctx0" brushRef="#br0" timeOffset="12">7115 3837 8488,'-6'0'1642,"1"0"1,5 2-1087,0 1 1,0 4-164,0 4 1,0 4-375,0 1 1,0 4 94,0-1 1,0-1-406,0 1 1,4 0-278,-1 4 1,2 0-606,-1-1 1,-2 1 1172,1 0 0,4 0 0,-1 0 0</inkml:trace>
  <inkml:trace contextRef="#ctx0" brushRef="#br0" timeOffset="13">2684 5002 8246,'-6'-11'-533,"-5"1"214,4 2 845,2-2-376,0 4 1,1-2 550,0 0 0,-1 6 329,1-2-153,3 3-584,-4 1 0,1 1-26,0 3 0,0 6-158,4 5 1,0 9 109,0-1 1,0 6-275,0-2 1,0 5 92,0-2 1,0-2-536,0-1 0,0-3-120,0-1 1,0 0-366,0-1 1,0 1 981,0 0 0,0-5 0,0-2 0</inkml:trace>
  <inkml:trace contextRef="#ctx0" brushRef="#br0" timeOffset="14">2398 5802 8131,'-11'0'-14,"5"0"14,-5 0-744,10 0 645,-4 5 1089,5-4 263,0 4-526,0-5 117,0 5-564,0-3 0,1 3 163,3-5 0,-1 0-65,4 0 0,1 0-86,3 0 0,1 0-101,-1 0 1,4 1-95,1 3 0,-1-2-178,-4 6 1,5-4 78,-1 3 1,0 1-290,-4 3 0,0 2 174,-4 2 1,2-1-141,-5 5 1,4-4 78,-5 4 0,1 1 61,-4 2 1,-5 2 75,-3 3 0,-2-1 6,-1 4 1,-6-5 135,-2 2 1,2-3-80,-2-1 1,1 0 181,-1 0 0,-2-2-54,6-2 1,0-2 348,4-6-300,4 1 0,-2-1-190,6 0 0,-1-3 180,4 0-80,5-6 1,5 7 233,5-5 0,2 0-157,-2-4 0,3 0 112,4 0 0,5 0 60,0 0-220,-1 0-355,-3 0 194,0 0 0,0 0-232,0 0 1,-4 0-459,0 0 0,-5-2-854,1-1 740,-7 1 827,2-3 0,-4 10 0,6 2 0</inkml:trace>
  <inkml:trace contextRef="#ctx0" brushRef="#br0" timeOffset="15">2330 6864 8192,'-12'0'0,"5"-1"93,-1-3 337,6 3-240,-3-4 368,5 5 265,0 0-383,0-6-194,5 5 0,1-4-7,5 5 1,1 0 21,-1 0 0,5 0-211,-1 0 0,5-1 135,-1-3 0,-1 3-285,1-3 1,-4 3-45,4 1 0,-5 0-11,1 0 1,-2 5-30,-2 2 1,-3 4 91,0 0 1,-6 0-42,2 1 0,-3 3 120,-1 0 0,-5 6-24,-2-2 0,-7-2 7,-2 2 0,1-1 136,4 1 1,-6 1-29,-2-4 0,3-1 158,0-4 0,4 1-153,0-1 0,5-1-17,-1-2 1,4 1 469,-3-5-220,4-1-283,-2 3 0,6-5 76,3 3 1,3-3 68,4-1 0,5 0-45,3 0 0,3 0 13,1 0 1,0-1-116,0-3 0,-1 3 67,1-3 0,-4 4-116,0 4 0,-5-2 117,2 6 1,-5-1 2,-3 5 0,0 0-66,-4 4 0,-1-2-189,-7 5 0,-7 0 159,-8 4 0,-6 4-8,-5 4 0,2-2-347,-10 2 1,0-1-49,-8 4 1,6-5-606,2-2 0,6-7 440,1-1 0,11-8 562,1 0 0,6-3 0,6-1 0,2-2 0</inkml:trace>
  <inkml:trace contextRef="#ctx0" brushRef="#br0" timeOffset="16">2398 7823 8022,'-11'-6'-473,"5"-4"1,-5 9 254,4-3 1682,2-3-878,0 6 1,3-4 413,-1 5-480,1 0 1,-4 1 198,2 3-447,3 2 1,-4 6 26,5-1 0,-1 1-56,-3-1 0,3 6-220,-3 2 0,2 2 74,2 2 0,0-4-100,0 0 0,0 0 67,0 4 1,-3-1-232,-1-3 0,0 1 38,4-5 0,0 4-36,0-4 0,4 1-9,0-5 1,-1 4 50,-3 1 44,6-1 1,-1-4 62,2 1 10,3-1-190,-3-5 75,4 5 1,1-10-28,-1 3 1,4 1-165,0-2 1,1 1-473,-5-4 414,0 0 83,1 0-648,-1 0 538,1 0 1,-5 0-163,1 0 1,-4-1 558,3-3 0,1 3 0,3-4 0</inkml:trace>
  <inkml:trace contextRef="#ctx0" brushRef="#br0" timeOffset="17">2558 8097 8022,'-11'0'613,"-1"0"176,1 0 1,3 2 335,1 1-597,4 4-149,-7-1 395,9 4-399,-4 2 1,1 2 161,0 5-286,0-5-80,4 7 1,0-3-8,0 5 0,0 4 28,0-1 1,0 5 150,0-5-677,0 1 295,0-4 0,4-4-807,0 0 491,0-5 123,1 7-878,-4-8 304,4 4-677,-5-6-678,5 0 2161,-3 1 0,3-1 0,-5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4:45.73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4831 5139 8263,'-6'-5'0,"1"3"841,5-6-511,0 6 0,0-5 562,0 3-237,0 3 259,0-4-481,0 15 1,0-2-123,0 7 0,0-1-198,0 1 0,1 3 109,3 5 0,-3 4-203,3-1 0,-3 2 84,-1-1 0,1-3-62,3 3 1,-3-5-45,3-3 0,1 2-181,-1-6 0,1 0-71,-1-3 0,-3-1-449,3 0-942,2-4 752,-4 3-1041,3-9 978,-5 4 957,0-5 0,-5-10 0,-2-3 0</inkml:trace>
  <inkml:trace contextRef="#ctx0" brushRef="#br0" timeOffset="1">5311 5094 8217,'0'-18'0,"4"5"778,-1 6-279,1-1 1,-3 2 798,3 2-230,-3 3-730,5 1 1,-6 1-188,0 3 1,-6 3 112,-1 9 0,1 5-31,-2 6 0,-4 8 15,-3 0 0,-1 6-246,1 1 0,-3 7-366,-5 0 1,0 4 59,0-3 1,4-1 158,0-3 1,6-5 36,2-3 0,1-8-44,6-3 1,0-4 40,4-4 0,-4-3-408,1-4 58,-1-1-792,4-5 520,0-1 0,1-5 151,3 0 1,-2-1 581,6-3 0,0-2 0,3-5 0</inkml:trace>
  <inkml:trace contextRef="#ctx0" brushRef="#br0" timeOffset="2">5516 5231 8348,'0'-7'1107,"0"-3"-453,0 9-397,0-4 405,0 5-372,0 10 0,-4 3 98,1 10 413,-1 5-404,4 1 1,-1 6 122,-3 3-527,3-2 191,-5 8 0,6-7-443,0 5 192,-5-5 1,4-3-241,-3-7 0,3-3 215,1-1 0,0-6-302,0-1 33,0-4-819,0 0 472,0-6-1253,0-1 999,0-5 962,5-5 0,-4-6 0,4-7 0</inkml:trace>
  <inkml:trace contextRef="#ctx0" brushRef="#br0" timeOffset="3">5847 5265 8258,'-5'-13'1101,"4"-2"-943,-4 9 411,5-1-296,0 2 1,-1 5 1131,-3 0-897,3 0 0,-9 2-16,2 1 1,-2 10-113,-2 10 0,-3 1-77,0 7 0,-4 0-35,4 7 0,-4 2-382,3 2 0,2 1 162,7-5 1,-2 0-92,5-4 57,0-5-233,4-1 0,0-5-281,0 0 1,5-5 120,3-3 1,6-4 94,1-3 0,6-3 268,-2-5 0,2 0-135,2 0 1,0-6 227,0-6 1,-1 1-94,1-4 0,-5-2 343,-3 2 0,-2-2-125,-2 2 1,-4 1 78,-3-5 0,-3 5-138,-1-1 1,-10-2-35,-6 2 1,-4 5-626,-3 6 1,-5 3 277,-2 1 0,-7 2-1262,-1 6 0,1 5 1500,7 10 0,2-1 0,5 1 0</inkml:trace>
  <inkml:trace contextRef="#ctx0" brushRef="#br0" timeOffset="4">4054 6156 8338,'-6'-6'1292,"1"-5"-429,5 10-195,-5-4-289,4 5 142,-4 0-405,5 0 1,0 9 106,0 2 1,0 8-135,0 0 0,0 8 113,0 3 1,0 2-122,0-1 0,0 5-116,0-1 0,0-2 61,0-3 1,0-1-127,0 2 0,0-3 134,0-5 1,0-2 1,0-2 0,0-2 41,0-6 1,0-3 16,0-1 78,0-4 17,0 2 736,0-5-584,5 0 1,1-1-138,5-3 0,2-2-173,2-6 0,-1 4 93,5 1 1,4-1-119,4-3 1,-1 1 96,-3 2 0,0-2-338,0 2 1,0 2-65,0-2 0,-6 5-439,-1-5-737,1 5 565,-4-7-676,-1 9 1034,-7-4 0,-7 5-455,-1 0 1,-4 0 72,-4 0 934,-1 0 0,-4 5 0,-2 1 0</inkml:trace>
  <inkml:trace contextRef="#ctx0" brushRef="#br0" timeOffset="5">4066 6430 8247,'-7'-6'422,"2"-5"56,0 10-307,4-9 910,-4 9-653,5-4 1,0 3 236,0-1-264,5 1-197,1-3 1,7 5 203,2 0-286,3-5 66,5 4 1,1-5-3,3 2-62,-3 2 0,4-6-259,-5 4 0,-1-4 156,1 4 1,-1-1-925,-3 2 1,-3 0 443,-4-5 1,-5 6-2128,1-2 2586,-5 3 0,2-4 0,-5-2 0</inkml:trace>
  <inkml:trace contextRef="#ctx0" brushRef="#br0" timeOffset="6">4032 6179 8247,'0'-14'0,"0"2"697,0 3-369,0-2 0,5 1 68,2 2 71,-2-2-323,5 9 1,-2-6 143,7 4 8,-2 1-118,9-3 0,-5 5 178,6 0-551,0 0-71,0 0 0,0 0-737,0 0 873,-1 0 1,1 0-416,0 0 1,-4 0 267,0 0 0,-5 5 277,1 3 0,3 2 0,0 2 0</inkml:trace>
  <inkml:trace contextRef="#ctx0" brushRef="#br0" timeOffset="7">4591 6202 9242,'-6'0'3588,"1"0"-3321,15 10 0,-2-1 83,7 10 1,-3 1-100,0 7 1,3-2-224,0 5 1,1 0-115,-5 0 0,0 2-166,1-6 1,-2 1 98,-2-4 0,2-4 60,-3 0 0,-2-9 504,-1 2-318,3-4 0,-6 0 617,3 0-183,-3-6 25,-1 3 1,0-6-54,0-3 0,0-2 126,0-6 1,-1 0-286,-3-3 0,3-1-73,-3-7 0,3 3-334,1-7 1,0-2 142,0-1 1,3-3-571,1-1 0,5-1 307,-1 1 1,2 1-258,1 3 0,1 2-238,-1 5 1,0 0-310,1 0 0,-2 5-422,-2 3 1,1 6-82,-6 2 278,6 4 1,-4-1 110,3 8 1105,2 2 0,-4 6 0,6-1 0</inkml:trace>
  <inkml:trace contextRef="#ctx0" brushRef="#br0" timeOffset="8">5071 6167 8284,'0'-6'889,"0"1"1,0 4-676,0-3-84,0 3 1234,0-5-690,0 6 1,0 6-388,0 1 0,0 5-52,0 3 0,1 3 20,3 4 0,-3 2-199,3 3 0,-3-1-10,-1 4 0,0-3-17,0 3 0,0-5-172,0 2 1,0-3 49,0-1 1,0-5 3,0-3 1,0 2 84,0-2 0,0-4 125,0-3 0,0-4-95,0 3 366,0-4 44,0 7 233,5-9-422,2 4 0,4-5-93,1 0 1,-1 0-130,0 0 0,2 0 152,2 0 0,-1 0-327,5 0 1,-3-4 91,3 1 0,-4-2-546,4 1 0,-5 2-24,1-1 0,-2-2-1139,-2 1 896,1 0 0,-5 0-287,1 0 162,-6 1 1,-2-1 995,-7 0 0,-3-5 0,-2 3 0</inkml:trace>
  <inkml:trace contextRef="#ctx0" brushRef="#br0" timeOffset="9">5059 6453 8155,'-6'-5'677,"-4"3"1022,9-8-568,-4 9-751,10-9 0,-3 9 130,6-3 1,5 1-109,6-1 0,2 3-233,2-3 1,4-1 102,-1 1 1,2-1-321,-1 2 0,-3 0 131,3-5 1,-5 6-488,-3-2 1,2-1-727,-6 1 107,0 0 0,-5 3-1339,-2-3 1701,-3 3 1,-5-5 660,0 2 0,-5-2 0,-1-6 0</inkml:trace>
  <inkml:trace contextRef="#ctx0" brushRef="#br0" timeOffset="10">5014 6190 8155,'6'-8'0,"6"1"1851,-1-1-1167,11 2 0,-5-4 540,6 2-821,5 3 0,0-5-134,2 2 0,3-1-27,-2 2 0,2-2-603,1 5 1,-3-3 300,-1 3 0,-5 0-1151,2 4 1,-4 0 661,-4 0 0,1 4 549,-5 0 0,1 9 0,-5 0 0</inkml:trace>
  <inkml:trace contextRef="#ctx0" brushRef="#br0" timeOffset="11">5756 6167 8140,'0'-15'0,"0"0"0,0 0 577,5 8-271,-4-3 1,6 5 138,-3-3 9,-3-2 60,4 9 108,-5-4 702,0 5-1298,5 5 47,-4 6 0,4 7 205,-5 5-68,0 5 1,4 1-99,0 5 1,1 1 85,-1-1 0,-3 1-343,3 3 1,-3-6 86,-1 2 1,0-3-409,0-1 0,0-2 248,0-5 1,0-5-445,0-3 1,0-2-590,0-2-447,0-4 1233,0-2 1,0-7-196,0-1 660,0 1 0,-5-13 0,-1 2 0</inkml:trace>
  <inkml:trace contextRef="#ctx0" brushRef="#br0" timeOffset="12">5710 6224 8140,'0'-15'0,"0"0"0,0-2 0,0 2 710,6 3-388,0-10 1,5 9 32,1-2 377,-1 2-378,6 2 0,-3-1 374,5 1-452,-5 5 0,7-3-149,-2 5 1,-1 0 90,1 4 0,0 0-132,4 0 1,-4 5 97,0 3 1,-4 2-339,4 1 1,-9 6 18,2 2 1,-8 4-140,-1 4 0,-3-2 80,-3 5 1,-5 0-68,-7 0 1,-3 2 2,-5-6 0,4 5 187,0-5 0,1 0 111,-1-7 0,3 2-174,4-2 141,1-2 1,5-1-120,2-4 215,2-6 0,4-1-69,2-5 1,2 0-23,5 0 0,6 0 28,2 0 1,8-1 12,3-3 1,2-2-13,-2-6 0,2-3-2,-5 0 1,3 0 16,-3 3 1,-2 1-38,-6 0 1,1-1-74,-4 1 0,-1-1-71,-4 1 1,-3-4 124,-1-1 0,0 1 0,0 4 0,2-4 0,-5-1 0,4 0-762,-4 1 0,3 2 92,-3-2 421,0 2 849,1 2-382,-4-1 0,4 1 389,-5-1 58,0 6 203,0-4-146,0 9-639,0-5 1,0 8 99,0 2 0,0 6-312,0 5 0,0 0 88,0-3 0,4 3-229,0 0 0,5 1 111,-2 0 1,3-7-69,2 2 0,1-3 63,2-1 1,1-2 47,3-5 1,3-1 87,-3-3 0,2-2 191,2-6 0,0 1 36,0 0 0,-4-1-49,0 1 1,-5-1 23,1 1 1,-2 0 85,-2-1-74,1-4 1,-2 3 140,-2-2-5,-3 7 83,-5 3-267,0 5 1,-5 6 55,-3 6 0,-3 4-58,-5 7 1,2 5-15,-5 2 0,0 0 20,-4 0 1,4 1-343,0 3 1,5-5 24,-1-2 0,4-3 11,3-1 0,-1-4-585,5 0 1,1-5-46,3 1-1407,0-2 847,0-2 1354,0 0 0,0 1 0,0-1 0</inkml:trace>
  <inkml:trace contextRef="#ctx0" brushRef="#br0" timeOffset="13">4054 7001 8191,'0'-11'658,"0"-1"-206,0 6-18,0 1-4,0 0-62,0 3 181,0-3 609,0 5-945,5 5 0,2 7 156,4 7 148,1 2-210,-1 7-215,6-4 15,-5 9 1,9-3 260,-6 4-612,0 0 284,-4 0 0,1-4 52,-1-4-402,1 3 221,-6-4 0,3 1 118,-5-7-131,0 3 46,1-10 1,-4 5 108,3-6 25,-3-4-121,-1-2 286,0 0-191,0-4 337,0 4 0,0-6-96,0-3 0,0 2-92,0-6 0,0-1-31,0-6 1,0 1-173,0-5 1,0 0 159,0-4 0,0 0-195,0 0 0,5 1-319,3-1 1,-2 5 203,2 3 1,-1 2-100,5 2 1,-1 4 50,1 3 0,-5 3-58,1 1 0,-1 1 63,5 3 0,3 6 225,0 6 0,2 4-138,-2-1 1,-2-1 129,2 1 0,1-1 20,0 1 0,3 1-94,-4-5 1,0-1 225,-3-6 1,-1-2-56,0-2 0,1-3 436,-1 3 0,-3-7-195,-1 0 1,0-8 198,0 0 1,0-2-173,-3-6 0,-3 0-83,3-4 1,-3 3-80,-1-3 0,0 3-15,0-7 1,0-1-234,0 2 1,0-6 44,0 2 1,0 0-504,0 0 1,0 6 239,0 1 1,0 1-526,0 7 0,0 4-912,0 3-853,0 6 1352,0-4 0,4 9 321,-1 5 1,6 0-227,-1 12 1084,2-1 0,2 3 0,-1 1 0</inkml:trace>
  <inkml:trace contextRef="#ctx0" brushRef="#br0" timeOffset="14">4865 7024 8022,'-6'-12'0,"-4"-4"0,9 3 0,-3-2 899,2 2-518,2 7 0,0-4 697,0 2-299,0 3 215,0 0-280,0 5-648,0 5-58,0 7 221,6 5 0,-5 6-248,4 5-132,-5 1 337,0 6 0,0-1 57,0 0 0,0 4-287,0 0-616,5-5 496,-4 0 1,4-9-200,-5 3 1,2-4 192,1-4 1,-1-3-261,1-4 448,-1-1 1,-1-5-1188,3-2-63,-3-2 412,4-2 1,-1-2 272,0-2 0,3-2 547,-3-5 0,5-6 0,-3-1 0</inkml:trace>
  <inkml:trace contextRef="#ctx0" brushRef="#br0" timeOffset="15">5059 7001 8022,'0'-11'552,"0"-1"1,0 5-298,0-1 682,0 5-94,0-2 225,0 5-781,6 0 0,-5 5 114,3 3 316,2 7-362,-5 3 0,9 6 298,-2 3-467,-3 2 0,4 4-229,-5-3 0,3 3 100,-3-2 1,0-2-389,-4 1 0,0-4 242,0 1 0,4-7-291,0-1 0,-1-9-557,-3 1-394,0-2-932,0 3 997,0-6-41,0-1 1307,-5-5 0,-1-5 0,-5-1 0</inkml:trace>
  <inkml:trace contextRef="#ctx0" brushRef="#br0" timeOffset="16">4888 7241 8022,'-6'0'2213,"1"-5"-665,5 3-723,0-3 120,0 5-536,5 0 1,1-3 366,6-1-487,4 0 1,-2 0-28,5 0 1,5-3-187,7 3 1,-3-4-746,-2 5 0,3-3 483,2 3 0,-3 1-3014,-2-1 3200,4 1 0,-6 7 0,4 2 0</inkml:trace>
  <inkml:trace contextRef="#ctx0" brushRef="#br0" timeOffset="17">5322 7012 8061,'0'-6'0,"0"0"-332,0 2 141,0 3 1332,0-10-233,0 10-120,0-9-214,0 9 335,0-4-415,0 5 1,0 6-244,0 5 1,4 6-15,0 6 0,1 1-67,-1 3 0,-3 2 77,3 5 1,1 0-339,-1 1 0,-1-1 90,-3 0 0,0-1-33,0-2 0,0-1 22,0-7 1,0 1-82,0-9 0,0 0 109,0-3 1,0-5 84,0 1-24,0-5 29,0 2 1054,0-5-1040,5-5 1,2 3-138,4-1 1,6-3 15,2 3 1,6-6-90,2 1 1,5 2-60,-2-2 1,2 4 116,-2-3 0,2 3-196,-5-4 1,2 5 49,-6-5 0,1 5-664,-9 0 291,0-4 44,-3 6 0,-6-5 108,-2 2 0,-4 3-698,-4-3 1,-4 2-944,-7 2 2040,2 0 0,-13-5 0,2-1 0</inkml:trace>
  <inkml:trace contextRef="#ctx0" brushRef="#br0" timeOffset="18">5345 7287 8158,'-6'-7'318,"1"-3"-199,5 9 0,1-6-39,3 4 1140,2 1-753,5-3 0,1 4 384,-1-3-529,6 3 0,2-8 137,7 5 1,0-3-171,4 3 0,-3-4-331,3 4 0,-4-3 144,0 3 0,-5-4-678,-2 5 0,-5-3 218,1 3-2097,-7 1 674,2-3 1781,-9 5 0,-6 0 0,-8 0 0</inkml:trace>
  <inkml:trace contextRef="#ctx0" brushRef="#br0" timeOffset="19">5368 7012 8109,'0'-16'155,"0"8"1,1-7 278,3 7 0,6 0-137,5 0-158,6-2-68,-4 3 1,7 0 72,3-1 386,2 6-285,6-8 0,0 8-151,3-2-91,-2-2 1,3 5 6,-5-3 0,-3 3 76,-1 1 0,-4-4-159,0 0 1,-5 0 52,-2 4 1,-5 0-225,1 0 183,-3 0 0,-1 5 40,-4 3 0,0 3 140,-4 5 1,-1-2 204,1 5 1,-1 4-3,-2 3 0,0 7-104,0 1 1,0 1-153,0 3 0,0-3 96,0 0 1,0 1-244,0-1 1,0 0 147,0-8 0,0-2-135,0-6 1,3 2-1,1-6 60,0 0-634,1-4 223,-4-4-261,5-2 423,-6-5 0,0-5-505,0-3 0,0 1 249,0-5 0,-2 3 513,-2-6 0,-7-3 0,-7 0 0</inkml:trace>
  <inkml:trace contextRef="#ctx0" brushRef="#br0" timeOffset="20">5996 6990 8109,'5'-17'139,"1"4"0,10-7 248,-1 5 0,0 1 173,-4 6 0,5-1-152,-1 6 0,0-5 105,-3 4 1,-5 0-103,1 4 0,-1 2-38,5 1 0,-1 3-75,1 1 0,-2 7-76,-3-2 1,2 7-103,-5 0 1,4 2-160,-4 2 0,-2 4-191,-6-1 0,-2 6 185,-5-2 0,-5 0-212,1 0 1,-4-5 89,4 2 1,-4-7 112,4-1 1,-4-1-19,3 1 0,2-2 125,7-6-9,-3 1 0,8-1 240,-2 0 33,-2-4-118,5 3 0,1-5-67,7 3 0,4 1 122,0-6 0,6 1-79,2-4 1,2 0-282,2 0 1,1 0 154,3 0 0,-3 0-212,3 0 0,-3-1-186,-2-3 0,1 2-282,0-6 0,-1 4-755,-3-4 0,1 5-207,-5-5 1593,1 6 0,-5-9 0,0 5 0</inkml:trace>
  <inkml:trace contextRef="#ctx0" brushRef="#br0" timeOffset="21">6476 7001 8202,'0'-18'0,"0"2"0,0 4 1810,0 1-462,5-1-587,-4 6 501,4 1-295,-5 5-239,0 0-324,5 5-204,-4 7 1,4 7 201,-5 7-286,6 3 69,-5 6 0,4 3-45,-5 0-40,0 5 1,0-6-272,0 5 0,0-7 187,0-1 1,0-1-556,0-6 1,1 0 233,3-4 0,4-4 67,7 0 0,-2-9 155,2 1 0,1-7 233,-1 0 1,6-3-253,-2-1 0,-1 0-6,1 0 1,-4-1-191,4-3 1,-4-2 133,4-6 0,-5 1-637,1-1 0,-2 1 345,-2 0 1,-4-1-1931,-3 1 2386,-3-1 0,-1-4 0,0-2 0</inkml:trace>
  <inkml:trace contextRef="#ctx0" brushRef="#br0" timeOffset="22">6441 7298 8126,'5'-6'1343,"-1"-3"-1008,8 5 1,-2-4 182,9 4 0,0-3-161,4 3 0,-4-4 169,0 5 0,4-5-225,3 4 1,2-3-398,-1 3 0,-3-4-170,3 4 1,-7 1-514,-1 3 0,-4-4-443,4 0 0,-9 0 225,2 4 997,-3 0 0,-3-5 0,-1-1 0</inkml:trace>
  <inkml:trace contextRef="#ctx0" brushRef="#br0" timeOffset="23">6430 7024 7982,'5'-12'1887,"3"1"-1171,12-6 1,4 5 36,10-3 174,-4 2-539,2 1 1,-7 1 268,1 0-190,3-1-298,1 1 0,3-1 168,-3 1-483,-2 5 203,-5 1 1,-4 1-2627,0 0 1310,-5 0 1259,2 4 0,-9 5 0,-2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4:45.75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9925 4306 11091,'0'16'736,"0"-2"-339,0 5 1,0 4-116,0 4 1,4 4-96,-1 0 0,1 3-172,-4 4 1,4-1 125,0 5 0,0 0 43,-4 3 1,0 1-1,0 0 0,0-4-199,0 0 0,0-9 6,0 1 1,0-8-62,0 1 0,-2-4 35,-2-4 1,3-3 53,-3-4-200,3-1 276,1 1 266,0-6-188,0-1 1582,0-5-1840,0-5 14,0 4 1,5-8 153,3 5 1,2-1-9,1 1 1,5 3-3,-1-3 0,5-1-49,-1 1 1,3-3 9,1 3 1,-1-4 123,1 4 1,4-3-172,0 3 0,3-4 91,-3 5 0,-1-3-44,-3 3 0,-1 1-96,-3-1 1,1 0-44,-5-1 0,1 3 80,-5-3 1,0 3-220,1 1 225,-6 0 1,1 0-897,-4 0 50,-1 0-221,3 0-260,-15 0 1,2 0 592,-7 0 1,1 0-1069,-2 0 1821,4 0 0,-10-5 0,4-2 0</inkml:trace>
  <inkml:trace contextRef="#ctx0" brushRef="#br0" timeOffset="1">9925 4717 8192,'0'-7'662,"0"2"1153,0 5-1498,5 0 1,1-3 139,6-1 485,4 0-510,2 4 1,6 0 315,3 0-418,-3-5 0,5 4-16,-2-3 0,-2-1 0,5 1 1,-4-4-273,0 5 0,-1-5 97,-3 4 0,0-4-381,-3 5 0,-3-2 220,-4 1 0,-5 3-1950,1-3 953,-5 2 149,2 2 0,-7 0-1667,-1 0 2537,-4 0 0,-9 0 0,-2 0 0</inkml:trace>
  <inkml:trace contextRef="#ctx0" brushRef="#br0" timeOffset="2">9913 4351 8346,'0'-6'309,"0"-4"-309,0 4 345,0-1 1,5-2 545,3 5 1,2-3-278,2 3 0,3-1-79,0 1 1,5 2-123,-1-6 1,3 5-27,1 0 0,3-2-98,1 1 0,0-1-90,-4 1 1,3 3-1,1-3 0,0-1-4,-5 1 0,1-1-117,0 1 1,-1 3-137,-3-3 1,2-1-497,-2 1 1,-1 0 395,1 4-2474,-5 0 1132,3 0 1500,-11 0 0,4 0 0,-4 0 0</inkml:trace>
  <inkml:trace contextRef="#ctx0" brushRef="#br0" timeOffset="3">10861 4089 8164,'0'-12'0,"0"1"0,0 4 580,0-3 37,0 9 196,0-4 1206,0 5-1796,0 5 1,-4 3 19,1 7 0,-1 4 166,4 8 1,0 2-152,0 5 0,0 4-148,0 0 0,0 4 104,0-4 0,0 9-157,0-1 1,0 6-523,0-3 0,0 6 298,0-2 0,0 0-90,0-3 1,4-1 99,-1-7 1,1 1 324,-4-1 0,0-2-133,0-6 1,0-4 196,0 1 0,0-7-57,0-1 0,0-2 29,0-5 0,0 3-52,0-4 1,0 0 199,0-4 1,0-3-491,0 0 222,0-6-168,0 8 179,0-8 680,0 3 1961,0-5-3320,5 0 477,2-5 0,8 3-247,0-1 1,0 1 140,-3 2 1,0-3-73,4-1 1,-4 0 99,4 4 1,-4 0 72,0 0 1,-5 0-162,1 0 52,0 0-547,-2-5 196,4 4-1010,-9-5 447,4 6-1090,-10 0 2225,-1 0 0,-11-5 0,0-1 0</inkml:trace>
  <inkml:trace contextRef="#ctx0" brushRef="#br0" timeOffset="4">10930 4134 8018,'0'-11'4,"0"5"0,0-5 0,0 4 493,0 2 119,0 0 150,0 0-42,0 3 55,0-3 236,0 5-777,0-5 1,1 4 10,3-3 0,6-1-22,5 1 1,2-3-108,-2 3 1,1-4-7,3 4 1,2-3-149,-6 3 0,5-1-465,-1 1 1,-1 3 314,1-3 1,-5-1-2082,1 1 1281,-2 0 984,-2 4 0,-4 5 0,-2 2 0</inkml:trace>
  <inkml:trace contextRef="#ctx0" brushRef="#br0" timeOffset="5">11421 4374 8337,'-6'-5'566,"0"-1"64,1-1 518,4 2-218,-4 5 88,5 0 0,0 9-742,0 3 1,5 7 197,3 0 1,-1 7-146,5 5 1,-3-1-105,6 5 1,-2-4-172,-2 7 1,4 2 169,0-2 1,4 4-411,-3-4 0,3-2 136,-4-5 0,4 1-68,-4-6 0,4 1 16,-4-4 1,1-4 104,-5 0 0,1-5-36,-1 1 1,0-6 17,1-1 0,-5-5-271,1 5 262,-5-5-1160,2 2 512,-5-5-503,0 0 0,-5-4 472,-3 0 1,-2-4 702,-2 5 0,-4-11 0,-2 1 0</inkml:trace>
  <inkml:trace contextRef="#ctx0" brushRef="#br0" timeOffset="6">11729 4374 8175,'0'-18'349,"0"6"660,0 4-544,0 6 302,0-3 876,0 5-1338,-5 0 0,3 5 162,-6 2 1,0 12-133,-3 4 1,-6 9-226,-2 2 0,-2 5 134,-2 7 0,-1 0-268,-3-1 1,3-3 205,-3 0 0,2-4-313,-2 4 1,5-9-204,-1 1 0,1-7 193,7 0 1,0-4-201,3-4 0,2-3 117,3-5 0,-2 1-1053,5-1 534,0-4-367,4-2 558,0-5 1,5-5-1,1-2 1</inkml:trace>
  <inkml:trace contextRef="#ctx0" brushRef="#br0" timeOffset="7">12015 4466 8131,'0'-12'468,"0"6"0,0-1-108,0 4 99,0 1 181,0-3 274,0 5-617,0 5 1,4 3 200,-1 7 96,1 3-282,-4 5 1,0 1 135,0 3-159,5-3-80,-3 9 1,3-5-21,-5 2-95,5 3 0,-4-9-183,3 3 0,1-4 137,-1-4 1,1 1-592,-1-5 1,-3-3 40,3-5-1515,-3-4 841,4 2 85,-4-5 0,3 0 361,-8 0 1,2-1 729,-6-3 0,0-3 0,-3-4 0</inkml:trace>
  <inkml:trace contextRef="#ctx0" brushRef="#br0" timeOffset="8">11832 4694 8131,'1'-10'0,"3"2"0,-1-1 525,4 6 0,0-3-48,0 3 0,3 1 158,-2-1 1,3 0-172,5-1 0,1 3 3,6-3 1,0-1-321,0 1 0,4-3-139,-1 3 1,1-4-6,-4 4 1,0-3 104,-1 3 0,-3-1-874,0 1 0,-5 3 367,2-3 1,-7 3-2294,-2 1 2692,-4 0 0,7 0 0,-4 0 0</inkml:trace>
  <inkml:trace contextRef="#ctx0" brushRef="#br0" timeOffset="9">12312 4363 8112,'0'-12'505,"0"1"118,0 0-30,0 4 59,0-3 90,0 9-267,0-4-309,5 5 0,1 3 71,6 1 1,-1 5-94,0-1 1,1 3 122,-1 4 1,2-2-238,2 2 0,2 2 42,2-2 0,-2 2-246,-1-2 1,-4-6-192,4 2 0,-4-2 39,0 2 0,-1-3-510,1 0 0,-2-5 391,-3 5 1,2-4-1385,-5 3 1829,0-4 0,1 7 0,1-3 0</inkml:trace>
  <inkml:trace contextRef="#ctx0" brushRef="#br0" timeOffset="10">12746 4317 8057,'0'-11'499,"0"4"-325,0 2 1,-2 4 174,-1-3 214,1 3-236,-3-4 0,4 5-96,-3 0 1,2 1-42,-6 3 1,0 4 215,-3 7-409,0-3 59,-1 5 0,-1-1-660,-2 3 485,3-2 1,-5 3-805,6-5 1,-1 5 403,1-5 1,1 4-816,2-4 1334,-2 5 0,4-2 0,-6 5 0</inkml:trace>
  <inkml:trace contextRef="#ctx0" brushRef="#br0" timeOffset="11">12552 4614 8057,'0'-6'110,"0"-4"239,0 3 360,0 1-4,0 1 869,0 5 1,0 9-1230,0 2 0,0 8-113,0 0 0,0 3-127,0 1 1,0-1 93,0 1 1,0 4-190,0 0 1,0-1-33,0-3 1,3-1-130,1-3 1,0 1 109,-4-5 0,4 0-15,0-3 1,1-1-327,-2 1 1,-1-5-51,2 1-999,-3-6 628,-1 3 27,0-5 1,5-5 0,1-1 0</inkml:trace>
  <inkml:trace contextRef="#ctx0" brushRef="#br0" timeOffset="12">12951 4112 8033,'0'-12'129,"0"1"0,0 3 315,0 0 0,0 5-99,0-5 199,0 5-199,0-2 0,0 0 51,5-1-127,-3 0 1,8-1-86,-3 3-106,4 3 0,0-8-26,0 6 1,1-1 146,-1 4 1,1-4-191,-1 0 0,4 0 25,1 4 0,-1 0-6,-4 0 1,1 0 33,-1 0-135,0 0 0,1 0 88,-1 0 1,-3 0 56,-1 0 0,-4 0-31,7 0 0,-9 2 115,3 1 1,1 0-97,-1 5 0,0 4 135,-4 7 0,0 4-72,0 4 0,-4 2 151,0 5 1,-1 4-48,1 0 0,3 5 65,-3-1 1,3 7-259,1 0 1,0 3 137,0-6 0,4 6-389,0-7 1,0 4 220,-4-4 0,3-4-157,1-3 0,4 0 53,-4-4 0,1-2 25,-2-9 1,0 0 64,5 0 1,-6-4-24,2 0 1,1-5-7,-1 1 1,0-2 1,-4-2 1,0-3 508,0-1-471,0 1 1,0-1 212,0 1-182,0-5 71,0 2 69,0-5 40,-5 0 1,2 0 159,-5 0-169,1 0 0,-6 0-28,-2 0 0,2 0-52,-2 0 1,-3 0-158,-1 0 0,-2 0 97,-2 0 1,0 4-651,0-1 1,4 1 271,0-4 0,5 4 179,-1 0 1,6 3-886,1-3 0,4 1-1856,-3-1 2877,4-3 0,-2 9 0,5-3 0</inkml:trace>
  <inkml:trace contextRef="#ctx0" brushRef="#br0" timeOffset="13">13625 4511 8366,'0'-6'2128,"0"1"-1001,0 5-898,5 0 204,2 0-262,4 0 0,-2 0 11,2 0 0,-2 0 14,6 0 1,2 0 173,-2 0-568,5 0 179,-2 0 0,1-4 89,0 0-853,-5 0 538,8-1 0,-10 4-1367,4-3 1090,-9 3 1,-2 0-1961,-5-3 2482,0 3 0,-5 1 0,-1 6 0</inkml:trace>
  <inkml:trace contextRef="#ctx0" brushRef="#br0" timeOffset="14">13659 4660 7674,'0'6'1199,"0"-1"-574,5-5 1,6 0 135,4 0 1,1 0 11,0 0 1,1 0-143,6 0 0,4 0 26,-1 0 0,6-4-229,-1 1 0,-3-5-529,-2 4 1,-2-4 160,-1 5 1,-5-1-377,-3 4 1,-2-1-1075,-2-3-1201,-4 3 2591,-2-5 0,-5 12 0,0 0 0</inkml:trace>
  <inkml:trace contextRef="#ctx0" brushRef="#br0" timeOffset="15">13579 10507 8015,'-7'0'0,"-1"0"0,4-4 612,-3 1-12,4-1 273,-2 4-11,0 0-294,4 0 372,-4 0 1264,5 0-1951,0-5 0,1 3 13,3-1 0,-2 1 29,6 2 0,0-3-156,3-1 0,2 0 89,2 4 0,1-1-45,3-3 1,3 3 44,-3-3 0,4-1-145,4 1 1,-3-1 116,2 1 0,2-1-201,-1-3 0,0-1 96,-5 6 0,0-5-144,-3 4 0,1-1-231,-5 1 1,1 3 7,-5-3 18,1 3 1,-2 0-161,-3-3-1302,-2 3 664,-5-4-1055,0 5 0,-5 0 1052,-2 0 1,-3 1 1054,-2 3 0,-4 2 0,-2 5 0</inkml:trace>
  <inkml:trace contextRef="#ctx0" brushRef="#br0" timeOffset="16">13534 10690 8066,'-7'0'1153,"2"0"-463,5 0-415,5 0 0,-2 0 334,5 0 1,-1 0-32,5 0 1,3 0 174,0 0 0,5 0-286,-1 0 1,7-4 19,0 0 1,5-3-125,-5 3 0,6-5 103,-1 1 0,5 0-68,3 0 0,-3-2-140,-5 2 1,1-1-87,-6 2 0,1-2-107,-4 5 1,-6-4-577,-1 5 481,-4-1-1870,-5 4 1374,-2 0 1,-7 0-351,-1 0 0,-7 1-271,-6 3 1,1 1-1740,4 2 2886,-1 4 0,1-5 0,-1 5 0</inkml:trace>
  <inkml:trace contextRef="#ctx0" brushRef="#br0" timeOffset="17">14881 9856 8137,'0'-11'0,"0"4"690,0 2 7,0 0 431,0 4-698,0-4 1,0 6-111,0 3 1,0 7-66,0 8 0,-1 7 188,-3 1 1,3 4-141,-3 0 0,3 2 31,1 1 1,0-4-153,0 1 0,0-6-162,0 2 1,1-7-16,3-1 1,-1-5-61,4 1 0,-4-2-190,1-1 0,1-5 116,-2 1 77,6-6-1414,-7 3 922,3-5 1,-2 2-981,1 1-483,0-1 951,-4 3 1056,0-5 0,0 5 0,0 1 0</inkml:trace>
  <inkml:trace contextRef="#ctx0" brushRef="#br0" timeOffset="18">14562 10462 8062,'-12'0'0,"1"0"643,4 0-286,2 0 0,5 1 597,0 3-228,-5-3-358,4 4 0,-3-5 52,8 0 1,2 0 233,6 0 0,0 0-196,4 0 0,7 0 36,7 0 0,3 0-138,1 0 0,6-1 133,1-3 1,6 1-61,-1-4 0,6 0-322,-6 0 1,2-3-60,-2 2 1,-2 2 132,-2-2 0,1 2-246,-5-2 1,-4 2 131,-3 2 1,-7 3-987,-1-3 482,0 3-640,-11 1-753,5 0 383,-11 0 1,-2 1 75,-8 3 1,-6 2 127,-5 5 1243,-5 1 0,2-1 0,-5 1 0</inkml:trace>
  <inkml:trace contextRef="#ctx0" brushRef="#br0" timeOffset="19">14699 10679 8159,'-7'0'0,"2"-6"0,5 5 991,0-4 2178,0 5-2683,0 5-289,0 2 0,0 4 197,0 0 70,-5 6-171,4 1 0,-4 4 70,5 1 121,0 5-302,0-4 0,0 9-27,0-2 27,0 2 0,0 1 82,0 0 0,5-3-22,2-1 1,4-1-77,0 2-74,0 2 1,-3-10 285,0 0-727,-1-1 310,0-4 1,-1 0-386,-2-3 180,-3-2-119,4-2 22,-5 1 0,0-5-331,0 1 211,0-6-878,0 3-2842,0-5 3153,0-5 0,0 3 1028,0-6 0,0 1 0,0-5 0</inkml:trace>
  <inkml:trace contextRef="#ctx0" brushRef="#br0" timeOffset="20">15190 10770 7986,'0'-12'0,"0"6"0,-2-3 999,-1 5-150,1 1-160,-3 3 1,4-4-264,-3 0 1,2 0 48,-6 4 0,0 1-170,-3 3 0,-2 3 6,-2 4 1,-1 6-73,-3 2 1,-2 2 109,6 2 0,-4 5-106,4 2 0,-4 0-22,4 0 0,1-1 53,6 2 1,-1 0-50,5-4 1,0 1-208,4-1 1,0-3 82,0 2 1,2-5-112,2-2 1,2-2-137,5 2 1,1 2-152,-1-6 1,4 0 101,1-3-229,4-6 280,-7 4 0,7-9-104,-5 3 1,4-3 100,-4-1 1,4 0 178,-3 0 1,-1-3-122,-4-1 0,1-5 172,-1 1 1,-4-2-13,-4-1 1,-1-4 92,-2-1 1,-2-3-180,-1 4 1,-4-1-120,-4 0 1,-6 4-311,-2-4 1,-6 8 187,-2 0 0,1 5-706,3 0 0,1 1 401,3 2 0,3 2-1460,4 1 2021,6 4 0,-4-1 0,3-1 0</inkml:trace>
  <inkml:trace contextRef="#ctx0" brushRef="#br0" timeOffset="21">15886 10404 8017,'0'-7'0,"0"-1"921,-5 6-12,4-3-194,-4 5-2678,5 0 1142,0 5 424,0-4 397,0 4 0,5 0 0,1 1 0</inkml:trace>
  <inkml:trace contextRef="#ctx0" brushRef="#br0" timeOffset="22">16595 10085 8061,'0'-12'542,"0"6"-193,-6-4 322,5 8-37,-9-8-190,9 9 8,-9-9 146,8 9-67,-8-4-280,4 5 0,-6-4 199,1 0-189,0 0 1,-5 9-174,1 3 0,-4 3 96,4 4 0,-5 3-98,1 5 1,1 1 48,-1 3 1,5-3-87,-1 3 0,7-3 5,4-1 1,-1-1-158,1 1 1,2-4-99,5 0 1,4-5-5,4 1 277,1-2-208,4-1 64,2-1 1,10-5 88,2-2-166,-2-3 141,5-1 1,0-1-18,5-3-279,0-7 283,-8-2 1,1-5 151,-4 3-154,0 3 8,-10-10 0,0 5 373,-6-2-208,-4-2 0,1 3-71,-4-5 1,0 0-13,-4 1-36,-10-1-638,2 0 420,-8 0 0,-1 1-30,-2 3-566,3 3 492,-6 5 1,6 0-528,-3 4 498,-3 2 0,6 5-584,-3 0 0,2 5-23,6 2 434,-1 4-262,1 5 755,4 2 0,-3 5 0,4-1 0</inkml:trace>
  <inkml:trace contextRef="#ctx0" brushRef="#br0" timeOffset="23">16412 10496 7978,'-8'0'554,"1"0"-105,4 0-84,-2 0-141,5 0 633,-5 5-491,4-4 0,-6 8 264,3-5-101,3 5-247,-9-3 1,9 5 130,-3 1-10,-2-1-118,4 1 1,-4-1-188,2 1 70,3-1 1,-5 0-124,2 1 1,2-1 21,-1 1 1,1-1-7,2 1 0,2-1-9,1 0 1,4 1-368,4-1 209,1 1 1,4-1 3,3 0-292,-2-4 217,4-2 1,-3-5-240,5 0 397,5 0-31,-4 0 1,4 0-4,-5 0 0,0-4 22,-1 0 0,0-5 3,-3 2 0,-3-3-56,-4-2 392,-1 1-189,-4-1 1,-2 1 440,-5 0-307,0-6-82,0 4 0,-5-8-386,-3 2 158,-7-3 1,-3 3-254,-5 0 1,0 1 141,1-1 1,-5 7-62,0 4 0,-1 2 15,2-2 0,5 3-836,-1 5 633,6 0 1,4 1-1537,4 3 963,5 2 990,-2 6 0,10 4 0,2 2 0</inkml:trace>
  <inkml:trace contextRef="#ctx0" brushRef="#br0" timeOffset="24">17177 10484 8023,'0'-11'1339,"0"5"-806,0 1 0,1 5 255,3 0 316,-3 0-213,4 0-2330,-5 0 1439,0 5 0,0 1 0,0 5 0</inkml:trace>
  <inkml:trace contextRef="#ctx0" brushRef="#br0" timeOffset="25">17828 9890 8158,'0'-7'-673,"0"-1"269,0 6 2019,0-3 658,0 5-1810,-5 0 0,-1 1 13,-6 3 1,1 3 15,-1 9 0,1 1-109,-1 6 0,-3 1-60,0 3 0,0-2-66,3 6 1,1-1 24,-1 4 1,1 1-67,0-1 1,3 0 35,0 1-71,6-1 1,-7 4-141,5 0-173,0 0 110,4-4 1,0 1-171,0-1 178,0 0 0,0-1-166,0-3 106,0 3 0,5-7 27,3 4 1,2-4-78,2 0 1,3-3 79,0-4-95,0 3 37,2-10 1,-4 5 316,2-6-1,-3 1-234,0-6 289,-1 4-125,1-8 0,-1 3-123,1-5-526,-6 0 131,4 5-81,-9-4-409,4 4 484,-5-5-3674,0 0 1488,-5-5 2566,-1-1 0,-5-1 0,-1 2 0</inkml:trace>
  <inkml:trace contextRef="#ctx0" brushRef="#br0" timeOffset="26">18125 10176 8089,'6'-18'-115,"-1"2"0,-5 8 115,0 1 636,0 4-15,5-7-235,-3 9 704,3-5-202,-5 6-103,0 0 0,0 7-535,0 4 1,0 6 120,0 6 0,0 1-96,0 2 1,-4 2-101,0 3 1,0 2-33,4-3 1,-3-1-217,-1 2 61,0-1 0,4-1-79,0-2 232,0-3 44,0-1-988,0 0 576,0-5 1,0 2-67,0-5-964,0-5 813,0 0 0,0-7-68,0 5-1537,0-6 848,0 3 1201,0 0 0,0-3 0,0 3 0</inkml:trace>
  <inkml:trace contextRef="#ctx0" brushRef="#br0" timeOffset="27">18582 10153 8123,'0'-11'527,"0"-1"804,0 6-1307,0 1 88,0 5 881,0 5 0,0 3-403,0 7 1,0 4 13,0 7 1,0 0-107,0 4 0,-2 1-87,-1 3 0,1-4-440,-1 1 0,1-6 113,2 2 1,0-4-419,0-4 1,0 1 294,0-5-724,0 1 298,0-5-2141,0 0 397,0-4 162,0-2 2047,0-5 0,-5 0 0,-1 0 0</inkml:trace>
  <inkml:trace contextRef="#ctx0" brushRef="#br0" timeOffset="28">18365 10462 8112,'5'-7'2184,"1"-2"-1569,6 5 0,-1-3 158,0 3 1,6-5 261,2 2 0,3-2-309,0 1 0,1-2-259,0 2 0,4-2-699,-1-1 0,-3 4 236,-4 4 28,-5-4-2279,8 6 1649,-10-4 0,9 5 216,-6 0 382,0 0 0,-3 5 0,-1 1 0</inkml:trace>
  <inkml:trace contextRef="#ctx0" brushRef="#br0" timeOffset="29">18947 10153 8064,'0'-11'573,"0"-1"-271,0 6 1,5-4-29,3 2 1,-2-1-14,2 2 0,1-3 88,6 2 451,-2 3-413,8-5 1,-7 7 161,5-4-31,-5 4-201,8-7 0,-8 9 280,5-3-116,0 3-278,-1 1 1,2 1 93,-5 3-64,5 2-76,-7 5 1,2 6 87,-7 2 0,1 2 105,-5 2-455,-1 5 153,-3 1 0,-1 3 275,-3 2-948,-2-7 458,-10 16 1,2-12-461,-5 7-840,-1-3 1198,3 0 1,-5-5-1030,3 0 885,3-4 65,-6 2-255,4-11 402,0 5 0,-2-9-241,5 2 702,0-2 94,3-2 0,5-3-589,-1-1 1257,6-4-721,-4 2 444,6-5-513,0 0 0,6 0 505,1 0-384,3 0-83,7 0 99,1 0-140,4-5 1,1 4 131,0-3-148,0-3-60,0 6 1,0-4-252,-1 5 73,1 0 58,-5 0 1,2 0-1090,-4 0 544,-1 0 236,-4 0-1816,1 0 596,-1 0 618,1 0-1117,-1 0 911,0 0 1084,-4 0 0,3 0 0,-4 0 0</inkml:trace>
  <inkml:trace contextRef="#ctx0" brushRef="#br0" timeOffset="30">19667 10233 7998,'0'-24'0,"0"2"845,0 11-90,0 5-66,5-5-261,-4 10 671,4-9-664,-5 9 0,1 1-75,3 7 1,-3 5-98,3 3 1,-2 3 66,-2 5 0,0 1-104,0 2 1,0-1-212,0 1 0,0 2 113,0-1 0,0-1-105,0-3 0,0-4-291,0 0 1,0-5-402,0 2 0,0-8-242,0 0 0,0-4-923,0 3-621,0-4 2455,0 2 0,-6-5 0,0 0 0</inkml:trace>
  <inkml:trace contextRef="#ctx0" brushRef="#br0" timeOffset="31">19495 10427 7976,'2'-6'0,"1"2"845,-1-2-483,8 4 0,-8-3 263,6 5 474,0-5-658,3 4 1,6-8 223,2 5-593,-3-5 48,6 3 1,-1-1 215,6-1-1039,0 0 581,0 2 1,-1-3-1872,4 5 1418,-4 0 1,2 1-1074,-6-1 1648,1 0 0,0 4 0,0 0 0</inkml:trace>
  <inkml:trace contextRef="#ctx0" brushRef="#br0" timeOffset="32">20112 10130 8116,'0'-17'59,"0"0"1,1 6 279,3-1-154,-3 1-95,10-1 1102,-10 1-249,4 5 98,0-5 34,1 5-353,6 0-552,-1-4 0,-3 8 0,-1-1 1,1 1 0,4 2 0,-5 0-125,1 0 73,-1 0 0,5 0-31,-1 0 1,-3 2-47,-1 1 1,-3 0-210,4 4 1,-4-3-44,3 4 97,-4 0 1,2 3 44,-5 0 0,4 1 26,-1-1 1,1-3 83,-4-1-34,0 1 1,0 3-1,0 1 0,0-4 14,0-1-16,0 1 4,0 3 0,0-3 57,0-1 0,0-3-9,0 4 0,0-4 86,0 3 0,4-3-93,0 4 0,1-5 14,-1 5 1,-2 0-14,6 3 1,0-3 1,3-1 0,0 1-17,1 3 1,-1 1 16,1-1 1,-1 1-68,1-1 1,-1 4-39,0 0 0,1 2 77,-1-2 1,-1-2-92,-2 2 0,1 2 84,-5-2 0,-1 1-50,-3 0 1,0-4 34,0 4 0,-5 0 86,-2-1-91,-3 0 0,-7 1-6,-2-1 271,-2 0-255,-2-3 1,-1-5 496,-3 1-234,8-1 41,-13 0-202,18-2-36,-12-5 1,9 0 117,-2 0-925,3 0 531,4 0 0,4 0-7,1 0-1630,4 0 579,-2 0-741,0 0 1029,4 0 971,-4-5 0,5-2 0,0-4 0</inkml:trace>
  <inkml:trace contextRef="#ctx0" brushRef="#br0" timeOffset="33">20923 10039 8005,'-5'-6'-1800,"4"-5"2732,-4 10-36,5-4 35,0 5-507,-5 0 0,3 1-35,-2 3 1,3 8-100,1 7 1,0 2 134,0 2 0,0 4-118,0-1 0,0 5-26,0-5 1,0 5-55,0-4 0,4-2-366,0-6 1,0 1-120,-4-5 0,0 1-363,0-5 0,0 1-57,0-1 0,0-3-106,0-1 784,0-4 0,0 7 0,0-4 0</inkml:trace>
  <inkml:trace contextRef="#ctx0" brushRef="#br0" timeOffset="34">20695 10302 7861,'11'-7'-433,"-5"-3"1722,5 9-805,-5-4 1,9 1 232,0 0 25,6-5-364,-9 8 0,14-8 119,-3 5-69,2-5-158,-2 8 1,0-8-787,-1 5 446,1 1 1,-1-1-403,-3 0 1,1 0-563,-5 4 0,4 0 1034,-3 0 0,-1 0 0,-4 0 0</inkml:trace>
  <inkml:trace contextRef="#ctx0" brushRef="#br0" timeOffset="35">21426 9959 8087,'-7'-18'0,"2"2"1047,5 4-537,0 6 117,0-4 528,0 9-272,0-5-200,0 6-175,0 6-196,0 0 1,0 10 40,0 3 116,0 3-205,0 6 1,0-4 122,0 3-211,0 2 1,-4-5-251,1 3 0,-5-3 106,4-1 1,-4-1-292,5 1 1,-5-4 143,4 0 0,-3-5-207,3 2 1,0-4 132,4 0 0,0-5-166,0 1-79,0-6 143,0 9 199,0-10 0,1 4 12,3-5 0,2 4-61,6-1 0,1 1 60,2-4 1,-1 0-130,5 0 1,-5 0 53,1 0 1,1 0-340,0 0 278,-1 0 0,-7-4-383,-1 1 91,1-1-1240,-2 4 671,-1 0 1078,-5 0 0,0-5 0,0-2 0</inkml:trace>
  <inkml:trace contextRef="#ctx0" brushRef="#br0" timeOffset="36">21574 10222 8087,'0'-7'66,"0"1"353,0 2-7,0 3 25,0-4 795,0 5-835,0 5 59,0 1 240,0 6-347,0-1 1,-4 6 118,0 2-8,1 2-142,3-3 0,0 4 35,0-3-470,0 2 161,0 2 1,0-4 278,0 0-951,0 0 530,0-1 1,0 2-1496,0-5 463,0 1-290,0-5 563,0 0-729,0 1 1586,0-6 0,0 4 0,0-3 0</inkml:trace>
  <inkml:trace contextRef="#ctx0" brushRef="#br0" timeOffset="37">21860 9765 8019,'-7'-18'673,"-3"2"1017,9 4-958,-4 6-347,5 1-205,0 5 1,5 1 586,2 3 0,4 3 11,0 9-332,0 1 143,6 11-304,-4-4 1,8 13 132,-2-2-594,3 1 522,-4 4 1,3-4-40,-2 6-136,-2 0 1,0-1-56,-1-3 1,-8 1-478,4-1 366,-8 0-204,1 2 205,0-5 0,-4 5 25,3-6-224,-3 5 106,-1-3 1,-4 3-61,1-5 1,-6-1-107,1-2 1,2 0-1408,-2-4 1117,1 0 1,-9-1-1147,1 1 0,-4 0 181,4-4 1508,-5-1 0,2 5 0,-5 0 0,0-2 0,0-1 0,0-1 0</inkml:trace>
  <inkml:trace contextRef="#ctx0" brushRef="#br0" timeOffset="38">13728 12803 8004,'-6'-7'0,"-5"2"0,10 0 0,-4 4 0,5-4 2460,0 5 0,5 0-1115,3 0-874,2 0 0,6 0-1,2 0-165,5 0 1,0 0-66,0 0 0,1-1-15,2-3 1,-1 1-191,1-4 95,-2-1-36,-1 2 0,-1-3-767,-3 5 499,-3-5 0,-4 8-742,-1-3-966,1-2 1255,-1 4-1662,-5-3 588,-1 5-513,-5 0 2214,-5 0 0,-1 5 0,-5 2 0</inkml:trace>
  <inkml:trace contextRef="#ctx0" brushRef="#br0" timeOffset="39">13739 12951 8004,'-6'5'-531,"1"-3"531,5 3 1396,0 0-584,5-4-293,1 4 898,6-5-847,4 0 1,-2 0 75,5 0 1,4-4 188,4 0 0,4-3-32,0 3-302,-3-5-194,5 3 1,-9-2-72,3 1-9,-8 4 56,2-7-1188,-8 9 721,3-4 1,-6 3 99,-2-2-2498,2 3 939,-8-4 1643,3 5 0,0 0 0,1 0 0</inkml:trace>
  <inkml:trace contextRef="#ctx0" brushRef="#br0" timeOffset="40">14824 12403 8115,'0'-8'411,"0"1"-113,0-1 59,0 2 318,0-4-278,0 8 0,0-8 311,0 9-43,0-4-205,-5 5 101,4 0-247,-4 5 1,5 3 152,0 7-2,0 3-174,0 4 1,-1 5 154,-3 0-148,3 5-60,-5-8-289,6 9 85,0-9 1,0 4 322,0-6-499,0 1 138,0 0 0,0-4 42,0 0 1,0-5-30,0 1-181,0-2 125,0-1-88,0-6 338,0-1 910,0-5-1031,6 0 1,-4-1 121,6-3-330,-1 3 235,5-10 0,-1 6-111,1-2-71,-1 2 144,5 0 1,-3 3-119,2-1 1,2 1 95,-2 2 1,4 0-19,-4 0 17,6 0-41,-9 0 241,5 0-216,-1 5 0,-3 2 79,2 4 1,2 1 9,-2-1 0,0 0-48,-3 1 1,-2 3 9,-3 0 1,4 2-172,-4-2 160,-2-2 10,0 3-468,-5 1 242,0-5 1,0 6 49,0-3-442,-5-2 326,-1 9 1,-9-8-40,-1 5-370,-4-5 335,2 7 1,-4-7-321,-1 5 244,0-5 139,5 3 1,-3-7-431,1-3 338,4 3 1,-4-8-153,4 2 230,1-3 0,-1-1-59,3 0-120,2 0 148,0 0 1,5-1-87,-5-3-523,-1 2 469,6-8 0,-4 4-589,2-5 478,3-1 517,0 1 0,-5-6 0,-3-1 0</inkml:trace>
  <inkml:trace contextRef="#ctx0" brushRef="#br0" timeOffset="41">14813 12346 8140,'-6'-6'911,"0"1"-430,6-1 30,0 5 147,0-4 337,0 5-509,6 0-185,0 0-60,5 0 235,6-5-178,-5 4 0,11-4 0,0 5 0,0-2 85,4-1 0,-2 1 52,2-1-194,-3-4-46,4 6 1,-5-5 0,-1 2-149,1 3 193,-5-5-515,4 1 260,-10 4 0,5-5 164,-6 2-573,-4 3 319,-2-4 0,-4 5 42,3 0-1421,-3 0 402,4 0-2474,-20 0 3556,6 0 0,-18 10 0,9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4:45.80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14664 4009 12291,'-11'11'34,"0"2"183,-1 2 0,1 3 34,-1 5-97,-4 0 0,3 1 3,-2 2 1,2 3-32,2 6 1,-1-4-41,1 4 0,1-4-112,2 8 1,-2 0 118,2-1 0,3 1-25,2-1 0,1-2-141,2 2 0,0-4 89,0-3 0,5 0-90,3-4 1,-2 3 106,2-3 1,1-2-34,6-5 1,-5 1 20,5-2 1,-8-2 26,4-2 0,-2-2 4,2-2-10,1 0-46,-1 1 1,-3-2 70,0-2-154,-6-3 126,3-5-252,-5 0 1,5 5-1,2 1 1</inkml:trace>
  <inkml:trace contextRef="#ctx0" brushRef="#br0" timeOffset="1">14630 4945 7921,'0'-23'0</inkml:trace>
  <inkml:trace contextRef="#ctx0" brushRef="#br0" timeOffset="2">14767 4340 8167,'0'-11'0</inkml:trace>
  <inkml:trace contextRef="#ctx0" brushRef="#br0" timeOffset="3">14779 4283 11513,'0'11'219,"0"6"31,0 2 0,0 2 127,0 2 1,0 1-285,0 3 1,0-2 131,0 6 1,0-1-277,0 5 0,0-5 78,0 0 0,0-4-171,0 0 0,1-1-70,3-3 1,-3-4-59,3-3 0,-3-2-91,-1-1 1,1-2 362,3-3 0,-3 3 0,4-3 0</inkml:trace>
  <inkml:trace contextRef="#ctx0" brushRef="#br0" timeOffset="4">14813 4785 8045,'0'-11'0</inkml:trace>
  <inkml:trace contextRef="#ctx0" brushRef="#br0" timeOffset="5">15076 4397 8169,'0'0'0</inkml:trace>
  <inkml:trace contextRef="#ctx0" brushRef="#br0" timeOffset="6">15064 4363 9903,'0'12'1222,"0"4"0,0 1-874,0 6 1,0 0-239,0 0 0,-1 4 154,-3-1 1,3 2-441,-3-1 1,3-3 131,1 3 0,0-3-132,0-1 0,0-6-273,0-1 1,0-4-1159,0 0-856,0-1 1157,0-5 561,0 0 745,0-6 0,-5-6 0,-2 0 0</inkml:trace>
  <inkml:trace contextRef="#ctx0" brushRef="#br0" timeOffset="7">14938 4614 8089,'0'-11'0,"0"4"0,0 2 0</inkml:trace>
  <inkml:trace contextRef="#ctx0" brushRef="#br0" timeOffset="8">14938 4580 8437,'12'0'717,"-1"0"1,2 0-224,2 0 1,2 0-596,2 0 1,2 0-115,-2 0 215,3 0 0,-9-5 0,-3-2 0</inkml:trace>
  <inkml:trace contextRef="#ctx0" brushRef="#br0" timeOffset="9">15247 4511 8172,'11'-5'0,"1"-1"0</inkml:trace>
  <inkml:trace contextRef="#ctx0" brushRef="#br0" timeOffset="10">15384 4340 8111,'-6'-11'586,"0"4"92,6 2 26,0 0 194,0 4-482,0-4 562,0 5-907,0 5 122,0 6 0,0 7 75,0 5 1,0 5-32,0 2 1,0 3-181,0 1 0,2-1 78,2-2 0,-3 1-367,3-6 1,-3 5 129,-1-5 1,0-3-145,0-4 0,0-5-47,0 1 0,4-2-285,0-1-778,-1-6 1356,-3 4 0,5-9 0,2 4 0</inkml:trace>
  <inkml:trace contextRef="#ctx0" brushRef="#br0" timeOffset="11">15407 4763 8097,'0'-12'-3,"5"-4"1,1-2 0</inkml:trace>
  <inkml:trace contextRef="#ctx0" brushRef="#br0" timeOffset="12">15567 4066 8121,'-4'-14'1494,"0"2"-433,-5 4-117,8 1-289,-4 2 751,5 5-624,0 0-547,5 5 0,1 3 178,6 7 1,0 3-117,4 5 0,-4 3 2,3 1 0,-1 5-61,2-2 1,-4-1-172,4 2 1,0-1-4,-1 5 1,1-1-177,-5 0 0,0 0 30,1 1 1,-6-5-97,-2 0 1,1 1-94,-1 3 1,0-3 78,-4-1 1,-2-5 28,-1 2 1,-4 1 55,-4-1 0,1-4 16,2-4 1,-2-2-57,2 2 1,-2 2 5,-1-6 0,-1 0-225,1-3-388,-1-1-167,1 0 364,5 1 339,-4-6-256,8-1 51,-3-5 423,5 0 0,-5 0 0,-1 0 0</inkml:trace>
  <inkml:trace contextRef="#ctx0" brushRef="#br0" timeOffset="13">15601 4911 7871,'0'-17'0,"0"0"0</inkml:trace>
  <inkml:trace contextRef="#ctx0" brushRef="#br0" timeOffset="14">15213 4546 8028,'0'-7'0,"0"2"0,5 0 0,1-1 0</inkml:trace>
  <inkml:trace contextRef="#ctx0" brushRef="#br0" timeOffset="15">15224 4523 12240,'-11'0'2024,"-1"0"-1629,1 0 1,3 0-100,1 0 0,-1 0-397,-4 0 1,1 1-314,0 3 1,-1-3-413,1 3 0,1-2-847,2 2 1673,-2-3 0,9 5 0,-4-6 0</inkml:trace>
  <inkml:trace contextRef="#ctx0" brushRef="#br0" timeOffset="16">16298 4043 8084,'0'-6'-1205,"0"1"4972,0 5-3704,0 5 0,1 1 370,3 5-250,-3 1 1,4-1-115,-5 1 0,4-1 91,0 1 0,-1-1-121,-3 0 1,4 1 207,0-1-617,0 1 0,-4-1 215,0 0 0,0-3-787,0 0 0,0-1 101,0 5 841,0-6 0,-5 9 0,-2-2 0</inkml:trace>
  <inkml:trace contextRef="#ctx0" brushRef="#br0" timeOffset="17">16138 4488 8084,'-7'0'0,"2"0"0</inkml:trace>
  <inkml:trace contextRef="#ctx0" brushRef="#br0" timeOffset="18">16126 4488 13448,'12'0'507,"-1"0"0,-3-3-241,-1-1 0,6 0 80,6 4 0,0-1-131,4-3 0,1 1 29,6-4 1,3 3-242,-2-4 0,1 5 79,-2-5 1,3 4-174,-2-4 1,-4 5 56,0-5 1,-4 4-368,-4-3 1,1 4 126,-4-1 274,-6 3 0,0-4 0,-4-1 0</inkml:trace>
  <inkml:trace contextRef="#ctx0" brushRef="#br0" timeOffset="19">16652 4386 8080,'-12'0'-769,"1"1"278,-1 3 491,-4 2 0,-2 5 0,-5 1 0</inkml:trace>
  <inkml:trace contextRef="#ctx0" brushRef="#br0" timeOffset="20">16218 4683 8041,'-12'-12'0</inkml:trace>
  <inkml:trace contextRef="#ctx0" brushRef="#br0" timeOffset="21">16183 4660 8057,'7'0'4777,"-2"5"-4319,-5 2 0,0 5-203,0 3 1,0-1-129,0 5 1,0 1 63,0 7 0,0-3-193,0 3-112,0-3 271,0 4-1,0-4-396,0 4 213,0-5-80,0-1 222,0-4-369,0 4 164,0-9-123,0 3 11,5-5 148,-4-4 78,4 3-771,-5-9 356,0 9 127,0-8-14,0 3-148,0-5 0,0 0 0</inkml:trace>
  <inkml:trace contextRef="#ctx0" brushRef="#br0" timeOffset="22">16218 5071 8000,'5'-17'0,"1"0"0</inkml:trace>
  <inkml:trace contextRef="#ctx0" brushRef="#br0" timeOffset="23">16526 4671 7962,'-11'0'0</inkml:trace>
  <inkml:trace contextRef="#ctx0" brushRef="#br0" timeOffset="24">16503 4625 8166,'-11'2'2352,"-1"2"0,0 6-1840,-4 5 1,2 5-166,-5-1 0,2 7-69,-2 0 1,2 5-36,6-5 0,-5 6 15,1-1 1,4 2-556,3 1 0,6-4 245,-2 1 0,3-6-404,1 2 1,0-4 191,0-4 1,5-3 15,2-4 1,3-1 165,2 0 1,-1-3-7,1 0 1,0-6 139,4 2 1,0-3-115,3-1 0,1-2 150,-4-6 1,3 4-81,-4-7 0,0 2 239,-3-2 1,-6-5 27,-2 1 0,-3 0 47,-1 3 0,-1 1-451,-3 0 0,-4 0 60,-7 4 1,-3-2-550,-5 5 1,-1 0-140,-2 4 0,2 5-872,-3 3 1629,8 2 0,-3 7 0,5 0 0</inkml:trace>
  <inkml:trace contextRef="#ctx0" brushRef="#br0" timeOffset="25">17211 4363 8091,'-11'-5'0,"-1"-2"0</inkml:trace>
  <inkml:trace contextRef="#ctx0" brushRef="#br0" timeOffset="26">17166 4340 8165,'6'0'3117,"-1"1"-2387,-5 3-855,0 2 107,0 6 0,0 3 196,0 0 261,0 6-177,-5 1 0,4 2 37,-3 3-423,3-3 99,1-1 1,0-1-534,0-3 405,0 2 1,5-8-406,2 2 558,-2-2 0,5-2 0,-3 1 0</inkml:trace>
  <inkml:trace contextRef="#ctx0" brushRef="#br0" timeOffset="27">17200 4671 8119,'0'0'0</inkml:trace>
  <inkml:trace contextRef="#ctx0" brushRef="#br0" timeOffset="28">17211 4683 8101,'7'-6'0,"-7"5"0,-7-4 0</inkml:trace>
  <inkml:trace contextRef="#ctx0" brushRef="#br0" timeOffset="29">17006 4568 8101,'-12'-11'0</inkml:trace>
  <inkml:trace contextRef="#ctx0" brushRef="#br0" timeOffset="30">17017 4546 8584,'12'0'1036,"-1"0"-217,0 0 0,5 0-281,-1 0 0,4-2-9,-4-2 0,5 3-135,-1-3 1,2-1-137,-2 1 1,2-3-20,-2 3 0,-1-1-239,1 1 0,5 3 0,5-4 0</inkml:trace>
  <inkml:trace contextRef="#ctx0" brushRef="#br0" timeOffset="31">17348 4477 8180,'12'-5'0,"-1"-1"0</inkml:trace>
  <inkml:trace contextRef="#ctx0" brushRef="#br0" timeOffset="32">17817 4100 8234,'10'-11'0,"2"-1"0</inkml:trace>
  <inkml:trace contextRef="#ctx0" brushRef="#br0" timeOffset="33">17839 4043 13208,'-5'11'422,"4"1"0,-9 4-117,2 3 0,-1 7 121,2 0-214,-8 6 1,7-3-198,-7 6 0,2 3 78,2 0 0,-1 1-200,1-1 1,3-1 80,1 5 0,4-2-284,-1 2 0,2 1 167,-2-5 0,3-3-63,-3-5 1,2-1 3,2 2 0,2-5-43,2-6 0,-2 0 265,6-5 0,-4-1-116,3-6 0,-3 2 73,4-3 0,-5-2 23,5-1 0,0 3 0,3-1 0</inkml:trace>
  <inkml:trace contextRef="#ctx0" brushRef="#br0" timeOffset="34">17782 4900 8020,'0'-12'0,"0"1"0</inkml:trace>
  <inkml:trace contextRef="#ctx0" brushRef="#br0" timeOffset="35">18022 4351 8079,'0'-11'0</inkml:trace>
  <inkml:trace contextRef="#ctx0" brushRef="#br0" timeOffset="36">18011 4283 8106,'1'13'2315,"3"2"-1513,-3 3 1,4 6-251,-5 2 0,0 0-244,0 4 1,0-3-322,0 3 0,0-1 61,0 2 0,0 1-178,0-6 0,-4 1 95,1-4 0,-1 0-118,4-1 1,0-4-94,0-3 0,0-2-132,0-1 0,0-5-651,0 1 1029,0-6 0,0 8 0,0-3 0</inkml:trace>
  <inkml:trace contextRef="#ctx0" brushRef="#br0" timeOffset="37">18022 4797 8092,'12'-12'0,"-1"1"0</inkml:trace>
  <inkml:trace contextRef="#ctx0" brushRef="#br0" timeOffset="38">18262 4431 8130,'0'0'0</inkml:trace>
  <inkml:trace contextRef="#ctx0" brushRef="#br0" timeOffset="39">18262 4386 8094,'5'11'2920,"-4"0"-1638,3 1-905,2 4 82,-4 2-235,3 5 1,-5 4-466,0-1 137,0 1 1,4-3-500,-1 3 1,1-3 314,-4 2 0,0-7-189,0-3 1,0-4-193,0 0-288,0-1 1,-1-1 956,-3-2 0,-2-3 0,-6-5 0</inkml:trace>
  <inkml:trace contextRef="#ctx0" brushRef="#br0" timeOffset="40">18136 4603 8948,'0'-12'0</inkml:trace>
  <inkml:trace contextRef="#ctx0" brushRef="#br0" timeOffset="41">18468 4534 8018,'22'0'0,"1"0"0</inkml:trace>
  <inkml:trace contextRef="#ctx0" brushRef="#br0" timeOffset="42">18639 4260 8072,'11'1'2372,"1"3"1,-1-1-1963,1 4 1,-1 5-137,0 3-274,-4 5 0,3-7 0,-9 8 0,3-2-302,-3 3 286,-1 1 1,-1 1-21,-3 3-208,-2-3 216,-6 9 1,1-8-29,0 6-208,-6-6 111,4 3 0,-7-1-106,5-1 189,0-4 0,3-2 186,1-5-315,-1 1 437,1-5 1,5-3 45,2-1 81,2-4 1,4 2-131,2-5 0,2 0 334,5 0 0,1 0-177,-1 0 0,4 0-142,1 0 1,4-2-181,-1-1 1,1 1 122,-1-1 1,3-2-487,-3 1 0,-1 0 210,1 4 0,-5-4-468,1 0 1,-2 1 49,-2 3 501,0 0 0,-4 0 0,-2 0 0</inkml:trace>
  <inkml:trace contextRef="#ctx0" brushRef="#br0" timeOffset="43">18890 4763 8000,'-11'0'0,"-1"0"0,-4 0 0,-2 0 0</inkml:trace>
  <inkml:trace contextRef="#ctx0" brushRef="#br0" timeOffset="44">18148 4671 6905,'-12'0'0</inkml:trace>
  <inkml:trace contextRef="#ctx0" brushRef="#br0" timeOffset="45">18136 4648 16250,'0'-6'307,"0"1"0,5 1-280,3 0 1,2-1 76,2 1 0,0 2-54,4-6 1,0 6 69,3-2 0,3-1-2,-3 1 1,1-4-14,-1 5 0,1-1 14,-4 4 0,3-2-6,-4-1 1,0 1 122,-4-1-258,1 1 0,-1 2 81,1 0 1,-5 0-588,1 0 219,-6 0-1743,4 0 328,-1 0-43,-4 0 1767,4 0 0,-5 0 0</inkml:trace>
  <inkml:trace contextRef="#ctx0" brushRef="#br0" timeOffset="46">18947 4123 8032,'-5'-6'-139,"4"-5"1,-9 10 0,3-4 0</inkml:trace>
  <inkml:trace contextRef="#ctx0" brushRef="#br0" timeOffset="47">18913 4089 8035,'0'-7'2910,"0"2"-867,0 5 1,4 5-1693,0 3 0,4 2-24,0 2 1,2-1-97,2 0 1,3 6-8,0 2 0,2 2 36,-2 2 0,-1 0-166,5 0 0,-4 1-97,4 3 0,-4-2 169,4 6 0,-5-1-227,2 4 0,-5 4 55,-3 0 1,0 4-62,-4-4 0,0 2 35,-4-2 1,-1-3-16,-3 3 0,-2-3 26,-6-5 1,1-1-22,-1-2 1,1-7 23,0 3 0,-1-8-10,1 1 1,-1-4-181,1 0 1,3-2-72,1-3-487,4 4 199,-7-10 93,9 4 69,-4-5-484,0 0 889,3 0 0,-3 5 0,5 1 0</inkml:trace>
  <inkml:trace contextRef="#ctx0" brushRef="#br0" timeOffset="48">19050 4968 8027,'11'-23'0</inkml:trace>
  <inkml:trace contextRef="#ctx0" brushRef="#br0" timeOffset="49">19621 4020 8068,'5'-11'0,"1"-1"0</inkml:trace>
  <inkml:trace contextRef="#ctx0" brushRef="#br0" timeOffset="50">19632 3986 8157,'7'16'3933,"-2"2"-3067,-5 5-440,0 0-138,0 0 1,1 1 163,3 2-271,-3-1 1,4 6-186,-5-4 1,0 0 114,0-5 1,0 0-581,0-3 1,0 1 285,0-4 1,2-1-794,1-4 0,-1-3 976,1-1 0,4 1 0,-1 3 0</inkml:trace>
  <inkml:trace contextRef="#ctx0" brushRef="#br0" timeOffset="51">19678 4408 8157,'0'0'0</inkml:trace>
  <inkml:trace contextRef="#ctx0" brushRef="#br0" timeOffset="52">19484 4523 8030,'-6'0'0,"1"5"0,5 1 0</inkml:trace>
  <inkml:trace contextRef="#ctx0" brushRef="#br0" timeOffset="53">19473 4534 8125,'0'0'0</inkml:trace>
  <inkml:trace contextRef="#ctx0" brushRef="#br0" timeOffset="54">19518 4523 8072,'17'0'0,"2"0"0,7 0 0,4-4 0,4 0 0,0-4 3018,0 5 1,-3-5-1680,-1 4 1,-4-3-1211,0 3 0,-2-4-477,-1 4 1,-1-1 168,-3 1 1,1 3-1318,-5-3 828,1 3 668,-5 1 0,-5-5 0,0-1 0</inkml:trace>
  <inkml:trace contextRef="#ctx0" brushRef="#br0" timeOffset="55">19998 4454 8075,'0'0'0</inkml:trace>
  <inkml:trace contextRef="#ctx0" brushRef="#br0" timeOffset="56">19964 4466 8075,'-17'11'0,"-6"0"0,-6 1 0</inkml:trace>
  <inkml:trace contextRef="#ctx0" brushRef="#br0" timeOffset="57">19507 4671 12063,'-4'8'1516,"0"-1"-1244,0 1 0,4 7-32,0 0 0,0 6 5,0-2 0,0 2-197,0 2 0,0 0 87,0 0 1,0 0-67,0 0 1,0-1 72,0 1 0,0-1-495,0-3 0,0 1 43,0-5 1,0 4-104,0-3 1,0-5-733,0-3 822,0-1 0,0 1-1123,0 0 1446,0-6 0,-5 3 0,-1-5 0</inkml:trace>
  <inkml:trace contextRef="#ctx0" brushRef="#br0" timeOffset="58">19507 5094 7845,'11'-17'0,"1"-1"0</inkml:trace>
  <inkml:trace contextRef="#ctx0" brushRef="#br0" timeOffset="59">19781 4705 7938,'11'-11'0</inkml:trace>
  <inkml:trace contextRef="#ctx0" brushRef="#br0" timeOffset="60">19781 4637 14338,'0'11'779,"-1"2"-572,-3 2 0,-2 3 13,-6 5 1,1 0-226,-1 0 0,1-1 93,-1 1 0,2 1-280,3 3 0,-4-2 120,4 6 0,1-6-314,-2 2 0,5-4 98,0-4 0,1 1 3,2-5 0,0 0-117,0-3 1,4-1-36,0 1 437,5-6 0,-3-1 0,6-5 0</inkml:trace>
  <inkml:trace contextRef="#ctx0" brushRef="#br0" timeOffset="61">19815 5014 7976,'-5'-7'0,"-2"-3"0,-9 3 3183,4 2-2177,-10-6 1,3 10-178,-8-3-1975,3 3 706,1 1 0,3 4-1412,5 0 1214,0 5 0,7-4 638,0 2 0,1 3 0,-5-3 0</inkml:trace>
  <inkml:trace contextRef="#ctx0" brushRef="#br0" timeOffset="62">20398 4351 8007,'0'-6'0,"0"1"0</inkml:trace>
  <inkml:trace contextRef="#ctx0" brushRef="#br0" timeOffset="63">20386 4329 13001,'0'15'520,"0"0"0,0 5-313,0-1 0,0 3 14,0 1 1,0 1-112,0 2 1,0-1 63,0 1 0,4-2-163,0-1 1,0-1 105,-4-3 1,0 1-129,0-5 0,0 1 199,0-5-234,0 0-475,0 1 258,0-6-702,0 4 374,0-8-58,0 3 1,-2-5 227,-1 0 0,0-4-794,-5 0 1,2-1 60,-2 1 1154,-2 3 0,4-9 0,-5 3 0</inkml:trace>
  <inkml:trace contextRef="#ctx0" brushRef="#br0" timeOffset="64">20238 4591 8007,'0'-6'-550,"-5"1"1823,3 5-280,-3-5-260,5 3-173,0-3-406,0 5 0,5 5 0,2 2 1</inkml:trace>
  <inkml:trace contextRef="#ctx0" brushRef="#br0" timeOffset="65">20249 4580 9627,'17'0'3646,"-3"0"-2572,5 0 0,0 0-468,4 0 1,-4 0-89,0 0 1,3-4-159,5 0 0,0-1-243,-4 1 1,-4 2 63,0-6 0,-5 6-700,1-2 1,-2 1 245,-2-1 273,-5 3 0,-1-4 0,-5 5 0</inkml:trace>
  <inkml:trace contextRef="#ctx0" brushRef="#br0" timeOffset="66">20569 4534 8007,'-18'12'0,"2"-1"0</inkml:trace>
  <inkml:trace contextRef="#ctx0" brushRef="#br0" timeOffset="67">19690 5014 7942,'-7'-7'0,"2"2"0</inkml:trace>
  <inkml:trace contextRef="#ctx0" brushRef="#br0" timeOffset="68">19678 5002 9186,'0'0'0</inkml:trace>
  <inkml:trace contextRef="#ctx0" brushRef="#br0" timeOffset="69">19724 5002 8007,'6'0'5087,"1"0"-4256,-4 0-674,-1 0 0,6 2 102,-4 1-60,0-1 29,1 3-128,2 0 1,0-3 12,1 6 1,-4-4-1,3 3 0,-3-3-48,4 4 1,-5-6-18,5 2 0,-4 1-178,3-1 194,-4 5-241,2-3 157,-5 6-45,0-1 1,0-3 90,0-1 1,0-3 5,0 4 0,-1-4-27,-3 3 1,-2-4 4,-6 1 1,5 1 5,-1-2 1,0 1 4,-3-4 1,-4 0 20,-1 0 0,1 0-19,4 0 0,-1 0 73,1 0-146,0 0-183,-1 0-184,1 0 254,4 0 163,2 0 0,5-5 0,0-1 0</inkml:trace>
  <inkml:trace contextRef="#ctx0" brushRef="#br0" timeOffset="70">19770 5139 8007,'57'0'0</inkml:trace>
  <inkml:trace contextRef="#ctx0" brushRef="#br0" timeOffset="71">21003 4112 8007,'0'-12'0,"0"1"0,0 4 0,0 2 0</inkml:trace>
  <inkml:trace contextRef="#ctx0" brushRef="#br0" timeOffset="72">21014 4043 9686,'-3'13'1262,"-1"2"0,-5 3-812,1 5 0,0 0-197</inkml:trace>
  <inkml:trace contextRef="#ctx0" brushRef="#br0" timeOffset="73">20969 4181 13795,'-5'16'114,"-3"14"113,2-1-97,-2 2 0,2-1 111,-2 4 1,2 2-302,2 2 1,3-3-13,-3 4 1,-1-4-46,1-1 0,0-1 41,4-2 0,1 1 102,3-6 1,-1 1 90,4-4 0,-3 0-90,4-1 1,-1-3 143,5 0 0</inkml:trace>
  <inkml:trace contextRef="#ctx0" brushRef="#br0" timeOffset="74">20973 4864 15354,'1'1'12,"6"11"126,0-2-97,0-3 0,-3 2 43,4-5-241,-6 0 157,8-4 0,-8 5 0,3 1 0</inkml:trace>
  <inkml:trace contextRef="#ctx0" brushRef="#br0" timeOffset="75">21026 4922 8007,'0'0'0</inkml:trace>
  <inkml:trace contextRef="#ctx0" brushRef="#br1" timeOffset="76">21151 4329 8250,'0'-7'0,"0"2"0</inkml:trace>
  <inkml:trace contextRef="#ctx0" brushRef="#br1" timeOffset="77">21151 4317 8250,'0'0'0</inkml:trace>
  <inkml:trace contextRef="#ctx0" brushRef="#br1" timeOffset="78">21140 4294 8250,'0'-6'2288,"0"1"-917,0 5-1176,5 5 0,-4 5 64,3 5 0,1 4-16,-1-3 0,4 4-36,-5-1 0,1 2 11,-4 2 1,2 0-174,1 0 0,-1 0 72,1 0 1,-1 0-164,-2-1 0,0 5-14,0 0 0,0-1 66,0-3 1,0-5-173,0-3 0,-4 2-53,0-2-352,0 0 154,4-3-118,0-6-302,0-1-315,0-5 1152,-5 0 0,4 0 0,-4 0 0</inkml:trace>
  <inkml:trace contextRef="#ctx0" brushRef="#br1" timeOffset="79">21437 4374 8250,'0'-6'1416,"0"1"-204,0 5-1053,0 5 1,1-1 65,3 7 0,-3-1-39,3 9 1,-3 0-115,-1 4 0,0 4 120,0-1 1,4 1-252,0-4 0,0-2 66,-4-1 1,0 0-163,0-5 0,0 0-160,0-3 1,0-5-848,0 1 104,0 0 1058,0-2 0,0 4 0,0-4 0</inkml:trace>
  <inkml:trace contextRef="#ctx0" brushRef="#br1" timeOffset="80">21323 4557 8250,'0'-6'596,"0"1"567,0 5-896,5 0 1,1 0 639,6 0-531,-1 0 0,2 0-62,2 0 0,-1 0-31,5 0 0,-4 0-355,4 0 1,0-4 144,4 0 0,-4-1-932,0 1 1,-5 3 858,1-3 0,3-2 0,0-1 0</inkml:trace>
  <inkml:trace contextRef="#ctx0" brushRef="#br1" timeOffset="81">21643 4374 8250,'0'-11'0,"0"4"0,0 1 0,0 2 738,0 3-33,0-4 1542,0 5-1435,0-5-554,0 4 1,1-4-150,3 5 0,-2 0 106,6 0 0,-4 0-296,3 0 173,1 0 1,3 1-5,1 3-227,-1-3 0,-1 5-466,-2-2 291,2-3 0,-5 6-95,3-4 195,-3-1 0,-4 4-42,3-2 232,-3-3 0,4 9-68,-5-2 0,-5-2 95,-3 2 1,-2-1-8,-1 5 0,1-1 168,2 1 1,-2-1 17,2 1 0,3-5-46,1 1 0,-1-4 185,2 3-200,-1-4 80,4 7-125,0-9 1,1 8-3,3-5 1,-2 1-65,6-1 1,-2-2-15,2 6 1,2-6-78,-2 2 1,2 3 117,1 0 0,1 0-96,-1 0 0,1 1 74,-1 3 0,-3 1-124,-1-1 0,-4 0 61,1 1 0,-3-1-102,-1 1 0,0 3 92,0 0 0,-5 0-13,-3-3 1,-7-1-55,-4 1 1,1-1 65,-1 1 0,0-2-262,-4-3 1,4 0 80,0-4 1,5-1-409,-1 1 0,2-1 648,2-2 0,-1-5 0,1-2 0</inkml:trace>
  <inkml:trace contextRef="#ctx0" brushRef="#br1" timeOffset="82">21848 4112 8250,'-6'-12'1677,"1"6"-1058,5 1 1153,0 5-1264,5 0-506,1 0 186,0 5 1,5 1 240,-4 6-209,-2-1 1,5 4-42,-2 0 0,2 6 0,2-2 1,-1 2-50,0 2 1,1 0 87,-1 0 0,1 1-316,-1 3 1,1 2 92,-1 5 0,0 0-152,1 1 0,-2-1-22,-2 0 1,0 0 24,-4 1 1,1 3 54,-1 0 0,-3-1 84,3-7 1,-6-1-13,-2-2 0,-5-3 3,1 3 0,-2-7-21,-1-1 1,-1-5 26,1 1 1,0-6 40,-1-1 0,5-6 70,-1 2-82,5-3 1,-2-2-28,5-3 16,0-2 0,-5-1 0,-1 2 0</inkml:trace>
  <inkml:trace contextRef="#ctx0" brushRef="#br1" timeOffset="83">22305 4112 8250,'0'-12'910,"0"4"-635,0 1 225,0 4-373,0-7 607,0 9-41,0-4 27,0 5 0,5 1-702,3 3 1,-2 4 97,2 7 1,-6-1-297,2 5 0,1 0 126,-1 4 0,1 3-658,-1 1 0,-3-2 381,3-6 0,-3 2-591,-1-6 922,0 5 0,5-12 0,1 2 0</inkml:trace>
  <inkml:trace contextRef="#ctx0" brushRef="#br1" timeOffset="84">22373 4374 8250,'0'0'0</inkml:trace>
  <inkml:trace contextRef="#ctx0" brushRef="#br1" timeOffset="85">22145 4500 10953,'11'0'1091,"7"-1"-791,5-3 1,1 2-207,7-1 0,-5-2 136,5 1 1,-6-1-295,2 1 0,-3 3 126,-1-3 0,-4-1-673,0 1 1,-5 0 100,1 4 510,-2 0 0,-2-5 0,1-1 0</inkml:trace>
  <inkml:trace contextRef="#ctx0" brushRef="#br1" timeOffset="86">22522 4454 8250,'0'0'0</inkml:trace>
  <inkml:trace contextRef="#ctx0" brushRef="#br1" timeOffset="87">22282 4648 8250,'-11'0'0,"4"0"570,2 0-125,5 0-266,-5 0 1207,4 5-828,-4 2 1,5 4 260,0 1-496,0 4 0,0 2-99,0 5 0,0 0 32,0-1 0,0 1-289,0 0 0,0 4 114,0-1 0,0 1-449,0-4 1,4-4 225,-1 0 0,1-5-1065,-4 1 519,0-2-511,5-2 103,-3-4 1096,3-2 0,-5 0 0,0 1 0</inkml:trace>
  <inkml:trace contextRef="#ctx0" brushRef="#br1" timeOffset="88">22453 4648 8250,'-6'-5'695,"1"-1"829,5 0-800,0 0 424,0 6 1,-4 6-892,0 1 1,-3 8-6,3 4 0,-4 3-42,5 1 104,-6 0-263,7 5 1,-4-4-148,2 2 0,3 2 31,-3-1 0,3-2-305,1-6 1,0 3-160,0-3 0,4-3 265,0 0 1,4-5 11,0-3 1,2 1-153,2-6 367,-1 1 93,5-4 1,-3-5 212,2-3 0,-3-2-88,-5-1 0,2-1 201,-5 1 0,0 0-122,-4-1 1,-5 1-144,-3-1 1,-6 1-124,-1 0 1,-7 4 92,0 3 1,3 3-1060,-4 1 0,4 5 126,0 3 846,2 2 0,6 1 0,-1 1 0</inkml:trace>
  <inkml:trace contextRef="#ctx0" brushRef="#br1" timeOffset="89">22945 4351 8250,'0'-6'752,"-6"1"-251,5 5 1,-4 0 2837,5 0-3278,0 10 32,-5-2 0,4 13 95,-3-2-127,3 3 159,1 1 0,-4 0-98,0-1-51,0 1 0,4 0-1079,0 0 738,0-5 1,2 2 54,1-5-1289,-1-5 991,3 1 0,-4-6-50,3 2 563,-3-2 0,4 0 0,-5 2 0</inkml:trace>
  <inkml:trace contextRef="#ctx0" brushRef="#br1" timeOffset="90">22945 4660 8250,'0'0'0</inkml:trace>
  <inkml:trace contextRef="#ctx0" brushRef="#br1" timeOffset="91">22830 4523 8250,'-6'-12'0,"1"6"596,5 1 103,0 5-236,5 0 132,-4 0-278,9 0 1,1 0 209,4 0-592,5-5 135,-2 3 0,8-3-676,1 5 395,0-5 247,-4 4 1,1-5-37,2 2 0,-12 3 0,2-4 0</inkml:trace>
  <inkml:trace contextRef="#ctx0" brushRef="#br1" timeOffset="92">23504 4043 8250,'0'-6'817,"0"-1"-409,0 3 975,0 3-389,0-4-136,0 5 1,0 5-450,0 3-362,0 2 141,-5 6 1,-1 7 223,-6 8-97,1 2-126,-1 1 0,0 4-197,-3 0 52,2 5 1,-4-3-278,6 2 164,0 2 0,3-7 35,0 5 0,6-6-16,-2 2 0,3-3 28,1-5-289,0 3 167,5-9 0,-3 4-196,6-5 323,-6-5 0,9 2-389,-4-5 242,-2 1 1,4-9-12,-5 1-584,5-6 475,-8 3 1,5-5-182,-2 0-728,-2 0 676,3 0 0,-4 0 517,3 0 0,-3 0 0,4 0 0</inkml:trace>
  <inkml:trace contextRef="#ctx0" brushRef="#br1" timeOffset="93">23584 4271 8250,'6'-11'0,"0"3"0,-6 1 1172,0 4-220,0-2 36,0 5 0,0 6-610,0 6-360,0-1 170,0 11 1,3-1 189,1 6-359,0 5 69,-4-3 1,0 5 320,0 1-1144,0-6 566,0 4 0,0-9-273,0 2 209,0-1 164,0-8 1,0 0-887,0-6 619,0 1 1,0-5-1096,0 1 711,0-6 720,0 4 0,5-1 0,1 1 0</inkml:trace>
  <inkml:trace contextRef="#ctx0" brushRef="#br1" timeOffset="94">23813 4374 8250,'0'-11'2091,"0"4"-1514,0 2 2052,0 5-2405,0 11-188,5-4 1,-4 15 330,3-3-350,-3 2 0,-1 7 256,5-4-818,-4 9 443,4-9 1,-5 4 3,0-5-1266,0-5 870,0 4 1,0-14-1415,0 4 965,0-3 943,0-3 0,5 9 0,2-2 0</inkml:trace>
  <inkml:trace contextRef="#ctx0" brushRef="#br1" timeOffset="95">23847 4694 8250,'0'0'0</inkml:trace>
  <inkml:trace contextRef="#ctx0" brushRef="#br1" timeOffset="96">23767 4557 8747,'0'-6'1986,"0"-1"-1972,0 3 266,0 3-343,0-4 110,0 5 0,9 0 236,2 0-1307,8 0 749,-1-5 1,3 4-1187,-1-3 1461,1-2 0,-13 4 0,2-3 0</inkml:trace>
  <inkml:trace contextRef="#ctx0" brushRef="#br1" timeOffset="97">24098 4294 8250,'-5'-11'2166,"4"3"-1434,-3 1-662,3 4 62,1-2 3312,0 5-3193,0 5-219,-5 1 62,3 6 1,-7 4 314,6 3-833,-1 3 402,-1-4 0,2 3-6,-4-2 1,4 3-146,-1 1 1,-1 0 39,1-1-914,0-4 571,4 4 0,0-10-675,0 4 644,0-4 102,0 0-167,0-6-109,0 4 34,6-8 528,-5 8-70,9-9 1,-7 4-75,4-5 1,-3 0-1,4 0 1,-5 0-115,5 0 94,-5 0 88,2 0 1,-2-1 80,1-3 161,0 3-275,-4-9 751,0 8-396,5-3-165,-4 0 42,4 4 1082,-5-4-429,0 0-382,0 3 1304,0-3 2722,0 5-4049,0 5-512,0-3 288,0 13 0,0-7 222,0 7-476,0 3 243,0-1 1,0 2 103,0 0-1267,0 0 788,0-1 0,2 0-1357,2-3 826,-3-2 513,4 3 1,-5-8 375,0 0 0,5-1 0,1 5 0</inkml:trace>
  <inkml:trace contextRef="#ctx0" brushRef="#br1" timeOffset="98">24132 4820 8250,'0'0'0</inkml:trace>
  <inkml:trace contextRef="#ctx0" brushRef="#br1" timeOffset="99">24235 4054 8035,'0'-11'1604,"0"0"-917,0 4-458,0 2-558,0 5 1569,0 5-838,5 2 0,1 9-42,6 3 978,-1 8-840,6 7 1,-4 4-104,2 8 1,-3-4-199,0 3 0,-1 2-4,1-1-934,-1-5 948,-5 8-1323,5-8 845,-10 4 0,4-4-509,-5-3-47,0-2 550,0-2 0,-4-4-268,0 1-872,-5-11 815,8 7 0,-10-15-1155,-1 4 903,1-4 1142,-11 0-288,10-6 0,-10 4 0,4-3 0</inkml:trace>
  <inkml:trace contextRef="#ctx0" brushRef="#br1" timeOffset="100">24738 4100 8021,'-12'-11'0</inkml:trace>
  <inkml:trace contextRef="#ctx0" brushRef="#br1" timeOffset="101">24726 4077 8021,'0'-11'251,"0"3"548,0 1 56,0 4-359,0-2 143,0 0 81,0 4-316,0-4-159,0 5 0,0 5 54,0 2-430,0 3 167,5 7 1,-3 1 110,1 5 0,2-1-169,-1 1 1,1 4-459,-1-1 0,-3-3 88,3-4 1,-3-5-1065,-1 2 798,6 1 658,-5-4 0,9 4 0,-4-6 0</inkml:trace>
  <inkml:trace contextRef="#ctx0" brushRef="#br1" timeOffset="102">24783 4340 8021,'0'11'0,"0"1"0</inkml:trace>
  <inkml:trace contextRef="#ctx0" brushRef="#br1" timeOffset="103">24521 4477 9009,'11'0'1900,"2"0"-1259,2 0 0,3 0-200,5 0 1,4 0-2,4 0 0,2-4-31,1 0-180,-5 1-58,4-3 1,-5 5-128,3-3 0,-5-1 234,-7 2-900,-2-1 434,-1 4 212,-3 0-1476,4 0 518,-11-5 414,4 3-1511,-9-3 537,4 5 552,-5 0 123,-10 0 819,3 5 0,-15 2 0,4 4 0</inkml:trace>
  <inkml:trace contextRef="#ctx0" brushRef="#br1" timeOffset="104">24601 4648 8021,'0'-6'1248,"0"1"-254,0 5-809,-6 5 0,5 1 279,-3 6-2,3 4-303,1-3 69,0 8-103,0-3 1,0 5 125,0 0-377,0 0 120,0 0 1,0-2 149,0-2-594,0 3 329,0-10 1,0 5-306,0-6 275,0 1-59,0-6-386,0 4 163,0-8-591,0 3 825,0-5 1,-5 5-1,-1 1 1</inkml:trace>
  <inkml:trace contextRef="#ctx0" brushRef="#br1" timeOffset="105">24578 4968 8021,'0'-11'0,"0"-1"0</inkml:trace>
  <inkml:trace contextRef="#ctx0" brushRef="#br1" timeOffset="106">24863 4728 8289,'0'-11'752,"0"3"243,0 1 0,0 3-312,0-4-350,0 6-185,0-3 0,0 3 528,0-2 409,0 3-643,0-4-201,0 5 1,-1 6-322,-3 6 0,-2 1 68,-6 6 69,1 0 31,0 4 1,-1-1-68,1 1 0,1-1-176,2-3 0,-2 2 36,2-2 0,3-2-82,1-2 0,3-2-186,1-2 0,0 1-1,0-1 22,5 0 234,1 1 64,1-6 202,3-1-93,-4-5-243,6 0 960,-1 0-536,1 0 0,-6-1 110,-2-3 85,2 3-185,-5-9 0,4 3 311,-5-4 0,-1 0-163,-3-1 1,-3 5-452,-9-1 1,-6 2 11,-9-2-2154,-2 3 639,-1 5 1574,0 0 0,-1 10 0,1 3 0</inkml:trace>
  <inkml:trace contextRef="#ctx0" brushRef="#br1" timeOffset="107">24578 4934 8152,'-24'11'0,"2"1"0</inkml:trace>
  <inkml:trace contextRef="#ctx0" brushRef="#br1" timeOffset="108">14036 5985 8097,'12'-12'0</inkml:trace>
  <inkml:trace contextRef="#ctx0" brushRef="#br1" timeOffset="109">14036 5973 8097,'0'-6'816,"0"1"1764,0 5-2363,0 5 1,0 6-69,0 8 1,2 3 86,1 1 1,-1 1-111,1 2 0,2-1 65,-1 1 1,4 2-188,-4-1 1,1-1-112,-1-3 1,-3-1 172,3-3 1,1 1-58,-1-5 0,-1 1 145,-3-5-493,0 0 111,0 1-718,0-6-158,0-1-509,0-5 192,-5 0 1421,-1 0 0,-5 0 0,-1 0 0</inkml:trace>
  <inkml:trace contextRef="#ctx0" brushRef="#br1" timeOffset="110">14059 6373 8097,'-11'-5'0,"-6"-2"0,-1-4 0</inkml:trace>
  <inkml:trace contextRef="#ctx0" brushRef="#br1" timeOffset="111">13911 6247 8097,'-12'0'0</inkml:trace>
  <inkml:trace contextRef="#ctx0" brushRef="#br1" timeOffset="112">13899 6247 8097,'0'-6'-339,"0"1"1587,0 5-777,5 0 1,3 0 234,7 0-89,3 0-283,5 0 1,0 0 348,-1 0-405,1 0 1,0 0-178,0 0 1,0-1 148,0-3 1,-4 2-604,0-1 1,-5-2 276,1 1 1,-2 0 75,-2 4 0,5-5 0,2-1 0</inkml:trace>
  <inkml:trace contextRef="#ctx0" brushRef="#br1" timeOffset="113">14253 6202 8097,'0'0'0</inkml:trace>
  <inkml:trace contextRef="#ctx0" brushRef="#br1" timeOffset="114">14630 5790 8206,'0'-6'434,"0"0"-434,0 2 486,-5 3 11,4-4-210,-4 5 1764,5 0-1288,-5 0-429,3 0-149,-8 5 1,5 6 241,-2 8-226,-4 3 0,5 4 5,-5 1 0,-1 5 6,1-2 1,1 4-161,2 4 1,-2-1 139,2 5 1,3-4-335,1 4 1,3-4 116,1 4 0,0-5-78,0 1 0,1-3 160,3 0 1,2-6 58,6-2 1,-1-5 221,1-3 1,3-2-100,0-6 0,0-1-34,-3-2-58,-1 2 1,1-5-385,-1 3 1,-3-3 70,-1-5-2116,-4 0 450,7 0 26,-9 0 1806,4 0 0,-5-5 0,0-1 0</inkml:trace>
  <inkml:trace contextRef="#ctx0" brushRef="#br1" timeOffset="115">14801 6087 8132,'7'-5'0,"-2"4"0,-5-9 0,0 3 119,0-4 60,0 0 181,0-1 127,0 1-292,0-1 0,0 5 470,0-1-232,0 1 1,0-5 307,0 1-94,0 4 53,5-3-460,-4 4 0,4-2-63,-5 1 1,2 4 62,1-1 0,0 3-200,5 1 0,-5 0 259,5 0-445,0 0 1,3 5 47,0 3 1,0 3-48,-4 4 0,2 1-69,-5 6 1,3-1 108,-3 5 0,0 2-86,-4-1 1,-5 3 103,-3-3 1,2 3-295,-2-3 1,-2-1 79,-1-7 0,-3 1 251,6-5 0,2-1 255,-2-6-289,6 2 256,-3-4-170,5 1 209,5-2 0,5-5-46,5 0 1,0 0-70,-3 0 0,0 0-117,4 0 0,-4 0-164,4 0 1,-2 0-583,1 0 0,-2 0 363,2 0 1,-3 0 403,0 0 0,4 0 0,2 0 0</inkml:trace>
  <inkml:trace contextRef="#ctx0" brushRef="#br1" timeOffset="116">15064 6339 8132,'6'0'0,"0"0"0</inkml:trace>
  <inkml:trace contextRef="#ctx0" brushRef="#br1" timeOffset="117">15201 5996 8185,'0'-11'1461,"0"-1"-949,0 6 318,0 1-23,0 0-293,0 3-214,0-3 1,0 14 66,0 3-368,0 7 246,0-7-413,0 10 220,5-4 1,-2 4 194,4 1-861,-4 0 483,2 0 0,-5-1-228,0-3 1,1-3-394,3-4 1,-3-1 281,3 0 470,-3-4 0,-6 3 0,-1-4 0</inkml:trace>
  <inkml:trace contextRef="#ctx0" brushRef="#br1" timeOffset="118">15224 6247 8185,'-11'12'0</inkml:trace>
  <inkml:trace contextRef="#ctx0" brushRef="#br1" timeOffset="119">15076 6156 8185,'-7'0'1852,"2"-5"-1462,10 4 1,3-5 394,7 6 0,-2 0-261,2 0 0,3-1-413,1-3 1,2 2 59,2-6 1,0 6-891,0-2 1,0-1-781,0 1 1,-1-1 413,1 1 1085,-5 3 0,9-4 0,-3 5 0</inkml:trace>
  <inkml:trace contextRef="#ctx0" brushRef="#br1" timeOffset="120">15544 5916 8013,'0'-6'844,"0"-4"254,0 8 222,0-3-540,0 5 1,0 7-519,0 4 0,4 2-33,-1 6 0,2 0-140,-1 4 1,-2 3 83,1 1 0,2 3-226,-1-3 0,4 1-293,-4-1 0,1-7 230,-1 3 0,-3-4-474,3 0 0,1-2 299,-1-1 1,-1-7-169,-3 2 1,0-6-185,0 3-765,5-6 1408,-3 3 0,3-5 0,-5 0 0</inkml:trace>
  <inkml:trace contextRef="#ctx0" brushRef="#br1" timeOffset="121">15681 5733 8156,'0'-11'0,"0"5"0,0-5 1243,5 10-509,-4-4-281,4 5 1,0 0 632,3 0-664,2 5 476,-4 1-481,5 11 0,-1-3 192,5 5-153,5 5-274,-7 0 0,7 9 241,-4-2-309,-1 2 0,0 6 249,0 3-1017,0-3 583,-3 6 0,-5-6 143,1 3-331,-5-3 249,2-5 1,-2 1-259,1-1 0,0-5 174,-4-2 1,0-3-671,0-1 1,-4-2 371,0-2 1,-4-3-1052,0-9 0,2 2 1048,-2-5 395,0 5 0,-3-8 0,0 4 0</inkml:trace>
  <inkml:trace contextRef="#ctx0" brushRef="#br1" timeOffset="122">16298 5722 8218,'0'-12'666,"0"5"-293,0-1-110,0 6 109,0-3 453,0 0-114,0 3-63,0-3-151,0 5-403,5 5 0,-3 5 133,6 6 1,-4 4-101,3-1 1,0 3 80,0 0 0,0-3-519,-4 0 1,-1-5-148,1 2 0,2 0-355,-1-1 0,0 1-54,-4-5 1,0-3 866,0-1 0,5 1 0,2 3 0</inkml:trace>
  <inkml:trace contextRef="#ctx0" brushRef="#br1" timeOffset="123">16126 6087 7624,'7'0'590,"8"0"0,-6 0 152,10 0 507,0-5-758,4 4 1,1-4 237,2 5-266,4-5-144,4 4 0,0-10-88,0 4 1,1 0 0,-1 0 0,-1 0 29,-3 0 0,2-3-29,-5 2 0,-4 3-1,-4 1 1,-5-1 29,1 1 0,-3 1 203,0 3-116,-6 0-348,-1 0 0,-5 0 0,0 0 0</inkml:trace>
  <inkml:trace contextRef="#ctx0" brushRef="#br1" timeOffset="124">16686 5985 8052,'-17'10'0,"0"2"0</inkml:trace>
  <inkml:trace contextRef="#ctx0" brushRef="#br1" timeOffset="125">16309 6259 8136,'-6'-5'0,"-1"2"1000,3-5-598,3 6 0,-4-4 431,5 2-194,0 2 914,0-3-722,0 5-595,0 5 1,1 3-31,3 7 1,-1-1 33,4 5 1,-3 2-161,4 5 0,-6-2 46,2 3 0,-1 1-256,0-1 1,-1 3 65,2-3 1,-3-2-180,-1-6 0,0 1-477,0-4 0,0-1 356,0-4 0,0-3-1609,0-1 755,5-4 1218,-4 2 0,9 0 0,-3 2 0</inkml:trace>
  <inkml:trace contextRef="#ctx0" brushRef="#br1" timeOffset="126">16583 6236 8078,'-5'-7'1587,"4"-3"-1180,-4 9 0,5-4 293,0 5-372,-5 0 1,2 0 36,-5 0 0,5 5 83,-5 3 0,4 2 12,-3 1-39,-1 6-152,-3 0 0,3 6 11,0 0-75,1 5 0,-1-4-149,1 3 1,4-3 118,-1-1 0,3 0-190,1-1 0,0-2 55,0-1 0,1-5-331,3 1 0,1-3 95,3 0 0,2-2-96,-3-2 0,7-3 101,2-5 0,-1 0-56,-4 0 1,4-2 163,1-1 1,-1 0-9,-4-5 0,0 1 233,-4-5 1,2 1-77,-5 0 1,0-5 156,-4 1 1,-2 0-46,-1 3 1,-5 1-254,-7 0 1,1 3-122,-5 0 1,-4 6-233,-4-2 1,2 3-79,6 1 0,-1 4 197,4-1 1,2 6 308,7-1 0,2 2 0,5 1 0</inkml:trace>
  <inkml:trace contextRef="#ctx0" brushRef="#br1" timeOffset="127">16435 6510 8078,'22'11'0</inkml:trace>
  <inkml:trace contextRef="#ctx0" brushRef="#br1" timeOffset="128">17257 5905 8221,'0'-12'0,"0"1"689,0-1 77,-5 6 266,4-4-247,-4 3 357,-1 1-329,5 1-685,-4 5 0,5 1 136,0 3 0,0 8 42,0 7 0,0 3-58,0 5 1,4-2-76,0 6 0,1-4-3,-1 3 0,-3-5-198,3 2 0,-3-3 169,-1-1 1,4-1-53,0-3 1,-1 1-397,-3-5 0,0-3-27,0-5-2050,0-4 1099,0 2-339,0-5 1,-5-5 549,-2-3 1074,-3-2 0,-7-1 0,-1-1 0</inkml:trace>
  <inkml:trace contextRef="#ctx0" brushRef="#br1" timeOffset="129">17120 6087 8221,'0'-6'1233,"0"1"-884,0 0 1,1 4 271,3-3-186,-3 2 591,4 2-597,0 0 1,2-1 234,4-3 345,6 3-605,-5-4 1,10 4 383,-3-3-479,3 3 1,0-6-305,1 4 1,0 1 53,0-2 1,0 3-1368,0 1 1,-1 0 321,1 0 986,0 0 0,0 0 0,0 0 0</inkml:trace>
  <inkml:trace contextRef="#ctx0" brushRef="#br1" timeOffset="130">18856 6613 8097,'-13'-5'0,"-2"3"481,7-1 807,3 1-602,0 2 1179,5 0-1803,5 0 1,-2 0 45,4 0 1,-3 0-53,4 0 1,-6 2-191,2 1-1004,3-1 143,-1 8 1,5-5 422,1 2 1,-3 0-231,2-3 1,-2-2 26,6 6 775,3-6 0,-5 8 0,3-3 0</inkml:trace>
  <inkml:trace contextRef="#ctx0" brushRef="#br1" timeOffset="131">19141 6773 8104,'12'0'-695,"-6"5"1,0-4 728,-2 3 1497,-2-3-704,3-1-323,-5 5-1062,0-4 452,0 4-808,5-5 535,-4 5 379,4-3 0,0 8 0,1-4 0</inkml:trace>
  <inkml:trace contextRef="#ctx0" brushRef="#br1" timeOffset="132">19530 7012 8248,'0'-6'0,"0"1"1578,0 5 0,0 0 1</inkml:trace>
  <inkml:trace contextRef="#ctx0" brushRef="#br1" timeOffset="133">22168 7926 7925,'-1'-6'0,"-3"2"0,3 3 654,-5 1 1259,6 0-1314,0 5-435,0 1 1,0 7 169,0 2-170,0 3 1,0 1 163,0 0-309,6 0 159,-5 4 0,4 0 178,-5-1-452,0 1 136,0 0 0,0-1-375,0-3 293,0 2 0,1-7-362,3 5 0,-3-5 122,3 1 189,-3-7-808,4 2 578,-3-9 0,4 6-456,-2-3-171,-3-3 950,4 4 0,0-5 0,2 0 0</inkml:trace>
  <inkml:trace contextRef="#ctx0" brushRef="#br1" timeOffset="134">22077 8189 7925,'6'-5'716,"4"3"0,-7-3-261,4 5 531,1 0-555,-2 0 0,4-1 330,-2-3-374,2 3-139,1-4 1,2 1 489,2 0-441,-2 0 0,4 3-70,-6-3 1,0 3-116,1-3 162,-1 3-696,1 1 385,-1-5 1,1 4 124,-1-3-1565,-5 3 527,4 1-168,-3 0 1118,4-5 0,6 3 0,0-3 0</inkml:trace>
  <inkml:trace contextRef="#ctx0" brushRef="#br1" timeOffset="135">23173 7721 7923,'0'-7'211,"0"-3"8,-5 9 160,4-4-24,-4 0 1,5 3 451,-6-3-459,5 5 0,-5-4 201,2 1 59,3-1-319,-9 4 1,7 0 327,-5 0-398,1 5-41,-5 1 0,1 9 307,0 1-321,-1 9 0,-3-6 86,0 8 0,-1 2-4,5 1 1,1 0-120,2 0 37,-2 1 0,8 3 165,-6 0-496,5 0 135,-2 1 0,5-1-97,0 0-53,0 0 140,5 1 0,-2-5-60,5 1 18,-1-6 79,5 3-122,-1-5 151,0-1 0,1-4-11,-1-3-53,1 3 52,-1-5 1,1 2 36,-1-7-319,0 2 168,-4-4 1,3 1-256,-2-4-197,-3-1 337,0-2 0,-4 0-1179,3 0 414,-3 0-1570,4 0 1383,-5 0 1169,-5 0 0,-1-10 0,-6-3 0</inkml:trace>
  <inkml:trace contextRef="#ctx0" brushRef="#br1" timeOffset="136">23367 7926 7923,'0'-11'-47,"0"-1"1,0 5-47,0-1 93,0 5 1231,0-7-216,0 9 173,0-4 904,0 5-1928,0 5 1,0 1 218,0 6-340,0-1 33,-5 6 1,0-3 252,-3 5-382,-2 0 181,9-1 0,-8 3-346,5-2 137,0-2 0,4 4-356,-5-8 322,4 8 0,-4-8-36,5 2-68,0-2-32,0-2 222,0 1-189,5-1 150,-4-4-204,9 3 187,-3-9 26,-1 4 1,4-5-431,-2 0 219,2 0 0,-4 0-751,5 0 609,-5 0 0,5 0-203,1 0-587,-1 0 259,-4-5 943,3 4 0,-4-4 0,5 5 0</inkml:trace>
  <inkml:trace contextRef="#ctx0" brushRef="#br1" timeOffset="137">23470 8120 7923,'0'-6'0,"0"-4"528,0 2-100,0 3 54,0-5 119,0 9-111,0-4 1868,0 5-1675,-5 0-111,4 5-262,-5 1 1,6 9 133,0 0 138,0 6-282,-5-4 0,4 8 119,-3 1-314,3-2 59,1-1 0,-4 1-373,0-5 172,1 5 0,3-11-81,0 2 0,0-2 29,0-2-1348,0 1 396,0-6 401,0 4-1695,0-8 1051,0 3 1284,0-5 0,5 5 0,1 1 0</inkml:trace>
  <inkml:trace contextRef="#ctx0" brushRef="#br1" timeOffset="138">23721 8017 7923,'0'-7'0,"0"-1"651,0 6-217,0-8 1,0 8 138,0-3-20,0 5-150,0-5 88,0 4 136,0-4-439,0 5 0,4 1 31,0 3 0,0 2 180,-4 6-125,0-1-55,0 6-21,0-5-48,0 10 1,0-8 2,0 5 0,1-5-123,3 1 0,-3 1 286,3 0-947,-3-1 497,-1-9 1,1 3-1718,3-5 960,-3 5-823,4-8 851,-5 4 863,0 0 0,0-3 0,0 3 0</inkml:trace>
  <inkml:trace contextRef="#ctx0" brushRef="#br1" timeOffset="139">23630 8166 7923,'0'-6'741,"5"0"-262,-4 1-185,4 4 1,-1-5 843,0 2-460,0 3-326,1-4 0,0 3 83,2-1 1,4 1-118,-4-1 1,3 0 42,2-1 0,-1 3-33,1-3-694,-1 3 361,0-4 1,5 3-893,-1-1 1,0 0 208,-3-1 0,-1 3-1847,0-3 2535,-4 3 0,8-4 0,-2-1 0</inkml:trace>
  <inkml:trace contextRef="#ctx0" brushRef="#br1" timeOffset="140">24064 7835 7923,'6'-18'-1821,"-1"7"3679,-5 5-505,0 1-560,0 4-164,0-4-311,-5 10 1,3 3 62,-6 7 1,4-1 142,-3 5 0,3-4-166,-4 4 1,4 0-140,-3 4 0,0 0-193,0 0 1,-2-3 37,5 3-480,-5-8 382,8 12 0,-4-13 96,5 5-315,-5-5 62,3 2 39,-3-4-390,5-1 312,0-5 1,2 3-283,1-5 270,-1 0 74,8-4 0,-8 0-101,6 0 1,-4 0 31,3 0 0,1 0-170,3 0 1,-3 0 31,0 0-542,-1 0 163,0 0 116,3 0 197,-9-5-55,4 4 496,0-5 0,-3 6 0,3 0 0,-4 0 0,3 0 0,-3-1 0,3-3 0,-3 2 0,-1-6 0,0 4 0,0-3 0,0 4 0,0-7 0,0 8 48,0-6 0,0 5-48,0-2 2547,0 5 87,0 5-1047,0 2-996,0 4 1,0 4-226,0 1 1,0 3-247,0-4 1,0 5-15,0-1-109,0-2 181,0 4 0,0-8-521,0 2 0,0 2 78,0-2-681,0-5 640,0 0 0,1-5-701,3 3-730,-3-3 1088,4-5-2612,-5 0 3261,0-5 0,0-6 0,0-7 0</inkml:trace>
  <inkml:trace contextRef="#ctx0" brushRef="#br1" timeOffset="141">24224 7766 7923,'0'-18'0,"0"2"922,0 5-351,0 4 48,0-3 101,0 9-364,0-4 1,0 0 625,0 3-149,0-3-430,5 5 1,0 2-157,2 1 0,4 4 169,-4 4-142,3 1-110,2-1 0,-1 5 27,1 3 0,-1 3 42,0 1 0,5 4-152,-1-1 0,0 6-96,-3-2 0,-2 3-226,-3 2 0,2-2 67,-5-3 1,0 7-250,-4-3 0,0 3 172,0-3 0,-1 0-94,-3 1 1,-3-1-137,-4 0 156,0 0-103,-1-4 55,-4 3 138,3-9 0,-4 2 8,6-7 0,0-1-25,-1-3 1,5-6-20,-1 3-658,5-8 141,-2 1-459,5-5 173,0 0 1074,0-5 0,10-7 0,3-6 0</inkml:trace>
  <inkml:trace contextRef="#ctx0" brushRef="#br1" timeOffset="142">24852 7618 8096,'0'-12'424,"-5"6"794,3-4-268,-3 9-456,5-5-158,0 6 1,0 6 366,0 1-293,0 3-1,0 7 6,0 1-121,-5-1 0,4 6-177,-3 0 1,3 0-170,1 3 0,0-5 341,0-2-478,0-5 204,0 7 0,1-8-833,3 2 0,-3-2 400,3-2 0,1 1-1152,-1-1 1,0-3 72,-4-1 1497,0-4 0,5 12 0,1-2 0</inkml:trace>
  <inkml:trace contextRef="#ctx0" brushRef="#br1" timeOffset="143">24623 8086 10151,'13'0'1741,"2"0"1,-1-1-1063,5-3 1,5 3-261,7-3 1,-2-1-290,2 1 0,-5-1-42,5 1 1,-5 3-242,5-3 0,-6 3 108,2 1 1,-4 0-28,-4 0 1,-2 0-594,-1 0 0,-4-2-838,4-1-745,-4 1 934,0-3-631,-1 5 991,-5 0 954,-6 0 0,-11 5 0,-7 2 0</inkml:trace>
  <inkml:trace contextRef="#ctx0" brushRef="#br1" timeOffset="144">24703 8189 7948,'-11'-5'2488,"5"3"-1980,0-3-200,6 5 0,0 2 157,0 1 0,0 4-251,0 4 1,0 2-8,0 2 1,0-1-10,0 5 0,0 0 23,0 4 0,0 0-253,0 0 0,0-1 107,0 1 0,0-1-396,0-3 0,0 1-69,0-5 1,0 5-183,0-5 0,0 0-187,0-4 1,0-3-117,0 0-227,0-6 296,0 3-452,0-5 1258,6 0 0,-5 0 0,4 0 0</inkml:trace>
  <inkml:trace contextRef="#ctx0" brushRef="#br1" timeOffset="145">25000 8212 7950,'0'-12'0,"2"2"1210,1 2-100,-1-2 8,3 9 267,-5-4-932,-5 5 1,-2 0-29,-4 0 0,-1 6-155,1 6 0,-2-1-41,-2 4 0,2 3-34,-2 1 0,2 3-96,2 1 1,0-1-97,-1 1 0,2 0 93,2 0 0,-2-2-394,3-1 1,2 1 190,1-2 1,3-1-333,1 1 1,0-5 214,0 1 0,1-2-47,3-2 0,-2 1-72,6-1 1,-1-1-58,5-2 1,-1 1-36,1-5 0,-1-1 148,0-3 0,2 0 191,2 0 0,-2 0-147,2 0 1,-2-1 409,-2-3 1,1-1-152,-1-2 1,-3-4 534,-1 4 0,-4-3-172,1-2 0,-3 1 24,-1-1 0,0 1 52,0 0 1,-5-2-18,-3-2 0,-3 6-485,-4-3 1,1 9 130,-5-1 1,0 2-1134,-4 2 0,4 0 552,0 0 1,5 6-2517,-1 1 3013,7 3 0,-2 7 0,4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33:06.21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2113 3792 8153,'0'0'0</inkml:trace>
  <inkml:trace contextRef="#ctx0" brushRef="#br0" timeOffset="1">2090 3860 8018,'0'-7'71,"0"-1"112,0 5 0,0-3 100,0 2-73,0 3 0,0-5 536,0 2-73,0 3-445,0-10 1,1 10 405,3-3-149,-3-2-74,4 5 74,-5-4-99,0 5 0,0 5-179,0 2 0,4 9-26,0 3 0,0 2-71,-4 2 1,0 4 70,0-1 1,-1 10-26,-3-2 1,3 0 29,-3 1 0,2-7-11,2 6 1,-3-2 0,-1 2 1,0-4-132,4 1 0,-1-6-42,-3 2 0,3-3 80,-3-1 0,3-2-167,1-2 1,0 2 118,0-6 0,0 0-112,0-3 0,3-1 90,1 0 19,0 1 36,1-1 1,-4 1 45,4-6 1,-5 0-40,0-2 19,0-3 23,0 5-256,0-6 148,6 0 0,-5 1-15,3 3-34,-3-3 28,4 4 0,1-5 148,6 0 0,-1 0-81,1 0 1,-1-1 134,0-3 0,2 3-85,2-3 0,-1 3 36,5 1 0,-3-2-101,3-2 1,-4 3-1,4-3 1,-1 3-21,1 1 1,2-1 55,-2-3 0,3 3-131,1-3 0,-4 3 48,0 1 1,-2-4 22,3 0 0,-3 0-15,-1 4 0,-4-4-18,3 1 0,-2-1-30,-1 4-2,-1 0 9,0-5 4,1 3 0,-5-3 95,1 5-1045,-5 0-775,2 0-778,-5 0 0,-2-3 271,-1-1 2268,-4 0 0,-4-1 0,-1-1 0</inkml:trace>
  <inkml:trace contextRef="#ctx0" brushRef="#br0" timeOffset="2">2067 4180 8008,'0'-6'663,"0"-1"-44,0 4-460,0 1 464,0-3-33,5 5 0,2 0-130,4 0 1,0 0-179,1 0 1,1 0 151,2 0 1,3 0-101,4 0 1,1 0-10,0 0 0,0 0-69,0 0 0,3 0-59,1 0 1,4 4 3,-5 0 0,1 0-82,-4-4 1,3 0-87,1 0 0,0 0 129,-5 0 0,0 0-184,-3 0 0,3 0 24,-3 0 1,-3-4-123,-1 0 0,-2 0 65,-2 4 0,-3 0-142,0 0-328,-6-5 67,8 4 0,-8-5-476,1 2 1,-3 2 397,-3-1 1,-2-4-798,-3 0 1,-6 0 149,3 0 1183,-8-1 0,1-3 0,-5-1 0</inkml:trace>
  <inkml:trace contextRef="#ctx0" brushRef="#br0" timeOffset="3">2113 3803 8090,'-1'-7'0,"-3"-1"512,3 5 1,1-6-76,7 6 0,3-5 411,2 4 1,-1-3-300,1 3 0,4-4 186,3 4 0,6-3-221,2 3 1,1 0-45,-1 4 1,2-4-209,5 1 0,-3-1-12,-1 4 0,-3 0-116,3 0 0,-4 0 63,0 0 0,-2 1-136,-1 3 0,-4-3 76,0 3 0,-4-3-234,4-1 0,-5 0-180,2 0 1,-7 0-887,-2 0-1505,-4 0 1290,7 0 276,-9 0 1,3 4 1101,-8 0 0,-2 5 0,-6-3 0</inkml:trace>
  <inkml:trace contextRef="#ctx0" brushRef="#br0" timeOffset="4">3015 3609 7959,'0'-11'-1128,"0"-1"1570,0 6 0,0-1 386,0 4-43,0 1-192,0-8-55,0 9-85,0-9 200,0 9-245,0-5-29,0 1-129,0 4 228,0-4-480,0 5 1,0 5 59,0 3 0,0 3 64,0 4 0,0 3 12,0 5 0,0 4-47,0-1 1,1 6-33,3-2 0,-3 3-1,3 2 0,-2 0-134,-2 3 1,0-2 69,0 2 0,1 1-51,3-1 0,-3 4 78,3-4 1,-3 4-151,-1-4 1,0 0 3,0-3 1,0-1 163,0 0 1,0-5-10,0-2 0,0 1 25,0-2 0,0 1 18,0-4 0,0 0-57,0 0 1,-1-4 1,-3 0 1,3-5 37,-3 1 1,3-2-6,1-2 1,-4-3 11,0-1 260,0-4-36,4 2 184,0 0-114,0-4-143,0 4-264,0-5 0,1-4 61,3 1 26,3-1 0,4 4-32,0 0 0,1-4 37,-1 0 0,2 0-30,2 4 1,-1 0 100,5 0 0,-1-3-62,1-1 1,1 0 9,-5 4 0,4-1-22,-3-3 1,3 3 3,-4-3 1,0 3-6,-3 1 0,-1 0 7,0 0 0,-3 0-125,0 0 140,-6 0-221,8 0-32,-8 0-375,3 0-1995,-5 0 1,0-5 497,0-3 2069,0-2 0,5-12 0,1-2 0</inkml:trace>
  <inkml:trace contextRef="#ctx0" brushRef="#br0" timeOffset="5">3072 3529 8086,'-10'-8'-1774,"2"1"2194,3 4 0,5-3 638,0 2-671,0 3 0,5-5-27,3 2 1,6 2-75,1-1 1,4-2 145,-3 1 0,4-4-43,-1 4 0,2-1 81,2 1 0,0 3-230,0-3 1,-4-1 14,0 1 0,-1 1-205,1 3 0,-1-4 118,-3 0 1,-2 0-55,2 4 253,-3 0 98,0 0-346,-1 0-80,-4 0-39,-2 0 0,-5 0 0</inkml:trace>
  <inkml:trace contextRef="#ctx0" brushRef="#br0" timeOffset="6">3837 3780 8009,'-5'-11'-1094,"3"3"1563,-6 1 1,6 3 532,-2-4 126,-3 6-677,6-8 1,-5 8 164,2-2-43,3 3-118,-4 1 239,5 0-643,5 0 0,0 7 81,2 4 1,7 2-7,-2 6 1,2 0 21,-3 4 0,4 3 8,1 1 0,3 5-134,-4-2 0,5-1 93,-1 2 0,2-2-87,-2 1 1,2 3 72,-2-2 0,3-3-190,1-2 0,0-2 18,-1-1 0,-3 0 183,0 0 1,-5-4-1,2 0 0,-4-5 123,0 1 0,-1-2 121,1-2-139,-1 1-194,0-1 98,1-4 1,-5 1-143,1-4-71,-5 0-496,2-4-39,-5 0-371,0-5 29,0 4 1,-2-8-190,-1 5-793,1-5 1383,-8 3 0,4-4-356,-6 2 924,6-2 0,-4 4 0,4-6 0</inkml:trace>
  <inkml:trace contextRef="#ctx0" brushRef="#br0" timeOffset="7">4260 3769 8070,'-6'-12'529,"1"1"1,5 3 187,0 1 420,0 4-688,0-2 1,0 4-126,0-3 0,-2 3 143,-2-3-204,3 3 0,-5 2-43,2 3 0,-2 2-55,-6 6 0,0 4 46,-4 3 0,2 4 23,-5 4 0,4 2-103,-4 5 1,0 0 79,-4 1 1,2 0-154,2 3 1,-3-2 111,3 2 1,1-3-179,-1 0 1,5-5-23,-1 1 1,1-5-11,-1 5 0,2-7 47,-2-1 1,2-1 79,2-3 0,3-1-88,1 1 0,-1-5 61,-3 1 1,3 2-129,0-2 0,6 0 62,-2-3 0,-1-5-66,1 1 0,0-4 49,4 3-342,0-4-203,0 2-1624,0-5 0,2-5 1598,1-3 0,5-2-284,7-1 0,-1-2 93,5-2 785,0 2 0,9-13 0,1 1 0</inkml:trace>
  <inkml:trace contextRef="#ctx0" brushRef="#br0" timeOffset="8">4683 3860 8342,'-7'-6'1081,"2"1"212,5 0-376,0 3-614,0-3 109,0 5-136,0 5 1,0 2-27,0 4 0,0 2 44,0 2 0,0-1-97,0 5 1,0 0 34,0 4 0,0 1-119,0 3 1,0-3 73,0 3 1,0-3-245,0-1 1,0-4 93,0 0 1,1-2-204,3 2 0,-3-2-18,3-6 1,-1 1-184,1-1-1042,-3 1 725,9-1-1367,-9-5 729,4-1-194,-5-5 788,0 0 728,-5 0 0,-6 0 0,-7 0 0</inkml:trace>
  <inkml:trace contextRef="#ctx0" brushRef="#br0" timeOffset="9">4488 4112 8058,'0'-12'2077,"0"6"-1729,0-4-115,5 8 924,-3-3-404,8 5-290,-4 0 1,11-5 453,1 4-342,4-4-172,1 5-41,5-5 1,-3 3 52,6-1 1,-4-2-245,3 1-107,-5-5 0,2 8-85,-8-3 0,3-1 93,-3 1 0,-3-1-996,-1 1 1,2 3 467,-2-3 0,0 1-1368,-3 0 1,-1 1 1823,1-1 0,-1-4 0,0 1 0</inkml:trace>
  <inkml:trace contextRef="#ctx0" brushRef="#br0" timeOffset="10">5174 3746 7970,'-8'-8'-270,"0"1"0,5 4 1225,-5-1-10,5-2-252,-2 5 151,5-9-283,0 8-538,0-3 1,2 7 85,1 1 1,4 4 83,4 4 1,4 4 50,1 1 0,4 4 0,-1-1 0,3 3-193,0 0 1,0 0 55,-3-3 0,3 1-176,-3-4 1,-3 3 65,-1-4 0,2-1-193,-2-7 0,0 4 128,-3-4 0,-2-1-513,-2 2 0,2-5-25,-3 0 1,0 3-247,0-3 1,-3 1-502,4-4 486,-6 0 867,8 0 0,-3-5 0,4-1 0</inkml:trace>
  <inkml:trace contextRef="#ctx0" brushRef="#br0" timeOffset="11">5813 3689 7939,'0'-6'320,"0"-1"-22,0 3 303,0 3-244,0-4 1762,0 5-1990,-5 0 0,3 4 17,-6 0 0,4 6-47,-3 1 1,-1 2-12,-3 6 0,-1-4 93,1 4 0,-5-4-139,1 5 1,0-5 20,4 4 1,-2-4-185,-2 4 0,2-5 76,-2 1 0,3-2-475,5-2 0,-3 1-68,2-1 0,2 1-1242,-2-1 968,5 0 0,-2 1 333,5-1 1,0-3 528,0 0 0,0-5 0,0 5 0,0 0 0,0 3 0</inkml:trace>
  <inkml:trace contextRef="#ctx0" brushRef="#br0" timeOffset="12">5573 4066 7939,'7'0'1819,"-2"0"416,-5 0-1987,0 5 0,0 1-132,0 6 0,0 4 70,0 3 0,1 2-118,3-2 0,-2 2 92,6-2 1,-5 1-93,0-1 0,0 2-84,1-6 0,-3 4-60,3-4 0,1 1 477,-1-5-177,-1 0-134,-3 1 104,6-1-379,-5 1 136,4-6-804,-5-1-748,0-5 0,10-5 0,3-1 0</inkml:trace>
  <inkml:trace contextRef="#ctx0" brushRef="#br0" timeOffset="13">6213 3552 7963,'-5'-6'360,"4"-5"905,-4 10-347,5-9-20,0 9-304,0-9-271,0 8-100,0-3 0,3 4-110,1-3 0,5 3 58,-1-3 0,2 3-14,1 1 0,1 0-90,-1 0 1,4-4 61,1 0 0,0 0-46,-1 4 1,-2 0 59,2 0 0,-2 0-52,-2 0 0,2 0 44,2 0 1,-6 4-157,2 0 1,-2 0 1,3-4 0,-5 4 88,1-1 1,-4 2-104,3-1 0,-4-1 71,1 4 0,1 2-5,-1 7 1,3-2 20,-3 5 0,0 1 42,-4 6 0,0 0-46,0 4 1,4 1 127,0 3 1,-1-1-15,-3-3 0,0 7-28,0-2 0,2 1-2,1-1 0,-1-1-18,1 0 1,-1 4-146,-2 0 1,4 0 85,-1-3 1,2-2-192,-1-3 1,-2 2 56,1-6 0,2 1-15,-1-4 0,4-4 67,-4 0 0,1-1-120,-2 1 1,-1-1 12,2-3 1,-2-3 36,2 4-99,-3-4 71,4 0 430,-5-1-137,0-4 117,0 3-71,0-9 0,-1 4 292,-3-5 0,-3 0-161,-9 0 0,-3 0-113,-7 0 0,-1 0-451,-7 0 0,2 0 180,-6 0 0,2 0 38,2 0 0,2 0 70,6 0 1,-1 0-52,8 0 0,3 4-130,0 0 0,7 0-492,2-4-1650,4 0 1685,-2 0 0,7 0-2867,1 0 3435,4 0 0,14-6 0,3 0 0</inkml:trace>
  <inkml:trace contextRef="#ctx0" brushRef="#br0" timeOffset="14">7321 4009 8136,'-7'0'831,"-3"0"-471,9 0 98,-9 0-98,9-5 181,-4 3-181,5-3 2654,0 5-2759,5 0 0,1 0 121,5 0 0,2 0-15,2 0-61,-2 0-73,9 0 1,-3 0-2,7 0 0,-2 0 15,3 0 1,1-1-138,-1-3 0,-1 3 85,-3-3 1,0 2-449,0-2 0,-6 3 188,-1-3 0,-4 1-648,0-1 0,-5 3 35,1-3-783,-5 3 1,3 1-1371,-2 0 1665,-3 0 1172,4 0 0,-5 0 0,0 0 0</inkml:trace>
  <inkml:trace contextRef="#ctx0" brushRef="#br0" timeOffset="15">7389 4203 13714,'5'6'984,"2"-1"-622,4-5 1,1 0 378,-1 0 1,5 2-268,4 1 0,2-1 142,5 1 0,-3-1-162,3-2 1,1-2-96,-2-1 0,1 1-258,-4-1 1,-2 1-218,-2 2 0,-2-1-838,-6-3 0,1 3 253,-1-3-600,-4 3 1,-1 1 1300,-2 0 0,-3 0 0,4 0 0</inkml:trace>
  <inkml:trace contextRef="#ctx0" brushRef="#br0" timeOffset="16">8965 3678 8226,'-5'-7'-819,"4"2"1948,-4 0-84,5 4-384,0-4-167,0 5 0,1-4-78,3 0 0,2-1-167,6 1 1,3 3 62,0-3 1,6 2-66,-2-2 1,3 2-16,5-1 0,-2 1-121,6 2 1,-1 0 101,5 0 1,0 0-201,3 0 1,-1 0 125,5 0 0,0 0-145,3 0 1,0-1 73,-3-3 0,1 3-118,-5-3 0,0-1 42,-4 1 0,-3-1-32,-1 1 1,-6 3 15,-1-3 0,-1 3 144,-7 1-260,0-5 0,-7 4 59,-1-3-618,-4 3 268,2 1-1111,-5 0 637,-5 0 0,-1-4-409,-6 0 0,-4 0 1314,-3 4 0,-3 0 0,-1 0 0</inkml:trace>
  <inkml:trace contextRef="#ctx0" brushRef="#br0" timeOffset="17">9045 3689 8096,'-11'-4'34,"-1"0"0,5 1 769,-1 3-477,6 0 1,-7-2 687,5-2-141,0 3-286,4-4-114,0 5-270,5 0 1,2 4 74,4 0 0,6 1 83,2-1 0,2 1-148,2 2 0,1 3 23,3-2 0,1 1-171,2-1 0,3 4 133,-2-4 0,2 6-167,1-3 1,-4 1-9,1 3 1,-5-2-121,5-2 0,-6 0-80,2 1 1,-7-2 78,-1-2 0,-5 2-68,1-3 0,-6 4 43,-1 0 1,-6-3 22,2-1 0,-2 1 66,-2 3 1,-2 2 149,-2 2 1,-7-1-143,-8 5 0,-3 0 34,0 4 1,-6 0-2,-3 0 1,2-2 13,-1-2 0,0 3 5,0-3 1,2 1-12,5-1 1,-2 2 146,2-6 0,-5 0-139,9-4 1,-4 1 123,8-1 1,-4 1-77,4-1 29,-1 1 1,5-2-130,0-3 155,4 3-302,-3-3 265,9-1-181,-4 4 0,6-7 54,3 4 1,-2-4 180,6 1 1,0 1-95,3-1 0,6 1 501,2-1 1,7-3-166,5 3 1,2-3-1,1-1 0,0 0 91,0 0 1,4 0-104,1 0 1,0 0-223,-1 0 0,-6-1 100,2-3 0,-4 3-182,1-3 1,-3-1 125,-5 1 1,-4-1-388,0 1 0,-5 3-16,1-3 0,-6 3-447,-2 1-2072,-4 0 1259,2 0 616,-5 0 1,-10-5 0,-3-2 0</inkml:trace>
  <inkml:trace contextRef="#ctx0" brushRef="#br0" timeOffset="18">10085 4237 8951,'0'-6'1054,"0"1"0,0 6-827,0 3 1,1-2-15,3 6 1,-2 1 37,6 6 0,-4-1-29,3 5 1,1-1-55,3 1 0,1 2 28,-1-2 1,1-1-31,-1 1 0,4-5 24,0 1 0,1-2-92,-5-1 1,1-1 84,-1 0 1,0-3-196,1 0 0,-5-5-111,1 5 1,-4-5-453,3 0 185,-4-1-133,2-2-5151,-5 0 5674,-5-5 0,-1-2 0,-6-4 0</inkml:trace>
  <inkml:trace contextRef="#ctx0" brushRef="#br0" timeOffset="19">10313 4317 8043,'0'-11'273,"0"-1"0,0 5-71,0-1 0,0 4 164,0-3 0,0 3 221,0-4 730,0 6-442,0-3-801,0 5 0,-4 5-20,0 2 1,-4 5-15,0 3 0,-2 3 58,-2 5 0,-3-1-229,0 1 1,0 0-84,3 0 0,1-2 101,-1-2 1,2-2-698,3-6 1,-2 5 363,5-1 1,-1-4-1275,1-3 1720,3 0 0,-4 3 0,5 0 0</inkml:trace>
  <inkml:trace contextRef="#ctx0" brushRef="#br0" timeOffset="20">10553 4637 8011,'0'-6'940,"0"0"1475,0 6-2385,0 6 1,0 1 16,0 8 1,0-2 13,0 2 1,0 2 23,0-2 1,0 0-643,0-3 67,0 4 1,0-3-404,0 2-782,0-2 699,0-2 976,0 1 0,0-6 0,0-1 0</inkml:trace>
  <inkml:trace contextRef="#ctx0" brushRef="#br0" timeOffset="21">10781 4431 8111,'0'-11'713,"0"-1"0,0 1-179,0 0 1,0 3-201,0 0 1,-4 5-98,1-5 1,-1 4 817,4-3-436,0 4-566,0-2-39,0 0 317,0 4-968,0-4 1,1 13 260,3 4 1,-2 2 99,6-3 1,0 1-36,3-1 1,-1-3 139,-2-1 0,2 0 172,-2 0 0,-2-2 95,2-5 4,-1 5 47,5-3 1,-2 1-93,-3-6 1,2 0 238,-5-5 1,4 5-59,-4-5 1,3 4 26,-3-3 0,0 3 154,-4-4-92,5 6-444,-4-3 0,5 5 79,-2 0 0,-1 8 25,4 4 0,-3 8 65,4 3 0,-4 5-99,3 6 0,0 1 60,0-1 1,3 0 22,-2 0 0,1 4-73,-2 0 0,4 1 7,-4-5 0,-2-4-191,-1 1 1,-3-2 79,-1 1 1,0 2 8,0-5 0,-5-2 71,-2-6 1,-7 1-48,-1-4 1,-2-2 1,2-7 0,2 2 254,-2-5 0,2 0 116,2-4 1,-4 0 146,-1 0 1,5-5 122,3-3 0,2-3-182,-2-5 0,-1 2-126,6-5 1,-1 0-5,4-4 0,5-4-816,3-4 0,2 3 392,1 2 0,4 3-402,1 4 1,3 2-284,-4 6 1,5 4 888,-1 4 0,3-4 0,1 1 0</inkml:trace>
  <inkml:trace contextRef="#ctx0" brushRef="#br0" timeOffset="22">12129 3700 7982,'-6'0'654,"1"-5"-192,5 4 444,0-4-122,0 5 60,0-5-168,0 4 104,0-4 140,0 5-959,-6 0 1,4 5 90,-6 2 0,1 8 69,-5 4 1,1 3 61,-1 1 0,1 0-185,0 0 0,-1 3 41,1 1 1,-1 3 30,1-3 1,-1 1-66,1-1 0,3-3 104,1 2 0,4 2-198,-1-1 0,-1 1 108,2-2 0,-1-1-89,4 1 0,4 0 63,-1 0 1,6-2-132,-1 3 1,2-4 53,1-4 0,2 2 31,2-2 1,-2-1 99,2 1 0,-1-5-72,2 1 1,-4-2 92,3-1 0,-2-1-69,-1 0 0,-1 1-91,0-1 0,1-3 98,-1-1 0,1-3 3,-1 4 0,-3-6 1,-1 2 0,-4-1-2,1 1-37,2-3-35,-5 4 1,6-5-205,-4 0 268,-1 0 0,3 0 0,-5 0 0</inkml:trace>
  <inkml:trace contextRef="#ctx0" brushRef="#br0" timeOffset="23">12437 3997 8099,'-5'-11'846,"4"-1"0,-4 5-171,5-1-19,0 6 335,0-3-753,0 5-484,5 5 0,1-1 179,6 7 1,3-2 263,0 6 0,2 3-99,-2 1 0,1-1 58,3 1 0,-1-2-162,-3 2 1,-2-1 11,2-3 1,-2-2 0,-2 2 1,1-2 121,-1-2 0,-3 0-502,0-4 1,-5 3-9,5-2-1231,-5-3 115,7 5-425,-9-3 1922,4-1 0,-5 4 0,0-4 0</inkml:trace>
  <inkml:trace contextRef="#ctx0" brushRef="#br0" timeOffset="24">12700 3986 8039,'0'-12'1429,"0"1"-357,0 0-640,0-1 1,0 5 673,0-1-200,0 5-905,0-2 1,-1 5 185,-3 0-103,3 0 0,-6 7 88,4 4 0,-4 2-103,-4 6 1,-1 0 63,1 4 0,-2 5-134,-2 2 0,-3 3 90,-5 1 0,1 1 24,-1-1 0,4-5-209,0-2 1,5-7 147,-2-1 1,5-5-197,3 1 0,0-6-12,4-1 1,-1-6-174,1 2-202,3-3-598,-5-1 333,6 0 1,6 0 0,0 0 0</inkml:trace>
  <inkml:trace contextRef="#ctx0" brushRef="#br0" timeOffset="25">13180 3929 8080,'0'-8'2591,"0"1"-2550,0 4 990,0-2-161,0 0-253,0 4-119,0-4-743,0 5 293,0 5 1,-2 1-21,-1 5 0,1 6-71,-1 2 0,1 2 130,2 2 0,0 0-97,0 0 1,0-1 28,0-3 0,0 2-134,0-2 0,0-2 126,0-2 0,2-2-503,1-2 1,-1 0 235,1 1 1,0-5-545,1 1 1,-3-4-800,3 4-364,-3-6 1963,-1 3 0,-5 0 0,-1 2 0</inkml:trace>
  <inkml:trace contextRef="#ctx0" brushRef="#br0" timeOffset="26">13020 4134 7960,'0'-7'1425,"0"-1"-253,0 6-764,0-3 0,0 3 1016,0-2-531,0 3-510,0-4 0,5 1-459,2 0 1,4-1 102,0 2 1,6-2-519,2-3 0,3-1 355,5 5 0,-3-3-334,3 3 0,-4 0 202,-4 4 0,2-1-905,-2-3 1,2 3 161,-2-3 1,-2 3 507,-1 1 0,-2 1 503,5 3 0,-4-3 0,4 3 0,-5-3 0,2-1 0</inkml:trace>
  <inkml:trace contextRef="#ctx0" brushRef="#br0" timeOffset="27">13477 4020 7960,'0'-6'531,"0"-4"0,0 7 195,0-5-205,0 6 597,0-3-273,0 5-850,0 5 1,0 1-58,0 6 1,0-1-89,0 1 1,0 3-69,0 0 1,1 4 58,3-4 1,-2 1-106,6-5 1,-1 0 115,5 1 0,1-5 218,2 1 0,-3-5-91,4 0 0,0-1 139,-1-2 1,2 0-42,-2 0 1,-1-4 56,5 0 0,-5-5 136,1 2 0,1-4-54,-5 0 1,3-4 139,-6-1 0,-2 3-47,2 5 1,-6-2 364,2 2-454,-3 3 0,-1-1-138,0 2-121,0 3-292,0-4 1,4 10 210,0 2 1,0 7 54,-4 1 0,0 10 226,0-3 1,3 9-195,1-1 0,4 5 102,-4 3 0,4-2-90,0 6 0,-2-4-304,2 4 0,-5-4 4,0 4 1,2-5-46,-1 1 0,0-2 88,-4-2 0,0-5 89,0-2 0,0-4 139,0-4 0,0-3-174,0-4 0,0-1 1110,0 0-718,-5-4 1,2 2 674,-4-6 1,3 1-131,-4-4 0,1 0 145,-5 0 1,1-1-692,0-3 0,-2 2 4,-2-6 1,1-1-318,-5-6 0,5 2 191,-2-2 0,4-2-1108,0 2 1,2-1-30,3 0 0,-2 3-426,5-7 1,0 5 1517,4-4 0,5 0 0,2-4 0</inkml:trace>
  <inkml:trace contextRef="#ctx0" brushRef="#br0" timeOffset="28">13968 3643 7966,'0'-7'0,"0"-1"0,0 5 0,0-3 0,0 2 0,0 3 3333,0-4-1690,0 5 0,0 5-1473,0 3 0,1 3 79,3 4 0,2-1 27,6 5 1,-1 0-206,0 4 1,1 4 22,-1-1 0,4 1 137,1-4 0,4 4-62,-1-1 1,-1 5-130,1-5 1,-1 5 47,1-5 0,-2 4-116,-1 0 0,-4-4 66,4 4 1,-4-1-54,0-2 0,-5 3-165,1-3 0,-6 3 53,2-3 1,-2 3 204,-2-3 0,-2 0-79,-2-4 0,-1-1 149,-2 1 0,-3-1-89,2-3 0,-2-1-31,-2-3 0,2-6-4,3 2 1,-4-2 64,4 3-445,2-6 142,-5-1-791,8-5 366,-3 0-2077,5 0 2716,0-5 0,0-1 0,0-6 0</inkml:trace>
  <inkml:trace contextRef="#ctx0" brushRef="#br0" timeOffset="29">14779 3723 8156,'0'-6'265,"0"-4"682,0 8 51,0-3-224,0 0-422,0 4 163,0-4-404,0 5 0,1 5-49,3 3 0,-3 2 3,3 1 0,-3 6 75,-1 2 1,0 2-134,0 2 0,4 0 32,0 0 1,-1 3 3,-3 1 1,0 4 75,0-5 0,4 6-179,0-2 1,1 0 105,-1 0 0,-3-1-7,3 2 1,-1-3 38,0-6 0,-1 1 12,1 0 0,3-5-70,-3-3 0,1-2 95,-4-2-187,5 1 0,-4-5 133,3 1 0,-1-6-429,1 2 281,-3-2-612,4-2-1998,-5 0 2324,-5 0 0,2-4-564,-4 0 1,3-5 936,-4 1 0,1-2 0,-5-1 0</inkml:trace>
  <inkml:trace contextRef="#ctx0" brushRef="#br0" timeOffset="30">14767 3632 8145,'0'-12'333,"0"6"0,0 0 370,0 2-372,0 3 0,0-6 253,0 3-343,0 3 0,4-5 202,0 2-202,5 3 1,-4-6-71,2 4 0,4 1 100,-4-1 0,3 1-205,2 2 1,4 0-95,3 0 1,-1 0-74,1 0 1,0 2-80,4 1 1,-4 4 99,0 4 0,-1-3-65,1-1 1,1 5 35,-5 3 1,3 4-109,-7-4 1,3 6 52,-6-2 1,-3-2 29,-1 2 0,-3-3 152,-1 3 1,-1-5 118,-3 1 0,-3 1 271,-9 0 1,2 0-201,-5-1 1,-1-2-123,-7 2 1,3-2 25,-2-2 1,7-3 270,3 0 0,4-6-76,0 2 1,5-3-182,-1-1 149,5 0-6,-2 0-146,0 0-23,4 0 21,-4 0-121,5 0 0,10-5 0,3-1 0</inkml:trace>
  <inkml:trace contextRef="#ctx0" brushRef="#br0" timeOffset="31">15589 3461 7370,'0'-7'2036,"0"2"-29,0 5-1297,-5 0-477,-1 0 1,-5 0 0,-1 0 0,1 3 74,-1 4 1,-3 1-62,0 7 1,-5 3-6,1 1 0,-3 2-9,-1 2 0,2 5-77,2 3 1,-3-1 76,3 4 0,2-2-365,2 6 1,3 2 24,0-2 0,1 1-136,-1-1 1,6-1-10,2 5 1,3 0 76,1 3 0,1-3 109,3 0 0,2-5 1,6 1 1,4-3 510,3 0 0,3-6-195,1-2 0,-1-3 320,1-2 1,0-4-167,0-3 0,-4-2 14,0-1 0,-5-5-327,1 1 0,-2-2 352,-2 2-632,1-3 157,-1-5-386,-4 0 192,-2 0-2578,-5 0 2803,0-5 0,-11-2 0,-1-4 0</inkml:trace>
  <inkml:trace contextRef="#ctx0" brushRef="#br0" timeOffset="32">15806 3769 8088,'-6'-1'-1487,"2"-3"1848,3 3-6,1-10-159,-5 10 1,4-5 578,-3 2-285,3 3 315,1-4-193,0 0 222,0 3-146,0-3-133,0 5 0,0 5-414,0 3 0,1 3 53,3 5 0,-2 1-163,6 6 1,-1-4 89,5 0 1,-1 2-108,1 5 0,0-2 55,4 3 1,-4 1-45,4-2 0,0 2 13,-1-1 1,2-2 34,-2 6 1,-2-6-19,2 2 1,1-4 24,0-4 1,-1 1-135,-4-5 1,1 4 72,-1-3 1,1-2 118,-1-7-37,0 3 1,1-3-148,-1-1-97,-4-1 0,-1-5-185,-2 0 238,-3 0-1100,4 0 816,-5 0 0,-5-1-896,-3-3 0,2 1 63,-2-4 1207,1 4 0,-5-7 0,1 4 0</inkml:trace>
  <inkml:trace contextRef="#ctx0" brushRef="#br0" timeOffset="33">16138 3723 8084,'0'-18'-166,"0"2"0,0 5 388,0-1 0,0 1 392,0-1 0,0 5 121,0-1 0,0 4 181,0-3-524,0 4 107,0-2-277,0 5 0,-2 6-169,-1 6 0,-4 2 57,-4 9 0,-6 2 16,-2 9 1,-2 0-113,-2 1 0,0 3 91,0 0 0,-1 5-90,-3-1 0,3-3 116,-2-1 1,2 2-214,1-2 0,1-1 67,3-7 0,3-2 28,4-5 1,2-2-125,2-2 1,0-2 76,4-6 1,-4-3-175,4-1 1,1-3-109,3 4 180,0-6 42,0 4-1170,-6-6-38,5 0 529,-4 0 0,5-2-830,0-2 1603,5 3 0,2-14 0,4 2 0</inkml:trace>
  <inkml:trace contextRef="#ctx0" brushRef="#br0" timeOffset="34">16378 4009 8187,'-6'-7'-406,"5"-3"0,-5 8 1761,2-6-402,3 6 454,-4-9-565,5 10-390,0-4-18,0 5 0,5-4-246,2 0 1,0 1 56,0 3 1,1 0-183,3 0 0,2 0 27,2 0 1,-2 0-285,2 0 0,2-4 34,-2 0 1,4 0-397,-4 4 0,4-4-973,-4 1 821,6-1 1,-9 4-1548,4 0 1214,-9 0 1041,-2 0 0,-5 0 0,0 0 0</inkml:trace>
  <inkml:trace contextRef="#ctx0" brushRef="#br0" timeOffset="35">16366 4112 8158,'0'6'293,"0"-1"222,0-5-257,5 0 0,2 0 326,4 0 1,0 0-122,1 0 0,-1 0 74,1 0 0,4-1-127,3-3 0,3 3-293,1-3 1,-1-1-164,1 1 0,-1-4-291,-3 4 1,1 1-760,-5 3 1,4-4 559,-3 0 0,0 0-1422,-1 4 1958,-2 0 0,4-5 0,-6-1 0</inkml:trace>
  <inkml:trace contextRef="#ctx0" brushRef="#br0" timeOffset="36">16971 3952 8029,'-6'-2'510,"2"-1"-240,3 1 318,1-3 0,0 4 294,0-3-179,0 3-246,0-4-313,0 5 0,0 5 41,0 2 0,4 4 0,0 0 0,3 4-113,-3 0 1,5 6 94,-1-2 1,-2-1-181,1 1 1,1-2 91,4 2 0,-5 2-192,1-6 0,-2 1 58,2 0 0,2-4-47,-3 4 0,0-5-88,0-3 1,-3 1-259,4-6-737,-6 6 522,9-8-362,-10 10 655,4-10 1,-6 4-974,-3-5 1343,3 0 0,-15 0 0,4 0 0</inkml:trace>
  <inkml:trace contextRef="#ctx0" brushRef="#br0" timeOffset="37">17143 3940 8024,'0'-11'918,"0"3"-115,0 1-43,0 4-26,0-2 415,0 5-988,-5 5 1,2 3 102,-5 7 0,1-1-7,-5 5 1,0 1-118,-3 7 1,-2-2 102,-2 6 1,-3-2-166,3 1 0,-1-2-14,1-5 0,-1 0-135,5 0 0,-5-2-42,5-2 0,0-1 103,4-3 0,0-2-111,4 2 0,-2-6 40,5-1 0,-1-6-568,1 2 196,3 2-1220,-4-4 398,5 3 918,0-5 1,5 5 0,1 1 0</inkml:trace>
  <inkml:trace contextRef="#ctx0" brushRef="#br0" timeOffset="38">17474 4363 8015,'-6'-12'608,"-5"1"0,10 0-432,-3-1 1,2 4 336,-2 1 501,3 4-112,-4-7-591,5 9 1,0-3-337,0 8 1,0 2 101,0 6 0,0 3 12,0 0 1,0 7 77,0 1 0,0-1-286,0 5 0,-2-3 72,-1-1 0,0-4-175,-5 0 1,6-4-213,-2 4 1,-1-5-361,1 1 0,-1-2-1172,1-1 1966,3-1 0,-9 0 0,4 1 0</inkml:trace>
  <inkml:trace contextRef="#ctx0" brushRef="#br0" timeOffset="39">17839 3712 7931,'0'-18'-341,"0"5"1018,0 6-59,0 4 18,0-7-400,0 9 0,2-4 57,1 5 0,0 0-48,5 0 1,-1 5-148,5 2 1,-1 4 53,0 0 1,1 4 31,-1 0 0,-1 4 15,-2-3 0,2 0 12,-2-1 0,2-2-234,1 2 0,1-2 15,-1-2-90,1 1 1,-1-2 78,1-2 1,-1 0-415,0-4 1,-3 4-86,0-4 0,-2 1-1003,2-1-567,2-3 2088,-4 4 0,0-5 0,-1 0 0</inkml:trace>
  <inkml:trace contextRef="#ctx0" brushRef="#br0" timeOffset="40">18365 3655 7991,'-5'-12'1618,"3"6"-551,-3 1-247,5 5-709,-5 0 0,-1 1 67,-6 3 0,0 6-309,-3 5 1,1 4-104,-5-3 1,5 3-196,-2-4 0,0 4-467,1-4 0,-1 0 428,5-3 0,0 3-211,-1 0 0,2 0 679,2-3 0,0-1 0,4 1 0,-1-1 0,1 1 0,3-5 0,-3 1 0,2-6 0,4 7 0,2-5-332,-3 0 508,4-4 4968,-5 0-4882,0 5 0,0-1-36,0 7 0,0-2-129,0 6 1,1 3 156,3 1 0,-3-1-246,3 1 0,-3 0 63,-1 4 0,0-4-192,0 0 1,4-1 69,0 1 1,0-3-81,-4-5 0,1 1 29,3-1 0,-3 1 70,3-1 0,-3-3-207,-1-1 126,0-4-610,0 2 277,0 0-934,0-4 512,0 4 521,0-5 0,0-5 0,0-1 0</inkml:trace>
  <inkml:trace contextRef="#ctx0" brushRef="#br0" timeOffset="41">18593 3963 9378,'-6'-8'1045,"2"1"-862,3 4 1148,1-2-454,0 0-646,0 4-126,0-4 0,1 5-78,3 0 0,2 0-28,6 0 1,3 0 73,0 0 0,5 0-106,-1 0 1,3-1 76,1-3 1,0 2-581,-1-1 1,-2 0 253,-1-1 1,-5 3-1748,1-3 314,-3 3 1715,-5 1 0,-2 0 0,-5 0 0</inkml:trace>
  <inkml:trace contextRef="#ctx0" brushRef="#br0" timeOffset="42">18559 4089 7996,'0'6'1149,"0"-1"-923,0-5 1,5 0 196,3 0 1,6 0-64,1 0 1,5 0-75,-1 0 0,4 0-286,4 0 0,-3-4 74,2 0 0,-2-3-513,-1 3 0,0-4 290,0 5 0,-4-1-777,0 4 1,-4-4 458,4 0 1,-5 0 466,2 4 0,-4-5 0,0-1 0</inkml:trace>
  <inkml:trace contextRef="#ctx0" brushRef="#br0" timeOffset="43">19027 3963 8023,'-1'-8'93,"-3"1"0,3 3 794,-3-4-166,3 6 368,1-3-740,0 5 0,1 5-301,3 2 0,-3 4 4,3 0 1,-2 4 94,2 0 1,-1 2-244,4-2 1,0-2 118,0 2 0,3-3-145,-2-5 0,2 2 31,2-5 1,-1 3-98,1-3 1,3 0 82,0-4 1,1 0 99,0 0 1,-4-4 43,4 0 1,-4-4-56,0 0 1,3-2 128,0-2 1,-1 1-104,-6 0 0,2-1 198,-2 1 0,-2 1-37,1 2 0,-3-1 90,4 5-199,-6-5-230,4 8 264,-1-4 0,-4 14-42,3 2 0,1 8 66,-1 0 0,1 8-81,-2 4 1,-1 3 99,2 4 0,1-3-83,-2 3 0,5 2 92,-4-2 0,1 5-154,-1-1 0,-3-2-128,3 2 0,-3-5-7,-1 1 1,0-6 107,0-2 0,0-8 157,0 1 1,-1-8-161,-3 0 428,3-2 1,-9-3-157,2-2 0,2-3 293,-2-5 1,0 0-174,-3 0 1,0-1 22,-1-3 1,1 1-452,-1-4 1,-3-1 98,0-3 1,0-5-656,3 1 1,5-5 353,-1 1 1,5-4-351,0-4 1,1 2-193,2-6 1,0 6-442,0-2 0,5 3 535,3 1 0,3 2 722,5 2 0,1-8 0,6 3 0</inkml:trace>
  <inkml:trace contextRef="#ctx0" brushRef="#br0" timeOffset="44">19632 3655 7968,'0'-12'796,"-1"5"340,-3-1-229,3 5 166,-4-7 186,5 9-413,0-4 38,0 5 0,1 5-529,3 3 0,-1 2-67,4 1 1,1 2-52,3 2 0,1-1 27,-1 5 1,2 0-156,2 4 1,-2 0 113,2 0 1,1 0 27,0-1 0,0 1-28,-1 0 1,-3 0-451,-1 0 0,1 3 86,-5 1 0,0 5-56,0-2 1,-4 3 45,1 2 1,-3-1-48,-1 0 0,0-4 27,0 1 1,-1-2 135,-3 2 1,-3 0-62,-4-4 1,3-4 27,1-4 0,-1-5 214,-3 1 1,3-2-108,1-2-109,-1 1 1,0-5-193,1 1 1,3-6-387,-4 2 1,4-3-304,-3-1 1,3 0 56,-4 0 894,1 0 0,-15 5 0,-2 2 0</inkml:trace>
  <inkml:trace contextRef="#ctx0" brushRef="#br0" timeOffset="45">7401 5688 12366,'11'0'661,"1"0"0,3 0-341,0 0 0,2 0-32,-2 0 1,3 0-1,4 0 0,1 0-44,0 0 0,1 0-11,3 0 1,-2 0-184,6 0 1,-5-2 150,5-1 1,-6 1 31,2-2 1,-1-1-14,-3 2 0,1-3-626,-8 3 1,-1 1 29,-4-1 0,-3 0-646,-1-1-238,-4 3 48,2-4 53,-5 5 1,-1 0 488,-3 0 1,-2 0-307,-6 0 1,1 0 67,-1 0 908,-4 5 0,-2 1 0,-5 6 0</inkml:trace>
  <inkml:trace contextRef="#ctx0" brushRef="#br0" timeOffset="46">7549 5813 8070,'-6'7'0,"0"-1"-5,2-2 146,2-3 640,-3 4-314,5-5 694,0 5-714,5-4 1,2 4 82,4-5 1,4 0-105,1 0 0,0 0 209,-1 0 1,3 0-102,5 0 1,0 0 77,0 0 1,1-1-180,2-3 1,-1 2-201,1-6 1,-2 6-140,-1-2 0,-1-1 103,-3 1 0,1-4-1077,-5 5 703,1-1-2465,-5 4 1198,-5-5 1,-2 3 1443,-8-1 0,-7 6 0,-7 4 0</inkml:trace>
  <inkml:trace contextRef="#ctx0" brushRef="#br0" timeOffset="47">9011 5585 8090,'0'-7'611,"0"1"272,0 2-164,0 3-394,0-4 0,1 1-90,3 0 1,2 1 9,6 3 0,-1 0 29,1 0 1,4 0-31,3 0 0,3 0-81,1 0 0,3 0 102,1 0 1,6 0-166,1 0 0,1 0 104,3 0 1,-2 0-185,2 0 0,-2 0 91,2 0 0,1 0 46,-1 0 1,-3-4-3,-5 0 0,-1 0-56,2 4 0,-3 0-20,-5 0 1,-4-4-17,0 1 1,-5-1-74,1 4 0,-4-2-63,-3-1-463,2 1 1,-7-3-2725,4 5 2211,-4 0 0,1-4 272,-8 1 0,-3-1 777,-4 4 0,-6 0 0,0 0 0</inkml:trace>
  <inkml:trace contextRef="#ctx0" brushRef="#br0" timeOffset="48">9057 5630 8051,'-12'0'-89,"1"-5"1380,5 4-38,0-4-359,6 5 163,0 0-871,0 5 1,0 1 13,0 6 1,4-4-18,0-1 1,5 1-36,-1 3 0,2-3 22,1-1 1,6 1 19,2 3 1,7 1 7,5-1 1,2-3 3,1 0 0,0-2-151,1 1 0,3 4 75,0-4 1,0 2-154,-4-1 1,-3 1-21,-1-6 1,-6 6-39,-1-1 1,-2-2-161,-5 2 0,-2-4-25,-7 3 77,3 1 1,-8 3 43,2 1 1,-3-1 90,-1 1 0,-5 0-20,-3 4 0,-7-3 112,-4 6 0,-4 1-159,-4 2 1,-2 1 7,-5 0 0,-2-4 98,-2 0 1,7-1-38,-4 1 1,9 1 237,-1-5 0,3 1-80,1-5 0,5 1 55,3-1 1,2-1-38,2-2 0,1-2 62,2-2-126,3-3 37,5 4-362,0-5 225,0 5-159,0-3 200,0 3 0,5-5-21,3 0 1,3 3 215,4 1 1,3 0 306,5-4 1,4 0-147,-1 0 1,9-1 69,-5-3 1,6 3-139,-6-3 0,3 1-35,1 0 0,-4 0-286,-4-5 0,1 6 111,-4-2 0,1 3-301,-9 1 1,4-4 8,-4 0-471,0 0 1,-3 4-165,-1 0 1,-3 0-46,0 0-1858,-6 0 2755,8 0 0,-8 0 0,3 0 0</inkml:trace>
  <inkml:trace contextRef="#ctx0" brushRef="#br0" timeOffset="49">10016 6213 8065,'-6'0'0,"1"0"0,5 0 0,0 5 0,0 3 0,0 7 0,5-2 1284,2 2 1,0 3-557,0 1 1,5-2-334,3 2 1,0-5-187,-3 2 1,-1-4-107,0 0 0,1-1 104,-1 1 1,1-1-84,-1 0 148,1 1-339,-1-1 1,-1-3 36,-2-1-604,-3-4-202,-5 2-28,0-5 0,-5 0 0,-2 0 0</inkml:trace>
  <inkml:trace contextRef="#ctx0" brushRef="#br0" timeOffset="50">10267 6293 7960,'0'-12'882,"0"5"-16,0-1 254,0 6-345,0-3 1101,0 5-1832,-5 0 1,-1 5 103,-5 2 0,-1 7-61,1 2 0,-2 3 96,-2-4 0,1 5-86,-5-1 1,4-1-107,-4 1 0,3-4 54,-3 4 0,5-5-14,-1 1 0,2-2 18,2-2 0,1-3-2,2 0 1,-1-4-202,5 3-283,-4-4 160,6 7-83,-3-9 40,5 4-4821,0-5 5141,0 5 0,10 2 0,3 4 0</inkml:trace>
  <inkml:trace contextRef="#ctx0" brushRef="#br0" timeOffset="51">10850 5905 8063,'0'-7'1781,"0"-3"-622,0 9-313,0-4-473,0 0 151,0 3-584,0-3 0,0 7 117,0 1 0,1 4 205,3 4 0,-2 1-222,6-1 1,0 4 19,3 0 1,4 6 47,1-2 0,0-1-11,-1 1 1,-1-4 8,5 4 1,-4-5 51,5 1 1,-5-1-149,4 1 0,-5-6 99,1 3 0,-2-4-222,-2 4 45,1-1 1,-2-3-221,-3-1 55,3-4 0,-8 3-62,1-2-936,-1-3 419,3 5-744,-4-6-1020,4 0 2576,-15 0 0,2 0 0,-8 0 0</inkml:trace>
  <inkml:trace contextRef="#ctx0" brushRef="#br0" timeOffset="52">11147 5927 7964,'-7'-11'0,"2"0"6,5-1 1053,0 1 45,0-1 183,0 1-236,0-1-303,0 6-115,0 1-59,0 5-443,-5 5 1,0 3-100,-2 7 0,-7 4-17,2 8 0,-7 1-51,0 2 0,-1 2-98,1-6 1,1 1 79,3-4 1,2 0-178,-2 0 0,2-2 91,2-2 0,-1-2-26,1-6 1,5 1 36,2-1 1,-1-3-522,1-1 0,0-3-855,4 4-677,0-6 775,0 3 1407,5-5 0,7 0 0,5 0 0</inkml:trace>
  <inkml:trace contextRef="#ctx0" brushRef="#br0" timeOffset="53">11775 5710 8146,'-5'-17'1915,"-2"0"-1722,1 6 1,1 3 473,5 1 417,0 4-716,0-2 115,0 5-436,0 5 0,0 3 59,0 7 1,0 3 194,0 4 0,0 5-33,0 0 0,0 3-198,0-3 0,0 5-210,0-2 1,0-1 132,0 2 0,0-2 11,0 1 0,0 2 87,0-5 0,4-1-182,0-3 1,-1-1 15,-3-3 0,4-3-53,0-4 1,0-1 59,-4 1 0,4-5-855,0 1-149,-1-6-534,-3 3 1083,0-5 0,-5 0 1,-1 0-1</inkml:trace>
  <inkml:trace contextRef="#ctx0" brushRef="#br0" timeOffset="54">11592 5745 8086,'0'-12'128,"0"1"1,5-1 284,3 1 0,-2 0-49,2-1 1,-1 1 135,5-1 0,1 5-107,2-1 1,-1 0-239,5-3 1,0 3 94,4 1 0,1 3-15,2-4 0,-1 6-479,1-2 1,-2 3 218,-1 1 0,-1 4-149,-3-1 0,1 6 102,-5-1 1,0 3-44,-3 5 0,-6-2 78,-2 5 0,-3-2 96,-1 2 1,-1 2-64,-3-6 1,-2 5 260,-6-1 0,-4-2-31,-3-2 1,-1 1-114,1 0 1,-3-5-174,3-3 1,3-2 151,0 2-694,-1-3 0,4-5 10,-2 0-1478,2 0 862,1 0 1208,6 0 0,1 0 0,5 0 0</inkml:trace>
  <inkml:trace contextRef="#ctx0" brushRef="#br0" timeOffset="55">12517 5459 8049,'-1'-11'353,"-3"-1"0,3 5-122,-3-1 1,3 4 828,1-3-664,0 4 1,0-3 470,0 2-169,0 3-456,0-4 1,-1 5-238,-3 0 38,-3 5 189,-4 6 0,0 2-16,-1 8 0,-3 1 216,0 5-259,-6 4 1,7-5-1,-5 4 1,2-3 14,-2 3 0,1-3-175,3 3 1,2 2 118,-2 6 0,-2-2-196,2 2 0,1 1-33,6-1 0,0 0-16,4-3 0,-4 1 68,4-1 0,0 1-79,4-5 0,0-3 40,0-2 1,2 2 68,2-1 1,-2-4-17,6-4 1,-2 0 13,2 4 0,2-5 231,-3-3 0,4 1-71,0-1 1,0 1 171,1-5 1,-1-1 186,1-2-426,-1 2 1,1-9-279,-1 3 1,-3 1 135,-1-1 0,-3 0-546,4-4 302,-6 0-2468,3 0 2778,-5 0 0,0-5 0,0-2 0</inkml:trace>
  <inkml:trace contextRef="#ctx0" brushRef="#br0" timeOffset="56">10313 6567 8026,'0'-6'605,"0"-4"-326,0 8 1,1-3 603,3 5-263,-3 0-76,4 0-56,-5 0-181,6 0 0,-5 5-78,3 3 0,1 2-97,-2 1 1,1 5 24,-4-1 0,0 1-144,0 0 1,0-4-338,0 4 0,0-4 226,0 0 1,0-1-251,0 0 0,0 1 13,0-1-805,0 1 1,-1-1 16,-3 1 1123,3-6 0,-9 4 0,3-4 0</inkml:trace>
  <inkml:trace contextRef="#ctx0" brushRef="#br0" timeOffset="57">10473 6373 8497,'-5'-7'2092,"4"2"-1691,-4 5-178,5 0-247,0 5 0,1-2-48,3 5-185,-3-1 1,5 3-54,-2-2 1,-1 1 51,4-5 1,-3 1-204,4-1 279,-1-3 511,5 4-162,-1-5 107,0 0 216,1-5 263,-1-1 57,-4-6-168,-2 1-514,0-1 201,-4 6-1079,4 1 590,-5 5 0,4 1-67,0 3 1,5 7 55,-2 8 1,3 4 126,2 4 0,-2 1 108,-2 2 0,2 5-145,-3-1 1,4-4 140,0 4 0,-3-2-88,-1 2 0,0 1 31,0-1 0,2-5 24,-5-2 1,1-3 77,-1-1 1,-3-4-79,3 0 0,-3-9 200,-1 1-56,0-2 0,-1-1 265,-3 0 1,1-6-13,-4 2 0,-1-3-103,-3-1 1,-1-4-62,1 1 1,0-6-26,-1 1 1,1-2-494,-1-2 0,2 0-226,2-3 0,0 1-477,4-5 0,-4 5 15,4-2 1,1 4 945,3 0 0,5 1 0,1-1 0</inkml:trace>
  <inkml:trace contextRef="#ctx0" brushRef="#br0" timeOffset="58">12734 5779 8231,'-1'-11'0,"-3"-1"0,-1 5 664,-3-1-220,3 0 0,2-3 110,-1-1 0,-1 5 759,1-1-364,3 6-484,-4-8 34,5 8-440,0-3 83,0 20 1,5-4-116,2 11 0,5 3 52,3 1 0,-1 6-27,5-2 1,-4 0-74,4 0 0,-1-1 78,1 2 0,1-3-59,-4-6 0,3 5 106,-4 0 0,4-4-227,-4-4 1,0-2 118,-3 2 0,-2-2 43,-3-6 0,2 1-124,-5-1 1,5-1-486,-1-2 281,-3 2 0,1-7-70,-2 4-706,-3-4 370,4 2-962,-5-5-1231,0 0 2888,-5 0 0,4 0 0,-4 0 0</inkml:trace>
  <inkml:trace contextRef="#ctx0" brushRef="#br0" timeOffset="59">13145 5768 8109,'-1'-11'275,"-3"4"0,2-2 140,-6 5 406,6-5 1,-5 8-263,3-3 0,2 3-278,-6 1 0,-1 2-214,-6 6 1,1 5 142,-5 10 1,-4 4-107,-3 4 1,-1 2 88,4 1 0,2 0-401,2 1 0,-2-2-95,6-3 1,0 2-263,3-5 0,1-5 70,0-3 0,3-5-1114,0 2 157,6-4 610,-3 0 842,10-1 0,1-5 0,6 0 0</inkml:trace>
  <inkml:trace contextRef="#ctx0" brushRef="#br0" timeOffset="60">13328 5847 11705,'5'-6'1117,"2"1"-821,4 5 0,0 0-211,1 0 0,3 0-50,0 0 0,6 0 117,-2 0 0,-2 0-555,2 0 1,0-4 198,4 0 1,-1 1-281,-3 3 0,1 0-171,-5 0 1,1 0-447,-5 0 0,1 0 1101,-1 0 0,-5 0 0,-1 0 0</inkml:trace>
  <inkml:trace contextRef="#ctx0" brushRef="#br0" timeOffset="61">13328 6007 8185,'-5'12'249,"4"-6"1809,-4-1-808,5-5-332,0 0-419,5 0-317,1 0 0,7 0-226,2 0 1,-1-4 121,5 1 0,-4-1-626,4 4 1,-3-4 361,3 0 1,-4 0-1035,4 4 1,-1-3-9,1-1 1228,2 0 0,-3-1 0,5-1 0</inkml:trace>
  <inkml:trace contextRef="#ctx0" brushRef="#br0" timeOffset="62">13785 5802 8005,'0'-8'0,"0"1"0,-4 3 1621,0-4-470,1 6 99,3-3-395,0 5-600,5 5 1,-3 1-403,6 5 1,-4 2 96,3 2 1,1 3 71,3 5 0,-3-4 98,-1 0 0,1 0-176,4 4 0,-1-4 77,0 0 1,1-5-379,-1 1 0,1-2 135,-1-2 1,-3 1-485,-1-1 0,0-3 60,0-1 1,0-4-1064,-4 1 490,-1 2 1219,3-5 0,0 9 0,1-3 0</inkml:trace>
  <inkml:trace contextRef="#ctx0" brushRef="#br0" timeOffset="63">14036 5836 8005,'-6'-6'319,"0"-3"598,2 5-56,2 0 583,-3 4-1086,0 0 0,0 5-131,-2 3 1,-5 3-77,1 5 0,-1 1 104,-3 6 1,-1 0-203,0 0 0,-3 0-192,4 0 0,-4-2-349,4-2 1,0 1 10,3-4 1,5 3-515,-1-4 0,4 0-186,-3-3 1,4-1 1176,-1 0 0,-2 1 0,0-1 0</inkml:trace>
  <inkml:trace contextRef="#ctx0" brushRef="#br0" timeOffset="64">14185 6213 8152,'0'-6'396,"0"1"1,0 3-135,0-2 1317,0 3-501,0-4-87,0 5-883,0 5 1,0 2 32,0 4 1,0 4 61,0 0 1,0 6 53,0-2 0,0-1-60,0 1 1,-4-4-96,0 4 0,-4-5-122,5 1 0,-2 1 160,1 0 0,1 0 82,-4-1 0,4-2 17,-1 2 1,3-6-240,1-1 0,0-1 0,0 5 0</inkml:trace>
  <inkml:trace contextRef="#ctx0" brushRef="#br0" timeOffset="65">14504 5699 8183,'-5'-18'949,"4"2"-546,-4 4 1,5 1-724,0-1-1,0 6 1784,0 1-375,0 0-998,0 4-31,5 6 0,0 4 16,3 10 0,6-4 144,-3 4 1,3-4-85,-2 4 1,0-4-103,4 5 0,-3-7-201,7 3 0,-7-4-134,3 0 1,-4-1 167,0 1 0,-1-5-761,1 1 0,-1-4-42,0 3-733,1-4 1670,-1 2 0,1 0 0,-1 1 0</inkml:trace>
  <inkml:trace contextRef="#ctx0" brushRef="#br0" timeOffset="66">14961 5619 8090,'-11'-11'645,"5"4"-384,-5 2 1,5 5 459,-5 0 1,3 1-404,0 3 1,-3 3-383,-4 4 0,-2 2-472,2 2 1,2-1 332,-2 5 1,2-5-146,2 1 0,0 2 132,-1-2 1,2 4-558,2-4 0,-2 0 356,3-3 1,2-1 416,1 1 0,-3-1 0,1 0 0,-5 1 0</inkml:trace>
  <inkml:trace contextRef="#ctx0" brushRef="#br0" timeOffset="67">14710 5870 9087,'0'-6'1305,"0"11"1,0 4-1102,0 10 1,0-4 45,0 4 1,0-1-153,0 1 1,0 3 86,0-3 0,0-2-203,0 2 0,4-3 53,0 3 0,-1-5-97,-3 1 1,0-2-139,0-2 0,0 0-151,0 1 1,4-5-866,0 1 566,0-5-1122,-4 7 689,0-9 1083,0 4 0,-5 0 0,-2 2 0</inkml:trace>
  <inkml:trace contextRef="#ctx0" brushRef="#br0" timeOffset="68">14961 5950 7992,'2'-6'766,"1"2"1,0 3-147,5 1 1,-1-4-213,5 0 1,3 0-164,0 4 0,4-3-272,-4-1 0,6 0 115,-2 4 0,-3-4-638,-1 0 0,2 1 359,-2 3 1,0-4-867,-3 0 1,-5 0 1056,1 4 0,0-5 0,3-1 0</inkml:trace>
  <inkml:trace contextRef="#ctx0" brushRef="#br0" timeOffset="69">14996 6053 8621,'-7'0'315,"2"0"1,5 1 228,0 3 1,1-3-243,3 3 1,-1-3-320,4-1 1,1 0 101,3 0 0,6 0-175,2 0 1,0 0-554,4 0 1,-7 0 404,7 0 0,-3-3-246,3-1 0,-1-1 80,-3 1 404,-3 3 0,1-9 0,1 3 0</inkml:trace>
  <inkml:trace contextRef="#ctx0" brushRef="#br0" timeOffset="70">15361 5836 10053,'6'11'40,"1"1"40,-3-1 1,-2 5-141,6-1 1,-2 1-105,2 0 1,2-5 99,-3 0 1,0 1-95,0-5 1,1 2 78,3-1 1,1-3 153,-1-5 1,1 0-93,-1 0 0,-3 0 432,-1 0-61,1 0-195,3-5 1,0-1 168,-4-6 1,-1 4 184,-2 1 125,-2 4-38,3-7-402,-5 4 194,0 0-559,0 0 1,0 8 101,0 2 1,3 3-52,1 8 0,5 3 155,-1 5 1,-2 5 26,2 2 1,-1 3 225,5 2 0,-1-1-107,1 0 0,-5 4-27,1 0 1,-4 2-40,3-2 1,-4-3-130,1 3 1,-3-2 104,-1-2 0,0-3-237,0-1 1,0-8 63,0 0 1,-4-3 28,0 0 0,-3-6 321,3-5 0,-5-4-114,1 3 0,-2-4 234,-1 1 0,-2-3-109,-2-1 1,1-4-296,-5 0 0,4-5 77,-4 2 0,5-3-969,-2-2 1,4 1 53,0-1 0,2-4-339,3-3 0,1-4 201,6-4 1,4-6 103,0-5 884,10-10 0,-1 6 0,10-9 0</inkml:trace>
  <inkml:trace contextRef="#ctx0" brushRef="#br0" timeOffset="71">15738 5493 8070,'-11'-10'0,"0"6"787,4-7 1,0 3-219,4 1 0,1 0 142,-1 4-7,1 1 697,2-3-742,0 5 0,5 5-470,3 3 1,2 6 43,2 1 1,0 7-23,3 1 0,-1 1 52,5 6 0,0-3-118,4 3 0,-1-1 17,-3 2 1,2 2-140,-1-3 0,-4 5 26,-1 3 0,-2-3-213,-2 3 0,1 2 13,-1-2 0,-3 1 89,-1-1 0,-4-2-54,1 2 0,-3-7 81,-1 0 1,0-6 92,0 2 1,-1-4-89,-3-4 1,1-1-13,-4-3 0,4-6-1169,-1 2 518,-2-2-767,0 2 1,-2 0 145,1-4 1314,-1-2 0,-9 0 0,0 2 0</inkml:trace>
  <inkml:trace contextRef="#ctx0" brushRef="#br0" timeOffset="72">16869 5870 8305,'0'-11'0,"0"3"504,0 1 161,0 4-170,0-7 1,-2 5-165,-1-3 0,1 2 659,-2 2-178,3 3-17,1-4-488,0 5-247,0 10 1,0-1 183,0 10 1,1-4-204,3 4 1,-2 0-5,1 4 0,2 0-67,-1 0 1,0-4 71,-4 0 0,4-4-110,0 4 0,-1-5-102,-3 1 1,0-2-859,0-2-214,6 1 139,-5-1 1,4-3-1375,-5-1 2477,0-4 0,-10 7 0,-3-4 0</inkml:trace>
  <inkml:trace contextRef="#ctx0" brushRef="#br0" timeOffset="73">16686 6053 8089,'0'-11'605,"0"3"546,0 0 31,0 6-745,0-3 0,0 4-118,0-3 1,5 2-85,3-1 1,3 1-121,4 2 1,3-1 69,5-3 1,1 3-575,3-3 1,-2-1-121,5 1 1,-3-3-525,4 3 0,-5-1 699,5 1 1,-5 3 333,5-3 0,-6-2 0,3-1 0</inkml:trace>
  <inkml:trace contextRef="#ctx0" brushRef="#br0" timeOffset="74">17874 5562 8089,'-17'-6'776,"10"-5"-534,-9 10 1,14-8 186,-6 6 20,6-6-354,-9 7 1445,10-3-313,-4 5-865,5-5-164,0 4-187,0-4 0,1 5 95,3 0 0,4 0 95,7 0 0,4 0 18,8 0 0,1 0-120,2 0 0,7-1-10,-3-3 1,4 1-181,0-4 0,-3 3 15,-1-4 1,4 6-157,-4-2 1,-2 1-261,-5 0 0,-1 1 240,-3-2 0,1 3-1015,-9 1 499,1 0-1445,-5 0 1188,-5 0 1025,-1 0 0,-15 5 0,-2 2 0</inkml:trace>
  <inkml:trace contextRef="#ctx0" brushRef="#br0" timeOffset="75">17851 5619 7997,'-7'-6'0,"-1"-1"0,4 4 516,0 1-241,4-3 1365,0 5-1099,5 0 0,-1 0 204,7 0-444,-2 0 1,13 4-50,-3 0 0,2 3-26,2-3 0,4 5-163,-1-1 1,2 1 108,-1-2 0,-3 3-259,3-2 0,-4 6-74,-4 1 0,1 0-107,-5-3 0,-1-1 89,-6 1 0,1-1-149,-6 1 1,1 3 119,-4 0 1,0 5 71,0-1 1,-5 3 166,-2 1 0,-9 3-147,-3 1 1,-4 1 230,-3-1 0,-3-2-114,-6 5 1,1-4 150,0 0 1,1-1-20,2-3 1,3 0 62,6-3 1,4-2 6,3-6-140,2 0 0,5-3 148,1 0-56,4-6 32,-2 3 1,6-5-63,3 0 0,3 0 205,4 0 0,4 0 33,0 0 0,11 0 51,0 0 0,6 0-17,2 0 1,2-1-132,2-3 0,-2 2-21,2-6 1,-3 5 8,-1 0 1,-4 0-148,-4-1 0,-2 3 79,-1-3 0,-4 3-237,0 1 1,-5 0-153,1 0 0,-6 0-737,-1 0-1412,0 0 1198,-2 0-909,-1 0 1789,-5 0 0,0-5 0,0-1 1</inkml:trace>
  <inkml:trace contextRef="#ctx0" brushRef="#br0" timeOffset="76">18662 6179 7937,'-2'-8'0,"-1"0"974,1 6-188,-8-8 195,9 9 161,-4-10-336,5 10-915,0-4 0,0 6 151,0 3 1,1-1-62,3 4 1,1 5 104,3 3 0,2 1-118,-3 0 0,0-2 137,0 5 0,0-5-134,0 1 0,3-3-76,-2 0 1,2-1 104,2 1 1,-5-2-350,1-2 1,-4 0 177,3-4 0,-3 4-1396,4-4 648,-6 4-319,8-6 541,-8 3 697,3 0 0,-5-4 0,0 4 0</inkml:trace>
  <inkml:trace contextRef="#ctx0" brushRef="#br0" timeOffset="77">18867 6122 7999,'0'-12'399,"-5"1"0,3 3 33,-6 1 1105,6 4-414,-4-2-145,6 5-1094,-5 0 0,-1 5 160,-5 3 1,-2 7-280,-2 4 1,-3 6 201,-5 2 1,5 3-529,3-3 1,-1 3-15,0-3 0,2 0-312,7-4 1,-3-2 176,2-2 710,3 3 0,-5-4 0,3 4 0</inkml:trace>
  <inkml:trace contextRef="#ctx0" brushRef="#br0" timeOffset="78">18947 6476 8977,'0'-7'1198,"0"2"0,4 14-1118,0 3 0,0 1 125,-4-1 0,0-1-270,0 1 1,0-1 80,0 1 0,0-1-416,0 0 1,0 1 170,0-1 1,0 1-675,0-1-334,0 1 1237,0-1 0,-5 0 0,-2 1 0</inkml:trace>
  <inkml:trace contextRef="#ctx0" brushRef="#br0" timeOffset="79">19141 6224 8045,'0'-6'962,"0"1"-599,0 5 1,0 5-498,0 3 0,0 2 64,0 1 0,0 1 94,0-1 0,4-3-14,0-1-58,5 1 0,-3 2 20,6-2 0,-1-3 300,0-5-206,1 0 1,-1 0 178,1 0 0,-1 0 311,1 0-247,-1-5 1,0-2-47,1-4 1,-6 3-62,-2 1 0,1 3 434,-1-4-384,0 6 0,-1-5-287,1 4 105,0 1 1,-3-2-429,3 8 0,-1 3 203,4 4 0,1 7 46,3 5 1,-3 5 334,0 6 1,-2 1-155,2 3 1,-2-2 148,-2 2 1,-3 1-138,3-1 1,-3-3-159,-1-5 1,0-1 185,0 2 1,0 1-323,0-6 1,0 0 42,0-7 1,-1 1-196,-3-5 340,3 0 402,-9-3-63,3-6-248,-4-1 0,-1-5 241,1 0 1,1-1-12,2-3 1,-2-2-259,2-6 1,0 1 85,0 0 1,-2-6-423,2-2 0,3-3-209,1 0 0,3 3-428,1 0 0,0 5-1705,0-2 2637,0 4 0,5-5 0,1-1 0</inkml:trace>
  <inkml:trace contextRef="#ctx0" brushRef="#br0" timeOffset="80">19941 5893 7923,'-5'-6'0,"3"-4"777,-3 3-424,5 1 0,-1 1 549,-3 5-202,3-5 242,-4 4-308,5-5-229,0 6-510,0 6 1,0 0 149,0 5 1,0 5-255,0-1 0,0 4 62,0-4 1,4 2-116,0-2 1,4-3 117,0 4 1,2-5-25,2-3 0,-1 1 15,1-6 0,3 5 60,0-4 1,4 0 246,-4-4 1,2 0-72,-2 0 1,-2-4 252,2 0 1,-2-5-26,-2 2 0,-3-2 76,-1 1 1,-4-2-23,1 2 1,1 2 128,-2-2-380,1 6 209,-4-8-1278,0 8 750,5 7 1,-2 8-174,4 10 1,0 4 183,0-1 0,4 10 102,-4-2 1,0 8 137,0 0 1,-3 2-88,4 2 1,-5-4 52,5 0 1,-4-2-37,3 2 0,-4-3-15,1-4 0,-3-1 68,-1 0 1,0-8 59,0-4 0,0-6-18,0-1 0,-1-6 113,-3-2 1,1-4 163,-4 1 1,3-3-115,-4-1 1,1 0 104,-5 0 1,1-1-40,0-3 0,-1-2 72,1-6 0,-1 0-108,1-4 1,3-1-146,1-6 0,4-1-138,-1-3 1,3-2-389,1-6 0,0 2-838,0 3 0,0 3 634,0 8 1,5-1-934,3 5 0,7 3 1544,4 5 0,8-1 0,2-3 0</inkml:trace>
  <inkml:trace contextRef="#ctx0" brushRef="#br0" timeOffset="81">20775 5653 7995,'0'-6'0,"-2"1"0,-2 5 1000,3-5 57,-4 4-609,5-5-393,0 6 0,0 6 94,0 1 0,1 10 54,3 6 0,-3 4-23,3 8 1,1-1 45,-1 0 0,1 2-162,-1 2 0,-3-3 100,3 3 0,-1-6-202,0-1 0,-1-6-43,2 2 0,-2-3-9,2-1 0,-3-4-29,3 0 0,1-5 50,-1 1 1,0-6-262,-4-2 0,1 0-124,3 0-265,-3-2 110,4-5-676,-5 0 1,-5-1 1284,-3-3 0,-2-2 0,-1-5 0</inkml:trace>
  <inkml:trace contextRef="#ctx0" brushRef="#br0" timeOffset="82">20683 5699 7995,'4'-11'0,"0"-1"0,1 1 252,-1-1 1,1-3-74,2 0 0,4 1 485,-4 6 1,3-2-214,2 3 0,-1 0-163,1 0 1,3 4-190,0-1 1,4 3 79,-4 1 1,4-4-202,-3 0 0,3 1 105,-4 3 0,4 1-729,-4 3 514,0 2 1,-5 9-243,-2 0 1,1 1 133,-5-5 1,0 6 100,-4 2 0,-6-2 265,-1 2 0,-5 0-143,-3 4 0,1-4-229,-5 0 1,1-5 128,-1 2 1,3-4-503,4 0 0,1-2 65,0-3 0,3 2-486,0-5 1040,6 0 0,2 1 0,6 1 0</inkml:trace>
  <inkml:trace contextRef="#ctx0" brushRef="#br0" timeOffset="83">21471 5345 7995,'-4'-8'1415,"1"1"-1133,-1-1 170,4 2 620,0-4-282,0 8-235,0-3-411,0 5 1,-5 7-104,-3 4 0,-2 11 220,-1 8 1,-6 4-178,-2 4 0,1 4 79,-1 8 0,1-3-245,-1 2 0,3-2 91,4-1 0,2 0-294,3-1 1,-2 0-11,5-3 1,0-2-218,4-2 1,1-2 223,3 2 1,-1-6 4,4-2 0,0-8 241,0 0 1,4-6-81,-4-1 1,2-2 86,-1-2 0,2 0-37,-3 1 1,4-5-193,0 1 1,0-4 239,1 3 1,-5-4-538,1 1 1,0-3-1,3-1 0,2 0 561,2 0 0,-2-5 0,3-1 0</inkml:trace>
  <inkml:trace contextRef="#ctx0" brushRef="#br0" timeOffset="84">21563 5596 7995,'0'-11'1288,"0"-1"-991,0 6-297,0 1 0,0 5 0,2 10 0,6 5 0,-1 7 0,9 5 0,1 2 0,2 5 0,-1 0 0,1 1 0,-1-1 914,1 0 0,-3-3-800,-4-1 1,3-5-125,0 2 1,-1-4-209,-6-4 0,2-3 75,-2-4 1,-2-1-193,2 1 1,-6-1-549,2 0-412,2-4 252,-4 3 538,3-9 1,-4 4 504,3-5 0,-3 5 0,4 2 0</inkml:trace>
  <inkml:trace contextRef="#ctx0" brushRef="#br0" timeOffset="85">21894 5653 7995,'-4'-17'0,"0"1"1295,-5 4-683,8 0 0,-8 5 713,5-1-592,1 5-493,3-2 1,-4 8-369,0 5 0,-6 4 170,-2 11 0,0 5-41,-7 2 1,1 2-36,-1-1 0,-1 2-132,4-3 0,-3-2-50,4-1 0,0-3-272,3-1 1,2-2-111,3-2 1,-2-2 240,5-6 1,-4 1-185,5-1 1,-1-3-195,4-1-310,0 1 1045,0 3 0,0-4 0,0-2 0</inkml:trace>
  <inkml:trace contextRef="#ctx0" brushRef="#br0" timeOffset="86">22031 5745 9674,'1'-7'852,"3"4"-361,-3 1 1,6 1-226,-4-3 1,0 3-164,4-3 1,1 3-70,4 1 1,-1 0 155,0 0 1,2-1-454,2-3 1,-2 3 218,2-3 1,-2 2-939,-2 2 1,1 0-401,-1 0 158,1 0 1224,-1 0 0,-5 0 0,-1 0 0</inkml:trace>
  <inkml:trace contextRef="#ctx0" brushRef="#br0" timeOffset="87">22019 5927 7995,'0'7'-853,"0"-2"2580,0-5-1206,6 0 0,0 0-272,5 0 1,1 0-77,-1 0 1,6 0-103,2 0 1,2-1-431,2-3 1,-1 3 243,-3-3 0,2-1-730,-2 1 0,2-4 119,-2 4 726,2-4 0,-3 1 0,5-4 0</inkml:trace>
  <inkml:trace contextRef="#ctx0" brushRef="#br0" timeOffset="88">22465 5722 7995,'0'-6'0,"0"0"0,0 6 0,1 6 0,3 1 0,-2 5 0,6 3 0,0 3 1134,3 4 1,-1 1-513,-2 0 1,2 0-578,-2 0 0,2 0 7,1-1 0,-3 0-461,-1-3 0,0-1-210,0-3 282,4-2 0,-6 3-183,2-4 0,0-5-157,-4 1-711,-1-6 1388,8 9 0,-9-10 0,4 4 0,-5-5 0</inkml:trace>
  <inkml:trace contextRef="#ctx0" brushRef="#br0" timeOffset="89">22682 5722 8046,'0'-12'1651,"0"6"-204,0 1-563,0 5-911,-5 0 0,-2 5 107,-4 3 0,0 7-53,-1 4 1,-3 6-2,0 2 1,-4 3 27,3-3 1,0 1-268,1-1 0,2-2-561,-2 5 1,2-4 430,2 1 0,-1-7 32,1-1 0,1-1-827,2 1 1,-1-3 1137,5-4 0,-4 4 0,1 2 0</inkml:trace>
  <inkml:trace contextRef="#ctx0" brushRef="#br0" timeOffset="90">22750 6076 8372,'0'8'867,"0"-1"1,0 1-485,0 3 1,0 4-358,0 1 1,-3 3 5,-1-4 1,-4 5-231,4-1 0,-3 2-61,3-2 0,-4-2 164,4-1 0,-3-4-715,3 3 1,-4 2 809,5-2 0,-6 0 0,2-3 0</inkml:trace>
  <inkml:trace contextRef="#ctx0" brushRef="#br0" timeOffset="91">22967 5505 8046,'-11'-6'-13,"5"-5"0,1 9-388,5-6 2195,0 6-1275,0-3 0,0 6-587,0 3 0,5 6 33,2 5 0,5 5 254,3-1 1,-1 3-145,5 1 1,0 0-1,4-1 0,-2 1-62,-2 0 0,3-5-127,-3-3 1,-1-2-321,1-2 0,-5 1 171,1-1 1,1-3-560,0-1 0,-1-3 822,-4 4 0,1-6 0,-1 3 0</inkml:trace>
  <inkml:trace contextRef="#ctx0" brushRef="#br0" timeOffset="92">23379 5562 8046,'-6'-11'272,"5"4"0,-4 1 54,5 2 616,0 3-713,-5-4 0,2 5-309,-4 0 1,-1 4-103,-3-1 0,-2 10-17,-2-2 0,2 5-75,-2-1 1,-2 1 133,2 3 0,0 3-442,4-3 1,3-1 186,0 1 0,5-5 105,-5 1 0,4 2 290,-3-2 0,4-4 0,-1-3 93,3-1 0,1 1-33,0 0 321,0-6-131,0 3 421,0 0 1,0-2-252,0 4 1,0-3 180,0 4 1,0-1-91,0 5 1,0 1-28,0 2 1,0 1-197,0 3 1,0 3-16,0-3 0,0-1-42,0 1 0,0 0 0,0 4 0,0-4-259,0 0 0,0-4 84,0 4 0,0-5-190,0 1 0,0-2-169,0-2-237,0-4-12,0 3-286,0-9-1065,0 4 1632,0-5 1,-5 0-1,-1 0 1</inkml:trace>
  <inkml:trace contextRef="#ctx0" brushRef="#br0" timeOffset="93">23447 5905 8268,'0'-7'781,"0"2"363,0 5 1,5 0-1007,3 0 0,-2 0 45,2 0 1,3 0-161,4 0 0,4 0 133,-3 0 1,3 0-496,-4 0 0,4 0 229,-4 0 1,4 0-315,-4 0 0,1 0-131,-5 0 1,0 0-381,1 0 1,-5 0 934,1 0 0,-5-5 0,2-1 0</inkml:trace>
  <inkml:trace contextRef="#ctx0" brushRef="#br0" timeOffset="94">23436 6007 8046,'-7'5'-405,"2"-3"739,5 8 1,1-9 238,3 3 0,-1-3-96,4-1 0,-3 4-197,4 0 1,-1 0-9,5-4 1,4 0-42,3 0 0,-1 0 15,1 0 0,2 0-1,5 0 1,-2 0-1626,3 0 1,1 0 211,-2 0 1168,1 0 0,1-5 0,1-2 0</inkml:trace>
  <inkml:trace contextRef="#ctx0" brushRef="#br0" timeOffset="95">23927 5802 8046,'-5'-12'473,"3"1"389,-3 5 1182,5 1-1276,0 5-923,-5 5 1,4 1 148,-3 5 1,3 5-14,1-1 0,1 1 105,3 0 1,-2-4-331,6 3 0,-4-2 98,4-1 1,-2-5-174,1 1 1,4-4-84,-4 3 455,3-4 1,2 2 203,-1-5 0,1 0-99,-1 0 1,0-4-4,1 0 0,-1-5-103,1 2 0,-2 0 478,-2 0-18,2-1-224,-4-3 0,2 3-267,-1 1-218,-4 4 0,6-1-89,-6 8 0,5 4 136,-4 7 0,4 4 143,-5 8 0,5 3-23,-4 8 0,3-1 101,-3 5 0,0 0-38,-4 3 0,0-3 190,0 0 1,0-5-217,0 1 1,0-3-19,0 0 0,-1-2-215,-3-3 0,-1 1 83,-3-9 1,-1 3 131,6-10 1,-6-4-31,1-3 0,2-4 301,-2 3-279,0-4 1,-3 1 113,0-8 0,-1-1-237,1-3 1,-1-6-299,1 3 0,-2-8-616,-2 0 0,2-4 139,-2-4 917,7-2 0,-7-10 0,3-2 0</inkml:trace>
  <inkml:trace contextRef="#ctx0" brushRef="#br0" timeOffset="96">24132 5265 8046,'7'-11'0,"-2"3"216,-5 0 1,4 5 226,-1-5 877,1 5-358,1-2-71,-4 5-497,5 0-148,-1 0 0,1 5 117,5 3 0,1 3-93,-1 5 1,2-2 96,2 5 1,-1 4-111,5 3 0,-1 6-15,1-2 1,3 7-70,-3 1 0,-2 5-108,2-1 0,-5 3-163,2 0 1,-4 1 275,0 0 1,-6-1-240,-2 1 0,-3-2 23,-1-2 0,0 1-53,0-4 0,-5 2-100,-3-2 1,-3-1 55,-4-4 0,1-5 25,-5-2 0,1-3-72,-1-1 0,-3-1-66,3 1 1,-1-5 48,1-3 0,2-2-1384,6-2 1029,-5 1 1,3-2-1496,-2-2 2049,7-3 0,-7-5 0,2 0 0</inkml:trace>
  <inkml:trace contextRef="#ctx0" brushRef="#br0" timeOffset="98">7663 7880 8240,'0'-6'276,"0"-4"304,0 9 0,0-6 384,0 3-386,0 3-274,0-4 197,0 5-110,5 0 0,-1 0-125,8 0 1,-3 0 82,6 0 0,-1-4-83,1 1 0,-1-3 32,5 3 1,-4 1-100,4-1 1,-1 0 15,1-1 0,3 3-101,-3-3 1,2 3 83,2 1 1,-1-4-177,-3 0 0,2 0 47,-2 4 1,-1 0-87,1 0 0,-4-1 91,4-3 0,-5 3-191,2-3 0,-4 2-222,0-2-123,-1 3-399,0-4 308,-4 0-1411,-2 3 809,-5-3 8,-5 5 0,-2 0 496,-4 0 1,3 1 650,1 3 0,-6 3 0,-5 4 0</inkml:trace>
  <inkml:trace contextRef="#ctx0" brushRef="#br0" timeOffset="99">7698 8086 8139,'-7'0'449,"2"0"2105,5 0-2056,5 0-36,2 0-17,9 0 1,-2 0 416,5 0-557,0 0 1,4 0 200,0 0 0,1-4-100,3 0 0,2 1-41,5 3 1,-5-4-54,-2 0 0,2-1-93,2 1 1,-4 3-23,0-3 1,-4 1 84,-4 0-167,3 1 243,-10-3-1165,5 5 397,-11 0-2022,-1 0 1792,-15 0 1,1 0 639,-10 0 0,0 0 0,-4 0 0</inkml:trace>
  <inkml:trace contextRef="#ctx0" brushRef="#br0" timeOffset="100">9068 7812 8288,'-6'0'0,"1"0"396,5 0-85,0-5 318,0 4 34,0-5-187,5 6-180,1 0-73,6 0 1,-1 0 159,0 0-15,1 0-177,4 0 1,-2 0 403,5 0-403,0-5 0,5 4 194,3-3 0,2 2-115,6-2 1,-1 1-81,0-4 0,2 3 64,2-4 1,-3 5-184,3-5 0,2 4 133,-2-3 0,-4 3-351,-4-4 1,-4 4-54,0-3 0,-1 4-203,-3-1 1,-4 2 14,-3-2 1,-2 3-57,-1-3-243,-1 3 1,-3 1-238,-1 0-762,-4-5 590,2 3 266,-10-3 0,-5 5 829,-6 0 0,-4 5 0,2 2 0</inkml:trace>
  <inkml:trace contextRef="#ctx0" brushRef="#br0" timeOffset="101">9262 7812 8288,'-11'0'0,"-1"0"0,1 0 191,0 0-16,-1 0 0,1 0 1115,-1 0-247,6 0-109,-4 0-313,4 0-334,-1 0 1,2 1 112,5 3-145,0-3 1,0 6-123,0-4 1,0 0 275,0 5-398,0-6 1,1 8-16,3-2 0,1-2-48,3 2 1,3-2 24,1 2 0,0 1 147,7-6 0,0 5-40,4-4 0,1 3 13,3-3 1,-2 1 114,6-1 1,-4-1-109,3 4 1,-5-3-22,2 4 0,-7-4-14,-1 3 1,-5-1-145,2 2 1,-8 2-53,0-2 0,-5 2 127,0 1 1,-1 1-142,-2-1 0,-2 1 91,-1-1 0,-4 4-91,-4 1 1,-4 4 66,-1-1 1,-8 1-72,1-1 0,-3 3 28,-1-3 0,2 2-9,-6 2 1,5-4 197,-5 0 0,5 0-144,-5 4 0,6-5 256,-2-3 1,4 2-143,4-2 0,-1 0 158,5-3 1,-1-1-109,5 0 1,1-3-37,2 0 1,-1-5 62,6 5 4,-1-5-25,4 7-46,0-9 0,5 4 258,2-5 1,5 0-89,3 0 1,3 0 170,5 0 0,5 0-76,2 0 0,4-4 56,4 1 0,2-5 72,2 4 0,6-4-117,-2 5 1,4-1-38,-4 4 1,1-1-16,-9-3 1,3 3-204,-7-3 1,1 2 121,-8 2 0,0 0-170,-4 0 1,-6 0 84,-1 0 1,-4 0-366,0 0 23,-1 0 0,-3 0-365,-1 0-205,-4 0 348,2 0-783,-5-5 1,-1 4-212,-3-3-494,-3-2 1,-4 5 1945,0-3 0,-6-2 0,-1-1 0</inkml:trace>
  <inkml:trace contextRef="#ctx0" brushRef="#br0" timeOffset="102">10267 8337 8170,'-11'-6'614,"0"1"397,-1 5-134,6 0-449,1 0 1,5 1-147,0 3 0,0 2 129,0 6 0,5 0-102,2 4 0,4-2 59,0 5 1,0-4-147,1 4 1,-1-1 0,1 1 0,3-2-40,0-1 0,4-4 15,-4 4 0,1-4-139,-5 0 1,4-1 88,0 0 0,1 1-219,-5-1 0,-1-3 13,-2 0-288,2-6 1,-5 4-254,3-2-968,-3-2 261,-5 3-498,0-5 0,-5-2 977,-3-1 827,-2 1 0,-1-8 0,-1 4 0</inkml:trace>
  <inkml:trace contextRef="#ctx0" brushRef="#br0" timeOffset="103">10473 8383 8170,'6'-18'263,"-1"2"208,-5 4 1,2 2 875,1 2-445,-1-2 191,3 4-280,-5 0-477,0 1 0,-5 11-77,-3 5 0,-3 6-148,-5 6 1,0-1 27,-3 1 0,-3 4-142,3 0 1,-2 3-348,-2-3 0,4-1 249,0-3 0,5-5-711,-1-3 0,3-2 396,5-2 0,-2 1-341,5-1 0,0-3 0,4-1 757,0-4 0,-5 2 0,-1-5 0</inkml:trace>
  <inkml:trace contextRef="#ctx0" brushRef="#br0" timeOffset="104">11124 8063 8309,'0'-11'0,"0"3"0,0 0 0,0 5 0,0-5 0,-1 6 167,-3-2 1,3 1 782,-3-1-182,3 3-220,1-4 550,0 5-662,0 5 1,5 1-59,2 6 0,3 3-71,2 0 1,-1 6-11,1-2 0,-1-2-1,0 2 1,5-1-258,-1 1 1,0-1 161,-3-3 0,-1-2-83,0 2 1,2-2 78,2-2 0,-2 1-585,2-1 143,-2 1 0,-3-5-645,-2 1-546,2-6-56,-4 8-874,1-8 1683,-2 3 0,-7-5 34,-1 0 1,-4 0 648,-4 0 0,-1-5 0,1-2 0</inkml:trace>
  <inkml:trace contextRef="#ctx0" brushRef="#br0" timeOffset="105">11318 8052 8309,'6'-12'205,"1"1"68,-3-1 1,-3 5 688,3-1-198,-3 1 335,4-5-221,-4 6-341,4 1-323,-5 5 0,-1 1-183,-3 3 0,-2 3 61,-6 9 1,0 1 141,-3 6 1,1 0-223,-5 0 1,3 1 15,-3 3 1,5-3-156,-1 2 1,2-3 17,2-4 0,1 2-49,2-6 0,-1 0-948,6-3 467,-6-1-1392,7 0 796,-3 1-595,5-6 1830,0-1 0,5-5 0,2 0 0</inkml:trace>
  <inkml:trace contextRef="#ctx0" brushRef="#br0" timeOffset="106">11946 7789 8424,'0'-18'-108,"0"3"0,0 6 108,0 2 0,0 3 0,0-4 1275,0 6 0,0-5 296,0 3-365,0 3-264,0-4-829,0 5 0,0 5 135,0 3 1,0 7 63,0 4 0,0 3-140,0 0 0,0 3 97,0 1 0,0 3-330,0 6 0,0-1 95,0 0 1,0-2-70,0 2 0,0-3 137,0 3 0,4-1-503,0-6 1,1-1 93,-1-3 1,-2-4-29,6 0 0,-4-5 32,3 1 1,-4-2-79,1-2 0,-2-4-1107,2-3 537,-3-3-67,4-1 134,-5 0 186,-5 0 1,-1-1-172,-6-3 869,1-3 0,-5-9 0,-2-2 0</inkml:trace>
  <inkml:trace contextRef="#ctx0" brushRef="#br0" timeOffset="107">11832 7869 8372,'0'-18'147,"1"0"133,3 3 1,-1 3 126,4-4 0,0 4-79,0 0 1,7-3 80,-2 0 0,3 0-55,0 3 0,-1 4-27,5 1 1,0-1-79,4-3 0,1 4 15,3 4 0,-3-2-170,2 1 1,-5 0 123,-2 4 0,-5 0-360,1 0 153,3 5 1,-6 1-176,4 6 0,-9 1 24,-3 2 1,-3 3 28,-1 4 0,-6 1-121,-5 0 1,-6 0 127,-6 0 0,0-4-119,1 0 0,-5-5 19,0 1 1,-2-2-205,6-2 0,-1-1 78,9-2 0,0 1-856,3-5-124,1-1-113,4-3 1423,2 5 0,10-3 0,2 3 0</inkml:trace>
  <inkml:trace contextRef="#ctx0" brushRef="#br0" timeOffset="108">12677 7504 8194,'0'-12'0,"0"6"104,0-4 128,0 3 1,1 0 660,3-1-74,-2 5-179,3-2-271,-5 5 614,0 0-737,-5 0 0,-2 5-47,-4 3 1,-1 2 76,1 2 1,-4 4-98,-1 3 0,-3 0 5,4 4 0,-1-3 27,0 7 0,2-2-140,-5 2 0,6 1-35,-3 2 0,0 3 36,1-2 0,-1-2 39,5 2 1,1-1-191,2 4 0,-1 1 55,5-1 1,-1-4-104,2 1 0,1-5 49,-2 5 0,3-6 47,1 2 1,5 1 158,3-2 0,0 1-104,3-4 0,-5-4 209,10 0 1,-6 0-117,5 4 0,1-5 68,0-3 0,-1-3-81,-4 0 1,4-2 71,1-2 0,-1 1-112,-4-6 0,-3 5-119,0-4 0,-1 0-513,5-4 1,-5 0 39,1 0-2065,-6 0 1145,3 0-1035,-5-5 2483,0-2 0,6-9 0,0-2 0</inkml:trace>
  <inkml:trace contextRef="#ctx0" brushRef="#br0" timeOffset="109">12837 7755 8117,'0'-14'224,"0"2"1,0 7 958,0-2-726,0 4 0,0-3 171,0 2-181,0 3 1,5-3-93,3 8 0,1 3-211,-2 9 1,3 1 108,-2 6 0,2 0-147,2 0 1,3 4 28,0-1 1,0 5-183,-3-5 0,-1 2-23,1-1 0,-1-3 101,0 3 1,1-7-174,-1-1 0,-3-5 32,-1 1 0,0-2-65,0-2 1,2 1-125,-5-1 242,5-5 0,-6 3-76,4-5 21,-4 0 1,7-4 111,-9 0 0,4-5 0,-5-2 0</inkml:trace>
  <inkml:trace contextRef="#ctx0" brushRef="#br0" timeOffset="110">13203 7663 8105,'0'-17'-62,"-6"5"741,5 2-153,-4 4 1,4-1 656,-3 4-764,3 1 0,-6 2-278,4 0 0,-4 7 54,-4 4 0,-2 6-86,-2 5 0,-3 6 116,-5 3 1,0 3-113,1 4 1,-2-2-134,-3 2 0,3-3 74,-3 0 0,3-1-136,1 0 0,4-5 52,0-2 1,5-4-38,-1-4 0,2 1 83,2-5-853,4 0-236,-3-3-640,9-1-454,-4-4 2167,5-2 0,5-5 0,1 0 0</inkml:trace>
  <inkml:trace contextRef="#ctx0" brushRef="#br0" timeOffset="111">13282 7915 8147,'0'-12'1058,"0"1"-364,0 4-103,0 2 1039,0 5-1683,6 0 0,0 0 149,5 0 1,-3 0-157,0 0 1,0 2-150,8 1 1,-4-1-154,4 2 0,1-3-26,2-1 0,-1 0-322,1 0 0,-5-4-534,1 0 579,-2 0 665,-7 4 0,5-5 0,-5-1 0</inkml:trace>
  <inkml:trace contextRef="#ctx0" brushRef="#br0" timeOffset="112">13260 8063 8147,'0'6'0,"1"0"443,3-6-52,-3 0 0,9 0 186,-2 0 0,2 0-254,1 0 1,2 0-68,2 0 1,2 0-216,2 0 1,2 0 147,-2 0 1,3 0-617,1 0 0,-2-4-125,-2 0 1,2-4-1335,-6 5 1886,5-1 0,-2-1 0,5-2 0</inkml:trace>
  <inkml:trace contextRef="#ctx0" brushRef="#br0" timeOffset="113">13705 7858 8186,'0'-12'943,"0"6"1,0-1-563,0 4 109,0 1 78,0-3-292,5 10 0,0 2-172,3 4 0,1 4 94,-6 1 0,6 3-72,-1-4 1,-2 1-42,2 0 1,0 0-148,3 3 0,0-1-485,1-3 1,-1-2 339,1 2 1,-1 2-412,1-2 1,-1-4 282,0-3 1,-3-2-1013,0 2 340,-1 2 170,5-9 837,-6 4 0,-1-5 0,-5 0 0</inkml:trace>
  <inkml:trace contextRef="#ctx0" brushRef="#br0" timeOffset="114">13933 7800 8079,'0'-11'787,"0"0"-311,0 4 214,0 2 582,0 5-951,-5 5 1,4 2-184,-3 4 1,-2 6-126,-2 2 0,2 2 121,-2 2 0,-3 4-340,-4-1 0,-2 2 178,2-1 1,2-2-517,-2 6 0,-1-6 285,0 2 0,2-7-339,7-1 1,-3-5 31,2 1 0,3-2-134,1-2 0,-1-3 700,1 0 0,0-6 0,4 3 0</inkml:trace>
  <inkml:trace contextRef="#ctx0" brushRef="#br0" timeOffset="115">13956 7595 8110,'0'-18'0,"0"-2"922,0 5-513,5-1 0,-2 5 48,5 0 0,-6 3 313,2 0-198,-3 6 1,-1-5-144,0 4 1,1 1-178,3-1 1,-1 5 163,4 2 1,-4 5-125,1-2 1,2 5 99,2 3 0,-2-1-140,2 5 1,-2-1-25,2 1 1,2 2 23,-3-2 1,5 3-111,3 1 1,-2 1-17,2 3 0,-2-2-165,-2 5 0,0 0-252,1 0 0,-5 7 187,1-3 1,-5 3-115,0-3 1,-1-3 79,-2-1 1,0-3 35,0 3 1,0-4-62,0 0 1,-5-2-177,-3-1 1,-2 0-130,-2 0 0,1-4-307,0 0 0,-1-5-717,1 1 0,-1-2 1492,1-2 0,0 1 0,-1-1 0</inkml:trace>
  <inkml:trace contextRef="#ctx0" brushRef="#br0" timeOffset="116">16766 7663 8126,'6'0'-200,"-1"0"996,-5 0-274,0 5 1,0 2-198,0 4 0,-4 4-38,1 1 1,-2 8-48,1-1 0,2 2-72,-1-2 1,1 0 40,2 0 0,0-1-16,0 1 1,0 0-56,0 0 0,5-4-195,3 0 0,-2-5-231,2 1 1,-4-2 117,3-2-851,-4 1 553,7-1-445,-9-5-88,5 0 292,-6-6 1,-6 0 708,-1 0 0,-8-6 0,-3 0 0</inkml:trace>
  <inkml:trace contextRef="#ctx0" brushRef="#br0" timeOffset="117">16595 7915 8134,'7'0'334,"1"0"0,-1 0 243,5 0 0,0 0-153,4 0 0,1 0-28,6 0 0,1 0 5,3 0 0,2 0 36,6 0 1,-1-2-447,0-1 1,-4 1 105,1-1 1,-6-3-852,2 3 1,-8-1 196,-4 4 557,-2-5 0,-7 3 0,-1-3 0</inkml:trace>
  <inkml:trace contextRef="#ctx0" brushRef="#br0" timeOffset="118">17851 7549 8256,'5'-6'902,"1"1"0,6 1-493,-1 0 0,0 0-42,1 4 0,-1 0-24,1 0 1,3-3-132,0-1 1,7 0 34,1 4 0,1 0-109,6 0 0,1 0 109,3 0 0,0 0-206,0 0 0,5 0 43,-1 0 1,1-1-241,-1-3 0,-4 3-57,1-3 0,-2 3-55,-7 1 1,-3-4-43,-4 0 0,-9 0-314,2 4-364,-4 0 311,-1-5 138,-2 4 0,-10-4-107,-3 5 646,-2 0 0,-6 0 0,-2 0 0</inkml:trace>
  <inkml:trace contextRef="#ctx0" brushRef="#br0" timeOffset="119">17908 7595 8211,'-12'-1'174,"1"-3"603,5 3-46,-4-5 305,8 6-160,-3 0 591,5 0-1204,0 6 1,5-1-56,3 2 0,-2 2 57,2-5 1,1 4-57,6-5 1,3 6 50,5-1 1,1-2-35,2 2 0,2-1 29,3 5 1,6 1-3,-3 2 0,1-3-632,-4 4 0,-2 0 252,-2-1 1,-5 4-236,1-3 0,-1 0 168,-7-1 0,0-2-10,-3 2 1,-2-2-5,-2-2 0,0 1 17,-4-1 198,0 1 0,-5 3-89,-3 0 1,-4 0 142,-7-3 0,-3 0-57,-5 4 0,-3 0-65,-1 3 1,-5 3 44,2-3 1,-3 1-9,-1-1 1,1 1 24,2-4 0,3 3-29,6-4 0,0 4 67,3-4 1,-1 0-68,4-3 0,1-5 213,4 1 1,3-4 66,1 4-29,4-6 1,-2 4 274,5-2-23,0-3-21,0 5-267,5-6 0,1 3 146,6 1 0,0 0-94,4-4 0,-2 0 153,5 0 0,4 0-103,3 0 0,6 0 69,-2 0 1,7 4-72,1 0 0,5-1-83,-1-3 1,3 0-86,0 0 1,-4 0 101,-3 0 0,-2 0-10,-2 0 1,-9 0 5,-2 0 1,-8 0-150,0 0 142,-2 0-1318,-6 0-107,-2-5 1,-12 3-2940,-4-6 4154,-6 6 0,-11-9 0,-1 5 0</inkml:trace>
  <inkml:trace contextRef="#ctx0" brushRef="#br0" timeOffset="120">18867 8132 8115,'0'-7'193,"0"2"283,0 5 108,0-5-19,-5 4-59,4-4-152,-4 5 669,5 0-789,0 5 1,0 1 154,0 6-240,0-1 0,0 0-39,0 1 1,0-1-15,0 1 1,1-1 51,3 1 0,-2-1 35,6 0 0,0 0 45,3-4 0,2 2-821,2-5 0,2 4 309,2-5 1,2 1 246,-2-4 1,-1 0 489,1 0 0,-5-1-122,1-3 1,-2 2-10,-2-6 0,-1 0-145,-2-3 0,1-1 37,-5 1 0,1 0-250,-1-1 1,-3 5 245,3-1-335,-3 0 67,-1-3-223,0 5-113,0 0 113,0 6 1,0 7 119,0 4 1,0 2 86,0 6 1,1 4 117,3 3 0,-3 2-116,3-1 0,-3 1 80,-1 2 1,2 3-60,1-2 0,-1 2-27,2 1 1,1-3 4,-2-1 0,1-5-4,-4 2 1,0-3 35,0-1 0,0-5-80,0-3 209,0-2-210,-5-2 379,-1-5 1,-6 0-85,1-6 1,-2 0 67,-2 0 1,2-4-42,-2 0 0,2-5 19,2 1 1,0-2-142,-1-1 1,6-1-22,2 1 0,3-4-212,1 0 0,0-1 72,0 5 0,1-4-854,3-1 0,2 1 446,6 4 1,0 3 490,3 1 0,8-1 0,7-3 0</inkml:trace>
  <inkml:trace contextRef="#ctx0" brushRef="#br0" timeOffset="121">19587 7869 8076,'0'-11'364,"0"3"50,0 0 22,-5 6 0,3-5 235,-1 4 126,1 1-339,2-3-1,0 5-348,5 0 0,-2 2-56,5 1 1,-5 4 86,5 4 1,-4 1-230,3-1 0,-3 2 52,4 2 0,-4-2-112,3 2 0,1-2 4,3-2 0,-1 0 9,-2 1 0,6-1 58,-3 1 0,3-5 74,-2 1 1,3-6 22,0 2 1,4-3-37,-3-1 0,-1-1 309,-4-3 1,2-1-86,2-2 0,-6-7 96,2 2 1,-3-2-7,0 3 0,-2-2 18,-2-2 1,-3 2-281,3-2 128,-3 2 1,-1 2-235,0 0 67,0 4-215,0 2 150,0 5 0,0 5-410,0 3 1,4 7 204,0 4 1,3 4 142,-3 4 0,4 2 171,-4 5 1,3 2 31,-3 2 1,4-3-10,-5 3 0,3-2-102,-3-2 1,-1 0-47,1 1 1,2-5 121,-1 0 1,0-4-203,-4 0 1,0-1 62,0-3 1,-1-4 33,-3-3 1,1-2 159,-4-1 0,-1-2-79,-3-3 1,-1-2 180,1-5 1,2 0-57,-2 0 1,6 0-26,-7 0 1,3 0-58,-2 0 0,3-5-113,1-2 0,3-5-121,-4-3 1,6-3-345,-2-5 1,4 1-625,4-1 1,3-4 500,9 0 0,3-3 645,7 3 0,8-4 0,7 1 0</inkml:trace>
  <inkml:trace contextRef="#ctx0" brushRef="#br0" timeOffset="122">20626 7618 8114,'0'-12'1522,"0"1"-1125,0-1-219,0 6 1,0 0 779,0 2-162,0 3-666,0-4-5,5 15 1,-4 2 4,3 11 1,-2 4 81,-2 0 0,0 6 34,0 1 0,1 0-124,3 4 0,-3-2-127,3-2 1,-2 4 28,2 0 1,-3 0 55,3-4 0,1-1-138,-1-2 0,0-3 75,-4-5 0,1-4-98,3 0 1,-3-9-2,3 1 1,-3-6-657,-1 3-65,0-5-272,0 2 96,0-5 1,0-5 362,0-3 0,-1-4 616,-3-3 0,-7-3 0,-7-4 0</inkml:trace>
  <inkml:trace contextRef="#ctx0" brushRef="#br0" timeOffset="123">20523 7618 8099,'0'-17'0,"0"5"330,0-4 0,5 4-4,3 0 0,-2 1 56,2-1 1,1 2 1,6 3 0,3-4-67,5 4 1,1-3-153,2-2 0,2 6 71,3 2 1,2 2-101,-3-2 1,-2 2 99,-1-1 1,-7 3-287,-1 3 0,-5 4-47,1 4 0,-2 1-128,-2-1 0,-4 2-44,-3 2 1,-3 3 109,-1 5 0,-10 1 70,-6 2 0,-4-2 60,-3 3 0,-5-3-290,-2-1 0,2-1 93,1-3 0,5 1-182,3-5 0,2 0-226,6-3 1,0-5-855,4 1 1488,2 0 0,0-2 0,-2-1 0</inkml:trace>
  <inkml:trace contextRef="#ctx0" brushRef="#br0" timeOffset="124">21391 7412 8182,'-6'-18'0,"0"7"0,2 7 0,3 2 0,-3-2 926,2 3 1374,2-5-1994,-5 6 0,3 6-46,-6 1 0,1 5-159,-5 3 1,5 3 142,-1 4 1,-3 5-247,-5 0 1,1 4-31,4 0 0,-2 2-56,-2 1 0,2 4 100,-2 0 0,2 4-112,2-4 1,3 2 86,0-2 1,6-3 73,-2 3 0,3 2 295,1-2 0,0-4-130,0-4 0,5-4 126,3 0 0,3-5-63,4-2 1,2-5-433,2 1 1,2-6-180,-2-2 0,3-4-320,1 1 0,-4-2-693,0 2 0,-1-3 611,1 3 1,-3-3 723,-4-1 0,4-5 0,2-1 0</inkml:trace>
  <inkml:trace contextRef="#ctx0" brushRef="#br0" timeOffset="125">21643 7561 8161,'-2'-22'690,"-2"3"1,3 3-953,-3 4 1,3 4 305,1 1 1,0 3 1282,0-4-546,0 6 28,0-3-943,5 5 1,0 1 66,3 3 0,2 2-102,-2 6 0,2 3 108,1 0 1,1 2-99,-1-2 1,0-2 28,1 2 1,-1-3-693,1 0 1,-1-1 821,1 1 0,4-1 0,2 1 0</inkml:trace>
  <inkml:trace contextRef="#ctx0" brushRef="#br0" timeOffset="126">21974 7504 8107,'0'-12'0,"-4"4"276,0 1 1,0 3 70,4-4 1282,-5 6-520,-1-3-868,-6 5 0,1 1-44,0 3 1,-1 2-80,1 6 0,-2 4-88,-2 3 0,2 3 111,-2 1 0,2-1-204,2 1 0,-1 4 88,1 0 1,0 1-147,-1-2 0,1-2 44,-1 3 0,5-3 24,-1-1 0,4-2 110,-3-2 0,4 2-2,-1-6 0,-1 0-186,1-3 1,1-1 90,3 1 0,0-1-153,0 0 0,0 1 115,0-1 0,0-3-203,0-1 234,0 1 0,0 3-32,0 1-167,0-6 31,5 4 1,-4-7-373,3 5 377,-3-6 0,3 4-1245,0-2 1455,-1-3 0,3 5 0,0-6 0</inkml:trace>
  <inkml:trace contextRef="#ctx0" brushRef="#br0" timeOffset="127">22054 7743 8087,'0'-11'405,"0"0"469,0-1 52,0 6 1,0-1 253,0 4-839,0 1-141,0-3 0,5 5-167,2 0 0,4 0-8,0 0 1,5 0-180,3 0 1,3 0-23,1 0 1,0 0-318,0 0 0,-4 0-580,0 0 1,-2 0 476,2 0 1,-6 0-944,-5 0 1539,-1 0 0,0 5 0,-2 2 0</inkml:trace>
  <inkml:trace contextRef="#ctx0" brushRef="#br0" timeOffset="128">22065 7835 8087,'-5'6'514,"4"-1"-241,-4-5-182,5 0 1,5 0-10,2 0 0,5 0 404,3 0 0,-1 0 327,5 0 0,1 0-517,7 0 1,-2 0-62,6 0 1,-5-4 28,5 1 1,-6-1-265,2 4 0,2-5 0,0-2 0</inkml:trace>
  <inkml:trace contextRef="#ctx0" brushRef="#br0" timeOffset="129">22556 7663 8178,'1'-11'214,"3"0"279,-2 4 845,3-3-712,-5 9-387,5 1 0,-4 6-301,3 6 1,-3 3 105,-1 0 1,4 2-140,0-2 0,3-3 106,-3 4 1,5 0-158,-1-1 1,-2 1 11,2-5 1,-1-3 61,5-1 0,-1-3 76,0 4 0,1-6 174,-1 2 0,4-3-26,1-1 1,3-1-87,-4-3 1,4-2 357,-4-6 0,0 5-133,-3-1 1,-1 1 243,1-5 0,-1 1 239,1-1-428,-6 1-41,-1 5-372,-5 1 0,0 6-48,0 3 1,0 3 102,0 8 0,0 3 4,0 5 1,0 5 43,0 2 0,0 3 160,0 2 0,0 4-18,0 3 0,0 1 102,0-1 0,-4 2-265,0-2 1,-3-2-124,3-2 1,-5-3-186,1-1 0,2-4 146,-1-4 1,3-3 8,-4-4 1,4 1 22,-3-4 0,4-5-11,-1-3 0,2-6 330,-2 2 190,3-3 1,-6-6-324,4-2 1,1-5-83,-2-3 0,-2-3-1122,-1-5 0,0-1 567,0-2 1,0-2-2501,0-3 3066,-4-7 0,10 3 0,-4-11 0</inkml:trace>
  <inkml:trace contextRef="#ctx0" brushRef="#br0" timeOffset="130">22990 7389 8041,'0'-17'2084,"1"4"-1462,3 5 1,-1 6 251,4-2-521,1 3 0,3 1 177,1 0 0,1 1-166,2 3 0,1 8-10,3 11 1,7 1 70,-3 7 0,-2 1-49,-2 6 1,-1-2-120,1 6 0,-3 0-165,-4 4 0,-1 0-261,1-1 1,-6-3-211,-2 0 1,-4 0-465,-4 4 0,-4-6 324,-7-2 1,-4 2-1006,-7-2 1524,-4 0 0,-5-3 0,-3 3 0,-7 2 0,-7-4 0,23-19 0,0-1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4:45.94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7835 10153 8309,'-8'0'234,"0"0"364,6 0 380,-3 0 582,5 0 0,5 0-1346,3 0 0,2-1 75,1-3 1,2 3-180,2-3 1,2 3-81,2 1 0,3 0-18,1 0 1,0 0 82,4 0 1,1-4-188,-2 0 0,6-3 78,-1 3 0,-4-5-171,0 1 1,-3 2 52,-1-2 0,0 4-335,0-3 1,-9 4-292,-3-1-86,-2 3-862,-3-4 552,-1 4-397,-10-4 1551,-1 5 0,-11 5 0,0 1 0</inkml:trace>
  <inkml:trace contextRef="#ctx0" brushRef="#br0" timeOffset="1">7846 10347 9269,'1'-6'1331,"3"2"1,3 3-855,4 1 1,4-4 43,0 0 0,10-1-54,-3 1 0,5 3 3,0-3 1,1-1-276,2 1 0,3 1 62,-2 3 1,-2-4-261,1 0 0,-3 0 136,3 4 1,-7-1-318,4-3 0,-9 3 143,4-3 1,-6 3-1041,-1 1 0,-6 0-1075,-2 0 667,-4 0 0,1 0 1489,-8 0 0,-13 10 0,-7 3 0</inkml:trace>
  <inkml:trace contextRef="#ctx0" brushRef="#br0" timeOffset="2">9399 9902 8144,'0'-12'-1850,"0"1"3173,0 5-246,0-4-429,0 8 183,0-8-233,0 9-11,0-4-267,0 5 0,2 5-79,1 2 1,0 9 23,5 3 1,-5 4-30,5 3 1,-5 0 5,0 4 1,0 1-151,1 3 0,-3 0 65,3 0 0,-3-1-232,-1-2 1,0 2 77,0-3 0,-1-1-222,-3 2 1,3-6 91,-3 2 1,3-8-37,1-4 1,0-2 48,0-2 63,0 1 263,0-6-237,0-1 956,0-5 0,1-4-1063,3 0 1,2-3 103,5 3 0,2-1 59,2 1 1,3 3-139,5-3 0,0-1 99,0 1 0,1-3-61,2 3 1,-1-4 49,1 4 1,2-3-84,-1 3 1,-4-4-76,-4 5 1,-5-5-224,1 4 1,-4-1-453,-3 1 224,2 3-316,-9-4 1,3 1-269,-8 0-282,-2 0 1494,-11 4 0,5 0 0,-5 0 0</inkml:trace>
  <inkml:trace contextRef="#ctx0" brushRef="#br0" timeOffset="3">9411 10176 8144,'0'-8'0,"0"1"0,0 3 528,0-4 1,1 2-74,3-2 1,-2 0 72,6 4 0,0-4-23,3 4 0,0-3-57,1 3 1,4-4-93,3 4 1,3-3-101,1 3 1,-4-4-67,0 5 1,0-1 50,4 4 0,-4-4-192,0 0 0,-4 0-215,4 4 0,-5-1-318,1-3 0,-2 3-498,-2-3-1,1 3 1,-5 1-1552,1 0 1802,-5-5 1,0 4 731,-6-3 0,-4 3 0,-4 1 0</inkml:trace>
  <inkml:trace contextRef="#ctx0" brushRef="#br0" timeOffset="4">9377 9879 8144,'0'-8'-311,"0"1"0,0 3 1145,0-4 0,5 2-267,2-2 1,3-2 108,2 3 1,3 0-158,0 0 0,6-1-204,-2-3 0,2 1 24,2 2 0,0-1-31,0 5 1,0-3-187,-1 3 0,1-4 109,0 4 0,-4 1-306,0 3 1,-4 0 126,4 0 0,-5 0-769,2 0 0,-8 0-443,0 0 493,0 0 1,-1 0 85,1 0 581,-6 0 0,4 5 0,-6 1 0</inkml:trace>
  <inkml:trace contextRef="#ctx0" brushRef="#br0" timeOffset="5">10130 9685 8099,'-6'-14'0,"2"3"0,3 5 821,1-1 156,0 4 89,0-7-546,0 9-47,0-4-333,0 5 1,0 5 110,0 2 1,1 5 3,3 3 0,-3 7-4,3 4 1,-1 7-76,0 2 0,-1 0 40,1 7 1,-1 4-214,-2 3 1,0 1-359,0-5 1,0 0 243,0-3 1,0 1-47,0-5 1,0 0 58,0-4 1,0-5-63,0-2 0,0-4 43,0-4 1,0 1 178,0-5 0,0-3-24,0-5 0,0-3 167,0 4 159,0-6-171,0 4 2230,0-6-2220,0-6-218,0 5-392,0-4 178,0 5 111,5 0 1,1 0 19,6 0 0,-1 0-44,0 0 1,2-4 84,2 0 0,2-1 3,2 2 0,2 0-22,-2-5 0,2 6 4,-2-2 1,1-1-105,-5 1 1,1 0 125,-5 4 1,0-1-1074,1-3 399,-6 3 226,4-4 0,-10 5-371,0 0-925,-5 0 1794,-6 0 0,-6-5 0,0-1 0</inkml:trace>
  <inkml:trace contextRef="#ctx0" brushRef="#br0" timeOffset="6">10165 9651 8037,'-7'-12'163,"2"5"97,5-1 0,-1 5 566,-3 0 13,3-4-223,-4 6-424,5-4 0,1 5 44,3 0 0,-2-4-94,6 0 1,0-1 90,3 1 1,0 3-222,1-3 1,3 3 91,0 1 1,4-4-292,-3 0 1,0 1-152,-1 3 0,-2-2 203,2-1 0,-1 1-792,1-1 0,-6 1 433,3 2 1,-3 0 493,2 0 0,0 5 0,1 2 0</inkml:trace>
  <inkml:trace contextRef="#ctx0" brushRef="#br0" timeOffset="7">10519 9822 8120,'0'-6'612,"0"1"0,1 5-146,3 0 0,-2 0-52,6 0 1,-1 1 114,5 3 1,3 3-134,0 8 0,2-1-90,-2 5 0,-1 0-149,5 4 1,-1 4 95,1 0 1,-1 3-274,-3-3 0,-1 3 94,5-3 0,-4-1-210,4-3 0,-5 0-26,1 0 0,2-1-129,-2-3 0,0-3 86,-3-4 0,-5-2 45,1-3-469,0 3 137,-2-8-141,-1 3 383,-5-5 0,-1 0-583,-3 0 1,-2-1 109,-6-3 0,4 1 723,1-4 0,-1-1 0,-3-3 0</inkml:trace>
  <inkml:trace contextRef="#ctx0" brushRef="#br0" timeOffset="8">10850 9799 8061,'0'-18'0,"0"2"0,0 4 518,0 1-230,0 0 1,0 3 533,0 0-118,0 6 452,0-3-770,0 0 1,0 5-222,0 0 0,-5 9 97,-3 6 0,-3 6-45,-5 2 1,3 5 15,-7 6 0,1 2-86,-3 2 1,-1-3 46,0 4 1,0 0-308,0-1 0,0-4-52,1-3 0,3-6-198,-1 2 1,7-4-105,-3-4 1,7-3 248,2-4 0,3-1-583,-4 0 0,6-3-133,-2 0-545,3-6 477,1 3 1002,0-5 0,10 0 0,3 0 0</inkml:trace>
  <inkml:trace contextRef="#ctx0" brushRef="#br0" timeOffset="9">11090 9594 8076,'0'-14'0,"0"2"0,0 7 826,0-3-14,0 6 257,0-3-655,0 0 1,1 3-10,3-1 0,-2 1 96,6 2-298,0-5 0,3 4-61,0-3 0,1 3 92,-1 1 0,1 0-186,-1 0 0,4 0 80,0 0 0,2 0-334,-2 0 1,-2 0 110,2 0 0,-2 0-144,-2 0 0,1 0 112,-1 0 1,-3 0-141,-1 0 209,1 5 21,-2-4 1,1 4 62,-4-5-78,-1 0 164,3 0 0,-5 2-5,0 1 392,0-1-263,0 8 1,0-4-24,0 6 0,0 0 1,0 4 0,0-2-106,0 5 0,0 0 52,0 3 1,-2 5-13,-1 0 0,1 4 53,-1 0 0,1 2-50,2 1 0,0 0-121,0 1 0,0 3-14,0 0 1,2-1-95,1-7 1,-1 3 116,1-2 1,3-2-146,-3 1 1,2-4 52,-1 0 0,-2-5 76,1-2 1,-1-4-113,-2 4 1,3-5 70,1 1-51,0-2 1,-4-2 40,0 1 91,0-6 107,0-1 304,0-5-116,-5 0 1,2 0-103,-4 0 0,3 0 62,-4 0 1,1-1-7,-5-3 1,-3 3-216,0-3 1,-5-1-173,1 1 1,-3 0-366,-1 4 1,0 0-154,0 0 1,1 0-575,-1 0 0,5 1-952,3 3 1,3 3 2118,5 4 0,2 0 0,5 1 0</inkml:trace>
  <inkml:trace contextRef="#ctx0" brushRef="#br0" timeOffset="10">16960 9765 7990,'0'-12'5,"-1"6"83,-3 2 0,3 2 410,-3-2 378,3 3-126,1-4-107,0 5 1,0 6-411,0 5 0,0 3-12,0 9 1,-2-3 10,-2 7 0,3 1-120,-3-1 0,3 3 89,1-3 1,0 1-219,0-2 1,0-3 3,0 0 1,0-1-129,0-7 0,4 4-421,0-4-341,0 0-118,-4-3 437,0-1-422,0-5 1,-2 0 377,-2-6 0,2 0 628,-6 0 0,1-6 0,-5 0 0</inkml:trace>
  <inkml:trace contextRef="#ctx0" brushRef="#br0" timeOffset="11">16709 10028 8055,'6'-6'-35,"-1"5"1,-1-5 617,0 2 0,5 3-58,-2-3 0,7-1-158,1 1 0,6-4 298,-2 5 0,7-2-173,5 1 0,-2-1-87,2-3 1,-2-1-711,1 5 1,2-3 297,-5 3 0,-1-1-1065,-3 1 1,-1 3 603,-3-3 0,1 3 468,-5 1 0,5 0 0,-2 0 0</inkml:trace>
  <inkml:trace contextRef="#ctx0" brushRef="#br0" timeOffset="12">18159 9651 8149,'0'-8'-2165,"0"0"2913,0 6 0,0-4 389,0 2-284,0 2-143,0-8 297,0 9-128,0-4-366,0 5-430,0 5 1,0 3 99,0 7 1,0-1-27,0 5 1,-1 4 26,-3 3 0,3 5-152,-3-5 1,3 6 46,1-1 0,0 0-79,0 0 0,0 2-109,0-3 1,0-2 63,0-1 0,1-4 3,3-4 0,-3-3 81,3-4 0,-3-1 193,-1 0-69,0-4 195,0-2 1306,0-5-1878,5 0 0,-2 0 50,4 0 0,1 0 151,3 0 1,6 0 22,2 0 0,3-4 1,0 0 1,2 0-29,3 4 1,-3-3 2,3-1 0,-3-1 29,-1 1 0,4 3 13,-1-3 1,-3-1-229,-4 1 0,-5-1 120,1 1 1,-2 3-509,-2-3 1,-4 2-1480,-4-2 953,-1 2 290,-2-8 1,-5 8-29,-3-6 852,-2 6 0,-7-3 0,0 5 0</inkml:trace>
  <inkml:trace contextRef="#ctx0" brushRef="#br0" timeOffset="13">18125 9890 8011,'0'-11'483,"1"3"-56,3 1 1,-1 4-52,4-1 0,1 2 60,3-2 0,2 2-84,2-6 1,-1 4 187,5-3 1,4 0-201,4 0 1,-1-2-172,-3 5 1,-4-4-217,0 4 1,-1-1 91,1 2 1,-3 1-667,-4-1 1,-1-3 389,1 3 1,-5-1-955,1 4-356,-6 0 1541,9-5 0,-10 3 0,4-3 0</inkml:trace>
  <inkml:trace contextRef="#ctx0" brushRef="#br0" timeOffset="14">18091 9582 8161,'6'-11'703,"0"1"-389,-2 2 1,1 2 77,3 2 1,3 1 6,1-4 0,0 3 210,7-4 1,2 2-146,5-2 1,0-1-166,4 6 0,-4-5-294,0 4 1,1-1 100,-4 1 1,2 3-817,-6-3 0,-2 3 436,-2 1 1,-2 0-1102,-2 0 0,0 1-755,1 3 2130,-6-3 0,9 9 0,-2-3 0</inkml:trace>
  <inkml:trace contextRef="#ctx0" brushRef="#br0" timeOffset="15">18833 9434 8078,'0'-18'799,"0"1"-312,0 6-18,0 0 611,0-1-232,0 6 65,0 1-147,0 5-676,0 5 0,4 2 68,0 9 0,1 6 67,-1 9 1,-3 1-3,3-2 1,1 8-15,-2 0 0,1 5-149,-4 3 1,4 0 22,0-1 1,0 1-331,-4 0 1,0-1 131,0 1 0,0-5 20,0-3 1,0-8 53,0-3 1,-4-3 27,0-1 0,0-5 175,4-3 1,0-2-138,0-2 0,-1-3 314,-3-1 132,3-4-220,-4 2 99,5-5 1271,0 0-1544,-5 0 230,4 0-203,-5 0-1842,6 0 1520,6 0 0,0 0 76,5 0 1,1 0 17,-1 0 0,4 0 9,1 0 0,-1-1-56,-4-3 1,4 2 69,1-1 0,-1 0-268,-4-1 1,1 3-142,-1-3 1,1-1-139,-1 1 1,-5-1-82,-2 1 0,-3 2-1097,-1-6 1826,0 6 0,0-8 0,0 3 0</inkml:trace>
  <inkml:trace contextRef="#ctx0" brushRef="#br0" timeOffset="16">18844 9388 7965,'0'-11'-1790,"0"4"2078,0-3 0,2 9 50,2-3 0,-2-1 185,6 1 1,-5 0-122,5 4 0,0 0-235,3 0 0,-3-1-14,-1-3 1,2 3-143,6-3 0,-1 3-41,5 1 1,-1 0-207,1 0 0,3-1-757,-3-3 1,-1 3 93,1-3 899,-5 2 0,7 8 0,-3 0 0</inkml:trace>
  <inkml:trace contextRef="#ctx0" brushRef="#br0" timeOffset="17">19164 9525 8082,'5'-11'-534,"-3"-1"1,4 2 2174,-2 2-1160,2 3 1,2 5-172,-1 0 1,1 2 55,3 1 1,2 4-93,2 4 0,-2 1-182,2-1 0,2 0 105,-2 1 1,5 1-227,-1 2 1,-2-3-79,-2 4 1,1-4-213,0 0 0,0-2 27,-1-2 1,-2 0-73,2-4-396,-2 5 0,-2-8 331,1 3 1,-5 1-1119,1-1 1547,-5 0 0,7-4 0,-4 0 0</inkml:trace>
  <inkml:trace contextRef="#ctx0" brushRef="#br0" timeOffset="18">19655 9468 8017,'0'-12'0,"0"6"0,2-3-1427,1 5 1391,-1 1 1440,3 3-388,-5 0-229,5 0-183,-4 0-376,4 0 0,-6 0 74,-3 0 1,2 5-75,-6 2 1,0 3-97,-3 2 1,-1-1-22,1 1 1,0 3-225,-1 0 1,2 0-720,2-3 0,-2-1 477,3 1 0,-3-1-948,-2 1 1,2-1 778,2 0 0,-1 1 524,6-1 0,-6 1 0,2-1 0</inkml:trace>
  <inkml:trace contextRef="#ctx0" brushRef="#br0" timeOffset="19">19518 9742 9465,'0'11'1139,"0"1"-692,0-1 0,0 4-81,0 1 0,0 7-97,0-4 0,2 6 152,1-2 0,-1 0-187,1 3 1,-1-3-210,-2-4 1,0 1-4,0-4 0,3 3 88,1-4 0,0-4-118,-4-3 1,0-4 130,0 3-631,5-4 224,-4 2-111,5-5-486,-6 0 125,0-5 1,0-1-2051,0-6 2806,0 6 0,-6-9 0,0 2 0</inkml:trace>
  <inkml:trace contextRef="#ctx0" brushRef="#br0" timeOffset="20">19827 9411 7944,'-7'-12'261,"2"1"-40,5 0 0,0 3 444,0 0-328,0 6 1,1-5 161,3 4 1,-1 1-145,4-1 1,1 0-128,3-1 0,1 3 21,-1-3 1,5 3 4,-1 1 0,4 0-189,-4 0 0,4-1 106,-4-3 0,4 3-118,-3-3 1,-1 2-234,-4 2 0,1 0 104,-1 0 0,0 0 3,1 0 1,-5 0 25,1 0 1,-4 2-18,4 2 85,-6-3 0,4 5-32,-2-2 1,-3-2 17,3 6 1,-1 0 101,1 3 0,-3-2 52,3 2 0,-3 0-74,-1 8 0,1 0 120,3 3 1,-3 3-135,3 1 0,-1 0 39,0 4 1,-1 1-5,2 3 1,-3 1-31,-1 3 0,0-2-31,0 2 0,0 0-10,0-4 1,1 3-99,3-6 0,-3-2 86,3 1 1,1-4-152,-1 0 1,0-3 93,-4-4 1,0 1-174,0-4 1,0-1 56,0-4 1,0 1-138,0-1 215,0 1 1,0-5 77,0 1-6,0-6 292,0 3 1693,0-5-1664,-5 0 0,-2 0 334,-4 0-310,-1 0 1,-3 0-33,0 0 1,-5 0-383,1 0 1,-3-3 129,-1-1 1,-5 0-661,-2 4 1,1 0 349,-2 0 1,7 0-1009,1 0 0,5 1-213,7 3-1650,0-3 3118,4 9 0,2-3 0,5 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0:46.45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1428 9948 8253,'0'-12'0,"0"5"-37,0-1 298,-5 5-9,3-2-165,-3 0 275,5 4 61,-5-4 57,4 5 125,-4 0-170,0 0-184,3 0 54,-3 0 62,5 0-158,0 5 1,0 3-124,0 7 1,0 3 147,0 4 1,0 6-18,0 3 0,4 7-386,0 4 101,5 7-162,-8-2 1,4 9 149,-5-3-858,0 3 1031,0-4-1456,0 4 1278,5-9 1,-3 4 54,1-6 0,2-4-115,-1-3 1,0-2 93,-4-2-150,5-5 252,-4-1 0,6-9-198,-3 0 933,-3-5-851,4 3 1,-5-6 1168,0 0-1212,5 1 19,-4-6 28,4 4 36,-5-8-452,0 3 84,-5-5 81,4 0 1,-5 0-233,2 0 1,3-5-428,-3-3 472,2-2 181,2-2 1,0 1 317,0 0 0,0-6 0,0-1 0</inkml:trace>
  <inkml:trace contextRef="#ctx0" brushRef="#br0" timeOffset="1">1313 10142 8115,'0'-12'13,"0"1"-7,0-1 134,0 1 16,5 0 1,2-5 135,4 1 1,2-1 147,2 0 0,3 2-74,5-5-338,0 5 58,-1-2 1,5 5 110,0-1-118,4 1 0,-3 1-149,3 2 1,1 3 95,-6 5 1,5 4-181,-5 0 0,0 4-84,-7 0 368,2 7-332,-8-2 89,3 3 1,-4 0 119,-1-1-155,-4 5 146,3-2 0,-9 5 8,3 0 1,-4-1 0,-4 1 0,-4 0 155,-7 0-68,-3 0 1,-9 0 17,-4 0 1,-2-1-45,-1 1-50,0 0 0,-1-5 11,1-3 1,5-4 19,2-3 1,8 1 9,4-5 1,2 0-540,2-4 289,5 0 0,-1 0 46,3 0-423,3 0 229,-4 0-1,5-6-942,5 5 1282,1-4 0,6 0 0,-1-1 0</inkml:trace>
  <inkml:trace contextRef="#ctx0" brushRef="#br0" timeOffset="2">1919 10256 8174,'-7'-6'1607,"2"1"-1714,5 5 1406,0 0-1155,5 5 100,2 6-61,-1 2 0,4 8 94,-2-2-33,2 3 0,1 1-437,1 0 175,-1-1 0,1 1 119,-1 0 0,0-4-120,1 0 0,-1-5 151,1 1-490,-1-2 71,1-7-450,-1 5 426,0-5 150,-4 0 0,-1-1-1007,-2-5 375,-3 0-598,9 0 641,-8 0 750,3 0 0,-5 5 0,0 2 0</inkml:trace>
  <inkml:trace contextRef="#ctx0" brushRef="#br0" timeOffset="3">2124 10290 8174,'0'-18'573,"-5"2"-165,4 5 0,-4-1 52,5 6-155,0-4 1,-1 8 91,-3-1 315,3 1-354,-5 2 1,1 9-4,-2 3 1,-3 8-59,-2 3 0,-4 5-226,-3 6-35,2 0 0,-3 0-566,5 1 1,-4-6 382,3-2 1,1-3-2072,4-2 2218,-1-4 0,1 4 0,-1-4 0</inkml:trace>
  <inkml:trace contextRef="#ctx0" brushRef="#br0" timeOffset="4">1485 12175 8137,'0'-12'-75,"0"6"341,0-4 503,0 3-315,0 1 239,0 1-393,0 15 1,4 3-31,-1 10 0,2 5-80,-1 2 0,-3 12 23,3 4 1,-1 3-341,1 1 1,-3-3-19,3 2 1,-3-2-136,-1-1 0,0-1 139,0 1 1,4-5-47,0-3 0,1-4-13,-2-4 0,-1-2-31,2-5 1,1-1 301,-2-3 1,1 1-107,-4-5 1,0-3 26,0-5-62,0 1-194,0 3-66,0-4 279,0-2-636,0-5-76,0-5 1,0 2 53,0-4 709,-5-1 0,-1-9 0,-6 0 0</inkml:trace>
  <inkml:trace contextRef="#ctx0" brushRef="#br0" timeOffset="5">1439 12186 8077,'-5'-16'248,"4"3"0,-4 0 15,5 6 1,1 0 0,3 0 0,-2-4-30,6 4 1,-4 1 228,3-2 0,5 0-162,3-3 0,5-1-280,-1 1 1,4 1 5,4 2 0,-2-1-73,6 6 0,-5-1 22,5 4 1,-5 5 42,5 2 1,-6 4-192,2 0 0,-4 6 46,-4 2 1,-3-2-87,-4 2 1,-2 0 83,-3 4 1,-2 1-15,-5 3 0,-5-3 133,-2 3 0,-8 1 4,-5-2 0,-2 5 110,-5-5 1,-2 1-128,-5-4 1,-1 0 38,1 0 0,5-6-16,2-1 1,4-8-389,4 0-193,3-5-496,4 2 580,6-5 1,2 0 495,8 0 0,2-5 0,6-2 0</inkml:trace>
  <inkml:trace contextRef="#ctx0" brushRef="#br0" timeOffset="6">1907 12403 8014,'0'-6'57,"0"-1"79,0 4 84,0 1 1,2-3 652,1 5-526,-1 0 0,8 5-347,-3 3 1,0 3 107,0 5 0,1-4-87,3 3 1,1-1-7,-1 2 0,1-4-189,-1 4 0,0-4 65,1 0 1,-1-2-187,1-3 1,-5 2-1007,1-5 710,0 5 591,3-8 0,0 4 0,1-5 0</inkml:trace>
  <inkml:trace contextRef="#ctx0" brushRef="#br0" timeOffset="7">2216 12414 8014,'0'-6'1115,"0"1"1,-2 5-860,-1 0 1,0 1-354,-5 3 0,5 0-138,-5 7 0,0-2-170,-3 6 1,-4-1 188,0 2 0,1-4-43,6 4 1,-1-4 258,5 0 0,-10-1 0,2 1 0</inkml:trace>
  <inkml:trace contextRef="#ctx0" brushRef="#br0" timeOffset="8">2090 12597 8014,'6'5'769,"-1"-2"-442,-5 4 1,0 1 257,0 3 1,0 1-67,0-1 1,0 2 69,0 2 0,4-1-211,0 5 0,1-4-112,-1 4 1,-2-3-125,6 3 1,-5-5 47,0 1 0,0-2-233,1-2 257,-3 0 242,4 1 0,-5-1-519,0-4-1226,0-2 1289,0-5 0,-5 0 0,-1 0 0</inkml:trace>
  <inkml:trace contextRef="#ctx0" brushRef="#br0" timeOffset="9">3906 10210 8235,'0'-11'73,"0"-1"1,1 6 135,3 2 84,2 3 0,6 0-45,-1-3 0,1 3 170,-1-3 0,4 3-38,0 1 1,2 0-140,-2 0 0,-1 1-242,5 3 0,0-3 128,4 3 1,0-3-74,0-1 1,0 1 5,-1 3 0,5-3 9,0 3 1,1-3-24,-2-1 1,4 0-142,4 0 1,0 0 7,0 0 1,4 0 75,0 0 0,2 4-94,-2 0 0,1 0 134,3-4 0,2 1-92,-2 3 1,4-3-32,4 3 1,-4-3 165,4-1 1,3 0 92,4 0 0,6-1-359,-30-1 1,2 0 0,2 1 0,0 0 307,1-3 0,0 0 0,2 1 0,0 0-41,1-1 0,2 0 0,3-1 0,1 0-98,3 1 1,-1 0-1,3 1 1,0 0-197,-2-1 0,-1 0 0,2 1 0,-1-1 280,-1-2 1,1 0 0,2 2-1,0 1-331,-3-1 0,1 0 0,2 1 0,0 0 180,-3-1 0,1 0 0,-1 1 1,-1 0 99,2 1 0,-1 0 1,1 1-1,-1 1 18,3-2 1,-1 0-1,1 1 1,-1 1 112,0 0 1,1 0-1,0-2 1,0 0-40,1 0 0,0 0 0,2 0 0,0 0-89,2 2 1,0 0-1,0 0 1,0 0 62,0 0 0,0 0 0,2-1 1,0-2-138,0 2 0,0-1 0,3-2 0,-1 0-229,0 2 0,0 0 0,1-2 0,-1 1 291,0 0 1,0 2 0,1-2 0,-1 1-2,-2 0 0,0 0 0,2 1 0,-1 1-3,-3-2 0,0 0 0,1-1 0,1 1 22,-4 0 0,0 0 0,-2 0 0,-1 0-99,2 2 0,-1 0 1,-2 0-1,0 0 134,2 0 0,0 0 0,-1 0 0,-1 0-31,-1 0 1,-1 0 0,0 0-1,0 0 44,-2 0 0,1 0 0,-1 0 0,1 0-12,-1 0 0,1 0 1,2 0-1,-1 0 9,-3 0 1,-1 0 0,2 0-1,-1-1-33,-2-1 1,0 0 0,0 1 0,0 1 2,-1-2 0,-2 0 1,-1-1-1,-1 1 192,-2 0 1,-2 0-1,-2 0 1,-1-1-141,29-1 1,-5 2 129,-7-6 0,-2 5 559,-13 0 1,-2-2-589,-9 1 261,-5-5 1,-3 6-1004,-7-4 1,-5 4-1026,-6-1 1,-5 3 1581,-7 1 0,-3 0 0,-5 0 0</inkml:trace>
  <inkml:trace contextRef="#ctx0" brushRef="#br0" timeOffset="10">4397 9456 8181,'-5'-11'528,"4"3"-13,-3 1-26,3 4 107,1-2-229,0 5 0,0 5-57,5 2-111,-4 4 0,9 2-102,-2 2 86,2 3 1,1 1-262,1 0 0,-1-1 113,1 1 1,0 1-122,3-5 0,-3 2 49,-1-2 1,3-2-532,-6 2 0,5-3 261,-6 0 1,2-4-582,-1-1 0,1-3 888,-6 4 0,6-1 0,-2 5 0</inkml:trace>
  <inkml:trace contextRef="#ctx0" brushRef="#br0" timeOffset="11">4648 9456 8181,'0'-17'763,"0"1"-53,0 4 72,0 0 181,0 1 90,-5 5-657,-1 6 0,-6 7-308,1 8 1,-2 3 50,-2 5 0,-1 5-893,-3 2 584,2 8 1,2-2-411,0 2 0,1-4 580,6-3 0,-7 7 0,2-3 0</inkml:trace>
  <inkml:trace contextRef="#ctx0" brushRef="#br0" timeOffset="12">4203 10679 8258,'0'-12'-253,"0"6"408,0-4 498,0 8-8,0-3 191,-5 5-478,4 0 1,-5 2-61,6 1 0,0 9-46,0 7 1,4 4 188,0 3-469,0 3 217,1 6 1,-4 0 189,3 3-696,2-2 319,-4 3 1,7-3-821,-6 2 608,1-8 0,-4 7-342,0-10 349,5-6 0,-4 0 47,3-6 0,-1 0-73,1-4-38,-3 1-232,4-1-17,0-4 166,-4-2-797,4-5 920,-5 0 0,0-5 0,0-2 0</inkml:trace>
  <inkml:trace contextRef="#ctx0" brushRef="#br0" timeOffset="13">4180 10713 8250,'4'-18'0,"0"3"0,5 1 0,-2-1 569,-2 7-253,10-7 0,-7 8 366,7-4-127,3 0-421,0-1 0,5 5 62,0-1 1,1 2-69,2-2 1,-2 3-169,3 5 0,-8 1 326,-4 3-946,3 7 536,-5 2 0,-2 9-156,-7-3 1,-3 2 161,-1 2 0,-6 5-472,-6 2 309,-4-2-610,-7 0 516,-5 0 175,4-9 1,-8 10-37,6-10 91,-1 1 29,4-9 1,5 0-102,3 1-233,3-6-71,5-1 521,2-5 0,5-5 0,0-1 0</inkml:trace>
  <inkml:trace contextRef="#ctx0" brushRef="#br0" timeOffset="14">4751 10404 8103,'-6'-1'-41,"2"-3"34,3 3 442,1-4 1,-4 6-133,0 3 0,-1 2 26,1 6 0,2-1-78,-6 1 1,4 4 45,-3 3 0,0 4-63,0 4 0,-2-2-88,5 6 1,-4-4-13,5 8 1,-1-5-152,4 4 1,0-1-196,0-6 0,0 4 124,0-5 0,5-3-38,2-4 0,4-1 12,0 1 0,0 1-425,1-5 1,-1-1-18,1-6 1,-1 2-208,1-2 0,-1-3 763,0-1 0,6 2 0,1 0 0</inkml:trace>
  <inkml:trace contextRef="#ctx0" brushRef="#br0" timeOffset="15">4842 10701 8105,'0'-11'-103,"0"0"0,0-1 720,0 1 1037,0-1-418,0 6-808,0 1 0,6 5-377,1 0 1,-1 9 113,2 2 1,0 7-239,3-3 0,1 5 35,-1-1 0,4 3-34,0 1 1,1-2-529,-5-2 1,0 2 280,1-6 0,-1 0-574,1-3 1,-5-1-186,1 1 1078,0-6 0,3 4 0,0-4 0</inkml:trace>
  <inkml:trace contextRef="#ctx0" brushRef="#br0" timeOffset="16">5025 10724 8105,'0'-11'98,"0"-1"0,0 1 284,0 0 0,4-1-21,0 1 0,0 3 196,-4 0-91,0 6 1,-2-3-163,-1 5 0,-1 1-349,-8 3 1,2 7-86,-9 8 0,4 3-169,-4 1 0,0 5-4,-4 2 1,1 2-340,3-2 0,-1-2 29,5-5 1,3-4 216,5 0 0,4-5 396,-1 1 0,3-2 0,1-2 0</inkml:trace>
  <inkml:trace contextRef="#ctx0" brushRef="#br0" timeOffset="17">5059 10530 8320,'0'-18'0,"0"2"0,0 4 0,2 1 0,2 0 2820,-3 4-2005,4 2 0,-4 5-293,3 0 1,2 0-180,6 0 0,-1 10-57,1 5 1,4 7-29,3 5 1,-1 2-226,1 5 1,-1 4-10,1 0 0,-3 5-162,-4-1 0,-2-1-890,-3 1 1,-2-5 515,-5 1 0,-1 1-2279,-3-1 2627,-2 0 1,-10-4-1,-2 1 1</inkml:trace>
  <inkml:trace contextRef="#ctx0" brushRef="#br0" timeOffset="18">6556 9319 8235,'0'-17'-2027,"0"4"1559,0 5 2316,0 1-474,0 0-304,0-3-80,0 9 17,0-4-672,0 15 1,0 1 357,0 9-506,0 6 1,3-3-113,1 7 0,4 3 132,-4-2 0,-1 2-191,-3 1 1,4-3 83,0-1 0,0-6-199,-4-1 1,1 0 57,3-4 0,-3-3 26,3 0 1,-3-4-3,-1 0 0,2-2-385,1-2-375,-1 2 0,4-4 407,-2 5 1,-2-4-1909,6-3 2278,-6 2 0,9-5 0,-5 4 0</inkml:trace>
  <inkml:trace contextRef="#ctx0" brushRef="#br0" timeOffset="19">7709 9331 8156,'0'-6'0,"0"-1"-60,0 3 121,0 3 724,0-9-462,0 4 0,5-5 65,3 4 1,2-2-98,1 5 0,1-3 107,-1 3 1,2-4-112,2 4 1,-2 0-128,2 4 0,-2 0 4,-2 0 0,1 6-194,-1 1 0,-1 8-143,-2 4 0,1 3 126,-6 1 0,1 5-269,-4 2 1,-5-1 143,-2 2 1,-4-2-112,0 2 0,-4 1 49,0-1 1,-2-3-157,2-1 1,3-5 147,1-3 1,1 2 156,6-6 0,-1 0 300,1-3 0,3-5-118,-3 1 1,3-4 249,1 3 0,1-4-139,3 1 0,-2-3-88,6-1 1,0 0 42,3 0 0,0 0 37,1 0 1,3 0 103,0 0 1,9-1 34,-1-3 0,3 2 62,-3-1 0,-2 0-87,-2-1 1,5 3-2457,-5-3 1,5 3 2141,-5 1 0,8 0 0,2 0 0</inkml:trace>
  <inkml:trace contextRef="#ctx0" brushRef="#br0" timeOffset="20">9160 9354 8073,'-4'-8'0,"0"0"-126,0 1 437,4-5 462,0 1-307,0 0 0,1 0-166,3 4 0,-1-3-73,4 2 0,1 2 44,3-2 0,1 4 113,-1-3 0,1 3-202,-1-4 0,4 6 28,1-2 0,3-1-78,-4 1 0,4 0-167,-4 4 0,4 0-280,-4 0 1,1 0 216,-5 0 0,-1 5-118,-2 3 1,-2 6 108,-2 1 0,-3 5-311,3-1 1,-8 3 158,-3 1 0,-7 0-26,-2 0 1,0-4 285,1 0 0,2-5-68,-2 1 1,1-3 261,-1 0 0,6-2-71,-3-2 1,7 1 165,-2-6-137,4 6 378,-2-7-273,5 3 1,5-2 9,3 1 0,6 0-185,1-4 1,5 0 39,-1 0 0,3 4-103,1 0 0,1 3 88,2-3 0,-2 5-160,3-1 0,-3-2 93,-1 1 1,-4 1-80,0 4 0,-5-1 12,1 0 1,-3 1-137,-5-1 1,-2 1 91,-5-1 0,-1 2-74,-3 2 1,-6-5 190,-5 5 0,-9-8-80,1 4 1,-7-2 50,-1 2 0,-2 1-44,-1-1 1,1-3-181,2-1 0,5-3 37,7 4-1008,2-6 641,11 4 536,11-6 0,13-11 0,11-1 0</inkml:trace>
  <inkml:trace contextRef="#ctx0" brushRef="#br0" timeOffset="21">10758 9171 8126,'-6'-5'0,"1"2"736,5-4 2,0 4 294,0-2-87,0 5 1,1 6-525,3 6 1,-3 4-368,3 7 1,-3 0 28,-1 0 1,0 0-154,0 0 0,0 3 84,0 1 1,-1 1-161,-3-2 1,3-1-224,-3 1 0,3 1 197,1-4 0,0 1 63,0-9 0,0 0 37,0-3 1,5-2 325,3-3 1,-2 2-95,2-5 0,-1 0-149,5-4 1,-1 0-420,1 0 0,-1 0 198,0 0 1,1 0-1498,-1 0 1244,1 0 1,-5 0-1295,1 0 1757,-6 0 0,4 0 0,-6 0 0</inkml:trace>
  <inkml:trace contextRef="#ctx0" brushRef="#br0" timeOffset="22">10907 9525 8126,'0'-11'0,"0"-1"219,0 1 0,1 3 967,3 1 96,-3 4-403,4-7 84,-5 9 1,-1 1-359,-3 7 1,2 8-126,-6 4 0,4 3-168,-3 1 0,3 3-243,-4 1 0,6 4 108,-2-5 1,3 5-617,1-5 1,0 1 153,0-4 1,0-5-199,0-3 1,3-2-318,1-2 0,4-3 800,-4-1 0,5-4 0,-3 2 0</inkml:trace>
  <inkml:trace contextRef="#ctx0" brushRef="#br0" timeOffset="23">6407 10473 8163,'0'-11'0,"0"3"0,0 0 133,0 1 1,-1-5 327,-3 1 0,3 3 568,-3 1-642,3 4 1,-1-6 321,-1 5-162,1 1-92,-3 3-212,5 0 0,0 6-76,0 5 0,0 2-40,0 6 1,2 4-181,1 4 1,-1 3-393,1-3 0,-1 3 286,-2-3 1,1 3-185,3-3 0,-3 0 154,3-5 1,-2-3-542,2 0 1,-3-5 264,3 2 1,-1-5-1000,1-3 1464,-3 2 0,4-4 0,-5 6 0</inkml:trace>
  <inkml:trace contextRef="#ctx0" brushRef="#br0" timeOffset="24">6738 10450 8030,'0'-6'621,"0"1"-206,0 5 47,-5 0 1,-1 5-57,-6 2 1,4 9-430,-4 3 1,3 3 94,-6 5 0,-3 2-90,-1 6 1,1 3-101,-1 0 1,5 0-228,-1-4 1,3 0-194,0 1 0,2-6 227,2-3 1,0-1-62,4-3 0,-4-3 78,4 0 0,-1-5-530,1 2 824,3-4 0,-9 0 0,4-1 0</inkml:trace>
  <inkml:trace contextRef="#ctx0" brushRef="#br0" timeOffset="25">6887 10610 8089,'0'-6'1964,"0"-5"-1912,0 10 1,0-3 290,0 8 0,-1 3-108,-3 4 1,1 5-176,-4 4 0,-1 5 127,-3 2 0,-1 4-394,1 0 0,-1-2 198,1 1 0,3-4-409,1 0 1,4-5-305,-1-2 345,3-5 1,1 2 61,0-4 1,5-6-206,3-2-105,2-3 1,1-1-51,1 0 675,-1 0 0,1-10 0,-1-3 0</inkml:trace>
  <inkml:trace contextRef="#ctx0" brushRef="#br0" timeOffset="26">6898 10861 8107,'0'12'2074,"0"-1"-1285,0 1 0,0 0-54,0 3 1,0-1-526,0 5 1,0 0-385,0 4 1,0 0-185,0 0 1,1 0 248,3 0 109,-2 0 0,8-1 0,-4 1 0</inkml:trace>
  <inkml:trace contextRef="#ctx0" brushRef="#br0" timeOffset="27">7800 10347 8104,'-7'0'0,"-1"0"730,6 0-431,-3 0 1,5 2 249,0 1 1,0 4-120,0 4 0,0 6-46,0 2 1,0 4-179,0 3 0,1 2-1,3 3 1,1 0-332,2-4 1,2 3 159,-5-3 1,4-2-395,-5-6 1,1-1 174,-4-3 0,4-2-476,0 2 1,0-2-83,-4-2-1196,0 1 1939,5-1 0,-4 1 0,4-1 0</inkml:trace>
  <inkml:trace contextRef="#ctx0" brushRef="#br0" timeOffset="28">8132 10496 8094,'0'-18'266,"0"5"586,0 6-498,0 4 0,0-1-104,0 8 1,-2 4 149,-1 7 1,-4 4-116,-4 8 1,-4 2-79,-1 5 0,-3 0 44,4 1 0,0-1-300,3 0 1,1-1-201,0-2 0,3 0-290,0-4 0,2 0-205,-2-4 0,2-1 367,2 1 1,2-5-119,-6-3 0,6-2 98,-2-2 0,3 1 397,1-1 0,-6-5 0,0 0 0</inkml:trace>
  <inkml:trace contextRef="#ctx0" brushRef="#br0" timeOffset="29">8200 10747 8094,'0'-18'573,"5"2"1,-2 4 251,4 1-495,-4 0 1,3 4 672,-2 3-58,-3 3 197,4 1-1036,-5 0 0,0 6 94,0 6 0,-5 4-424,-2 7 0,0 1 230,0 3 0,0-2-599,0 6 1,-2-6 187,5 2 0,0-7-38,4-1 1,0-5 39,0 1 1,0-2-72,0-2 0,5-3 206,3 0 1,-2-6-24,2 2 0,0-3-110,3-1 188,0 0 1,0-1-53,-4-3 1,2 2 121,-5-6 0,0 0 7,-4-3-21,5 0 0,-4-1 123,3 1 777,-3-1-445,-1 6 285,0-4 1,0 10-242,0 0 0,-4 1 524,1 7 1,-1-1-243,4 5 1,0 0-53,0 4 0,0-2-317,0 5 0,4-4-199,-1 4 1,5-4-399,-4 4 0,3-4 296,-3 4 1,4-5 194,-4 2 0,3-4 8,-3 0-157,5-1 0,-8 1 0,4-1 0</inkml:trace>
  <inkml:trace contextRef="#ctx0" brushRef="#br0" timeOffset="30">9137 10313 7981,'0'-18'-118,"0"6"60,0 4 0,1 2 155,3-2 230,-3 3 397,9 5 111,-9 0 1,5 1-59,-6 3-481,5 7 0,-4 5-74,3 7 1,1 2-167,-1 9 1,1 0-268,-2 1 0,-1-2 217,2-3 1,1 3-525,-2-2 0,2-4 315,-1 0 1,-1-7-228,4-1 0,-3-5 26,4 2 1,-4-5 403,3-3 0,1 2 0,3-4 0</inkml:trace>
  <inkml:trace contextRef="#ctx0" brushRef="#br0" timeOffset="31">9571 10347 8038,'0'-11'413,"0"5"1,0 2 617,0 8 0,0 7-677,0 8 1,-2 4-162,-1 3 1,-5 9-125,-7 7 1,-3 6 96,-5 1 1,0 1-810,0-4 0,-2-1 326,2 1 0,-1-6-46,9-1 1,0-8-84,3 0 1,2-10-1223,3 2 430,1-8 1238,6 2 0,6-6 0,0 1 0</inkml:trace>
  <inkml:trace contextRef="#ctx0" brushRef="#br0" timeOffset="32">9651 10610 9168,'0'-6'1493,"0"11"1,0 4-1195,0 10 1,0 0-60,0 4 0,-5 1-111,-3 2 1,2 0-178,-2 4 1,5-5-33,0 2 0,1-3-267,2-1 0,0-5 73,0-3 0,2-4 137,1-3 0,0 1-283,5-5 0,0 0 106,8-4 0,-2 0-410,5 0 0,-5-5 137,1-3 0,-2-2-686,-2-2 1273,0 1 0,-4 0 0,-2-1 0</inkml:trace>
  <inkml:trace contextRef="#ctx0" brushRef="#br0" timeOffset="33">9776 10816 8065,'-6'0'2321,"1"5"0,4 2-1766,-3 8 1,1-1-247,-4 5 0,3 1-39,-4 2 0,6 2-476,-2 3 0,1-3-271,0 3 1,1-3-509,-2-1 1,3 2 984,1-2 0,5 2 0,2-7 0</inkml:trace>
  <inkml:trace contextRef="#ctx0" brushRef="#br0" timeOffset="34">10553 10382 8048,'0'-14'261,"0"2"488,0 3 284,0-2-321,0 5 214,0 0-484,0 6 1,0 7-86,0 4 1,0 11-242,0 8 0,4 3 115,-1 2 1,5 3-568,-4 0 0,0 1-96,-4-1 1,4-6-490,-1 2 0,2-7 109,-1-1 0,-3-7 309,3-3 0,1-4 503,-1 0 0,5-1 0,-3 1 0</inkml:trace>
  <inkml:trace contextRef="#ctx0" brushRef="#br0" timeOffset="35">10873 10404 8065,'6'-11'0,"3"0"1132,-5-1-442,5 1 406,-3 4-701,0 2 0,-1 10 91,-5 3 1,-1 12-208,-3 7 0,-6 6-336,-5 5 1,-5 3 29,1 4 1,-2 0-237,2-3 1,-2 1-244,2-5 0,1 0 299,-1-4 1,6-1-160,2-2 1,-1-5 89,5-7 0,0-1-224,0-3 0,4-6-641,-1 3 160,3-4 981,1-1 0,5-2 0,2-5 0</inkml:trace>
  <inkml:trace contextRef="#ctx0" brushRef="#br0" timeOffset="36">11033 10553 8112,'0'-12'354,"5"1"0,-3 1 1446,6 2-682,-6 3-652,3 5 1,-5 1 26,0 3 1,0 6-113,0 6 0,-5 8-364,-2-1 0,0 5 79,0 2 1,3-5-331,-4 6 0,6-2 122,-2-2 0,-1-1-31,1-3 0,0-5-58,4-3 1,2-2-177,1-2 0,0-4 106,5-4 1,-1-1 79,5-2 0,3 0 58,0 0 1,0 0-346,-3 0 0,-1-4-1456,1 0 1387,-1-5 0,-5 7 547,-2-6 0,2 5 0,1-2 0</inkml:trace>
  <inkml:trace contextRef="#ctx0" brushRef="#br0" timeOffset="37">11170 10758 8081,'0'-11'743,"0"0"1491,0-1-599,0 1-709,0 4 822,0 2-1187,0 16 0,0-3-69,0 11 0,0 0-139,0 4 1,0 0-327,0 0 0,0 4-288,0-1 0,3 5-300,1-5 1,0 1-202,-4-4 1,0-2 365,0-2 0,0 2 396,0-6 0,5 5 0,1-2 0</inkml:trace>
  <inkml:trace contextRef="#ctx0" brushRef="#br0" timeOffset="38">4146 12757 8111,'0'-6'35,"0"1"1193,0 5-508,5 0-262,1 0-410,6 0 216,-1-5-131,0 3-8,1-3 1,-1 5-103,1 0 1,-5 0 83,1 0 0,0 0-45,3 0 0,4 0-29,0 0 0,4-4 61,-3 1 0,4-2-127,-1 1 0,-2 2 127,-2-1 1,1 1-56,-1 2 1,1 0 6,-5 0 1,4-1-10,1-3 0,-1 3 10,-4-3 1,4 3-12,1 1 0,4 0-23,-1 0 1,0 0 34,4 0 0,-3-4-108,7 0 1,-3 1 104,-1 3 0,0-4-141,0 0 1,2 0 49,-2 4 1,2 0 22,-6 0 0,3-4 14,1 1 0,-4-1-14,0 4 1,0 0 103,3 0 0,1 0-91,0 0 1,5 0 243,3 0 1,3-4-125,4 0 0,1-1-219,3 1 1,3 2 46,-4-6 0,4 4 40,0-3 0,-3 3 25,0-4 0,-1 4-23,1-3 0,1 3 91,-5-4 0,0 6-85,-4-2 1,4-1 133,0 1 1,0 0-72,-3 4 1,-1 0 99,0 0 0,6 0-98,1 0 0,0 0-43,1 0 0,-4 0 6,4 0 0,-4 0-11,4 0 0,-4 0-87,4 0 0,-2-3 102,2-1 0,-1-1 38,-3 1 0,-1 1-55,5-4 0,-6 4 128,3-1 0,0 3-85,-1 1 1,1-4 15,-1 0 0,2 1-33,2 3 0,2 0 3,-2 0 1,2 0-151,2 0 1,0-2 93,-1-1 1,1 1-253,0-1 1,3-3 264,1 3 1,0-5 154,0 4 0,2-5-152,5 2 0,-4 0-2,1 0 1,-5 3 7,4-4 1,-1 6 2,2-2 0,-1-1-4,-7 1 1,2 0 24,-6 4 1,2-1-41,2-3 1,-4 3 17,0-3 1,-2 3 52,2 1 0,3 0-54,-4 0 1,3 0 9,-3 0 0,4 0-3,-3 0 1,6 0 0,1 0 0,1 0-5,-4 0 1,-1 0 8,1 0 1,0 0-24,-1 0 0,1-4 15,0 0 1,-4 0 119,-1 4 0,-2 0-15,2 0 0,-2 0-74,2 0 0,-3 0-5,4 0 1,-4 0 9,4 0 0,-4 0-78,4 0 0,-1 2 81,1 2 0,2-3-49,-2 3 1,-3-3 32,-1-1 0,2 0-84,-2 0 0,0 4 122,-4 0 1,0-1 2,1-3 1,-1 4-43,0 0 0,-3 1 11,-1-1 0,-3-3-125,3 3 0,1 1 231,3-1 1,0 0-191,0-4 0,2 0 57,2 0 1,-1 0-172,5 0 0,-4 0 50,4 0 0,-2 0 29,2 0 0,3 0 75,-4 0 0,6 0 5,-1 0 0,6 0 129,-6 0 0,-2-2-92,-2-1 1,-1 1 286,1-2 0,-3 3-36,-5 1 1,-1 0-31,-2 0 1,2 0-25,-3 0 1,-1 0 121,2 0 0,-6 0-222,2 0 0,1 4 22,-2 0 0,-3 0-121,-4-4 1,-1 0 71,1 0 1,-3 0-235,-4 0 56,-1 0-494,1 0 215,-6 0 319,-1 0 0,-7 0-2159,-6 0 1,-2-2 2194,-13-1 0,-2-4 0,-10-4 0</inkml:trace>
  <inkml:trace contextRef="#ctx0" brushRef="#br0" timeOffset="39">4740 12015 8041,'-7'-7'786,"2"2"1,5 4-41,0-3-253,0 3-119,0-4 1,2 18-115,1 2 0,2 3-195,3-7 0,2 2 110,-2 2 1,1-2-263,-2 2 0,3-2-45,-2-2 1,2 0-98,2 1 0,-5-5-392,1 1 90,-1 0 0,5 2-95,-1-3 0,-4 0 22,-4-3 604,4-3 0,-6 9 0,4-4 0</inkml:trace>
  <inkml:trace contextRef="#ctx0" brushRef="#br0" timeOffset="40">4991 12003 8042,'6'-5'854,"4"-1"-143,-8-6 303,8 1 382,-9 5-952,4 1 1,-5 6-257,0 3 1,-5 5 56,-3 10 0,-7 1-55,-4 10 0,-6 6-61,-2 6 0,-5 1-277,2-1 0,-6 1 342,2-5 1,-1 3 36,8-7 0,2 1-2112,6-8 1,2-2 879,6-5 1,1-4 1000,2-5 0,3 1 0,5-1 0</inkml:trace>
  <inkml:trace contextRef="#ctx0" brushRef="#br0" timeOffset="41">4351 13157 7972,'-6'-12'0,"-3"5"0,5-1 801,-5 6 1,8-9-361,-9 10 1,9-1-58,-3 9 0,-1 3-99,1 13 0,0 0-192,4 11 0,2 1 135,1 10 0,0-4-152,4 8 0,0-4 92,0 4 0,2-2-426,-5-1 0,4-5 175,-4-3 1,-1-4-329,-3-4 0,4-2 146,0-5 0,0-1-15,-4-3 0,0 1 47,0-5 1,4 1-143,-1-5 0,1-3-621,-4-1 306,0-4-7,0 2 217,0-5 480,0-5 0,0-2 0,0-4 0,-5-6 0,-1 0 0</inkml:trace>
  <inkml:trace contextRef="#ctx0" brushRef="#br0" timeOffset="42">4374 13214 8013,'0'-18'0,"0"-3"453,5 8-282,2-9 0,4 8 171,0-5 50,6 5-110,1-2 0,5 3-23,-1-2 1,3 2 0,1-2 0,0 6-76,4 2-172,-5 4 109,3-2 1,-2 5-209,-3 0 149,2 10 58,-12-2-606,-2 13 357,-6-3 1,-6 6 82,-3 3-231,-12-3 178,-4 9 0,-14-4-54,0 5 0,0-4-69,-4-4 0,-2 2-86,2-1 117,5-6 75,5-4 0,11-7 116,1-2 0,1 0 0,4-4 0,2 0 0</inkml:trace>
  <inkml:trace contextRef="#ctx0" brushRef="#br0" timeOffset="43">4397 11067 7902,'-5'-12'192,"4"5"386,-3-1-222,3 6 143,1-3 876,0 5-1106,0 5 0,5 1-18,2 5 0,3 5-248,2-1 0,-1 5 107,1-1 1,-1 1-282,1 0 1,2 0 116,-3-5 0,7 0-153,-7-3 1,3-1-185,-2 1 0,-1-6-250,0-2 1,-3 1-367,0-1 1,-5-1 1006,5-3 0,-5 0 0,2 0 0</inkml:trace>
  <inkml:trace contextRef="#ctx0" brushRef="#br0" timeOffset="44">4546 11078 8094,'6'-11'411,"-1"-1"13,-5 6 1,0 0 1121,0 2-784,0 3-493,-5-4 1,2 6-37,-4 3 1,-1 3-207,-3 8 1,-2 5-328,-2 6 0,-3 5-251,-5 7 1,4-3 550,0 3 0,5 3 0,-2-1 0</inkml:trace>
  <inkml:trace contextRef="#ctx0" brushRef="#br0" timeOffset="45">4717 13442 8074,'-7'-6'0,"-3"-4"-10,4 9 52,0-4 481,1-1-105,-1 5-126,5-4 144,-4 5 862,5 0-1141,5 5 1,5 5-115,6 6 0,3-1 99,-4-4 0,4 1-121,-4-1 0,4 0-652,-4 1 470,1-1 1,-5-3-513,0 0 0,-3-6 361,0 2 1,-5 1-1288,5-1 1599,-5 0 0,7 1 0,-4 1 0</inkml:trace>
  <inkml:trace contextRef="#ctx0" brushRef="#br0" timeOffset="46">4979 13408 8074,'12'-5'109,"-6"2"381,-2-4 407,-3 4-296,-1-2-22,0 5 0,-5 5-381,-2 3 0,-4 2-370,0 2 0,0 3 68,-1 0 1,1 0-153,-1-3 1,1-1-440,0 0 0,0 1 298,4-1 1,-2 1-145,5-1 0,-1-3 128,1-1 0,3-3-282,-3 4 695,3-6 0,2 7 0,3-5 0,-3 0 0,6-4 0,-4 0 0,-1 0 0,3 0 1922,-5 0-1360,0 5 0,-2-3 80,-1 6 1,1 0-55,-1 3-269,1 6 1,2-3 146,0 5-568,0-5 151,0 7 0,0-4 63,0 2 0,0 1-101,0-5 1,4 4-355,0-4-949,0 1 172,1-5 0,-3-1 1120,6-2 0,-6-3 0,4-5 0</inkml:trace>
  <inkml:trace contextRef="#ctx0" brushRef="#br0" timeOffset="47">5311 12963 7936,'0'-18'-374,"0"5"388,0 6 1,0 3 335,0-4 527,0 6-354,0-3 27,0 5 232,-5 0-306,-2 0-58,1 0-264,-4 5 22,-2 6 1,-2 7 7,-5 5 0,4 5-132,-4 2 1,1 8 300,-1 4-1581,-2 2 1261,8 2 0,-3 0 51,4-1 1,1 0-186,-1-3 1,2 1-240,3-5 248,1 0-139,6-9 1,2 3-88,2-5 0,6-1 8,5-3 0,4-1-186,-4-3 0,4-3 49,-4-4 0,4-2 381,-3-3 0,3-2-577,-4-5 683,0 0 0,2 6 1,0 0-1</inkml:trace>
  <inkml:trace contextRef="#ctx0" brushRef="#br0" timeOffset="48">5334 13420 8054,'-6'-12'241,"4"1"179,-6-1 1,6 1 155,-2-1-147,3 1 1,1 3 853,0 1-409,-5 4-305,3-2-337,-3 5 0,5 0-569,0 5 298,5 2 0,-3 5 43,1 3 0,3-2-206,-3 2 1,6-1-252,-1 2-24,2-4 0,1 4 19,1-9 0,-1-2 177,1-5 0,-1 0 264,0 0 19,1 0 1,-1-5 111,1-2 1,-6 0-14,-2 0 0,-2-1 764,2-3-498,-2-1 53,3 1-31,-5 4-342,0 2 50,0 5 1,0 5-182,0 3 31,0 12-4,0-1 0,1 18 65,3-3 0,-3 7-78,3-3-897,-3 5 967,-1-2 0,4 1-18,0 0-241,-1-1 247,3 0 0,-5-2-669,3-4 537,2-6 1,-5-1 96,3-5 560,-3-6-262,-1 0-83,0-6 1,-1-3 915,-3-1-1016,-2-4 0,-7 2 253,-2-5 0,1-1-370,-5-3 0,5-2-274,-1-6 0,-2 0-865,2-4 636,0 4 318,3-15 0,5 7-1341,-1-11 744,6 1-485,-3-10 1316,5 0 0,3-10 0,1 1 0,-1 1 0,-2 1 0</inkml:trace>
  <inkml:trace contextRef="#ctx0" brushRef="#br0" timeOffset="49">5551 12928 8401,'6'0'883,"9"0"-876,-7 0 1,12 11 296,-5 4 1,4 1 457,-3 3 0,4 2-75,-1 5-130,2 3-249,2 6 1,0 0-123,0 3-930,0 3 938,0 0 1,-9 2-561,-3-5 219,-7 5-429,6-8-897,-9 5 1051,-1-6 1,-7-1 107,-9-3-1382,-1 3 1696,-6-8 0,-3 5 0,-1-2 0,-4 2 0,1 1 0</inkml:trace>
  <inkml:trace contextRef="#ctx0" brushRef="#br0" timeOffset="50">6795 12003 7953,'0'-17'97,"-1"0"0,-1 6 661,-2-1-367,0 1-3,4-1-121,0 1 0,0 3 111,0 1 585,0 4-156,0-2-5,0 5-627,0 5 0,0 3 105,0 7 1,0 8 25,0 7 0,0 7-507,0 1 168,0 5 0,0-7-111,0 2 1,0-3 164,0 0 0,0-5-1275,0 1 0,0-7 95,0-1 1159,0-1 0,5-9 0,1 4 0</inkml:trace>
  <inkml:trace contextRef="#ctx0" brushRef="#br0" timeOffset="51">8075 11923 7980,'-7'-11'280,"-3"0"0,8-1 244,-6 1-3,5-1-165,-2 1 0,5-1 203,0 1 1,5 3-270,3 1 0,3 3-57,5-4 1,1 5-1,6-5 1,0 5 25,0 0 1,0 1-347,0 2 0,-2 0 125,-2 0 1,-2 5 1,-6 3 1,-1 2-191,-2 2 0,-3 4-209,-5 3 0,-1 4-73,-3 4 0,-8-2 184,-7 5 1,-2-3 19,-2 4 1,0-6 58,0 2 0,0-5 215,1-3 1,0 2-4,3-6 1,3-1 132,4-6 0,5 2-91,-1-3 1,5 0-17,0 0 0,3-4 17,3 1 0,5-3-36,7-1 1,4 0-206,8 0 0,2 0 128,5 0 0,4 0-459,0 0 0,4 0 25,-4 0 283,0 0 1,2-5 0,0-2 0</inkml:trace>
  <inkml:trace contextRef="#ctx0" brushRef="#br0" timeOffset="52">9377 11878 7973,'-12'-12'0,"1"6"0,4-4 1164,4 2-767,1-2 1,2 2-430,0 1 1,2 4 71,1-1 0,0-2 581,4-2 1,2 2-259,7-1 0,-4 0-152,4 0 1,0-2-201,-1 5 1,4-4 112,-3 4 1,0 1-122,-1 3 1,-1 0 115,5 0 1,-4 0-122,4 0 0,-5 1-15,2 3 1,-4 1-125,0 2 1,-2 4 51,-2-4 0,-3 3-127,-5 2 1,0-1 115,0 1 0,-4-1 78,0 0 1,-5-3 96,2 0 0,-4-2-103,0 2 1,0 2 176,-1-3-92,1-2 195,4 6-212,2-10 1,5 5 26,0-2 0,5-3 5,3 3 1,2-3 1,2-1 0,4 0 6,3 0 1,1 2-8,-1 1 1,7-1 117,-3 2 1,1 1 194,-5-2 0,1 6-231,-5-1 0,4-2-181,-3 2 0,-2-1 126,-7 5 1,-2-3-182,-5 2 1,0-2 79,0 6 1,-10 2-142,-5-2 1,-11 5 39,-4-1 1,-8 2-188,-4-2 1,-1 1-2,1-5 1,3 0 43,4-3 1,4-1-173,4 1 0,5-6-1069,11-2 1487,5-3 0,1-1 0</inkml:trace>
  <inkml:trace contextRef="#ctx0" brushRef="#br0" timeOffset="53">10918 11718 7959,'-11'0'617,"0"-5"0,4 2 841,3-4-178,3 4-21,-4-2-422,4 5-406,-9 5 0,8 5-237,-1 5 0,0 6 29,-1-2 0,3 2-234,-3 2 1,3 5 76,1 3 1,4-2-242,-1 1 1,3-3-42,-3 3 0,4-4-278,4 0 0,-3-5 156,-1-2 0,1-5-163,3 1 1,1-4 41,-1-3 0,1-2 124,-1-2 0,0-3-543,1 3 0,-1-4 355,1-4 0,-2 2-271,-3-6 1,2 1 793,-5-5 0,0 1 0,-4-1 0,5-4 0,1-2 0</inkml:trace>
  <inkml:trace contextRef="#ctx0" brushRef="#br0" timeOffset="54">11055 11980 7959,'-11'0'922,"5"0"0,-3 2-105,5 2 1,-1 2 45,1 5 1,2 2-331,-6 2 0,5 2 49,0 2 0,1 2-244,2-2 0,0 3-102,0 1 1,0 0-1,0-1 1,2 1-317,1 0 0,-1 0 80,1 0 0,-1 0 0,-2 0 0</inkml:trace>
  <inkml:trace contextRef="#ctx0" brushRef="#br0" timeOffset="55">6658 13008 7908,'0'-17'7,"0"0"241,0 6 1,0-5 402,0 1 1,0 4 341,0 3-604,0 6 1,0-5 825,0 3-385,0 3-501,0 11 1,0 4-200,0 13 0,0-2-138,0 2 0,0 2 8,0 5 1,0-1-236,0-2 0,0 1-116,0-6 1,0 1 202,0-4 1,2-4-716,1 0 0,0-5 339,5 1 1,-2-6-1285,2-1 1808,2-6 0,-4 8 0,5-3 0</inkml:trace>
  <inkml:trace contextRef="#ctx0" brushRef="#br0" timeOffset="56">7047 12963 7894,'0'-12'1011,"0"-4"-696,0 3 1,0 0 648,0 6 542,0 4-327,0-2-987,-5 20 0,-7-1-270,-7 13 90,-2 7-218,-2 2 1,-4 9 165,0 1 0,1 1 75,3 3 0,1-5-89,3 1 0,3-2 4,4-6-811,6 1 560,-4-5 0,9-5-799,-3-2 564,3-3 243,1-7 0,0 4-478,0-6 358,0-5 38,0 0-242,0-8 200,0 8 0,1-9 417,3 3 0,-3-3 0,4-1 0</inkml:trace>
  <inkml:trace contextRef="#ctx0" brushRef="#br0" timeOffset="57">7104 13305 7865,'0'-11'2138,"0"5"-1640,0 0 70,5 1 71,-4 4-231,4-4 248,-5 10-330,0 1 0,-1 7 157,-3 2-481,3 3 158,-9 5 0,7 0-25,-4 0-107,4 0 158,-7-1 1,9-3-592,-3 0 224,3-5 192,1 8-1208,0-9 831,0-2 0,3-1-144,1-2 225,5-3 0,-3 0-788,6-5-126,-6 0 731,4 0 1,-7 0-336,4 0 410,-4-5 116,7 4 1,-9-10 276,3 4 0,-3 2 0,-1-5 0,6 3 0,-5 1 0,4-4 0,-5 2-88,0 3 39,0-5-20,0 9 1138,0-4-369,0 5 771,0 5-656,0 1-474,0 5 1,0 5 500,0-1-425,0 5-98,0-2 0,0 1 40,0 0 0,0 0-40,0 4-451,0-5 176,5 3 0,-4-4 216,3 2-1428,-3 2 866,-1-8 1,4 7 146,0-4-2078,0-6 1461,-4 0 0,0-8 772,0 6 0,10-5 0,3 2 0</inkml:trace>
  <inkml:trace contextRef="#ctx0" brushRef="#br0" timeOffset="58">7960 12883 7830,'7'-23'0,"-2"5"0,-1 0 0,-1 3 149,1 2 8,-4 2 0,0 5 453,0 2-200,0 3 53,0-4 396,0 5-377,-5 0-145,4 0 1,-4 1 133,5 3 0,0 2-174,0 5 1,0 2 39,0 2 0,0-1 4,0 5 26,0 0-210,0 4 1,4 4-165,-1-1 30,1 1 40,1 1 1,-2-4-535,4 3 281,-4 2 148,2-5-1540,0-1 1055,-4-2 1,8-4-852,-5 2-794,0-2 1051,1-6 187,-4 0 934,4-4 0,-5-7 0,0-7 0</inkml:trace>
  <inkml:trace contextRef="#ctx0" brushRef="#br0" timeOffset="59">8223 12860 7873,'0'-12'1608,"0"6"-362,0-4-808,0 9 1,0-3-74,0 8 0,0 3 152,0 9-160,0 1-197,-5 11 0,-5 5-124,-5 5 36,-6 5-604,9-2-326,-10 5 651,4 4 0,-3-6 43,2 1-1158,2-7 888,6 7 1,1-15-20,2 1-1024,3-6 915,5-7 1,0-2-393,0-4 954,0-6 0,0-1 0,5-5 0,1 0 0</inkml:trace>
  <inkml:trace contextRef="#ctx0" brushRef="#br0" timeOffset="60">8326 13123 7861,'0'-7'3963,"0"2"-3635,0 15 1,0-1 126,0 10 1,-1-4-116,-3 4 0,1 2 42,-4 5 1,-1 4-223,-3 4 0,0-4-183,4 1 0,-2-2 242,5 1-1016,-5 3 629,8-8 0,-4-1-1104,5-5 611,0-5 242,0 2 0,1-6-256,3-2 1,2-3 250,6-5 0,-1 0-18,1 0 1,3-1 74,0-3 1,0 1-97,-3-4 1,-6-1-149,-2-3 611,2 4 0,-5-3 0,4 4 0,-5-6 0,0 1 0,0 0 0,6 4 0,-5 2-28,4 0 1,-5 3-11,0-6 139,0 5 1818,0-2-1193,0 5 1,-5 5 201,-3 3 896,-2 2-1148,-1 7 1,-1-1 842,1 3-821,4 8-556,-3-8 0,9 9-229,-3-5 1,3 2 224,1-2-1715,0 7 1177,0-11 1,4 5 271,0-4-1374,-1-1 1502,2-2 0,-3 0 0,3-6 0</inkml:trace>
  <inkml:trace contextRef="#ctx0" brushRef="#br0" timeOffset="61">9297 12734 7779,'0'-11'486,"0"-1"839,5 1-316,-4 0-501,9 4 162,-9 2-175,4 5 1,-5 10-83,0 6-2,0 4-155,0 8 1,0 1 101,0 5-500,0 0 165,0 6 1,0-6 196,0 0-949,0 1 616,0-11 1,0 4-1621,0-6 805,0 1 475,6-5-716,-5-1 685,9-6 0,-8-3-747,6-1 1231,-5-4 0,7-3 0,-4-7 0</inkml:trace>
  <inkml:trace contextRef="#ctx0" brushRef="#br0" timeOffset="62">9673 12803 7840,'0'-18'0,"0"5"1261,0 6-525,0-1-264,6 2-9,-5 1 53,4 5-229,0 0 1,-4 1 138,3 3 1,-3 6 13,-1 5 15,-5 11-295,-1-7 1,-9 15-118,-1 0 84,-4 5-186,2 2 0,-7 6-639,2-5 517,-2 0 1,8-4-578,-2 0 1,3-5 160,4-6 214,1-3 1,5-5-299,2 0 0,2-5 240,2 1 1,0-6-351,0-2 30,6-4 274,0 2 487,0-5 74,4 0 1,-8 0 0,3 0 0</inkml:trace>
  <inkml:trace contextRef="#ctx0" brushRef="#br0" timeOffset="63">9856 12963 7911,'0'-7'2354,"0"-3"-1014,0 4-346,5-1-726,-3 2-203,3 5 1,-5 2 719,0 1-448,0 4 0,-7 9 105,-4 3-457,-1 8 97,-9 2 1,7 5 172,-5 1-642,5-1 341,-8 0 0,10-3 1,-4-1 1,8-3-114,0 3 0,5-6-937,0-1 709,1-5 1,2-7-129,0 1 1,2-2 142,1-2 0,4-3-283,4-5 353,6 0 0,-5 0-136,4 0-148,1 0 284,-4 0 0,0 0-559,-6 0 449,1 0 151,-2 0 0,3-2 260,-5-1 0,0 1 0,-4-4 0,0 2 0,0 3 0,5-9 0,1 3 0</inkml:trace>
  <inkml:trace contextRef="#ctx0" brushRef="#br0" timeOffset="64">9902 13305 7911,'6'-11'-86,"-2"-1"1246,-3 1-217,-1 5 479,0-4-962,-5 8 1,-1-2 222,-6 8 581,6 3-746,-4 4 0,4 6-141,-6 2 1,2 2-270,2 2 0,0 0 273,4 0-778,-5 0 368,8 4 1,-4-2-1191,5 1 702,0 3 71,0-5 1,3 1-1120,1-6 1565,5 0 0,-8 4 0,4-1 0</inkml:trace>
  <inkml:trace contextRef="#ctx0" brushRef="#br0" timeOffset="65">10781 12906 7771,'0'-14'990,"0"2"-225,5 3-183,2-2-167,4 5-144,1 0 0,-2 8 258,-3 2-127,3 2-249,-8 10 0,8 2-190,-2 5 120,-3 0-51,5 5-574,-9-4 446,9 9 0,-7-9 81,4 3-1431,-4-3 980,2-1 1,-5-4-167,0 0 1,0-5 631,0 1 0,0 3 0,0-1 0</inkml:trace>
  <inkml:trace contextRef="#ctx0" brushRef="#br0" timeOffset="66">11158 12894 7771,'0'-18'354,"0"2"0,0 1 27,0-1 0,1 2 1286,3 7-634,3 2-572,4 5 1,-5 1 232,-2 3-262,-3 7-195,-6 7-242,-1 10 49,-5 6 1,-6 8 198,-2 8 1,-8-2-339,-3 5 1,-2-1 419,2 1-3811,-3-2 2779,14-10 0,-4-2-1201,8-5 669,2-4 826,2-2 0,4-7-730,3-2 627,3-2 597,-4-6 0,5-3-81,0-1 306,0-4 0,0 2 0,0-5 0</inkml:trace>
  <inkml:trace contextRef="#ctx0" brushRef="#br0" timeOffset="67">11215 13043 8117,'0'-18'749,"0"3"-148,5 7 580,-3-2-552,8 9-144,-9 1-322,4 6 0,-6 10 162,-3 3 156,-2 8-214,-6-3 1,1 14-134,-1 0-109,-4 0 151,3 2 0,-2-3-620,7-3 249,3 3-35,5-8-687,0-5 647,0 3 1,5-15 71,3 4 0,3-5-93,5-3 0,-2 0-67,5-4-163,0 0 223,-2-4 1,5 0-638,-3 0 693,-2-5-349,4 4-295,-8-9 664,3 3 0,-6-4 222,-2-1 0,-3 1 0,-5 0 0,0-6 0,0-1 0</inkml:trace>
  <inkml:trace contextRef="#ctx0" brushRef="#br0" timeOffset="68">11341 13260 7903,'6'-5'974,"-1"-2"-175,-5 1-357,0 1 1,0 6-37,0 3 1,0 7 822,0 8-596,-5 3-301,4 6 1,-8 0 322,5 2-238,0 3-635,4-4-829,0 6 828,0-6 1,0 3 255,0-6-2639,0 6 1178,0-8 1424,0 4 0,0 0 0,0 1 0</inkml:trace>
  <inkml:trace contextRef="#ctx0" brushRef="#br0" timeOffset="69">14288 10165 8493,'-7'-6'792,"2"5"-434,5-4 179,0 5-119,5-5-179,-4 4-179,5-4 28,-1 5 0,-3 0 327,6 0-381,-1 0 1,5 0 80,-1 0 77,1 0 39,-1 0-200,0 0 92,6 0 0,-3 0 119,5 0-296,0 0 73,4 0 0,0 1 176,-1 3-336,1-3 91,5 4 0,-2-5 97,4 0 0,-3 0-168,3 0 1,-4 0 22,0 0 128,3 5 4,-4-4 1,6 5-15,-4-6 1,5 1 3,-2 3 168,3-3-83,1 4 1,2-5-58,2 0 151,8 0-428,6 0 1,6 0 249,3 0 1,-1 0-71,4 0 0,-31 0 0,0 0 7,3 0 0,1 0 15,-3 0 0,1 0 0,4 0 0,-1 0-3,-4 0 0,0 0 0,4 0 0,-1 0-724,-3 0 1,0 0 753,2 0 1,0 0 0,-2 0 0,0 0-7,0 0 0,1 0 0,-1 2 0,0 0-107,0 0 0,1 0 1,-1 0-1,0 1 214,0-1 0,1-1 1,1 0-1,0 0-65,0 1 0,0 0 0,3-1 1,0 0 48,-1 1 1,0 0 0,3-1 0,0-1-107,1 2 1,0 0-720,0-1 0,0-1 788,0 0 0,1 0-156,0 0 1,0 0 126,3 0 0,0 0 0,-3 0 0,1-1-11,0-1 0,0 0 1,-1 2-1,0-1-57,1-1 0,0 0 0,-1 1 0,0 1 48,-1 0 1,0 0 9,0 0 0,2 0 65,2-3 1,-1 1-1,-1 1 1,0 0-71,0 0 1,-1-1-1,1 1 1,0 0 7,1 1 0,1 0 0,2 0 0,1 0-17,0 0 0,1 0-606,0 0 0,1 0 618,1 1 0,-1-2 0,-1 0 1,0-1-17,1 0 1,1 0 15,1 0 0,-1 0 2,3 2 0,0 0-267,1 0 0,0 0 261,-3 0 1,-1 0 0,2 0 0,1-1 1,-2-1 1,0 0-23,2 1 0,-1 1 13,3-3 1,1 1-1,-3 1 1,0 2 26,0-1 1,0 0 0,-3 0 0,0 0-27,4 0 0,-1 0 0,-4 0 0,1 0 9,3-1 0,0 2 1,0 0-1,-1 1 9,-1 0 1,1 0-1,0 0 1,0 0-2,-1-2 0,0 0 0,1 0 0,0 1-10,1 1 0,0 0 0,0-1 0,-2 1-3,-1 1 1,-1 1 0,2-2 0,1 0 6,-1 2 1,0 0-1,3-2 1,-1-1-4,-2 3 0,0 0 0,1-2 1,-1 0-7,-2 1 1,1 1 60,2 0 0,0 0-59,-2-1 0,0 0 0,-2 2 0,0-1 78,-2-2 0,-1 0 0,-2 2 0,0 0-67,3-2 1,-1 0-1,-2 1 1,-1 1 115,0-2 1,0 0-1,-3 2 1,0 0-72,1-2 1,0-1 0,-2 2 0,0-1 215,-2 1 1,0-2-1,-1 0 1,0 0-240,-3 0 0,0 1 1,28 3 800,-5-1 1,-5 0-781,-6-4 0,-5 0-18,-3 0 1,-5 0 1095,-7 0-1099,1 0 1,-15-1-335,-1-3 1,-11-1-467,-11-3 762,-11-2 0,-12-1 0,-7-7 0</inkml:trace>
  <inkml:trace contextRef="#ctx0" brushRef="#br0" timeOffset="70">14790 9388 8077,'0'-6'0,"0"-5"338,0 10 43,0-4-51,0 5 0,0 5 14,0 3 1,5 3-45,3 4 0,2 3-95,1 5 0,2 0 29,2 0 1,-1 3-129,5 1 0,-4 0 76,4-4 0,-3-2 45,3-2 1,-2 1 6,3-4 0,-4-1-39,-5-4 0,5 1-47,-1-1 0,-1-3-133,-7-1 1,4-4 36,-4 1-3697,-2-3 3645,0 4 0,0-4 0,2 4 0</inkml:trace>
  <inkml:trace contextRef="#ctx0" brushRef="#br0" timeOffset="71">15053 9525 8077,'0'-25'121,"0"2"1,0 4 188,0 0 0,-2 2 65,-1 6 0,1-1 893,-1 1-805,1 5 1,1 1 133,-3 5 1,2 2-170,-6 6 1,-3 4-517,-5 11 1,-4 5 110,1 3 0,-5 5-656,1 2 0,-6 6-3316,6-3 3949,-2-1 0,2 4 0,0-3 0</inkml:trace>
  <inkml:trace contextRef="#ctx0" brushRef="#br0" timeOffset="72">14550 10713 8006,'-6'-5'0,"-1"2"108,4-4 0,1 3 403,-1-4 234,1 6-407,2-3 0,0 6 88,0 3 1,0 7-63,0 8 0,0 8-90,0 3 0,0 4-155,0 4 1,0-1 63,0 5 1,0 0-367,0 4 0,0-2 229,0-2 0,0 1-657,0-5 1,4 3 231,0-7 0,4 2 20,-5-10 0,5 1 134,-4-4 0,3-5 8,-3-3 0,1-3 176,-1 0-272,-3-1-320,10 1 250,-10-6-23,4-1 0,-6-5 42,-3 0 1,1 0 363,-4 0 0,-6-5 0,-5-1 0</inkml:trace>
  <inkml:trace contextRef="#ctx0" brushRef="#br0" timeOffset="73">14447 10907 8035,'5'-29'0,"-3"1"0,3 5 395,-5 0 0,5 0 21,3 0 1,-2 2 1,1 2 1,1 2 45,3 6 0,1-3-94,-1 3 1,6-3-139,2 6 1,-1-1 3,1 1 1,0 2-191,4 2 0,1 3 102,2-3 1,-2 4-290,3 4 0,-4 2-67,-4 6 0,1 3-248,-5 0 0,1 6-92,-5-2 1,-5 2 256,-2 2 0,-2 1-24,-2 3 1,-11-2 10,-4 6 1,-10-6 208,-6 2 1,-2-3-113,-1-1 1,-4-4 227,0 0 1,1-5-48,7 1 1,2-6-91,5-2 1,9-4-735,3 1 210,2-3 366,2-1 1,7-1 273,8-3 0,7-2 0,3-6 0</inkml:trace>
  <inkml:trace contextRef="#ctx0" brushRef="#br0" timeOffset="74">14813 10930 8044,'0'-7'1257,"0"2"0,4 7-952,-1 1 1,3 5-116,-3 7 1,4-1 40,4 5 0,1 0-279,-1 4 1,0 4 116,1-1 1,3 1-76,0-4 0,0-4-405,-3 0-116,-1-5 1,-1 2-788,-2-4 952,2-6 0,-7-1-1223,4-5 1585,-4 0 0,7 0 0,-4 0 0</inkml:trace>
  <inkml:trace contextRef="#ctx0" brushRef="#br0" timeOffset="75">15076 10941 7971,'0'-7'0,"0"-1"0,-6 0 932,5 2 0,-5 1-365,2 5 1,-2 5-121,-6 3 0,1 3-171,-1 4 0,-3 3-441,0 5 1,-4 1-101,4 3 1,-4-2-357,3 5 1,1-4 82,4 0 0,1 1 247,2-4 0,-1 1-1436,5-9 844,1 1 883,3-5 0,0 0 0,0 1 0</inkml:trace>
  <inkml:trace contextRef="#ctx0" brushRef="#br0" timeOffset="76">15338 10541 8166,'8'-15'-114,"-1"0"0,-3 0-355,4 3 692,-6 1 1,7 0 25,-5-1 0,0 4 155,-4 1 0,1 3 179,3-4 394,-3 6-345,4-3-202,-5 5 1,-1 0-23,-3 0 0,2 1-93,-6 3 0,0 6-104,-3 5 1,-2 7 46,-2 1 1,1 5-164,-5 6 0,5 0 114,-1 0 0,-2 6-380,2 2 1,0 2 42,4 2 0,4-4-507,3-1 1,3-4 138,1 1 0,0-6-99,0-1 1,1-7 198,3-2 0,3 0 68,4-7 0,2 1 21,2-5 1,-1 0 71,5 1 0,-4-5-34,4 1 0,-5-5 14,1 0 1,-2 0 254,-2 1 0,6-3 0,1 4 0</inkml:trace>
  <inkml:trace contextRef="#ctx0" brushRef="#br0" timeOffset="77">15475 10781 7951,'-5'-6'0,"3"-4"0,-6 2 778,6 3-91,-4-5-136,6 9-123,0-4 179,0 5-55,6 0-381,0 5 0,4 1-124,-2 5 1,2 6 126,-3 2 1,7 4-220,2 3 0,-1-1 122,-4 1 0,1 2-556,-1-1 0,0-2 259,1-6 1,-1 2-589,1-6 1,-5 0 192,1-4 1,-4-3 614,3 0 0,1-1 0,3 5 0</inkml:trace>
  <inkml:trace contextRef="#ctx0" brushRef="#br0" timeOffset="78">15658 10804 7981,'-1'-16'0,"-3"4"1406,3 1-918,-4 4 0,3 1-80,-1 2 0,1 8-51,-2 4 0,-2 7-133,-2 4 1,-2 4-372,-1 3 0,-4 0 203,-1 4 0,1-2-642,4 6 0,-1-7 347,1 4 0,1-2 233,2-3 0,-1-3 6,5-4 0,1-5 0,3 3 0</inkml:trace>
  <inkml:trace contextRef="#ctx0" brushRef="#br0" timeOffset="79">15692 10507 8111,'0'-7'0,"0"-1"1693,0 0-1061,0 2 1,2 1 38,1 5 1,0 0-247,4 0 1,1 5 183,4 3 0,0 3-143,3 4 0,3 4-90,5 8 0,1 2 72,3 5-286,-3 6 1,4-2 29,-5 7 0,-2-3-1715,-2 4 1448,-2 0 0,-11-9-956,-2 4 1,-4-3 515,-4 4 1,-7-5-2642,-8 1 3156,-3-2 0,-11-2 0,-2 0 0</inkml:trace>
  <inkml:trace contextRef="#ctx0" brushRef="#br0" timeOffset="80">17097 9411 8008,'-5'-12'-105,"4"1"1,-4 0 34,5-1 75,0 1 1323,0 4-282,0-3 84,0 9-511,0-4-286,0 5 0,0 5 452,0 3-549,0 7-68,0 8 1,1 6 59,3 5 0,-3 2-77,3 2 0,1-2-113,-1 6 0,-1-5 261,-3 1-1364,0-2 752,0-7 0,0 3-1856,0-6 1102,0 1 343,0-9 724,0 3 0,6-3 0,0 5 0</inkml:trace>
  <inkml:trace contextRef="#ctx0" brushRef="#br0" timeOffset="81">18536 9514 8095,'5'-17'-1242,"-4"8"1253,3-2 0,-3 2 658,-1-3 1,0 1-247,0 0 0,4-1-124,0 1 0,0-1 629,-4 1-564,5 0 1,1-1-134,6 1 1,-5 3 19,1 0 0,0 6-133,3-2 0,0 3-23,1 1 0,3 0-141,0 0 1,1 9 94,-5 2 0,3 4-116,-3 1 1,2 1-381,-9 6 1,0 1 201,-4 3 1,-2 1-157,-1 2 1,-8 3 141,-4-2 1,-9-2 39,1 1 1,-2 0 40,2 0 0,0-2 163,0-5 0,6-4-17,1 0 1,4-5 191,0 1 1,6-2 136,2-2-255,3 1 0,10-2 342,2-3 1,9 2-125,3-5 0,5 0 143,6-4 1,2 0-133,2 0 1,-2 0-87,2 0 0,0-4-325,-4 0 0,3 0-462,-7 4 1,-2 0-798,-1 0 1399,-3 0 0,-1 0 0,0 0 0</inkml:trace>
  <inkml:trace contextRef="#ctx0" brushRef="#br0" timeOffset="82">20124 9399 8018,'17'-17'-189,"0"0"1,-4 4 188,2-2 1037,-3 3-631,10-5 0,-5 7 22,2 2 0,1-2-127,-5 2 0,5 0 322,-1 0-136,-2-2-308,4 3 0,-3 0 365,5-1-252,0 6-58,0-8-180,0 8 29,-6-3 1,4 5 262,-6 0-610,0 0 255,-3 5 1,-5-2 94,1 4-762,-6 6 511,3 0 0,-11 8-188,-5-2 166,-6 8-453,-6-3 398,0 4 79,1-5 0,0-1 122,3-3 0,-1 1 9,4-5 0,3 0-105,5-3 267,-2-1-70,8 1 0,-3-5 254,5 1 312,5-1-528,2 0 1,9 2 110,3-6 30,-2 6-197,9-7 1,-5 6 352,9-4-283,-4 5-42,2-8 247,-1 10-238,-2-10 0,1 9 113,-7-2-230,3-3 119,-9 5 0,7-4 82,-5 6-426,-5-1 196,-5 0 1,-1 1-368,0-1 246,0 1 87,-9-1 0,-7 2-116,-7 2-67,-2-2 268,-7 3-776,-1-4 600,-6-1 1,1 1 36,0-1 1,1 0-3,2 1 0,3-2-32,6-2-732,4-3 158,1 0-1146,11-4 2030,1 4 0,15 0 1,3 1-1</inkml:trace>
  <inkml:trace contextRef="#ctx0" brushRef="#br0" timeOffset="83">21985 9319 8000,'5'-11'0,"-3"0"713,1-1-382,4 1 1,-5 3 302,6 1-221,-6 4-186,9-2 728,-10 5-195,4-5-168,-5 4-188,0-5-131,0 6 0,0 6 4,0 1 0,0 5-15,0 3 1,-1 6-160,-3 6-56,3 5 123,-10-3 0,6 6-331,-2 4 137,-3-4-176,3 4 0,0-4-573,-1-1 635,5-5-261,-2 4-131,5-9 325,0-1 0,2-3-72,1-4 36,-1-1 55,8-4 0,-3-3-24,9-1 1,-4-4-103,4 1 0,0-3-711,-1-1 708,1 0-141,-5 0 1,4-1-631,0-3 679,1 3 72,-5-9 1,0 2 334,1-7 0,-1 2 0,6-14 0,1 3 0</inkml:trace>
  <inkml:trace contextRef="#ctx0" brushRef="#br0" timeOffset="84">22236 9628 8000,'0'-8'0,"0"1"0,0-1 1131,0 2-696,0 1 0,-1 5 212,-3 0 1,2 1 183,-6 3 0,2 3-164,-2 8 1,-2 3 77,2 5 0,2 4-143,-1-1-172,4 6-260,-7-3 0,9 6-94,-3-1-112,2 0-128,2 0 1,0-1-378,0-2 0,0-3 533,0-5-2292,0-1 1517,0-4 0,0-1 783,0-6 0,-5 0 0,-1 1 0</inkml:trace>
  <inkml:trace contextRef="#ctx0" brushRef="#br0" timeOffset="85">16960 10484 8036,'0'-11'440,"-5"5"144,4 1 2,-4-1-307,5 5 0,0-3 246,0 8-233,0 3 1,1 5-103,3 3 1,-3 1-2,3 6 0,1-1-197,-1 5 25,-1 4 0,1-6 221,0 2-949,0-1 550,-4 2 0,1-4-6,3 0-732,-3 0 602,4-10 0,-5 3-444,0-4 288,0-1 191,0 0 262,0 1 0,5-1 0,2 1 0</inkml:trace>
  <inkml:trace contextRef="#ctx0" brushRef="#br0" timeOffset="86">17234 10564 8039,'6'-11'-236,"5"-1"1117,-10 1-322,4 5 104,-5-4-237,5 8 1,-4-2-69,3 8 88,-8 3-252,-2 9 0,-5 7 193,-1 7-620,1 3 119,-6 7 0,-1 0-660,-4 6-182,-1-5 895,0 3 0,4-8-439,0 2 336,5-3 1,-3-6-911,6-2 697,5-3 1,-3-5-119,5 0 89,0-5 214,4 3 1,0-10-204,0 1 569,0 0 0,0-2 0,0-1 0</inkml:trace>
  <inkml:trace contextRef="#ctx0" brushRef="#br0" timeOffset="87">17337 10827 7991,'10'-11'49,"-2"-1"-49,-3 1 0,0-1 741,-4 1 1126,4 5-1157,-5 0-394,0 6-147,0 6 0,0 1 21,0 8 0,-5-1-44,-3 5 0,-3 2 193,-4 5-726,2-2 357,-3 4 1,4-5-573,1 0 336,-1 0 153,6 0 0,0-4-672,2 0 431,3-5 142,-4 2 1,6-8-39,3-1 0,-2 0 177,6 0 0,-1-1 8,5-6 1,-1 0-74,1 0 1,-1 0 15,0 0 1,1 0-731,-1 0 402,1-6-206,-6 5-90,4-9 746,-3 4 0,-1-6 0,-1 1 0,-5-1 0</inkml:trace>
  <inkml:trace contextRef="#ctx0" brushRef="#br0" timeOffset="88">17394 11044 7991,'0'-6'-894,"0"1"3402,0 5-2088,0 5 0,1 1 94,3 5 1,-3 5-61,3-1-318,2 5-40,-4-7 1,7 8 241,-6-2-771,6-2 410,-7 5 0,6-9-303,-4 7 260,5-7 1,-6 4-319,4-6 1,-3 1-1257,4-1 1183,-6-4 457,8 3 0,-3-4 0,4 5 0</inkml:trace>
  <inkml:trace contextRef="#ctx0" brushRef="#br0" timeOffset="89">18228 10484 8104,'5'-12'389,"-4"-4"-1,4 10-32,-5-5-146,5 4 204,2 2 299,-1 5-402,4 0 1,-9 5 133,3 3 125,-3 7-256,-1 3 1,4 9-128,0-1 1,4 6 14,-5-2 0,2 0-561,-1 0 224,-2 1 50,3-2 0,-2-1-910,1-6 663,5 1 79,-8-5 1,8 2-211,-5-4 0,4-5-115,-4-3 0,-1-1 578,-3 5 0,5-6 0,2-1 0</inkml:trace>
  <inkml:trace contextRef="#ctx0" brushRef="#br0" timeOffset="90">18627 10496 8051,'6'-17'0,"-5"5"1053,4-5-341,0 11-247,1 1-21,1 5-215,3 0 1,-9 1 417,3 3-296,-3 7-188,-1 7 0,-5 10-250,-3 2-15,-2 8-717,-6 3 461,-2 5 268,-5-1 0,0 5 57,0-1 1,2-3-211,2-4 1,-1-7-87,4 0 0,1-4-379,4-8 1,1 1-527,2-8 622,3-1 115,0-4 739,4-4 0,-5 3 0,6-4 0</inkml:trace>
  <inkml:trace contextRef="#ctx0" brushRef="#br0" timeOffset="91">18833 10690 8147,'5'-6'848,"-4"-5"-424,4 5-106,-5 0 1018,6-4-631,0 8-232,0-3 0,-1 10-162,-5 2 1,-1 9 80,-3 3-312,3 3 20,-9 1 1,3 5 261,-4 2-715,-5 3 267,3 1 0,-4 1-424,6-1 0,-1-5 154,1-1 0,5-3-755,2-2 747,3 2 171,1-12-366,0 4 294,0-11 1,5 3-276,2-5 579,3 0-208,2-4 1,3 0-181,0 0-202,1-6 249,0 0 0,-3-2-128,2 1 221,-2-1-3,-2-3 1,-3-1 211,-1 1 0,-4 0 0,2-1 0,-5 6 0,0-4 0,0 8 94,0-8-71,0 9 1301,0-4-747,0 5 1,-1 5 1443,-3 3-901,3 2-649,-4 1 1,3 2 602,-2 2-559,3 3-1,-4 0-460,5 3 45,0-3 1,0 5 276,0 0-756,0-1 362,0 1 0,0-1 116,0-3-1543,0 2 1011,0-8 0,0 7 434,0-4 0,-5-1 0,-1-4 0</inkml:trace>
  <inkml:trace contextRef="#ctx0" brushRef="#br0" timeOffset="92">20146 10302 8030,'7'-8'0,"-3"0"758,-3 6-264,-1-8 58,5 8-23,-4-3-244,9 16 0,-7-3 134,4 11-144,1 0-74,4 9 0,-5 2 143,1 4-553,-6 0 216,8-5 1,-8 4-148,2-2 148,-3-8 0,-1 7-241,0-7 0,0-2-794,0-2 436,0-5 0,0 4-1224,0-3 1815,0-2 0,-5 4 0,-2-6 0</inkml:trace>
  <inkml:trace contextRef="#ctx0" brushRef="#br0" timeOffset="93">20603 10427 8022,'5'-11'1147,"2"-1"-707,4 1 1,-3 5 226,-1 2-555,1-3 260,3 6 0,-4-4 74,-2 10-166,-5 2 1,-2 5-434,-1 3 191,-9 8-54,-5 7 1,-8 8-18,-1 0-978,-3 5 966,-6-3 0,5 6-318,-1 0 0,6-1-176,-2 1 1,5-1-76,2-4 0,4-3-174,5-7 268,-1 2 270,6-14 1,-1 6-341,4-9 58,1 4 324,-3-7 208,5 3 0,5-4 0,2-1 0</inkml:trace>
  <inkml:trace contextRef="#ctx0" brushRef="#br0" timeOffset="94">20832 10679 7964,'0'-23'0,"0"4"0,0 0 1021,5 5-314,-4 2-159,4 2-325,-5 9 1131,0-4-1093,-5 20 1,-1-1-110,-6 13 96,1 2-49,-1-5-1068,-4 14 821,3-8 1,-5 10 225,3-6-790,3-5 463,0 4 0,3-7-15,5 4 0,1-8-67,3 0 1,0-6-135,0-1 41,0-2 117,5-7 1,1 3-339,5-5 1006,1-1-684,-1-3-252,1 0-24,-1 0 105,1 0-275,-1 0 333,-5-5 1,3-1 108,-5-5 0,1 3 227,-1 0 0,-3 1 0,9-10 0,-3-1 0</inkml:trace>
  <inkml:trace contextRef="#ctx0" brushRef="#br0" timeOffset="95">20843 10930 7964,'0'-7'-337,"0"-3"-420,0 9 504,-5-4 2630,4 5-1509,-4 5 0,1 5-281,0 5 0,0 4-127,4-3 0,0 4-230,0-1-261,0 3 254,0 0-1029,0 1 652,0 0 0,0 0 158,0 0-2009,0 0 1031,0-6 974,0 5 0,5-4 0,2 5 0</inkml:trace>
  <inkml:trace contextRef="#ctx0" brushRef="#br0" timeOffset="96">21962 10382 7915,'0'-8'0,"0"0"678,0 6-6,0-3 232,0 5 1,0 5-36,0 2-428,5 9-152,-3 1 1,8 6 202,-3 0-272,-1 5-111,4 1 0,-5 2-43,2-1 0,0-1-91,-3 2 1,-3-3-344,3-5 0,-3-2 281,-1-2-1361,5 3 903,-4-10 1,4 5-1150,-5-6 872,0 1 188,0-1 634,0-5 0,0 5 0,0-5 0</inkml:trace>
  <inkml:trace contextRef="#ctx0" brushRef="#br0" timeOffset="97">22351 10462 7932,'5'-12'0,"-4"1"1283,9-1-533,-4 6 39,6 1-298,-6 5 1,-1 5-65,-5 3-476,0 7 214,-5 3 0,-1 6 36,-6 2 0,-5 9-121,-6 6 1,-1 0-585,-7 1-995,6 0 1486,-8 3 0,9-3-979,-3 0-248,8-5 848,-2 2 0,12-9-277,-3-4 0,5-3 275,-1-4 0,-1-2-9,5-6 1,1 0-79,3 1 1125,0-6-644,0-1 0,-6 0 0,0 2 0</inkml:trace>
  <inkml:trace contextRef="#ctx0" brushRef="#br0" timeOffset="98">22453 10690 7908,'7'-11'722,"-3"-1"0,1 4-77,-2 1 0,3 4-175,-3 0 1,-1 6-41,1 5 1,-1 3-161,-2 5 1,-4 1-54,0 6 1,-5 4-95,2-1 0,-4 5 72,0-4 0,-4 7-429,0-4 0,3 5 217,5-9 0,0 1-445,0-4 0,1-6 204,6-1 1,0-4 38,0 0 1,6-2 25,1-2 0,3-3-4,2-5 1,4 0-141,3 0 0,0 0 62,4 0 1,-6 0-474,5 0 1,-6-5-65,-1-3 812,-2-2 0,-2-2 0,0 1 0</inkml:trace>
  <inkml:trace contextRef="#ctx0" brushRef="#br0" timeOffset="99">22602 10884 7908,'0'-6'2463,"0"1"-2095,0 5 1,0 5 854,0 2-806,0 9 1,-1-2 216,-3 5 0,3 0-214,-3 3 1,-1 1-11,1 0 0,0 4-101,4-1 0,0 1-677,0-4 1,0 0-67,0 0 1,0-6-315,0-1 0,-4-4-551,0 0 64,1-1 0,1-5 1235,-1-2 0,-4 3 0,-4-1 0</inkml:trace>
  <inkml:trace contextRef="#ctx0" brushRef="#br0" timeOffset="100">14996 12232 8067,'0'-8'-34,"0"1"0,-4 3 24,0-4 1,-1 2 622,1-2-146,3-2-102,-9 4 0,7-5 327,-4 4-286,4-3 1,-2 7 173,5-4 28,0 4 113,0-2-521,0 5 0,-4 1-144,0 3 1,-1 4-311,1 7 0,3-1 176,-3 5 1,3-1-322,1 1 1,0 2 58,0-2 0,1-1-75,3 1 0,2-6 126,6-2 0,-1-1 69,1-6 0,0 0 241,4-4 0,-2 0-113,5 0 1,-5-1 234,1-3 1,-2-2-83,-2-6 1,0-3 304,1 0 0,-2-2-34,-2 2 1,0 1 87,-4-5 0,4 4-112,-4-4 1,1 5 168,-1-2-58,-3 4-208,9 5 0,-7 2-312,4 5 1,2 12 126,6 7 1,-1 5 143,5 10 1,0 3-113,4 9 1,-5-1-106,-3 1 1,-2 0-390,-2-1 0,-4 5 83,-4-1 1,-1-3-10,-2-4 0,0-9 120,0 1 0,-2-7 0,-1 0 0,-4-8 36,-4-4 0,-2-4 238,-2-3 0,-2-3 48,-2-5 0,-2 0 156,2 0 1,-4-5 96,-4-3 1,3-7-176,-3-4 1,5-3-121,3 0 0,3-3 46,9-1 0,2-3-654,5-6 0,6 2 54,5 3 0,6 3-1437,6 8 1953,0 3 0,5 4 0,1 1 0</inkml:trace>
  <inkml:trace contextRef="#ctx0" brushRef="#br0" timeOffset="101">14345 12974 8052,'5'-6'0,"-4"-4"570,4 3 31,-5 1 128,5-4 104,1 8-531,6-8 0,-1 9 170,1-3 0,-1 3-174,1 1 0,3 0-66,0 0 0,5 0-158,-1 0 1,4 0 34,4 0 0,-2 0 62,6 0 1,-5 0-15,5 0 1,-5 0-223,5 0 1,-2 0 67,2 0 1,2 0-125,-3 0 1,4 0-11,4 0 5,-2 0 167,3 0 0,-5 0-121,1 0 0,0 0 111,3 0 1,-2 0-15,2 0 0,1 0 13,-1 0-998,5 0 895,-2 0 1,1 0 23,0 0 1,0 0-248,3 0 0,7 0 384,6 0 1,5-4-84,-27 3 1,0-2-1,1 0 1,0-1-244,1 2 1,0 0 0,2-2-1,0 0 193,0 2 1,0 1 0,0-3 0,0 0-202,2 2 0,0 0 1,-1-2-1,0 1 255,1 0 0,0 2 0,-3-1 0,1 0 7,1 2 1,1 0-1,-1-2 1,1 0-7,1 0 1,1 0-1,1 0 1,-1 0 51,-2 2 1,0 0 0,2 0 0,1 0-41,-2 0 1,1 0-1,2 0 1,1 0-23,2 0 0,1 0 0,-1 0 0,1 0-438,3 0 1,0 0 442,-3 0 0,-1 0-785,5 0 1,-1 0 669,-3 0 1,-1 0 55,5 0 1,0 0-1,-1 0 1,1 0-28,-1 0 0,0 0 1,-1 0-1,0 0 60,0 0 0,-1 0 0,-3 2 0,0 0-17,4 0 0,-1 0-274,-1 0 0,0 0 339,-1-2 0,0 0 0,0 0 1,0 0 215,-2 0 0,1 0-145,1 0 1,0 0 0,2 0 0,1 0 75,-1 0 0,0 0 0,0 0 0,0 0-43,-2 0 1,1 0 0,3 0 0,0 0-140,1 0 0,-1 0 1,3 0-1,1 0 245,2 0 0,0 0 1,-3 0-1,1 0-254,2 0 0,0 0 0,-2 0 0,0 0-36,4 0 0,0 0 1,-3 0-1,1 0 91,0 0 1,0 0-1,-3 0 1,-1 0 22,1 0 1,-1 0-1,0 0 1,0 0-4,2 0 0,0 0 0,-2 0 0,0 0 193,-2 0 1,0 0-1,-2 2 1,0 0-144,0 0 1,0 0 0,-1 0 0,-1-1-125,3 0 0,-1-2 0,0 1 0,0 0 74,-4 0 0,1 0 0,0 2 0,-1 0-120,-1 0 0,-1 0 1,3 0-1,0 0 35,-1-2 0,1 0 0,-1 0 0,1 0-10,-2 0 1,-1 0-1,-1 0 1,0 0-1,0 0 1,-1 0 0,-4 0 0,0 0 15,-1 0 0,0 0 0,-3 0 1,0 0 37,29 0 0,-1 0 336,-6 0 1,-5 0-55,-3 0 0,-2 0-95,-1 0 1,-4 1 676,0 3 0,-6-3-742,3 3 1,-5-3 442,-4-1 1,-1 0-526,-2 0 0,-7 0 336,3 0 0,-8 4-337,1 0 1,-4 0 175,0-4-552,-6 0 0,-1 1-18,-5 3-768,0-3 0,-1 8 500,-3-5 0,-9 3 606,-9-3 0,-6 5 0,-7-3 0</inkml:trace>
  <inkml:trace contextRef="#ctx0" brushRef="#br0" timeOffset="102">14425 13431 7938,'-7'-11'171,"3"-1"1,3 4 48,1 1 1,0 3 463,0-4-188,0 6 294,5-3-412,-4 5 0,5 1 29,-6 3 0,0 4-127,0 7 0,0 8 0,0 7 0,0 4-185,0 4 1,0 3 73,0 5 1,1-2-248,3-2 0,-2 2 147,6-2 0,-4-1-474,3 1 0,1-5 69,3 1 0,1-8-72,-1-3 0,-3-3 185,-1-1 1,1-4 26,3 0 0,-3-5 154,0 1 0,-6-6-215,2-2-533,2 1 151,-4-2-29,3-1 0,-7-5 130,-1 0 1,0-5 537,-5-2 0,1-3 0,-5-12 0,1-2 0</inkml:trace>
  <inkml:trace contextRef="#ctx0" brushRef="#br0" timeOffset="103">14356 13431 7938,'13'-15'0,"2"-1"0,-1-3 541,5 4 1,0-4-127,4 4 1,0 1-39,-1 6 0,5 0-37,0 4 0,3 0-40,-3 4 0,0 0-151,-5 0 1,1 2-92,0 6 0,-5 1-423,-3 10 0,-4 0 272,-3 4 0,-3 0-225,-5 0 1,-5-1 184,-3 1 0,-5 0-523,-3 0 1,-5 0 167,-2 0 1,0-6 56,-4-1 0,2-4 124,-2 0 1,7-5 98,-3 1 0,4-6 72,0 2 1,3-2 135,4-2 0,5 0 0,-1 0 0,5-6 0,0-1 0,-4-8 0,1-3 0</inkml:trace>
  <inkml:trace contextRef="#ctx0" brushRef="#br0" timeOffset="104">14824 13545 7938,'10'-5'905,"-2"-3"0,-2 0 202,-2 0-322,3 3-272,4 5-287,0 0 1,-3 1-108,0 3 0,-5-2-222,5 6 1,-2 0 55,2 3 0,2 1-391,-2-1-144,2 0 0,1 0 240,1-4 0,-5 2-525,1-5 563,0 0 0,3-4 26,0 0 0,-3 0 83,0 0 0,-1-4-119,5 0 219,-6-5 1,3 3 152,-5-6 553,0 6-381,-4-4 246,0 9 0,-2-4-202,-2 5 1,2 0 270,-6 0 1,3 6-108,-6 5 0,2 2 29,-6 6 1,1 4-127,-1 4 0,1 4-109,-5 0 1,3-2-13,-3 1 1,5-4-1,-1 0 1,2 1-1355,2-4 1,5 1 600,2-9 1,3 0-489,1-3 0,0-5 184,0 1 0,1-5 70,3 0 1,3-3 766,8-3 0,-2-9 0,4-6 0</inkml:trace>
  <inkml:trace contextRef="#ctx0" brushRef="#br0" timeOffset="105">15372 13305 7846,'6'-17'84,"0"-5"0,2 9 253,-1-2 0,1 2 250,3 2-106,1 0-79,-6 4-240,-1-3 0,-4 9 555,3-3-316,-3 3-200,4 1 0,-10 6-29,-2 5 0,-1 11 19,-3 8 0,2 9-13,-6 2 1,-2 4-41,2 1 1,0-1-134,3 1 0,1 0-202,-1-1 1,6 0 165,2-3 1,3-3-397,1-5 0,5-5 217,3-2 1,-1-4-300,5-4 0,-3-3 29,6-4 1,-3-2-129,0-2 1,-1 0-334,1-4 0,-1 0 323,1-4 618,-1-5 0,0-1 0,1-6 0</inkml:trace>
  <inkml:trace contextRef="#ctx0" brushRef="#br0" timeOffset="106">15589 13579 7822,'-5'-11'0,"3"0"0,-6-1 1671,6 1-679,-3-1-418,5 6 148,5 1-257,-4 5 15,4 0-54,-5 0-262,5 5 1,-4 1-164,3 6 0,3-1 94,0 1 1,0 3-345,0 0 1,-1 2 204,2-2 1,2-6-223,-2 2 0,2-3 24,1-1 1,1-2-92,-1-5 1,1 0 24,-1 0 335,1-5-103,-1 4 1,-1-9 516,-2 2-209,2-2-136,-4-1 11,1-1 428,3 6-220,-9-4-184,4 8 1,-5-4 414,0 2-200,0 3-379,0 11 0,0 4 305,0 13 1,0 3-146,0 5 0,1 0 117,3 7 1,-1 0-113,4 4 0,-3-5 8,4 1 1,-2 0-2,2 4 0,1-4-269,-6 0 1,5-4-4,-4 4 0,0-9-31,-4 1 1,0-9 37,0-2 1,-5-5-152,-3-7 1,-2-1-235,-2-2 1,1-3 171,-1-5 1,1 0-399,0 0 1,-1-5 236,1-3 0,-1-7-565,1-4 0,0-4 414,-1-3 0,4-4-97,1-4 748,4-10 0,-7-3 0,4-10 0</inkml:trace>
  <inkml:trace contextRef="#ctx0" brushRef="#br0" timeOffset="107">15864 13191 7856,'11'-13'0,"-3"-2"0,-1 8 0,1 1 1711,3 3-1084,6 6 1,1 4-10,4 4 1,-3 6 70,0 2 0,4 7 304,4 5-496,0 7-1144,-5-3 761,1 10-30,-5-4 0,2 8-211,-4 0 1,-2 2 42,-7-1 1,-2-7-87,-5 3 0,-5-3-391,-2 2 0,-5-4-884,-3-3 0,2-7 542,-2-5 1,0-7 902,3-4 0,-4-4 0,8 0 0,1 3 0</inkml:trace>
  <inkml:trace contextRef="#ctx0" brushRef="#br0" timeOffset="108">17348 12163 7906,'0'-11'-75,"0"-1"1,-4 5-330,1-1 1587,-1 1-435,4 0-204,0 2 315,0 5-491,0 5 1,0 4 207,0 10 5,0 5-252,5 10 1,0 6-135,3 2 1,1-2-140,-6 2 0,5-5-1019,-4 1 560,5-2 369,-8-2 0,4-5-536,-5-2 0,1-4 104,3-4 466,-3 2 0,4-8 0,-5 3 0</inkml:trace>
  <inkml:trace contextRef="#ctx0" brushRef="#br0" timeOffset="109">18936 12335 7927,'-7'-12'0,"2"1"0,5-1 0,0 1 362,0-1 0,0 1-18,0 0 1,0-1 90,0 1 0,4-1-43,0 1 0,4-1 45,-5 1 0,5 0 190,-4-1-353,5 1 0,-3 1-225,5 2 0,-3-1 136,0 5 1,-1 1-210,5 3 1,-1 0 75,1 0 0,-2 6-41,-3 5 1,2 3-150,-5 9 1,4-1-131,-5 8 1,1 1 39,-4 3 0,-5 0-68,-2 0 0,-4-3 24,0-1 1,0-4 59,-1 0 1,5-3 234,-1-4 0,2 1-143,-2-4 120,3-1 0,5-4-38,0 1 0,0-5 148,0 1 0,1-4-75,3 3 1,-1-4 141,4 1 0,5-3-109,3-1 1,5 0-26,-1 0 0,3 0 4,1 0 1,1 0 79,2 0 1,-2-4-140,3 0 1,-3-1 129,-1 2-118,0 1 0,5-8 0,1 4 0</inkml:trace>
  <inkml:trace contextRef="#ctx0" brushRef="#br0" timeOffset="110">20592 12232 7974,'-5'-7'443,"3"-3"748,-8 4-780,9-6 0,-4 5 248,5-1-162,0 6 0,5-7-82,3 5 1,2-1-326,1 1 1,1 3 88,-1-3 1,4 3-106,1 1 1,4 0 9,-1 0 1,2 0-75,2 0 0,0 0 21,0 0 1,-1 4-179,-3-1 1,1 5 43,-5-4 0,0 5 75,-3-2 1,-6 3-240,-2 2 1,-3 3 86,-1 0 1,-1 2-10,-3-2 0,-2-2 60,-6 2 1,1-2 100,-1-2 1,-3 1-29,0-1 0,-4-3 114,4-1 1,0 0 42,3 0 1,1 2-19,-1-5 255,6 0 0,1-3 197,5 3-319,0-3 0,1 4-64,3-5 0,4 4 15,7 0 1,1 1-45,3-1 1,3-2-15,-3 6 1,2-4-52,2 3 0,-4 1 56,0 3 0,-5 1-71,2-1 0,-5 4 55,-3 0 0,-3 6-126,-5-2 0,-5-1-32,-3 1 0,-11 0-126,-4 3 1,-7 1 7,-1 0 0,-6 0-206,-1 0 0,-4-2-711,4-2 1,7-2 484,8-6 1,3 1 609,8-1 0,-2 1 0,8-1 0</inkml:trace>
  <inkml:trace contextRef="#ctx0" brushRef="#br0" timeOffset="111">22248 12175 8059,'0'-12'-450,"5"6"497,-4-4 1,8 3 231,-5-4 1,0 3-5,-4 1 0,1 3 473,3-4 10,-3 6 366,4-3-60,-5 5-686,0 0 0,0 9 95,0 2 0,0 8-82,0 0 0,0 3-336,0 0 0,0 1-72,0 0 1,-4 4-138,0-1 0,-3 1 112,3-4 1,0 0-121,4 0 0,2-2 108,1-2 1,4 2-66,4-6 1,6-1-1037,2-7 1,2 2 458,2-5 1,-1 0-129,-3-4 1,1 0 203,-5 0 0,-3-4-24,-5 0 1,-4-5 643,1 2 0,-3-3 0,-1-2 0,-5-4 0,-2-2 0</inkml:trace>
  <inkml:trace contextRef="#ctx0" brushRef="#br0" timeOffset="112">22442 12380 8059,'0'-11'0,"0"-1"638,0 6-134,0 1 0,0 6 260,0 3 0,0 4-146,0 7 1,0-1 106,0 5 0,4 0-197,0 4 0,1-3-225,-2 3 0,4-3-534,4 7 1,1-3 260,-1-1 1,1 0-1450,-1-1 0,-5 1 1419,-2 0 0,-3 0 0,-1 0 0</inkml:trace>
  <inkml:trace contextRef="#ctx0" brushRef="#br0" timeOffset="113">17223 13351 7967,'-5'-6'170,"3"-5"1,-7 5 303,6-5 447,-1 4-60,-1-3-471,3 9 1,-3-3-125,5 8 1,0 7 100,0 8 0,0 3-154,0 1 0,2 1 10,1 3 0,-1-2-309,2 5 1,1-4 128,-2 0 1,3-1-553,-3-3 0,-1 0-122,1-3 0,-1-1-367,-2-3 1,1-4 423,3 1 0,-3-1 574,3-3 0,-3 2 0,-1 1 0</inkml:trace>
  <inkml:trace contextRef="#ctx0" brushRef="#br0" timeOffset="114">17463 13442 7967,'5'-11'469,"-4"0"-328,3-1 0,-2 4 1404,2 1-981,-3 4 0,6-3 335,-4 2-474,-1 3 117,3 1-244,-5 6 1,-2 11-128,-1 2 0,-4 7 13,-4 5 1,-6 3-275,-2 4 0,-3 3-175,-5 5 0,3-2-222,-3-2 1,3 0 256,1-8 0,4 5-163,0-8 0,6-1-9,2-7 0,1-1-197,6-3 0,0 1-319,4-5 6,0 0 240,0-3 1,2-6 671,1-2 0,-1-3 0,8-1 0,-4 0 0</inkml:trace>
  <inkml:trace contextRef="#ctx0" brushRef="#br0" timeOffset="115">17600 13659 7967,'0'-17'1128,"0"0"1,0 6-270,5-1 1,-3 6 54,6 2-432,-6 3 0,3 6-339,-5 3 1,-1 7 93,-3 4 1,-2 6-316,-5 2 0,-5 5 112,1-2 1,0-1-174,3 2 1,5-6-173,-1 2 0,6-3-265,-2-1 0,3-6-70,1-1 0,1-8 260,3 0 1,2-5 9,5 0 0,1-1 21,-1-2 0,2 0-54,2 0 0,-2-2 136,2-1 0,-2 0-99,-2-5 0,1 5 52,-1-5 0,-3 0-89,-1-3 446,-4 0 1,3 0-38,-2 4 949,-3-3-790,4 8 0,-6-1 858,-3 6 0,3 5-131,-3 7 1,-1 2 150,1 2 0,0 2-536,4-2 0,0 2-72,0-2 1,2 2-349,2-2 0,1-1 37,2 1 1,6-1-913,-5 1 0,8 1 573,-5-5 1,3 1-1608,-2-5 0,1-3 1828,2-1 0,3-4 0,4 2 0</inkml:trace>
  <inkml:trace contextRef="#ctx0" brushRef="#br0" timeOffset="116">18970 13328 7967,'-5'-11'0,"2"3"-5,-4 1 214,4-1 14,-7-4 0,8 2 279,-6 3 451,5-3-203,-7 3-338,9 1 0,-8 2-108,5 8 0,1 7-54,3 8 0,0 7-51,0 0 0,0 5-132,0-5 1,1 5-265,3-4 1,-2 3 197,6-3 0,-2-5-307,2-2 1,2-3 184,-3 2 1,0 2-948,0-6 0,0 0 1068,0-3 0,4-1 0,-5 0 0</inkml:trace>
  <inkml:trace contextRef="#ctx0" brushRef="#br0" timeOffset="117">19221 13317 7967,'0'-12'0,"0"1"0,2-1 1919,1 1-847,4 5-179,-1 1-621,-1 5 1,-5 6-128,0 5 0,-1 3-104,-3 9 0,-2-1 29,-6 8 0,-4 6-166,-3 6 1,-2 1 98,2-1 0,-2 1-327,2-5 1,2 4-704,2-4 0,2-5 467,2-7 1,3-3-205,1-4 1,4-2-236,-1-6 498,3 1 501,6-1 0,2-5 0,4 0 0</inkml:trace>
  <inkml:trace contextRef="#ctx0" brushRef="#br0" timeOffset="118">19404 13499 8503,'-6'-5'1461,"1"4"1,5-1-920,0 9 1,0 1-346,0 7 0,0-1-26,0 1 0,0 7-137,0 4 1,-5 2 6,-3-1 0,-2 1-238,-2 2 0,2 2-111,3-5 0,-2 3 225,5-3 1,0-6-557,4-5 0,0-4 278,0 0 1,5-2 38,3-2 1,2-3-20,1-5 1,6 0-120,2 0 1,2 0 48,2 0 0,-4-2-45,0-1 1,-1 0 455,1-5 0,-2 1 0,-6-5 0,-5 1 0,0 0 0,-6-1 0,0 4 0,0 1 0,-6 4 0,-1 0 0,0 1 222,0 2 1,-1 0 362,-3 0 0,1 2 492,2 1 0,-2 5-48,2 7 0,3-1-462,1 5 0,-1-1-142,2 1 1,-1 3-168,4-3 1,1 2-421,3 2 0,1-1-223,2-3 0,4 2-501,-4-2 1,0 1 885,0 0 0,1 1 0,3-3 0</inkml:trace>
  <inkml:trace contextRef="#ctx0" brushRef="#br0" timeOffset="119">20615 13157 7808,'-7'-12'0,"-3"6"0,8-3 1150,-6 5-316,5-5-329,-2 8 0,5 5-160,0 7 0,0 8-21,0 1 1,0 5-141,0 2 1,2 7-84,1-4 0,3 5-78,1-9 1,2 1-247,-5-4 0,1-4-490,-1 0 0,-3-5 46,3 1-1301,-3-2 938,-1-2 1030,0 0 0,0-4 0,0-2 0</inkml:trace>
  <inkml:trace contextRef="#ctx0" brushRef="#br0" timeOffset="120">20854 13191 7808,'0'-11'543,"0"-1"0,0 5 286,0-1-42,0 5-283,0-2-308,0 21 1,-1-1-44,-3 15 1,-3 2-114,-8 6 0,1 3-23,-5 4 1,0 0-179,-4-3 0,0 1-53,0-5 1,0 4-154,0-4 0,6-4 221,1-3 0,4-7-282,0-1 0,5-2-1869,-1-6 2297,5 1 0,-7-5 0,4 0 0</inkml:trace>
  <inkml:trace contextRef="#ctx0" brushRef="#br0" timeOffset="121">20969 13465 7808,'5'-11'1896,"1"4"-1145,6 4 1,-5 1-337,1 2 0,-6 2-208,2 1 1,-3 5 109,-1 7 1,-5-1-48,-2 5 0,-3 5-307,-2 7 0,-4-2 97,-3 1 1,2 0-113,2 0 1,0-2-182,3-5 1,0 0-231,8 0 0,0-6 160,4-1 0,0-4-197,0 0 1,1-2 47,3-3 1,6-1 73,5-6 0,6 0-67,-2 0 1,-2 0 102,3 0 0,-5-2-20,4-2 0,-5 2 76,1-6 1,-6 1 285,-2-5 0,-4 1 0,1-1 0,-3 5 0,-1-1 0,-1 2-31,-3-2-49,-2 3 1,-6 5 805,1 0 0,1 1-359,2 3 0,-2 4 703,2 7 0,2-1-414,-2 5 1,2 0-142,-2 4 1,3 0-132,5 0 1,0 1-129,0 2 0,0-2-940,0 3 0,5-3 516,3-1 0,-2-4 168,2 0 0,5 0 0,4 4 0</inkml:trace>
  <inkml:trace contextRef="#ctx0" brushRef="#br0" timeOffset="122">22271 13260 7818,'0'-12'45,"-2"1"146,-1-1 1,1 5 381,-1-1 234,1 1 0,2 0-476,0 2 0,0 6 54,0 3 0,0 4-58,0 7 0,4 4 106,0 8 0,5-2-228,-2 6 0,0-5-308,0 5 0,0-6-327,0 2 0,2-3 343,-5-1 0,1-2-903,-1-2 1,-3 2 475,3-6 0,-3 4-215,-1-4 0,0 0 729,0-3 0,5-1 0,2 1 0</inkml:trace>
  <inkml:trace contextRef="#ctx0" brushRef="#br0" timeOffset="123">22785 13271 7818,'0'-18'0,"0"2"696,0-1 1143,0 5-1378,0 0 1,-2 8 9,-1 8 0,-4 4-287,-4 7 0,-6 9-156,-2 10 1,-7 2-154,-5 6 0,2-3-95,-1 7 1,0-7-245,0 7 1,2-8 264,5 0 1,7-4-292,4-3 1,2-1-148,6-7 1,0 1 636,4-9 0,5 6 0,2-4 0</inkml:trace>
  <inkml:trace contextRef="#ctx0" brushRef="#br0" timeOffset="124">22910 13362 7818,'-6'0'1801,"-4"0"1,8 7-1330,-1 4 0,1 9-173,2 7 0,-5 0 39,-2-4 0,0 2-214,0 5 1,-2-3 83,-6 7 1,3-3-331,1-1 0,-1 2 191,5-5 0,-2-1-748,1-3 1,3-1 79,5-3 1,0-3 55,0-4 0,5-2 188,3-3 0,7-1 35,4-6 1,3 0-226,1 0 1,-1 0 156,1 0 1,0-6 387,0-1 0,0-3 0,0-2 0</inkml:trace>
  <inkml:trace contextRef="#ctx0" brushRef="#br0" timeOffset="125">23013 13625 7818,'-6'1'927,"2"3"1,3 3-166,1 4 1,-4 4-18,0 0 1,0 9-245,4-1 0,0 3 16,0-3 0,0 1-346,0 2 0,0-2 1,0 3 0,1 1-745,3-1 1,-2-1 275,1-3 297,-1 0 0,-2 0 0,0 0 0</inkml:trace>
  <inkml:trace contextRef="#ctx0" brushRef="#br0" timeOffset="126">1576 15018 7931,'0'-7'-665,"0"-1"1318,0 1-396,0-5 0,0 5 431,0-1-86,0 5 115,0-2 282,0 5-782,0 5 0,0 6-67,0 4 0,0 4 40,0-4 1,4 7-62,0 0 20,0 1 0,-4 5 11,0-5 0,3 1 4,1 3 1,0-3 17,-4 3 1,0-2-116,0 2 1,0-3-162,0 2 1,0 0 112,0 0 0,0-1-133,0 1 0,0-2 12,0-1 0,0 0 94,0 0 1,0-4 170,0 0 1,0-1-68,0 1 1,0-3-43,0-4 1,-1-1-47,-3 0 1,3 1-3,-3-1 0,3-3 65,1-1-195,0-4-9,0 2 251,0-5 0,5 0-111,2 0 0,3 0-2,2 0 1,4 0 68,3 0 1,3 0-54,1 0 1,3-1 110,1-3 0,3 1-101,-3-4 1,4 4-29,-5 0 0,2 1-11,-1 2 0,-7 0-2,3 0 0,-7 0-35,3 0 0,-5 0-145,2 0 0,-7 0-399,-2 0-721,-4 0-974,2 0 1962,-5 0 1,-10-5 0,-3-1 0</inkml:trace>
  <inkml:trace contextRef="#ctx0" brushRef="#br0" timeOffset="127">1610 15430 8749,'-5'-8'241,"5"0"1,4 5-244,4-5 0,2 5-9,-3 0 1,9 0 196,3-1 1,-2 3 288,3-3 0,-1 3-187,3 1 0,1 0-104,0 0 0,0 0-143,0 0 1,-4 0 40,0 0 1,-1 0-55,1 0 0,-2 0 49,-1 0 0,-4 0-151,4 0 1,-4-1-652,0-3 1,-2 1 353,-3-4 0,2 3-1285,-5-4 1656,0 6 0,-4-14 0,0 4 0</inkml:trace>
  <inkml:trace contextRef="#ctx0" brushRef="#br0" timeOffset="128">1599 15098 7890,'-1'-14'0,"-3"3"0,-1 2 1152,-3-2-662,3-1-227,5 1-20,0 5 1,1 0 197,3 6 0,3 0-162,4 0 1,2 0-35,2 0 1,3 0-173,4 0 1,6 0 61,3 0 1,1-1-107,-2-3 1,3 2-47,-3-6 0,3 4-221,2-3 1,-2 3-113,-3-4 0,-2 6-327,-5-2 0,-2 3 279,-1 1 398,-4 0 0,1-5 0,0-2 0</inkml:trace>
  <inkml:trace contextRef="#ctx0" brushRef="#br0" timeOffset="129">2330 14859 7839,'-12'0'0,"6"-6"394,2-1 0,3 1 1567,1-2-1277,0 5 1,1-6 257,3 6-147,-3-1-589,4 4 0,-3 1-34,2 3 0,-2 4 0,6 7 0,-5 3-79,5 4 0,-2 6 71,2 3 0,1 2 49,-5 1 0,1 5-136,-1 3 1,-3 3 20,3 0 1,-3 2-261,-1 3 1,0-6 210,0 6 1,-4-10 51,0 6 0,-1-3-14,1 3 0,3-6-83,-3-2 0,3-6-111,1-1 0,0-6 34,0 2 1,-4-4 15,1-4 0,-1-3 43,4-5 1,-2 0-70,-1-4 70,1 3 1,-3-7 303,5 5-309,0-6 15,0 3 14,0-5-14,5 0-148,2 0 0,4 0 75,1 0 0,-1 0 41,0 0 0,5 0-6,-1 0 1,1-4-14,0 1 0,-4-1-135,3 4 1,-1 0 84,2 0 0,-2 0-215,5 0 1,-5-4-138,1 0 0,-2 0-151,-2 4 0,-3-1-812,-1-3-526,-4 3 1945,2-9 0,-15 3 0,-3-4 0</inkml:trace>
  <inkml:trace contextRef="#ctx0" brushRef="#br0" timeOffset="130">2364 14847 7855,'-11'-5'186,"1"3"479,2-6-345,-2 5-158,9-7 520,-5 9-258,6-4-167,6 0 1,1 4-21,8-3 0,-1 2-1,5 2 0,0 0-36,4 0 0,-4 2-27,0 2 0,0 2-34,4 5 0,-1 1-96,-3-1 1,2-3-436,-2-1 1,2 0 274,-2 0 1,2 2-845,-2-5 0,3 0 186,1-4 775,-5 0 0,8-5 0,-2-2 0</inkml:trace>
  <inkml:trace contextRef="#ctx0" brushRef="#br0" timeOffset="131">2947 14973 10720,'5'-7'914,"-3"-1"-649,6 4 0,3 0 239,4 4-252,1 0 0,-5 1 127,1 3 1,-5 2-100,1 6 0,-1 4-56,5 3 0,3 3 1,0 1 0,0 1-124,-3 2 1,-1 2 87,1 3 1,-1 2 32,1-3 0,-1 3-37,0 2 1,1-6-29,-1-3 0,4 2-231,1-1 1,3 0 64,-4-5 1,4 1-136,-4 0 1,0-4-110,-3 0 1,-1-5-99,1 1 0,-1-3-13,1-5 0,-5 4-179,1-4 1,-6 0-271,2 0-260,2-4-702,-4 2 1240,3-5 1,-6-2 534,-3-1 0,-3-4 0,-4-4 0</inkml:trace>
  <inkml:trace contextRef="#ctx0" brushRef="#br0" timeOffset="132">3346 15076 7759,'0'-18'6,"-3"1"0,-1 6 2131,0-6-901,4 5-328,5-5-591,-4 11 1,4 2-62,-5 8 0,0 3-70,0 9 0,-5 3-118,-2 7 0,-4 7-98,0 5 0,-2 6 84,-2-3 1,-4 1-80,-8 4 0,3-4-90,-2 4 0,0-5-165,0-2 1,2-5 5,-3 0 1,3-1-98,1-6 0,1-4-84,3-4 0,-1-5-964,5 1 257,0-3-278,3-5 1440,6-2 0,1-5 0,5 0 0</inkml:trace>
  <inkml:trace contextRef="#ctx0" brushRef="#br0" timeOffset="133">3472 14938 7876,'0'-11'0,"0"0"0,-4-1 1095,0 1 0,2-1-461,6 1 1,2 0-448,5-1 0,0 5-67,-4-1 0,3 5-89,-2 0 1,3-3 238,5 3 1,-2-1-27,5 4 1,0 0-220,3 0 0,1 0 153,0 0 0,0 1-320,0 3 1,0-3 77,-1 3 1,0-3 93,-3-1 0,-2 0 69,-6 0 1,4 0-32,0 0 1,-3 0-91,-5 0 0,1-1 22,4-3 1,-5 3 16,1-3 0,-4 3 43,3 1 1,-3 0 52,4 0-34,-6 0 1,7 1 3,-5 3 1,0 6-75,-4 5 0,0 7-1,0 1 1,0 3 16,0 5 1,0 6-4,0-3 1,0 8 35,0 0 0,0 2-16,0 2 0,0-2 7,0-2 0,1 1-68,3-5 1,-2 3-114,6-7 0,-1 3 104,5-7 0,-5-2-10,1-1 0,-2-3 79,2-1 0,-2-2 67,-2-1 1,-1-3 550,4-1-434,-4-4 1,2 5 150,-5-6 1,0 1-45,0-1 1,-6-3 38,-6-1 0,0-3-141,-8 4 0,1-6-14,-3 2 1,0-2-109,3 2 0,-6-2-198,2 1 1,1-1-205,3-2 0,4 0 204,-4 0 1,5-4-2058,-1 0 1062,2 0 0,2 3-1774,-1-3 2023,6 3 0,1-5 836,5 2 0,0-3 0,0-4 0</inkml:trace>
  <inkml:trace contextRef="#ctx0" brushRef="#br0" timeOffset="134">4420 15144 7811,'-12'5'-101,"5"-4"-1,-1 3 102,6-3 0,-3-1 2020,5 0-1315,5 0 1,1 0-178,5 0 0,1 0-58,-1 0 1,6 0-215,2 0 1,2 0-50,2 0 1,0 0-208,0 0 1,-4 0-115,0 0 1,-1-1-155,1-3 1,1 3-173,-5-3 1,4-1-462,-3 1 1,-1-3-656,-4 3 1556,1-5 0,4 3 0,2-6 0</inkml:trace>
  <inkml:trace contextRef="#ctx0" brushRef="#br0" timeOffset="135">4397 15384 7812,'-18'16'0,"7"-7"0,7 3 0,5-7 1325,7 2 1,5-4-541,9 1 1,1-3-323,0-1 0,9 0-227,2 0 1,3-4-37,-3 0 1,-1-4-748,-2 0 1,-3 2 408,-6-2 1,-4 5 137,-3 0 0,-7-4 0,-3 1 0</inkml:trace>
  <inkml:trace contextRef="#ctx0" brushRef="#br0" timeOffset="136">5162 14984 7837,'-4'-7'-126,"1"-1"1,-1 4 237,4-3 1,0 3-11,0-4 0,0 4 257,0-3 1,0-1-103,0-3 1,1 3-1,3 0 0,-2 1 39,6-5 1,0 1-13,3 0 0,0 3-3,1 0 0,-1 5 2,1-5 0,3 5-98,0 0 0,2 0 11,-2-1 1,3 3-182,5-3 0,-1 4 69,1 4 1,-4 4-183,0 7 1,-5-1 11,1 5 0,-2 1 13,-1 7 0,-6 2-1,-2 5 0,-4 0-137,-4 1 0,-2 4-6,-6 3 0,-3 2-77,0 2 0,-6-2-4,2-2 0,-6 5-93,-2-5 0,-1 0 421,2-8 0,2 1-117,-3-1 0,4-5 166,4-2 1,-1-5 104,5-2 0,-1 0 169,5-5 1,1-4-133,2-3 1,-1-4 456,6 3-153,-1-4-212,9 2 0,5-5 10,5 0 0,5 0-97,-1 0 0,3 0-59,1 0 1,1-4 4,3 0 1,-3-3-15,2 3 0,2-4-31,-1 5 0,0-5-88,-5 4 1,-2 0-391,-1 4 1,-9-3 39,1-1-1537,-7 0 880,6 4-1902,-9 0 2870,-6 0 0,-2-5 0,-10-1 0</inkml:trace>
  <inkml:trace contextRef="#ctx0" brushRef="#br0" timeOffset="137">5699 15635 7751,'11'0'1318,"1"0"1,-1 0-1018,1 0-121,-1 0 1,-3 0-31,-1 0 124,-4 0 48,2 0-82,-5 0-240,-5 0 0,4-5 0,-4-1 0</inkml:trace>
  <inkml:trace contextRef="#ctx0" brushRef="#br0" timeOffset="138">6076 14710 7832,'-6'-11'0,"0"-1"0,6 1 0,0-1 2273,0 1-1616,6 5 1,-4 2-257,6 8 0,-4 3-202,3 8 0,-1 8-141,2 8 1,1 2 141,-5 1 0,1 2-104,-1 2 1,-3 1-133,3 3 1,-3-3 44,-1-5 1,0 1-57,0-1 0,0-5 8,0-2 1,0-1 87,0-3 1,0-1 18,0-7-3,5-2-58,-4 3-251,4-9 264,-5-2 7,0-5 1,0-5-91,0-3 1,2-2 73,2-2 1,-3 5-16,3-1-2,2 1 0,0-4 6,6 4 0,-1-2 53,1 5 1,0-1 9,3 1 1,-1 3 6,5-3 1,-1 3-47,1 1 1,3 5 2,-3 3 1,2 2 1,2 1 0,-4 1 20,0-1 1,-1 4 31,1 0 1,1 6 39,-4-2 1,-2 1 9,-7-1 1,2 7-202,-5-4 1,0 4-69,-4-3 1,-7-1 105,-4 1 0,-6 4-116,-5 0 0,-2-5 51,-3-3 1,3-1-88,-3 1 0,-1-2-6,2-6 1,-5-1-114,4-2 1,5 1-73,3-5 0,3-1-282,-3-3 1,7-5-381,0-2 0,2-5 1037,6-3 0,0-3 0,4-5 0</inkml:trace>
  <inkml:trace contextRef="#ctx0" brushRef="#br0" timeOffset="139">6156 14813 7805,'-12'0'0,"1"-5"1107,0-2 0,4-4 189,3 0-1071,13 4 1,-2 1 53,4 2 0,1 3 15,-5-3 1,3 3-3,2 1 0,4 0-17,3 0 0,3-4-229,1 0 0,7 0 117,1 4 1,3 0-306,-8 0 0,5-3 142,-4-1 0,-1 0-612,-3 4 1,-5 0 47,-3 0 1,-2-4 563,-2 0 0,-4 0 0,-2 4 0</inkml:trace>
  <inkml:trace contextRef="#ctx0" brushRef="#br0" timeOffset="140">8314 14790 7954,'-5'-11'1139,"-1"-1"-292,0 1 309,1 4-218,-1 2-530,5 5 0,-4 2-125,5 1 0,-4 9-66,1 7 1,-1 6 6,4 2 0,5 6 26,2 1 0,0 0-138,0 4 0,1-2 110,3-2 0,-3 3-135,0-3 1,-6 3-101,2-6 0,-3 0-88,-1 0 0,0 1 113,0-6 0,0 5-134,0-5 1,0 1 129,0-4 0,0 0 20,0-1 0,-4-4-43,1-3 0,-5-2-16,4-1 0,-1-2 5,1-3 139,3 3 55,-9-3 0,9 0-130,-3 1-23,3-5 1,1 3-18,0-2 0,1-3 46,3 3 0,2-3 87,5-1 0,6 0-96,2 0 1,2 0 143,2 0 0,5 0-63,3 0 0,-2 0-28,1 0 1,-3 0-68,3 0 0,-3-4-4,4 0 1,-7 1-289,-1 3 0,-2-2 111,-6-1 1,1 1-637,-5-2 0,-3 3-89,-1 1-41,-4 0 1,1 0 0,-8 0 1,-3 0-1013,-4 0 1937,0 0 0,-6-5 0,-1-1 0</inkml:trace>
  <inkml:trace contextRef="#ctx0" brushRef="#br0" timeOffset="141">8383 15281 7937,'-12'-1'342,"1"-3"1,0-2-160,-1-6 1,6 5 204,2-1 1,4 2-158,4-2 1,5-2-66,10 2 1,-3 3 32,11 1 0,0-1-31,7 2 1,-2-5 120,2 4 1,-6 0-143,6 4 0,-7 0-151,-1 0 0,-2 0-326,-1 0-283,-5 0 0,-1 0 412,-6 0 201,-5 0 0,-1 0 0,-5 0 0</inkml:trace>
  <inkml:trace contextRef="#ctx0" brushRef="#br0" timeOffset="142">8292 14859 7925,'0'-17'651,"-4"-1"177,0-5 1,6 2-445,10 2 0,6-1-362,8 4 0,-2 1 111,3 4-53,2-1 0,-1 1-8,3-1 0,2 2-218,-3 3 1,2-2-209,-2 5 1,3 0 248,-2 4 1,-3 0 104,-2 0 0,-2 5 0,-1 2 0</inkml:trace>
  <inkml:trace contextRef="#ctx0" brushRef="#br0" timeOffset="143">9034 14653 7930,'-6'-6'682,"0"-1"1045,6 3-698,0 3-745,0 6 1,2 4 33,2 10 0,1 1-71,2 7 0,0 7 96,-4 8 0,-1 4-97,1 3 1,3 5-227,-3 7 0,1-3 106,-4 3 1,-1 1-141,-3-1 1,2-5 36,-6-7 1,4-3 86,-3-4 1,4 0 35,-1-8 1,-1-2 41,1-9 0,0-1 59,4 1 0,0-5-169,0-3 1,2-3-45,2-5 99,-3 4 156,4-10-455,-5 4 35,0-5 90,5 0 0,-2 0-63,4 0 1,1 0 37,3 0 1,1-1-129,-1-3 1,4 3 134,0-3 0,2 1-92,-2-1 1,-2 3-408,2-3 1,2 3-156,-2 1-1283,0-5 799,-4 4 1197,1-9 0,-6 3 0,-1-4 0</inkml:trace>
  <inkml:trace contextRef="#ctx0" brushRef="#br0" timeOffset="144">9091 14699 8263,'-5'-23'981,"0"0"-892,-3 0 1,3 4-338,5 0 1,5 6 266,3 2 1,2 1 181,1 6 1,1-1 413,-1 1 0,2 3-250,2-3 0,-1 8 6,5 3 0,0 1-143,4 3 0,0-2-527,0 7 0,0-4-146,-1 0 0,-3 3-377,0 0 1,-1 0 383,1-3 0,0 3 438,-7 0 0,7 0 0,-7-3 0</inkml:trace>
  <inkml:trace contextRef="#ctx0" brushRef="#br0" timeOffset="147">9776 14721 7856,'-6'-11'234,"2"0"1,3 3 652,1 0-196,0 1 457,0-5-163,0 6 115,0 1-500,0 5-377,5 5 0,0 1-48,3 6 1,2 1-3,-3 2 0,4 2-101,0 6 0,4 0 108,0 0 0,4 1-135,-3 3 0,4-3-19,-1 3 0,-1-5-329,1-3 1,0 2 114,4-6 1,-6 0-7,-1-3 0,-4-2-309,0-3-352,-1 4-1048,1-10 733,-6 9-571,-1-9 1741,-5 4 0,0-15 0,0-3 0</inkml:trace>
  <inkml:trace contextRef="#ctx0" brushRef="#br0" timeOffset="148">10370 14801 7885,'-11'-11'957,"4"0"213,4-1 1,1 5-584,2-1-825,0 5 1,-1-3 346,-3 2 0,2 3 183,-6-3 0,0 3-262,-3 1 0,-2 5 83,-2 3 1,1 2-97,-5 1 1,5 1-162,-1-1 1,1 0-281,-1 1 1,2-1-73,-2 1 0,3-1-1245,5 1 895,-3-1 0,5 0 448,-3 1 1,3-5 397,5 1 0,-5-5 0,-2 2 0</inkml:trace>
  <inkml:trace contextRef="#ctx0" brushRef="#br0" timeOffset="149">10119 14938 7885,'-8'11'554,"1"-4"0,4 3-26,-1-2 0,3 2-112,1 2 1,0 4 229,0 3 1,0 4-79,0 4 1,0 2 78,0 5 0,0 0-265,0 1 1,0-1-154,0 0 0,0-1-313,0-2 1,0 0 124,0-4 0,0-2-185,0-6 0,0 2 242,0-6-1220,0 0-279,0-3-732,0-6 1340,0-1 793,0-5 0,5-10 0,1-3 0</inkml:trace>
  <inkml:trace contextRef="#ctx0" brushRef="#br0" timeOffset="150">10267 14721 7867,'-10'-19'307,"3"0"1,4 0 404,11-3 1,4 4-529,11 3 1,0 2-157,0 1 0,-4 1 127,0 0 1,-4 3-24,4 0 1,-4 6 136,4-2 1,-3 3-98,3 1 0,-5 0 345,1 0-361,3 0 1,-6 0 16,4 0 0,-5 1-17,-3 3 0,-2-2-1,-2 6 1,-2 0-111,6 3 1,-6 7 105,2 5 0,-2 6-248,-2 9 1,0 4 0,0 7 0,0 3-232,0 5 1,0 4 296,0 0 1,-2-28 0,0-1-195,-2 29 1,0 1-90,4-1 0,0-7 112,0 4 1,4-14 357,0-2 0,3-3-97,-3-5 1,4-1 123,-4-6 0,4-4 172,0 0 0,-3-2 236,-1-5 0,-3-1-147,-1-4 1,4 1 241,0-1 0,-2-1 62,-5-2 0,-4-2-402,-4-2 1,-4-3-499,-1 3 1,-8-3 209,1-1 0,-7 0-304,0 0 1,0 0-338,0 0 0,4-1-814,0-3 0,7 3 400,4-3 1,2-1-1154,1 1 2150,6-5 0,-4 3 0,4-5 0</inkml:trace>
  <inkml:trace contextRef="#ctx0" brushRef="#br0" timeOffset="151">10827 15133 7856,'-23'-12'475,"5"6"0,3-4-301,8 2 0,3-1 21,8 2 94,2-4 1,5 6-68,1-2 1,-3-2-113,2 5 1,-2-1 148,6 1 1,2 3 293,-2-3 1,5 3-283,-1 1 0,4-1-280,4-3 1,-3 3-101,2-3 0,-1 2-290,-3 2 0,-3 0-153,0 0 1,-5 0-1305,2 0 1856,-9 0 0,3-5 0,-3-1 0</inkml:trace>
  <inkml:trace contextRef="#ctx0" brushRef="#br0" timeOffset="152">10838 15293 7842,'-11'6'2149,"5"-1"-1490,16-10 0,4 2-480,12-4 1,-5 3 9,-2-4 0,4 2-272,3-2 1,1-1 69,-4 6 1,3-6-773,1 1 0,0-1 192,-4 2 0,-4-3 593,0 2 0,0-2 0,3-2 0</inkml:trace>
  <inkml:trace contextRef="#ctx0" brushRef="#br0" timeOffset="153">11364 14801 7882,'0'-11'884,"-5"0"1,3-5-345,-1 1 1,4 0-6,6 3 0,5 5-119,7-1 1,-1 6-177,-3-2 1,-2 3-8,2 1 0,-2 0-1,-2 0 1,0 9-129,1 2 1,-2 8 123,-2 0 0,2 3-258,-3 0 1,-2 1 56,-1 0 0,-3 4-181,-1-1 1,0 6 5,0-1 0,-6 3-101,-5 4 1,-2-1 130,-6 5 0,0-4-59,-4 4 0,0-6 141,0 2 1,2-3-28,2-5 1,-1-2 255,4-5 0,2 0-81,7 0 1,-2-6 150,5-1 0,0-4-2,4 0 0,0-5-28,0 1 0,2-6-37,1 2 0,4 1-14,4-1 1,0 0-138,1-4 0,3 0 99,0 0 1,4-4-610,-3 0 1,3-1 249,-4 1 0,0 2-1636,-3-6 120,-1 6-430,0-8 2161,-4 3 0,-7-4 0,-7-1 0</inkml:trace>
  <inkml:trace contextRef="#ctx0" brushRef="#br0" timeOffset="154">11649 15452 7810,'-11'6'0,"-1"-5"2703,6 4-3067,1-5-1177,15 0 802,-7 0 739,7 0 0,-5 0 0,1 0 0</inkml:trace>
  <inkml:trace contextRef="#ctx0" brushRef="#br0" timeOffset="155">11855 14824 7896,'0'-11'0,"-5"-1"0,4 1 1143,-3 0 0,4 3-507,4 0 0,2 6-599,5-2 1,-3 7 69,0 0 1,-6 11 54,2 2 0,-3 4 13,-1 3 1,0 5-7,0 2 1,0 3-83,0 1 1,4-1 18,0-2 0,0 1-11,-4-6 1,1 0-53,3-7-285,-3 2 0,4-8 133,-5 2 165,0-7-62,0-3 1,1-5 2,3 0 0,-1-4 188,4 0 1,1-6-74,3-1 1,1-1-59,-1-3 0,0 3 18,1 5 1,3-2-83,0 5 0,1 0 90,-5 4 0,0 0 2,1 0 0,-5 5-43,1 3 1,4 2-19,3 2 0,-4 3-97,-3 0 0,-1 5 112,5-1 0,-2 3-184,-2 1 1,-3 0 103,-5 0 1,0-1-131,0 1 1,0-1 72,0-3 1,-5 1 99,-3-5 1,-2 1-102,-2-5 1,-4-3-86,-3-1 1,-7-4-687,0 1 1,-1-3 371,4-1 1,0-1 500,1-3 0,-11-8 0,-3-5 0</inkml:trace>
  <inkml:trace contextRef="#ctx0" brushRef="#br0" timeOffset="156">11798 14790 7879,'16'-18'885,"-3"-3"0,9 4-410,-3-2 1,7 4 382,5 7 1,5-1-393,3 6 0,6-1-183,-3 4 1,1 0-248,-5 0 1,-6 0-184,2 0 0,-8 4-259,-3-1 1,-2 6-215,-6-1 1,-3 1-1548,-5-2 2167,-4 4 0,-3 0 0,-6 7 0</inkml:trace>
  <inkml:trace contextRef="#ctx0" brushRef="#br0" timeOffset="157">2695 16903 7820,'-6'0'470,"-4"0"589,9 0-539,-5 0 1,6 1 94,0 3 1,0 4-181,0 7 1,0 4 18,0 7 1,2 4-80,2 4 1,-2 4-165,6 0 1,-4 5 13,3-1 0,-3-3-96,4-1 1,-6 2-157,2-2 1,1-4 136,-1-3 0,0-6-117,-4 2 0,3-3 98,1-1 1,0-4-138,-4 0 1,0-5 101,0 1 0,0-6 13,0-2 1,0-3-196,0 4 84,0-6-147,0 3 46,0-5 107,0 5 1,5-3 29,3 2 1,2-3 52,1-1 1,7 0-45,5 0 0,5 0 3,6 0 0,4 0-55,0 0 1,4 0-116,-4 0 1,3-1-39,-7-3 1,2 2-272,-10-1 0,1 1-441,-4 2 0,-6 0 384,-1 0 1,-7 0-810,-2 0 685,-4 0 0,1 0 654,-8 0 0,-3 0 0,-4 0 0</inkml:trace>
  <inkml:trace contextRef="#ctx0" brushRef="#br0" timeOffset="158">2741 17417 8106,'-11'-5'-36,"-1"-2"1596,1-4 0,4 0-711,4-1 0,6 1-731,5-1 1,7 1-45,4-1 0,8 2 107,3 3 0,5-3-95,3 2 1,-5 2-262,5-2 1,-9 4-118,5-3 1,-7 4-352,0-1 1,-7 3-1718,-1 1 1182,-5-5 1178,2 4 0,-4-10 0,-1 5 0</inkml:trace>
  <inkml:trace contextRef="#ctx0" brushRef="#br0" timeOffset="159">2730 16926 7870,'-18'-12'0,"1"0"304,6-4 1,6 4 317,5-4 0,10 0-399,9 1 1,4 0-167,4 3 0,2 1 224,5-1 1,5 2-173,3 2 0,3 0-295,0 4 0,-4 0-200,-3 4 0,-4 0-449,-3 0 0,0 0 392,-4 0 0,-4 0 443,-4 0 0,0 5 0,4 1 0</inkml:trace>
  <inkml:trace contextRef="#ctx0" brushRef="#br0" timeOffset="160">3495 16709 7870,'-5'16'105,"3"-3"1,-8 3 231,3-4 1,2-1 448,1 1 1,3 5-374,1 6 1,0 5-200,0 6 0,0 6 12,0 2 1,-2 8-309,-2 8 0,3 0 224,0-26 0,-2 1 1,-3 28 8,2-29 0,0 0 1,-1 27 139,2-2 1,1-5-102,2-7 1,0-4-306,0-3 1,0-7 125,0-5 0,4 1 35,0-4 1,3 1 69,-3-9 1,4 0 9,-4-3 0,3-5 272,-3 1 0,1-4-180,-1 3 314,-3-4-434,4 2-183,0-5 1,-2 0 8,5 0 0,-5 0-178,5 0 0,0 0 22,3 0 1,4-4-106,1 0 0,3-1-478,-4 1 0,4 3 333,-4-3 0,4-2-258,-4-2 0,2 2 740,-2-2 0,-2 1 0,3-5 0</inkml:trace>
  <inkml:trace contextRef="#ctx0" brushRef="#br0" timeOffset="161">3358 16857 7869,'-5'-16'232,"3"-2"0,-1-9 183,6 1 1,9-2-458,7 1 0,6 7-45,2-3 1,3 4 72,-3 0 1,0 2 364,-5 6 0,3 3-202,1 1 1,-2 4-152,3-1 0,-3 4-610,-1 4 0,1-1 43,3 4 569,-3-4 0,9 12 0,-4-2 0</inkml:trace>
  <inkml:trace contextRef="#ctx0" brushRef="#br0" timeOffset="162">3974 16914 7917,'-5'23'382,"4"-5"47,-3-3 1,6-2 440,5-2 1,6 4-296,10 1 0,0 5-112,-1 2 0,5 1-149,0 7 1,3-1-33,-3 4 0,-1 1-107,-3-1 1,0 0-1,0 0 1,0 1-18,0-1 0,-4-5-159,0-2 0,-4-4-354,4-4 0,-5 1 243,1-5 0,-2 0-885,-2-3 1,1-5-936,-1 1-359,1-5 2291,-6 2 0,-1-5 0,-5 0 0</inkml:trace>
  <inkml:trace contextRef="#ctx0" brushRef="#br0" timeOffset="163">4443 16949 7835,'0'-12'0,"-5"-4"0,0 3 2665,-3-2-1095,3 7-1116,5 3 0,-4 8-213,0 4 1,-8 11-34,0 12 0,-11 10-45,0 5 1,-11 10-300,17-25 1,0 1-1,-1 0 1,-1-1 129,2-1 0,0-1 1,0 0-1,0 0 88,-18 25 1,2-6-596,3-5 1,7-10-69,8-2 0,3-6-310,5-5 0,2-2 178,5-6 1,1-5 712,3-2 0,2-2 0,6-2 0</inkml:trace>
  <inkml:trace contextRef="#ctx0" brushRef="#br0" timeOffset="164">4945 17086 7802,'7'0'0,"-2"1"0,-5 3 0,5 2 1454,2 5 0,2 2-712,-1 2 0,1 6-427,-5 9 1,-1 1-94,-3 7 0,0-4 155,0-4 1,-1 3-341,-3-2 1,3-3-259,-3-2 1,3-7-764,1-3 0,0-4 25,0 0-1275,0-6 2234,0-1 0,0 0 0,0 2 0</inkml:trace>
  <inkml:trace contextRef="#ctx0" brushRef="#br0" timeOffset="165">4820 17337 7806,'-12'0'2234,"1"0"-1594,4-5 1,7 0-351,8-3 1,7-2-71,4 2 1,8 2-390,3-2 1,3 2-130,2-2 0,0-2-329,3 3 1,-2 0 504,2 0-54,-3 4 1,5-7 0,0 4 0</inkml:trace>
  <inkml:trace contextRef="#ctx0" brushRef="#br0" timeOffset="166">5448 17051 7806,'0'-11'520,"-5"-4"-278,-3-1 0,-1-4 400,2 1 1,-4 1-139,4-1 1,0 5-10,0-1 0,4 2 181,-1 2-275,3 5 1,2 1-345,3 5 1,3 2-174,4 6 0,4-1-283,1 9 1,3 0 334,-4-1 1,4 4-663,-4-3 0,4-1 263,-4-4 1,6 1-96,-2-1 1,2-5 161,2-2 0,0-2-5,0-2 1,0-2 228,-1-2 1,0 2 131,-3-6 0,3 1 330,-3-5 0,-2 1-197,2-1 0,-3 1 518,3 0 0,-7-1-176,0 1 1,-2-1 28,-6 1 1,1 5 575,-1 2-302,-3-3 0,-1 7-303,-8 0 1,-2 11-52,-1 8 0,-6 7-415,-2 5 1,-2 7 94,-2 4 1,-3 6-262,4 1 1,-4 1-5,7-4 0,3-2-200,0-2 1,4-3 109,0-5 0,2-4-253,3-4 0,1-5-164,6-2 0,0-9-1328,0 1 2036,0-7 0,6 1 0,0-5 0</inkml:trace>
  <inkml:trace contextRef="#ctx0" brushRef="#br0" timeOffset="167">6133 16709 7823,'-5'-12'0,"4"-4"0,2 3 1086,10-2 1,7 2-611,9 2 0,-2-1-337,6 1 1,-6 1 19,2 2 0,-3-1 200,-1 5 1,1-3-174,2 3 0,-2 0 75,3 4 1,-3 0-205,-1 0 0,-1 0 17,-3 0 1,-2 2 161,-1 1 1,-7 4-83,2 4 1,-7 6 135,0 2 0,-3 9-134,-1 6 1,-1 5-127,-3 7 0,-3 3-131,-4 1 1,-2 4 18,-2 0 0,2 2-291,-2 1 0,4-2 29,3-1 1,-1-7 47,5-5 0,1-6 50,3 2 1,1-7-37,3-4 0,2-1 88,5-3 0,-3 1 153,0-9 1,-2 4 288,2-3 146,2-1 667,-4-4 225,1-4-321,-2 3 1,-12-9-402,-4 3 0,-7-3-109,-9-1 1,-7 0-236,-8 0 1,-7 4-143,-5 0 1,-1 1-483,-2-1 0,6-3-388,5 3 1,12 1-1075,11-1-1529,5-1 3395,12-3 0,12 12 0</inkml:trace>
  <inkml:trace contextRef="#ctx0" brushRef="#br0" timeOffset="168">7012 17108 7765,'-3'-11'727,"-1"0"1,1-1-318,7 1 1,2 3-218,6 1 0,-1 3 79,1-4 1,-1 6 99,1-2 1,0 3-157,3 1 0,3 0 0,5 0 0,0 0-6,0 0 0,3 0 5,1 0 1,1 0-433,-1 0 1,-3-4-214,2 0 1,-2-4-421,-1 4 0,-4-4 361,0 0 0,-5 2 489,2-2 0,-4 0 0,0-3 0</inkml:trace>
  <inkml:trace contextRef="#ctx0" brushRef="#br0" timeOffset="169">7047 17246 7741,'-5'11'875,"3"-5"1,4-1-480,9-5 1,7 0-109,8 0 0,0-1-13,4-3 0,5-1 60,3-2 0,3-4-136,-2 4 0,0-3-49,-1-2 0,-8 5-665,1-1 1,-6 4 290,-2-3 0,-9 3-1656,-3-4 1880,-7 6 0,6-3 0,-3 5 0</inkml:trace>
  <inkml:trace contextRef="#ctx0" brushRef="#br0" timeOffset="170">8360 16663 7866,'-11'-11'2972,"4"4"-2548,2 2 1,5 6 102,0 3 0,0 8-69,0 7 0,0 7-102,0 5 0,0 7-81,0 4 1,0-3 138,0-1 0,0-2-276,0-2 1,1-4-146,3 1 0,-2-7-43,1-1 0,-1-2 136,-2-5 1,0-5-219,0-3 10,0-6-72,0 3 137,0-5 0,3-5 52,1-2 0,5-4 5,-1 0 1,6 0-84,1-1 1,5 1-82,-1-1 0,7 5 95,0-1 0,5 6-121,-5-2 0,5 3-3,-4 1 1,-1 5 97,-3 2 0,0 5 68,0 3 1,-2 3-2,-2 4 1,-3 3 109,-9 1 0,-2 0-81,-5 4 0,-1-1-235,-3 2 0,-5 2 139,-10-3 1,-1-2-97,-11-1 1,-3-3 22,-4-1 0,-1-2-54,1-2 1,2-4-84,-2-7 1,3-3-277,0-5 1,2-1 229,3-3 0,2-4 351,5-7 0,5-8 0,2-6 0</inkml:trace>
  <inkml:trace contextRef="#ctx0" brushRef="#br0" timeOffset="171">8292 16686 7838,'-17'-5'0,"6"-2"0,-1-4 0,12 3 1676,12 1 1,9 3-768,10-4 1,2 6-469,1-2 1,1-1-189,4 1 0,1-1 8,6 1 1,-4 3-280,0-3 0,-6 2-345,2-2 0,-7 3 297,-4-3 66,-3 3 0,-7-5 0,0 0 0</inkml:trace>
  <inkml:trace contextRef="#ctx0" brushRef="#br0" timeOffset="172">17074 15841 7813,'-7'-12'-203,"-1"1"0,0-1 500,-3 1 0,0 0 475,-1-1 0,1 5-84,-1-1 0,0 2-277,-4-2 0,-1-1-11,-6 5 0,-1 1-133,-3 3 0,-2 0-32,-5 0 0,3 5-75,1 2 1,0 3-1,0 2 1,-2-1-3,6 1 0,-1 3-87,4 0 0,2 4-147,1-4 0,8 6 59,4-2 1,7 2-134,1 2 0,10 0 73,9 0 0,13 5 37,6 2 1,6-2-273,6-1 1,2-3 118,5-1 0,0 0 108,0-1 1,-5 0 23,-2-3 1,-8 1 0,-4-4 1,-4 3-15,-4-4 0,-2 4-166,-5-4 1,-9 2 112,-3-2 1,-7-3 284,0 4 1,-13 0-10,-6-1 1,-10 4 141,-6-3 1,-7 4-144,-4-1 0,-6-3-40,-2 0 0,-3-4-156,4 0 1,0-2 92,8-2 0,3 0-663,7-4 1,8 0-206,8-4 0,2 0-507,2 0 1,5-1 1329,2-3 0</inkml:trace>
  <inkml:trace contextRef="#ctx0" brushRef="#br0" timeOffset="173">17428 16583 10340,'12'0'1544,"-1"0"1,-3-1-1029,-1-3 0,-3-2-220,4-6 1,-6 0-206,2-4 1,1-1 0,-1-6 0,5-1-144,-2-3 0,0-2 24,0-5 1,-3-6 147,4-2 1,-2-2-190,2-2 0,2-1-27,-2-2 1,2 1-115,1-6 1,-3 5 286,-1-5 1,1 8 23,3 0 1,-3 3 37,0 8 0,-6 4 459,2 8-74,-3 5-388,4 2 1,-2 16-209,4 7 0,2 11 2,7 12 0,-2 7-10,5 13 1,0 2 54,3 5 0,-10-27 0,-1 1-57,1-1 1,-1 1 0,1 1 0,-1 0-21,1-1 0,-1-1 0,8 30-214,0-7 0,-4-2-54,4-5 0,-1-1 103,1 1 0,-1-5-13,-3-3 1,-2-8-97,2-3 1,-2-8-235,-2-4 1,-3-3-12,-1-5 1,-3 2-104,4-5 1,-6-2 70,2-5 783,-3-4 0,-6-9 0,-1-2 0</inkml:trace>
  <inkml:trace contextRef="#ctx0" brushRef="#br0" timeOffset="174">17440 16343 7774,'16'-11'2808,"7"-1"-2029,7 1 1,9 3-1455,2 1 0,5 3 249,4-4 1,2 5-49,5-5 0,-4 4 136,0-3 0,-8 4-773,0-1 1111,-7 3 0,-3-4 0,-7-2 0</inkml:trace>
  <inkml:trace contextRef="#ctx0" brushRef="#br0" timeOffset="175">18627 15829 7861,'-16'-6'0,"3"-4"392,-2 2 0,4-2 1558,3-1-616,3 4 254,5-3-197,0 9-943,5 11 1,1 7 7,6 17 0,3 4-123,0 11 1,0 0-305,-3 4 0,-2-2 86,-2 6 0,-2-12-147,-2 5 1,-3-7 88,3-1 1,-3-4-176,-1-8 0,0 2-234,0-5 0,0-2 165,0-6 1,0-2-625,0-6 311,0-5 326,-5 0 1,4-8 208,-3-2 0,3-7-196,1-8 1,0-3-332,0 0 1,0-8 18,0-4 0,1-1 257,3-7 1,-2 0-18,6-4 1,-4-5 91,3-2 0,0-3 273,0-1 0,3 5 133,-2 3 0,-3 11-59,-1 3 1,-3 10 324,-1 2 57,5 5-133,-3 7 1,3 10-466,-5 4 1,0 8 116,0 4 0,5 8 37,2 7 0,5-1-167,3 2 0,-1-2-351,5 1 1,4 2 33,3-5 1,2-2-72,-1-6 1,-2-4 155,6-7 1,-4-3 40,3-5 0,-5 0 208,2 0 1,-4-1-118,-4-3 1,2-6 405,-2-5 0,3-4-172,1 3 0,0-4 328,0 1 1,-1-8-118,1-3 0,4 1 34,0-2 1,-1 6-192,-3-2 0,-5 10 60,-3 5-204,-2 1 0,-3 11 125,-3 0 0,-1 11-145,-6 12 1,0 2 66,0 10 1,-4 1-61,0 10 1,-4 0-170,5-1 0,-5 1-300,4 0 1,0-6-138,4-1 1,0-5-467,0-4 0,4-2 143,0-5 0,5-5 921,-2-3 0,4-2 0,0-2 0</inkml:trace>
  <inkml:trace contextRef="#ctx0" brushRef="#br0" timeOffset="176">19895 15841 7809,'-16'-5'4393,"3"-2"-3662,2 1 0,9 7-350,6 11 1,0 4 14,-4 7 1,0 5-29,0 2 1,0 5 47,0 3 0,0 2-212,0 6 0,0 0-106,0-1 0,1 0-62,3-3 0,2 2-215,6-2 1,0-4-80,4-4 1,3-5 171,7-6 0,0-1-124,4-3 0,1-8 8,3-7 0,5-3-434,3-1 1,-1-1-12,1-3 1,-6-6-211,2-5 1,-8-2 208,-8 2 1,-1 3-218,-10-4 0,-2 0 865,-9 1 0,0-6 0,0 4 0</inkml:trace>
  <inkml:trace contextRef="#ctx0" brushRef="#br0" timeOffset="177">19827 16218 7744,'-12'0'2173,"6"-2"-1529,2-1 1,13 1-311,6-2 1,5-1-224,3 2 1,6-2-110,6 1 0,0 1 71,7-4 0,0 3-79,4-4 0,-1 4-387,1-3 1,-1 3 281,-4-4 1,-3 4-839,-7-3 1,-7 3-156,-5-4 1104,-10 1 0,6-5 0,-8 1 0</inkml:trace>
  <inkml:trace contextRef="#ctx0" brushRef="#br0" timeOffset="178">19861 15818 7805,'-12'-12'0,"6"0"583,2-3 0,14 2 819,9-2 0,8 6-739,7 1 1,6 2-267,2-2 1,3-1-311,5 5 0,9 1-110,6 3 0,-29 0 0,0 1-235,-3 0 1,-1 2 0,30 7-499,-12 5 0,-3 2-2050,-13-2 2806,-2-2 0,-9 8 0,0-3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47:21.8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205 146 12186,'0'-15'0,"0"1"0,0-1 0,0 1 0,0-1 0,-2 0-155,-3 1 126,4 6 0,-8-4 51,5 7 1,0 1 65,-5 4-44,-1-7 0,-5 6-31,1-4 0,-1 3-126,1 2 1,-1 0 73,0 0 0,1 0 27,-1 0 1,6 0-8,-1 0 1,5 0 1,-5 0-89,7 0 1,-3 2-131,6 3 0,0-2 88,0 6 0,0-4-258,0 5-223,0-7 100,0 10-233,0-5 165,0 0 597,0 5 0,0-4 0,0 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33:06.5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2752 8920 7930,'0'-7'304,"0"1"347,0 2-17,0 3-245,0-4 794,0 5-367,0-5-383,6 4 1,-4-6 159,6 3-346,-1 3 1,5-4-150,-1 5 1,1 0 71,-1 0 1,0 0-48,1 0 1,4 0 152,3 0 0,-1 0-228,1 0 1,1 1-24,7 3 0,-3-3 21,3 3 1,-3-3 7,-1-1 0,0 0-146,-1 0 1,0 0-203,-3 0 1,-2 0 11,-6 0-305,0 0 155,1-5-1154,-6 4 1079,-1-4 1,-6 5-506,-3 0 1,0 0 256,-7 0 1,1 4 754,-9 0 0,0 10 0,-4-2 0</inkml:trace>
  <inkml:trace contextRef="#ctx0" brushRef="#br0" timeOffset="1">2810 9137 7943,'-12'5'1078,"6"-4"-297,1 4-197,5-5 1,6 4-51,5 0 0,2 0 143,6-4 0,0 0 177,4 0 0,0 0-348,0 0 0,3 0 60,1 0 0,3-4-167,-3 0 1,4 0-143,-5 4 0,6-4-22,-2 0 0,-2-3-55,-1 3 0,-3-1-58,-1 1 0,-5 3-145,-3-3-230,-2 3-926,-2-4-249,-5 4 1,-2-5 612,-8 6 0,-2 2 815,-5 2 0,-1 2 0,1 5 0</inkml:trace>
  <inkml:trace contextRef="#ctx0" brushRef="#br0" timeOffset="2">4169 8680 8056,'-7'0'1366,"2"-5"-25,5 4-414,0-5-569,0 6 0,4 6-84,0 1 0,1 3 125,-1 2 0,1 0-121,2 4 1,4 1 8,-4 6 1,3 0-72,2 0 0,-1 0-29,1 0 1,3-1-7,0 1 0,4 0-132,-4 0 1,2 0-136,-2 0 0,2-1 77,2 1 0,1-4-220,-5 0 0,4-5 114,-4 2 0,1-4-122,-5 0 0,0-1 41,1 1 1,-5-6-34,1-2 0,-5-2-28,0 2 1,0-3-828,1 3-768,-3-3 712,4-1 158,-5 0 0,-1-3 81,-3-1 901,3-5 0,-9-3 0,3-5 0</inkml:trace>
  <inkml:trace contextRef="#ctx0" brushRef="#br0" timeOffset="3">4580 8703 8055,'0'-12'201,"0"1"-201,0-1 0,0 5 1841,0-1-402,0 1-165,0-5-714,-5 6-313,-2 1 0,-5 12-230,-4 9 1,2 3 157,-5 11 0,0 2-109,-3 6 1,-1 2 105,0 6 0,0 0-397,0 0 0,2-2-17,2-2 1,-2-4-128,6-8 1,0 2 112,3-5 0,1-4 93,0-4 1,3-5-61,0 1 0,5-6-129,-5-2-903,5 1 822,-2-2 0,5 1-1402,0-4 994,0-1 841,0 3 0,5-10 0,2-2 0</inkml:trace>
  <inkml:trace contextRef="#ctx0" brushRef="#br0" timeOffset="4">4785 9114 7994,'0'-12'0,"0"5"593,0-1 941,0 6-851,0-8 0,2 8 888,1-2-1272,-1 3 0,7 6-45,-6 3 0,5 3-175,-4 5 0,1 1 98,-1 6 0,-3 1-95,3 3 0,-3-2-78,-1 6 0,4-6-178,0 2 1,-1-3-94,-3-1 0,0-4 133,0 0 1,0-5-923,0 1 502,0-2-1522,0-2 1476,0 0 0,2-4-683,2-3 1283,-3-3 0,9 4 0,-4 1 0</inkml:trace>
  <inkml:trace contextRef="#ctx0" brushRef="#br0" timeOffset="5">5425 8805 8051,'0'-17'324,"0"5"635,0 2-341,0 9 0,-1-3-178,-3 8 1,3 2 4,-3 6 0,2 2-128,2 5 1,0 0-146,0 7 0,0 7-37,0 2 1,0 1-130,0-1 0,0-2-19,0-3 1,0 3 117,0-2 1,2-4-687,2 0 1,-3-7-46,3-1-367,2-5 1,-3 2-163,4-9 1155,-4 3 0,7-8 0,-4 3 0</inkml:trace>
  <inkml:trace contextRef="#ctx0" brushRef="#br0" timeOffset="6">5254 9080 8686,'11'0'3018,"4"0"-2269,0 0 0,6-4 389,-2 0 0,2-1-456,2 1 0,4-1-144,0-3 1,3-2-610,-3 3 0,3-4 112,-3 0 0,-2 1-1110,-6 2 1,-1-1 735,-3 6 0,-2-2-838,2 1 1,-6 2 1170,-1-1 0,-1 1 0,5 2 0</inkml:trace>
  <inkml:trace contextRef="#ctx0" brushRef="#br0" timeOffset="7">6064 9160 8093,'0'-12'1698,"2"2"-554,2 2 1015,-3 3-1587,4 5 0,-1-1-778,0-3 360,4 3-226,-1-4 1,0 5-316,1 0 0,-4 0-1218,3 0-1009,-4 5 2614,7-4 0,-4 9 0,6-3 0</inkml:trace>
  <inkml:trace contextRef="#ctx0" brushRef="#br0" timeOffset="8">6453 9194 8031,'5'-7'1005,"-4"2"1037,4 5-802,0-5-1444,-3 4-365,3-4-761,-5 5 70,0 0 799,0 5 461,0 1 0,0 1 0,0-2 0</inkml:trace>
  <inkml:trace contextRef="#ctx0" brushRef="#br0" timeOffset="9">6841 9182 10812,'0'-6'1996,"0"1"-582,0 5-467,5 0-2071,-4 0 205,5 0 0,-6 5 919,0 3 0,0 2 0,0 1 0</inkml:trace>
  <inkml:trace contextRef="#ctx0" brushRef="#br0" timeOffset="10">7583 8794 7782,'0'-8'81,"0"1"0,-1 3 785,-3-4-18,3 6-252,-4-3 311,5 0-559,0 3 1,0-1-291,0 6 0,0 5 107,0 7 0,0 1 30,0 6 0,1-1-72,3 5 1,-3-2 103,3-1 0,-3 4-307,-1 0 0,0-1 82,0-3 0,4-1-520,0-3 0,0 1-582,-4-5 247,0 6 0,4-9 301,-1 3 552,1-7 0,-4 2 0,0-3 0</inkml:trace>
  <inkml:trace contextRef="#ctx0" brushRef="#br0" timeOffset="11">7401 9057 8084,'0'-7'1696,"1"2"-1148,3 5 0,-2-3 146,6-1 0,0 0-254,3 4 0,0 0-13,1 0 0,4 0-126,3 0 0,3-4-71,1 0 0,5-1-141,2 1 1,-1 2-203,2-6 0,-1 6-86,5-2 1,-1-1-478,0 1 1,-4-4-914,1 5 1,-6-1 203,2 4 1385,-3-5 0,-1 3 0,0-3 0</inkml:trace>
  <inkml:trace contextRef="#ctx0" brushRef="#br0" timeOffset="12">8303 8737 8029,'0'-11'897,"0"-1"-520,5 6 1,-2-3 256,4 5 0,-3 0-174,4 4 1,-1 4-138,5 0 0,-1 6-94,0 1 1,5 2 100,-1 6 0,5 0-128,-1 4 0,-1 4 0,1-1 0,-1 5-221,1-5 1,-1 2 81,-3-1 1,-1-2-425,5 6 1,-5-6 200,1 2 0,2-7-257,-2-1 1,0-5 179,-4 1 0,1-2-186,-1-1 1,1-2-28,-1-3 1,-3 2-164,-1-5 1,0 1-747,0-1 1359,-2-3 0,0 4 0,2-5 0</inkml:trace>
  <inkml:trace contextRef="#ctx0" brushRef="#br0" timeOffset="13">8760 8691 8006,'0'-11'622,"0"-1"-357,0 1 0,0 3 379,0 1-161,0 4 1079,-5-2-1062,3 5 1,-9 5-251,0 3 1,-2 7-83,-6 4 1,-5 8 14,-7 3 0,-2 7-335,-1 1 1,0 8-24,0-4 0,4 1 26,4-5 0,2-4 99,1 0 0,5-4-567,3-8 1,2 1 260,2 0 1,4-5-455,4-3 1,1 2-396,2-2 1,0-4 1204,0-3 0,0-1 0,0 5 0</inkml:trace>
  <inkml:trace contextRef="#ctx0" brushRef="#br0" timeOffset="14">8840 9114 9095,'6'0'0,"3"5"0,-5 3 0,3 2 0,-3 1 0,1 1 0,-1-1 0,-1 2 0,4 2 0,-4-2 0,1 2 0,1-3 0,-2 0 0,3-1 1776,-3 1 0,-1-5-852,1 1-710,-1-5 17,-2 2 475,0-5 0,0-5-491,0-3 1,1-2-96,3-2 1,-2 1 72,6-1 0,-4-4-213,3-3 1,1 1 53,3-1 1,1 5-131,-1-1 0,4 2 45,1 2 0,-1 5-83,-4 2 1,-3-1 3,0 1 0,-1 0 99,5 4 1,-1 4 78,0 0 1,-3 5-60,0-2 1,-1 5 160,5 3 0,-5-3-83,1 4 0,-4 0 53,3-1 1,0 4-106,0-3 1,2 3-92,-5-4 0,4 4 18,-5-4 1,5 0-188,-4-3 0,1-2-62,-1-2 1,-3 2 98,3-3 1,-3 0 207,-1 0 0,0 1 0,0 3 0</inkml:trace>
  <inkml:trace contextRef="#ctx0" brushRef="#br0" timeOffset="15">15692 8543 8165,'0'-7'6,"-1"-1"131,-3 4 537,3 0-62,-4-1-247,5 4 218,0-4 156,0 5 0,0 5-387,0 2-170,5 3 1,1 6 84,6-1 1,-1 4-10,1-4 0,-1 5-150,0-1 1,5 3 58,-1 1 0,5-2-89,-1-2 0,-1 3 136,1-3 1,-1 3-271,1 0 0,2-2-16,-2-1 1,-2-5-29,-2 1 1,-1-3-50,1 0 1,-2-2 143,2-2 0,-6 1-531,-1-6 182,-1 6-270,5-8 124,-6 10-1510,-1-10 276,-5 4 1359,0-5 1,-5-5-1,-1-1 1</inkml:trace>
  <inkml:trace contextRef="#ctx0" brushRef="#br0" timeOffset="16">16012 8497 8089,'0'-11'0,"0"3"1185,0 0-239,0 6 401,0-8-479,0 9-586,0-10-101,0 10 0,0 5-165,0 7 0,-5 10 107,-3 1 1,-3 4 43,-4 8 1,-3-1-287,-5 9 0,0-5 93,0 1 0,1 1-227,-1-1 1,5-1 115,3-6 1,-2 0-108,2-4 1,1-2 101,6-6 1,0 2-227,4-6 0,0-4-315,4-3-146,0-1-1020,0 5 875,0-6 974,0 4 0,5-8 0,1 3 0</inkml:trace>
  <inkml:trace contextRef="#ctx0" brushRef="#br0" timeOffset="17">16343 8943 8010,'0'-7'371,"0"2"2570,0 5-2493,5 5-357,-3 2 136,3 4-265,-5 0 237,0 6 1,3-3 27,1 5 1,0-5-1,-4 1 1,0-2 170,0-2-818,0 1 256,0-1 147,0 0-682,0 1 256,0-6-702,5-1 417,-4-5-1308,5 0 2036,-6 0 0,-6 0 0,0 0 0</inkml:trace>
  <inkml:trace contextRef="#ctx0" brushRef="#br0" timeOffset="18">16389 8714 8111,'-6'-1'673,"2"-3"-112,3 3-685,1-9 181,0 8 0,1-3-57,3 5 0,7 0 0,7 0 0</inkml:trace>
  <inkml:trace contextRef="#ctx0" brushRef="#br0" timeOffset="19">16960 8646 8267,'0'-7'418,"0"2"1,0 4 127,0-3 0,1 3-52,3-3 0,-1 3-250,4 1 41,1 0 0,3 0-278,1 0 0,-1 1 152,1 3 0,-1-3-47,0 3 0,1-3 42,-1-1 1,1 0-261,-1 0 0,4 0-109,0 0 1,1 0-127,-5 0 1,-3 0-1093,-1 0 694,1 0-1199,3 0 1938,-4 0 0,-7 0 0,-7 0 0</inkml:trace>
  <inkml:trace contextRef="#ctx0" brushRef="#br0" timeOffset="20">16937 8828 8004,'8'0'957,"-1"0"0,-3 0-322,4 0 1,-1-1 99,5-3 1,1 3-259,2-3 0,-3 3-115,4 1 1,0-1-203,-1-3 0,2 3-217,-2-3 0,-2 2-657,2 2 0,2-1 575,-2-3 1,1 3-1440,-1-3 1,-2 3 1577,2 1 0,3-5 0,0-1 0</inkml:trace>
  <inkml:trace contextRef="#ctx0" brushRef="#br0" timeOffset="21">18079 7983 8156,'-7'-7'156,"-1"-1"195,5 5 0,-3-2-70,2 5 1,2 0-19,-6 0 1,1 5-57,-5 3 0,-4 3-46,-3 5 1,-3 1 41,-1 6 1,0 4-127,0 0 1,-2 3 60,2-3 0,-1-1-150,9-3 0,0 0 35,3 0 1,6 0-104,2 0 1,3-2-52,1-2 0,0 3 136,0-3 1,1-1-50,3 1 0,2-4 61,6 4 1,3-5-19,0 1 1,0-2-53,-3-2 1,-1-3 0,1-1 0,-1 0 50,0 0 0,-3 0 3,0-4 27,-6-1 1,5 7-24,-4-6 254,-1 1-243,3 1 0,-5-2 137,0 4-91,5-4-29,-4 7 51,4-9-44,-5 10-1,0-9 100,0 6-103,0-6 1,1 7-69,3-5 0,-2 1 98,1-1-74,-1-3 0,-1 8 15,3-5 0,-3 1-1,3-1 1,1-2 13,-1 6 1,1-4-7,-1 3 1,-2-3-37,6 4 1,-6-5 41,2 5-72,2 0 0,-1 3 60,3 1 1,-3 0-140,-5 3 0,1-1 122,3 5 1,-3-1-71,3 1 0,-4 7 61,-4-4 1,2 4-12,-6-3 1,1 5 103,-5 2 0,1-1-101,-1 2 0,5-5 125,-1 5 1,2-6-100,-2 2 1,-1-3 7,6-1 1,-1 0 52,4-1 0,0-4 7,0-3 0,1-2 88,3-1 0,-2-1 220,6 0 1,0 0 208,3-4 0,4 2-242,0-5 0,2 0 180,-2-4 0,-1 0-101,5 0 0,-1 0-473,1 0 1,1-2-390,-4-1 1,3 0-442,-4-5 1,0 5 238,-4-5 0,-4 4 642,-3-3 0,-3 4 0,-1-2 0</inkml:trace>
  <inkml:trace contextRef="#ctx0" brushRef="#br0" timeOffset="22">18707 8029 8004,'0'-6'-122,"0"-5"1371,0 10-70,0-4-410,0 5 0,0 5-542,0 3 0,4 7 83,0 4 0,0 0-54,-4 4 1,0-3-29,0 7 0,4-3-42,-1-1 1,1 3-54,-4 1 0,4 0-102,0-4 1,1-1 106,-1 1 1,-3-1-97,3-3 1,-2-3 43,2-4 1,-3-1 19,3 1 0,-3-5-16,-1 1-256,0-6-1360,0 9 769,0-10-708,0 4 0,-1-5 1465,-3 0 0,-2 0 0,-5 0 0</inkml:trace>
  <inkml:trace contextRef="#ctx0" brushRef="#br0" timeOffset="23">19804 8086 8049,'0'-11'391,"0"-1"1,0 5 597,0-1-22,0 5-379,0-2-383,0 5-50,0 5 0,1 3-151,3 7 1,-3 2 66,3 2 1,1 2-163,-1-2 0,1 3-86,-1 1 1,-2-2 86,6-2 1,-4 2-39,3-6 0,0 0 27,0-3 1,2-1 44,-5 0 54,5-4-15,-3 3 1,2-9 151,-1 3 75,-4-3 0,3-2 139,-2-3 1,-3-2-109,3-6 1,-1 1 59,0 0 0,-1-1-41,2 1 1,-3-1-222,-1 1 0,0 3 214,0 1-173,0 4-553,0-2 1,1 5 274,3 0 1,-2 1-98,6 3 1,-4 2 55,3 6 1,1 3 188,4 0 0,-2 1-88,-3-5 0,7 0 213,-2 1 1,2-2-57,-3-2 1,0 0 104,1-4 0,-1 0 351,1-4 1,-5 0-137,1 0 0,0-5 159,3-3 1,-1-2-153,-2-1 0,1-1-100,-6 1 1,3-4-14,-3 0 0,-1-5-389,1 5 1,-1-5-218,-2 1 0,0-3-289,0-1 1,0 6 272,0 2 1,0 2-883,0 1-43,0 1 1,0 3 66,0 1 1247,5 4 0,6-2 0,7 5 0</inkml:trace>
  <inkml:trace contextRef="#ctx0" brushRef="#br0" timeOffset="24">20535 7903 8134,'0'-11'0,"0"3"0,0 1 773,0 4-45,0-2 508,0 5-505,5 0-248,-4 0-749,4 10 267,-5 3 1,0 11-31,0 3 173,0 2 1,-1 10-85,-3 3 1,2-1 141,-6 0 1,0 0-365,-3 1 0,1-3 34,2-4 1,-2-2 159,2-3 0,3-2-164,1-5 0,-1-4-227,2 0 1,-3-5-111,3 1 1,1-6-97,-1-1-874,1-1 486,2-1 123,0 5 830,0-10 0,5 4 0,2-5 0</inkml:trace>
  <inkml:trace contextRef="#ctx0" brushRef="#br0" timeOffset="25">20717 8120 8134,'0'-11'187,"0"3"-187,0 1 0,0 3 1536,0-4-438,0 6-667,0-3 1,2 5-301,2 0 1,-2 6-248,6 5 1,-6 3 165,2 9 0,1-1-162,-1 8 1,0 1-74,-4 3 0,0 0 148,0 0 1,0-4-281,0-4 1,0-5 133,0-2 0,0-5-270,0 1 0,0-6-209,0-2-100,0-4 196,0 2 296,-5-5 1,2 0-58,-5 0 1,2-5 326,-1-3 0,-4-7 0,5-3 0</inkml:trace>
  <inkml:trace contextRef="#ctx0" brushRef="#br0" timeOffset="26">20695 8154 8134,'5'-17'0,"-4"-4"-34,3 6 0,1 0 186,-1 4 1,3-1 814,-3 1-562,5-1 1,-4 1 72,3-1 1,2 5-101,-3-1 1,0 4-120,0-3 1,1 4-126,3-1 1,1 2 105,-1-2 0,1 3-321,-1-3 0,-3 7 134,-1 0 0,-4 6-447,1-1 1,-3 2 227,-1 1 1,-5 2-247,-3 2 0,-3-1-47,-4 5 1,1-5-195,-5 2 0,5 0-1137,-2-1 1790,4 6 0,-5-4 0,-1 6 0</inkml:trace>
  <inkml:trace contextRef="#ctx0" brushRef="#br0" timeOffset="27">21585 8177 8093,'0'-11'1316,"0"-1"-1164,0 6-42,0 1 0,0 6 57,0 3 1,2 6 65,2 6 1,-3 5 110,3 2 0,-3 6-80,-1 9 1,0-1-94,0 5 0,0-4-45,0 4 0,-4-5-163,0 1 0,0-7-119,4 0 1,0-10 138,0 2 1,0-7-175,0-1 1,0-3 74,0 0 1,0-5-976,0 1 484,0-5-309,0 2 406,0-5 0,0-5-731,0-3 1241,0-2 0,0-2 0,0 1 0</inkml:trace>
  <inkml:trace contextRef="#ctx0" brushRef="#br0" timeOffset="28">21551 8154 8093,'8'-11'386,"-1"0"1,1-5-82,3 1 1,5 0 177,-1 4 1,4-5-94,-4 1 0,5 0-154,-1 3 0,3 2 123,1 3 1,-2 2 163,-1 5 0,1 0-350,-2 0 1,-1 1 37,1 3 1,-9 2-224,1 5 0,-7 5 90,0-1 1,-4 5-77,-4-1 1,-3 3 10,-9 1 0,-6-2-136,-9-2 0,-2 2-303,-1-6 1,1 4-358,2-4 1,0 4-809,4-4 1591,-5 1 0,8 0 0,-4 2 0</inkml:trace>
  <inkml:trace contextRef="#ctx0" brushRef="#br0" timeOffset="29">18822 9045 8121,'0'-11'951,"-5"-1"123,3 1 225,-3 5-435,5 1-713,0 5 0,-4 1 93,1 3 1,-1 2-7,4 5 1,0 5-194,0-1 1,0 4 158,0-4 0,0 2-285,0-2 1,5-2 56,2 2 1,4 1-191,0 0 1,4-5 103,0-3 1,6-2-15,-2 2 1,-1-3 130,1-5 1,0-2 131,3-1 1,-2-4 38,-1-4 0,-5-1-86,1 1 0,-4 0 101,-3-1 1,1-4-105,-6-3 1,1-3-194,-4-1 1,-1-1 127,-3-3 0,-2 3-350,-6-2 0,-4 2 80,-3 1 1,-6 6-65,-2 6 1,-9 4-481,2 7 0,1 6 316,3 1 1,4 10-1333,0 5 1806,7 1 0,2 15 0,6-2 0</inkml:trace>
  <inkml:trace contextRef="#ctx0" brushRef="#br0" timeOffset="30">19758 8988 8149,'0'-6'-76,"0"-4"175,0 8 2142,0-3-1616,5 5 1,0 5-307,3 3 1,1 3-64,-5 5 1,4-2-186,0 5 1,-2 0 128,2 4 0,-2-2-131,2-2 1,-2 3-84,-2-3 1,-1 1-214,4-1 0,-4-2 78,1-6 0,1 0-182,-2 1 201,6-1 113,-7-4 320,8-2-247,-9-5 0,4-2 79,-5-1 0,4 0-47,0-4 0,1-2 141,-1-7 0,-3 4-156,3-4 0,1 4 3,-1 0 0,1-2-126,-2 3 88,-1-3 0,3 11-513,-5-4 323,5 4 1,-3 0-255,6 6 301,0 4 1,3 4 36,1 1 0,-1-1 90,0 0 0,1 1-11,-1-1 1,1-3 151,-1-1 1,0-4-111,1 1 0,-1-3 398,1-1 1,-1 0-133,1 0 0,-1-5 64,0-3 1,-3-2-75,0-1 0,-6-1-247,2 1 1,-3-4 71,-1-1 0,0 1-149,0 4 1,0-1-636,0 1 1,0 0 345,0-1 1,-4 1-6,1-1-52,-1 6-4190,4 1 4551,0 5 0,0 0 0</inkml:trace>
  <inkml:trace contextRef="#ctx0" brushRef="#br0" timeOffset="31">20535 8840 8077,'-5'-12'0,"3"1"303,-3 5 39,5 0 0,0 8 389,0 2 1,0 3-371,0 8 0,0 4-158,0 8 0,0 2 123,0 6 0,-1 3-129,-3 0 0,-2 5-325,-6-1 1,1 2-70,0 2 1,-1-6-80,1-2 0,1-3-69,2-5 1,-1-3-18,5-8 1,-1 1-466,1-5 0,3 1-159,-3-5 986,3-5 0,6 5 0,2-5 0</inkml:trace>
  <inkml:trace contextRef="#ctx0" brushRef="#br0" timeOffset="32">20638 9057 7980,'0'-17'1236,"0"8"-787,0-2 1,1 7-164,3 0-115,-3 3 0,5 2 12,-2 3 1,-1 2-64,4 6 0,-3 4-157,4 3 1,-6 3 72,2 1 1,-2 0-96,2 0 0,-2-1-236,1 1 0,-1 4 174,-2 0 1,0-5-255,0-3 1,0-5 186,0 2 0,0-8-622,0 0 53,0-5-122,0 2 788,0-5 1,-5-10 0,-2-3 0</inkml:trace>
  <inkml:trace contextRef="#ctx0" brushRef="#br0" timeOffset="33">20683 9011 7980,'7'-11'-262,"3"3"262,-3 0 0,3 6 746,2-2 1,-1-1-248,1 1 1,0 0-33,4 4 0,-4 0-102,4 0 1,0 0-142,-1 0 1,0 0-4,-3 0-7,-1 5 1,-1 2-224,-2 4 1,-3 1 92,-5-1 1,-5 4-92,-3 1 1,-4 0 4,-7-1 1,-2 2-530,-9 2 0,5 2 57,-2-2 0,3-1 474,1 1 0,0-5 0,0 3 0</inkml:trace>
  <inkml:trace contextRef="#ctx0" brushRef="#br0" timeOffset="34">21517 8954 8026,'0'-6'-407,"0"1"-496,0-1 742,0 5 563,0-4 3280,0 5-3133,0 5-346,0-4 0,0 6 19,0-3 1,0-2-27,0 6 0,0-4-47,0 3 0,1 5 20,3 3 0,-3 4-7,3-4 1,-3 5-27,-1-1 0,4 7-41,0 0 0,1 1-148,-1-4 0,-3 0 70,3 0 0,-2-1-148,2 1 0,-2-1 54,1-3 1,-1-3-56,-2-4 1,3-1-19,1 1 0,0-5-305,-4 1 280,0-6 0,0 5-339,0-3-1289,0-3 1258,0 4 0,-1-5 545,-3 0 0,-2 0 0,-6 0 0</inkml:trace>
  <inkml:trace contextRef="#ctx0" brushRef="#br0" timeOffset="35">21757 9182 8026,'0'-6'1230,"0"1"-809,0 5-211,5 0 1,-3 0 211,6 0 1,0 0-144,3 0 0,6-4-120,2 0 0,2 1 84,2 3 1,0-2-160,0-2 1,-2 3 72,-2-3 1,2-1-548,-6 1 0,0 1-51,-4 3 1,1-2-995,-1-1 1046,-4 1 389,-2-3 0,-5 5 0,0 0 0</inkml:trace>
  <inkml:trace contextRef="#ctx0" brushRef="#br0" timeOffset="36">22259 9102 8026,'0'-6'401,"0"1"266,0 5 344,5 0-595,-3 5 1,3 5 212,-5 5-443,5 6 0,-4 2-19,3 7 1,-2 4 61,2 4 1,-3-1-240,3 5 0,-1-5 101,1 1 1,-3 1-393,3-1 0,-3-3 183,-1-5 0,4-6-135,0-1 1,1-1 104,-2-7 1,-1 0 13,2-4 0,1-3-245,-2 0 127,1-6-735,-4 8 667,0-8 0,0 1-487,0-6 1,0 0-9,0-4 815,0-1 0,5-9 0,2 0 0</inkml:trace>
  <inkml:trace contextRef="#ctx0" brushRef="#br0" timeOffset="37">22305 9148 8026,'5'-11'118,"-2"3"61,4 0 1,1 1 52,3-5 1,1 1-46,-1 0 0,4 3 459,1 0 0,4 6-175,-1-2 1,-1-1-120,1 1 0,-4 2-183,4 5 1,-6 4 29,-2 4 0,-1 2-89,-6 2 0,-1-1 79,-7 5 1,-4 0 100,-7 4 0,-4-4-89,-8 0 0,-2-1-68,-5 1 1,1-4 64,2-7 0,0 1-559,4-6 1,4 5-342,4-4 1,9 0-1705,-2-4 2406,9 0 0,-2 0 0,5 0 0</inkml:trace>
  <inkml:trace contextRef="#ctx0" brushRef="#br0" timeOffset="38">1702 10427 6742,'-7'-5'403,"2"4"1,4-8 715,-3 5-79,3-5-691,-9 8 1,7-8 455,-4 5-213,4 1-127,-7 3-297,9 0 1,-4 1 64,5 3 0,0 3-167,0 8 0,0 3 63,0 5 0,0 1-156,0 3 1,0-2 135,0 6 0,1-1-146,3 4 0,-3 2-58,3 2 1,1-2 115,-1 2 0,-1-3-90,-3-1 1,2-1 121,2-2 0,-3 1-207,3-6 0,-3 1 97,-1-4 0,0-6-44,0-1 1,0-4 142,0 0-9,0-1 90,0 1-126,0-1 123,0-5-87,0 0 1296,0-6-1100,5 0-223,-4 0 0,6 0 94,-4 0 0,0 0-153,5 0 1,-5 0 75,5 0 0,0-2-96,3-2 1,4 3 63,0-3 0,1 3-8,-5 1 1,6 0-1,2 0 0,-2 0-5,2 0 1,-3 0-104,3 0 0,-5 0 75,1 0 1,-2 0-171,-2 0 1,0 0 9,1 0-136,-6 0 0,3-1-410,-5-3 416,0 3 0,-3-4-581,3 5-542,-3 0-193,4-5 1656,-5-2 0,-5-4 0,-1-1 0</inkml:trace>
  <inkml:trace contextRef="#ctx0" brushRef="#br0" timeOffset="39">1656 10850 8144,'0'-12'0,"0"1"988,0 0-574,0 4 0,1 1 227,3 2 161,-3 3-381,4-4 1,1 5 80,1 0 16,3 0-337,7 0 0,-1 0 308,3 0-309,3 0 1,-6 0 56,3 0 1,3 0 18,-3 0 1,1 0-216,-1 0 1,2 0 70,-6 0 1,4 0-351,-4 0 0,0-4-113,-3 0 0,-1-1-287,1 1 0,-2 2-596,-3-6 172,4 6 0,-10-9-249,3 4 1,-3 0 1310,-1 0 0,0-6 0,0-5 0</inkml:trace>
  <inkml:trace contextRef="#ctx0" brushRef="#br0" timeOffset="40">1667 10473 8378,'6'-11'-496,"0"-1"1457,5 1 0,5 3-285,-1 0 1,5 1 171,-1-5 0,4 1-335,4 0 0,-2-1-39,5 1 0,-3-1-175,4 1 0,-1-1-1,4 1 1,-1 1-294,-2 2 1,-2-1 79,-2 6 1,-7-5-952,3 4 1,-8 0 543,0 4 1,-6 0-2704,-1 0 3025,-6 0 0,3 0 0,-5 0 0</inkml:trace>
  <inkml:trace contextRef="#ctx0" brushRef="#br0" timeOffset="41">2490 10245 8236,'0'-7'1108,"0"-3"-98,0 9-191,0-4-451,0 5-102,5 0 0,-3 5-8,6 2 0,-4 10 36,3 6 0,-3 1 59,4 6 1,-4 3-159,3 2 0,0 6-16,0-3 0,2 2-199,-5 2 0,0 0 75,-4 3 1,4 5-514,-1-1 0,1 1 360,-4-5 1,-4 0-75,1-3 0,-5 0-2,4-8 0,-1 1-57,1-8 1,3-5 349,-3-7 0,3-2-112,1-2 158,0 0 1,0-3 69,0 0 539,0-6-371,0 3 298,0-5 1,4-1-752,-1-3 0,6 3 87,-1-3 0,2 3-96,2 1 1,-1-4 108,0 0 0,2 0-117,2 4 0,-2-1 92,2-3 0,-1 3-50,1-3 1,-2 3-69,2 1 1,-2-1-165,-2-3 1,1 3-304,-1-3 1,-3 3-86,-1 1-1711,-4 0 895,2 0-295,0-6 1756,-4 5 0,-1-9 0,-6 4 0</inkml:trace>
  <inkml:trace contextRef="#ctx0" brushRef="#br0" timeOffset="42">2627 10313 8150,'-5'-11'733,"3"-1"1,-3 5-159,5-1-92,0 5-211,0-2 0,5 5-247,3 0 1,2 0 76,2 0 1,-1 0 8,0 0 0,5 0 54,-1 0 1,4 0-306,-4 0 1,4 0 109,-4 0 1,4 2-809,-3 1 0,3 0 116,-4 5 722,0-6 0,2 13 0,0-2 0</inkml:trace>
  <inkml:trace contextRef="#ctx0" brushRef="#br0" timeOffset="43">3038 10473 9959,'6'5'1413,"6"-1"-947,-1 7 1,1-1-119,3 9 0,3 4-96,1 4 0,2 1-215,2-2 1,0 4 152,0 4 1,-4 0-139,0 0 1,-5-1-12,1-2 0,1-3-172,0-5 0,-1-2 2,-4-2 1,1 2-15,-1-6 0,-1 0 56,-2-4 1,1-3 81,-5 0-285,4-1 0,-5 3-78,5-2-119,-6-3-350,3-5 368,-5 0 1,-10 0-1,-3 0 1</inkml:trace>
  <inkml:trace contextRef="#ctx0" brushRef="#br0" timeOffset="44">3461 10530 8266,'0'-13'597,"0"-2"1,0 2-326,0-2 1,-2 4 335,-2 3 878,3-2-988,-4 4 0,0-1-338,-3 4 1,1 6 34,-5 5 1,2 8-212,-9 7 1,0 5-4,-4 6 1,-5 2-90,-2 2 1,1 3-217,-2 4 0,6 0 304,-2-3 1,-1-3-247,2-5 1,4-5 81,7-2 0,2-8 64,2-4 1,1-2 86,2-2 1,2 0-68,2-4-66,3 3 110,-4-8 1,6 7 235,3-6 1,-2 1-181,6-4 0,-1-5 0,5-1 0</inkml:trace>
  <inkml:trace contextRef="#ctx0" brushRef="#br0" timeOffset="45">3620 10427 8283,'0'-23'0,"2"6"-131,1 1 711,-1 4 1,8 0 76,-2 1 0,-2-1-176,1 1 1,0 0-113,0-1 1,4 5-115,-4-1 0,5 2-68,3-2 1,-1-1 67,5 5 0,0-3-125,4 3 0,0-1 78,-1 1 0,1 3-196,0-3 0,-5 3-5,-3 1 1,-2 0 49,-2 0-105,1 0 200,-1 5-144,0 1 1,-3 6 69,0-1 1,-6 2-122,2 2 1,1 4 90,-1 8 1,0 0-8,-4 4 0,0 6-16,0-3 0,0 4 30,0 0 0,0 1-124,0 3 0,-2 3 108,-1-3 1,1 1-121,-1-1 0,1 1 80,2-5 0,0 0-4,0-4 1,4-5-9,0-2 0,1-3-15,-1-1 0,-3-1 11,3-3 0,1-3 3,-1-4 1,0-1 45,-4 0 0,0-3-20,0 0 1,0-5-19,0 5 1,-6-5 17,-1 0 1,-3 2 136,-2-1 1,-3 0-138,0-4 1,-5 0 0,1 0 0,-8 0-52,-4 0 1,3 0 65,2 0 1,-1 0-397,4 0 1,-1 0 130,9 0 0,0 0-1013,3 0 427,6 0-594,1 0 0,11 4 117,6 0 1301,4-1 0,12-3 0,1 0 0</inkml:trace>
  <inkml:trace contextRef="#ctx0" brushRef="#br0" timeOffset="46">4500 10804 8091,'-5'-11'1871,"-3"-1"-1271,3 1 0,0 3-566,5 1 147,0 4 736,0-2-548,5 5 0,1 0-397,6 0 1,1 0-8,2 0 1,-1 0 33,5 0 0,-4 4 89,4 0 0,-1-1-277,1-3 1,1 0 59,-5 0 1,4 0 115,-3 0 0,3 0-431,-4 0 1,0 0-91,-3 0-1362,-1 0 1896,0 0 0,-4 0 0,-2 0 0</inkml:trace>
  <inkml:trace contextRef="#ctx0" brushRef="#br0" timeOffset="47">4477 11010 8091,'11'0'3548,"1"0"-2536,-1 0 1,1 0-412,-1 0 1,4-4 363,1 0 0,4-5-542,-1 2 0,2 0-251,2 0 0,-4 0-1076,0 0 0,-1-2 613,1 5 1,1-4-3258,-4 5 3548,4-1 0,-7 4 0,3 0 0</inkml:trace>
  <inkml:trace contextRef="#ctx0" brushRef="#br0" timeOffset="48">5288 10576 8240,'0'-18'0,"-4"1"0,0 6 0,0 3 106,4 1 0,0 3 800,0-4 272,0 1-754,0 0 0,2 2-296,2 5 1,-3 2 137,3 1 1,1 5 18,-2 7 0,5 3-3,-4 5 0,0 4-61,-4-1 0,4 5-31,-1-5 1,1 6-100,-4-2 1,0-2-213,0-1 0,4 1 103,0-1 1,0-2-19,-4-6 1,1 1 65,3-4 0,-3-1-375,3-4 76,-3 1 30,-1-6 378,0 4 344,0-9-9,0 4-101,0-5-274,5 0 0,-4-1 33,3-3 1,2 3-127,2-3 1,2 3 157,2 1 0,0-1-268,4-3 1,0 3-27,3-3 0,3 1 102,-3 0 1,6 1-177,2-2 0,-1 2 70,-3-2 1,4 2-346,0-6 1,-2 5 192,-6 0 0,1-2-250,-5 1 0,1 0-929,-5 4-793,-5-5 2258,0 4 0,-12-10 0,0 5 0</inkml:trace>
  <inkml:trace contextRef="#ctx0" brushRef="#br0" timeOffset="49">5425 10781 8137,'6'-17'368,"-2"1"0,2 7 15,2 2 0,2 0-8,2 0 0,-1-2 381,0 5 1,1-3-251,-1 3 0,2-4-227,2 4 0,-1 1-24,5 3 1,-4 0-249,4 0 0,-3-4 85,3 0 0,-4 0-568,4 4 1,-5 0-816,1 0-1000,-2 0 934,-2 0 1357,-4 0 0,-7 0 0,-7 0 0</inkml:trace>
  <inkml:trace contextRef="#ctx0" brushRef="#br0" timeOffset="50">5322 10496 8179,'0'-12'0,"1"1"0,3 0 561,3-1-259,4 6 0,0-4 832,1 2-755,4-2 1,-2 2 29,5 1 0,4 3-150,4-4 1,3 4-255,-3-3 1,3 4 85,-3-1 1,0-1-546,-5 2 1,1-1-61,0 4 0,-1 0-501,-3 0 1,-1 0 364,-3 0 0,-3 0 650,4 0 0,-4 5 0,0 1 0</inkml:trace>
  <inkml:trace contextRef="#ctx0" brushRef="#br0" timeOffset="51">5996 10245 7909,'1'-11'290,"3"4"735,-3 2-510,4 0 1,-1 5-131,0 0 1,1 2-100,-1 10 1,-3 2-3,3 8 0,1 6 0,-1 3 0,0 6-24,-4 1 0,0 5-33,0-1 1,0 6-255,0 1 1,0 2 132,0-1 0,0-7-336,0 2 1,0-1 131,0 1 1,0-5-119,0-6 1,0-1 81,0-7 1,0-3 91,0-4 0,0-5 20,0 2 0,0-4-44,0 0 458,0-6-223,0-1 1795,0-5-1779,5 0 1,-3-1-167,6-3 79,-1 3 0,5-4-242,-1 5 1,1-4 95,-1 0 0,4 0-96,1 4 0,-1 0 29,-4 0 0,4 0-245,1 0 0,0 0 114,-1 0 1,-2-4-1390,2 1 918,-2-1 1,-2 4-71,1 0 0,-4 0 787,-1 0 0,-4-5 0,2-2 0</inkml:trace>
  <inkml:trace contextRef="#ctx0" brushRef="#br0" timeOffset="52">6110 10233 8079,'0'-18'5,"0"3"254,5 2 0,2 2 73,4 0 1,-3 3 158,-1 0 1,1 5-400,3-5 1,1 5 19,-1 0 1,1 1 138,-1 2 0,0 0-1,1 0 1,3 5-15,0 3 0,4 1 14,-3-2 1,-1 5-1,-4-1 1,1 1-251,-1 3 0,0 3 0,1 0 0</inkml:trace>
  <inkml:trace contextRef="#ctx0" brushRef="#br0" timeOffset="53">6453 10370 8472,'6'5'722,"4"2"-354,-2 4 1,2 5 194,1 4 1,6 5-156,2 2 1,3 4-161,0 0 1,1 2-208,0 1 0,-4-1 148,0-3 1,-1 2-141,1-5 0,-1-1 149,-3-3 0,-2 0-114,2 0 0,-2-5-65,-2-3 0,-3-2-205,-1-2-159,1 1 32,3-1 1,-3-1-1520,-1-2 895,-4-3-1319,2-5 2256,-5 0 0,-5 0 0,-1 0 0</inkml:trace>
  <inkml:trace contextRef="#ctx0" brushRef="#br0" timeOffset="54">6830 10427 8051,'0'-18'0,"0"3"696,0 3-58,0 0-124,0 6 1,-2 1-221,-1 5 0,-4 10-301,-4 5 1,-6 10 44,-2 6 0,-2 7 194,-2 4 0,0 2-535,0 2 0,0 0 297,1-1 0,0-3-577,3 0 0,-1-9 297,4 1 1,2-8-372,7-3 0,-2-1 83,5-3 1,-3-2 573,3-2 0,0-2 0,4-2 0</inkml:trace>
  <inkml:trace contextRef="#ctx0" brushRef="#br0" timeOffset="55">6898 10850 8108,'0'-13'540,"0"-2"-326,5 14 1,-2-4 391,4 5-31,-4 5 1,7 2-272,-2 8 0,-2-1-74,2 5 1,-6 1-187,2 2 0,-1 1 113,0 0 1,-1 0-364,1 0 1,-3 0-113,-3-1 0,0-4-138,-5-3 1,5-2-1515,-5-1 877,6-1 1093,-4 0 0,1 1 0,-1-1 0</inkml:trace>
  <inkml:trace contextRef="#ctx0" brushRef="#br0" timeOffset="56">7184 10359 8091,'0'-29'0,"0"2"121,0 8 0,5 2-112,2 6 1,4 0 553,0-1 1,0 1-31,1-1 0,-1 1 106,1-1 1,0 2-567,4 3 0,-4 0 90,4 3 1,0 3-125,-1-3 1,0 2 88,-3-2 1,-5 3-156,1-3 0,-2 4 122,2 4 1,1 2-131,-5 6 1,3 3 60,-3 0 1,4 9 53,-4-1 0,1 9 52,-2 2 0,-1 1-41,2 7 0,-2-4-112,2 4 0,-3 0 101,3 4 0,-3 0 18,-1-1 0,2 1-4,1 0 0,-1-2-1,1-2 1,-1-4-26,-2-8 0,3 2-59,1-5 0,4-1-82,-4-3 0,3-5-19,-3-3 1,1-2-401,-1-2 532,-3 1 1650,4-6-777,-5-1 934,0-5-1309,-5 0 1,-6-1-287,-8-3 0,-3 2-235,-1-6 1,-1 4 174,-2-3 0,4 4-1006,-5-1 1,7 3 506,-3 1 0,2 0-1866,5 0 0,-3 1 2173,4 3 0,0 2 0,4 6 0</inkml:trace>
  <inkml:trace contextRef="#ctx0" brushRef="#br0" timeOffset="57">8052 10484 8247,'-12'-7'-209,"1"-1"1951,5 6-805,0-3-686,12 5 1,0 6 180,5 5 0,-1 2-110,-2 6 0,2 0-257,-2 4 0,-3 0 140,-1 0 0,1-1-355,-1 1 0,-1-4 185,-3 0 0,4-1-610,0 1 1,0 1 96,-4-4 1,0-1-701,0-4-907,5 1 2085,-4-1 0,4 1 0,-5-1 0</inkml:trace>
  <inkml:trace contextRef="#ctx0" brushRef="#br0" timeOffset="58">7938 10736 8320,'0'-7'0,"0"-3"817,0 3-414,0 1 1,1 0 211,3 2 0,-2 3-204,6-3 1,-3-1-276,6 1 1,-2 1 154,6 3 0,4-4-687,4 0 1,1-1 326,7 1 0,-1 3-2022,4-3 2091,-4 3 0,8-4 0,-3-2 0</inkml:trace>
  <inkml:trace contextRef="#ctx0" brushRef="#br0" timeOffset="59">8794 10701 8227,'0'-11'28,"0"0"-28,0 4 0,0-3 1180,0 4-263,0-1 62,0 2-234,0 0-2109,0 4 1090,0-4 0,0 6-305,0 3 1,0-2 162,0 6 416,0-5 0,0 7 0,0-4 0</inkml:trace>
  <inkml:trace contextRef="#ctx0" brushRef="#br0" timeOffset="60">9080 10701 6026,'7'0'-190,"1"0"190,-1 0 0,5 5 0,4-3 0,2 3 0</inkml:trace>
  <inkml:trace contextRef="#ctx0" brushRef="#br0" timeOffset="61">9422 10713 8183,'7'-7'579,"3"-3"1,-8 8-8,6-6-174,-6 6 572,3-3-339,1 5-980,-5 0 1,8 1 289,-5 3 1,-1 2 58,-3 5 0,0 1 0,0-1 0</inkml:trace>
  <inkml:trace contextRef="#ctx0" brushRef="#br0" timeOffset="62">10187 10382 8188,'0'-12'1324,"0"6"-1079,0 1 0,0 6 88,0 3 0,4 7-57,0 8 1,0 3 49,-4 1 0,4 0-149,-1-1 1,1 1 30,-4 0 1,4-1-248,0-3 1,0 2 81,-4-2 1,0-1-662,0 1 1,1-5 360,3 1 1,-3 2-781,3-2 0,-3 0 97,-1-3 940,-5-6 0,4 4 0,-4-4 0</inkml:trace>
  <inkml:trace contextRef="#ctx0" brushRef="#br0" timeOffset="63">9959 10633 8436,'0'-8'-183,"0"1"1,5 4 1067,3-1 0,3 3-359,4 1 0,4-1-283,8-3 1,2 3-110,5-3 0,5 3-247,-1 1 1,5 0-999,-1 0 1,2 0-611,2 0 1721,-6 0 0,0 0 0,-6 0 0</inkml:trace>
  <inkml:trace contextRef="#ctx0" brushRef="#br0" timeOffset="64">10838 10279 8272,'0'-12'-544,"0"1"217,0 0 1234,5-1 1,-3 4 317,2 1-707,-3 4 1,-1 0-190,0 6 0,1 5-54,3 7 0,-3 3 24,3 5 0,-3 5 0,-1 2 0,0 3-260,0 1 0,0 4 159,0 1 0,0-1-103,0-4 1,0 5-16,0 3 1,0-3-454,0 0 1,0-9 136,0-3 0,0-1-55,0-3 0,0 1 95,0-9 0,0-3 76,0-5 483,0-4-288,0 2 366,0-5 1,5 0-163,3 0 1,-2 0 23,2 0 0,1-5-118,6-3 1,3 2-78,5-2 0,-1 2-31,1-2 0,4 2-212,0 2 0,-1 3-122,-3-3 0,0 3 122,0 1 1,-4 0-396,0 0 0,-5 0 228,1 0 0,-1 0-326,1 0 1,-6 4-622,3 0-813,-9-1 2062,2 2 0,-10 2 0,-1 4 0</inkml:trace>
  <inkml:trace contextRef="#ctx0" brushRef="#br0" timeOffset="65">10850 10656 8378,'0'-12'0,"0"1"866,0-1-391,5 1 0,-3 0 22,6-1 1,-4 5 165,3-1 1,1 5-178,4 0 0,-1 0-369,0-1 0,6 3 117,2-3 0,4 3-282,3 1 1,0 0 124,4 0 1,-1 0-764,2 0 0,1 0 376,-6 0 1,-3 0-2092,-4 0 580,0 0 1821,-1 0 0,-7 0 0,-6 0 0</inkml:trace>
  <inkml:trace contextRef="#ctx0" brushRef="#br0" timeOffset="66">10804 10199 8406,'17'-12'0,"-5"2"83,4 3 1,3-2 199,3 5 1,3-4-96,5 5 1,-3-1 95,3 4 0,-1 0-713,2 0 0,0 0 274,-4 0 1,0 0 154,-4 0 0,-1 0 0,1 0 0</inkml:trace>
  <inkml:trace contextRef="#ctx0" brushRef="#br0" timeOffset="67">11478 10130 9328,'6'5'800,"-2"3"0,-1 8-424,0 7 1,-1 7 117,2 8 0,1 0-222,-2 7 1,3-2-7,-3 7 0,-1-2-590,1 2 0,-1-3 372,-2 2 1,0-2-109,0-1 0,0-4-92,0 0 0,0-11-186,0 0 1,0-3 124,0-6 1,0 0-43,0-7 1,0-6 307,0 3 1,0-7-63,0 2 584,0-4 179,0 2 1040,0-5-1778,5-5 1,1 2 93,5-4 1,1 4-225,-1-1 1,6-1 59,2 1 0,-1-3-340,1 3 1,0 0 141,4 4 0,-1-4-553,1 1 1,-5-3 128,-3 3 1,-2 1-723,-2-1 1398,-4 1 0,-2-3 0,-5-1 0</inkml:trace>
  <inkml:trace contextRef="#ctx0" brushRef="#br0" timeOffset="68">11535 10187 8122,'6'-11'0,"5"0"275,-5-1 1,5 1-8,1-1 1,-2 5 172,-2-1 1,2 4-246,-3-3 1,0 4-202,0-1 1,1 2-535,3-2 1,1 3 366,-1-3 1,6 4-256,2 4 1,2 1 426,2 2 0,5 4 0,1-5 0</inkml:trace>
  <inkml:trace contextRef="#ctx0" brushRef="#br0" timeOffset="69">11992 10245 8320,'-6'-8'734,"2"0"-496,8 6 1,2-2 36,5 8 0,1 0 361,-1 7 0,2-1-64,2 9 1,2 4-86,2 4 1,1 8-277,-5-1 1,5 3 15,-1-2 0,-1-2-219,1-3 1,-3 5 90,3-4 0,-4-1-29,4-7 1,-5-1 79,1-3 0,-2 1-556,-2-5 0,-3 1-603,-1-5-658,1 0-1253,3 1 1597,-4-1 1323,-2-4 0,-10 3 0,-2-4 0</inkml:trace>
  <inkml:trace contextRef="#ctx0" brushRef="#br0" timeOffset="70">12335 10290 8126,'0'-23'-131,"-4"6"-260,0 1 966,0 4 205,4 0 1,-1 6-363,-3 2 0,1 5-179,-4 7 0,-2 11-261,-6 15 0,-3 3 73,-5 9 1,-3-2-470,-1 9 0,0-3-26,4 3 0,2-8 44,2 0 1,-2-7-66,6 1 0,1-9-1057,7-3 1522,-3-3 0,3-1 0,-4-1 0</inkml:trace>
  <inkml:trace contextRef="#ctx0" brushRef="#br0" timeOffset="71">12380 10656 8177,'0'-12'1161,"0"5"-314,0-1-297,0 5-3,0-2 1,4 18-437,0 2 0,0 4 79,-4-3 0,0-2-261,0 5 0,3-4-10,1 4 1,0-5-235,-4 1 146,5-2-16,1-2 1,2-3 59,0-1 0,-4-4 124,3 1 0,-3-3 18,4-1 1,-5-4-77,5 0 187,0-5 1,3 3-80,0-5 1,0 3 80,-4 0 78,3 1-106,-3-5-90,-1 6 34,4 1 0,-9 6 33,3 3 1,-2 4-42,-2 7 1,1-2 2,3 2 1,-3-1-115,3 1 0,1-2-199,-1 2 0,1-2-605,-2-2 0,0 1 427,5-1 0,-2-3-1199,2-1 1649,2-4 0,-4 7 0,5-4 0</inkml:trace>
  <inkml:trace contextRef="#ctx0" brushRef="#br0" timeOffset="72">12689 10233 8068,'0'-18'125,"1"2"87,3 4 0,6 5-32,5-1 593,0 6-395,-3-3 1,3 1 109,0 0-243,5 0-37,-2-1 0,9 4-261,0-3 68,-1 3 1,-3 1 160,0 0 1,-4 0 47,0 0 0,-5 0-309,1 0 0,-6 0 92,-1 0 32,-1 0 0,3 5 93,-2 2 1,1 9 147,-5 3 0,-1 7-119,-3 5 1,2 7 2,2 4 1,-3-2-190,3 2 0,1 0 116,-1 4 0,3-1-378,-3 1 1,5 0 220,-2 0 1,0-6-215,0-2 0,-3 2 111,4-2 1,-4-5-46,3-7 1,-3-3 142,4-4 1,-5-2 37,5-6 413,-5 0 0,3-4 12,-2-3 878,-3-3-715,-6-1 1,-4-5-552,-10-3 1,-5 2 142,-7-2 0,-3 1-1323,-4-5 0,1 2 1176,-5 2 0,1-7 0,-5 3 0</inkml:trace>
  <inkml:trace contextRef="#ctx0" brushRef="#br0" timeOffset="73">4523 12083 8309,'-10'-1'29,"2"-3"202,-2 3 266,3-4 0,-3 4 173,3-3 71,2 3-194,5-5-285,0 6 1,5 0 33,2 0 1,8 0-79,5 0 0,1 0 1,2 0 1,0 0-113,0 0 1,-1-1 48,1-3 0,0 3-234,0-3 0,-5 3 93,-3 1 0,-2-1-1191,-2-3 690,-5 3-1662,0-4 1362,-6 5 1,-2 0-372,-2 0 1157,-2 0 0,-10 5 0,-2 1 0</inkml:trace>
  <inkml:trace contextRef="#ctx0" brushRef="#br0" timeOffset="74">4454 12209 10335,'13'1'907,"2"3"0,3-3-290,5 3 0,1-3 15,2-1 1,2 0-242,3 0 1,1 0-135,-6 0 1,5 0-389,-5 0 0,-3 0 202,-4 0 1,-5 0-1080,1 0 1,2 0 213,-2 0 794,-5 0 0,0 0 0,-3 0 0</inkml:trace>
  <inkml:trace contextRef="#ctx0" brushRef="#br0" timeOffset="75">6122 12026 8322,'-7'-11'-227,"1"4"414,2 4 0,3 0 922,-3-1-280,3 3 194,1-4-645,0 15 0,0 3-103,0 10 0,0 1 60,0 2 1,0 4-78,0 4 1,4 0-111,-1 0 1,2 1 83,-1-1 1,-1 4-305,4 0 1,0 0 17,0-4 1,2 1 51,-5-1 0,5-4-249,-1 1 0,0-6 132,0 2 0,1-4-149,-5-4 1,3 1 73,-3-5 0,4-3-145,-4-5 1,-1-3-180,-3 4 0,2-6-788,1 2 237,-1-3-109,3-1 1178,-5 0 0,-5-5 0,-2-1 0</inkml:trace>
  <inkml:trace contextRef="#ctx0" brushRef="#br0" timeOffset="76">6042 12140 8249,'0'-16'0,"0"3"0,0-2 0,1-2 528,3 2 0,1 0 45,2 4 1,7-1-50,-2 1 0,7 1-333,0 2 1,6-1 75,2 5 0,3 0-86,-3 4 0,0 0 71,-5 0 0,1 6-219,0 1 1,-1 3 10,-3 2 1,-7 0-158,-4 4 1,-5-2-3,0 5 0,-3-4 48,-3 4 1,-9 0-18,-7 4 1,-4-4 135,-3 0 0,0-4-170,-4 4 0,3-5 79,-3 1 1,6-6-523,1-1 0,5-4-898,7 3 1459,4-4 0,7 2 0,7-5 0</inkml:trace>
  <inkml:trace contextRef="#ctx0" brushRef="#br0" timeOffset="77">8063 11855 8140,'0'-6'769,"0"-5"-31,0 10 196,0-4-543,5 10 1,-4 3 81,3 7 0,-2 3-48,-2 5 0,0-1-8,0 1 0,0 5-200,0 3 0,0 0-92,0 0 0,0 1-53,0-6 1,3 3 121,1-6 1,5 3-217,-1-7 1,-2-3 71,2-1 1,-5-6-440,5-1 1,-5-4-828,0 3-939,4-4 447,-6 2 1708,4-5 0,-15 0 0,-3 0 0</inkml:trace>
  <inkml:trace contextRef="#ctx0" brushRef="#br0" timeOffset="78">7903 12106 8071,'0'-11'0,"5"-1"0,3 1 0,3 3 936,5 1 1,-2-1-85,5-3 0,1 3 102,7 0 0,2 2-509,5-2 1,0-2-93,0 3 0,3 2-1027,-2 1 1,-4 2 507,-8 2 0,-1 0-1312,-3 0 1478,-8 6 0,-1 0 0,-3 5 0</inkml:trace>
  <inkml:trace contextRef="#ctx0" brushRef="#br0" timeOffset="79">8805 12255 8127,'0'-7'-150,"0"-3"1215,0 9-785,6-4 0,-4 5-146,6 0 1,-4 0-82,3 0-279,1 0 0,3 0-1205,1 0 1431,-1 0 0,0 5 0,1 1 0</inkml:trace>
  <inkml:trace contextRef="#ctx0" brushRef="#br0" timeOffset="80">9388 12232 8216,'0'-12'1649,"0"6"-903,0-4-506,0 9 1,0-6 195,0 3 75,0 3-2329,0-4 1105,0 5 0,0 5-724,0 3 1437,5-3 0,1 5 0,6-4 0</inkml:trace>
  <inkml:trace contextRef="#ctx0" brushRef="#br0" timeOffset="81">9708 12243 8216,'6'-11'415,"-1"-1"0,-1 1-24,0-1 1,3 5 80,-3-1 1,1 2 483,-1-2 269,-3 3-914,4 5-2694,-5 0 1586,0 5 797,0 2 0,0 9 0,0 2 0</inkml:trace>
  <inkml:trace contextRef="#ctx0" brushRef="#br0" timeOffset="82">11055 11843 8187,'-5'-7'-583,"-2"-1"233,-3 6 947,-2-8 1,5 8-185,-1-2 1,4 8 38,-4 4 0,6 2-121,-2 1 1,-1 6-69,1 2 0,0 3-23,4 0 1,0 1-1,0 0 1,0 0-228,0 0 1,6 0 158,1-1 0,-1-3-147,2 1 1,-5-7-153,0 3 1,3-4-298,-3 0 1,1-1-538,-4 1-711,0-1 8,0 0 1664,0 1 0,-10-6 0,-3-1 0</inkml:trace>
  <inkml:trace contextRef="#ctx0" brushRef="#br0" timeOffset="83">10827 12083 8255,'0'-11'813,"0"3"-329,0 1 0,1 4 6,3-1 0,2-1-130,6 1 1,4 1-48,3 3 1,4-4-300,4 0 0,2 0 111,5 4 1,1-1-904,-1-3 0,0 3 497,0-3 0,-3 3 281,-1 1 0,1 5 0,3 1 0</inkml:trace>
  <inkml:trace contextRef="#ctx0" brushRef="#br0" timeOffset="84">12060 11878 8264,'0'-26'322,"0"3"-74,0 13 473,0-5 987,0 14-1131,0-4 0,0 6-274,0 3 1,0 7 3,0 8 0,0 3 139,0 1 1,0 5-260,0 2 0,2 4 0,2 4 1,-3 0 32,3 8 0,-2-1-160,2 8 1,-3-7-481,3 3 1,-1-8 337,0 4 0,0-10-420,5-1 1,-5-4 211,5 1 1,-4-8-30,3-8 0,-4 1-42,1 0 0,1-5-53,-1-3 1,1-5-1410,-2 5 954,-1-5-289,3 2 1158,-5-5 0,0 0 0,0 0 0</inkml:trace>
  <inkml:trace contextRef="#ctx0" brushRef="#br0" timeOffset="85">12015 12015 8152,'0'-24'245,"0"-2"182,0 11 0,1 0-50,3 3 1,-2-3-61,6 0 1,0 0 112,3 3 1,2 5-126,2-1 0,3 4-82,5-3 0,4 4-32,4-1 0,2 3-86,1 1 0,0 1-74,1 3 0,-5 2 63,1 6 0,-10-1-112,2 1 0,-9-1 24,-3 1 0,0 0 115,-8 3 0,0-2-25,-7 2 1,-9 2 125,-9-2 0,-11 4-122,-9-4 0,-4 4 24,-3-3 0,2-1-725,-3-4 1,6 1 376,6-1 0,2 1 224,13-1 0,-2-1 0,6-2 0,-3-3 0</inkml:trace>
  <inkml:trace contextRef="#ctx0" brushRef="#br0" timeOffset="86">4397 13511 10972,'8'0'717,"-1"0"0,-3 0-416,4 0 1,1 0-51,6 0 1,-3 0 35,4 0 0,1 0-185,3 0 0,-3 0 153,2 0 0,0 0-248,4 0 1,0-1-121,0-3 1,0 3-61,0-3 0,-1 2-205,1 2 1,-1-3 183,-3-1 1,1 0-370,-5 4 0,1-1 225,-5-3 1,-3 3-657,-1-3-347,-4 3 950,2 1 1,-15 5 0,-3 1-1</inkml:trace>
  <inkml:trace contextRef="#ctx0" brushRef="#br0" timeOffset="87">4477 13728 7413,'8'0'1641,"-1"0"1,1 0-938,3 0 0,6-4-24,2 0 1,0-1 70,4 1 1,-3 2-218,7-6 1,-3 4-27,-1-3 0,-1 3-352,1-4 1,-4 6 88,0-2 0,-3-1-1045,3 1 0,-5 0 587,1 4 0,-3 0-1291,0 0 1504,-1 0 0,6 0 0,1 0 0</inkml:trace>
  <inkml:trace contextRef="#ctx0" brushRef="#br0" timeOffset="88">5962 13477 8408,'0'-7'1642,"0"2"-1021,0 5 1,0 5-283,0 3 0,3 2-33,1 1 1,1 6-78,-1 2 1,-1-1 33,4 1 0,-3 0-232,4 4 1,-2-4 83,2 0 0,1-1-246,-6 1 0,5-2-20,-4-1 54,5-4 0,-7 5-194,6-6 61,-6-5 1,3 1 20,-5-3-148,0-3 772,0 4-287,0-5 182,0-5-282,0-1 0,0-6 79,0 1 1,0-2-21,0-2 0,0 1-11,0-5 1,6 4-57,1-4 0,3 3-15,2-3 0,-1 4-97,1-4 1,3 5 127,0-1 1,0 2-55,-3 2 1,0-1 30,4 1 1,-4 1 34,4 2 1,-8 2-38,0 2 1,-4 3-95,3-3 1,-3 3 54,4 1 1,-4 5-5,3 2 0,-3 5-17,4 3 0,-2 0 39,2 8 0,1-3 6,-6 7 1,6 1-22,-1-1 1,-2 3-120,2-3 1,-4-1 94,3-3 0,-3-4-15,4 0 1,-6-5 26,2 1 0,1-6-34,-1-1-607,0-6 167,-4 9-1001,0-10 516,0 4 996,0-5 0,0 0 0</inkml:trace>
  <inkml:trace contextRef="#ctx0" brushRef="#br0" timeOffset="89">6556 13534 8154,'0'-12'1055,"0"6"-375,0 1-60,0 5-189,0 5 1,3 5-97,1 5 0,4 9-39,-4-1 0,3 8-54,-3-1 0,1 3-196,-1 1 1,-3-2 119,3 2 1,1-2-345,-1 6 1,3-3 7,-3-5 1,4 2-219,-4-6 1,3 1 3,-3-4 0,4 0 116,-4 0 1,1-6-124,-2-2 255,-1 3 0,3-5-136,-5 2 0,1-7 19,3-4-278,-3-3 84,4-1-999,-5 0 989,0-5 0,-4 1 457,1-7 0,-1 2 0,4-13 0,0 4 0</inkml:trace>
  <inkml:trace contextRef="#ctx0" brushRef="#br0" timeOffset="90">6624 13694 8154,'-6'-24'0,"2"-3"0,-1 3 101,1-3 1,0 3 262,4 1 0,0 0 100,0 0 1,4 2-60,0 2 1,3-1-14,-3 4 0,5-3-101,-1 4 1,6 0-4,1 3 0,4 1-90,-4 0 0,6-1 0,-2 1 0,2 4-4,2 4 1,-4 1-148,0 2 0,-1 2-191,1 1 0,1 4 154,-5 4 0,2 4 31,-2 1 1,-6 4-91,2-1 1,-7 3-207,0 0 1,-4 2 169,-4 3 0,-7 1 256,-8 2 0,-8 3-105,-3-2 1,-3-3 112,-2-1 1,2-3 21,3-2 1,-2-4-104,6-3 0,0-3-277,7-5 1,-1-1 119,5-6 0,3 0-1776,5 0 1835,4 0 0,8-11 0,8-1 0</inkml:trace>
  <inkml:trace contextRef="#ctx0" brushRef="#br0" timeOffset="91">7104 15304 8231,'-7'0'-500,"2"5"1,5-2 252,0 4 0,0-3 539,0 4 0,0-1 27,0 5 0,0-1-145,0 0 0,0 6-25,0 2 0,4-1 15,0 1 1,5 0-5,-2 4 0,0 0-32,0-1 1,1 2 75,3 3 1,1 2-51,-1 6 0,-3-1 28,0 0 1,-1 0-15,5 1 0,-5-1 7,1 0 1,-4 2-22,3 2 1,0-1 12,0 4 0,3 1 91,-2 4 0,-2 0-224,2-1 1,-6 1 186,2 0 1,1 1-39,-1 2 1,0-1-1,-4 6 0,0-5-18,0 4 1,0-4-1,0 0 1,0-2-67,0-1 0,0 0-4,0-1 1,0 0-153,0-4 0,0 3 52,0-6 0,0 0-42,0-4 0,0-1 124,0-3 0,-1 2-36,-3-5 0,3 3-152,-3-3 0,1 0-210,-1-5 0,2 1 87,-6 0 1,6-1 70,-2-3 0,3 2-423,1-2 0,0-1 227,0 1 1,0-5-569,0 1 1,0-2 359,0-2 1,1-3 39,3 0 1,-2-6 526,6 2 0,0 2 0,3 1 0</inkml:trace>
  <inkml:trace contextRef="#ctx0" brushRef="#br0" timeOffset="92">7287 17531 8123,'0'-11'0,"-4"3"446,0 0-121,0 6 788,4-8-583,5 8 1,-2-6-239,4 4 1,-3 0-38,4 4 1,1-1 29,6-3 1,-1 3-218,5-3 1,5-1 113,6 1 0,8-4-136,4 4 1,5-3 42,7 3 0,0-4-266,-22 6 0,1 1 1,-1-3-1,1 0 198,1 2 0,0 0 0,1-2 0,1 1 11,2 0 1,0 2 0,0-1-1,-1 0 8,3 2 1,0 0 0,0 0-1,0 0 18,-2 0 0,0 0 0,2 0 0,0 0-46,2 0 1,0 0-1,1 0 1,1 0-280,4 0 1,0 0 0,0 0-1,1 0 256,3 0 1,-1 0 0,2 0 0,-1 0 58,3 0 0,1 0 0,-1 0 0,2 0-81,3 0 0,1 0 0,-17 0 0,-1 0 0,1 0-219,2 0 1,-1 0-1,1 0 1,-1 0-1,0 0 1,0 0 249,0 0 1,1 0-1,0 0 1,-1 0-1,1 0 1,0 0-245,4 0 0,1 0 0,0 0 0,0 0 0,0 0 0,1 0 260,-2 0 0,1 0 1,0 0-1,-1 0 0,1 0 1,-1 0 24,1 0 0,0 0 0,-1 0 0,-1 0 0,0 0 0,0 0-29,3 0 1,0 0-1,0 0 1,-1 0 0,-1 0-1,0 0 6,0 0 1,0 0 0,-1 0-1,0 0 1,-1 0 0,1 0-2,0 0 1,1 0 0,-1 0-1,0 0 1,-1 0 0,1 0-3,2 0 1,0 0-1,0 0 1,-1 0 0,-1 0-1,1 0-11,0 0 0,-1 0 0,1 0 1,-2 0-1,1 0 0,0 0-6,0 0 1,1 0 0,-1 0 0,0 0-1,0-1 1,0 1-7,3-1 0,0-1 0,0 1 0,-1 0 0,0 1 0,0 0-5,1-1 1,0-1 0,0 1 0,0-1 0,0 0 0,0 1-7,1 0 1,0-1-1,1 1 1,-1-1 0,1-1-1,0 0 19,0 2 1,1 0-1,0 0 1,-2-1 0,1 0-1,0 0 20,0 1 0,1 0 1,-1 0-1,0 0 1,-2 1-1,1-1-4,0 0 1,1 0 0,-1 0-1,-2 0 1,0 1 0,1-1 2,1 1 1,0 0-1,0 0 1,-2 0-1,0 0 1,0 0 1,0 0 1,-1 0 0,1 0-1,-1 0 1,-1 0 0,0 0 4,2 0 1,0 0 0,0 0 0,-2 0-1,0 0 1,0 0 4,3 0 0,0 0 0,0 0 0,-1 0 0,0 0 0,-1 0 0,-1 0 0,-2 0 1,2 0-1,3 1 0,1 1 1,-1-1-1,-2 0 0,-1 1 0,1-1 0,1 0 0,0 1 0,0-1-7,-1-1 1,0 0 0,-1 0 0,-1 0 0,0 0 0,-1 0-120,0 0 1,0 0 0,0 0 0,0 0-1,1 0 1,-1 0 116,0 0 0,0 0 0,0 0 0,-1-1 0,1 1 1,-2-1 53,20 0 0,0-1 0,-1 1 0,-1-1-86,-6-2 1,0 0 0,3 3 0,0-1 51,-2-2 0,-1 0 0,-4 1 0,-1 0 94,-4-1 0,-1 0 0,-1-1 0,-2 0-109,-4 1 0,0 0 0,2 1 0,0 0-24,-5-1 1,-2 0-1,1 1 1,-1-1 693,26-8 1,-7 5-698,-1-1 1,-1 2 48,-3-2 1,-3-1-229,-4 5 1,-10 1 523,-2 3 1,-10-4-1943,-4 0 1573,-4 0-1323,-5 4 1,-3 0 1571,-8 0 0,-3 0 0,-4 0 1</inkml:trace>
  <inkml:trace contextRef="#ctx0" brushRef="#br0" timeOffset="93">18685 15304 8536,'0'-11'221,"0"-6"0,0 4 439,0-2 1,0 2-215,0 2 1,0 0-111,0-1 0,0 5 97,0-1 1,0 4 296,0-3 153,0 4-436,0-2 437,0 5-927,0 5 1,0 5 102,0 5 1,0 6 14,0-2 0,0 4-49,0 3 0,0 0 61,0 4 1,0 4 167,0 4 0,0 7-119,0 0 0,0 4-269,0 8 0,0-1 252,0 8 1,1-31 0,1 0-59,0 3 1,0 1 0,2 0-1,1 1-221,-1 1 1,0 1 0,0-1 0,2-1 259,-1 0 0,1 0 0,0-4 0,1-1 66,0 1 1,1 1 0,9 27 15,-8-30 1,1 0 0,11 28-475,-2 1 0,-1-6-790,1-2 0,-5-5 1352,1 2 0,-2-5-279,-2-3 0,-4-4 34,-3-7 1,1 2-240,-2-3 0,1-2 337,-4-1 1,-5-3-661,-2-1 1,0-6-16,0-1 1,4-4-2944,-1 0 3607,-2-1 1,5-5 0,-4 0 0</inkml:trace>
  <inkml:trace contextRef="#ctx0" brushRef="#br0" timeOffset="94">7458 15281 8309,'-34'-5'-617,"4"3"-124,4-6 1,7 5 622,3 0 1,0-3 117,1 3 0,0-1 444,3 4 1,1 0-155,-1 0 1,5 0 284,-1 0 1,5 1-189,0 3 1,1-2-78,2 6 1,0-4-110,0 4 1,5-5 161,3 5 1,4-4-96,3 3 0,-1-4-25,5 1 1,1-3 12,7-1 1,-1 0-43,9 0 0,-4-5-60,7-3 1,4 2 18,4-2 1,1 5-33,6-5 0,-3 2-288,3-2 0,2-2 147,5 2 1,1-1 45,-27 6 0,1-1 1,-2-1-1,1 0-85,4 0 1,0 2-1,0 0 1,0 0-179,2-1 0,0 0 0,3 0 0,1 0 258,1-1 1,1-1 0,0 2 0,1 0-388,2 0 0,1 1 1,0-1-1,0 0 373,3-1 0,1-1 1,-1 0-1,1 0-12,5 0 0,0 1 0,-1-1 0,0 0-9,-16 3 1,2-1-1,-1 0 1,0 0 0,0 0-1,1 1-220,1-1 1,1 0 0,0 0 0,-1 0 0,0 0 0,1-1 222,0 0 1,1 0 0,0 0-1,0 1 1,-1 0 0,1 0-189,2-2 1,1 1 0,-1 0-1,2 1 1,0 0 0,0 0 180,-2 0 0,1 0 0,-1 0 0,1 1 0,-1 1 0,1 0 11,-1-1 0,1 0 1,-1 1-1,1 0 1,0 0-1,0 0 5,2-1 0,0 0 0,0 1 0,1 0 0,-1 0 1,0 1-4,-1 1 0,0 0 1,0 0-1,0 0 1,1-1-1,-1 1 0,1-2 0,0 1 0,1 0 0,0 0 0,1 1 0,0 0-9,2-2 1,2 1 0,-1 0-1,-1 0 1,0 1 0,0-1 1,-1 1 0,1 0 0,0 0 1,0 1-1,0-1 0,0 1-11,0 0 1,2 0 0,-1 1 0,1-2 0,1 0 0,-1 1-2,0 0 1,1 0 0,-1 1-1,1-2 1,-1 1 0,0-1-12,-1 0 1,0 0 0,1 0-1,-1 0 1,0 0 0,0 0-145,0 0 0,0 0 0,0 0 0,0 1 0,0 0 0,0 1 189,1-1 0,-1 0 0,0 1 0,0-1 0,0 0 0,0 0-10,0 0 0,0-2 0,0 1 0,0 1 0,0-1 0,-1 1 3,0 0 0,0 0 0,0 0 0,0 0 1,1-1-1,-1 1-13,-1 0 1,-1 0-1,0 0 1,0 0 0,0 0-1,0 0-68,-3 0 1,-1 1-1,1-1 1,2-1 0,1 1-1,-1-1 76,-2 1 1,-1 1 0,1-1 0,1 0-1,-1-1 1,1 0-3,-2 0 0,-1 0 0,0 0 0,-1 1 0,-1 1 0,0-1-28,-1 0 1,0 0-1,-1 1 1,1-1 0,0 1-1,0 0 27,-2-1 1,0 1 0,1-1 0,1-1 0,1 0 0,-1 1-37,1 0 1,1 0 0,-2 1 0,-1-1 0,-1 1-1,0 0 23,21 0 0,0 0 1,-1 0-1,0-1-3,-20 0 0,1-2 0,-1 1 1,20 2-1,-1 0-30,-2 0 1,0 0-1,-3 1 1,0-1 65,-1 0 0,0 0 0,1-1 0,0-1-71,-2 2 1,-1 0 0,-1 1 0,0-1 213,-6 0 1,-1 0-1,2 0 1,-2 0-148,-5-2 1,0 0 0,3 0-1,-1 0-46,-5 0 0,-2 0 0,-1-1 1,-2 0 120,23-2 0,-10 0 512,-9-5 0,-13 5-997,-6-5 0,-10 4 771,-5-3 0,-18-1-1108,-9-3 1,-20 0 715,-14 4 0,24 2 0,-1 0 0,-6 2 0,0-1 0</inkml:trace>
  <inkml:trace contextRef="#ctx0" brushRef="#br0" timeOffset="95">7823 16240 8168,'0'-17'217,"0"0"0,0 10 644,0-1-107,5 5 381,-3-7-843,3 9 1,-1 1-35,-1 8 1,1 7-143,-4 4 1,4 6 141,0 2 1,0 5-228,-4-2 0,0-1 126,0 2 1,0-2 62,0 1 1,0 2-377,0-5 0,1 2-35,3-6 0,-3 2 94,3-6 1,-3-1 120,-1 1 0,0-9 64,0 2 5,0-4 12,0 4 36,0-6 17,0-1 341,0-5 0,5 0-361,3 0 0,2-1 109,1-3 0,2 3-89,2-3 1,-1-1-156,5 1 1,4-3 5,4 3 1,1-4-105,-2 4 0,2-3 109,3 3 1,-4-1-166,-4 1 0,0 3-31,0-3 0,-5 2 24,-3-2-728,-2 2 307,-2-3-590,-5 5 0,0-1 127,-6-3 1,-2 3 1041,-2-3 0,-7-2 0,-7 0 0</inkml:trace>
  <inkml:trace contextRef="#ctx0" brushRef="#br0" timeOffset="96">7800 16492 8117,'0'-12'0,"2"1"442,2-1 1,2 2-17,5 3 1,1-3 52,-1 2 0,6 2 6,2-2 1,2 4 40,2-3 0,4 4-189,-1-1 0,5-1-52,-5 1 0,1-3-276,-4 3 0,0-1 73,0 1 1,-6 3-848,-1-3 1,-5 1 473,-3 0 1,-2 1-1159,-2-1-267,-3 1 1716,-6 2 0,-3-5 0,-8-1 0</inkml:trace>
  <inkml:trace contextRef="#ctx0" brushRef="#br0" timeOffset="97">7812 16218 8117,'-12'-5'0,"2"-2"389,3-4 0,3-1-91,8 1 1,2 0 242,5-1 1,2 1-92,2-1 0,4 1-91,8-1 1,2 1-85,6 0 0,-1-1-11,0 1 1,0-1-197,1 1 0,-6 5-213,-3 2 0,-3 1-956,-4-1 0,2 3 104,-6-3-1221,0 3 2218,-4 6 0,1-4 0,-1 4 0</inkml:trace>
  <inkml:trace contextRef="#ctx0" brushRef="#br0" timeOffset="98">8474 15852 8388,'-5'-11'0,"0"-1"555,-2 1 0,1 3 368,6 1 307,-5 4-744,4-7 1,-4 10-328,5 0 1,0 9 93,0 6 0,4 10 0,0 2 1,1 7-51,-1 8 0,1 1-108,2 11 0,2-1-327,-5 4 0,0 0 274,-4 0 1,0 4-601,0 0 0,0-4 288,0-3 1,0-6-150,0 1 0,0-4 153,0-7 1,0-1 155,0-11 0,0-3 97,0-4 1,0-5 489,0 1-36,0-7-148,0 2 736,0-9-531,0 4 913,0-5-996,0-5-222,0 4-255,0-4-147,0 5 0,1-4 278,3 0 1,2 1-63,6 3 0,0-2-51,3-2 1,-1 2-45,5-6 0,-1 6-28,1-2 1,3-1-126,-3 1 1,-3-4 64,0 5 1,-4-5-270,0 4 445,-1-5 0,1 3 0,-1-5 0</inkml:trace>
  <inkml:trace contextRef="#ctx0" brushRef="#br0" timeOffset="99">8394 15875 8368,'0'-23'157,"2"5"-50,1 3 0,4 2 35,4 2 1,4 3 214,1 1 0,-1 0 196,-4 0 0,5-2-91,-1 5 0,1-3-690,-1 3 1,2 0 191,2 4 0,3 0-794,-3 0 1,2 1 478,2 3 1,-1 1 350,-3 3 0,2 2 0,-3-4 0</inkml:trace>
  <inkml:trace contextRef="#ctx0" brushRef="#br0" timeOffset="100">8897 15944 8384,'-6'0'376,"0"1"-161,6 3 0,4 3 210,0 8 0,4 3-88,-5 5 0,6 6 183,-1 6 1,-2 0-454,2 7 1,-2 4-75,2 3 0,-3 1-85,-5-5 1,1-4 183,3-3 0,-3-3-199,3 0 0,-3-10-27,-1-2 149,0-8-307,0 2 84,5-11-593,-3 4-516,3-9 749,-5 5 129,0-6 0,-5-6 0,-2 0 0</inkml:trace>
  <inkml:trace contextRef="#ctx0" brushRef="#br0" timeOffset="101">8748 16195 8249,'0'-18'0,"-3"-2"179,-1 4 1,1-3 377,7 4 1,-1-4-74,4 4 1,2-4 125,6 4 0,3-4-233,5 3 1,5-3-120,2 4 0,3 0-151,2 4 0,-1 4 112,0 3 0,-3 3-94,-1 1 1,-5 1-60,2 3 1,-7 3-141,-1 4 1,-5 4-42,2 0 0,-9 6-203,-3-2 0,-3 2 97,-1 2 1,0-1-20,0-3 1,-6 2 120,-6-2 1,1-2 58,-4-2 1,-2 0 120,2-3 1,-4 2-49,4-7 1,-4 0 248,4 0 35,-1-4 444,5 2 6,-1-5-193,6 0-599,1 0 0,6 4 151,3 0 0,-1 1-97,4-2 1,1 0-2,3 5 0,5-5-114,-1 5 1,5-2 99,-1 2 0,3 2-32,1-2 1,-1 2-86,1 1 0,-4 2-173,0 2 0,-3-2-49,3 2 1,-9-1-107,1 1 383,-7-2-242,1 9 109,-5-10 1,-5 9-15,-3-6 429,-7 5-175,2-7 0,-8 3 153,2-4-120,-8-1 0,3-1-20,-3-2 0,3 1 204,1-5 1,2 3-347,2-3 1,2 0 210,6-4-1874,-1 0 836,6 0 510,1 0 407,5 0 0,10 0 0,3 0 0</inkml:trace>
  <inkml:trace contextRef="#ctx0" brushRef="#br0" timeOffset="102">9525 16343 8271,'-10'-21'0,"2"2"0,3 2 0,5 6 0,0 4 4159,0 2-3097,0 21 0,1-6-614,3 13 1,-1-2-315,4 6 1,-4-3-259,1 3 0,1 0-140,-1 0 1,1-4 267,-2-4 0,-1-5-1711,2 1 1194,-3-2 1,0-3-2216,3-2 1440,-3-3 1288,4-5 0,-5 0 0,0 0 0</inkml:trace>
  <inkml:trace contextRef="#ctx0" brushRef="#br0" timeOffset="103">9514 16069 8238,'-12'-21'1078,"1"2"-776,-1 2 0,5 7-205,-1 2 1,6 2-125,-2 2-124,2 3 1,6 1-282,0 7 1,9 9 431,-2 3 0,3-3 0,-2 1 0</inkml:trace>
  <inkml:trace contextRef="#ctx0" brushRef="#br0" timeOffset="104">9685 16320 8248,'-8'-7'-943,"1"-1"1938,4 6-332,-2-9 205,5 10-26,0-4-432,0 5 1,0 6-113,0 6 0,4 1-32,0 6 1,3 0-99,-3 4 0,4-4-99,-4 0 0,3-4 53,-3 4 0,4-4-130,-5 4 0,2-5-182,-1 1 1,-2-2 119,1-2 1,-1-3-463,-2 0 210,0-6 19,0 3 284,0-5 119,0-5 1,0 1-53,0-7 0,3 2 15,1-6 1,5-3-16,-1-1 0,2-3 0,1 0 1,4-1-70,1 0 1,0 0 16,-1 0 1,-6 2-21,3 2 1,-3 3 146,2 9 9,-5-3-132,5 8 0,-6-1 2,2 6 0,0 4 1,-4 4 0,0 2 21,5 2 1,-6-1-51,2 5 0,1-1-38,-1 1 1,1 2-143,-1-2 0,1-1 23,2 1 1,3-5-196,-2 1 1,-2-6-125,2-1 222,0-6-79,3 4 1,1-6 65,-1 0 0,-3 0 43,-1 0 1,-3 0 19,4 0 1,-5-2-169,5-2 213,-5-2 1,3-5-285,-2-1 423,-3 1 0,4-1-255,-5 1 1794,0 5-671,0 1 777,0 0-705,0 3-588,-5 7 1,4 3-180,-3 7 1,3-2-111,1-2 0,5 1 76,2-1 1,3-1-152,2-2 0,1 2-38,2-2 0,1-3 96,3-1 0,3-3-4,-3-1 1,1 0 56,-1 0 1,5-1 2,-5-3 0,6-1 49,-6-3 0,-3-2 11,-1 2 0,-2-2-47,-2-1 1,0-2-2,-4-2 0,-2 2-69,-5-2 0,-1-2 72,-3 2 1,-3-4-235,-9 4 1,-1 0-66,-6 3 0,-1 5-87,-3-1 0,2 5 142,-6 0 0,4 5-91,-3 2 1,5 6-112,-2 2 1,8-1 30,4 4 1,7 2 343,4-2 0,3 10 0,1-1 0</inkml:trace>
  <inkml:trace contextRef="#ctx0" brushRef="#br0" timeOffset="105">10633 16389 8158,'-5'-18'0,"2"2"599,-4 4 0,4 1 304,-1-1 318,3 6-466,1 1-672,0 5 103,0 5 1,0 3-144,0 7 1,0-1 124,0 5 0,0-4-126,0 4 1,4-1-288,0 1 0,1 1 130,-2-4 1,0 3-266,5-4 0,-5-4 174,5-3 1,-4-4 151,3 3 1,1-4 87,4 1 100,-1-3 1,0-5-26,1 0 1,-1-5-96,1 2 0,-2-3 234,-3-2 0,4 1-27,-4-1 1,-1 1 34,2-1 0,-4 0-4,4-3-170,-6 2 1,3-4 78,-5 6-224,0 5 25,0 1-389,0 5 0,0 5 174,0 2 121,0 3 1,4 2 14,0-1 1,3 1-18,-3-1 1,5-3 7,-1-1 0,2-3 3,1 4 0,2-6 139,2 2 1,-1-3-101,5-1 1,-4 0 90,4 0 1,-3 0-74,3 0 1,-5-1 74,1-3 1,-2 2-11,-2-6 0,0 4 117,1-3 0,-1 0-52,1 0 0,-2-3 1,-3 2 1,4-2 7,-4-2 0,3 2-47,2 3 1,-5-4-37,1 4 1,-4 2 55,3 1-267,-4 3 224,2 1 0,-5 1-9,0 3 0,0 2 16,0 6 1,0-1 6,0 0 0,0 5-157,0-1 1,0 4 79,0-4 0,0 4-615,0-4 0,0 2 264,0-2 0,1-2-533,3 2 0,-1-4 944,4-3 0,1 7 0,3-2 0</inkml:trace>
  <inkml:trace contextRef="#ctx0" brushRef="#br0" timeOffset="106">11444 16343 8150,'-12'-11'415,"5"4"-166,-1 4 374,6-4-364,-4 6 0,6 1 302,0 8 0,0 6-125,0 1 1,0 4-202,0-4 1,2 4-312,2-4 1,-3 2-212,3-2 0,2-2 101,2 2 0,-3-2-126,-2-2 1,3 1-699,-3-1 1,1-3 1009,-4-1 0,0-4 0,0 2 0</inkml:trace>
  <inkml:trace contextRef="#ctx0" brushRef="#br0" timeOffset="107">11375 16115 8162,'0'-12'283,"0"1"0,1 5-750,3 2 1,3 4 275,4 4 1,0-1 190,1 9 0,9-3 0,4 7 0</inkml:trace>
  <inkml:trace contextRef="#ctx0" brushRef="#br0" timeOffset="108">11855 16446 8170,'0'-11'190,"0"-1"1,0 0 377,0-4 1,0 4 2,0-4 0,0 0-77,0 1 0,-4-4-209,0 3 0,-5 1-11,2 4 0,-3 3-152,-2 1 1,5 4-46,-1-1 1,0 3-120,-3 1 1,-1 5 32,1 3 1,0 3-228,-1 4 1,1-1-234,-1 5 1,2-4 265,3 4 1,-2-5-173,5 2 1,0 0 100,4-1 0,0 1-29,0-5 0,0 0-278,0 1 314,5-1 0,2-1 142,4-2 0,-1-2 174,-2-2 1,2-3 90,-3 3 1,0-2-66,0-2 1,1-2 133,3-2 0,1 2-52,-1-6 0,-3 5 59,0-5 1,-2 4-54,2-3 0,-2 3 54,-2-4 100,-3 6-20,4-9-204,-5 10-51,0-4-46,-5 15 0,4 2 80,-3 7 1,-1 1-103,1-5 1,0 4 25,4-4 0,0 2-2,0-2 0,0-2-18,0 2 0,1-2-101,3-2 0,-1-1-38,4-2 0,-3 1 86,4-5 1,-1-1 151,5-3 0,3 0-123,0 0 0,4-5 257,-3-2 0,4-3 4,-1-2 1,2 0-109,2-4 1,-1-1-65,-3-6 1,3-4 27,-3 0 0,-3-4-14,-1 0 0,2-3-175,-2-4 0,0 1 4,-3-5 0,-2 4 135,-3-4 0,2 0-37,-5-3 1,4 0 70,-4 3 1,-1 3 162,-3 5 0,0 6-73,0 5 1,-1 3 603,-3 8-114,3-2-439,-9 13 0,5 6-287,-3 10 0,-1 9 171,5 3 0,-1 10-28,2 1 0,1 1 1,-2 3 0,3 0-174,1 4 1,0-4-14,0 0 0,0-6-292,0 2 0,1-7 78,3-4 0,-2-3 103,1-2 0,-1-4-123,-2-3 1,0-2-996,0-1-388,0-1 1749,0 0 0,0 1 0,0-1 0</inkml:trace>
  <inkml:trace contextRef="#ctx0" brushRef="#br0" timeOffset="109">12552 15841 8104,'0'-12'-72,"0"1"1,0 3 246,0 1 58,0-1 1,0-3 3,0-1 0,1 6 635,3 2-167,-3-2-193,4 4-204,0-3-249,-4 5 1,3 9 136,-8 3 1,-2 12 36,-5 2 1,-5 7-173,1 5 1,-3 1 47,-1 6 1,4 2-447,-8 7 1,8 0 246,0-4 0,2-1 27,2-3 0,4-1 100,3 1 1,3-5-7,1-3 0,5-3 121,3 0-91,2-6-47,1-1 0,2-9 75,2 0 0,-4-5-169,4 1 1,-9-2-212,6-2 0,-4-3 152,4-1 0,-5-3-653,1 4 0,-5-5-223,0 5-259,-1-5 1274,-2 2 0,0 0 0,0 1 0</inkml:trace>
  <inkml:trace contextRef="#ctx0" brushRef="#br0" timeOffset="110">12689 16412 8094,'0'-15'163,"0"-1"1,-4-3 334,0 4 0,0 0 255,4 3 118,0 6-612,0-4-8,0 9 0,1-4-168,3 5 1,-2 5-26,1 2 0,2 3-133,-1 2 1,1-2 99,-1-2 0,-3 2-267,3-3 53,2 4 33,1 0 0,-1-3-266,-2-1 292,2-4 0,-3 2 38,4-5 0,-3 0 46,4 0 1,-4-5-32,3-3 0,-3 2 71,4-2 1,-2 1 5,2-5 1,2 1 2,-3-1 0,2 1 114,-1-1 0,2 5 45,-2-1 1,-2 6-92,2-2 1,-4 3 55,3 1-85,-4 0 1,6 1-32,-6 3 1,1-1 8,-4 9 0,1-3-100,3 6 1,-2 1-46,1 0 0,-1 3-232,-2-4 0,3 5-624,1-1 0,0 3 981,-4 1 0,5 0 0,1-1 0</inkml:trace>
  <inkml:trace contextRef="#ctx0" brushRef="#br0" timeOffset="111">13088 16572 8094,'0'-8'318,"0"0"273,0 6 1,-3-2-166,-1 8 0,0 4-65,4 7 0,0-1-8,0 5 0,-1-4-49,-3 4 1,3 0-456,-3 4 1,2 0-48,2 0 1,-3-1-1861,-1 1 2058,0 0 0,4 0 0,0 0 0</inkml:trace>
  <inkml:trace contextRef="#ctx0" brushRef="#br0" timeOffset="112">13351 16309 8323,'-10'-11'459,"2"-1"181,3 6 175,5-4 158,-5 3-282,4 1-589,-4 1 0,6 14 192,3 2 1,-2 9 193,6 3 1,-4 1-275,3 7 1,1-1 15,3 5 1,1-5-40,-1 1 1,-3-1-142,-1 4 0,1 1-268,4-1 1,-5-4 189,1 1 1,-2-7-416,2-1 1,1-2 161,-6-6 0,2-3-335,-1-5-497,-2 1-846,3-2 785,-5 0 0,-5-6 1174,-3 0 0,-2 0 0,-2 0 0</inkml:trace>
  <inkml:trace contextRef="#ctx0" brushRef="#br0" timeOffset="113">13294 16355 8260,'0'-18'0,"0"3"0,5 2 182,3 2 1,2 0 383,1 4 1,1-3-93,-1 2 1,5 2 142,4-2 1,1 6-313,2-2 0,-1 2-37,-3 2 1,2 0-239,-2 0 1,-1 4 28,1 0 1,-6 5-128,-2-1 0,-1 6 50,-6 1 1,0 5-111,-4-1 0,-7-1-160,-4 1 1,-5-1 7,-7 1 0,-1 1-29,-3-5 1,3 0 78,-3-3 0,3-1-982,1 1 497,5-1 1,2-1 714,5-2 0,4-3 0,2-5 0</inkml:trace>
  <inkml:trace contextRef="#ctx0" brushRef="#br0" timeOffset="114">13557 15909 8266,'-7'-21'556,"3"2"0,4 6-166,4 5 1,-1 1-110,4-5 0,1 5 73,3-1 1,-3 6 295,0-2 1,-1 2-308,5 2 1,-1 2-89,1 2 1,-1 2-32,0 5 0,1 5 13,-1-1 1,1 5 30,-1-1 1,2 3-43,2 1 0,-2 3-7,2 1 1,-2 5-181,-2-2 1,0 7 27,1 1 0,-5 4-16,1-4-810,-5 5 671,2-8 0,-5 5-342,0-6 0,-2 0-57,-1 1 0,-2-6-353,-3-3 0,-2-3-281,2-4 0,-1 2-701,2-6 1822,-4 0 0,5-3 0,-5-1 0</inkml:trace>
  <inkml:trace contextRef="#ctx0" brushRef="#br0" timeOffset="115">14162 15761 8192,'0'-18'83,"0"2"41,0 4 0,0 4 242,0 1-143,5 4 575,1-7 1,6 9-256,-1-3 0,-3 3-347,-1 1 0,2 0-33,6 0 0,-2 0-92,2 0 0,3-1 106,1-3 1,1 3-9,0-3 0,-3 2-176,-1 2 1,-4 0 218,3 0-286,-2 0 108,-1 0 0,-5 0-74,1 0 0,-6 2 122,2 2 0,-3 3 47,-1 8 1,-3 3-74,-1 5 0,-1 4 5,1-1 1,1 11-62,-4 1 1,4 5 78,-1 3 0,3 3-156,1 1 1,4 3-121,0-3 1,1 3-160,-1-3 1,-2-1 46,6-3 155,-1-6-886,5 5 868,-1-10 0,1 5 413,-1-6-141,0-5 0,1-1-71,-1-5 1,-1-2 112,-2-2 0,1-2 215,-5-6 19,5 1 1,-8-5-217,3 1 404,-3-6 1,-2 4-182,-3-6 1,-2-2-189,-6-2 1,-1 3-146,-2-3 1,-3-1 18,-4 2 0,-1-1-68,0 4 1,0 0-43,0 0 1,4 0 142,0 0-1675,5 0-376,-2 0-647,9 0 2596,2 0 0,5 5 0,0 1 0</inkml:trace>
  <inkml:trace contextRef="#ctx0" brushRef="#br0" timeOffset="116">15213 16206 8167,'0'-6'0,"1"1"0,3 5 0,-2 0 0,6 0 0,-4 0 0,3 0 0,1 0 1254,3 0 1,1 0-482,-1 0 1,6 0-355,2 0 0,2 0-188,2 0 1,4 0-101,-1 0 1,5 0 84,-5 0 1,5 0-525,-4 0 0,-1 0 198,-3 0 1,-5 0 157,-3 0 1,-2 0-916,-2 0-1146,-4 0 2013,-2 0 0,-10 5 0,-2 1 0</inkml:trace>
  <inkml:trace contextRef="#ctx0" brushRef="#br0" timeOffset="117">15247 16389 8167,'7'6'626,"1"-2"1,0-3 311,3-1 0,2-1-229,2-3 1,3 3-27,5-3 1,3-1-330,1 1 1,1-1-157,-1 1 0,-2 2-288,5-6 0,-3 6 139,3-2 1,-4 3-2241,0 1 2191,-1 0 0,-3-5 0,1-2 0</inkml:trace>
  <inkml:trace contextRef="#ctx0" brushRef="#br0" timeOffset="118">16515 16195 8141,'-7'-12'371,"2"1"-130,0 0 0,4-1 173,-3 1 1,3 3 243,1 0 357,0 6-655,0-3 0,1 5-212,3 0 1,-3 6 157,3 6 0,1 4 132,-1 7 0,3 0-205,-3 0 1,4 1 7,-4 2 0,3-2-226,-3 3 1,1-4 119,-1-4 1,-2 3-273,6-3 0,-4-2 84,3 2 0,-3-5-33,4 2-123,-6-9 102,9 3 580,-10-8-380,4 3 0,-4-9-14,3 0 0,-3-5 9,3 2 0,-1-7-138,0-2 0,0 0 84,5 1 0,-5-2-113,5-2 0,1-2 76,6 2 1,-2-3-134,2-1 0,2 2 3,-2 2 1,0 2 34,-4 6 0,1 3 102,-1 0 0,-3 6-48,-1-2 0,-3 3 63,4 1 0,-4 6-5,3 6 1,-4 0 108,1 7 0,1-3-49,-1 3 0,-1 0 16,-3 3 1,0 1-74,0 0 0,4-1 16,0-3 0,0 2-241,-4-2 1,1-2 79,3-2 1,-3-2-299,3-2 0,1-3-972,-1-1 157,0 1 1,-1 3 1240,1 1 0,0-1 0,-4 1 0</inkml:trace>
  <inkml:trace contextRef="#ctx0" brushRef="#br0" timeOffset="119">17131 16309 8258,'0'-11'626,"0"-1"182,0 6 0,5-3 233,3 5-671,-3 0 1,1 4-346,-2 0 0,-1 0 75,4 0 0,-3 4-1810,4 0 1710,-6 5 0,3-3 0,-5 6 0</inkml:trace>
  <inkml:trace contextRef="#ctx0" brushRef="#br0" timeOffset="120">17542 16229 8140,'0'-18'0,"0"7"373,0 1 513,6 8 106,-5-3 1,4 8-412,-5 5 1,0 4-56,0 11 1,0 1-146,0 3 0,0 6 62,0 5 1,-1 4-152,-3-4 1,3 9-31,-3-2 0,2 7-213,2-2 1,0-4 163,0-4 1,0-4-257,0 3 1,2-5 113,2-2 0,-3-5-192,3-6 0,-2-1 76,2-3 1,-3-3-243,3-4 0,1-5-63,-1 1 0,1-5-819,-1 0 686,-3-1-582,4-2-144,-5 0 0,0-5 541,0-3 1,-5-2-1140,-3-2 1807,3 1 0,-10-6 0,2 0 0</inkml:trace>
  <inkml:trace contextRef="#ctx0" brushRef="#br0" timeOffset="121">17554 16343 8096,'0'-23'285,"-4"2"159,0 2 1,2-1-107,6 4 0,2-3-12,5 4 0,-3 4 95,0 3 1,0 0-60,8-3 0,-2 5-74,5 2 1,-4 3-53,4 1 0,0 0-155,4 0 0,0 0 23,-1 0 1,1 5-93,0 2 1,-1 3-182,-3 2 1,-4 0 101,-7 4 1,-3 0-64,-5 3 0,-2 3 10,-1-3 0,-13 1-135,-6-1 1,-10-1 50,-2-3 0,-1-3 17,-3-1 0,6 0 6,2-3 1,5-2-180,-2 2 1,8-5-543,4 0-422,7 4 1324,3-1 0,5 0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3:47:42.08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4705 15407 7849,'-6'-5'-294,"1"2"1,5-4 509,0-2 1,5 4 0,3 1-182,2 2 1,5 2-1,0 0 1,1 0-1,-1 0 145,0 0-272,5 0 1,-6-3 134,5-1 0,0 0-50,4 4 0,1 0 42,3 0 1,5 0 11,9 0 1,3 0 14,9 0 1,-1-4-239,1 0 0,3 1 219,-3 3 1,2 0-15,6 0 0,-29 0 1,2 0-12,5 0 0,2 0 0,-1-2 1,0 0-162,0 0 0,0 0 0,-3 0 0,-1 0 124,2 2 1,0 0-1,4-1 1,0-2-237,7 1 0,1 1 0,-3-2 1,-1 2 252,0 1 0,-1 0 1,1-1-1,0 1 7,3-2 1,1 0 0,1 1 0,2 0-1,4 0 1,0-1-1,-4-1 1,-1 1-263,3 0 1,1 0 0,-2-2 0,1 0 284,7 2 1,1 0 0,-2-1 0,-1-1-249,-3 2 0,0 0 1,5-1-1,0 1 238,-1 0 1,0 0-1,1 1 1,-1 1-16,-3-2 1,-1 0 0,2 1 0,1 1 12,4 0 1,1 0-1,-2-2 1,0 0-20,-4 0 1,0 0 0,1 0 0,0 0 25,3 2 0,0 0 0,-4 0 1,0 0-1,0 0 0,0 0 0,3 0 0,0 0 3,3 0 0,0 0 1,-1 0-1,0-1-1,-1-1 1,0 0-1,0 2 1,1-1-7,-18 0 1,1-1 0,0 1 0,0 0 0,0 1-1,0 0-5,-1 0 1,0 0 0,-1 0 0,0 0-1,0 0 1,0 0-14,4 0 1,0 0 0,1 0 0,3-1 0,1-1-1,-1 1 14,2 0 0,-1 0 0,1-1 0,-1 1 0,-1-1 1,1 1-186,1 1 0,-1 1 0,1-2 0,-2 0 0,-1 0 0,1 0 167,3-1 0,0 1 0,0 0 0,3-1 0,0 1 0,-1 0-148,-2 1 0,0 0 1,0 0-1,2 0 1,0 0-1,1 0 148,-1 0 0,1 0 1,-1 0-1,-2 0 0,-1-1 1,0 1-5,4-1 1,1-1 0,0 1-1,2 0 1,0 1 0,-1 0-22,0-1 0,0-1 1,0 1-1,-11 0 1,1-1-1,1 1 0,-2 0 26,14-1 0,-1 1 0,1 0 0,-1 0 0,0-1 0,1 1-14,1 1 1,0 0 0,-1 0 0,-5 0 0,0 0 0,1-1 7,-11 0 0,2 0 0,0 0 0,0 0 0,12 1 0,0-1 0,0 1-3,1-1 0,1-1 1,0 1-1,-15 0 1,0 1-1,0 0 1,-1 0 2,12 0 0,-1 0 1,2 0-1,-13 0 0,1-1 1,1 1-1,-1-1 26,0 1 1,0-1-1,-1 0 1,0 0 0,15 0-1,-2 1 1,1-1-4,1 0 0,0 0 1,-1 0-1,-6 0 1,-1 1-1,1-1 52,5 1 1,2 1 0,0-2 0,-1 0 0,-1 0 0,1 0-4,-2-1 0,-1 1 0,2 0 1,2-1-1,1 1 0,-2 0-45,-5 1 0,-1 0 0,0 0 0,1-1 0,1 0 1,0-1 28,1 1 1,0 0 0,-1-1 0,-3 0 0,0-1 0,0 1-23,3 0 0,1 1 0,0 0 0,0-1 0,0 1 0,0 0 28,-2 1 1,0 0 0,1 0 0,0-1-1,1 0 1,-2-1-49,-2 1 1,-2 0 0,0-1 0,0 1-1,-1 0 1,0 0-55,2 0 0,-1 1 0,1 1 0,-2 0 0,0 0 0,-1 0 48,-2 1 1,0-1 0,-1 0 0,1 2 0,0-1 0,0 1-48,-1-2 0,1 0 0,-1 1 0,-2 0 0,0 1 0,0-1-12,0 0 0,0-1 0,0 0 0,-1 1 0,0 1 0,-1 0-4,16-1 1,0 0-1,-3 1 1,-1 1 3,-1-2 1,-1 0-1,-2 2 1,-1 0 2,-4-2 1,-1-1 0,-4 1 0,0 0 191,2-2 1,-2 0 0,-5 0 0,-1 0-116,24 0 0,-3 0 869,-12 0 0,-4-1-888,-12-3 0,-3-1 1002,-8-3 1,-8-2-1477,-7 3 1,-9-4 1458,-7 0-987,-14 0 0,-5 4 0,-8 2 0</inkml:trace>
  <inkml:trace contextRef="#ctx0" brushRef="#br0" timeOffset="1">6202 15190 8178,'0'-8'-820,"0"1"563,0 4 1,0-3 189,0 2 724,0 3-176,0-5 111,0 6 1,3 6-557,1 1 1,1 0 112,-1 0 1,-3 1-183,3 3 0,1 2 39,-1 2 0,1-2 9,-1 2 1,-3-2-20,3-2 1,-3 1-95,-1-1 1,1 0-128,3 1 1,-2-1 61,1 1 0,-1-1-418,-2 0 0,-4 1 9,0-1 572,0-4 0,-1 3 0,-1-4 0</inkml:trace>
  <inkml:trace contextRef="#ctx0" brushRef="#br0" timeOffset="2">6247 15669 7249,'7'12'562,"-4"-1"1,2 4-245,-1 1 1,1 0-165,-1-1 0,-3 2-11,3 2 1,-3 3-30,-1-3 1,4 1-7,0-1 1,0-1-28,-4-3 1,0 1 78,0 3 1,0-1-160,0-3 0,1-2-41,3 2-197,-3-2 1,4-2-235,-5 1-59,5-6 1,-2-1 92,5-5 437,-6 0 0,3 0 0,-5 0 0</inkml:trace>
  <inkml:trace contextRef="#ctx0" brushRef="#br0" timeOffset="3">8029 15144 8134,'0'-6'-485,"0"-4"336,0 8 186,0-8 1,0 8 262,0-6-150,0 5 1,1-2 12,3 5 0,-3 2-68,3 1 1,-1 0-21,0 5 1,-1 0-51,1 8 0,-1-4 111,-2 4 0,0 1-244,0 2 0,0-1-45,0 1 0,0-4-91,0 5 0,0-7 38,0 3 1,4-4-182,-1 0 0,2-1 387,-1 1 0,3-1 0,4 0 0</inkml:trace>
  <inkml:trace contextRef="#ctx0" brushRef="#br0" timeOffset="4">8029 15692 8205,'-5'-6'-395,"4"-4"0,-5 7 52,6-4 694,0 4 0,2-6-13,2 5 0,-3-1-135,3 2 0,2 1-14,2-2 0,2-1-21,1 2 1,2-5-55,2 4 1,-2 0 13,2 4 1,1 0-21,0 0 0,-1 2-113,-4 1 0,1 5-65,-1 7 1,-4-1 25,-4 5 0,-1 0-77,-2 4 0,-5 0-5,-3 0 1,-2 0-11,-2-1 0,-3 1 41,0 0 1,-4 0-143,4 0 1,-4-4 215,3 0 1,1-5-46,4 1 0,1-2 163,2-2 0,2-3-93,2-1 1,3-3 366,-3 4-228,2-6 1,4 3 68,2-5 0,2 0-110,5 0 1,6 0 18,2 0 0,-1 0-5,1 0 1,3 0-24,5 0 0,4-3 35,-5-1 1,1 0-112,-4 4 0,0 0-10,-1 0 1,0-4-149,-3 0 1,-3 1-324,-4 3 0,-1 0 131,1 0 1,-5 0 332,1 0 0,-5 0 0,2 0 0</inkml:trace>
  <inkml:trace contextRef="#ctx0" brushRef="#br0" timeOffset="5">10005 15144 8268,'0'-6'-2011,"0"1"1995,0 5 38,0-5 209,0 3 368,0-3-14,0 0-378,0 4 273,0-9-329,0 8 1,1-3 7,3 5 0,-3 2-8,3 1 1,-3 4-20,-1 4 0,0 2-144,0 2 1,0-1 102,0 5 1,0-1-201,0 1 1,-1 1 116,-3-5 0,3 5-270,-3-5 1,3 1-96,1-1 0,1-2-650,3 2 1007,-3-2 0,9-2 0,-3 1 0</inkml:trace>
  <inkml:trace contextRef="#ctx0" brushRef="#br0" timeOffset="6">9948 15704 8270,'0'-7'-523,"0"-3"0,3 8 1137,1-6-517,5 6 0,1-5 39,5 3 1,1 3-94,-5-3 0,4-1 43,1 1 1,3-3-8,-4 3 1,4 0-18,-4 4 0,4 0-2,-4 0 0,1-4-13,-5 1 0,-3-1-132,-1 4 0,-4 5-11,1 2 0,-3 0 89,-1 0 0,0 1-48,0 3 1,-5 1 15,-3-1 0,2 1-20,-2-1 1,2 1 35,-2-1 1,-2-1-4,2-2 1,2 2 17,-1-3 9,4-1 1,-3 0 89,2-2 254,3-3-71,-5 4-195,6-5 268,0 0 0,2 4-301,2 0 1,-2-1-37,6-3 0,3 4-100,4 0 0,1 1 123,-5-1 1,4-1-148,0 4 1,4-3 76,-3 4 0,-1-1-6,-4 5 1,1-1-46,-1 0 0,1 1-14,-1-1 0,-3 4 31,-1 1 1,-4 3-6,1-4 1,-3 4 107,-1-4 0,0 4-80,0-3 0,-1-1 247,-3-4 1,-4-1-19,-7-2 0,2 1-7,-2-5 1,-3 3-3,-1-3 0,-2 0 197,-2-4 0,0 0-265,0 0 1,2 0-241,2 0 1,2-1-545,6-3 0,4-3 140,3-4 540,8 0 0,8-6 0,5-1 0</inkml:trace>
  <inkml:trace contextRef="#ctx0" brushRef="#br0" timeOffset="7">12186 15155 6468,'0'-7'239,"0"-1"1,0 4 85,0-3 0,0 3-133,0-4 0,0 5 101,0-5 1,-4 4-107,0-3 1,1 3 223,3-4-138,0 6-26,0-3-152,0 5 0,0 5-196,0 2 1,0 7-115,0 1 1,0 6 116,0-2 1,0-1-214,0 1 0,0-2-15,0 2 1,0 2-111,0-6 1,3 5 435,1-1 0,5 3 0,-3 1 0</inkml:trace>
  <inkml:trace contextRef="#ctx0" brushRef="#br0" timeOffset="8">12232 15521 8290,'0'-11'26,"0"4"378,0-3-183,0 9 0,0-3 50,0 8 1,0 2-239,0 6 0,-2 0-36,-1 3 0,1 3-20,-1 5 1,1-4 67,2 0 0,-3 0-164,-1 4 1,0-4 93,4 0 1,-1-4-261,-3 4 230,3-5 0,-5 3 67,6-6 1,0-3 24,0-1 1,2-4 7,2 1 0,-2-3 10,6-1 0,-1 0-54,5 0 0,-1 0 5,1 0 1,-1 0-36,0 0 1,2-1 82,2-3-420,-2 3 123,4-4-203,-6 5-311,-5 0-208,-1 0 965,-5 0 0,-5 0 0,-1 0 0</inkml:trace>
  <inkml:trace contextRef="#ctx0" brushRef="#br0" timeOffset="9">12369 15738 8290,'0'-6'599,"0"1"1,0 6-117,0 3 1,0 2-323,0 5 1,0 5 42,0-1 1,0 5-76,0-1 1,0 3-55,0 1 0,1-1-271,3 1 0,-2 4-520,6 0 0,0-1 173,3-3 543,-5-5 0,10-2 0,-4-4 0</inkml:trace>
  <inkml:trace contextRef="#ctx0" brushRef="#br0" timeOffset="10">14253 15098 8245,'7'-1'-476,"-4"-3"458,-1-2 1,-1-2-28,3 1 0,-3 3 352,3-4 89,-3 6-6,-1-8-110,0 8 67,5-3-200,-4 10 0,8 6-47,-5 4 0,0 1-158,-4-1 1,0-1-76,0 5 1,0-1 79,0 1 1,0 2-137,0-6 0,0 4 189,0-4 0,0 5 0,0-2 0</inkml:trace>
  <inkml:trace contextRef="#ctx0" brushRef="#br0" timeOffset="11">14310 15532 8373,'-6'-5'-1221,"-4"4"2002,9-9-283,-4 9-237,5-4 1,5 10-58,2 2 1,0 7 4,0 1 0,-1 6-174,2-2 1,1 2 105,-5 2 1,0 0-191,-4 0 1,0 0 18,0 0 1,0-2-110,0-2 1,-4 1 85,0-4 1,0-1-299,4-4 343,-5-4-37,4 3 379,-4-9-284,5 4 1,0-6 101,0-3 1,0 2-112,0-6 1,1 2 24,3-2 0,2-2-60,6 2 1,3 2-10,0-2 1,2 2 67,-2-2 0,-3 2-7,4 2 1,0 3-32,-1-3 0,2 3-8,-2 1 1,-2 1 80,2 3 1,2-2-111,-2 6 0,0 0 5,-4 3 0,-3 0-33,0 1 0,-6 3-177,2 0 0,-3 4 171,-1-3 0,0 4-127,0-1 0,-5 3-46,-2 0 1,-7 0 70,-2-3 0,0 1 7,1-4 0,1-3 7,-5-5 0,3 2-5,-3-2 0,4-3-122,-4-1 1,5-3-234,-1-1 1,1 0 491,-1 0 0,2-5 0,-3-1 0</inkml:trace>
  <inkml:trace contextRef="#ctx0" brushRef="#br0" timeOffset="12">14276 15567 8354,'0'-23'76,"0"1"158,0 3 1,3 3-4,4 4 1,1 2-34,7 3 1,3-2-67,1 5 1,4-4 162,3 4 0,4 1-169,4 3 1,0 0-67,0 0 0,-3 0-257,-1 0 1,-4 0 213,0 0-17,-7 0 0,3 5 0,-4 1 0</inkml:trace>
  <inkml:trace contextRef="#ctx0" brushRef="#br0" timeOffset="13">16309 14996 7967,'0'-7'883,"0"2"-446,0 5 1,0 5-448,0 3 1,1 6 90,3 1-113,-3 5 0,6-2 49,-4 5 0,0 0-122,5 0 1,-5-4-365,5 0 1,-5-4 247,0 4 0,0-1-410,1 1 631,-3-3 0,4 1 0,-5 1 0</inkml:trace>
  <inkml:trace contextRef="#ctx0" brushRef="#br0" timeOffset="14">16400 15669 8311,'0'-11'-146,"0"0"0,0 3 439,0 0 287,-5 1-233,4-5 0,-8 5-101,5-1 1,-1 6 311,1-2-364,3 2 1,-9 2-129,2 0 0,-2 6-18,-1 1 1,-2 7 23,-2 1 0,1 6-42,-5-2 0,5 2 60,-1 2 0,-2 0-155,2 0 0,0 0-55,3-1 1,5 5-23,-1 0 1,6 1 23,-2-2 0,-1-2-94,1 3 0,0-3-10,4-1 0,4 0 118,0 0 0,5-5-72,-2-3 1,7-3 71,1 0 1,6-2-2,-2-2 1,2 0 34,2-4 0,0 0 15,0-4 1,0 0 150,0 0 0,-2-4-101,-2 0 0,-2-4 154,-6 0 1,-5-2-104,-2-2 1,-4 1 101,-4 0 1,-3-5-52,-8 1 1,-8-4-51,-8 4 0,-7 0-30,-4 3 1,-1 6-19,1 2 0,-1 3-644,5 1 1,0 6 644,4 6 0,5 4 0,1 7 0</inkml:trace>
  <inkml:trace contextRef="#ctx0" brushRef="#br0" timeOffset="15">5996 14790 7948,'-5'-6'-960,"4"1"1275,-4 0 288,5 3-334,0-3 57,0 5-192,0 5-33,0 2 0,0 4-9,0 0 0,1 5-6,3-1 1,-3 5-116,3-1 0,1 3 90,-1 1 1,-1-4-91,-3 0 1,0 4 48,0 3 0,0 0-107,0-7 0,0 1 58,0-5 0,0 4-26,0-4 1,0 1 0,0-5 0,0 0-346,0 1 183,0-1 1,0 1 103,0-1 1,0-3-175,0-1 0,2-3-160,1 4-103,-1-6 550,3 9 0,-5-10 0,0 4 0</inkml:trace>
  <inkml:trace contextRef="#ctx0" brushRef="#br0" timeOffset="16">5996 14824 8462,'0'-11'-412,"0"-1"296,0 6 162,5-4 1,0 7 79,3-4 1,2 4-13,-3-1 0,4 3-9,0 1 1,0 0-180,1 0 0,3 0-23,0 0 1,2 0 141,-2 0 1,-1 0-164,5 0 0,-4 0 38,4 0 0,-3 0 46,3 0 1,-5 0 23,1 0 1,1-4-23,0 1 1,-1-1 0,-4 0-19,1 0 54,-6 0 0,0 4-13,-2 0 247,-3 0-171,4 0 16,-5 0-45,5 0 2,-3 0 3,8 0-13,-4 0-61,6 0 0,-1 0 53,1 0 208,-6 0-200,4 0 356,-9 0-186,4 5-84,0-3 1,-3 4 61,2-2-10,2-3 46,-5 9-120,4-3 0,-1 4 28,0 0-69,0 1 0,-4-1 4,0 1 0,0-1 15,0 1 1,1 3-3,3 0 1,-3 4-9,3-4 1,-3 6-10,-1-2 0,0-2-41,0 2 1,0 0 51,0 4 0,0-1 24,0-3 0,1 1-33,3-5 0,-3 4-1,3-3 1,1-1-51,-1-4 0,4 1-4,-4-1 0,-1 1-6,-3-1 0,4 0-9,0 1 1,0-5-15,-4 1 49,0 0 1,0 3-93,0 1 1,0-5 13,0 1 0,0-4-335,0 3 127,0-4-399,0 7-1,0-9-472,0 4 1138,0-5 0,0 5 0,0 2 0</inkml:trace>
  <inkml:trace contextRef="#ctx0" brushRef="#br0" timeOffset="17">7800 14733 8218,'-6'0'-1224,"1"0"2356,5 0-1066,0 5 0,1 5 53,3 5 0,-3 2-1,3-2 0,1 3 1,-1 5 0,0 3-17,-4 1 1,0 3-41,0-3 1,0 7-114,0-3 1,0 3-76,0-7 0,0-2 116,0-6 0,0 1-97,0-4 0,0-1 64,0-4 1,1-1-5,3-2 1,-3-2-130,3-2 7,-3-2-258,4 3 427,-3-5 0,3 0 0,-5 0 0</inkml:trace>
  <inkml:trace contextRef="#ctx0" brushRef="#br0" timeOffset="18">7846 14790 8366,'0'-11'-116,"0"-1"0,1 5 56,3-1 1,-1 4-21,4-3 1,-3 4 136,4-1 0,-4 3 41,3 1 1,1 0-6,3 0 0,2 0-22,2 0 0,2 0-116,2 0 1,2 0 105,-2 0 0,3 0-158,1 0 0,3 0-17,1 0 0,-2-4 81,-6 0 0,3-3-23,-3 3 1,1-4-18,-1 4 0,-2-1 61,-6 2 1,-3 1-24,0-2 273,-6-2-243,8 5 1,-9-5 442,3 2-144,-2 2-90,-2-3-182,0 5-5,0 5 1,0-2 6,0 5-1,0-5-19,0 5 0,0 0 71,0 3 1,1 0-56,3 1 0,-3 1 170,3 2 1,-3-1-27,-1 5 1,4-4-31,0 4 0,-1-4-104,-3 4 1,0-1 12,0 1 1,2 1 2,1-4 1,-1 4-117,2-1 0,-3-1-5,-1 1 0,0-4 110,0 4 0,0-5 7,0 1 1,4-1 21,-1 1 21,1-2-90,-4 9 1,0-10 8,0 4 0,0-7 39,0-2-24,0 1 0,0-1-22,0 1 1,1-5-19,3 0-226,-2 4 232,3-6-924,-5 4 939,5-5 0,-4 5 0,4 1 0</inkml:trace>
  <inkml:trace contextRef="#ctx0" brushRef="#br0" timeOffset="19">9799 14813 8414,'0'-8'-240,"0"1"0,0 3-286,0-4 0,0 4 473,0-3 1,0 3 769,0-4-78,0 6-271,0-8-142,0 8-101,0-3 1,0 7-18,0 1 1,0 5-7,0 7 1,0-1-9,0 5 0,0 0 3,0 4 1,0 0-12,0 0 1,0 1-44,0 3 0,0 2 57,0 5 0,0-4-188,0 1 0,0-6 47,0 2 1,1-4-97,3-4 1,-1 1 116,4-5 0,-4 1-302,1-5 185,2 0 0,-5 1-228,3-1 1,-3-3-410,-1 0 228,0-6 546,0 3 0,0-5 0,0 0 0</inkml:trace>
  <inkml:trace contextRef="#ctx0" brushRef="#br0" timeOffset="20">9788 14824 8409,'0'-11'0,"-4"-1"-26,0 1 0,2 1-15,5 2 0,0-1-250,4 6 347,1-6 1,4 6 17,-1-4 0,2 4 43,2-1 0,-1 3 9,5 1 0,0 0-146,4 0 1,1 0 144,2 0 1,-1 0-150,1 0 0,2 0 46,-1 0 1,-1 0-114,-3 0 1,-1 0 114,-3 0 0,1-1-126,-5-3 0,1 3 75,-5-3 1,1 2-23,-1 2 1,0-3 81,1-1 0,-2-1-31,-2 1 386,2 3-60,-9-4-83,9 0 24,-9 3 26,4-3-184,-5 5-56,6 5 0,-4 2-112,6 4 0,-6 0 132,2 1 1,1 3 15,-1 0 0,0 6-21,-4-2 1,4-2-2,-1 3 0,1-1 4,-4 3 0,0 1 12,0 0 0,0 4-82,0-1 1,0 1-2,0-4 1,0 0-82,0 0 1,0-6 121,0-1 1,0 0-173,0-1 0,1 0 96,3-3 1,-3-4-4,3-1 0,-2-3-124,-2 4-16,0-6 6,5 3 0,-4-4-664,3 3 834,-3-2 0,-6 3 0,-1-5 0</inkml:trace>
  <inkml:trace contextRef="#ctx0" brushRef="#br0" timeOffset="21">12083 14847 8349,'0'-11'-502,"-4"3"-63,1 0 0,-2 5 849,1-5-29,3 0 0,-6 1-66,3-1 1,3 4 14,-3-3 1,-1 3-8,1-4 0,1 5 127,3-5-153,0 5 89,0-2-52,0 5 1,0 7-166,0 4 0,0 6-20,0 5 1,-2 1 9,-1 0 1,1 5 42,-2 2 1,-1 3-138,2 2 0,-1-1 85,4 0 0,-4-3-96,0-1 0,0-4 52,4 0 1,0-5-14,0-2 1,0-5 6,0 1 1,4-3-12,0 0 1,0-1-49,-4 1 1,4-5-176,-1 1 1,1-4-718,-4 3 320,0-4-150,0 2 807,0-5 0,0 0 0</inkml:trace>
  <inkml:trace contextRef="#ctx0" brushRef="#br0" timeOffset="22">11980 14801 8447,'0'-16'-419,"0"7"-523,0-2 844,0 2 453,6-3 1,0 2-121,5 3 1,1 1-108,-1 6 0,6 0-144,2 0 1,1 0 34,-1 0 1,3 0-68,-3 0 1,-2 0 60,2 0 0,-1 0-11,1 0 0,3 0 14,-3 0 0,-1 0-16,1 0 1,-4 0-34,4 0 1,-1 0 11,1 0 0,1-1 24,-5-3 0,0 3 26,-3-3 242,-1 3-102,1-4 275,-6 4-311,-1-4 40,0 5-27,-3 0 1,6 1 1,-4 3 0,4 2-44,-4 5 0,-1 1 9,-3-1 0,2 5-81,2-1 1,-3 5 62,3-1 1,-3 3-2,-1 1 0,0 1-29,0 2 1,0 0 6,0 4-1,0-1-38,0 2 1,0-3-108,0-5 1,0-1 37,0 1 0,1-5 88,3-3 1,-2 0-136,6-3 1,-5 2 74,0-7 0,2 0 2,-1 0 1,1-4-17,-1 1 1,-3-2-17,3 2-118,-2-3-108,-2 4 0,-6-5-510,-1 0 0,0 0 29,0 0 745,4 0 0,-12 0 0,2 0 0</inkml:trace>
  <inkml:trace contextRef="#ctx0" brushRef="#br0" timeOffset="23">14128 14836 8345,'0'-12'-766,"0"1"673,0-1 0,0 5 32,0-1 508,-5 1-207,3-5 1,-7 5 427,6-1-202,-1 5-351,-1-2 0,3 7 72,-1 1 1,1 4-180,2 4 1,0 2 62,0 2 0,2 3 22,1 5 0,-1 3-29,1 1 0,3 5-166,-3-2 0,1 3 82,-4 1 0,0-3-138,0-1 0,0-8-9,0 1 1,0-4 103,0 0 0,0-3-123,0-4 0,0-1-192,0 1-153,0-1 120,0 0-227,5-4-159,-3 3 797,8-9 0,-9 4 0,4-5 0</inkml:trace>
  <inkml:trace contextRef="#ctx0" brushRef="#br0" timeOffset="24">14128 14756 8355,'0'-12'0,"0"1"-377,0-1-50,0 1 1,1 1 353,3 2 0,2 2 298,5 2 1,1 3-158,-1-3 0,5-1-1,-1 1 0,5 0-9,-1 4 1,0 0 4,4 0 0,-7 0 12,7 0 1,-2 0-59,1 0 1,-3 0 7,1 0 0,-7 0-29,3 0 1,-4 0-15,0 0 1,-1 0 44,1 0-29,-1 0-13,0 0 0,-3 0 27,0 0 0,-6 2-48,2 1 0,-1-1 43,0 2 9,-1-3 0,7 0 99,-6 3 47,6-3 1,-4 5-82,3-2 0,1-1 125,-5 4 0,3 1-76,-3 3 0,1 5 30,-1-1 1,-3 5-53,3-1 0,-3 3 5,-1 1 0,0 3-4,0 1 1,0 3-59,0-3 1,0 5-117,0-2 1,0-2 101,0-1 1,0-3-131,0-1 1,0-2 120,0-2 1,2-2 10,1-6 172,-1 1-139,3-1 0,-4-4 105,3-4-310,-3 4-332,4-6-194,-5 4-582,0-5 1241,0-5 0,-5-1 0,-1-6 0</inkml:trace>
  <inkml:trace contextRef="#ctx0" brushRef="#br0" timeOffset="25">16081 14744 8273,'0'-11'-403,"0"-1"430,0 1 152,0 0 0,0 3 190,0 0 47,0 6-105,0-3-11,0 5-219,0 5 1,0 3 54,0 7 1,0-1-96,0 5 1,0 1 22,0 7 0,0-3 12,0 2 1,0 2-31,0-1 0,0 1-123,0-1 1,0-3 116,0 2 0,0 2-18,0-1 1,3-6-111,1-5 1,0 0 64,-4-1 0,4 1-196,0-5 1,1-3-26,-2-1 0,-1-3-722,2 4-62,-3-6-28,-1 8 1056,0-8 0,0 3 0,0-5 0</inkml:trace>
  <inkml:trace contextRef="#ctx0" brushRef="#br0" timeOffset="26">16103 14733 8212,'0'-12'0,"0"1"-197,0 0 1,2-1-266,1 1 1,0 3 831,5 1-101,-6-1-116,8-3 0,-3 3 26,4 0 0,1 5-52,-1-5 1,0 5-2,1 0 0,4 1-85,3 2 1,3 0 7,1 0 0,0 0 7,-1 0 0,1 0-91,0 0 0,0 0-39,0 0 0,0 0 67,-1 0 0,-2 0-48,-1 0 1,-6 0 19,3 0 1,-2 0-16,1 0 1,-6 0 23,2 0-7,-2 0 68,3 0 0,-6-1 6,-2-3 0,-2 3 158,2-3-168,-3 3 137,4 1-121,-5 0 0,0 5 7,0 3 0,4-2 31,0 2 1,1 3 10,-1 4 1,-3 4 23,3-4 0,-3 6 15,-1-2 0,0 2 53,0 2 1,0 0-101,0 0 1,-1 0-84,-3 0 0,3 3 49,-3 1 1,2-1-14,-2-3 1,2 0-1,-1 0 0,1 0-109,2 0 1,0-4 73,0 0 0,0-5-5,0 1 1,4-2 209,0-2-188,5 0 1,-7 0 342,6-4-302,-5-2 10,2-5-213,0 0 0,-5 0-752,0 0 891,-5 0 0,-12 0 0,-1 0 0</inkml:trace>
  <inkml:trace contextRef="#ctx0" brushRef="#br0" timeOffset="27">5939 14002 8132,'0'-6'507,"0"-5"27,0 10-305,0-4 0,0 6-172,0 3 0,0 4 0,0 7 1,1-1 48,3 5 0,-3-1-32,3 1 1,1 2-182,-1-2 0,3 2 105,-3-2 1,5 1-139,-1-5 1,-3 2-164,-1-2 0,1-2-466,-1 2 290,-1-2 1,-3-2 7,0 1 471,0-6 0,-5 4 0,-1-4 0</inkml:trace>
  <inkml:trace contextRef="#ctx0" brushRef="#br0" timeOffset="28">6293 13922 8357,'0'-11'-84,"0"3"283,0 0-212,0 6 78,0-3 0,0 17 61,0 4 0,-1 7-101,-3-4 1,1 3 76,-4 5 0,-1 6-9,-3 5 1,-1 0-176,1-4 0,-1 1 55,1-1 0,0-4-115,-1 1-45,1-11 220,-1 7 1,2-14-14,3 2-327,-4-3-401,5 0 80,0-6-267,1-1 895,10-5 0,1 0 0,5 0 0</inkml:trace>
  <inkml:trace contextRef="#ctx0" brushRef="#br0" timeOffset="29">6407 14059 8268,'0'-11'-57,"0"-1"0,0 5-60,0-1 133,0 5 0,0-3 1206,0 2-609,0 3-408,0-4 160,-5 15-325,4 3 1,-8 10 264,5 0-407,-5 4 1,7-1 139,-6 4 1,4-4-166,-3 0 72,4-2-65,-2 4 57,5-4 1,0 1-213,0-6 1,0-2-37,0 2 0,0-2 100,0-6 1,4-3 12,0 0 64,4-6 12,-1 3 1,8-5-47,0 0 1,1-1 112,-5-3 1,2-2 3,2-6 0,-6 1 51,2-1 0,-7 1 173,0 0 1,-3-1 33,-1 1 1,-6-1-150,-6 1 1,-4 5-1,-7 2-6,0 3-171,-5 1 0,0 5-373,-2 2 492,-3 8 0,9 3 0,-4 5 0</inkml:trace>
  <inkml:trace contextRef="#ctx0" brushRef="#br0" timeOffset="30">7778 13933 8260,'0'-6'-1382,"-2"0"1888,-1 2 42,1 3-99,-3-4 1,5 10-196,0 2 1,0 9-91,0 3 1,0 2-39,0 2 0,0 5-168,0 2 0,4 0 87,0 0 1,5-5-102,-2 2 1,0-7 9,0-1 1,-3-5-257,4 2 0,-6-4-699,2 0 533,2-1 468,-4 1 0,3-1 0,-5 0 0</inkml:trace>
  <inkml:trace contextRef="#ctx0" brushRef="#br0" timeOffset="31">8166 13899 8276,'-6'-6'-443,"0"2"559,6 8 0,-5 3 114,-2 9 1,0-2 6,0 5 0,-1 5-106,-3 6 1,-1 5 95,1 3 0,-2-3-85,-2 3 1,2 2-220,-2-2 1,2-4 29,2-4 0,0-4-113,-1 0 0,1-7-128,-1-3-73,1 1 1,5-4-391,2 2-189,3-7 940,1-3 0,5-5 0,1 0 0</inkml:trace>
  <inkml:trace contextRef="#ctx0" brushRef="#br0" timeOffset="32">8292 14093 8375,'0'-11'33,"0"0"233,0-1 238,0 6-293,0 1 0,-4 10 14,0 2 1,-1 4-23,1 0 0,-1 5-176,-3 3 1,-2 3 146,3 1 0,-4 0-138,0 0 1,3-1 74,1 1 0,0 0-181,0 0 1,0-4-78,4 0 64,1-5 52,-3 2 1,7-4-81,1-1 0,0-1 15,5-2 0,-1 1-119,5-5 0,-1 0 110,0-4-225,1 0 139,-1 0 1,1-4 112,-1 0 0,-3-5-26,-1 1 1,-4 2 196,1-2 0,-3 1-119,-1-5 1,-1 2 11,-3 3 0,-4-2-43,-7 5 0,-7 0 5,-4 4 0,-2 0-149,1 0 1,3 5 200,-2 3 0,6 2 0,4 1 0</inkml:trace>
  <inkml:trace contextRef="#ctx0" brushRef="#br0" timeOffset="33">9742 14025 7465,'0'-7'376,"0"4"-34,0 6 0,1 5-178,3 7 1,-3 2-46,3 2-14,2 2 0,-4-2-17,2 8 0,-3-7-102,-1 3 0,4-2 70,-1 1 1,1-3-169,-4 0 1,0-5 149,0 2 0,0-7-220,0-2-234,0 1 0,0-1 416,0 1 0,0-5 0,0 2 0</inkml:trace>
  <inkml:trace contextRef="#ctx0" brushRef="#br0" timeOffset="34">10039 13979 8271,'0'-11'-1519,"0"4"1281,0 2 527,0 15 1,0 3 234,0 10 1,-1 0-246,-3 0 0,-2 5-38,-6 2 0,-1 3-126,-2 1 0,1 3-31,-5-3 1,5 6-93,-1-10 1,-1 1-121,0-9 0,5 0-119,3-3 0,6-2-59,-2-6-516,3 0 131,1 1 691,0-6 0,5-1 0,1-5 0</inkml:trace>
  <inkml:trace contextRef="#ctx0" brushRef="#br0" timeOffset="35">10222 14173 8360,'-7'-11'0,"-2"-1"655,6 1-277,-1 5-403,4 1 135,0 5 1,0 5 151,0 2 1,-1 7-171,-3 1 0,1 6 92,-4-2 1,-1 4-199,-3 3 1,-1-2-28,1 3 0,-4-3-61,-1-1 0,5-1 0,3-3 1,6 1-18,-2-5 1,3 0-268,1-3 244,0-1 0,5-1-55,2-2 1,3-3 135,2-5 1,3 0-218,0 0 1,1-1 114,-5-3 1,0 1 47,1-4 0,-5-1 66,1-3 1,-5-1 113,0 1 1,-1 0 87,-2-1 1,-2 1-120,-1-1 0,-5 5 84,-7-1 0,-3 6-101,-5-2 1,-1 4-170,-3 4 1,5 1 151,-1 2 0,0 8 0,5-2 0</inkml:trace>
  <inkml:trace contextRef="#ctx0" brushRef="#br0" timeOffset="36">12140 14025 8314,'-5'-7'478,"4"2"-248,-4 5 1,5 5-33,0 3 0,0 6 16,0 1 0,0 6-123,0-2 0,0 1-200,0-1 0,4 3 121,0-3 0,1-2-199,-2 2 0,-1-1 72,2 1 1,1-2-852,-2-6 536,1 1 430,-4-1 0,5 0 0,2 1 0</inkml:trace>
  <inkml:trace contextRef="#ctx0" brushRef="#br0" timeOffset="37">12426 13945 8233,'0'-14'-507,"0"2"202,0 9 570,0-2 0,0 6-118,0 3 1,0 2 188,0 5 0,-5 6-123,-3 2 0,-2 8-72,-1 3 1,-1 7-69,1 1 1,-4 3-161,-1-7 1,1 5-8,4-8 0,3 3 131,0-7 1,2-6-330,-1-6 0,-2-2-187,5-2-80,0 1-131,-1-1-89,4-4 779,-4 3 0,5-9 0,0 4 0</inkml:trace>
  <inkml:trace contextRef="#ctx0" brushRef="#br0" timeOffset="38">12586 14150 8391,'0'-16'-306,"-5"3"0,3 1 723,-1 4 178,1 5 1,-1 0-391,-1 6 1,-1 1 3,1 8 1,1-2-127,-4 9 0,-1 0 90,-3 4 1,-1 0-204,1-1 1,-1 1 11,1 0 1,0 0-89,-1 0 0,5-4 17,-1 0 1,5-4-173,0 4 1,1-5-22,2 1 1,2-2 158,1-2 1,0-3-51,5 0 0,-1-6 46,5 2 0,-1-3 12,0-1 1,1 0 20,-1 0 1,1-4 89,-1 1 0,-1-6-31,-2 1 0,-2-2 122,-2-1 0,-3-1 6,3 1 0,-9 3-125,-6 0 0,-7 6-207,-9-2 1,-2 3 141,-5 1 1,-1 6 96,1 6 0,5-1 0,1 6 0</inkml:trace>
  <inkml:trace contextRef="#ctx0" brushRef="#br0" timeOffset="39">14230 14048 8377,'0'-7'-1461,"0"1"1517,0 2 1034,0 3-677,0-4 1,-3 6-190,-1 3 1,0 4 22,4 7-88,0-3 0,0 10-66,0-3 1,0 1-195,0-1 1,4 2 61,0-6 1,4 4 125,0-4 1,-2 0-396,2-3 1,-4-1 123,3 1 0,-4-1 184,1 1 0,2-1 0,1 0 0</inkml:trace>
  <inkml:trace contextRef="#ctx0" brushRef="#br0" timeOffset="40">14573 13945 8377,'0'-12'-686,"5"6"890,1-4 0,1 10-118,-3 0 0,-3 5 107,-1 6 1,-1 7-73,-3 5 1,-3 6 131,-4 9 0,-4-1-142,0 5 1,-4-4-108,3 4 0,-3-8-169,4 4 1,-4-10 97,4 3 1,0-6-308,3-2 0,5-5 152,-1-3 0,5-2-55,0-2 0,-3 0-113,3 1 390,-1-6 0,4 4 0,0-3 0</inkml:trace>
  <inkml:trace contextRef="#ctx0" brushRef="#br0" timeOffset="41">14710 14150 8346,'0'-21'-5,"0"2"0,0 2 386,0 6 57,0 5-1,0 1-222,0 5 0,-1 5-76,-3 2 0,-1 8-118,-3 4 0,-2 7 64,3 0 0,-4 2-108,0-1 1,3-3-27,1 3 1,3 1-92,-4-2 0,6-3 115,-2-4 1,3-1-91,1 1 0,1-1-221,3-3 1,1-6 131,2 2 1,4-3-114,-4 0 1,3-3 71,2-5 0,-5 0 49,1 0 42,0 0 0,2-5 269,-3-3 0,0-2-25,-3-2 0,-3 1 37,3 0 0,-8-5-69,-4 1 1,-6 4 144,-1 3 0,-5 6-433,1-2 0,-3 2 130,-1 2 100,0 6 0,1 5 0,-1 7 0</inkml:trace>
  <inkml:trace contextRef="#ctx0" brushRef="#br0" timeOffset="42">16161 13968 8015,'0'-12'-256,"5"6"820,-4 1 0,8 14-248,-5 2 0,-1 8-183,-3 0 1,0 7-207,0 0 0,0 1 153,0-4 1,-1 0-227,-3-1 1,3 0 93,-3-3 1,3-1-64,1-3 1,0-2-230,0 2 0,0-6 344,0-2 0,-5 1 0,-1 4 0</inkml:trace>
  <inkml:trace contextRef="#ctx0" brushRef="#br0" timeOffset="43">16457 13945 8335,'0'-13'-550,"0"-2"0,4 15 778,0 0 0,0 5 21,-4 6 0,-1 6-120,-3 2 0,-3 4-26,-4 3 0,0 4 115,-1 4 1,0 0-269,-4 0 1,2-1 81,-5-2 1,5-3-217,-1-5 0,2-4 2,2 0 0,1-5-583,2 1 110,-2-2 655,9-2 0,-9 0 0,3 1 0</inkml:trace>
  <inkml:trace contextRef="#ctx0" brushRef="#br0" timeOffset="44">16572 14105 8335,'0'-12'-769,"0"6"706,0 1 241,0 5 0,0 5-93,0 3 0,0 7 189,0 4 0,-2 2-116,-1 2 1,-4 0 11,-4 0 0,-2 0-122,-2 0 0,2 0-94,-2-1 1,4-3 71,3 0 0,-1-5-124,5 2 1,0-4 30,4 0 0,2-1 40,2 1 1,-1-6-326,9-2 0,-2 1 100,9-1 0,-4-1-113,4-3 1,-4 0 187,4 0 1,-3-1 106,3-3 0,-5-2 85,1-5 1,1-1 259,0 1 0,-2-5-89,-7 1 0,-2-1-68,-5 1 0,-2 2 319,-6-2 0,-2 7-141,-13 4 1,0 3 64,-11 1 1,-1 1-293,-7 3 0,-3 7-452,3 8 177,8 3 1,-4 1-1,9 0 1</inkml:trace>
  <inkml:trace contextRef="#ctx0" brushRef="#br1" timeOffset="45">11090 15487 7039,'0'-7'53,"0"-3"0,0 8 387,0-6 374,0 6-502,0-9 1,3 9 96,1-6 71,0 6-65,-4-3-106,0 5 1,0 5-221,0 2 0,-1 3-83,-3 2 0,-2 4-38,-6 3 1,1-1 81,-1 1 1,-3 1-57,0 7 1,-4-3 77,4 3 1,-6-3-137,2-1 1,2 0 50,-2 0 0,3-1-16,-3 1 1,5 0 12,-1 0 1,2 0-25,2 0 0,0-1-54,-1 1 1,1 4 98,-1 0 1,1-1-29,-1-3 0,5 0 13,-1 0 1,1-2 3,-5-2 1,1 2 3,-1-6 0,2 0 5,3-3 10,-4-1-4,5 0 1,0-3 103,2 0-97,3-6 120,1 3 743,0-5-822,5 0 0,1 0-113,6 0 0,-5 0 103,1 0 0,-1 0-123,5 0 1,3 0 84,0 0 0,2 0-17,-2 0 1,3-1-31,5-3 1,1 3-4,2-3 0,4 3-71,4 1 0,0 0 97,0 0 1,1 0-76,-1 0 0,1 0 62,3 0 0,-6 0-10,2 0 0,-6 0-15,3 0 0,-1 0-2,4 0 0,2 0-7,2 0 1,-2-1-3,2-3 0,-4 2 88,-4-1 0,-2 1-59,-5 2 1,0 0 116,0 0 1,-5 0-71,-3 0 1,1-3 88,0-1 0,0 0-104,-1 4 0,-2-1 1,2-3-65,-2 3 27,-2-4 1,-4 3-458,-4-2 313,-1 3 0,-7-4-451,-3 5 0,-2 0 215,-2 0 1,1 0 419,0 0 0,-1 0 0,1 0 0</inkml:trace>
  <inkml:trace contextRef="#ctx0" brushRef="#br1" timeOffset="46">11158 15544 8089,'1'-8'-914,"3"1"1298,-2 4-169,3-7 0,-5 4 132,0-6 0,0 4-127,0 1 1,-2 3 235,-1-4-106,1 6 0,-3-4 77,5 2-32,0 3 127,0-5-45,0 6-314,0 6 1,1-4-124,3 6 1,-1-1 109,4 5 0,0 3-123,0 0 0,4 5 88,-4-1 0,7-1-89,1 1 0,1 0 22,-5 4 0,4 0 85,0 0 1,6 0-127,-2 0 1,2-1 93,2 1 0,0-1-227,0-3 0,0 2 11,0-2 0,-1-1-102,1 1 0,-1-4-35,-3 4 1,1-3 84,-5 3 0,2-5 2,-2 1 0,-2 1 68,2 0 1,-4-1 174,-3-4 0,2 1-156,-2-1 1,-2 1 160,2-1 1,-1-1-6,5-2 0,-5 1 79,1-6 0,0 3-116,3-3 0,-3-1-1,-1 1 1,-3-1-274,4-2 283,-6 0-868,3 0 318,-5 0-4,-5-5 1,3 3-30,-6-1 533,0 1 0,-3-3 0,0-1 0</inkml:trace>
  <inkml:trace contextRef="#ctx0" brushRef="#br1" timeOffset="47">11135 15692 8264,'5'-6'-521,"-3"-4"366,8 9 950,-9-5-166,4 1-416,-5 4 0,0-3-87,0 8 1,-1 2-12,-3 6 1,-6 3-141,-5 0 1,-6 7 111,2 1 1,-2 0-154,-2 3 0,-4 2 54,1-1 0,-5 4-138,5 0 1,0-3 146,7-1 1,-1-1-7,5-3 0,1 1 42,6-9 1,-1 1 25,5-5-148,1-5 118,3-1-82,5-5 1,5-1 71,5-3 0,7-3-237,0-8 0,3-2 65,5-2 0,-3-3 44,3 3 0,-5-1 70,2 1 1,1-3-6,-1 3 0,-1 3 37,-3 1 0,-4 2-54,0 2 0,-5-1 151,1 1 1,-2 1-79,-1 2 0,-5-1 430,1 5-49,-6 0 123,3 4-393,-5 0 1,-1 6-193,-3 1 0,-2 3 143,-5 2 1,-1 3-97,1 0 1,-5 5 14,1 0 0,0-3-174,4 2 0,-1-1 163,1 1 1,1 1-18,2-4 1,-1-5-103,5-3 1,1-4 48,3 3 360,0-4-228,0 2 1,1-5-30,3 0 0,2-2-49,5-1 0,2-4-128,2-4 0,-1-1 94,5 1 1,-5 0-163,1-1 0,2-3 204,-2 0 1,2 0-30,-2 3 0,-2 1 179,2-1 1,-4 5-105,-3-1 114,-3 5 1,-1-3 9,0 2 0,-2 3 71,-6-3 0,-2 8-97,-6 4 1,1 3-58,0 4 1,-2 3-205,-2 5 1,2 0 133,-2 0 1,6-1-234,1 1 1,2 0 55,-2 0 0,3-8-186,5 0 363,0-9 0,2 4 6,1-10 0,4 0-1,4 0 1,1-2 188,-1-1 1,0 0-36,1-5 1,3 1-84,0-5 1,4 1-56,-3 0 0,3-1 44,-4 1 1,4-1-264,-4 1 210,0 5-44,-3-5-14,-6 10 39,-1-4 0,-6 9 22,-3 0 1,2 5-24,-6-2-144,0 3 0,-2 2 28,3-1 41,1 1 0,3-1 84,-1 0 0,0-3-1,4 0-42,0-6 28,0 8 0,1-8 138,3 1 1,-1-1-82,4-2 0,5 0-99,3 0 0,1-2 80,0-1 1,-4 1-16,4-1 0,-4-4 0,0 1 0</inkml:trace>
  <inkml:trace contextRef="#ctx0" brushRef="#br1" timeOffset="48">10770 16595 8199,'-6'-7'-465,"0"2"1,6 4 1556,0-3-344,0 3-591,0-4 1,0 6-22,0 3 0,0-2 47,0 6 0,0 3 13,0 5 1,0 4-152,0-1 1,0 2 117,0 2 0,0 0-80,0 0 0,0 0-5,0 0 0,0 3-142,0 1 0,0 3 133,0-3 0,0 4-135,0-5 0,0 2 108,0-1 0,0-4 18,0-1 0,-3 1-40,-1-4 1,0-2 6,4-2 0,0-2-1,0-2 1,0-3-28,0-1-3,0-4 191,0 2 145,0-5-244,-5 0 1,4-1 59,-3-3 27,3 3-88,1-4 14,0-1-102,0 5 105,0-9-175,0 9 0,1-4 146,3 5-119,-3-5 4,9 3 0,-4-3-107,6 5 0,-5 0 88,1 0 1,0-1-32,3-3 1,2 3 97,2-3 1,-1 3-41,5 1 1,-4 0 60,4 0 1,0 0-58,4 0 0,0 0 69,0 0 0,-2 0-84,-2 0 0,2 0 7,-6 0 0,0 0-147,-3 0-327,-1 0 3,1 0-421,-6 0-567,4 0 1257,-9 0 1,-6 0-1,-7 0 1</inkml:trace>
  <inkml:trace contextRef="#ctx0" brushRef="#br1" timeOffset="49">10770 16914 8317,'-6'-5'494,"0"4"1,8-4-237,2 5 1,2-1 100,5-3 1,5 3-102,-1-3 1,9 2-120,-1 2 1,10-3-14,-3-1 0,6 0-133,-6 4 0,-2-1 135,-1-3 1,-4 3-157,-4-3 0,-3 3-744,-4 1 597,-1 0 0,-3 0-1077,-1 0 516,-4 0-719,2 0 1455,-5 0 0,-5 0 0,-2 0 0</inkml:trace>
  <inkml:trace contextRef="#ctx0" brushRef="#br1" timeOffset="50">10816 16617 8306,'1'-7'-1097,"3"-1"1269,-3 1 0,9-4 482,-2 4 1,-2-2-226,2 5 0,3-1-16,4 1 0,4 3-276,-3-3 0,4 2 74,-1-2 1,1 2-298,-1-1 1,2 0-187,-6-1 1,0 3-747,-4-3 775,1 3 243,-1 1 0,1 0 0,-1 0 0</inkml:trace>
  <inkml:trace contextRef="#ctx0" brushRef="#br1" timeOffset="51">11307 16515 8308,'0'-7'217,"0"2"578,0 5 0,0 5-609,0 3 0,0 3 9,0 4 1,0 1-109,0 7 0,-2-2 86,-1 10 0,1-5-41,-1 5 0,0-1-3,-1 4 0,3 4-131,-3 1 1,3 0 13,1-1 0,0-3 66,0 4 0,0-4-14,0-1 0,0-4 57,0-4 0,0-3 6,0-4 1,0-1-68,0-3 0,0-6 45,0 2-139,0-2 1,0-1 143,0-1-264,0-4 156,0 2 241,0-5 1,1-4-298,3 0 107,-3 1 1,6 3-135,-4 0 1,0 0 65,4 0 0,-3 0-15,4 0 1,-1 0-33,5 0 0,-1 0-131,1 0 1,3 0 79,0 0 1,2 0-116,-2 0 0,-2-2-7,2-1 0,1 1 64,0-1 1,-1 1-506,-4 2-209,1 0-205,-1 0 156,0 0-131,-4 0 1065,-2 0 0,0 0 0,1 0 0</inkml:trace>
  <inkml:trace contextRef="#ctx0" brushRef="#br1" timeOffset="52">11295 16503 8300,'12'-7'678,"-1"-1"0,0 5-440,1 0 1,1 0-1,2 1 70,4-2 0,-1-4-194,1 4 0,0-1 68,4 1 1,-4 3-204,0-3 0,-5 3-109,1 1 0,-3 0-912,0 0-600,-6 0 1642,4 0 0,-8 5 0,3 1 0</inkml:trace>
  <inkml:trace contextRef="#ctx0" brushRef="#br1" timeOffset="53">11638 16663 7747,'-6'0'1595,"0"1"-1402,6 3 0,0 4-129,0 7 1,0 1 79,0 3 1,2 7-5,2-3 1,-3 6-63,3-2 0,-3 8 62,-1-1 1,4 6-225,-1-6 1,1 1 56,-4-8 1,4 0-31,0-4 1,0-4 28,-4 0 0,0-9 44,0 1-332,0-2-483,0 3-723,0-6 663,0-1 59,0-15 800,0 2 0,0-13 0,0 3 0</inkml:trace>
  <inkml:trace contextRef="#ctx0" brushRef="#br1" timeOffset="54">11649 16960 8145,'-5'-6'-356,"4"-1"-445,-3 3 1056,3 3 1146,1-4-548,0 5-571,5 0 0,1 0-232,6 0 1,-1 0 20,1 0 0,3 0-112,0 0 0,1 0 80,0 0 1,0 0-124,3 0 1,3 0 69,-3 0 1,1 0-72,-1 0 1,2 0-1007,-6 0 471,0-5-500,-4 4 1120,-4-4 0,-7 0 0,-7-2 0</inkml:trace>
  <inkml:trace contextRef="#ctx0" brushRef="#br1" timeOffset="55">11649 16732 8214,'0'-8'0,"0"0"0,0 5 421,0-5-143,0 5 1,5-6-34,3 6 0,2-2-53,2 1 1,3 3-68,0-3 1,5-1-66,-1 1 1,3 0 144,1 4 0,-4-4-326,0 0 0,0 1-216,4 3 1,-4 0-843,0 0 931,-5 0 248,2 0 0,-4-5 0,-1-2 0</inkml:trace>
  <inkml:trace contextRef="#ctx0" brushRef="#br1" timeOffset="56">12072 16480 8183,'5'-6'-749,"-3"1"524,6 5 0,0 0 668,3 0 0,1 0-111,-1 0 1,0 0-134,1 0 1,0 0-78,4 0 1,-4-1-111,4-3 1,-4 3 84,0-3 1,-1 2-100,1 2 0,-5 0 52,1 0 1,-1-1 55,5-3 1,-5 3-47,1-3 1,-5 2 15,0-2 0,0 3 18,1-3-24,-3 3-17,4 1-207,-5 0 207,5 0 138,-4 0 0,5 5-162,-6 2 1,0 0 150,0 0 0,0 2-66,0 6 0,0-1 126,0 5 0,0 0-76,0 4 1,0 0 9,0 0 0,0 0-152,0 0 1,0 3 107,0 1 1,0 0-216,0-5 0,1 5 101,3 0 0,-3 1-107,3-2 1,1 0 14,-1 4 0,-1-5 32,-3 2 1,0-3 45,0-1 1,0 0 5,0 0 1,4-4 166,0 0 0,0-4-102,-4 4 1,0-5 92,0 1 1,0-2-110,0-2 1,0-3-3,0 0 0,0-5 121,0 5 0,0-5-126,0 7-47,0-9-192,0 4 760,0-5-371,-5 0 1,2 0-20,-4 0 1,3 0-83,-4 0 0,1 0 84,-5 0 0,1-4-101,-1 0 0,1 1 2,-1 3 0,-3 0-78,0 0 0,-2-2-155,2-1 1,3 1 85,-4-1 0,0 1-303,1 2-221,-1 0 1,5 0-106,0 0-1891,4 0 2583,2 0 0,10 5 0,2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30:03.69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2627 5802 8480,'0'-12'0,"0"5"-36,0-1 163,0 6 66,0-9 13,0 10 0,0-5-109,0 2 220,0 3-109,0-4 1,-4 10 30,0 2 1,-1 6-111,1 6 0,-2 3 78,-5 12 0,-5 4-158,1 12 0,-5 2-357,1 5 1,-3 0 206,-1 0 0,0 0-165,1 0 1,4-5 139,3-2 1,-2-5-50,2-3 0,4 0 14,3-8 0,4 2-72,-4-10 0,5 1 150,-5-4 0,4-5-12,-3-3 1,4-2-87,-1-2 655,3 0-1153,1-4 198,0-2 481,0-5 0,5-10 0,1-3 0</inkml:trace>
  <inkml:trace contextRef="#ctx0" brushRef="#br0" timeOffset="1">2638 5836 8322,'-4'-15'0,"1"0"0,-5 3 888,4 5-183,0-1-235,-1 2 1,3 1-126,-6 5 1,6 1-64,-2 3 1,3 3-49,1 8 0,1 8 16,3 8 1,6 3-94,5 4 0,5 4 102,-1 7 0,3 3-628,1 6 1,0-3 377,-1-1 1,-3 2-490,0-3 1,-3-6 242,3-2 1,-5-6-99,1-1 1,-2-3 88,-2-1 1,-1-4 53,-2-4 0,1-5 125,-5-2 0,3-5-73,-3 1 0,4-3 57,-5 0 0,2-2-89,-1-2-120,-2-3-228,3 0-625,0-4 1145,-4-1 0,4-6 0,-5-6 0</inkml:trace>
  <inkml:trace contextRef="#ctx0" brushRef="#br0" timeOffset="2">2193 6498 8318,'5'-7'-124,"2"-1"0,14 1 124,5-5 0,9 1 982,7-1 1,1 0-336,10-4 0,-3 5-291,3 0 0,-5-1-667,2 5 0,-5 1 270,-3 3 0,-4 0-1051,-7-1 0,-3 3 1092,-6-3 0,1 13 0,0 4 0</inkml:trace>
  <inkml:trace contextRef="#ctx0" brushRef="#br0" timeOffset="3">2535 5242 8541,'0'-11'13,"0"4"1,-1 1 410,-3 2 54,3 3-450,-9-4 0,4 6 164,-6 3 0,5-1-177,-1 4 1,-3 5 119,-5 3 1,0 1-157,1 0 0,2-4 89,-2 3 0,-2 2-114,2-2 0,-4 4 102,4-4 1,-2 1-194,2-5 0,-2 4 27,-2 1 1,-1-1 143,5-4 0,-4 1-54,4-1 1,-1 0 32,5 1 0,0-6 313,-1-2-274,6 2 28,-4-4-23,8 3 0,-3-4 52,5 3-21,5-3 0,2 8-24,4-5 1,1 5 147,-1-2 1,5 0-145,3 0 0,3-3 110,1 4 0,5-6-94,2 2 0,3-3 105,2-1 0,0 0-75,3 0 0,1 0 4,3 0 0,2 0 87,-6 0 0,3-1-66,-2-3 0,-3 3-290,-5-3 1,0 4 83,-4 4 1,0-2-91,-4 6 0,-4-2 27,0 2 0,-5 2-96,1-2 0,0-2 166,-3 2 1,2-2-3,-7 2 0,2-2 203,-1-2-239,2-3 575,-9 4-170,4-5 458,-5 0-493,0-5 0,-5 3-144,-3-6 1,-2 0-33,-1-3 1,-6-1-177,-2 1 1,2-2 64,-2-2 1,-1 1 65,-2-5 1,-2 0-123,-3-4 1,3 0 85,-3 1 1,3-5 19,1 0 0,2 1 19,2 3 1,-3 0 21,3 0 1,2 2-51,2 2 1,3 1 66,0 3-198,1 2 1,1-4 96,2 6 1,-1 3-379,5 1 72,0 4-1424,4-2 691,0 5-1178,11 0 2225,1 5 0,11 1 0,0 6 0</inkml:trace>
  <inkml:trace contextRef="#ctx0" brushRef="#br0" timeOffset="4">3906 5802 7174,'0'-8'642,"0"1"711,0 4-866,0-2 1,0 6-177,0 3 0,0 9-27,0 10 1,4 6-138,0 9 0,3 8 28,-3 7 1,4 4-518,-5 4 1,6 1 314,-5-30 1,0 1 0,-1 0 0,0 0-320,5 28 1,-6-6 109,2-5 0,-1-8 115,1-4 1,-3-6 16,3-2 0,-3-6 16,-1-1 0,0-1 180,0-7 0,0 0-169,0-4 0,0 1-292,0-1 268,0-4 1,-1-2-468,-3-5 173,3 0 1,-5-5-167,6-3 561,0-2 0,-5-7 0,-1 0 0</inkml:trace>
  <inkml:trace contextRef="#ctx0" brushRef="#br0" timeOffset="5">3803 5939 8300,'-10'-23'-240,"2"0"0,3 4 160,5 0 0,2 1 80,1-1 0,8-1 1087,4 5 0,5-4-428,-1 4 0,3-1-330,1 5 1,3 1-58,1 2 1,8 3-273,0 5 0,0 0-77,-4 0 1,0 5-111,-4 3 0,0 3-129,-5 4 0,0 2 174,-3 2 1,-4 2-103,-7-2 0,-3 3 63,-5 1 1,-5 4 139,-3-1 1,-7 2-29,-4-1 0,-4-2 56,-3 6 0,-4-6 26,-4 2 1,-4-3 24,0-1 0,0-2 252,4-2 0,1-2-90,2-6 1,7-1 130,5-2 1,9-3 188,-2-5-340,9 0-42,-2 0 0,13 0-94,4 0 0,12-4 101,3 0 1,11-3-68,7 3 1,6-4-36,6 4 1,-5 1-151,-2 3 0,-3 0-10,-2 0 1,-5 5 103,-6 2 1,-1 5-114,-6 3 1,-2 3 143,-6 5 1,1-1-285,-4 1 1,-6 1-2,-6 3 0,-3-3 137,-1 3 1,-7 1 45,-4-2 1,-5 5-26,-7-4 1,-5-1 246,-3-3 0,-7-1-89,-4-3 0,-2 1 3,-2-5 1,2-1-71,2-6 1,3 1-367,4-6 0,7 1-5,6-4 0,1-5-308,10-2 697,2-9 0,9-1 0,0-6 0</inkml:trace>
  <inkml:trace contextRef="#ctx0" brushRef="#br0" timeOffset="6">3837 5505 7944,'-5'-12'454,"4"1"1,-5 0-28,2-1 1,3 1-129,-3-1 1,-1 1 8,1-1 1,-1 0-109,1-3 0,2 2-15,-6-2 1,4-3-51,-4-1 0,6 1 62,-2-1 1,3 0-162,1-4 0,0 0 58,0 0 1,1 1-127,3-1 1,4 0 29,7 0 0,1 4-58,3 0 0,7 6 31,-3 2 0,2 1 47,-2 6 1,0 0 23,-1 4 1,1 5-29,0 3 0,1 3-114,3 5 0,-3 1 76,3 6 1,-3 0 17,-1 0 0,-2 0 18,-2-1 0,-2 5-9,-6 0 1,1 3-26,-1-3 1,-1 3-2,-2-3 0,1-2-112,-6-6 0,3 2 79,-3-6 0,-1 0 70,1-3 1,0-1-44,1 0 1,-3-3 201,3 0-216,-3-6-196,-1 3-1154,0-5 775,-5 0 0,2-1 238,-4-3 0,4 2 380,0-6 0,-4 0 0,1-3 0</inkml:trace>
  <inkml:trace contextRef="#ctx0" brushRef="#br0" timeOffset="7">3678 5562 8095,'-7'-11'-850,"-3"4"2331,9-3-398,-4 9-515,5-4 1,1 5-187,3 0 0,-2 0-138,6 0 0,0 0-115,3 0 0,2 0 69,2 0 0,-1 4-36,5-1 1,5 1 92,6-4 1,5 4-82,3 0 1,2 0 12,6-4 1,0 0-114,-1 0 0,6 0-127,2 0 0,-6 0 176,-1 0 1,-3 0-39,3 0 1,-4-4 75,0 0 1,-7-4-136,-1 5 1,-1-6 117,-6 1 1,0 2-58,-4-2 0,-6 6 33,-1-2 0,-8-1-360,0 1-749,-5 0-648,2 4-1466,-5 0 3103,-10 5 0,-3 7 0,-10 5 0</inkml:trace>
  <inkml:trace contextRef="#ctx0" brushRef="#br0" timeOffset="8">5927 5825 7951,'6'-12'-725,"-5"5"839,3-1 1,1 0 458,-2-3 1,1 0-59,-4-1 1,0 1-196,0-1 0,-1 1 169,-3-1 1,-2 1-170,-6 0 0,-4 0-12,-3 4 0,-4 2-26,-4 5 0,-2 0-207,-5 0 0,-9 6 117,-3 6 0,-7 5-168,0 10 1,-3 2 100,27-12 0,1 0 1,1 3-1,2 0 42,-1 0 0,2 2 0,-20 23-589,6 5 0,5 2 216,10 5 1,6 0-330,6 0 1,6 0 294,9 0 0,4-5-58,11-2 0,11-4 169,12-5 0,3-3 265,5-7 0,2-3 280,5-5 0,0-9-191,0-3 0,-4-7 127,1 0 1,-7-3-52,-2-1 1,0-5 163,-7-3 0,-1-2 11,-7-1 1,2-2-99,-6-2 0,0 2-175,-7-2 0,-3 2-139,-4 2 1,-1-1-620,1 1 1,-2-1 630,-3 1 0,-2 3-1538,-5 1 0,0 3 706,0-4 1,-1 6 755,-3-2 0,-2 3 0,-5 1 0</inkml:trace>
  <inkml:trace contextRef="#ctx0" brushRef="#br0" timeOffset="9">5014 5516 8402,'-2'-6'-508,"-1"2"1,1 2 362,-1-2 836,1 3-45,2-5-261,5 6 184,2 0-194,4 0 0,2-3 26,2-1-212,3 0 1,9 4 0,-1 0 1,6 0 71,-2 0 1,8 0-217,4 0 0,7 0 19,0 0 1,4 1-184,-3 3-1284,9-3 1400,-5 4 1,4-1-117,-5 0 0,-4 0-167,0-4 0,-2 0 264,-1 0 1,-2 0 67,-2 0 0,-3 0-13,-4 0 0,-6-1 60,-3-3 1,-3 1 37,-4-4 0,-2 4-32,-6-1 1,-3-1 1387,-1 1-2013,-4 1 77,2 3 1,-6 0-1356,-3 0 1803,-2 0 0,-11 0 0,-1 0 0</inkml:trace>
  <inkml:trace contextRef="#ctx0" brushRef="#br0" timeOffset="10">5288 5471 8255,'0'-7'0,"0"-3"74,5 9 0,-4-6 469,3 4 315,-3 1-442,4-3-170,-3 0 1,4 3-52,-2-6 1,-3 4 344,3-3-459,2-1 0,-1-3 149,3-1 0,1 1-216,-5-1 0,3-3 12,-3 0 1,1-4 62,-1 4 0,-3-6-156,3 2 1,-3 2 42,-1-2 0,0-1-192,0-2 0,-4 0 71,1 3 1,-5-1-65,4 5 1,-5-1 99,2 5 0,0 3-21,0 1 1,0 3 86,0-4 1,0 6-42,4-2 217,1 3-220,-3 1 738,5 0-613,5 0 12,2 0-68,4 0 1,1 0 47,-1 0 0,0 0 40,1 0 1,-1 1-42,1 3 0,-1-3-32,0 3 0,5-2-25,-1 2 0,4-3-1,-4 3 0,4-3-12,-4-1 0,6 4 51,-2 0 0,2 0-77,2-4 1,-4-1 57,0-3 1,-1 1 178,1-4-187,3-1 0,-10-2 294,4 2-197,-9-2 1,2 8 128,-5-6-254,0 5 0,-8-3 87,0 2 1,-5 3-121,2-3 0,0 3 145,0 1-316,4 0 184,-7 0 0,7 1-264,-4 3 164,4-3 61,-2 4 250,5 0-231,0-3 185,0 8-144,0-4 372,0 6-249,0-1 0,0 0 93,0 1 1,0-5-55,0 1 0,4 0-27,0 3 1,1 4-75,-1 1 1,1 0 45,2-1 1,4 2-133,-4 2 0,-1 2 119,2-2 1,0 3-75,3 1 0,1 4 48,-1-1 1,0 1-122,1-4 0,-1-2 84,1-2 0,-1 3-6,0-3 0,5-3 18,-1 0 0,0-1 2,-3-4 0,3 3 163,0-6 1,4-3-96,-4-1 1,4-3 12,-3-1 0,3 0-39,-4 0 0,-1-5-149,-7-3 1,2-2-915,-5-1 1020,0-1 0,-19-4 0,-4-2 0</inkml:trace>
  <inkml:trace contextRef="#ctx0" brushRef="#br0" timeOffset="11">7127 6316 8576,'0'-12'-461,"0"1"1,1 1 906,3 2 0,-2-1 313,6 5-813,-1 1 1,5 3 124,-1 0 0,6 0 71,2 0 1,4 3-61,3 1 1,6 0-4,10-4 0,7-1-2,-17-1 1,1 0 0,0-1-1,1 0-274,6-3 0,0 0 0,-1 1 0,1 0 280,4 1 1,0 0 0,-3 0-1,1 0-13,2 2 0,0 0 0,-4-2 1,0 0-11,2 2 1,0 0-1,-5 0 1,-1 1 16,2 0 1,0 2 0,-4-2 0,0 0-47,-2-1 0,0 0 0,24 1 44,1-3 0,-7 2-110,-1-2 0,-8 3-134,-7-3 1,-1 3 75,-6 1 0,-6 0-128,-5 0 0,-4 0-101,0 0-639,-6 0 1258,-1 0-661,-5-5 0,-1 2 323,-3-5 1,-2 6-155,-6-2 1,5-1 216,-1 1 0,0-3-103,-3 3 0,-2-4 121,-2 4 0,6-3-136,-2 3 1,2-1 240,-3 1 0,2 2-72,3-6 0,0 5 269,4 0-211,1-4 342,-3 6-289,10-9 0,2 9-80,4-3 0,4 1 115,0-1 1,2 3-126,-2-3 1,-2 3 171,2 1-95,-2 0 0,-3 5 6,-2 3 0,0-2 16,-4 2 1,4-1 18,-4 5 0,-1-1-57,-3 1 1,0-1-10,0 0 1,0 1-314,0-1 1,-1 1 107,-3-1 1,-1 1-172,-2-1 1,-2 0-290,5 1 1,-1-5-986,1 1 1504,3 0 0,-4-2 0,5-1 0</inkml:trace>
  <inkml:trace contextRef="#ctx0" brushRef="#br1" timeOffset="12">9377 5345 15168,'0'-11'-2991,"0"-1"2684,0 1 1,0-1-75,0 1 130,0-1 966,0 1-372,0 5 0,0-1 335,0 4-367,0 1 70,0-3-67,0 5-271,0 5 0,0 2 116,0 4 0,0 6 28,0 2 0,0 5 22,0 6 0,0 6-133,0 9 1,3 11 1,1 5 1,1 3-301,-3-30 1,0 0 0,-1 1-1,1 1 153,1 4 1,1 0 0,-1 0 0,1 0 63,-1 0 0,1 0 1,0 0-1,-2 0-70,1 0 1,-2 0 0,0-1-1,1-1 23,1-1 0,1-1 1,0 0-1,-1-1-56,4 26 1,5-4-25,-1-4 0,1-5 73,3 2 0,-2-8 33,-2-4 0,0-3 30,1-1 0,-5-3 8,1-1 1,-2-4-12,2 0 1,-2-3-179,-2-4 1,-3 2 629,3-6 1,-2 0-814,-2-4 433,0 1-448,0-1 77,0-4-259,0-2 267,-6-5-54,5 0 312,-4 0 1,5-2-172,0-1 356,0 1 1,0-4-105,0 2 217,0 3 1,1-4-5,3 5 0,3 0-58,4 0 0,0-4 60,1 0 0,4 0-68,3 4 1,4 0-86,4 0 1,3-3 43,8-1 1,4-1-94,8 1 0,2 3-242,5-3 0,4-1 169,0 1 0,-27 2 1,0 0 89,31 2 1,-28 0-1,1-1-25,-2-1 1,0 0 0,1 1 0,0 1-7,1-2 1,0 0 0,-1 1-1,1 1 8,0 0 1,0 0-1,3 0 1,0 1-316,-1 1 1,0 0-1,2-2 1,-1 1 304,-1 1 1,0 0-1,-1-1 1,0-1-117,-1 0 1,1 0 0,2 1 0,0-1 27,-1 2 1,0 0 0,1-1-1,0-1-26,-1 2 0,0 0 0,2-1 1,0 0-10,0-1 1,0 0 0,2 0-1,-1 0-46,-1 0 0,0 0 1,0 0-1,0 0 37,-2 0 0,0 0 0,-4 0 0,-1 0-12,0 0 0,-2 0 0,28 0-132,0 0 1,-7 0 130,-5 0 1,-3 0 186,-4 0 0,2 0-7,-2 0 1,-1-4 142,0 0 1,-4-1 276,1 1 0,-2-1-248,-2-3 0,-1-1 267,-2 6 0,0-2-420,-4 1 0,-4 3 137,-4-3 0,-5 2-128,1 2 1,-2 0-279,-2 0-68,-5 0-89,5 0 66,-10 0 187,4 0 911,-5 0-108,5 0-423,-4-5 0,4-1-51,-5-5 0,0-1-160,0 1 0,0-4-102,0-1 1,-3-4 38,-1 1 1,-5-6-246,1-2 0,-2-5 201,-1 2 1,-1-7 9,1-1 1,-1-7-118,1 0 1,1-2-118,2-6 0,-1 1 219,6-2 0,-1-5-74,4 1 1,0-6 32,0-1 1,0 32-1,1 0-54,1 1 1,0-1 0,0 0 0,1-1 60,0 2 1,2-1-1,-1 0 1,0 0-19,-1 1 0,-2 0 1,2-1-1,-1 0-18,2-28 1,-3 0 107,3 4 0,-3 5-121,-1 2 0,0 5 234,0 3 0,-1 2-60,-3 6 1,2 5-100,-6 2 1,6 4-59,-2 4 1,-1 2-161,1 1 0,0 7-645,4-2 202,0 7 191,0-6 0,1 9 29,3-3 1,4 4-141,7 4 1,-2-2-119,2 6 723,3 0 0,0 8 0,4 2 0</inkml:trace>
  <inkml:trace contextRef="#ctx0" brushRef="#br0" timeOffset="13">10107 6007 8228,'-1'-7'-7,"-3"-1"399,3 6-252,-4-3-12,5 5 1,0 5-65,0 2 1,-5 5 27,-3 3 0,-2 3-64,-1 4 0,-6 1-89,-2 0 0,1 4 69,-1-1 1,0 2-126,-3-1 0,-1-3 56,0 3 0,4-7 76,0-1 0,5-5 124,-1 1 1,3-2-141,5-2 1,-2-3 108,5 0 0,-1-6-67,1 2 152,3-3 0,-3-1-153,8 0 1,2 0 4,6 0 0,4 2-5,3 1 0,9-1 29,6 1 1,6-1 97,5-2 0,1 3-112,0 1 0,-1 4 139,1-4 1,0 1-124,-1-1 0,-3-2 101,0 6 1,-4-6-32,4 2 0,-6 1-14,-2-1 1,-1 4-176,-7-5 1,0 1 164,-7-4 0,1 0-45,-5 0 1,1 0 100,-5 0 21,-5 0-107,5 0 0,-10-1 0,3-3 0,-8 2-45,-4-6 1,-2 0-93,-1-3 0,-6 0 29,-2-1 0,-4-3 81,-3 0 1,0-2-32,-4 2 0,-1 1 7,-3-5 1,0 4 6,0-4 0,-1 1-25,1-1 0,4-3-15,-1 3 0,6 1 24,-2-1 1,7 2-7,1-2 0,5-2-90,-1 6 0,3-4 88,5 4 1,-2-2-397,5 2 299,0 2 1,4-3-888,0 5 282,0 4 0,1-2-449,3 5 1,2 1 1131,6 3 0,4 5 0,2 1 0</inkml:trace>
  <inkml:trace contextRef="#ctx0" brushRef="#br0" timeOffset="14">11010 6281 8152,'-12'-1'-170,"1"-3"153,5 3 166,0-4 1,12 5-122,1 0 1,3 0 392,2 0 1,4 0-54,3 0 1,3 0-164,1 0 1,5-4 8,2 0 1,4 1 17,4 3 1,3-2-78,5-1 1,4-3-182,4-1 1,-2-3 1,1 2 0,-3-2 143,3-1 1,-5-1-183,2 1 1,-7-2 95,-1-2 1,-9 5-41,1-6 1,-11 10-127,-1-5 0,-6 3-502,-1 0-57,-2-2 0,-7 8 300,-2-6 0,-8 6-1376,-4-2 1882,-7 2 1,-13 2-1,-7 0 1</inkml:trace>
  <inkml:trace contextRef="#ctx0" brushRef="#br0" timeOffset="15">11204 6224 8222,'-6'0'-453,"0"0"959,6 0-31,0-5 1,0 3 441,0-6-492,0 1 0,2-5-190,2 1 1,-2-5 28,6 1 0,-6-4-103,2 4 1,2-5 87,2 1 0,-2-4-210,2-4 0,-4 3 80,3-3 1,-3-2-198,4-1 0,-1 2 28,5 1 0,-1 4-45,1 4 0,3-1 82,0 5 1,2 3-110,-2 5 1,-1 0 130,5 0 1,-4 2 18,4 5 1,-1 1-4,1 3 1,2 2 3,-2 6 0,-1 0-84,1 3 1,-5 8 7,1 8 1,-3 2-143,-4 1 1,-3 0 106,-5 1 0,0-5-23,0 0 1,0-4 22,0 0 0,-4-5 14,0-2 0,0-5-765,4 1 192,-5-2-727,4-2 1368,1-5 0,11 0 0,7-6 0</inkml:trace>
  <inkml:trace contextRef="#ctx0" brushRef="#br0" timeOffset="16">11958 5596 6921,'0'7'436,"0"-2"1,1-2-248,3 1 345,-3 0 357,9-4-179,-4 0-416,6 0 0,-2-5-63,-2-3 11,2 3-62,-9-5 1,4 4-51,-5-6 1,0-3 17,0 0 1,0-4 13,0 4 0,0-6-133,0 2-91,-5-2 170,4-2 0,-8 0-131,5 0-132,-5 0 244,8-5 1,-8 4-216,5-2 1,0 3 116,4 4 1,0-1-163,0 4-54,0 1 197,0 4 1,0-1-37,0 1-55,0 4 79,0-3 31,0 9-4,0-4-801,0 5 776,0 5 0,2-4-126,2 3 116,-3 2 0,5-3-10,-2 5 1,-3-5 4,3 5 1,1-4 87,-1 3 0,1-3-131,-1 4 37,-3-1 225,4 0-191,0 3 0,-2-7-18,4 4 102,-4-4-77,7 2 0,-4-1-8,6-1 12,-1 1 1,-2-4 14,3 0 0,-7 0-36,6 0 41,3 0 1,-1-4-38,2 1 49,-7-6 0,0 2-36,-4-4 59,0-1 0,-8 1-17,0 0 0,-4-1 6,0 1 0,2 3 34,-2 1 1,4 3-41,-3-4 11,4 6 18,-2-3-222,5 5 0,0 1 48,0 3 100,0 2 0,0 5 59,0 1 0,4-1 7,0 1 0,3-1 129,-3 0 1,5 6 74,-2 2 0,1-1 46,4 1 0,-6 0-93,9 4 0,-5 0 104,5-1 0,2-3-111,-2 0 0,6 0 149,-2 4 0,-2-4-196,2 0 1,0-5 6,4 2 0,-1-4-186,-3 0 1,1-5 44,-5 1 1,-3-4-296,-5 3 154,-4-4-110,7 2 155,-9-5-357,4 0 0,-10-4-139,-2 0 0,-3-3-358,-2 3 0,5-4 274,-1 5 1,4-5-740,-3 4 1399,4 0 0,-7 4 0,3 0 0</inkml:trace>
  <inkml:trace contextRef="#ctx0" brushRef="#br0" timeOffset="17">11798 5733 8245,'5'7'730,"-4"-2"1,4-4-465,-5 3 1,5-3 248,3 3 0,2-3-54,1-1 0,2 0-11,2 0 0,7 0-40,5 0 1,8-4-112,-1 1 0,8-6-122,0 1 0,3 2 89,0-2 1,3 0-260,-2-3 1,4 0 230,-5-1 1,-3 1-141,4-1 1,-8 1-38,0-1 1,-8 2-243,-3 3 1,-4-2-123,-4 5 0,-4-1 72,-7 1-1802,2 3 1492,-9-4 1,-1 6-1883,-7 3 2423,-9 2 0,-1 6 0,-6-1 0</inkml:trace>
  <inkml:trace contextRef="#ctx0" brushRef="#br0" timeOffset="18">13705 6213 8157,'-11'-1'0,"-1"-3"0,5 3-80,-1-3 362,5 3-153,-2 1 1,8 0 163,5 0 0,5 0-47,14 0 0,7 0 134,8 0 1,17 0-189,5 0 0,-23-1 1,1 0-335,3-1 0,1 0 0,1 1 0,1 0 267,7-3 1,1 0-1,0 2 1,1 0-427,5-1 1,1-1 0,0 1 0,0 0 436,0-1 1,0 0 0,-4-1 0,0 0-16,0 1 1,0 0 0,-3 1 0,1 0-1,2-1 1,0 0 0,-4 1 0,0-1-175,-1-2 0,-1 0 1,-6 2-1,-1 1 174,-1-1 1,-2 0 0,-2 2 0,-2 0 40,-2-2 0,-2 1 1,28-1-309,-14-4 1,-8 6-749,-7-2 0,-10 1 666,-9-1-608,-2 3 1140,-7-4 0,-11 4-1542,-10-3 0,-10 3 11,-6-3 1227,-7 3 0,2 6 0,-3 1 0</inkml:trace>
  <inkml:trace contextRef="#ctx0" brushRef="#br0" timeOffset="19">13751 6167 8250,'11'-11'0,"-5"-1"0,3 5 472,-5-1 125,5 1 166,-3 0-229,6-3 71,-6 9 0,-1-4-416,-5 5 1,-6 0-172,-6 0 0,-4 1 110,-7 3 1,-1 2 77,-3 6 1,2-1-163,-5 0-25,-1 6-365,2-4 159,1 3 169,0-4 0,4 3 93,-3 0-232,3 0 87,6-3 1,1-2 188,1-3 1,8 4-5,-4-4 0,7-2 86,-3-1-142,6 2-4,-3-4 1,7 7 275,6-6-264,5 6 12,10-7 0,6 6 37,5-4 1,5 1 12,7-1-1169,5-3 591,-9 4 1,7-1 448,-7 0 0,0 2 0,-4-1 0,-8 3 0,-4 0 0</inkml:trace>
  <inkml:trace contextRef="#ctx0" brushRef="#br0" timeOffset="20">16903 5733 8297,'0'-11'0,"0"-1"0,0 1-119,0 0 1,1-1 128,3 1 1,-3-1 520,3 1 0,1 3 305,-1 1-494,0-1 0,-4 0-94,0 1 1,1 4-33,3-1 0,-3 4-83,3 4 0,-3 3 114,-1 4 0,-4 8-241,1 8 1,-10 3 41,1 12 1,-3 5-155,0 6 0,-2 3-359,-2 1 1,-1 4 244,5 0 0,0-1 69,3-7 1,2-2-27,2-6 0,3 1-63,5 0 1,0-7 92,0-5 0,0-1 82,0-6 1,0-4-6,0-4 1,4-9-439,0 2 539,5-4 0,-3-1-520,6-3 0,-2-8 303,-3-4 1,2-2-222,-5-1 0,0-6 407,-4-2 0,-5-8 0,-1-2 0</inkml:trace>
  <inkml:trace contextRef="#ctx0" brushRef="#br0" timeOffset="21">16800 5905 8297,'12'-23'0,"-1"0"0,-1 1-57,-2 3 0,2-1 251,-3 5 1,0-4 840,0 4 44,-4-1-610,7 5 0,-7 1-92,4 2 0,-3 4-105,4 8 0,-1 4 9,5 7 1,3 4-10,0 8 1,0 7-142,-3 8 0,3 3 3,0 5 0,2 2-357,-2 5 1,-2-1 249,2-3 1,1 0-213,0-7 1,3 2-56,-4-6 0,4-4 106,-4-3 0,4-2 63,-4-7 1,1 0 41,-5-7 0,1-2-13,-1-1 0,0-5-108,1 0 0,-5 1-511,1-4 825,-5-3-1363,2 0 538,-5-5-2323,0 0 2984,-11 0 0,-1-10 0,-11-3 0</inkml:trace>
  <inkml:trace contextRef="#ctx0" brushRef="#br0" timeOffset="22">16663 6350 8240,'18'-11'0,"7"-1"588,-2 1 1,13 4-92,2 4 1,5-2-326,2 1 0,2 0 96,3 4 0,-4-4-30,-1 0 1,-2 0 0,-8 4 0,0 0 29,-8 0 0,-2 0-1050,-6 0 782,-2 0 0,-11 0 0,-1 0 0</inkml:trace>
  <inkml:trace contextRef="#ctx0" brushRef="#br0" timeOffset="23">18890 5790 8183,'0'-11'-165,"0"0"791,0-1-136,0 6-138,5 1 1,-2 5-93,4 0 0,-4 9 95,1 2 0,1 13-1,-1 3 0,3 11 46,-3 8 0,0 4-210,-4 7 0,4 0-240,-1 1 0,2-6 70,-1-3 0,1 1 76,3-5 0,6 2-35,-3-9 1,3 0 49,-2-3 0,-1-6-226,1-3 0,-1-3-91,0-4 0,-3 2-86,0-6 0,-6-4-693,2-3 0,1-4 136,-1 3 768,0-4-1477,-4 2 610,-5-5 948,-2 0 0,-4-10 0,-1-3 0</inkml:trace>
  <inkml:trace contextRef="#ctx0" brushRef="#br0" timeOffset="24">18650 5870 8112,'17'-23'12,"1"1"0,6 0 296,2 3 0,9-1-54,6 5 1,0-1 364,1 5 1,-4-1-175,4 1 0,-5 3-145,1 1 0,-3 4-42,0-1 1,-5 4-301,0 4 0,-5 4-16,-3 7 0,-4-1-104,-6 5 0,-6 0-278,-2 4 0,-4 0 245,-4 0 0,-7 1-27,-9 2 0,-1-1 61,-2 1 0,-4-3 269,1-4 0,-1 1-142,4-4 0,4-1-46,0-4 0,5 1 53,-1-1 1,7-3 205,5-1 11,-4 1 0,7 2 30,0-2 1,5-2-65,7-2 0,3-3 175,0 3 0,9-3 141,-1-1 0,8 1-207,-1 3 0,4-1-251,4 4 1,-2 2 67,2 7 0,-2-3-29,-2 6 1,0 2-74,0 5 0,-6-1 126,-5 1 1,-5 0-45,-7 0 0,-4 0-39,-4 4 0,-1-3-334,-2 3 0,-7-3 136,-4 3 1,-9-3 115,-7 3 1,-5-6 6,2-1 1,-4-1-36,-5-7 0,4-1-158,-3-6 0,2-3 22,2-5 1,4 0-619,-1 0 1,6-1 840,-2-3 0,3-8 0,1-5 0</inkml:trace>
  <inkml:trace contextRef="#ctx0" brushRef="#br0" timeOffset="25">16286 5299 8328,'-6'-5'-66,"1"4"1,6-5 337,3 2 1,3 3-139,9-3 1,3 2 330,7 2 0,5 0-104,7 0 0,8-1 53,7-3 1,0 3-424,4-3 1,-1-2 175,-24 2 1,1 0 0,28-1-70,-29 3 1,0 0 0,24-3 173,1 2 1,-7-5-334,-1 4 1,-8-1 132,-7 1 1,-5 3-391,-6-3 0,-1 3-38,-3 1 0,-6-4-790,-6 0 73,-4 0 448,2 4 1,-10 2 624,-3 2 0,-7 2 0,-3 5 0</inkml:trace>
  <inkml:trace contextRef="#ctx0" brushRef="#br0" timeOffset="26">16617 5345 8376,'-1'-10'-316,"-3"2"842,3-2 0,-4 4-99,5-6 1,0 5-56,0-1 1,0 0-76,0-3 1,-1 0-62,-3-1 0,3-1 28,-3-2 1,1 1-218,-1-5 1,2 4-1,-6-4 1,4 1-113,-3-1 0,4-2 25,0 2 0,1-3 110,2-1 0,0 0-127,0 0 0,7 1 93,4-1 1,2 1-80,6 3 0,0-1 94,4 5 0,3-1-106,1 5 0,0 0 169,-5-1 0,1 5 3,0-1 1,0 5-92,0 0 1,0 1 21,-1 2 1,-3 0-53,1 0 0,-7 5 60,3 3 0,-4 2-6,0 2 1,-2 4 7,-2 3 1,0-1-14,-4 1 1,0 0-253,-4 4 1,0 3 144,0 1 0,-1-2-417,-3-5 1,-1 1 193,-3-2 1,-1-1-510,6 1 1,-1-4 328,4 4 1,0-5 464,0 1 0,0 3 0,0 0 0</inkml:trace>
  <inkml:trace contextRef="#ctx0" brushRef="#br0" timeOffset="27">18856 5002 8192,'0'-11'0,"0"-1"98,0 1 1,1 0 28,3-1 1,-2 5 534,6-1-441,-5 5 1,3-5 876,-2 4-629,-3 0 1,3 5-427,-8 3 1,-4 4 2,-7 7 0,0 6-122,-8 6 1,2 5-112,-10-2 0,4 3 142,-3 2 1,5-5-31,-2 0 1,3-4-43,1 0 1,1-1-115,3-3 0,3-4 45,4-3 1,2-2 111,3-1 122,2-6 137,5 4 0,5-9 11,2 3 1,9-3-52,3-1 1,3 0-20,5 0 1,4 0-53,7 0 1,1-3 16,3-1 1,2 0-36,-2 4 0,1 0-19,-1 0 0,1 4 15,-5 0 1,2 3-6,-2-3 0,-7 0 129,4-4 1,-4 0-119,4 0 0,-6 0 89,-2 0 1,-3 0-68,-1 0 0,-2 0-53,-2 0 0,-2 0 77,-6 0 1,-3 0-189,-1 0 148,-4 0 6,2-5 1,-6 2-152,-3-4 1,-3 3 116,-4-4 0,-2 4 41,-2-3 0,0-1-44,-8-3 1,1-1 120,-8 1 0,3-4-96,-3-1 1,1-4 41,-2 1 1,-4-3 19,4 0 1,-4-2 11,4-3 0,0 2 0,0-6 1,1 6-28,7-2 0,1 0-162,7 5 0,6-6 81,-2 9 0,7 0-542,0 7 1,3 1 55,1-1 1,2 6-143,6 2 1,1 3 127,10 1 476,0 5 0,9 6 0,1 7 0</inkml:trace>
  <inkml:trace contextRef="#ctx0" brushRef="#br0" timeOffset="28">21426 5745 8280,'0'-12'115,"0"1"0,0 3 705,0 1-429,0-1 1,-2-2-60,-2 2 0,-3 2-196,-8 2 1,-1 3 117,-6-3 1,-5 4-43,-11 4 1,-3 6-28,-4 5 0,-6 9 0,-3-1 0,0 11-151,1 1 1,27-15 0,1 2-4,-21 19 1,7 5-152,5 4 0,11-3 102,11 2 1,6-2-149,6-1 0,10-4 83,5-1 0,12-4 118,7 1 0,3-7 64,9-5 1,-2-1 193,9-3 1,-4-4 202,0-3 0,-2-3-169,-1-5 1,-2-2-44,-2-5 0,1 0-29,-5 0 1,-1 0-560,-6 0 0,0-1 231,-4-3 0,-2-1-774,-6-2 0,2-3 230,-6 2 1,-1-2-600,-7-2 1315,-1 1 1,-6-6 0,0 0 0</inkml:trace>
  <inkml:trace contextRef="#ctx0" brushRef="#br0" timeOffset="29">20717 5231 8225,'13'0'345,"2"0"0,4 0-131,8 0 0,2 1 222,5 3 1,6-3-96,2 3 1,7-3 60,5-1 0,10-1-571,-30-1 0,1 0 0,3 1 0,0 0 309,0-3 1,0 0 0,-1 2 0,1 0-42,0-2 1,0 1-1,-4 1 1,-1 1-52,2-1 1,-1 0 0,22-3-21,-3 1 1,-10 0 66,-5 4 1,-9-3-539,-6-1 0,-5 0 242,-7 4 1,0-1-1391,-4-3 1453,-2 3 1,-10-4-1054,-2 5 1297,-9 0 1,-12 0-1,-7 0 1</inkml:trace>
  <inkml:trace contextRef="#ctx0" brushRef="#br0" timeOffset="30">21049 5196 6605,'11'0'1427,"0"-3"-1107,1-1 0,-1 0 30,1 4 1,-5-4-130,1 0 1,0-4 176,3 0 1,0-2-129,1-2 0,-2 5-52,-2-1 1,-3-3-166,-5-4 0,4-2-19,-1 2 0,0 1-172,-7-5 0,-2 1 99,-6-1 0,1-3 21,-1 3 1,5-1 32,-1 1 0,2-1-110,-2 5 0,-1-5 89,6 5 1,-5 0-12,4 4-4,0-1 1,4 1 75,0-1-113,0 6 97,0-4 20,0 4 0,0-2-34,0 0 147,0 6-24,0-3 27,0 0-158,0 3 17,0-3-108,0 5 156,5 0-296,-3 0 245,8 0-243,-4 5 110,6-3 0,-1 6 9,0-4 1,1 1 84,-1-1 1,1-3-42,-1 3 1,2-2 90,2-2 1,-2 0-80,2 0 1,-1 0 82,1 0 0,-2 0-60,2 0 1,-6 0 50,-1 0 1,-5 0-31,5 0 1,-5-2-2,0-2 0,0 3 279,1-3-159,-3 3 43,4-4-100,-5 4-6,0-4-373,0 5 314,5 5 0,0 1-62,3 6 0,1-4 6,-6 4 1,5-2 190,-4 9 0,0-4-162,-4 4 0,4 4 303,-1 4 0,1 1-66,-4-2 0,1-2-181,3 3 0,-1 1 29,4-1 1,1 3-16,3-3 0,2-1-31,2-3 1,-1 0 36,5 0 1,0-5 112,4-3 0,1-4-120,3-3 1,-3-2-24,3-2 0,-3-3 38,-1 3 1,-2-3-1721,-2-1 1659,-7-5 0,-7-6 0,-5-7 0</inkml:trace>
  <inkml:trace contextRef="#ctx0" brushRef="#br0" timeOffset="31">1964 7835 8205,'-6'0'-397,"1"0"2229,5 0-1649,0 5 0,4-3-4,0 6 1,3 0 2,-3 3 0,4 0-48,-5 1 0,6 1 37,-1 2 0,2-1-6,1 5 0,1 1 2,-1 7 0,5-2-4,-1 6 1,4-5-75,-4 5 0,5-2 76,-1 1 0,2 3-17,-2-2 0,2-2-58,-2 1 1,2-3-349,-2 3 0,2-4 29,-2 0 0,-1 2 19,1-1 1,-4-2 157,4-6 1,-5 2 13,2-6 1,-4 4-153,0-4 0,-1 0 59,0-3 1,0-1 126,-4 1 1,2-1-159,-5 1 303,0-1 1,-3-1 77,3-2 188,-3 2-264,4-4-106,-5 1 0,1-1-78,3-2 170,-2-3-733,3 4 224,-5-5-1602,0 0 1982,0-5 0,-11 4 0,-1-4 0</inkml:trace>
  <inkml:trace contextRef="#ctx0" brushRef="#br0" timeOffset="32">2467 7869 7890,'0'-6'732,"0"1"241,0 5 0,0 5-782,0 2 0,-1 5 22,-3 3 1,-3 3 15,-4 5 0,-5 1-148,-3 2 1,-3 3 118,-1 6 1,-4 3-142,1 0 1,-6 2-144,2 2 0,-2-4 39,1 8 0,4-7 58,4 3 0,0-5-99,0 1 0,5-6 31,3-2 1,0-4 67,3 0 1,-2-5 20,7-2 0,0-4-5,0 4 1,3-5 60,-4 1-56,6-2 1,-4-2 390,2 1-328,2-6-66,-3 4-90,5-9-304,-5 5-101,4-6 124,-4 0-313,5 0 1,5 0 0,1 0 0</inkml:trace>
  <inkml:trace contextRef="#ctx0" brushRef="#br0" timeOffset="33">3186 8212 8158,'0'-7'-112,"0"2"1820,0 5-1596,5 0 1,2 0 82,4 0 1,1 0-137,-1 0 0,2 0 63,2 0 0,-1 4 6,5 0 0,0 0 118,4-4 1,4 0-89,-1 0 1,6 0-52,-2 0 0,0-2 45,0-1 0,-1 0-118,2-5 1,-3 6-9,-6-2 1,0-1 37,-3 1 1,-1-1 72,-3 1-209,-2 3 0,3-4-44,-4 5 117,-6 0 58,4 0-22,-9 0-27,4-5-1335,-5 4 1325,-5-5 0,-6 12 0,-7 0 0</inkml:trace>
  <inkml:trace contextRef="#ctx0" brushRef="#br0" timeOffset="34">3289 8406 8109,'-6'0'906,"1"0"-604,5 0 1,4 1 139,-1 3 0,6-3-126,-1 3 0,2-2-43,1 2 0,5-2-21,-1 1 0,5-1 138,-1-2 0,7 0-107,0 0 0,6 0 52,-2 0 0,3-2-60,2-1 0,-1 0-15,0-5 1,-1 2-83,-2-2 0,-3 0 74,-6 4 1,0-4-135,-3 4 0,1-1 387,-4 1-372,-1 3-50,-4-4 1,-3 5-857,-1 0 111,-4 0 1,1 0-589,-8 0 0,1 0-2220,-4 0 3470,-1 5 0,-3 1 0,-1 6 0</inkml:trace>
  <inkml:trace contextRef="#ctx0" brushRef="#br0" timeOffset="35">5231 7915 8242,'-4'-18'-1165,"0"3"2180,0 7-126,-1-2 195,4 9-221,-4-10-774,5 10 0,0 1 97,0 8 0,0 3 44,0 4 1,0 8-9,0 8 0,0 4-34,0 7 0,-4 1-222,0 11 0,-5-5-63,2 4 0,-2-3 208,1 3 1,-1-8-154,6 0 0,-5-7-442,4 0 0,0-7 296,4-4 0,0-5 54,0-3 0,0-2-6,0-6-18,0 1-870,0-1 374,0-4-796,0-2 601,0-5 849,0-5 0,0-2 0,0-4 0</inkml:trace>
  <inkml:trace contextRef="#ctx0" brushRef="#br0" timeOffset="36">5379 8029 7591,'0'-18'-481,"0"2"0,4 4 2016,0 1-797,0-1-306,-4 1 123,0 5-185,5 1 156,-4 5-232,4 5 0,-1 7-4,0 11-172,-1 5 1,-3 8-94,0 2 1,0 4 69,0 7 1,-1-2-505,-3 2 1,2-3 342,-6-4 0,4-4-233,-3-7 0,4-1 133,-1-7 1,2 1-533,-2-9 0,3 0 47,-3-3 1,3-5-701,1 1 1351,0 0 0,-5 3 0,-2 0 0</inkml:trace>
  <inkml:trace contextRef="#ctx0" brushRef="#br0" timeOffset="37">4922 8451 8165,'7'-11'42,"-3"0"0,1-1 182,-2 1 1,8 3 384,0 1-290,0-1 1,11-4 129,-3 1 0,8 0-92,3-1 0,4 0-312,4-4 0,-1 2 142,5-5 0,0 4-341,4-4 1,-4 4 253,-1-4 0,-8 5-123,2-1-53,-9 2 0,1 1-1232,-8 1 913,-2 5 0,-10-1-716,1 4-411,-6 1 1522,3-3 0,-15 10 0,-2 2 0</inkml:trace>
  <inkml:trace contextRef="#ctx0" brushRef="#br0" timeOffset="38">4945 8600 8165,'12'5'2,"-3"-4"60,2 3 1,-1-3 462,9-1-275,-5 0 0,9 0 1,-1 0-1,4-1 505,3-3 0,2-2-308,3-6 0,2 1-126,2 0 1,-3-2-295,3-2 0,-2 2 117,-2-2 0,-5 2-668,-2 2 1,-3-1-137,-1 1 0,-2-1-494,-2 1 0,2 3 1154,-6 1 0,5-1 0,-2-3 0</inkml:trace>
  <inkml:trace contextRef="#ctx0" brushRef="#br0" timeOffset="39">6053 7972 8069,'-8'-15'921,"1"-1"-1119,4 1 134,-2 4 1535,5 4-435,0 2-608,0 15 0,0 8-188,0 13 0,0 2-102,0 1 0,4 5-249,0 3 1,1 6 113,-1 2 0,-2-5-388,6-3 0,-4-5 237,3 1 0,-3-7 49,4-5 0,-6-3-20,2-4 1,1 2-203,-1-6 0,4-4-115,-5-3-258,1-6-350,1 8-36,-3-8 92,3 3 988,-10-5 0,-2-5 0,-4-2 0</inkml:trace>
  <inkml:trace contextRef="#ctx0" brushRef="#br0" timeOffset="40">5916 8052 8080,'5'-18'0,"1"0"115,6 3 0,1 1 258,2-5 0,3 5 60,4-1 0,2-2-118,3 2 0,1 0-57,3 3 1,3 1-25,0 0 1,-4 4-272,5 3 0,-5 3 114,1 1 0,-1 1-53,-7 3 0,1 6-35,-9 6 0,-1 4-224,-6-1 1,-3 6 16,-5 2 1,-3 0 63,-4-5 1,-7 4 229,-13-3 0,-2 5-91,-5-9 1,-1 3 46,1-6 0,0-1-13,0-4 0,5-1-507,2-2 1,8 1-327,4-5-51,7 0 865,3-4 0,5 0 0,0 0 0</inkml:trace>
  <inkml:trace contextRef="#ctx0" brushRef="#br0" timeOffset="41">6624 7880 8060,'-10'-15'341,"2"0"1,3 4 1360,5 3-1010,0 5-198,0-2-80,0 5 1,0 9 45,0 3-227,0 7-237,0 3 67,0 8 1,4 5 211,0 3-364,5 3 157,-8 5 1,5-1-290,-2 1 121,-3-5 1,5 2-110,-6-5 165,0-5 0,0-2 99,0-4-293,0-5 95,0-1 1,0-8 118,0 2 218,0-2-111,0-7 0,0 1-66,0-4 385,0-1-48,0 3 226,0-5 0,1-4-332,3 0-181,2-5 1,5 8 23,1-3 0,3-1 121,0 1-322,6-5 51,-4 8 1,7-4 82,3 5 1,-3-4-84,3 0 0,-3 1-78,-1 3 47,0 0 0,-1-4-306,1 0 1,-1 0 52,-3 4 119,2-5-987,-8 4 309,4-4-116,-6 5-299,1 0 670,-6-5 647,-6 3 0,-12-8 0,-5 4 0</inkml:trace>
  <inkml:trace contextRef="#ctx0" brushRef="#br0" timeOffset="42">6590 8292 7981,'0'-8'0,"0"0"0,10 2 994,5-2-613,6-2 1,1 8 25,1-6 1,1 2-107,3-2 1,2-2 447,5 2-437,1 3 1,-2-4-127,-3 6 0,-2-6-224,-5 1 105,0 3 1,-2-4 156,-2 5 1,-3-1 169,-9 1-1854,3 3 789,-8-4 671,3 0 0,-10-1 0,-2-6 0</inkml:trace>
  <inkml:trace contextRef="#ctx0" brushRef="#br0" timeOffset="43">6510 7926 8013,'11'-18'0,"1"3"0,2 2 1077,5 2 1,1 0-422,10-1 0,1 1-31,3-1 1,0 2-196,1 3 1,3-2-380,0 5 1,-1-1-99,-7 1 0,3 3-115,-2-3 0,-4 4-2471,0 4 2633,-3 2 0,-1 5 0,0 1 0</inkml:trace>
  <inkml:trace contextRef="#ctx0" brushRef="#br0" timeOffset="44">7526 7858 8100,'-5'-12'125,"4"1"0,-5 4 742,2 4-405,3-4 0,-10 6-108,4-3 0,-3 4-166,-2 4 0,-3 4 78,0 7 1,-4 0-60,4 8 1,-6-2-87,2 10 0,3 3-144,0 4 1,4 2 19,0-2 0,6-4-214,2 0 1,3-1-222,1-6 1,9-1 230,2-3 0,8-1-14,0-3 0,7-3 91,0-4 1,6-2 296,-1-2 1,-2-3-16,1-5 0,-1-2 9,2-1 1,-2-5-59,-2-7 0,-5 2 204,1-2 0,-1-2 90,-7 2 0,-1-5-108,-6 1 1,-3 1-269,-5-1 0,-2-1 118,-1-7 1,-5 2-370,-7-6 0,-4 2 50,-8-1 0,1-3-95,-9 2 0,4 3-104,-8 2 0,5 6-335,4 5 0,2 4-303,5 3 0,5 4 42,3 8 975,7 3 0,-2 14 0,4 3 0</inkml:trace>
  <inkml:trace contextRef="#ctx0" brushRef="#br0" timeOffset="45">7892 7926 8137,'0'-11'-139,"0"4"269,0-3 98,0 9 133,0-4 51,5 0 181,-4 3-233,4-3 51,-5 5 120,0 0 3,5 0-294,-3 5-60,3 2 1,-2 9 189,1 3-175,0 3 1,-3 6-30,3 2 14,-3 3 1,6 2 179,-3-1-629,-3-5 244,9 4 1,-9-5 101,3 2 1,1 2 48,-1-5 0,4-2-1820,-5-6 801,1 3 544,1-10 0,-2 4-309,4-9 348,-4 3-180,2-8 0,-5 4-363,0-2 1,1-3 185,3 3 667,-3-3 0,4-1 0,-5 0 0</inkml:trace>
  <inkml:trace contextRef="#ctx0" brushRef="#br0" timeOffset="46">7743 7938 8126,'2'-18'501,"1"3"-322,4-3 1,9 5 131,3-2 1,7 2 173,0 2 1,6 1 182,-1 2-372,2-2 0,2 5 140,3-3-396,-2 3 10,3 5 0,-1 0 122,0 0 1,-4 5-119,-3 3 1,-7 7 333,-1 4-983,-5-3 398,-12 11 0,-1-8-754,-5 8 545,-5-3 72,-1-1-149,-16 5 231,-2-4 0,-10 2-154,-1-7-67,-4 3 366,3-9 1,-5 3-130,6-4-341,4-6 6,8 4-264,5-9 414,7 4 421,6-5 0,5 0 0,0 0 0</inkml:trace>
  <inkml:trace contextRef="#ctx0" brushRef="#br0" timeOffset="47">8543 7835 8062,'-7'-12'0,"-3"1"1110,9-1 1,1 2 96,8 3-807,-3 2-167,0 5 153,-5 5-135,0 6 0,0 4 157,0 8-476,0 3 129,0 8 1,0 5 212,0 3-1438,0 8 1192,0-9 0,-4 9-77,0-8-211,-5-3 1,8 0 162,-3-4 0,2-6-164,-2-2 330,3-8-22,-4 2-51,5-13 0,0 7 136,0-7 1,3-2 572,1 2 50,5-6 0,-3 3-354,6-5 0,3 0 24,0 0 218,6-5-340,-4 4 1,10-9-313,0 2 14,-1-2-116,-3 4 1,0-3-71,0 5 1,-4 0-332,0 4 1,-5-4-719,1 0 0,-2 1 1230,-2 3 0,1 5 0,-1 1 0</inkml:trace>
  <inkml:trace contextRef="#ctx0" brushRef="#br0" timeOffset="48">9080 7949 7950,'-7'-14'14,"3"3"106,3 7 114,1-6 212,0 8 152,0-3 750,0 5 0,0 5-1094,0 3 1,1 7 521,3 4-333,-2 3-149,3 6 0,-2 0-120,1 2-102,5 3 1,-8-4-268,3 5 179,3 1 0,-1-5 257,5 1-1130,1-6 641,-1 3 1,1-3 60,-1-2-663,5 3 546,2-14 1,5 5-175,0-6 258,0-4 0,0-2-130,-1-5 1,1 0 142,0 0 1,0-5-370,0-3 0,2-2 129,-2-2 1,1 0-701,-9-4 1147,1 4 0,-5-10 0,0 4 0</inkml:trace>
  <inkml:trace contextRef="#ctx0" brushRef="#br0" timeOffset="49">9148 8189 8038,'-6'-5'1537,"6"3"-1390,7-1 0,4 1-198,0 2 0,0 0 473,1 0 0,3 0-49,0 0 0,6 0-376,-2 0 1,2 0 83,2 0 0,0 0-719,0 0 1,-2 0-72,-2 0 1,2-1 708,-6-3 0,0-2 0,-4-6 0</inkml:trace>
  <inkml:trace contextRef="#ctx0" brushRef="#br0" timeOffset="50">8965 7938 7986,'-6'-7'473,"1"-3"1,15 7-153,5-4 0,9 3 161,3-4 1,9 5-91,-2-5 0,9 2 53,3-2 1,4-2-920,8 2 0,0-1 508,3 2 1,-4-2-1220,0 5 0,-2 0 1185,-10 4 0,4 0 0,-9 0 0</inkml:trace>
  <inkml:trace contextRef="#ctx0" brushRef="#br0" timeOffset="51">11227 7858 8128,'0'-18'0,"0"3"0,0 7 567,0-2-208,0 9 419,0-5 476,0 6-716,5 6-88,-4 0-271,9 10 1,-7 3 190,4 8-160,-4-3 0,6 10-17,-5 1 0,3-1-93,-3 4 1,0-2-167,-4-2 64,5 0 0,-4-5-147,3-2 1,-3-3-427,-1-1 1,0-5 324,0-3-1368,0-2 1046,0-2 0,0-3-1364,0-1 1936,0-4 0,-5 7 0,-1-4 0</inkml:trace>
  <inkml:trace contextRef="#ctx0" brushRef="#br0" timeOffset="52">10907 7903 8128,'5'-14'0,"3"3"0,-1-3 0,5 6 0,-2 2 0,9-2 0,0 6 0,4-2 0,5 1 1298,2 0-572,3 1-872,1-3 1276,6 5-673,-5-5 1,8 4 295,-5-3-1044,-5 3 272,0 1 0,-5-1 53,3-3 86,-3 3 74,-5-5 1,-2 3 20,-2-1-229,3 0 17,-10 4 1,5 0-67,-6 0 451,1 0 1,-5 0-337,1 0 1,-2 1 109,2 3 1,-2 8-159,-2 7 0,-1 3 95,4 5 1,-3 0-91,4 7 52,-6-2 0,7 11-45,-5-5 0,1 1-1,-1-1 1,-3-6-323,3 2 183,2-7 0,-5 1-365,3-5 1,-1-4 98,1 0 109,-3-5-1203,4 2 922,-5-9 1,0 3-136,0-3-1052,0-2 1749,0 6 0,0-5 0,0 5 0</inkml:trace>
  <inkml:trace contextRef="#ctx0" brushRef="#br0" timeOffset="53">11923 7846 8019,'0'-11'888,"0"-1"-754,0 1 852,5 5-100,-3-5-246,8 10-61,-9-4-257,4 10 1,-5 3 134,0 7-222,0 3 0,0 10-193,5 1 52,-3 10 0,4 2 287,-2 4-1025,-3 1 531,9-5 1,-5-2-240,3-5 1,2-1-429,-2-2 1,0-7 384,0-5-1081,2-5 316,-8 2-119,8-4 1279,-9-1 0,4 1 0,-5-1 0</inkml:trace>
  <inkml:trace contextRef="#ctx0" brushRef="#br0" timeOffset="54">11569 8234 8007,'0'-11'709,"2"3"-597,1 1 562,4 4-375,9-2 0,2 5 62,5 0-41,5 0-172,-4 0 0,13 0-762,-3 0 290,8 0 80,-2 0 1,1 0-164,-3 0 0,-4 0 143,-3 0 264,2 0 0,-9 5 0,4 2 0</inkml:trace>
  <inkml:trace contextRef="#ctx0" brushRef="#br0" timeOffset="55">12197 8303 8033,'0'6'0,"2"-1"0,2-5 1050,2 0-613,5 0 0,-3-3 796,0-1-823,-1-5 1,5 3 142,-1-6 0,-3 1-129,-1-1 1,-4 1-189,1-1 0,-2-4 8,2-3 1,-3 1-212,3-1 0,-4 0 126,-4-4 1,2-1-156,-6-3 1,4 0-51,-3-4 0,3-2-109,-4 3 0,6-3-46,-2-2 0,3 1 85,1 0 0,0 5 8,0 2 1,3 4 81,1 4 0,4 3-2,-4 4 16,-1 6 0,1 2-131,0 8 0,4 4 27,-5 7 165,6 8-75,-2 11 0,8 8 91,0 7 1,4-2-1397,-4 3 1239,6 2 1,-7-7-9,5 1 1,-4-3-247,4-9-31,0-2 212,-1-9 0,2 0-19,-5 0 1,2-6-103,-2-1 1,-6-4-887,2 0 564,-2-6 1388,-2 4-2101,3-8 571,-9 8 750,4-9 0,-5 9 0,0-4 0</inkml:trace>
  <inkml:trace contextRef="#ctx0" brushRef="#br0" timeOffset="56">12163 8269 7958,'-14'-8'239,"3"0"0,8 5 389,3-5 0,7 4 0,8-3-641,-2 4 63,8-2 0,-3 5-44,5 0 0,7-4 94,1 0 1,9 1-523,-2 3 1,2-4 270,2 0 1,-3 0-1504,-1 4 1654,0 0 0,-9-5 0,5-1 0</inkml:trace>
  <inkml:trace contextRef="#ctx0" brushRef="#br0" timeOffset="57">12940 7846 8033,'-12'-16'803,"1"8"0,5-7 269,2 7-177,3 3-158,1 0-368,0 20-196,0-1 0,0 15 173,0-2-237,0 7-26,5 2 1,-4 8-360,3-2 254,-3-3 1,0 1-220,3-6 0,-1-5-81,4-2-51,-4-3 1,6-6-439,-6-3 1,5-2 301,-4-2-839,0-5 579,-4 0 769,0-6 0,5 5 0,1 1 0</inkml:trace>
  <inkml:trace contextRef="#ctx0" brushRef="#br0" timeOffset="58">12563 7823 8015,'0'-17'968,"0"0"1,10 6-440,5-1 0,11 2 67,4 2 1,4 0-235,4 4 0,7-4 12,4 4 1,6 1-1484,-2 3 1398,-2 0-116,0 0 0,-6 1-1271,1 3 906,-10-3 0,0 9-2655,-9-2 1484,0-3 1363,-9 5 0,-7-4 0,-6 6 0</inkml:trace>
  <inkml:trace contextRef="#ctx0" brushRef="#br0" timeOffset="59">14584 7686 8080,'0'-11'119,"0"4"7,0 2 0,2 2 127,2-1-262,-3 0 252,4 4-35,-5-5 373,-5 4-284,-2-4 1,-5 1-98,-3 0-48,-3 0 1,-10 8 43,-3 0 1,-2 8 10,-1 0 0,-1 3-66,-3 0 0,2 4 168,-2 8-987,2-3 550,7 9 156,1-4 0,7 6-394,2-1 108,2-5 198,11 4 0,1-4-380,5 5 320,5-4 0,8-2 21,9-6-137,6 6 94,7-9 1,-4 4 99,4-8 0,-4-3-22,7-1 1,-2-3 708,-2-4 1,-5-3-508,-2 3 0,-3-3 421,-1-1-553,-5 0 1,-2-4 346,-4 0-192,-1-4 1,-1 1-23,-2-4 1,-3 2 10,-5-3 1,-1 2-106,-3-9 12,3 5 1,-13-7-52,2 2 1,-2 1-14,3-1 1,-4 5 93,-1-1-126,1 2 86,4 2 0,-1 0 22,1 4-132,4-3 114,2 8-35,0-3 13,4 5-4,-4 0-220,5 0 0,6 0 196,6 0 1,3 0-16,4 0 1,6 0-14,-2 0-13,3-5 23,2 4 0,-3-8 174,5 5-167,-4-5 51,2 3 1,-4-5 62,2-1-107,-1 1 16,2-6 232,-9 5-105,4-10 1,-8 8-38,5-5 0,-9 4 12,1-4 0,-3 5 14,0-1 185,-3 2-107,-5 2 1,1 4 154,3 3-56,-3 3-83,4 1-577,-5 0 252,-5 10 0,4 3-121,-3 10 157,-2 5 0,4 1 115,-2 5-168,3 5 40,-4-3 1,4 5-4,-3-3 0,3-3-106,1 3 1,5-3-241,2-5 90,4-2 162,0-5 0,4-5 324,1-3-71,4-3 34,-2-5 1,4 2 46,1-6 0,4 1-149,0-4 12,-1 0-32,-3 0 0,-1 0 48,-3 0-1171,2-5 759,-8 4 0,0-5-110,-6 2 1,-4 1-186,1-4 0,-4 3 670,-4-4 0,-3 1 0,-4-5 0</inkml:trace>
  <inkml:trace contextRef="#ctx0" brushRef="#br0" timeOffset="60">14687 8075 7971,'5'-12'717,"3"5"-614,7-1 370,8 5-234,1-2 1,10 5 285,1 0-150,-1-5-284,5 4 0,1-5 130,1 2-974,-1 3 660,-1-5 0,-6 5-149,-2-3 1,-5 3-287,-7-3 0,-4 2 528,-7-2 0,2 3 0,-3-4 0</inkml:trace>
  <inkml:trace contextRef="#ctx0" brushRef="#br0" timeOffset="61">14779 7732 7988,'0'-11'1268,"0"-1"-960,0 1 0,10-1 110,5 1-187,10 4-105,5 2 1,5 2 57,3-1 1,3 0 215,4 4-1788,1 0 1435,0 0 0,-4 0-147,0 0 1,-6 0-172,2 0 1,-7 4-1892,-4 0 2162,-3 4 0,-2-6 0,1 3 0</inkml:trace>
  <inkml:trace contextRef="#ctx0" brushRef="#br0" timeOffset="62">15681 7766 8055,'1'12'936,"3"-1"1,-3 6-272,3 2-433,-3 7-44,-1-2 1,0 9 57,0-2 1,-4 6 101,1 1-738,-1 5 324,-1-8 0,4 5 59,-3-6 0,2-6-152,2-5 0,0-2 245,0-6-448,0 1 18,6-10-492,-5 4 459,4-9-91,-5 5-1048,5-6 1516,-4 0 0,-1-6 0,-6 0 0</inkml:trace>
  <inkml:trace contextRef="#ctx0" brushRef="#br0" timeOffset="63">15350 7766 8025,'1'-11'1084,"3"-1"0,5 1-216,10 0-478,5-1 0,14 4 320,0 1 1,9 4-65,-1 0-2334,7 1 1753,-6 2 1,4 0-187,-6 0 98,1 0 222,0 0-2487,-6 5 1690,5 2 1,-14 0 634,4 1 1,-4 0-1,4 3 1</inkml:trace>
  <inkml:trace contextRef="#ctx0" brushRef="#br0" timeOffset="64">17200 7778 8031,'0'-12'-407,"0"1"1,0 3 1360,0 1-51,0 4 102,0-2-278,0 5-393,0 5 0,4 3 118,-1 7 1,5 8-104,-4 7 130,5 3-305,-3 1 0,0 6-8,-2 2 1,1-3-172,-1-1 0,0-6-420,-4-2 386,0-4 0,0 1-193,0-4 0,4-5-714,0-3 642,-1-2-1183,-3-2 383,0 1-43,0-6 46,0-1 1101,0 0 0,-5-3 0,-1 3 0</inkml:trace>
  <inkml:trace contextRef="#ctx0" brushRef="#br0" timeOffset="65">16903 7812 8058,'0'-23'518,"5"5"58,1 2-344,11 4 288,1 1-1,4 5-345,6-5 1,2 6 807,4-2-592,0 2 0,5 1-126,3 0 0,5 0-137,-1 4 0,1 0 254,-9 0-968,5 0 643,-12 0 1,5 4-510,-9 0 448,-5 5 0,-7-3 104,-8 6-1127,-2-1 714,-5 5 0,-1-3-152,-3 2 1,-3 2 627,-8-2-429,-3 0 83,-10 2 115,-1-5 1,-4 5-180,2-6 455,-2 1-176,9-1 1,0-3 173,5-1-145,10-4 50,-6 7 193,9-9-122,-1 10 1,2-10 146,10 9-144,2-9 0,9 6-87,3-4 326,8-1-210,2 8 0,1-4 58,1 6-25,-1-6-144,-1 9 1,3-7-107,-5 7 126,-1-2 1,-4-1-230,-3 4-67,-2-4 288,-6 5-192,-5-1 0,-1-2-217,-5 5 0,-1-3 75,-3 3-440,-7-5 418,-7 7 1,-9-8-153,1 2-26,-11-2 192,7-7 0,-10 4-805,6-2 503,5-3 195,-4 0 1,12-1-135,-1 0 0,10-1 469,1-3 0,2 5 0,-2 2 0</inkml:trace>
  <inkml:trace contextRef="#ctx0" brushRef="#br0" timeOffset="66">17691 8189 8031,'6'-5'0,"-1"2"1622,-5-4-1033,5 4 1,-2-6 499,5 5-512,-6-5 0,7 3-91,-5-5 0,1-1 105,-1 1-362,-3-6-253,4 5 225,0-10 0,-4 4 144,3-5-549,-3 1 214,-1-1 0,0-1-206,0-3 178,0 3 34,-5-9 1,4 4-345,-3-6 214,3 6 31,1-4 0,0 8-46,0-6 1,0 6-4,0-2-47,0 8 157,0 3 1,4 8-45,0 1 1,5 4-1,-2-1 0,3 9-137,2 7 98,4 4 0,-2 13 39,5 6-20,0 4-1290,4 12 1298,0 1-449,-5 0 294,3 9 0,-8-13-25,2 5 0,-2-11-137,-2-8 0,1-4 9,-1-8-399,1 1 417,-1-5 1,-1 2-1289,-2-4 1656,-3-1 0,-5-4 0,0 1 0</inkml:trace>
  <inkml:trace contextRef="#ctx0" brushRef="#br0" timeOffset="67">17657 8052 7967,'0'-12'757,"0"1"-601,5-1 0,6 2-176,8 3 1,7 2-209,0 5 0,5 0 223,-5 0-17,11 0-543,-6 0 197,8 0 127,-5 0 0,-3 0-137,-1 0 0,-3 5 378,3 2 0,-4 3 0,1 2 0</inkml:trace>
  <inkml:trace contextRef="#ctx0" brushRef="#br0" timeOffset="68">18502 7766 7953,'-4'-15'275,"0"0"1,0-4 534,4 3-457,0 1 1,-3 8 208,-1-1-185,-5 5-102,3-7 1,-6 9 267,1-3-370,-6 3 0,3 2-41,-5 3 0,0 4-168,-4 7 0,0 8 262,1 7-562,-1-2 282,5 10 1,-2-7-340,5 7 225,-1-3 29,10 5 0,1-5-47,5 3 1,0-6 58,0-2 1,9-4-171,2 0 1,4-7-8,1-3 304,1-4-69,1-5 1,4-2-79,-3-5 340,7 0-122,-1 0 1,2-5-15,-4-3 65,0-2-171,0-7 204,0 5-69,0-10 0,-6 8 2,-1-5 0,-4 0 145,0-4 1,-1-3-74,1-1 0,-1-5 87,0 2 0,1-3 160,-1-1-25,1 4-263,-6-3 0,3 8 307,-5-5-260,0 9-25,-4-5-103,0 13 236,0 1-50,0 2-170,0 9-32,0 6 0,0 4-269,0 10 0,0 1 138,0 7-258,0-3 206,0 4 1,1-1-607,3-1 413,-3 6 93,4-8-398,0 4 359,1-5 0,2-5 32,0-3 0,-2-6 98,2-2 0,2-4-249,-3 1 616,-2-3-209,6-6 0,-5-1-210,5-6 456,-4 1-199,3-1 1,-4 0 348,6-4-295,-6 4 0,3-9 49,-5 6-95,5-5 1,-7 7 184,6-2 0,-6 2 625,2 2-586,-3-1 1,-6 6-12,-2 2 0,-5 4-102,-3 4 1,1 8 188,-5 7-111,5 2-356,-8 7 98,15 1 0,-7 6-70,10-1 0,0-1-3,4-3 23,0 3 0,5-9-193,3 3 1,6-3 105,1-1-702,0-5 542,2-2 1,-3-4-28,5-1 0,-4-5-124,4-2 0,0-1 474,4 1 0,0-8 0,0 2 0</inkml:trace>
  <inkml:trace contextRef="#ctx0" brushRef="#br0" timeOffset="69">19918 7949 7974,'-5'-18'0,"4"2"0,-6 3 232,3-2 1,3 2 387,-3-2 1,-2 2 355,-2 2-407,-2 4-246,-1-3 0,-2 5 290,-2-2-367,-3 1-41,-5 6 0,1 6 56,-1 1 1,4 6-92,0 6 0,1 1-114,-1 11 0,4-5 55,7 5 1,-1-2-193,5 1 0,0 2-545,4-5 335,11 4 143,-4-6 0,15 2-318,-3-4 240,7-5 38,4-1 430,-1-6-289,9-5 0,-8-1 25,8-5 0,-6 0 127,-1 0 1,-6-5-148,2-2 235,-8-3-69,-3-7 1,-4 3 2,-1-5-329,-5 5 257,-1-7 1,-10 2-786,-2-8 489,-8 3 0,-3-8-583,-5 5 0,-1-3 79,-3 3 370,3-4 0,-4 10-247,5-2 0,2 9 9,2 3 613,2 5 0,11 1 0,1-2 0</inkml:trace>
  <inkml:trace contextRef="#ctx0" brushRef="#br0" timeOffset="70">20146 7903 8076,'-1'-21'904,"-3"2"0,2-2-270,-6 6-111,6 5-113,-3 0-58,10 9-301,-4-10 301,4 10-111,-5-4 0,5 11-29,3 6 0,-2 0-98,2 8-117,-1 4 103,5 5 0,-2 1-127,-3 1 0,4-1 49,-4 4-351,3 1 262,2-6 1,-1 1-12,1-7-11,-1 3 61,0-14 0,1 3 327,-1-7-287,-4 2 0,3-8 79,-3 1 0,0-1-23,0-2-17,-4 0-84,7 0 76,-9-5 0,6-2-44,-4-4 1,-1-1 2,2 1 0,-3-1 84,-1 1 1,0 0-59,0-1 1,0-3 20,0 0 27,0 5-52,0-1 1,0 9-47,0-6 89,0 6-295,0-3 1,4 10-61,-1 2 225,6 9 0,-1-2-155,7 5 0,-1-4 153,5 4-126,0-5 126,4 2 0,-1-6-48,-3-2 0,2 1-55,-2-5 351,-2 0-110,-1-4 1,-4 0-46,-1 0 0,-1-5 157,-2-3 0,-3-4 8,-5-3 1141,5-3-860,-4 1 0,3-5 73,-8 3-103,3-2-281,-9-7 0,4 4 182,-6-3-1128,1 3 599,-1-4 1,1 4-1292,-1-3 729,1 3 267,5 1 0,-3 2-267,5 2 1,0-2-766,4 6-396,0 5 1907,5 5 0,2 0 0,4-2 0</inkml:trace>
  <inkml:trace contextRef="#ctx0" brushRef="#br0" timeOffset="71">20809 7880 8090,'0'-17'400,"0"0"1,0 10-509,0-1 1,5 5-69,3 0 109,-3 1 857,5 2-512,-9 0 0,4 5 108,-5 3 673,0 7-611,0 3 1,-4 5-197,0 0-195,1 5 0,-1 1 276,0 5-719,0-5 329,4 4 0,-1-9-542,-3 3 476,3-8 0,-4 1-18,5-4-584,0-1 200,0-9-109,0 4 190,0-8 0,0 1-410,0-6 401,0 1 151,0-13 1,-4 6 99,0-10 260,-5 5-299,8-7 857,-9 3-504,9-5 0,-8 0-96,5 0 928,0 0-652,4-4 1,-4 2-10,1-1 0,-1 7 127,4 4 1,0 2 530,0 1-448,0 6-152,0 1 0,5 8 7,2 4-285,9 6 188,1 10-811,11 5 616,-4-4 1,9 9 304,-2-3-653,2-2 227,1 5 0,-5-9 89,-2 3-244,-3-8 139,-1 2 1,4-9 70,-1-1 135,1-4 0,-6-7 51,-2 0 1,2-2 423,-6-1-274,5-4 1,-8-6 161,-1-2 1,-1-3 157,-6-4 0,0-6-195,-4-3 1,-1 2-75,-3-1-243,-3-1 158,-4-3 1,0 0-288,-1-1 57,1 1 27,-1 0 1,5 1-1381,-1 2 843,6 4 0,-3 9-2093,5 3 874,0 2 693,0 1 974,5 6 0,6 6 0,7 6 0</inkml:trace>
  <inkml:trace contextRef="#ctx0" brushRef="#br0" timeOffset="72">22145 7698 8074,'-6'-18'643,"-4"-4"1,8 10 82,-2-4-353,3 4-139,1 5 117,0 2 881,0 0-778,0 4 0,0-2-156,0 11-123,0 5 1,5 15 175,3 2 32,-3 8-312,5 3 0,-4 4 163,6 1 0,-4-4-393,-1 0 1,-1-5-551,2 1 0,-3-4 447,-5-4-841,0-2 708,5-5 1,-3-5-75,1-3-900,-1-2 816,-2-2 0,0-3-653,0 0 1258,0-6 0,0 3 1,0-5-1</inkml:trace>
  <inkml:trace contextRef="#ctx0" brushRef="#br0" timeOffset="73">22442 7709 8066,'0'-23'368,"0"2"209,0 2 0,0-2-101,0 6-39,0 5 118,0 0-147,5 9 410,1 1-461,1 11 1,2 9 266,-6 11-335,6-1 1,-4 15-114,3-4 0,2 4 31,-2 1-963,-3-1-341,0 1 885,-5-5 1,1-2-169,3-5-1879,-3-5 1560,4-1 1,-5-6-88,0-3-987,0 2 1773,0-8 0,5 4 0,2-6 0</inkml:trace>
  <inkml:trace contextRef="#ctx0" brushRef="#br0" timeOffset="74">22111 8040 7982,'0'-6'427,"2"0"132,6 2 1,2 3-408,13-3 0,-1 8-354,8 3 1,2-1 117,6 2 1,2-2-118,6 2 0,0 1-941,-1-5-244,1 5 982,-10-8 404,7 9 0,-13-9 0,10 4 0</inkml:trace>
  <inkml:trace contextRef="#ctx0" brushRef="#br0" timeOffset="75">22796 8109 7837,'-6'0'861,"1"0"-344,5-5 0,0 2 250,0-4 272,5 4-616,-4-7 1,4 4 491,-5-6-540,0 1 1,4-2-92,0-2-201,-1 2 0,-3-8 118,0 1 0,4-5 0,0-2 0,1-4 136,-1 0-460,-3-2 190,4-1 0,0-3 246,3 3-635,-3-3 232,0 8 1,-1 4-207,0 2 216,0 8-206,1-2-30,-4 11 356,4 1-51,-5 5-618,5 5 403,-4 1 1,9 16 17,-2 4 0,4 7 92,3 5 0,-3 7-118,4 4-1145,1 6 1266,-4-8 0,4 2-288,-6-7-304,0 3 572,1-15 0,-1 3-373,1-10 249,-1 0 0,-1-4-1022,-2 0 817,2-5 1,-9-2-245,3-4 706,-3 0 0,-1 3 0,0 0 0</inkml:trace>
  <inkml:trace contextRef="#ctx0" brushRef="#br0" timeOffset="76">22750 8075 8020,'-11'-18'248,"0"6"1,4 2 918,3 3-852,8-4 1,4 5-41,7 2-185,-2 3 0,6 1-46,0 0-6,0 0 0,14 0-117,-3 0 0,3 0-297,2 0 1,-2 0 243,-3 0-1676,3 0 894,-14 0 914,8 0 0,-10 5 0,6 1 0</inkml:trace>
  <inkml:trace contextRef="#ctx0" brushRef="#br0" timeOffset="77">23379 7721 8108,'-7'-13'1487,"-3"-2"-967,9 13 1,-4-1 89,5 6 1,0 5-178,0 7 1,-4 8-3,0 7 1,0 3-162,4 2 0,0-1-264,0 0 1,0 4-139,0 0 1,4-1 191,0-6 0,3-3-706,-3-6 1,5-4 329,-1-3 1,-3-2-1668,-1-2 740,2-4-531,-5-2 1774,4-5 0,-10 0 0,-1 0 0</inkml:trace>
  <inkml:trace contextRef="#ctx0" brushRef="#br0" timeOffset="78">23116 7709 8108,'-7'-11'0,"2"-1"866,5 1 0,7 4-270,4 4 0,6-2 41,6 1 1,6 0-211,5 4 0,5-1 639,7-3 0,5 3-448,2-3 0,3 3-168,1 1 0,-5-2-139,-3-2 1,-7 3-357,-4-3 1,-8-1-2632,-8 2 1843,1-6-1090,-15 7 1923,-3-3 0,-21 10 0,-9 2 0</inkml:trace>
  <inkml:trace contextRef="#ctx0" brushRef="#br0" timeOffset="79">2044 9696 8202,'-6'-5'201,"-4"4"1009,9-4-566,-5 5 8,6 0 0,2 5-559,2 3 0,-2 2 31,6 1 1,-4 1 3,3-1 1,1 4 49,3 0 0,1 6-43,-1-2 1,2 4 25,2 3 1,-1 0-12,5 4 1,0-1-194,4 2 0,-4 0 128,0-4 0,0 1-117,4-1 1,-4 1 66,0 2 0,-1 2-160,1-6 0,1 1-12,-5-4 1,4 1 94,-4 3 0,2-4-90,-2-1 1,-2 1 67,2-4 0,-2 2-91,-2-2 0,1 1 103,-1-5 0,0 0-5,1-3 0,-2-1 62,-2 1 1,1-1-63,-6 0 1,5-3 183,-4 0-202,5-6-269,-8 8 308,4-8-999,-5 3-1496,5-5 2322,-4 0 1,3 0-1,-8 0-410,-3 0 1,0 0 618,0 0 0,-6 0 0,-5 0 0</inkml:trace>
  <inkml:trace contextRef="#ctx0" brushRef="#br0" timeOffset="80">2570 9788 8118,'0'-12'-253,"0"6"491,0 1 0,0 5 1,0-5 190,0 3-72,0-3 524,0 5-811,-5 0 0,3 0 101,-3 5 1,1 2 168,1 4-305,-6 1 1,1 4 116,-7 3-208,-3 3 1,-5 2 124,0 3 0,-4 3 0,-4 7 51,-2 1 0,-6 5 0,-2-1 64,1 2-1643,0 2 1523,1 0 43,8-6-837,-2 0 630,11-6 85,-1 0 0,1-5-116,3-2 198,3-3 0,5-2-108,4-3 1,-2 1 10,5-5 1456,-5 0-1704,8-3 1103,-4-6-953,5 4 462,0-8-338,0 8 0,-1-9-990,-3 3 439,3-3-1078,-4-1 703,5 5 372,0-4-284,0 5 842,5-6 0,1 0 0,5 0 0</inkml:trace>
  <inkml:trace contextRef="#ctx0" brushRef="#br0" timeOffset="81">3152 10107 8083,'-5'-11'465,"4"0"912,-4-1-438,5 6-73,0 1-237,0 5-609,5 0 1,0 1-54,3 3 1,2-3 160,-3 3 0,7 1 0,3 0 107,0 1-231,3-3 185,2 2-190,1 0 72,0-4 0,4 4 1,-1-5-117,0 0 0,2 0 97,-2 0 0,1 0-153,-4 0 1,0-1-347,-1-3 0,-2 3 288,-1-3 0,-4-1 0,3 1-761,-2 2 433,-1 1 128,-3-4 0,-5 3-537,1-2 366,-6 3 1,5 1-875,-3 0 1404,-3 0 0,-1 5 0,-6 2 0</inkml:trace>
  <inkml:trace contextRef="#ctx0" brushRef="#br0" timeOffset="82">3278 10359 7940,'0'-7'-268,"0"2"268,0 0 1360,5 4-839,1-4 0,6 5-122,-1 0 0,6 0 540,2 0-478,2-5 151,7 4 1,-4-5 76,3 6-290,-3 0-249,-1-5 15,0 4 1,-1-4-521,1 5 0,-4 0 301,0 0 0,-3-4-1213,3 0 1,-2 1 672,2 3 1,2 0 593,-6 0 0,5 5 0,-2 1 0</inkml:trace>
  <inkml:trace contextRef="#ctx0" brushRef="#br0" timeOffset="83">4888 9879 8069,'-11'-18'0,"3"3"0,0 7 171,6-2 4,-3 4 0,1-2 131,0 1 1,-3-1 0,2-3 316,-2-1 0,3 5 124,-3-1-247,4 5 36,-2-7 0,0 9-320,4-4 1,-4 4 250,5-3-100,0 3-195,-5-4 0,3 10-125,-1 2 20,6 3 64,-1 7 1,8 4-58,-3 6-102,9 5 24,-4 2 0,11 3 270,0 5-576,0 0 0,9-2 176,-6-2-761,1 3 682,1-6 0,0 4 102,2-9 1,-2-2 145,-5-5 1,0 0-251,0-1 0,-4-4 90,0-3 0,-5-2 1,1-1-70,-2-1 1,-2-1 163,0-2 1,0 2-304,-4-2 1,2-2 578,-5 1-1658,5-4-69,-8 2 540,4 0 489,-5-4 452,0 5 0,0-6 0,0 0 0</inkml:trace>
  <inkml:trace contextRef="#ctx0" brushRef="#br0" timeOffset="84">5345 9788 7983,'-6'-24'24,"-3"2"-15,5 11 1,-4-1 442,5 1 0,-1 3 85,4 1 0,-2 4-139,-1-1 1,0-1-7,-5 1 1,5 0-89,-5 4 0,0 2-186,-3 2 1,0 2 115,-1 5 0,1 6-134,-1 2 0,-4 4 29,-3 3 1,-4 5 34,-4 7 1,2 0-1658,-6 8 1441,1-3 25,13-16 0,0 2 1,-18 23-159,18-24 1,0 1 92,0-1 1,0 1 5,-12 23 1,1-6-256,5-8-530,0 2 752,5-9 1,2 4-322,5-12 187,-1 2 38,6-12 0,1 7-97,5-4 0,0-5 410,0-3-860,0-6 866,0 8-1065,5-8 400,1 3 561,6-5 0,4 0 0,2 0 0</inkml:trace>
  <inkml:trace contextRef="#ctx0" brushRef="#br0" timeOffset="85">5585 10324 8024,'0'-6'1224,"0"1"1,0 6-710,0 3 1,0 2-165,0 6 0,0 1 151,0 2-337,0 3 0,0 4-195,0 1 101,0 0 0,0 4-166,0-1 116,0 1 1,0-4 241,0 0-734,5-6 0,-4 4 163,3-6 163,-3 0-856,-1-3 1,4-1 1000,0 1 0,5-1 0,-3 0 0</inkml:trace>
  <inkml:trace contextRef="#ctx0" brushRef="#br0" timeOffset="86">6373 9925 7557,'0'-12'352,"0"1"-119,0 5 83,0 0 0,0 5 63,0-3 190,0 3 95,0-4 0,0 19-427,0 5 0,0 5 13,0-1 0,0 4-145,0-1 1,0 6 128,0-2 1,4 2-335,-1-1 1,1 0 103,-4-4 0,0 0-325,0-4 1,0-4 199,0 0 0,0-5-426,0 1 1,0-6-106,0-2-1511,0 1 2163,0-2 0,5 4 0,2-3 0</inkml:trace>
  <inkml:trace contextRef="#ctx0" brushRef="#br0" timeOffset="87">6236 10233 8079,'0'-6'736,"1"1"-386,3 5 0,2 0 225,6 0 1,-1 0-83,0 0 0,6 0-194,2 0 1,-1 0-205,1 0 0,0 0 83,4 0 1,0 0-160,-1 0 1,0 0 172,-3 0 1,1 0-846,-4 0 1,3-4 337,-4 0 0,0 0-1881,-4 4 2196,6 0 0,-4 0 0,3 0 0</inkml:trace>
  <inkml:trace contextRef="#ctx0" brushRef="#br0" timeOffset="88">7195 10336 7914,'0'-12'153,"0"5"-144,0-1 859,0 6-231,0-3 2608,0 5-3052,5 0 198,-4 0-492,5 0-3081,-6 0 1571,5 0 769,-4 0 0,5 0 55,-2 0 787,2 0 0,11 5 0,1 1 0</inkml:trace>
  <inkml:trace contextRef="#ctx0" brushRef="#br0" timeOffset="89">7572 10347 7976,'11'-6'684,"1"0"-374,-1 2 0,-3 3 339,0-3 181,-6 2-96,8 2-619,-3 0 1,0 0 332,1 0 57,-6 0-281,3-5 0,-3 4-2610,1-3 1111,-1 3 1275,3 1 0,0 5 0,1 1 0</inkml:trace>
  <inkml:trace contextRef="#ctx0" brushRef="#br0" timeOffset="90">7995 10336 7968,'5'-6'695,"1"0"-487,5 6 1,1-3 634,-1-1 0,-3 0-50,0 4 1,-5 0-326,5 0 1,-4 0-772,3 0 331,-4 0-1835,7 0 1449,-4 0 1,1 1-966,-3 3 1323,-3-3 0,-1 10 0,0-5 0</inkml:trace>
  <inkml:trace contextRef="#ctx0" brushRef="#br0" timeOffset="91">8977 9776 8087,'0'-11'-21,"-5"-1"187,3 1 0,-4 3 771,2 1-614,3 4 0,-4-3 439,5 2-165,0 3 63,0-4-422,0 5 1,0 6-6,0 6 1,4 4-59,0 7 0,3 5-127,-3 2 0,0 3-152,-4 1 1,0 1 78,0-1 1,4 0-263,-1 1 1,1-2 159,-4-3 0,0-2-53,0-5 0,4-4 32,0 0 0,3-5-270,-3 1 1,5-2-112,-1-2 1,-2-5-288,2-2 0,-4-2-947,3-2 1763,-4 0 0,7 5 0,-4 1 0</inkml:trace>
  <inkml:trace contextRef="#ctx0" brushRef="#br0" timeOffset="92">8760 10107 8085,'0'-7'188,"0"-1"1,1 4 931,3-3-365,2-1 1,6 2-308,-1 2 0,2-1-191,2 1 1,-1 0 6,5 4 1,0 0-30,4 0 0,4 0-138,-1 0 0,6 0-406,-2 0 1,0 0 157,0 0 1,0 0-807,5 0 0,-5 0-1866,1 0 2823,-1 0 0,4 0 0,1 0 0</inkml:trace>
  <inkml:trace contextRef="#ctx0" brushRef="#br0" timeOffset="93">9753 9639 8120,'-17'-11'246,"1"-1"243,9 1 122,-3 0 1,7 0 446,-4 4-445,4 2 638,-2 0-298,5 3-853,0 7 0,5 4 153,3 10 1,2 0-119,1 4 0,6 5-19,2 3 1,-2 2-70,2 1 0,1 0-247,2 0 1,-3 1 155,0-1 0,4 0-88,4 0 1,0 1 45,-5-1 0,5-5-248,0-2 0,-1 1 105,-3-2 0,-4 1-196,0-4 1,-1-2 91,1-2 0,-2-1 99,-6-3 1,0-2-17,1 2 1,-2-6 81,-2-1 1,0-4-215,-4 3 0,4-3-149,-4 4-853,0-6 649,-4 3 735,0-5 0,-6 0 0,0 0 0</inkml:trace>
  <inkml:trace contextRef="#ctx0" brushRef="#br0" timeOffset="94">10176 9571 7985,'-6'-23'16,"1"5"1,5 2 1271,0 4-221,0 1-562,0 4 0,-6 2-203,-1 5 0,1 2-151,-2 1 0,0 5 83,-3 7 1,-4 4-337,-1 8 1,-4 7 162,1 8 0,-8 9-373,-3 6 0,15-26 0,1 0 41,-1 3 0,-1 1 1,2-4-1,-1 0 2,-15 26 0,2-5-219,5-6 1,1-2 272,3-2 1,3-4-57,4-8 0,1-2 147,0-5 1,4-1-330,3-3 1,3 1-130,1-5 1,0-3 277,0-5 304,5 1 0,7 3 0,5 1 0</inkml:trace>
  <inkml:trace contextRef="#ctx0" brushRef="#br0" timeOffset="95">10382 10199 8126,'0'-12'2049,"1"5"-1509,3-1-181,2 6-120,5-3 238,-4 5-208,-2 0 0,-4 5 89,3 2-253,-3 3 0,4 7 284,-5 2-149,0 3-302,5 0 0,-3 1-183,3 0 262,-5 0-47,5 0 215,-4 0-278,4-6 0,0 5 177,-4-9 85,5-2-255,-6-1 177,5-3-133,-4-1 95,4-1-124,-5-5 122,0 0 144,5 0-29,-4 0-108,9-5-246,-8-1 263,8-1-4,-4-3-7,1 4 13,3-11 0,-4 4-10,5-2 0,1-1 109,-1 1 1,1-5-128,-1 5 0,1 0 179,-1 4 1,-3 4 53,-1 3-126,1-2 1,3 5-199,1-3 0,-5 8 161,1 3 0,0 4-215,3 0 0,-3 6 42,-1 2 0,-3 1-97,4-1 1,-6 2 155,2-1 0,1 0-769,-1-1 1,3 1 14,-3-5 0,1-1-1143,-1-6-604,-3 2 2496,10-4 0,-10 6 0,4-1 0</inkml:trace>
  <inkml:trace contextRef="#ctx0" brushRef="#br0" timeOffset="96">14002 9673 8075,'0'-11'-38,"-5"5"0,2-3 31,-4 5 130,4-5 0,-2 7 707,5-6-527,0 0 0,-1-2 130,-3 3 1,3 0 161,-3 3 272,3 3-118,1-4-291,0 5-236,0 5 0,5 3 28,2 7 1,4 4-212,0 8 1,0 2 79,1 5 0,4 0-27,3 1 0,-1-1-49,1 0 0,0 4-245,4 0 0,0 0 86,0-3 0,-2-6-243,-2-2 0,3 0 99,-3 0 0,-1-2-65,1-6 0,-4 2 330,4-6 1,-5 0-97,1-3 0,-2-1 262,-2 1-178,1-1 1,-2-3 60,-3-1-422,4-4-428,-10 2 48,4-5-2788,-5 0 3536,-5-5 0,-1-2 0,-6-4 0</inkml:trace>
  <inkml:trace contextRef="#ctx0" brushRef="#br0" timeOffset="97">14447 9673 8051,'-7'-22'0,"-1"-1"0,6 5 449,-2 3 0,3 2-31,1 2 1,0 3 183,0 0 1,-2 5 303,-2-5-74,3 5-525,-4-2 0,0 7-266,-3 1 1,2 6 15,-2 10 0,1 6 142,-5 9 0,-4 5-201,-3 3 1,1 6-116,-1 2 0,0 4-271,-4 0 0,2 1 179,2 3 0,-3-8-280,3-4 1,3-5 190,0-7 0,0-1 11,1-3 1,1-3-22,6-8 0,-2 1 76,2-5 0,3 1-416,1-5 0,-1 1-310,1-1 319,1-5 1,8 3 730,2-5 0,4 0 0,0-4 0</inkml:trace>
  <inkml:trace contextRef="#ctx0" brushRef="#br0" timeOffset="98">14653 10176 8017,'0'-11'827,"-5"4"1235,4 2-1363,-4 5-230,5 5-206,0 2 0,0 5-49,0 3-43,0 3 1,0 3-200,0 1 0,0 0 85,0 8 0,0-3-288,0 4 0,0-6 199,0 2 0,3-7-152,1-1 0,1-5-50,-1 1 17,-3-2 0,8-6-243,-5 1-908,0-5 51,1 2 1,-3-5 1316,6 0 0,-5-11 0,2-1 0</inkml:trace>
  <inkml:trace contextRef="#ctx0" brushRef="#br0" timeOffset="99">14676 9993 8084,'-12'-11'1703,"5"3"-558,-1 1-813,6-1 0,-2-2-350,8 2 0,-2 3-316,6 5 1,-1-4-900,5 1 0,1-1 1233,2 4 0,2 0 0,6 0 0</inkml:trace>
  <inkml:trace contextRef="#ctx0" brushRef="#br0" timeOffset="100">15190 9845 8002,'0'-8'0,"0"1"0,0 3 392,0-4 756,0 6-813,5-3 1,-3 5 146,6 0-234,0 0 0,7 0-7,0 0 0,2 1-188,-2 3 0,3-3 10,4 3 0,1-3-80,0-1 1,-1 0-101,-3 0 1,5 0 99,-5 0 1,4 0-629,-8 0 1,4-1-46,-4-3-1168,0 3 1858,-3-4 0,-1 5 0,1 0 0</inkml:trace>
  <inkml:trace contextRef="#ctx0" brushRef="#br0" timeOffset="101">15247 10039 7918,'-6'6'1875,"0"-1"-1353,12-5 1,0 0 79,5 0 1,2 4 43,2 0 0,3 0-228,5-4 0,0 0-155,-1 0 0,3 0-31,1 0 0,-2 0-617,3 0 0,-3-4-358,-1 0 1,0 0-1858,0 4 2600,-1 0 0,1 0 0,0 0 0</inkml:trace>
  <inkml:trace contextRef="#ctx0" brushRef="#br0" timeOffset="102">16469 9068 8081,'0'-11'-61,"0"3"51,0 1 0,1 0 258,3 0-13,-3 1 146,4 1 1,-5 4-161,0-4-45,0 5 0,-5 0 0,-2 0-59,-4 0 1,-1 1-43,-3 3 0,1 2 91,-5 6 1,0-1-133,-4 1 1,0 3 25,0 0 1,0 6-86,0-2 0,0 6 94,1 2 1,4 0-137,3 0 1,3 1 36,5 3 1,2 0 57,5-4 0,0 3-136,0-3 1,8 1 72,4-1 1,7-7-5,0 3 1,6-4 39,2 0 1,3 1 157,-3-5 0,0 1-147,-4-5 1,-6 0-20,-1 1 1,-4-2-8,0-2 0,-5 3-5,1 0 0,-6 1 17,2 3 0,-8-1 24,-3 1 0,-5-1-58,-3 5 1,-1-4 32,-3 4 0,-2-5-21,6 2 1,-1-4-3,0 0 0,7-1 18,-2 1 0,7-1 461,0 0-41,3 1 0,2-2-234,3-2 1,0-3-65,7-5 1,-5 0 189,5 0 1,-2 0-117,2 0 1,1 0-152,-1 0 1,-3 0 73,-1 0 0,-3 1-219,4 3 1,-4-3 85,3 3 1,-3 2 50,4 2 1,-5 3-17,5 4 0,-5-1 20,0 5 1,-1 2-52,-2 5 0,0 0 43,0 4 0,0 1-145,0 3 0,0 0 146,0 1 0,-2 0-5,-1 3 0,0-2 69,-5 2 1,6-3-1,-2 0 0,-1-1-82,1 0 1,0-4 20,4 1 1,0-6 29,0 2 0,5-3-17,3-1 0,1 0 15,-1 0 0,2-6-34,-3-1 1,3 0 5,2-1 0,-2 1 39,-2-5 0,2 0 7,-3 1 0,0-5 14,0 1 1,-4-4 359,1 3-750,2-4 273,-5 7-557,4-9 206,-5 5-2317,0-6 2696,5 0 0,2 0 0,4 0 0</inkml:trace>
  <inkml:trace contextRef="#ctx0" brushRef="#br0" timeOffset="103">16960 9194 7981,'-6'-18'21,"-3"2"898,5 4-524,0 1 0,4-1 194,0 1 62,0 5-277,0 0 174,0 1-250,0 4 1,0-3 202,0 8-23,0 2-181,5 6 1,-2 4-160,4 3 54,-4 3 0,6 6-164,-5 2 1,-1 0 74,-3 0 0,4-1-15,0 2 0,1 0-18,-1-4 1,-3 3-269,3-3 1,-1-4 69,0-4 1,-1-5-1,1 1 0,0-2-278,1-2-154,-3 1 367,4-1 90,-5 1-19,0-6 122,0-1 0,5 0 0,2 1 0</inkml:trace>
  <inkml:trace contextRef="#ctx0" brushRef="#br0" timeOffset="104">17942 9148 8119,'-1'-10'0,"-3"2"406,3-2-48,-4 4 59,5 0-24,0 0-35,0 1 438,0 4-486,0 6 1,0 4-140,0 10-163,0 5 134,0 0 0,4 9 1,-1-2 104,0 2 1,2 0-351,-1-3 1,3 2 127,-3-5 0,4-1-232,-4-3 1,3-1 128,-3-3 0,4 1-243,-5-5 0,1 0-80,-4-3 0,0-5-842,0 1 138,0 0 247,0-2 0,0 0 858,0-2 0,0-3 0,0 5 0</inkml:trace>
  <inkml:trace contextRef="#ctx0" brushRef="#br0" timeOffset="105">18193 9171 8160,'0'-11'527,"0"-1"-163,0 1 221,0 4 29,0-3-219,0 9 157,0-4 0,0 19-189,0 5-262,0 10-21,0 0 1,4 7-308,0 2 180,5-3 0,-7 5-33,6-6 1,-4-1-342,4-3 1,-5-2-104,5-5 0,-6-5-10,2-3-196,3-2 20,-6-2-556,9 1 1266,-9-6 0,4 4 0,-5-3 0</inkml:trace>
  <inkml:trace contextRef="#ctx0" brushRef="#br0" timeOffset="106">18148 9377 8160,'5'-12'632,"1"4"-359,6 1 0,-1 4 184,0 0 1,1 1-129,-1 2 0,5 0 111,-1 0 1,4 0-183,-4 0 1,5 0-47,-1 0 1,-1 0-201,1 0 1,-5 0-322,1 0 0,-2 0-1851,-2 0 1223,-4 0 937,3 0 0,-9-5 0,4-1 0</inkml:trace>
  <inkml:trace contextRef="#ctx0" brushRef="#br0" timeOffset="107">18148 9114 8232,'5'-18'713,"2"3"1,5 6-342,3 1 1,2 5-71,2-5 0,3 5 445,1 0 0,1-2-241,7 1 1,-2-1-413,2 1 0,-4 3 49,-4-3 0,-1 2-920,-3 2 1,-4 2-149,-7 2 1,1 2 924,-6 5 0,-4 1 0,-5-1 0</inkml:trace>
  <inkml:trace contextRef="#ctx0" brushRef="#br0" timeOffset="108">19381 8874 8010,'0'-11'34,"0"-1"69,0 6 264,0 1 918,0 5-953,5 5 0,-3 2-94,1 9 1,2 7 22,-1 7 1,0 4-217,-4 4 0,1 3 77,3 5 0,-3-1-191,3 1 0,-3-2 60,-1-2 0,2 1-311,2-5 1,-2-3 141,6-5 1,-4-4-45,3 0 0,-3-3 115,4-4 1,-6-1 45,2-3 0,1-6-415,-1 2 212,0-7-905,-4 1 1025,0-5 0,0-5 0,0-1 1</inkml:trace>
  <inkml:trace contextRef="#ctx0" brushRef="#br0" timeOffset="109">19221 8931 8244,'2'-18'43,"1"3"1,4 2-44,4 2 0,2-4 914,2 0 1,4 1-317,8 6 1,2-2-64,5 2 0,2 3-255,2 1 1,1-1-250,3 1 0,1 2 56,-5 6 0,3 6-185,-7 5 0,-6 5-440,-9-1 1,-6 3 349,-2 1 1,-4 4-54,-7-1 0,-3 2-39,-5-1 0,-4-2 101,-11 6 0,0-6 20,0 2 1,-5-3-64,-2-1 1,6-4-87,1 0 1,4-4-216,0 4 0,2-6-192,6-2 0,4 0 715,4-3 0,1 2 0,2 2 0</inkml:trace>
  <inkml:trace contextRef="#ctx0" brushRef="#br0" timeOffset="110">19770 9468 8140,'0'-6'-868,"0"0"3086,0 6 0,0 6-1685,0 1 0,0 5-392,0 3 0,0-2 43,0 2 0,0 1-396,0-1 1,0 4 131,0-3 1,3 3-50,1-4 0,1-1-49,-1-6 1,-1 0-479,4-4 1,-4 1-1198,1-1 1292,2-3 1,-4 4-797,6-5 1357,-5 0 0,7-5 0,-4-1 0</inkml:trace>
  <inkml:trace contextRef="#ctx0" brushRef="#br0" timeOffset="111">19781 9217 8124,'0'-12'-445,"0"1"149,0 4 1,5 2 295,3 5 0,2 0 0,1 0 0</inkml:trace>
  <inkml:trace contextRef="#ctx0" brushRef="#br0" timeOffset="112">20672 9000 8139,'0'-12'536,"0"1"1,1 3-491,3 1 0,-3 3-266,3-4 156,-3 6 1638,-1-3-1000,-5 5 0,3 0-431,-6 0-121,0 0 1,-4 8 77,-4 4 1,-1 7-143,-6 0 1,0 8 114,0 3 0,2 3 102,2 1 1,-2-2-269,6 2 1,4-2 34,3 6 0,5-2-180,0-2 1,1-1 0,2-3 1,2-2 43,1-5 0,4-1 151,4-3 0,2-3-21,2-4 0,-2-2 7,2-3 1,2-2-12,-2-5 1,0 0-50,-4 0 67,6 0 1,-4-3 77,2-1 0,-4-5-82,-3 1 0,-3-2-5,-5-1 1,0-4 47,0-1 1,0 0 2,0 1 1,-1 2 476,-3-2-168,-2 2 303,-6 2-150,1 4-314,4 2 123,2 5 111,5 0-438,10 0 1,-1 0 94,10 0 0,2-1-151,5-3 1,-2 1 103,3-4 1,-3 3-11,-1-4 0,0 1 45,0-5 0,-1 1 93,1 0 1,-4-2-8,0-2 0,-3 2 173,3-2 0,-9 2-33,1 2 1,-2-1 64,3 1 190,-6-1-194,-1 1-380,-5 5 0,0 6 79,0 7 1,-4 7-106,0 1 1,-3 6 75,3-2 1,-1 2-41,1 2 0,3 4-122,-3-1 1,4 5 98,4-4 0,-2-1-184,6-3 0,0-1 31,3-3 1,0-3 30,1-4 1,1-2 80,2-3 1,-3-2-133,4-5 1,-2 0-12,1 0 1,-2 0-91,2 0 0,-3 0-730,0 0 1,-5-3 77,1-1 1012,-5 0 0,7-6 0,-4-3 0</inkml:trace>
  <inkml:trace contextRef="#ctx0" brushRef="#br0" timeOffset="113">20934 9434 7883,'-6'-12'2162,"1"1"-1650,5-1-92,10 6-252,3-4 52,10 4-1,-6-1-198,5 2 0,-4 0 255,5 4-170,-1-9 1,-2 7-125,-1-5 236,0 6-1304,-2-3 598,0 5 401,-6-5 0,1 4 87,-1-3 0,1 2 0,-1 2 0</inkml:trace>
  <inkml:trace contextRef="#ctx0" brushRef="#br0" timeOffset="114">20980 9148 7968,'-6'-19'309,"2"0"1,8 5 512,3-1 0,9 2-490,3 2 0,1-1-343,-1 1 25,3 5 0,-8-1-16,5 3 0,3 3 209,5-3-958,0 3 535,-4 1 1,-1 0-20,1 0-1422,0 5 1657,0 7 0,-5 0 0,-2 5 0</inkml:trace>
  <inkml:trace contextRef="#ctx0" brushRef="#br0" timeOffset="115">21494 9182 7980,'-11'0'2486,"4"0"-2131,2 0-145,5 0 1,4 7 256,0 4-64,0 1-204,-4 9-41,0-3 214,0 10-1,0 1-346,5 5 0,-4-3-184,3-1 169,-3 1 0,-1 2-762,0-3 528,0-2 1,0-9-288,0 0 0,4-9 13,0 2-1136,-1-3 585,-3-3 1049,0-1 0,0 0 0,0 1 0</inkml:trace>
  <inkml:trace contextRef="#ctx0" brushRef="#br0" timeOffset="116">21357 9228 7956,'-6'-18'0,"1"1"320,5 1 1,6 4 1035,5-4-889,6 4 105,6 0-183,0 1 1,-1-1-182,1 6-352,0 1 196,5 0-5,-4 4 0,8-4-1439,-6 5 659,1 0 238,1 5 0,-4-3-792,3 6 1287,-3-1 0,-1 0 0,0-2 0</inkml:trace>
  <inkml:trace contextRef="#ctx0" brushRef="#br0" timeOffset="117">21951 9091 7956,'-8'0'-999,"1"0"3613,4-5-1879,-7-1 0,4-1 18,-6 3 0,1 3-287,-1 1 1,1 0-352,0 0 0,-6 5-50,-2 3 0,1 3-130,-1 5 1,5 0-206,-1 3 1,4 3 287,3-3 0,-1 1-187,5-1 0,0 1 32,4-4 0,6 3-74,1-4 0,5 0 79,3-4 1,3 0 246,4-4 1,1 2-73,0-5 1,0 3-40,0-3 0,0 1-24,-1-1 1,-2-3-10,-1 3-68,-5 3 91,2-1 0,-10 5 50,-2 1 0,-3 0-68,-1 4 0,-6-4 171,-5 4 0,-3 0-59,-9-1 0,3 4-31,-7-3 1,3 3-855,1-4 1,0 4 394,0-4 1,0-2 401,1-2 0,-1-2 0,0 8 0</inkml:trace>
  <inkml:trace contextRef="#ctx0" brushRef="#br0" timeOffset="118">22625 9194 7915,'-5'-13'154,"2"-2"373,-4 7-326,4-2 1,-2 2 215,5 1 806,-5 4-794,-2-2 1,-4 5-226,0 0 0,-1 7 28,1 4 0,-1 3-161,1 9 0,0-2 93,-1 10 1,2-1-270,2 5 1,-1-5 11,6 0 1,0-3-136,7 4 1,2-6 137,6 2 0,8-5-79,3-2 1,6-1-6,-2-8 1,4 2 123,0-10 1,1 1 278,-2-4 1,2-1-37,-6-3 0,1-2-14,-4-6 1,-5 1-164,-3 0 1,-6-6-1,-2-2 1,-4-1-154,1 1 0,-12-4 92,-3 0 1,-8-1-364,0-7 1,-4 2 151,-4-1 0,-2 1-458,-5 2 1,1 4 165,2 0 1,3 6-514,5 5 261,6 6 800,0 1 0,11 5 0,1 0 0</inkml:trace>
  <inkml:trace contextRef="#ctx0" brushRef="#br0" timeOffset="119">22967 9182 7932,'0'-11'475,"-3"0"54,-1-1 0,0 4-175,4 1 751,0 4-663,0-2 1,-1 5 221,-3 0-257,3 0-119,-4 5 1,5 3-190,0 7-50,0 3 1,5 6-15,2 3 0,2 1 69,-1 2 0,2 7-437,-3-3 1,4-1 251,0-2 1,-1-6-190,-2 2 1,2-8 122,-2-4 0,-2-2-82,2-2 1,-5-5-230,5-2 121,-6-3 591,4-1-165,-6-5 1,0-5 66,0-5 1,0 0-38,0 3 1,0 1 55,0-1 0,0 1-105,0 0 1,0-1-33,0 1 0,1 1-38,3 2-97,-3-2 1,5 9-60,-2-3 1,-1 4 99,4 4 0,1 2-77,3 5 0,1 1 49,-1-1 0,4 1-85,1-1 1,0 0 99,-1 1 1,-1-4 36,5-1 0,-5-4 97,1 0 1,-2-1 188,-1-2 0,-5-5 194,1-3 1,-6-2-204,2-2 1,-3-3 58,-1 0 0,0-5-71,0 1 0,-1 0-208,-3-4 0,-1 6-148,-2-6 1,-4 3-335,4-3 1,1 0 177,-2 1 1,4-1-220,-4 0 1,6 1-835,-2 3 1,3 3 85,1 4 1246,0 6 0,5-4 0,1 4 0</inkml:trace>
  <inkml:trace contextRef="#ctx0" brushRef="#br0" timeOffset="120">23470 9217 8050,'0'-18'0,"0"1"1304,0 6 0,1 3-176,3 1-1201,2 4 197,6-2 1,-6 10 55,-2 3 0,-3 7-163,-1 4 1,0 8 94,0 3 0,-1 3-207,-3 1 0,3 1 86,-3-1 0,1 0-477,0 0 0,1-6 83,-1-5 0,1-1 24,2-7 0,0-4 17,0-3 185,0-5 1,2 2 116,1-5 1,-1-2-119,1-1 1,-1-4 317,-2-4 0,0-6-35,0-2 1,0 2 227,0-2 0,0-1-22,0-2 0,0-1 119,0 0 1,0 0-109,0 0 0,0 2-120,0 2 1,-4 2 63,0 6 126,0 4-613,4 2 119,5 21 0,2-6-20,4 13 1,1 1 135,-1 2 1,2 2-120,2-1 1,3-3-102,5 3 1,-4-5 62,0-2 1,-2-1 272,2-8 1,2 2-105,-6-10 1,0 1 184,-3-4 0,-1-1-71,0-3 1,0-3 401,-4-9 1,-2 0-18,-5-3 0,0-3-144,0 3 1,-1-6-353,-3-2 0,-2 1 141,-6 3 0,2-4-838,3 0 1,-4-1 397,4 2 0,2 2-434,1-3 1,3 4-1094,1 4 413,0 3 0,1 9 1384,3 4 0,7 1 0,7 2 0</inkml:trace>
  <inkml:trace contextRef="#ctx0" brushRef="#br0" timeOffset="121">24178 9148 8082,'-5'-23'1378,"5"0"-1033,0 1 0,5 4-1171,6 3 496,1 7 731,-6 3 0,-2 5 370,-8 0 1,2 10-314,-6 5 0,4 7-337,-3 5 1,3 3 40,-4 8 1,6-1-290,-2 5 0,-1-5-110,1 1 1,0-3-162,4-1 1,0-4 151,0-4 1,0-3-63,0-4 1,4-2-612,0-6 0,1-1-45,-1-2 964,-3 2 0,9-4 0,-4 6 0</inkml:trace>
  <inkml:trace contextRef="#ctx0" brushRef="#br0" timeOffset="122">24315 9148 8572,'-6'-16'1448,"1"3"-1247,5-2 0,5 7-161,2 4 0,3 3 199,2 1 1,-6 9-59,-2 2 0,1 10 223,-1 1 1,1 4-105,-1 8 1,-3-2-191,3 6 0,-3-3-264,-1 0 1,0-1-465,0 0 0,4-1 50,0-2 0,0-7-565,-4-5 1,0-5-264,0 1 1396,0-2 0,0-7 0,0-1 0</inkml:trace>
  <inkml:trace contextRef="#ctx0" brushRef="#br0" timeOffset="123">24155 9411 7929,'-11'-12'0,"4"5"345,4-1 0,3 4 555,3-3 1,5 4-817,7-1-102,3 3 41,5 1 1,0 1-359,-1 3 201,6-3 1,-3 10-1022,1-4 791,3 3 1,-5 2-132,3-1-509,-8 6 1004,-2 0 0,-6 1 0,0-1 0</inkml:trace>
  <inkml:trace contextRef="#ctx0" brushRef="#br0" timeOffset="124">24509 9559 7935,'7'0'595,"-2"0"0,-4 0 79,3 0-281,-3 0 255,4-5-159,-5-1-54,0-6 720,0 1-468,0 0-233,0-1 0,0 1 239,5-6-372,-4 5 1,4-9-301,-5 6-8,0-5 0,0 2 262,0-5-778,0 0 442,0 0 0,0 1-63,0-1 0,0-4-472,0 0 503,0 6-363,0 4 250,0 6-74,0 0 0,6 4 48,-5 2 45,4 5 84,-5 0-23,5 0 35,-4 10 1,9-1-108,-2 10 355,2 0-91,2 9 1,-1 1-170,0 6-1,-4 4 67,3-9 0,-5 12-321,3-7 205,2 1 0,-9-3-113,3-2 0,1-3-165,-1-5 0,3-6 71,-3-1 69,5-4-18,-8 0-266,9-1-45,-8-5 169,3 5-318,-5-10 301,0 4 468,0-5 0,-10 5 0,-3 1 0</inkml:trace>
  <inkml:trace contextRef="#ctx0" brushRef="#br0" timeOffset="125">24429 9548 7935,'-6'-5'1307,"1"3"-942,5-8 54,5 4-666,6 0 234,7 1-1,0 0-28,-2 3 0,1-3 317,1 5-54,4 0-791,1 0 447,0 0 1,0 0 52,0 0-1272,0 0 1342,-6 0 0,5 0 0,-4 0 0</inkml:trace>
  <inkml:trace contextRef="#ctx0" brushRef="#br0" timeOffset="126">24806 9285 8202,'-11'-18'-39,"-1"2"1429,6 10-670,1-5-167,5 10-278,0-4 1,0 14-89,0 2 1,0 8 166,0 0 0,1 8-63,3 4 323,-3-4-232,9 6-394,-8-8 0,7 6-729,-6-4 132,1 0 0,0-5-1642,0 1 1676,0-5 194,-4-1 381,0-11 0,0 9 0,0-2 0</inkml:trace>
  <inkml:trace contextRef="#ctx0" brushRef="#br0" timeOffset="127">24555 9228 8163,'0'-29'0,"5"1"0,1 5 0,11 0 1494,6 6-921,11-5 0,3 9 1204,5-2-2712,-1 7 1343,5-2 1,0 9-83,-1-3 0,-5 3 156,-6 1-2223,-5 5 1052,-6 1 787,-10 6 1,-3 9 0,-10 3-1</inkml:trace>
  <inkml:trace contextRef="#ctx0" brushRef="#br0" timeOffset="128">17051 10279 7932,'0'-17'1,"0"10"36,0-9 308,0 15 224,0-9-112,0 9 16,0-4 289,0 5-398,0 5 209,-5 1-256,-1 11 0,-9 4-68,-1 6 1,1 8-133,4 0 1,-1 1-159,1-1 136,5-1-58,1-5-792,5 4 659,0-9 0,1 3-36,3-8-188,2-3 180,10-4 1,4-2 95,6-2 1,5-5 50,7-6 0,-2-5-154,6-7 444,0-3-188,4-5 1,-5-1 478,-3-3-264,-3 3-162,-11-9 1,2 8 605,-11-6-487,0 1 0,-9-4-127,-2-1-3,-2 6 1,-9-4-100,-4 3 0,-7-3-205,-9-1 0,-2 4 282,-5 4-1213,0 7 732,-1 2 0,-3 11-1047,0 2 916,5 8 1,9 3-111,5 9-647,10 1 502,-1 11 738,10 2 0,4 5 0,0 3 0,-1 3 0</inkml:trace>
  <inkml:trace contextRef="#ctx0" brushRef="#br0" timeOffset="129">17965 10336 7924,'-5'-12'26,"4"1"21,-3 0 1,3-1-16,1 1 1,0 3 1679,0 1-564,0 4-588,0-2 1,0 6-148,0 3 1,1 4-165,3 7 1,-3 3-43,3 4 1,-2 5 31,2 0 0,-3 4-308,3 0 0,-1 1 109,1-2 0,-3 3-461,3-2 0,-2-4 231,2 0 1,-3-4-621,3-4 0,-3 1 351,-1-4 1,4-1 129,0-4 0,0 1-218,-4-1 547,0-5 0,5 5 0,1-5 0</inkml:trace>
  <inkml:trace contextRef="#ctx0" brushRef="#br0" timeOffset="130">18171 10370 7905,'-5'-24'24,"-3"5"-18,3 5 1688,0 3-406,5 4-531,0-3-588,0 9 0,1-4 173,3 5 1,-2 6-54,6 6 1,-4 4-210,3 7 0,0 5 94,0 2 1,4-1-335,-4 2 0,-1-1-145,2 5 0,-5-6-456,0-3 1,3-1 263,-3-3 1,1-4-259,-4-3 0,4-2-1219,0-1 1974,0-1 0,-10 0 0,0 1 0</inkml:trace>
  <inkml:trace contextRef="#ctx0" brushRef="#br0" timeOffset="131">18125 10576 7954,'11'0'2132,"2"-4"-1518,2 0 1,-1 0-183,5 4 1,0-1-78,4-3 0,1 3 15,3-3 1,-3 3-618,3 1 1,-1-4 261,-3 0 1,1 0-1228,-9 4 1,1-3 698,-5-1 1,-5-1-1545,-2 1 2057,3 3 0,-6-9 0,4 3 0</inkml:trace>
  <inkml:trace contextRef="#ctx0" brushRef="#br0" timeOffset="132">18136 10359 7954,'-6'0'0,"1"-5"0,5-3 0,6-1 1860,6 2-1182,4-4 1,10 5 147,4-5 0,0-1-326,9 1 1,0 3-250,-1 1 1,1 0-16,-1 0 0,-6-2-979,2 5 1,-7 0 524,0 4 0,-7 1 218,-1 3 0,-5 3 0,2 4 0</inkml:trace>
  <inkml:trace contextRef="#ctx0" brushRef="#br0" timeOffset="133">19393 10187 7996,'0'-11'0,"0"3"444,0 1 753,0 4-625,0-2 0,3 11-148,1 6 1,4 4-118,-4 7 0,-1 5-65,-3 3 0,4-2-267,0 1 0,0 1 92,-4 3 1,0-1-107,0-3 0,4 1-59,0-8 0,-1 2-336,-3-6 639,5-2-150,-3-1 513,3-10-104,-5 0-245,0-6 1,-2-6-70,-1-1 1,-2-3-59,-3-2 0,-2-4 98,2-3 0,2 1 17,-2-1 0,4 0-268,-3-4 1,4-1 32,-1-3 1,3 4-66,1 1 1,0 0 108,0 7 0,0 3-217,0 5 188,0 4 1,7-1-179,4 8 0,2 8 24,6 7 1,4 2 75,3 2 1,6 0-110,-2 0 1,3 3 137,2 1 1,-1-1 17,0-7 0,0 0-36,1-8 1,-2 2 507,-3-10 0,-3 5-202,-8-4 1,-3 0 155,-4-4 1,-1-5 107,1-3 1,-6-2 180,-2-2 1,-3 1-47,-1 0 1,0-5-213,0 1 1,-1-5-329,-3 1 1,1-4 170,-4-4 0,-1 3-434,-3-2 1,-1-2 23,1 1 0,3-3-169,1 3 0,0-4-247,0 5 1,-2 3-654,5 4 1,0 5-2270,4-1 1785,0 7 649,0 3 1,0 6 458,0 3 1,1 2 598,3 6 0,3 4 0,4 2 0</inkml:trace>
  <inkml:trace contextRef="#ctx0" brushRef="#br0" timeOffset="134">20238 10245 8041,'0'-7'2328,"0"-3"-1877,0 9 0,-5-4 3,-3 5 0,-3 0-168,-5 0 1,4 1-140,-3 3 1,-2 6 97,2 5 0,0 5-286,3-1 0,5 3-23,-1 1 1,2 4-65,-2-1 1,3 1 34,5-4 1,5-2-161,3-2 0,2 2 36,1-6 0,9 0 52,3-4 1,3-4 128,-3-3 1,3-3-37,1-1 1,3-5 368,-3-3 1,0-2 3,-5-1 1,0-2 136,-3-2 0,-4 2-173,-7-2 1,1-3 76,-5-1 1,-2-3-446,-6 0 0,-2-1 92,-5 0 1,-7-4-155,-5 1 0,-5-1 69,-6 4 0,-6-2-836,-1 2 1,-4 4 185,-1 11 1,10 3-52,1 5 0,10 5 114,2 3 1,10 8 682,10 7 0,1 5 0,2 6 0</inkml:trace>
  <inkml:trace contextRef="#ctx0" brushRef="#br0" timeOffset="135">20638 10290 8042,'0'-24'0,"0"-1"685,0 9 0,3 1-187,1 4 0,1 4 397,-1 4-423,-3 1 1,4 4-98,-5 1 1,-3 9-59,-1 7 0,0 8-86,4 3 0,0 3-13,0 1 0,0 2-56,0 2 0,0-5-175,0 5 0,5-9-95,3 5 1,-2-8-340,2-3 1,-2-2-372,2-6 0,0-3-10,-4-5-1898,5-4 2726,-8 2 0,4-5 0,-5 0 0</inkml:trace>
  <inkml:trace contextRef="#ctx0" brushRef="#br0" timeOffset="136">20363 10279 7945,'5'-7'1725,"2"-3"-1135,4 3 1,11-3 90,4-2 0,10 2 16,2 2 0,9-2-260,-1 3 0,7 1-121,0 3 0,-2-2-34,-1 1 1,-5 0-660,-3 4 0,-4 0-436,-7 0 1,-7 0-875,-5 0 1,-9 1 1686,1 3 0,-7 2 0,1 6 0</inkml:trace>
  <inkml:trace contextRef="#ctx0" brushRef="#br0" timeOffset="137">21140 10621 7950,'-6'0'6841,"6"-5"-6121,1 4-374,4-4-1073,-10 0 1,2 4 191,-4-3 535,-1 3 0,-3-5 0,-1 0 0</inkml:trace>
  <inkml:trace contextRef="#ctx0" brushRef="#br2" timeOffset="138">1976 11478 8097,'-5'-6'2750,"3"1"-2390,-3 5 0,5 5-124,0 2 1,0 5 217,0 3 1,2 3-106,1 4 1,0 3-324,5 1 0,-5 3 51,5 6 1,-4-1-29,3 0 1,-4 2-21,1 2 0,-3-3-292,-1 3 1,-1-6-37,-3-1 1,1-6 119,-4 2 0,0-5 309,0-2 1,1-4-120,2-5 1,2 1-60,-1-1 0,-2-3 228,1 0 445,0-6-463,4 3 0,1-5 100,3 0 0,-1 0-144,4 0 0,2 0-9,6 0 0,-1 0-76,5 0 0,-2-4 61,6 1 1,-3-3-142,7 3 0,1 1 87,-2-1 0,6 0-114,-2-1 0,0 3 68,0-3 0,-3 2-121,3-2 0,-8 3-170,0-3 1,-2 1 77,-1-1 0,-3 3-451,-5-3 0,-3 3-212,0 1-1131,-6 0 1383,3-5 0,-6 4-818,-3-3 1448,-2 3 0,-6-4 0,1-2 0</inkml:trace>
  <inkml:trace contextRef="#ctx0" brushRef="#br2" timeOffset="139">1999 11843 8094,'0'-11'0,"0"0"0,0-1 0,1 1 770,3-1 0,7 1-253,8-1 1,3 5 361,1-1 1,5 2-379,2-2 0,7-1-245,1 6 1,4-1-171,-4 4 0,0 0-208,-4 0 1,-5 0-211,-2 0 0,-4 0 289,-4 0-2344,-3 5 1146,-4-4-815,-1 9 2056,-4-8 0,-7 8 0,-7-4 0</inkml:trace>
  <inkml:trace contextRef="#ctx0" brushRef="#br2" timeOffset="140">1930 11546 8287,'-11'-11'0,"4"0"227,4-1 0,3 0 411,3-4 0,9 4 67,7-4 0,4 4-214,3 0 0,5-3-232,7 0 0,4 1-111,7 6 1,2-1-383,2 6 1,-2-5 129,-5 4 1,-6 0-342,-2 4 1,-3 0-664,-5 0 1,-1 5 527,-2 3 1,-7-2-1069,3 2 1648,-8 0 0,7 3 0,-4 0 0</inkml:trace>
  <inkml:trace contextRef="#ctx0" brushRef="#br2" timeOffset="141">2752 11432 9137,'0'-7'2243,"0"-1"-1769,0 6 0,2-2-174,2 8 0,-2 7 74,6 8 1,-1 6-102,5 2 0,3 9-140,0-2 1,4 9 108,-4 3 1,4 1-645,-3 6 1,3-5 272,-4 2 0,4-9-65,-4-2 0,0-5 135,-3-4 1,-1-3-22,1-8 0,-1-3 1101,1-4-486,-6-6 1073,4-1-1127,-9-5 1,6-5 613,-4-2 1,3-9-530,1-3 1,3-2-145,-2-2 1,2-5-221,1-2 1,-2-5-154,3-3 0,-7 1-366,6-4 1,-2-1 304,3-4 1,-1 0-920,0 1 0,-3 4 447,0 3 0,-5 9-1196,5 6 1,-5 5-1328,0 7-18,-1 4 3025,-2 7 0,5 7 0,1 4 0</inkml:trace>
  <inkml:trace contextRef="#ctx0" brushRef="#br2" timeOffset="142">3346 11535 8001,'0'-8'160,"0"1"816,0-1-192,5-3 574,-3-1-404,8 6-456,-9 1 0,4 6-123,-5 3 0,0 2 85,0 6 0,0 6-275,0 4 1,0 6-16,0 7 1,0 0-280,0 3 0,0 3 142,0 4 0,0 1-440,0 0 1,4-7 245,0-5 1,6-1-170,1-6 0,2 0 102,6-4 0,-4-6 69,4-1 0,4-8 73,4 0 0,5-5 18,-2 0 0,2-1 124,-2-2 0,2-2-54,-5-1 0,-1-2-372,-3-3 1,-5-1 138,-3 5 1,-2-3-917,-2 3 0,-5-1-539,-2 1 1686,-2 3 0,-2-9 0,0 3 0</inkml:trace>
  <inkml:trace contextRef="#ctx0" brushRef="#br2" timeOffset="143">3392 11901 7996,'0'-18'532,"0"3"0,1 2-224,3 1 0,7 2-137,9 3 1,1-3 277,2 2 0,5 2-205,2-2 1,5 4-328,3-3 1,-3 4 75,3-1 1,-6 2-113,-2-2 1,-8 3-825,1-3 0,-4 2 191,0 2 752,-3 0 0,-4 0 0,-1 0 0</inkml:trace>
  <inkml:trace contextRef="#ctx0" brushRef="#br2" timeOffset="144">3323 11626 8038,'0'-22'407,"2"-1"140,2 0 0,8 0-422,11 0 1,6 0-412,9 1 1,4-1 337,8 0 1,-5 4 171,9 0 0,-7 5-131,10-1 0,-8 3 19,1 5 0,-5-2 81,-3 5 1,-2 0-32,-6 4 0,-5 1-27,-2 3 0,-4-1-8,-4 4 0,1 1 2,-5 3 1,0 5 20,-3-1 0,-1 9-32,1-1 0,-5 7 109,1 1 0,-2 5-100,2 3 0,1 4-275,-6-1 1,5-2-121,-4 2 0,0-1-148,-4 1 0,4-4 90,-1-8 0,1-2 79,-4-5 1,4-5 547,0-3-225,0-3 754,-4 0-610,0-6 1,0-2 70,0-8 1,-6-2 9,-1-6 1,-2 1 73,1 0 0,-2-2-106,3-2 0,-4-3-47,0-5 1,1-1-239,2-3 0,-2-2 51,3-5 1,1 1-165,3 2 1,1 5 56,2 7 1,2 2-12,1 6 0,4 5 83,4 2 1,2 4-126,2 4 0,7 3 96,4 8 1,6 3-12,-1 5 1,5 4-44,2-1 1,4 6-114,-4-2 1,4 2-162,-4-1 1,0-7 103,-3-5 1,-2-7 167,-3 0 1,-2-2 212,-5-6 1,-2 0 368,-2-4 1,-2-5 256,-6-3 1,1-2-359,-1-2 0,-4-4 517,-4-3 0,-1-3-156,-2-1 0,-5-3-175,-3-1 0,-2-5-160,-2 2 0,1-3-811,0-1 0,-5-1 239,1 1-1141,-5 0 1074,7 0 0,-2-3-578,7 3 0,-1 7-2459,6 12 2266,-1 7-1924,4 3 2912,5 5 0,6 10 0,7 3 0</inkml:trace>
  <inkml:trace contextRef="#ctx0" brushRef="#br2" timeOffset="145">5276 11684 7971,'-11'-18'54,"5"1"0,1 6 176,5-1 0,0 1-730,0 0 246,0-1 165,0 1 1012,0 4-274,0-3 9,0 9-241,0-4 0,0 6-69,0 3 211,0 7-251,5 2 1,-3 14 37,6-1 102,-1 6-261,0 2 0,3 1-303,-2-1 102,2 0-426,-4 0-527,4-4 724,-3 3 0,0-13 113,1 3-1115,-6-8 810,8 1 0,-7-8-533,5 0-190,-6-6 1158,3 3 0,-5-5 0,0 0 0</inkml:trace>
  <inkml:trace contextRef="#ctx0" brushRef="#br2" timeOffset="146">4957 11672 8041,'11'-24'215,"0"2"0,1 11-215,4 0 1171,2-1-413,10 1-292,1 4-809,11-3 783,-5 4-163,10-6 1,-4 5 125,9-1-771,-8 1 353,12 0 1,-8-2-72,7 6 0,-3-2-56,-8 1 0,-3 2-969,-5-1 1,-1-2 288,-2 1 1,-2 0 821,-2 4 0,-3-4 0,2 0 0,-2 2 0,-1 1 0</inkml:trace>
  <inkml:trace contextRef="#ctx0" brushRef="#br2" timeOffset="147">6030 11489 8041,'7'0'837,"-2"0"-113,-5 0-93,-5 0 10,-2-5-315,-4 4 1,-2-8 122,-2 5 61,-3 1-169,-5 3 0,-1 0 151,-2 0-116,1 0-203,-3 0 0,2 5-17,-1 2 75,1 3-1,3 2-423,5-1 207,-4 1 0,11-1 53,0 0 0,0 1-190,8-1 1,-1 1 82,4-1-336,5 6 288,1-5 0,11 5-60,2-6 1,9 1 187,6-1 1,1-1-5,7-2 0,0 2-40,4-2 1,2 2 9,-2 1 0,-3 1 19,-9-1-649,0 0 550,-4 1 0,-4 3-7,-7 0 1,-3 2-157,-9-2 0,-2 2 0,-5 2 167,0 2 12,-10-3 1,-3 4 94,-9-3 41,-6 2-100,-2-3 1,-9 1-17,-3 0 0,-1-5-25,1 1-913,-2-2 728,8-2 0,-2-1-13,8-2 177,7-3 84,11-5 0,4 0 0,0 0 0</inkml:trace>
  <inkml:trace contextRef="#ctx0" brushRef="#br2" timeOffset="148">7903 11284 8073,'7'-12'0,"-4"1"-16,-1 0 95,3-1 0,-4 5 272,3-1 70,-3 0 116,-1 2 144,0-4 173,0 9-141,0-10-479,0 10-73,0-4 1,1 6-57,3 3 1,-3 2 255,3 6-873,-2 4 483,3-3 0,-4 9 101,3-3-1365,-3-3 903,-1 6 1,0-10-694,0 4 140,0-4 1,0 0-137,0-1 1079,0-4 0,5 3 0,1-4 0</inkml:trace>
  <inkml:trace contextRef="#ctx0" brushRef="#br2" timeOffset="149">8029 11215 8079,'-5'-11'513,"4"-1"1,-5 5-162,6-1 348,0 6 2,0-3-175,0 5-700,0 5 196,0 1 0,0 5-1083,0 1 816,0-1 0,2 2-979,2 2 1,-2 3 1222,6 5 0,-1 0 0,5-1 0</inkml:trace>
  <inkml:trace contextRef="#ctx0" brushRef="#br2" timeOffset="150">8394 11284 8031,'-5'-24'270,"4"2"1,-4 9 467,5-2 1,0 6 623,0-2-504,0 7-456,0-6 1,0 10-173,0 0 0,1 6-116,3 10 0,6 3 35,5 7 0,7 5-134,1 7 1,1-1 37,6 4 0,1 1-394,3 4 0,-3 0-463,-1-1 1,-5-4 403,2-3 1,1-4 26,-1-3 1,-5-3 70,-3-6 0,-3-2 86,3-1 1,-5-5-60,1 1 1,-2-4-256,-2-3 1,-3 1-41,-1-6 0,-4 6 570,1-1 0,2-3 0,0 0 0</inkml:trace>
  <inkml:trace contextRef="#ctx0" brushRef="#br2" timeOffset="151">8943 11318 8039,'0'-27'0,"0"1"0,0-1 0,0 6 1869,0 2-1156,0 2 1,1 9 328,3 1-699,-3 4 1,-1 1-287,-8 9 1,-3 7 43,-4 13 0,-3 7-231,-5 8 0,-4 5-354,1 6 1,-5 2 311,18-23 1,0 1-1,-1-3 1,1-1 25,1 2 1,1-1-1,-10 27-218,2-3 1,3-5-394,9-7 0,-2-4 270,5-8 1,0-2-184,4-5 1,4-5 236,0-3 1,5-6 432,-2-1 0,3-1 0,2 5 0</inkml:trace>
  <inkml:trace contextRef="#ctx0" brushRef="#br2" timeOffset="152">9045 11832 8039,'7'0'3149,"-2"0"-2942,-5 5 24,0 1 57,0 11 21,0-4-137,0 8 1,0-3 173,0 5-251,0 0 107,5-1 0,-4 1-505,3 0 191,2-5 142,-4 4 0,4-10-782,-2 3 408,-3-2 126,9-1-1112,-9-6 407,4-1-90,-5-5-130,6 0 1143,-5 0 0,9-5 0,-4-1 0</inkml:trace>
  <inkml:trace contextRef="#ctx0" brushRef="#br2" timeOffset="153">9148 11684 8000,'-11'-6'312,"4"5"0,-2-9 1289,6 2-1937,-1 3 133,4-5-550,0 9-787,5-4 1540,1 5 0,11 0 0,1 0 0</inkml:trace>
  <inkml:trace contextRef="#ctx0" brushRef="#br2" timeOffset="154">9628 11546 7934,'5'-6'-1106,"-4"1"921,4 5 1001,0 0-83,-3 0-148,8 0-53,-4 0-250,5 0 1,5 0 127,-1 0 124,0 0-368,2 5 1,-3-4-85,5 3-41,0-3 0,2 1 148,-2 2 0,3-3-149,-3 3 0,2-3-630,2-1 0,-4-1 349,0-3 0,-1 3-783,1-3 0,-2 2 1024,-6 2 0,1-5 0,-1-1 0</inkml:trace>
  <inkml:trace contextRef="#ctx0" brushRef="#br2" timeOffset="155">9708 11741 7956,'11'0'687,"1"0"0,-1 0-195,0 0 0,1 3-190,-1 1 0,6 0 94,2-4 1,2 0-103,2 0 0,4 0-291,0 0 1,3-1 78,-3-3 1,-1 3 153,-3-3 1,-4-1-1863,0 1 0,-5 0 1626,1 4 0,3 0 0,0 0 0</inkml:trace>
  <inkml:trace contextRef="#ctx0" brushRef="#br2" timeOffset="156">10507 11181 7959,'0'-18'802,"0"3"1,1-1-34,3 0-217,3 6-300,4 0 258,-5 9 1,-1-3-250,-5 8 1,0 3-245,0 9 1,0 0-41,0 3 1,0 6-286,0-2 1,0 3-759,0-3 1,0-4 541,0 0 0,0-5-1141,0 1 1665,6-3 0,0-5 0,5-2 0</inkml:trace>
  <inkml:trace contextRef="#ctx0" brushRef="#br2" timeOffset="157">10679 11090 8008,'-12'-10'960,"1"2"281,4-2-369,-3 8-427,4-3 0,-6 12-85,1 4 0,5 2-133,2 6 1,3 0-657,1 4 1,1 3 335,3 1 0,2 4-2245,5-5 2338,1 6 0,4-8 0,2 4 0</inkml:trace>
  <inkml:trace contextRef="#ctx0" brushRef="#br2" timeOffset="158">12186 11467 7951,'0'-18'397,"0"1"1,0 6 348,0-1-585,0 6 489,0 1 503,0 5-818,0 10 0,0 4 24,0 13 1,0 3-45,0 8 0,0 3-90,0 5 0,0-5-175,0 1 1,1-1 75,3 1 1,-3-3-80,3-5 0,1-4-38,-1-4 1,1-5-204,-1-2 1,-3-5 53,3 1 0,1-6-200,-1-2 15,0-4 318,-4 2 1,0-10 16,0-3 0,0-3-21,0-4 0,-5-3 28,-3-5 1,-2-4-19,-2 1 0,1-6 7,0 1 1,-1-3-47,1-4 0,-1 3-101,1-3 1,5 7 139,2 4 0,3 3-23,1 1 0,0 6 184,0 1 1,0 8-112,0 0 1,1 5-51,3 0 0,7 4 17,8 7 0,4 0 21,4 11 1,3 6-55,8 5 0,-1 2 43,5-2 0,-5 2 12,1-5 0,1 3-132,-1-3 0,0-2 259,-4-6 0,-4 1-97,-4-4 0,1-5 156,-4-3 0,1-5 25,-9 5 1,4-5 110,-4 0 1,-1-3-127,-6-3 0,1-4 81,-5-4 0,3-6 116,-3-2 0,0-4-158,-4-3 0,0-3-324,0-6 0,-4-3 87,0 0 1,-5-9-666,2 2 0,-3-4-35,-2 4 0,2 4-360,2 3 0,-1 5-1022,6 6 1008,-1 1 1038,-1 18 0,3-2 0,-3 10 0</inkml:trace>
  <inkml:trace contextRef="#ctx0" brushRef="#br2" timeOffset="159">10324 11272 8022,'0'-11'0,"0"5"0,-3-1 746,-1 3-35,0 3 632,4-4-402,0 5 1,0 6-598,0 6 0,0 4 30,0 7 0,0 1-77,0 3 1,4 2-58,0 5 0,1 1-176,-1-1 1,-3 0 118,3 0 1,1 1-238,-2-1 1,1-4 85,-4 1 1,4-6-168,0 2 1,4-4 63,-5-4 0,2 1-267,-1-5 1,-1 4 23,4-3 0,-4-1-132,1-4 1,-2 1-1439,2-1 221,-3 1 1663,9-1 0,-3 0 0,4 1 0</inkml:trace>
  <inkml:trace contextRef="#ctx0" brushRef="#br2" timeOffset="160">13351 11478 7927,'-11'0'-197,"-1"0"286,1 0 0,-1 0 82,1 0 0,3-1 51,1-3 0,-1 3 129,-3-3 1,-1 3-40,1 1 0,3 0 128,1 0 0,-1 0-38,-3 0 1,-1 1 88,1 3 1,-1 2-101,1 5 0,-4 2-136,-1 2 0,0-1-205,1 5 1,1 2-37,-5 5 1,5 0-102,-2 4 0,5-3-9,3 3 1,3-4-210,5 0 0,2 2 14,1-1 0,9-4 16,7-4 0,8-2 75,3 2 1,3-6 77,1-5 1,1-6 386,-1 2 1,4-4-111,0-4 1,4-3 67,-4-9 0,0 3 57,-4-7 0,-5 3 120,-2-2 0,-4-3-10,-4 3 0,-6-6-69,-6-2 1,-4-1-385,1 1 0,-10-2 128,-5-5 0,-7 0-689,-8-1 1,-9 5 342,-6 0 0,-8 4-798,0 0 0,-1 8 496,5 6 0,1 2 76,6 6 1,3 2-57,12 6 0,4 6-402,11 5 965,3 5 0,5-7 0,0 4 0</inkml:trace>
  <inkml:trace contextRef="#ctx0" brushRef="#br2" timeOffset="161">13831 11501 8016,'-5'-7'1034,"3"-6"151,-1 1 1,1 2-650,2 2-484,5 6 1,-3-2 426,1 8 0,-1 3-166,-2 9 1,0 3 214,0 7 0,0 3-125,0 6 0,0-1 0,0 0 0,3 4-244,1 0 1,5-1-225,-1-6 1,2-3 159,1-6 1,0 0-101,-4-3 1,3-2-768,-2-6 0,-2-1-16,2-2-1992,-6 2 1624,3-9 1,-6 4-914,-3-5 2069,-2 0 0,-10-10 0,-2-3 0</inkml:trace>
  <inkml:trace contextRef="#ctx0" brushRef="#br2" timeOffset="162">13522 11387 8506,'23'-12'783,"5"1"0,6-1 45,8 1 1,8 5-307,3 2 1,3-1-341,1 1 1,-1-1 264,-3 1 0,-2 3-64,-5-3 1,-3 1-134,-5 0 0,-1 1-328,-11-1 0,1 1-960,-4 2 1,-6 4 203,-1 0-893,-9 5 1,-3-3 1726,-8 5 0,-12 11 0,-8 2 0</inkml:trace>
  <inkml:trace contextRef="#ctx0" brushRef="#br2" timeOffset="163">12255 12163 7935,'-23'5'0,"5"-3"0,5 4 575,6-2-118,4-3 177,-2 9 0,10-5-175,3 3 0,7-3 68,4-5 0,9 0 96,6 0 1,7 0 175,8 0 0,1-1-520,7-3 1,-3 3 83,7-3 1,-27 2-1,0 1-76,0-1 1,0 0-1,4 1 1,2 0-91,-1-3 0,2 0 1,-1 3-1,1 0-364,2-1 1,1 0 0,1-1-1,0 1 291,5 0 0,-1 0 0,-3 0 0,-2 0-14,4 2 0,0 0 0,-6 0 0,-1 0-157,0 0 0,-2 0 0,-1-1 0,-2-2 212,-3 2 0,-1-1 0,21-2-169,-7 4 0,-8 0 169,0 0 1,-8 0-778,-3 0 0,-8 4-165,-4-1-721,-2 6 1,-3-6-2192,-2 4 3875,-3-4 0,-10 7 0,-2-4 0</inkml:trace>
  <inkml:trace contextRef="#ctx0" brushRef="#br2" timeOffset="164">15635 11375 7953,'-11'-11'465,"-1"-1"0,5 6-75,-1 2 1,4 3 27,-3 1 1,4 5 119,-1 3 1,-1 8-73,1 7 61,1 5-56,3 11-269,0-3 0,1 8 80,3-2-471,2-3 415,0 6-1344,5-10 1081,-5 10 1,2-10 87,-1 3 0,-1-6-147,2-1 0,1-7-1158,-5-2 675,0 1 331,1-10 1,-4 3-525,3-4 1,-3-4-111,-1-1 1,0-3 1089,0 4 0,0-6 1,0 3-1</inkml:trace>
  <inkml:trace contextRef="#ctx0" brushRef="#br2" timeOffset="165">15932 11512 7995,'-6'-18'0,"-4"2"0,8 3 1079,-1-2-539,1 7-352,7-7 0,-2 14 143,4-3 305,-4-2 0,3 10-227,-2-1 1,-1 9-290,4 7 1,-3 2-21,4 14 0,-4-2-122,3 9 1,-3-4 122,4 4 1,-6-9-133,2 1 0,-3-8-245,-1 1 0,0-4-2,0-4-44,0-3 233,0-4 398,0-6-326,0-1 1,-4-10-31,1-2 1,-6-5-9,1-3 0,-2 1-5,-1-5 0,-1-1 126,1-7 0,-1 2-64,1-6 1,3-1 2,1-6 1,4 3-31,-1-3 1,3 7-7,1 5 1,5 3 51,3 4 1,2 7 119,1 9 0,6 3-105,2 3 0,4 9 2,3 7 0,3 4 48,6 3 0,3 3-55,0 6 1,5 3-396,-1 0 0,-1 4 362,0-4 1,-5-5-214,-2-7 0,3-1 221,-7-3 1,1-4 337,-8-3 1,0-3 41,-1-5 0,-3-1 955,0-6-729,-5 0 0,2-2-192,-9-2 1,2-3 580,-5-8 1,0-3-540,-4-5 0,0-4-118,0 1 0,-1-10-118,-3 2 1,-6-4 13,-6 0 0,0 1 0,1-5 1,-2 1-15,-2 0 0,3 1-539,4 6 1,5 10 122,-1 5 0,2 5-5398,-2 2 4172,-2 6 1,9 7 1415,-3 11 0,2 4 0,2 7 0</inkml:trace>
  <inkml:trace contextRef="#ctx0" brushRef="#br2" timeOffset="166">16869 11524 8000,'0'-12'0,"0"-3"-181,0 0 0,5-2-386,2 2 0,3 2 535,2-2 1,-5 6-41,1 2 2200,-5-1-962,2-3 483,0 4-1135,-4 2 1,5 8-202,-2 4 0,1 9-87,3 14 1,1 0-1,-5 9 1,-1 1 28,-3 2 0,0 1-28,0-1 0,2 0-1,1-8 1,0 2-338,5-10 1,-5 0-1057,5-7 1,0 1 389,3-5 0,-1-3-209,-2-5 1,-2-4-237,-2 1-60,-3-3 1282,4-1 0,0 0 0,2 0 0</inkml:trace>
  <inkml:trace contextRef="#ctx0" brushRef="#br2" timeOffset="167">16857 11409 8006,'12'-22'278,"-1"4"1,2 1-112,2 6 1,3-1 647,5 1 0,3 1-178,1 2 1,6 3-40,1 5 1,2 0-308,6 0 1,-1 2-215,5 1 1,2 5-78,-2 7 1,-3 4 73,-9 8 0,-4 2-165,-4 5 0,-12 4 86,-6 0 1,-7 6-696,-5-3 0,-5-1 181,-10-2 1,-5 0-35,-10-4 1,-5 2 57,-3-10 0,-1 4 313,1-8 0,1 3 102,3-10 0,4 0-60,0-4 0,6 0-317,9-4 325,2-2 1,11-6-238,2-3 1,13-2-48,6-6 0,7-3 416,4 0 0,-2-5 0,4 2 0</inkml:trace>
  <inkml:trace contextRef="#ctx0" brushRef="#br2" timeOffset="168">17622 11455 8006,'4'-11'1046,"0"-1"1,0-3-426,-4 0 1,4 0 351,-1 3-248,6 1 105,-7-1-510,8 6 1,-8 10-113,6 7 0,-4 13 20,3 3 1,0 6 14,0 5 0,6 1-293,-5 3 1,8 3 101,-5-3 1,7-3-821,-3-1 188,6-8 454,-3-2 0,4-5-291,1 0 1,4-9 147,0-3 0,0-7 29,0 0 1,-3-3-152,3-1 0,-3 0-105,-1 0 0,-4-4-660,0 1 0,-6-6 342,-2 1 814,-5-2 0,-6-6 0,0-2 0</inkml:trace>
  <inkml:trace contextRef="#ctx0" brushRef="#br2" timeOffset="169">17622 11695 7918,'12'0'1053,"2"0"-679,5 0 1,2-1 91,14-3 0,-4 3-459,7-3 1,-2 3 41,-2 1 1,0-6-212,1-1 0,-1-2 71,0 1 0,-5-1-543,-2 6 0,-8-6 65,-4 1 569,-2 3 0,-7-10 0,-1 2 0</inkml:trace>
  <inkml:trace contextRef="#ctx0" brushRef="#br2" timeOffset="170">17600 11398 8118,'5'-11'0,"4"-5"640,10 1 1,6 0-373,13 3 0,-1 2-176,5 3 0,-6-3-152,3 2 0,-3-2 545,2-2 0,-1 2-206,5 3 0,-4-2 127,4 5 0,-9-1-118,1 1 1,-7 3-161,0-3 0,-5 3 61,-3 1 0,-1 0 547,-3 0-386,-2 0 1,4 1-109,-6 3 1,0 7-68,1 8 1,-1 4 30,1 4 1,-5 6-154,1 5 1,0 1-4,3-1 1,0-2-170,1 2 0,-2 1-70,-2-1 0,1-1-350,-6-7 0,5 0-442,-4-4 1,1-7-89,-1 0 407,-3 0 1,4-6 202,-5 2 0,-5-7-1395,-3-4 1854,-2-3 0,-6-1 0,-2 0 0</inkml:trace>
  <inkml:trace contextRef="#ctx0" brushRef="#br2" timeOffset="171">18136 11307 7919,'23'-30'752,"0"3"0,5 4-226,2 0 1,5 5-64,3 3 0,1 3-116,3 5 0,-4-2 164,-8 5 0,7 0-122,-2 4 0,-2 7-378,-3 4 0,-5 2 17,2 6 1,-4 4 11,-4 3 1,-4 6-519,-7-1 1,-4 1 245,-8 3 0,-13 3-611,-9 0 0,-9-4 230,-7-3 0,1-7-64,-9-1 1,3-2 193,1-6 1,7-3-608,5-5 1090,5 1 0,10 1 0,0 2 0,0 3 0</inkml:trace>
  <inkml:trace contextRef="#ctx0" brushRef="#br2" timeOffset="172">19050 11352 7923,'0'-11'5,"0"3"-384,0 1 389,0 4 0,-1-6 289,-3 5 347,3-4 0,-8 5 210,5-5 92,-5 6-568,3-3 0,-2 6 143,1 3 1,4 4-121,-1 7 1,2 2 52,-2 6 0,3 3-110,-3 4 1,2 1-123,2 7 0,0-3-341,0-1 1,6-2 156,1 2 0,3-3-421,2 3 1,3-1 278,0-6 0,5-2-168,0-6 1,5 2 92,2-6 0,4-4-257,0-3 1,-2-6-6,1 2 1,1-3-125,3-1 1,-5-5 168,-2-2 1,-7-3 140,-1-2 1,-9 1-1769,2-1 2021,-8-4 0,-4 3 0,-7-3 0</inkml:trace>
  <inkml:trace contextRef="#ctx0" brushRef="#br2" timeOffset="173">18844 11649 7946,'17'-11'350,"1"5"1,5-3 523,-1 5 1,10 0-674,2 4 0,3 0-355,-3 0 0,1-4 164,-1 0 0,8-4 37,0 0 1,0 2 109,-8-2 1,-1 2-57,-3-2 1,-7-1-1203,-8 5 0,-3-5 159,-5 2 942,-2 2 0,-5-10 0,0 2 0</inkml:trace>
  <inkml:trace contextRef="#ctx0" brushRef="#br2" timeOffset="174">18947 11341 7988,'12'-12'0,"4"1"0,7 1 796,7 2 1,5-2-258,3 3 0,2 0-105,6 0 0,0 3-195,-1-4 1,0 2 0,-3-2 0,1-1 44,-5 6 0,3-5 89,-7 4 1,1 0-206,-8 4 0,-2 0 14,-6 0 1,-2 0-33,-6 0 1,1 0 74,-1 0 1,-5 5-139,-2 3 1,1 8 48,-1 7 1,4 1-208,-4 7 0,3 3-34,-3 4-315,5 5-559,-8-2 897,9 0-117,-8 3 0,4-10-458,-2 1 363,-3-1 147,9-10 0,-9 0 59,3-5 1,1-5 98,-1 1 1,0-6-271,-4-1 391,0-6 1,0 2 406,0-8 0,-5 0-368,-3-7 1,-1 1-3,2-9 1,-3 0 134,2-4 0,-2 0-13,-2 0 1,2-5-133,3-2 1,-4-3-140,4-1 1,1-3 109,-2 3 1,5-3-230,0 6 0,1 8 23,2 4 1,2 7 29,1 4 0,4 3-62,4 5 1,6 10-236,2 5 1,9 7 124,6 5 1,0 3 101,4 8 0,2-2-33,-2 2 0,0-4 71,-4-3 1,0-4 142,0-4 0,-1-1 168,-2-3 1,2-6 341,-3-6 1,2-4-135,-1 1 1,-5-3 308,-7-1 1,2-5 204,-6-3 0,0-3-400,-4-5 1,-4-1-32,-3-6 0,-3 0-124,-1 0 1,-5-5-356,-3-2 1,-6-3-203,-1-1 0,-2-1-408,2 1 0,3 0-42,-4-1 0,9-3-875,3 0 0,3 5-649,1 7 1,0 3 1103,0 4 0,5 7-1414,2 9 2441,3 1 0,7 12 0,1 3 0</inkml:trace>
  <inkml:trace contextRef="#ctx0" brushRef="#br2" timeOffset="175">20580 11272 8029,'0'-11'0,"0"0"694,0 4 0,0 1 383,0 2-619,0 3 0,0 5-222,0 7 1,0 12-46,0 0 0,0 12-22,0 3 1,2 5 45,1 3 1,0-1-282,5-4 1,-2 3 98,2-6 0,2-5-598,-3-7 0,7-3 65,2-4 0,-5-2-810,-3-6 845,-1 0 465,0-4 0,3 3 0,-4-4 0</inkml:trace>
  <inkml:trace contextRef="#ctx0" brushRef="#br2" timeOffset="176">20455 11215 7917,'18'-24'24,"3"1"1234,-2 8 1,8 4-540,3-1 1,3 6-448,2 6 1,-1 0 18,0 0 0,0 4 108,1 0 1,-1 6-177,0 1 1,2 2 13,2 6 0,-3 1-225,3 7 1,-7 3 75,-5 8 1,-7-1-141,-3 5 0,-9 0-237,-3 4 1,-13-2-429,-6-2 0,-10 0 353,-6-8 0,-3 2-243,-4-10 1,2 0 273,-2-7 1,0 1 50,4-5 0,2-3-190,9-5 1,6-4-259,1 0 96,4-1 1,7-2-8,5 0 641,5-5 0,11-7 0,2-6 0</inkml:trace>
  <inkml:trace contextRef="#ctx0" brushRef="#br2" timeOffset="177">21380 11261 7951,'-5'-11'2681,"4"-6"-1181,-5 4-1071,6 2 1,0 7-130,0 8 1,0 4 37,0 7 0,-3 8-71,-1 7 0,-1 3-28,1 1 1,3 6-169,-3 2 1,3 2 127,1 2 1,5-4-545,2-1 1,5-5 232,3-2 0,3-6-181,5-9 0,-1 1 98,1-4 1,4-6-2,0-6 0,4-3-5,0-1 1,-2 0-79,1 0 1,-4-5-708,0-3 0,-7 2 408,-3-2 1,-4-1-1189,0-6 1766,-6 2 0,-6-8 0,-6 3 0</inkml:trace>
  <inkml:trace contextRef="#ctx0" brushRef="#br2" timeOffset="178">21209 11592 7952,'22'-5'2427,"10"4"-1952,2-3 0,8 3-759,0 1 0,0-4 211,4 0 1,-3-5 93,6 2 1,-3-4-70,-4 0 0,-3 3 61,-5 1 0,-6-1-663,-5-3 1,-6-1-21,-10 1 0,-2 0 670,-5-1 0,-10 1 0,-2-1 0</inkml:trace>
  <inkml:trace contextRef="#ctx0" brushRef="#br2" timeOffset="179">21323 11227 7952,'-12'0'455,"6"-5"1,1-2-391,5-4 0,11-1-65,8 1 0,9 1 645,10 2 1,-2 2-223,2 2 1,1 2-18,-1-6 1,4 5-153,-4 0 1,0 1 149,-3 2 0,-5 0-151,1 0 1,-6 5-40,2 3 0,-8 2-72,-4 2 0,1 0-145,0 4 0,-1-1 12,-4 8 1,-3-2 120,-1 10 0,1-1-123,3 4 0,0 2 69,-4 2 1,3-3-130,-2 4 0,-2-4 0,2-1 1,-5-1-195,0-2 1,-1-5 170,-2-7 1,0-2-255,0-6 421,0 1-129,0-6 1,-2-1 137,-1-5 1,-4-6-126,-4-6 0,-1 0 138,1-7 0,-1 0-14,1-4 1,0 0 132,-1 0 0,5-3-38,-1-1 0,5-4 88,0 5 1,1-5-303,2 5 0,2-4 75,1 8 0,0 1-130,5 10 0,-1 1 121,5 2 0,-1 4-191,0 8 1,6 8-20,2 7 0,4 3 3,4 5 0,-2 2 119,5 6 0,1-1 4,3 0 0,-3 0-120,-1 1 0,-3-6 107,3-3 1,-1-3 357,2-4 0,-2-6-162,-2-5 0,-3-6 496,2 2 1,-5-4-73,-2-4 1,-5-2 154,1-6 0,-4-4-301,-3-3 1,-3-4-13,-5-4 1,-1-1-399,-3-2 0,-2-3 66,-6 3 1,1-3-347,-1-2 1,1 1 271,-1 0 1,1 2-1312,0-2 0,3 3 114,0-3 0,6 1-298,-2 6 1,3 6-207,1 6-301,0 2 586,0 7 1411,5 6 0,1 11 0,6 7 0</inkml:trace>
  <inkml:trace contextRef="#ctx0" brushRef="#br2" timeOffset="180">22819 11227 8026,'-6'-5'1673,"0"-2"-1287,6-4-12,0 5 48,0 0 568,0 17-434,0 1-261,0 11 0,0 5 354,0 3-138,0 7-339,0 2 0,0 2 529,0 0-1077,0 0 488,0-2 1,0-2-236,0-7 1,0-1-864,0-7 561,6 3 309,-5-14 140,9 5-1891,-9-6 585,4-4 1323,-5-2-383,0-5 0,0-5 0,0-2 0</inkml:trace>
  <inkml:trace contextRef="#ctx0" brushRef="#br2" timeOffset="181">22522 11181 7916,'18'-11'1816,"5"-1"0,11 6-1060,11 2 0,2 3 422,7 1 0,-2 0-1087,1 0 1,7 0 297,-3 0 0,1 4-715,-5-1 1,-3 6 445,-8-1 1,-8 2-3752,-7 1 3631,-8 1 0,2-1 0,-3 1 0</inkml:trace>
  <inkml:trace contextRef="#ctx0" brushRef="#br3" timeOffset="182">1976 13134 8214,'-7'0'1978,"2"0"-1109,5 0-488,0 5 0,0-2-133,0 4 0,0 5 23,0 3 0,0 6-8,0 2 1,4 5-121,0 6 0,5 1 46,-2-1 0,4 0-149,0 1 0,-1-1-112,-2 0 1,1 0 57,-5 1 1,-1 1-99,-3-1 1,0 1 48,0-5 1,0-2-31,0 2 0,0-6 60,0 2 0,-3-5 129,-1-3 1,0 2 33,4-6 0,-4-4 479,0-3-213,0-5 271,4 2 692,0-5-1244,6 0 0,0-2 110,5-1 1,5 1-294,-1-2 0,5 3 29,-1 1 1,8-4 15,3 1 1,2-1-27,-2 4 1,7 0-227,-3 0 0,3-4-69,-2 0 1,-1-1 85,0 1 1,0 2 38,1-6 0,-2 4 95,-3-3 1,-2 3 99,-5-4 0,-4 4-394,0-3-274,-5 4 392,2-7 1,-8 9-646,0-3-1518,-6 3 1332,-2-4 1131,-6 3 0,-6-8 0,1 4 0</inkml:trace>
  <inkml:trace contextRef="#ctx0" brushRef="#br3" timeOffset="183">2033 13591 8084,'-5'-7'1061,"-2"-3"0,1 8-987,2-6 0,8 6 94,4-2 0,3-1 378,4 1 0,1 0-142,6 4 0,5 0-26,11 0 0,-1 0-121,5 0 0,0 0-30,3 0 0,0-4-187,-3 1 0,-3-3 2,-5 3 1,-4 0-84,-4-5 1,-3 2 73,-4-1 0,1-4-772,-4 4 0,-2 0-62,-7 0-1461,3-1 2262,-8-3 0,3-1 0,-5 1 0</inkml:trace>
  <inkml:trace contextRef="#ctx0" brushRef="#br3" timeOffset="184">2010 13214 8155,'0'-11'666,"0"-1"0,6 4-223,6 1 0,4 1 82,7-2 1,5-1 2,3 5 1,7-5-11,3 2 1,0 0-214,1 0 0,-1 4-48,0-1 1,3-1-823,-6 2 1,4-1 458,-4 4 1,-2 0 105,-5 0 0,7 0 0,-3 0 0</inkml:trace>
  <inkml:trace contextRef="#ctx0" brushRef="#br3" timeOffset="185">3004 13031 8125,'0'-6'522,"0"1"2449,0 5-2732,0 5 1,0 4 136,0 10 0,1 2-61,3 14 0,-2-1-61,6 12 1,-4-2-116,3 9 1,-4-5-224,1 2 0,-3-2 75,-1 2 1,0-3-238,0 2 1,0-2-52,0-1 0,0-6 140,0-2 0,0-2 138,0-2 0,0-5-18,0-2 0,0-4 130,0-4 0,0-3-81,0-4 1,0-1-24,0 1 0,0-5 317,0 1-204,0 0 0,-1 2 405,-3-3 135,3-2-41,-4-5 265,5 0 1,5 0-622,2 0 0,5 0-136,3 0 1,0-3-21,8-1 1,-3-5 11,7 1 0,-3 2 86,-1-2 0,0 5-373,0-5 1,-1 4-183,1-4 1,0 5-185,0-5 0,-5 4 159,-3-3 1,-2 4-632,-2-1-1091,0-2 918,1 5-35,-6-9 1,-1 7 1231,-5-5 0,0 1 0,0-5 0</inkml:trace>
  <inkml:trace contextRef="#ctx0" brushRef="#br3" timeOffset="186">3038 12951 8103,'0'-11'117,"-5"4"1,4-3 704,-3 3-397,3 2 1,1-2-11,0 3 0,1 3-143,3-3 0,2-1-124,5 2 0,6-1-105,2 4 1,6-4-124,2 0 0,5 0-328,-2 4 1,3-1-722,1-3 1,-3 3 1128,-1-3 0,1-2 0,3-1 0</inkml:trace>
  <inkml:trace contextRef="#ctx0" brushRef="#br3" timeOffset="187">3563 13157 8004,'-11'-10'383,"-1"2"774,6-2-330,1 9-439,5-4 267,0 5 1,1 5-178,3 2-187,8 3-121,0 7 0,10 4 171,-3 6-298,2 5 127,7-3 0,-2 5 42,4 1 1,-3-1 13,3 0 1,1 0-205,3 1 0,0-5 8,1 1 1,-6-6-321,-3 2 1,-3-7 107,-4-1 1,2-1-163,-6 1 1,4-3 113,-4-4 0,0 0-74,-3 4 0,-2-8 7,-3 4-226,4-3 267,-5 2 0,2-3-469,-1-1-178,-4-4-989,2 7 1892,-5-9 0,0 4 0,0-5 0</inkml:trace>
  <inkml:trace contextRef="#ctx0" brushRef="#br3" timeOffset="188">4100 13145 7966,'0'-17'596,"-4"-4"942,0 6-696,1 0-307,3 3-5,0 6 1,-4 6-124,0 8 1,-6 7-284,-2 4 0,0 10 99,-7 9 0,0 3-237,-4 8 0,-4 3-189,1 2 0,8-26 0,0 0 136,1 0 1,0 1 0,-2-1 0,0 1 55,0-1 1,0 1 0,1-1 0,-1 0-53,-2-1 1,0-1 0,-16 23-208,-1-7 0,8-7 100,3-9 0,8-3-1079,4-4 502,7-2-422,3-11 1,10-2 1168,3-8 0,12-7 0,4-7 0</inkml:trace>
  <inkml:trace contextRef="#ctx0" brushRef="#br3" timeOffset="189">4420 12986 8028,'-6'-12'758,"2"1"1,4 4-313,4 4 0,2-3-283,5 3 1,-3-1 84,0 4 0,0 0 200,8 0 0,-2 0-393,5 0 0,3 0 82,5 0 0,0-4-154,-4 0 1,-1-1 60,1 1 0,-4 3-237,0-3 0,-5 2 139,2-2 0,-4 3 238,0-3 0,-5 3-15,1 1 199,-6 0-427,9 0 0,-9 0 109,6 0 1,-4 3-116,3 1 1,-4 1 94,0-1 1,3 2 44,-3 6 1,1 4 97,-4 3 1,-1 8 163,-3 3 0,2 3-90,-6 2 0,5 4 163,0 3 0,1 2-315,2 2 1,0 0 104,0-1 0,2 1 43,1 0 1,4-1-184,4 1 1,-1-4-36,-2 0 1,2-5 18,-2 1 1,-2-3-152,2 0 1,-5-5 97,5 0 1,-5-4-173,0 1 0,-1-3-38,-2-2 0,0-4 75,0-3 0,-2-2 138,-1-1 1,-4-2-35,-4-3 1,-1 2 196,1-5 0,-5 0-30,-4-4 0,-1 0-98,-2 0 1,-5-1 5,-2-3 1,-3 1 14,-2-4 1,2 3-194,3-4 0,3 4 129,8-3 0,3 4-364,4-1 1,2 2-78,3-2-2380,2 3 698,5-4 2137,0 10 0,5 1 0,1 6 0</inkml:trace>
  <inkml:trace contextRef="#ctx0" brushRef="#br3" timeOffset="190">5425 13511 7999,'0'-6'283,"1"0"169,3 6 0,6 0-30,5 0 0,4 0 152,-3 0 0,5 2-40,2 2 1,0-3-160,4 3 1,0-3-85,0-1 1,5 0-52,-2 0 1,2 0-144,-2 0 1,2 0-173,-5 0 0,-1 0-256,-3 0 1,-1 0-589,-3 0-129,3-5 0,-10 4-1875,3-3 1608,-7 2 1315,-8 2 0,-11 6 0,-7 0 0</inkml:trace>
  <inkml:trace contextRef="#ctx0" brushRef="#br3" timeOffset="191">5493 13751 7999,'6'6'338,"1"-1"169,8-5 0,2 0 383,2 0 0,6 0-315,-2 0 1,8 0 0,-1 0 632,3 0 1,1 0-491,1 0 0,-1-4-282,0 1 0,-1-1-473,-2 4 1,-4 0 110,-4 0 0,0 0-1649,0 0 1,-5 0 422,-3 0 1,-2 0 1151,-2 0 0,0 5 0,1 1 0</inkml:trace>
  <inkml:trace contextRef="#ctx0" brushRef="#br3" timeOffset="192">6761 13100 7946,'0'-7'-22,"0"1"137,0 2 1,-1 3 747,-3-3-144,3 3 125,-4 1 536,5 0 0,0 5-989,0 3 1,0 7-12,0 4 0,0 7-134,0 5 0,4 7-216,-1 4 0,1 0 143,-4 3 0,4-1-461,0 5 1,0-2 233,-4-1 0,3-2-103,1-2 0,4 1-10,-4-5 1,3-4-209,-3-3 0,5-7 157,-1-1 1,-2-2 116,1-5 0,-3-1 352,4-4 1,-4-3-109,3 0 0,-4-5 502,1 5 139,2-5-506,0 2 0,6-5 16,-1 0 1,-2 0-52,3 0 1,-2-4-245,9 0 1,0-1 105,4 1 1,-1 3-247,1-3 1,0 2 70,0-2 1,4 2-177,-1-1 1,5 1 37,-5 2 1,1-3-73,-4-1 0,0 0 36,0 4 0,-4-4 123,0 0 0,-5-1-367,1 1 1,-3 3 149,0-3 1,-2 2-1911,-2-2 1639,-3 3 1,-5-6-487,0 4 0,-5 1 39,-3-1 1056,-2 1 0,-2-8 0,1-3 0</inkml:trace>
  <inkml:trace contextRef="#ctx0" brushRef="#br3" timeOffset="193">6853 13568 7983,'-12'-6'225,"6"-5"0,-3 9-90,5-6 0,2 6 409,5-2 1,4 3 23,4 1 1,2 0 67,2 0 1,4 0-279,8 0 1,2 0-106,5 0 0,0 0-175,1 0 0,-2 0 98,-3 0 0,2 0-130,-6 0 0,1-2 55,-4-1 0,0 1-1631,0-1 705,-6-4 1,-1 5-1326,-9-6 2150,-2 6 0,0-9 0,2 5 0</inkml:trace>
  <inkml:trace contextRef="#ctx0" brushRef="#br3" timeOffset="194">6761 13180 8061,'-11'-23'0,"4"5"0,4 0 325,6 3 0,13 1 509,6-5 0,10 5-309,2-1 1,6 2-152,5 2 1,6-1-602,3 1 0,-4 1 360,0 2 0,-5 3-431,-3 5 0,-7 0 324,-9 0 0,-3 0-561,-4 0 0,1 4-194,-4 0 729,-1 5 0,-4-3 0,1 5 0</inkml:trace>
  <inkml:trace contextRef="#ctx0" brushRef="#br3" timeOffset="195">7880 12906 8074,'-17'0'2416,"1"0"-1628,9-6 213,2 5-333,5-4 0,0 10-173,0 3 0,0 3-128,0 4 0,0 10 146,0 9 1,4 1-98,-1 7 0,5 4-50,-4 3 1,3 5-415,-3-5 0,4 2 102,-4-2 1,-1-2 12,-3 3 0,0-2-191,0 2 0,0-5 81,0 1 1,2-2 90,1-6 0,-1-1-187,2-6 0,-3-1 26,-1-7 0,0 2-18,0-6 1,0-2 223,0-2 322,0-2 236,0-2-123,0 1-150,-5-6-77,3-1-275,-3-5-54,5 0-164,5 0 0,2 0-39,4 0 1,1 0 140,-1 0 0,2-4 21,2 1 0,1-3-17,4 3 1,1 1 27,-2-1 1,3-3-46,1 3 1,-2-2 45,-2 1 1,3 1-206,-3-4 0,-1 4 132,1-1 0,-5-1-447,1 1 1,-3-1-990,0 2-864,-6 1-751,-1-3 1855,-5 0 1326,-5 4 0,-1-14 0,-6 2 0</inkml:trace>
  <inkml:trace contextRef="#ctx0" brushRef="#br3" timeOffset="196">7869 12951 8074,'-5'-24'855,"4"-2"0,-4 12-318,5-5 0,5 5-274,2-2 0,1 7-44,3 2 0,-4 3-2,8-4 0,-4 6-75,8-2 0,2 3-93,5 1 0,3 0-100,6 0 1,-5 4-329,1-1 1,-1 5 253,4-4 125,-4 5 0,3-3 0,-4 5 0</inkml:trace>
  <inkml:trace contextRef="#ctx0" brushRef="#br3" timeOffset="197">8509 13123 8074,'0'-12'0,"0"1"841,0-1 103,0 1 261,0 5-297,0 0-497,0 6 0,5 9-21,2 3 0,3 11-109,2-1 1,4 9-106,3-1 0,3 7 72,1 1 1,1 2-165,3-2 0,-3-3 114,2 3 1,-2-3-325,-1-5 0,0 2-34,0-6 0,-4 1-115,0-4 0,0-5 48,4-3 0,-5-2 78,-3-2 1,1-1-446,0-2 0,-5 1 265,-3-6 1,-5 5-875,5-4-302,-5 0 438,2-4 0,-10 3 346,-3 1 721,-2 0 0,-2-4 0,1 0 0</inkml:trace>
  <inkml:trace contextRef="#ctx0" brushRef="#br3" timeOffset="198">8931 13134 7970,'0'-24'703,"0"1"-528,0 8 1,0-2 461,0-2 0,0 3-123,0 4 1,1 1 378,3 0-231,-3 4-221,5 2 1,-6 6-439,0 3 0,-9 5 88,-3 10 0,-3 3-148,0 12 0,-4 4 93,-8 11 1,-2 5-335,12-24 0,0 1 0,0-2 0,1 0 220,0 2 1,1-1 0,-1-1 0,-1-1-162,-13 25 1,2 1-134,1-9 0,4-1 16,4-10 1,0-5-119,8-2 0,-2-5 174,9-3 1,1-2-1563,3-6 1324,0 1 0,1-2 732,3-2 0,7-3 1,7-5-1</inkml:trace>
  <inkml:trace contextRef="#ctx0" brushRef="#br3" timeOffset="199">9137 13511 10276,'7'6'962,"1"6"0,-6 0-629,2 7 0,-1 5 133,1 7 0,-3 2-222,3 1 1,-2 4-50,2 0 1,-1 0-215,4-3 1,-3-2 109,4-3 0,-5-2 144,5-5 0,-4-5-14,3-3 0,-4-2-767,1-2 0,1-3-1092,-1-1-1005,-1-4 843,3 2-205,-5-5 2005,4 0 0,-5-10 0,0-3 0</inkml:trace>
  <inkml:trace contextRef="#ctx0" brushRef="#br3" timeOffset="200">9434 12986 7945,'10'-18'621,"-3"-4"1,10 9-502,-6-2 0,7 3-153,5 0 0,0 2 266,3 2 1,-5 0-67,-2 4 1,0-1 73,4 1 1,-1 3-99,1-3 1,-1 2-21,-3 2 1,1 0-64,-5 0 1,4 0-7,-3 0 0,-1 2 130,-4 2 1,1-3 126,-1 3 1,-3-2 3,-1 2 0,-3-1-115,4 4 1,-4 1 50,3 3 0,1 6-77,3 2 0,-3 4-94,0 3 0,-1 1-13,5 7 0,-6 4 60,-2 12-1156,2-3 1186,-5 8-172,9-8 16,-8 4 1,3-5-1127,-5 0 987,0-1-42,0-4-242,0-2 228,0-5 237,0 1-43,0-6 1,0-1-182,0-5 1218,5-1-1051,-4-4 836,4 4-839,-5-10 1,2 5 571,1-6-195,-1 1-213,3-1 0,-7-3 558,-1-1-370,-4 1-151,-4-2 0,-6 1 388,-2-3-283,-7 2-73,-9 0 1,-3 1 308,-7-4-1366,7-1 689,-17 8 1,18-9-938,-5 3 573,11-3 494,3-1-31,10 0 7,1 0 148,11-5-1174,1 4 1317,10-4 1,12-5-1,7-3 1</inkml:trace>
  <inkml:trace contextRef="#ctx0" brushRef="#br3" timeOffset="201">10850 13271 7854,'0'-11'226,"-1"4"179,-3 3 1,1-1 181,-4 2-197,4-1 1,-3 4 716,2 0-685,-2 0 0,-2 9-53,0 2 0,6 13-111,-2 3 0,3 6 43,1 5 0,5-3-121,2 4 0,5 0-96,3-1 1,-2-5 77,2-6 1,-1-3-126,1-1 1,-6-4-598,2 0 1,-3-5 131,0 1-1961,2-3 1102,-9 0 340,4-1 0,-10-4 85,-3-4 862,-2 4 0,-6-6 0,-2 4 0</inkml:trace>
  <inkml:trace contextRef="#ctx0" brushRef="#br3" timeOffset="202">10701 13602 7960,'0'-11'129,"0"-1"0,0 1 708,0 0-109,0-1-278,5 1 0,2 4 81,4 4 0,2-3-167,2 3 0,-1-1-371,5 4 0,4 0-168,4 0 1,1 1-255,-2 3 0,0-3 232,4 3 0,-3-3-307,3-1 1,-3 0-147,3 0 0,-3 0 650,3 0 0,1-5 0,3-1 0</inkml:trace>
  <inkml:trace contextRef="#ctx0" brushRef="#br3" timeOffset="203">11592 13614 9433,'12'-5'3763,"-1"3"-3378,0-3 1,-4 4-73,-3-3 148,-3 3-1778,-1-4-3640,0 5 3863,5 0 1,1 4 1093,6-1 0,-1 1 0,1-4 0</inkml:trace>
  <inkml:trace contextRef="#ctx0" brushRef="#br3" timeOffset="204">12083 13602 8578,'12'0'2642,"-5"0"-2084,1 0-841,-6 0-1009,9 0 96,-10 0 0,5 0 617,-2 0 1,-1 0 578,4 0 0,1 5 0,3 2 0</inkml:trace>
  <inkml:trace contextRef="#ctx0" brushRef="#br3" timeOffset="205">12449 13637 11854,'6'0'-4173,"-1"0"4173,-5 0 0,0 5 0,0 1 0</inkml:trace>
  <inkml:trace contextRef="#ctx0" brushRef="#br3" timeOffset="206">13248 13123 7864,'-5'-7'1410,"4"2"1,-5 6-840,2 3 0,2 3-128,-1 4 0,1 7-114,2 5 0,0 5-90,0 6 1,0-2 21,0 2 0,4-4-1,0 4 1,4-1-333,-5-6 0,2 0-432,-1-4 0,-1-2-470,4-2 1,-4 2 500,1-6 1,-3-4-1071,-1-3 479,0-1 154,0 5 0,-1-6 910,-3-2 0,-2-8 0,-6-2 0</inkml:trace>
  <inkml:trace contextRef="#ctx0" brushRef="#br3" timeOffset="207">13031 13397 7864,'-5'-7'311,"4"-3"1,-3 5 481,8-3 0,2 3-278,6 5 0,0 0-3,4 0 0,1 2-330,6 1 0,5-1 31,3 2 0,3-3-491,4-1 1,-1 0-28,5 0 0,-4 0-209,3 0 1,-5-1 406,-2-3 107,1 2 0,-1-13 0,6 3 0</inkml:trace>
  <inkml:trace contextRef="#ctx0" brushRef="#br3" timeOffset="208">14093 12871 7864,'-11'-11'121,"3"-4"59,1-1 1,4 1 780,-1 4-374,3-1-187,1 6 528,0 1 325,0 5-858,5 0 0,-4 10-111,3 5 0,1 8 40,-1 8 1,1-1-153,-1 8 0,-1 1 26,4 0 1,-4 4 121,0-1-1125,4 2 865,-6-3 1,5 3 312,-2-2-691,-2-3 280,3 6 0,-5-10-97,0 3 1,0-6-94,0-2 0,0-4-21,0 0 0,0-5 55,0-2 0,0-5 114,0 1 0,-2-6 101,-1-2 1097,1-4-1053,-3 2 298,5-5-78,0 0-218,5 0 0,3 0 69,7 0 0,3-1-39,5-3 32,5 3-65,-4-9 0,9 7-5,-3-5 1,3 6-4,1-2 0,1-2 32,-1-2-159,0 3 121,0-5 0,-3 7-111,-1-4 1,-4 4-229,0-1 1,-5-1-523,-2 2 0,-5-5 1,1 4 1,-6 0-1389,-2 4 1607,-4-5 0,1 4-455,-8-3 1046,-2-2 0,-6-1 0,1-4 0</inkml:trace>
  <inkml:trace contextRef="#ctx0" brushRef="#br3" timeOffset="209">14105 13328 7867,'-18'-5'654,"7"4"1,6-9-286,5 2 0,6-1-310,5 2 1,1 1 224,3 6 1,3 0 120,1 0 0,4-3-121,3-1 1,7 0-49,5 4 0,7 0-20,0 0 0,-4-4 0,1 0 0,-5 1-367,-3 3 0,-2-2-523,-6-1-24,1 1 1,-14-4 127,2 2 1,-8 2-1262,-3-6 1831,-2 5 0,-13-7 0,-1 4 0</inkml:trace>
  <inkml:trace contextRef="#ctx0" brushRef="#br3" timeOffset="210">13968 12928 7867,'-5'-12'0,"5"-3"951,5 2 0,11-7-272,3 4 1,8 1-158,3 4 1,10 0-80,5 4-1139,1-3 1072,10 8 1,-4-6-192,5 4 0,-5 0-228,-2 4 1,-5 0-326,-3 0 0,-6 0-547,-6 0 0,-5 0-744,2 0 1659,-8 0 0,-2 0 0,-6 0 0</inkml:trace>
  <inkml:trace contextRef="#ctx0" brushRef="#br3" timeOffset="211">14961 12757 7867,'-11'0'-58,"-1"0"0,1 0-17,0 0 582,-1-5-80,1 4 16,-1-4 1,5 6-109,-1 3 0,6 2 10,-2 6 0,3 4-23,1 3 1,-4 4 95,0 4 1,0 3-95,4 8 1,1-1 89,3 5 1,-1 0-71,4 3 0,-3 5-296,4-1 1,-4 1 3,3-5 0,-3-3 48,4 0 1,-6-5-233,2 1 1,-3-4 86,-1-3 0,0-3-41,0-5 0,0-2-18,0-2 1,0 1-121,0-4 0,0-1 111,0-4 373,0 1-74,-5-1 0,3-4 62,-6-4 309,5-1-293,-2-2 1,4 0 5,-3 0-93,3 0-204,-4 0 1,6 0-48,3 0 1,-1 0 98,4 0 1,-3-4-106,4 0 0,-1 0 50,5 4 1,0 0 114,4 0 0,1-4-69,6 1 1,3-5 13,4 4 1,0-5-84,9 2 0,-5 0-132,-4 0 0,-1 0-697,-2 0 1,-3-3 419,3 2 1,-8-1-604,-4 1 0,-3-2 486,-5 3 0,-2 0-626,-5 0 1,0-1 1204,0-3 0,-15-6 0,-4-1 0</inkml:trace>
  <inkml:trace contextRef="#ctx0" brushRef="#br3" timeOffset="212">14847 12746 7867,'5'-23'129,"2"5"0,4-3 193,0 1 1,2 4-69,2 1 0,-2 1 224,2-1 0,-2 2-71,-2-2 1,5 2-78,-1 2 1,4 3-101,-4 0 1,5 6-18,-1-2 0,-1 1 13,1 0 1,-4 1-534,4-1 0,-5 1-745,2 2 0,-4 4 637,0 0 415,-6 5 0,4-3 0,-3 6 0</inkml:trace>
  <inkml:trace contextRef="#ctx0" brushRef="#br3" timeOffset="213">15452 12700 7863,'8'0'1193,"0"0"1,-5 5-801,5 3 1,0 3 38,3 4 0,1 6-87,-1 9 1,5 1 68,3 7 0,3 2-208,1 2 1,0-1-178,0 1 0,-1-4-156,1 4 0,0-7 185,0-1 0,4-1-185,-1-6 1,1 0 58,-4-5 1,-4-3-65,0 1 1,-4-7-10,4 3 1,-5-4 85,1 0 0,-6-2-213,-1-2-31,-1 2 0,1-5-1441,0 2 757,-6-1-1165,3-6 1200,-5 0 948,-5 0 0,-1 0 0,-6 0 0</inkml:trace>
  <inkml:trace contextRef="#ctx0" brushRef="#br3" timeOffset="214">15898 12826 7970,'0'-23'0,"0"-5"0,4 4 940,-1-3 1,6 8-370,-1 4 1,-2 7 579,2 4-693,-6 3 1,4 2-44,-6 3 0,-6 5-208,-1 10 1,-8 10-117,-4 13 0,-9 8-56,-7 3 1,16-25 0,-1 1-105,-2 2 0,-2-1 1,1-2-1,-1 0-99,0 3 1,-1-1-1,-18 17 125,20-22 0,0-1 0,-11 16-592,0-2 1,12-9-10,3-6 1,5-2-1033,3-6 953,4 1 0,2-9-970,5 1 1693,5-6 0,7-2 0,5-6 0</inkml:trace>
  <inkml:trace contextRef="#ctx0" brushRef="#br3" timeOffset="215">16081 13385 8029,'0'-11'-104,"0"4"1,0-3 149,0 3 1,0 0 452,0 0 17,5 4 413,-4-7-83,4 9-12,-5-4-594,0 5 1,0 5-1,0 2 1,1 7 104,3 2 0,-3 4-116,3-1 1,1 6-120,-1 2 1,5 0 147,-1-5 0,-2-3-245,1 1 0,-3-3-127,4 2 0,-6-2-117,2-6 0,1 1 57,-1-1 0,0-3-360,-4-1 169,0-4 253,0 2 0,1-5 130,3 0-109,-3-5 1,4-1 263,-5-6 0,4 1 39,0-1 0,4-3 45,-5 0 0,6-6-92,-1 2 0,-2 2-83,2-2 0,-2 0 7,2-4 1,5 5 12,-6 3 0,5 6 191,-9 1-195,6 6 1,-6-3 85,4 5 1,0 2-30,0 6 0,3 1 25,-2 10 0,-2-4-19,2 4 1,-2 4 27,2 3 1,1 1-369,-5-4 0,1-1 100,-1-3 1,-3 1-190,3-5 0,1 0 119,-1-3 0,-1-1-2673,-3 1 463,5-1-221,-3-5 2580,3-1 0,-5-5 0,0 0 0</inkml:trace>
  <inkml:trace contextRef="#ctx0" brushRef="#br3" timeOffset="216">16400 12586 8029,'12'-18'311,"-5"0"192,1 3 1,0 2-62,3-2 103,0 8-255,1-4 1,-1 10 220,1-3 0,-1 3-156,1 1 1,3-4 36,0 0 1,5 1-146,-1 3 1,4 0-30,4 0 1,-3 0-59,3 0 1,4 0-111,0 0 1,-1 0 120,-7 0 1,-1 0-142,-3 0 0,1-4 72,-5 0 67,0 0-32,-3-1 1,-5 4 53,1-3-25,-5 3-100,2 1 1,-5 5 10,0 2 1,4 9-83,-1 3 1,1 7 81,-4 5 1,4 3-156,0 4-73,0 3 50,-4 4 0,3 5 22,1-1 0,0 1 58,-4-4 1,1 4-131,3 4 0,0-2 156,7 1-224,-2 0 424,8-1 0,-6 3 9,1-6 0,-1 0-95,0-8 0,3-1-133,-2-6 0,4 0 69,-8 1 1,5-5-145,-6 0 0,-1-4 91,2 1 1,-5-3 123,0-2 1,-1-4-93,-2-3 1,0-2 558,0-1 1,0-5-408,0 1 1,-5-6 291,-3 2 1,-3-3 168,-5-1 1,-3 0-209,-7 0 0,-5 0-729,-7 0 187,3 0-168,-5-5 0,6 4-216,0-3 1,5 3-1377,2 1-1866,8-5 3729,7 4 0,2-4 0,4 5 0</inkml:trace>
  <inkml:trace contextRef="#ctx0" brushRef="#br3" timeOffset="217">5710 15144 7800,'-10'-8'158,"3"1"0,0 4 305,4-1 0,1 2 258,-2-2 102,3 3-397,6-4 0,2 5-103,4 0 1,4 0-96,0 0 1,6 0 19,-2 0 1,6 0 22,2 0 0,1 4-99,-2-1 0,2 1-88,3-4 0,0 1-25,-4 3 1,0-2-1,-4 1 1,-1-1-208,1-2 1,-4 0 14,0 0 0,-5-2-106,2-1 0,-8 1-575,0-2-48,-5 3 0,2 0 146,-5-3 1,-2 3-1043,-1-3 1758,-4 3 0,-9 1 0,-2 0 0</inkml:trace>
  <inkml:trace contextRef="#ctx0" brushRef="#br3" timeOffset="218">5745 15304 7817,'-7'0'2552,"2"0"-2353,15 5 1,-1-4 446,10 3 0,-3 1-222,3-1 1,0 0 147,3-4 0,1 4-161,0-1 1,0 1-190,0-4 0,0 0-248,0 0 0,-1 0-327,1 0 1,0 0 372,0 0 0,0 0 206,0 0 1,-4-1-1183,0-3 956,0 3 0,-2-9 0,0 3 0</inkml:trace>
  <inkml:trace contextRef="#ctx0" brushRef="#br3" timeOffset="219">7115 14824 7833,'-5'-6'11,"4"-4"122,-9 3 370,8-4 308,-3 0-256,5 4 272,0 2 694,0 5-1228,0 5 1,0 7-28,0 7 1,2 2-4,1 2 1,-1 5 128,2 2 0,1 5-264,-2 3 0,1-1 85,-4 5 0,0-4-209,0 3 0,1 1-104,3 4 0,-1 0-216,4-1 1,-3-3 210,4 0 1,-1-9-52,5 1 1,-1-3 10,1-1 1,-1-3-23,1-8 0,-1 1 194,0-4 1,-3-1-91,0-4 0,-5-1-768,5-2 91,-5 2 41,2-9 1,-10 4 53,-3-5 1,-2-1-288,-2-3 1,0 2 487,-4-6 1,-1-1 443,-6-6 0,-10-8 0,-3-6 0</inkml:trace>
  <inkml:trace contextRef="#ctx0" brushRef="#br3" timeOffset="220">6978 14984 7817,'0'-23'204,"5"0"0,-4 2 342,3 2 1,3-1-154,0 4 1,7-3-3,1 4 0,2-4-117,-2 4 1,2 0-5,2 3 1,5 5-164,-5-1 0,6 5 120,-2 0 1,0 1-186,4 2 1,-2 0-59,2 0 0,-3 2-59,2 1 0,-2 4-20,-1 4 0,-1 2-142,-3 2 0,-3-1 80,-4 5 0,-6 0-43,-2 4 1,-3 0 18,-1 0 1,-2 3 78,-6 1 0,-3 0-91,-8-5 0,-8 5 40,0 0 1,-6-6-53,-5-5 1,7-4 37,-4 0 191,9-1-104,-2-5 1,9-1-113,0-5 1,9 0-435,-2 0 37,8 0 1,-1-5 194,5-2 1,3 2 393,4 1 0,1-2 0,14-1 0,-5-4 0</inkml:trace>
  <inkml:trace contextRef="#ctx0" brushRef="#br3" timeOffset="221">7903 14619 7907,'0'-12'249,"0"6"971,0-4-25,0 9-328,0-5-401,0 6 0,-1 7-70,-3 4 1,-2 3-123,-6 9 0,0 0-120,-4 11 1,1-1 0,-8 9 0,7 1-121,-7 7 0,4-6-36,0 6 0,3-6-95,4 5 1,4-2 110,1-1 0,4 0-140,0-1 1,3 0 55,3-3 0,4-2-9,4-2 1,2-5 62,2 5 0,-1-8 11,5 4 1,-4-7 47,4-1 1,-4-2-7,5-1 0,-5 0 19,4 0 1,-4-2-31,4-2 1,-4-1 146,4-3 1,-1-2-180,1 2 0,-1-6-71,-3-1 0,-2-4-113,2 3 0,-2-4-798,-2 1 185,1-3 312,-1-1 1,-5-1-690,-2-3 1,-3-3 1179,-1-4 0,0 0 0,0-1 0</inkml:trace>
  <inkml:trace contextRef="#ctx0" brushRef="#br3" timeOffset="222">8223 15018 7827,'-6'-11'-11,"-4"-5"1,8 3-171,-2-2 1,8 3 147,4 5 1,2-2 537,1 5 1082,-4-5-708,-2 8-433,-5-4 1,0 11 0,0 5 1,4 2 26,-1 6 1,3 1-209,-3 7 1,4-2-36,4 6 0,1-2-79,-1 2 0,5 2-130,3-3 0,3 3-93,1 1 0,0 1 99,0-1 1,-1 0 78,1 0 0,0-4-55,0-4 0,0-2-34,0-1 1,-4-4-229,0 0 1,-5-6-134,1-2 0,-4 1-31,-3-5 1,1 0-379,-5 0-581,5-4 497,-8 2-1112,4-5 1723,-5 0 1,-5-5-1,-2-2 1</inkml:trace>
  <inkml:trace contextRef="#ctx0" brushRef="#br3" timeOffset="223">8611 14961 7825,'-5'-11'934,"4"-1"0,-4 1-208,5 0-255,0 4 85,0-3-273,0 9 1,0-3-57,0 8 0,-5 3-10,-3 9 1,-7 7-173,-4 7 0,-3 8-15,0 4 1,-1 4-328,0 3 0,-4-2 143,1 3 0,-1-9-36,4-2 1,4-4 5,0-1 0,5-4-77,-1-4 1,6-3-403,1-4 0,6-2 291,-2-6 1,3 0-1314,1 1 1685,5-6 0,1 4 0,6-3 0</inkml:trace>
  <inkml:trace contextRef="#ctx0" brushRef="#br3" timeOffset="224">8783 15430 7790,'-12'0'1398,"6"-2"-367,2-1 205,3 1-658,1-3-238,5 10-93,-4-3 1,5 11 60,-2-1 401,-2 7-366,3-1 0,-4 10 329,3 2-426,-3-2 1,4 5-83,-5-3 0,0-2 13,0-1 0,4 0-226,0-5 1,1 4 93,-1-7 1,-3-3-589,3 0 0,-2-5 61,2-3-2225,-3 2 253,4-9 178,0 4 2276,-3-5 0,3-5 0,-5-1 0</inkml:trace>
  <inkml:trace contextRef="#ctx0" brushRef="#br3" timeOffset="225">9068 15201 7759,'-5'-6'924,"-1"1"0,-1 3-601,4-1 1,3 1-111,3-1 0,0 1-81,5 2 0,0 0 8,8 0 1,-4 0 34,4 0 1,-4 0 62,0 0 1,0 0-31,4 0 1,-2 0-139,5 0 0,-2 0-43,2 0 1,2-1-360,-6-3 1,4 3 229,-4-3 1,0 3-236,-3 1 0,-5-4-159,1 0 1,-4-1-1330,3 1 1825,-4 3 0,2-9 0,-5 4 0</inkml:trace>
  <inkml:trace contextRef="#ctx0" brushRef="#br3" timeOffset="226">9068 15338 7754,'-11'7'0,"3"1"323,1-4 1,5 0-85,2-4 0,5 4-165,7 0 1,4-1 123,3-3 1,3 0 234,1 0 1,1 0-181,2 0 1,-1 0 38,1 0 1,2 0-172,-1 0 0,1 0 8,-2 0 0,-2 0-784,3 0 1,-4-1 411,-4-3 1,3 2 242,-3-6 0,-3 6 0,1-3 0</inkml:trace>
  <inkml:trace contextRef="#ctx0" brushRef="#br3" timeOffset="227">9742 14881 7842,'-11'0'540,"-1"-1"691,1-3-516,4-2 394,2 0-1014,5 1 13,5 10 0,-2 1 167,5 5 1,-2 3-125,2 5 1,-2 2 219,-2 9 0,-3 2-49,3 6 1,-3-3-88,-1 4 1,0 0-90,0-1 1,0 0-72,0-4 0,0-1-2,0-2 0,0 0-219,0-4 0,0 0 16,0-4 1,0-4-310,0 0 0,0-5-477,0 1 1,0-6-77,0-2-606,5-4 755,-4 2 843,4-5 0,0-5 0,2-1 0</inkml:trace>
  <inkml:trace contextRef="#ctx0" brushRef="#br3" timeOffset="228">9879 14664 7856,'0'-29'11,"0"6"1,0 3 247,0 5 0,5 1 412,3 6 1,2-1 338,1 6-521,-4-1 1,3 5-3,-3 3 0,4 3-115,0 9 1,2 7-35,2 7 0,-1 3-167,5 1 1,-1 9 27,1 3 0,2 0-238,-2-1 0,3 2 241,1 7 1,-2 0-102,-2-4 0,2 3-208,-6-3 0,0-1-290,-3-3 1,-2-1 106,-3 1 1,-2-4-163,-5 0 0,-1-5 8,-3 1 1,-2-3-171,-5-1 1,-5-1 182,1-2 1,-1-3-128,0-5 0,2-6-1195,-5-1 1753,5-4 0,-5-3 0,8 3 0,2 2 0</inkml:trace>
  <inkml:trace contextRef="#ctx0" brushRef="#br3" timeOffset="229">10975 14859 7892,'-11'0'11,"0"0"0,3 0 591,0 0-208,6 0 0,-3 5 78,5 2 1,0 5-130,0 3 1,0 3 81,0 4 1,1 5-92,3 0 1,-2 5-118,6-2 1,0-2-154,3-1 0,0 0 93,1 0 0,-1-2-195,1-5 0,-2 0-352,-3-5 1,2 0-565,-5-3 0,1-5 954,-1 1 0,-3 0 0,4 3 0</inkml:trace>
  <inkml:trace contextRef="#ctx0" brushRef="#br3" timeOffset="230">10793 15110 7847,'-7'-5'1310,"2"3"0,12-3-1015,4 5 0,6 0-56,5 0 0,3 0-27,1 0 0,3 0-54,6 0 0,-1 0-82,0 0 1,0 0-761,1 0 1,-5 0 467,1 0 1,-6 0 215,2 0 0,-3 5 0,-1 2 0</inkml:trace>
  <inkml:trace contextRef="#ctx0" brushRef="#br3" timeOffset="231">11763 15258 11422,'0'7'545,"0"-2"-1778,0-5 335,6 0 0,-4-4-949,6 0 1847,-1-5 0,5 8 0,-1-4 0</inkml:trace>
  <inkml:trace contextRef="#ctx0" brushRef="#br3" timeOffset="232">12140 15201 9251,'7'5'446,"3"-3"-240,-3 1 1,0-1-789,0-2 61,1 0-394,3 0 0,1 3 915,-1 1 0,-4 5 0,-2-3 0</inkml:trace>
  <inkml:trace contextRef="#ctx0" brushRef="#br3" timeOffset="233">12769 15281 7799,'-23'0'0,"5"0"0,1 0 658,11 0 1,2 0 2454,8 0-3111,-3 0 1,6 0-1029,-4 0 1,0 0 50,5 0 1,-5-4 974,5 1 0,0-6 0,3 2 0</inkml:trace>
  <inkml:trace contextRef="#ctx0" brushRef="#br3" timeOffset="234">13579 14653 7804,'-5'-11'288,"-1"-1"0,-2 1 14,1-1 1,4 5 294,-1-1 122,3 6 345,1-4-619,0 6 1,0 7 4,0 4 1,0 7 22,0 9 0,0 3-105,0 8 1,0-5-381,0 5 1,1-4-36,3 8 1,-3-6-26,3-2 0,3-1 144,0-6 0,0 3-144,0-3 0,-4-2-229,1-6 0,1-1-342,-2-3 1,1-6-647,-4 3 1,2-5-239,1 1 1527,-1-3 0,3-5 0,-5 0 0</inkml:trace>
  <inkml:trace contextRef="#ctx0" brushRef="#br3" timeOffset="235">13385 14973 7890,'-6'-2'438,"2"-1"0,5-2-139,7-3 1,1-1-33,10 5 1,5-5-113,6 2 1,7 0 17,1 0 1,5 3-91,-1-4 0,3 5-265,0-5 1,4 2-234,-4-2 1,4-1 225,-8 5 0,-1-3-656,-2 3 1,-3-5 844,0 1 0,4-2 0,2-1 0</inkml:trace>
  <inkml:trace contextRef="#ctx0" brushRef="#br3" timeOffset="236">14459 14482 7874,'-5'-12'1,"-4"1"1193,-3-1 1,5 6-548,11 2 1,2 3-506,5 1 1,0 1 86,-4 3 1,3 2 248,-2 6 1,1 6-164,-2 4 1,2 6 84,-5 7 1,5 5 77,-1 6 1,-2 0-197,2 3 1,-6 2-487,2-2 0,1 1 180,-1-5 1,0 0-58,-4-3 0,0 0 92,0-8 0,0 1-151,0-8 1,1 0-54,3-4 1,-2-4-402,6 0 253,-6-5 223,3 2-2630,1-10 1723,-5 0 1,3-10-784,-8 0 1808,3-5 0,-10-2 0,5-7 0</inkml:trace>
  <inkml:trace contextRef="#ctx0" brushRef="#br3" timeOffset="237">14356 14619 7827,'-18'-18'1029,"7"-4"-615,7 3 1,5-2-330,7-2 1,0 1 116,7 3 0,3-1 41,1 5 0,2 0 36,2 3 1,0 1 81,0-1 1,-1 6-81,1 2 1,1 3 144,3 1 0,-3 0-341,3 0 1,1 4 82,-2-1 0,1 8-8,-4 0 0,0 2 24,0 6 1,-1-3-14,1 7 0,-4-3-84,0 7 0,-5 1-227,2-1 1,-8 3-143,0-3 1,-5 3-362,0-3 0,-12-1-249,-6-3 1,-11 0 399,-9 0 1,-3-5-1,-4-3 0,-2-2 125,2-2 0,0 1 193,4-1 1,3-1 5,12-2 0,2 1-169,10-6 14,0 1 323,4-4 0,12-5 0,8-1 0</inkml:trace>
  <inkml:trace contextRef="#ctx0" brushRef="#br3" timeOffset="238">15475 14276 7835,'-6'-5'809,"0"0"-397,2-3 1080,3-2-310,-5 4-625,1-1 1,3-1 401,-6 4 66,6 0-771,-8 4 1,3 5-34,-4 3 1,-2 8-121,-2 7 0,1 6 115,-5 9 1,0 4-3,-4 8 0,4-2-258,0 5 0,0-5 231,-4 2 1,1 1-54,3-2 0,2 1-207,1-5 1,8 4 119,-4-4 1,8 6-75,0-9 1,3 5 45,1-5 1,7 1 60,4-1 1,2-3 150,6-5 1,0-3-24,4-1 1,-4-4-29,0 0 1,-2-2-67,2-1 1,2-5 4,-6-3 0,0-2 221,-3-2 0,-1 1-304,0-1 0,1-3-779,-1-1 0,-1-3 351,-2 4 1,2-6 170,-2 2 1,3 1-579,5-1 0,-1 0 799,8-4 0,2 0 0,9 0 0</inkml:trace>
  <inkml:trace contextRef="#ctx0" brushRef="#br3" timeOffset="239">15658 14642 7841,'0'-12'-203,"0"1"531,0 4 86,0-3-43,5 9 1,-2-3 184,4 8-153,1 2 1,3 10-73,1-1 1,-1 4-63,1-4 0,-1 5-12,0-1 0,1 4 13,-1 4 1,6-3-27,2 3 1,2 2-14,2 1 0,0 2-3,0-2 0,3 3-35,1-2 0,0 1-110,-4-2 0,-1 2 85,1-6 0,0 5-132,0-4 0,0-2 22,0-6 1,-4 3-198,0-3 0,-5-3-108,1-1 1,-2-2-401,-2-2 0,-3 1-639,-1-1 538,-4-4-1559,7 3 1258,-9-9 1049,4 4 0,-10-10 0,-1-1 0</inkml:trace>
  <inkml:trace contextRef="#ctx0" brushRef="#br3" timeOffset="240">16115 14699 7825,'0'-17'0,"-5"-1"1,3-1 511,-1 0 1,1 5 274,2-1-74,5 2-149,-3 2-215,3 5 1,-5 2-146,0 8 1,-1 7-73,-3 8 0,-3 8 12,-4 3 0,-5 8-96,-4 4 1,-1 3 19,-2 0 0,-1 5-147,-3-1 0,2 1-73,-6-5 0,6 0-63,-2-3 1,5 1-191,3-5 0,2-5 29,6-6 0,0-3-286,4-1 1,2-6 83,5-1 0,1-4-958,3 0 1536,2-1 0,6-5 0,-1-1 0</inkml:trace>
  <inkml:trace contextRef="#ctx0" brushRef="#br3" timeOffset="241">16240 15121 7808,'4'-7'333,"0"-1"0,5 5 533,-1 0 0,2 1-304,1 2 0,-3 2-184,-1 1 0,-3 4-133,4 4 0,-6 2 11,2 2 1,-3-1 96,-1 5 1,0 0-154,0 4 1,-3-3-94,-1 3 1,-1-6 1,1 5 1,3-6-122,-3-1 0,3 1-235,1 0 1,0-5 77,0-3-382,0-1 400,0 0 0,1-2 55,3-5 1,-3-2-175,3-1 0,1-4-69,-1-4 1,4-1 200,0 1 0,-2-4 7,2 0 0,0-6 234,3 2 1,4-1-75,1 1 1,-1-3 77,-4 3 0,1 3-32,-1 1 0,0 6 39,1 1 1,-4 6 20,-1-2 0,-4 4 170,0 4 1,3 3-92,-3 8 0,6-1-52,-1 5 1,-2 0-27,2 4 1,-2 4-18,2 0 0,2-1-209,-2-3 1,2 0-158,1 0 0,1-5-198,-1-3 0,0 0 160,1-4 0,0 2-169,4-9 1,-4 0 49,4-4 404,-4 0 0,0-5 0,-1-2 0</inkml:trace>
  <inkml:trace contextRef="#ctx0" brushRef="#br3" timeOffset="242">16834 14950 7888,'-6'0'1510,"16"0"1,0 0-1181,13 0 0,-1 0 119,4 0 1,-3-4-89,0 0 0,4-1-321,-4 1 0,2 3 130,-2-3 1,-4-1-839,0 1 0,-5 1-665,1 3-733,-2 0 1395,-7 0 671,-1 0 0,-5 0 0</inkml:trace>
  <inkml:trace contextRef="#ctx0" brushRef="#br3" timeOffset="243">16880 15144 7888,'-11'11'1180,"4"1"0,11-6-901,8-2 0,5-3-88,-2-1 0,11 0 14,1 0 0,3 0-46,0 0 1,2-3-118,-5-1 1,5-4-155,-2 4 0,-2-5-364,-1 2 1,-3 0-1498,-1 0 1973,-1-1 0,1-3 0,0-1 0</inkml:trace>
  <inkml:trace contextRef="#ctx0" brushRef="#br3" timeOffset="244">17565 14710 7807,'-6'-16'717,"2"-3"0,3 2 319,1 2-741,0 2 0,0 6 484,0-1 494,0 5-477,0-2-530,0 21 0,0-1 73,0 15 1,0 2 111,0 6 1,4-2-181,-1 2 0,1 2-33,-4 2 0,4-3-215,0-1 1,4 2-80,-5-2 0,2 0-58,-1-4 1,-3-3 44,3-1 0,-1-6-154,1-1 0,-3-1-556,3-7-838,-3 0 194,-1-3 0,0-5-98,0 1 1521,0-6 0,5 3 0,1-5 0</inkml:trace>
  <inkml:trace contextRef="#ctx0" brushRef="#br3" timeOffset="245">17702 14413 7956,'7'-16'565,"-2"3"0,-5-7-208,0 4 0,5 2 264,2 7 0,0-2 360,0 5-444,1 0 0,0 4-46,-1 0 1,-3 0-192,4 0 1,-5 5 157,5 3 1,-4 9-19,4 5 1,-1 2-20,5 7 1,3 1-151,0 6 1,5 2 110,-1 6 1,3 0-415,1-1 1,0 6 240,-1 2 1,-3 2-212,1-2 1,-7 2 94,3-6 1,-4 6-23,0-2 1,-5-1-191,1 2 1,-5-6-394,0 1 0,-1-2-14,-2-1 0,0-5-338,0-3 1,-2 0 119,-1-4 0,0 3-377,-5-7 0,-4-1 1121,-7 2 0,-3-6 0,-1 2 0,0-3 0,1-1 0</inkml:trace>
  <inkml:trace contextRef="#ctx0" brushRef="#br3" timeOffset="246">5790 16652 7762,'-6'-7'862,"2"2"-383,8 5 0,0 0-67,7 0 1,-2 4-57,6 0 1,3 1 91,1-1 0,4-3-314,4 3 1,2-3 46,5-1 0,0 0-272,1 0 0,-1 0 112,0 0 0,-1-1-74,-2-3 1,-1-1-321,-7-3 1,1 2-1129,-9 2 291,0 3-392,-3-4 1602,-6 5 0,-6 5 0,-6 1 0</inkml:trace>
  <inkml:trace contextRef="#ctx0" brushRef="#br3" timeOffset="247">5847 16880 7847,'0'6'1431,"0"-1"0,9-3-1032,3 2 0,8-3 8,3 3 1,5-3 143,6-1 0,2-4-523,2 0 1,1-5 64,3 2 1,0 2-2361,-8 1 2267,3-2 0,-8 4 0,5-3 0</inkml:trace>
  <inkml:trace contextRef="#ctx0" brushRef="#br3" timeOffset="248">7869 16332 7970,'-5'-12'183,"4"1"1,-3 0 335,3-1-414,1 1 284,0-1-50,5 1 0,-4 3 293,3 1 81,2 4-446,-5-2 0,4 6 470,-5 3-460,0 2 1,2 10 66,1-1 0,-1 1-121,2 0 0,-2 3 1,2 7 0,-3 2-100,3 3 0,1 6 42,-1-3 1,0 0-162,-4 0 0,0-6-17,0 6 1,0-6-212,0 3 0,0-10-50,0 2 1,0-6-678,0 2-291,0-5 546,0 2-352,0-4-238,0-6 458,0-1 1,0-6 826,0-3 0,0-2 0,0-6 0</inkml:trace>
  <inkml:trace contextRef="#ctx0" brushRef="#br3" timeOffset="249">8520 16298 7955,'0'-12'-416,"0"1"1127,0-1-191,0 1 289,0 5-237,0 0-135,0 6 1,-1 7-50,-3 4 1,0 6-167,-7 6 0,1 4-123,-10 4 1,-2 6 41,-5 1 1,-1 5-192,1-1 1,-6 6-183,-5 2 1,4 3 18,4-4 0,0 1 64,0-4 0,3-6-37,8-2 1,3-6-230,4-2 0,2-6 145,3-1 0,-2-1-89,5-7 1,0 0-533,4-3-126,0-1 56,-5-4 1077,4-2 0,-4 0 0,5 1 0</inkml:trace>
  <inkml:trace contextRef="#ctx0" brushRef="#br3" timeOffset="250">8417 16823 7896,'0'-11'0,"0"-1"0,0 4 285,0 1 1,1 3 1154,3-4-493,-2 6 8,3-3-617,0 5 1,-4 1-123,3 3 0,-2 1-3,2 3 0,-3 6-47,3-3 1,1 3-141,-1-3 1,1 2 103,-1 2 0,-3-2-148,3 2 1,1-2-149,-1-2-40,0 1 1,-3-2-258,3-3 159,-3 4 108,4-10 168,-5 4 0,1-5-37,3 0 75,-3 0 1,10-5 112,-4-3 0,3 1-64,2-5 1,0 3 135,4-6 1,0-1 146,3 0 1,3 1-106,-3 4 0,2-1-3,2 1 0,0 5-101,0 2 0,-4 3-3,0 1 1,-4 1 19,4 3 1,-5 2-116,1 5 0,-2 1 14,-1-1 1,-2 4-144,-3 1 1,2 3-451,-5-4 1,5 4 261,-1-4 0,-3 4-447,-2-4 1,3 1 156,-3-5 1,5-3-80,-4-1 0,6-4 31,1 1 620,1 2 0,9-5 0,-3 4 0</inkml:trace>
  <inkml:trace contextRef="#ctx0" brushRef="#br3" timeOffset="251">11101 16320 7881,'-8'-3'829,"1"-1"-323,4-5-27,-2 8-160,5-4 1,2 5 138,1 0 1,0 6-15,4 5 0,0 2-151,0 6 0,4 4-30,-4 4 1,0 4-89,0 0 0,-1-2-69,2 1 0,1-4-6,-5 0 0,3-1-208,-3-3 1,4 0-406,-4-3 1,-1-3-663,-3-4-1525,0-1 1178,0-4 1522,0-2 0,0 0 0,0 1 0</inkml:trace>
  <inkml:trace contextRef="#ctx0" brushRef="#br3" timeOffset="252">10907 16606 7893,'5'-8'1093,"3"1"0,7 4-640,4-1 0,4 3-236,3 1 0,4-4-40,4 0 0,4 1-151,0 3 1,4-4-267,-4 0 0,0 0 317,-4 4 1,-1 0-78,-2 0 0,-3-5 0,-6-1 0</inkml:trace>
  <inkml:trace contextRef="#ctx0" brushRef="#br3" timeOffset="253">12003 16709 7824,'-6'0'0,"0"0"1236,2 0-330,3-5-451,-5 3-324,6-3 0,2 4-79,2-3-408,-3 3-298,4-9 0,-5 7-275,0-4 1,1 4 928,3-1 0,-3 3 0,4 1 0</inkml:trace>
  <inkml:trace contextRef="#ctx0" brushRef="#br3" timeOffset="254">12289 16674 7830,'7'0'155,"1"0"1,-4 0 780,3 0-32,1 0-341,4 0-861,-1 0-340,-5 0-131,-1 0 0,-3 0 516,1 0 253,-1 0 0,3 0 0,-5 0 0</inkml:trace>
  <inkml:trace contextRef="#ctx0" brushRef="#br3" timeOffset="255">12734 16640 7830,'7'0'206,"-2"0"2789,-5 0-3808,0-5 813,-5 4 0,-2-9 0,-4 3 0</inkml:trace>
  <inkml:trace contextRef="#ctx0" brushRef="#br3" timeOffset="256">13808 16252 7909,'-12'-8'498,"1"1"185,5-1 1070,1-3-116,5 4-686,0 2-481,0 20 1,1-1-119,3 13 0,-2 2-292,6 2-1,-6 2 10,2 1 1,1-4-106,-1 1 1,4-2-189,-5 1 0,5-2-546,-4-5 0,5-5 481,-2-3 1,4-3-540,0-5 1,-3 2 827,-1-5 0,1 0 0,3-4 0</inkml:trace>
  <inkml:trace contextRef="#ctx0" brushRef="#br3" timeOffset="257">13568 16469 7840,'-6'-1'997,"2"-3"1,5 3-665,7-3 0,4 2-233,11 2 1,5 0 318,3 0 1,7 0-91,4 0 0,3 0-273,5 0 1,-6 0-291,6 0 1,-6 0-2345,6 0 2578,-3 0 0,-2 6 0,1 0 0</inkml:trace>
  <inkml:trace contextRef="#ctx0" brushRef="#br3" timeOffset="258">15555 16046 7817,'-11'-11'432,"4"-1"-166,4 1 1016,1 0-342,2-1 0,0 6-546,0 1 0,0 6-103,0 3 1,0 6-130,0 5 0,0 7-146,0 1 0,0 5 34,0 6 0,0-1-227,0-3 1,0 3-295,0-2 1,4-3 262,0-2 0,0-2-513,-4-1 0,4-4-61,-1 0 1,1-5-1025,-4 2 1806,5-9 0,2 3 0,4-3 0</inkml:trace>
  <inkml:trace contextRef="#ctx0" brushRef="#br3" timeOffset="259">16023 16092 7859,'0'-6'-66,"0"-1"675,0 4 0,2 1 278,2-2-360,-3 3 0,4 2-139,-5 3 0,0-1 122,0 4 0,-1 5-169,-3 3 1,-3 10-159,-4 2 0,0 5-182,-1 2 1,-4 5-235,-3 3 0,-7-1 18,0 1 0,-5-5 175,5 1 0,-5-3-690,4-1 1,6-4 240,6-4 0,-1-2-155,5-1 0,-3-4 183,6 0 1,3-5 26,2 1 1,-3-2 118,3-1 0,-1-5 315,4 1 0,5-1 0,1 5 0</inkml:trace>
  <inkml:trace contextRef="#ctx0" brushRef="#br3" timeOffset="260">16035 16606 7777,'0'-11'769,"0"-1"160,0 1 0,1 3 151,3 0-213,-3 6-83,4-3-543,0 5 1,-3 5-149,1 3 1,-1 5-34,-2 3 1,0 3-101,0-4 1,0 1 23,0 0 1,-2-4-208,-1 4 0,1-4-173,-1 0 1,1-5-73,2 1 84,0-6 302,0 4 0,2-6 202,1 0 1,0-2-3,5-2 0,0-2 14,8-5 1,-2-2 35,5-2 0,-4-2 167,4-2 0,-4-2 60,4 2 0,-4 2-133,4 2 0,-1 4 30,1 3 1,-2 3-39,-6 5 0,1 0-39,-1 0 0,0 10 55,1 5 1,-1 6 20,1 1 1,-1 6-138,1 3 0,-5 2-126,1 1 0,-6-1-740,2-3 0,2 2 405,2-5 1,2-2-2903,2-6 3209,-1 3 0,11-10 0,2 5 0</inkml:trace>
  <inkml:trace contextRef="#ctx0" brushRef="#br3" timeOffset="261">6064 17828 7782,'-11'0'-262,"0"0"-33,-1 0 0,5 0 445,-1 0 1,4 0 1147,-3 0-817,4 0 0,-3 0 211,2 0-75,3 0-103,-4 0 24,5 0 1,5 1-334,2 3 0,5-1 0,3 4 0,0-4-220,8 1 0,-1 1 21,8-2 0,2 1-74,6-4 0,-1 0 12,4 0 1,-4-1-67,1-3 1,-3 3-59,-5-3 1,-2 2-106,-5-2 0,-5 2 53,-3-1 0,-6 1-103,-2 2-297,-4 0 0,1 0 233,-8 0 0,-4 0-1049,-7 0 1448,-3 5 0,-10 2 0,-1 4 0</inkml:trace>
  <inkml:trace contextRef="#ctx0" brushRef="#br3" timeOffset="262">5996 18056 7782,'-5'12'1434,"4"-6"-1274,-10 4 0,11-7-168,0 4 0,7-4 373,8 1 0,3-3-101,5-1 0,1 0 305,2 0 0,4 0-143,4 0 0,1-1-183,3-3 1,3 3-74,5-3 0,-6-1 26,-2 1 1,-3 0-452,-5 4 1,-3 0-617,-8 0 0,-3 0 871,-4 0 0,-1 0 0,1 0 0</inkml:trace>
  <inkml:trace contextRef="#ctx0" brushRef="#br3" timeOffset="263">8337 17531 7910,'7'-11'508,"-2"-1"188,-5 6-98,0-4 245,0 8-180,0-3 51,0 5-432,0 5 1,0-2 156,0 5 1,0-1-104,0 5 1,0 4-120,0 3 1,0 4 136,0 4 0,3-2-201,1 5 0,4 1-130,-4 3 0,3 0 124,-3 1 1,5-1-189,-1 0 0,-2 0-114,2 1 1,-1-1 113,5 0 1,-5-3-50,1-1 1,-1-4 25,5 0 0,-2-3 17,-2-4 0,-2 1-182,-2-4-83,-3-1 0,4-4-421,-5 1-662,0-6 810,-5-1 1,3-5-1227,-6 0 1811,5 0 0,-12-5 0,2-1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4:45.96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1713 6567 7956,'-6'0'781,"1"0"611,5 0 0,0 5-1205,0 3 0,0 2 1,0 3-1,0 0 475,0 3-419,0 4-32,0-2 1,0 5 64,0-1-79,5 1 1,-3 0 140,6 0-348,-6 0 179,9 0 0,-9 0 225,6-1-519,-6 1 142,3 0 1,-1 0 172,0 0-468,0-6 232,-4 5 0,4-5 116,-1 2-330,1 2 173,-4-8 1,0 3-41,0-4 130,0-1 0,0 1 55,0-1 1,-4 0-58,1 1 1,-1-5 174,4 1-122,-5-5-40,3 7 1,-3-8 76,5 6-28,0-6 87,0 4 297,0-6-408,5 0 0,-2 0 195,5 0 0,-5 0-95,5 0 1,-4 0 66,3 0 1,1 0-43,3 0 1,1 0-85,-1 0 1,2 0 20,2 0 0,3-4-116,5 0 0,0 0 78,0 4 1,3-1 34,1-3 0,1 3-30,-2-3 0,0 1-21,4 0 1,-4 1-244,0-1 1,-2-3 63,-1 3 1,-4-1-27,0 4 19,-5-5-45,3 4 1,-10-5-607,1 6 218,-5 0 296,2 0 0,-7 0 81,-1 0 0,-4 0-1064,-4 0 0,-1 0 94,1 0 1165,-1 0 0,1 0 0,0 0 0</inkml:trace>
  <inkml:trace contextRef="#ctx0" brushRef="#br0" timeOffset="1">2204 7149 7987,'-11'0'0</inkml:trace>
  <inkml:trace contextRef="#ctx0" brushRef="#br0" timeOffset="2">1782 6898 7948,'0'-6'412,"-2"-3"707,-1 5 60,1 0-285,-3 4 867,5 0-1536,5 0 1,2-1-10,4-3 1,4 3-23,1-3 0,0 2-141,-1-2 1,3 3-24,5-3 1,1 1 102,3-1 0,-3 3-249,2-3 1,-2-1 88,-1 1 1,0-3-17,0 3 0,-5-1-39,-3 1-384,-2 3 1,-3-5-498,-3 2 274,-1 2 1,-8-3-659,-2 5 1,-2 0 138,-5 0 1208,-1 0 0,-4 0 0,-2 0 0</inkml:trace>
  <inkml:trace contextRef="#ctx0" brushRef="#br0" timeOffset="3">1747 6556 8101,'-5'-12'1490,"4"1"-449,-4 4 372,5-3-960,0 9 0,4-5-90,0 2 0,4 3-78,0-3 0,-2 1-34,2-1 1,3 3-3,5-3 0,3 3 3,-4 1 0,5-4-201,-1 0 0,4 1 119,4 3 0,-3-4-119,3 0 0,0-1-24,0 1 1,4 2 44,-5-6 1,2 4-117,-1-3 0,-4 0 80,-1 0 1,-4 0-339,-6 3 124,-1 3-693,0-4 0,-5 1 408,-6 0 1,-7 2 462,-8 6 0,-3 2 0,-5 6 0</inkml:trace>
  <inkml:trace contextRef="#ctx0" brushRef="#br0" timeOffset="4">2524 6361 8036,'0'-11'324,"-5"0"0,4 3 678,-3 0-14,3 6-350,1-3 304,0 0-429,0 3-20,0-3-478,0 5 73,0 5 0,0 2-30,0 4 0,1 4-6,3 1 1,-2 5 267,6 2 0,-4 5-127,3 6 1,-4 6 15,1 1 0,1 8-54,-2 0 0,1 7-159,-4 1 1,0 0-139,0 4 0,0 1 115,0-1 1,0-5-66,0-6 0,0-5 35,0-3 1,0-4 172,0-7 0,4-3-98,0-6 1,0-4 41,-4-3 0,1-2 105,3-2 1,-3-3-37,3 0 272,-3-6 233,-1 3 435,0-5-1453,5 0 0,2-4 146,4 1 0,0-2 33,1 1 1,-1 1 101,1-4 1,3 4 23,0-1 1,0-1-13,-3 1 0,-1-1 1,1 2 0,-5 1-170,1-2 1,-4 3 1,3 1-1624,-4-5 795,2 4-1256,-5-4 2343,0 5 0,-5-5 0,-2-2 0</inkml:trace>
  <inkml:trace contextRef="#ctx0" brushRef="#br0" timeOffset="5">2478 6236 8050,'0'-7'1169,"5"2"-884,3 5 1,2-1-54,2-3 0,0 3 1,4-3 0,3-1 43,7 1 1,0-5-30,4 2 1,-5-3-244,2-2 1,-7 5-648,-1-1 0,-5 6 418,2-2 1,-8 1-2203,0-1 1373,-5 3 1054,2-4 0,0 10 0,1 1 0</inkml:trace>
  <inkml:trace contextRef="#ctx0" brushRef="#br0" timeOffset="6">3921 6221 7978,'0'-7'3,"0"-1"74,0 6 1,0-5 340,0 3 321,0 3-489,0-9 0,4 7 128,-1-4 1,3 4-101,-3-1 0,0-1 57,4 2 0,-3-3-75,4 3 1,0 0-15,3-4 0,2 3 31,2-4 1,3 6-27,4-2 1,1-1-153,0 1 0,1-4 149,3 4 1,-3-1-218,3 2 0,-3 1 35,-1-2 0,-2 3-72,-2 1 0,-2 0-95,-6 0 1,1 0 84,-1 0 1,-3 0-79,-1 0 243,-4 0-381,2 0 196,-5 5 0,0 3 105,0 7 0,0 3 18,0 5 0,0 5 165,0 2 0,0 4-183,0 4 0,0 8 17,0 7 0,0-1-229,0 2 1,0-1 244,0 4 0,0 4-590,0 0 1,0-4 360,0-4 0,0-4-132,0 0 0,0-3-35,0-4 1,0 1 329,0-5 1,0-4-41,0-3 0,1-6 169,3 2 1,-3 1 157,3-2 1,-1 0-196,0-7 1,-1 2 340,1-2 0,2-1-375,-1 1 0,1-4 65,-1 4 1,-3-5-54,3 1 1,1-2-12,-1-1 1,1-1-30,-1 0-118,-3 1 0,6-2 94,-4-2 0,-1-2 48,2-2-279,-3-3 263,-1 4 1926,0-5-1790,-5 0 0,2 0-26,-4 0 0,3 0 11,-4 0 0,1 0 27,-5 0 1,1 0-395,-1 0 1,-3 0 93,0 0 0,-2 1-374,2 3 0,2-3-29,-2 3 0,2-1-208,2 1 0,0-3-346,-1 3 1,5-3 449,-1-1 0,5 1-1581,0 3 923,-4-3 36,6 4 1207,1-5 0,6 5 0,6 2 0</inkml:trace>
  <inkml:trace contextRef="#ctx0" brushRef="#br0" timeOffset="7">4697 6849 7919,'0'-6'1334,"0"1"211,0 5 0,6 0-750,1 0-487,3 0 0,6-4-42,-1 0 1,1 1-60,-1 3 0,-1 0 11,5 0 1,-1-4-107,1 0 0,3-1 120,-3 1 0,-3 3-256,0-3 1,0-1-31,-1 1 1,1-3-339,-5 3 1,-3 0-184,-1 4 1,-4-1 55,1-3-2024,2 3 1031,-5-5-327,4 6 1839,-10 6 0,-6 0 0,-7 5 0</inkml:trace>
  <inkml:trace contextRef="#ctx0" brushRef="#br0" timeOffset="8">4777 7032 7919,'-11'0'0,"10"5"0,2 2 0</inkml:trace>
  <inkml:trace contextRef="#ctx0" brushRef="#br0" timeOffset="9">4766 7044 9424,'13'0'1518,"2"0"1,3-2-627,5-2 0,-3 2-369,3-6 0,-3 5 78,7-5 1,-5 4-188,-3-3 1,2 3-432,-6-4 0,2 6-2800,-2-2 1855,-3-3 962,5 6 0,-6-4 0,1 5 0</inkml:trace>
  <inkml:trace contextRef="#ctx0" brushRef="#br0" timeOffset="10">5725 6621 8063,'-1'-10'30,"-3"2"1,3 2 260,-3 2 1,3 2-45,1-6 0,-1 5 635,-3 0-185,3 1 65,-5-3-82,6 4-214,0-4-142,-5 5-92,4 0 1,-8 1-196,5 3 1,-4 4 159,0 7 0,-3 4-148,-5 7 1,2 0 50,-5 4 1,5 2-40,-1 6 1,1-5 12,-1 5 1,6-5-12,-2 5 0,7-6-129,0-2 1,3-3 106,1 4 1,0-6-195,0 2 0,5-8 71,2-4 0,4 1-77,0 0 0,0-1-5,1-4 1,3-3 111,0-1 1,2-4 61,-2 1 0,3-3 140,5-1 1,-1-5-36,1-3 0,0-2-112,0-1 0,0-2 134,0-2 0,0-2-63,-1-2 1,1-2 91,0 2 0,-5-3-90,-3-1 0,-6-1 122,-1-2 1,-6 0-108,2-4 1,-4 1-54,-4-2 1,-2-2-92,-6 3 1,0-3 82,-4-2 0,0 6-378,-3 3 0,-3 1 146,3 3 1,2 5-428,-3 6 1,7 1-108,-3 6-401,-1 0 1,5 9 64,1 3 1072,4 7 0,7 3 0,0 4 0</inkml:trace>
  <inkml:trace contextRef="#ctx0" brushRef="#br0" timeOffset="11">6159 7032 13058,'8'0'2749,"0"0"-1734,-6 0-276,8-5-642,-8 4-524,3-9-878,0 8-2590,-4-3 3895,4 5 0,-10 0 0,-1 0 0</inkml:trace>
  <inkml:trace contextRef="#ctx0" brushRef="#br0" timeOffset="12">6639 6404 7920,'-6'-1'500,"2"-3"-26,-2 3 219,4-4-132,-3 5 254,0 0-249,4 0-19,-4 0-396,5 0 19,5 0 1,-3 0-10,6 0 1,0 0 76,3 0 1,0 0-162,1 0 1,1 0 81,2 0 0,-3 0-142,4 0 1,0-2 48,-1-1 0,6 1-57,-2-2 1,-1 2-86,1-2 0,-4 3 109,4-3 0,-5-1-161,1 1 1,-2-1 51,-2 1 1,1 3-114,-1-3 0,-1 2 55,-2-2 0,-2 3-2,-2-3 0,-3 1-2,3-1 105,-3 3 0,-1-5-149,0 2 56,0 3 59,0-9 1,-1 7 9,-3-5 1,3 5 74,-3-5 0,-1 4-66,1-3 0,-3 3 58,3-4 1,-5 4-105,1-3 186,-2 4 1,-5-2-46,0 5 1,-2 0-51,2 0 1,-2 1-17,-2 3 0,-2 0 22,2 7 0,-2-2 6,2 7 0,-2 0-11,2-1 0,2 4 2,2-3 0,2 4-4,2-1 0,0 2-42,-1 2 1,6-4-108,2 0 0,-1-1 134,1 1 0,0 1-127,4-4 0,0 3 101,0-4 1,5 1 45,3 0 0,2-4-62,2 4 0,-1-8 159,0 0 1,6 0-45,2 3 1,1-5 59,-1-2 1,3-2-1,-3-2 1,6 0-38,2 0 0,-2 0-290,-6 0 1,3-6 98,-3-1 0,-1 0-704,1 0 0,-5 3 818,1-4 0,-2 1 0,-2-5 0</inkml:trace>
  <inkml:trace contextRef="#ctx0" brushRef="#br0" timeOffset="13">6993 6632 7985,'11'0'0</inkml:trace>
  <inkml:trace contextRef="#ctx0" brushRef="#br0" timeOffset="14">7073 6256 8086,'0'-12'522,"0"1"-287,0 4 0,1-2-39,3 6 1,-1-1 303,4 4-49,1 0 1,7 0-97,0 0 1,1 0-73,-5 0 0,4 0-174,0 0 0,1-1 141,-5-3 0,4 3-127,1-3 1,-1 2 69,-4 2 1,1-1-739,-1-3 393,0 3-2075,1-9 1263,-1 9 964,-4-4 0,3 5 0,-4 0 0</inkml:trace>
  <inkml:trace contextRef="#ctx0" brushRef="#br0" timeOffset="15">7473 5913 8151,'0'-12'-716,"0"1"614,0 0 1192,0 4-137,0 2-273,0 0-44,0 4 21,0-4 124,0 0-470,0 3 0,1-3-147,3 5 1,2 5 92,6 3 0,-4 2-109,4 2 1,-3 3 92,6 0 1,-2 5-103,-2-1 1,1-1 116,-1 1 1,0 0-376,1 4 0,-1 0-44,1 0 0,-1 0-165,0-1 0,1-2-60,-1-1 0,-1-5 179,-2 1 1,2 0-81,-2-4 1,-3 3-20,-1-6-356,2 2 259,-5 2-137,4-6 359,-5-1 0,-1-1-148,-3 0 1,2-1-577,-6-3 582,6 0 1,-7-1 133,5-3 1,-4 2-57,5-6 1,-3 2 239,3-2 0,1-2-52,-1 2 1,0-2 70,-1-1 0,2 3 97,-6 1 1,4 0 624,-3 0-167,-1-3 1,-3 8-226,-1-2 1,1 3 156,-1 1 1,1 0-156,0 0 1,-1 5 99,1 3 1,-1 2-128,1 1 0,-1 5-184,1-1 0,1 0 98,2-3 0,-1-1-130,6 0 1,-3 0-306,3-4 200,1 3-1416,-3-8 725,5 8-1651,0-9 2346,5 4 0,2 0 0,4 1 0</inkml:trace>
  <inkml:trace contextRef="#ctx0" brushRef="#br0" timeOffset="16">8078 6084 8031,'-1'-10'0,"-3"2"0,3-2 792,-3 3 19,-2 2-405,4-6 1,-4 6 832,2-2-829,3 2 1,-4 3 354,5-1-468,0 1 0,0-1-286,0 6 1,0 4 86,0 4 1,4 6 78,-1 2 1,5 6 32,-4 2 0,7 4-2,-3 0 1,6 2-178,-3 1 0,1 4-16,3 0 0,-2 0-169,-2-3 0,0-1 91,1 0 1,-1-5-174,1-2 1,-5-4 116,1-4 0,0 1-14,3-5 1,-3 1 44,-1-5 1,-3-3 40,4-1 1,-6-3 78,2 4-117,-3-6-787,4 3 622,-3-5 0,1 0-468,-6 0 1,0 0 249,-5 0 1,1 0-448,-5 0 0,2-1 283,3-3 0,-4 3 632,4-3 0,-3-2 0,-2-1 0</inkml:trace>
  <inkml:trace contextRef="#ctx0" brushRef="#br0" timeOffset="17">8124 6495 8031,'0'-11'-153,"0"0"0,0 3 51,0 0 1509,0 1-387,0-5 377,0 6-566,0 1-562,0 5 0,-2 6 46,-1 6 0,0 0-85,-5 7 0,1 0-58,-5 4 1,1 0 71,0 0 1,-5 0-234,1 0 0,0-6 76,4-1 0,-1-4-325,1 0 0,-1-1-53,1 1 0,3-5-653,1 1-1133,4-6 955,-2 3-370,5-5 1492,0 0 0,5 0 0,1 0 0</inkml:trace>
  <inkml:trace contextRef="#ctx0" brushRef="#br0" timeOffset="18">7952 6712 8031,'12'0'0</inkml:trace>
  <inkml:trace contextRef="#ctx0" brushRef="#br0" timeOffset="19">8409 6004 8039,'0'-11'-40,"0"3"206,0 1 0,0 3 254,0-4 1,0 4 147,0-3 316,0 4-225,0-2 187,0 5-591,-5 0 1,3 5-115,-6 3 1,4 2 24,-3 1 1,3 5 63,-4-1 1,6 0-162,-2-3 1,3 3 15,1 0 1,0 0-227,0-3 1,5-2 89,2-3 0,3 2-43,2-5 1,3 0 85,0-4 0,4 0-126,-3 0 1,3-5 24,-4-3 1,0 2 47,-4-2 0,1 1 54,-1-5 1,-1-3-7,-2 0 1,-3 0 105,-5 3 0,0-1-89,0-2 1,-5 1-173,-3-5 0,-3 5-93,-4-1 0,-3 4-260,-5 3 0,3 3-593,-3 5 1,3 1 462,-7 3 0,7 6 651,1 5 0,0 6 0,-4-4 0</inkml:trace>
  <inkml:trace contextRef="#ctx0" brushRef="#br0" timeOffset="20">6593 6998 8080,'0'-6'1088,"2"0"-854,1 6 1,0 0 166,5 0 1,-1-1-83,5-3 1,0 3-22,3-3 0,-1 3-63,5 1 0,-3 0 206,3 0 0,4 0-147,3 0 0,6 0 41,-2 0 0,5-1-126,3-3 1,0 1 24,8-4 1,-3 0-341,6 0 1,2-3 314,-2 2 0,3 2-151,2-2 1,-5 4 68,8-3 1,-2 3-199,2-4 0,-2 6-3,2-2 0,-4 3 26,4 1 0,0 0 109,-4 0 0,-1-2-18,2-1 1,-2 1-90,1-1 1,0 0 113,-7-1 0,6 3-150,-6-3 0,-2-1 68,-2 1 1,-6-3-90,-2 3 0,-1-1 62,-6 1 0,-1 3-155,-3-3 1,-1 1-11,-3 0 0,-3 1-275,-4-2 388,-1 3 1,-3 1 155,-1 0-1023,-4 0 300,2 0 144,-15 0 1,2 1-93,-7 3 1,1-1 607,-1 4 0,-3 6 0,-5 5 0</inkml:trace>
  <inkml:trace contextRef="#ctx0" brushRef="#br0" timeOffset="21">7438 7203 7897,'-1'-6'0,"-3"2"0,3 2 454,-3-2 151,3 3 0,0-4 562,-3 5-751,3 5 0,-8 1-44,5 5 1,-4 2-91,5 2 0,-6-1-92,1 5 1,-1 0-32,2 4 0,-4-1-102,4-3 1,0 2 109,0-2 1,4 2-14,0-2 0,1 2-215,2-2 1,0-2 57,0-2 1,5 2-151,3-2 1,2 0 70,2-3 0,0-2 18,3-3 0,-2 2 84,2-5 0,2 4 51,-2-5 1,4 1-19,-4-4 0,6-1 6,-2-3 1,2-1 143,2-3 1,-4-2-81,0 3 1,-4-7-69,4-2 0,-6-3 40,-1 4 1,-2-4 100,-7 4 0,5-5-121,-4 1 0,-2-4-154,-5-4 0,-5 2 17,-7-6 0,-3 5-216,-5-5 1,-1 7-48,-3 1 1,3 2 91,-2 5 1,2 2-142,1 7 0,4 2-218,0 5-817,5 0 713,-3 0 0,7 5-143,2 2 0,3 7 839,5 2 0,5 9 0,2-1 0</inkml:trace>
  <inkml:trace contextRef="#ctx0" brushRef="#br0" timeOffset="22">7964 7044 7937,'0'-12'801,"0"5"-111,0-1-440,0 5 1,0-3 244,0 2 840,0 3-876,0-4 0,0 6-152,0 3 1,0 2-190,0 6 1,0 3 101,0 0 1,0 5-158,0 0 1,0-3 95,0 2 0,0 0-113,0 4 0,1 0 92,3 0 1,-3 0-664,3 0 0,-3-4-109,-1 0 1,2-4-343,1 4 1,-1-5-665,1 1 1640,-1-2 0,-2-2 0,0 1 0</inkml:trace>
  <inkml:trace contextRef="#ctx0" brushRef="#br0" timeOffset="23">7998 7558 11006,'6'7'1641,"-2"1"1,-2-4-689,-2 3-610,0-4 0,1 6-241,3-6 146,-3 1-1889,4 1 958,-5-3 0,1 3 683,3-5 0,2 0 0,6 0 0</inkml:trace>
  <inkml:trace contextRef="#ctx0" brushRef="#br0" timeOffset="24">9471 6655 8019,'0'-11'0,"-1"-1"578,-3 1-64,3 5-151,-4-4 0,4 4 680,-3-1-177,3 2-197,-4 5-441,5 0 1,-4 1-67,0 3 0,0 7 67,4 8-1,0 3 63,0 1 1,1 1-71,3 2 0,-3-1-101,3 1 0,-1-2-182,1-1 0,-3-4 85,3 0 0,-2-4-520,2 4 0,-3-5 102,3 2-647,-3-4 740,-1 0 0,0-5-2297,0 1 1247,0-5 1352,0 2 0,-5-5 0,-1 0 0</inkml:trace>
  <inkml:trace contextRef="#ctx0" brushRef="#br0" timeOffset="25">9311 6861 8019,'-6'-8'822,"2"1"-435,3 4 0,1-3 10,0 2 0,5 3-117,3-3 0,3 3 170,4 1 1,-1 0-19,5 0 1,2 0-9,5 0 0,-2-4-306,3 0 0,1 0 124,-1 4 1,-1-4-685,-3 1 1,-4-3 348,0 3 1,-5 1-1233,1-1 1,-2 1 1324,-1 2 0,-1 0 0,0 0 0</inkml:trace>
  <inkml:trace contextRef="#ctx0" brushRef="#br0" timeOffset="26">10351 6438 8040,'0'-17'1217,"0"0"-306,0 11 106,0 1-191,0 5 0,0 5-438,0 2 0,4 9-76,-1 3 0,1 2 36,-4 2 0,0 4-83,0-1 1,4 6-11,0-2 1,0 3-346,-4 2 0,1-1 128,3 0 0,-3 4-51,3 0 0,-2 0 46,2-3 0,-3-2-334,3-3 1,1-2 120,-1-5 1,0-2-62,-4-2 1,4-2 48,0-6 147,-1-4-401,-3 3 244,0-9-294,0 4 151,0-5-888,0-5 0,-3 3-18,-1-6 1251,0 5 0,-1-7 0,-2 4 0</inkml:trace>
  <inkml:trace contextRef="#ctx0" brushRef="#br0" timeOffset="27">10693 6781 7842,'-3'-14'-1926,"-1"3"5146,0 7-1363,4-1 2800,0 5-4120,0 5-754,0-4 1,1 8 202,3-5 1,-3 1-2054,3-1 1633,-3-3 1,-1 5-1326,0-2 1759,5-3 0,-3 9 0,3-3 0</inkml:trace>
  <inkml:trace contextRef="#ctx0" brushRef="#br1" timeOffset="28">11036 6358 7961,'-6'-5'595,"1"4"223,5-4 525,0 5-1169,5 0 0,1 0 49,5 0 0,1 0-57,-1 0 1,1 0-51,-1 0 0,2 0 42,2 0 0,-1 0-95,5 0 1,-4 0 119,4 0 0,-1 0-241,1 0 1,1 0 60,-4 0 0,4 0-97,-1 0 0,-3 0-53,0 0 1,0-4 71,-1 0 0,1-1 4,-5 1 0,-3 3 77,-1-3 0,-3-1 23,4 1-37,-6 1 150,3-2 0,-5 2-122,0-5 0,-1 5-66,-3-5 1,2 2 25,-6-2 0,2-2-5,-2 2 1,-2-1-45,2 2 0,-2-3 68,-1 2 1,-1-2-34,1-2 0,0 5 16,-1-1 0,-3 2-15,0-2 0,-2 3 8,2 5 0,1-4 29,-5 1 1,4 0 6,-4 7 0,3-2 1,-3 6 0,5 0-11,-1 3 1,-1 0-6,1 1 0,-1 3-119,5 0 0,-1 6 107,1-2 1,1 2-99,2 2 0,-1-4 79,6 0 1,-1 0 24,4 4 1,0-4-2,0 0 0,4-5-5,-1 1 0,6 2 94,-1-2 1,2 0-64,1-3 0,2-2 63,2-3 1,-1 4-75,5-4 0,0-2 14,4-1 0,0-3 55,0-1 0,0 0 121,0 0 1,-2 0-159,-2 0 1,2 0-29,-6 0 0,4-3-290,-4-1 0,0-4 103,-3 4 0,-5-3-495,1 3 1,-4-1-81,3 1-1111,-4 3 1865,2-9 0,-5 3 0,0-4 0</inkml:trace>
  <inkml:trace contextRef="#ctx0" brushRef="#br1" timeOffset="29">11504 6050 8029,'-6'0'670,"1"0"-352,5 0-89,5-5 1,-3 4 115,6-3 1,0 3-102,3 1 0,1-4-158,-1 0 1,0 0-100,1 4 0,-1-4 124,1 1 1,-1-1-167,0 4 0,-3 0 41,0 0 1,-1 0-654,5 0 1,-5-4 51,1 0 615,0 0 0,3 4 0,0 0 0</inkml:trace>
  <inkml:trace contextRef="#ctx0" brushRef="#br1" timeOffset="30">11847 5764 8027,'0'-11'738,"0"5"-49,0 1-201,0 0 246,0 3-194,0-3-126,0 5-185,5 0 1,-2 5 40,4 3 1,-1 2-78,2 1 1,2 2-29,-2 2 0,2 3-205,1 5 0,1 0 95,-1 0 0,1-1-358,-1 1 0,2 0 181,2 0 0,-2 0-122,2 0 0,-2 0 50,-2-1 0,0-4-326,1-3 0,-1-2 131,1-2 0,-1 1 3,1-1 0,-5-4 117,1-4-185,-6-1 457,9-2-83,-10 0-8,-1-5 1,-5-2-3,-3-4 0,-2 1 123,2 2 0,-2-2-93,-1 2 0,1 2 94,2-2 1,-2 5 131,2-5-229,-2 5 1,-1-2 227,-1 5 1,5 0-78,-1 0 230,0 0 0,-3 2-86,0 1 0,3 0 8,0 5 1,1-5 5,-5 5 1,2-4-86,3 3 0,-4 0-271,4 0 1,0 2 117,0-5 0,3 4-1340,-4-4 808,6 4 524,-3-6 0,0 8 0,-2-4 0</inkml:trace>
  <inkml:trace contextRef="#ctx0" brushRef="#br1" timeOffset="31">12464 5936 7974,'-5'-10'-119,"-3"2"1,2-2 44,-2 2 974,5 3-177,-7-5 386,9 9-269,-4-9-369,5 8-247,0-3-42,0 5 1,0 5 8,0 3 1,5 6 67,3 1 0,2 9-119,1-1 1,2 8 13,2-1 0,-2-1-83,2 2 0,-2-1-12,-2 4 0,1-1-164,-1-2 0,0 0-96,1-4 1,-1 4 114,1-5 0,-1 0-42,1-7 0,-1 1 33,0-5 1,0 2-77,-4-2 1,2-6-344,-5 2-386,5-7-270,-8 6 390,4-9 81,-5 5 0,-4-8 270,0-2 1,-4 2 158,0-6 1,-1 4 67,1-3 1,-2 3 201,3-4 0,-3 1 0,-7-5 0,-1 1 0</inkml:trace>
  <inkml:trace contextRef="#ctx0" brushRef="#br1" timeOffset="32">12578 6393 8035,'-5'-12'0,"2"5"-268,-4-1 325,4 5 651,-7-7-190,9 9 255,-9-4-491,8 5 1,-7 1-29,6 3 0,-6 0 5,1 7 1,-2-1-1,-2 9 0,5-1-43,-1 1 0,1 1 14,-5-4 1,1 3-291,-1-4 1,1 0 117,0-3 0,3-1-711,0 0 1,5 0 96,-5-4-755,5 3 631,-2-8 680,5 3 0,-5 0 0,-1 1 0</inkml:trace>
  <inkml:trace contextRef="#ctx0" brushRef="#br1" timeOffset="33">12909 5605 9088,'-6'0'1202,"1"5"-921,5 2 1,0 5 115,0 3 0,0-1-34,0 5 1,0 0-94,0 4 1,0 0-173,0-1 1,-2 1 97,-1 0 1,1-4-692,-2 0 0,2-5 338,-2 1 0,3-2-1152,-3-2 1,3 1 1308,1-1 0,-5 1 0,-2-1 0</inkml:trace>
  <inkml:trace contextRef="#ctx0" brushRef="#br1" timeOffset="34">11093 6838 8048,'-6'0'194,"1"0"2973,5 0-2986,5-5 0,-3 4 69,6-3 1,0 3-169,3 1 1,4 0 118,0 0 1,6 0 17,-2 0 1,2 0-54,2 0 0,5 0 25,3 0 1,2 0-117,1 0 0,5 0 59,3 0 0,2 0-84,2 0 1,1-4 91,3 0 0,-6-4-190,5 5 1,-4-5-168,4 4 0,2-3 196,-1 3 1,0-4-60,0 4 1,-3-1 130,2 1 1,-2 3-84,-1-3 0,0 3 68,-1 1 0,1 0 49,0 0 1,-2 0-107,-2 0 0,1 0 11,-5 0 1,0 0 4,-3 0 0,-1 0-84,0 0 1,-3 0 147,-1 0 0,-5 0-40,2 0 0,-3 0 31,-1 0 0,-1 0 136,-3 0 0,-3 0-535,-5 0 241,1 0 0,-4 0-480,-1 0-180,-4 0 20,-8 0 1,-8 4-1707,-10 0 2452,0 5 0,-5 2 0,-1 7 0</inkml:trace>
  <inkml:trace contextRef="#ctx0" brushRef="#br1" timeOffset="35">11904 7089 8021,'-5'-6'1115,"4"-4"-390,-4 8-78,5-3 128,0 5 1,0 5-524,0 3 0,0 7-24,0 4 1,0 3-76,0 1 0,0 1 75,0 3 1,0-2 0,0 5 0,0-3-275,0 3 1,0-4-412,0 1 1,1-3 261,3-2 1,-3 0 82,3-3 0,-3 1-40,-1-4 0,0-5-66,0-3-211,0-1 63,0 0-380,0-2-145,0-5 0,0-5 1,0-2-1</inkml:trace>
  <inkml:trace contextRef="#ctx0" brushRef="#br1" timeOffset="36">12212 7009 8044,'-5'-17'534,"4"0"-274,-3 6 0,3 3 466,1 0-264,0 6 479,0-8-339,0 8-355,0-3-53,0 16 1,0-3-30,0 11 1,0 0-168,0 4 1,0 1 72,0 3 1,0-3-338,0 3 0,0-3 161,0-1 1,0 2-280,0-2 0,4 2 180,0-6 1,1-2-898,-2-2 0,-1-2-787,2-2 1888,2 1 0,-5-1 0,4 1 0</inkml:trace>
  <inkml:trace contextRef="#ctx0" brushRef="#br1" timeOffset="37">12258 7500 7996,'0'8'-549,"0"0"0,-4-5 1293,0 5 1,1-4-130,3 3 0,0-3-49,0 4 0,0-4 609,0 3-360,0-4-417,0 7 82,0-9-860,0 9 402,0-8-563,0 3-70,0-5 0,5-5 0,1-2 0</inkml:trace>
  <inkml:trace contextRef="#ctx0" brushRef="#br1" timeOffset="38">13617 6552 6621,'-6'0'2263,"1"0"-1561,5 0 1,0 9-460,0 3 1,0 3 8,0 0 1,0 2-24,0 2 1,0 2-97,0-2 0,0 3 111,0 1 0,0-4-129,0 0 0,0-4-23,0 4 1,0-5-142,0 1 0,0-2-234,0-2 1,0-3 111,0 0-1399,0-6 791,0 8-1267,0-8 2046,0 3 0,0-5 0,0 0 0</inkml:trace>
  <inkml:trace contextRef="#ctx0" brushRef="#br1" timeOffset="39">13400 6781 8028,'-6'0'0,"1"0"0,5-5 0,0 4 0,2-5 0,6 6 0,-1 0 0,9 0 0,1 0 0,3 0 0,5 0 0,2 0 0,0-3 0,0-1 0,-3-4 715,3 4 0,1-3 556,-2 3 0,-3-4-843,-4 5 1,-1-5-429,1 4 0,3 0 0,-5 4 0</inkml:trace>
  <inkml:trace contextRef="#ctx0" brushRef="#br1" timeOffset="40">14245 6552 8025,'0'-11'238,"0"0"-9,0-1 0,0 5 175,0-1 0,0 0-126,0-3 0,2 3 262,1 1 0,0-1-31,5-3 1,-5-1-215,5 1 0,0-1-31,3 1 1,-3 3 28,-1 1 1,1 4 97,3-1-162,1 3 0,-1 1-179,1 0 1,-1 1 54,0 3 0,5 6-193,-1 6 1,-4 3 8,-3-4 0,-2 5-95,2-1 0,-3 7-197,-5 0 1,0 2 177,0-1 0,-1 1-44,-3 2 0,-4 3 58,-7-2 0,2 0-154,-2 0 1,1-3 49,-1-5 0,-2-1 252,-2 1 0,3-5-39,4-3 1,1 0 438,0-3 293,-1 2-350,6-8 154,1 1-348,5-2 1,5-5 160,2 0 0,5 0-35,3 0 1,2 0 107,2 0 1,2-2-60,-2-1 0,3 1-116,1-2 1,-4-1-305,0 2 0,-4-1 113,4 4 1,-5-1-1559,1-3 838,-2 2-163,-2-3 1,-1 7 896,-2 1 0,2 4 0,-3 4 0</inkml:trace>
  <inkml:trace contextRef="#ctx0" brushRef="#br1" timeOffset="41">14862 6221 7938,'0'-6'510,"0"-4"92,0 9-141,0-5 920,0 6-1179,5 0 0,1 0 24,6 0 1,-1 0-84,1 0 1,0 0 68,4 0 0,-2 0-58,5 0 1,-5 0 23,1 0 0,1 0-119,0 0 1,3-3-17,-4-1 1,1-5-89,0 1 1,-4 2-3,3-2 1,-6 2 96,-1-2 0,-4-2-198,3 3 0,-4 0-67,1 0 113,-3-1 0,-1-3 36,0-1 0,-1 5-34,-3-1 1,1 4 55,-4-3 0,-1 4 5,-3-1 0,-1 3-87,1 1 0,-1 0 96,1 0 0,-5 0-17,-4 0 1,3 5-6,-2 3 1,3 6-26,-3 1 1,2 5 29,-2-1 1,-2 3 44,6 1 0,0 1-37,3 2 1,1-2 2,0 3 1,4-3-38,3-1 1,3-4 33,1 0 0,0-5 53,0 1 1,9-2-56,2-2 0,9 0 294,-1-4 1,2 2-88,2-5 1,0 0 104,0-4 0,3 0-128,1 0 1,0-2-247,-5-1 1,0 0-556,-3-5 1,3 5 341,-3-5 1,-3 2-361,-1-2 0,-6-1 676,-1 5 0,-1-4 0,5 1 0</inkml:trace>
  <inkml:trace contextRef="#ctx0" brushRef="#br1" timeOffset="42">15296 5913 6641,'0'-6'1816,"0"0"-1133,0 6 1,1-3-451,3-1 0,2 0 0,6 4 0,-1 0-233,1 0 0,-1-4 84,1 0 0,0-3 28,3 3 0,-2-1 73,2 1 0,-2 3-1141,-2-3 1,1 3 955,-1 1 0,1-5 0,-1-2 0</inkml:trace>
  <inkml:trace contextRef="#ctx0" brushRef="#br1" timeOffset="43">15627 5662 8099,'0'-12'0,"0"1"0,0 3 602,0 1-129,0 4 494,0-2-232,0 0-499,0 4 1,1-4 29,3 5 0,3 5-159,4 2 0,0 5 77,1 3 1,-1 1 29,1 3 0,-1 3-197,1-3 1,3 3 79,0 0 1,0 3-471,-3 1 1,3-6 160,0 3 1,0-4-395,-3 0 1,3-2 271,0-6 0,-3-1-881,-5-2 99,1 2-296,-2-8 1412,-1 8 0,-5-9 0,-10 4 0,-3-5 0</inkml:trace>
  <inkml:trace contextRef="#ctx0" brushRef="#br1" timeOffset="44">15810 5936 8099,'-6'-12'-627,"1"6"724,-1-4 1,5 7 375,-3-4-51,-2 4 0,4-2-134,-6 5 1,4 1 92,-4 3 1,5 1-131,-5 3 1,0 2-38,-3-2 1,3 3-313,1 4 0,-1-6 140,-3 3 0,3-5 11,1 1-570,4 2 517,-2-4 0,5 1 0,0-2 0</inkml:trace>
  <inkml:trace contextRef="#ctx0" brushRef="#br1" timeOffset="45">16153 5776 7973,'-7'-18'354,"2"2"0,4 5 317,-3 4-130,3 2 1,-4 3 254,5-1-424,0 1 0,0-1-137,0 6 1,5 1-219,2 8 1,0-2 187,0 9 0,1 1 48,3 7 0,5-2-147,-1 6 1,1-5 118,0 5 0,-2-5-372,5 5 0,-5-6 88,1 2 1,1-2-435,0 2 1,-1-4 206,-4 0 0,1-2-18,-1-6 1,-1 1-559,-2-5 184,2 0-388,-9 1 269,4-6-157,-5-1 585,-5-5 1,-1 0 110,-6 0 0,5-5 258,-1-2 0,2 0 0,-2 0 0,-2 0 0,2 0 0,-2-3 0,-1 2 0,3-1 0,1 1 0,0-2 0,0 3 282,-3 2 0,7-4-93,-5 5 1,5 0 348,-5 4 1,4 0-85,-3 0 1,-1 5 32,-3 3 0,-5 2-102,1 1 1,-1 5-44,0-1 1,2 5-284,-5-1 0,5 3 111,-1 1 0,2-6-371,2-1 1,3 0 157,1-1 1,4-3-1406,-1-5 751,-2 1 1,5 0 696,-3-1 0,8-4 0,2 2 0</inkml:trace>
  <inkml:trace contextRef="#ctx0" brushRef="#br1" timeOffset="46">16404 5719 7925,'0'-12'733,"0"1"-434,0-1 1,4 1 312,-1 0-124,6-1 74,-2 1 0,4 1 237,1 2-641,-1-2 1,0 9 191,1-3-324,-1 3 1,1 1-78,-1 0 1,-3 0 87,-1 0 0,-3 0-81,4 0 1,-6 5-26,2 2 0,-3 3-217,-1 2 0,0-1 107,0 1 0,-1 4-49,-3 3 0,-2 3 60,-6 1 1,-3-1 100,0 1 0,0-1 164,3-3 0,1 1-97,0-5 0,3 2 107,0-2 1,6-6-36,-2 2 14,3-2-55,1 3 1,1-5 24,3 1 0,6-5-73,5 0 0,5-1 45,-1-2 1,3 0-390,1 0 1,0-2 150,0-1 0,-2 1-583,-2-2 1,1 3-169,-4 1 961,-1 0 0,-4 0 0,1 0 0</inkml:trace>
  <inkml:trace contextRef="#ctx0" brushRef="#br1" timeOffset="47">15079 6552 7973,'-6'0'590,"1"0"3492,5 0-3869,5 0 1,2 2 27,9 2 1,-3-3 61,7 3 1,-1-3-100,3-1 1,6 0 177,3 0 1,8-4-159,7 0 0,3-1-121,5 1 1,1 2-35,-1-6 1,2 6-58,1-2 1,1-1 83,3 1 0,-1-4 38,-28 6 0,0 1 0,29-7-452,-28 6 1,-1 0 0,26-5 233,-1 3 1,-6 0-333,-9 4 0,1-1 191,-5-3 1,-3 3 82,-5-3 0,-5 3 97,2 1 1,-4 0-78,-4 0 1,1-4 184,-5 0 0,1 0-278,-5 4 255,0 0 1,-3 0-447,0 0-328,-6 0 159,3 0-1314,-15 0 1889,3 0 0,-20 0 0,3 0 0</inkml:trace>
  <inkml:trace contextRef="#ctx0" brushRef="#br1" timeOffset="48">15513 6929 7976,'-6'-6'0,"-3"0"0,5 2 320,-5 3-152,8-4 1,-4 3 167,5-2 269,0 3-23,0-9-155,0 9-16,0-9-225,5 8 1,1-7 240,6 6-256,4-1 0,-2 0 52,5 0 0,-4-3 31,4 3 0,-3 0-173,3 4 0,-5 0 96,1 0 1,-3 1-230,0 3 1,-1 4 65,1 7 1,-6-1-207,-2 5 1,-3 0 110,-1 4 1,-1 3-42,-3 1 1,-2 4-104,-6-5 1,0 5 64,-4-5 1,2 1-57,-5-4 1,4 0 81,-4-1 1,4 0 169,-4-3 0,5-2-202,-1-6 583,2 0-65,2 1-27,4-6-56,2-1-32,5-5-284,0 0 1,5 0 126,3 0 0,3 0 40,5 0 0,-3 0-61,7 0 1,-5-1-122,4-3 0,-4 3-59,4-3 0,-5 2-207,1-2 0,2 2-73,-2-1 0,-4 1-51,-3 2-930,0-5 401,3 4 981,-5-4 0,-1 0 0,-5-1 0</inkml:trace>
  <inkml:trace contextRef="#ctx0" brushRef="#br1" timeOffset="49">16050 6735 7974,'0'-18'0,"0"3"0,0 3 796,0 0 95,0 6-54,0-4-414,0 8-68,0-3 1,1 19-156,3 5 0,-3 5-246,3-1 0,-3 0 88,-1 0 1,0 4-470,0-1 1,0 1-133,0-4 0,0-2-385,0-2 1,0 2 61,0-6 0,4 4 882,0-4 0,5 0 0,-3-3 0</inkml:trace>
  <inkml:trace contextRef="#ctx0" brushRef="#br1" timeOffset="50">16073 7203 7983,'-12'12'0,"6"-5"0,2 1 114,-2 0 0,4 3 153,-1 1 0,1-5 434,2 1-454,0-6-23,0 8 1,0-7-847,0 5 1,2-6 621,1 2 0,4 2 0,4 1 0</inkml:trace>
  <inkml:trace contextRef="#ctx0" brushRef="#br1" timeOffset="51">17078 6370 7930,'-7'-12'0,"2"5"764,5-1-9,0 6 77,0-4-157,0 6-407,0 6 0,0 1-14,0 8 0,0 3 14,0 5 0,0 0-95,0 0 0,0 3 46,0 1 1,4-4-296,0-4 1,0-1 116,-4 1 1,3-3-570,1-4 1,1-1 288,-1 0 1,-3-3-1738,3 0 1015,-2-6 961,-2 3 0,5 0 0,1 2 0</inkml:trace>
  <inkml:trace contextRef="#ctx0" brushRef="#br1" timeOffset="52">16826 6552 7930,'8'0'0,"0"0"0,-3 0 486,6 0 1,-1 0-60,9 0 1,-3 0 430,3 0 0,0 0-209,3 0 1,3 0-234,1 0 0,0-3-460,4-1 1,-3 0 96,3 4 1,-4 0-2094,0 0 2040,-7 0 0,3 0 0,-4 0 0</inkml:trace>
  <inkml:trace contextRef="#ctx0" brushRef="#br1" timeOffset="53">17649 6324 8048,'0'-13'0,"0"-2"0,0 8 627,0 1-277,0-4 1,0 8 149,0-6 0,1 6 226,3-2-301,2-3 0,7 2-139,2-2 1,-2-2-47,2 5 1,3-4 19,1 5 1,2-2-51,2 1 1,0 3-63,0-3 1,0 2-96,0 2 0,-1 0-245,1 0 0,-5 4 149,-3 0 1,-2 5-252,-2-1 1,-4 5 147,-4 3 0,-1 3-153,-2-4 0,-2 5 109,-1-1 1,-4-1-26,-4 1 1,-4-4 138,-1 4 1,-3-3 10,4 3 1,-4-9 172,4 1 1,0-2-61,3 3 0,5-6 555,-1-2-240,6-3-199,-4-1 0,6 1 16,0 3-150,0-3 1,6 8 69,1-5 1,3 1-14,2-1 0,4-2-47,3 6 0,-1-2 18,1 2 1,-1 2-138,1-2 0,1 2 115,-5 1 0,1 1-95,-5-1 0,0 1 99,1-1 1,-1 4-137,1 0 0,-6 4-1,-2-3 1,-3 3 27,-1-4 1,-1 1 3,-3 0 1,-6-4 27,-5 4 1,-6-4 302,2 0 1,-7-1-97,-5 1 0,2-1 63,-1 0 1,3-3-122,-4 0 1,6-6-250,-2 2 0,8-3 57,4-1 0,3 0-189,0 0 0,6-5-882,2-2 1,3-7 91,1-2 1059,5 1 0,6-1 0,7-2 0</inkml:trace>
  <inkml:trace contextRef="#ctx0" brushRef="#br1" timeOffset="54">18380 6004 8048,'-7'-5'-1957,"-3"4"3009,9-4-193,-9 5 4,8 0-308,-8 0-130,9 0-183,-4 0 157,5 0-58,-5 0-139,4 5 0,-3-3 54,8 6 0,-2-5 89,6 0 1,-1 0-134,5 1 1,3-3 18,0 3 0,4-3-68,-3-1 0,4 0-102,-1 0 1,-1 0-105,1 0 0,0 0 60,4 0 0,-2-1-42,-2-3 1,1 3-299,-4-3 1,3-1-160,-4 1 1,-4-1 234,-3 1 1,-4 3-205,3-3 297,-4-2 44,2-1 0,-9-4-31,0 0 1,-4 0 60,0 4 0,-4-3 123,-3 2 1,1 2-112,-5-2 0,0 6 128,-4-2 0,-1 2-64,-2 2 0,0 2 153,-4 2 0,4 2-77,0 5 1,2 2-42,1 2 1,1 3 26,3 5 1,-1-4-32,5 0 1,3 0-148,5 4 1,4 0 141,-1-1 0,3 1-265,1 0 0,0 0 66,0 0 1,9-4 98,2 0 0,7-5 68,-3 1 1,6-2 148,-2-2 0,6-4-131,2-4 0,-1-1-52,-3-2 0,4 0-187,-1 0 1,2-2 148,-1-1 0,-4 0-635,0-5 0,-2 2 717,-5-2 0,4-2 0,-2 4 0</inkml:trace>
  <inkml:trace contextRef="#ctx0" brushRef="#br1" timeOffset="55">18745 5787 8048,'0'-11'0,"1"5"566,3 2 97,-3 2-210,10-3 0,-5 4-469,5-3 0,1 2 99,-1-2 0,1 3-22,-1-3 0,4-1 47,1 1 0,3-1-808,-4 1 1,0 3 699,-4-3 0,6 3 0,1 1 0</inkml:trace>
  <inkml:trace contextRef="#ctx0" brushRef="#br1" timeOffset="56">19099 5513 8048,'0'-11'-2128,"0"-1"3611,0 6-265,0 1 199,0 5-969,5 0 0,-2 0-226,4 0 0,0 5 38,0 3 0,4 6-130,-4 1 1,3 5 5,2-1 0,-1 1-115,1-1 0,-5-1-136,1-3 1,-1-1-64,5 5 1,-1-5-435,1 2 1,-1-5 305,0-3 1,0 2-426,-4-3 0,2 0 287,-5 0 1,4-3-457,-5 4 900,1-6 0,-4 9 0,0-5 0</inkml:trace>
  <inkml:trace contextRef="#ctx0" brushRef="#br1" timeOffset="57">19248 5719 8048,'-2'-8'0,"-1"1"126,1 4 1,-4-2 503,2 5-253,3 0 0,-9 5-146,2 3 0,2 2 27,-2 1 1,2 1-14,-2-1 1,-2 4-386,2 0 1,2 1 25,-2-5 0,5 1-133,-5-1 1,6 0 246,-2 1 0,-3-1 0,1 1 0</inkml:trace>
  <inkml:trace contextRef="#ctx0" brushRef="#br1" timeOffset="58">19453 6050 11560,'1'6'-1030,"3"-2"546,-2-3 484,8-1 0,-4 5 0,5 2 0</inkml:trace>
  <inkml:trace contextRef="#ctx0" brushRef="#br1" timeOffset="59">19807 5616 7525,'0'-11'403,"0"4"790,0-3-267,0 9-356,0-4 201,0 5 1,5 9-559,3 2 0,3 8-29,5 0 1,-2 6 38,5 2 0,-4 5-242,4-2 0,0-1 103,4 2 0,-4-2-499,0 2 1,-4 2 263,4-3 1,-5-2-142,1-1 1,-2-5 20,-2-3 0,-3-2-480,0-6 110,-6 1 396,8-1 0,-8-3-506,1-1 432,-1-4 0,-4 2-351,-1-5 1,0 0-32,-5 0 701,1 0 0,-5-1 0,1-3 0,0-2 0,-1-6 0</inkml:trace>
  <inkml:trace contextRef="#ctx0" brushRef="#br1" timeOffset="60">20024 6027 8048,'0'-11'0,"0"-1"0,-4 1 46,1-1 0,-1 5 185,4-1 1,-1 6 567,-3-2-467,2-2 0,-6 6-66,4 0 1,-5 1-30,1 6 0,-6 5 0,-1 3 0,-4 4-1,4-4 1,-4 4 8,4-3 1,-1 3-281,5-4 1,0 0 80,-1-4 0,4 1-536,1-1 0,3-3-247,-4 0-123,6-6-1416,-3 3 2276,5-5 0,0 0 0,0 0 0</inkml:trace>
  <inkml:trace contextRef="#ctx0" brushRef="#br1" timeOffset="61">20127 5536 8048,'6'-18'-187,"5"2"1373,-5 4-675,5 1 0,-3 1 243,0 2-576,-1-2 1,3 7 135,-2-4-269,2 4 1,-7-2-6,4 5 0,-3 0 301,4 0-736,-6 0 270,8 0-459,-8 0 284,3 0-105,0 5 279,-4 2 1,5 4 96,-2 0 1,-3-3 156,3 0-207,-2-1 239,-2 5 1,1-1 83,3 1 58,-3-6-205,9 4 1,-5-7 68,3 4 0,2-4-82,-3 1 0,4 1 1,0-2 0,0 3-20,1-3 1,-5-1 4,1 1 0,-4-1 58,4-2 27,-6 5-225,3-4 1,-5 5 121,0-2 0,-1-1-12,-3 4 0,-4-3-126,-7 4 1,-3-1-217,-4 5 1,-5-1-215,0 1 0,-3 0 516,3 4 0,-10 1 0,2 6 0</inkml:trace>
  <inkml:trace contextRef="#ctx0" brushRef="#br1" timeOffset="62">18345 6530 11234,'12'0'491,"-1"0"1,2 0-261,2 0 1,4 0 14,8 0 0,3 0-1,8 0 1,7-2-1812,4-1 0,11-3 1091,1-1 0,-27 2 0,0 0 475,0 1 0,1 0 0,4 1 0,1 0 0,-4-1 0,0 0 0,0 3 0,-1 0 0,-2-1 0,-1 0 0,31-3 757,-31 3 0,1 0 1,0 0-1,0 0 370,28 2-988,-28-2 0,0-1 1,26 2-35,-26-1 1,-1 0-301,28-4 89,2 4 0,-5-7 128,0 6-761,-5-6 741,-1 8 0,-11-8-5,-1 5 273,-4 0-260,-6-1 0,-1 4 10,-5-3-61,-5 3 72,-2 1 304,1-5-308,-5 3 511,5-3-635,-11 5-1263,-1 0 520,-5 0-376,-5 0 0,-1 1 1216,-5 3 0,-6 3 0,-1 4 0</inkml:trace>
  <inkml:trace contextRef="#ctx0" brushRef="#br1" timeOffset="63">19008 6804 8942,'0'-7'2237,"0"2"-1105,0 5-938,5 0 1,2 0-159,9 0 1,-2 0 57,5 0 1,0 0-195,4 0 0,-1 0-8,1 0 0,-4 2 2,0 1 0,-1-1-136,1 1 177,-2 4 1,-6-5-32,0 6 1,-4-4 65,-3 3 0,-3 1 4,-1 3 0,-1-2 10,-3 3 0,1-6 123,-4 9 0,-1-5-28,-3 6 0,-1-4 171,1 0 0,-1-5 321,1 1-373,0 0 1,3 2 25,0-3-97,6-2 0,-3-3-92,5 2 34,0-3 1,0 5-277,0-2 220,5-3 0,1 6-180,6-4 91,-1-1 50,5 8 0,1-5 36,2 2 0,-3 4-3,-4-4 1,-1 0 27,1 0 1,-1 1-29,1 3 1,-5 1 0,1-1 0,-6 1-34,2-1 0,-3 0-4,-1 1 0,0-1 150,0 1 1,-6-1-110,-5 0 1,-2-3 200,-6 0 1,-1-1-117,-7 5 1,3-1-108,-3 1 0,-1-1 45,2 0 0,-5 0-1,5-4 1,-2 2-268,1-5 0,8 0 94,0-4 1,1 0-549,3 0 0,5-5 284,6-3 0,3-2-1045,1-2 1,6 1 1448,5 0 0,11-6 0,7-1 0</inkml:trace>
  <inkml:trace contextRef="#ctx0" brushRef="#br1" timeOffset="64">19659 6735 8048,'0'-7'2048,"0"-1"-1449,0 5-156,0-2 467,0 5 0,1 5-494,3 3 0,-3 2-120,3 2 1,1 3-71,-1 0 0,0 5-6,-4-1 1,0 3-260,0 1 0,0 0-245,0 0 0,0-1-325,0 1 1,0-1-33,0-3 0,0 1-611,0-5 0,0 4 309,0-3 0,0-1 378,0-4 1,0 1 564,0-1 0,0 1 0,0-1 0</inkml:trace>
  <inkml:trace contextRef="#ctx0" brushRef="#br1" timeOffset="65">19659 7226 8048,'0'8'-296,"0"0"1,1-6 262,3 2 0,-2 1 437,6-1 1,-5 1 425,0-1-534,4-3 1,-5 8-82,6-5 146,-6 4-820,9-6 1,-10 4 194,3-2-574,-3-3 838,-1 4 0,0 0 0,0 2 0</inkml:trace>
  <inkml:trace contextRef="#ctx0" brushRef="#br1" timeOffset="66">4835 9259 7908,'-12'0'194,"6"0"1,-3-1 239,5-3-45,0 3 0,3-4 381,-3 5 173,3 0-490,-4 0 16,5 0-265,5 0 0,-3 0 28,6 0 0,0 0-64,3 0 0,1 0 50,-1 0 0,4 0-4,0 0 0,6 0-41,-2 0 0,2 0-37,2 0 0,0 0-25,0 0 0,0-4-127,0 0 1,-1-3-105,1 3 1,-1-4 106,-3 4 1,1-3-57,-5 3 1,1-1 63,-5 1 0,-3 3-965,-1-3-115,-4 3-536,2 1-795,-5 0 1777,-5 0 0,-2 1 639,-4 3 0,0 2 0,-1 6 0</inkml:trace>
  <inkml:trace contextRef="#ctx0" brushRef="#br1" timeOffset="67">4857 9488 7916,'-5'6'0,"4"0"180,-3-2 467,3-3 236,1 4-504,0-5 1,5 0 264,3 0 0,6 0-213,1 0 0,5 0 74,-1 0 1,3-3-30,1-1 1,3-1 61,1 1 1,1 1-168,-2-4 0,0 4-153,4-1 1,-3-1-201,3 2 0,-4-5 107,0 4 1,-7-3-191,-3 3 1,-4 0 162,0 4-1371,-1-5 74,1 4-335,-6-4 1534,-1 5 0,-10 5 0,-1 1 0</inkml:trace>
  <inkml:trace contextRef="#ctx0" brushRef="#br2" timeOffset="68">5885 7992 8412,'-18'0'-517,"7"5"0,5-4 113,2 3 1,3-2 1422,-3 2 141,3-3-733,1 4 0,1-6-66,3-3 1,3-3-166,8-9 0,3-1 263,5-6 0,5-6-16,2-6 0,10-4-581,5-7 1,-18 21 0,1 0 283,2-2 1,1 0 0,2 0 0,0-2-91,-1 1 1,1-1 0,1-1-1,0-2-6,2 0 0,1-1 0,2-2 0,1-2-416,4-1 0,0 0 0,3-2 0,1 0 364,-15 12 0,0 0 0,0 0 0,0 1 0,1-1 0,-1 0 32,3-3 0,-1 1 1,1-1-1,-1 1 1,0 0-1,0 0-43,3-3 1,1 0-1,-1 0 1,-3 3-1,0-1 1,0 1 38,-2-2 1,0 0-1,0 1 1,0 0 0,0 0-1,1 0-112,1-3 0,1-1 0,0 1 1,-1 1-1,1 0 0,-1 0 28,1-1 1,-1-1 0,1 1 0,-1 2 0,0 0 0,0 1-11,13-11 1,-1 0 0,-3 3 0,-1 0-15,-3 4 0,0 1 0,-6 3 0,-1 1-57,0 3 0,-1 1 1,-7 3-1,-1 0 220,18-11 1,-10 6-111,-6 5 1,-7 2 314,-3 6 1,-5 3 279,-3 4 0,-2 5-312,-2-5 1,-3 4 854,3-3 1,-3 3-775,-1-4 1,1 4 187,3-3-535,-3 4-1979,5-2 1160,-6 0 831,0 4 0,-6 1 0,0 6 0</inkml:trace>
  <inkml:trace contextRef="#ctx0" brushRef="#br1" timeOffset="69">10225 8814 8047,'-6'-12'803,"2"1"-428,-2 5 356,4-5-150,-3 10-202,5-4 973,0 5-1164,5 5 0,0-2-124,3 4 0,3 6 81,1 6 0,-1 0 21,5 4 0,-2-1 3,1 8 0,-3-1-6,4 2 1,-4 2-171,0-3 1,-1 3 98,1 1 1,-1-1-99,0-2 1,0 2-9,-4-3 1,3-2-122,-2-1 0,-2 1-96,2-2 1,-2 0 79,2-7 1,-2-1-121,-2-3 224,-3-3 0,6 5-112,-4-6-129,-1-4-308,3-2 188,-5-5-1583,0 0 1204,-5 0 787,-2 0 0,1-5 0,1-2 0</inkml:trace>
  <inkml:trace contextRef="#ctx0" brushRef="#br1" timeOffset="70">10374 9156 8038,'0'-6'1463,"0"1"-424,0 5-531,-5 0 1,2 1-164,-5 3 0,1 2-98,-5 6 1,1 4-45,0 3 0,-6 3-29,-2 1 0,1 3-46,-1 1 1,0-2 116,-4-5 0,4 1-305,0-2 0,4-1 82,-4 1 1,5-5-270,-1 1 0,1-2 161,-1-2 1,6-3-219,-3-1 0,5-3-348,-1 4 3,3-6-55,5 3-1606,0-5 1476,5 0 834,1 0 0,16-5 0,2-1 0</inkml:trace>
  <inkml:trace contextRef="#ctx0" brushRef="#br1" timeOffset="71">10739 9191 13849,'6'0'-149,"0"0"1,-1-5 0,1-2-1</inkml:trace>
  <inkml:trace contextRef="#ctx0" brushRef="#br1" timeOffset="72">11207 8642 8017,'-6'0'2459,"1"0"-1941,5 0-442,5 0 0,-2 0-7,4 0 1,1 0 49,3 0 1,1 4-120,-1 0 1,2 0 66,2-4 0,3 0 41,5 0 0,-1-4-52,1 0 1,1-5 53,3 2 0,-2 0-78,6 0 1,-6 0 11,2 0 0,-7-2-140,-1 5 1,-5-3 10,1 3 0,-3-1 82,-5 1-452,4 3 113,-10-4 4,4 5 118,-5 0-102,0-6 168,0 5 0,-1-8 174,-3 6 1,1-6-110,-4 1 0,3 2 161,-4-2 0,4 2-71,-3-2 1,-1-2 91,-3 2 0,-1-1-75,1 2 1,-2-2 68,-2 5 0,1-3-67,-5 3 1,4 0 1,-4 4 1,0 0 2,-4 0 0,0 0-8,0 0 1,0 5 111,1 3 1,0 3-109,3 4 0,-3-1 78,3 5 0,3 0-64,1 4 1,-2 0 9,2 0 1,3 3-16,5 1 1,4 4-7,0-5 1,1 2-31,2-1 1,7-4-10,4-1 1,2 1-122,6-4 1,0-2 77,4-2 1,3-2 24,1-2 1,0-4 13,-5-4 1,3-1 166,1-2 1,-2-2-121,3-1 1,1-4-40,-2-4 0,1 2-177,-4-3 1,-5 7-35,-3-6-1002,-2 2 637,-2-2 587,-5 4 0,-1-3 0,-5 4 0</inkml:trace>
  <inkml:trace contextRef="#ctx0" brushRef="#br1" timeOffset="73">11893 8346 8104,'0'-7'902,"-5"2"140,3 5-79,-3 0-417,5 0-374,0-5 0,5 4 76,3-3 0,-2 3-230,2 1 0,-1 0 44,5 0 0,-1 0 76,1 0 0,-2-2-435,-3-1 0,7 1-578,-2-1 1,-2 1-1001,-2 2 1875,-1-5 0,10 4 0,0-4 0</inkml:trace>
  <inkml:trace contextRef="#ctx0" brushRef="#br1" timeOffset="74">12247 8083 8104,'-5'-6'809,"3"0"-489,-3 1 139,5 4 60,0-4 1325,0 5-1660,5 5 0,-2 1-57,4 6 1,1 3 138,3 0 1,1 6-251,-1-2 0,1 2 120,-1 2 1,1 4-111,-1-1 1,0 1-175,1-4 0,-2-2-186,-2-2 1,2 2-118,-3-6 1,0 0-58,0-3-385,-4-1 269,7 0-680,-9-4 600,4-2 704,-5-5 0,5 5 0,2 1 0</inkml:trace>
  <inkml:trace contextRef="#ctx0" brushRef="#br1" timeOffset="75">12349 8334 7894,'-7'0'2122,"-1"0"-1750,1 5 1,-4 2-143,4 4 1,-3 0-169,2 1 0,2-1-17,-2 1 0,4-1-120,-3 0 1,4 1-1447,-1-1 1521,-2-4 0,5 3 0,-4-4 0</inkml:trace>
  <inkml:trace contextRef="#ctx0" brushRef="#br1" timeOffset="76">12498 8700 7868,'0'-7'1406,"0"2"-2214,0 5 808,5 5 0,-4-3 0,4 3 0</inkml:trace>
  <inkml:trace contextRef="#ctx0" brushRef="#br1" timeOffset="77">12783 8243 7905,'0'-12'5,"-3"1"479,-1 0 0,0 3-118,4 0 1,0 4-289,0-3 593,0 4 507,0-2-906,0 5-53,5 5 1,0 5 99,3 6 0,2 5-101,-2 2 1,5 4-48,3 3 0,0 2 29,-1-5 0,-1 4-120,5 0 0,-3 2 0,3 1 0,-4 0-234,4 1 0,-5-5-60,1 0 0,-2 0 132,-2 0 1,1 2-178,-1-6 1,-1 1 102,-2-4 1,1-4-85,-5 0 0,1-5-12,-2 1 0,-1-2 43,2-2 0,-3-3-560,-1 0 139,0-6-242,0 3 155,0-5 289,-5 0 1,3-5 97,-1-3 0,0-2-201,-1-1 531,3-1 0,-9 1 0,4 0 0</inkml:trace>
  <inkml:trace contextRef="#ctx0" brushRef="#br1" timeOffset="78">13000 8700 7834,'-1'-11'-524,"-3"4"1,2-2 1744,-6 5-152,6-5-46,-8 8-210,3-4-546,-4 5 1,-1 1-136,1 3 1,-1 4 93,1 7 1,-4-1-246,0 5 0,-1 0 84,5 4 1,0-2-447,-1-2 1,2 2-156,2-6 0,-1 0-1366,6-4 1902,-1 1 0,-1-1 0,-2 1 0</inkml:trace>
  <inkml:trace contextRef="#ctx0" brushRef="#br1" timeOffset="79">13172 8151 7921,'-4'-7'0,"0"-1"0,0 1 50,4 0-52,0-3 0,0 8-161,0-6 1692,0 5-347,0-2-559,0 5 1,-1-4-546,-3 1 148,3-1-220,-4 9 1,5 5 130,0 5 0,0 1-236,0-5 0,0 0 34,0 1 0,0-1-126,0 1 1,5-1-40,3 1 0,-2-6-269,2-2 415,-1-3 0,5-1-11,-1 0 260,0 0 0,1-5-134,-1-3 1,-3-3 139,-1-4 1,-3-2-102,4-2 0,-6-3 180,2 3 0,-2 2-91,-2-2 0,0 0-111,0-4 1,-6 5-325,-1 3 0,-3 3 146,-2 5 1,-3 2-671,0 5 0,-7 6 372,-1 5 1,-1 7 427,-6 9 0,10-8 0,-2 2 0</inkml:trace>
  <inkml:trace contextRef="#ctx0" brushRef="#br1" timeOffset="80">11093 9156 7761,'12'-3'-78,"-1"-1"0,-3 0 558,-1 4 1,-3 0-104,4 0 0,-5 0-147,5 0 1,-4 0 141,3 0 1,1 0-84,4 0 0,0 0 104,3 0 1,-1 0-77,5 0 0,0 0-32,4 0 0,4-4-54,0 0 0,6-3-14,1 3 0,1-5-53,7 1 1,-1 0 74,1 0 1,2-1-152,-2 5 1,2 0 103,2 4 1,0 0-163,-1 0 0,2 0-202,3 0 1,-3 0 154,2 0 0,-2-1 103,-1-3 1,5 3-25,2-3 1,-1-2-92,1-2 0,-1-2 62,2-1 1,0 1-73,-4 2 1,-5-1 55,-3 5 0,-9-3-219,2 3 0,-7 0 23,2 4 0,-5-4 50,2 1 1,-3-1 55,-1 4 0,0 0-14,0 0 1,-1 0-9,1 0 0,-4 0 177,0 0 1,0 0-16,4 0 1,-1 0-121,-3 0 0,1 0-87,-5 0 0,4 0 99,-3 0 0,3 0-91,-4 0 0,0 0 43,-3 0 0,2-2 1,-3-1 1,3 1-74,-6-1 81,2 1 1,-3 2-375,1 0 161,-6 0-820,4 0 391,-6 0 722,-6 0 0,0 0 0,-5 0 0</inkml:trace>
  <inkml:trace contextRef="#ctx0" brushRef="#br1" timeOffset="81">11938 9396 8063,'-11'0'0,"3"0"784,1 0-488,4 0 0,-7 0 569,2 0-483,3 0 0,-4 5-178,6 3 0,-5 7 58,4 4 0,-3 4 0,3 4 0,0-2-29,4 6 1,0-2 14,0 1 0,0 2-192,0-5 0,5-1 62,3-3 1,2-4-230,1 0 0,2-5 110,2 1 1,3-2-146,5-2 0,0-4 7,-1-3 1,5-3 106,0-1 1,4-7-61,0-4 1,-3-2-106,-2-6 0,-1 4 48,-3-4 1,0 1 108,-3-1 0,-4-1 176,-7 5 0,1-6-113,-5 2 0,-2-1 82,-6 1 0,-2-2-172,-6 1 1,-4-1 7,-3-2 1,-4 1-83,-4 3 0,-2-1-16,-5 5 0,4 1-113,-1 6 0,2-1 47,-2 6 1,1-1-175,7 4 1,-1 1-233,9 3-139,0 2 0,8 6-34,3-1 802,3 1 0,6 4 0,2 2 0</inkml:trace>
  <inkml:trace contextRef="#ctx0" brushRef="#br1" timeOffset="82">12555 9293 8064,'-6'-11'185,"1"3"187,5 1-186,0 4 385,0-2-244,0 5 1384,0-5-1164,0 4 0,1-3-462,3 8 0,-2-2-56,6 6 1,-6 1-72,2 6 1,-1-1-419,1 5 0,-3-4 315,3 4 0,-3-3-278,-1 3 0,0-4 175,0 4 0,0-5-797,0 1 0,4 2 33,-1-2 1012,1 0 0,1 2 0,2 0 0</inkml:trace>
  <inkml:trace contextRef="#ctx0" brushRef="#br1" timeOffset="83">12658 9750 9025,'6'0'3293,"-1"0"-2392,0 0-644,-3 0-877,3 0 620,-5 0 0,5 0 0,1 0 0</inkml:trace>
  <inkml:trace contextRef="#ctx0" brushRef="#br1" timeOffset="84">13891 8859 8107,'0'-6'1420,"0"1"-48,0 5-1262,0 5 0,0 3 63,0 7 0,0-1 28,0 5 1,0 0 5,0 4 1,0 0-1,0 0 0,0-2-220,0-2 1,0 1 59,0-4 0,0-1-309,0-4 1,2 1-121,1-1 0,-1-3-983,1-1 181,-1-4 1184,3 2 0,-4 0 0,4 1 0</inkml:trace>
  <inkml:trace contextRef="#ctx0" brushRef="#br1" timeOffset="85">13731 9076 7790,'17'-5'1436,"-4"4"-846,2-3 0,3 3 103,1 1 1,2-4 38,2 0 1,4-1-291,-1 2 1,2 0-314,-1-5 1,-3 5 133,3-5 0,-7 5-860,-1 0 0,-5 0 597,1-1 0,-2 3 0,-2-4 0</inkml:trace>
  <inkml:trace contextRef="#ctx0" brushRef="#br1" timeOffset="86">14771 8608 7965,'0'-16'5,"0"3"207,0-2 1,-4 2-1,0 2 0,0 3 91,4 0 1,0 5 314,0-5 259,0 6-141,-5-9-256,4 10-448,-4-4 1,5 6 67,0 3 1,1 2 31,3 6 1,-2 4 70,6 3 1,1 8-201,6 3 1,-2 3-63,2 2 0,-2-2-48,-2-3 0,1 3-43,-1-2 1,2-2 145,2 1 0,-6-4-172,2 0 1,-2-2 69,3-1 0,-1-1-42,0-3 0,-3-1 57,0-3 1,-2-2-148,2 2 1,-2-6-251,-2-2-33,-3-4 81,4 2 151,-5-5-1403,0 0 1165,-5-5 1,0 2 526,-3-4 0,-1 3 0,6-4 0,-6 6 0,2-14 0,-4 4 0</inkml:trace>
  <inkml:trace contextRef="#ctx0" brushRef="#br1" timeOffset="87">14896 8951 7982,'-5'-12'0,"3"6"0,-6 2 0,4-1 278,-3 1-110,4 1 1,-7-1 179,2 0 1,2 0-69,-2 4 0,2 1-17,-2 3 1,-2 3-40,3 4 1,-4 4-116,0 0 1,0 6 129,-1-2 0,1 2-228,-1 2 0,5-4-21,-1 0 0,6-3-37,-2 3-397,-3-5 0,6 2 7,-3-5-922,-2-4 730,5-2 629,-4-5 0,5 5 0,0 1 0</inkml:trace>
  <inkml:trace contextRef="#ctx0" brushRef="#br1" timeOffset="88">15227 8791 10282,'0'6'-64,"0"4"0,0-3 1</inkml:trace>
  <inkml:trace contextRef="#ctx0" brushRef="#br1" timeOffset="89">15536 8334 7997,'-12'0'0,"6"0"0,-4 0 273,2 0-13,3 0 1,-1 0 260,2 0 226,3 0-214,-4 0-135,5 0-261,5 0 1,1 1 88,6 3 1,-1-3-152,0 3 0,2-2-8,2-2 0,2 1 16,2 3 1,1-3-113,-5 3 1,4-3 30,-3-1 1,3-1-48,-4-3 0,4 1 90,-4-4 1,4 3-138,-4-4 1,4 5 71,-3-5 0,-1 2-79,-4-2 0,-3-1-71,0 5 180,-6-5 15,3 3 0,-5-5-27,0-1 1,-5 5-30,-2-1 0,0 4 26,0-3 0,-1 3-89,-3-4 0,-5 6 86,1-2 1,-4 3-81,4 1 0,-5 0 77,0 0 1,-2 1-4,-5 3 1,3 2 2,-3 5 1,3 5-21,1-1 0,4 5 95,0-1 1,1 3-75,-1 1 1,4-1-52,8 1 1,-2 0 57,5 0 1,0-2-149,4-1 1,4 1 106,0-2 1,8-2-16,0-2 1,6-2 152,-3-2 0,6-1-85,2-2 1,0-3 40,4-5 0,2 0-65,1 0 0,0-1-149,0-3 1,-3-3 109,3-4 1,-6 0-565,-1-1 0,0 2 37,-4 2 581,-3-2 0,1 4 0,-6-6 0</inkml:trace>
  <inkml:trace contextRef="#ctx0" brushRef="#br1" timeOffset="90">15913 8151 7971,'0'-6'0,"0"0"454,0 2-123,0 3-61,0-4 0,5 3 12,2-2 0,4 3 64,0-3 0,0 3-294,1 1 1,1 0 96,2 0 0,-3-4-310,4 1 1,-2-3 108,1 3 0,-2 1-491,2-1 543,-3 1 0,-5-3 0,-2-1 0</inkml:trace>
  <inkml:trace contextRef="#ctx0" brushRef="#br1" timeOffset="91">16278 7786 8015,'0'-6'376,"0"1"166,0-1 10,0 5-153,0-4 0,1 6-280,3 3 1,-1 3 72,4 4 0,-3 4 84,4 0 0,-2 7-48,2 1 0,2 0-113,-2 3 1,-2-2-7,2-1 0,-1-4-177,5 0 0,-5-1 1,1 1 0,-1-2 141,5-6 1,-1 0-218,1 1 0,-5-5-66,1 1-558,0-5 286,-2 2-678,-1-5-1074,-5 0 1294,-5-5 939,-1-2 0,-6-4 0,11-1 0,2 1 0</inkml:trace>
  <inkml:trace contextRef="#ctx0" brushRef="#br1" timeOffset="92">16415 8049 8015,'-5'-7'0,"4"1"0,-3 2-451,3 3 336,-4-4 513,3 5 105,-3 0 224,5 0-157,-5 0-255,-1 5 0,-5 1-73,-1 6 1,5 3 97,-1 0 1,0 0-113,-3-3 0,-1 3-258,1 0 1,3 0-325,1-3 0,0-1 354,0 1 0,2-1 0,5 1 0</inkml:trace>
  <inkml:trace contextRef="#ctx0" brushRef="#br1" timeOffset="93">16746 7980 8005,'-5'-6'0,"3"-1"368,-6 4-113,6 1 1,-5-4 709,4 2-204,1 3-201,-3-4-397,5 5 1,1 0 0,3 0 0,0 5 256,8 3 1,-4 3-139,8 4 1,1 3-100,2 5 0,-1 1 72,1 3 1,-4-2-232,4 5 1,-3-3 48,3 3 1,-4-4-270,4 0 0,-5-1 65,1-3 0,-2 0-72,-2-3 1,-3 1-469,0-4 1,-2-1-42,1-4-1074,-1 1 601,-6-1-22,0-5 1207,0-1 0,10-5 0,2 0 0</inkml:trace>
  <inkml:trace contextRef="#ctx0" brushRef="#br1" timeOffset="94">16895 8288 7913,'-6'-6'545,"1"1"97,5 5 84,0 0 0,-4 1-376,0 3 0,-5 4-7,1 7 1,-2-1-111,-1 5 1,-2-4-118,-2 4 1,1 0-104,-5 4 1,4-5-158,-4-3 1,5-2 56,-2-2 0,5 1-149,3-1 1,-2-3-2038,3-1 1227,2-4 1046,0 2 0,-1 0 0,0 1 0</inkml:trace>
  <inkml:trace contextRef="#ctx0" brushRef="#br1" timeOffset="95">17123 7786 8006,'0'-6'577,"0"-1"-94,0 3 326,0 3-208,0-4-185,0 5 0,0 5-169,0 3 0,0 2-44,0 1 0,0 2-140,0 2 0,0-2-238,0 2 1,0 2-854,0-2 0,0 4 1028,0-4 0,0 0 0,0-3 0</inkml:trace>
  <inkml:trace contextRef="#ctx0" brushRef="#br1" timeOffset="96">15707 8745 11480,'12'0'633,"-1"0"-510,0 0 1,6 0 171,2 0 0,4 0-42,3 0 0,5-1-65,7-3 1,3 2 9,4-6 0,6 0-184,2-3 1,4 0-5,4-1 1,3 1-144,-30 5 1,0 0-1,0 1 1,0-1 92,-2 0 0,0 0 0,1 1 0,0-1-2,28-5 0,0-1-205,-4 1 1,-5 3 284,-2 1 1,-7 4-126,-1-1 0,-9 3-3,1 1 1,-7 0 238,-1 0 1,-5 0-178,-2 0 1,-5 0 731,1 0-1128,-2 0 513,-2 0 0,-3-4-1408,-1 0 518,-4 1-1435,2 3 2236,-5 0 0,-10-6 0,-3 0 0</inkml:trace>
  <inkml:trace contextRef="#ctx0" brushRef="#br1" timeOffset="97">16198 8928 10518,'0'13'470,"0"2"1,0-1-221,0 5 1,0 1-166,0 7 1,2-3 169,1 3 1,-1 1-348,1-2 1,-1 5 87,-2-5 0,0 5-165,0-5 0,0-3 98,0-4 0,0-1-289,0 1 268,5-2 0,-4-6 4,3 0-207,-3-4 125,4-2-504,-4-5 182,5 0-78,-6 0 0,0 0 1</inkml:trace>
  <inkml:trace contextRef="#ctx0" brushRef="#br1" timeOffset="98">16541 8825 8001,'6'-11'0,"-1"3"484,-5 1-103,0 4 1112,0-2-989,0 5 0,0 5-340,0 3 0,0 3 22,0 4 0,0 3-15,0 5 1,-3 0-48,-1 0 0,0-1 117,4 1 0,0 0-550,0 0 0,0 0 229,0 0 0,0-2-1046,0-2 1,0 2 112,0-6 1013,5 0 0,1 2 0,6 0 0</inkml:trace>
  <inkml:trace contextRef="#ctx0" brushRef="#br1" timeOffset="99">16587 9396 7912,'-7'5'533,"2"2"0,5 0 355,0 1 28,0-6 125,0 4-429,0-1-177,0-4 1,0 4-55,5-5-381,-4 0 0,10 0 0,-5 0 0</inkml:trace>
  <inkml:trace contextRef="#ctx0" brushRef="#br1" timeOffset="100">17660 8540 7821,'0'-12'-145,"0"5"309,0-1 1,0 4 763,0-3-543,0 4 0,0-3 84,0 2 178,0 3-229,0-4-110,0 5-99,0 5 0,0-2-66,0 9 0,0-2 55,0 9 0,0 0-109,0 4 0,0 0 19,0 0 0,0-1-125,0 1 1,0-4-212,0 0 0,0-5 130,0 2 0,1 0-131,3-1 1,-1-3 51,4-5 1,-4-3-1375,1 4 1551,-3-6 0,4 8 0,1-3 0</inkml:trace>
  <inkml:trace contextRef="#ctx0" brushRef="#br1" timeOffset="101">17466 8722 7816,'8'0'293,"-1"0"0,-3 0 133,4 0 0,-1 0 282,5 0 0,-1-3-163,1-1 1,0 0-167,3 4 0,-1-1-286,5-3 1,-3 3 67,3-3 1,-4-1-760,4 1 0,-5-1 162,1 1 1,2 3 435,-2-3 0,0 3 0,-3 1 0</inkml:trace>
  <inkml:trace contextRef="#ctx0" brushRef="#br1" timeOffset="102">18220 8391 7816,'0'-18'-179,"-5"2"0,3 8 797,-1 1 30,1-1 41,2-3 362,0 4-434,0-3-383,0 9 1,0-3-109,0 8 0,5 4 82,3 7 1,3 3 124,5 4 1,-4 6-188,4 3 0,0 0 0,-1 0 1,4 2-146,-3-3 1,4 3 18,-1 2 0,-1-5-306,1 1 1,-2-6 188,3 2 0,0-5-122,-5-3 0,0 2 48,-3-6 1,-1-1-1388,1-6 144,-6 2-277,4-4 651,-9 0 1040,4-1 0,-5-5 0,0 0 0</inkml:trace>
  <inkml:trace contextRef="#ctx0" brushRef="#br1" timeOffset="103">18391 8722 7816,'-11'-6'477,"-1"1"1,1 5-384,-1 0 1,1 6 148,0 6 1,-1 0 216,1 8 0,-1-3-197,1 2 0,-4 2-76,-1-6 0,1 4-114,4-4 0,-1 2 99,1-2 0,3-2-424,1 2 1,0-6 190,0-2 1,-2-3-438,5 4-344,0-6 842,-1 8 0,4-8 0,-4 3 0</inkml:trace>
  <inkml:trace contextRef="#ctx0" brushRef="#br1" timeOffset="104">18814 8574 7816,'-7'-6'573,"2"1"-474,5 5 1,-1 1-88,-3 3 1184,3-3-621,-4 4-370,5-5-281,0 0 116,0 5-40,0-4 0,15 4 0,4-5 0</inkml:trace>
  <inkml:trace contextRef="#ctx0" brushRef="#br1" timeOffset="105">19145 8266 9790,'11'0'286,"1"0"0,0 0-104,4 0 1,-2 0-51,5 0 0,0-2 5,3-1 1,1 0-126,0-5 1,0 5-64,0-5 0,-2 4-26,-2-3 1,2 3-117,-6-4 0,0 2 94,-3-2 0,-5-1-97,1 5 1,-6-1 100,2 2 1,-3 0-38,-1-5 83,0 1 0,-5-5 22,-2 1 0,0 1 70,0 2 0,-5-1-77,-3 6 0,-1-5 90,0 4 1,-1 0-65,-6 4 0,0 0 128,0 0 1,2 0-118,2 0 1,-3 4 137,3 0 1,1 6-67,-1 1 0,1 2-34,-1 6 1,-1 0 8,5 4 0,0 0 1,3 0 1,1 2-51,-1-2 1,6 5 44,2-9 1,4 4-104,4-8 1,2 4 78,6-4 1,0 0 75,4-3 0,1-4-87,6-1 1,1-4 3,3 0 0,-3-1-82,3-2 1,1 0 86,-2 0 1,2-2-426,-1-1 0,-4 0 176,0-4 0,-2 3-666,-6-4 0,4 4 895,-3-3 0,-1-1 0,-4-3 0</inkml:trace>
  <inkml:trace contextRef="#ctx0" brushRef="#br1" timeOffset="106">19510 7877 7843,'5'-6'222,"-2"1"86,5 5 0,-5 0 1,5 0 1,0-1-49,3-3 1,0 3-276,1-3 1,-1 2 98,1 2 0,-5-3-305,1-1 209,0 0 0,3 4 11,0 0 0,1-5 0,-1-1 0</inkml:trace>
  <inkml:trace contextRef="#ctx0" brushRef="#br1" timeOffset="107">19819 7649 7816,'0'-12'-377,"0"5"314,0-1 1,0 4 988,0-3-133,0 4 182,0-2-98,0 5-665,5 5 0,-3 5-13,6 6 1,0 4-77,3-1 0,0 3 65,1 0 1,-1 1-224,1 0 0,-1 0 51,0 0 0,1 0-325,-1-1 0,5-4 157,-1-3 0,0-2-457,-4-1-232,1-1-620,-1 0 17,1 1 1444,-6-6 0,4 4 0,-3-3 0</inkml:trace>
  <inkml:trace contextRef="#ctx0" brushRef="#br1" timeOffset="108">19956 7889 7816,'-7'-7'0,"1"2"177,2 5 0,2 0 31,-6 0 0,4 2 201,-3 1 0,0 0-140,0 5 1,-3-1-76,2 5 1,-2-1-180,-2 0 0,2 2 83,3 2 0,-4-2-750,4 2 0,2-2 652,1-2 0,-2 1 0,-1-1 0</inkml:trace>
  <inkml:trace contextRef="#ctx0" brushRef="#br1" timeOffset="109">20161 7637 7816,'-6'-6'849,"1"1"1,6 6-615,3 3 0,-3 4 219,3 7 0,2 3-120,2 5 1,1 1 25,-2 2 0,7 0-74,-2 4 0,2 1-255,-3 3 0,1-1-129,-1-3 1,1 2-141,-1-5 0,0-1 11,1-3 0,-2 0-253,-2 0 0,0-2-236,-4-2 0,5 2 311,-1-6 0,-2-1-58,2-6 0,-5 0 38,5-4 1,-4 4-263,4-4 687,-6 0 0,8-4 0,-3 0 0</inkml:trace>
  <inkml:trace contextRef="#ctx0" brushRef="#br1" timeOffset="110">20321 8094 7816,'-7'0'110,"-1"0"1,4 0 156,-3 0 0,3 4 130,-4 0 0,4 5-135,-3-2 1,-1 7 150,-3 2 1,1 3-129,2-4 0,-2 5-80,2-1 0,-1 3-132,2 1 0,-4-6-186,4-1 0,-2 0-159,1-1 0,-1 1-405,6-5 0,-5-3-1071,4-1 1748,0-4 0,-1 7 0,-1-4 0</inkml:trace>
  <inkml:trace contextRef="#ctx0" brushRef="#br1" timeOffset="111">20367 7740 7816,'-5'-18'0,"4"2"237,-3 5 0,4 0-107,4 4 1,2-3 165,5 2 1,-3-2 26,0-2 1,-1 5 17,5-1 1,-1 4-129,0-3 1,1 3-8,-1-4 0,1 6-193,-1-2 0,1 3 193,-1 1-235,0 0 1,1 1 126,-1 3 0,-3 2-149,-1 6 0,-4-1 10,1 0 0,-3 6 7,-1 2 0,-5-1-72,-3 1 1,-2-1-100,-1 1 0,3 1-89,1-5 0,-1 0 100,-3-3 0,4-1-1,3 1 0,3-5-25,1 1 226,0-6 1,0 5-69,0-3 1,1-3 119,3 3 1,4-3-124,7-1 0,-2 0 14,2 0 0,3 0-311,1 0 0,-2-1 118,3-3 1,-7 3-725,3-3 968,-4 2 0,0 8 0,-1 0 0</inkml:trace>
  <inkml:trace contextRef="#ctx0" brushRef="#br1" timeOffset="112">19248 8585 7816,'-7'0'413,"1"0"71,2 0 188,3 0-349,-9 0-115,8 0 0,-3 2 12,5 1 196,0-1-344,0 3 161,0-5-83,5 5 1,-2-4 63,5 3 0,-1-3 8,5-1 0,-5 0-20,1 0 0,1 0-27,6 0 0,-1 0-12,5 0 0,0 0 33,4 0 0,5 0-63,2 0 1,3-4 21,1 1 0,7-2-24,5 1 1,1 1-221,6-4 1,0 3 244,4-4 0,2 2-510,2-2 0,-4-2 358,0 2 1,-1 2-69,-7-2 1,-1 5 4,-6-5 0,1 2-83,-4-2 0,-1-2 3,-4 2 1,-5 2-6,-2-2 1,-3 5 98,-1-5 0,-6 5-57,-1 0 1,-7 0-197,-2-1-262,-4 3-531,2-4 1,-6 5 1090,-3 0 0,-3 0 0,-4 0 0</inkml:trace>
  <inkml:trace contextRef="#ctx0" brushRef="#br1" timeOffset="113">19579 9031 7816,'-12'-12'515,"6"1"-260,1 0 0,5 3 119,0 0 1,4 5-109,0-5 0,4 2 116,0-2 1,-2-1-42,2 5 1,0-3 74,3 3-79,1-5 0,-1 4-60,0-3 1,1 3 35,-1 5 1,1-4-71,-1 1 1,0-1 7,1 4-137,-1 0 0,1 0-141,-1 0 0,-3 5 33,-1 2 0,-4 4 16,1 0 0,-3 4-216,-1 0 0,-1 6 56,-3-2 0,-2 2 2,-6 2 0,1 0 20,-1 0 0,-3 0-32,0 0 1,-4-1 58,4 1 0,-4 0 30,3 0 0,-1-1 45,5-3 0,-2-3 1,7-5 63,-4 1-120,5-1 173,1 1-122,5-6-26,0-1 1,6-5 102,6 0 0,4 0 3,7 0 1,0 0-108,0 0 0,0-5-1,-1-3 0,1 3-144,0 2 0,-5-2 57,-3 1 0,-2 0-688,-2 4-1,-1-1-157,-2-3-987,-3 3 1967,-5-5 0,5 1 0,2-1 0</inkml:trace>
  <inkml:trace contextRef="#ctx0" brushRef="#br1" timeOffset="114">20081 8722 7816,'0'-17'1089,"0"0"-1013,0 11-102,0 1 1,0 6 804,0 3 0,0 2-263,0 6 0,0 4-444,0 3 0,0 3 66,0 1 0,0-2-55,0-2 1,0 7-186,0-4 0,0 4-284,0-3 0,0-2-826,0-2 0,0 3 1212,0-3 0,5 2 0,2 2 0</inkml:trace>
  <inkml:trace contextRef="#ctx0" brushRef="#br1" timeOffset="115">20104 9271 7497,'0'7'1439,"0"1"-1012,0-6 0,1 7 111,3-5-416,-2 5 1,4-4 293,-2 3-479,-3 2 0,5-8 173,-2 6-1501,-3-5 439,4 2 952,-5-5 0,0 5 0,0 1 0</inkml:trace>
  <inkml:trace contextRef="#ctx0" brushRef="#br1" timeOffset="116">4937 11372 8330,'-6'0'1496,"1"-5"-1130,5 4 1,1-4 112,3 5-199,2 0 1,6 0-12,-1 0 1,4 0-30,1 0 0,4 0-1,-1 0 1,3-4 29,0 0 1,2 0-147,3 4 1,-3-4 115,3 1 1,1-2-341,-2 1 1,0 1 91,-7-4 0,1 4-884,-5-1 1,1-1 139,-5 1 1,-3 1-1118,-1 3 1216,-4 0 654,2 0 0,-5-6 0,0 0 0</inkml:trace>
  <inkml:trace contextRef="#ctx0" brushRef="#br1" timeOffset="117">5006 11589 8365,'7'0'862,"1"0"1,0 0-464,3 0 0,2 0 266,2 0 1,1 0-221,4 0 0,1 0 108,-2 0 1,7 0-166,0 0 0,1-4-170,-4 0 0,3-3-724,1 3 1,0-4 417,-5 5 1,-4-5-566,-3 4 0,-2 0 653,-1 4 0,-1 0 0,0 0 0</inkml:trace>
  <inkml:trace contextRef="#ctx0" brushRef="#br1" timeOffset="118">3209 6407 8088,'-11'-4'57,"-1"0"0,5-1 260,-1 2 1,4 1 0,-2-3 950,1 0-356,-4 4-495,8-4 0,-4 4 570,5-3-575,0 2 0,-2-3 533,-1 5-310,1 0-577,-3 0 1,7 4 119,1 0 1,0 6 52,5 2 0,-1 0 19,5 7 0,-1 0-5,0 4 1,2 4-9,2 0 0,-1 4-53,5 0 1,-1-2-128,1 1 1,3 0 157,-3 0 1,6 3-179,2-3 0,1-2-37,-2-1 0,-2 1-197,3-1 1,-3 3 88,-1-3 1,-4-1-67,0-3 0,-5-1 109,1-3 1,-2 1 50,-2-5 0,1 1-194,-1-5 0,-3 0-21,-1 1 136,-4-1 0,6-3-129,-5-1-1,0-4-237,-4 2-174,0-5 0,-2-4 272,-2 0 0,-1-4-1022,-2 0 0,-2-2 125,5-2 1259,-5 6 0,8-4 0,-4 4 0</inkml:trace>
  <inkml:trace contextRef="#ctx0" brushRef="#br1" timeOffset="119">3586 6464 8131,'0'-11'13,"0"-1"-10,0 1 0,0 3 736,0 1-82,0-1 1133,0 2-730,0-4-89,0 8-300,0-3-345,0 5-82,-5 0 1,3 5-48,-6 3 0,-1 8 6,-6 7 1,1 6 0,-5 10 0,0 1-102,-4 6 1,0 1-238,0 2 0,0 2 93,1 2 1,-1-2 67,0-5 0,4-4-144,0 0 0,5-9 103,-1 1 1,6-9 32,1-2 0,2-1 13,-2-7 0,2-1 63,2-7 228,3 4 294,-4-10-457,5 4-2048,0-5 516,0-5 0,1 0 525,3-3 848,2-2 0,6 4 0,-1-6 0</inkml:trace>
  <inkml:trace contextRef="#ctx0" brushRef="#br1" timeOffset="120">10191 10767 8090,'0'-7'948,"0"-3"-330,-5 9 59,4-4-323,-5 5 434,6 0-131,6 5-358,-5 1 1,9 11-23,-2 2 0,2 6 97,1 2 1,4 6 0,1 1 0,3 2-98,-4 6 0,5 1-148,-1 6 0,2-2 121,-2 3 0,2 0-318,-2 0 0,1-2 136,-1-6 0,3-1-179,-3-3 0,3-3 71,1 3 0,-4-7-21,0-5 0,-4-2 26,4-1 1,-5-1 13,1-3 1,-4-3-84,-3-4 0,1-5 46,-5 1-1077,0-5 739,-4 2-316,0-5 0,-2-5 16,-2-3 1,2-2-205,-6-2 1,-1-3 271,-6 0 0,3-5 199,-4 1 1,0-2-1,1 2 0,-1-2 429,5 2 0,0-2 0,-1 2 0,4-1 0,1 5 0,3-2 0,-4 2 0,6 2 0,-2-2 91,-2 3-47,4 0 1,-6 4 159,4 1 1,-1 4 271,1 0 1,1-3 422,-4 3 1,3-1 238,-4 4-587,1 0 0,-6 1-120,-2 3 0,2 6 176,-2 5-430,-3 6 0,0 1-108,-4 9 225,-1 2-117,0 1 0,0 0-63,0 1-57,0-1 0,4-5-340,0-2 0,5-7 93,-1-1-586,2-5-971,7 3-599,1-11 1177,5-1 1169,0-5 0,10-5 0,3-1 0</inkml:trace>
  <inkml:trace contextRef="#ctx0" brushRef="#br1" timeOffset="121">10979 10938 8149,'0'-11'1304,"0"-1"-590,0 6-296,0 1-150,0 5 632,5 0-389,-4 5-196,4 6 1,-1 7 316,0 5-346,0 5 0,0 1-101,-1 5 1,1 2 70,-4 2 1,4-3-344,0 3 1,3 2 37,-3-2 124,5 0 0,-6-4-112,4 1 0,-3-5-793,4 0 469,-6-4 213,3-3 1,-1-7-850,0-4 502,5-1 98,-8-5-646,4-1 166,-5-5-741,0 0 1213,0-5 1,0-2-224,0-9 628,0-1 0,-5-6 0,-1 0 0</inkml:trace>
  <inkml:trace contextRef="#ctx0" brushRef="#br1" timeOffset="122">10842 10961 8115,'0'-18'365,"4"0"210,-1 3 1,6 2-96,-1-2 23,7 3-192,-2 0 0,8 5 106,-1-1 184,6 0-286,3-3 0,9-1 133,0 1-388,1 0 148,0 4 1,-7-2-83,2 6-63,-7-1 1,0 5 293,-4 3-579,-5 2 197,-1 6 1,-7 4-209,-3 3 0,-2 3 72,-5 1 93,-10 4 0,-2 1-37,-11 3 0,-5 2 115,-3-3-1490,-2-2 1272,-1 0 0,0-6-85,0-3-2008,4-3 2301,8-4 0,4-2 0,3-3 0,-3-1 0</inkml:trace>
  <inkml:trace contextRef="#ctx0" brushRef="#br1" timeOffset="123">11778 10527 8027,'0'-11'0,"0"-1"0,0 1 0</inkml:trace>
  <inkml:trace contextRef="#ctx0" brushRef="#br1" timeOffset="124">11778 10493 8027,'0'-7'1586,"0"-3"-623,0 9-289,0-4-586,0 5 1,0 5 110,0 3 1,-5 11 188,-2 3 0,-7 10-108,-1 2 0,-5 6 107,5 5 1,-4 1-179,4 0 1,-2 3-318,2 1 0,1 3 54,-5-3 0,5 3 99,-1-4 1,2 5-50,2-5 0,5 1 139,2-5-68,3-4-332,6-2 152,1 1 0,7-5-14,2 3 147,3-2 1,1-7 1,0-2 192,0 2 0,4-5-185,-1-1 1,-3-2-35,1-2 53,-7-2 0,4-2-259,-6-7 1,1 1-42,-1-6 24,-4 1-431,3 1 68,-9-4-732,4 5 745,-5-12 0,0 4 578,0-6 0,0-4 0,0-6 0</inkml:trace>
  <inkml:trace contextRef="#ctx0" brushRef="#br1" timeOffset="125">11881 10915 8096,'0'-11'243,"0"-1"1,0 5 220,0-1 543,0 6-630,5-3 460,-3 5-472,8 5 0,-4 1 274,5 5-194,1 6-163,-1 1 0,5 10-49,-1 2 1,4-1-38,-4 2 0,1-1-258,0 4 111,-4 1 0,5-2-421,-6-3 0,1-1 235,-1-2 1,1-4-853,-1 0 684,0-1 1,1-9-16,-1 2-803,-4-2 251,3-7 287,-9 5-720,9-10 320,-9 4 985,5-5 0,-6-5 0,0-1 0</inkml:trace>
  <inkml:trace contextRef="#ctx0" brushRef="#br1" timeOffset="126">12201 10881 7998,'0'-11'-159,"-1"3"159,-3 0 1532,3 6-368,-4-3-617,5 5 1,-6 2-38,-1 6 1,-3 6-170,-2 12 0,-5 5 13,-6 7 1,-1 3-58,-7 4 1,3 1-654,-6 0 0,3-1 308,-3 1-1376,5-5 724,6 3 520,0-13 0,6 4-1747,1-12 1015,4 2 440,0-12-706,6-2 680,1-6 498,5 1 0,0-10 0,0 2 0</inkml:trace>
  <inkml:trace contextRef="#ctx0" brushRef="#br1" timeOffset="127">12292 11018 8110,'0'-6'185,"0"-1"47,0 4 0,5 1-139,3-2 157,-3 3 29,5 1 978,-3 0-788,4 0 1,0-1-241,1-3 0,1 3-124,2-3 0,-1 3-511,5 1 0,-4-4 154,4 0 162,-5 0-642,8-1 547,-10 4 1,5-5 184,-6 2 0,1 3 0,-1-4 0</inkml:trace>
  <inkml:trace contextRef="#ctx0" brushRef="#br1" timeOffset="128">12304 11167 8110,'0'7'243,"0"1"196,0-6 0,0 5 493,0-4-567,0-1 1,5 3 60,2-5 0,4 0-116,0 0 1,6 0-191,2 0 1,2 0-136,2 0 1,0-4-513,0 0 534,5-5-2017,-4 3 1412,9 0 0,-9-5 598,2 4 0,-1-3 0,-3-2 0</inkml:trace>
  <inkml:trace contextRef="#ctx0" brushRef="#br1" timeOffset="129">12806 10915 8181,'-7'-7'592,"-1"-1"954,6 5-413,-4-2-546,1 5 1,-1 5-39,-5 3 0,-1 7 109,1 4-423,4 8 1,-3-2 52,3 6 1,2-1 54,1 5-346,2-1 39,2 0 1,0 0 76,0 1-73,0-6 1,2 1-52,2-7 0,2 1-378,5-9 1,2 1-52,2-5 0,3-5 191,5-2 1,0-2-16,0-2 0,3-7 99,1-4 0,5-2-74,-2-6 1,-2 0 108,-1-4 0,-5-1 300,-3-3 1,-2 2-37,-6-5 0,0 3 8,-4-4 0,-2 1-24,-5-4 1,-5 1-99,-2 2 0,-9 0-359,-3 4 0,-4-1 153,-3 1 0,-3 8-779,-6 0 0,5 5 103,-1 3 0,6 5-781,-2 2 1643,3 2 0,1 2 0,1 0 0</inkml:trace>
  <inkml:trace contextRef="#ctx0" brushRef="#br1" timeOffset="130">13137 10447 8057,'0'-11'1820,"0"4"-1226,0 2 1,2 6-111,2 3 0,1 3-188,2 4 0,3 7 520,-2 5 1,3 5-284,5 6 0,-4 0-8,4 0 1,1 6-198,2 2 1,-1 2-289,1 2 1,-1-2 71,1-2 1,-3 2-202,-4-2 1,-1 1 60,1-1 1,-6 1 79,-2-5 1,1 1-316,-1-5 1,-2 3 127,-6-3 1,-2 1-601,-5-8 1,-1 3-214,1-3 1,-6 0-507,-2-4 0,2-1 1454,-2 1 0,3 0 0,-3-3 0,-1-2 0,-2-3 0,0 1 0</inkml:trace>
  <inkml:trace contextRef="#ctx0" brushRef="#br1" timeOffset="131">14085 10801 7944,'-6'-11'203,"-4"4"479,9-3 169,-4 9-529,5-4 1,0 6 57,0 3 1,0 6-104,0 5 1,3 6 113,1-2 1,1 2-194,-1 2 0,-3 1-1,3 3 1,1-2-172,-1 6 0,0-6 39,-4 2 160,0-3-1266,5-1 769,-4-1 0,4-4 119,-5-3-1553,0-2 1117,0-7 0,2 3 589,1-5 0,-1 0 0,3-4 0</inkml:trace>
  <inkml:trace contextRef="#ctx0" brushRef="#br1" timeOffset="132">13960 11029 7980,'5'-6'1099,"1"1"-440,6 5-288,-1 0 393,6 0-394,0 0 1,7 0 157,3 0-762,2 0 230,6-5 1,0 0-1793,3-3 948,-2-2 717,8 4 0,-3-11 0,4 0 0</inkml:trace>
  <inkml:trace contextRef="#ctx0" brushRef="#br1" timeOffset="133">14851 10481 8145,'-4'-11'1758,"0"-1"-1103,0 6 0,5-3-500,3 5 1,-1 2 1,4 6 84,-4-3 635,7 14-497,-4-2 0,10 11 280,-1 3 131,0 7-530,2 1 0,-1 14 512,3-4-576,3 4 0,-10 0-35,4 0 1,0 5-158,-1-5 1,-1 1-283,-6-5 0,2-4 277,-2-3 0,1-4-236,-2-3 0,3-1 93,-2-7 1,-2-3-439,2-8 1,-4-1-424,3 1-134,-4-6-314,2-1 1095,-5-5 0,0-5-536,0-3 1,0-2 379,0-1 1,-1-4 39,-3-1 0,-1-3-54,-3 4 528,-2-5 0,-1 2 0,-7-5 0</inkml:trace>
  <inkml:trace contextRef="#ctx0" brushRef="#br1" timeOffset="134">15010 11041 8037,'-11'-6'62,"0"0"-62,-1 6 0,1 0 880,-1 0 1,1 6-268,0 1 0,3 5-39,0 3 1,-3 3-14,-4 4 1,-1 1 74,5 0 0,0 0-450,-1 0 1,1 0-338,-1-1 1,1-4-715,-1-3 0,5-2 333,-1-1 534,6-6-2955,-3 4 2953,0-9 0,3 4 0,-3-5 0</inkml:trace>
  <inkml:trace contextRef="#ctx0" brushRef="#br1" timeOffset="135">15490 10630 7976,'-7'-8'0,"-1"0"0,5 5 812,0-5-76,1 6 228,2-4-487,0 1-185,0 4 71,0-4 0,0 19-19,0 5 190,5 10-221,-3 0 1,3 6 103,-5-1-105,5 5-142,-4 2 1,4 1-91,-5 0-29,0 0 1,0-1-209,0 1 1,4-4 138,0 4 0,3-10-5,-3-2 0,4-4 98,-4-3-146,5-6-355,-3 0 266,0-6 0,1-3-45,-4 0-928,-1-6 270,3 3-865,-5-5 1158,0-5 1,0 1-44,0-7 1,0 1 612,0-9 0,5 0 0,1-4 0</inkml:trace>
  <inkml:trace contextRef="#ctx0" brushRef="#br1" timeOffset="136">15387 10641 8003,'12'-16'0,"-5"3"0,1-2 0,3 2 502,5 2 1,4 3 100,-1 0 0,0 2-41,4-2 0,-3 0 16,7 4-312,-3-5 0,-1 8 102,0-3-360,-1 3 52,1 1 1,-1 0 279,-3 0-296,3 5-56,-10 1 12,5 5 0,-6 6 0,1 1 0</inkml:trace>
  <inkml:trace contextRef="#ctx0" brushRef="#br1" timeOffset="137">15799 10584 8003,'-6'15'1309,"-1"0"-900,-8 6 1,-4-3-989,-8 4 0,2 0-211,-6-3 367,6 3-421,-3-10 309,10 0 535,2-2 0,4-4 0,1 6 0</inkml:trace>
  <inkml:trace contextRef="#ctx0" brushRef="#br1" timeOffset="138">16141 10378 8082,'0'-11'1658,"-5"0"-1142,4-1-115,-4 6 786,5 1-550,0 5-321,-5 0 1,2 5-29,-4 2 1,-1 9 93,-4 3 17,-4 12-142,3 0 1,-7 13 95,5-2-979,-6 3 669,9 0 1,-5 6-97,6 2 92,5-2 0,-3 4 34,5-6 1,0 6-119,4-2 1,0-6-486,0-1 406,5-3 1,1-6-473,6-3 118,-1-7 311,1 0 0,-1-5-128,1-3-37,-1-2 130,0-6 1,-3-1 46,0-2 164,-1 2-286,5-9 1,-5 4-68,1-5 4,-1 0 0,4-1-681,-4-3 0,3-2 1021,-2-6 0,2-4 0,2-2 0</inkml:trace>
  <inkml:trace contextRef="#ctx0" brushRef="#br1" timeOffset="139">16210 10687 8000,'0'-23'0,"0"5"891,0 3 0,0 2 298,0 2-1000,5 5-16,1 0 0,2 6 384,-1 0 0,2 7-75,6 4 0,-1 3-45,5 9 0,-3-1-258,3 8 1,-4 1-15,4 3 1,0 0-258,4 0 0,-4 1 133,0-1 0,-4-1-145,4-3 0,-5-2 99,1-5 0,-3-4-1208,-5 0 69,4-5-402,-5 3-841,5-6 1336,-4-5 1051,-2-1 0,-5-5 0,0 0 0</inkml:trace>
  <inkml:trace contextRef="#ctx0" brushRef="#br1" timeOffset="140">16529 10607 8018,'0'-24'0,"0"2"1350,0 11-412,0-1-380,0 1 46,0 5 0,0 2-167,0 8 0,-1 7 11,-3 8 1,-3 12-60,-8 3 1,-3 8-150,-5 0 1,-1 2-345,-3 2 0,2-2 43,-6-2 1,6-3-571,-2-4 1,4-2 436,4-3 0,3-2-1035,5-5 1,3-7-136,0-4-621,6-1 1985,-3-10 0,10 4 0,1-5 0</inkml:trace>
  <inkml:trace contextRef="#ctx0" brushRef="#br1" timeOffset="141">16712 10744 11597,'12'0'935,"-1"0"-876,0 0 0,5 0 86,-1 0 1,5 0-143,-1 0 1,2-4-515,-2 0 1,1-3 283,-5 3 1,0 0-1831,-3 4 1060,-1 0 997,1 0 0,-6 0 0,-1 0 0</inkml:trace>
  <inkml:trace contextRef="#ctx0" brushRef="#br1" timeOffset="142">16701 10927 8965,'1'6'2163,"3"-2"-1743,-3-3 114,14-1-220,-7 0 1,10 0 105,-3 0-615,3 0 208,5-5 0,3 0-1139,1-3 813,0-2 0,-5 8-254,1-6 1,0 2-1433,0-2 1999,-5-2 0,3 4 0,-3-6 0</inkml:trace>
  <inkml:trace contextRef="#ctx0" brushRef="#br1" timeOffset="143">17203 10493 7948,'-5'-12'0,"4"6"0,-4 1 0,5 5 0</inkml:trace>
  <inkml:trace contextRef="#ctx0" brushRef="#br1" timeOffset="144">17192 10470 7948,'0'11'0,"0"2"0,0 2 3300,0 3-2159,0 10 1,0 0 260,0 2-1030,0 8 0,0-7-129,0 7 0,0-3-263,0 0 38,0-1-908,0 0 812,0-5 1,0 3 97,0-5-256,0-1 187,0-3 1,1-4-69,3 0-886,-3-5 198,4 3-914,-5-6 861,0 1 138,0-6-737,0-1 1289,0-5 1,5-5 0,2-1 0</inkml:trace>
  <inkml:trace contextRef="#ctx0" brushRef="#br1" timeOffset="145">17340 10207 7932,'0'-18'1566,"0"3"-1154,0 8 1,2 1-103,1 6 1,0 6 186,5 1 0,-5 8-163,5 4 1227,0 8-963,3 2 1,0 7 400,1 2-656,-1 8 0,5 2-56,-1 5 0,-1-1 10,-7 1 0,3 1-306,-2-9 0,-3 4 106,-1-8 1,1-2-718,-1-5 478,0 0 0,-4-10-225,0 3 1,0 1-422,0-2 0,-4 1-655,0-4 904,-5 0 1,3-4-281,-6 0 819,1-5 0,-11 7 0,-2-3 0</inkml:trace>
  <inkml:trace contextRef="#ctx0" brushRef="#br1" timeOffset="146">18037 10618 7841,'-6'-15'0,"2"0"0,1-2 0,0 2 546,1 2-282,-3-8 1,5 12 562,0-2-181,0 2 19,0 2-414,0 2 0,0 7-34,0 1-46,0 9 1,0 6 170,0 4 131,0 11-315,0-2 0,4 12 63,0-5-368,0 0 236,-4-4 0,0 1-461,0-1 224,5-5 91,-4-1-1411,4-10 992,-5 3 0,0-8 53,0 2-1371,0-7 416,0-3 543,0 0 903,0-4 0,5-1 1,1-6-1</inkml:trace>
  <inkml:trace contextRef="#ctx0" brushRef="#br1" timeOffset="147">17831 10812 7841,'7'0'594,"3"-5"-292,-9 4 0,9-8 162,-2 5 2,2 1-1,2 3-254,-1 0 205,5-5-143,2 3 1,6-4 69,3 2-696,2 3 335,5-9 1,1 5-68,-1-3 1,-1 2 84,-3 2 0,8-2 0,-2-6 0</inkml:trace>
  <inkml:trace contextRef="#ctx0" brushRef="#br1" timeOffset="148">18494 10321 7973,'0'-11'0,"0"0"1136,0 4-729,0 2 1,5 6 195,3 3-186,2 3-219,1 9 1187,1-3-855,-1 13 1,2-2 95,2 11 114,3 4-351,4 2 1,-1 4 75,2 1-1976,-3 5 1520,8-4 0,-7 2 276,-2-7-1665,3 3 1293,-9-10 1,7 3-776,-5-7 647,0 2 240,-3-14-1341,-6 7 1419,4-13 1,-8 3-659,1-4-359,-1-6-443,-2-1 143,0-5 779,-5 0 1,2-4 434,-4 1 0,-1-6 0,-4-3 0,1-5 0</inkml:trace>
  <inkml:trace contextRef="#ctx0" brushRef="#br1" timeOffset="149">18734 10858 7973,'-5'-6'0,"-2"-1"863,-4 4-348,5 1-238,-5-3 1,5 7 738,-5 1-644,-1 9 0,-3 6 108,0 4 0,-9 5-134,1 0 1,-3 4-466,4 0 144,-1-3 0,1-2 197,3-7-1692,3 3 1111,9-9 0,-2 3-2370,6-4 2729,-1-6 0,9-1 0,1-5 0</inkml:trace>
  <inkml:trace contextRef="#ctx0" brushRef="#br1" timeOffset="150">19008 10367 8071,'-7'-18'978,"4"3"-314,-4 2-34,6 7-462,-4 1 66,5 5-1,0 0-233,0 10 0,5 3 0,1 10 0</inkml:trace>
  <inkml:trace contextRef="#ctx0" brushRef="#br1" timeOffset="151">18996 10367 8071,'0'34'0,"5"1"0,-2 4 3724,5 3-1745,-1 7-1524,5-2 1,-5 0-370,1-5-112,-6 0 1,7 0-759,-5 0 553,5-11 1,-8 2-39,3-10-593,2 0 574,-4-5 288,3-2 0,-5-9 0,0-2 0</inkml:trace>
  <inkml:trace contextRef="#ctx0" brushRef="#br1" timeOffset="152">19088 11007 7807,'-5'-7'0,"3"-3"0,-8-1 0,4-7 0</inkml:trace>
  <inkml:trace contextRef="#ctx0" brushRef="#br1" timeOffset="153">18814 10413 8069,'1'-22'804,"3"3"-804,2 3 0,16 4 0,2 1 0</inkml:trace>
  <inkml:trace contextRef="#ctx0" brushRef="#br1" timeOffset="154">18939 10310 8069,'28'-5'0,"3"2"0,7-4 0,-3 4 3106,3-1-1465,-2 3-1386,-2 1 29,0 0-137,1 0 0,-6 0-58,-3 0 0,-6 5-423,-5 3 0,-4 2 182,-3 1 152,-3 1 0,-5 4 0,0 2 0</inkml:trace>
  <inkml:trace contextRef="#ctx0" brushRef="#br1" timeOffset="155">19305 10401 8069,'-40'23'-309,"5"0"17,-10 0-82,15-5 0,-8 3 0,9-3 1</inkml:trace>
  <inkml:trace contextRef="#ctx0" brushRef="#br1" timeOffset="156">19647 10264 8069,'0'-11'-359,"0"-1"0,0 5 359,0-1 0,5 1 0,2-5 0</inkml:trace>
  <inkml:trace contextRef="#ctx0" brushRef="#br1" timeOffset="157">19647 10196 10093,'12'0'0</inkml:trace>
  <inkml:trace contextRef="#ctx0" brushRef="#br1" timeOffset="158">19659 10196 8069,'-7'16'0,"-4"7"3158,0 8-1462,-1 2-1077,-4 1 1,-1 5 47,-2 3-1541,-2 2 1108,3 2-1258,-4 5 1076,10-4 1,-5 4 263,6-6-845,4 1 618,2 0 0,5-6-886,0-2 429,5-2 244,2-2 1,4-1-267,0-2 1,2-4 371,2-4 0,-1-5-336,5-3 0,-5-3 648,2-5 1,-4 2-666,0-5 0,-1 0 129,1-4 242,-1 0 0,-5 0 0,-1 0 0</inkml:trace>
  <inkml:trace contextRef="#ctx0" brushRef="#br1" timeOffset="159">19647 11121 8069,'12'-12'0</inkml:trace>
  <inkml:trace contextRef="#ctx0" brushRef="#br1" timeOffset="160">19750 10504 8069,'12'-23'0</inkml:trace>
  <inkml:trace contextRef="#ctx0" brushRef="#br1" timeOffset="161">19750 10447 8069,'6'-6'2669,"5"1"-1219,-5 10-858,5 6 0,2 7 413,2 5-585,-2 0 0,9 4-1095,-10 8 746,10 0 0,-6 5 337,3-6-469,-2-5 126,-1 4 0,-2-8-663,5 6-164,-5-6 564,3-2 1,-6-5-1415,1-3 871,-6-7 201,4 7 540,-9-9 0,10 1 0,-5-2 0</inkml:trace>
  <inkml:trace contextRef="#ctx0" brushRef="#br1" timeOffset="162">20070 10927 7628,'-11'-12'0</inkml:trace>
  <inkml:trace contextRef="#ctx0" brushRef="#br1" timeOffset="163">20070 10413 8069,'-4'-18'442,"0"3"-442,1 7 0,-3 3 0,0 5 0</inkml:trace>
  <inkml:trace contextRef="#ctx0" brushRef="#br1" timeOffset="164">20036 10367 8069,'-13'18'1606,"-2"5"0,-3 5-1112,-5 6 646,-5 5-1001,4 2 1,-4 1 551,5 0-2762,1-6 1736,-1 4 0,4-11-787,0-2 567,10 2 229,-7-5-1976,15-1 2302,-4-2 0,0-8 0,-1 3 0</inkml:trace>
  <inkml:trace contextRef="#ctx0" brushRef="#br1" timeOffset="165">20116 10538 8044,'0'0'0</inkml:trace>
  <inkml:trace contextRef="#ctx0" brushRef="#br1" timeOffset="166">20127 10516 8044,'3'-7'0,"4"3"638,-4 3-347,12 1 1,-9 0 30,6 0 433,-1 0-385,1 0 0,3 0-673,0 0 133,5 0 138,-7-5 32,4 4 0,4-4 0,3 5 0</inkml:trace>
  <inkml:trace contextRef="#ctx0" brushRef="#br1" timeOffset="167">20321 10493 8044,'12'0'0</inkml:trace>
  <inkml:trace contextRef="#ctx0" brushRef="#br1" timeOffset="168">20047 10744 8044,'0'0'0</inkml:trace>
  <inkml:trace contextRef="#ctx0" brushRef="#br1" timeOffset="169">20047 10744 8316,'12'0'0,"-1"0"1426,0 0-597,1 0-299,-1 0-263,1 0-94,4 0 1,-2-4-22,5 0 1,0-3-104,4 3 1,0-1 247,0 1-297,0-2 0,4-6 0,3 1 0</inkml:trace>
  <inkml:trace contextRef="#ctx0" brushRef="#br1" timeOffset="170">20470 10321 8074,'0'-22'0</inkml:trace>
  <inkml:trace contextRef="#ctx0" brushRef="#br1" timeOffset="171">20470 10264 8074,'11'-6'0,"-3"0"1502,-1 2-663,1 2-475,3-3 1,1 5 259,-1 0-193,1 0-139,4 0 4,-3 5-121,8 2 1,-8 6 175,2 2-389,-2-3 106,-7 10 1,3-4 282,-5 5-387,0 5 74,-4-4 0,-1 7-249,-3-4 24,-8 5 169,0-3 0,-10 5-290,3 0-465,-3-4 572,0 3 46,-1-9 67,5 4 0,0-5 72,3-1-105,7 1 99,-7-5 1,13 2 9,-6-5 1,5-3-4,0-4-55,1-1 47,7 5 663,2-6-826,9-1-7,-3-5 160,9 0-403,-10 0 244,10 0 1,-6 0-7,3 0-1068,3 0 522,-9 0 744,3-5 0,6-1 0,2-6 0</inkml:trace>
  <inkml:trace contextRef="#ctx0" brushRef="#br1" timeOffset="172">20664 10858 8074,'5'-11'0,"1"-1"0</inkml:trace>
  <inkml:trace contextRef="#ctx0" brushRef="#br1" timeOffset="173">20767 10150 8072,'6'-11'2890,"4"4"-1280,-9 2-678,4 5-412,-5 0-185,6 0 0,-4 5 37,6 3 0,3 8-21,4 7 181,1 0-237,0 15 1,-2-6 55,5 10-881,-5-5 720,3 7 0,-4-3-299,-1 4 98,2-4 64,-8 3 0,2-4-191,-1 1 130,-4 4-674,2-15-302,-5 14 684,0-19 1,-1 13 15,-3-8-596,3-2 550,-9 5 0,-1-9-117,-4 3-996,0-3 613,-2-1 830,0-5 0,-2 3 0,0-2 0,-2 0 0,0-3 0,-2-6 0</inkml:trace>
  <inkml:trace contextRef="#ctx0" brushRef="#br1" timeOffset="174">20847 11098 8072,'-7'6'-1573,"-3"-1"1573,9-5 0,-9 5 0,3 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4:46.14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21026 6179 8319,'0'-12'1220,"0"6"-45,0-4-164,0 9-471,0-5-282,0 6 1,0 6 113,0 1 1,0 5-83,0 3 1,0-1-157,0 5 0,0 0 124,0 4 1,1-1-185,3 1-48,-3 0 0,4-4-348,-5 0 278,5-5 1,-3 6-698,1-4 518,4-1 1,-6-4-70,3 1-1261,-3-6 995,4 4 0,-4-7-80,3 4-559,-3-4 368,-1 2 829,0 0 0,-10-4 0,-2 4 0</inkml:trace>
  <inkml:trace contextRef="#ctx0" brushRef="#br0" timeOffset="1">20797 6407 8319,'0'-11'-714,"0"3"2138,0 0-242,0 6-565,5-3 0,2 1-9,4 0 0,6-1-91,2 1 0,2 3 131,2-3 1,5-1-234,3 1-157,-4 1-261,6 3 1,-7 0-255,4 0 0,-4-4 301,0 0-2352,-2 0 1599,-1 4 0,-4 0 709,0 0 0,0 0 0,4 0 0</inkml:trace>
  <inkml:trace contextRef="#ctx0" brushRef="#br0" timeOffset="2">22042 6533 8319,'5'-12'-667,"-3"6"1812,3 1-79,-5 5 113,5-5-338,-4 4 364,9-5-315,-9 6-678,5 0 267,-1 0-1548,-4 0-1093,4 0 1311,-5 0 1,5 6-1,1 0 1</inkml:trace>
  <inkml:trace contextRef="#ctx0" brushRef="#br0" timeOffset="3">22431 6533 8294,'0'-7'1218,"0"2"-937,0 0 1244,0 4-710,0-4-4173,0 5 3358,5 0 0,1 0 0,5 0 0</inkml:trace>
  <inkml:trace contextRef="#ctx0" brushRef="#br0" timeOffset="4">22876 6487 8292,'0'-11'0,"0"4"3071,0 2-1612,5 0-675,-4 4 0,8-5 1644,-5 2-1490,0 2-363,-4-3-2334,0 5 1759,0 5 0,-10 2 0,-3 4 0</inkml:trace>
  <inkml:trace contextRef="#ctx0" brushRef="#br0" timeOffset="5">21209 8406 8319,'0'-12'-1150,"0"1"1160,0-1 0,0 5 1296,0-1-110,0 1-147,0-5-136,-6 1-234,5-1 248,-4 6-164,5 1-658,0 5 0,0 9 20,0 2 1,0 8-81,0 0 1,1 3-18,3 1 0,-3 0 23,3-1 0,-1 1-74,1 0 1,-3-1-45,3-3 0,-3-2-1114,-1-1 856,5-4 0,-4 5-2366,3-6 1456,-3-4 1235,-1-2 0,-5 0 0,-1 1 0</inkml:trace>
  <inkml:trace contextRef="#ctx0" brushRef="#br0" timeOffset="6">20992 8543 8319,'7'-4'-142,"1"0"1,-4 0 525,3 4 0,1-1 610,3-3 0,4 3-215,1-3 1,0-1 74,-1 1 1,2-1-278,2 1 1,3 3-162,-3-3 1,-2-1-866,2 2 1,-5-1 369,2 4 1,-4-4-754,0 0 401,-1 0 0,-3 4-2495,-1 0 2926,-4 0 0,7-5 0,-4-1 0</inkml:trace>
  <inkml:trace contextRef="#ctx0" brushRef="#br0" timeOffset="7">22065 8588 8319,'0'-6'1588,"0"1"-487,0 0-186,0 4 479,0-4-1906,0 5 0,5 0 0,2 0 0</inkml:trace>
  <inkml:trace contextRef="#ctx0" brushRef="#br0" timeOffset="8">22442 8600 8319,'0'-12'4024,"0"6"-3507,0 1 904,0 0-924,5 4-782,-4-4-220,4 5-3771,-5 0 4276,0 5 0,0 1 0,0 5 0</inkml:trace>
  <inkml:trace contextRef="#ctx0" brushRef="#br0" timeOffset="9">22945 8588 8319,'0'-6'4231,"5"-4"-3302,1 4 44,5-1-139,-4 2-113,-2 5 1708,-5 0-2790,0-5 227,0 4-3889,0-4 4023,0 5 0,-5 10 0,-2 3 0</inkml:trace>
  <inkml:trace contextRef="#ctx0" brushRef="#br0" timeOffset="10">21882 10507 8319,'0'-7'0,"0"-1"886,0 0-28,0 2-314,0 1 1785,0 5-1927,0 5 1,0 1 17,0 6-18,0 4-208,0 2 0,-1 5 158,-3 0-29,3-6-65,-4 5-411,5-4 192,0 0 1,0 2 245,0-5-1168,0 0 607,0-3 1,0-1 77,0 1-1970,0-1 1434,0 0 0,-1 0 734,-3-4 0,-2 8 0,-6-2 0</inkml:trace>
  <inkml:trace contextRef="#ctx0" brushRef="#br0" timeOffset="11">21620 10736 8084,'4'-12'135,"-1"1"-135,1 4 0,1-1 0,3 4 1703,2-5-1039,6 8 0,-2-8 1055,5 5-893,0-5-465,4 8 1,4-8 31,0 5-217,4 0 0,-7 3-220,3-3 1,-3 3 125,-1-3 0,-1 3-1147,-3 1 1,1 0 608,-5 0 1,0 0 455,-3 0 0,-1 5 0,1 1 0</inkml:trace>
  <inkml:trace contextRef="#ctx0" brushRef="#br0" timeOffset="12">22488 10736 12157,'6'0'1208,"-1"0"-1212,0 0 147,-4 0-1374,5 0 90,-6 0 0,0 0 0</inkml:trace>
  <inkml:trace contextRef="#ctx0" brushRef="#br0" timeOffset="13">22865 10758 8084,'-7'-11'1128,"2"5"-652,5 1-683,0 5 0,5 5 1,2 1-1</inkml:trace>
  <inkml:trace contextRef="#ctx0" brushRef="#br0" timeOffset="14">23287 10747 8033,'0'-6'1005,"1"-1"1090,3 4-1211,-3 1 1484,5-3-797,-6 5 25,0 0-2100,5 0 1,-4 1-1500,3 3 2003,-3-2 0,-1 13 0,0-3 0</inkml:trace>
  <inkml:trace contextRef="#ctx0" brushRef="#br0" timeOffset="15">3872 13397 8258,'-7'0'295,"2"0"2781,5 0-2887,0 5 1,0 1 252,0 6-238,0 4-15,5 2 1,-3 6 188,1 3-159,-1 2-10,-2 5 0,0 0-34,0 1-125,0-1 130,0 0 0,0 4-223,0 0-438,0-5 462,0 0-286,0-9 225,0 4 0,0-5 159,0 0-297,0-5 108,0-2 1,3-4 118,1-1-34,0 0 604,1 1-586,-4-6 105,5-1 34,-6-5-81,5 0 38,-4 0-24,4 0-302,-5 0 347,0 5-67,0-3 1,1 3-67,3-5 281,-3 0-126,9 0 1,-2 0-115,7 0 211,-2 0-98,9 0 1,-3 0 213,7 0-222,3-5-507,6 3 687,-1-3-125,0 5 0,4-1 4,0-3-204,5 3 113,-7-4 0,2 5 92,-7 0-338,2 0 101,-9-5 0,2 3 196,-7-1-611,3 1 101,-9 2-333,3 0 301,-4 0 1,-6-1-55,-2-3 0,-4 3 31,-4-3-1186,-2 3 977,-6 1 0,1 0-135,-1 0-774,1 0 644,-1 0 897,-4 0 0,-2-5 0,-5-1 0</inkml:trace>
  <inkml:trace contextRef="#ctx0" brushRef="#br0" timeOffset="16">3826 13819 8138,'-6'-11'413,"-5"-1"0,10 5 359,-3-1-316,3 6-215,1-3-1,0-1 436,0 5-33,0-4-127,0 5-410,5 0 0,2 0 285,4 0 52,5 0-263,7 0 1,7 0 101,4 0 0,1-4-27,3 1 1,3-6-124,5 1 1,-4 2 64,-1-2 0,-4 2-236,1-2 28,-2-2 32,-2 9 0,-5-8-127,-2 5 0,-4-4 58,-4 5 1,-3-2-296,-4 1 229,-1 2-842,-5-3 597,0 5 0,-8-1-776,-2-3 0,-2 3-21,-5-3-576,-1 3 1085,-4 1 1,2 0 646,-5 0 0,0 0 0,-4 0 0</inkml:trace>
  <inkml:trace contextRef="#ctx0" brushRef="#br0" timeOffset="17">3872 13442 8243,'-7'-16'0,"2"7"0,5-2 667,0 7 21,0-1-207,0 0 276,0 3-348,5-3 1,2 5 93,4 0 93,1-5-278,4 4 0,2-4 142,5 5 0,3 0-209,1 0 0,5 0 280,-2 0 0,2-4 244,-2 0-763,3 0 176,-9 4 1,8-1 18,-5-3 1,1 2-56,-2-6 1,-2 4-199,3-3 1,-7 4-407,-1-1 1,-5-1-269,2 2 1,-8-1-27,0 4-2639,-5 0 3385,2 0 0,-10 5 0,-2 1 0</inkml:trace>
  <inkml:trace contextRef="#ctx0" brushRef="#br0" timeOffset="18">5002 13294 8387,'0'-12'-1345,"0"6"1127,0-4 528,0 4-230,0-6 0,0 5 81,0-1 427,0 5-277,0-7 0,0 8 375,0-6-192,0 6-158,0-3 378,0-1-176,0 5-22,0-9 8,0 9-258,0-4 460,0 5-328,0 5-508,0 1 186,5 6 1,-2 4-10,5 3 158,-6 3-95,8 11 0,-5-3 442,3 8-157,2 3-391,-9-1 0,8 11 372,-5 2 1,4-1 38,-5 2-1803,6-6 1426,-7 13 0,7-17 148,-6 6 0,1-7-165,-4-1 1,1-3-347,3-5 189,-3 1 89,5-6 1,-6-1-224,0-5 1,0-6 201,0-1-131,0-4 1297,0 0-1194,0-1-162,0-5-37,0 5 215,0-10-36,0 4 2155,0-5-2247,5-5 1,1 4 81,5-3 1,2-1 4,2 1 1,3-4-9,5 5 231,0-6-76,0 7 0,-1-7-142,1 6 230,-5-6-65,4 8 1,-6-8-94,3 5 3,-2 0 24,-6 4 0,0-4-425,1 0 137,-6 1-1055,-1 3-3246,-5 0 3747,-5 0 839,4 0 0,-14 0 0,2 0 0</inkml:trace>
  <inkml:trace contextRef="#ctx0" brushRef="#br0" timeOffset="19">5059 13191 8331,'0'-18'0,"0"7"0,0 1 319,0 8 70,0-8 1,0 9 228,6-4-277,-5 5 0,5 0-228,-2 0 147,-3 0 0,9 0-231,-3 0 166,4 0 0,1 0 195,-1 0-309,0 0 130,1 0 0,1 0 110,2 0-513,-3 0 178,5 0 1,-2-4-193,0 0 1,2 1-320,-2 3 1,-2 0-809,2 0 0,-2 0 1333,-2 0 0,1 0 0,-1 0 0</inkml:trace>
  <inkml:trace contextRef="#ctx0" brushRef="#br0" timeOffset="20">5710 13294 8198,'-5'-12'255,"4"6"574,-4 1-583,5 5 1302,0 0-1111,0 5-157,0 1 0,0 12 306,0 5-123,0 5-248,0 11 1,0 2 330,0 5-300,0 4-1209,0-3 792,0 9 230,0-14 0,0 8-442,0-9 283,5-6 124,-4 3 0,4-10 41,-5 2 1,0-6 7,0-5 0,0-5-146,0 1 1,4-2 16,0-1 1,0-5 1220,-4 1-1148,0-6-677,0 3-1521,0-5 1,0-5 1507,0-2 0,-4-3-557,0-2 1230,0 1 0,-1-6 0,-1-1 0</inkml:trace>
  <inkml:trace contextRef="#ctx0" brushRef="#br0" timeOffset="21">5551 13397 8198,'0'-17'1,"0"-1"0,0 1 513,5 0-314,-4 1 1,9 3 200,-2-2 282,2-3-334,1 5 0,2-3 387,2 4-428,3 1-123,10 0 0,1 0 190,5 4-128,6-3-634,-5 8 408,4-3 164,-4 5 0,-2 2-39,-3 1 1,2 5-135,-5 7 0,-5-1 289,-3 5-622,-5 0 277,-2 9 1,-7-2-33,-5 4-59,0 0 187,-10 0 0,-3 1-143,-10-4 0,-1 0 80,-3-5 1,0 1 23,-4 0 0,-2-5 7,3-3-1064,2-2 1011,0-2 1,6-1-446,3-2-353,3-3 164,9-5-767,-3 0 623,9 0 1,5 0 53,7 0 757,8-5 0,4 4 0,1-9 0,4 3 0</inkml:trace>
  <inkml:trace contextRef="#ctx0" brushRef="#br0" timeOffset="22">6167 13705 8200,'-7'-4'1423,"-1"0"-750,6 1-176,-9 3-127,10 0 305,-9 0-429,4 5-62,-1 1 0,-2 11 61,6 2 1,-5 2 124,4 2-330,0 0 73,4 0 0,0 0 257,0-1-560,0-4 161,5 4 0,2-10-40,4 4 0,4-5 91,1-3 1,3 1-9,-4-6 0,5 1 90,-1-4-5,3 0-47,1 0 1,-1-5 56,1-3-215,5-2 179,-4-1 1,0-2 105,-5-2 0,-3 1-93,3-5 1,-9 4 275,1-4-268,-7 0 2,1-4-382,-5 0 207,0 0 0,-2-4 48,-6 1 0,-1-1-107,-10 4 1,-1 6 13,-7 1 0,3 5-259,-3 3 1,3 3-642,1 5 508,6 0 218,0 5 0,3 5-1497,3 6 905,2 4 321,9-2-684,0 10 1253,5-4 0,6 4 0,7-5 0</inkml:trace>
  <inkml:trace contextRef="#ctx0" brushRef="#br0" timeOffset="23">6738 13694 8195,'-5'-18'501,"4"1"700,-9 11-729,9 1 910,-5 5 606,6 0-1885,0 5 1,0 5 218,0 5-76,0 6 0,0-4-223,0 11 65,0-4 1,2 6 311,2-4-812,-3-2 366,9 4 1,-9-10 64,3-3-924,2 3 626,-4-10 1,3 7-18,-5-7 1,1-3-564,3-2-949,-3-1 768,4-2 439,-5 0 1,-5-10 0,-1-3 0</inkml:trace>
  <inkml:trace contextRef="#ctx0" brushRef="#br0" timeOffset="24">6773 13374 8195,'-12'-18'2159,"6"7"-1927,1 6 136,5 5-409,0 0 144,0 5-61,0 1-1526,0 5 1484,0 6 0,10-4 0,3 3 0</inkml:trace>
  <inkml:trace contextRef="#ctx0" brushRef="#br0" timeOffset="25">7241 13568 7887,'0'-8'342,"0"1"1,4 3 88,-1-4 19,1 6-164,-4-8 1,0 7 83,0-5 469,0 6 36,0-3-15,0 0-443,0 4-147,0-5 1,-1 6-137,-3 0-184,-7 0 296,-7 0-492,-5 6 246,0 5 0,-3 3 308,-1 5-244,0-5-22,-1 7 0,8-8-164,-3 2 1,8-2-68,0-1 1,3-1-129,5 0 89,2 1 155,5-6-98,0 4-28,0-8 220,0 8 1,5-4-5,2 5 0,9 0-59,3-4 251,2 3-226,7-3 1,-4 0 256,3 1-221,-3 0-15,-1-2 1,-5 4 161,-3-2 0,-2-2-103,-2 2 1,0-1-58,1 5 0,-6-1 76,-2 1-252,-3-1 198,-1 0 0,-1 1 26,-3-1-33,-2 6-3,-11-5 1,0 5-26,-6-6 28,0 1-11,5-1 1,-3 1-61,2-1 53,2-5 11,-5-1-593,10 0 126,-5-3 274,6 3-1382,4-5 417,-3 0 487,9 0-1259,-4-5 958,5 3 958,5-3 0,6-5 0,7-2 0</inkml:trace>
  <inkml:trace contextRef="#ctx0" brushRef="#br0" timeOffset="26">7698 13648 8238,'0'-15'0,"0"-1"678,-5 6-372,3 0 0,-3 4-93,5-6 1,-4 5-68,1-1 0,-5 1 1110,4-5-537,-5 6-234,8-4 115,-9 8-269,9-3 1,-6 1 44,3 1-95,3-1 126,-4 4 0,5 0-460,-5 0 89,4 0 0,-9 0-122,2 0 135,-2 0-31,-7 0 0,3 5 30,-5 3-173,0 2 286,-3 1-325,-1 1 66,5-1 1,-2 0 180,4 1-209,6-1 65,0 1 0,9-5 109,-3 1-185,3-6 4,1 4-17,0-1 1,1-3 93,3 6 1,-2-4-88,6 3 0,0 0 93,3 0 1,4 3 32,0-2-21,6 2-1,-9 1 193,10-4-94,-4 3 1,1-4-102,0 6 276,0-1-100,-1 1 1,2-1-86,-5 0-33,0 1 17,-3-6 1,-5 4-98,1-2 92,-5 2 26,2 2-33,-5-1-1,-5 0 0,-7 5-1,-7-1-39,-8 0 26,3 2 0,-9-5-46,3 3 1,1-3 4,-2-5 0,6 4-161,-2-4 1,7-2 114,1-1 0,9-3-1153,-2-1 612,9 0-367,-3 0 148,6 0 111,11 0 0,1-3-367,11-1 1,5-5 1095,3 1 0,7-7 0,2-3 0</inkml:trace>
  <inkml:trace contextRef="#ctx0" brushRef="#br0" timeOffset="27">7960 13751 8231,'0'-18'0,"0"1"0,-3 6 934,-1 0-343,0-1-81,-1 6 0,0-4 202,-3 2 1,-2 3-253,2 1 1,2 3 438,-2 1-525,1 0-244,-5 5 57,1 1 1,3 10 74,1-1-188,4 5 113,-2-2 1,5 5-296,0 0 180,0-6-64,0 5-709,0-4 506,5-1 0,2 0 30,4-6-272,5 1 292,2-1 0,6-4 11,3-4 0,-2-1 6,6-2 1,-5-2 118,5-1-96,-1-4 56,0-4 1,-3-1 290,-4 1 1,-5-2 74,-3-2 233,-2-3-350,-2-5 1,0 1 123,-4-1-556,-2 0 177,-10-5 0,-2 4 114,-9-3-369,-1 3 224,-6 6 1,-4-1-881,0 8 445,-4-3 312,7 13 1,-4-3-1084,5 8 466,5 2 340,2 5-1309,9 6 773,-3 1 1022,9 5 0,-4-1 0,5 1 0</inkml:trace>
  <inkml:trace contextRef="#ctx0" brushRef="#br0" timeOffset="28">8383 13659 8246,'0'-17'1270,"0"0"-976,0 11 799,0 1 350,0 5 1,4 2-919,0 6-273,-1-1-64,2 15 0,-2-8-9,5 5 0,-5 0 230,5 4-628,-5 0 231,7 0 1,-9-2-35,3-2 1,-2 1-280,2-4 0,-3-1 90,3-4 1,-3-3-314,-1 0 306,0-6 152,0 3 234,0-5-116,0-5 231,6-1-126,-5-6 0,5-3 7,-2 0 444,-3-5-371,9 2 0,-3-1-40,4 0 0,1 0-58,-1-4 0,2 0-259,2 0 0,3 0 87,4 1 0,0 4-40,-3 3 0,1 2 33,-4 1 102,-1 6-56,1 1 1,-3 5-84,2 0 272,-2 5-203,-7 1 1,4 6 33,-2-1 172,-3 6-69,5 1 1,-8 4-182,1 1 102,-1 0 3,-2 0 1,0 0-930,0 0 426,0-1 107,0 1 1,0-4-211,0 0 1,0-5-276,0 2 0,0-4-1663,0 0 2491,0-1 0,5 0 0,1 1 0</inkml:trace>
  <inkml:trace contextRef="#ctx0" brushRef="#br0" timeOffset="29">9468 13077 8206,'6'-5'0,"1"2"0,-4-4-67,-1 4 202,3-2 158,-5 0 304,0 4-226,0-4 163,0 5-124,0-5 122,0 3 384,0-3-430,0 5 1,-5 5-85,-3 3 3,-2 2-141,-7 7 0,3 5 107,-5 9 183,5 2-369,-7 1 0,7 2 186,-5 2-1008,0-3 884,1 10-204,-3-10 204,8 10 0,-9-10-151,10 10 0,-5-10-66,6 3 1,0 1-363,4 0-41,-3-1 318,8-4 1,-3-4-126,5 1 1,2-6 72,1 2 1,4-3 125,4-1 0,4-4 34,1 0 1117,-1-5-995,1 2 0,-2-4 570,5-1-429,-5-5-117,3 5 0,-2-10-143,0 3 0,1-2 18,-5 2 1,-3-3-937,-1 3 412,1-3 135,-2-1-2727,4 0 1527,-8 0-1,3 0 352,-5-5 419,0 4 0,0-9 745,0 2 0,-5-2 0,-2-1 0</inkml:trace>
  <inkml:trace contextRef="#ctx0" brushRef="#br0" timeOffset="30">9708 13305 8219,'-5'-34'0,"3"0"1243,-3 10-715,5 2 0,0 11 217,0-1-280,0 1-92,0-1 1302,0 6-1147,0 1 0,2 5-396,1 0 0,0 9 188,5 2 189,-1 8-323,10 4 1,-5 6 50,4 6 0,0 0 31,-1 3 0,4-2-113,-3 2 1,3 1-140,-4-1 0,0-1-319,-4-7 0,1 2 188,-1-5 0,1-2-247,-1-6 1,1 2 89,-1-6-547,0 0 207,-4-4-198,3 1-333,-9-1 244,4-4 23,-5-2-318,0-5 1007,-5 0 1,3-4-167,-6 0 1,2-5 161,-2 2 0,-1-4 160,5 0 1,-1 0-343,1-1 637,3 1-167,-4-1-66,0 1 119,-1 0 1,-6 0 339,1 4 1,-1 2-193,1 5 0,-5 1 305,-3 3 0,-3 2-203,-1 6 0,-4 4 126,1 3 1,-5 3-193,5 0 0,-1-3-99,4 1 1,0-3-40,1 2 0,4 2-143,3-6 0,2 0-165,1-3 1,5-2-290,-1-3-856,6 3 621,-3-8-1437,5 3 323,5-5 847,1 0 0,5 0 903,1 0 0,-6-5 0,9-2 0,-2-4 0</inkml:trace>
  <inkml:trace contextRef="#ctx0" brushRef="#br0" timeOffset="31">10142 13134 8219,'0'-29'0,"0"1"1005,0 10-567,0 2 1,0 8 249,0 0-48,0 6 26,0-8 362,0 8-532,0-3 1006,0 5-939,5 0-102,1 0-168,6 5 0,-1 3 80,0 7 74,6 3-230,-4 0 1,4 5-23,-1-1 0,0 3 0,3 5 0,3 1-23,-3 3 1,-3-2 200,-1 2-669,3-3 256,-5 9 0,3-2 170,-4 0 1,-1 0-35,1-4 1,-6 4 27,-2 0-1380,-3 1 1060,4-5 1,-4 0-173,3 0-100,-8 1 269,3-6 0,-9 0-259,2-2 136,-2-3 274,-1 4 1,-1-9-222,1 0 0,1-5-60,2 1 0,-2-2-168,2-2 0,3-3-5,2-1-353,1-4-329,-3 2 361,4-5-277,-4 0-2282,5 0 3382,5-5 0,1-7 0,6-5 0</inkml:trace>
  <inkml:trace contextRef="#ctx0" brushRef="#br0" timeOffset="32">10599 13168 8219,'0'-7'0,"0"-1"0,0 4 3,0-3-1,0 4 402,0-2 212,0 0-368,0 4 263,0-10 163,0 10-200,0-4-226,0 0 265,5 4-195,1-9 1,10 8 10,4-1 1,1-2-1,2 1 1,0-4 43,0 4-200,-1-5 29,1 8 0,3-5-5,-3 2-156,2 3 208,-7-9-308,5 8 86,-6-3 1,5 5 315,-3 0-698,-3 0 301,1 0 1,-4-1-22,2-3 0,-6 3-56,2-3 0,-2 3 126,2 1-185,1 0 210,-6 0 0,1 0-71,-4 0 35,-1 0 35,3 0-75,-5 0 64,0 5 263,0-4-258,0 4 0,0 0 19,0 3 350,0 7-216,0-2 1,1 10 349,3-1-262,-3 1-81,4 10 1,-5-2 206,0 7-261,0-3 1,0 6 166,0-3-140,0-2 1,0 4 122,0-2-439,0-2 158,5 3 1,-4-5 182,3 1-509,-2-6 234,-2 4 0,3-5-140,1 2 0,0-2 111,-4-5 1,4 0-27,0 0 1,1-4 15,-2 0-163,-1-5 246,8 2 1,-8-4 26,6-1 0,-4 0 6,3 1 0,-4-5 7,1 1 0,1-4 285,-1 4 25,-1-6-131,-3 3 2128,0-5-2051,-5 0 0,-1 0 1,-7 0 177,-2 0-136,2 0-40,-8 0-197,3 0 161,-10 0 55,-1 0-801,-5 0 527,5 0 64,-4 0 0,8 0-967,-1 0 458,2 0 125,1 0 1,5 0-907,3 0 773,2 0-1861,2 0 1485,4 5 1,2-2 155,5 4-2187,0 1 2894,0-2 1,5 4 0,2-3 0</inkml:trace>
  <inkml:trace contextRef="#ctx0" brushRef="#br0" timeOffset="33">11775 13442 8142,'0'-6'-2169,"0"-4"3259,0 9-198,0-10-246,0 10-167,0-9-239,0 9 257,0-4 1767,0 5-1970,5 0 1,3 0 96,7 0-28,3 0-183,4 0 1,3-4 83,1 0 0,2 0-8,3 4 0,5-4-181,-1 1-120,1-1-131,-6 4-460,3-5 495,-14 3 0,7-3 39,-7 5-1156,-2 0 375,-6-5-182,-1 4 244,-8-4 1,-2 9 516,-8 0 304,-2 4 0,-7-1 0,0 4 0</inkml:trace>
  <inkml:trace contextRef="#ctx0" brushRef="#br0" timeOffset="34">11843 13625 8142,'-11'6'434,"5"0"343,1-6 96,5 0-193,5 0 1,1 0 257,5 0-488,6 0-165,1 0 1,1 0 374,0 0-120,5 0-239,0-6-415,9 5 161,-4-4 1,2 1 225,-1 0-1383,1 1 899,3 3 0,-5-4 234,-2 0-2436,-3 0 1593,-1 4 1,-6 0-600,-1 0 0,-4-1 1419,0-3 0,-1-2 0,1-6 0</inkml:trace>
  <inkml:trace contextRef="#ctx0" brushRef="#br0" timeOffset="35">12871 13157 8142,'0'-34'0,"0"8"200,0 3 0,0 8 69,0 0 0,2 2 134,1 2 1,-1-1-43,1 1 619,-1 0-194,-2 4-171,0-3 153,0 9-375,0-4 0,1 5-154,3 0-283,-3 0 224,4 5 1,0 2 398,3 9-278,2 1-60,1 6-17,1 5-43,4 1 0,-2 7 180,5 2-929,0 3 612,-1 4 0,4 2-51,-3 3 0,1-5-247,-1 1 0,1 0-321,-4-4 325,4-3 157,-7 0 1,3-6-379,-4-2 271,-1 2 62,0-14 0,1 7-86,-1-7 0,-1-2 0,-2-2-232,-3-7 603,0 2-844,-4-9-161,4 4-314,-5-5 754,0 0 0,-5-5-1041,-2-2 648,-3-4 315,-2 0 496,-4 0 0,-2-1 0,-5 1 0</inkml:trace>
  <inkml:trace contextRef="#ctx0" brushRef="#br0" timeOffset="36">13100 13614 8142,'-7'-8'390,"4"0"188,1 6 1,1-4-18,-3 2-134,3 2 18,-4-3 0,0 10 270,-3 3 0,-7 4 139,-4 3 0,-4 3-340,-4 4 1,-3 1-3,-8 0 1,2 0 121,-2 0-1878,3 0 1203,1-6 1,4 4-62,4-6-1239,7 0 970,2-3 1,10-2-134,-1-3 1,7 3-610,1-2 1,5-2 1112,6 2 0,6-5 0,0 2 0</inkml:trace>
  <inkml:trace contextRef="#ctx0" brushRef="#br0" timeOffset="37">2752 12883 8153,'12'-12'-1522,"-1"6"1299,-4-4 529,-2 9-27,-5-5-64,0 6 305,5 0 12,-4 0-179,4 0 110,-5 0-183,5 0 0,0 2 10,3 2 319,2-3-315,-9 4 0,8-4 51,-5 3 0,4-1-88,-5 4 0,5-3 79,-4 4 0,3-1 27,-3 5-175,0-1 8,-4 0 1,0 5 28,0-1 1,0 6-16,0 2 1,0 1 152,0 7-287,0-1-26,0-1 0,0 8-145,0-2 85,0 6 30,5-5 1,-2 3-131,4-4 1,1 3-99,3 0-562,-4 0 703,3-4 0,-4 0 96,6 1-198,-1-1 71,0 5 1,1-1 80,-1 8 0,-4-2-165,-4 10 0,-1-9 551,-2 5 1,0-6-106,0 6 1,1-7-31,3-1 0,-3 0 0,3 3 0,-3-3-8,-1 0 1,4-4-142,0 4 1,3-9 7,-3 1 0,5-2 191,-1 2-299,2-5 92,6-1 1,-3-5-194,2 0 0,-2 0 448,-2 0 1,1-4-539,-1 0 1,-1-5 156,-2 1 0,1-2-161,-5-2 0,1-1 32,-2-2 112,-1 2 0,4-5-126,-2 3-4,-3-3 54,4 0 1,-3-4-14,1 3-89,-1-3 249,3-1-20,-5 0-22,0 5 235,0-3-134,0 3 256,0-5 1,5 0-288,2 0 1,4 0-4,0 0 1,2-2-33,2-1 1,-1 1-14,5-2 1,0-1 56,4 2 1,0-3-7,-1 3 1,3 1-38,1-1 0,3 1 22,6 2 1,0-1-128,3-3 1,0 3 109,8-3 0,-2-1-162,10 1 0,-4-3 195,8 3 0,-3-4-180,-22 6 0,-1 0 0,29-5 174,-29 5 1,1 0-1,-1 0 1,2 0-211,2 2 0,0 0 1,1-1-1,0-2 209,1 2 1,0-1-1,1-2 1,0 0-18,-1 2 1,1 0 0,2 0-1,1-1-8,2 1 0,0 0 1,-1 1-1,0 0-9,1-3 1,0 0-1,-2 3 1,0 0-8,1-1 1,1 0-1,0-1 1,0 1-249,1 0 0,1 0 0,0-1 1,1 1 267,0 0 0,1 0 0,-4 1 0,1 1 35,0-2 1,1 0 0,-2-1 0,1 1 79,0 0 0,1 0 1,0 0-1,1 0 24,1 2 1,-1 0 0,-3 0 0,0 0-34,-1 0 1,1 0 0,0 0 0,0 0-70,-1 0 1,1 0-1,1 0 1,-1 0-29,0 0 1,0 0 0,1 0 0,0 0-78,-1 0 0,-1 0 1,2 0-1,0 0 23,1 0 0,0 0 0,0 0 0,0 0-127,2 0 1,0 0 0,-3 0-1,0 0 84,2 1 0,1-2 0,-1 0 0,0-2-24,2 2 0,1-1 0,1 0 0,-1 0 154,0 2 1,-1 0 0,0-2-1,-1 0-67,-1 0 1,1 0 0,-1 0 0,0 0 131,0 2 0,1 0 0,0 0 1,0 0-26,2 0 0,-1 0 1,0 0-1,-1 0-3,-3 0 0,1 0 1,2 0-1,1 0-44,0 0 0,1 0 1,-2 0-1,1 0-9,1 0 0,-1 0 1,0 0-1,0 0-80,0 0 1,1 0 0,3 1 0,-1 0 49,0 1 1,-1 0 0,4-2 0,1 1-81,-1 1 1,0 0-1,-1-2 1,0 1 17,-1-1 1,0 0 0,2 0 0,-1 1-320,2 1 0,-1 0 0,1-1 1,1-1 286,0 2 0,0 0 1,-2-1-1,-1-1 58,0 0 0,-1 0 0,1 2 0,0 0 14,-1 0 1,0 0 0,0 0 0,-2 1-27,-3-1 1,-1 0 0,3-1 0,-1 0 52,-3 3 1,0 0 0,1-1 0,0 0 85,-2 1 0,1 0 0,0 1 0,1-1-10,0-2 1,1 0-1,-1 1 1,1 1-92,-1-2 1,1 0-1,4 2 1,0 0-4,-2-2 0,-1-1 1,3 2-1,0-2-6,0-1 0,-1 0 0,-2 0 0,0 0-12,-2 0 0,1 0 0,0 0 0,0 0-53,0 0 0,0 0 1,-1 0-1,1 0 67,-2 0 1,-1 0 0,-2 0 0,-1 0 26,-2 0 1,0 0 0,-2 0 0,-1 0 163,-2 0 1,-1 0 0,29-4 29,-2 1 1,-4-2-115,-4 1 1,-2 2 114,-5-1 0,-6 0 503,-2-1 1,-3 3-684,-5-3 0,-1-1 459,-2 1 1,-7 1-445,3 3 1,-6-4 487,2 0 1,-9 0-535,1 4-95,-2 0-312,-3 0-1279,0 0 579,-6-5 1,-6 0-545,-1-3 0,0-1 1652,0 6 0,-6-11 0,-5 1 0</inkml:trace>
  <inkml:trace contextRef="#ctx0" brushRef="#br0" timeOffset="38">13728 12597 8086,'0'-11'95,"0"4"59,0-3 147,0 9-65,0-9 146,0 9 256,0-4 1159,0 5-1677,-5 0 233,-2 0-1,-4 0-39,0 5-137,-1 1 1,2 7 92,2 2-196,-2-2 118,9 8 0,-4-2-60,5 8 85,0-3-1,0 4-485,5 0 428,-4 1 1,8 5 135,-5 0-388,5 1 217,-8-1 0,8 0 95,-5 1-86,0-1-20,1 0 1,-4 4-4,3 0 1,-3 4-75,-1-4 1,0 4 87,0-4 1,0 4-10,0-4 0,4 1 8,0-1 1,3-3-43,-3-1 0,0 4-112,-4-4 0,4-1 161,-1-2-246,1-1 56,-4-1 0,0 3-15,0-5 0,4 3 72,0-3 0,0 0-88,-4-5-32,0 6 114,5-4 0,-4 4 169,3-5 1,-3 0-165,-1 0 1,0 1 0,0 3 1,0-3 6,0 2 0,0-5 3,0-2 0,0-2 12,0 2 1,-1 2-15,-3-6 1,3 4-8,-3-4 0,3 4 10,1-3 1,0-1-34,0-4 0,0 4 23,0 1 1,0-1 0,0-4 1,0 1-48,0-1 1,4 1-7,-1-1 0,1 0-221,-4 1 201,0-1 1,0 1-20,0-1 0,0-3-7,0-1 122,0-4-165,0 7 10,0-9 84,0 4 968,0-5-890,0 5 6,0-3 1,0 4-14,0-2 1,-1-3-271,-3 3 234,3-3 63,-4-1-50,5 0 8,0 5-5,0-3-1,-5 8 0,3-8 33,-1 6-1,-4-6 1,2 5 22,-2-3-24,-4-3 0,5 4 79,-5-5 0,-5 4-77,1-1-982,-5 1 634,2 1 1,-2-3-416,-3 1 1,1-1-1456,-8-2 2185,-1 0 0,-3 0 0,0 0 0</inkml:trace>
  <inkml:trace contextRef="#ctx0" brushRef="#br0" timeOffset="39">2741 12848 8212,'0'-6'1247,"0"1"-802,0 5 49,5 0-352,1 0 1,6-1 190,-1-3-171,1 3-16,4-4 0,-2 5 146,5 0-276,0-5 62,4 3 0,0-3 63,0 5 0,0 0-92,-1 0 0,5-1-138,0-3 8,-1 3 0,2-4-63,-4 5 94,9 0 1,-7 0 122,4 0-46,-4 0 3,2 0 0,-2 0 21,1 0-54,5 0 39,-8 0 1,7 0-16,-4 0 0,5 0 3,-2 0 1,3 0 29,1 0 0,1-1-5,-1-3 1,0 2-415,1-1 155,4 1-308,-4-3 544,5 4-42,-6-4 0,0 4 55,1-3 1,-1 3 140,0-3 1,-2 3-178,2 1 177,-2-6-73,7 5 1,0-4-43,3 5 0,5-1 8,7-3 1,-1 1-356,8-4 1,2 1 328,-31 2 0,1 0-633,3-1 1,0 0 603,-1 1 1,0 1-1,3 0 1,0-1 11,-3 0 1,-1 0 0,1 3 0,0 0-156,25-3 0,-27 3 1,0-1 146,0 0 0,-1 1 0,32-1 6,-32 0 0,0 0 0,32 1 1,0 1 1,-29 0-1,-1 0-2,0 0 1,1 0 0,-1 0 0,1 0-82,3 0 1,0 0 0,-2 0 0,0 0 8,-1 0 1,2 0 0,2 0 0,1 0 14,-1 0 0,1 0 1,3 0-1,1 0-114,-2 0 0,0 0 0,1 0 0,1 0 154,-2 0 0,0 0 1,2-1-1,-1-2 8,-1 2 1,0-1 0,0-1 0,0 0 3,-2 1 1,0 1 0,-1 0 0,1 0 49,-2-1 0,0 1 0,0 0 0,1 0-36,-3 1 1,0 0 0,2 0 0,1-1 4,-3-1 1,0 0-1,2 2 1,0-1-20,-2-1 0,0 0 1,2 1-1,0 1-1,-1 0 0,-1 0 1,1 0-1,-1 0-27,1 0 0,-1 0 0,0-2 0,1 0-6,1 0 1,0 0 0,4 0 0,-1 0 5,-1 2 0,0 0 0,2 0 1,0-1-9,0-1 0,-1 0 1,0 2-1,0-1 4,0-1 1,1 0 0,1 1 0,-1 1 10,0 0 0,0 0 0,0 0 0,0 0 14,-2 0 0,0 0 0,-2 0 0,-1 0-8,-1 0 0,0 0 0,1 0 1,0 0 2,-1 0 0,0 0 0,1 0 0,0 0 7,-1 0 1,0 0 0,-1 0-1,0 0 5,1 0 1,0 0 0,1 2 0,1 0-12,0 0 0,0 0 0,-1 0 0,1-1 3,0 0 0,0-2 0,0 1 1,0 0-33,2 0 1,0 0 0,2 0 0,0 0 25,0 0 1,0 0 0,0 0-1,1 0-40,-1 1 1,-1-2-1,0 0 1,-2-1 43,1 0 1,0 0 0,2 0 0,0 0 10,-2 2 1,0 0-460,-1 0 1,-1 0 468,-1 0 1,0 0 0,-1 0 0,-1 0 64,-1 0 0,1 0 0,2 0 0,0 0 100,-2 0 0,-1 0 0,3 0 1,0 0-156,-3 0 0,0 0 1,4 0-1,-1 1-136,-3 1 0,1 0 0,2-1 0,2-1 76,-1 2 1,0 0-1,-1-1 1,1-1-47,0 0 1,0 0-1,-3 2 1,1 0 7,0 0 1,0 0 82,2 0 0,-1 0-43,1-2 1,-1 0 0,-1 0 0,0 1-3,1 1 0,-1 0 1,27-1 71,-29 1 0,1 0 0,27 1-33,-30-1 1,1-1-1,26 1 51,2 1 0,-3 0-162,0 1 0,-1-3 118,0 3 1,0-3-53,0-1 0,0 0 32,0 0 1,-1 0-54,-3 0 1,1 0-25,-9 0 0,2 0 294,-9 0 0,0 0-238,-3 0 0,-6 0 772,-3 0 1,-5 0-654,-2 0 0,-9 0 641,1 0-616,-2 0 0,3 0 136,-1 0 0,1 0-245,-1 0 0,0 0 26,1 0 1,4 0-28,3 0 1,3 0-42,1 0 0,5-4-126,2 1 0,-1-1 113,2 4 1,-5-4 8,5 0-1,-6 0 199,2 4 1,-3-1-44,-1-3 0,0 3 94,0-3 1,-2 3-153,-2 1 0,1-1-4,-4-3 1,-1 3 120,-4-3 10,1 2-66,-6-3-10,-1 4-1054,-5-4-3246,0 5 4175,-5 0 0,4 0 0,-4 0 0</inkml:trace>
  <inkml:trace contextRef="#ctx0" brushRef="#br0" timeOffset="40">1428 15624 7884,'-7'-5'-548,"2"3"314,5-3 483,0 5 309,5 0-61,-3 0-291,8 0 296,-9 0-244,9 0-140,-4 0 0,6 0-6,-1 0 1,-3 0 10,0 0 0,3 0-12,4 0 1,4 0-6,-4 0 0,6 0-56,-2 0 1,-1 0 50,1 0 1,0 0-97,3 0 1,-3 0 106,1 0 1,-1 0-14,3 0 1,3 0-69,1 0 0,0 0 5,4 0 0,0-3 33,5-1 0,-1-1 0,0 1 1,4 3-141,0-3 0,6-3 76,-3 0 0,3 2 30,-3 1-411,4-2 443,-10 4 1,9-4 5,-6 2 1,3 3-67,-2-3 0,-1 3 2,-4 1 0,1-4 67,3 0 0,-1 0 10,5 4 1,-4 0-25,4 0 0,0 0-11,4 0 0,-1 0-48,1 0 1,0 0 16,-1 0 0,6-3-224,2-1 0,-1 0 217,2 4 0,-2-4-4,1 0 1,3-3 53,-3 3 1,3-4-37,1 4 0,-4-3-3,1 3 0,-2-4-13,1 5 0,0-2 4,-7 1 0,6 3 52,-6-3 1,7-1-1,0 1 1,2-4-39,-2 4 1,2-1 2,-6 2 0,10 0-49,-2-5 0,2 5 50,-1-5 1,0 2-8,3-2 1,-2-2-224,-26 6 0,-1 0 0,28-5 208,1 2 1,1-3-12,-1 2 0,-29 5 1,1 0-9,27-5 0,1 5 18,-4 0 1,1-2 0,-1 1 1,0 0-31,0 4 0,4 0 30,0 0 1,0-4-28,-4 0 1,1 1 22,3 3 0,-3 0 0,3 0 0,-2-4 30,-2 0 1,4 0 3,0 4 0,3 0-8,-3 0 1,-28-2 0,0 0-2,-1 1 0,1-1 0,3-2 0,0 0-33,2 2 1,0 0 0,0 0-1,-1-1 15,1 1 1,0 0-1,1 1 1,0 0-28,3-3 0,0 0 1,-1 0-1,0 0-137,3-1 1,0-1 0,-1 2 0,0 0 149,1 1 0,-1-1 1,1 0-1,-1 0 2,-1-2 0,-1 1 0,0 1 0,0 0-4,1 0 1,-1 1 0,0 1 0,0 0 27,-1-2 0,0 0 0,-2 2 0,0 0-162,0-2 1,0 1 0,-1 1-1,1 0 178,0-2 0,0 0 0,1 3 0,-1 0-27,-1-1 1,-1 0 0,0-1 0,1 1-27,-1 0 0,1 0 1,-2-1-1,1 1 19,2 0 0,0 0 1,0 2-1,0-1 1,2-1 0,0 0 0,-1 0 0,-1-1-11,2 1 0,0 0 1,-1 0-1,0-1-7,2 1 1,1 0-1,1 2 1,-1-1 8,0-1 1,0 0-565,-3 2 1,1-1 562,2-2 1,0 1 0,-3 1-1,2 1-3,2-2 1,1 0 0,-3 1-1,-1 1 11,-1-1 0,-2 2 0,0-1 0,-1 0-11,2 0 0,0 0 0,-1-2 0,1 0 4,0 0 0,0 0 0,1-1 1,-1 1-2,-1 0 0,-1 0 1,0 1-1,1 1 7,0-2 0,-1 0 1,-1 1-1,1-1-1,2 1 1,0-1-1,-2 1 1,0-1-7,2-2 0,0 0 0,-2 3 0,1 0 1,1-1 0,0 0 0,0 1 0,0 0-29,2-1 1,0 0 0,0 1 0,0 1 27,0-2 1,0 0 0,-2-1 0,1 1-13,1 0 1,0 0 0,-1 0 0,-1 0-288,4 2 0,0 0 159,-1 0 0,-1 0 133,-2 0 1,-1 0-1,1 0 1,-1 0 8,-1 0 0,1 0 1,-1 0-1,1 0-7,1 0 1,0 0 0,-1 0 0,0 0 9,-3 0 0,0 0 0,1 0 0,-1 0 6,0 0 1,0 0-1,31 0 107,0 0 0,-4 0-76,3 0 1,-3 0 33,4 0 0,-4 4-64,-29-2 0,1 0 1,28 1 9,3-3 0,-1 0-18,-29 0 0,0 0 1,-1 0-1,0 0-7,3 0 1,0 0 0,0 0 0,-1 0 6,2 0 1,-1 0-1,-3 0 1,1 0-8,2 0 0,0 0 1,-1 0-1,-1 0-11,4 0 0,0 0 1,-2 0-1,-1 0 14,1 0 1,0 0 0,-1 0 0,0 0-5,-1 1 0,1-2 1,1 1-1,0-1 4,0-1 0,0 0 1,1 2-1,0-1 18,-1-1 1,0 0 0,-2 0-1,0-1-17,2 1 1,0 0-1,-2 0 1,-1-1-1,3 1 1,1 1-1,-2 0 1,1 0 11,0-1 0,0 0 0,-2 1 1,-1 0-1,3-1 0,1 0 0,-4 1 1,1 1 4,2-2 0,0 0 0,-1 1 1,0 1 2,-1 0 0,0 0 0,1 0 0,0 0-8,1 0 0,1 0 1,-3 0-1,1 0-7,2 0 0,-1 0 0,-1 0 1,-1 0 0,1 0 0,-1 0 0,2 0 0,0 0 7,0 0 1,1 0 0,1 0 0,0 0 1,-2 0 0,0 0 0,2-2 0,0 0-9,-2 0 0,1 0 1,1 0-1,1 0-2,-1 2 0,0 0 0,3 0 0,1 0-2,-1 0 1,1 0 0,3 0-1,-1 0 1,0 1 0,0-2 0,2 0 0,0-1 86,0 0 1,0 0-1,4 0 1,0 0-87,-4 2 0,-1 0 0,4 0 1,0 0-42,-3 0 1,-1 0 0,2 0 0,-1 0 32,4 0 1,-1 0 0,-2 0 0,0 0-3,1 0 0,-1 0 0,1-2 0,-1 0 8,-1 0 1,0 0-1,1 0 1,0 0 1,-3 2 0,-1 0 0,2 0 0,0-1 9,1-1 0,0 0 0,-1 2 0,0-1 4,-1-1 0,-1 0 1,2 1-1,0 1 24,-1 0 1,0 0-1,-1-2 0,0 0-32,1 0 1,0 0 0,-1 0 0,0-1 21,1 1 0,0 1 0,1 0 0,0 0-18,-1 0 1,-1-2-1,2 1 1,0-1 0,1 2 1,0-1 0,-1-2-1,1 0 3,0 2 1,0 0 0,-1-2 0,1 1-2,0 1 0,-1 0 0,0-2 0,0-1-18,-1 1 0,0 0 0,1 1 0,0 0-2,-1-1 0,0 0 0,1 1 0,0 0 1,0-1 1,1 0-1,0-1 1,-1 0 10,1 1 0,0 1 0,-2-1 0,-1 1-54,1-1 0,0 1 0,-1 1 1,0 0 28,1-2 0,0 0 0,0 2 0,1 0-6,-4-1 1,1-1 0,3 2 0,-1 1 19,0-1 1,0 0 0,1 2 0,0-1-3,0 1 0,1 0 1,0 0-1,0 0 14,-1 0 0,1 0 0,0 0 0,-1 0-16,1 0 0,0 0 1,-2 0-1,-1 0 10,1 0 1,0 0 0,-1 0 0,0 0-7,1 0 0,0 0 0,1 1 1,0-1 43,-1 2 1,-1 0 0,2-1 0,0 0-23,1 0 1,0 1 0,-1-1-1,1 0 3,0-1 0,-1 0 0,1 0 0,0 0-20,0 0 1,-1 0 0,0 0 0,0 0 0,-1 0 1,0 0 0,0 0 0,1 0 25,-3 0 0,-1 0 0,1 0 0,-1 0-29,-3 0 0,0 0 0,1 0 0,-1 0 119,-1 0 1,-1 0 0,0 0-1,-1 0-40,30 0 0,-32-1 0,0 0 486,27-2 0,3 1-543,-2-2 1,-3 3-7,3 1 1,-4 0 33,-4 0 0,2 0-115,-6 0 0,5 0 144,-5 0 0,1 0 170,-5 0 1,0 0-218,-3 0 1,1 0-6,-5 0 0,-1 0 523,-7 0 0,1 0-511,-9 0 1,2 0 394,-8 0 0,-1 1-408,-4 3 504,1-2-880,-6 3 425,-1-5-2233,-5 0 1124,-5 5 1035,-6-4 0,-17 9 0,-8-4 0</inkml:trace>
  <inkml:trace contextRef="#ctx0" brushRef="#br0" timeOffset="41">2079 16743 8188,'0'-8'255,"0"1"632,0 4-251,0-2 2611,0 5-3053,0 5 1,0 2 77,0 4 0,3 7-31,1 5 1,0 1-43,-4 6 1,0 1-130,0 3 0,0 0-116,0 0 1,-1 4 49,-3 1 1,3 0-74,-3-1 1,3-3 52,1 4 0,0-4-77,0-1 0,0-4-29,0-4 1,0-2 94,0-1 0,3-1-5,1-3 0,4-3 17,-4-4 1,1-2 40,-1-3-21,-3 4 1,5-9 312,-2 6-268,-3-6 172,4 3-81,-5-5 291,0 0-374,5 0 0,2 0-124,4 0 1,2-3 104,2-1 1,-1-1-125,5 1 0,-1 3 69,1-3 0,4-1-17,0 1 0,-3 0 43,6 4 1,-5 0-2,2 0 0,2 0 50,-6 0 1,5 0-54,-5 0 1,-1 0-27,1 0 0,-4 0-87,4 0 1,-5 0-192,1 0 0,-1 0 2,2 0 0,-5-1-821,0-3 560,1 3 1,-7-6-221,3 4 0,-3 0-631,-5-5 735,0 1 673,0-5 0,-5-4 0,-2-2 0</inkml:trace>
  <inkml:trace contextRef="#ctx0" brushRef="#br0" timeOffset="42">2101 17108 8128,'0'-6'139,"0"-4"1531,6 9-1075,-5-4 1,9 3 12,-2-1 0,2 1-212,1-2 0,2 3 61,2 1 1,-2-1-169,2-3 1,1 3-21,0-3 1,4 3 11,-1 1 0,3-1-72,0-3 1,1 2-113,0-1 0,4-2 46,-1 1 0,1-4-175,-4 4 1,0-3-44,0 3 1,-1 0-177,1 4 0,-5-4-943,-3 0 564,-2 1-453,-2 3-248,-4 0 342,-2 0 1,-6 0 296,-3 0 692,-3 0 0,-9 0 0,-2 0 0</inkml:trace>
  <inkml:trace contextRef="#ctx0" brushRef="#br0" timeOffset="43">2090 16823 8242,'0'-11'700,"5"-1"0,-2 4-265,4 1 1,-3 3 150,4-4 0,1 5 281,6-5 0,-1 4-358,5-3 1,4 3 57,3-4 1,5 6-127,-5-2 0,2-1-291,-1 1 0,-3-1-50,3 1 0,-7 3-196,-1-3 1,-5 3 68,1 1 1,2 0-194,-2 0 1,0 0-373,-3 0 1,-1 0-2211,0 0 2802,1 0 0,-1 5 0,1 1 0</inkml:trace>
  <inkml:trace contextRef="#ctx0" brushRef="#br0" timeOffset="44">2947 16663 8125,'0'-11'-129,"0"4"0,0-3-515,0 3 1228,0-4 1,0 0-114,0 0 1,0 3 722,0 0-203,0 6-165,0-8-430,0 8-137,0-3-66,0 5 1,0 5-137,0 3 0,0 7 126,0 4 0,0 7 19,0 0 1,1 10-223,3-2 0,-3 8 43,3 0 0,-3 5-82,-1-2 0,4 9-159,0-5 1,1 2 112,-1 2 1,-3-8 125,3 0 1,1-3-96,-2 0 0,1 1 125,-4-5 1,4-3-39,0-5 0,0-5 148,-4 2 0,3-4-65,1-4 1,0 1-15,-4-5 1,0 1 408,0-5-434,5 1 207,-4-6-146,5-1 163,-6-5-648,0 0 0,5-1 269,2-3 1,5 3 57,3-3 1,3-3 144,4 0 0,1 1-111,0-2 0,0 4 29,0-4 0,0 5-190,0-5 0,-4 4 110,0-3 1,-2 4-167,2-1 0,-2 2-449,-6-2-549,1 3-59,-1-4-417,-4 5 1697,-2-5 0,-10 3 0,-2-3 0</inkml:trace>
  <inkml:trace contextRef="#ctx0" brushRef="#br0" timeOffset="45">2958 16480 8107,'0'-6'-269,"0"-4"1483,0 9-298,-5-5-45,4 6-634,-4 0 1,6 0-175,3 0 1,-2 0 87,6 0 1,-1-1 37,5-3 0,-1 3 15,1-3 0,3 2-3,0-2 0,5 3-93,-1-3 0,3-1-158,1 1 1,0-4-438,0 5 0,-1-5 280,1 4 1,0-1-1056,0 1 1,0 3 1261,0-3 0,-1-2 0,1 0 0</inkml:trace>
  <inkml:trace contextRef="#ctx0" brushRef="#br0" timeOffset="46">3712 16709 8253,'5'-7'201,"-4"-3"51,9 4 0,-8-2 665,1 1-90,-1 4 193,3-2-345,-4 5-421,4 0 1,-5 1 16,0 3 1,0 4 15,0 7 1,0 8-155,0 7 1,4 3 118,0 2 0,-1 0-208,-3 3 0,0-1-136,0 5 1,4-5-129,0 1 1,4-3 63,-5-1 1,3-4-125,-3-4 0,0-2 34,5-1 1,-6-5-119,2-3-330,2-2 439,-5-7 0,6-1-620,-3-5-195,-3 0 676,4 0 0,-15-10 0,-3-2 0</inkml:trace>
  <inkml:trace contextRef="#ctx0" brushRef="#br0" timeOffset="47">3552 16754 8155,'8'-11'0,"-1"0"0,-1-1 403,2 1 1,6-1 30,-3 1 0,5-4 15,-1-1 0,3 1-154,5 4 1,-1-1-54,1 1 0,4 0 341,-1-1 1,2 4-131,-1 1 0,-2 4-378,6 0 1,-6 1 125,2 2 1,-3 5-256,-1 3 0,-5 2 19,-3 2 0,-2-1-20,-2 0 0,-1 2-93,-2 2 1,-3 2-108,-5 2 0,0 2-65,0-2 0,-5-2 118,-3-2 1,-3 2 60,-5-2 0,3 0 59,-7-3 0,5-1 128,-4 0 1,4 0-12,-4-4 0,5 2 168,-1-5 0,2 0-5,2-4 1,-1 0-35,1 0 190,4 5 348,2-4-297,5 4-213,0-5 0,5 1-203,3 3 1,6-3 71,1 3 1,6 1-155,-2-1 0,1 1 175,-1-1 1,6-2-32,-2 6 1,3 0-124,-4 3 0,1 1-90,0-1 0,-1 2-39,-3 2 0,1-1 101,-5 5 1,0-4-59,-3 4 1,-6-4 62,-2 4 1,1-1-5,-1 1 1,-5 2 29,-7-6 1,-3 4 2,-5-4 1,-1 4 111,-6-4 1,-5 1-103,-3-5 1,0 3 87,0-3 0,-1 2-63,6-9 1,-5 3 0,5-3 0,-1 0-62,4-4 1,5 0-366,3 0 196,3 0 0,5-1-299,3-3 1,3 1-123,1-4 0,1 3 237,3-4 0,4 5 445,7-5 0,3 0 0,5-3 0</inkml:trace>
  <inkml:trace contextRef="#ctx0" brushRef="#br0" timeOffset="48">4454 16903 8042,'0'-12'-533,"0"6"1706,0-4-209,0 9-287,0-4-412,0 5 0,0 5 8,0 2 1,0 5 114,0 3 1,0 3-150,0 5 0,0 3 0,0 1 0,0 3-45,0-3 1,0 3-160,0-3 0,0 4 46,0-5 0,4-3 277,0-4-488,0-5 0,-1 3-299,1-6-79,0-5-177,-4-1-3176,0-5 3861,-5-5 0,-1-1 0,-6-5 0</inkml:trace>
  <inkml:trace contextRef="#ctx0" brushRef="#br0" timeOffset="49">4443 16652 8096,'0'-18'1580,"0"1"-1247,0 11 147,0 1-2062,0 5 1582,0 10 0,0-2 0,0 8 0</inkml:trace>
  <inkml:trace contextRef="#ctx0" brushRef="#br0" timeOffset="50">4683 16949 8064,'-12'0'-704,"5"0"763,-1 0 1229,5 0-872,-2 0 1,5 1-15,0 3 1,2 3-40,1 8 1,0-1-131,5 5 0,-5 1 88,5 2 1,-4 2-120,3 3 0,-4-3-117,1 3 1,1-4 16,-1-4 0,1 1-184,-2-5 1,-1 1 99,2-5-285,-3 0 76,4 1 27,-4-6 467,4-1-150,-5-5 0,0-1 104,0-3 0,2-2-99,1-6 0,-1 0-17,1-4 0,2 0-77,-1-3 0,1-3-103,-1 3 1,-1-2-113,4-2 0,1 0 65,3 0 0,1 2-23,-1 2 1,1-2 48,-1 6 1,0 0-24,1 3 0,-2 5 60,-2-1 12,2 6 0,-4-3 38,6 5 1,-5 0 15,1 0 0,-4 3 71,3 1 1,0 9-61,0-2 0,3 5 69,-2-1 0,1-1-38,-2 5 1,2-4 11,-5 4 0,4-4-13,-4 4 0,1-5 3,-2 1 0,-1-2-95,1-1 1,0-2-303,1-3-808,-3 3 538,4-3-22,-5 4 0,-1-3 253,-3-1 1,2 0 348,-6 0 0,0 4 0,-3-5 0</inkml:trace>
  <inkml:trace contextRef="#ctx0" brushRef="#br0" timeOffset="51">5276 17040 7965,'-11'-11'-86,"3"0"-43,1 4 1,3 0 810,-4 4 1047,6 1-711,-3-3-454,0 5 1,2 2-428,-4 1 1,3 4 50,-4 4 1,4 4-83,-3 1 0,3 4 0,-4-1 1,6 2-164,-2 2 1,3 0 75,1 0 1,0-1-96,0-3 0,5-2-96,2-1 1,5-4-97,3 3 0,-1-6 60,5-1 1,0-5 100,4 0 1,0-1 273,0-2 1,-1-5-10,1-3 0,4-2 50,0-2 0,-2-3-61,-6 0 1,3-2 92,-3 2 0,-3-3 11,-1-4 0,-6-1 46,-1 0 0,-6 0-363,2 0 1,-4-3 76,-4-1 1,-6 0-394,-5 4 0,-4 6-40,4 1 1,-6 5-209,2 3 1,-1 3 56,1 5 1,-1 2-356,4 1 1,-1 5 927,5 7 0,-7 3 0,7 5 0</inkml:trace>
  <inkml:trace contextRef="#ctx0" brushRef="#br0" timeOffset="52">5710 17029 7967,'0'-18'0,"-1"3"0,-3 7 1173,3-2-251,-4 8 146,5-8-395,0 9-483,0-4-35,0 5 1,4 5-108,0 3 0,1 3 80,-1 4 1,-2-1-137,6 5 1,-6-3-48,2 3 1,1-4 39,-1 4 1,0-5-127,-4 1 0,4-2-148,-1-2 50,1 1 202,1-1 1,-4-3-342,3-1 188,-2-4-23,3 2 232,-4-5 0,5-1-148,-2-3 281,-3-3 1,8-4-40,-5 0 1,4-5 77,-5 1 0,2-1-95,-1 0 0,-2 4-12,1-4 0,-1 4-10,-2 0 0,1 2 64,3 3-268,-3 2 152,4-1-186,-5 5 1,0-3 66,0 8 1,0 3-207,0 4 261,5 0 0,-2 1-11,4-1 1,0 1-46,0-1 1,3 0-3,-2 1 0,2-5 110,2 1 1,-1-5-61,0 0 1,2-1 54,2-2 1,-1 0-42,5 0 1,-3-5-11,3-3 0,-4 2-13,4-2 0,-4 0-3,4-3 1,-5 1 54,1 2 1,-2-2 1,-2 3 0,0-4 80,-4 0 0,2 3 19,-5 1 268,0 4-190,1-7-30,-4 9-120,4-4-115,-5 5 0,0 5 194,0 2 1,0 7-13,0 2 0,0 4-49,0-1 0,0 2-6,0 2 0,0 0-330,0 0 1,4-4-35,0 0 0,0-5-29,-4 1 1,1-2-61,3-2 1,-2-1-897,6-2 1315,-6-3 0,8 0 0,-3 2 0</inkml:trace>
  <inkml:trace contextRef="#ctx0" brushRef="#br0" timeOffset="53">6396 16926 7995,'-2'-14'497,"-1"2"783,1-2-665,-3 13-544,5-4 0,0 14 192,0 2 0,0 10 137,0 1 0,0 3-372,0 5 1,0-3 66,0 3 0,4-3-121,0 3 0,0-6-24,-4-1 0,1-1-62,3-7 1,-3 0 84,3-3 1,-3-5-106,-1 1 0,1-6-1211,3 2 639,-3-2-788,5-2 1492,-6 0 0,-6-6 0,0 0 0</inkml:trace>
  <inkml:trace contextRef="#ctx0" brushRef="#br0" timeOffset="54">6327 16720 8056,'0'-11'0,"0"-1"0,1 5 741,3-1-453,3 6 1,4-4-529,0 6 0,-3 0 240,0 0 0,-1 6 0,5 0 0</inkml:trace>
  <inkml:trace contextRef="#ctx0" brushRef="#br0" timeOffset="55">6818 16960 7974,'0'-18'176,"0"3"1,0 6 832,0 1-225,-5 1-215,-1-5 0,-6 2 46,1 3-400,0 2 1,-1 5-218,1 0 0,-2 2 82,-2 6 1,2-1 157,-2 9 0,-2 0-203,2-1 0,-1 6-336,0-2 1,4 1 168,-3-1 1,6-1-111,1-3 0,5-2-57,0 2 0,1-2 121,2-2 1,0 0-143,0 1 1,2-2 68,1-2 1,4-3 35,4-5 1,1 0 90,-1 0 1,1 0 19,-1 0 0,0 0-1,1 0 1,3-5 181,0-3 1,0 2-93,-3-2 1,-1 0 152,1-3 0,-5 0 119,1-1 1,-2 5 81,2-1 47,-3 5 91,-5-2 29,0 5-325,0 5 1,-4 2-7,0 4 0,-5 6 17,2 2 0,2 1 87,1-1 0,3 1-298,1-4 0,0 3 53,0-4 1,4 0-30,-1-3 0,6-2-62,-1-3 1,6 2-254,1-5 0,0 0 19,-3-4 0,3 0-143,0 0 1,2-2-173,-2-1 1,-1 0 180,5-4 1,-5-1-994,1-3 1418,-7-1 0,2-4 0,-4-2 0</inkml:trace>
  <inkml:trace contextRef="#ctx0" brushRef="#br0" timeOffset="56">7012 16583 8054,'0'-29'0,"5"6"0,-2 7 413,5 4 0,-1 1 112,5-1 1,-2 1 144,-3-1 1,0 6 152,-3 2-548,-3 3 1,8 2-25,-5 3 1,3 4-30,-3 7 1,0 4 9,-4 8 0,4 2 19,-1 5 1,1 5-140,-4 3 0,-1 3 60,-3 0 1,3 1-146,-3 0 0,3-4 23,1 0 0,0-2-173,0 2 0,0-3 117,0-4 0,0-5-170,0 1 0,0-7 38,0-2 0,0-2 148,0-5 0,4-3-122,-1 4 1,1-7-6,-4-2-206,5-4-334,-3 7-820,3-9 16,-5 4 1461,0-5 0,-5-5 0,-2-1 0</inkml:trace>
  <inkml:trace contextRef="#ctx0" brushRef="#br0" timeOffset="57">7606 16389 8187,'12'-6'0,"-2"-5"-101,-3 4 1,4-2 110,-4 1 1,0-2 185,0 3 1,0 0 390,0 0-31,-2 4 195,0-7-229,-3 9 52,3-4-53,-5 5 41,0 0-424,-5 0 1,2 6 84,-5 5 1,1 7 37,-5 9-69,-4-3 0,3 13 185,-2-3-243,-3 3 1,6 1-123,-4 0 1,4 4 191,0-4-172,1 5 1,1-4-196,2 3-26,-2 3 1,7-5 102,-4 6 0,4-4 70,-1 0 0,4-4 8,4 4 0,-1-7-69,4-1 1,1-4 28,3-8 0,2 1 116,2 0 1,-2-1-18,2-3 1,-2-3 5,-2-4 0,1-1 40,-1 0 1,1 1 124,-1-1 0,0-3-158,1 0 0,-5-6 5,1 2 0,-4 1-30,3-1 0,-3 0-2,4-4-982,-6 0 672,4 0 0,-5 0-1683,3 0 266,-3 0-360,4 0 2050,-5 0 0,-5 0 0,-1 0 0</inkml:trace>
  <inkml:trace contextRef="#ctx0" brushRef="#br0" timeOffset="58">7869 16903 8035,'6'-17'196,"-1"9"505,-5-4-46,0 3-195,0-2 574,0-1-219,0 6-628,0 1-31,0 5 1,4 1-133,0 3 1,4 2 67,-5 6 1,3-1-94,-3 1 0,0 3-166,4 0 1,-4 2 65,1-2 1,1-3 10,-1 4 0,1-4 94,-1 0 1,-3-5-384,3 1 286,-3-5 0,0 3-193,3-2 261,-3-3-10,4 4 126,-5-5 0,4-5 33,0-3 1,5 2 3,-2-2 1,4-3 13,0-4 1,2-2 36,2 2 1,-2-1-65,2-3 1,-2 1 114,-2 3 1,-3 3-107,-1 1 1,-3 1 172,4 6-539,-6-5 191,3 8 0,-1-3-106,0 8 0,1 6-12,-1 5 1,-3 5 104,3-1 0,-3 4-78,-1 4 1,1-3-136,3 3 1,-3-2-153,3 2 1,-1-7-303,1 3 0,-2-3-189,6 3 1,-4-5 68,3-3 851,-4-2 0,12 3 0,-2 2 0</inkml:trace>
  <inkml:trace contextRef="#ctx0" brushRef="#br0" timeOffset="59">8314 17200 8035,'8'0'44,"0"0"373,-6 0-30,8 5 0,-7 0-105,4 3 1,-4 2 266,1-3 0,-2 4-146,2 0 1,-3 2-240,3 2 0,-3-2 34,-1 2 0,0-3-151,0 0 1,0-1-177,0 1 1,0-5-518,0 1 1,0-4-1596,0 3 2241,0-4 0,-5 7 0,-1-4 0</inkml:trace>
  <inkml:trace contextRef="#ctx0" brushRef="#br0" timeOffset="60">8680 16275 8099,'-5'-18'1401,"4"1"-922,-5 6-275,6 5 241,6 1 1,-4 5-140,6 0 0,-5 5 89,5 2 1,0 3 45,3 2-416,1 4 152,-1 2 1,2 5 12,2 0 1,-2 0-144,2 0 0,-3 1 4,0 2 1,-1-2-158,1 3 0,-1-3-105,1-1 107,-1 0 46,-5 0 0,5-2-211,-4-2 1,-1-1-72,2-3 0,-4-2-36,4 2 1,-5-6-22,5-1 1,-6-5-151,2 5 1,-1-5-7,1 0-595,-3 4 261,4-6 128,-5 4 759,-5-5 0,-1 0 0,-6 0 0</inkml:trace>
  <inkml:trace contextRef="#ctx0" brushRef="#br0" timeOffset="61">8897 16629 8099,'0'-18'0,"0"2"-50,0 4 418,0 1 646,0-1-510,0 6 0,-5 2 31,-3 8 0,-3 2-173,-4 6 1,2 4 36,-2 3 1,-2-1-197,2 1 1,-2-1-95,2 1 0,2-1-350,-2-3 1,3-3 253,0 4 0,2-7-297,2-2 0,2-3-601,2 4-40,3-6 0,-4 5-628,5-4 1553,0-1 0,0 3 0,0-5 0</inkml:trace>
  <inkml:trace contextRef="#ctx0" brushRef="#br0" timeOffset="62">8600 16983 8099,'-6'-5'252,"0"3"0,5-3 418,-3 5 0,3-1 573,-3-3 176,3 3-292,1-4 752,0 5-1657,5 0 0,5-4-55,6 0 0,4-1 0,-1 1 0,2 2-2,2-6 0,4 5-242,0-5 1,3 4-181,-3-4 0,3 5 188,-3-5 1,3 6-490,-3-2 1,0-1-47,-5 1 0,-3 0-311,0 4 0,-8 0-321,0 0-366,-2 0 1602,-3 0 0,-1 5 0,-5 1 0</inkml:trace>
  <inkml:trace contextRef="#ctx0" brushRef="#br0" timeOffset="63">8737 17143 7955,'-5'-12'531,"4"6"857,-4 1-568,5 5 996,0 0-1496,5 5 1,-3 1-166,6 6 0,-6-1 28,2 1 0,1-1-78,-1 0 1,0 1-196,-4-1 1,1 1 208,3-1-293,-3 1-87,4-1 0,-5-3-42,0-1-253,0-4 106,0 2 343,5-5 1,-2 0 58,4 0 0,-3-2 16,4-1 1,-1-4-1,5-4 0,-1 0 19,1-1 0,0-3 33,4 0 1,-4-1-53,4 5 93,-4 0 22,0-1-41,-1 6 1,-3 1 5,-1 5 0,-3 0 7,4 0 1,-6 5-3,2 2 1,1 4 118,-1 0 0,1 0-53,-1 1 0,-3-1-53,3 1 0,-2-1-467,2 1-49,-2-1 0,6 0-322,-4 1 0,1-6 111,-1-2 0,-1 1 661,4-1 0,1 0 0,3-4 0</inkml:trace>
  <inkml:trace contextRef="#ctx0" brushRef="#br0" timeOffset="64">9160 16389 8039,'-6'-23'0,"5"5"0,-4 2 511,5 4 0,0 1 368,0 0-12,0-1-321,0 1 0,0 3 752,0 1-473,0 4-438,5-2 1,-2 5-92,4 0 0,-3 1 87,4 3 0,-4-1-168,3 4 1,1 1 14,3 3 1,1 2-105,-1 2 1,0 3 101,1 5 1,3 0-30,0-1 0,4 5 147,-3 0-546,4 4-50,-7-1 209,3 4-110,1 5 0,-5-2 94,4 5 0,-8-5-37,0 1 0,-5-1 74,0 1 1,-1-3-128,-2 3 1,0-2 30,0-2 0,0-1-58,0-3 0,0 2 28,0-5 1,-4-1-188,0-3 1,-4 0 19,5 0 1,-6-5-156,1-3 1,2-2-630,-2-2 0,6-3-108,-2-1-975,-3-4 1122,1 2 1058,-5-5 0,-1 0 0,1 0 0</inkml:trace>
  <inkml:trace contextRef="#ctx0" brushRef="#br0" timeOffset="65">9525 16161 8063,'0'-12'-371,"0"1"-365,0 4 749,0-3 188,0 9 1,1-5 471,3 2 1,-1 2-236,4-1 1,1 0-166,3-1 0,2 3-44,2-3 0,3 3-15,5 1 0,0-4-34,-1 0 0,1 1-136,0 3 1,0-4 16,0 0 1,-4 0 169,0 4-291,-5 0 1,2 0-15,-4 0 1,-6 1 30,-2 3 1,1 3 134,-1 4 1,0 2-14,-4 2 1,0 4 43,0 8 0,0 1 130,0 2 1,0 7-34,0-3 0,0 8 25,0 0-132,0 7 1,0-2 93,0 3-267,0 2 0,0-5-2,0 2 1,0-2-84,0-1 1,-2-2-104,-1-2 0,1 1 40,-2-5 0,3 0-105,1-3 1,0-5 31,0 1 1,0-5 105,0 5 0,0-7 140,0-1 0,0-1-25,0-2 0,0-3 186,0 2 1,0-5-245,0 1 0,0-6-75,0-1-69,0 0 122,0 3 1,1-1 183,3-2 0,-2-2-234,1-2 194,-1-3 1,-2 6-187,0-4 379,0-1 134,0 3 786,0-5 1,-5 0-734,-3 0 1,-3 0 5,-5 0 1,1 0-211,-8 0 1,3 0 60,-7 0 1,-1 0-312,2 0 1,4 0-386,7 0 0,2 0-1512,2 0 7,4-5 1960,2-2 0,10-9 0,2-2 0</inkml:trace>
  <inkml:trace contextRef="#ctx0" brushRef="#br0" timeOffset="66">10222 16754 8052,'-7'-6'0,"1"1"720,2 5 90,3 0 286,-4 0-221,5 0 1,1-4-630,3 0 0,6 1 100,5 3 1,6-2-125,-2-2 0,3 2-163,5-6 1,-3 5-90,3-5 0,1 4-359,-2-4 1,1 6 107,-4-2 1,-5-1-295,-3 1 0,-2 0-1664,-2 4 2239,-5 0 0,5 0 0,-5 0 0</inkml:trace>
  <inkml:trace contextRef="#ctx0" brushRef="#br0" timeOffset="67">10245 16937 8100,'-7'0'1118,"2"0"1282,5 0-2020,5 0 0,2 0-81,4 0 0,4-1 50,0-3 0,6 3-192,-2-3 1,2-1-104,2 1 1,-1-4-245,-3 5 0,1-2-530,-5 1 1,4 3-459,-3-3 0,3 1 1178,-4-1 0,5-2 0,-2-5 0</inkml:trace>
  <inkml:trace contextRef="#ctx0" brushRef="#br0" timeOffset="68">10930 16777 8129,'0'-11'662,"0"-1"1097,0 6-953,0 1-406,0 5-109,5 0 0,-3 1-31,6 3 1,0 6-139,3 5 1,-1 6 139,-2-2 1,-2 2-30,-2 2 0,-3 0-67,3 0 0,1 0-118,-1 0 1,0-4 5,-4 0 0,0-2-208,0 2 1,0 2-72,0-6 1,0-4 115,0-3 0,0-4-264,0 3 60,0-4 158,0 2 246,0-5 170,0-5 1,1 2-216,3-4 1,-3-1-29,3-3 0,1-4 31,-1-1 0,5-4-10,-2 1 0,3-3-187,2 0 0,3-1 69,0 0 0,6 0-197,-2 0 0,-2 5 98,2 3 0,-5 3 47,2 0 1,-4 6 107,0 2 1,-5 3-30,1 1 179,-6 0 1,7 1-66,-5 3 0,0 3 200,-4 9 1,1 0 6,3 3 0,-3 3-152,3-3 1,-3 2-38,-1 2 0,0 0-26,0 0 0,4 0-34,0 0 1,1-4-169,-1 0 1,-2-5-177,6 1 1,-5-3-79,0 0-492,4-1 0,-6-3 142,3 0 0,-2-6-1244,2 2 1996,-3-3 0,4-1 0,-5 0 0</inkml:trace>
  <inkml:trace contextRef="#ctx0" brushRef="#br0" timeOffset="69">11558 16926 7969,'0'-12'2207,"0"6"-1573,0 1-577,0 5-89,5 0-724,-4 0 756,4 5 0,0-4 0,2 4 0</inkml:trace>
  <inkml:trace contextRef="#ctx0" brushRef="#br0" timeOffset="70">12083 16252 8061,'-6'-12'0,"1"1"0,5 0 0,0 3 460,0 0-149,0 6 1,0-4 631,0 2-241,0 2 247,0-3-455,5 21 1,0-2-131,3 12 1,2 0-64,-3 0 1,5 0-104,3 4 0,2 1 0,2 3 0,1-4-112,-5 1 1,5-5-249,-1 5 0,-1-6 0,1 2 1,-5-3-276,1-1 1,-2-5-68,-1-3 1,-1-3 75,0 0 0,-3-5-1253,0 1 447,-6-5 657,3 2 1,-6-5 157,-3 0 0,-2 0 67,-6 0 0,1-4 352,0 0 0,-1-4 0,1 5 0,-1-6 0,1 1 0,1 2 0,2-2 0,-2 1 0,2-5 0,2 5-3,-2-1 0,5 4 91,-5-3 0,4 4 250,-3-1 1,3 3 271,-4 1 1,4 1-138,-3 3 1,-2 0 131,-6 7 1,1-4-141,-5 8 1,5-4-117,-2 8 0,0-5-303,1 1 0,-2-2-65,2-1-324,2-1 115,-3 0-47,9 1 1,2-5 274,5 1 0,5-5 0,2 2 0</inkml:trace>
  <inkml:trace contextRef="#ctx0" brushRef="#br0" timeOffset="71">11935 16960 8003,'-5'-6'0,"3"-1"0,-1 3 1641,1 3-509,2-4 647,0 5 0,5 0-1538,3 0 1,2 0-173,2 0 0,0-1 89,4-3 0,-2 3-183,5-3 1,0 1 26,3 0 0,1 1-94,0-1 0,1 0 80,3-1 1,2 3-218,5-3 1,1-1 153,-1 1 1,0 0-125,0 4 1,-1-3-246,-2-1 1,-5-4 162,-6 4 0,-4 1-249,-5 3 1,-3-2-161,0-1 207,-6 1 108,-2-3 0,-6 5-187,-6 0 1,1 0 46,0 0 0,-1 4 515,1 0 0,-6 5 0,-1-3 0</inkml:trace>
  <inkml:trace contextRef="#ctx0" brushRef="#br0" timeOffset="72">12003 17131 7916,'-5'-11'725,"4"5"-34,-4 0 232,5 6 1594,0 0-2312,0 6 0,0 4 41,0 5 1,1 1-28,3 0 1,-3-2-196,3 5 1,-3-4 104,-1 4 1,0-5-171,0 1 0,4-2-16,0-2 1,4 1-203,-5-1-39,1 0-400,1 1 203,-3-6 72,3-1 663,-5-5-270,5 0 1,0-5 93,2-2 1,4-4-28,-4 0 1,3-2-10,2-2 0,0 1-28,4-5 0,-4 5-111,4-1 1,-5 6 97,-3 1 0,0 5-67,-4-5 45,5 5-6,-8-2 0,6 5 60,-3 0 0,-3 2 47,3 1 1,1 4 155,-1 4 0,1 1-109,-2-1 1,0 1-28,5-1 1,-5 0-80,5 1 1,-4 3 54,3 0 1,-3 0-260,4-3 1,-4-1 96,3 1 0,-4-5-1421,1 1-283,-3 0 1804,-1 3 0,0 0 0,0 1 0</inkml:trace>
  <inkml:trace contextRef="#ctx0" brushRef="#br0" timeOffset="73">12769 16834 8130,'-7'0'1772,"2"0"-1502,5-5 0,1 4 101,3-3 1,3 3 226,4 1 1,5 0-246,3 0 1,3 0 28,1 0 0,4 0-260,-1 0 0,1 0 68,-4 0 1,3 0-158,1 0 1,-2-1-273,-6-3 1,2 3-444,-6-3 1,0 1-526,-3-1-1309,-6 3 2516,-1-4 0,-10 5 0,-1 0 0</inkml:trace>
  <inkml:trace contextRef="#ctx0" brushRef="#br0" timeOffset="74">12780 17006 10522,'11'0'1215,"3"-2"-651,5-1 0,4 0-137,8-5 0,2 5-208,-3-5 0,6 4 20,-2-3 1,1 4-655,-8-1 0,0 3 106,-4 1 0,-2 0-195,-2 0 0,1 0-941,-4 0 1445,-1 0 0,-4 5 0,1 1 0</inkml:trace>
  <inkml:trace contextRef="#ctx0" brushRef="#br0" timeOffset="75">13728 16503 8041,'0'-29'0,"0"6"0,0 7 886,0 4 0,4 5 151,-1-1 410,6 5-991,-7-7 0,4 9-196,-2-3 1,-2 9 31,6 7 0,0 2 94,3 9 0,4-2-29,0 10 0,4-1-112,-3 4 0,0-1-189,-1-2 1,-2 6-9,2-3 1,-1 3-100,2-3 0,-4-1-39,3-3 0,-2 2-116,-1-5 0,2 3 42,-3-3 1,3-4-127,-6-4 0,0-4-315,0 4 107,2-5-631,-3 2-88,-1-4-461,-1-6 514,-5-1 7,0-5 495,-5 0 1,-1-4 661,-6 1 0,1-6 0,-1 2 0,1-4 0</inkml:trace>
  <inkml:trace contextRef="#ctx0" brushRef="#br0" timeOffset="76">13979 16971 8041,'-7'-11'-422,"-1"0"0,4 4 1080,-4 3 1,5-1-170,-5 2 1,4-1 199,-3 4 1,-2 1-227,-6 3 1,-3 2-17,-5 6 0,-4 3-178,1 0 0,-5 4-31,5-4 1,-1 4-98,4-3 0,1 3-135,3-4 0,0-4-884,8-3 664,-3-1-2023,13 0 1043,-4 3 1194,5-9 0,5 9 0,1-3 0</inkml:trace>
  <inkml:trace contextRef="#ctx0" brushRef="#br0" timeOffset="77">15224 16777 8106,'-11'0'-750,"-1"0"946,6 0 662,1 0 296,5 0 1,5 0-887,2 0 0,4 0 49,0 0 1,0 0-85,1 0 0,4 0 14,3 0 1,3 0 20,1 0 1,7-4-32,8 1 1,4-1-26,11 4 1,6-4-320,-27 2 1,1 0 0,2 0 0,2 0 250,1 2 1,0 0 0,4 0 0,0 0-19,1 1 0,1-2 0,1 0 0,0-1 0,1 0 0,0 0 0,0-1 0,0 1-1233,2 0 0,0 0 0,-2 0 1,0-1 936,2-1 1,-1 0-1,0-1 1,-1 0 169,0 1 0,-1 0 0,-1 0 0,-1 0 397,-1 0 1,0 0 0,-4-1-1,0 1-54,-2 2 0,0 0 0,27-3-452,-5 1 1,-6 3 73,-7-3 0,0 3 17,-3 1 0,-7 0 145,-4 0 1,-7 0-77,-2 0 1,0 0 349,-7 0 0,1 0-356,-5 0 0,-5 1 1274,-2 3-1416,-3-3 539,-1 4-1268,0-5 332,-5-5 0,-2 4-565,-9-3 1,4 3 304,-3 1 0,-3 0-279,-1 0 1,1 0 301,-1 0 0,4 0 731,-4 0 0,-5 0 0,-6 0 0</inkml:trace>
  <inkml:trace contextRef="#ctx0" brushRef="#br0" timeOffset="78">17166 16640 8106,'11'0'0,"-2"-1"372,2-3 1,-2 3-41,6-3 0,2 3-49,-2 1 0,2 0 12,-2 0 1,3-4 146,4 0 0,-3 0-145,1 4 1,-3 0 120,2 0 1,2 0-41,-6 0 0,0 2 97,-3 1-4,-1-1-205,-5 8 1,-1-8-168,-5 6 1,0-4 89,0 3 1,0-3 29,0 4 1,-5-1-60,-2 5 1,-3-1-103,-2 1 0,-3 3-63,0 0 1,-1 0 29,5-3 0,0 3-130,-1 0 1,1-3-410,-1-5 0,6 1-557,2 3 0,-1-3-874,1 0 1945,-5-6 0,-2 8 0,-7-3 0</inkml:trace>
  <inkml:trace contextRef="#ctx0" brushRef="#br0" timeOffset="79">15578 16183 7966,'-6'-5'0,"1"4"605,5-4 110,0 5-426,-5 0 247,3 0 1,-3 1-119,5 3 0,0 2-33,0 6 0,0 0-90,0 4 1,0-4-45,0 4 0,0 0-39,0-1 0,1 1 1,3-5 159,-2 0-92,3 1-426,-5-1 50,0-4-261,0-2-836,0-5 1219,5 0 0,-3-2 2,6-1 1,-1 0-22,5-5 1,-1-3-24,1-4 1,3-2 60,0 2 0,4-3-35,-4-5 0,4 2 4,-3 2 1,3-1 37,-4 4-34,0 1 1,-5 7-16,-2 1 1,-2 4 1,-2 0 1,-3 4 91,3 6 0,-1 1-81,1 7 1,-3 2 113,3-2 1,-3 5-124,-1-1 0,0-1 2,0 1 1,0-1-217,0 1 0,1 1-346,3-5 0,-3 1-38,3-5 1,-3 1-373,-1-1 0,4 0-184,0 1 1,0-5 297,-4 1 849,0-5 0,0 7 0,0-4 0</inkml:trace>
  <inkml:trace contextRef="#ctx0" brushRef="#br0" timeOffset="80">16035 16320 8031,'0'-11'1741,"0"0"-1285,0-1-64,0 6 0,1-3 216,3 5 1,2 0-289,6 4 1,-1-1-137,1-3 1,3 3-6,0-3 0,5 3-131,-1 1 1,3 0-111,1 0 1,0 0 94,-1 0 1,-2-1-335,-1-3 1,-4 3 5,4-3 0,-4 2-68,4 2 0,-5 0-26,1 0 1,-2 0-980,-2 0 431,1 0 375,-1-5 0,-4 3 341,-4-6 0,-1 4-23,-2-3 0,0 3 139,0-4 1,-4 5-23,0-5 1,-1 4 60,1-3 0,-1 3 101,-3-4 0,2 6 509,2-2 666,3-3-609,-9 6 709,9-4-407,-4 0 188,5 4-582,0-4-370,0 5 1,5 3 34,2 1 1,3 4-93,2-4 1,0 1-247,4-1 0,-4-2-47,4 6 1,0-4 121,-1 3 0,1-3-144,-5 4 1,0-5 81,1 5 0,-2-4 43,-2 3 0,-2-4-79,-2 1 70,-3 2 0,3-1 98,-8 3 0,-7 2 17,-8-2 0,-3-2 0,-1 2 1,0-1-204,0 5 1,4-5-214,0 1 0,5-2-645,-1 2-768,3 2 1219,0-4 612,6 1 0,1 3 0,5-4 0</inkml:trace>
  <inkml:trace contextRef="#ctx0" brushRef="#br0" timeOffset="81">16686 16183 8048,'0'-17'188,"0"1"0,0 4 328,0 0 846,0 6-35,0-4-441,5 8-330,-4-3-296,9 5 1,-3 2-60,4 1 1,1 0-24,-1 5 0,0-1-77,1 5 0,-1-1 5,1 1 1,-1 3-184,1 0 1,3 0-313,0-3 1,1-5 226,0 1 0,0-2-93,3 2 1,3 1 69,-3-5 0,-1 3-204,1-3 0,0 0 114,4-4 0,-4 4 81,0-1 1,-2 1 113,2-4 1,2 0 136,-6 0 1,1-4-46,0 1 0,-4-3 190,4 3 0,-8-4-49,0-4 1,-2-1-93,2 1 1,-3 0 160,-5-1 1,0 5 22,0-1-93,0 0-161,0-3 0,-5 5-6,-3 2 0,-2 3-91,-1 1 0,-2 0 100,-2 0 1,1 5-7,-5 2 0,0 3 2,-4 2 0,0 3 63,0 0 1,-3 0-72,-1-3 0,-1-1 13,1 1 0,0-1-132,-4 1 1,2-5-223,2 1 0,4-6 115,1 2 1,-1 1 156,4-1 0,2 0 206,2-4-359,2 0 322,2 0 1,3-1 85,1-3 313,4 2-461,-2-8-533,5 9 109,0-9 0,5 9-1211,3-3 1615,-3 3 0,5 1 0,-4 0 0</inkml:trace>
  <inkml:trace contextRef="#ctx0" brushRef="#br0" timeOffset="82">18262 16423 8084,'0'-11'0,"-1"4"0,-3 4 0,3-4 0,-4 5 211,5-6 1,-2 6 978,-2-2-244,3-3 313,-4 6-619,5-4-625,0 5 220,5 5 166,-4 2 1,10 9-83,-4 3 1,2 6-68,-1 2 1,1 5-58,-6-2 0,1 3 0,-4 2 0,0 0-25,0 3 1,0-2-126,0 2 0,-1 1 41,-3-1 0,3 0-214,-3-4 1,-1 1-188,1-1 0,0-1 165,4-3 0,-3-3-188,-1-8 215,0 3 77,4-10 0,0 1 92,0-5 294,0-6-101,0 3 459,0-5 0,1-4-773,3 1 0,2-2 64,6 1 1,0 1 45,4-4 0,-2 3-43,5-4 0,-4 4-141,4-3 1,-4 4 65,4-1 0,0-1-76,4 2 1,-1-1 39,-3 4 1,2-4 77,-2 0 1,-1 0-68,1 4 1,-4 0 35,4 0 1,-5-3-6,2-1 0,-8 0-253,0 4-351,0 0-402,-2 0 50,-1 0 1,-5-1-563,0-3 1595,-5 3 0,-6-10 0,-7 5 0</inkml:trace>
  <inkml:trace contextRef="#ctx0" brushRef="#br0" timeOffset="83">18342 16789 8029,'-6'-5'0,"-1"3"366,3-1 720,3-4-34,-4 6-754,5-4 0,0 4 168,0-3 1,5 2-12,3-1 1,2 0-59,1-1 0,6 2-164,2-6 0,1 4 29,-1-3 0,3 3-349,-3-4 0,1 6 127,-1-2 0,1-1-821,-4 1 1,-1 0 402,-4 4 1,-3-4-2700,0 1 3077,-6-1 0,-2 4 0,-6 0 0</inkml:trace>
  <inkml:trace contextRef="#ctx0" brushRef="#br0" timeOffset="84">18262 16446 8102,'-5'-18'0,"0"2"0,-3 4 0,3 1 595,5 0 0,0 3-120,0 0 0,0 4 69,0-3 1,5 3-73,3-4 1,3 5-37,4-5 0,4 4-228,8-3 1,4-1 14,7-3 0,-3 3-152,3 0 0,2 1 105,-2-5 1,-5 5-447,-7-1 0,-2 6-324,-1-2 0,-5 2-1971,-3 2 823,-2 0 1742,-7 6 0,-6 0 0,-6 5 0</inkml:trace>
  <inkml:trace contextRef="#ctx0" brushRef="#br0" timeOffset="85">18970 16263 8056,'-16'-11'0,"8"-1"1676,-2 6-599,10 1-54,0 5-579,0 5 1,0 3-27,0 7 1,0 4-106,0 8 1,1 3-38,3 8 1,-2 3-104,6 4 0,-4 1-105,3 0 1,-4 3-211,1 1 1,-3 1-842,-1-2 971,0-7-134,0 7 1,0-9-118,0 2 1,0 2-8,0-2 1,0-3 261,0-1 1,0-3 251,0-5 0,0-3-60,0-8 33,0 2-47,0-8 1017,0 4-743,0-11-130,0-1-90,0-5-69,0-5-162,0 4-179,0-10 0,1 6-63,3-2 1,-3 0-48,3 4 121,3 1 0,-1-7 27,5 6 1,1-2 37,-1 1 1,1 2-33,-1-1 1,2-2 25,2 1 0,-1-4-3,5 4 1,-1-3-23,1 3 1,2-4-206,-2 5 1,2-3 77,-2 3 0,1 0-1994,-5-5 2262,0 6 0,-3-8 0,-1 3 0</inkml:trace>
  <inkml:trace contextRef="#ctx0" brushRef="#br0" timeOffset="86">18913 16149 8043,'-11'-18'0,"4"2"331,2 4 1,6 5-90,3-1 0,-1 6 535,4-2 1,1 3-259,3 1 1,5 0-76,-1 0 0,5 0-241,-1 0 1,3 0-15,1 0 0,-4-4-105,0 0 1,-2 0 106,2 4 1,2-4-818,-6 1 0,0-1 115,-3 4-2046,-1 0 2557,-5 5 0,-1-4 0,-5 4 0</inkml:trace>
  <inkml:trace contextRef="#ctx0" brushRef="#br0" timeOffset="87">19507 16389 8039,'0'-11'0,"0"3"-276,0 0 0,0 4 567,0-3 1338,0 4-608,0-2-182,0 5-518,-5 10 0,3 3 40,-1 10 1,1 5 3,2 2 0,0 3-106,0 2 1,2 0-135,1 3 0,-1-2-10,2 2 1,-2-3-145,2 0 1,-3-6 1,3-3 1,1-1-211,-1-3 1,1-4-54,-1-3-382,-3-2-507,4-2 438,0-4-755,-4-2 893,5-5 1,-8-4-39,-2 0 1,2-5 640,-6 2 0,1-8 0,-5-3 0</inkml:trace>
  <inkml:trace contextRef="#ctx0" brushRef="#br0" timeOffset="88">19347 16378 8039,'0'-23'99,"0"0"1,5 5 256,3 3 1,2 2-129,1 2 1,2 3 30,2 1 1,-1 3 178,5-4 1,0 6-33,4-2 1,1 2 6,3 2 0,2 0-205,5 0 1,4 0 0,0 0 0,-1 6-181,-6 1 1,-3 7 63,-6 1 1,-5 6-229,-6-2 1,-1 2 145,-6 2 0,-8 0-299,-11 0 1,-4 5-48,-11 2 0,-2-2-199,-6-1 0,2-3 189,-2-1 0,8 0-120,3-1 1,4-4-1376,4-3 944,3-2 897,9-2 0,2-4 0,5-2 0</inkml:trace>
  <inkml:trace contextRef="#ctx0" brushRef="#br0" timeOffset="89">19781 16674 9245,'0'12'1023,"0"-1"-658,0 1 0,0 0 231,0 4 0,0 0-212,0 3 0,0 3-368,0-3 1,0-1 122,0 1 1,0-5-158,0 1 1,1-3 67,3 0 0,2-1-130,6 1 1,-5-6 26,1-2 1,1-3-67,6-1 0,-1 0-53,5 0 1,-4-1 50,4-3 1,-1-2 90,1-6 0,3 1 89,-3-1 1,-3-3 3,0 0 1,0-4 27,-1 4 1,-5-6 142,-6 2 1,1-1-254,-1 1 1,-1-5 39,-7 5 1,-4-5-120,-7 5 1,-3 2 102,-5 2 0,1 4-478,-1 3 0,0 3-58,0 5 1,1 5-253,3 3 0,-1 3 783,5 4 0,0 3 0,3 5 0</inkml:trace>
  <inkml:trace contextRef="#ctx0" brushRef="#br0" timeOffset="90">20272 16686 8043,'0'-23'0,"0"9"681,0 3 1111,0 7-498,0-1-418,0 5-712,0 5 0,1 5 67,3 5 0,-3 7-106,3 1 0,-3-1 49,-1 5 0,0-3-158,0-1 1,0-4-156,0 0 0,2-4-461,2 4 1,-3-8-1812,3 0 1299,2-2 1112,-5-3 0,9 4 0,-3-3 0</inkml:trace>
  <inkml:trace contextRef="#ctx0" brushRef="#br0" timeOffset="91">20249 16309 8150,'-18'-5'513,"7"-1"-643,6-1-5,5 2 0,5 5-220,3 0 1,2 0 42,1 0 312,1 5 0,4 2 0,2 4 0</inkml:trace>
  <inkml:trace contextRef="#ctx0" brushRef="#br0" timeOffset="92">20592 16560 8031,'11'-6'-224,"-4"1"330,-2 0 0,-4 2 476,3-4 87,-3 4 243,4-2-504,-5 5 0,-1-1-154,-3-3 0,-2 3-69,-6-3 0,0 3 12,-4 1 1,2 5-94,-5 2 1,0 3 55,-4 2 1,1-1-135,-1 1 1,1 3 105,3 0 1,3-1-262,4-6-86,1 2 185,4-4-19,2 6 1,5-5 62,0 1 0,5-4-153,3 3 1,7 0 61,4 0 0,3 2 37,1-5 1,0 4 22,-1-5 1,1 5-5,0-4 1,-4 1 26,0-1 1,-5-2-20,1 6 25,-2-1 1,-3 5-11,-2-1 0,-2 1-9,-2-1 1,-3 1-20,3-1 1,-8 2-4,-3 2 0,-3-2 4,-2 2 1,-4 1-4,-3-1 0,-3 5-122,-1-5 0,4 0 61,0-4 1,5 0-812,-1-4 290,2 3-410,7-8 406,1 3 614,5-5 0,5 0 0,1 0 0</inkml:trace>
  <inkml:trace contextRef="#ctx0" brushRef="#br0" timeOffset="93">21014 16549 8025,'-5'-13'350,"3"-2"79,-6 7 55,6 3 0,-9-1-155,4 2 1,-3 3 93,-2-3 1,1 3-210,-1 1 1,-3 0 14,0 0 1,-4 4-136,4-1 1,-1 6 159,5-1 0,0 2-259,-1 1 0,5-3 34,-1 0-123,5-1 0,-2 5 107,5-1 0,2-3-71,1-1 0,4 1-47,4 3 1,6 0 67,2-4 1,-1 3-91,1-2 0,0 2 64,3 1 0,-3-3-122,1 0 1,-7-1 77,3 5 0,-4-1 52,0 1 1,-2-1-23,-2 0 0,-3 1-9,-5-1 1,0 1-56,0-1 0,-5 4 68,-3 1 0,-7 3 64,-4-4 0,-3 4-116,-1-4 1,0 4-118,1-4 0,0 1-454,3-5-739,2 0 919,6 1 516,5-6 0,1-1 0,5-5 0</inkml:trace>
  <inkml:trace contextRef="#ctx0" brushRef="#br0" timeOffset="94">21140 16789 8025,'0'-7'3371,"-5"2"-2434,-1 10 0,-2 2-440,0 4 1,6 1 31,-2-1 0,3 0-386,1 1 1,1-1 33,3 1 0,2-1-335,6 0 0,0 0 200,4-4 1,0 2-456,3-5 0,4 0 22,0-4 1,0 0-249,3 0 1,2-2 287,-1-1 0,-1-4-21,-3-4 0,-5 3 419,-3 1 0,-2-1-36,-2-3 1,-4-5 0,-3 1 1,-3-1-4,-1 0 0,-1 0 5,-3-3 0,-8 1-118,-7 3 1,-2 2-124,-2-2 0,-4 2 133,1 2 1,-5 5-41,4 2 1,-3 4-92,3 4 0,5 2-192,2 5 0,7 1-113,-3-1 1,9 4 529,3 1 0,-2 4 0,-1-2 0</inkml:trace>
  <inkml:trace contextRef="#ctx0" brushRef="#br0" timeOffset="95">21505 16720 8035,'0'-16'181,"0"3"46,0-2 0,0 2 1428,0 2-1074,6 4 1,-5 1 472,3 2-805,-3 3 1,0-3-226,3 8 0,-3 3 179,3 9 0,-1-2 28,0 5 0,-1-4-92,1 4 1,0-4-136,1 4 0,-3-5-323,3 1 1,-2-2 153,2-1 0,-2-1-77,1 0 1,0-3-246,1 0-269,-3-6 285,4 3 270,0-5 0,-2 0 383,4 0 0,-3-1-111,4-3 1,-2-2 125,2-6 0,2 1-39,-3 0 1,0-1 72,0 1 0,0-1 23,0 1 0,2 3-112,-5 1 1,1 0 15,-1 0 1,-3 0 135,3 3-311,-3 3 0,-1-3-205,0 8 1,4 4 118,0 7 0,3-1 135,-3 5 0,4-4-290,-4 4 0,5-1-68,-2 1 1,0 1-49,0-4 0,-1 3 374,2-4 0,7 5 0,-2-2 0</inkml:trace>
  <inkml:trace contextRef="#ctx0" brushRef="#br0" timeOffset="96">22225 16081 8116,'0'-17'-452,"0"4"0,0 1 1027,0 4 0,0 4-76,0-3 0,0 3 389,0-4-117,0 6 178,0-3-417,0 5-343,-5 5 1,-1 7 173,-6 11 0,-4 6-54,-3 9 1,-3 4-32,-1 8 1,2-3-254,2 2 0,1-6 193,3-1 0,2 0-88,-2 4 1,2 0-180,2-1 0,3 0 91,0-3 1,6 1-222,-2-5 1,4 4-85,4-4 0,2-5 109,6-7 0,-1-2-101,0-1 0,5-1-9,-1-3 0,1-4-21,0-7 1,-2 1 161,5-6 0,-5 1-346,1-4 1,-3 0-102,0 0 0,-1 0-209,1 0 1,-5 0 778,1 0 0,-5 0 0,2 0 0</inkml:trace>
  <inkml:trace contextRef="#ctx0" brushRef="#br0" timeOffset="97">22408 16355 8088,'-10'-33'0,"2"2"0,3 7 667,5 5 1,0 5-187,0-1 0,0 6 938,0 1-446,0 6-505,0-3 1,0 7-228,0 6 0,1 6-76,3 13 0,-1 2 94,4 5 1,1 5-31,3 3 1,1 1-244,-1-1 1,0 3 114,1-3 0,-1-4-456,1-4 1,-1 0 73,1-3 0,-5-4-21,1 0 0,-4-7-340,3-1-630,-4-5 463,2 3 0,-5-9-248,0-1 615,0-4 0,-1 2 134,-3-5 0,1-1 176,-4-3 0,3 1 58,-4-4 0,2-1 128,-2-3 1,-2 3-171,2 0 1,2 1 130,-2-5 1,2 5 298,-2-1 29,-2 5 0,4-2 74,-5 5 0,-5 2-162,1 1 1,-5 4 76,1 4 1,-3 2-175,-1 2 0,4-2-147,0 2 1,2-2 45,-2-2 1,2 1 27,6-1-727,-1 0 215,1 1 1,4-5-1127,4 1 1553,1-5 0,7 2 0,2-5 0</inkml:trace>
  <inkml:trace contextRef="#ctx0" brushRef="#br0" timeOffset="98">22693 16126 8105,'-5'-18'0,"4"-2"785,-3 5-419,3 0 0,1 3 557,0 1-214,0 5 525,0 0 14,0 6-923,5 11 0,1-2 162,6 10 1,3 1-162,0 6 1,4 4-45,-4 4 1,4 0-224,-3 0 0,3 1 53,-4-1 0,0 4-56,-3 0 1,-1 1-106,0 0 0,-4-4-343,-3 3 0,-3 1 94,-1 0 1,0-1-168,0-4 1,0-1 143,0-3 0,-5 2 142,-3-5 0,2-1-129,-2-3 1,2-4-69,-2 0 0,-1-5-708,6 1 274,-6-2-1190,7-1 2000,-3-6 0,0-1 0,-1-5 0</inkml:trace>
  <inkml:trace contextRef="#ctx0" brushRef="#br0" timeOffset="99">22956 16058 8073,'-5'-24'475,"-1"-3"0,-1 18-79,3-2 0,3 6-81,1-3 0,4 4 182,0-3-184,5 4 1,-2-2-91,8 5 1,-1-4 0,5 0 0,2 1-47,5 3 1,0 0-100,4 0 0,-4 0 83,0 0 0,1 0-247,-4 0 1,1 0-12,-9 0 0,4 0 138,-4 0 150,1 0-102,-5 0 0,-3 0 93,-1 0-103,-4 0-27,2 0 1,-5 5 162,0 2 1,0 10-118,0 6 0,0 4 57,0 8 1,-1 3-84,-3 0 1,1 5-10,-4-1 1,3 6-13,-4 2 1,4-1-4,-3-3 0,4 3-114,-1 1 0,-1-2 11,2-6 1,-1 1-33,4-5 0,0 3 62,0-7 0,0 1-199,0-8 1,0 0 5,0-4 1,4-2-30,-1-2 0,1-2-71,-4-6 34,0 1 347,5-1 0,-4-3-227,3-1 345,-2-4-187,-2 2 0,-4-4 280,0 3 0,-5-3 36,1 3 0,1-1 8,-5 0 1,4-1-113,-8 1 0,2 0-74,-1 1 0,1-3-54,-5 3 1,4-3-80,-4-1 0,4 4-531,-4 0 1,5 0 264,-2-4 1,4 0-2134,0 0 230,6 0 2170,1-6 0,5 0 0,0-5 0</inkml:trace>
  <inkml:trace contextRef="#ctx0" brushRef="#br0" timeOffset="100">23561 16457 8080,'0'-11'0,"0"5"0,2 1 523,1 5 0,-1-2 476,1-1-158,-1 1-494,3-3 0,1 5-67,6 0 1,-1-1-133,0-3 0,1 3-101,-1-3 0,4 3-434,1 1 1,4 0 304,-1 0 0,1-1-330,-1-3 1,2 2 15,-6-1 396,5 1 0,-7 2 0,3 0 0</inkml:trace>
  <inkml:trace contextRef="#ctx0" brushRef="#br0" timeOffset="101">23527 16663 8031,'0'-8'178,"0"1"0,1 4 312,3-1 1,-1-1 126,4 2 1,2-2 130,6 1 1,1 1-347,6-4 0,-1 3-183,5-4 1,4 4-163,0-3 0,-1 4-235,2-1 1,-5 3-924,5 1 1,-6-4 1100,2 0 0,-3 1 0,-1 3 0</inkml:trace>
  <inkml:trace contextRef="#ctx0" brushRef="#br0" timeOffset="102">24246 16103 8068,'-6'-22'-49,"-4"4"0,4 1 1115,-1 6-271,2-1 547,5 6-879,0 1 1,0 15-145,0 5 0,0 7 49,0 5 1,2 2 164,1 5 1,4 0-174,4 1 0,2 3 44,2 0 0,-2 1-365,2-1 0,1-2 107,0 2 1,3 1-216,-4-1 1,4 4 120,-4-4 1,4 0-374,-4-4 1,4-1-29,-3-2 1,-1-1-135,-4-7 1,1 1 162,-1-8 1,-1-1-288,-2-4 55,-3 1 200,0-1-101,-4-5 1,3-1-111,-8-5 1,2 0-136,-6 0 1,1 0 146,-5 0 0,1 0-70,-1 0 1,-3-3 620,0-1 0,3-4 0,5 4 0,-1-10 0,-3 2 0</inkml:trace>
  <inkml:trace contextRef="#ctx0" brushRef="#br0" timeOffset="103">24406 16789 8068,'0'-12'-927,"0"1"0,-3-1 1037,-1 1 1,-1 0 1555,1-1-432,3 1-73,-10-1-647,10 1 0,-9 5-107,2 2 1,-2 4 9,-1 4 1,-4 2 7,-1 5 0,-4 2 41,1 2 1,-3-1-232,0 5 0,-1-4-41,0 4 0,0-5-165,0 2 1,4-4-615,0 0-1766,5-1 1135,-2 1-386,9-1 1602,2-5 0,5 5 0,0-5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1:21:16.4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2513 14139 7826,'6'-5'-188,"-1"4"0,-5-6 189,0 4 133,0 1 25,0-8 0,0 8 533,0-6-129,0 5 109,0-7-345,0 9-164,-5-9 1,-1 9-149,-6-3 0,1 1 55,-1-1 1,0 3-168,-4-3 0,2 3 94,-5 1 0,0 1-165,-3 3 0,-1-1 27,0 4 1,0-3 92,0 4 0,2-2 40,2 2 1,-2 2 19,6-3 1,0 0 74,3 0 0,1 1-79,0 3 0,-1 1 50,1-1 0,3 1-29,0-1 1,5 1 36,-5-1 1,6 0-31,-2 1 0,2-5 2,2 1 1,0 0 27,0 3 0,6 1 78,1-1 1,5 0 72,3 1 0,0-1-95,8 1 1,-3-1-2,7 0 1,1-3-15,-2 0 0,5-1-117,-5 5 0,5-1 68,-4 1 0,0-1-77,0 0 1,-7 1 40,3-1 1,-7 4-18,-1 1 1,-3-1-112,0-4 0,-6 6 67,-2 2 0,-4-1-87,-4 1 1,-3-2 65,-9 2 0,2 2-27,-5-6 1,-3 4 90,-5-4 1,-4 0 90,5-3 1,-5-2-73,5-2 1,-5 1 116,5-6 1,-5 1-155,4-4 0,2 0 44,6 0 0,-3-1-304,3-3 0,3 2 111,1-6 0,6 0-645,1-3 1,6-1 31,-2 1 1,3 0-722,1-1 1497,0 1 0,0-6 0,0 0 0</inkml:trace>
  <inkml:trace contextRef="#ctx0" brushRef="#br0" timeOffset="1">2296 13956 8034,'-4'-7'406,"0"-1"220,0 6-137,-1-9 541,4 10 11,-9-9-534,8 9 0,-3-6 207,5 4 147,-5 1-690,4-3 0,-5 12 22,2 4 1,3 3 10,-3 9 1,-1-2 39,1 10 1,0 3-145,4 4 0,0 4 39,0-4 0,4 4-208,0-4 0,5 4-25,-2-4 0,3 0-114,2-4 1,-5 1-4,1-1 1,-4-4 81,3 1 1,-3-2 153,4 1 0,-4-2-55,3-5 1,-4 0 142,1 0 0,-3 0-74,-1-1 1,0 1-26,0 0 0,0-5-99,0-3 1,0 2-505,0-2-179,0 0 1,0-3 358,0-1 0,0-3-1642,0-1 903,0-4 408,5 2 1,-3-6 205,6-3 0,0-3 534,3-4 0,6-6 0,0 0 0</inkml:trace>
  <inkml:trace contextRef="#ctx0" brushRef="#br0" timeOffset="2">2764 14265 7967,'-6'-12'0,"-5"6"512,5-4 0,-4 3-99,2-4 0,3 3 407,5 1-486,0-1 1,0-3-91,0-1 0,5 1-66,3-1 0,6 1-64,1 0 1,2-1 28,-2 1 1,-1-1 93,5 1 0,-1 5-178,1 2 0,2 3-8,-2 1 0,1 0-111,0 0 0,0 3-15,-5 1 1,4 9-39,-4-2 0,-1 7 138,-6-3 0,1 6-124,-5-2 1,-1 7-41,-3 5 0,-1-1 94,-3 4 0,-3-2-84,-9 6 0,-1-2 101,-6-2 1,-4 4-206,1 0 1,-1-1 129,4-7 0,0-2 48,0-5 1,6-1 98,1-3 0,4 1 196,0-5 1,5-3 248,-1-5-194,6-4-200,-4 7 0,8-9 5,2 3 1,2-3 166,5-1 0,4 0-52,1 0 1,8 0-47,-1 0 0,3-1-85,1-3 1,1 2-9,2-6 1,2 6-327,-5-2 0,-1 1 127,-3-1 0,0 3-698,0-3 0,-5 3 389,-3 1 1,-2 0-1077,-2 0 719,-5 0 789,4 0 0,-8 0 0,3 0 0</inkml:trace>
  <inkml:trace contextRef="#ctx0" brushRef="#br0" timeOffset="3">3301 14173 7923,'-12'-11'-485,"5"-1"-39,-1 1 0,5 0 438,0-1 0,1 5 324,2-1 420,0 0 0,0 1 321,0-1-221,0 6-237,0-3 10,0 5-334,0 5 0,0 1-59,0 5 0,-3 2-152,-1 2 0,0-2 21,4 2 1,-4 2-42,0-2 0,1 4 66,3-4 1,0 2-128,0-2 1,0-2-11,0 2-4,0-2 0,0-2 118,0 0 0,1-4-7,3-4 69,-3 4 1,9-6-69,-2 3 0,-2-2 110,2 2 1,-1-2-90,5 1 0,3-1 86,0-2 1,4 1-61,-4 3 1,6-3-1,-2 3 1,-2 2-18,2 2 1,1-2-18,2 2 0,0-1-26,-3 5 0,3-3 42,-3 2 1,-3-5-118,-1 10 1,-2-6 61,-2 5 1,-4-2-138,-3-2 0,1 2 69,-2 2 0,-4 1 9,-6 4 49,-4 1 1,-5-4 34,-3 2-31,-3 7 1,-4-10-16,-1 6 1,-3-3-4,3 0 0,-4-2 201,5-6 1,-1-1-92,4-2 0,4 1-444,0-5 0,5 0-146,-1-4 0,4-5-354,3-3 1,-1-2 408,5-2 0,1 1 472,3-1 0,0-4 0,0-2 0</inkml:trace>
  <inkml:trace contextRef="#ctx0" brushRef="#br0" timeOffset="4">3244 14196 7926,'-12'-13'-244,"6"-2"-60,2 8 0,3-4 436,1 0 0,9 3 378,2 1 1,7 0 64,-3 0 1,7-2-148,0 5 0,3-3 3,5 3 0,-3-4-125,3 4 0,-1-3-468,2 3 0,4-4-48,-4 4 1,-1 1-189,-7 3 0,-4-4 398,0 0 0,-5-5 0,3 3 0</inkml:trace>
  <inkml:trace contextRef="#ctx0" brushRef="#br0" timeOffset="5">4249 14150 7923,'0'-6'-1182,"0"-4"1669,0 4-187,0-6 0,1 1 36,3-1 1,-2 1 46,6 0 0,-1-6-142,5-2 1,4-3 73,3 0 1,4-6-28,4-3 0,3-7-4,8-4 1,3-3-371,-19 20 1,2 0 0,1-3 0,2-1 218,1-3 0,1-1 0,0-3 0,0 0-391,4-2 1,-1 0 0,-2-2-1,1 0 385,1-2 1,1 0 0,-2 1-1,1 1-42,0-2 1,1 0 0,2-1 0,2 1 34,-1 0 0,0 0 0,5 0 0,1 1-51,1 0 0,1 2 0,1-2 1,-1 0 42,0 3 0,0 0 0,-2-1 1,-2 0-191,-3 6 1,-1 1 0,-1 2-1,-2 0 39,-6 5 1,-1 1 0,21-13-34,-16 6 0,-7 7 24,-5 5 1,-10 7 107,-2 4-756,1 6 847,-7-4 1,-1 8-1352,-7 2 1,-2 2 1524,1 5-325,-7 1 0,2 9 0,-10 3 0</inkml:trace>
  <inkml:trace contextRef="#ctx0" brushRef="#br0" timeOffset="6">4374 14550 8023,'-6'-5'-546,"1"3"235,5-6 858,0 5 23,0-7-104,5 9 1,-3-4-176,6 5 1,-4 0 51,3 0 1,-3 0-117,4 0 1,-1 0 5,5 0 0,-1 0-34,1 0 0,0 0 71,4 0 1,3 0-69,7 0 1,4-4-20,4 0 0,6-3-7,6 3 0,5-5-359,6 1 0,5-2 247,-30 5 1,1-1 0,2-2-1,1 1 25,0-1 1,0 0 0,0 1 0,1-1-2,-3 2 0,0 1 1,2-1-1,-1 0-27,-1 1 1,1-1 0,0 1 0,-1 0 108,27-3 1,0 2-76,-4 2 1,-1 3 24,-2-3 1,-4-1-10,-4 1 0,-5 0 51,-3 4 0,-3 0-12,-1 0 1,-4 0-49,-4 0 0,-3 0-9,-4 0 1,-2 0-798,-6 0 388,0 0-432,1 0-779,-6 0-756,-1 0 2065,-5 0 1,-5-5 0,-1-1 0</inkml:trace>
  <inkml:trace contextRef="#ctx0" brushRef="#br0" timeOffset="7">4226 15030 7882,'-12'-1'-18,"1"-3"0,1 1-27,2-4 1,-1 3 245,5-4 0,1 4 251,3-3 0,0 3 388,0-4-299,0 6-187,0-8 0,3 7 199,1-4-251,5 4 1,-3-2-87,6 5 0,-5 0 0,1 0 0,-4 0 138,4 0 18,-6 0-180,8 0 1,-7 4-114,4 0 1,-3 3 53,4-3 1,-1 5 38,5-2 0,-1 0-8,1 0 1,-1 0-43,1 0 0,-1 4-3,0-4 0,5 5-3,-1 3 1,1-3 3,0 4 0,-3 1 41,7 2 0,-1 3-14,3 1 1,1 1-5,0 3 1,0-2-12,0 6 1,3-5-11,1 5 0,5-5 29,-2 5 0,3-5 26,2 5 1,-1-1-153,0 5 0,2-1 184,2 0 1,-4 2-211,0 2 0,0 1-256,-3 3 0,2 2 170,1-2 1,0 3 115,1 0 0,-1 5-337,0-1 0,4 1 308,0-5 0,0 0-6,-3-3 0,4 1 29,3-5 0,-2 4-4,2-4 1,-5 4 159,1-4 0,2 5-91,-2-1 0,0 2 125,-4 2 1,-4-4-270,1 0 1,-2-2 264,2 2 0,-4-2-84,-4-6 1,0-4-5,0 1 1,-1-2-67,-3 1 1,1-2 62,-5-5 0,0-4-104,-3 0 0,-1-5 184,1 1 0,-2-6-401,-3-1 1,-2-4 334,-5 3-710,0-4 23,0 2-2043,0-5 1184,-5-5 1,0-2 677,-2-4 1,2 3 735,5 1 0,-11-1 0,-1-3 0</inkml:trace>
  <inkml:trace contextRef="#ctx0" brushRef="#br0" timeOffset="8">7446 11866 7950,'0'-11'374,"0"-1"135,0 6-142,0 1 78,0 5 114,0-5-75,0 4 36,0-4 291,0 5-849,-5 5 140,4 1 1,-5 11 39,2 2 0,1 2 49,-4 2-189,-1 10-4,2-3 0,-4 11 132,2-3-685,-2-2 523,-2 8 0,1-5-210,0 3 168,-1-2-26,6-1-16,-4-9 49,8 8 1,-4-13 54,2 1 0,3-5-18,-3-2 1,3-5-42,1 1-171,0-3 215,0 0 0,1-1-26,3 1 48,-3-6-379,4 4-457,-5-9 432,0 5-406,0-6 0,5-6 0,2 0 0</inkml:trace>
  <inkml:trace contextRef="#ctx0" brushRef="#br0" timeOffset="9">7435 11855 8071,'6'-17'-5,"-1"5"85,-5-4 1,2 4 270,1 0 174,-1 1-350,3-1 1,-5 5 455,0-1 151,0 6-229,0-3 1241,0 5-1590,5 5 1,-3 5 146,6 5-297,0 5 31,3 3 1,1 6-11,-1 6 0,0 0 49,1 3 1,3-1-76,0 5 0,6 0-414,-2 4 192,2-6 147,-3 5 1,2-9 119,-5 6-541,6-5 339,-9 2 1,5-9-389,-6-4 246,1 3 111,-1-4 1,-3-1 115,-1-5-251,1-5 170,-2 2 53,5 1 562,-5-5-587,0 5 296,-1-6-268,0-4 1,-2-1-54,5-2 66,-6-3 0,4 4 10,-2-5 0,-3-1-12,3-3 0,-4 1-10,-4-4 1,2 4 46,-6-1 0,-4-7 0,-6-2 0</inkml:trace>
  <inkml:trace contextRef="#ctx0" brushRef="#br0" timeOffset="10">7355 12289 8017,'0'-12'1328,"0"6"-756,0 1-12,5 5-265,1 0 1,11 0 939,2 0-545,3 5-259,5-4 251,3 4-341,9-5 0,0-1-64,3-3 0,-2 2-57,-6-6 1,0 1 122,0-5-981,-4 6 552,-3-4 1,-5 8-561,-3-1 0,-2 1 646,-6 2 0,-5 0 0,-1 0 0</inkml:trace>
  <inkml:trace contextRef="#ctx0" brushRef="#br0" timeOffset="11">7275 13956 7971,'0'-11'196,"0"-1"1,4 1 113,0 0 0,1 4 193,-1 3-120,-3-2 1,4 4 170,-5-6 183,0 5-161,0-2 420,0 5-775,-5 0 0,4 2-126,-3 1 0,3 4-9,1 4 0,0 6-109,0 2 1,0 4 41,0 3 0,1 3-97,3 6 0,-3 3-51,3 0 0,-2 5 114,2-1 1,-3-3 0,3-1 1,1-6-3,-1-2 0,5-3 104,-2 4 0,0-6-59,0 2 1,-3-7-93,4-1 0,-4-5 92,3 1 0,-3-2-302,4-2 1,-6-3-428,2-1-167,-3 1 223,-1-2-68,0-1-539,0-5 381,-5 0 236,-1 0 1,-6-1 318,1-3 0,0-2 315,-1-5 0,-4-6 0,-2-1 0</inkml:trace>
  <inkml:trace contextRef="#ctx0" brushRef="#br0" timeOffset="12">7207 13968 7940,'-6'-17'27,"5"3"-14,-3-5 1,3 4 154,1-4 0,1 4 314,3-4 0,3 3-255,4-3 0,-1 5 125,-2-1 0,2 3 227,-2 0 1,2 1-272,1-1 1,2 2-170,2 3 1,-1-2 54,5 5 1,0-4-79,4 4 1,1 1 17,3 3 0,-6 0-255,6 0 0,-6 0-72,6 0 0,-3 5 144,-1 2 1,-5 1-162,-3 3 1,0-1-38,-3 10 1,0-1-31,-8 3 0,4 1 115,-4 0 1,-2 0-69,-6 0 0,-2 0 58,-5-1 1,-6 3-3,-2 1 1,-6-5 204,-2 1 1,-1-3-129,1 0 1,2 2-32,-5-6 0,4 0 123,0-3 1,7-5 170,3 1 1,4-6 656,0 2 741,1-3-846,-1-1-18,6 0-444,1 0 0,6 0-18,3 0 1,4-3-259,7-1 0,-1 0 69,5 4 1,0 0-87,4 0 0,1 0 50,2 0 0,4 0 41,4 0 1,0 1-38,0 3 1,-3-1-21,-1 4 1,-3 0-63,3 0 1,-4 5 76,0-1 1,-3 0-93,-4 5 1,2-4 40,-6 0 0,-1 3-1,-7 0 0,2 6 15,-5-2 1,0-2-11,-4 2 0,-9 0 61,-2 4 0,-8 0 79,0 0 1,-8-4 5,-4 0 0,-3-1-91,-4 1 77,-2 2 0,-2-8-563,0 2 690,5-2 0,-2-3-144,4-2 116,6 2 1,3-9-218,7 3 141,-3 2 83,9-4-71,-3 3-409,9-5-222,2 0 29,0 0 1,5 0-2028,0 0 2005,5 5 0,8-3 492,2 6 0,3 0 0,5 3 0</inkml:trace>
  <inkml:trace contextRef="#ctx0" brushRef="#br0" timeOffset="13">7698 16572 7788,'-5'-7'-111,"3"-3"0,-3 8 303,5-6 0,-1 4 396,-3-3 1,3 3-164,-3-4 0,-1 4 34,1-3 1,-3 3-20,3-4 0,-5 6-177,1-2 1,-2 3 56,-1 1 0,-1 0-112,1 0 1,-2 0-10,-2 0 1,-2 5 1,-2 2 0,-2 4-2,2 0 0,-3 4-44,-1 0 0,1 6-93,-1-2 1,1 2-127,3 2 1,1 4 38,3-1 0,2 2-105,-2-1 1,6-3 49,2 3 1,0 1-9,0-2 0,2 6-13,5-1 1,0-2 38,0 1 0,0-1 82,0 2 0,5 1 143,2-6 1,4 1-37,0-4 1,5-2-54,3-2 0,4 2-30,4-6 1,-2-4 77,6-3 0,-1-6-4,5 2 0,-1-2-6,0-2 0,0-2 69,1-2 1,-1-1-32,0-2 1,-1-6 163,-2 5 0,-4-6 21,-4 3 1,-5 3 217,-3-3-817,-2 2 1,-3 2-276,-2-1 1,-4 5-561,-8 0 1,-3 1 19,-4 2 0,-2 5 1079,-2 3 0,-8 2 0,-6 2 0</inkml:trace>
  <inkml:trace contextRef="#ctx0" brushRef="#br0" timeOffset="14">10724 11969 7695,'0'-11'399,"-1"3"477,-3 0-205,3 6-191,-4-8 47,5 8 57,0-3 378,0 5-622,0 5-470,0 2 166,0 9 1,4 2-48,-1 5 72,1 5-23,-4 1 0,0 5-226,0 1 116,5 4-250,-3-4 84,8 5 156,-9-1 0,5-3 22,-2 2-103,-3-8 78,4 3 1,-1-9 17,0 3-67,0-3 127,1-6 1,-3 2-125,6-5 0,-4 1 75,4-5-466,-6 0 557,8 1-373,-9-6-199,5-1-7,-6-5-1034,0 0 1185,0-5 1,-2-1 392,-2-6 0,3 1 0,-14-6 0,2 0 0</inkml:trace>
  <inkml:trace contextRef="#ctx0" brushRef="#br0" timeOffset="15">10633 12072 7997,'0'-17'99,"0"5"71,0-10 0,1 8 169,3-5-40,2 5-101,6-2 0,0 4 142,4 1 50,1-1-138,6 1 0,0 0-28,0-1-169,-5 6 114,8-4 1,-7 8-99,8-1-113,2 1 192,-5 2 0,4 2-112,-5 1 1,-4 4 178,0 4-601,-5 1 323,3-1 0,-6 2-48,0 2 1,0 1-43,-4 3 1,-2 2-49,-5-6 0,0 5 130,0-1 1,-1 3-148,-3 1 164,-7 0 28,-2-6 28,-9 5-34,0-9 1,-2 7 26,-3-5 1,-1-1 10,1-6 0,1 1-51,3-6 81,5 6-55,-4-7 1,10 3-274,-3-5 13,7 0 233,-2 0-587,9-5 254,-5 3-145,6-8 99,0 9 0,2-8 423,2 5 0,2 0 0,5 4 0</inkml:trace>
  <inkml:trace contextRef="#ctx0" brushRef="#br0" timeOffset="16">11135 12060 7414,'0'-7'-582,"0"-1"875,0 6-137,0-8 1,0 7-36,0-5 282,0 6 85,5-3 366,-3 5-168,3 0-165,-5 0-242,0 5-56,0 1-168,5 6 113,-4 4 1,4 6 168,-5 4-225,5 6-16,-3-8 0,8 9 243,-3-2-587,-2 2 224,6 1 0,-9-5-90,6-2 2,-6-3 180,8-1 1,-7-6-367,5-1 167,-6 1-128,3-4 42,-5-1 81,5-7 30,-4-5 83,5 0 15,-6 0 100,0-5 1,0-2 36,0-4 0,-4-6-128,0-2 1,0-2 144,4-2 1,0-1-11,0-3 80,0-2-173,-5-5 1,4-2-8,-3-2 0,3 6-9,1-2 0,0 7 68,0 1-135,0 2 82,0 6 1,0 1 3,0 6-9,-5 5 23,3 0-73,-3 6 66,5 0-346,0 11 183,0-4 1,0 11 37,0-3 0,0-1-54,0 5 1,2-1 85,1 1-211,4-2 206,4-6 0,4-1 72,1-2 0,3 1-85,-4-6 0,8 1 61,-4-4 0,4-1-70,-8-3 253,5 3-205,-7-9 1,7 3-1,-5-4 1,2 0 15,-2-1 1,-2-1 172,2-2 0,1 3 60,0-4 1,-1 0-16,-4 1 0,1-1-111,-1 5 0,-3 3 287,-1 1-296,-4 4 18,7-2-20,-9 0 1,4 5 88,-5 0-282,6 5 70,-5 6 1,4 2 57,-5 2 0,0-1-10,0 5 1,4 2 30,-1 5 0,5 4-4,-4 4 0,5-4-99,-2 1 1,2-6 71,-1 2 0,2-3-4,-2-1 0,-2 0-43,2-1 0,-5-3-168,5 0 0,-5-5 58,0 2 1,0-4-231,1 0 0,-3-5-1115,3 1 517,-3 0-577,-1 3 545,0-5 122,0-1 877,0-5 0,-5 0 0,-1 0 0</inkml:trace>
  <inkml:trace contextRef="#ctx0" brushRef="#br0" timeOffset="17">11832 12060 7980,'6'-12'305,"-2"-3"1,1 2-44,-1-2 1,5 3 89,-1 5 0,-2-2 297,2 5 238,-6-5-620,8 8 0,-9 2-47,3 10 1,1 7-39,-1 9 1,0 2 57,-4 5 0,0 2-204,0 2 1,0 2 167,0 6-1477,0-5 1204,0 3 0,0-12-377,0 2 91,0-2 219,5-8 1,-2 1-8,4-9-170,1-1 198,-2-4 1,3-3 443,-5-1-556,5-4 317,-8 2-1250,9-5 533,-9 0 235,10 0-647,-10-5 601,4-1 1,-5-2 437,0 0 0,0-4 0,0-6 0</inkml:trace>
  <inkml:trace contextRef="#ctx0" brushRef="#br0" timeOffset="18">11878 12289 7993,'0'-12'602,"0"6"-309,0-4 1,1 5 236,3-3-3,2 3-113,6 5-227,-1 0 1,5 0 130,3 0-92,-2 0 0,5 0-220,-5 0 191,6 0 1,0 0-52,0 0 1,-2 0-128,-2 0 0,2 0 271,-6 0-885,0-5 460,2 4 1,-8-4-1202,2 5 652,-2-5 449,-3 3 1,1-3-594,-4 5 330,-1-5 195,3 4 303,-5-4 0,-5 0 0,-2-2 0</inkml:trace>
  <inkml:trace contextRef="#ctx0" brushRef="#br0" timeOffset="19">11843 12060 7993,'6'-11'183,"-5"0"1,9-1 374,-2 1 0,6-1-144,1 1 1,5 3 87,-1 1 0,3 0 193,0 0 1,1-3-256,0 2 0,4 3-61,-1 1 1,5-1-102,-4 1 0,2 0-122,-6 4 0,1 0-211,-9 0 0,0 0-731,-3 0-2302,-1 0 1824,0 0 1264,-4 5 0,-7 2 0,-7 4 0</inkml:trace>
  <inkml:trace contextRef="#ctx0" brushRef="#br0" timeOffset="20">13762 12323 8091,'0'-6'-440,"0"1"0,1 5 521,3 0 1,-1-4 348,4 0-259,1 0 1,3 0-49,1 1 0,-1-1 33,1 4 0,-1 0-23,1 0 0,-1-1-4,0-3 0,2 3 8,2-3 1,-2 2-63,2 2 1,-1 0 41,1 0 0,-1-3-66,5-1 0,0 0 33,4 4 1,-2 0-20,1 0 1,-1 0-4,5 0 0,4 0 38,0 0 1,-1 0-98,2 0 0,3-4 75,4 0 1,1 1 54,-1 3 1,-2 0-60,2 0 1,3-2-3,0-1 0,0 1 62,1-2 0,0 3 5,3 1 0,-3 0-35,0 0 1,0 0 5,4 0 1,-1 0-141,1 0 0,-4 0 124,0 0 0,0 4-140,3 0 1,1 0-42,0-4 1,3 0 138,1 0 0,3 0-27,-3 0 1,3 0-10,-4 0 1,6 0 90,-2 0 0,2-4-54,-2 0 1,7-1 108,-3 1 1,-1 2-93,-3-6 1,-1 5 133,1 0 0,3 1-83,-3 2 0,-2-3-24,-1-1 1,-1 0-44,-3 4 0,7 0-118,-3 0 1,-1 1 4,1 3 0,-3-3 71,-2 3 1,0 1-8,-3-1 1,1 1 7,-5-1 0,-4-3 100,-3 3 0,-2 1-59,1-1 0,-1 0 16,-2-4 1,-4 3 27,0 1 0,0 0 122,-4-4 1,-2 0 10,2 0 0,-5 0 29,2 0 0,0 0-275,-1 0 225,1 0-219,-5 0 93,0 0-211,1 0-60,-6 0-142,-1 0 0,-5-1-1115,0-3 0,-1 3 667,-3-3 0,-7 1 777,-8 0 0,-13 1 0,-4-3 0</inkml:trace>
  <inkml:trace contextRef="#ctx0" brushRef="#br0" timeOffset="21">14676 11626 8090,'0'-7'-1259,"0"-1"1029,0 6 346,-5-8-76,3 8 1,-4-3 39,2 5 224,3-5-247,-9 4 1,9-6 18,-3 4 1,1 1 4,-1-1 1,3 0 81,-3-1-69,3 3 1,0-8 246,-3 5-55,3 0 428,-4 4-385,0 0 1,2-3-70,-5-1 1,5 0-57,-5 4 0,0 0 70,-3 0-216,0 0 82,-1 0 0,1 1 16,-1 3 5,-4-3-40,3 10 0,-8-9-58,2 6-63,2-1 42,-5 5 1,5-1-114,-6 1 0,4 0 132,0 4 1,5 0-119,-1 3 1,2 3 69,2-3 0,4 2-126,3 2 1,3 4-58,1-1 0,3 1 109,4-4 1,2 0-93,10 0 111,5-6 35,0 5-613,9-9 595,-3 3 0,4-8-29,0-1 1,0-4-10,1 1 1,3-3-25,0-1-347,0 0 488,-4-5 0,0-2 310,1-4-166,-1-5-88,-5 3 0,-2-7 240,-8 4-31,-3-4-242,-4 2 0,-5-8 352,1-1 1,-7-1-148,-1 1-391,-5 3 199,-6-9 1,-7 4-573,-5-5 239,-10 5 177,3 1 1,-12 5-483,7 0 1,-6 7 223,-1 4 0,4 2-510,3 6 1,4 2 197,8 5 1,2 5 635,10 7 0,5 3 0,2 5 0,3 0 0</inkml:trace>
  <inkml:trace contextRef="#ctx0" brushRef="#br0" timeOffset="22">14253 12529 7936,'0'-12'776,"0"1"-505,0 5 59,0-5 409,0 10-460,0-4 0,0 6-122,0 3 0,0 6 50,0 5 1,0 6 0,0-2 0,4 4-85,0 3 1,5 0-154,-2 4 1,0-6-5,0-1 1,1 2-226,3-6 1,-3 4 38,0-7 0,-6-1-125,2-4 1,1 1-727,-1-1 506,0 0 84,-4-4 481,0 3 0,0 1 0,0 7 0</inkml:trace>
  <inkml:trace contextRef="#ctx0" brushRef="#br0" timeOffset="23">14630 12540 7942,'0'-11'0,"0"3"972,0 0-554,0 1 1,1 1-314,3 2 253,-3 2-208,-6 8 0,-2 5-58,-8 8 0,1 3-202,-2 0 1,2 6 0,-5 3 0,2 3 118,-2 4 1,-2-1-292,6 5 1,-4-7 110,4 0 1,0-2-41,3-7 1,5 0 46,-1-7 0,4 1-234,-4-5 1,6 0-19,-2-3 0,3-1 416,1 1 0,-5-6 0,-2-1 0</inkml:trace>
  <inkml:trace contextRef="#ctx0" brushRef="#br0" timeOffset="24">14619 12803 7942,'11'-12'25,"-3"0"-13,-1-4 1,5 4 247,3-3 1,4 2 448,-4 1 1,4 5-254,-3-1 1,0 2-126,-1-2 1,-1 2-261,5 2 1,-9 3 157,2-3-461,-3 3 0,1 2 210,-3 3 1,-1 3-154,-6 9 0,-7-2 89,-4 5 1,-6 0-42,-6 4 1,1 1 19,-1 2 1,-3-2 56,4 3 1,-6-3 60,9-1 0,-4-4-27,8 0 1,3-5 46,4 1 1,6-2-34,-2-2 0,4-3-9,4 0 0,4-6 110,7 2 1,3-3 167,4-1 1,2 0-70,3 0 0,2-4-103,6 1 1,-5-6 76,1 1 1,-5 2-69,5-2 0,-10 6-546,2-2 0,-4-1 255,0 1 1,-2 0-1485,-6 4 1671,0 0 0,6-5 0,1-1 0</inkml:trace>
  <inkml:trace contextRef="#ctx0" brushRef="#br0" timeOffset="25">16183 11546 7924,'-1'-7'30,"-3"-1"0,3 4 136,-3-3 1,2 3 534,-2-4-441,3 6 1,-4-4 545,5 2-126,0 2 36,0-3-151,0 5-397,0 5 1,0 2-107,0 4 1,0 2-152,0 2 0,0-1 50,0 5 0,0-5-79,0 1 1,0-2-33,0-2 1,0 1 146,0-1 1,0-3-53,0 0 11,0-6 1,0 4 142,0-2 1,1-3-94,3 3 1,-2-2 143,6-2 0,-4 0-115,3 0 0,1 0 13,3 0 0,-3 0-27,-1 0 1,1 1-8,3 3 0,6-2 10,2 6 0,-1-4-8,1 3 0,-1 1-78,1 3 0,2 1 77,-2-1 0,-1 0-54,1 1 1,-5-1 39,1 1 1,-2 3-164,-2 0 1,-4 2 42,-4-2 1,-1-1-56,-2 5 1,0-5 86,0 1 1,-2 2-16,-1-2 0,-5-1 26,-7-7 0,2 4-19,-2-4 0,-3 0-185,-1 0 1,1-4 55,-1 0 1,4-1-293,-4-2 0,4 0-12,-4 0 0,5 0-651,-1 0 1179,2 0 0,1-10 0,1-3 0</inkml:trace>
  <inkml:trace contextRef="#ctx0" brushRef="#br0" timeOffset="26">16149 11581 7991,'8'-12'430,"-1"1"0,2 3-149,6 1 1,3 3-27,5-4 0,1 4-79,3-3 0,-2 3 103,6-4 1,-1 5-316,4-5 1,-3 4 125,-1-3 0,-4 4-266,0-1 0,-3 2 105,-4-2 0,1 3-841,-4-3 1,-5 3 911,-3 1 0,-1 0 0,5 0 0</inkml:trace>
  <inkml:trace contextRef="#ctx0" brushRef="#br0" timeOffset="27">16697 11569 10032,'0'12'952,"0"-1"1,-1 6-627,-3 2 0,3 2-258,-3 2 0,3 1-141,1 3 0,0-4 102,0 0 0,1-1-173,3-3 0,2 2 104,6-2 1,4-3-36,3-4 1,3-6 66,1-2 0,1-3 14,2-1 1,2 0 37,3 0 0,2-5 101,-3-3 0,-1-3 149,2-4 0,-6-2-61,2-2 1,-4-4 149,-4 1 0,1-3-22,-5-5 1,-5 1-243,-6-2 1,-2-2 77,-2 3 0,-6-2-150,-1 2 1,-13 2-125,-7 5 1,-6 6-315,-5 6 0,-7 5-574,-4 6 1,-4 9 190,3 2 1,-3 13-546,3 3 1,10 2 1318,6 5 0,-1-1 0,1 9 0,5 1 0,3 2 0</inkml:trace>
  <inkml:trace contextRef="#ctx0" brushRef="#br0" timeOffset="28">16309 12517 8069,'0'-11'-94,"0"5"319,0-10 0,1 9 990,3-9-560,-3 9-309,4-3 13,-5 8 0,2-3 208,1 5 1,-1 7-302,2 4 1,-3 6-170,-1 5 0,4 1-223,-1 0 1,1 0 186,-4 0 1,2 0-544,1-1 1,0 1 109,4 0-736,-4-5 706,2-2 0,-1 0-194,0-1 0,1-1-340,-1-7 1,-3 4 935,3-4 0,2 3 0,0 2 0</inkml:trace>
  <inkml:trace contextRef="#ctx0" brushRef="#br0" timeOffset="29">16652 12506 8013,'5'-12'255,"-3"1"110,6 0 0,-1 0-22,5 4-105,-6-3 579,4 8-437,-8-3 0,1 7-211,-6 1 1,-1 9 3,-8 7 1,2 4-210,-9 3 0,0 7 84,-4 5 1,4 4-280,0-4 0,4 2 42,-4-2 0,5-4-103,-1 0 1,6-1-49,1-6 1,5-4-277,-5-4 1,5-5-14,0 1 0,1-6 190,2-2 0,0-3 439,0 4 0,0-6 0,0 4 0,0-6 0</inkml:trace>
  <inkml:trace contextRef="#ctx0" brushRef="#br0" timeOffset="30">16674 12734 8013,'12'-11'163,"-1"-1"0,1 1 344,-1 0 1,4-1 1,1 1 0,3 3-153,-4 1 1,4 0 239,-4 0 0,5-2-142,-1 5 0,2-4-98,-2 4 0,1 1-160,-5 3 1,1 0-177,-5 0 1,-1 1-287,-2 3 1,-3 6 281,-5 5 1,0 5-133,0-1 0,-9 7-26,-2 0 1,-9 2-263,1-1 0,-2-3 150,-2 3 1,1-3-18,3-1 0,-1-2 159,5-2 0,3-2 168,5-6 1,4 1-27,0-1 1,1-3 220,2-1 1,3-4-2,4 1 1,2 1-78,10-1 0,0-1 456,4-3 0,4-1-236,-1-3 1,6 2 273,-1-6 1,0 4-253,0-3 1,1 3-220,-6-4 0,0 6-320,-7-2 0,-3 3-990,-4 1-1112,-6 0 1,-4 0 2225,-9 0 0,-6 5 0,-10 1 0</inkml:trace>
  <inkml:trace contextRef="#ctx0" brushRef="#br0" timeOffset="48">10805 13934 8011,'0'-11'362,"-4"-1"0,3 2-61,6 2 0,-2 8 1,8 8-1,-1 3 1,1 6-1,0 4 0,0 6 55,1 2 1,3 7 0,0 6 0,-1 3 0,-1 4 0,-2-1-154,1-4 0,-1 2 0,-1-4 0,-1 1 1,0-1-155,4-4 1,-3-3-1,1-2 1,-6-2-1,-3-5-184,-2-1 1,0-8 0,0 0-1739,0-1 376,0-3 0,6-3 1497,-2-10 0,-3-10 0,-12-8 0</inkml:trace>
  <inkml:trace contextRef="#ctx0" brushRef="#br0" timeOffset="49">10748 14117 8012,'-10'-23'342,"1"0"0,3 0-89,1 0 1,1 0 0,5 2-1,3 2 21,4 4 0,6-2 0,2 1 0,3-1-77,5 1 0,4 0 0,5 5 1,-1 1-1,-2 2 5,2 4 1,2-1 0,3 2 0,0 0-176,-4 2 1,0 6-1,-7 2 1,0 4 0,-3 1-119,-4 3 1,-3 3-1,-6 5 1,-1 0-156,-1 0 1,-6 3 0,1 2 0,-6 0-1,-4 1 21,-3 1 0,-3-1 0,-2 1 1,-3-3-1,-2-4 119,-3-4 1,3 1 0,-7-5 0,4-1 85,4-1 1,3-3 0,4-2-1,2-3 429,2 0 0,5-4-270,6 3 0,4-4 0,5-3 0,4 0 1,3 0 59,2 2 1,3 1 0,3 0 0,3 0-204,3 0 1,-2 1 0,-1 3 0,2 4 0,0 2-14,-2 1 0,1 2 0,-7 1 0,-4 2 1,-3 2-56,-7 2 1,0 3 0,-8 4 0,-3 3 41,-5 3 1,-9-2-1,-4-2 1,-4-1 37,-4-3 0,-2 3 1,-7-3-1,0-2 8,-3-2 1,1-4 0,4 1 0,0-5 32,0-4 0,8-7 0,5 2 0,3-3 0,4-1-111,1 0 1,3-1-1,2-3 1,5-3-350,1-4 1,7 0 410,3 0 0,2-6 0,2-1 0</inkml:trace>
  <inkml:trace contextRef="#ctx0" brushRef="#br0" timeOffset="50">11650 14379 7990,'0'-17'238,"0"1"1,0 4 576,0 0 0,2 6 1,1 2-1,4 4-741,-1 4 0,4 2 0,-3 7-42,-1 2 1,3 4 0,-5 7 0,-1 1 0,1 1 31,0 0 0,4 3 0,-4-5-32,-2 0 0,1-6 0,-1-2 1,2-2-1,-2-2-310,0-1 0,-2-2-1416,0 1-546,0-6 2240,0-1 0,-5-10 0,-2-1 0</inkml:trace>
  <inkml:trace contextRef="#ctx0" brushRef="#br0" timeOffset="51">11696 14071 8012,'-10'-23'0,"2"0"526,5 0 0,1 2 1,2 2-1,0 4-296,0 2 0,5 2 0,3 0 1,2 2-846,1 2 1,1 4 0,-1 1-313,1 4 927,4 5 0,-3 9 0,3 2 0</inkml:trace>
  <inkml:trace contextRef="#ctx0" brushRef="#br0" timeOffset="52">11947 14345 9757,'12'0'534,"-1"4"1,-1 1-1,-1 3-265,-1 4 0,-1 1 0,4 5 0,-3-1 0,-1 3-28,-2 4 0,3-2 0,-5 5 0,1-4-205,1-4 0,-4 1 0,3-4 0,-2-3 50,-2 0 0,0-1 131,0-1-168,0-5 0,0-7 0,0-9-26,0-4 0,3-3 1,2 2-1,1-2-58,-1-1 0,3-4 1,0 3-1,2-2-54,2-2 0,-1 1 1,0 2-19,1 1 0,-1 6 0,-1 0 0,-1 6 0,-1 2-130,1 2 1,1 2 180,1 1 1,1 1-1,-1 3 1,1 4-69,-1 2 1,1 5-1,-1 1 1,-1 2-13,-2 3 1,1-4 0,-4 2 0,1 0 21,3-1 1,-3 2 0,2-4 0,1-2 19,1-2 1,-2 0 0,-1-2 0,2-2-47,1-5 0,2 2 0,-1-1-82,0-1 0,1-2 0,-1-1-89,1 0 0,-1-1 176,1-3 0,-5-1 0,-1-4 1,0 1 375,-4-1 1,3 3-1,0-1 1,2-1 198,1 2 1,-1-3-72,0 5 0,-3 0 0,4 5-95,1 3 0,-3 1 0,0 4-21,0-1 0,-1-1 0,-3 5 1,3-2-1,0-1-326,0-2 0,4 1 0,-1 2 0,3-1-259,5-1 0,-4-6 1,5 2-1,-1-3 167,3-1 1,3 0-1,-1 0 259,-2 0 0,3-5 0,-3-2 0,3-4 114,0 0 1,-3 0 0,-1-1 0,-1 1-1,-3-2 210,-2-2 1,-4 1 0,-2-4-292,-1 2 0,-2-5 1,-7 2-1,-5-1-136,-5 1 1,-9 0 0,-8 7-1,-6 6 1,-6 4-435,-5 2 1,4 2 0,0 4 0,3 6-301,5 1 0,6 4 1,8 2-1,6 3 743,7 1 0,4-5 0,5-2 0</inkml:trace>
  <inkml:trace contextRef="#ctx0" brushRef="#br0" timeOffset="53">13067 14425 7958,'0'-11'149,"0"-1"1370,0 1-1156,0 4 1,3 4-1,1 6 1,-1 5-1,-2 3-288,-1 5 1,0 0-1,1 4 1,2 0 0,2 0-1,0 0-110,0-1 1,4-1 0,-1-4 0,2 0-67,1-4 0,1 1 0,-1-4 0,0-1 121,1-2 0,3-3 1,2-1-1,-1-1 0,2-3 88,0-4 1,-3-2 0,3-2-1,-2-2 1,-2-2-1,-1 3 1,-3-4-1,-1 2 1,-3 1-59,-1 1 0,3 2 1,-4-1-229,-2 1 90,4 5 0,-3 6 0,3 7 58,-1 3 0,3 2 1,-3-1-1,1 1 0,3-1-29,1 0 0,3-3 1,1-2-1,3-1-126,0-2 1,2-2-1,4-1 1,0 0 33,0 0 1,0-1 0,0-3 0,-1-2 0,1-2 93,0 1 0,-5 3 0,-2-4 1,0 1 74,-1 0 0,0-3 1,-3 4 194,-1-1 1,-5 1 0,-1 3-32,0 0 1,-2-1-1,5 5-134,0 3 0,-2 4 0,-3 7 0,-1 4 14,-2 2 1,3 2 0,1 0 0,-1 0-68,-2 0 1,3-2 0,1 0 0,0-4 0,1 0-194,1-3 0,-1-1 0,3-2 0,-1-1 67,0-2 131,-3-3 0,6 0 0,-5 1 0</inkml:trace>
  <inkml:trace contextRef="#ctx0" brushRef="#br0" timeOffset="54">14060 14345 7957,'-5'-11'1253,"-1"-1"-1143,-1 1 1,2 6 0,7 6 0,0 8 21,2 5 0,4 2 0,-3 0 0,0 4 0,1 4 65,0 3 1,-2 1 0,3-3 0,-2 2 0,-2-3-231,3-4 1,-5 0 0,3-4 0,-3-3-210,-1 0 0,4-1 285,-1-1-43,1-5 0,-4-1 0,0-5 0</inkml:trace>
  <inkml:trace contextRef="#ctx0" brushRef="#br0" timeOffset="55">13992 14094 8018,'0'-17'41,"0"5"0,1-4-151,3 4 1,2 5 0,6 4 0,-1 1 0,0 4-964,1 1 1073,-1 4 0,1 4 0,-1 1 0</inkml:trace>
  <inkml:trace contextRef="#ctx0" brushRef="#br0" timeOffset="56">14471 14482 7928,'12'-4'105,"-1"1"0,1-1 131,-1-1 1,0 2-1,1-5 99,-1 0 1,-4-3 0,-5 1-156,-4 3 1,-9-2 0,-5 5 0,-1 1 0,0 2-16,-1 1 0,0 0 1,-2 1-1,2 3-26,2 4 1,0 2 0,5 1 0,0 1-189,-1-1 0,2 1 0,1-2 0,3 0-143,1 1 1,-3-2 0,4 7 0,2-4-39,0 0 0,4-5 1,0 1-1,3 0-28,2-2 0,-5 0 0,3-3 162,0 1 1,-2-1 108,5-3 0,-5 0 97,5 0 0,0 0 0,3-1 0,0-1-17,1-2 0,-1 0 0,1 4-90,-1 0 0,-3 0 0,-2 1 17,-1 3 0,-1 2 1,-4 6-1,0-1 1,0 2-1,0 1 145,0 1 0,0 4 0,1-2 1,2-1-178,1 1 1,4-2-43,0-4 1,2-1 0,2-2 0,0-4 0,2-3-197,1-1 1,2 0 0,-3 0 0,1-1-116,-1-3 1,-1-2 0,0-7 364,2-2 0,-3-3 0,5-5 0</inkml:trace>
  <inkml:trace contextRef="#ctx0" brushRef="#br0" timeOffset="57">14723 13797 8074,'0'-15'67,"0"-2"1,1 2 125,3 2 0,-2 1 1,6 8-1,1 1 0,1 2 129,1 1 0,-1 6 0,-1 7 0,-1 9 73,1 7 1,-3 8 0,1 2 0,-1 3 0,-1 5-50,0 5 0,-1 0 0,-4 0 0,0 0 0,0-1-212,0-1 0,0-1 1,0-6-1,0-3-30,0 0 1,0-2-1,0-4 1,0-1-194,0-3 0,0-2 0,1-5 1,2-1-30,0-3 0,3-3 0,-4-4-365,2-1 1,1 1 0,-3-1 482,2 0 0,0-4 0,-4-2 0</inkml:trace>
  <inkml:trace contextRef="#ctx0" brushRef="#br0" timeOffset="58">15545 13660 8067,'-10'-1'98,"1"-3"767,1-4 1,4 4-618,-3 4 1,-1 9 0,-4 9-1,-4 2 1,-3 6-37,-2 2 1,-3 0 0,-3 6 0,-2 5 0,0 3 0,1 2 128,0 2 0,7-3 0,0 5-136,3-4 1,3 0 0,5-2-76,2 2 1,3-2-1,5-1 1,0-2 0,0-2-74,0-2 1,1 4 0,2-3 0,2-1-40,1-4 1,6-2 0,3 2 0,0-4-59,2-3 0,-3-1 0,5-2 0,0-1 0,-2-2-172,-1-1 0,0-2 1,-1-5-1,-1-1-318,-1-1 0,-2-6 0,1 2-333,-1-3 0,-3-1 1,-2-1 862,-1-3 0,-1-7 0,-4-7 0</inkml:trace>
  <inkml:trace contextRef="#ctx0" brushRef="#br0" timeOffset="59">15533 14185 7984,'0'-15'23,"0"0"0,2 1 200,2 1 0,-2 2 0,4-1 0,1 2 0,-1 2 511,3 5 1,-3-2-325,2 1 1,-5 1 0,0 7-1,-1 4-241,-2 2 0,0 5 0,0 2-127,0 0 0,0 1 0,0 2 1,0-2-1,0 0-86,0 0 1,-2-4-1,0 1-103,-2-2 0,0-6 1,4 1-12,0 1 0,1-4 143,3-1 1,3-3 0,4-1 21,0 0 1,1 0-1,1-1 1,2-2-36,4-1 1,2 0-1,2 4 1,0 0 20,0 0 0,0 2 0,0 0 1,-1 3-45,1 2 0,-4 2 0,0 4 0,0 4 34,-1 1 1,-1-3 0,-7 3-1,-3-1 1,-3 1-36,-3 3 1,-1-1 0,0 0 47,0-1 0,-6-5 1,-4 1-1,-5-2-97,-3-1 0,-1-2 0,-5-1 0,-2-3-221,0-1 0,-1-1 0,4-4 0,0 0-344,1 0 1,-1 0-1,0-2 666,0-1 0,0-9 0,0-5 0</inkml:trace>
  <inkml:trace contextRef="#ctx0" brushRef="#br0" timeOffset="60">15568 14082 7986,'0'-11'121,"1"0"127,3-1 1,7 6 0,10 2-1,4 3-131,5 1 0,3 0 0,3 0 0,1 0-109,1 0 1,0 0-1,-4 0 1,0 0-213,1 0 1,-5 4 0,-1-1-1,-1 0-266,-2-2 1,-6-1 469,-1 0 0,-5 0 0,2 0 0</inkml:trace>
  <inkml:trace contextRef="#ctx0" brushRef="#br0" timeOffset="61">16150 14117 8338,'0'7'680,"0"1"0,0 1-428,0 1 0,-4 6 0,-1 3 0,-1 3 0,-3 1-2,-1 0 1,2 5 0,1 1 0,-1 1-254,2 1 1,-3-6 0,5 2 0,2-3 93,0-1 1,7-6-1,3-1 1,3-5-177,5-3 0,3 1 1,7-6-1,5 0 160,2-2 1,-3-7 0,1-4 0,-1-5 57,-1-3 1,-1 3-1,-5-6 1,-1-2-31,-3-2 0,-4-3 1,-8 1-1,-3-2 1,-4-1-336,-4-1 1,-3 2 0,-8-1 0,-6 3-180,-4 3 1,-3 2 0,-4 5 0,3 4 49,1 4 1,2 6 0,3 0 0,1 3-96,3 3 1,3 5-1,4 6 1,2 3 455,2 0 0,-2 7 0,4 6 0</inkml:trace>
  <inkml:trace contextRef="#ctx0" brushRef="#br0" timeOffset="62">16390 14631 7882,'11'0'115,"-3"3"1,0 1 0,1 0 76,1 1 1,5 1-1,0 7 1,-2 1 0,-4 1 104,-5-1 0,1 4 1,-2 2-1,-1 6-205,-5 4 0,-2-1 0,-5 1 0,0-3 0,-3-1-405,0-2 0,1-2 1,0-3-1,0-4-852,-4-3 1165,4 0 0,-10-6 0,4-1 0</inkml:trace>
  <inkml:trace contextRef="#ctx0" brushRef="#br0" timeOffset="63">16835 14025 7998,'0'-11'204,"0"-1"1,2 1 401,2 0 0,-3 6 1,3 5-306,-3 6 0,-1 5 1,0 6-1,0 4-258,0 5 1,0 4 0,0-2 0,0 0 0,0 0 0,0-3-157,0-1 0,0-1 1,0-1-411,0-3 0,4-3 1,-1-4 522,0-1 0,3 1 0,1-1 0</inkml:trace>
  <inkml:trace contextRef="#ctx0" brushRef="#br0" timeOffset="64">17098 14094 7993,'1'-7'411,"3"4"0,-3 3-181,3 3 1,-2 5-1,-4 7 1,-3 6-6,-6 4 0,-3 9 0,-6 7 0,-2 1 0,2 0-294,-2 1 0,1 0 0,-2-1 0,0-4-95,0-3 1,5-2-1,3-2 1,2-5-1,2-1-617,-1-3 1,1-4 780,0-3 0,-1 3 0,1 0 0</inkml:trace>
  <inkml:trace contextRef="#ctx0" brushRef="#br0" timeOffset="65">16961 14596 7993,'6'-11'226,"1"-4"1,-3-2 0,3 1 346,3-1 1,2 2-1,-2 4 1,-1 0-154,-2 4 0,1-2 0,3 5 1,1 2-241,-1 0 1,1 2-1,-1 0 1,1 2-107,-1 1 0,0 0 1,1 5-1,-1 0-270,1 3 0,-1 0 0,-1 0 1,-2 1-78,-4-1 1,1 2 0,-1 1 0,-3 2 0,-5 2 33,-7 2 0,-2 1 0,-5-1 0,0-1 175,1 1 1,-2-2 0,-3 0 0,3 0 168,4-1 0,2-3 0,2 2 1,0-4 82,4 0 0,2-1 0,5 1 1,0-1-1,1-1 122,3-2 1,3 2 0,9-4-1,3 2-108,2 0 0,2-5 1,1 4-1,2-2-169,0-3 0,5 0 0,-3-1 0,0 1-352,-1 2 1,-1 0 0,-6-4-1,-2 0-508,-2 0 1,0 0 0,-6-1 826,-3-3 0,4-2 0,-5-6 0</inkml:trace>
  <inkml:trace contextRef="#ctx0" brushRef="#br0" timeOffset="66">17327 13900 8086,'6'-17'144,"4"1"1,-1-2-1,4 6 314,2 7 1,1 4-1,-2 2 1,3 3-1,1 5 6,2 5 1,1 9 0,4 9 0,0 4 0,3 6-4,1 3 0,-2 5 0,3 3 0,2 0 1,1-1-297,1-1 0,-1-1 0,-2-1 1,-6 0-1,-5-1-506,-5-1 1,-3-1 0,-4 0 0,-6-1-699,-4 1 0,-11-4 1,-11-2 1038,-9 0 0,-12 3 0,19-23 0,0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4:46.24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11101 16503 8021,'-6'-11'0,"-1"4"0,4 4 171,1-4 85,-3 6 1,4-4 364,-3 5 156,3-5-343,-4 4 59,5-5-400,0 6 0,0 7 136,0 4 0,0 3 37,0 9 1,4-1-96,-1 8 1,3 1-131,-3 3 0,-1 0 32,1 0 1,0-2-206,1 2 1,-3-6 71,3 6 1,1-6-132,-1 3 0,0-2-88,-4 1 0,3-3 133,1-8 1,1 1-158,-1-4 1,-3-1-289,3-4 245,-3-4-42,-1 3-2,5-9 105,-3 4 0,3-6 71,-5-3 1,0 2-457,0-6 0,0 0 670,0-3 0,0-4 0,0-1 0,0-4 0,0 2 0</inkml:trace>
  <inkml:trace contextRef="#ctx0" brushRef="#br0" timeOffset="1">11078 16560 8021,'-5'-16'79,"-1"3"0,-2-3 421,1 4-324,4 1 1,-2-1 448,5 1 281,0-1-667,0 1 1,5 1 14,3 2 0,3-1-16,4 6 0,-1-5 95,5 4-105,0 0-85,9 4 1,-4 0-28,3 0 0,1 0-178,-1 0 0,3 0 45,-3 0 1,-1 2-193,-3 1 1,-1 4 8,-3 4 1,0 1-332,-8-1 412,3 6 1,-13-3-1,3 5-103,-2 1 1,-13 1 36,-4 2-74,-5 0 99,-8 0 0,-1 0 171,-6 0-795,6-1 663,-4 1 86,4-5 0,-4-1-200,3-6 183,-3 0-387,14-4 369,-8 3-4,14-9-833,2 4 1073,6-5-409,5 0 1,6-5 362,6-2 0,9-4 0,8 0 0</inkml:trace>
  <inkml:trace contextRef="#ctx0" brushRef="#br0" timeOffset="2">11649 16560 8035,'-5'-11'139,"4"3"234,-3 1 84,3 4 243,1-7-243,0 9 1,0-3-218,0 8 0,0 2-17,0 5 1,0 6 52,0 2 1,0 8 14,0 3 1,1 2-229,3-2 1,-3 3 106,3-2 0,1 0-302,-1 0 0,1 1 16,-1-6 1,-3 1-60,3-4 0,-3-6-133,-1-1 0,0-4-363,0 0 0,0-5-489,0 1-547,0-5 560,0 2 1147,0-5 0,-5-5 0,-1-2 0</inkml:trace>
  <inkml:trace contextRef="#ctx0" brushRef="#br0" timeOffset="3">11695 16595 8035,'-1'-12'408,"-3"1"0,3 3 102,-3 0 0,-3 1 241,6 0-179,-4-3 1,5 10-394,0 0 1,5 4 50,3 4 0,2 3-123,1 1 1,-2 0-5,3 7 1,-3-3-113,6 3 1,-3-5 83,0 1 1,-1-3-141,1 0 0,-2-1-90,-2 1 1,0-5-307,-4 1-115,5-6 203,-8 4 209,10-6 1,-9-2 79,6-2 0,-1-2 140,5-5 1,-1-1-14,1 1 0,0-6-19,3-2 1,-2-2-17,2-2 1,2 0 14,-2 0 0,4 0 88,-4 1 1,1 4-93,-5 3 1,-3 2 314,-1 1-253,-4 1 1,3 5 129,-2 2-102,-3 3 0,6 6 96,-4 2 1,-1 9-98,1 3 0,-1 6 19,-2 2 1,4 6-72,-1 1 1,1 0 39,-4 4 1,0-1-158,0 1 0,0-2 85,0 2 0,0-7-177,0 0 0,1-6 79,3 2 0,-3-8-31,3-4 0,1-2 27,-1-2 0,0-3-142,-4-1 1,1-4-976,3 1 462,-3-3-1056,4-1 1567,-5 0 0,5 0 1,2 0-1</inkml:trace>
  <inkml:trace contextRef="#ctx0" brushRef="#br0" timeOffset="4">12357 16560 8093,'0'-18'0,"0"3"585,0 3 1,0 4 415,0 0-694,0 6 1,0-2 0,0 8 1,0 3 173,0 9 1,0 3-130,0 7 1,0 4-118,0 4 0,0 0-3,0 0 1,0 1-110,0-1 1,0-1-168,0-3 1,0 2 82,0-5 1,0 2-225,0-6 1,0 1 0,0-9 0,0 0-438,0-3-436,0-6 485,5-1-408,-3-5 319,3 0-786,-5 0 1,4-5 1446,-1-3 0,1-2 0,-4-1 0</inkml:trace>
  <inkml:trace contextRef="#ctx0" brushRef="#br0" timeOffset="5">12357 16834 8093,'0'-11'1656,"0"5"-1145,0 1 0,2 5 273,1 0-456,4 0 0,5 0-118,4 0 1,-4 0-16,4 0 0,1 0-42,2 0 0,-1 0-147,1 0 1,0 0-475,4 0 0,-4-4 289,0 0 0,-4-4-821,4 4 1,-5-1-78,2 2-205,-4 1 1282,0-8 0,-6 9 0,-1-4 0</inkml:trace>
  <inkml:trace contextRef="#ctx0" brushRef="#br0" timeOffset="6">12449 16583 8093,'-2'-10'0,"-1"2"535,1-2 1,1 4 40,5-6 1,5 6-13,-2 2 1,6-1-185,6 1 1,-2-3-78,9 3 1,-3-5-102,8 1 0,-6 2-30,2-1 1,-3 0-488,-1 0 0,-1 1 304,1 6 1,-5 0 10,-3 0 0,-2 0 0,-2 0 0</inkml:trace>
  <inkml:trace contextRef="#ctx0" brushRef="#br0" timeOffset="7">14664 16149 8136,'-3'-8'-663,"-1"1"0,-1 4 1681,1 0-582,3-4 0,-8 1 32,5-6 0,-4 5-93,5-1 1,-5 4 228,4-3-39,-5-1-283,8-3 1,-4-1-60,5 1 1,0 3 15,0 1 0,6 0-163,6 0 0,0-3 104,7 2 0,-3-1-150,3 1 1,0 0-3,3 4 0,1 0-99,0 4 0,-4 1 55,0 3 1,-5 2-94,1 6 1,-6 4 61,-1 3 0,-6 3-82,2 1 1,-8 5-121,-3 2 1,-8-1 54,-4 2 0,-3-1-111,-1 4 0,4-3-20,0-1 0,1-4 86,-1 0 1,-1-1 122,5-3 1,-4-4 172,4-3-221,-1-2 271,5-2 250,5-4-103,0-2-169,6-5 0,2 1 40,2 3 1,-2-3 60,6 3 1,1-3-74,6-1 1,-3 0-10,4 0 1,-2 0 23,1 0 0,-1 0 16,5 0 0,-4 0-141,4 0 0,-4 0 85,4 0 0,-1-3-296,1-1 0,-2-4-54,-6 4 0,2 0-521,2 4 0,-6-3 27,2-1 1,-6-1-1390,3 1 2145,-5 3 0,7-9 0,-4 3 0</inkml:trace>
  <inkml:trace contextRef="#ctx0" brushRef="#br0" timeOffset="8">15110 16012 8019,'0'-11'135,"0"-1"1,0 1 317,0-1 0,0 5 473,0-1-234,0 6-417,0-3 1,4 6-48,-1 3 1,1 2-59,-4 5 1,0 5 5,0-1 0,4 8-148,0-4 0,0 5 97,-4-5 1,0-1-171,0 1 1,1-4-24,3 4 1,-3-5-277,3 1 208,-3-2 1,0-7 60,3-2-149,-3 2 307,4-4 199,-5 3-131,0-5 75,6 0 0,-4 0-139,6 0 0,-4 0 28,3 0 0,1 0-152,3 0 1,1 0 118,-1 0 0,0 0-109,1 0 40,4 5 1,0 1-141,-1 5 0,3-3 90,-11 0 0,6-1-146,-6 5 1,0-1 114,0 1 1,-4-1-107,1 0 0,-3 1-7,-1-1 1,0 1 120,0-1 0,-5 1-105,-3-1 0,-2-1 11,-1-2 0,-2 2 8,-2-3 1,1 0 6,-5 0 0,4-3-16,-4 4 0,1-6-210,-1 2 0,-1-3 71,4-1 0,1 0-149,4 0 0,-1 0-75,1 0 1,4-1 108,4-3 0,0 2 409,-1-6 0,3 1 0,-4-5 0</inkml:trace>
  <inkml:trace contextRef="#ctx0" brushRef="#br0" timeOffset="9">15133 15955 7799,'-5'-11'-550,"3"-1"772,-2 1 1,3 3 501,1 0 0,0 5-242,0-5 0,0 4-76,0-3 0,1 4-81,3-1 0,-1-1-68,4 1 0,1 1-131,3 3 0,2 0 24,2 0 1,1-4-89,6 0 1,-4-1-94,9 1 0,-2 3-289,6-3 0,-3 1 142,-6 0 0,1 1-235,0-1 1,-4 1-935,0 2 0,-6 2 1347,-2 1 0,1 4 0,-6 4 0</inkml:trace>
  <inkml:trace contextRef="#ctx0" brushRef="#br0" timeOffset="10">14390 16777 8064,'-11'0'174,"5"0"269,0 0 649,6 0-797,6 0 0,-4-4 14,6 1 0,-1-1-62,5 4 1,-5 0-7,1 0 0,1 0 42,6 0 0,-1 0-1,5 0 1,1 0-6,7 0 0,2 0 101,5 0 1,2 0-171,2 0 1,4-1-94,7-3 1,0 2-265,4-1 0,-1-2 218,1 1 1,7-1-480,-3 1 0,3 1 333,-3-4 1,-1 4 19,-3-1 1,1-1 40,-4 2 1,-4-1-163,-5 4 1,0-2 83,1-1 0,-6 1 27,-6-1 0,-3-3 50,3 3 0,-6-1 123,-1 4 1,-1-4-131,-7 0 1,0-1 494,-4 1-540,-4 3 0,-1-4-157,-2 5-393,-3 0-58,-6 0 0,-4 0 677,-10 0 0,-5 0 0,-5 0 0</inkml:trace>
  <inkml:trace contextRef="#ctx0" brushRef="#br0" timeOffset="11">14996 17086 8010,'0'-7'1095,"0"2"1,0 6-777,0 3 0,0 3 88,0 4 0,0 6-124,0 2 0,0 2-1,0 2 1,1 5 100,3 2 1,-3 0-114,3 0 0,-3-1-20,-1 2 0,4 0 6,0-4 0,-1 3-41,-3-3 1,4-4-2,0-4 1,0-5 28,-4 1 0,0-2-102,0-2 1,0-3-125,0 0-39,0-6 201,5 3-666,-4-5-192,4 0-713,-5 0 1,5 0-1,2 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6.07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1999 1530 8388,'0'-6'-1295,"0"-4"1778,0 9-363,0-4 1,-2 1 428,-1 0-157,1 0-120,-3 4-91,5 0-20,0 5 1,-4-2-14,1 4 0,-2 5-244,1 3 0,1 9 29,-4-1 0,-1 9-49,-3 2 1,3 1 26,0 7 0,2 0-53,-2 4 0,-1-4 74,6 0 1,-5-7-57,4-1 0,0 1 88,4-5 1,0-2-4,0-1 1,0-7-1,0-1 1,-1-5 13,-3 1 1,3-2-43,-3-2 0,3-3 25,1 0 1,0-5-360,0 5 221,-5-5 180,4 2 0,-9 0 0,3 1 0</inkml:trace>
  <inkml:trace contextRef="#ctx0" brushRef="#br0" timeOffset="1">1964 1530 8507,'0'-6'412,"-5"1"16,4 5 110,-4 0 78,5 0-427,5 5 1,-2 5 14,4 5 0,-3 7-113,4 1 0,-1 1-219,5 6 1,-5 1 78,1 3 0,-1 2-213,5 2 0,1-5 145,2 5 1,-1-6-251,5 2 0,-5-1 112,1-7 1,2 5 108,-2-4 1,0-2 72,-4-6 0,1 1-6,-1-5 0,1 5 233,-1-5 0,-3 0-78,-1-4 1,-3-3-143,4 0 97,-6-1 1,3 1 39,-5-1-331,0-4-510,0 2 447,0-5 323,-5 0 0,-6 5 0,-7 1 0</inkml:trace>
  <inkml:trace contextRef="#ctx0" brushRef="#br0" timeOffset="2">1827 2067 7946,'9'-1'809,"3"-3"-448,-3 3 0,12-4 204,-2 5 0,5-4-146,7 0 0,-1-5-142,8 2 1,0 2-30,-3 1 1,0-1-827,-8 1 0,2-4 578,-6 4 0,7 1 0,-6 3 0</inkml:trace>
  <inkml:trace contextRef="#ctx0" brushRef="#br0" timeOffset="3">7686 10724 8690,'-6'0'497,"1"0"-232,5 0-115,0 5 1,0 3-6,0 7 0,0 3-47,0 5 57,5 5-62,-4-4 1,6 13-199,-4-3-81,-1 3 203,3-3 1,-5 0-122,0 0 0,0 1 106,0-1 1,0 0-131,0 0 1,3-1 70,1-2 1,0-3-25,-4-5 0,0-2-140,0-2 187,0-2-75,0-6-191,5 1-107,-4-1-451,5-5 858,-6-1 0,-6-5 0,0 0 0</inkml:trace>
  <inkml:trace contextRef="#ctx0" brushRef="#br0" timeOffset="4">7549 10930 8121,'0'-18'319,"0"3"-146,0 2 1,0 2 29,0-1 1,5 1-226,3-1 71,2 6 35,1-4 0,2 4-53,2-6-14,3 1 0,5 3 121,0 0 1,0 2 127,0-1-277,-6 1 1,5 3-215,-3-1 1,1 0 149,-1 4 1,-2 1 20,-6 3 1,1-1-26,-1 4 25,0 1 0,-4 3-3,-3 1 1,1 0-242,-2 4 158,1-4 1,-5 6 69,-3-3 1,-2 2 42,-6 2 0,0-1 7,-4-3 1,3-1 12,-7 5 0,7-5 92,-3 1 1,0-2 54,1-2-58,-1 1 0,5-5-88,0 1 324,4-6-123,-3 3 136,9 0 147,-9-3-356,8 3-259,-3-5 164,5 5 1,5-3-144,3 6 0,3-5 166,5 0 0,1 0-19,6 1 0,1-2 160,3 6-189,-3-6 0,5 9-27,-2-4 43,-3 3 0,4 2-42,-5-1 0,-2 2-103,-2 2 1,2-1 97,-6 5 0,-4-4-20,-3 4 0,-6-3 18,2 3 7,3-5 4,-6 7 1,-1-7 162,-8 5-65,-2-5 0,-6 4 60,-3-3 0,-4-2-80,-4 2 1,2-6 304,-6-1 1,1-2 18,-4 1-204,-1 4 1,2-10 0,3 3 0,3-3-526,8-1 0,-1 0 221,5 0 1,1-1-1577,6-3 811,3-2 891,5-6 0,0 1 0,0-1 0</inkml:trace>
  <inkml:trace contextRef="#ctx0" brushRef="#br0" timeOffset="5">14322 1645 8287,'0'-12'-469,"0"5"446,0-1 0,-2 4 349,-1-3 1,1 3 13,-1-4 1,0 6 131,-1-2-94,3-3-195,-9 6 0,7-8-144,-4 5 1,3 1 108,-4 3 1,4 0-174,-3 0 1,-2 1 42,-6 3 0,1-2 44,-5 6 0,1 0 22,-1 3 1,-3 4-6,3 0 1,-2 4-111,-2-3 0,0 4 100,0-1 1,2 3 0,2 0 1,2 1 19,6 0 0,1 0-437,2 0 0,3-3 120,5 3 0,0-7 4,0 7 1,1-2 136,3 1 1,2 0 44,6-3 1,0 3 50,4-3 0,-2 1-76,5-1 0,0-3 184,4-4 1,3-1-103,1 1 1,-1-6 231,-3-2 1,4-3 129,0-1-31,4 0-171,-7 0 0,8-4 45,-5 1 1,-1-6-32,-3 1 1,-5-2-211,-3-2 0,-2 5 179,-2-1-512,-4 1 160,-2-5 193,-15 1 0,-3 4 0,-10 2 0</inkml:trace>
  <inkml:trace contextRef="#ctx0" brushRef="#br1" timeOffset="41">12734 16480 7856,'0'-6'-415,"0"-4"528,0 9 160,0-5-242,0 1 0,0 3 214,0-6-155,0 6 39,0-8 1,0 3 43,0-4-123,0 4-68,0-3-30,0 4 44,0-5 19,0-1 0,0 1-9,0-1-9,0 1 1,0-1-20,0 1 0,0 0 5,0-1 1,0 1 26,0-1 0,0 1-13,0-1 0,0 1-53,0 0 52,0-1 3,0 1 1,0-1 261,0 1-257,0 0 1,0-1 156,0 1-145,0-1 1,0 1 51,0-1 0,0 1 13,0 0 0,0-5 162,0 1-203,5 0 0,-3 2-8,1-2 0,-1 2 5,-2-2 0,0 2-9,0 2 10,0-6 0,0 5-14,0-3 0,0 2-4,0 1 0,0 1-29,0 0 1,0-1-11,0 1 0,3-1 60,1 1-27,0-1 1,-4 0-2,0-3 1,0 2 11,0-2-20,0 2 0,1 2 0,3-1 1,-3 1 12,3-1 0,-2 0 1,-2-4 0,0 4 9,0-4 0,3 4 2,1 0 1,0 0-24,-4-4 1,0 4 9,0-4 0,0 4 129,0 0-130,0 1 1,0 0 51,0-1 1,0 1-36,0-1 1,0-3 35,0 0 0,0 0-30,0 3 0,0-3-34,0 0 0,0-6 58,0 2-59,0 3 0,0-6 1,0 3 1,0 2-66,0-3 75,0 7 0,0-4 66,0 6-69,0-1 1,1 1 20,3-1 0,-3 1 2,3-1 0,-3 0 49,-1-3 0,0 2 14,0-2 0,0-2-67,0 2 0,0-5 16,0 1 1,0 1-49,0-1 34,0 0 0,0 0 11,0 0 0,0 5-3,0-2 1,0 4-1,0 0 0,0 1-10,0 0 1,0-1-60,0 1 52,0-1 1,0 1 2,0-1 0,0-3 1,0 0 0,0-4-35,0 4 37,0-6-43,0 4 1,0-2 2,0 0 1,0 0 4,0-4 0,0 4-6,0 0 0,0 1 28,0-1 1,0 1 4,0 3 1,-1 2-22,-3-2 1,3 2-5,-3 2 1,3-4-133,1-1 138,0 1-29,0-1 0,0 3-6,0-2 0,0-3 23,0-1 0,0 1-3,0-1 0,0 5 14,0-1 1,0 2 3,0 2 17,0-6 1,-1 5 42,-3-4 49,3 4-100,-4 0 1,5 1-18,0-1 0,0 1 30,0 0-39,0-6 0,0 4 2,0-2 0,0-3-20,0-1 1,0-1-11,0 1 0,0-1 23,0 5 1,0-5 3,0 5 1,0-4 12,0 4-14,0 0 29,0-2 1,0 5-1,0-4 0,0 4 8,0 0 1,0 1 9,0-1 0,0 1-64,0 0 1,0-2-2,0-2 0,0 1-43,0-5 72,0 5 1,0-4-7,0 3-14,0 2 10,0-9 9,0 5 0,0-2-9,0 0 0,0 5 8,0-2 1,0 0 5,0 1 1,0-1 15,0 5 0,0 0 14,0-1 0,0 1-34,0-1 1,0 1-4,0 0 1,0-5-73,0 1 76,0 0 1,0 3-9,0 1 1,0-4 2,0 0 1,0-2 2,0 2 0,0 2-8,0-2 1,0-2-4,0 2 1,0 0 28,0 4 0,0-1 6,0 1 0,0-1-16,0 1 1,0-1-5,0 1 1,0 0-2,0-1 1,0 1 1,0-1-2,0 1 1,0-2-1,0-2 1,3 2-1,1-2 0,0-1 0,-4 0 1,0 1-2,0 4 1,0-1 1,0 0 0,0-4 1,4 4 0,0-4 0,-1 4-5,-3 0 0,0 5 4,0-1 1,0 0-39,0-3 1,0 3 32,0 1 2,0-1 1,0-3-16,0-1 1,0 5-3,0-1 1,0 1 2,0-5 0,0 1-4,0-1 1,4 1 35,0-1 1,0 1-28,-4 0 1,4-1 42,-1 1 0,1-1-40,-4 1 1,0-1 98,0 1-65,5 0 1,-3-1 42,1 1-54,-1-1 1,-2 1-6,0 0 0,0 3-112,0 0 1,0 1 107,0-5 1,0 5-86,0-1 77,0 0 0,0-3-3,0 0 0,1-1-2,3 1 0,-3-1 10,3 1-13,-3-1 1,-1 1-2,0 0 12,0-1 0,0 1 19,0-1 0,0 5-18,0-1 0,0 4 18,0-3-19,0 4 7,0-7-3,0 4 2,0-6-16,0 1 3,0-1 1,0 1-30,0 0 0,0 3 27,0 0 158,0 6-152,0-8 0,0 7 251,0-4-113,0 4 23,0-2-121,0 0 1,-1 2 68,-3-4-134,3 4 76,-4-7 0,5 7-140,0-4 149,0 4-685,0-2 229,0 5 0,-5 0 1,-2 0-1</inkml:trace>
  <inkml:trace contextRef="#ctx0" brushRef="#br1" timeOffset="42">13248 12574 8361,'-5'-11'121,"4"0"0,-4-1 769,5 1-297,0-1-164,0 6 43,0-4 1,0 9-145,0-5-76,0 1 132,0 4-265,0-4 1,0 15-393,0 5 199,5 6 73,-4-4 1,5 6-366,-2 0 226,-2 0 65,8 5 1,-9-1-305,3-1 228,2 1-24,-5-4 0,8 3-3,-5 1 1,1 0 108,-1-5 1,-1 0-22,4-3 0,-4 1 21,0-4 0,-1-1-33,-2-4 260,5 1-145,-4-1 1,4-3 32,-5-1 48,0-4 300,0 2-175,0-5-234,5 0 0,5 0-7,6 0 1,5-1 4,2-3 0,1 1-17,7-4 1,-2 3-55,1-4 1,2 4-95,-5-3 1,-2 4-143,-6 0 26,3-4 243,-10 6 1,5-4-1126,-6 5 1180,1 0 0,-1-5 0,0-2 0</inkml:trace>
  <inkml:trace contextRef="#ctx0" brushRef="#br1" timeOffset="43">13282 12746 8322,'0'-7'1301,"0"2"-1957,0 0 575,0-1 0,6-1 162,1 4 1,0 1-14,0 2 1,2-1 326,6-3 0,-2 3-440,2-3 0,2 3 59,-2 1 1,4 0-715,-4 0 328,0 0 49,2 0 1,-4 0-234,2 0 1,1 0 87,-1 0 468,1 0 0,-5-5 0,1-1 0</inkml:trace>
  <inkml:trace contextRef="#ctx0" brushRef="#br1" timeOffset="44">13214 12472 8393,'0'-12'199,"0"1"0,0-1 389,0 1 1,1-1-358,3 1 1,6 3-188,5 1 1,6 0 138,-2 0 0,4-3 31,3 2 0,3 3-414,6 1 1,1-1 192,-1 1 1,4 1-728,-8 3 0,7 0 207,-8 0 527,6 0 0,-7-6 0,5 0 0</inkml:trace>
  <inkml:trace contextRef="#ctx0" brushRef="#br1" timeOffset="45">13956 12289 8644,'0'-6'634,"0"0"-400,0 6 0,4 2-4,0 2 1,4 3-17,-5 8 0,5-1-257,-4 5 114,0 5-11,1 1 1,-4 8-47,3-3 1,1 4-37,-1 4 1,3-2-211,-3 2 185,5-3 0,-8 4-144,3-1 0,-1 0 6,0-4 184,-1-5 0,3 3 48,-5-5 0,0-1 204,0-3-107,5 0 0,-4-5-100,3-3 236,-3-2-219,-1-7 6,0 4-1,0-9 0,0 6-54,0-4 2,0-1 32,0 3-638,0-5 458,5 0 0,3-1 7,7-3 1,-2 2-167,2-1 0,1-2 65,0 1 0,-1-4-385,-4 4 613,6-5 0,-5 3 0,5-5 0</inkml:trace>
  <inkml:trace contextRef="#ctx0" brushRef="#br1" timeOffset="46">14036 12209 8107,'-6'-12'-147,"1"6"166,5 1 9,0 0 2,0 4-12,5-4 55,-4 5 0,9 0 126,-2 0 1,0 0-207,3 0 1,-2 0-116,6 0 0,3 0-85,1 0 1,-1 0 206,1 0 0,0 0 0,4 0 0</inkml:trace>
  <inkml:trace contextRef="#ctx0" brushRef="#br1" timeOffset="47">14436 12346 8102,'-8'0'122,"1"0"93,4 0-371,-2 5 1,5 3-97,0 7 1,0-1 889,0 5-279,5 0-242,-4 4 0,8 5 209,-5 2-343,5 3-2,-8 6 1,8-3 8,-5 2 1,4-4-27,-5-3 1,3-1 19,-3-7 0,0 2 35,4-6-36,-4-2 1,2-1-479,-5-4 213,5-6-49,-4-1-600,4-5 931,-5 0 0,0 5 0,0 2 0</inkml:trace>
  <inkml:trace contextRef="#ctx0" brushRef="#br1" timeOffset="48">14310 12483 8102,'7'-11'0,"-4"-1"0,-1 1 0,-2-1 0,4 5 0,-1-1 0,2 4 661,-1-3-286,3 4-166,4-7 1,0 9-109,1-3 8,4 3-113,-3-4 0,9 3-123,-3-2 0,-2 3 98,2 1 0,-3 1-156,3 3 1,-5 1 87,1 3 0,-4 2 25,-3-2 1,1-2-111,-5 2 154,-1-1-83,-3 5 110,0-1 0,-1 1 8,-3-1 1,-3 0 23,-8 1 1,2-1-7,-2 1 1,2-1 110,1 1 0,1-5-86,0 1 1,3-6 88,0 2 1,6-1 106,-2 0-210,3-1 65,1 3-192,0 0 0,5-3 113,3 6 0,2-2-12,1 2 0,2 2-15,2-2 1,-2-2-17,2 2 1,1-1 1,0 5 1,3-1 1,-4 1 0,0-1 10,-3 0 0,-1 2 13,0 2 0,1-2-62,-1 2 0,-4-2 1,-4-2 1,-1 1-11,-2-1 1,-2 2 107,-1 2 1,-4-2 9,-4 2 0,-6-2-95,-2-2 1,-1 1 0,1-1 1,-3-3-633,3-1 311,-2-4 203,3 2 1,1-5 158,6 0 0,0-5 0,-1-2 0</inkml:trace>
  <inkml:trace contextRef="#ctx0" brushRef="#br1" timeOffset="49">14790 12266 8548,'0'-11'1142,"0"3"-1383,0 0 140,0 6-51,0-3 453,0 5 0,5 0-151,3 0 0,3 0-98,4 0 1,3 0-52,5 0 0,-4 0 3,0 0 1,-1 0 104,1 0-65,2 0-17,-8 0 0,4 0 156,-6 0-137,0-5-5,1 3-5,-1-3-15,-4 10 1,2 2-28,-6 4 1,2 2-15,-1 2 0,-3 4-25,3 8 0,-1 2 49,1 5 0,-3-1-5,3-2 0,1 7-50,-1 0 1,1 4-2,-2 0 1,0 2-7,5-2 0,-6-3-112,2-1 1,1-2 112,-1-2 1,3-5-14,-3-2 0,1-4 62,-1-4 1,-3-3-58,3-4 1,-3-1 299,-1 1-120,0-6 339,0 4-59,0-9 1,-5 6-83,-2-4 0,-8-1 58,-4 2 0,-4-3-300,-4-1 1,2 0-279,-6 0 0,1 0-310,-5 0 0,8-1 315,4-3 1,5 1 201,7-4 0,-1-1 0,1-3 0</inkml:trace>
  <inkml:trace contextRef="#ctx0" brushRef="#br1" timeOffset="50">15304 12631 10154,'6'-5'417,"8"4"-272,-2-3 0,7 3-13,0 1 0,4-4-208,3 0 1,0-1 112,4 2 0,-5 1-191,2-2 1,-3 2-774,-1-2 511,-5 3 264,3-4 0,-12 5-1055,3 0 1207,-3 0 0,2-5 0,0-2 0</inkml:trace>
  <inkml:trace contextRef="#ctx0" brushRef="#br1" timeOffset="51">15327 12780 8420,'7'0'-299,"1"0"259,0 0 58,8 0 1,-2 0 97,5 0 0,0 0-165,4 0 0,0 0-5,0 0 1,0 0-170,-1 0 0,1-1-682,0-3 905,0 3 0,0-10 0,0 5 0</inkml:trace>
  <inkml:trace contextRef="#ctx0" brushRef="#br1" timeOffset="52">15989 12300 8103,'-6'-17'684,"2"1"-163,3 4-370,1-5 0,1 4-261,3-2 0,1 2 313,3 2 0,2 3 69,-3 1 0,5 3-62,3-4 0,-2 6 14,2-2 1,1 3-105,0 1 0,0 1-224,-1 3 1,-2 2-173,2 6 269,-2-1-57,-2 0 0,1 6-158,-1 2 81,1 3 78,-1 0 0,-5 5-213,-2 0 0,1 8 100,-1 0 1,-5 1-71,-7-1 0,-2-1 25,-1 0-368,-6 0 296,-1 1 1,1-6 108,1-3 0,0-1-21,1-3 0,-1-3 384,5 0 0,0-6 55,-1-1 1,5-1 427,-1-3-274,5-3-7,-2 0-38,5-5-234,0 0 1,5 0 169,3 0-176,7 0-10,3 0 0,6 0-99,3 0-55,-3 0-27,4 0 0,-4-1-229,3-3 1,-7 2 8,3-1 1,-4 0-259,0-1 1,1 3 565,-5-3 0,1-2 0,-5 0 0</inkml:trace>
  <inkml:trace contextRef="#ctx0" brushRef="#br1" timeOffset="53">16617 12175 8036,'-6'-7'361,"1"-3"-361,0 4-61,4-1-23,-4 2 149,5 5 1,0 2 176,0 1 1,0 5-139,0 7 0,0-1 163,0 5 1,0 0 59,0 4-243,0-5-52,5 4 1,-4-6 35,3 3 0,-3 1 2,-1-4 0,4 3-173,0-4 98,-1 0 1,-3-4-345,0 1 194,0-6 39,0-1 1285,0-5 1,5 0-1180,3 0 1,2 0-214,2 0 110,4 0-38,-3 0 0,8 4 20,-2 0 0,-1 4 41,1-5 1,-4 6 1,4-1 1,-5 2-13,2 1 1,-4 1-5,0-1 1,-1 4 13,1 1 0,-6 4-7,-2-1 1,-3 1-119,-1-1 142,-5 3 9,-1-4 1,-7 5-2,-2-1 0,-3-3 40,-5 0 1,-4-5 156,1 2 1,-1-5-176,4-3 1,-3 1 14,-1-6 0,0 1 7,5-4 0,0 0 19,3 0 1,2-5-1542,6-2 1543,0-4 0,4-5 0,2-2 0</inkml:trace>
  <inkml:trace contextRef="#ctx0" brushRef="#br1" timeOffset="54">16617 12129 8021,'-5'-6'1534,"4"-5"-1483,-4 10-103,5-4 199,0 5 61,5 0 1,-2-4 19,4 1 0,5-1 136,3 4 1,6 0-187,2 0 0,0 4-138,4-1 0,-3 2 26,-1-1 0,-2-1-171,-2 4 1,2-4-911,-6 1 279,0-3-200,-4-1 936,-4 0 0,-2 0 0,-5 0 0</inkml:trace>
  <inkml:trace contextRef="#ctx0" brushRef="#br1" timeOffset="55">19495 5927 8131,'0'-6'-14,"0"-4"0,0 7 584,0-4-137,0 4-5,0-2-408,0 5 0,0 5 22,0 3 1,0 2 100,0 1 0,0 5-195,0-1 0,0 5 45,0-1 0,0-1-94,0 1 0,2 0 36,1 4 1,-1 4 61,2-1 0,-3 1-105,-1-4 0,4 0 121,-1-1 1,1 1-142,-4 0 0,0-4 60,0 0 1,0-1 54,0 1 1,-1 1 31,-3-5 1,3 1 27,-3-5 53,3 1 99,1-1 0,0-3 119,0-1-229,0-4 288,0 2 351,0-5-810,5 0 1,1 0-2,6 0 0,-1 0 114,1 0 0,-1 0-98,0 0 0,5 0 65,-1 0 0,5 0-19,-1 0 0,3 0-43,1 0 0,-1 0-58,1 0 0,0 0 114,0 0 0,-5 0 0,-3 0 0,-2-4-208,-2 0 0,-3 0 19,-1 4-14,-4 0 1,2-1-28,-5-3-707,0 3 945,-5-4 0,-2 5 0,-4 0 0</inkml:trace>
  <inkml:trace contextRef="#ctx0" brushRef="#br1" timeOffset="56">19530 6213 8117,'0'-8'652,"0"1"-145,0 4-157,0-2 127,0 5-366,5 0 76,1 0 1,7 0-216,2 0 1,-1 0 92,5 0 1,0 0-111,4 0 0,0 0-65,0 0 1,3 0 153,1 0 1,3-1-161,-3-3 0,0 3 69,-5-3 0,0-1-230,-3 1 1,-2-4-99,-6 5-685,0-1 518,-4-1 542,-2 4 0,-5-10 0,0 5 0</inkml:trace>
  <inkml:trace contextRef="#ctx0" brushRef="#br1" timeOffset="57">19495 5905 8213,'-6'-2'-74,"2"-1"0,3 0 310,1-5 0,1 5-120,3-5 1,2 5 188,6 0 0,1 0 25,2-1 0,-1 3-88,5-3 1,0-1-177,4 1 1,1 0 114,2 4 0,-2 0-252,3 0 1,-3-3-154,-1-1 1,-4 0-237,0 4 1,-4 0 175,4 0 284,-5 0 0,8 0 0,-4 0 0</inkml:trace>
  <inkml:trace contextRef="#ctx0" brushRef="#br1" timeOffset="58">20078 5745 8180,'0'-7'173,"0"2"1524,0 5-1609,0 5 1,0 6 70,0 4 0,4 5-112,-1-1 1,3 3 102,-3 0 1,-1 5-225,1 0 0,3 5-28,-3-2 0,1 4-164,-4 4 0,0-2 98,0 2 1,0-4-12,0-3 0,0 0 5,0-4 1,0 0 79,0-5 1,0-2-42,0-1 0,1-5-32,3 1 1,-3-3 1245,3 0-349,-2-1 24,-2 1-257,0-1-129,0-5-238,0 5 184,0-10-432,0 4-214,0-5 353,5 0 0,-3 0-103,6 0 1,-1 0 87,5 0 0,-1 0-210,1 0 1,3 0 106,0 0 0,2-1-243,-2-3 0,-2 3-549,2-3-163,-3 3 485,0-5 567,-1 5 0,1-9 0,-1 4 0</inkml:trace>
  <inkml:trace contextRef="#ctx0" brushRef="#br1" timeOffset="59">20158 5756 8044,'0'-11'636,"0"3"-301,0 0-255,5 6 179,-4-3 0,6 5-28,-4 0 0,0-4-368,4 0 0,1 0 151,4 4 0,-1 0-480,0 0 0,6 0 273,2 0 1,2 0-908,2 0 1100,5 0 0,1 6 0,6 0 0</inkml:trace>
  <inkml:trace contextRef="#ctx0" brushRef="#br1" timeOffset="60">20672 5916 8044,'6'0'424,"-1"-5"-214,-5 4 1,0-6 621,0 4-121,0 1-501,0-8 0,-1 9-1,-3-3 0,2 3-233,-6 1 1,0 0-20,-3 0 0,0 1 5,-1 3 0,-3 2 31,0 6 0,-4 3 76,3 0 1,-3 5-71,4-1 1,-4 4 32,4 4 1,0-2-48,3 6 1,1-6 66,-1 2 1,6 1-130,2-2 1,3 1 6,1-4 0,1 0-121,3-1 0,2 0 127,6-3 1,-1 1 39,1-4-29,4-1 10,-3-4-3,3-4 17,1 3-27,-5-9 0,10 4 9,-4-5 9,0 0-8,3 0-322,-8 0 158,8 0-1,-3 0-643,0-5 373,4 4 120,-10-9 361,5 3 0,-1-9 0,2-2 0</inkml:trace>
  <inkml:trace contextRef="#ctx0" brushRef="#br1" timeOffset="61">20877 5779 8013,'-6'-5'0,"2"-3"0,3 2-643,1-2 158,0 6 808,5-3 1,-2 5-234,4 0 1,1-4 329,3 0 1,2 0-212,2 4 1,-1 0-60,5 0 1,-5 0-82,1 0 1,2 0 15,-2 0 0,0 0 74,-3 0 1,-1 0-31,0 0 0,1 0-97,-1 0 0,-3 0 74,0 0-49,-1 0 1,0-1-42,-4-3 1,0 3 17,1-3-91,-3 3 105,4 1 0,-5 5-222,0 3 1,0 2 110,0 1 0,0 6 52,0 2 1,0 6-10,0 2 0,0 3 102,0-3 1,0 6-88,0 1 1,0 0 13,0 4 0,0-2-166,0-2 1,0 0 103,0 1 1,0-5-77,0 1 1,0-6 67,0 2 1,4-3-93,0-1 1,1-4 30,-1 0 0,-2-5 147,6 1 1,-6-2-88,2-2 243,2 0 509,-4 1-315,3-6 1222,-5-1-1152,0-5 0,-5 0-28,-3 0 1,-3-1-20,-5-3 1,-3 3-327,-7-3 1,0-1-161,-4 1 0,1-3-229,-2 3 0,1 0-651,7 4 0,1-4 515,7 0 0,6 1-1903,-2 3 2356,7 0 0,-6 10 0,3 2 0</inkml:trace>
  <inkml:trace contextRef="#ctx0" brushRef="#br1" timeOffset="62">21448 6030 8367,'0'-6'1349,"0"1"-1122,0 5 1,5 0-119,3 0 0,2 0 88,2 0 1,3 0-183,0 0 0,5-4 16,-1 0 1,2 0-145,-2 4 0,6 0 113,-2 0 1,-1-3 60,-3-1 0,-2 0-1170,2 4 0,-2-1-34,-6-3 1143,1 3 0,-1-4 0,1 5 0</inkml:trace>
  <inkml:trace contextRef="#ctx0" brushRef="#br1" timeOffset="63">21448 6247 9868,'8'0'1,"0"0"0,0-1 288,8-3 1,-2 3-63,5-3 1,0-1-180,4 1 0,1-3-112,2 3 0,-2-4-327,3 4 1,-3-1-1346,-1 1 1736,5 3 0,-4-9 0,4 4 0</inkml:trace>
  <inkml:trace contextRef="#ctx0" brushRef="#br1" timeOffset="64">21939 5882 8010,'0'-8'504,"0"1"1,2 3-407,2-4 0,-2 4 172,6-3 1,-4 3 148,3-4 0,-1 4-202,2-3 1,2 3 24,-2-4 0,6 6-226,1-2 0,2-1 99,-2 1 0,-3 0-31,4 4 0,0 0-6,-1 0 1,1 4-222,-5 0 1,0 9-23,1-2 0,-4 4 9,-1 1 0,-4 1 75,0 6 0,-1 4 30,-2-1 0,-2 2-59,-1-1 1,-4-2 100,-4 6 1,-1-2-80,1 2 1,-4 0 69,0-4 1,-2 3-17,2-3 1,2 0 70,-2-5 1,2-2 3,2-1 1,3-5 144,1 1 1,4-6 70,-1-2 115,3-4-145,1 7-187,0-9 0,1 4 45,3-5 1,4 0-10,7 0 1,-1 0-66,5 0 1,-4 0-149,4 0 1,0 0-205,4 0 0,-4-4 151,0 1 0,-4-1-344,4 4 0,-5-1 188,2-3 0,-8 2-1303,0-1 1649,0-4 0,3 1 0,1-5 0</inkml:trace>
  <inkml:trace contextRef="#ctx0" brushRef="#br1" timeOffset="65">22511 5836 8010,'-7'-18'0,"1"3"114,2 7-102,3-2-66,-4 9 1195,5-4-491,0 5-605,0 5 0,0 5-3,0 5 0,0 6 38,0-2 1,1 4 10,3 3 0,-3-4 18,3 4 1,-3-5-20,-1 2 1,0-2-182,0-6 0,0 4 86,0-3 0,0-1-26,0-4 0,0 1 105,0-1 1,0-3-268,0-1 288,0-4 140,0 2 0,-1-4-17,-3 3 317,3-3 0,-4 4-373,5-5 1,-2 0-19,-1 0 184,1-5-277,-3 4 121,5-4-445,0 0 1,5 4 44,3-3 1,2-1-55,2 1 0,-1 0 97,0 4 1,5 0 112,-1 0 1,4 0-24,-4 0 1,2 0 6,-2 0 0,-3 0-94,4 0 1,0 5 100,-1 3 1,-3-2-4,-5 2 1,0-1 61,0 5 0,2-1-10,-5 1 0,0-1 99,-4 1 0,0 3-85,0 0 0,-6 1 206,-6 0 0,1-4-59,-4 4 0,-3-4 56,-1 0 0,-3 3-14,-1 0 0,0-3-61,1-5 0,-5 0-137,0 0 0,1 2-119,3-5 0,1 0-488,3-4 1,3 0 285,4 0 1,2-2 169,3-1 178,-4-4 0,10-4 0,-4-1 0</inkml:trace>
  <inkml:trace contextRef="#ctx0" brushRef="#br1" timeOffset="66">22431 5790 8150,'1'-6'129,"3"2"0,2-1 127,5 1 0,1 1 328,-1 3 1,2-4-204,2 0 1,3 0 36,5 4 0,3-4-350,1 1 1,4-1 100,-5 4 0,2 0-66,-1 0 1,-7-2 124,3-1 1,-8 1-294,0-1 0,-2 1-734,-2 2-888,-4 0 1687,3 0 0,-14 0 0,3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9:49:16.088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6875 8292 8467,'0'-8'289,"0"0"0,0 5-115,0-5 0,0 4-45,0-4 0,0 1 2,0-5 1,0 5-114,0-1 0,0-1 111,0-6 0,0 2-166,0-2 1,0 1 142,0-1 0,0 1-164,0-5 1,0 4 96,0-4 1,0 4-8,0-5 0,0 5 5,0-4 0,0 4 5,0-4 1,0 4-35,0-4 1,0 1 35,0-1 1,0-3 39,0 3 0,0-2-36,0-2 1,0 1-82,0 3 0,0-6 59,0 2 1,0-2-4,0 2 1,0 1 11,0 3 0,0-6-7,0 2 1,0 1-9,0 3 1,0 2 9,0-2 0,0-3-73,0 3 1,0 1 62,0-1 1,0 0-22,0-4 0,0 0 71,0 1 0,-3-1 4,-1 0 0,0-1-73,4-3 1,0 3 20,0-3 1,0 3 30,0 1 1,0 1-21,0-1 1,0 0-57,0 0 1,0 0 57,0 0 0,0 1 10,0-1 0,0 0-31,0 0 0,0 0-4,0 0 0,0 1 1,0-1 1,0-1 10,0-3 0,0 3-25,0-3 1,0 3 22,0 1 1,0 0-31,0 1 0,0 0 23,0 3 1,0-3 42,0 3 0,0 2-19,0-2 1,0 3 8,0-3 0,0 4-66,0-4 1,0 1 42,0-1 0,0-2-22,0 2 0,0 1 23,0-1 1,0 0-63,0-4 1,0 1 47,0 3 0,0-2-17,0 2 0,0-3 11,0-1 0,0 4 2,0 0 1,0 0 26,0-4 0,0 2-25,0 2 1,0-3-15,0 3 1,0-2 15,0-2 0,0 4 52,0 0 1,0 1-48,0-1 1,0-1 22,0 4 0,0-3-31,0 4 1,-4-4 3,0 4 0,1-4-33,3 4 0,0-6 37,0 2 1,0 1-103,0-1 1,0-1 90,0-7 1,0 3-23,0-2 0,0 0 8,0 0 1,0 2 3,0-3 0,0 3 13,0 1 1,0 4 1,0 0 1,0 4 116,0-4 0,0 3-120,0-3 1,0 0 22,0-4 0,0 4-4,0 0 0,0 2-50,0-2 0,1-3 49,3 3 0,-3 1-30,3-1 0,-3 0-1,-1-4 0,0 4-5,0 0 0,0 4-39,0-4 0,0 4 45,0-4 0,0 3-56,0-3 0,0 5 51,0-1 1,0-1-32,0 1 1,0-1 22,0 5 0,0-4 0,0-1 1,0-4-15,0 1 0,0-1-2,0 1 0,0-3-134,0 3 0,0-1 132,0 1 0,0-2-14,0 6 0,0-4 1,0 4 0,0-2 97,0 2 1,0 1-96,0-5 0,0 5 110,0-1 0,0-1-33,0 0 0,0 0 17,0 1 1,0 2-53,0-2 1,-1-2 13,-3 2 0,3-1-49,-3 0 1,3 0 41,1-3 0,0-3-119,0 3 1,0-2 101,0-2 1,0 4 0,0 0 0,0 5 9,0-2 0,0 4 2,0 0 1,1 1 32,3 0-47,-3-1 0,4 1 98,-5-1-80,0 1 1,1-1 51,3 1 1,-3 3-41,3 1 255,-3-1-111,-1-3-96,0-1-16,0 1 1,0 3 35,0 1-10,0 4 17,0-7-160,0 9 79,0-9 0,0 7-10,0-5 0,0 5 170,0-5 8,0 5-77,0-7 1,-1 9-23,-3-3-12,3-2 41,-4 5-195,5-4-1319,0 5 1410,-5 0 0,-1-6 0,-6 0 0</inkml:trace>
  <inkml:trace contextRef="#ctx0" brushRef="#br0" timeOffset="1">5962 3198 7158,'0'-7'149,"0"1"159,0 2 1,-2 3 382,-1-3-127,1 3-81,-3 1 917,5 0-1385,0 5 0,2 5 83,1 5 1,-1 6-192,1-2 0,2 2-48,-1 2 0,0 4-47,-4 0 0,1 3 117,3-3 1,-3-1-118,3-3 0,-1 0 252,1 0 0,-3-4-86,3 0 0,-3-5 133,-1 1 0,0-2-43,0-2 372,5-5 12,-4 5-179,4-10 66,-5 4 361,0-5-627,5 0 1,2 0 16,4 0 0,2 0-67,2 0 1,-1 0 20,5 0 1,0-4-7,4 0 0,-4-1-158,0 1 0,-4 3 105,4-3 0,-5 3-196,2 1 0,-4-4 69,0 1 1,-1-1-998,0 4 780,1 0 1,-4 0-824,-1 0 593,-4-5 0,2 2 589,-5-4 0,0 4 0,0-2 0</inkml:trace>
  <inkml:trace contextRef="#ctx0" brushRef="#br0" timeOffset="2">5996 3426 8396,'6'-1'535,"-2"-3"-374,-3 3 62,4-9 78,-3 8 0,8-3-135,-3 5 0,0-3 38,0-1 0,5 0-77,3 4 1,2 0-328,-2 0 0,-2-1-117,2-3 0,1 3-122,-1-3 0,1 3-35,-5 1 0,1-4 33,-1 0 441,0 0 0,6-6 0,1-3 0</inkml:trace>
  <inkml:trace contextRef="#ctx0" brushRef="#br0" timeOffset="3">5939 3095 8292,'11'-5'230,"-3"2"179,-1-4 0,1 3-212,4-4 1,8 5 74,3-5 0,2 4-125,-2-3 0,4 4 124,-1-1 1,0-1-290,-7 1 1,1 1-321,-5 3 0,0 0-1033,-3 0 1371,-1 0 0,6 5 0,0 1 0</inkml:trace>
  <inkml:trace contextRef="#ctx0" brushRef="#br0" timeOffset="4">6498 2958 7748,'0'-6'895,"0"-4"63,0 8-602,0-3-211,0 5 1,0 7-138,0 4 0,0 2 21,0 6 1,4 3 119,0 5 0,0 5-298,-4-2 1,0 5-42,0 3 1,0 1-4,0 3 1,0 1 47,0-5 0,0-1 106,0-7 0,0 2 166,0-5 0,-4-1-170,0-3 0,0-5 559,4-3-333,0 3 0,0-5 41,0 2 1,-3-6-34,-1-2 0,0-3 140,4 4-109,0-6 53,0 8-378,0-8 144,0 3-114,0-5 1,4 1 92,0 3-96,5-3 0,-3 4 62,5-5 0,1 0-13,-1 0 1,4 0 153,1 0 0,4-4-107,-1 1 1,1-2-191,-1 1 0,-1 1 121,-3-4 1,-2 4-503,2-1 356,-2-2 1,-7 3-1083,-2-4 1277,-3 4 0,-1-7 0,0 4 0</inkml:trace>
  <inkml:trace contextRef="#ctx0" brushRef="#br0" timeOffset="5">6510 2981 8403,'0'-12'673,"1"2"-257,3 3-647,2 2 1,6 1 76,-1 0 0,-3 0 284,-1 4 0,5-4-97,3 1 0,0-1 4,-3 4 0,3-4-556,0 0 1,4 0 57,-4 4 461,6 0 0,-4 0 0,6 0 0</inkml:trace>
  <inkml:trace contextRef="#ctx0" brushRef="#br0" timeOffset="6">6944 2958 7902,'0'11'192,"0"1"0,-1 3 80,-3 0 1,1 11-198,-4 0 1,4 2 80,-1 3 0,-1-1-78,1 4 0,1-3-292,3-1 0,0-8 72,0 1 1,0-8 136,0 0 0,0-2-23,0-2 0,0-3-169,0 0 0,0-5-862,0 5 372,0-5 687,0 2 0,-5-5 0,-2 0 0</inkml:trace>
  <inkml:trace contextRef="#ctx0" brushRef="#br0" timeOffset="7">6944 3004 8259,'6'-12'0,"-1"1"812,-5-1-422,0 1 0,0 3 224,0 1-316,0 4 238,0-2-742,0 5 0,2 7 234,1 4 1,4 5-41,4 7 0,1 5 145,-1 3 1,4 2-415,0 1 1,4 0-39,-3 0 0,3 1-52,-4-1 0,1-5 146,0-2 0,-4-7 101,4-1 0,-5-5 232,-3 1 1,2-3-119,-3-5 0,0 2-221,0-5 1,-3 4 109,4-5-458,-6 1 367,3-4 212,-5 0 0,0 0 0</inkml:trace>
  <inkml:trace contextRef="#ctx0" brushRef="#br0" timeOffset="8">6853 3335 8924,'11'-6'-266,"0"2"1,-2 2 12,3 2 0,-2 0 190,9 0 0,1 0 28,7 0 0,-2-3-54,6-1 1,-5-1-649,5 1 737,-6 3 0,8-9 0,-4 3 0</inkml:trace>
  <inkml:trace contextRef="#ctx0" brushRef="#br0" timeOffset="9">7184 2889 8188,'0'-11'587,"0"0"1,1-1-111,3 1 1,2 3-610,6 1 0,3 4 105,0-1 0,2-1 22,-2 1 0,-1 1 73,5 3 1,-1 0-111,1 0 1,1 0 36,-5 0 1,4 0 102,-4 0 1,1 0-167,-5 0 0,0 0 147,1 0 334,-1 0-204,1 0-100,-1 0 1,-3 0-75,-1 0 0,-4 1 9,1 3 1,1-2-93,-1 6 1,-1-4 124,-3 3 0,0 1-76,0 3 1,4 6 49,0 2 0,0 2 10,-4 2 1,4 5-34,-1 3 1,2 2 1,-1 1 0,-1 0-81,4 0 0,-4 1-121,1-1 0,1-4-123,-1 1 1,1-5 108,-1 5 1,-3-6 145,3 2 0,-2-4-47,2-4 0,-3 2 62,3-2 0,-1 2 18,0-2 1,-1 1 169,1-5 1,-1 0 350,-2-3-339,0-1 0,0-3 672,0 0-525,-5-6 0,-2 3 215,-4-5 1,-2 0-125,-2 0 1,-4 0-81,-8 0 1,2 0-119,-6 0 1,1 0-80,-4 0 1,1-4-64,2 1 1,0-1-219,4 4 1,-2 0-577,6 0 0,3 0 379,8 0 1,5 0-2487,-1 0 2828,5 0 0,3 5 0,7 1 0</inkml:trace>
  <inkml:trace contextRef="#ctx0" brushRef="#br0" timeOffset="10">7903 3266 8084,'0'-7'-327,"0"-1"476,0 6 0,0-5 938,0 3-823,5 3 0,-2-8-43,4 5 0,1-3-222,4 3 1,0-4 107,3 5 0,2-2-138,2 1 1,1 1 49,-5-4 0,5 4-19,-5-1 0,4 2-114,-4-2 0,0 3-217,-3-3 0,-1 1-95,0 0 0,1 1 426,-1-2 0,1-2 0,-1 0 0</inkml:trace>
  <inkml:trace contextRef="#ctx0" brushRef="#br0" timeOffset="11">7926 3369 9980,'12'0'142,"-1"0"8,0 0 0,2-4 87,2 1 0,3-5-417,5 4 0,0-1-112,0 1 1,-1-1-314,1-2 0,0-2 415,0 5 190,0-5 0,5 3 0,1-6 0</inkml:trace>
  <inkml:trace contextRef="#ctx0" brushRef="#br0" timeOffset="12">8417 2958 8194,'1'-19'116,"3"0"1,-2 4 326,1-4 0,5 5-269,3-2 0,1 4 0,3 0 0,-2 2 44,-2 3 1,1-2-31,-1 5 1,0 0-3,1 4 1,-1 1-91,1 3 0,-1 3-285,0 4 144,1 5 0,-4-2-9,-1 5 1,-3 0-263,4 4 1,-6 4-15,2 0 0,-3 1 125,-1-2 1,-1 3 1,-3 6 1,-2-1 96,-6 0 0,1 0-138,-1 1 0,0-6 199,-3-2 0,2-3 4,-2-2 1,2 0 26,2-3 0,-1-2 197,1-6 1,3 0 90,0 1 1,6-5 45,-2 1-105,3-5-154,1 7 0,0-8-28,0 6 0,5-6 0,3 2 0,2-2-17,1-2 0,4 0-22,1 0 0,4 0-130,-1 0 1,-1 0-165,1 0 1,-2-2 72,3-2 0,0 3-347,-5-3 0,2-1 574,-2 1 0,-3-4 0,5 1 0</inkml:trace>
  <inkml:trace contextRef="#ctx0" brushRef="#br0" timeOffset="13">8897 2889 7987,'0'-11'0,"0"3"432,0 1-580,0 4-330,0-2 247,0 5 0,0 5 700,0 3 0,4 7-277,-1 4 1,1 3 96,-4 1 1,0 1-150,0 2 0,0-2-278,0 3 1,0-7 107,0-1 5,0-5 1,2 3 62,1-6-89,-1-4 303,3-2-226,-5-5 849,0 0-650,5 0 0,-3 0-130,6 0 0,0 0-36,3 0 0,4-2-136,0-1 1,6 1 92,-2-1 0,-1 1-68,1 2 0,-4 0 45,4 0 1,-4 2-194,4 1 0,-5 2 45,1 3 1,-2 2-10,-2-2 1,1 6 81,-1 1 1,-1 5-12,-2-1 1,-3-1 96,-5 1 0,0 0-65,0 4 0,-5-4-41,-3 0 0,-6-4 48,-1 4 0,-5-5 134,1 2 0,-3-4-123,-1 0 0,-3-2 36,-1-3 0,-1 2-120,2-5 0,3 0-148,0-4 1,1 0-242,7 0 1,0-5 515,3-3 0,1-2 0,0-1 0</inkml:trace>
  <inkml:trace contextRef="#ctx0" brushRef="#br0" timeOffset="14">8920 2844 8002,'-7'-12'0,"2"5"918,5-1-398,0 6-217,5-3 1,2 1-162,4 0 0,6-4 269,2 4 1,2-3-71,2 3 1,5-1-206,2 1 0,0 3-77,0-3 1,-2 2-150,6-2 0,-6 3-562,6-3 1,-2-1 392,2 1 1,-4 0 258,-4 4 0,-7-5 0,-2-1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4T02:31:36.14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9365 14938 8051,'8'-1'10,"-1"-3"0,-3 2 110,4-6 1,-1 6 265,5-2 0,-1 3-114,1 1 0,-1 0-65,0 0 1,5 0-44,-1 0 0,0 0 5,-3 0 0,3 0-55,0 0 1,-2 0-180,-2 0 1,-6 0-231,7 0 0,-5-2 201,1-1 0,2 1-452,-2-2 1,-2 3-525,2 1 1070,-6-5 0,8-1 0,-3-6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33:07.43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2318 1599 8188,'0'-11'172,"0"-1"73,0 6 1,0-1 421,0 4-115,0 1 251,0-3-481,-5 15 1,3 3-23,-6 10 1,4 1-170,-3 3 1,3 1 113,-4 2 1,5 3-189,-5-2 0,4 1 111,-3 3 0,3-2-141,-4-3 1,4 3 95,-3-2 0,3-2-328,-4 1 1,6-1-6,-2 2 0,-1-4 2,1-8 1,0 1-348,4-5 387,0 5 0,0-7-608,0 2 195,0-7-770,0-3 17,0-5 1,1-4 1333,3 0 0,-2-4 0,8-9 0,-4-7 0</inkml:trace>
  <inkml:trace contextRef="#ctx0" brushRef="#br0" timeOffset="1">2376 1690 8188,'0'-24'0,"0"-1"362,0 10 0,-2-1 227,-2 5 433,3 5-201,-4-5-508,5 10 0,0-3-24,0 8 1,0 8-1,0 7 1,5 3 45,3 5 0,-2 0-75,2 7 1,-1-1-194,5 9 1,3-4 61,0 4 1,0-5-401,-3 1 0,-1-7 17,1 0 0,-1-6-133,1 2 1,-1-4 211,0-4 1,1 1-125,-1-5 1,1 1-469,-1-5 0,1-1 289,-1-2 1,-3 1-408,-1-6 1,-3 2 28,4-1 856,-6-2 0,3 3 0,-5-5 0</inkml:trace>
  <inkml:trace contextRef="#ctx0" brushRef="#br0" timeOffset="2">2330 1999 8225,'6'-7'998,"6"3"0,0 3-69,7 1 1,0 0-344,4 0 1,4-4 291,0 1 1,4-1-336,0 4 1,2-4-179,1 0 1,-1 0-309,-3 4 1,-2 0-273,-5 0 0,-1-3-1227,-3-1 1,1 0 839,-5 4 1,-1 1 601,-6 3 0,2-3 0,-4 4 0</inkml:trace>
  <inkml:trace contextRef="#ctx0" brushRef="#br0" timeOffset="33">4740 10085 9112,'1'-7'1018,"3"3"1,2 3-459,6 1 1,-1-1 26,0-3 0,5 3-164,-1-3 1,9 3-19,-1 1 0,2-1-60,-2-3 0,0 1-188,0-4 0,-1 3 64,1-4 0,-1 2-335,-3-2 0,1-1 37,-5 5 1,1-3-116,-5 3 1,-1-1-2344,-2 1 1119,2 3-167,-9-4 0,3 5 1583,-8 0 0,-2 10 0,-5 3 0</inkml:trace>
  <inkml:trace contextRef="#ctx0" brushRef="#br0" timeOffset="34">4877 10279 8682,'7'0'1163,"1"0"1,0 0-411,3 0 1,0 0-306,1 0 1,3 0 368,0 0 1,4-4-294,-3 0 0,4-3-339,-1 3 0,-1-4 36,1 4 0,-4-3-1071,4 3 1,-5 0-278,1 4 0,2 0 1127,-2 0 0,5 0 0,-2 0 0</inkml:trace>
  <inkml:trace contextRef="#ctx0" brushRef="#br0" timeOffset="35">5779 9845 7958,'-5'-12'21,"4"1"66,-3 0 1,1 0 817,-1 4-307,3-3 560,-9 3-212,4 1-549,-1 1 0,1 5-90,2 0 1,3 5-57,-3 3 0,3 8 24,1 7 1,0 1 99,0 6 0,0 1-241,0 3 1,4 4 57,-1 0 1,3 0-275,-3-3 1,-1-5 103,1 1 0,3-6-276,-3 2 0,2-3 153,-1-1 0,-3-6-4,3-1 1,-1-5 98,1-3 1,-3-2 125,3-2 0,-2-3 420,2 3-344,-3-3 1,9-1 42,-2 0 0,2 0-45,2 0 0,3-4-30,0 0 0,5 1-1,-1 3 1,3-4-251,1 0 1,0 0 11,0 4 0,-1 0 5,1 0 0,-1 0-265,-3 0 0,-3 0 131,-4 0 1,-1 0-677,1 0 1,-5 0-122,1 0-1705,-6 0 1225,3 0 1481,-15 0 0,3 0 0,-10 0 0</inkml:trace>
  <inkml:trace contextRef="#ctx0" brushRef="#br0" timeOffset="36">5825 10142 8026,'0'-8'-119,"0"1"1,0 3 947,0-4 0,1 2-264,3-2 0,2-1 357,5 5 1,6-4-365,2 0 0,-1-2-51,1-2 0,4 1-306,3 0 0,1 3-196,-4 0 1,-4 1-552,0-5 0,-6 5 337,-2-1-869,0 5 413,-4-7-824,-1 9 1,-6-4 1488,-8 5 0,-7 0 0,-3 0 0</inkml:trace>
  <inkml:trace contextRef="#ctx0" brushRef="#br0" timeOffset="37">5710 9788 8001,'-6'-12'359,"1"1"1,9-1 153,0 1 1,6 3-117,1 1 1,6 0-73,6 0 0,4-6-145,4 6 1,2-6-143,1 5 0,-1-2-101,-2-1 1,0 0-285,-4 4 0,-2-2-636,-6 5 0,3 0 544,-3 4 0,-2 0 439,-2 0 0,-3-5 0,0-1 0</inkml:trace>
  <inkml:trace contextRef="#ctx0" brushRef="#br0" timeOffset="38">6361 9548 8058,'0'-12'-59,"0"1"1150,0 5-266,0-4 53,0 8 0,0-2-355,0 8 0,2 8 84,1 7 0,0 7-156,5 5 0,-5 3-40,5 4 0,-2 7-236,2 4 0,1 4-164,-5-3 0,3 4-195,-3 0 0,0-4 222,-4 0 1,0-3-468,0-1 1,0-2 262,0-2 0,0-4-65,0-8 0,0-2 67,0-5 0,0 0 242,0 0 1,0-5 76,0-3 0,0-2 49,0-2 0,0-3-4,0-1 1,0-3 377,0 4-153,0-6-107,0 3 757,0-5-990,5 0 0,1 0-139,6 0 1,-1-4 71,1 1 1,-1-1-120,0 4 1,1-4 122,-1 0 0,1-1-649,-1 1 1,1 3-48,-1-3-2050,0 3 1474,1-4 1,-5 4-1094,1-3 2343,-5-3 0,2 6 0,-5-4 0</inkml:trace>
  <inkml:trace contextRef="#ctx0" brushRef="#br0" timeOffset="39">6396 9559 8126,'0'-21'514,"0"2"1,0 2-105,0 6 0,5-1 150,2 1 1,4-1 475,0 1 0,0 1-398,1 2 0,-1-2-208,1 3 1,4 1-153,3 3 1,-1-2-348,1 1 1,-5 0 105,1 4 0,-2 0-1026,-2 0 0,-3 5 375,-1 3 614,-4 2 0,2 6 0,-5 2 0</inkml:trace>
  <inkml:trace contextRef="#ctx0" brushRef="#br0" timeOffset="40">7149 9765 8031,'-5'-12'-764,"0"1"573,-2 0 0,-2-1 1120,5 1 1,-1 3 261,1 1 413,3-1-559,-4-4-608,5 6 1,0 2-142,0 8 1,0 9-34,0 10 0,-1 6-206,-3 9 1,1 1 112,-4 3 0,0 4-100,0-1 0,-4 0 118,4 1 1,-2-2-558,1-6 1,-1-4 205,6-3 1,-5-7-330,4-1 1,0-5 204,4-7 0,0 0-1172,0 1-239,0-6 1086,0-1 0,0-7 62,0-6 0,5 0-141,3-7 691,2-8 0,2-1 0,-1-10 0</inkml:trace>
  <inkml:trace contextRef="#ctx0" brushRef="#br0" timeOffset="41">7138 9651 8064,'-5'-7'502,"4"-3"0,-4 8 632,5-6 49,0 5-734,0-2 0,1 7 116,3 1 1,6 9 111,5 7 1,4 6-213,-4 2 1,6 6-155,-2 1 1,-2 3-65,2 9 1,-1-7-178,1 7 0,2-7-56,-6 3 0,4-5-127,-4 1 0,0-8-105,-3-3 0,-5-3 157,1-1 1,-2-5-145,2-3 1,-2-2-139,-2-2-503,-3 0 314,4 1 52,-5-6 0,-1-1-244,-3-5 0,2 0-373,-6 0 1,1 0-915,-5 0 2011,1 0 0,-1 0 0,1 0 0</inkml:trace>
  <inkml:trace contextRef="#ctx0" brushRef="#br0" timeOffset="42">7058 10130 8064,'-6'-5'625,"1"-1"0,5-2 349,0 1-270,0 4 1,6-3-252,5 2 0,2 3-142,6-3 0,4-1-292,4 1 0,3-1 85,-3 1 1,3 2-734,-3-6 1,-4 4 443,-4-3 1,0 4-2062,4-1 2246,-6 3 0,0-4 0,-6-1 0</inkml:trace>
  <inkml:trace contextRef="#ctx0" brushRef="#br0" timeOffset="43">7618 10005 7995,'0'-8'332,"0"0"-222,0 6 413,0-8 0,1 8-141,3-1 0,-2-2 434,6 1 1,0 0-371,3 4 1,2 0-200,2 0 0,-2-4-165,2 0 1,-2 1 90,-2 3 1,0-2-795,1-2 1,0 3 427,4-3 0,-7 3-2313,2 1 2506,-2 0 0,2 0 0,1 0 0</inkml:trace>
  <inkml:trace contextRef="#ctx0" brushRef="#br0" timeOffset="44">7960 9799 8057,'0'-11'0,"0"-1"482,0 1 1,0-1 3,0 1 1,5 0-181,3-1 0,-2 1 262,2-1 1,0 2-120,3 3 0,0-2-92,1 5 1,-1-4-126,1 4 1,3 1-68,0 3 1,4 0 80,-4 0 1,2 5-85,-2 2 0,-2 3 18,2 2 1,-4 3-135,-3 0 1,1 6-127,-5-2 0,1 2 53,-1 2 1,-3 4-167,3-1 1,-8 6 74,-4-1 0,-2 0-108,-1 0 1,-2 0 59,-2-4 1,1 0 100,-5-4 1,1-4 98,-1 0 0,3-5 127,4 1 1,5-4 133,-1-3 1,5-2 78,0-2-153,1-3-131,2 4 0,2-5 167,1 0 0,4 0-134,4 0 0,1 0-154,-1 0 1,4 0 14,0 0 0,6 0 12,-2 0 1,-1-3-452,1-1 0,-4-1 205,4 1 1,-5 3-773,1-3 0,-2-1 449,-2 1 0,1 0-773,-1 4 1,-3-4 154,-1 1 1191,-4-1 0,7-1 0,-4-2 0</inkml:trace>
  <inkml:trace contextRef="#ctx0" brushRef="#br0" timeOffset="45">8509 9662 8097,'-7'-11'2679,"-3"4"-2057,9-3 389,-4 9 540,5-4-1094,0 5 1,0 5-382,0 2 1,0 4 106,0 0 0,0 2-116,0 2 0,0-2 50,0 2 1,0 1-167,0 0 0,0 0 6,0-1 0,0-2-229,0 2 184,0-2 242,0-2 34,0 1-135,5-1 0,1-1 107,6-2 0,-5-3-85,1-5 0,3 4 111,4 0 1,2-1-103,-2-3 1,-1 2-13,5 2 0,-1-2-127,1 6 0,1-4 90,-5 3 0,5-3-166,-5 4 1,0-1 56,-4 5 1,0-1-52,-4 0 0,-2 2 41,-5 2 0,0-2-214,0 2 1,-1 2 30,-3-2 1,-3 0 36,-9-3 1,2-1-93,-5 0 0,2 1 59,-2-1 1,-3-1-187,3-2 1,1 1 73,-1-5 0,5 0-56,-1-4 0,2 0-315,2 0 34,-1 0 1,2-2 59,3-2 1,-2-2 651,5-5 0,0-6 0,4-1 0</inkml:trace>
  <inkml:trace contextRef="#ctx0" brushRef="#br0" timeOffset="46">8520 9673 8066,'-11'-3'535,"-1"-1"0,5-1-71,-1 1 0,5 1 14,0-4 0,1-1-107,2-3 0,7 3 162,4 1 0,2-1-66,6-3 0,0 3-90,4 0 0,-1 4-393,1-3 1,-1 4 105,-3 0 0,1 1-620,-5 2 0,1-4 311,-5 1-1337,1-1 0,-2 5 38,-3 3 1518,-2-3 0,0 9 0,2-3 0</inkml:trace>
  <inkml:trace contextRef="#ctx0" brushRef="#br0" timeOffset="47">8897 9377 8144,'-1'-12'0,"-3"1"1019,3-1 1,-5 5 746,6-1-809,6 6 0,-4-4-332,6 6 0,-1 7-220,5 4 1,0 2 98,4 6 0,0 4-75,3 3 0,3 6-14,-3-1 1,-1 2-117,1 1 1,-5 0-266,1 0 0,-3 6-118,0 2 1,-1-2-86,1 2 0,-6 0-308,-2 4 1,-3-4 216,-1-1 0,0-4-27,0 1 1,-5-3 80,-3-5 1,-2 2-83,-1-6 0,-1 0 45,1-7 0,-4 2-477,0-2 1,-6-2-64,2-2 0,-2-2-267,-2-2 0,4 1-1229,0-1 2279,0 0 0,-9 1 0,-1-1 0</inkml:trace>
  <inkml:trace contextRef="#ctx0" brushRef="#br0" timeOffset="48">6967 9479 8110,'0'-11'0,"0"3"592,0 1-9,0 4 187,0-2 384,0 0-725,0 4 1,-4 1-50,0 7 0,-4 5-143,5 3 1,-6 3 129,1 5 0,-2 4-76,-1 4 0,-2 2-6,-2 1 1,2 4-34,-2 0 1,2 5 13,2-1 1,-1 3-68,1 0 0,4 0 14,4-3 1,3 1-221,3-5 1,1 4 48,8-4 1,-3 0-449,6-4 1,-2-5 217,-2-2 0,4-3-615,0-1 0,2-1-118,-2-3 1,-2-3-471,2-4 0,3 3 1391,1 0 0,-3 0 0,1-3 0</inkml:trace>
  <inkml:trace contextRef="#ctx0" brushRef="#br0" timeOffset="49">9308 9399 7199,'0'-11'664,"0"3"226,0 1-33,0 4 152,0-7-624,0 9 1,0-6 299,0 4-161,0 1-263,0-3 1,0 4 181,0-3-241,5 3 0,-2-4 19,4 5 1,-3-4-28,4 0 0,-1 0-109,5 4 1,-5 0 106,1 0 1,0 0-264,3 0 0,-3 0 79,-1 0 1,-3 0-140,4 0 0,-6 6 61,2 1 0,1 3-99,-1 2 1,0 0 28,-4 4 0,-4-2 45,0 5 0,-4 0 44,5 3 1,-6 1-60,1 0 1,3-4 14,1 0 0,-1-1 22,1 1 0,1-2-62,3-6 0,0 0 100,0 1 0,5-5 45,2 1 0,3-5 30,2 0 0,-1-1 222,1-2 1,0 0 1068,4 0 1,-4 0-591,3 0 1,-2-2-1933,-1-1 1,-1 1 30,0-2 1160,1 3 0,-1 1 0,1 0 0</inkml:trace>
  <inkml:trace contextRef="#ctx0" brushRef="#br0" timeOffset="50">9719 9399 7951,'0'-7'-172,"0"-1"760,0 1 929,5-5-807,2 1 1,4 1-282,0 2 1,1 2-192,-1 2 1,1 3 16,-1-3 0,1-1-83,-1 1 0,0 0 53,1 4 1,-1 0 100,1 0-113,-1 0 1,0-4 107,1 0-135,-1 1 0,1 3-63,-1 0 1,-3 1 125,-1 3 0,-3 2-41,4 5 1,-6 2 199,2 2 1,-3 3-67,-1 5 0,0 5-37,0 2 1,0 7-122,0 1 0,0 4 0,0-4 1,0 7-74,0 0 1,0 2-31,0 6 1,0-3-521,0 3 1,0-1 391,0 2 1,0-5-369,0-7 1,4 1 236,0-5 1,1-4-166,-1-3 0,-3-6 74,3 2 1,1-7 135,-1-1 0,0-5 85,-4 1 1,1-2 166,3-1 0,-3-1 328,3 0 0,-3-3-160,-1 0 356,0-6-378,0 8 0,-1-8 266,-3 1 0,1-1-116,-4-2 0,-1 0-14,-3 0 1,-2 0-10,-2 0 0,1-4-119,-5 0 1,0-4 26,-4 5 1,1-5-50,3 4 1,-1 0-819,5 4 0,-4-3 406,4-1 1,3 0-4017,5 4 2229,-1 0 1948,2 0 0,1 5 0,5 1 0</inkml:trace>
  <inkml:trace contextRef="#ctx0" brushRef="#br0" timeOffset="51">4922 11752 8189,'0'0'0</inkml:trace>
  <inkml:trace contextRef="#ctx0" brushRef="#br0" timeOffset="52">4900 11752 11186,'7'0'386,"1"0"1,-4 0-222,3 0 0,1 0-68,3 0 1,1 0 13,-1 0 0,0 0-94,1 0 1,3 0 98,0 0 0,2 0-130,-2 0 1,-1 0 79,5 0 1,-5-4 27,1 0 1,2-1-96,-2 2 1,0 0 74,-3-5 0,-1 5-190,0-5 0,-3 5-293,0 0-445,-6-4-21,3 6 0,-5-5-82,0 2-1146,0 3 1089,-5-4 1014,-1 10 0,-6 1 0,1 5 0</inkml:trace>
  <inkml:trace contextRef="#ctx0" brushRef="#br0" timeOffset="53">4900 11980 8189,'-2'7'-2152,"-2"-3"3467,3-3-249,-4 4-248,5-4-254,0 4-267,5-5 0,2 0 7,4 0 0,0 0 70,1 0 0,-1 0 94,1 0 1,0 0-84,4 0 1,-2 0 38,5 0 0,0-1-104,3-3 1,1 2 68,0-6 0,0 2-96,0-2 1,0-2-28,-1 2 0,0 2-114,-3-2 0,-2 6 94,-6-2 0,0 2-186,1-2 1,-5 2 171,1-1-872,-5 1 413,2 2-3660,-5 0 630,0 5 3257,-5-3 0,-2 8 0,-4-4 0</inkml:trace>
  <inkml:trace contextRef="#ctx0" brushRef="#br0" timeOffset="54">6042 11432 8317,'0'-7'-164,"0"-1"1,0 4 178,0-3 0,3 3 262,1-4 198,0 6 272,-4-8-128,0 3-18,0 1 25,0-4-110,0 8-90,0-3 177,0 5-468,0 5 1,-4-2-140,0 5 1,-1 3-8,2 4 0,-4 6 42,-4-2 1,3 0 39,1 3 0,-1-1 22,-3 5 0,-1 4-134,1 0 0,3 3 124,0 1 1,2 1-132,-1-1 0,1-4 130,6 1 1,0-2-117,0 1 0,0 2 19,0-5 1,0-1-5,0-3 0,2 0 11,2 0 0,1-2 26,2-1 0,3 0-60,-2-5 1,1 2 50,-2-2 1,4-3-38,-4 4 0,3-5 29,2-3 1,-2 2-66,-2-3 0,2 0 61,-3 0 1,0-4-6,0 1-430,-4-3 140,2-1-131,0 0 202,-4 0-410,4 0 0,-6-1 202,-3-3 0,3 1-587,-3-4 1,3 3 1021,1-4 0,-5 1 0,-2-5 0</inkml:trace>
  <inkml:trace contextRef="#ctx0" brushRef="#br0" timeOffset="55">6202 11809 8039,'0'-6'383,"0"-1"154,0 4-76,0 1-60,0-3 1,5 5-105,2 0 0,0 0-142,0 0 1,1 0 27,3 0 0,1 0 0,-1 0 1,0 0-157,1 0 1,-1 0 129,1 0 1,-1 0-544,1 0 261,-1 0-1218,0 0 725,1 0-478,-1-5 564,-4 4 532,-2-4 0,0 5 0,1 0 0</inkml:trace>
  <inkml:trace contextRef="#ctx0" brushRef="#br0" timeOffset="56">6544 11604 8379,'0'-7'251,"0"-3"11,5 4 1,0-6 196,3 1 1,2 3-197,-2 1 1,-2 3-1,2-4 0,-1 6 135,5-2 0,-1-1-139,1 1 1,-1 0-13,0 4-1,1 0 0,-1 2-209,1 1 1,-5 0 56,1 4 0,-4 2-74,3 7 1,-4-2-16,1 5 1,-3-4-88,-1 4 0,0 0 41,0 4 0,-5 3-96,-3 1 0,-2 3-47,-1-3 1,-5 4 67,1-5 1,-1 1 15,0-4 1,4 0 76,-3-1 1,2-3 31,1 0 1,2-5-54,3 2 0,-2-7 198,5-2 1,0-3 12,4 4-122,0-6 1,1 4-4,3-2 1,-1-2 31,4 1 1,1-1 12,3-2 1,1 0-6,-1 0 1,4 0-38,1 0 0,-1-2-76,-4-1 0,1 1-48,-1-2 0,1 2-110,-1-2 0,0 3-351,1-3 0,-4-1-461,-1 1 0,-1-1 447,2 1 1,-2 3-815,-2-3 1368,-3 3 0,10-4 0,-5-2 0</inkml:trace>
  <inkml:trace contextRef="#ctx0" brushRef="#br0" timeOffset="57">6921 11569 8233,'0'-11'-624,"0"-1"1488,0 1 206,0 5-430,0-4 0,0 7-11,0-5-364,0 6 1,0-2-16,0 8 0,0 2 15,0 6 1,0-1-301,0 0 0,0 6 99,0 2 0,0 1-34,0-1 1,0 2-85,0-6 1,0 4-112,0-4 0,0 4-11,0-4 0,-4 1 157,0-5 1,1 0-201,3 1 233,-5-1-8,3 1 1,-3-5-13,5 1 84,0-5-62,0 2 0,1-5 3,3 0 0,3 0-29,4 0 0,2 0 28,2 0 0,-2 0-162,2 0 0,1 0 92,0 0 0,0 3-98,-1 1 0,-2 4 97,2-4 0,-2 3 21,-2-3 1,1 5-5,-1-1 1,-1-2 9,-2 2 1,-3-1-65,-5 5 37,0-1 1,0 0 56,0 1 0,-5-1-34,-3 1 1,-3-1-32,-4 0 1,1 1-78,-5-1 0,1-3-188,-1 0 0,-1-5-7,4 5 1,-3-5-240,4 0 1,0 2-641,3-1 1212,1 0 0,-5-4 0,-2 0 0</inkml:trace>
  <inkml:trace contextRef="#ctx0" brushRef="#br0" timeOffset="58">6898 11546 8276,'-6'-7'788,"2"-1"-213,3 1-289,1-5 0,1 5 169,3-1 0,2 5-242,6 0 1,0 0-198,4-1 1,1 3 35,6-3 0,0 3-186,0 1 0,-4 0-257,0 0 0,-4 0 272,4 0 1,-5 0-701,1 0 1,-2 0 372,-2 0 0,-3 0 446,0 0 0,-1 0 0,5 0 0</inkml:trace>
  <inkml:trace contextRef="#ctx0" brushRef="#br0" timeOffset="59">7229 11364 8047,'-6'-7'283,"1"-3"425,5 9-148,5-4 1,1 10-67,6 3 1,-1 3-153,1 4 1,-1-1-10,1 5 1,-1 4-89,0 4 1,1 1-161,-1-2 1,1 2-2,-1 3 1,-1 2-120,-2-3 0,1 3 131,-6 1 0,5 1-139,-4-1 1,0 0-132,-4 0 1,4-1 88,-1-2 0,1-2-65,-4-2 1,0-7 82,0 3 0,-4-8-22,1 0 0,-5-2 71,4-2 0,0-3-656,4 0 320,-5-6 0,3 3-403,-6-5-1055,6 0 903,-9 0 909,10 0 0,-9-10 0,4-3 0</inkml:trace>
  <inkml:trace contextRef="#ctx0" brushRef="#br0" timeOffset="60">7458 11341 8164,'0'-12'0,"5"1"0,-3 3 340,6 1 0,-4 1-82,3-2 0,-3-1 673,4 5-593,0-5 1,3 8 71,0-3-365,1 3 1,-1 1 109,1 0 0,-5 1-182,1 3 1,-4-1 103,3 4 0,-4 1-67,1 3 1,-3 1 5,-1-1 1,0 4-134,0 1 1,-1 0 41,-3-1 1,-1-2 102,-3 2 1,-2 2 50,2-2 0,3 0 8,1-3 0,-1-5 330,2 1-280,-1-1-3,4 5 1,0-5-41,0 1 1,1-5 96,3 0 0,-2-1-68,6-2 0,0 0-198,3 0-14,0 0 1,1 0-265,-1 0 0,1 0-461,-1 0 0,1-2 391,-1-1 0,0 1-763,1-1 0,-1 3 1186,1 3 0,-1 4 0,1 4 0</inkml:trace>
  <inkml:trace contextRef="#ctx0" brushRef="#br0" timeOffset="61">7846 11798 7976,'0'-7'-703,"1"2"2955,3 5-585,-3-5-324,5 4-450,-6-4-21,0 5-1153,5 0 328,-4 0-2178,4 0 1950,-5 0 1,0 10 0,0 3 0</inkml:trace>
  <inkml:trace contextRef="#ctx0" brushRef="#br0" timeOffset="62">8326 11295 8129,'-5'-11'0,"3"3"10,-1 1 173,-4 4 1,5-6 47,-6 5 1,6-1 470,-2 1-260,3 3 1,-1-4 123,-2 5-297,3 0 1,-4 5-5,5 3 0,0 6-26,0 1 1,0 5-60,0-1 1,0 3-49,0 1 1,1 0-177,3-1 1,-3 0-410,3-3 0,-1 1 296,1-4 0,-3 3-1706,3-4 1381,2 0 0,-5-4-1410,3 1 1892,-3-1 0,-1 1 0,0-1 0</inkml:trace>
  <inkml:trace contextRef="#ctx0" brushRef="#br0" timeOffset="63">8166 11798 8891,'1'-7'1090,"3"4"0,-1 1-614,4 2 1,1-3-37,3-1 1,4-1-135,1 1 1,4 1-29,-1-4 0,1 3-312,-1-4 0,3 4 133,-3-3 1,1 3-727,-1-4 1,3 6 393,-3-2 1,-3 3-1031,0 1 1,-4 0 12,0 0 1250,-1 0 0,-5 5 0,0 1 0</inkml:trace>
  <inkml:trace contextRef="#ctx0" brushRef="#br0" timeOffset="64">8292 12026 8088,'-12'0'1655,"6"0"-1184,1-5 0,6 3 78,3-6 0,2 5 108,6 0 1,-1-2-159,0 1 1,2 0-197,2 4 1,-2-4-99,2 0 0,-2 0 45,-2 4 0,1 0-226,-1 0 0,-1 2 155,-2 2 1,1 2-307,-5 5 0,-1 1-33,-3-1 1,0 6-228,0 2 1,-5 0 95,-2 4 0,-3-6 126,-2 10 0,-3-5 160,0 4 0,-1-7-64,5-4 0,3 2-2,1-2 1,4 0-83,0-3 80,1-1 89,2 1 1,0-5 52,0 1 0,5-6 52,3 2 1,0-2-7,3-2 0,-2 0 133,6 0 1,3 0 648,1 0 1,2-4-785,2 0 0,-4-4-30,0 4 1,-1 1-1728,1 3 1,3 0 1643,-3 0 0,-3 0 0,1 0 0</inkml:trace>
  <inkml:trace contextRef="#ctx0" brushRef="#br0" timeOffset="65">9045 11524 8078,'-7'-4'0,"-1"0"0,6-1 95,-2 1 144,2 3 1,1-4 579,-3 5-65,3-5-175,-4 3-388,5-3 0,0 7 54,0 1 0,0 4-46,0 4 1,0 6 75,0 2 1,0 2-226,0 2 1,0 0 33,0 0 1,0-2-126,0-2 0,1 3-134,3-3 1,-3-2 122,3-2 1,1-3-105,-1 0 0,1-1 39,-1 1 0,-3-5-1246,3 1 545,-3-5-1230,-1 7 1020,0-9 1028,0 4 0,-5 0 0,-1 1 0</inkml:trace>
  <inkml:trace contextRef="#ctx0" brushRef="#br0" timeOffset="66">8897 11763 8128,'0'-6'-43,"1"0"162,3 2 0,-2 3 245,6-3 1,0 3-111,3 1 1,1-2 178,-1-1 1,2 1-37,2-2 0,-2 3-116,2 1 0,1-4-519,0 1 1,3-2 253,-4 1 1,4 2-947,-4-1 1,4 0 516,-4-1 0,1 3 413,-5-3 0,5-2 0,2 0 0</inkml:trace>
  <inkml:trace contextRef="#ctx0" brushRef="#br0" timeOffset="67">9662 11284 8069,'0'-7'107,"0"-3"259,0 9 521,0-9-215,0 9-186,-5-4-243,4 5 0,-8 1 28,5 3 0,-5 3-33,2 8 1,0 3-3,0 5 1,-1 1 29,-3 3 0,3-2-30,0 6 0,2-1 0,-2 4 0,-2 1-1831,3-1 0,0 1 2465,0 4-1,4-4-352,-1 3 1,3-2-331,1-2 1,0-4-427,0 1 0,1-6 106,3 2 0,1-8-26,3-4 1,2 2-17,-2-2 121,2 0 1,1-4-39,1 1 1,-5-6-229,1-2-220,-1 2 1,1-4-137,0 1-451,-6-1 374,3-2 753,-5 0 0,0 0 0</inkml:trace>
  <inkml:trace contextRef="#ctx0" brushRef="#br0" timeOffset="68">9788 11524 8191,'0'-12'-182,"0"1"202,0-1 0,0 5 910,0-1-280,0 6 376,5-9-614,1 5 0,6 0-370,-1 2 1,0 1 150,1 0 1,-1 1-73,1-1 1,-1 1 28,0 2 1,1 2-138,-1 1 0,-1 0 78,-2 5 0,1-1-167,-5 5 1,0 4 22,-4 3 1,0 3 137,0 0 1,-6 1-25,-1 0 1,-5 4 32,-3-1 0,3 2-134,-4-1 1,0-3 117,1 3 1,-1-3-63,5-1 0,0-2 13,-1-2 1,2 2-188,2-6 311,-2 0 0,8-3-80,-6-1 102,5-5 1,-2 1 29,5-4-61,5-1 0,2 3-63,4-5 1,2 0-44,2 0 0,-2 0 19,2 0 1,2 0-21,-2 0 1,4-4-353,-4 0 1,4 0 146,-4 4 1,1-3-705,-5-1 1,0 0 388,1 4 1,-5 0-725,1 0 0,-5-1 82,0-3 1125,4 3 0,-6-4 0,4 5 0</inkml:trace>
  <inkml:trace contextRef="#ctx0" brushRef="#br0" timeOffset="69">10199 11467 8222,'-4'-12'-180,"0"1"0,0 3 527,4 0 921,0 6-240,0-8-2,0 9-394,0-5-352,0 17 0,0-4-169,0 8 0,0 2 91,0-2 1,0 2-168,0-2 1,0 1-92,0 3 0,0 2-100,0-6 1,-1 1-68,-3 0 0,3-4 75,-3 4 1,2-8 44,-2 0 102,3 0 74,-4 3 1,5-3 37,0-1 265,0-4-220,0 2-102,5 0 0,1-4-30,5 3 0,1-3 42,-1-1 1,4 4-73,1 0 1,0 1 69,-1-1 0,-2-2-184,2 6 0,-2-2 45,-2 2 0,1 2-185,-1-2 238,1 2 1,-2 1-21,-3 1 1,-1-1-155,-6 1 1,0 3 98,0 0 0,-4 0-90,0-3 0,-9-1 112,2 1 1,-3-5-133,2 1 1,0-1-112,-3 5 0,2-5-246,-2 1 1,-2-5-436,2 0 0,0-1 21,3-2 978,1 0 0,-1 0 0,1 0 0</inkml:trace>
  <inkml:trace contextRef="#ctx0" brushRef="#br0" timeOffset="70">10210 11467 8120,'0'-12'-914,"0"1"2384,0-1-946,0 1 0,2 3 4,1 1 0,4 4-182,4-1 1,1 3-240,-1 1 0,0 0 77,1 0 1,3-4-93,0 0 1,0 1-278,-3 3 1,-5 0 177,1 0-965,0-5 0,-1 3 108,1-2 864,-6 3 0,4 1 0,-6 0 0</inkml:trace>
  <inkml:trace contextRef="#ctx0" brushRef="#br0" timeOffset="71">10496 11261 8159,'0'-6'301,"0"-1"160,0 3 5,0 3 124,0-4 1,1 5-120,3 0 1,-2 1-68,6 3 0,-4 3-113,3 4 1,-3 5 139,4 4 1,-4 1-76,3 2 0,0 1-73,0 3 1,3-3-166,-2 2 1,1 4 92,-2 0 1,4 3-153,-4 1 0,-2-3 137,-1-1 1,1-1-399,-1 2 1,1 2 142,-1-3 1,-3-2-246,3-1 0,-3-3 109,-1-1 0,0 0-25,0 0 1,0-6 86,0-1 0,-1-4-76,-3 0 1,3-1 2,-3 0 0,-1-3-60,1 0-328,-5-6 1,7 3 186,-6-5 1,4 0-1536,-3 0 512,4 0 731,-7 0 1,9-1 698,-3-3 0,-2-2 0,-1-6 0</inkml:trace>
  <inkml:trace contextRef="#ctx0" brushRef="#br0" timeOffset="72">10701 11261 8023,'0'-18'-103,"0"2"-51,0 4 1,2 2 360,1 3 0,3-4 345,1 4 0,2 0 701,-5 0-357,5 4-499,-3-7 77,5 9-324,1-4 1,-5 5 319,1 0-454,-5 5 0,3 1-139,-2 6 1,-3-1 107,3 0 1,-4 5-132,-4-1 1,-1 5 71,-3-1 0,-1-1-8,6 1 1,-5-5 60,4 1 0,0-1-53,4 1 1,0-4 80,0 4 1,0-9-3,0 6 0,0-7 23,0 2 0,2-4-25,2 1 0,-2-2-9,6 2 0,-1-3 16,5 3 0,-5-3-311,1-1 1,0 0 98,3 0 1,0 0-518,1 0 0,-1 0 145,1 0 1,-1 0-473,1 0 1046,-1 0 0,0 5 0,1 2 0</inkml:trace>
  <inkml:trace contextRef="#ctx0" brushRef="#br0" timeOffset="73">11055 11672 13145,'7'0'266,"-2"0"-2154,-5 0 1888,0 5 0,5 2 0,1 4 0</inkml:trace>
  <inkml:trace contextRef="#ctx0" brushRef="#br0" timeOffset="74">11398 11113 8213,'-6'-12'-492,"-1"2"626,4 2 0,1 2 1412,-2 2-284,3 3-372,1-4-709,0 5 0,0 6 66,0 6 1,0 3-92,0 4 1,0 6 121,0-2 1,4 2-294,0-2 0,1 0-32,-1 0 1,-2 0-36,6 0 1,-6-4-557,2 0 0,1-4-76,-1 4 1,0-5-1745,-4 1 2458,0-2 0,0-2 0,0 1 0</inkml:trace>
  <inkml:trace contextRef="#ctx0" brushRef="#br0" timeOffset="75">11250 11638 9793,'11'0'1106,"0"-1"-684,1-3 0,1 3 371,2-3 1,2 1-266,6-1 0,0 2-77,0-6 1,0 6-360,0-2 0,3-1-214,1 1 1,0-4-772,-5 5 0,-2-3 591,-1 3 1,-4 1-447,4-1 0,-5 1 290,1 2 0,-6 0-1930,-1 0 2388,-6 0 0,3 5 0,-5 2 0</inkml:trace>
  <inkml:trace contextRef="#ctx0" brushRef="#br0" timeOffset="76">11398 11809 8193,'-6'0'2055,"1"0"-39,5 0-1528,5 0 1,1 0-31,5 0 0,2 0-149,2 0 1,-2 0-16,2 0 1,-1 0-79,1 0 0,-2 1-90,2 3 0,2-1-223,-2 4 1,-3-3 152,-5 4 0,-1-4-425,2 3 0,-3 1 201,-5 3 0,0 1 56,0-1 0,-4 4 72,1 1 0,-10 4-122,1-1 0,-3 1-97,0-1 1,2 2-96,-2-6 1,2 1-66,2 0 0,3-4-507,1 3 255,4-2 2767,-2-1-288,5-1-1452,0-5 1,6-1 38,6-5 1,1 0-37,6 0 1,0 0 7,3 0 1,5 0-554,0 0 0,3 0 182,-3 0 0,0 0-1469,-5 0 1,0 0 241,-3 0 1231,3 0 0,-10 0 0,5 0 0</inkml:trace>
  <inkml:trace contextRef="#ctx0" brushRef="#br0" timeOffset="77">5139 13534 8316,'-7'0'-1113,"-1"0"1567,6-5 1113,-3 3-344,5-3-319,0 5-452,5 0 0,1 0-135,5 0 0,1 0 108,-1 0 0,4 0-72,1 0 0,3 0-17,-4 0 1,5 0-187,-1 0 1,-1 0-15,1 0 1,-5 0-475,1 0 1,-1-4 302,1 1 0,-6-1-2187,3 4 647,-3 0-217,-3 0 1792,4 0 0,-14 5 0,3 1 0</inkml:trace>
  <inkml:trace contextRef="#ctx0" brushRef="#br0" timeOffset="78">5162 13728 8255,'0'6'921,"1"-1"-418,3-5 0,3 0-100,4 0 0,0 0 401,1 0 1,1 0-244,2 0 0,1-1-58,3-3 1,2 3-20,-6-3 1,4-1-233,-4 1 1,4-3-522,-4 3 0,1 0 316,-5 4-1572,6-5 1,-5 4 1524,3-3 0,-7 8 0,-3 2 0</inkml:trace>
  <inkml:trace contextRef="#ctx0" brushRef="#br0" timeOffset="79">6122 13294 8155,'-12'-12'791,"1"1"-314,4 0 1,1 0 301,2 4-370,3-3 0,-3 5 306,8-3-413,2-2 0,6 5-19,-1-3 1,1-1 97,-1 5 1,0-3-86,1 3 0,3-4-54,0 5 0,2-1-194,-2 4 0,-2 0 139,2 0 1,1 5-219,0 3 1,-1 3 18,-4 4 0,-1-1 14,-2 5 0,1 0 2,-5 4 0,0 4-110,-4-1 1,-2 2-83,-1-1 0,-4 2 73,-4 5 0,-4-3-81,-1-1 0,-4-4 47,1 0 0,1-2 142,-1-1 0,1-1 39,-1-3 0,3-1 150,4-3 0,2-6-37,3 2-89,-3-2 1,8-1 35,-2-1-37,3-4 0,6 6 141,3-6 0,2 1-125,1-4 1,6 0 133,2 0 0,-1 0-144,1 0 0,0 0-12,4 0 1,-1 0 0,1 0 1,-4 0 17,0 0 0,-5 0-344,2 0 211,1 0 1,-4 0-1128,2 0 463,-2 0-1825,-2 0 1781,1 0 1,-1 0-1069,1 0 1841,-6 0 0,9-5 0,-2-1 0</inkml:trace>
  <inkml:trace contextRef="#ctx0" brushRef="#br0" timeOffset="80">6738 13225 8000,'-7'-17'391,"-1"1"823,6 4-412,-4 0 1,5 2-308,-3 2 0,3 2 402,-3 2-329,3 3-10,1-4-23,0 5-299,0 5 0,-4 1-2,0 6 0,1-1 27,3 1 1,0 3-29,0 0 0,0 2-1,0-2 1,0-2 29,0 2 0,0-3-112,0 0 0,0-1-738,0 1 0,1-1 120,3 1 0,-2-2 482,6-3 0,-1 3 16,5-2 1,-1-2-96,1 2 1,0-4-23,4 3 1,-2 0 110,5 0 0,-4 4-71,4-4 0,-5 3 57,1 2 0,2-5-50,-2 1 1,0 0-5,-4 3 0,1 0-105,-1 1 1,1-3 82,-1 2 1,-5-4-103,-2 8 1,-2-5 4,-2 5 0,0-2 92,0-2 1,-3 4 97,-5 1 1,1-1-102,-8-4 1,-2 1-52,2-1 0,-5 1 16,1-1 0,-2-1-90,2-2 1,-1 1-109,5-6 0,-4 5-965,3-4 295,1 0 1,4-4 373,-1 0 0,5-2-850,-1-1 1453,6 1 0,-4-13 0,6 2 0</inkml:trace>
  <inkml:trace contextRef="#ctx0" brushRef="#br0" timeOffset="81">6715 13191 8045,'-5'-6'-1294,"4"-4"970,-3 2 1,3 2 1424,1-2 0,0 4 254,0-3-576,0 4 0,1-6-290,3 5 0,2 1-104,6 3 1,-1-4-205,1 0 0,-1 0-139,1 4 1,0-1-11,3-3 0,-2 3 94,2-3 1,-2-1-806,-1 1 0,3-1 359,0 1 0,0 3-2044,-3-3 2364,-1 3 0,0-4 0,1-2 0</inkml:trace>
  <inkml:trace contextRef="#ctx0" brushRef="#br0" timeOffset="82">7149 12986 8283,'-6'-6'1354,"1"0"-639,5-5-249,0-1 0,1 2 297,3 2-320,2-2 0,6 8-185,-1-6 0,-3 6 259,0-2-438,-1 3 1,5 1 106,-1 0 0,-3 0-169,-1 0 84,1 5 0,2 1-313,-2 5 163,-3 1 0,-2 3 3,1 0 0,-1 2 47,-7-2 1,1-1-21,-4 5 0,1-1 126,-2 1 1,-2 1 2,2-5 0,2 4 150,-2-3 1,6 3-105,-2-4 0,3 0 129,1-3 1,0-5 88,0 1-173,0-1 1,5 4 3,2-4 0,3-1 138,2-2 1,4-2-91,3 1 1,3-1 53,1-2 1,-4 0-721,0 0 1,0-4 290,4 0 0,-6 0-1635,-1 4 1,-1 1 288,-4 3 1468,3 3 0,-7 9 0,4 2 0</inkml:trace>
  <inkml:trace contextRef="#ctx0" brushRef="#br0" timeOffset="101">14779 1793 8290,'0'-11'126,"0"-1"0,3 5 466,1-1 118,0 0 297,-4-3-461,5 0 1,-4-1 104,3 1-218,-3 4 1,-1 1 259,0 2-596,0 3 1,-5-4 157,-2 5 1,-5 0-104,-3 0 1,-3 0 15,-5 0 0,3 5-152,-3 3 0,3 3-76,-7 4 0,5 3 56,3 5 0,-2 0 115,6-1 1,4 5-107,3 0 1,5 3-133,0-3 0,1 0 58,2-5 1,4 1 115,0 0 0,9 0 1,-2 0 0,7-4-1,-3 0 0,5-5 169,-1 1 1,3-2-167,1-2 1,1-3 288,3-1 0,-2-4-57,5 1 1,-3-3 119,4-1 0,-6-1-57,2-3 0,0-1-3,0-3 1,-4-2-46,-4 2 0,-5-2-29,1-1 0,-2 3-616,-2 1 342,-4-1 1,-4-2-2152,-6 2 0,-5 4 2157,-7 8 0,-13 8 0,-8 5 0</inkml:trace>
  <inkml:trace contextRef="#ctx0" brushRef="#br0" timeOffset="109">15007 9239 8187,'0'-6'291,"0"-4"0,1 7 236,3-4 0,-3 3 283,3-4 213,-3 6-200,-1-8-384,0 3 1,-1-3-63,-3 3 0,-2 0-76,-5 3 1,-2 3-104,-2-3 0,-3 3-79,-5 1 1,-5 1 98,-2 3 0,-3 4-101,-2 7 0,1 3-12,0 5 1,5 1 109,2 2 1,0 4-284,5 4 0,-4 0 74,7 0 0,3 1-15,0-1 0,8-1-66,0-3 1,5 3-155,0-2 0,3-3-30,3-2 0,4-2 81,4-1 1,2-1 116,2-3 0,3-1-7,5-3 0,1-6 266,2 2 1,-1-3-85,1-1 0,2-1 122,-1-6 1,3 0-5,-3 0 1,0 0-98,-5 0 0,1-4-358,0 0 0,0-4 120,0 4 0,-4-3-604,0 3 1,-5-5 322,1 2 0,2-2-1111,-2 1 0,-4-2 1495,-3 2 0,-1-2 0,5-1 0</inkml:trace>
  <inkml:trace contextRef="#ctx0" brushRef="#br0" timeOffset="110">15235 9536 8051,'0'-11'1695,"2"3"-1203,2 1 1,-2 4-241,6-1 0,-5-1 311,5 2 0,-4-3-133,4 3 1,0 1 27,8-1 0,-2 0-108,5-1 0,-2 3-39,2-3 0,3-1-50,-3 1 0,3-1-143,0 1 0,-3 2-88,0-6 0,-1 4-139,1-3 1,2 3-197,-6-4 1,0 5-513,-4-5 1,1 5-122,-1 0 1,-3 1 60,0 2 877,-6 0 0,3-5 0,-5-1 0</inkml:trace>
  <inkml:trace contextRef="#ctx0" brushRef="#br0" timeOffset="111">15681 10085 7969,'-6'-2'1440,"2"-1"-1148,2 1 1,4-7-173,2 6 1,-3-2 1914,3 1-1428,2-3 0,-1-4-252,3 0 1,2-1-74,-3 1 1,0-2 90,0-2 0,1 1-275,3-5 0,1 4 139,-1-4 1,1-1-185,-1-2 0,0-1 109,1 0 0,-2-4-207,-2 1 0,2-2 39,-3 1 1,0 2-166,0-6 0,-3 2 46,4-1 1,-6-2 8,2 5 0,1-3-25,-1 3 0,0 0 96,-4 5 1,1 3 96,3 0 1,-3 5-84,3-2 1,-3 7 494,-1 2-145,0 4-298,0-2 0,0 7 2,0 1 1,0 1-17,0 8 1,0-2-70,0 9 0,0-4 71,0 4 1,2-1-251,1 1 0,4 1 48,4-5 1,2 1-37,2-5 1,-1-1 8,5-2 0,-4 1 175,4-6 0,-3 1-9,3-4 1,-4 0 111,4 0 1,-5-4-29,1 1 0,1-6-98,0 1 0,0-3 230,-1-4 1,-2 2-95,2-2 1,-2-2 156,-2 2 1,-3-2-46,0 2 0,-6 2 63,2-2 1,1 6 267,-1 2 174,0 4-617,-4-7 0,0 10 95,0 0 0,0 6-44,0 10 1,0-2 38,0 5 0,0 3-145,0 5 1,-4 4 62,0-5 0,0 5-356,4-5 1,0 5-214,0-5 0,0 1-440,0-4 1,0 0-682,0 0 1,0-4 762,0 0 0,0-5 851,0 1 0,0 8 0,0 1 0</inkml:trace>
  <inkml:trace contextRef="#ctx0" brushRef="#br0" timeOffset="112">16595 9708 8052,'0'-12'-388,"0"5"1021,0-1 0,0 4-172,0-3 1,-2 4 1000,-2-1-531,3-2-379,-9 5-306,4-4 0,-6 5 0,1 0 1,-2 5-15,-2 2 0,2 5 14,-2 3 0,-1-1 0,0 5 1,1 0-16,4 4 1,-1-4 14,1 0 1,4-1 123,4 1 0,1 1-341,2-5 0,5 4 9,3-3 1,2-1 28,2-4 1,4 1 169,3-1 0,3-5-147,1-2 1,3-3 133,1-1 1,0 0-108,-5 0 0,1 0-1178,0 0 1,-5-1 191,-3-3 869,-2 3 0,-2 1 0,1 6 0</inkml:trace>
  <inkml:trace contextRef="#ctx0" brushRef="#br0" timeOffset="113">17143 9571 8076,'0'-8'677,"0"0"71,0 6 175,0-8-314,0 8 0,1-6 240,3 4-292,-3 0-308,9 4 0,-3 0 86,4 0 0,4 0-86,0 0 0,4 0-6,-3 0 1,8 0-65,-1 0 1,3 0-97,1 0 1,-3 0-241,3 0 1,-3-1 125,-1-3 1,-2 3-331,-2-3 1,2-1 94,-6 1-918,0 0 1,-7 3-203,-1-3 1386,-4 3 0,-3-4 0,-7 5 0</inkml:trace>
  <inkml:trace contextRef="#ctx0" brushRef="#br0" timeOffset="114">17166 9708 8076,'0'6'962,"1"-1"-562,3-5 0,2 0 235,5 0 1,6 0-3,2 0 0,3-4 435,0 1 1,6-6-385,3 1 1,0 2 29,0-2 0,-2 2-422,-2-2 0,-4-1-58,-1 5 1,0-3-829,-7 3 1,4 0 290,-4 4-1169,1-5 1,-5 4 716,1-3 0,-1 3-553,0 1 1,1 4 1307,-1-1 0,1 6 0,-1-2 0</inkml:trace>
  <inkml:trace contextRef="#ctx0" brushRef="#br0" timeOffset="115">18205 9377 8029,'6'-23'-354,"-1"5"1910,-5 1-491,0 6 664,0 5-1227,0 1 1,-1 5-281,-3 0 1,2 5 74,-6 2 0,2 5 49,-2 3 0,-2 3-72,2 5 0,-1-1 0,2 1 0,-2 1-93,5 3 1,0-2 61,4 6 1,0-6-203,0 2 0,2 1 48,1-2 1,4 0-209,4-7 0,4 1 120,1-5 1,4-1-104,-1-6 0,4 1 107,3-5 0,-1-1 121,1-3 1,2-5-34,-1-2 1,1-3-34,-2-2 0,-2-1 206,3-2 1,-3-1-43,-1-3 1,0-7 133,0 3 1,-4-7-38,0 0 1,-5-5-72,1-3 1,-7 1-122,-5-4 0,-3 4-141,-3-1 0,-10 3-301,-10 5 1,-6 2 214,-9 5 0,-3 7-312,-4 4 0,-9 6 38,1 6 0,3 6-1226,9 6 0,4 5 1598,-1 10 0,7 4 0,5 7 0,1 4 0,3 2 0</inkml:trace>
  <inkml:trace contextRef="#ctx0" brushRef="#br0" timeOffset="116">14710 10838 7970,'0'-16'723,"0"7"-368,0-2 0,0 2 59,0-3 0,0 1 595,0-1 407,0 1 199,0 0-566,0-1-273,0 6-319,0 1-166,0 15 0,5 3-95,3 9 1,-2 3 0,2 1 0,1 3-50,6 6 0,-2 0 77,2 3 1,-1-2-206,1 2 0,-1 1 32,5-1 0,-5 2-343,1-2 1,-2-4 176,-2 0 0,1-5-216,-1-6 1,-3-4 199,-1 0 0,-3-6 112,4-2 1,-4 0-4,3-8 143,-4 1 0,3-4 922,-2 0-728,-3 0 1,8-6 389,-5-6 0,5 0-246,-2-7 1,3-5-93,2-7 0,3-3-143,0-4 1,6-3-354,-2-4 1,1-1-28,-1 0 1,3 2 174,-3 2 0,1 4-320,-1 7 1,-3 1 127,-4 7 1,-1-1-12,1 9 1,-5 1-51,1 6-890,-6-2-715,4 4-1238,-1-1 2100,-4 2 977,4 5 0,-10 5 0,-1 2 0</inkml:trace>
  <inkml:trace contextRef="#ctx0" brushRef="#br0" timeOffset="117">15555 11033 8304,'0'-12'1236,"0"1"0,0-1-808,0 1 1,-4 3 178,1 1-355,-6 4 0,1-3-79,-7 2 1,1 3 55,-5-3 0,0 8-128,-4 3 0,0 5 156,0 3 0,0 3-146,1 5 1,0-1 72,3 1 0,3 4-30,4 0 0,2-1-441,2-3 0,3 0 186,5 0 0,0-2-266,0-2 0,7-2 182,4-6 1,2-1-42,6-2 1,0-3 81,4-5 1,3 0 255,1 0 0,0-9 0,-5-2 0,-4-4 193,-3-1 1,-2 4-47,-1-4 0,-2 2-126,-3-1 0,2 3 72,-5-4 1,0 0-63,-4 1 1,0-1-139,0 5 1,0 0 286,0-1-339,0 1 1,0 3-77,0 0-204,0 6 91,0-3 0,1 5 154,3 0 1,-2 5-40,6 3 1,-4-1 68,3 5 0,-3-4 56,4 8 0,-1-2-78,5 1 0,-1-1-64,1 5 1,-1-5 10,1 1 1,-1-2-11,0-2 0,1-1 122,-1-2 1,4 1-53,1-5 1,-1-1 61,-4-3 1,-3 0-71,0 0 0,-1-1 273,5-3 0,-6 2-73,-2-6 1,1 4 187,-1-3 1,1-1-21,-1-3 0,-3 3-23,3 0 1,-2 2 72,2-1-71,-3-4-742,4 10 350,-5-4 1,4 6 51,0 3 0,4 4 95,-5 7 0,5-1-259,-4 5 1,1-4-55,-1 4 1,-3-4-34,3 4 0,1-3 59,-1 3 0,-1-5-62,-3 1 0,0-6 332,0-2-182,5-4 414,-3 2 1,3-6-168,-5-3 0,-4-2 410,0-6 1,0 1-120,4-1 1,0-4 52,0-3 0,2-3-311,1-1 1,1-1 83,8-2 0,-3 2-605,6-3 1,1 3 252,0 1 0,3 5-724,-4 3 0,4 7 405,-4 5 0,2 1-349,-2 2 1,-2 2 827,2 1 0,-3 4 0,0 4 0</inkml:trace>
  <inkml:trace contextRef="#ctx0" brushRef="#br0" timeOffset="118">16400 10736 8036,'-3'-24'546,"-1"4"1,0 7-130,4 1 0,0 1 1077,0-1-539,0 6 359,0 1-455,0 5-582,0 5 1,0 8 95,0 9 1,0 3-115,0 5 0,1 4-165,3 4 0,-3 5 90,3-1 1,-1 3-327,0 0 1,-1 1 148,2 0 0,-2-2-652,2-2 1,-3 1 222,3-5 1,-3-1-4,-1-6 1,0 0 168,0-4 1,0-4-6,0-4 0,0-5 266,0 1 1,0-2-130,0-2 0,0-3 281,0-1-41,0-4 134,0 7 212,0-9-183,0 4 1,1-5 361,3 0-409,3 0 1,4 0-171,0 0 1,1 0 59,-1 0 0,2 0-246,2 0 1,-2-3 97,2-1 0,2-4-905,-2 4 1,0-5-185,-3 2 0,-1 1-1804,0-2 2919,-4 0 0,3-3 0,-4-1 0</inkml:trace>
  <inkml:trace contextRef="#ctx0" brushRef="#br0" timeOffset="119">16366 10793 8083,'0'-29'340,"0"6"173,0 7 0,5 0-4,3 1 0,7-4-114,4 3 1,-1 1 165,1 4 0,5-1-131,6 1 1,2 0-615,-1-1 1,2 5 194,-3-1 0,3 5-181,1 0 0,-5 1-443,-2 2 1,-4 2 612,-4 1 0,3 9 0,-5 6 0</inkml:trace>
  <inkml:trace contextRef="#ctx0" brushRef="#br0" timeOffset="120">17120 10873 8084,'-6'-18'0,"-5"1"589,4 6 1,0 3-98,0 1 1,2 0 30,-7 0 0,3-2 335,-6 5 1,-1 0-334,0 4 0,-4 0-362,1 0 0,1 7 86,-1 4 1,5 2 0,-1 6 0,2 1-15,2 7 0,0 1-331,-1 2 1,5 3 68,-1-2 0,5 2 2,0 1 0,1 0-434,2 0 1,0-3 215,0-1 1,5-4-157,3 0 1,2-3 162,2-4 1,3-2 237,0-6 1,4-3-91,-4-1 0,6-4 199,-2 1 1,2-4-247,2-4 1,0 1-252,0-4 1,1-1-91,3-3 0,-3-1 189,2 1 1,-2-2-805,-1-2 0,0 1-4,0-5 1095,0 0 0,0-4 0,-1 0 0</inkml:trace>
  <inkml:trace contextRef="#ctx0" brushRef="#br0" timeOffset="121">17463 10736 8051,'0'-17'301,"-4"3"161,0-5 1,0 5 56,4-1 1,1 2 85,3 2 478,-3-1-190,10 1-62,-5 5-489,5 1 0,1 5-56,-1 0 1,-3 0-137,-1 0 0,1 0-122,3 0 0,1 3-71,-1 1 1,-3 0 99,0-4 1,-1 1-59,5 3 0,-5-1-41,1 4 0,-1 0-47,5 0 1,-5 5 65,1-1 1,-2 0 121,2 5 0,2 0-146,-2-1 0,-2 6 96,2-2 0,-1 1 2,5-1 1,-5 3-4,1-3 0,-2 2-42,2 2 1,1 4 42,-5-1 0,3 2-67,-3-1 1,4-2-3,-5 6 0,5-5-1,-4 5 0,1-2 3,-1 2 0,-3 0-83,3-4 1,-2 3-55,2-3 1,-3 0 106,3-5 0,-2-2 262,-2-1 1,1-5-95,3 1 1,-3-3 892,3 0-401,-3-6-152,-1 4 0,-1-8 75,-3 1 1,-2-1 99,-6-2 1,-3-2-208,0-1 1,-9-2-160,1-3 0,-8-2-485,1 2 1,1-1 247,-2 2 0,6-3 148,-2 2 1,3 3 43,1 1 0,5 3 162,3 1-386,8 0 0,-4 5 0,5 1 0</inkml:trace>
  <inkml:trace contextRef="#ctx0" brushRef="#br0" timeOffset="122">18171 10953 8076,'0'-8'681,"0"0"0,3 5-432,1-5 0,5 4 165,-1-3 0,2 3 253,1-4 1,6 4-193,2-3 0,2 0-176,2 0 1,0-3-266,0 2 1,0 2 62,0-2 0,-2 5-756,-2 0 0,2-2 173,-6 1 0,0 0-810,-4 4 1296,1 0 0,-1 5 0,1 1 0</inkml:trace>
  <inkml:trace contextRef="#ctx0" brushRef="#br0" timeOffset="123">18228 11021 9221,'11'0'1181,"1"0"1,0-1-625,3-3 1,4 3-82,8-3 0,2 1-358,6 0 1,-1-2 70,0-3 1,4-1-983,0 5 1,0-3 577,-3 3 0,-1 0 215,0 4 0,0-5 0,1-1 0</inkml:trace>
  <inkml:trace contextRef="#ctx0" brushRef="#br0" timeOffset="124">19210 10679 7999,'0'-18'1,"0"1"837,0 6 0,1 1 287,3 2 88,-3-2-792,4 9 0,-3-4-191,1 5 0,0 5 13,5 2 0,-5 10-1,5 6 0,-2 3-15,2 5 1,-2 5 14,-2-1 0,-3 5-1,3-2 1,-3 4-14,-1-4 0,0 4-687,0-4 1,-3-1 245,-1-6 0,-4 0 53,4-4 1,-3-4 41,3-4-33,0-5 470,-1 2-264,4-4 362,-4-6-83,5-1 122,0-5-222,5 0 0,1 0 115,6 0 1,0-4-210,3 1 0,2-3-177,2 3 0,3 1-184,-3-1 0,2-3 114,2 3 1,-1-2-432,-3 1 0,1 3 256,-5-3 1,4 2-303,-4 2 1,1-3-994,-5-1-833,1 0 1578,-1 4 832,-5-5 0,-1 4 0,-5-4 0</inkml:trace>
  <inkml:trace contextRef="#ctx0" brushRef="#br0" timeOffset="125">19324 11010 7994,'-6'-5'0,"1"2"1000,5-5-591,0 6 0,1-8 55,3 2 0,2 2 418,6-2 0,0 4-366,3-3 0,3 3-316,5-4 1,0 2 53,0-2 0,-4 2-488,0 2 1,-4 3 229,4-3 0,-5-1-2113,1 1 1114,-2 1 1,-3 1-1461,-2-2 2463,-3 3 0,-5-4 0,0 5 0</inkml:trace>
  <inkml:trace contextRef="#ctx0" brushRef="#br0" timeOffset="126">19324 10656 8087,'-10'-18'577,"2"3"1,3 2-142,5 2 0,0-1 47,0 1 1,0-1-9,0 1 1,9 1 166,3 2 1,8-2-298,3 2 1,5-2-275,6-1 0,0 3-27,0 1 0,1 4 137,-1-1 1,-1 3-863,-3 1 0,-2 0 381,-5 0 1,0 1-1329,0 3 0,-4 2 1628,0 6 0,0-1 0,4 1 0</inkml:trace>
  <inkml:trace contextRef="#ctx0" brushRef="#br0" timeOffset="127">19964 10450 8002,'0'-11'1937,"-5"-1"-1794,3 6 1,-3 2 57,5 8 0,4 2 516,0 6 0,1 8-199,-1 3 0,1 7-26,2 1 1,4 6-154,-4 1 0,-2 6-64,-1 2 0,-3 3-395,-1 4 1,0 2 219,0-5 0,0 3-191,0-4 1,-1 0 114,-3-8 0,3-3-34,-3-7 0,-1 1-111,1-6 0,1-3-23,3-4 1,-4-5-119,0 1-30,0 3 278,4-5 1,0 0 238,0-6 367,0-4-199,0 2 100,0-5-174,5 0 1,2 0 84,4 0 0,-3 0-297,-1 0 1,1 0 82,3 0 0,2-4-284,2 0 1,-2 0 94,2 4 0,2 0-459,-2 0 0,1 0 219,-1 0 0,-2 0-771,2 0 0,-2-1 203,-1-3 1,-1 3-900,0-3-540,1 3 2246,-1 1 0,-4-5 0,-2-2 0</inkml:trace>
  <inkml:trace contextRef="#ctx0" brushRef="#br0" timeOffset="128">20009 10484 7955,'5'-22'1430,"3"4"-1108,7 3 1,-1-2 416,5 2 0,-5 0-220,1 3 0,2 1 491,-2-1 0,0 1-611,-3-1 1,-1 5-445,1-1 0,-1 6-1132,1-2 1,-1 3 749,0 1 1,-3 1-1301,0 3 1727,-1 2 0,0 11 0,-2 0 0</inkml:trace>
  <inkml:trace contextRef="#ctx0" brushRef="#br0" timeOffset="129">20809 10507 8033,'0'-11'-200,"0"-1"1,0 1 990,0 0 1,0 3 302,0 0-441,-5 6 1,-2-3-226,-4 5 0,-2 0-146,-2 0 1,-3 6-13,-5 5 1,1 7 94,-1 9 1,0 2-8,0 5 0,2 2-91,1 2 1,0-3-135,5 4 0,4 0 111,3-1 1,2 4-260,-2-4 1,3 4-32,5-4 1,1 0-113,3-4 1,2-1 56,6-2 1,-1 0 44,1-4 0,-1 0-10,0-5 0,1-4 15,-1-3 0,1-2 215,-1-1 0,1-1-162,-1 0 1,0 0 133,1-4 0,-1 2-171,1-5-136,-1 5 1,0-8-307,1 3 185,-1-3-1855,1 4 1521,-6-4 1,0 4 625,-2-5 0,-3 0 0,5 0 0</inkml:trace>
  <inkml:trace contextRef="#ctx0" brushRef="#br0" timeOffset="130">21197 10747 8033,'-5'-23'407,"0"5"151,-3 3 0,-2 3-219,3 0 0,-1 1-80,-3-1 0,2 2 445,-7 2 1,-1 3-238,-2 5 1,-3 0-146,-1 0 1,-1 11-93,-3 4 0,3 6 112,-2 6 0,2-2-124,1 6 1,4-1-109,0 5 0,6-1 4,2 0 0,0 0-159,8 1 0,0-5-195,7 1 1,-2-6 173,6 2 0,3-1-168,5-3 1,0 1 81,-1-9 0,-1 1 8,5-5 1,-1-1-45,1-2 1,3-3-208,-3-5 1,2 0-772,2 0 1,-4 0 502,0 0 0,-3 0 663,3 0 0,0-5 0,3-2 0</inkml:trace>
  <inkml:trace contextRef="#ctx0" brushRef="#br0" timeOffset="131">21323 11010 8025,'0'-12'1109,"0"1"0,1 1-373,3 2 1,-2-1-263,6 5 1,1-3 126,6 3 0,2-4-186,2 5 1,2-5-384,-2 4 0,2 0-248,-2 4 1,2-3-302,-2-1 0,1 0-141,0 4 0,0 0 307,-5 0 1,0 0 350,-3 0 0,-1 5 0,1 1 0</inkml:trace>
  <inkml:trace contextRef="#ctx0" brushRef="#br0" timeOffset="132">21768 10781 8013,'0'-21'-145,"0"2"0,1 2 377,3 6 0,-1-1 498,4 1 1,1-3 239,3 3 1,1-3-415,-1 6 1,1-1-263,-1 1 0,4 0-38,1 4 1,-1 0-30,-4 4 1,1 0 0,-1 0 0,0 5 28,1 3 1,-4 2-29,-1 1 0,-3 6 0,4 2 0,-6 2 28,2 2 0,-4 0-417,-4 0 1,-4 5-120,-7 2 0,1 2 167,-5-2 1,4 3 8,-4-2 0,1 1-79,-1-2 0,-1-2-74,5-5 0,1 0 102,6 0 1,-1-6 67,5-2 0,1-2 256,3-1 0,0-5-84,0 1 1,5-4 250,2 3 1,3-4-130,2 1 0,1-3-24,2-1 1,3 0-69,4 0 0,1-1-240,0-3 1,-1 3-395,-3-3 0,1 1-487,-5-1 0,0 3-2676,-3-3 3682,-1 3 0,1 1 0,-1 0 0</inkml:trace>
  <inkml:trace contextRef="#ctx0" brushRef="#br0" timeOffset="133">22179 10690 8001,'0'-18'1222,"0"5"-314,0 6 7,0 4-561,0-2 0,2 7 70,1 1 0,-1 7-286,1 6 1,3 4 102,-3-1 0,1 3-100,-4 0 1,4 1 85,0 0 0,0-4-297,-4 0 0,1-1 133,3 1 1,-3-2-360,3-6 1,-3 0-31,-1 1 98,0-6 0,0 0 72,0-2 1,1-2 121,3 1 321,-3-1-262,9-2 1,-3 0 386,4 0 0,1-4-127,-1 0 0,1 0 62,-1 4 1,4 0-120,0 0 0,2 0-60,-2 0 0,-2 0-67,2 0 1,2 4-159,-2 0 1,0 5 47,-4-2 0,-3 3 54,0 2 0,-6-1-93,2 1 0,1-1 97,-1 1 0,0-1-134,-4 0 0,-4 1 72,0-1 1,-9 2-359,2 2 1,-7-2-116,3 2 0,-5-2-325,1-2 1,1-3-375,-1-1 0,0 0 128,-4 0 1057,5-2 0,2 1 0,4 0 0</inkml:trace>
  <inkml:trace contextRef="#ctx0" brushRef="#br0" timeOffset="134">22214 10667 7990,'5'-10'947,"2"2"1,3-2-385,2 3 0,-1 1 684,1 3 0,0-2-550,4 1 0,1 0-271,6 4 1,0-4-216,0 0 1,0 1-152,0 3 0,-1 0-766,1 0 0,0-4 512,0 0 0,-4 0-1663,0 4 1,-9 1 1856,2 3 0,-9-3 0,2 5 0</inkml:trace>
  <inkml:trace contextRef="#ctx0" brushRef="#br0" timeOffset="135">22670 10530 8089,'0'-11'775,"0"4"-163,0-3 316,0 9-479,0-4 0,0 6 104,0 3 0,5 3-239,3 9 0,2-2-64,2 5 1,4-3-16,3 7 1,-1-3 14,1 7 0,-1 2 368,1 2 0,1 2-162,-5 1 0,1 1-402,-5 3 1,-1-2 18,-2 2 0,1 1-17,-6-1 1,1 1-1049,-4-5 0,-1-4 252,-3 1 1,-2-2 35,-6 1 0,1-3 271,0-8 0,-1 1-248,1-4 0,1-1 226,2-4 0,-2-1-757,2-2 104,3 2 1108,-5-4 0,9 1 0,-4-2 0</inkml:trace>
  <inkml:trace contextRef="#ctx0" brushRef="#br0" timeOffset="136">22910 10553 8089,'0'-23'0,"0"5"701,0 3-350,5 2 0,0 6 402,3-1 1,1 1-259,-5-5 0,3 4 79,-3 1 1,5 4 249,-1 0-571,2-4 17,1 6-300,1-4 182,-1 5 1,-1 1-105,-2 3 1,-3 2-327,-5 6 0,0-1 119,0 1 1,0 4-53,0 3 1,-1-1 61,-3 1 0,-1-4 29,-3 4 0,-2-5 69,2 1 0,2 1 14,-2-5 0,6 3 41,-2-6 0,3 2 14,1 1 1,0-3 91,0-1 1,1-3-120,3 4 0,-2-6 235,6 2 1,1 1-123,6-1 1,-2 0-80,2-4 0,3 4-195,1-1 1,1 1-331,-1-4 0,3 0-94,-3 0 0,-3 0-438,0 0 0,-4 0-556,0 0 1588,-6 0 0,4 0 0,-4 0 0</inkml:trace>
  <inkml:trace contextRef="#ctx0" brushRef="#br0" timeOffset="137">23253 10427 8089,'7'-10'-222,"1"2"1,0 0 1129,3 4 1,2-4-300,2 4 0,3-3 95,5 3 1,0-1-256,-1 1 0,0 2-60,-3-6 0,1 5-139,-5 0 1,1 1 281,-5 2-173,1 0-194,-1 0 0,-1 2-131,-2 1 0,-3 1 86,-5 8 1,0-2-106,0 9 1,0 4 9,0 3 1,0 7-5,0 2 0,0 4 3,0 7 1,0 3-132,0 1 1,0 2-319,0-7 1,-1 7 62,-3-6 0,2 2 7,-1-2 1,1-6 104,2-1 1,0-4 97,0-1 0,0-4-4,0-4 0,2-2 112,1-1 1,-1-4 8,2 0 1,-3-5-31,-1 1 0,0-6 138,0-1 0,-1-2 132,-3 2 0,1-3-50,-4-5 1,-1 0-101,-3 0 1,-1 0 88,1 0 1,-2 0-72,-2 0 1,-2-1 75,-2-3 1,-2 3-114,2-3 1,2-1-35,2 1 0,2-1-441,2 1-824,-1 3-1433,1-4 1942,5 5 1,6 0 753,7 0 0,8 0 0,3 0 0</inkml:trace>
  <inkml:trace contextRef="#ctx0" brushRef="#br0" timeOffset="138">23790 10964 8089,'-7'-18'0,"2"2"726,5 4 0,5 1-5,3 0 1,-2 3 142,2 0 1,1 4-496,6-3 0,3 3-134,5-4 1,-1 5-83,1-5 0,0 4 82,0-3 1,0 4-493,0-1 1,-4-1 274,0 1 1,-5 1-2085,1 3-78,-2 0 2144,-2 0 0,-10 5 0,-2 1 0</inkml:trace>
  <inkml:trace contextRef="#ctx0" brushRef="#br0" timeOffset="139">23835 11078 8794,'5'-6'714,"2"-3"-257,4 5 1,4-3-110,1 3 1,8-4-137,-1 4 1,2-3-270,-2 3 1,3-4-346,1 5 1,4-5-803,-5 4 1,0 0 687,-7 4 1,1 0 515,-5 0 0,5-5 0,-2-1 0</inkml:trace>
  <inkml:trace contextRef="#ctx0" brushRef="#br0" timeOffset="140">24326 10953 8094,'-5'-12'1145,"4"1"-248,-4 4-147,5 2 1,-1 5-285,-3 0 1,3 5-76,-3 3 0,1 7-140,0 4 0,1 3-48,-2 1 0,3-4-2,1 0 1,0 0-99,0 4 1,5 0-17,3-1 1,2-3-180,1 0 1,2-5-300,2 2 1,2-8 169,2 0 1,2-5 121,-2 0 1,4-3 61,4-3 1,-3-4 369,3-4 0,-3-1 79,-1 1 1,0-5 115,-1-4 1,1-1-134,0-2 1,-1-5-72,-3-2 0,-3-1-332,-4-3 1,-6 1 195,-2-9 0,-4 5-377,-4-1 1,-7 4 153,-9 4 0,-6 3-397,-5 8 0,-5 6-42,-2 6 0,-4 5-265,4 2 0,-4 10-309,4 9 1,0 4-58,3 4 873,6 2 1,1 10 0,5 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4:46.25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1667 9799 8035,'-6'-5'-405,"1"4"750,5-4 1,0 3 326,0-1-134,0 1-136,0-3 845,0 5-1052,0 5 0,0 2-19,0 4 1,0 6 88,0 2 1,4 2-84,0 2 0,5 0 50,-2 0 1,3 5-33,2 2 0,-1-1 36,1 2 0,-1-1-88,0 4 1,1 1-139,-1-1 0,4-1-94,1-3 1,-1 2 52,-4-5 1,1 1-57,-1-2 1,4-2 14,1 3 1,-1-7-14,-4-1 0,-1-5 97,-2 2 1,2-4-22,-2 0 0,-3-5-32,-1 1 1,1-4-32,-1 3-497,-1-4 181,-3 2-227,0-5 1,-1-5-427,-3-3 0,3-2 153,-3-1 1,3-1-474,1 1 1361,0-6 0,-5 0 0,-1-6 0</inkml:trace>
  <inkml:trace contextRef="#ctx0" brushRef="#br0" timeOffset="1">2124 9845 8053,'0'-12'-237,"0"1"237,0 5 1009,0-5-117,0 10 178,0-9-301,0 9-206,0-4-99,0 5-358,0 5 0,0 5 113,0 5 0,0 11-48,0 0 0,-4 6-14,1 2 1,-6 0-151,1 1 0,-2 3-2,-1 0 1,-1 5-3,1-1-795,-1-3 342,1 6 331,-1-10 1,5 8-86,-1-5 0,2-5-112,-2-6 1,-1-3-12,6-1 168,-1-5 1,4-2 41,0-4 1,0-1-33,0 0 1,-4-3 162,0 0 0,0-5-667,4 5-1256,0-5 1909,0 2 0,0 0 0,0 1 0</inkml:trace>
  <inkml:trace contextRef="#ctx0" brushRef="#br0" timeOffset="2">2444 10279 7957,'0'-18'639,"0"2"0,0 4-202,0 1-449,0-1 89,0 1 0,0-1 257,0 1 88,0 0-155,0 4 0,-1-2 310,-3 6-316,3-1 0,-6 2-237,4-1 0,-4 1 146,-4-1 0,-2 6-210,-2 5 0,-2 6 64,-2 1 1,-2 5-11,2 0 0,1 2-6,-1 5 0,4-3-167,-4 3 1,9-3-62,-2-1 1,4-4 62,1 0 0,2-5-60,5 1 1,0-2 61,0-2 1,5-1-17,2-2 0,4 1 98,0-5 1,6-1 64,2-3 1,1-1-69,-1-3 1,3-2 12,-3-5 0,1-1 122,-1 1 0,-3-1-68,-4 1 0,-1-2 159,1-2 1,-2 2-93,-3-2 0,2 2 62,-5 2 1,1 3 5,-1 1 230,-3-1-77,4-3-69,-5 4-36,0-3-20,0 9-207,0-4 1,0 6 85,0 3 0,0 2 9,0 6 0,0-1 6,0 0 1,0 5-83,0-1 1,0 4 26,0-4 0,0 2-20,0-2-29,0-2 0,0 3-297,0-4 225,5-6 0,2-1 90,4-5 1,1 0 45,-1 0 0,2-1-57,2-3 0,-2-2 105,2-6 1,-2 1-43,-2-1 1,0-3 99,1 0 0,-1 0-89,1 3 1,-5-3 7,1 0 0,-4-1 282,3 5-245,-4 0 414,2-1-216,-5 6-325,5 1 0,-4 6 159,3 3 1,-1 3-5,0 9 1,-1-2-26,1 5 1,-1-4-11,-2 4 1,4-1-158,-1 1 0,1 1 86,-4-5 1,0 4-252,0-3 1,0-1 31,0-4 0,0 1-107,0-1 359,0-5 145,-5-1 1,4-6-155,-3-3 1,-1-2 178,1-5 1,0-5-61,4 1 1,4-6-56,0-2 0,5 0 49,-2-4 0,7 2-24,2-2 1,4 2-110,-1-6 0,-1 10-14,1-2 1,0 4-82,4 0 1,-2 4-505,-2 7 1,3 3 296,-3 5 0,1 1-1119,-1 3 1425,-2 7 0,-6 7 0,1 5 0</inkml:trace>
  <inkml:trace contextRef="#ctx0" brushRef="#br0" timeOffset="3">3186 9685 8003,'-11'-12'3,"3"6"522,1 2 73,4-2 316,-2 5-326,5-4-133,0 5 1,0 6-166,0 5 1,1 7 14,3 9 1,-1 3-43,4 8 1,-3 4-88,4 8 1,-4-2-106,3 5 1,-3-3-143,4 3 1,-5-3 72,5 3 0,-5-5-330,0 2 1,-1-4 185,-2 0 1,1-1-120,3-4 1,-3-2 158,3-9 1,-3 2 81,-1-6 0,0-3 1,0-4 1,0-5 11,0 1 0,-1-3 469,-3-5-108,3 4 393,-4-10-406,5 4 132,0-5 1,1-4-490,3 0 1,1-1 52,2 1 1,4 3-162,-4-3 0,5-1 84,3 1 1,-1-1 13,5 2 0,0 1 39,4-1 0,-4-3 5,0 3 0,-4-1-249,4 4 0,-9-1-65,2-3-330,-3 2 404,-3-3 0,-1 4-1610,-5-3 904,0 3 928,-5-4 0,-1 0 0,-6-1 0</inkml:trace>
  <inkml:trace contextRef="#ctx0" brushRef="#br0" timeOffset="4">3175 9685 8165,'0'-18'0,"5"7"0,-2 1 790,4 2-426,1 3 1,3-4 60,1 5 0,-5-3-126,1 3 0,0 0-90,3 4 0,4-1 34,0-3 1,4 3-195,-3-3 1,4-1 83,-1 1 0,-1-4-418,1 4 1,-1 1-231,1 3 1,-3-4-1358,-4 0 1872,-1 0 0,0 4 0,1 0 0</inkml:trace>
  <inkml:trace contextRef="#ctx0" brushRef="#br0" timeOffset="5">3837 9753 8080,'-7'-3'421,"-1"-1"-421,6 0 407,-3 4-213,5 0 1,-4 5 47,0 3 921,0 2-715,-1 6 0,3 7-21,-6 8 0,0 7-148,-3 4 0,-1 6-169,1 1-266,0 6 0,-1-8 49,1 2 0,1-6 161,2-1 1,-1-6-234,5-2 1,-3-5 85,3-6 1,-1-5-439,1-3 184,3-2-262,-4-2-331,5-4-122,-5-2-812,3-5 1874,-3 0 0,0-5 0,-1-2 0</inkml:trace>
  <inkml:trace contextRef="#ctx0" brushRef="#br0" timeOffset="6">3803 9868 8080,'-4'-16'0,"1"1"0,-1 0 422,4 4 0,0-1 522,0 1-110,0 4-331,0-3 0,0 10-78,0 0 0,5 10 6,2 9 0,4 4-131,0 4 1,4 7-30,0 8 1,1-1-38,-5 0 1,4 1-470,1 4 1,-1-2 198,-4-2 0,1-2 14,-1-6 1,0-4-94,1 1 1,-1-7-87,1-1 0,-1-2-107,1-5 1,-2-1 101,-3-4 1,2-3-324,-5-1 0,1-4 125,-1 1-764,-3-3 749,4-1 1,-6 0-1025,-3 0 965,-2 0 0,-6-1-355,1-3 833,0 3 0,-11-9 0,-2 3 0</inkml:trace>
  <inkml:trace contextRef="#ctx0" brushRef="#br0" timeOffset="7">3666 10290 8080,'6'-5'-84,"5"4"1,-5-4 83,5 5 0,-2 0 746,3 0 0,-3 0-225,6 0 1,3 0-137,1 0 0,6-1-446,2-3 1,3 1-125,-3-4 0,3 3-263,-3-4 1,-2 2 176,-6-2 271,3-2 0,-10-1 0,5-7 0</inkml:trace>
  <inkml:trace contextRef="#ctx0" brushRef="#br0" timeOffset="8">4123 9662 8140,'-5'-6'247,"4"-4"184,-4 8 0,5-4 693,0 2-246,0 3-669,0-4 1,5 5 46,2 0 0,3 0-59,2 0 0,0 0 43,4 0 1,-2 0-71,5 0 1,0 0-18,4 0 0,-1-4-139,1 0 1,0 0-164,0 4 0,-1-3 72,-3-1 1,1 0-35,-5 4 0,3-1 140,-7-3 44,3 3-41,-7-4 4,-1 5 59,-1 0-24,-5 0 1,0 5-26,0 2 0,-4 5 135,0 3 1,-1 4-124,1 8 1,3-1 109,-3 8 1,3-1-105,1 9 0,-4 0 107,1 4 0,-1 0-87,4-1 1,0 2-148,0 3 0,0-3 13,0 2 1,1-2 70,3-1 1,-2-4-160,6 0 1,-6-9 97,2 1 0,1-6-35,-1 2 1,4-8 55,-4 1 0,-1-4-12,-3 0 1,0-3 55,0-4 0,0-1 144,0 0 0,-1 1 505,-3-1-522,3 1 1,-5-5 7,2 1 191,3-6-134,-10 9 1,9-10 19,-6 3 1,5 1 200,-5-1 0,4-1-68,-4-3 384,1 0-429,-5 0 0,0-1 238,-3-3-390,-3 3 1,-1-8-539,0 5 1,3-5 277,-3 2 1,4 0-3051,-4 0 1574,0 4 1563,1-7 0,-3 4 0,3-6 0</inkml:trace>
  <inkml:trace contextRef="#ctx0" brushRef="#br0" timeOffset="9">2250 15304 8144,'0'-8'-10,"0"1"321,0 4 0,0-3-17,0 2 1,-1 3 293,-3-3-88,3 3-281,-10-4 1,5 3-53,-5-1 1,-1 1 29,1 2 1,-1 2-80,1 1 1,-6 4 53,-2 4 0,2 4-105,-2 1 0,3 5 26,-3 2 1,5 4 43,-1 3 0,4 2-47,3-6 0,-1 6-118,5-1 0,1-2-107,3 1 1,0-4 81,0 0 1,1-2-218,3-1 0,2 0 113,5 0 1,5-5-72,-1-3 0,4-2 127,-4-2 0,6-1 62,-2-2 0,2-3-15,2-5 1,-4 0 22,0 0 0,0-5 52,4-3 0,-2-2 146,-1-1 0,1-5 9,-2 1 1,-1-5-96,1 1 1,-5-7 156,1 0 1,-3-6-123,-5 2 1,2-3-64,-5-2 0,0 1-8,-4 0 0,-5 1-9,-3 2 0,-6 0-17,-1 4 1,0 2-118,3 6 0,-4 2 5,-3 6 1,2 1 105,2 2 1,-2-1-68,2 5 1,0 0 73,3 4 29,1 0-44,0 0 8,4 0-144,2 0 0,6 0 128,3 0 0,3 4-4,4 0 1,4 1 12,1-1 1,3-3 22,-4 3 0,5 1 10,-1-1 0,3 1 8,1-1 1,-1-3-18,1 3 1,0 2 9,0 2 0,0-3-1,0-1 0,-2 1 2,-2-1 1,3-1 39,-3-3 1,-1 0-47,1 0 0,-5 0 32,1 0 0,-3 0-65,0 0 0,-1 0-2,1 0 0,-5 0-244,1 0-507,-5-5 125,2 4-275,-5-4 901,-5 5 0,-7 0 0,-6 0 0</inkml:trace>
  <inkml:trace contextRef="#ctx0" brushRef="#br0" timeOffset="10">2764 15727 8140,'0'-7'0,"0"1"475,0 2-164,0 3 0,0-3 0,0 8 0,0 0-47,0 7 1,0-1 14,0 9 1,-4 0-90,0 4 1,-5 0-15,2 0 0,0 3 10,0 1 0,0 3-172,0-3 1,-2 4-157,5-5 1,-3 0 34,3-7 1,-1 2-352,1-2 212,3-2 1,-5-1-329,6-4 158,0-6-163,0-1-249,0-5 0,2-5 420,2-3 0,-2 2 51,6-2 1,-4-3 356,3-4 0,-3-5 0,4 0 0,-6-1 0,2-2 0,1 0 0,-1 0 0,1 1 0,-1-1 0,-3 0 0,3 0 0,-2 4 0,2 0 0,-3 4 93,3-4 1,-3 5 522,-1-2-123,0 4 0,0 0-58,0 1 0,0 3 724,0 1-266,0 4-5,0-2-596,0 5 1,4 1-53,0 3 1,4 4 33,-5 7 0,6 3-62,-1 5 1,-2 1-147,2 2 0,0 0 0,3 4 0,0-3-229,1 3 0,-1-4-208,1 0 1,-1-3 199,0-4 1,1-2-12,-1-6 1,-1 1 77,-2-1 0,2-3 19,-2-1 1,-2-3-150,2 4 124,-6-6 1,3 5-103,-5-4 0,2-1-686,2 1-24,-3-1 98,4-2 1,-10 3-237,-3 1 1060,3 0 0,-5-4 0,4 0 0</inkml:trace>
  <inkml:trace contextRef="#ctx0" brushRef="#br0" timeOffset="11">2707 16115 8140,'0'-12'0,"4"5"0,-1-1 0,6 4 0,-1-3 0,2 4 0,1-1 0,5-1 0,-1 2 0,4-5 0,-4 4 0,5-1 0,-1 1 0,3 3 0,1-3 0,-4-1 0,0 1 0,-4 0 0,4 4 0,-5 0 0,3 0 0,-6 0 0</inkml:trace>
  <inkml:trace contextRef="#ctx0" brushRef="#br0" timeOffset="12">3540 15487 8261,'12'-5'1092,"-1"3"-757,1-1 1,-1 0 18,1-1 1,3 3 76,0-3-55,5 3-172,-2 1 1,5-4-22,0 0 1,0 0-101,-1 4 0,1-3 78,0-1 0,0-1-200,0 1 1,-2 3 90,-2-3 0,2-1-82,-6 1 0,0 0-1282,-3 4 654,-1 0-1320,0 0 1212,-4 0 0,-7 1 766,-8 3 0,-2 3 0,-1 4 0</inkml:trace>
  <inkml:trace contextRef="#ctx0" brushRef="#br0" timeOffset="13">3655 15715 8068,'7'0'0,"1"0"0,-4 0 452,3 0 1,1 0 129,3 0 1,1 0 102,-1 0 0,6-4-144,2 0 0,-2-3 12,3 3 1,-1-5-219,3 2 0,1 0 40,0 0 0,-4 3-625,0-4 0,-5 6 242,1-2 0,-2-1-284,-2 1 0,1 0-476,-1 4 1,-4 1 767,-4 3 0,-1 3 0,-2 4 0</inkml:trace>
  <inkml:trace contextRef="#ctx0" brushRef="#br0" timeOffset="14">4717 15281 8068,'0'-11'0,"0"3"247,0 0 0,0 5 55,0-5 0,0 0 330,0-3-299,5 0 1,1-1 112,6 1 1,-5 3-118,1 1 1,0 4 34,3-1 1,0 3-164,1 1 0,-1 0-17,1 0 0,3 1 0,0 3 1,2 2-17,-2 6 0,-3 4-117,4 3 1,-7 4 93,-2 4 1,-3 2-159,4 5 1,-6 0-205,2 1 1,-8 0 122,-3 3 0,-4-1-355,0 5 0,-4-6 155,0-2 1,-2-1-10,2-7 0,2 1 190,-2-4 0,2-5 188,2-3 1,-1-2-142,1-2 0,3-3 261,1-1 346,4-4-192,-2 2 216,5-5-240,0 0 0,5 0 79,3 0 1,2 0-177,1 0 1,1-1-61,-1-3 1,4 3-89,1-3 1,3-1-142,-4 1 0,5 0 38,-1 4 0,-1-4 93,1 0 0,-1 1-298,1 3 1,2-4-90,-2 0 0,2-1-91,-2 1 1,1 2-13,-5-6 0,4 5-193,-3 0 1,-5-2-51,-3 1 1,-5 0-1193,5 4 439,-5-5 1416,2 4 0,-5-10 0,0 5 0</inkml:trace>
  <inkml:trace contextRef="#ctx0" brushRef="#br0" timeOffset="15">5356 15190 8068,'0'-12'-153,"0"1"1,0 3 355,0 1 1,0 3 943,0-4-704,0 6 0,2-3 84,1 5 0,-1 1-264,2 3 1,1 2-25,-2 5 0,5 5-70,-4-1 0,0 5 93,-4-1 1,0-1-197,0 1 0,0-1-17,0 1 0,0 1-152,0-5 1,0 4 3,0-3 0,0-1-92,0-4 0,0-3 23,0 0 1,0-5 70,0 5 508,0-5-164,0 2 54,0-5-151,5 0 1,-3-2 131,6-1 1,-1 1-155,5-2 0,-1-1-1,1 2 1,-1-1-132,1 4 0,3 0 125,0 0 1,4 0-203,-4 0 1,2 5 30,-2 2 1,2 0-60,2 0 1,-3 1-26,-5 3 0,5 1-98,-1-1 1,0 4 38,-3 1 0,-5 0-94,1-1 1,-6-1 66,2 5 0,-3-5 97,-1 2 0,0 0 137,0-1 1,-5 1-91,-2-5 1,-8 4 113,-5 0 1,3-1-15,-2-6 1,0 2 176,-4-2 1,-4-2-35,1 2 0,-1-4 122,4 3 0,1-4-276,3 1 1,3-3 61,4-1 1,1 0-500,0 0 0,3 0 66,0 0 0,5-1-551,-5-3 1,5 1-352,0-4 540,1-1 0,2-5 16,0-2 704,5 2 0,2-8 0,4 3 0</inkml:trace>
  <inkml:trace contextRef="#ctx0" brushRef="#br0" timeOffset="16">5345 15201 8068,'0'-11'-905,"0"-1"994,0 1 1,0 3 1331,0 1-544,0-1-478,0-3 1,5 3 32,3 0 0,2 6-133,1-2 1,4-1 117,1 1 0,4 0-154,-1 4 0,0-3-51,4-1 0,-3-1 3,7 1 1,-3 3-124,-1-3 1,3 1 88,1-1 0,0 3-95,-4-3 1,-1 3-238,1 1 1,-1-4 115,-3 1 0,-3-1-611,-4 4-167,-1 0-509,1 0 562,-6 0 1,-2 0-1556,-8 0 2315,-2 5 0,-11 1 0,-1 6 0</inkml:trace>
  <inkml:trace contextRef="#ctx0" brushRef="#br0" timeOffset="17">15213 15064 7906,'0'-7'0,"0"-1"0,-2 4 174,-1-4 43,1 6 109,-3-8 368,5 9-227,-5-10-94,-1 10-133,-6-9 1,5 9-61,-1-3 0,-3 3 27,-5 1 1,0 0-7,1 0 1,1 1-1,-5 3 0,4 3-90,-5 9 0,5 1 106,-4 6 0,4 0-226,-4 0 0,5 3-3,-1 1 0,6 5-42,1-2 0,6-2 86,-2-1 0,3-2-137,1 2 1,5-7-33,2 3 0,3-4 113,2 0 0,3-2-169,0-6 1,6-1 40,-2-2 0,2 1-21,2-6 0,0 1 109,0-4 1,0-1 112,-1-3 1,5-2-59,0-6 0,-1-3 126,-3 0 0,0-4-68,0 4 0,-1-6 137,-3 2 0,-7-2 4,-4-2 0,-4-1-82,3-3 0,-4 1-93,1-9 0,-3 7 0,-1-6 0,-5 2-130,-3-2 0,-2 5 137,-1 2 1,-2 4-17,-2 4 0,2 3 83,-2 4 0,2 5-3,2-1 0,3 6-12,0-2-21,6 3 1,-3 2-201,5 3 1,0-2 50,0 6 0,5-4 43,3 3 1,7-4 75,4 1 0,4-3-20,3-1 0,3 0 21,6 0 0,-5-1 92,1-3 0,-2 1-11,1-4 0,-2 3-79,-5-4 0,-4 6-139,0-2-145,-5 3 1,3 1-956,-6 0 586,-5 0 1,-1 5-501,-5 2 1,0 0 318,0 0 808,0 1 0,-5 8 0,-1 2 0</inkml:trace>
  <inkml:trace contextRef="#ctx0" brushRef="#br0" timeOffset="18">15727 15430 7906,'6'-5'-254,"-1"3"1,-5-4 1801,0 2-503,0 3 21,0-4-175,0 5-445,-5 0 0,-1 0-177,-6 0 1,1 1-74,-1 3 1,1 2-48,-1 6 1,-3 3 26,0 0 1,-4 5-155,4-1 0,-1-1 42,5 1 0,0 0-95,-1 4 1,2-4 45,2 0 1,2-4-31,2 4 0,3-3 21,-3 3 1,4-5-129,4 1 0,-1-2-110,4-2 1,1 0 91,3 1 0,4-6 14,1-2 0,0-3 81,-1-1 0,2 0 318,2 0 1,3-1-73,-3-3 1,-3 2-66,-1-6 0,-2 2-130,-2-2-88,1-2 0,-5 5-1305,1-3 1052,-5-2 0,0 7-2463,-6-4 2798,-4 4 0,-9-7 0,-2 4 0</inkml:trace>
  <inkml:trace contextRef="#ctx0" brushRef="#br0" timeOffset="19">16412 15201 7906,'-7'0'-1223,"1"-4"1384,2 1 1025,3-1-783,-4 4 0,1-2 342,0-1-117,1 1-98,3-3-65,0 5 1,5-1-252,2-3 0,1 3-28,3-3 1,-2 3-14,6 1 0,3 0-67,1 0 0,-1-4 62,1 0 0,4 0-70,3 4 0,5-1 68,-4-3 0,3 3-169,-3-3 1,-1-1-92,-3 1 0,-4-1-92,0 2 1,-9 1-384,2-2-572,-3 3 574,-3 1 1,-2 0-437,-8 0 1,-2 0 16,-6 0 0,0 5 986,-4 3 0,4 2 0,-15 1 0,3 1 0</inkml:trace>
  <inkml:trace contextRef="#ctx0" brushRef="#br0" timeOffset="20">16457 15350 7906,'-11'11'38,"5"-3"184,2-1 398,3-4-403,1 2 0,5-1 281,2 0 0,5-1-85,3-3 0,3 0 80,5 0 0,-1 0-72,1 0 1,4-1-62,0-3 1,0 2-112,0-6 0,-3 4-1,3-3 1,-7 3-480,-1-4 1,-5 6 210,1-2 0,-2-1-1908,-1 1 1135,-6 0-1957,-1-1 1212,-5 4 1538,0-4 0,-10 5 0,-3 0 0</inkml:trace>
  <inkml:trace contextRef="#ctx0" brushRef="#br0" timeOffset="21">17565 14973 7906,'0'-12'171,"0"5"350,0-1-261,0 6 1,0-5 514,0 3-488,0 3 1,-1-4-17,-3 5 1,2 0-106,-6 0 1,0 0 13,-3 0 1,0 1 61,-1 3 1,-3 2-15,0 6 1,-2 3-20,2 0 1,2 6-7,-2-2 1,2 2-95,2 2 1,0 4 90,-1-1 0,5 2-189,-1-1 1,5-3-7,0 3 0,3 1-97,3-2 1,0 1 2,5-4 0,3-2-82,4-2 1,2-1 77,-2-3 1,-1-2-117,5 2 0,0-6 70,4-1 1,0-4 85,-1 3 0,1-4-14,0 1 1,1-4 11,3-4 0,-2 0-2,6-7 0,-6 4 42,2-8 0,1 5 12,-2-5 1,1 1 39,-4-2 0,-2 2 127,-2-5 1,2-1-75,-6-7 1,0 0 111,-3-4 1,-2-4-14,-3 4 1,-2-10-95,-5 3 0,-1 0-26,-3 0 1,-3 3-14,-8 0 0,-5 2-92,-6 3 1,-8 7 23,-8 8 1,-3 7-163,0 5 1,-2 3-529,-3 3 0,7 5 386,-3 7 1,12 4-317,0 8 0,8 7 632,4 8 0,5-1 0,9 3 0,5 7 0,1 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4:17.35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2490 11309 6374,'0'-6'1176,"0"1"-1182,-5 5 97,-1-5 0,-2 4 322,0-3-290,6 2 0,-9 2 71,-1 0 0,1 0 333,-5 0-370,4 0-404,-5 6 193,5 0 1,-10 1 156,3 1-70,2 0 61,-4 8 0,7-2 25,-5 5 1,1 0-13,-1 4 0,-1 0-103,5 0 96,-6 0-39,9 5 1,-6-3-131,3 5-30,2 1 94,-4-2 1,6 4-48,0-3 0,-1 3 57,1 2 0,4-5-122,4 1 0,-3-5 96,3 5 1,-1-6-16,4 2 1,1-3-74,3-1 91,2-6 1,2 4-80,0-6 1,-1 4 73,5-4 1,0 1-21,3-5 1,-1 0 13,5 1 0,-1-1-69,1 1 1,4-5 56,0 1 1,0-6-23,3 2 1,-1-3 34,-3-1 1,1 0 2,0 0 1,0-3 115,0-1 0,-2-5-121,-2 1 0,3-2 187,-3-1 0,1-1-98,-1 1 1,2 3 83,-6 1 1,0-1-53,-4-3 0,1-1 157,-1 1 1,-4-1 25,-4 1 1,-1 0-5,-2-1 0,0 1 122,0-1 1,-5 1 11,-3-1 1,-3 2 10,-5 3 1,2-2-111,-5 5 1,0-4-259,-3 5 0,-1-3 129,0 3 0,0 1-329,0-1 1,4 1-164,0 2 1,5 0-1042,-1 0-213,7 0 836,3 0 734,5 0 0,10-5 0,3-1 0</inkml:trace>
  <inkml:trace contextRef="#ctx0" brushRef="#br0" timeOffset="1">3095 11755 7520,'-6'0'363,"1"0"165,5 0 1,5 0-107,3 0-196,2 0-1,1 0-66,6 0 20,-5 0 0,10 0 179,-3 0-431,3 0 86,0-5 1,1 3 287,0-1-559,0 1 195,0 2 1,-4-4 14,0 1 1,-4-1-138,4 4 1,-5-1-1074,1-3 376,-2 3-402,-2-5 1284,1 6 0,-6 0 0,-1 0 0</inkml:trace>
  <inkml:trace contextRef="#ctx0" brushRef="#br0" timeOffset="2">3175 11937 7958,'-10'8'0,"3"0"0,-2-5 287,5 5-65,0-5 1,8 3 255,0-2 1,5-3-21,-2 3 1,7-3-44,1-1 0,6 0 53,-2 0 0,6 0-116,2 0 0,1 0-334,-2 0 0,0-1 95,4-3 1,-4 3-714,0-3 0,-2 3 406,-1 1 0,1-4 194,3 0 0,-3 0 0,4 4 0</inkml:trace>
  <inkml:trace contextRef="#ctx0" brushRef="#br0" timeOffset="3">4500 11686 7967,'0'-11'0,"-4"3"96,1 1 141,-1-1 108,4-3-26,0-1 0,-4 4 540,0 1-736,-5 4 1,3-6 45,-5 6 1,-2-1-49,-2 4 1,-2 1 131,-2 3 0,-3 2-181,3 6 0,-2 0 7,-2 4 1,0 0-60,0 3 1,1 4-3,-1 0 0,1 0-87,3 3 0,-1 2-11,5-1 0,-1 1 102,5-2 0,5 0-129,2 4 0,2-4 50,2 0 0,6-2-46,1-1 0,8-1 49,4-3 1,3-3 10,1-4 1,5-2-71,2-2 0,3 0-135,1-4 0,-3 0 213,-1-4 1,0-1-29,0-3 0,2-1 122,-6-3 1,0-2-101,-7 2 0,1-2 112,-5-1 0,-1 0 1,-6-1 1,1 4 387,-5 1-302,-1-1 1,-3-3 118,0-1 0,-1 2 41,-3 3 1,-2-2-143,-5 5 0,-2-4-161,-2 5 0,1-1 147,-5 4 1,0 0-284,-4 0 0,0 1 78,0 3 1,0 1-91,0 2 0,4 2-249,0-5 0,9 0-870,-1-4-1366,7 5 2618,-1-4 0,15 4 0,3-5 0</inkml:trace>
  <inkml:trace contextRef="#ctx0" brushRef="#br0" timeOffset="4">4866 11618 7986,'-5'-12'57,"3"6"0,-3 0 121,5 2 1,-1 2-42,-3-1 600,3 6 1,-8 8-230,5 4 0,-3 5-267,3-1 0,-4 8-2,4 3 0,-1 3-213,1 2 1,2 3-99,-6 0 0,5 4-97,-5-4 0,2-2-97,-2-5 0,2 1 158,2-6 0,3-3-626,-3-4 0,1-5 289,-1 1 0,3-6-973,-3-1 653,3-6 765,6 3 0,1-5 0,6 0 0</inkml:trace>
  <inkml:trace contextRef="#ctx0" brushRef="#br0" timeOffset="5">4854 11641 7958,'-5'-11'165,"-2"4"-165,1-3 0,1 7 1420,5-5-912,0 6 0,0-2 116,0 8 1,5 7-224,3 8 0,6 4-114,1 4 1,6 2-241,-2 5 1,-2 6 76,2 2-867,0 2-83,-1-3 639,4 3 1,-6-9-399,3 4-115,-2-9 457,-6-2 0,1-7-917,-1-1 745,0-4 0,-3-6-37,0-2 0,-4 1-629,3-6 1010,-4 1 71,2-4 0,0 5 0,1 2 0</inkml:trace>
  <inkml:trace contextRef="#ctx0" brushRef="#br0" timeOffset="6">4763 12086 7911,'0'-6'-7,"1"-3"1016,3 5-571,2 0 0,3 4 595,3 0-680,-4-5 1,14 4 200,-3-3-700,3-2 152,0 4 0,1-7-195,0 6 1,4-5-420,-1 4 1,1-1-550,-4 1 1157,5 3 0,-4-4 0,4 5 0</inkml:trace>
  <inkml:trace contextRef="#ctx0" brushRef="#br0" timeOffset="7">5437 11595 7988,'0'-7'-662,"0"-3"679,-5 9 335,3-4 1,-4 1-14,2 0 290,3 1-309,-4 3 1,1 5 33,0 2 1,0 5 94,4 3 1,0 8 17,0 7-242,0 3-56,0 7 0,0-4-181,0 6 29,0-5 0,6 6-437,1-5 0,-2 0 332,-1-3 1,-1-6-222,0-3 1,-1-3 126,1-4 0,3-2-1046,-3-6 642,1 1 0,-3-2-605,3-3 1191,-3-2 0,5 1 0,-6 0 0</inkml:trace>
  <inkml:trace contextRef="#ctx0" brushRef="#br0" timeOffset="8">5688 11686 7890,'-6'-5'3,"1"4"475,-1-9 14,5 8 92,-4-3-239,5 5 1,0 5 38,0 3 0,0 2-82,0 2 0,4 4-69,0 3 1,1 7-15,-1 0 1,-2 6-277,6-2 0,-4 1-22,3 3 1,-3-7-19,4 3 1,-6-2-319,2-5 0,-2 1 189,2-9 1,-2 1-120,1-5 0,-1 0-126,-2 1-197,0-6 93,5-1-165,-4-5 170,4 0 270,-5 0 1,-4-5 138,0-3 0,1 1 161,3-5 0,-4 2-53,0-9 0,0 4 53,4-4 0,0 0 49,0-4 0,-1 0-90,-3 0 1,3 4 286,-3 0 0,3 9 275,1-1 165,0 2-196,0-2-253,0 4 0,0 7-24,0 8 1,5 3-51,2 4 0,5-1-118,3 5 0,-1-1 107,5 1 1,0 2-196,4-6 1,0 4-33,0-4 1,0 0-31,-1-3 1,1-5 150,0 1 0,-4-6-16,0 2 1,-4-2 291,4-2 0,-5 0-105,2 0 1,-4-4 335,0 0 1,-1-5-166,1 1 0,-5-3 312,1-4 1,-6-2-212,2-2 0,-3-6-26,-1 2 1,-1-6-208,-3 2 1,-2-7-38,-5 3 1,0-3-115,4 8 1,-2-4 84,5 7 1,-4 3-340,5 9 0,-1-1 229,4 1-1598,0 5 862,0 1-3103,0 5 3151,5 5 1,3 2 607,7 8 0,3-2 0,4 4 0</inkml:trace>
  <inkml:trace contextRef="#ctx0" brushRef="#br0" timeOffset="9">12078 11407 7573,'11'-5'-73,"1"4"500,-1-3 1,1 3-181,-1 1 0,-3-2 122,-1-1-300,1 1 96,3-3 1,1 5 165,-1 0-307,1 0 128,4 0 1,-2 0 152,5 0-317,0 0 65,4 0 0,0 0 251,0 0-334,0 0 48,4 0 0,-1 0 139,4 0-15,1 0-1,3 0-592,0 0 545,1 0 0,-1 0 30,0 0 1,0 0-18,1 0 1,1 0 72,6 0-1410,0-5 1321,19 4 1,1-4-39,-26 5 1,1 0-1,2-2 1,0 0-5,1 0 0,0 0 0,5-2 0,0 1-87,4 1 0,1 0 1,1-2-1,0-1 24,0 1 1,1 0 0,1 1 0,1 0 21,1-1 0,1 0 0,2 2 0,1 1-336,-1-3 0,2 0 0,2 2 1,0 0 277,1-2 0,0 1 0,-1 1 1,1 0-669,-20-1 1,0 0 0,1 1 664,-1 1 0,1 1 1,1-1 48,0-3 0,1 0 0,0 1 0,-1 2 0,0 1 0,0 0-584,0-1 1,-1 0-1,1-1 587,3 0 1,1 0-1,0 0-64,-6 0 1,-1 0 0,2 0-1,6-1 1,1 1 0,0-1 65,-2 0 1,-1 1 0,0-1-153,1 2 0,0 1 0,0-1 160,0-2 1,1-1-1,0 1 1,2 1 0,1 2-1,0-1 1,2-1 1,-1-1-1,1 1 1,0 0 0,-1 1-1,1 0 75,-1-2 0,1 1 0,-1-1 0,1 2 0,-1 0 0,0-1-76,-2 0 1,0-1 0,0 1 0,4 1 0,1 0 0,-1 0-8,-3 0 0,0 0 0,1-1 0,0 1 0,1-1 0,-1 0 0,-1 1 0,-2 0 0,1 0 0,2-1 0,-1 1 0,0 0-12,-2 0 1,-1 2 0,2-1 12,4 0 1,1 0 0,0 0-1,-6 0 0,-1 0 0,1 0 0,5 0 0,2 0 0,-1 0 38,-2 0 1,0 0 0,-1 0-155,0 0 1,-1 0 0,1 0 114,-1 0 1,1 0 0,-1 0-5,1 0 0,1 0 0,0 0 5,-3 0 1,0 0 0,0 0 0,2 0 0,2 0 0,-1 0 6,-2 0 1,1-1 0,-1 2 0,-2 0 0,0 0 0,0 1-7,1-1 0,0 0 0,0 0 0,-2 1 0,-2 0 0,1-1 0,2 1 1,0-1 0,0 0-1,-2 0 1,0-1 0,-1 0 104,-4 2 1,1-1-1,-1 0 1,1 1-1,1 0 1,-1-1 12,16 1 1,-1 0-8,4 0 0,-1 0-97,-7 1 1,-1-1 0,1-1-1,1-1 147,-5 2 0,-2 0-19,-3-1 0,-1-1 104,2 3 0,-1-1-77,-6-1 0,0 0-69,1 1 0,1 1 0,-8-3 0,-1 0 848,31 0 0,-10 0-806,-6 0 1,-3 0 31,-4 0 1,-3 0 1,-5 0 0,-8 0 1568,-4 0-1773,-6 0 1260,0 0-1617,-4 0 2306,-6 0-1953,-1 0-1296,-5 0 0,-6 1 730,-6 3 595,-9-3 0,-14 14 0,-5-2 0</inkml:trace>
  <inkml:trace contextRef="#ctx0" brushRef="#br0" timeOffset="10">12649 10459 8048,'0'-13'-527,"-1"-2"-65,-3 8 0,3-3 197,-3-2 1740,3 1-823,1-1 0,0 1 243,0-1-293,-5 6-207,3-4 0,-8 5 81,3-3-202,-4-2 1,0 8-34,0-6 1,-6 5 77,-2 0 0,-1 3-132,1 3 0,-3 4 46,3 4 0,-1 4-57,1 1 1,-2 4 56,6-1 1,0 3-234,4 0 1,0 1-25,4 0 0,2 0 3,5 0 1,1-4-36,3 0 0,-2-5 131,6 1 0,3-2 11,5-2 1,3-5 16,-4-2 1,1-2 58,0-2 1,-4 0-66,3 0 1,2-6 218,-2-1 1,-1-7 53,-6-1 1,1-1 87,-6 5 1,5 0 220,-4-1-433,0 1 1,-4 3-26,0 0 48,0 6 0,3-2-251,1 8 1,1 4 70,-1 7 0,-1 4 159,4 7 0,1 4-82,3 4 0,1-2 54,-1 2 1,1-2-265,-1 6 0,0-3 133,1-1 0,-4 5-304,-1-1 1,-4 0 150,0-4 0,-1-4-89,-2 1 0,0-7 105,0-1 1,-5-5 139,-3-7 0,-2-1 83,-2-2 1,-4-3 360,-3-5 0,0-1 30,-4-3 1,3-6-173,-7-6 1,-1-5-130,2-2 0,4-1 28,7-7 1,2-3-700,2-4 1,4 0 292,3 4 1,10 1-984,5 2 0,7 7 51,8 5 1175,9 10 0,10-11 0,7 7 0</inkml:trace>
  <inkml:trace contextRef="#ctx0" brushRef="#br0" timeOffset="11">13951 10539 8116,'0'-6'162,"0"-1"196,0 4 142,0 1-142,0-3 289,0 5-120,5 0-229,-4 0 65,10 0-185,-5 0 1,5 0 41,1 0 1,3 0 29,0 0 1,5 0-63,0 0-120,1 0 110,2 0 1,-4 0-178,0 0 26,0-5-12,-1 4 1,2-5-906,-5 2 449,1 3 17,-10-5 0,3 5-326,-5-3 1,1 3-137,-2-3-295,-1 3 1181,3 1 0,-5-5 0,0-1 0</inkml:trace>
  <inkml:trace contextRef="#ctx0" brushRef="#br0" timeOffset="12">14568 10197 8076,'0'-14'0,"0"2"737,0 3-281,0-2 117,0 4-61,0 2 1172,0 5-1251,0 5 57,0 2-157,5 9 0,-3 2 18,6 5 13,-5 5-188,7 1 0,-8 1 180,6 1-122,-6-1-475,9 5 116,-10-1 166,9 0 1,-8-1 19,6-2 1,-4-3-214,4-6 1,-2-4 98,1-3 0,2-2-77,-5-1 1,1-2 198,-1-3-463,-3 3 558,4-8-730,-5 8 292,0-9 0,0 4-606,0-5 0,-5 0 0,-1 0 1</inkml:trace>
  <inkml:trace contextRef="#ctx0" brushRef="#br0" timeOffset="13">16292 10242 8070,'0'-7'85,"0"-1"266,0 0-117,0-3 143,0 5-173,0 1 1,0 3 145,0-2 206,0 3-260,0-4 0,0 6 193,0 3-282,0 3-32,0 4 0,0 9 441,0 3-383,0 2 59,0 3-293,0 2 176,0 4 0,0-4-19,0 1 1,5-6-87,3 2 0,-2-3 204,2-1-522,0 0 202,-2-6 0,3 4-264,-5-6 202,-1 0 0,2-3-542,-3-1 456,3 0 1,-4-3-395,3 0-7,-3-6 285,4 3-1500,-5-5 1810,0 0 0,0 0 0</inkml:trace>
  <inkml:trace contextRef="#ctx0" brushRef="#br0" timeOffset="14">18200 10368 8010,'0'-12'231,"0"1"55,0 0 0,0-1-49,0 1 0,5-5 29,2 1 0,3 0 668,2 4-410,-1-1-149,6 1 264,1-1-275,-1 1 1,5 0 110,-3-1-11,2 6-171,2 1 1,0 1 132,0 0-411,0 0 165,-5 4 1,2 2 175,-5 1-623,0 4 282,-8 4 0,2 2-176,-6 2 100,1 3 23,-4 5 1,-1 1-534,-3 2 217,-2-2 206,-11 15-1230,0-14 1123,-6 13 0,-1-9-193,-3 5-93,3-4 304,-4 3 0,6-9-485,3 2 721,3-1-68,4-8 0,2 0-18,3-6 92,2 1-237,5-6 591,0 4 502,5-9-809,6 4 1414,7-5-1084,5 0 1,5 0 17,2 0 606,3 0-604,1-5 1,3 0-7,-3-2 1,2-2-76,-9 5 1,-1-4-1132,-3 5 462,0-1 239,-5 4-958,-2-5 503,-10 3 329,5-3 235,-10 5 0,4 5 0,-5 2 0</inkml:trace>
  <inkml:trace contextRef="#ctx0" brushRef="#br0" timeOffset="15">20427 10334 8043,'-7'-8'0,"4"0"129,-4 1 1,6-1 172,-3 0 1,3 5 233,1-5-268,0 6 1,1-9 126,3 4 1,-2 0 174,6 0 0,1-1-74,6-3 1,-1 3-119,5 1 1,0 0-73,4 0 1,4-4-76,-1 4 0,6 2-74,-1 1 0,-4-1-20,0 1 0,-3 0-142,-1 4 1,-5 0-499,-3 0 413,-2 0 1,-3 5-412,-3 3 1,-1 2 220,-6 2 1,-2-1-29,-2 0 1,-2 1 58,-5-1 1,-6 1 144,-2-1 1,-2-1 4,-2-2 0,0 2 203,0-2 1,5-2-113,3 2 0,2-5 432,2 5-220,0 0 0,4-1-119,3 1 1,3-4 108,1 3 0,5 0-78,3 0 0,3 3 85,4-2 0,3-2-46,5 2 0,4 0 17,-1 3 0,5 4-149,-5 0 1,6 1 78,-1-5-1,-3 2-40,-2 2 1,-2-2 42,-1 2 0,-5-1-135,-3 1 1,-3-2 103,-5 2 1,-2-2-253,-5-2 0,-1 1 31,-3-1 0,-8 0 136,-11 1 0,-3-2-21,-8-2 0,1 2 17,-9-3 0,2 0-266,-2 0 1,-1-3 65,4 4 1,5-6-1204,4 2 1,8-1 1418,-1 0 0,8-1 0,-1 3 0</inkml:trace>
  <inkml:trace contextRef="#ctx0" brushRef="#br0" timeOffset="16">12147 12252 7327,'-7'-6'-228,"1"1"891,2 5-445,3 0 283,-4-5 86,0 3-196,3-3-39,-8 5-180,9 0 0,-4 5 153,5 3-96,0 2-59,0 2 1,0 4-53,0 3-114,0 8 258,0 2-485,0 0 203,0 9 0,0-6 56,0 10 0,0-4-68,0 4 0,4-4 42,-1 4-480,1 0 314,1-2 0,0 3-27,3-5 0,1-3-274,-5-5 10,5-4 227,-3 2 1,2-11 35,-1-1 1,-4-4-59,1 0 101,2-1 1,-5-3 8,3-1 1,-4-4-59,-4 1 1,2-3-16,-6-1 0,4 0 205,-3 0 0,-1-5 0,-3-2 0</inkml:trace>
  <inkml:trace contextRef="#ctx0" brushRef="#br0" timeOffset="17">12089 12366 7996,'0'-17'124,"0"0"61,0 6 1,0-4-283,0-1 1,6 1-190,1 4 0,3 1 929,2 2 0,3-2-220,0 2 1,2 2-106,-2-2 1,1 6-164,3-2 1,3 3-113,-3 1 0,3 0 129,0 0 0,-3 5-127,0 2 0,-5 2 66,2-1 0,-4 6-215,0-3 0,-2 3-62,-2-2 0,-3 0 68,-5 3 0,-2-1-17,-1 5 1,-4-3 57,-4 3 1,-6-4 14,-2 4 1,-2-4 8,-2 4 1,0-5 5,0 1 0,-3-3-56,-1-5 0,0 4-10,4-4 0,6-2-236,1-1 0,4-3-159,0-1-599,6 0 502,1 0 585,15-5 0,3-1 0,10-5 0</inkml:trace>
  <inkml:trace contextRef="#ctx0" brushRef="#br0" timeOffset="18">12740 11921 8040,'-1'-8'-193,"-3"1"0,3 3 250,-3-4 545,3 6-6,1-8 585,-5 8-481,4-3-455,-4 5 0,1 5 77,0 3 0,-4 7-92,5 4 1,-6 7 49,1 0 0,-2 6-87,-2-1 1,0 5-117,-3 2 1,2 6 41,-2-3 1,6 4-214,1 1 0,6-5-296,-2 1 1,3-5 245,1 1 0,0-6-97,0-2 1,5-4 39,2 0 1,3-5-324,2-2 1,-1-5 59,1 1 0,-1-6-74,0-2 0,5-4-32,-1 1 1,0-3 569,-3-1 0,4 0 0,2 0 0</inkml:trace>
  <inkml:trace contextRef="#ctx0" brushRef="#br0" timeOffset="19">13015 12366 8010,'-7'-17'0,"-2"0"0,5 6 0,-1-1 592,2 1 1,0 0-186,-5-1 1,1 2-94,-5 2 1,1-1-354,0 6 0,-6-1 124,-2 4 1,1 0-83,-1 0 0,5 4 68,-1-1 0,2 6-105,2-1 1,1 3 71,2 5 1,-1-4-27,5 4 0,-1-3-6,2 3 0,1-4-94,-1 4 0,1-4-64,2 0 1,4-1 97,0 1 0,5-2-73,-2-3 0,4 2 99,0-5 1,0 0 79,1-4 0,-1 0-42,1 0 0,-1 0 101,0 0 0,1-4-9,-1 0 1,-3-1 209,0 1 1,-5 3-45,5-3 0,-4 3-94,3 1 0,-3 0 42,4 0 1,-4 5-79,3 3 0,-4 3 9,1 4 1,1 1-42,-2 6 1,5-1-14,-4 5 1,1 0 32,-1 0 0,-2 2-16,6 3 0,-4 0-156,3-4 1,-4 5 108,1-2 0,1-2-220,-1-1 1,3 1 61,-3-2 1,0 1-121,-4-4 1,0-4 43,0 0 1,0-5-63,0 1 161,0-2 147,-5-2 1,-2-4 191,-4-4 1,0-1-76,-1-2 0,1 0 39,-1 0 0,-3 0-38,0 0 0,-4 0-315,4 0 0,-1-2-201,5-1 1,-1 0-264,1-5 1,0 1-533,-1-5 0,2 1 491,2 0 1,0-5-91,4 1 0,0-5 717,4 1 0,0-8 0,0-2 0</inkml:trace>
  <inkml:trace contextRef="#ctx0" brushRef="#br0" timeOffset="20">13072 12012 8140,'-12'-5'1035,"2"-1"-593,2-5 1,3-1-300,5 1 1,4-1 111,0 1 1,0 3 607,-4 1-122,5-1 209,1 2-578,6 1 1,-1 6 101,0 3 1,2 2 57,2 5 1,-1 6-225,5 2 1,0 3-101,4 0 1,0 6 46,0 3 1,-1 3-206,-3 4 1,1-1 141,-5 5 1,-3 0-363,-5 3 1,-4-3-194,0 0 1,-3-5-383,-3 1 1,-4-4-409,-4-3 1,-6 0-7,-2-4 1,2-2 1158,-2-6 0,0 3 0,-4-4 0</inkml:trace>
  <inkml:trace contextRef="#ctx0" brushRef="#br0" timeOffset="21">14202 11647 6496,'7'0'883,"-2"-5"-541,-5 4 0,0-6-50,0 3 1,1 3 309,3-3-280,-3 3-60,4 1 210,-5-5-52,0 4-84,0-4 140,0 5-300,0 5 0,-5 2-23,-3 9 0,-2-2 10,-1 5 1,-4 3 22,-1 5 1,1 5-5,4-2 1,-1 3-12,1 2 0,3-1-57,1 0 0,4 0-85,-1 1 1,-1-1 1,1 0 1,1 4 60,3 0 1,0 4-167,0-4 1,0 4 22,0-4 0,0 4-160,0-4 0,3 0 24,1-4 0,1 1 10,-1-1 0,-1-4 89,4 1 1,1-6-132,3 2 1,-3-3 7,0-1 0,-1-5 125,5-3 1,-1 1-7,0 0 0,1-5-8,-1-3 1,-3-2 229,0 2-42,-1-3 200,5-5-203,-1 0 28,-5 0 1,1 0-401,-4 0 204,-1 0-300,3 0-354,-5 0 1,-5-5-1,-2-2 1</inkml:trace>
  <inkml:trace contextRef="#ctx0" brushRef="#br0" timeOffset="22">14351 11773 8029,'0'-12'90,"0"1"1,-2 3 346,-1 1-39,1 4 225,-3-2 231,5 5-293,-5 0-74,4 0-395,-4 0 88,5 0 0,0 5-157,0 3 0,4-2-6,0 2 0,-1-5-110,-3 5 0,2 0-54,1 3 47,-1 0 1,4 1 73,-2-1 1,-3-3-180,3-1 225,2 1-120,1 4 76,4-1 0,0-1 1,1-2 1,-2 2 1,-2-3 0,6 0-1,-3 0 1,3 0-1,-3 0 1,1 4 6,-1-4 0,1 0-7,-1 0 0,0 1 9,1 3 0,-4 1 3,-1-1 1,-4 0 15,0 1 0,-1-1 4,-2 1 1,-2 0-4,-1 4 1,-4-4 6,-4 4 0,-2-4 44,-2 0 1,1-5-54,-5 1 1,4-4-185,-4 3 1,4-4 117,-5 1 0,7-3-665,-3-1 1,7-1 34,2-3 1,4 0 690,-1-7 0,3-3 0,1-9 0</inkml:trace>
  <inkml:trace contextRef="#ctx0" brushRef="#br0" timeOffset="23">14362 11738 8029,'-11'0'0,"-1"-3"0,1-1 0,3-1 807,1 1-105,4 3-473,-2-5 1,5 5 270,0-3 1,5 3-127,3-3 1,3 3-472,4 1 0,2 0 159,2 0 1,3-4-10,-3 0 1,6-3 60,2 3 0,-1-4-678,-3 5 1,0-5-4,0 4 0,-4 0-257,0 4 0,-5-3 244,1-1 580,-7 0 0,7 9 0,-2 1 0</inkml:trace>
  <inkml:trace contextRef="#ctx0" brushRef="#br0" timeOffset="24">14317 12321 7929,'0'-7'252,"0"2"1451,0 5-1396,5 0 1,1 0-109,5 0 0,6 2-134,2 1 0,2-1 98,2 2 1,1-3-290,3-1 1,-2-1 119,6-3 1,-2 2-378,2-1 0,0-4 181,-4 0 1,0 0-394,-5 0 1,0 4-304,-3-1 106,3-2 792,-10 5 0,5 1 0,-6 6 0</inkml:trace>
  <inkml:trace contextRef="#ctx0" brushRef="#br0" timeOffset="25">14613 12481 7873,'-6'-5'0,"1"2"763,5-5-403,0 1 1,-1-3-121,-3 2 1,3 2 558,-3 2-482,3 3 1,-4-4-220,-3 5 0,2 1 129,-2 3 0,0-1-179,-3 9 1,-1-3 137,1 6 0,0 3-178,-1 1 1,1 2-58,-1 2 1,5 0-92,-1 0 0,2 0 12,-2 0 0,3-1-58,5 1 1,0-1 35,0-3 1,0 1 133,0-5 1,5 4-228,3-3 0,2-1 47,1-4 0,5-3-13,-1 0 0,4-6 118,-4 2 1,2-3 100,-2-1 1,-2-1-29,2-3 0,-3-2 128,0-6 1,-1 5-11,1-1 1,-6 0-72,-2-3 0,-3 3 192,-1 1 0,-2 0-33,-6 0 1,-1-2-245,-10 5 1,0-3-143,-4 3 0,0 0-255,0 4 1,1 1-233,-1 3 0,5 1-84,3 3 769,2 2 0,7-4 0,1 6 0</inkml:trace>
  <inkml:trace contextRef="#ctx0" brushRef="#br0" timeOffset="26">14830 11750 7955,'-6'-23'0,"1"5"-5,5 3-1,0 2 1174,0 2 361,0 4-519,0 2-662,0 5 0,0 5 7,0 3 1,5 3-80,3 5 0,2 5-36,1 6 0,5 5-49,-1-2 0,5 4-90,-1 4 0,1 2-94,-1 2 1,3 6-79,-3-2 0,-2 1-395,-2-6 0,-3 8 100,0-4 1,-5 4 155,1-4 0,-5 0 32,0-4 1,-1 3-84,-2-6 1,0 0 19,0-4 0,-5-1-47,-3-3 0,-2-2-202,-2-5 1,1-1 132,0-3 1,-1-3-274,1-4 0,-1-2-188,1-2 277,-1 2 541,1-9 0,0 4 0,-1-5 0</inkml:trace>
  <inkml:trace contextRef="#ctx0" brushRef="#br0" timeOffset="27">15025 11601 8000,'-7'-11'-457,"-2"-1"1450,6 1-120,-1 5 96,4-4-223,0 8-29,0-8-437,0 9 0,1-8-207,3 5 0,-2 0 17,6 4 0,0 0-148,3 0 1,0 0-424,1 0 374,-1 0-177,1 0 12,-1 0-85,1 0 58,-1 0 212,-5 5 1,-1-2 57,-5 5 31,0-6 107,0 8 0,-1-7-83,-3 4 0,3-3 133,-3 4 0,-1-4-90,1 3 0,1-3 26,3 4 1,0-5-46,0 5 1,0-4-22,0 4 0,0-5-21,0 5 0,0-4-13,0 3 0,5-3 3,2 4 1,0-2-13,0 2 0,1 2 88,3-3 1,4 2-60,1-1 0,-1 2 15,-4-2 1,1-2-13,-1 2 1,1-1 99,-1 5 1,-1-5-25,-2 1 0,-3 0 115,-5 3 1,0-3 72,0-1 0,-5 1-50,-3 3 0,-7 4-331,-4 1 0,-4-1 86,-4-4 0,3 1-1269,-2-1 0,7-4 1282,3-4 0,-1 4 0,-1-1 0</inkml:trace>
  <inkml:trace contextRef="#ctx0" brushRef="#br0" timeOffset="28">16018 12001 8019,'-7'0'-590,"-1"0"641,5 0 1,-3 0 462,2 0-375,3 0-16,-4 0 375,0 0 165,4 0-492,-4-5 1,5 2 195,0-4-110,0 4-52,0-7 0,0 9-43,5-9 0,0 7 168,2-4-399,3 4 66,-3-2 0,4 1 263,1 0-383,-6 0 92,9 4 1,-11 0 86,7 0-242,-2 0 76,3 0-246,-1 6 214,1 0-15,-6 5 0,0-1-28,-2-2 1,-3 4 113,3-1 1,-3 0-17,-1 5 1,-1-4-50,-3 0 118,-2-1-41,-5 1 1,3 0 235,0 3-232,1-7 7,-5 7 0,1-8 197,-1 4 29,6-5-176,-4 5 161,9-10 22,-4 9-138,5-9 1,-4 6 71,0-4-35,0-1 0,5 3-6,3-5 0,-1 4 14,4-1 174,1 1-210,3 1 0,5-2-106,-1 4 108,0-4-76,2 2 1,-3 0 11,5 3 0,-5-2 77,1 2-265,3-1 98,-6 5 1,1-1 72,-5 1 1,-6 0-102,2 3 1,-3-1-68,-1 5 1,-4-1 88,1 1 0,-10 3 161,1-3-104,-1-3 0,-4 5 447,-2-6-250,-3 0 0,2-3 34,-3-1 1,7-1 192,-7-2 0,8 1-138,-1-6 1,4 1 176,0-4-109,6 0-213,1 0 1,5-1-1278,0-3 568,0-2-9,5-6 1,1 1-1400,6 0 2021,4-1 0,2 1 0,5-1 0</inkml:trace>
  <inkml:trace contextRef="#ctx0" brushRef="#br0" timeOffset="29">16407 12241 7863,'0'-12'798,"0"1"-80,0 5-254,0-4 21,0 8-173,0-3 1,-2 5 50,-2 0-1293,3 5 469,-4-3 265,5 8-1011,0-4 602,0 0 605,0 4 0,0-3 0,0 4 0</inkml:trace>
  <inkml:trace contextRef="#ctx0" brushRef="#br0" timeOffset="30">16658 11715 7975,'0'-6'113,"0"-4"48,0 9 1,0-6 160,0 4 103,0 1 56,0-3 41,0 5 0,0 5-305,0 3 1,0 2 118,0 1-206,0 6 1,0 1-6,0 5 0,0-1-44,0 1 0,4 0-240,-1 0 1,5 0-894,-4 0 553,0-1 313,-4-4 1,3 0-1467,1-3 1652,0-2 0,1 3 0,1-4 0</inkml:trace>
  <inkml:trace contextRef="#ctx0" brushRef="#br0" timeOffset="31">16589 12172 7967,'-11'-5'-166,"4"4"166,2-4 809,5 5-115,0-5 392,0 4-72,0-5-915,5 6 0,2 0 0,4 0 0,4 0-108,1 0 1,4 0-36,-1 0 0,3 0-240,0 0 1,0 0-334,-3 0 0,5-3 301,-5-1 1,4 0-402,-8 4 0,1-4-194,-5 0 911,0 1 0,1-2 0,-1-2 0</inkml:trace>
  <inkml:trace contextRef="#ctx0" brushRef="#br0" timeOffset="32">16715 12378 9605,'0'-12'1926,"0"5"-1184,0-1-497,-5 6 0,2-3-187,-4 5 0,3 3 106,-4 1 1,-1 9-91,-6-2 1,2 8-137,-2 0 1,-1 3 99,0 1 0,1 3-220,4 1 0,-1 4 59,1-5 0,1 5-92,2-5 1,3 2 51,5-1 0,0-3-48,0 3 1,0-7 88,0-1 1,5-5 6,3 1 0,2-6 65,1-1 0,1-6-32,-1 2 1,2-3 128,2-1 1,-2-1-116,2-3 0,-2 2 202,-2-6 1,-3 0 22,-1-3 0,-4 0 43,1-1 1,-3 1-139,-1-1 0,-1 1-11,-3 0 0,-4 3-68,-7 0 0,1 6 73,-5-2 1,1 3-469,-1 1 0,-1 0 163,5 0 0,1 1-528,6 3 0,3-2 18,5 6 759,0-6 0,5 4 0,2-6 0</inkml:trace>
  <inkml:trace contextRef="#ctx0" brushRef="#br0" timeOffset="33">17137 11624 7927,'-7'0'0,"-1"0"1147,6 0-703,-8 0 0,4 6-171,-1 6 0,-3 2 206,2 9 0,-1 3-99,2 12 0,-4 4-49,4 8 1,-2 3-306,1 8 0,-1-1 76,7-28 1,1 0 0,-7 29 43,6-28 0,0-1 1,-2 28-95,4 1 0,0-4-139,0-4 0,0-4-243,0-7 0,0-2 114,0-6 0,4-1-145,0-3 1,5-2-63,-1-5 1,-2-4 125,1 0 0,-3-5-49,4 1 0,-4-3 115,3-5 0,-3 2 369,4-5-575,-6 5 111,8-8 0,-7 4-1354,5-5 1680,-6 0 0,8-10 0,-3-3 0</inkml:trace>
  <inkml:trace contextRef="#ctx0" brushRef="#br0" timeOffset="34">17195 11727 7861,'0'-8'9,"0"1"1,0 3 465,0-4 17,0 6 307,0-3-394,0 0-200,5 3-126,-4-3 0,5 6 95,-2 3 1,-3 3-192,3 4 0,-3 0 50,-1 1 1,0-1-70,0 1 0,0 3-21,0 0 0,0 0-53,0-3 1,0 1-92,0 2 232,0-3 0,0 5-72,0-6 76,0 1-128,0-1 95,5 1 1,2-2 93,4-3 1,-3-2-45,-1-5 0,1 4 8,4 0 1,-5 0-9,1-4 0,-1 4-17,5 0 0,-2 1 3,-2-2 1,2 0 6,-3 5 0,-2-5-49,-1 5 1,1 0 36,-1 3 1,0-2-162,-4 2 0,-1-4 49,-3 8 1,-3-5 34,-4 5 0,0-2-32,-1-2 1,1 1-140,-1-1 0,-3-1-964,0-2 411,0 2-250,3-4 1018,1 1 0,-1-2 0,1-5 0</inkml:trace>
  <inkml:trace contextRef="#ctx0" brushRef="#br0" timeOffset="35">17195 11693 7915,'0'-12'-267,"0"1"267,0-1 985,0 1-124,0 5-434,0-5 0,1 10-9,3-3 0,3 3-227,8 1 0,-1-4-156,5 1 1,1-1-660,2 4 334,1 0 259,-5 0 0,2 1-1392,-5 3 739,1-3 684,-5 9 0,6-3 0,0 4 0</inkml:trace>
  <inkml:trace contextRef="#ctx0" brushRef="#br0" timeOffset="36">17183 12298 7994,'-6'0'-16,"1"0"1423,5 0-935,5 0 0,-3 0 0,6 0-255,1 0 0,1 0-174,1 0 0,5 0-132,-1 0 1,5 0-10,-1 0 1,3-4 118,1 0 0,-1-3-463,1 3 1,-4-1 195,0 1 1,-3 3-515,3-3 1,-9-1-184,1 1 943,-2 0 0,3 9 0,-1 2 0</inkml:trace>
  <inkml:trace contextRef="#ctx0" brushRef="#br0" timeOffset="37">17377 12401 7963,'-7'0'221,"-1"0"611,6 0 1,-4 0-154,1 0 229,4 0-618,-9 0 1,4 1-111,-6 3 0,1 2 70,-1 6 1,1 0-280,0 3 1,-1-1-57,1 5 0,-1-3-44,1 3 0,3 0-14,1 4 1,4-2-138,-1-2 0,3 3-45,1-3 0,0-3 89,0 0 0,5-2-103,3 1 210,2-8 48,1 9 1,1-14-280,-1 6 236,6-6 110,-5 3 0,6-5-45,-3 0 0,-2-1 149,2-3 1,-2 2-23,-2-6 59,1 1 1,-5-5 52,1 1-25,-6-1 1,-2 2-9,-7 2 0,-5 0 22,-3 4 0,1-1-170,-5 1 0,0 3-114,-4-3 0,2 4-455,2 4 0,0-2 24,7 6-979,-2-6 1525,13 8 0,-9-8 0,4 3 0</inkml:trace>
  <inkml:trace contextRef="#ctx0" brushRef="#br0" timeOffset="38">17549 11681 7880,'-13'-18'15,"-2"-3"0,10 8 915,-3-2-169,3 2-496,5 7 975,0-4-800,0 9 0,0-3-222,0 8 1,4 3 2,0 8 1,4 4 109,0 8 0,3 3-97,5 9 1,-4 1-5,4 6 0,0 3-169,-1 1 0,1 3 61,-5-3 1,3 7-589,-3-4 1,2 5 426,-9-4 1,1-4-568,-1 0 0,-3-3 261,3-1 0,-7-6-218,-1-2 1,-3-2 81,3-2 0,-5-3-35,2-1 0,-5-5 204,-3 2 1,2-8-158,-2-4 0,2-2 361,2-2 1,3 0-356,1-4 496,-1-2 1,-3 0 0,-1 2 0</inkml:trace>
  <inkml:trace contextRef="#ctx0" brushRef="#br0" timeOffset="39">17674 11521 7886,'0'-23'11,"0"6"-8,0 1 1,0 4 669,0 0 200,0 6 231,0-4-400,0 9-206,0-10-190,0 10 133,0-4-344,5 5-55,2 5 0,0 2-173,1 4 1,-6 0-64,2 1 1,-1-1-190,1 1 1,-3 0 17,3 4 0,-3-2 114,-1 5 0,0 0 40,0 3 0,0-3 106,0 1 0,-4-7-60,0 3 1,0 0 79,4-1 1,0 1 9,0-5 0,0-3 11,0-1 328,0-4 285,0 7-226,6-9-130,0 4 1,5-5-25,1 0 1,-5 0-43,1 0 1,-2-1-73,2-3 0,2 3-286,-2-3-23,-3 3 0,1 1-1096,-2 0 1350,-3 5 0,-1 1 0,-6 6 0</inkml:trace>
  <inkml:trace contextRef="#ctx0" brushRef="#br0" timeOffset="40">18291 11944 7966,'6'-8'-391,"-2"1"1,1 3 1378,-1-4-544,5 6 0,-7-7-24,6 5 1,-4-4-114,3 5 1,-3-2 77,4 1 0,-4 2 44,3-1-206,1-4 1,3 6-79,1-3 1,-5 3 42,1 1 0,-4-4-230,3 0 0,-3 1 28,4 3 1,-6 1-19,2 3 0,-1-2-279,1 6 1,-3-1 176,3 5 1,-4-1-64,-4 1 1,1 0 44,-4 4 1,0-4 67,0 3 1,-3-2 17,2-1 0,-1 3 144,1 0-80,-2 0 1,5-3 105,-2-1 1,0-3-64,3-1 1,3-3 14,-3 4 0,3-4 185,1 3-75,0-4-50,5 7 0,1-8-70,6 6 0,-1-4 94,1 3 0,-1-3-68,1 4 0,-1-1-3,0 5 1,1-4-58,-1-1 1,1 1 54,-1 3 1,-1 1-150,-2-1 1,1 0 129,-5 1 0,-1 1-172,-3 2 1,0-3 80,0 4 0,-5 0-74,-2-1 1,-7 4 73,-1-3 0,-6 0-9,2-1 1,-1-2 32,1 2 0,-1-3-3,4-5 1,1 2-67,4-5 1,3 4 57,0-5 1,5 1-1134,-5-4 501,5 0 291,-2 0 1,21-10 0,3-3 0</inkml:trace>
  <inkml:trace contextRef="#ctx0" brushRef="#br0" timeOffset="41">18645 12241 7881,'0'-12'1437,"0"1"-424,0 0-355,0-1-444,0 6 1,0-1-249,0 4 88,5 1-54,-4-3 0,10 0 0,-5-1 0</inkml:trace>
  <inkml:trace contextRef="#ctx0" brushRef="#br0" timeOffset="42">19010 11704 7956,'0'-11'185,"0"-1"510,0 1 165,0-1-182,0 6 60,0-4-502,0 9 0,0-3-117,0 8 1,2-1 65,2 9 1,-3-2-103,3 9 1,-3 4-29,-1 4 0,0 0-234,0 0 0,0-2-170,0 6 1,1-6-474,3 2 1,-3-3-332,3-1 1,-3-4 1152,-1 0 0,5-5 0,2 2 0</inkml:trace>
  <inkml:trace contextRef="#ctx0" brushRef="#br0" timeOffset="43">18896 12172 7956,'-6'0'235,"1"0"0,6 0 228,3 0 1,2 0-17,6 0 1,-1-3-176,1-1 1,4 0-247,3 4 0,3-1-26,0-3 1,5 3-127,0-3 0,-1-1 126,-3 1 0,0 0-107,0 4 0,-1-4-608,-3 0 1,-2 1 345,-1 3 0,-8 0 369,4 0 0,-3 0 0,2 0 0</inkml:trace>
  <inkml:trace contextRef="#ctx0" brushRef="#br0" timeOffset="44">19090 12287 8255,'0'-12'2091,"0"6"-1038,0-4-665,0 8 1,-1-1-330,-3 6 0,2 1-47,-6 8 1,1-2-85,-5 9 1,1 0 66,-1 4 0,1-1-211,-1 1 0,1 0 81,0 0 1,0 0-16,4 0 1,-2 0 8,5-1 1,0 5 94,4 0 0,0-4-7,0-4 0,2-4 8,1 4 0,0-5-33,5 1 1,-1-2 19,5-2 0,0-3-7,4-1 1,-4-4 151,3 1 1,-2-3-163,-1-1 117,-1 0 0,-1-1-69,-2-3 1,-2-1 278,-2-3 1,-3-2 260,3 2-258,-8-2 0,-3-1-199,-9-1 1,-1 2-170,-6 3 0,1 2-459,3 5 0,-1 0 298,5 0 0,-1 0-1786,5 0 880,5 5 1180,1-4 0,5 9 0,0-4 0</inkml:trace>
  <inkml:trace contextRef="#ctx0" brushRef="#br0" timeOffset="45">18885 11636 7895,'0'-12'255,"0"1"153,-5-1 1,4 5-66,-3-1 285,2 6-328,2-4 1,-3 8-29,-1 2 0,-5 7-33,1 8 1,-2 8 340,-1 3-358,-1 13-1137,1-1 911,-1 14 71,1-9 1,3 9 292,1-3-773,4 3 363,-2 1 0,5-1-173,0-3 0,1 2-413,3-6 1,3-1-157,4-6-52,0 3 513,1-5 1,2 1-360,-3-3 249,8 3-541,-11-6 899,8-1-28,-4-1 0,-1-9-401,1 3 548,-1-3-73,1-6 1,-1-2 321,0-4 1,-3-1-599,0 1 382,-1-1 0,5 1 0,-1-1 0</inkml:trace>
  <inkml:trace contextRef="#ctx0" brushRef="#br0" timeOffset="46">19148 11647 7751,'0'-24'66,"0"2"-39,0 11 1010,5-1-218,-4 6-209,9 1 1,-7 5-151,4 0 1,-3 6 139,4 6-364,4 4-6,1 12-572,9 1 533,-5 6 1,6 5-12,0 6 1,0 1-77,0 6 1,-2-1-11,-2 2 1,2 1-225,-6-1 0,0 0-994,-4 0 774,1 1 0,-2-4 88,-2 2 1,-2 2-11,-2-6 1,-3 1 178,3-4 0,-8-6-44,-4-2 0,-2-3-102,-1-5 0,-1 0 100,1-7 1,0 1-632,-1-8 469,-4-1 0,3-4-141,-2 1-71,2-6 213,7-1 1,-4-1-246,2 0 545,3 0 0,-10-10 0,2 0 0</inkml:trace>
  <inkml:trace contextRef="#ctx0" brushRef="#br0" timeOffset="47">19399 11624 7801,'0'-18'34,"0"3"0,0 2-19,0 2-10,0 0 0,0 3 0,0 0 0,0 5 0,0-5 0,1 5 2,3 0 0,-3 0-1,3-1-4,-3 3-1,4-4 0,-3 5-1,8 0 2464,-9 5-1122,4 1-1466,0 6 63,-4-1 0,4 2 169,-5 2-682,0-2 372,0 8 1,0-7-201,0 5 141,0-5 18,0 3 33,6-1 108,-5-3-68,4-2 55,-5 0 183,5-5-45,-4 0 1,6 1-178,-4-4 395,-1-1-157,3 3 40,0-5-186,1 0 204,0 0-65,5 0 0,-5 0-116,5 0 49,1 0-6,-1 0 1,-1-2-211,-2-1-6,2 1-18,-3-3 1,-1 4-857,-2-3 1086,2 3 0,-5-4 0,4 5 0</inkml:trace>
  <inkml:trace contextRef="#ctx0" brushRef="#br0" timeOffset="48">19753 11670 7944,'0'-7'0,"0"-3"455,0 9 111,0-4 3,0 5 1,0 5-253,0 3 0,0 3-83,0 4 1,0 2-30,0 2-117,0 7 0,0-6 244,0 6-530,0-2 234,0-1 1,0-1 30,0-3 0,4 1-80,-1-5 1,3 4-440,-3-3 184,-1-6 194,3 0 0,-5-8-150,0 6 8,5-5 371,-4 2 31,4-5 380,-5 0-407,0-5 69,5-2-94,2-4-19,4-1-44,0 6 0,1 1-97,-1 5-58,-4-5 178,3 4-228,-4-5 69,5 6 1,1 0 112,-1 0-252,1 6 99,-1-5 1,-3 8 62,-1-5 1,0 4-97,0 0 0,-2 2-88,-5 2 161,0-1 27,0 0 1,0 1-474,0-1 215,-5 1-8,-1-1 1,-9-1-92,0-2 1,-2 1-28,2-5-376,2 4 421,-3-6 0,0 3 377,1-5 0,-5 0 0,2 0 0</inkml:trace>
  <inkml:trace contextRef="#ctx0" brushRef="#br0" timeOffset="49">19719 11715 7945,'0'-22'0,"0"4"0,0-2 903,0 4-285,0 1 177,0 9-244,5-4 0,1 7 1,5-5-401,1 6 15,-1-3 0,6 5-142,2 0 1,2 0-231,2 0 0,0 1-1663,0 3 939,0-3 489,0 9 441,-6-3 0,5 4 0,-4 1 0</inkml:trace>
  <inkml:trace contextRef="#ctx0" brushRef="#br0" timeOffset="50">19776 12287 7971,'-7'0'692,"2"0"-321,5 0-213,5 0 0,-2 0 457,4 0-260,-4 0-102,7-6 0,-3 5 69,4-3 0,4 2-52,0-2-461,6 3 162,-9-4 0,10 3-15,-3-1 1,3 0-184,0-5 0,1 6-623,0-2 477,0-2 21,0-1 0,-4 1-264,0 2 0,-5-1 99,1 1-349,-2 1 417,-7 3 449,-1-5 0,0 3 0,2-3 0</inkml:trace>
  <inkml:trace contextRef="#ctx0" brushRef="#br0" timeOffset="51">20061 12321 7906,'-6'0'1821,"1"0"4,5 0-1485,-5 0 1,2 0 85,-4 0-646,-1 5 218,-3 1 1,-5 9 272,1 1-545,0 4 240,-2-7 0,3 8 80,-5-2 1,4 7-70,-4 0 0,5 1-388,-1-4 152,2 0 149,7-1-200,-4 1 174,8-5 1,-3 2-5,5-4 0,0 0-76,0-1 121,0-2 1,2 2-86,1-7 1,4 1 118,4-5 0,1-1-16,-1-3 0,0 0 135,1 0-26,-1 0 0,1-3 171,-1-1-118,1-5 17,-6 3 215,4-6 1,-7 1-3,4-1-127,-4 1 248,2 4-218,-10-3 0,-2 5-97,-4-2 1,-6-2-21,-2 5 0,-7 1-59,-5 7-55,-2 3-285,-1 4 1,5-3-512,2-1 0,8 1 411,4 3 398,2 1 0,2 4 0,-1 2 0</inkml:trace>
  <inkml:trace contextRef="#ctx0" brushRef="#br0" timeOffset="52">20941 11647 7818,'-2'-8'31,"-1"1"-23,1-1 1,-3 1 580,5-1-188,0 5 54,0-2 160,0 5 19,0-5-197,0 4-120,0-4 1,1 15-193,3 5 0,-2 7-146,1 4 1,2 0 102,-1 4 1,0-3-145,-4 3 1,0-3-1338,0 3 928,5-4 1,-4 2-223,3-5 1,-1-2 692,1-2 0,-3 3 0,4-4 0</inkml:trace>
  <inkml:trace contextRef="#ctx0" brushRef="#br0" timeOffset="53">20826 12161 7895,'-11'0'0,"5"-1"657,2-3-426,3 3 1,4-6-43,1 3 0,5 3 160,-1-3 0,2 3-93,1 1 0,6 0-141,2 0 0,6-1 76,2-3 1,7 3-157,-3-3 0,4 1 85,-4 0 1,1 1-376,3-2 1,-5 3-157,1 1 0,-6 0-235,2 0 0,-7 0-6,-1 0 1,-5 0-1,1 0 652,-2 0 0,-2 0 0,1 0 0</inkml:trace>
  <inkml:trace contextRef="#ctx0" brushRef="#br0" timeOffset="54">21032 12389 8168,'0'-7'245,"0"-1"1,5 2 82,3-2 0,-2-1 939,2 5-433,-6-4-196,3 6-422,-5-8 0,-5 10-191,-2 0 1,-5 5 90,-3 7 1,2 3-92,-2 0 0,-2 5 66,2-1 1,0 4-187,4 4 1,-1-3-155,1 3 0,3-2 109,1 2 0,4-3 18,-1 2 0,3-1 111,1-3 0,1 0-254,3-3 0,2 1 47,6-4 1,3-1-1,0-4 1,2-3 146,-2-1 1,-1-4 298,5 1-327,-5-3 465,2-1-198,-4-5-87,-1 4 1,1-9 73,-1 2 1,-1-2 61,-2-2-112,-3 1 1,-5 0 140,0-1-237,0 1 0,-5-1-155,-3 1 242,-2 4-228,-6-3 1,-2 9-518,-5-3 252,0 3 1,0 1-899,0 0 903,1 0 62,4 5 330,1 1 0,6 6 0,-1-1 0</inkml:trace>
  <inkml:trace contextRef="#ctx0" brushRef="#br0" timeOffset="55">20689 11533 7878,'0'-12'719,"2"1"-534,1-1 0,-1 5 305,1-1-102,4 6 1,-6 2 340,3 7 0,-7 5-352,0 3 0,-6 8-174,1 7 1,-2 12-33,-1 4 0,-2 7-160,-2 0 0,2 7-22,-2 1 0,6-28 1,1 0-131,0-1 1,1 1 0,1 2 0,1 1 10,0 0 1,2 0 0,1 2 0,1 0 64,-1-2 0,1 1 1,2 0-1,1 0-9,2-2 1,0-1-1,1-1 1,0-1-101,7 21 1,4 0-258,3-7 1,3-3-297,1-9 395,-1 1 129,1-6 1,0-1-141,0-5 1,0-6 266,0-1 1,-1-4-484,1 0 1,-4-5 363,0 1 0,-3-6-681,3 2 948,-5-2 0,7-8 1,-3 0-1</inkml:trace>
  <inkml:trace contextRef="#ctx0" brushRef="#br0" timeOffset="56">21158 11567 7789,'-5'-18'53,"3"2"1019,-2 4-447,3 6 2,1 1-208,0 5-251,5 0 75,-3 0 1,4 5 255,-2 3 1,2 7-30,5 4 229,6 2-355,1 7 0,6 7 1,2 6 1,0 4-352,4 1 1,-1 4 208,2 4-874,-14-27 0,-1 1 848,8 30 1,3-1-205,-8 0 55,-3 0-1,-4 5-588,-1-4 325,-5 0 0,-1-6 235,-5-3-956,0-7-206,-5 7 912,-1-13 4,-5 3-303,-1-4 103,1-6 220,-1-1 0,-4-5-1135,-3-1 655,2 1 189,-4-5 952,8 4-1055,-3-15 486,-1 8-626,9-8 1193,-7-1-432,14-1 0,-9-5 0,3 0 0</inkml:trace>
  <inkml:trace contextRef="#ctx0" brushRef="#br0" timeOffset="57">21546 11613 7799,'0'-23'46,"0"5"719,0 7-429,0 1 1,1 7 9,3-5-147,-3 6-26,4-3 0,-5 3 633,0-1-457,0 1 1,4-4 394,0 2-283,5 3-425,-3-4 1,6 5 132,-1 0 1,0 0-206,1 0 0,-5 1-112,1 3 1,0-3-138,3 3 1,-3 1 150,-1-1 1,-3 5-127,4-2 1,-4 0-101,3 0 0,-4-3-145,1 4 376,-3-1-164,-1 5 412,0-1 172,0-4 180,0 3-103,0-9 115,0 4 41,0-5-498,0 5 1,1-2 81,3 4 1,-3-3-152,3 4 1,2-2 9,2 2 0,-2 2 23,2-3 1,-1 4 47,5 0 0,3 0-7,0 1 1,1-1 96,-5 1 1,-1-5-90,-2 1 1,1 0 366,-6 3-277,1 0 1,-9 1 21,-2-1 0,-5 1-184,-3-1 1,-8 1-192,-7-1 0,0-3-1191,0-1 0,5-3 221,-2 4 1194,-2-6 0,5 8 0,-4-3 0</inkml:trace>
  <inkml:trace contextRef="#ctx0" brushRef="#br0" timeOffset="58">2261 14847 7967,'-5'-7'0,"-2"-1"0,0 5 116,0 0 331,4-4-435,-7 6 16,4-9-36,-6 9 1,5-5 141,-1 6 1,5 2-7,0 2 1,1-2 23,2 6 0,0-1-52,0 5 1,4 3 146,0 0 1,4 5 11,-5-1 1,5 3 49,-4 1 1,5 5-127,-2 2 1,0 5 27,0 3 0,-3-3 46,4 3 0,-6-2 0,2-2 1,-3 4-28,-1 0 1,0 0-38,0-4 0,0-3-50,0-1 1,4-3-19,0 3 0,4-4-576,-5 1 1,6-3-617,-1-2 0,-2-4 858,2-3 0,-4-2 249,3-1 0,-4-1 140,1 0 1,1-3-70,-2 0 0,1-5-50,-4 5 1,-1-5-27,-3 0 0,2 2 34,-6-1 0,2 1-128,-2-1 1,-2-3 52,2 3-38,-2 3 103,-1-6 0,3 4 49,1-5 284,4 0-180,-2 0 268,5 0-346,5 0 1,1 0-100,6 0 1,-1 0 4,1 0 1,0 0 2,4 0 1,0 0-157,3 0 0,3-1 18,-3-3 0,3 3 64,5-3 1,-3 3 70,3 1 1,2-2-41,2-2 1,2 3 114,1-3 0,-4-1-40,1 1 1,-5-1 156,5 2 0,-6 1-121,2-1 0,-3-3 9,-1 3 1,-4-1-109,0 4 1,-5-1-170,1-3 0,-2 3-357,-2-3 0,-1 1-30,-2-1-1163,2 3 1051,-9-4 0,4 4-19,-5-3 1,-5 3 674,-2-3 0,-3-2 0,-2-1 0</inkml:trace>
  <inkml:trace contextRef="#ctx0" brushRef="#br0" timeOffset="59">2364 15315 7917,'0'-6'9,"0"-4"529,0 4 0,5-1-135,3 3 1,-1 3 36,5 1 1,-3-4-126,6 1 1,3-1-94,1 4 1,-1 0-13,1 0 1,0 0-14,3 0 0,5 0-122,0 0 0,7 0 104,-4 0 1,10-2-266,-6-1 1,3-2 47,-3-3 1,-1-2-347,-2 2 1,0 2-29,-4-2 0,-5 4-222,-7-3 0,-3 3-67,0-4-112,-6 6 813,-1-3 0,-15 0 0,-3-2 0</inkml:trace>
  <inkml:trace contextRef="#ctx0" brushRef="#br0" timeOffset="60">2250 14847 8018,'0'-16'615,"-4"2"61,0-5 0,6 5-612,5-2 0,8 4-286,4 0 0,3 5 441,1-1 0,0 4 512,0-3 1,3 4-402,1-1 1,-1 3-161,-3 1 1,5 0-319,3 0 0,2 0-259,1 0 1,0 0-331,0 0 0,5 0 384,-1 0 206,-5 0 0,5 5 0,-3 1 0</inkml:trace>
  <inkml:trace contextRef="#ctx0" brushRef="#br0" timeOffset="61">3392 14756 7965,'-11'-7'0,"3"-1"687,0 4-279,6 0 0,-5 0 456,4 0-3,1 0-578,-3 4 0,5 7 69,0 4 0,2 7-81,1 9 1,0-1-44,5 9 1,-5-2-31,5 8 1,-4 5 13,3 4 0,-4-1-211,1-3 1,-3 1-82,-1 2 0,0-2-46,0 3 0,0-7 2,0-1 0,-1-2 139,-3 2 0,3 0 85,-3-8 1,3 3 1,1-6 0,0-3-28,0-2 1,0-7 20,0-4 1,0-2 246,0-1-116,0-1-27,0-5-222,0-1-123,0-5 1,1-3-201,3-1 298,-3 0 0,8 3-84,-5-3 1,4 3-12,0-3 0,7-1 51,4 1 1,0-1-13,4 1 0,-1 1-6,8-4 1,-3 3-5,3-4 1,-4 6-258,0-2 1,-5 3-189,-2 1-178,-5 0 107,2 0-1123,-9 0 1753,-2 0 0,-10-5 0,-2-2 0</inkml:trace>
  <inkml:trace contextRef="#ctx0" brushRef="#br0" timeOffset="62">3369 14721 7939,'-6'-16'81,"1"3"41,5-2 0,5 2-152,2 2 0,7 0-14,2-1 0,3 6 250,-4 2 0,4-1-52,-4 1 0,5 0-353,-1 4 1,-1 0-40,1 0 0,0 0-233,4 0 471,0 5 0,5 2 0,1 4 0</inkml:trace>
  <inkml:trace contextRef="#ctx0" brushRef="#br0" timeOffset="63">4271 14779 7905,'7'-5'461,"-2"2"766,-5-5-379,0 1-584,0 0 1,-1-1 61,-3 4 0,0 0 144,-7 4 1,0 1-281,-8 3 1,-1 2 42,-7 6 1,3 4-184,-2 3 0,-2 3 11,1 1 1,2 5-94,6 2 0,-2 4 90,6 4 0,-4 2-86,4 2 0,3 2-15,5-2 1,4 2 70,-1 2 0,3-4-164,1 0 1,3-5 33,4 1 0,1-8-217,7-3 1,3-3 110,1-1 0,3-6-30,0-1 1,3-4 126,1 0 1,0-6-43,4-2 0,-3-3 57,3-1 1,-5-5 37,2-2 0,-3-4 92,-1 0 0,0-4-99,0-1 1,-5 0 152,-3 1 1,-6 1-93,-2-5 0,-4 4 90,1-4 1,-4 1-74,-4-1 0,-8 2 19,-7 6 0,-3-1-99,-5 1 0,-1 5-123,-3 2 1,-2 4-103,3 4 1,2 2 71,1 5 1,8-3-1037,4 0 1256,3-1 0,0 5 0,1-1 0</inkml:trace>
  <inkml:trace contextRef="#ctx0" brushRef="#br0" timeOffset="64">4637 14653 7933,'-6'-5'244,"2"-3"1,-1 2 1046,1-2-551,0 6-543,9-3 0,5 1-101,5 0 1,2 0 95,-2 4 1,3-4-194,5 1 1,0-2-3,0 1 1,1 1 113,2-4 0,-2 3-16,3-4 0,-3 4-43,-1-3 0,-4 4 83,0-1 0,-5 3 26,1 1 59,-2 0 0,-2 0 130,1 0-214,-6 0 1,3 7-23,-5 4 1,0 2-102,-4 6 1,0 2 50,0 10 1,0-1-150,0 8 0,-4 3 179,0 1 1,-4 3-34,5 5 1,-5-2-148,4 5 1,0-4 157,4 0 0,0-2-216,0-1 1,0-1-11,0 1 1,4-5-24,0-3 1,4-6 121,-5-2 1,5-5 11,-4 2 1,3-3 34,-3-1 1,4-5-42,-4-3 1,-1 1 191,-3 0 1,0-5 552,0-3-468,0-1 1,-6 3-111,-5-2 0,-3-2-35,-9-2 0,0-1-32,-11 4 1,1-4-7,-9 1 0,1 1-266,-1-1 0,4 3 89,8-3 0,3 0-568,8-4 1,3 1-132,4 3-1317,6-3 2148,1 4 0,10-5 0,1 0 0</inkml:trace>
  <inkml:trace contextRef="#ctx0" brushRef="#br0" timeOffset="65">5745 15064 6552,'1'-10'-148,"3"2"0,3-1 411,9 6 0,-2-1 113,5 4 0,3-4-223,5 0 1,4 0-30,-5 4 0,6-3-50,-2-1 1,0 0-126,0 4 1,-3 0-116,3 0 1,-8 0 110,1 0 1,-4 0-499,0 0 0,1 0 251,-5 0 0,-3-4 302,-5 0 0,-4 1 0,2 3 0,-5 0 0,0 0 0</inkml:trace>
  <inkml:trace contextRef="#ctx0" brushRef="#br0" timeOffset="66">5756 15247 7885,'-5'6'0,"4"-1"0,-2-5-673,11 0 1,8 0 482,11 0 0,10-5 445,1-2 0,5-4-211,3 0 1,3 1 1,1 2 1,-2-2-129,-6 2 1,0 3-216,-8 2 1,0-2-9,-11 1 305,2 0 0,-12 4 0,4 0 0</inkml:trace>
  <inkml:trace contextRef="#ctx0" brushRef="#br0" timeOffset="67">6932 14961 8064,'8'-1'401,"0"-3"-67,-1 3 1,9-4-67,-1 5 1,1 0-30,-1 0 0,-1 0-115,5 0 0,-1-1-21,1-3 1,3 3-15,-3-3 0,-1 2-138,1 2 0,-5 0-30,1 0 1,-2 0-485,-2 0-214,5 0 1,-3-3 46,2-1 730,-2 0 0,-1 4 0,-1 0 0</inkml:trace>
  <inkml:trace contextRef="#ctx0" brushRef="#br0" timeOffset="68">7572 14733 7985,'6'-12'-94,"-2"1"0,-3 3 598,-1 1 1,2 4 336,2-1 10,-3 3-439,4 1 1,-6 0-9,-3 0 0,1 5-107,-4 3 1,3 6 116,-4 1 0,6 7-227,-2 1 0,3 4 14,1 8 0,0 0-134,0 3 0,1 3 101,3 5 0,-3-1-57,3 1 0,-3 0-65,-1-1 1,5-3-201,3 0 0,-2-6 59,2-2 1,-5-1-95,5-6 1,-4-1 81,4-3 0,-2-5-37,1-3 1,2-2-445,-5-2 1,5-1-115,-1-2-492,-3 2 0,1-9 32,-2 3 1162,-3-3 0,4-6 0,-5-1 0</inkml:trace>
  <inkml:trace contextRef="#ctx0" brushRef="#br0" timeOffset="69">8360 14299 8024,'-5'-6'543,"4"-5"0,-4 9-209,5-6-96,0 6 20,0-3 0,-2 7-104,-1 6 1,-4 1 76,-4 10 0,-1 1 16,1 7 1,-4 3-12,0 8 1,-5 3 0,5 4 1,-1 1-70,1 0 0,2 6-325,-2 5 1,2-2 180,1 5 0,0-4 113,-3 5 1,2-2-171,-2-2 1,6 0 64,1 0 0,6-1 42,-2-3 1,3 2-44,1-6 0,5-3-111,2-4 1,8-2 206,5 2 1,1-6-55,2-6 0,0-1-103,0 2 1,-1-5 79,1-7 1,-1 2-356,-3-6 0,1 0 66,-5-3 1,1-2-69,-5-3 0,0 2 44,1-5-1345,-6 0 1628,4-4 1,-8-5 0,3-2-1</inkml:trace>
  <inkml:trace contextRef="#ctx0" brushRef="#br0" timeOffset="70">8680 14493 7937,'-5'-18'0,"4"-3"0,-6 8 544,3-2 1,3 2 297,-3 2 13,3 4-423,1 2-55,0 5-219,0 5 0,-4 2-21,0 4 1,-3 2-118,3 2 0,-1-1 87,1 5 0,3-1-178,-3 1 1,3 1-12,1-5 1,0 1-64,0-5 1,0 0 72,0 1 1,0-5-88,0 1 0,1-4-23,3 4 102,2-6 1,6 3 14,-1-5 0,0 0 18,1 0 0,-1 0 124,1 0 1,0 1-14,4 3 1,-4-3-19,4 3 1,-3 1-35,3-1 0,-4 4 13,4-4 1,-4 4-52,0 0 1,-2 2-91,-2 2 0,0 0-12,-4 4 0,0-2 104,-4 5 1,-1-5-132,-3 1 1,-6 1 59,-5-1 0,-6 1-85,2-5 1,1 1-47,-1-1 1,0-3-226,-3-1 1,-1-4 27,0 1 0,5-3 423,3-1 0,-3-5 0,0-2 0</inkml:trace>
  <inkml:trace contextRef="#ctx0" brushRef="#br0" timeOffset="71">8577 14459 8004,'-6'-12'133,"-4"1"0,10 0 236,0-1 1,11 2-293,12 2 0,5-2-78,6 3 1,0 0-14,1 0 0,3 0 54,0 0 1,0-2 36,-4 5 1,-1 0-139,-3 4 1,-2 0-169,-5 0 0,-1 0 156,-3 0 73,-3 0 0,1 5 0,1 2 0</inkml:trace>
  <inkml:trace contextRef="#ctx0" brushRef="#br0" timeOffset="72">8520 15087 8407,'11'0'1132,"5"0"-971,-1 0 1,5 0 76,-1 0 1,1 0 131,0 0 0,6-1-146,1-3 1,1 1-91,2-4 0,-1 0-63,2 0 0,2-2-223,-3 5 1,3-4 90,2 5 0,-8-5-239,-4 4 1,-1 0-92,-7 4 0,0 0-1408,-3 0 349,-1 0 1450,-4 6 0,3 0 0,-4 5 0</inkml:trace>
  <inkml:trace contextRef="#ctx0" brushRef="#br0" timeOffset="73">9011 15190 7965,'-13'0'207,"-2"0"1,2 0 329,-2 0 0,3 0-189,0 0 1,1 1-5,-1 3 1,-3 1 183,0 3 1,-2 5-131,2-1 1,-3 7-57,-5 0 1,4 4-217,0 3 0,2 0-146,-2 4 1,2-3 85,6 3 1,4-3-165,4 3 0,1-4-31,2 1 0,0-5-192,0-3 0,5 2 80,3-6 0,2 0 29,2-3 1,0-5 21,3 1 0,3-6 113,5 2 0,-1-3 7,-3-1 0,1-3-54,-5-1 1,0-5 14,-3 1 1,-2 2 88,-2-2 1,-3 1-5,-5-5 1,-2 5-34,-1-1 1,-9 2-10,-7-2 1,-2-1-71,-2 5 0,-4 1-26,0 3 0,-3 0-145,3 0 1,5 1-42,2 3 1,10-2-623,-1 6 970,7-6 0,-1 3 0,5-5 0</inkml:trace>
  <inkml:trace contextRef="#ctx0" brushRef="#br0" timeOffset="74">9251 14367 7986,'11'-11'637,"1"5"1,-1 1-291,1 5 0,-5 0 169,1 0 0,-1 5-177,5 2 1,-1 7-59,1 1 0,3 11 71,0 1 0,2 6-113,-2 5 0,3 2-117,4 6 0,-2 5-246,-1 2 0,-5 3 296,1 1 0,-3 4-25,0 0 0,-6 0-201,-2-4 1,-3 4 10,-1 0 0,-1-2 10,-3-6 1,-2 2-338,-6-5 1,1-1-70,0-3 0,0-7-277,4-5 1,-3-5 104,2-6 0,-2-1-1352,-2-3 1963,1-3 0,5-4 0,1-1 0</inkml:trace>
  <inkml:trace contextRef="#ctx0" brushRef="#br0" timeOffset="75">9605 14265 7964,'0'-18'0,"0"-4"0,-4 10 1431,0-4-960,6 4 0,4 4 205,5 0-522,6 6 1,-1-4-170,3 2 1,2 3 105,-6-3 0,0 2 84,-3 2 1,-1 2-277,0 2 0,1-2 101,-1 6 1,-4-5-213,-4 5 0,-1-4-188,-2 4 230,0-1 1,0 5 165,0-1 1,-5-3-4,-3-1 1,2 0 103,-2 0 0,4 2-68,-3-5 1,3 3 43,-4-3-58,6 5 0,-3-6 14,5 4 1,0-3-2,0 4 1,1-4-5,3 3 1,-2-1 44,6 2 0,1 2-1,6-2 0,-1 2 25,5 1 0,-1 1 8,1-1 1,2 1-4,-2-1 1,3 1 0,1-1 1,-4 0 6,0 1 0,-9-2-86,1-2 0,-7 2 3,0-3 0,-4 3-27,-4 2 0,-5-1-158,-10 1 0,-2 3-279,-14 0 0,2 2 191,-8-2 0,1-4-1497,2 1 1589,0-1 1,9 1 0,-5 5 0</inkml:trace>
  <inkml:trace contextRef="#ctx0" brushRef="#br0" timeOffset="76">10462 14824 7980,'0'-11'0,"0"-1"397,0 1 695,0 0-255,0-1-388,0 1 466,5 4-515,-4 2 1,3 8-168,-8 4 0,1 2-37,-4 10 0,3 2 28,-4 5 1,6 5-79,-2 7 1,3-3-118,1 3 1,0-2-86,0-2 1,0 1 64,0-1 1,5-1-39,2-3 1,0-2-264,0-5 0,0-1-252,0-3 0,0 0-35,-4-8 0,-1 3-1488,2-6 176,2-3 1891,-5 0 0,-1-5 0,-6 0 0</inkml:trace>
  <inkml:trace contextRef="#ctx0" brushRef="#br0" timeOffset="77">10290 15098 7980,'0'-11'0,"1"3"624,3 1 0,4 3-141,7-4 0,-1 6-114,5-2 0,0-1-219,4 1 0,5-1-130,2 1 0,3 3-217,2-3 1,-1-1 122,0 1 0,2-3-807,2 3 1,-7-1 880,4 1 0,-4-2 0,4-6 0</inkml:trace>
  <inkml:trace contextRef="#ctx0" brushRef="#br0" timeOffset="78">11352 14664 7957,'-11'-11'0,"1"3"0,2 1 0,3 4 0,6 3 0,3 8 0,-3 2 0,3 1 0,1 7 0,-1 5 0,0 5 0,-4 6 0,4 6 853,0 1 0,-1 5 1318,-3 4 1,0-3-1507,0 2 0,0-2-489,0-1 1,4-2-127,0-2 1,0-7-221,-4-4 0,0-10-348,0 2 0,1-4 287,3 0 0,-3-6-1015,3-5 1,-3-4 32,-1 3 1213,0-4 0,5 2 0,2-5 0</inkml:trace>
  <inkml:trace contextRef="#ctx0" brushRef="#br0" timeOffset="79">11798 15064 7973,'-8'-1'382,"1"-3"634,4 3-771,-2-4-106,5 5 1,1 0-1,3 0 1,-1 0 17,4 0 0,1 0-1106,3 0 1,1 1 948,-1 3 0,0-3 0,1 4 0</inkml:trace>
  <inkml:trace contextRef="#ctx0" brushRef="#br0" timeOffset="80">12529 14367 7981,'-12'-11'1337,"1"0"-1018,5 4 1,0 5-236,6 9 1,2 2-92,2 10 0,-3 0 14,3 4 0,-3 1-61,-1 3 0,0-2-110,0 6 0,0-2-55,0 1 0,0 2 67,0-5 0,0 3-451,0-3 0,0-2-17,0-6 620,0 3 0,-5-4 0,-2 4 0</inkml:trace>
  <inkml:trace contextRef="#ctx0" brushRef="#br0" timeOffset="81">12300 14996 8500,'12'0'1274,"-1"0"0,6 0-820,2 0 0,7-4-220,5 0 0,2-5 0,1 1 0,5 2-161,3-1 1,3-1 42,0-4 1,-3 5-498,0-1 1,-5 4-152,1-3 0,-4 4-524,-3-1 0,-5 3 456,-7 1 600,3 0 0,-9 5 0,3 2 0</inkml:trace>
  <inkml:trace contextRef="#ctx0" brushRef="#br0" timeOffset="82">12734 15155 7899,'-10'-5'0,"2"-2"0,0 0 1795,4 0-397,0 4-777,-1-2 1,-1 5-262,-6 0 0,-1 1-135,-2 3 0,-3 4-57,-4 7 1,-1 4-84,0 8 1,0-2 8,0 6 0,0-1 77,1 4 0,4 1-230,3-1 1,2-1-62,1-3 1,2 3-50,3-2 0,2-3 20,5-2 1,0-2-84,0-1 0,1-1-13,3-3 1,2-3 95,5-4 1,5-2 25,-1-2 0,1 0 37,0-4 0,0 0-107,3-4 1,1-1 32,-4-3 1,-1 1-4,-4-4 0,1-1 62,-1-3 0,-4-1 0,-4 1 0,-1 0 43,-2-1 0,-9 1-1,-3-1 1,-7 1 50,0-1 1,-6 2-79,-2 3 0,-1-2-123,2 5 1,5 0-64,-1 4 0,6 0-768,1 0 1040,2 0 0,2 5 0,0 2 0</inkml:trace>
  <inkml:trace contextRef="#ctx0" brushRef="#br0" timeOffset="83">13294 14253 7949,'6'-7'0,"-2"-1"227,-3 5 1,1-2 990,1 5-895,-1 0 0,1 5-102,-6 3 1,-1 4-77,-8 3 0,2 4 76,-9 7 1,4 4 131,-4 4 0,0 3-87,-4 5 1,4 1-266,0 10 1,4 0 228,-4 4 1,4 2-96,-4 2 1,11-30 0,0 1-104,-1 2 0,-1 1 0,1-1 1,0 0 65,0 1 0,-1-1 1,2-2-1,0 0-182,2 1 1,1-1 0,-6 28 83,4 1 1,2-8-272,5-4 1,5-5 82,2-3 0,5-5 56,3-2 1,-2-3 59,2-5 1,1-1 26,0 1 1,-1-3-151,-4-4 0,-3-1 77,0-3 1,-5-2 44,5 2 0,-6-2-778,2-2 359,3-5 1,-5 3-814,6-5 1305,-6 0 0,14-9 0,-4-2 0</inkml:trace>
  <inkml:trace contextRef="#ctx0" brushRef="#br0" timeOffset="84">13602 14436 7939,'5'-23'-284,"-3"5"1,3 2 1689,-5 4-359,5 1-84,-4 5-262,4 1 167,-5 5-676,0 5 1,-1 1-15,-3 5 1,3 2-98,-3 2 1,-1-2 33,1 2 0,-1-2-38,1-2 0,3 1 89,-3-1 1,3 1-340,1-1 1,-1-5-119,-3-2-41,2 3 121,-3-6-71,5 9 204,0-9 0,4 6 63,0-4 0,1 0 21,-1 5 0,2-5-22,6 5 1,3 0 15,0 3 0,5-1-8,-1-2 1,-1 2 3,1-2 0,-1 4-53,1 0 1,1 5-8,-4-5 0,-1 2-82,-4-3 0,1 4 66,-1 1 0,-5 0 35,-2-1 0,-4-2-2,-4 2 0,-3-2-3,-8-2 1,1 1-121,-5-1 1,-2 1-165,-5-1 0,2-5-54,-3-2 1,2 1-296,-2-1 1,4 0-652,0-4 1334,0-5 0,11-7 0,-5-5 0</inkml:trace>
  <inkml:trace contextRef="#ctx0" brushRef="#br0" timeOffset="85">13557 14345 7929,'-7'-5'0,"-2"-6"0,6-4 0,0 4 269,7 3 0,6 4 358,5-3 0,5 3-232,0-4 0,4 4 55,6-3 0,-3 3-373,7-4-98,-2 6 0,2-3-265,0 5 0,-3 0 167,-1 0 0,-6 0-911,-1 0 1,-1 1 1029,-7 3 0,5 2 0,-2 6 0</inkml:trace>
  <inkml:trace contextRef="#ctx0" brushRef="#br0" timeOffset="86">13374 15155 7881,'-12'7'0,"6"-2"0,6-5 293,8 0 0,7-4-288,4 0 1,3-1 707,0 1 0,1-2-332,0-5 0,5-1-142,2 1 1,5-1-117,3 1 0,-1-3-14,4 3 1,1-3-371,4 6 1,-4-1 113,0 2 1,-5-4-332,1 4 1,-4 2 200,-4 1 0,-3-1-1230,-8 1 1507,3 0 0,-10 4 0,5 0 0</inkml:trace>
  <inkml:trace contextRef="#ctx0" brushRef="#br0" timeOffset="87">13899 15178 7881,'-23'7'0,"2"-2"394,2-5 1,2 0 587,6 0 0,3 0-460,1 0 0,3 0-190,-4 0 0,1 0-199,-5 0 0,1 5 105,-1 2 1,-4 5-28,-3 3 0,-3 7-51,-1 4 1,1 2-83,-1-1 1,0-2 2,0 6 0,5-6-12,3 2 0,0 1-188,3-2 0,0 1 30,8-4 1,0 0-204,4-1 1,0-2 24,0-1 0,5-5-117,3 1 0,3-4 122,4-3 1,3 1 83,5-6 1,0 1 88,0-4 1,1-1-9,2-3 0,-3-2 81,0-6 1,-1 1-42,-7 0 1,0-1 147,-3 1 0,-6-1-6,-2 1 0,-4-1 126,-4 1 1,-8 0-116,-7-1 0,-7 1-29,-5-1 1,-2 6-73,-1 2 0,0 3 12,0 1 0,4 1-505,4 3 0,7-1 206,3 4 0,5-3 292,3 4 0,3-6 0,5 3 0</inkml:trace>
  <inkml:trace contextRef="#ctx0" brushRef="#br0" timeOffset="88">14265 14173 7968,'0'-11'0,"0"-1"326,0 6 1,1 1 506,3 5 1,1 5-310,2 3 0,5 2-77,-1 1 0,2 7-74,6 5 1,-4 5-137,4 6 0,0 4 23,4 0 0,4 9-37,-1-1 1,1 3-214,-4 1 1,-2 2 160,-1 5 0,0 4-318,-5 0 1,-7-28 0,-2 0 230,-2-1 1,0 0 0,1 32-169,-5 1 0,0-6-153,0 2 1,-5-4-144,-3-3 1,-3-4 300,-5-4 1,2 4-16,-5-1 0,-1-1-851,-7-6 0,3-3 267,-2-4 0,-2-2 115,1-3 0,0-6 165,5-5 1,0-6-157,3-2 554,3 1 0,-1-16 0,-1 3 0</inkml:trace>
  <inkml:trace contextRef="#ctx0" brushRef="#br0" timeOffset="89">14584 14333 7941,'-17'-35'341,"0"-3"0,11 13-137,2-1 1,4 3-361,4 4 1,3 2 300,9 6 0,-4 3 399,4 1 1,-4 0-225,0 0 1,-1 0 197,1 4-253,-1 1 1,0-3-84,1 5 1,-6 5-137,-2 3 1,1-2 147,-1 2 1,0 1-293,-4 6 1,-2-1-124,-1 5 0,-1 0-88,-8 4 0,3 0 123,-6 0 0,6 0-44,2-1 1,0 5 0,0 0 0,2-2 103,5-6 0,0 1 110,0-4 1,5-1-89,2-4 1,1-1 181,3-2 0,-2-3-38,7-5 0,-2 0 51,1 0 1,-1 0-175,5 0 0,0-4-119,4 0 1,3-4-478,1 0 1,0-1 678,-5 1 0,1-2 0,0 4 0</inkml:trace>
  <inkml:trace contextRef="#ctx0" brushRef="#br0" timeOffset="90">15395 14607 7913,'-11'0'546,"5"0"1,-3 2-375,5 1 0,0 5-13,4 7 0,0 4 316,0 8 1,1 3-99,3 8 1,-3-1-160,3 5 0,-1-5 13,1 1 1,-3 0-202,3-4 1,-2 3-157,2-6 0,-3-5-148,3-3 1,1-1 67,-1-7 1,0 0-199,-4-4 0,0-3 404,0 0 0,5-6 0,1 3 0</inkml:trace>
  <inkml:trace contextRef="#ctx0" brushRef="#br0" timeOffset="91">15155 14927 7940,'8'-5'896,"0"-3"1,4 2-639,7-2 1,8 6-286,4-2 1,3 2 81,4-2 1,2-1 116,6-3 1,-1-1-762,-4 5 1,3-3 588,-6 3 0,0-5 0,-4 3 0</inkml:trace>
  <inkml:trace contextRef="#ctx0" brushRef="#br0" timeOffset="92">15932 14687 7872,'0'-16'0,"0"-1"850,0-2 0,1-1-305,3 5 1,8-3-176,7 6 0,-3-1-125,-1 5 1,2-1 190,-2 1 0,0 3 252,-3 5-448,4 0 1,-3 7-124,2 4 0,-3 2-149,-5 6 0,0 0-130,-4 4 1,-1 0 137,1-1 1,-1 6-304,-2 3 0,-5 2 126,-3 1 1,-2 4-49,-2 0 0,0 5 109,-3-1 1,2-2-89,-2-2 1,-2-3 134,2-1 1,1-4 43,6-4 0,-1-2 110,6-1 1,-1-5-76,4-3 0,1-6 169,3-1 1,2-6-42,6 2 0,4-3-31,3-1 0,3 0-43,1 0 0,-1-4 19,1 1 0,4-6-411,0 1 0,-1-2-671,-3-1 1,-1-1 1022,-3 1 0,2-1 0,-3 1 0</inkml:trace>
  <inkml:trace contextRef="#ctx0" brushRef="#br0" timeOffset="93">16914 14162 7958,'-11'-5'-237,"-1"4"237,1-3 973,0-3 66,4 6-540,-3-4 0,8 5-133,-6 0 0,4 5 55,-3 3 1,-1 8 134,-3 7 1,-1 10-143,1 9 0,-1 2-62,1 2 1,-1 5-431,1 2 1,3 7 173,1 1 0,-1 1 110,-3-1 1,-1-3-15,1 3 1,1 1-3,2-1 0,-1-1-94,5-7 0,1 3-113,3-3 0,1-1 19,3 2 0,3-10-204,9 2 1,-3-8 45,7 0 0,-5-3 13,4 0 0,-4-6 72,4-3 0,-1-2-73,1-1 1,1-5-108,-5-3 1,1-2-246,-5-2 1,0 0-259,1-4 0,-5-2-492,1-5-791,-5 0 2037,2 0 0,-5-10 0,0-3 0</inkml:trace>
  <inkml:trace contextRef="#ctx0" brushRef="#br0" timeOffset="94">17086 14322 7951,'0'-17'422,"-4"5"111,0-4 0,1 7-553,7 2 0,-1 4 54,4 0 0,1 8 275,3 6 1,0 6-139,-4 5 1,3 6-48,-2 3 1,-2 2-186,2 1 1,-2 4-253,2 0 1,1 1-505,-5 0 1,1-8 165,-2 4 651,-1-9 0,8 2 0,-4-5 0</inkml:trace>
  <inkml:trace contextRef="#ctx0" brushRef="#br0" timeOffset="95">16880 14950 7885,'-6'-5'639,"7"2"-447,10-4 0,10 3-192,5-4 0,7 6 6,2-2 0,1-2 3,10-2 0,-2-1 38,10 1 1,-6 0-33,1 4 1,-5 0 27,-2 4 0,-7-4-207,-1 0 1,-2 1-259,-9 3 1,1 0 125,-9 0 296,0 0 0,-3 0 0,-1 0 0</inkml:trace>
  <inkml:trace contextRef="#ctx0" brushRef="#br0" timeOffset="96">17348 14973 7885,'-5'6'0,"-1"4"1239,-6-8-788,6 3 0,0-5 124,2 0 0,1 0-144,-4 0 1,-1 1-114,-3 3 0,-6 2-51,-2 5 1,-2 6 26,-2 2 1,0 6-141,0 2 1,0 5-122,0-2 0,2 3-10,2 1 1,1-2 37,3 2 1,6-6-63,-2 7 1,7-7-130,0 2 1,3-5-164,1 2 1,1-4 25,3-4 0,2 1-114,6-5 0,4 1 120,3-5 0,3-5-31,0-2 0,1-3 232,0-1 1,0-1-56,0-3 1,-2-1 15,-2-2 1,-2-3-48,-6 2 0,-1-3 55,-2-5 1,-4 4 8,-8-4 1,-7 0 1,-8 1 0,-4-1-44,-4 5 1,2 0-6,-6-1 0,1 6-339,-4 2 0,8 3-159,3 1 627,3 0 0,2 0 0,2 0 0</inkml:trace>
  <inkml:trace contextRef="#ctx0" brushRef="#br0" timeOffset="97">17463 14162 7898,'-6'-18'185,"5"2"48,-3 4 0,4 2 254,4 2 1,-1 3 224,4 5-86,1 5 1,3 7-107,1 7 0,3 4-1,0 3 0,6 9-181,-2 7 1,2 2-61,2 2 1,4 8-443,-1 3 0,-10-25 1,-1 1 211,-1-1 0,-2 1 0,0 0 0,-2 0-91,-2-1 0,-1 0 1,-1 4-1,0 1 57,-2-1 0,-1 0 0,0 2 0,-2 0-168,-2 0 0,-2 0 1,0 1-1,-1 0 20,-3-3 1,-2 0-1,1 2 1,-1-1-32,-2-2 0,-1-2 0,0 1 0,1-2-188,-12 26 0,0-6-341,0-3 1,1-7 325,-1-4 0,0-4-149,0-3 0,1-8-1234,3-8 1751,3-2 0,3 0 0,-2-1 0,-3-3 0</inkml:trace>
  <inkml:trace contextRef="#ctx0" brushRef="#br0" timeOffset="98">17839 14139 7908,'0'-11'270,"-3"-1"162,-1 1 0,0-1 380,4 1-377,0 5-109,5-5 1,1 10-27,6-3-145,-1-2 0,1 5 19,-1-3 0,0 4-142,1 4 0,-2-2 24,-2 6 1,2 0-145,-3 3 0,0-1-195,0-2 0,-4 6 161,1-3 1,-3 3-14,-1-3 1,0 2 162,0 2 1,-1-1-27,-3 5 1,1-5-27,-4 2 1,4 0 34,-1-1 1,3 2-59,1-2 1,0-2 2,0 2 1,5-6-55,3-2 1,-2-3 86,2 4 0,3-6-44,4 2 0,3-3-38,1-1 0,0 0-131,8 0 1,-2 0-85,2 0 0,-5-1 308,4-3 0,-9-2 0,4-5 0</inkml:trace>
  <inkml:trace contextRef="#ctx0" brushRef="#br0" timeOffset="99">18239 14961 7906,'-6'0'1665,"1"-1"-600,5-3-319,0 3-689,0-4 1,-2 5-263,-1 0 1,1-1 36,-1-3 1,0 3-507,-1-3 674,3 2 0,-4-3 0,5-1 0</inkml:trace>
  <inkml:trace contextRef="#ctx0" brushRef="#br0" timeOffset="100">18662 14265 7949,'0'-23'581,"0"1"183,0 3 0,1 3 182,3 4-136,-3 6-396,9 1 1,-9 6-72,3 3 0,-1 4 48,1 7 0,-2 4-99,6 7 0,-1 2-93,5 3 0,-5 2-75,1-3 1,-5-2-119,0-1 0,2-3 69,-1-1 0,0-5-100,-4-3 0,0-3-9,0 0 0,0-1-125,0 1 1,0-5-174,0 1-51,-5-5 201,4 2 1,-6-5-7,4 0 6,1 0 120,-3 0-43,5 0 0,1-4 71,3 0 0,6 0-122,6 4 1,4 0 100,-1 0 0,3 0 6,0 0 1,1 1 25,0 3 0,0 3-12,0 4 0,-2 0 7,-2 1 1,-2 1 113,-6 2 0,-3-1-282,0 5 0,-6-4 116,2 4 0,-8-1-317,-4 1 1,-7 1 136,-4-5 0,-2 1-473,-2-5 0,-4-3 49,0-1 0,-3-4-700,3 1 1384,1-3 0,-2-1 0,-1 0 0</inkml:trace>
  <inkml:trace contextRef="#ctx0" brushRef="#br0" timeOffset="101">18605 14265 7934,'0'-16'0,"0"1"0,0-4 0,0 4 0,5 4 1356,2 3-844,9 0 1,-1 1-89,8-1 1,1 6-150,6-2 0,7-1-301,-3 1 0,3 0 93,-3 4 0,2 0-101,2 0 0,-8 0-231,1 0 0,-3 1-412,-5 3 1,1 2 676,-9 6 0,0-1 0,-3 1 0</inkml:trace>
  <inkml:trace contextRef="#ctx0" brushRef="#br0" timeOffset="102">18662 15018 7921,'-17'12'619,"8"-6"775,-2-2-1392,7-3 1,4-1-441,8 0 1,2 0 1124,1 0 0,1 0-284,-1 0 1,2 0 58,2 0 1,3-4-113,5 1 0,5-5-308,2 4 0,7-3-2,1 3 1,5-5-74,-1 1 1,2-2-39,2-1 1,-5 3-441,-3 1 1,-8 4-407,-3-1 0,-7 3 402,-1 1 1,-9 0-1202,2 0 1716,-8 0 0,1 5 0,-5 1 0</inkml:trace>
  <inkml:trace contextRef="#ctx0" brushRef="#br0" timeOffset="103">19119 15155 7921,'-23'6'0,"4"-5"368,0 3 1,5-3 583,-2-1 1,4 0-455,0 0 0,1 4 40,-1 0 0,1 3-72,0-3 1,-6 6-145,-2 2 0,-2 0-81,-2 7 0,0 0-103,0 4 1,0 4-155,0-1 0,-2 5 81,2-4 0,-1 3-125,9-3 1,0 3-137,3-3 1,6 1-265,2-2 0,3-3 310,1 0 0,1-1-36,3-7 1,3 0-492,9-4 1,1 0 371,6-4 0,0-2 197,0-5 1,4 0 19,-1 0 1,1-1 193,-4-3 0,-2-2-86,-2-6 0,2 4 112,-6-4 0,-4 3 23,-3-6 0,-6 2-6,2 2 0,-8-4-103,-3-1 0,-10 1-116,-6 4 0,-6 1-173,-9 2 0,-2 3 7,-6 5 0,5 0-208,3 0 1,9 4-92,6 0 0,7 4 535,8 0 0,3 2 0,5 2 0</inkml:trace>
  <inkml:trace contextRef="#ctx0" brushRef="#br0" timeOffset="104">19770 14721 7882,'-7'-5'404,"-2"3"692,5-6-270,1 6-550,3-3 0,3 14 119,1 2 1,4 9-46,-4 3 0,1 5-122,-1 6 1,-3 1-14,3-1 0,-3-4-176,-1 1 1,0-2-205,0 1 1,0 0-277,0-4 1,-1-6 245,-3 3 1,3-7-194,-3-1 0,-1-3-575,1 0 1,0-4-58,4-1 1020,0-4 0,-5 2 0,-1-5 0</inkml:trace>
  <inkml:trace contextRef="#ctx0" brushRef="#br0" timeOffset="105">19575 14984 7928,'-6'0'2221,"1"0"-2039,15 0 1,3 0 79,10 0 0,5-1-16,2-3 1,6 2-261,5-6 1,1 4-232,8-3 0,1 3-275,-2-4 1,-1 4 519,-6-3 0,3-1 0,-5-3 0</inkml:trace>
  <inkml:trace contextRef="#ctx0" brushRef="#br0" timeOffset="106">20432 14733 7846,'0'-17'0,"0"0"0,2-1 777,6 3 0,5 2-326,10 2 0,3 0-143,1 4 0,0-3-99,-5 2 1,0 2 77,-3-2 0,1 6-112,-4-2 1,3 2-7,-4 2 1,1 0-157,0 0 0,-4 0 98,3 0 1,-2 4-298,-1 0 1,-2 5-59,-3-1 1,-2-2-66,-5 2 0,0-1 77,0 5 1,0-1 56,0 0 1,-5 1 272,-2-1 1,-3 1-138,-2-1 0,-1-1 270,-2-2 0,3 2-27,-4-2 1,7 0-34,2 0 0,4 2-47,-1-2 1,3-2-4,1 2 0,0-4-41,0 3 0,1 0-33,3 0 1,3 3-83,4-2 0,0 2 56,1 2 1,4 3-30,3 0 0,-1 1 42,1 0 0,-5-2 24,1 5 0,2-4-17,-2 4 0,-1 0 8,-6 4 1,-2-2-26,-2-2 0,-4 7 3,0-3 1,-7 2-131,-8-2 0,-4 4 82,-7-1 1,-5 1-176,-7-4 1,-1-2-100,-3-2 0,-1 2-88,5-6 0,5-1 17,6-7 0,8 2-633,4-5 999,2 0 0,7-4 0,1 0 0</inkml:trace>
  <inkml:trace contextRef="#ctx0" brushRef="#br0" timeOffset="107">21071 14973 7908,'-11'-5'2157,"1"2"-1307,2-4-919,3 4 1,7-2-251,1 5 1,0 4 318,4 0 0,1-1 0,3-3 0</inkml:trace>
  <inkml:trace contextRef="#ctx0" brushRef="#br0" timeOffset="108">21734 14013 7974,'0'-11'257,"0"0"1,-1 4 1063,-3 3-895,3 3 1,-6 2-4,3 3 1,-2 8 7,-5 7 1,-6 10-93,-2 9 1,1 9 109,-1 14 1,0-2-508,8-26 0,-1-1 1,1 2-1,0 1 161,-1 1 1,1 0 0,-1 1 0,1 0-16,-1-1 1,1 0 0,0-2 0,0 0-62,2 1 1,-1-1 0,0 2 0,0 0 43,2-1 0,1-1 0,-1 1 0,2 1-159,2-2 0,0 0 0,1 0 0,1 0-229,2 30 0,2 1 169,1-8 1,4 2-507,4-10 0,2-3 206,2-4 0,-1-7 48,5-1 1,-4-4-1,4-8 1,-3-4-147,3-3 0,-2-7-13,2-4 1,3-3 558,-3-1 0,-3 5 0,1 2 0</inkml:trace>
  <inkml:trace contextRef="#ctx0" brushRef="#br0" timeOffset="109">21917 14230 7904,'-5'-17'0,"-2"0"1937,1 6-1357,1 4 0,9 9-323,-1 9 0,5 6-67,-4 5 0,1 6-94,-1 3 1,-2 3 52,6 4 0,-6-1-123,2 5 1,-1-2-405,1 2 0,-2 1 304,6-5 0,-6-1-1094,2-6 1,-3-3 1167,-1-6 0,0 1 0,0 0 0</inkml:trace>
  <inkml:trace contextRef="#ctx0" brushRef="#br0" timeOffset="110">21643 14859 7855,'10'-7'636,"5"3"0,5 3-665,3 1 0,5-4 93,2 1 1,5-5 155,3 4 0,2-4-101,6 5 1,0-5-117,-1 4 1,1-3 1,0 3 1,-1-4-111,1 4 1,-5-3-561,-3 3 0,-6-5 96,-2 1 569,-10 3 0,7 0 0,-9 5 0</inkml:trace>
  <inkml:trace contextRef="#ctx0" brushRef="#br0" timeOffset="111">22168 14984 7897,'-12'0'0,"-3"0"852,0 0 1254,0 0-1482,3 0 1,1 0-193,0 0 1,-2 1-339,-2 3 1,-3 3 67,-5 4 1,-1 2 27,-3 2 0,-1 4-40,-2 8 0,-2-2-132,6 5 0,-4 0 88,7 0 0,-1 3-240,9-2 1,0-4-6,3 0 1,2 1 58,3-1 1,2-1-214,5-3 1,6-4 100,5 0 1,2-5-75,6 1 0,4-2 52,4-1 0,4-5 86,0 1 0,-2-6 76,1 2 1,0-3 20,0-1 1,2-1 44,-6-3 0,-4-1-85,-7-2 1,-3-4 140,-5 4 0,-2-3-60,-5-2 0,-5 2 76,-2 3 0,-14-4-22,-5 4 0,-6 2 128,-2 1 1,-6 3-131,-1 1 0,1 0-24,2 0 1,4 3-709,3 1 0,5 4 335,7-4 1,3 1-857,9-1 1191,-3-3 0,8 4 0,-3-5 0</inkml:trace>
  <inkml:trace contextRef="#ctx0" brushRef="#br0" timeOffset="112">22316 14139 7944,'-11'-5'635,"0"-1"1,9 1-316,6 5 0,10 6 91,5 9 1,4 3-79,4 5 1,-1 1-2,8 2 1,-3 4-21,3 4 1,4 7-175,-3 4 0,1 5-5,-1 3 1,-20-23 0,-1 0 22,12 27 1,-13-26 0,-1 1-242,-1-1 1,0-1-1,-2 2 1,-1 1-121,3 28 0,-7-29 0,-1 0-169,-3 29 1,-4-28 0,-1-1 178,-7 29 0,2-30 0,-3-1-268,-9 27 1,-9-2-126,1-6 1,-3 3-1044,-2-10 1631,-4 5 0,2-9 0,-2 3 0,3-3 0,5 0 0</inkml:trace>
  <inkml:trace contextRef="#ctx0" brushRef="#br0" timeOffset="113">22670 14048 7994,'7'-23'0,"4"1"0,1 3 0,4 4 664,7 7 0,0 3-205,0 5 0,-2 0-300,-2 0 1,-2 0 137,-6 0-276,1 0 1,-2 5 134,-3 3 1,2-2-120,-5 2 0,0-4-14,-4 3 0,4-3-579,-1 4-12,1-6 417,-4 8 0,0-7-229,0 5 65,0-6 239,0 8 1,0-7-16,0 4 132,0-4 1,-1 3 267,-3-2-82,3-3 129,-4 5-254,5-1 0,5-3 49,3 6 1,7-2-29,4 2 1,2 2 10,2-3 1,5 4-2,3 0 1,-2 4 25,1 0 1,-4 1-16,0-5 0,-3 4 105,-4 1 0,-2-1 26,-6-4 1,-5 2-134,-2 2 1,-9-2-112,-6 2 0,-8 2-183,-12-2 1,-2 1-857,-12 0 1008,-4-4 0,-8 10 0,0-4 0</inkml:trace>
  <inkml:trace contextRef="#ctx0" brushRef="#br0" timeOffset="114">5893 16812 7899,'-5'-7'-59,"4"-3"1,-8 4 109,5-6 1,0 5 489,4-1 0,0 4 157,0-3-680,0-1 0,0-3 155,0-1 0,2 5-128,1-1 0,4 2 126,4-2 1,2-2 20,2 2 1,-2-1-24,2 2 0,1-2-54,0 5 0,4 0-234,-1 4 0,-1 0 43,1 0 1,-4 1 167,4 3 1,-4 3-136,4 4 0,-3 4-238,3 0 0,-5 6 60,1-2 1,1-1 84,0 1 0,4-2 120,-1 2 0,2-2-3,2-6 0,0 1-50,0-1 1,-3-1 33,3-2 0,-3-3-2,7-5 0,-7 0 35,-1 0 1,0-5 2,4-3 0,-4-3 107,0-4 0,-6 1-78,-2-5 1,0 1 16,-8-1 0,1-1-34,-4 4 0,0-3-49,0 4 1,0 0-161,0 3-395,-5 6 298,-1 1 0,-2 6-258,1 3 0,3 4-209,-4 7 760,6 3 0,-8 5 0,3-1 0</inkml:trace>
  <inkml:trace contextRef="#ctx0" brushRef="#br0" timeOffset="115">5996 17246 7811,'-18'-6'0,"-3"0"0,8-5 523,-2-1 0,7 1-143,4-1 0,-1 1-3,1 0 0,-1-1-72,2 1 1,1-1 72,-2 1 1,3-1-177,1 1 1,0 3 264,0 1-381,0 4 1,1-3 148,3 2-242,3 3 0,4-4-21,0 5 0,1 0-80,-1 0 1,1 5 40,-1 2 1,6 4-56,2 0 0,2 0 39,2 1 0,0-1 80,0 1 1,0-1-52,-1 1 0,5-2-2,0-3 0,-2 3-8,-6-2 0,3 1 3,-3-1 1,-3 0-8,-1-4 1,2 4 32,-2-4 14,0 0 0,-3-4 14,-1 0-29,1 0 0,-1 0 1,1 0 1,-5 0 71,1 0 0,-4-6 152,3-1 0,-3 0-184,4 0 0,-6-1 6,2-3 0,-3 3-109,-1 1 1,0-1-192,0-3 0,4 3-933,0 0 469,0 6 190,-4-3 0,6 5 563,5 0 0,6 5 0,6 1 0</inkml:trace>
  <inkml:trace contextRef="#ctx0" brushRef="#br0" timeOffset="116">7161 16983 7783,'-12'0'24,"1"0"0,3 0 358,1 0-40,4 0 314,-2 0 0,15 0-297,6 0 0,0 0 31,3 0 0,0 4-64,4-1 1,-4 1-46,0-4 1,0 0-114,4 0 0,0 0 25,0 0 1,-4-1-102,0-3 0,-5 3-171,1-3 1,-2-1-717,-2 1 0,0-1 432,1 1 1,-5 2 362,1-6 0,-5-5 0,2-4 0</inkml:trace>
  <inkml:trace contextRef="#ctx0" brushRef="#br0" timeOffset="117">8292 16834 7834,'-6'-11'937,"1"-4"-703,-2-1 0,2-3-1522,5 4 1064,0 0 0,-5 7 522,-3 1 0,2 4 5,-2-1 0,-1 3 276,-6 1 0,2 1 14,-2 3 0,-3 6-239,-1 6 1,-2 5-88,-2 2 0,0 0-77,0 4 1,0 5-96,0 3 1,1 2 100,-1-3 1,5-1-42,3-3 1,3 3-42,5-2 1,-2-2-113,5 1 1,2-8-114,5 1 1,5-8 44,7 0 0,3-2-212,5-2 0,3-4 130,1-4 0,5-1 89,-2-2 1,3-2-59,1-1 0,-2-5 32,2-7 0,-3 1 67,3-5 1,-1 0 17,-6-4 1,-1 0 159,-3 0 1,-5-5-39,-3-2 0,-3-3 10,-5-1 0,-2 2-72,-5-2 0,-2 2-242,-6-6 1,-4 4-37,-11 3 0,-1 3-66,-3 5 0,-2 7 126,-5 4 1,1 2-2,2 7 0,-2 1-258,3 10 0,2-1 67,1 9 1,8 1-434,4 3 0,7-3 783,4 2 0,3 0 0,1 4 0</inkml:trace>
  <inkml:trace contextRef="#ctx0" brushRef="#br0" timeOffset="118">8623 17257 7725,'-12'0'8,"6"-5"-8,6 4 1,3-4-1,4 5 0,-4 0 1,2 1 0,-5 3-1,0-3 0,0 5 3751,0-2-1404,0-3-702,0 4-1746,0-5 0,5-5 0,1-1 0</inkml:trace>
  <inkml:trace contextRef="#ctx0" brushRef="#br0" timeOffset="119">9319 16754 7836,'-10'-11'60,"3"0"0,-3-5 130,2 1 0,2 5 118,-2 6 1,0-1 402,-3 1 1,-1 0-294,1 4 1,-5 4-60,-3 0 1,-3 9-19,-1-2 0,0 9-131,0 3 0,-3 5-74,-1 7 0,-1 4 123,2 3 1,3 2-140,0 2 1,5-4 76,7 0 0,4-6-105,4 2 0,8-6-414,6-1 1,7-10 253,8 2 1,1-8-173,7 0 1,-3-3 145,3-4 0,3 0-269,-7-4 0,5 0 260,-9-4 1,5-4-52,-5 0 0,1-4 154,-4 0 1,0-4 232,0-3 1,-4 3 20,0-4 0,-5-1 217,1-2 1,-3-3-169,0-1 0,-2-5-157,-2-2 1,1-3-227,-6-1 1,1-1-192,-4 1 1,-9 0-456,-2-1 0,-8 6 10,0 3 1,0 7-499,-4 3 0,3 9 527,-7 3 0,7 3-443,1 1 1130,5 5 0,-8 1 0,4 6 0</inkml:trace>
  <inkml:trace contextRef="#ctx0" brushRef="#br0" timeOffset="120">9742 16652 7782,'-11'0'0,"-1"-5"0,6-2 1322,1 1 1,6 0 223,3 2-611,-3 2-662,9-3 0,-3 4-65,4-3 0,0 3-82,1-3 1,3 3-138,0 1 1,4 0-253,-3 0 0,4 0 176,-1 0 1,-1 0-265,1 0 0,-4 0 129,4 0 1,-5 1-13,1 3 1,-2-1 45,-2 4 1,-3-4 18,-1 1 1,-4 2 75,1 1 1,-2 0-43,2 0 185,-3 1 0,1 3-8,-6 1 0,-4-1 90,4 1 0,-4-2-97,0-3 0,2 2 17,-2-5 1,2 5-18,-2-1 1,2-3 77,2-1 31,3 2 1,-4-4-104,5 6 0,0-4 227,0 3-214,5 1 1,1 4-103,5-1 1,2 4 32,2 0 0,-1 4-6,5-3 1,-3 3 49,3-4 0,-2 5-16,2-1 0,2-1 11,-6 1 0,0-4 40,-3 4 1,-1 0 162,0 4 1,-4-4 68,-3 0 1,-3-4 53,-1 5 1,-5-3 18,-3 2 0,-5-1 168,-6-3 1,-1-2-153,-10 2 0,-6-2-24,-6-2 1,-2-1-294,-2-2 1,0 1 82,1-5 0,4 0-2728,3-4 2516,13-5 1,-2-7-1,9-6 1</inkml:trace>
  <inkml:trace contextRef="#ctx0" brushRef="#br0" timeOffset="121">12883 16732 7899,'0'-8'65,"0"0"1,0 5 121,0-5 0,0 4 75,0-4 87,0 6 756,0-8-319,0 9-78,0-5-273,0 6-231,0 6 0,-2 5-68,-1 8 0,1 4 94,-1 3 0,1 9-120,2 7 0,2 2-28,1 2 1,-1-1-158,1 1 1,3-1 49,-3-4 1,2 0-131,-1-3 1,-2-7 3,1-1 1,0-1-23,1-2 1,-3-6 7,3-5 0,-2-4 125,2 0 1,-3-5-167,3 1 78,-3-6-25,-1 4 37,0-17 0,0 4-139,0-8 1,0-3 116,0-1 1,-1-4-24,-3-4 1,2-2 136,-6-5 0,2 0-89,-2-1 0,-1 0 183,6-3 1,-5 2-112,4-2 0,-3 4 95,3 3 1,0 1 106,4 7 0,0-1 161,0 9 0,0 0-20,0 3 0,1 6 440,3 2-553,2 3 0,7 2-37,2 3 1,3 7-146,5 8 0,0 7 58,0 0 1,1 6-2,2-2 1,-2 3-27,3 2 0,1-1-85,-1 0 1,-1-1 16,-3-2 1,0-3 8,0-6 0,0 0-1,-1-3 0,-3-2 52,1-6 1,-1-1 14,3-2 0,-3 1 26,0-6 1,-5 1 2,2-4 1,-4 0 21,0 0 1,-5-5 19,1-3 0,-5 2 40,0-1 0,-1-2 156,-2-7 0,0-1-26,0-6 1,0 3-100,0-3 1,-5 1-171,-3-8 1,-2-1 67,-2-3 1,2-2-152,3-2 0,-4 3 53,4-3 1,0 6-112,0 2 1,4 0-124,0 0 1,1 6-238,2 5 1,0 1-279,0-1 0,0 2 297,0 6 1,0 3-1074,0 1 167,0-1-135,0 2 1506,5 1 0,2 10 0,4 1 0</inkml:trace>
  <inkml:trace contextRef="#ctx0" brushRef="#br0" timeOffset="122">13968 16777 7843,'-12'-11'67,"1"-1"0,-1 6 289,1 2 1,0 3-63,-1 1 0,-3 5 103,0 3 0,-4 2-12,3 1 1,-3 6-120,4 2 0,-1 4-48,0 3 1,4 3-1,-3 6 0,-2 0 26,2 3 0,0-1 13,3 5 0,5-6-162,-1-2 0,5-1 73,0-7 0,6 1-98,5-4 1,3-2-87,5-1 0,1-4-100,6-5 0,1-3 57,3 0 0,2-6-80,6 2 1,3-8 92,0-3 0,0-4-80,-4 0 0,-1-2 113,-3-2 1,2 1 7,-5-5 0,-6-1 52,-5-7 1,-5 2-24,-3-6 1,1 1 6,-6-4 0,-4-2-124,-7-2 1,-3 2-176,-4-2 1,-4 0 19,-8 4 0,2-1-196,-6 8 0,1 5-121,-4 7 1,4 6 173,4 2 0,2 4-872,1-1 627,5 3 636,2 6 0,4 1 0,1 6 0</inkml:trace>
  <inkml:trace contextRef="#ctx0" brushRef="#br0" timeOffset="123">14527 16766 7812,'-6'-1'618,"2"-3"-631,3 2 143,6-3 135,1 5 0,1 5 516,-4 3 0,3 4-258,-3 3 0,2 3-162,-1 4 1,-2 2-315,1 3 0,-1 4 24,-2 7 1,0-3 48,0 3 0,0-2 66,0-2 1,0-5-182,0-2 0,0-4-164,0-4 0,0-3-342,0-4 0,0-5-1511,0 1 1086,0-6 926,0 4 0,5-6 0,1 0 0</inkml:trace>
  <inkml:trace contextRef="#ctx0" brushRef="#br0" timeOffset="124">14288 16720 7870,'-7'-5'464,"3"-3"0,4 0 700,4 0 1,8 3-465,7 5 0,2 0-295,2 0 1,5 0 41,2 0 0,5 0-242,3 0 0,4 0-187,7 0 1,-1 0-305,6 0 1,-5-5-387,4-3 1,-4 2-953,0-2 0,-11 1 1624,-4-5 0,-2 1 0,2-1 0</inkml:trace>
  <inkml:trace contextRef="#ctx0" brushRef="#br0" timeOffset="125">16629 16595 7851,'-12'0'1104,"5"5"-682,-1 2 0,6 3 25,-2 2 1,3 6-152,1 4 1,-4 6-35,0 7 0,0 0-48,4 3 1,4 3-1,0 4 1,5 1 11,-2 0 0,3 0-27,2-1 0,-5-3 176,1 0 1,-2-7-83,2 0 0,1-6-214,-5-6 1,3-2-182,-3-2 0,4-2-913,-5-6 333,1 1-670,-4-6 578,0-1 0,0-6 774,0-3 0,-10-7 0,-3-7 0</inkml:trace>
  <inkml:trace contextRef="#ctx0" brushRef="#br0" timeOffset="126">16446 16777 7845,'0'-18'0,"0"-2"128,0 5 0,3-5 204,4 1 0,2 1-68,10-1 1,1 5 191,7-1 1,2 2-18,6 2 1,0 3-81,3 0 1,-5 6-115,5-2 0,-1 4-121,5 4 1,-3 0-119,-5 7 1,-1-2 12,-2 6 1,-3-1-146,-5 1 1,-7-1 14,-4 5 1,-2 0-175,-6 4 1,-2 0 82,-6 0 1,-7-2 25,-8-2 0,-9 3-28,-6-3 1,-6 1 52,-5-1 0,-5 2-171,1-6 1,-1 0 211,4-3 0,7-2-5,5-3 1,6 2-183,9-5 0,2 0 69,6-4 1,5-1-114,2-3 0,8-1 341,3-3 0,8-7 0,3 2 0</inkml:trace>
  <inkml:trace contextRef="#ctx0" brushRef="#br0" timeOffset="127">17303 16709 7864,'-5'-18'0,"-1"1"690,-1 6 782,2 0-1052,5 4 0,0 3 289,0 8 1,1 8-74,3 7 1,-3 7-247,3 5 0,1 11-178,-1 3 0,3 5-211,-3-1 0,4 0-81,-4 4 1,3-1 18,-3 1 0,1-3-216,-1-8 1,1-4-170,3-8 1,1-3-1303,-6-8 994,6-3 0,-6-6-213,4-2-607,-4-3 1574,2-10 0,-10-6 0,-1-7 0</inkml:trace>
  <inkml:trace contextRef="#ctx0" brushRef="#br0" timeOffset="128">17166 16743 7864,'11'-17'28,"0"4"-15,1-7 1,6 7 233,4-3 0,3 4 416,5 0 0,0 6-205,5 2 1,-1 3-185,0 1 1,1 5-174,-1 2 1,-5 4 19,-2 0 1,-5 4-179,-3 0 1,-2 5 12,-6-5 1,-4 5-223,-3-1 0,-4-1 33,-4 1 0,-4 0 62,-7 4 1,-3 0-4,-5-1 1,-5 5 107,-2 0 0,2 3 128,1-3 0,3 0-79,1-5 0,6 1 111,1 0 1,5-1-132,3-3 0,3 1-130,5-5 1,5 0 112,3-3 1,7-2-163,4-2 0,3-3 301,1-5 1,0 0-108,-1 0 0,2 0 270,3 0 1,1-2-30,2-1 0,3-4-36,-2-4 0,-2 1-2,2 2 0,-6-2 66,2 2 1,-7 3-27,-1 1 0,-5-1-13,1 2 0,-2 0 46,-2 7 0,-4 2-107,-4 6 0,2 4-64,-1 3 1,1 3 3,-1 1 0,-1-1-14,4 1 0,5-4-15,3 0 1,5-1-164,-1 1 1,3-2 3,1-6 0,5-3-140,2-1 0,2-4-16,-2 1 0,7-4 58,-3-4 0,7-3 294,-3-4 1,4-2 59,-4-2 1,4-3 222,-4-5 0,-1-3-148,-7-1 0,-2-6 27,-5-1 0,-10-2-53,-6-6 0,-6 1-24,-4-5 1,-10 2-373,-10 2 0,-15 2-91,-11 6 0,19 19 0,0 2 170,-2 1 0,-1 1 0,-1 4 1,-2 2 43,2 2 1,0 2 0,-4 2 0,1 2-11,2 0 0,2 1 0,-1 3 1,2 3-19,0 1 1,3 1 0,-21 10-234,4 5 0,13 1-728,3-1 0,15 4 1058,7 0 0,4-1 0,6 2 0,3 0 0,1-2 0</inkml:trace>
  <inkml:trace contextRef="#ctx0" brushRef="#br0" timeOffset="129">18753 16743 7855,'0'-8'255,"0"1"448,0-1-345,0 2 1,-1 1 724,-3 5-622,3 0 0,-4 6 6,5 5 1,0 7-104,0 9 0,0 3 112,0 8 1,1-1-331,3 5 1,1-5 78,2 1 1,2-4-185,-5-3 1,4 0-250,-4-4 1,3 4-307,-3-5 1,0-4-68,-4-7 1,0-2-417,0-2 1,0-3-1208,0-1 2204,0-4 0,-5 2 0,-2-5 0</inkml:trace>
  <inkml:trace contextRef="#ctx0" brushRef="#br0" timeOffset="130">18662 16949 8294,'11'0'654,"2"0"-108,2 0 1,3 0-159,5 0 0,6 0-9,5 0 1,0 0-231,4 0 1,2 0-115,-2 0 1,4 0 138,-4 0 0,-4-2 51,-4-2 1,-2 2-1919,-1-6 1,-2 1 1692,-9-5 0,-6-4 0,-5-2 0</inkml:trace>
  <inkml:trace contextRef="#ctx0" brushRef="#br0" timeOffset="131">18662 16629 7845,'6'-18'0,"4"2"0,-2 4 0,3 1 521,4-1 0,4 5-54,8-1 0,2 5 48,6 0 1,0 1-318,3 2 1,-1 0-159,5 0 0,-2 0 89,2 0 0,-2 0-104,-6 0 1,0 2-1582,0 1 1556,-4-1 0,-2 8 0,-6-4 0</inkml:trace>
  <inkml:trace contextRef="#ctx0" brushRef="#br0" timeOffset="132">19541 16617 7832,'-6'-5'1675,"1"4"-1157,5-4 0,0 10-64,0 3 0,0 6 111,0 1 1,5 6-198,2 2 1,0 5-12,0 6 0,-3 4-178,4 1 0,-4 2-140,3-3 1,-4 4-7,1-4 0,-3 1 97,-1-5 0,4-5-495,-1-2 0,1-5-102,-4-3 1,0-2-327,0-6 1,1 0 307,3-4 485,-2 3 0,3-8 0,-5 3 0</inkml:trace>
  <inkml:trace contextRef="#ctx0" brushRef="#br0" timeOffset="133">20078 16652 7816,'0'-12'0,"0"-4"928,0 3 1308,5 2-1676,1 6 1,4 11-205,-2 5 1,-2 3-51,-2 9 0,-3 4-67,3 11 0,-2-1-35,-2 4 1,3 5-131,1 4 0,0-2-202,-4-6 0,0 1-430,0-5 1,4-1 361,0-7 0,3-6-751,-3-5 1,1-8-135,-1 0 1081,-3-7 0,4 1 0,-5-5 0</inkml:trace>
  <inkml:trace contextRef="#ctx0" brushRef="#br0" timeOffset="134">19758 16674 7811,'0'-16'388,"0"3"0,5-3-195,3 4 1,8 1 471,7 0 0,1 3-216,7 0 1,0 4-195,7-3 1,3 3-81,5-4 0,-1 5-93,1-5 1,1 4-140,3-3 0,-7 3-49,2-4 1,-7 4 167,1-3 1,-8 3-79,0-4 1,-7 2 171,-1-2 1,-2-2-92,-6 3 0,1 0 245,-5 0 0,-1 3 380,-2-4-202,2 6 1,-7-3-80,4 5 25,-4-5-387,2 3 1,-5 4 97,0 9 0,0 7-254,0 8 1,-1 5 30,-3 7 0,-4 4 73,-7 7 0,2 2-146,-2 2 0,1-1 18,-1-2 0,2 1-31,-2 2 0,6-4-178,1-7 0,6-4-265,-2-7 1,3-3 276,1-5 1,0-6-836,0-1 341,0-4-1495,0-5 2319,0-2 0,-5-10 0,-2-2 0</inkml:trace>
  <inkml:trace contextRef="#ctx0" brushRef="#br0" timeOffset="135">20512 16560 7810,'0'-23'0,"-5"1"0,4 0 1719,-3 3-670,2 2-415,8 11 1,0 1-243,5 5 1,1 10-27,-1 5 1,4 11-92,1 4 0,4 3 55,-1 2 0,3 8-177,0 2 0,0 4-116,-3-4 0,3 2-293,-3 3 1,-5-7 231,1 3 1,-6-5-991,2 1 1,0-2 259,-3-6 1,2-4-61,2 1 1,-1-7 42,0-1 0,-4-2 771,-3-5 0,1 0 0,-1-1 0,-1 3 0</inkml:trace>
  <inkml:trace contextRef="#ctx0" brushRef="#br0" timeOffset="136">20249 17074 7736,'-5'-6'860,"4"-4"1,-3 5-550,8-3 0,7 3 168,8 5 0,3 0-235,1 0 1,1 0-193,2 0 1,4 0-136,4 0 0,1 0-331,4 0 0,-3 0-1592,6 0 2006,0 0 0,4 5 0,-1 1 0</inkml:trace>
  <inkml:trace contextRef="#ctx0" brushRef="#br0" timeOffset="137">21311 16572 7818,'-1'-10'0,"-3"2"0,3-2-50,-3 2 498,-2-2 755,5-1-782,-10 4 0,9 2 42,-6 5 0,4 1-123,-3 3 0,0 9 23,0 10 0,-2 5-51,5 6 1,0 7-43,4 4 1,0 1-99,0 3 0,5-5-45,3-3 1,6 0-99,1 1 1,2-1-59,-2-3 0,-2-7-265,2 4 1,-6-9-2,-2 1 0,0-8-354,0-4 0,0-2-1559,-3-2 878,-3-4 1330,4-2 0,-10-5 0,-2 0 0</inkml:trace>
  <inkml:trace contextRef="#ctx0" brushRef="#br0" timeOffset="138">20934 16686 7825,'0'-23'0,"4"4"350,0 0 0,6 1 510,2-1 0,4 3-212,7 4 0,0 1-223,0-1 1,5 1-49,2 0 1,3 0-145,1 4 1,4-2-110,0 5 1,6-1-3,-3 1 0,-1 3-70,-2-3 0,-8 4-33,-3 4 1,-4 2-321,-4 6 0,-4-1-248,-7 1 1,-3 4 248,-5 3 0,-7 3-60,-4 1 0,-6 1 96,-5 2 1,-5-2 86,0 3 1,-4-4 45,0-4 0,-2 1 9,-1-5 1,5 1 107,2-5 1,3-3 206,1-1 1,9-4 664,3 1-458,7-3-24,-1-1 0,11 4-59,6 0 0,8 1 50,7-2 1,9 3-219,2 1 0,6 3-15,1-2 0,0 2 9,-3 1 1,-3 5-111,-5-1 0,-6 5-102,-5-1 0,-5-1 38,-7 1 0,-5 0-141,-2 4 0,-4 0-94,-4 0 1,-2-1-100,-5 1 1,-10-1 36,-1-3 0,-9 1-115,1-5 0,-7 1 105,-1-5 0,-4 1-4,4-1 1,5-5-105,6-2 1,8-3 105,4-1 1,3-1-516,5-3 855,2 3 0,10-14 0,1 2 0</inkml:trace>
  <inkml:trace contextRef="#ctx0" brushRef="#br0" timeOffset="139">21928 16537 7802,'0'-24'1925,"-4"-2"-1356,0 7 1,1 2-134,3 2 0,1 6 635,3 1 198,-3 6-817,4-3 1,-4 11 19,3 6 1,-3 5-125,3 10 1,-1 3 90,1 8 1,-3 3-362,3 5 0,1-1 10,-1 1 0,-1 0-171,-3 0 0,0-1-7,0 1 0,0-4-310,0 0 1,0-7 108,0-1 0,0-2-200,0-9 1,0 1-120,0-9 50,0 1 564,0-5-52,0-5 984,0-1-746,0-5 1,0-5-30,0-2 1,9 0-40,3 0 0,7-1-103,0-3 1,7 3-67,5 0 1,2 2-250,1-1 1,0-2-500,1 5 1,-1 0 359,0 4 1,-1 0-813,-2 0 1,0 0 57,-4 0 1189,0 0 0,-5-5 0,1-1 0</inkml:trace>
  <inkml:trace contextRef="#ctx0" brushRef="#br0" timeOffset="140">22545 16606 7838,'-12'-18'913,"1"-3"0,6 8-642,5-2 1,5 7-224,6 4 0,0 4-152,-4 4 0,3 2 1371,-2 6 0,-2 2-461,2 5 1,-1 1-291,5 11 0,-1 0-276,1 7 0,-1-2-184,1 2 0,-1-2-243,0-2 0,0 1 205,-4 3 0,3-3-513,-2-1 1,-2-1 131,2-6 0,0-1 17,3-3 1,4-5 49,0-3 0,6-6-98,-2-1 0,2-6 0,2 2 0,4-4-91,-1-4 1,5-2-203,-4-6 1,-1 0 264,-3-4 1,0 2 421,0-5 0,-6 0 0,0-3 0</inkml:trace>
  <inkml:trace contextRef="#ctx0" brushRef="#br0" timeOffset="141">22488 16914 7845,'14'-11'1200,"5"-1"1,6 2-521,13 3 0,-2-2-531,2 5 1,2-5 14,2 2 1,1 0-262,-1 0 1,1 0-20,-5 0 0,-1-2-68,-6 5 0,-5-5 184,-7 1 0,3-2 0,-4-1 0</inkml:trace>
  <inkml:trace contextRef="#ctx0" brushRef="#br0" timeOffset="142">22419 16537 7840,'0'-17'646,"5"-5"1,9 6-56,13-3 1,7 3 263,12 9 0,1 0-411,2 4 0,3 1-469,5-2 0,6-1 169,-31 3 1,0 1 0,30-3-61,-1 4 1,-5 5-811,-6 2 0,-7 4 700,-13 0 1,-7 0 0,-6 1 0</inkml:trace>
  <inkml:trace contextRef="#ctx0" brushRef="#br0" timeOffset="143">12963 17657 7966,'-8'0'-4,"0"0"10,6 0 1,-3 1-7,5 3 0,5-3 557,3 3 1,2-3 0,2-1 90,4 0 1,1 0-271,6 0 0,4 0 9,0 0 0,4 0-53,0 0 0,2 0 85,1 0 0,-1 0-137,-3 0 0,3 0-14,-2 0 0,2 0-128,1 0 1,0 0 44,1 0 1,0 0-138,3 0 1,-2 0 97,2 0 0,2 0-129,2 0 0,4 0-117,3 0 0,0 0-161,4 0 1,-4-4 187,5 0 0,-2 1-27,1 3 0,3-4 258,-3 0 0,3 0-134,1 4 0,4-4-274,0 1 1,0-1 302,-4 4 0,4 0-123,0 0 1,4 0 32,-5 0 1,-27 0 0,0 0 11,32 0 0,-1-4-1,-32 2 1,0 0 0,32-2-85,1 4 1,-32 0 0,0 0-26,27 0 1,3-3 36,-2-1 1,-2 0 45,6 4 0,-5-4 40,0 0 1,0-1 15,1 1 0,-3 3-23,3-3 1,-2-1 4,-2 2 1,-3-1-43,3 4 1,-1-4 20,-24 2 1,1 0 0,27-3-141,1 1 0,1 3 116,-1-3 1,-29 2 0,0-1-62,29-1 1,0-3 95,-4 3 1,0-4 12,0 4 0,-1-3 18,-2 3 0,0-1 134,-4 1 1,0 3-203,0-3 0,-7 1 124,3 0 1,-3 1 60,3-1 1,4 0-38,4-1 1,1 2 282,3-6 1,5 4-367,-29 1 0,1-1 1,28 0-179,-31 0 0,1 0 1,-1 2-1,0 0 139,1-1 0,-1-1 0,2 2 0,-1 0 137,2-2 0,-1 0 0,-1 3 1,0 0-88,1-1 1,0 0-1,0 1 1,0 0 3,4-1 1,0 0 0,-3 1-1,1 0 66,0 0 1,0-1 0,0 1 0,1 0-46,0 1 1,2 0 0,-1 0 0,1 0-294,5 0 0,0 0 0,-2 0 1,-1 0 221,3 0 1,0 0 0,-2 0 0,0 0-38,1 0 0,1 0 0,0 0 1,0 0 69,2 0 1,-1 0-1,-1 0 1,0 0-65,0 0 0,-1 0 1,0 0-1,1 0 52,-1 0 1,1 0-1,1 0 1,-1 0-3,-2 0 0,0 0 0,0 0 0,1 0 60,-1 0 1,0 0 0,-1 2 0,0 0-37,3 0 1,0 0 0,-3 2 0,1 0 55,2-2 0,0-1 1,-2 3-1,0 0-28,1-2 1,1 0 0,-1 2 0,0-1-48,1 0 0,0-2 0,1 2 0,-1-1 7,-2 0 0,0 0 0,1-1 0,0-1-6,-3 2 0,0 0 0,3 0 0,0-1 40,-3 1 1,0 0-1,0-2 1,-1 1 46,-1 1 1,0 0-1,-2-1 1,-1-1-37,1 0 0,0 0 0,1 0 0,0 0-6,-1 0 0,0 0 0,0 0 1,-1 0 16,30 0 0,-32 0 1,0 0-67,28 0 0,4-1 100,-4-3 0,-1 3-72,-2-3 1,-6 3-139,-3 1 0,-2-2 203,-1-2 0,-2 3-268,-2-3 0,-4 3 480,-7 1 1,-4 0-338,-4 0 1,-5 0 487,-3 0 1,-2 0-342,-2 0 1,1 0 414,-1 0 0,1 0-408,-1 0 0,1 0 268,-1 0-381,0 0 0,1 0-134,-1 0 1,1 0 27,-1 0 1,0 0 69,1 0 1,-1 0-13,1 0 0,-5 1-10,1 3 1,-4-1-296,3 4 152,-4-4 0,2 3-614,-5-2 182,0-3 0,-8 4-1317,-7-5 1951,-8 0 0,-21-10 0,-3-2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5:38.067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6750 3301 7515,'0'-7'-878,"0"2"1,1 5 877,3 0 0,-3-5 0,4 4 0,-5-4 0,0 5 0,5 0 0,-4-1 0,3-3 0,-2 2 0,3-3 0,-4 5 0,4 0 0</inkml:trace>
  <inkml:trace contextRef="#ctx0" brushRef="#br0" timeOffset="1">6773 3266 7353,'0'-6'-605,"0"1"667,0 5 24,0-5 0,-2 4 108,-2-3 1,3 3-14,-4 1 1156,5 0-1043,0 5-220,0-4 41,0 4 1,0 0 40,0-4-185,0 9 150,0-3-111,0-1 1,0 0-21,0-2 57,0-2-25,0 8-43,0-4 34,0 0-18,0 5 1,0-9 0,0 6 0,4-4 14,0 3 1,0-3-5,-4 4 1,0-5 32,0 5 1,3-4 1,1 3 1,0-3-33,-4 4 1,0-4 0,0 3 1,0-3-24,0 4 34,0-6 12,0 3 54,0 0-60,0-3 54,0 8 13,0-9-61,0 9 3,0-3-32,0 4 0,1 0 3,3 1 0,-3-5-122,3 1 133,-3 0-7,-1 3 0,0-3-108,0-1 90,0 1-17,0 3 0,0-3-11,0 0 0,2-5 28,1 5 1,-1-4-2,2 3 1,-3-3-4,-1 4 0,0-4 0,0 3 0,0-3 75,0 4-72,0-1 5,0 5 0,4-1 238,-1 1-232,1-1 29,-4 0 0,0 2 3,0 2 1,2-1-14,1 5 0,-1-5-5,1 1 0,-1 2-13,-2-2 1,3 2-5,1-2 0,0-2-84,-4 2 99,5-2-12,-4-2 0,6 0-85,-3 1 85,-3-1-73,4 1 1,-1-5-5,0 1 0,1-1 38,-2 5-18,-1-6 31,3 4 0,-4-3 15,3 4 0,-3-3 3,3-1 0,-3 1 147,-1 3-160,5 1 8,-3-1 0,3 1 77,-5-1-75,0 1 24,5-1-32,-4 0 25,4 1 0,-5-1 12,0 1-112,0-1 91,0 0 0,1 1-3,3-1-3,-3 1 1,4-1 1,-5 1 8,0-1-8,0 0-4,0 1 1,2-1 25,2 1-23,-3 4 4,4-3 15,-5 3-14,0-4 0,0 3 2,0 0 0,0 0-1,0-3 0,0 3 31,0 0 1,4 1 3,-1-5 1,1 4 201,-4 0-2,0 6-213,0-9 0,0 9 16,0-6 0,0 1 40,0 0-292,0-4 244,0 10 1,0-8 49,0 5-223,0-5 72,0 7 1,0-8 93,0 2-69,0 3 16,0-5 0,0 7 2,0-5-13,0 1 16,0 0 0,0-3-25,0 2 32,0-2 0,0 3 84,0-3-76,0 8 1,0-3-6,0 5 179,0 0-80,0 0 1,0 0-77,0-1 65,0 1-61,-5 0 0,4 1 176,-3 3-148,3-3-10,1 4 1,-4-5-38,0 0 57,0 5-16,4-4-221,0 4 208,0-6 0,-1 2 20,-3 3-160,3-3 125,-4 9 0,5-7 5,0 4-44,0-5 32,0 8 0,0-7-10,0 4-3,0-4-201,0 7 52,0-9 158,0 4 0,0-2-5,0 1-230,0 0 109,0 1 0,0-4 85,0 2-13,0 4 22,0-6 1,4 7 121,0-4-149,-1 5 25,-3-8 1,2 8 33,2-6-44,-3 6 121,4-8 1,-1 5-18,-1-2-58,1-3-238,1 9 314,-3-9-84,3 9 0,-5-8-7,0 6 125,0-1-116,0 5 0,0-1 178,0 0 11,0 0-791,0 1 627,0 4 111,0-3-98,0 3-26,0-5 0,0-1-222,0-2 267,0-3-102,0-1 0,0-2-49,0 1 0,1-2 31,3-1 1,-3 0-29,3 0 1,1 3 81,-1 1 0,0 1 269,-4-1 1,0-2-148,0 6 0,0-1 35,0 4 1,0 2-40,0 2 1,0-1-44,0 5 1,0-1-25,0 5 0,-4 0-16,0-1 0,0 0-10,4-3 0,0 1-37,0-5 0,0-5 44,0-6 0,0-1-92,0-3 87,0 2-40,0-12 1,0 5-31,0-3 60,0-2-9,0 3 0,0 0 3,0-1 0,1 4 13,3-4 0,-3 4 3,3-4 0,-1 4-65,1-3 1,-3 0-12,3-1 1,-2-2-24,2 2 136,-3-2 8,4-2 39,-5 1 24,0-6-10,0 4 29,0-8-319,0 3-124,0-5 0,0-5 0,0-2 0</inkml:trace>
  <inkml:trace contextRef="#ctx0" brushRef="#br0" timeOffset="2">5893 3061 8341,'0'-8'290,"0"1"1,1-1-82,3-3 1,1-1-173,3 1 1,2-2 154,-2-2 1,2 1-247,1-5 0,-1 1-1,-2-1 1,2-3-15,-2 3 0,2-6 11,1-2 1,1-7 61,-1 4 0,1-6-106,-1 6 1,-1-2 130,-2 1 0,2-2-52,-2 3 1,-2 2 12,2 1 1,-6 1-10,2 3 0,1-1 340,-1 9-310,0-6 1,-4 9 166,0-4 0,0 8-85,0 0 0,0 4 90,0-4-102,0 6 0,3-4-219,1 2 85,0 3-29,-4-5 1,1 6-73,3 0-82,-3 0 1,6 0-4,-3 0 0,-3 6 162,3 1 1,-3-1-9,-1 2-4,5 0 0,-3 2 65,6-3 0,-5 4 25,7-5-12,-4 0 1,2-1 8,-1-5 0,-3 0 237,4 0-197,-1 0 1,5-1 90,-1-3 1,-3-1-63,-1-2 0,0-4 108,0 4 1,2-3-96,-5-2 0,4 1 89,-4-1-96,-1 1 0,1 0 83,0-1-74,0 6 48,-4 1-322,0 5 189,5 0 0,-4 9-116,3 2 1,-3 7 102,-1-3 0,1 9-6,3-1 0,-2 4-74,1-1 0,-1 0-139,-2 4 0,3-4 3,1 0 0,1-2 167,-1-1 1,-3-4-42,3 0 1,-3-5 20,-1 1 0,4-6-49,0-1 0,0-4-285,-4 3 93,0-4 1,0 3 56,0-2 269,0-3 0,0 9 0,0-3 0</inkml:trace>
  <inkml:trace contextRef="#ctx0" brushRef="#br0" timeOffset="3">6544 2524 9235,'-1'8'-179,"-3"-1"0,3 5 125,-3 3 0,3 5 88,1-1 0,-2-1-167,-1 1 1,1 0 77,-1 4 1,-2-4-196,1 0 0,0-5-3,4 1 0,-1-6 80,-3-1-108,3-1 0,-5 1-53,6-1 334,-5-4 0,4 2 0,-4-5 0</inkml:trace>
  <inkml:trace contextRef="#ctx0" brushRef="#br0" timeOffset="4">6590 2455 8237,'-7'0'1321,"-3"0"-1230,9 0 0,-4 2-121,5 2 0,0 2 29,0 5 1,4 6 2,0 2 1,4-1-19,0 1 1,2 1 107,2 7 1,-1-5-281,1 1 0,-1 0 20,0-4 1,0-2 144,-4-2 0,3-1 54,-2 1 1,1-6 316,-2 2-515,4-2 0,-9 1-604,6-2 69,-6-3 267,3-5 435,-5 0 0,-5 5 0,-1 2 0</inkml:trace>
  <inkml:trace contextRef="#ctx0" brushRef="#br0" timeOffset="5">6544 2730 8194,'0'-7'621,"0"2"-1101,0 5 374,5 0 0,-2 0-27,4 0 0,2 0 87,6 0 0,2 0-581,2 0 627,8 0 0,-8-5 0,9-1 0</inkml:trace>
  <inkml:trace contextRef="#ctx0" brushRef="#br0" timeOffset="6">6818 2433 8244,'-4'-8'98,"1"0"1,-1 5 474,4-5-259,0 5 0,1-2-64,3 5 1,-3-1-161,3-3 0,2 3 139,2-3 0,2 3-450,2 1 0,0-4 189,3 0 1,-2 1-21,2 3 1,2-2-199,-2-2 0,0 3-50,-3-3 1,-1 3-61,1 1 1,-1-4-630,0 1 989,1-1 0,-6 4 0,-1 0 0</inkml:trace>
  <inkml:trace contextRef="#ctx0" brushRef="#br0" timeOffset="7">6795 2593 9255,'8'0'204,"0"0"0,-1-2-74,5-2 0,0 2 134,4-6 0,0 5-279,3-5 1,3 4-99,-3-4 0,2 5-82,2-5 0,0 4-62,0-3 1,-2 3 75,-2-4 1,2 6 180,-6-2 0,0-2 0,-3-1 0</inkml:trace>
  <inkml:trace contextRef="#ctx0" brushRef="#br0" timeOffset="8">7252 2307 8016,'-5'-11'-497,"4"3"348,-3 0 0,3 1 346,1-5 1,1 5 5,3-1-89,-3 0 1,9 1 123,-2-1 1,-2 4-58,2-3 0,0 0 29,3 0 1,0 1 290,1 2-350,4 2-70,-3-3 0,5 4 59,-3-3 0,-1 3-38,5-3 1,-5 4-105,1 4 0,-2-1 100,-2 4 1,1 2-161,-1 6 1,-3 3-14,-1 5 126,-4 0 1,2 1-57,-5 3 0,-5 2-117,-3 5 0,-6-4-276,-1 1 230,-5-1 1,2 1 5,-5-1 0,0-4-108,0 0 0,2 1 196,2-4 1,-3 2 34,3-6 1,3 1 22,1 0 1,2-4 144,1-5 1,5 0-19,-1-4 0,6 0-72,-2-4 122,3-1 0,6 3-62,2-5 0,5 0 139,3 0 1,-1-4-72,5 0 0,-4-4-35,4 5 0,0-1 91,4 4 0,-4-4-60,0 0 0,-4 0-100,4 4 71,-5 0-148,8 0-114,-9 0 0,3 0-36,-4 0 0,-5 4-674,1 0 414,-6 0 1,3-3-882,-5 3 1305,0-3 0,-5 9 0,-1-3 0</inkml:trace>
  <inkml:trace contextRef="#ctx0" brushRef="#br0" timeOffset="9">7709 2273 7982,'-4'-22'192,"0"3"-124,-4 8-84,6 1 1,1 7-63,5-5 258,0 6 207,-4-3 0,0 10 386,0 2-356,0 4-233,0 5 1,0 2 288,0 5-124,0 0-292,0-1 0,0 0-76,0-3 0,0 5 72,0-5 0,0 4-243,0-8 0,0 4 163,0-3 1,0-1-85,0-4 1,0-3-113,0-1 53,0-4 71,0 2 22,0 0 53,0-4 7,0 4 197,0-5 1,5 0-158,2 0 0,4-3 2,0-1 0,0-1-151,1 1 138,4 3 1,-2-4 11,5 5 14,-5 0-34,3 0 7,-1 0 0,-2 1-4,5 3 1,-5-2 31,1 6 0,-2-4 9,-1 3 0,-1 1-70,0 3 1,-3 1 2,0-1 0,-6 1-224,2-1 254,-3 0-8,-6 6 1,-1-3-258,-6 5-29,1-5 193,-6 2 1,0 0-168,-6-1 0,0 1 133,0 0 0,-5-4-32,-2 3 0,-3-2 67,-1-1 1,1-5 3,2 1 1,3-6-172,5 2 156,6-3-66,0-1 1,7-1-164,2-3 0,-1-2 329,6-5 0,-1-6 0,4-1 0</inkml:trace>
  <inkml:trace contextRef="#ctx0" brushRef="#br0" timeOffset="10">7721 2170 7993,'0'-18'435,"0"-2"153,0 5 0,6 1-170,5 6 0,2-1-62,6 5 0,-5-3-89,1 3 0,3-4 110,1 5 1,6-5-121,2 4 1,5 0-1,-2 4 0,3 0-720,1 0 361,-4 0 0,1 5-490,-4 3 0,-2 2 592,-6 2 0,-2 4 0,-6 2 0</inkml:trace>
  <inkml:trace contextRef="#ctx0" brushRef="#br0" timeOffset="11">2410 4740 8281,'-7'-7'-72,"2"-3"123,5 9 1,0-5 164,0 2 102,0 2 3,0-3 29,0 5-301,0-5-19,5 4 1,-2-4 72,5 5 0,-1 0-26,5 0 0,-1 0 59,0 0 0,5 0-22,-1 0 0,5-4-234,-1 0 196,3 1 0,1 1 33,0-2 1,4 3-14,4-3 0,2-1 61,1 2 1,0-5-50,1 4 0,-1-1-19,0 1 0,0 2 20,1-6 1,-2 4-118,-3-3 1,7 3 28,-3-4 1,3 4-10,-3-3 0,4 4 26,0-1 1,1-1-26,-5 2 1,4-5-115,0 4 1,0-1 125,-4 1 1,1 3-16,-1-3 0,4-1 8,0 1 5,0 1 0,-2-1 23,2 0 1,-3-1-304,3 1 270,-2 3 0,2-4 13,0 5-218,5-5 92,-7 3 1,8-3 31,-2 5 0,-2-4 33,2 1-127,5-1 1,-2 0 126,4 0 1,-4-1 24,4 1 1,-3 3 28,-4-3 1,2 3 101,-2 1-143,-3 0 22,6-5 1,-10 4-268,3-3 259,3 3 0,-2 1-113,3 0 102,3 0 1,-9 0-32,6 0 0,-4 0-10,4 0 0,-5 0-13,1 0 1,-1 0 2,1 0 0,-1 0 206,5 0-825,-6 0 649,4 0 0,-6 0-148,0 0 170,-5 0 0,3 0 112,-5 0-107,5 5 1,-7-4 165,5 3 0,0-3-129,0-1 1,3 4-11,-3 0 0,3-1-6,2-3 1,-1 0 26,0 0-33,-5 0 324,4 0 1,-7 0-276,4 0-39,-4 0 249,7 0 0,-9 0-178,2 0 1,2-3-10,-1-1 1,0 0 10,-5 4 1,-3 0-47,0 0 1,1-1 7,2-3 1,-3 3 76,0-3-46,-5 3-89,8 1 0,-8 0-16,5 0 72,-5 0-87,2 0 17,-4 0 1,-1 0-37,1 0-25,-6 0-91,4 0 168,-9 0-6,10 0-173,-10 0-5,9 0-75,-9 0-74,4 0 0,-3 0-423,1 0-373,-1 0 1138,3 0 0,-15 0 0,-3 0 0</inkml:trace>
  <inkml:trace contextRef="#ctx0" brushRef="#br0" timeOffset="12">2455 4580 8282,'0'-12'-529,"0"1"1203,0 5-386,0-5 0,0 9 605,0-6-172,0 6-190,0-3-426,0 5 0,-5 1-211,-2 3 1,-3 2 71,-2 6 0,-3-1-98,0 0 1,-4 1 67,4-1 0,-2-3 5,2-1 0,2 1 80,-2 3 29,2 1-65,2-1 8,-1 1 0,6-5-121,2 1 0,3-4 123,1 3 0,0-3-39,0 4 1,1-4 24,3 3 0,-1 0 125,4 0 0,1 3-26,3-2 1,4-2 167,1 2 0,4-2-5,-1 2 1,4 1-119,3-5 0,-1 3 180,1-3 0,2 0-84,-1-4 1,-1 0-34,-3 0 0,-4 4-16,0-1 0,-9 1-541,2-4 1,-7 0-559,3 0 139,-6 0 0,2 0-625,-8 0 1413,-2 5 0,-16 2 0,-2 4 0</inkml:trace>
  <inkml:trace contextRef="#ctx0" brushRef="#br0" timeOffset="13">2924 4271 8108,'-8'0'503,"1"0"-259,4-5-15,-2 4 1,5-9-1,0 2 0,0 2-19,0-2 1,1 1 4,3-5 1,-3 0-136,3-4 0,-1 4 127,0-4 1,-1 0-193,1 1 1,-1-6 18,-2 2 0,0 2-92,0-2 1,-2-2 133,-1-5 0,0 2-104,-4-3 1,3-1-82,-4 1 1,4-3 81,-3 3 1,4 1-46,-1 3 1,3 4 42,1 0 0,0 5 23,0-2 0,0 8-37,0 0 10,0 0 1,0 1 18,0-1 7,0 6 8,0-3 2,0 5 0,5 5-230,3 2 1,1 3-252,-2 2 0,3-1 319,-2 1 1,6-2 69,1-3 1,2 4 34,-2-4 1,-1-2 8,5-1 1,-1-3-14,1-1 0,2 0 16,-2 0 1,-1 0 115,1 0 0,-5-5-132,1-2 1,2-4 235,-2 0 1,4-2-8,-4-2 1,1 2 13,-5-2 0,-3-1-61,-1 0 1,-4 0 438,1 1-248,-3 2 1,-1-3 35,0 4-210,0 6 0,0-1 191,0 4-771,0 1 193,0 13 1,-4-1-5,0 13 0,-1 2 87,1 5 1,3 3 58,-3 2 0,-1-5-325,1 1 0,1-5 106,3 5 0,0-10-272,0 2 324,0-8 0,0 2-307,0-6 106,0 1 472,0-1 0,5 0 0,1 1 0</inkml:trace>
  <inkml:trace contextRef="#ctx0" brushRef="#br0" timeOffset="14">3392 3826 8408,'-6'0'225,"1"0"0,5 5-568,0 3 0,0 2 527,0 1 1,0 4-18,0 1 0,0 4-222,0-1 1,0 1 84,0-1 1,-2-1-333,-1-3 216,1-2 0,-3 4-162,5-6 91,-5-5-355,4 4-512,-4-8 1024,5 3 0,5-10 0,1-2 0</inkml:trace>
  <inkml:trace contextRef="#ctx0" brushRef="#br0" timeOffset="15">3449 3826 8157,'0'-6'78,"0"-5"803,0 10-692,0-4-520,0 5 325,0 5 1,1 2 75,3 4 1,3 5 89,4 4 0,-3 1-80,-1 2 0,1 0-246,3 0 1,1-4 15,-1 0 1,-3-5-28,-1 1 1,0-2 179,0-2 0,2-3-2,-5-1-457,5-4 324,-8 7 1,5-9-787,-2 3 918,-3-3 0,-1 4 0,-6 2 0</inkml:trace>
  <inkml:trace contextRef="#ctx0" brushRef="#br0" timeOffset="16">3358 3997 8743,'11'0'-259,"-2"0"328,2 0 1,-2 0-126,7 0 0,-2-4-397,1 1 315,3-1 0,1 4 138,0 0 0,0-5 0,3-2 0</inkml:trace>
  <inkml:trace contextRef="#ctx0" brushRef="#br0" timeOffset="17">3746 3780 8238,'0'-6'542,"0"1"-701,0 5 0,1-4 254,3 0 0,-1 0 227,4 4 1,1 0-217,3 0 0,1-1-37,-1-3 0,4 3-321,1-3 159,-1 3 0,-4 1-577,1 0 1,-1-4 669,1 0 0,-1 1 0,0 3 0</inkml:trace>
  <inkml:trace contextRef="#ctx0" brushRef="#br0" timeOffset="18">4317 3632 8119,'-4'-8'-605,"0"1"1076,1 4-25,3-2-56,-5 5-227,-2 0 0,-4 0 3,-1 0-63,1 0 0,-2 5-8,-2 3 0,2 3-141,-2 4 1,-1-1 86,0 5 1,1-1-144,4 1 1,3 3-136,1-3 133,4 2 0,-6 2 28,5 0 1,1-4-87,3 0 0,5-5 61,2 1 1,3-2 48,2-2 0,-1-3 16,1 0 1,0-6-18,4 2 0,-4-3 109,3-1 1,3-1-57,1-3 0,2-2 14,-2-6 1,1 1 42,-5 0 1,-1-2-76,-6-2 18,2 2 1,-8-7-4,6 4 0,-5-4-46,0 1 0,-3-3-6,-3 0 1,-4 0 76,-4 3 1,-1-1-38,1 4 1,-4 1 203,-1 4-92,1-1 0,0 2 211,0 3 31,5 2-310,-1-1 22,10 5-21,-4-4 1,6 5-125,3 0 1,4 0 273,7 0-131,3 0-25,10 0 0,-4 0 120,3 0-133,-3 0 0,2 0 155,1 0 1,-4-4-109,-4 1-124,-5-1 0,4 0-128,-3 0 1,-3 0-123,4 4 1,-7 0-918,-2 0 1233,1 0 0,3 0 0,1 0 0</inkml:trace>
  <inkml:trace contextRef="#ctx0" brushRef="#br0" timeOffset="19">4625 3815 9639,'0'11'-62,"-1"4"54,-3 0 1,3 2-142,-3-2 161,-2 3 1,5 4-8,-3-3 1,1 2-22,0-2 0,1-2-85,-2-2 0,3-2 1,1-2 63,-5 0 1,4-3-246,-3 0-423,3-6-115,1 3 47,0-5 773,0-5 0,5-1 0,1-6 0</inkml:trace>
  <inkml:trace contextRef="#ctx0" brushRef="#br0" timeOffset="20">4625 3780 8114,'0'-6'362,"2"1"180,2 5 1,-2 5-363,6 3 0,-3 2-347,6 1 1,-2 6 557,6 2 52,-2-3-297,3 6 1,1-3-366,2 7 138,3-1-73,-10 2 1,5-8-82,-6 1 1,1-7 115,-1 3 0,0-4 51,1 0 0,-5-5-201,1 1-97,-5-5 0,3 2-740,-2-5 1106,-3 0 0,4 0 0,-5 0 0</inkml:trace>
  <inkml:trace contextRef="#ctx0" brushRef="#br0" timeOffset="21">4534 4032 8012,'6'0'0,"1"0"63,-3 0 0,2-4 74,5 0 0,6-4-160,2 5 0,2-5-50,2 4 1,5-5 72,3 2 0,7-4 0,2 0 0</inkml:trace>
  <inkml:trace contextRef="#ctx0" brushRef="#br0" timeOffset="22">7366 4500 8635,'0'-7'969,"0"2"-685,0 5 187,6-5-126,-5 4-330,9-4 1,-4 5 162,6 0-170,-1-5 67,1 4 1,-1-4-173,0 5 0,1 0 156,-1 0 1,4-2-115,1-2 1,3 3 98,-4-3 0,5 3-7,-1 1 0,3 0-205,1 0 219,0-5-3,-6 4 0,5-4-204,-3 5 191,3 0 0,0 0-11,1 0 0,-5 0 0,4-2-25,-3-1 0,2 1-3,2-1 1,1 0 47,3-1 0,-2 3-5,6-3 0,-5-1-49,5 1 1,-6 0 0,2 4 0,2 0 57,1 0-36,-2-5 1,5 4 41,-2-3 1,3 3-26,4 1 43,-2 0 0,8-4 15,-2 0 1,6 1-266,2 3 1,4 0 10,-1 0 0,5 0-1330,2 0 1505,-1-5-4,3 3 1,-1-3-170,0 5 80,-28 0 0,0 0 100,25 0 0,4 0-1,-5 0 1,-1-1-225,-2-3 1,5 3 352,-2-3 0,2 2-45,-6-2 0,2 2-14,-6-1 1,1-2 130,-5 1-166,1 0 1,3 3 76,1-3-155,-1 3-393,-3-4 452,-5-1 0,-1 5-81,-2-3 1,-2 3 664,2 1 1,-2-1-801,-2-3 1,-4 3 405,1-3 1,-1 3-262,4 1 0,4 0-227,1 0-2,4 0 391,-8 0 0,8 0-252,-5 0 83,1 0 38,0 0 1,-4 0-4,3 0 1,-6 0 448,-1 0 1,-5 0-349,5 0 1,-6 0-76,2 0 1,-3 0 78,-1 0 0,0 0 185,-1 0-273,-4 0 43,4-5 1,-8 3-265,5-1-22,-5 1 157,7 2 0,-8 0-156,2 0 1,-1 0 115,1 0 0,-2 0 13,2 0 0,-2 0 85,-2 0 1,1 0-11,-1 0 109,1 0-147,-1 0-29,-5 0 291,5 0 74,-5 0-288,0 0 36,-1 0-2623,-5 0 2380,-5-5 9,-1-1 187,-6-1 1,5-1 87,-1 4-41,1-5 0,-5 3 391,1-6-314,-1 1 0,2-1 382,3 1-36,-4-1-86,5 1-108,0 5-62,1-4-22,0 8-204,3-3 202,-3 5-277,5 0 0,5 1 88,3 3 0,2-1 4,2 4 0,3 1 202,0 3-173,5-4 24,-2 3 1,1-4-1,0 6 1,0-1-7,4 1 0,-4-5 19,0 1 0,-5-4 74,1 3 0,2-4-5,-2 1 1,-4 1 180,-3-2-52,0 1-138,-2-4 268,-1 0-18,-5 0-266,-5 0 1,-6 0-501,-8 0 276,-8 0 1,-1 0-270,-2 0 0,-2 0-1211,5 0 1624,-5 5 0,8 2 0,-4 4 0</inkml:trace>
  <inkml:trace contextRef="#ctx0" brushRef="#br0" timeOffset="23">8189 4066 7910,'6'-8'588,"-2"1"1,-2 3-272,2-4 1,-2 1-136,1-5 1,-1 1 32,-2-1-68,5-4 0,-4 3 16,3-2 0,-2-3-136,2-1 0,-3-2 74,3-2 0,1-1-167,-1-3 1,4-2-185,-5-6 188,6 1 25,-7 0 1,8 0-276,-3-1 150,-2 1 63,6 0 1,-9 5 104,6 2 1,-6 4 6,2 4 1,-1 3 85,0 4 1,-1 5-52,2-1 61,-3 5-153,-1-2-1056,0 5 833,0 5 0,1-2-56,3 5 350,-3-1 1,5 3-102,-2-2 0,-1 1 42,4-5-128,-4 5 295,7-8 1,-7 4 8,4-5 0,-3 0 12,4 0 1,-4 0-91,3 0 0,1 0-42,3 0 0,1-4 56,-1 0 1,0-5-55,1 2 1,-1-3 38,1-2 1,-1 1-32,1-1 0,-5 1 29,1 0 0,-1-1-26,5 1 1,-6 3 18,-2 1-26,-3 4 1,0-3 47,3 2-42,-2 3 1,3-3-316,-5 8 168,0 7 1,-2 7 72,-1 5 0,1 1 38,-2 2 1,2 2-17,-2 3 1,3 2-13,-3-3 1,3 3-332,1 1 210,0-4 1,0-2-7,0-6-341,0-4 259,0 4 0,0-10-639,0 4 876,0-4 0,0 0 0,0-1 0</inkml:trace>
  <inkml:trace contextRef="#ctx0" brushRef="#br0" timeOffset="24">8771 3598 8184,'0'-7'-251,"0"2"0,0 14 412,0 2 1,0 5 16,0-1-78,0 3 1,0 5-78,0-1-28,0 1 21,-5-5 1,4 2-134,-3-5 1,3 1 82,1-5 0,-4 1-171,0-1 1,0-3-53,4-1-413,0-4-3,0 7 673,0-9 0,0 4 0</inkml:trace>
  <inkml:trace contextRef="#ctx0" brushRef="#br0" timeOffset="25">8817 3586 8051,'0'-6'45,"0"1"359,0 5 1,0 5-537,0 2 0,1 5 516,3 3-310,2-2-81,6 8 0,-3-3 22,2 5 1,-2 0-19,6 0 1,-2-1-8,-2 1 1,-3-5-17,0-3 1,-2-2-113,1-2 0,2 1 94,-5-1 0,4-3-155,-4-1 1,1-4-754,-2 1 952,-1 2 0,3-5 0,-5 5 0</inkml:trace>
  <inkml:trace contextRef="#ctx0" brushRef="#br0" timeOffset="26">8783 3815 8067,'0'-7'-372,"5"2"-469,2 5 630,9 0 1,-4 0 224,3 0 1,2-1-226,-2-3 0,6 3 211,-2-3 0,-3 3 0,6-4 0,-5-2 0</inkml:trace>
  <inkml:trace contextRef="#ctx0" brushRef="#br0" timeOffset="27">9331 3392 8037,'0'-6'59,"0"1"-322,0 5 0,0 5 294,0 2 0,0 5 317,0 3-269,0 3 0,0 5 87,0-1-73,0 1 0,0 0-203,0 0 0,4-4 82,-1 0 1,1-5-148,-4 1 0,0-2 115,0-2 1,0-3-273,0-1 1,0-3 331,0 4 0,0 0 0,0 3 0</inkml:trace>
  <inkml:trace contextRef="#ctx0" brushRef="#br0" timeOffset="28">9171 3575 8028,'1'-7'919,"3"4"1,2 1-1262,6 2 0,0 0 117,4 0 0,-2-1 164,5-3 1,0 3-284,4-3 0,3 3 114,1 1 0,0 0-285,-5 0 515,6 0 0,-4-5 0,4-2 0</inkml:trace>
  <inkml:trace contextRef="#ctx0" brushRef="#br0" timeOffset="29">9765 3495 8060,'-7'-7'1324,"2"-3"-1250,5 9 1,-1-4-74,-3 5 0,2 0 199,-6 0 1,1 0-12,-5 0 0,1 5-419,-1 3 162,1 7 1,-4-2-86,-1 2 0,1 3 30,4 1 100,-1 2 0,1 2-146,0 0 0,3 0 119,0 0 0,6-1-29,-2 1 1,3-4 26,1 0 1,0-5 8,0 1 1,5-2 36,2-1-13,9-1 1,-2-5 66,5-2 1,-4-3-73,4-1 1,0 0 148,4 0 0,-2-1-124,-2-3 1,2-2 205,-6-5 1,1-2-28,0-2-143,-9 2 1,8-9 23,-7 3 1,1-2-78,-1-2 72,-3 0 1,-2 0 62,1 0-223,0-5-2,-9 4 97,4-4 0,-9 6-5,2-1 0,-2 5 69,-2 3 0,1 2 78,0 2 0,-1 3-222,1 0 0,3 6 143,0-2-232,6 3 208,-3 1-835,5 0 725,5 5 0,1-4 126,6 3 1,-1-3 166,1-1 1,3 0-79,0 0 0,5 0 155,-1 0 0,-1 0 131,1 0-172,0 0-72,4 0 0,-1-1-66,-3-3 1,1 3-48,-5-3 1,0 3-147,-3 1 0,-2-1-148,-2-3 0,-2 2-868,-2-1 1098,-3 1 0,4 7 0,-5 2 0</inkml:trace>
  <inkml:trace contextRef="#ctx0" brushRef="#br0" timeOffset="30">10085 3678 8109,'-7'5'282,"3"2"1,-1 1-120,2 3 0,-6-1-174,1 9 0,2-3 41,-2 3-114,1 0 1,0 0 157,3 0 1,-1-1-17,1 1-48,1-3 1,3-4-194,0-1 45,0 0 37,0 1-238,-5-1 32,3-4-325,-3-2 632,5-5 0,5 0 0,2 0 0</inkml:trace>
  <inkml:trace contextRef="#ctx0" brushRef="#br0" timeOffset="31">10107 3678 8063,'0'-8'0,"0"0"688,0 6 3,0-3-686,0 5-11,0 10 1,6-3 200,1 9-227,3 1 49,2 1 0,-5 5 179,1 0-90,5 0 1,-4 0-254,2-1 1,-2 0-6,2-3 1,1-2 164,-1-6 0,-3 0 74,-1 1-170,1-1 122,-2 1-295,4-6-410,-8-1 22,8-5-372,-9 5 1016,4-4 0,-10 4 0,-1-5 0</inkml:trace>
  <inkml:trace contextRef="#ctx0" brushRef="#br0" timeOffset="32">10028 3906 8036,'7'0'156,"1"0"1,4 0-96,6 0 0,5 0 414,0 0-426,0 0-101,5 0 1,-3 0-227,5 0 278,-4-5 0,7 4 0,-4-4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26:05.448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 12472 8129,'-12'-12'-440,"6"5"175,2-1 265,3 5 0,-4-7 0,-2 4 0</inkml:trace>
  <inkml:trace contextRef="#ctx0" brushRef="#br0" timeOffset="1">1393 12403 8677,'0'-11'2664,"0"3"-1682,0 0-200,0 6-232,0-3 204,0 5-537,0 5 1,0 2-86,0 9 1,0-2 111,0 5 0,0 0-144,0 4 1,0 1 94,0 2 0,0 0-110,0 4 1,0 1 100,0 3 1,0 0-255,0 0 0,0 1-31,0-1 0,0-1-79,0-3 0,0 3 172,0-2 0,0-3 17,0-2 0,2-1-217,1-3 0,-1 0 128,1-3 1,-1-1-4,-2-3 50,5-2-259,-4 3-235,4-4 30,-5-6 0,1-1-526,3-5-574,-2 0-224,3 0 1819,-5 0 0,-5-5 0,-2-1 0</inkml:trace>
  <inkml:trace contextRef="#ctx0" brushRef="#br0" timeOffset="2">1747 12472 8117,'0'-8'267,"0"0"192,0 1 0,0-5 220,0 1-173,0-1 335,0 1-214,0 5-133,0-4-17,0 8-304,0-3-37,0 5 0,4 1 40,0 3 1,0 4-44,-4 7 1,-1-1 51,-3 5 1,1 5-96,-4 7 0,-2 2 71,-7 1 1,3 1-107,-7 4 0,5 0 7,-4 3 1,1 1-135,-1-5 0,-1 0 121,5-4 0,0-3-72,3-1 1,1-4-6,-1 0 0,1-2 66,0-1 0,3-5 74,0-3 0,6-1-78,-2 1 0,1-6-107,0 3 169,1-3-629,-3 2-364,5 0-476,0-4 778,0-2-44,0-5 0,5 0 1,2 0-1</inkml:trace>
  <inkml:trace contextRef="#ctx0" brushRef="#br0" timeOffset="3">1485 13157 8117,'0'0'0</inkml:trace>
  <inkml:trace contextRef="#ctx0" brushRef="#br0" timeOffset="4">2079 12780 8091,'0'-18'859,"0"2"-501,0 4 0,-2 5-135,-1-1 1,-4 5 57,-4 0 1,-1 1-46,1 2 0,-4 2-195,-1 1 1,-4 4 158,1 4 1,-1 4-57,1 1 0,-3 4 92,3-1 0,3 3-242,0 0 1,4 1-108,0 0 1,2-4 20,3 0 0,0-1 86,3 1 1,3-1-128,-3-3 1,4-4 33,4 1 1,-1-1 81,4-3 0,-3-3-21,4-1 109,-1-3 1,5-1 146,-1 0 0,1 0-120,-1 0 1,-3 0 178,-1 0 0,1-1-113,3-3 1,1 1-61,-1-4 1,1 3-148,-1-4 1,0 5 111,1-5 0,-1 5-182,1 0 1,-6 0 102,-2-1-192,2 3 101,-5-4-320,4 5 365,1 0 1,-4 0 12,6 0 0,-4 0 378,3 0-294,1 0 0,3 0 189,1 0 0,-5 0-61,1 0 0,-4 0 222,3 0-51,-4 0-12,2 0-168,0 0 80,-4 5-116,4 1 1,-6 6-19,-3-1 0,3-3-56,-3-1 1,3-3 42,1 4 1,0-4 72,0 3-95,0-4 1,0 3 93,0-2-248,0-3 140,0 4-145,0-5 1,1 4 62,3 0-287,-3 0 49,4-4 95,0 0 124,-3 0 1,4 0-58,-2 0 60,-3 0 1,5 0-54,-2 0 178,-3 0 1,6 0-149,-3 0 268,-3 0-193,9 0-171,-4 0-497,6 0-928,-6 0-444,4 0 2029,-8 0 0,8-5 0,-4-2 0</inkml:trace>
  <inkml:trace contextRef="#ctx0" brushRef="#br0" timeOffset="5">2284 12826 8119,'7'-5'816,"-2"-2"58,-5 1-335,0-4-223,0 8 0,1-3 146,3 5 1,-3 2-193,3 1 0,1 4-32,-1 4 1,5 6-49,-2 2 0,-2 2-32,-1 2 1,1 0-121,-1 0 1,0-2 66,-4-2 1,4 3-213,-1-3 0,1-1 131,-4 1-57,0-5 1,0 2-163,0-4 130,0-6 773,0-1-488,0-5 1,0-5 250,0-3 1,0-3-98,0-4 1,1 0 13,3-8 0,3 1-183,4-8 1,2-1-95,2-3 0,3-2-250,4-2 1,0 8 136,-3-1 1,3 7-48,-3 5 1,1 3 37,-1 4 1,3 6-261,-3 2 1,-2 4-515,2 4 0,-5 4-1944,2 7 2729,-4-2 0,15 18 0,3 0 0</inkml:trace>
  <inkml:trace contextRef="#ctx0" brushRef="#br0" timeOffset="6">1565 1416 8148,'-5'-6'218,"3"-4"0,-3 7 296,5-4 426,0 4-98,0-2-235,0 5-312,0-5-53,0 4 0,0-3-40,0 8 0,2 3 57,1 8 0,0 3-141,4 5 1,-4 5 120,1 2 0,1 2-232,-1-1 0,3 5-63,-3-1 1,5 0-28,-1-4 1,-2 0-99,2-4 0,-5 0 108,5-5 0,-4-2-152,3-1 1,-3-5 64,4 1 0,-6-3-17,2 0 0,-3-5-60,-1 1-264,0-5-140,0 2-585,0-5 1,-1-4 530,-3 0 1,3-5 694,-3 2 0,-2 2 0,0-1 0</inkml:trace>
  <inkml:trace contextRef="#ctx0" brushRef="#br0" timeOffset="7">1553 1473 8295,'-4'-15'0,"1"0"296,-6 0-40,2 3-48,1-4 1,0 3 735,2-2-568,3 2 1,-4 2 643,5-1-669,0 1 1,0-1-50,0 1 1,5 1-15,2 2 1,8-2-202,5 2 0,-1 2-36,3-2 1,-1 6 186,5-2 1,2-1-343,-1 1 0,1 0 92,-2 4 1,-1 4-225,1 0 1,-5 6 125,-2 2 0,-5 0-190,1 7 1,-3-1 96,0 1 1,-6 3-47,-2-3 1,-3 2 154,-1 2 0,-5 0 6,-2 0 0,-9-4 84,-3 0 1,-2-1-86,-2 1 1,0 1 255,0-5 0,-1 4-124,-3-3 0,5-1 286,-1-4 0,1 1-117,7-1 1,0-5 185,3-2 0,5-3 585,-1-1-239,6 0-636,-3 0 1,6 0 112,3 0 0,-1 0-125,9 0 1,-2 0 108,9 0 0,0 0-218,4 0 1,4 0 117,-1 0 0,2-3-163,-1-1 0,1 0-121,2 4 0,2 0 191,-6 0 1,5 4-127,-4 0 1,-1 5 96,-3-2 1,-1 3-121,-3 2 0,-3-1 69,-4 1 0,-2 3-190,-3 0 1,-2 2 29,-5-2 0,-1-1 214,-3 5 1,-6-2 56,-5 3 0,-9 0 203,1-5 1,-7 4 218,-1-4 1,-6 4-220,-1-3 1,0-5 218,4-3 0,3-6-73,1 2 1,5-3 118,-2-1 0,7-1-123,1-3 0,5 2-613,-2-6 0,9 0-524,3-3 0,3 3-918,1 1 1,6-1 1666,6-3 0,-1 4 0,5 2 0</inkml:trace>
  <inkml:trace contextRef="#ctx0" brushRef="#br0" timeOffset="8">3152 12357 8305,'-5'-10'90,"-3"3"1,2-2 193,-1 5 0,4-5 228,-1 1 0,-1 2-70,1-2 1,-1 6 830,1-2-271,3 3-644,-4 1 1,5 10-102,0 5 0,0 11 196,0 4 1,0 4-98,0 4 0,0 3-76,0 5 0,4-1-240,0 1 1,3 0 92,-3-1 0,0 4-503,-4-4 1,4 4 352,0-8 0,-1 3-567,-3-3 0,0-1 333,0-6 1,0-5-55,0-2 1,0-3 21,0-1 1,0-5 120,0-3 1,0-2 454,0-2-235,0 0 545,-5-4 28,4-2 247,-4-5-284,5 0-173,5 0 1,-2 0-127,4 0 0,-1-1-70,2-3 0,2 2-91,-2-1 0,6-2 80,1 1 0,0-4-535,-3 4 1,-1-3 209,1 3 1,-1-4-1085,0 4 0,1-3-24,-1 3-2228,1-5 3447,-6 8 0,4-9 0,-4 3 0</inkml:trace>
  <inkml:trace contextRef="#ctx0" brushRef="#br0" timeOffset="9">3072 12414 8158,'1'-11'0,"3"0"0,3-1 0,4 1 0,0 1 0,1 2 0,-1-2 0,1 2 0,3 2 0,0-2 0,4 4 0,-4-3 0,4 4 0,-3 0 0,-1 0 579,-4-1 0,1 3-404,-1-3 0,1 3-322,-1 1 0,-3 1 147,-1 3 0,1 2 0,3 6 0</inkml:trace>
  <inkml:trace contextRef="#ctx0" brushRef="#br0" timeOffset="10">3552 12483 8655,'0'-6'679,"0"2"-497,0 8 1,1-1 761,3 9 0,-1-2-342,4 9 1,-3 1-261,4 7 1,-1 2-143,5 5 0,-1 5-105,0-1 0,-3 3-159,0-2 0,-5-1 107,5-4 1,-4-5-235,3-2 0,-4-4 155,1-4 1,-2-3-475,2-4-5,-3-1-20,5-5-237,-6-1-698,0-5 1470,-6 0 0,0-5 0,-5-1 0</inkml:trace>
  <inkml:trace contextRef="#ctx0" brushRef="#br0" timeOffset="11">3563 12529 8071,'-5'-23'-301,"3"1"250,-6 3 0,6-1 835,-2 5 0,2-1-82,2 5 1,0 0 18,0-1 1,0 5-291,0-1 1,6 4-64,1-3 0,5 4-156,3-1 0,-1 2 23,5-2 1,0 3-258,4-3 0,2 4 109,-2 4 0,5-2-314,-9 6 1,5-1-32,-5 5 0,-3 0-186,0 4 0,-4-4 204,0 4 1,-6 0-62,-2-1 0,1 4 163,-1-3 0,-2 0 2,-5-1 0,-4-2 238,-4 2 0,-1 2-135,1-2 1,-6 0 189,-2-3 1,2-1 84,-2 0 1,5 1 75,-2-1 1,4-3 188,0 0 273,1-6-253,5 8-358,1-8 0,5 4 90,0-2 1,5-3-54,2 3 1,3-3-182,2-1 0,0 4 60,4 0 0,0 1-188,3-2 1,3-1 14,-3 2 0,2 2-108,2 2 1,0-2 0,0 1 0,-1 1 87,-3 4 0,1 0-32,-5 3 0,0-2 30,-3 2 1,-6 2 46,-2-2 0,-3 5 58,-1-1 0,-5-1 188,-3 1 0,-3-1-200,-4 1 0,-3-1-120,-5-3 0,0-2 133,1 2 1,-1-4 12,0-3 0,5 1-494,3-5 1,2 3 175,2-3 1,-1 0-1809,1-4 1048,5 0 1069,0 0 0,1 0 0,-1 0 0</inkml:trace>
  <inkml:trace contextRef="#ctx0" brushRef="#br0" timeOffset="12">4020 12392 8217,'0'-12'823,"0"1"-586,0-1 1,0 1-149,0 0 1,1 0 365,3 4 0,-1-2 668,4 5 1,2-4-773,6 5 0,-1-5-103,5 4 0,-5-1-194,2 1 1,1 3 58,2-3 0,2 3-230,-2 1 0,1 0 78,-5 0 0,4 0 7,-3 0 1,0 0-104,-1 0 0,-2 4 76,2 0 0,-6-1 389,-1-3-258,-1 6 270,5-5 0,-6 9-85,-2-2 1,1 3 73,-1 4 0,0-1-49,-4 5 1,0 4-83,0 4 0,0 4-46,0 0 1,-2 2 13,-1 1 1,1 2-231,-2 2 0,3-1 65,1 4 0,0 0-343,0 1 1,0-2 157,0-1 0,4-4-222,0 3 1,1-6 139,-1-2 0,-3-3-13,3 3 1,-3-5 170,-1-3 1,4 1-6,0-4 1,-1-2 415,-3-2-257,0-2 0,0-2 569,0 1-423,-5-6 1,-1-1 397,-5-5 1,-5 0-278,1 0 1,-5 0-168,1 0 0,-1-1-590,0-3 0,0 1-918,5-4 0,-4-1-1108,4-3 2468,-6 4 0,9-8 0,-5 2 0</inkml:trace>
  <inkml:trace contextRef="#ctx0" brushRef="#br0" timeOffset="13">4900 12666 8353,'-7'-2'-1070,"3"-1"1174,-2 1 895,5-3 189,-4 5-255,5 5-395,0-3-14,0 8-57,5-9 0,2 4-111,9-5 1,-4 0-58,4 0 1,1 0-121,2 0 1,-1-1 82,1-3 0,0 3-673,4-3 0,-4 1 320,0 0 1,-1 1-1281,1-1 1,-3 1 178,-4 2 1192,-1 0 0,6 0 0,0 0 0</inkml:trace>
  <inkml:trace contextRef="#ctx0" brushRef="#br0" timeOffset="14">4865 12906 8402,'8'0'843,"0"0"1,-1 0-434,5 0 1,3-4 30,0 0 1,7-1-206,0 1 0,3 2-278,5-6 1,0 2 223,5-2 0,-1-1 64,0 5 0,-3-3-246,-1 3 0,-15-5 0,1 3 0</inkml:trace>
  <inkml:trace contextRef="#ctx0" brushRef="#br0" timeOffset="15">5596 12437 8269,'-5'-17'488,"4"0"189,-3 6 0,3-1 215,1 1-298,0-1 657,0 6-768,5 1 0,0 6-420,3 3 1,0 4 141,-4 7 1,4 3-74,-4 4 0,3 1-36,-3 0 0,1 4-110,-1-1 1,-3 1-2,3-4 1,-3 0-309,-1 0 0,0-2-6,0-2 0,0-2-90,0-6 366,0 1 0,0-5-71,0 1 207,0-6 0,2 3-12,1-5 0,0 0 93,5 0 0,-1 4 8,5 0 0,-1 0-80,0-4 1,5 0 17,-1 0 0,5 5-36,-1 3 1,3-2-131,1 1 1,-1 1 75,1 4 0,-1-1-107,-3 0 0,-3 1 35,-4-1 1,-1 4-155,1 1 0,-6 3-133,-2-4 0,-3 1 108,-1 0 0,-1-4-93,-3 4 1,-4 0 95,-7-1 1,-3 1-112,-4-5 1,-1 0 91,0 1 0,0-5-259,0 1 1,0-2 1,1 2 0,0-3-11,3-5 1,-1 0 132,4 0 0,1 0 382,4 0 0,-1-5 0,1-1 0,-1-6 0</inkml:trace>
  <inkml:trace contextRef="#ctx0" brushRef="#br0" timeOffset="16">5619 12472 8269,'-5'-12'-465,"4"1"387,-3-1 1,3 1 991,1-1 0,0 5-209,0-1 0,5 2-55,2-2 1,9-1-386,3 6 0,2-5-12,2 4 1,5 0-439,2 4 0,3-1 203,2-3 1,-5 3-899,1-3 0,-2 3 577,1 1 0,-2 0 303,-5 0 0,5 0 0,1 0 0</inkml:trace>
  <inkml:trace contextRef="#ctx0" brushRef="#br0" timeOffset="17">6190 12517 8099,'-10'5'339,"2"3"0,-2 3-63,3 5 1,-4-2 679,0 5 1,0 0-311,-1 3 0,5 6-219,-1 3 1,2 2-294,-2 1 1,-1 0-141,5 1 0,0-2-153,4-3 0,0-2 197,0-5 1,6-2-170,1-2 0,3-2 3,2-6 1,-1 0-17,1-4 0,0-2 86,4-5 0,-3 0 271,6 0 1,1-2-126,2-6 0,1 0-58,0-7 0,0-3 157,0-1 0,0-2-74,-1-2 0,-4-5 123,-3-2 1,2-3-143,-2-2 0,-1-4-87,-6-3 1,-3 2 88,-5-2 1,-1 5-254,-3-1 1,-3 6-8,-4 2 1,-6 9-10,-2 2 0,-1 7-240,1 4 1,-1 3 120,5 5 1,-4 0-511,3 0 1,2 6 319,7 6 0,-2 0-1510,5 7 1992,0 0 0,4 4 0,0 0 0</inkml:trace>
  <inkml:trace contextRef="#ctx0" brushRef="#br0" timeOffset="18">6727 12791 8194,'0'-11'2123,"0"5"-129,0 1 258,0-1-1517,0 5-698,0-4 0,0 6-1631,0 3 1,0-1 372,0 4 1221,0 1 0,-5 3 0,-2 1 0</inkml:trace>
  <inkml:trace contextRef="#ctx0" brushRef="#br0" timeOffset="19">7218 12255 8046,'0'-12'525,"0"6"-132,0 1 711,0 5 0,0 5-769,0 2 0,0 9 29,0 3 0,0 4-125,0 3 0,0 0 3,0 4 1,0-3-132,0 3 1,4-4-192,0 0 0,3-2-106,-3-1 0,0-1-524,-4-3 0,4 1-677,-1-5 1,3 0 178,-3-3 1208,-1-1 0,3 1 0,-5-1 0</inkml:trace>
  <inkml:trace contextRef="#ctx0" brushRef="#br0" timeOffset="20">7115 12860 8105,'0'-6'2016,"0"-5"-1205,0 10 1,5-8-292,3 5 0,7-1-117,4 2 0,3 0-166,1-5 0,3 6-383,1-2 0,5-1 71,-2 1 1,-1-3-65,2 3 1,-6 0-1032,2 4 1,-7 0 571,-1 0 0,-5 0 598,1 0 0,-2 10 0,-2 3 0</inkml:trace>
  <inkml:trace contextRef="#ctx0" brushRef="#br0" timeOffset="21">7195 13088 8164,'-5'-6'367,"4"0"735,-3 2-782,8-3 0,-3 0-62,3-1 0,2 6-15,2-2 0,2-1 15,1 1 0,1 0 0,-1 4 1,1-4-16,-1 1 0,1-1 15,-1 4 0,0 0 0,1 0 0,-1 0-1775,1 0 1,-1 1 3093,0 3 1,-3-2-579,0 6 0,-6 0-646,2 3 1,-3 0-359,-1 1 0,-1 4-851,-3 3 1,-2 3 349,-6 1 0,0 0 120,-3 0 1,2-1 82,-2 1 1,2 0 103,2 0 1,-1-4 269,1 0 1,4-5-118,4 1 1,1-6 278,2-1-268,0-6 333,5 3 0,5-5-70,6 0 1,3 0-3,-4 0 0,5-1-304,-1-3 1,3-1-323,1-3 0,-2-2-1112,-2 3 1,3-2 724,-3 1 0,-3-1 787,0 6 0,1-6 0,1 2 0</inkml:trace>
  <inkml:trace contextRef="#ctx0" brushRef="#br0" timeOffset="22">7800 12746 8056,'0'-12'407,"0"1"167,0-1 1,2 2 21,2 3-264,-3-3 16,4 8 242,-5-8 0,0 9-2013,0-9 706,0 8 717,0-3 0,-5 15 0,-2 3 0</inkml:trace>
  <inkml:trace contextRef="#ctx0" brushRef="#br0" timeOffset="23">8223 12220 8192,'-6'-16'-641,"1"3"594,5-2 0,0 6 454,0 1 1,0 5 526,0-5 668,0 5-677,0-2 136,0 5-800,0 11 0,0-3 181,0 11 1,0 0-64,0 4 0,0 4 8,0 0 0,0 3-204,0-3 1,0 3-111,0-3 1,0 1-38,0-2 1,3-1 134,1 1 1,0-6-738,-4-1 0,0-5 334,0 2 0,4-4-995,0 0 1,-1-5-1168,-3 1 2394,0 0 0,6 3 0,0 0 0</inkml:trace>
  <inkml:trace contextRef="#ctx0" brushRef="#br0" timeOffset="24">8132 12689 8192,'-8'0'-102,"0"0"737,6 0 0,-4 0 276,2 0-43,2 0 0,-1 0-134,6 0 0,4 0 19,4 0 1,2 0-267,2 0 0,3 0 6,5 0 1,3 0-555,1 0 1,5 0 122,-2 0 1,-1 0-806,2 0 1,-6 0 517,2 0 0,-7 0-625,-1 0 1,-4 0 849,5 0 0,-1 0 0,3 0 0</inkml:trace>
  <inkml:trace contextRef="#ctx0" brushRef="#br0" timeOffset="25">8292 13020 8115,'-6'-12'811,"4"1"6,-6 0 0,2 3-289,-2 0 1,2 4 326,2-3 1,3 3 149,-3-4-553,3 6 1,1-4 218,0 2-167,0 2-278,5-3 0,1 5 29,6 0 1,-1 0-154,1 0 1,3 0 90,0 0 0,5 0-190,-1 0 1,-1 4 11,1 0 0,-4 4-165,4-5 1,-5 6-3,2-1 1,-8 2-114,0 2 1,-5-1 98,0 0 0,-1 2-1,-2 2 0,0 2-185,0 2 1,-5 1 75,-3-5 1,-3 6-45,-5-2 0,2 1 88,-5-1 0,2 3-76,-2-3 0,-2-2 98,6 2 1,-4-3 66,4 3 1,0-5 63,3 1 0,2-6 203,2-2 1,2 0 41,2 0 1,3 0-77,-3-4 763,3-1-582,1 8 1,5-9 395,3 3 0,2-3-165,1-1 1,1 0 3,-1 0 1,2 0-230,2 0 0,-1 0-238,5 0 0,-4 0-287,4 0 0,-5 0 248,1 0 0,2-4-1752,-2 1 1,4-1 1751,-4 4 0,6-5 0,-4-2 0</inkml:trace>
  <inkml:trace contextRef="#ctx0" brushRef="#br0" timeOffset="26">8863 12734 6902,'-7'0'2955,"2"0"-765,5 0-1987,5 0 1,2 0 54,4 0 0,0 0-211,1 0 1,1 0 120,2 0 0,-3 0-272,4 0 1,0 0-85,-1 0 0,2 0-179,-2 0 0,-2 0 197,2 0 1,-2 0-122,-2 0 0,1 0-520,-1 0 0,0 0-194,1 0 1005,-6 0 0,4 0 0,-3 0 0</inkml:trace>
  <inkml:trace contextRef="#ctx0" brushRef="#br0" timeOffset="27">8817 12986 8096,'0'-7'435,"1"1"975,3 2-662,2 3 1,6-8 237,-1 5 0,1 0-413,-1 4 0,2-1-178,2-3 0,-1 3-359,5-3 0,0 3 86,4 1 1,0-4-218,-1 0 1,-2 0 147,-1 4 0,-4 0-2124,4 0 2071,-5 0 0,-3 5 0,-6 2 0</inkml:trace>
  <inkml:trace contextRef="#ctx0" brushRef="#br0" timeOffset="28">9753 12163 8154,'-5'-11'13,"3"3"658,-6 1-320,6 4 1,-5-2 536,4 5-515,1 0 0,-4 0-126,2 0 1,3 6 146,-3 6 1,3 0-150,1 7 1,0 0 82,0 4 0,0 1-53,0 3 1,0-3-211,0 3 1,0-3 0,0-1 0,0-4-112,0 0 1,0-4-214,0 4 0,0-5 198,0 1 0,0-6-17,0-1 1,0-4-15,0 3-30,0-4 1,1 2 8,3-5 1,-2 0 200,6 0 0,-3 0-49,6 0 0,-2-4 136,7 0 1,0 0-101,-1 4 0,6-3-32,-2-1 1,-2 0-6,2 4 1,-3 1 21,3 3 1,-5-1-121,1 4 1,-4 1 105,-3 3 1,-2 1-227,-2-1 1,-3 2-11,3 2 1,-9-1-36,-6 5 0,-1-1 14,-3 1 1,-3 1 78,-1-5 0,-1 1-275,1-5 0,-3 0 94,3 1 0,-1-1-126,1 1 0,-1-6 58,4-2 0,1 1-1133,4-1 1514,4 0 0,-3-4 0,4 0 0</inkml:trace>
  <inkml:trace contextRef="#ctx0" brushRef="#br0" timeOffset="29">9765 12243 8189,'0'-18'421,"0"7"0,0 1-86,0 2 0,4 2 23,-1-2 0,6 4 80,-1-3 0,2 4 221,2-1 1,0 2-566,3-2 0,-1 3 49,5-3 1,0 3-686,4 1 1,0 0 414,0 0 1,0 0 251,0 0 1,-2 4-126,-2-1 0,8 6 0,-3-2 0</inkml:trace>
  <inkml:trace contextRef="#ctx0" brushRef="#br0" timeOffset="30">10256 12312 8292,'-11'0'0,"0"5"156,4 2 1,-3 4 114,2 0 1,-2 2 315,-2 2 1,5 1-143,-1 3 0,4 3 16,-3-3 0,4 3-148,-1 0 1,3 1-284,1 0 1,0 0 64,0 0 1,1-4-134,3 0 0,3-5 73,4 1 1,2-4 115,2-3 1,-1 1-66,5-5 0,0 0-26,4-4 1,0-5 51,-1-3 0,1-2-13,0-2 1,0-3-61,0 0 0,-2-4 93,-2 4 0,2-6-21,-6 2 1,0-2-125,-3-2 0,-2-1 130,-3-3 0,-2-2-341,-5-5 0,0 3 76,0 1 1,-8 6-310,-4 1 0,-8 5 188,-3 7 0,-5 4-746,-6 3 1,-2 4 155,-2 4 0,3 4-2,-3 7 0,3 3 861,5 5 0,-3 5 0,4 1 0</inkml:trace>
  <inkml:trace contextRef="#ctx0" brushRef="#br0" timeOffset="31">9605 12951 8095,'-6'0'1159,"2"0"-670,8 0 0,2 0-72,5 0 1,2-4 349,2 1 0,3-1-266,5 4 1,1-1-50,3-3 0,2 2-172,5-1 1,2 0 33,2-1 1,2 2-117,6-6 0,0 6-164,-1-2 0,1-1-23,0 1 1,-2-1 95,-2 1 1,-3 3-273,-4-3 0,-1 1 119,0 0 0,-5 1-473,-2-1 0,-4 0 264,-4-1 0,-1 3-173,-3-3 1,-6 3-904,2 1-954,-7-5 833,1 4 0,-10-5 1452,-3 6 0,-7 6 0,-3 0 0</inkml:trace>
  <inkml:trace contextRef="#ctx0" brushRef="#br0" timeOffset="32">10050 13020 8132,'-11'0'424,"3"0"768,1 0-198,4 0 129,-2 0-285,5 5 0,0 1-324,0 6 0,0-1-28,0 0 0,0 1-167,0-1 1,-4 2-211,0 2 1,1-2-84,3 2 1,0 2-144,0-2 1,0 0 137,0-3 1,1-1-127,3 0 1,-3 1-480,3-1 1,2-1 271,2-2 0,2 1-313,1-5 0,5-1 180,-1-3 0,4 0-434,-4 0 1,4 0 324,-4 0 0,4 0-367,-3 0 1,0 0 920,-1 0 0,-7 0 0,2 0 0</inkml:trace>
  <inkml:trace contextRef="#ctx0" brushRef="#br0" timeOffset="33">10279 13180 8070,'-1'-7'1153,"-3"4"-734,2 1 1,-4 2 96,2 0 1,2 4-107,-6 0 0,6 5-177,-2-2 1,3 4 69,1 0 0,0 0 167,0 1 1,0 3-282,0 0 0,0 2 0,0-2 0,0-2-611,0 2 0,3-1 301,1 1 0,0-2-312,-4 2 1,1-6-13,3-2-1484,-3 1 1929,4 4 0,-5-6 0,0-1 0</inkml:trace>
  <inkml:trace contextRef="#ctx0" brushRef="#br0" timeOffset="34">1804 14527 8005,'-6'-5'0,"1"4"0,5-5 30,0 2 0,0 1 150,0-4 0,0 3 632,0-4-121,0 6 59,0-8-503,0 8 0,-4-4-1,0 2 1,-4 3-141,0-3 1,2 3 134,-2 1 0,-3 5-138,-5 3 1,1 2 123,4 1 0,-5 2-147,1 2 1,-1 3 25,1 5 0,2 5-105,-2 2 0,2-1 45,2 2 1,3-5-110,0 5 1,6-6-84,-2 2 0,3-3 100,1-1 0,0-2-268,0-2 0,5-2 97,2-6 1,4 3-33,0-2 0,4 0 43,0-8 1,2 0 111,-2-4 1,-1 0 32,5 0 1,-1-1 142,1-3 0,2-3 48,-1-4 1,-4 0-110,-1-1 1,2-3 112,-2 0 1,0-2-119,-3 2 0,-5-3 158,1-5 1,-6 1-149,2-1 0,1 0 3,-1 0 1,0 0-28,-4 0 1,-4 1-9,0-1 0,-3 5-7,3 3 1,-1 2 44,1 2 255,3 4-169,-9-3 187,8 9-255,-3-4 0,6 5-32,3 0 0,4 0 7,7 0 1,-1 0-7,5 0 1,0 4-71,4-1 1,1 1 82,3-4 0,-3 0-206,2 0 0,-1 0 107,-3 0 1,-3 0-192,1 0 0,-5 0-327,4 0 1,-5 0-1139,1 0 1723,-2 0 0,3 10 0,2 3 0</inkml:trace>
  <inkml:trace contextRef="#ctx0" brushRef="#br0" timeOffset="35">2250 14938 8307,'-6'-1'265,"2"-3"658,2 3-100,2-4-482,-5 5 0,4 1 42,-3 3 1,3 2-127,1 6 0,0-1-204,0 1 0,0 4 68,0 3 0,1-1-36,3 1 0,-3-4 30,3 4 0,-3-1-362,-1 1 0,0-2-205,0-6 1,2 0-41,2 1-360,-3-6 342,4 4-760,-5-8 111,0 3 1159,0-5 0,-5 0 0,-2 0 0</inkml:trace>
  <inkml:trace contextRef="#ctx0" brushRef="#br0" timeOffset="36">2101 14938 8307,'0'-11'0,"0"0"427,6-1 0,0 1-13,5-1 0,1 1 188,-1 0 0,1-1-123,-1 1 1,4 3-181,0 0 0,4 5-96,-3-5 0,3 6-156,-4-2 0,4-1 66,-4 1 0,0 0 106,-3 4 1,-1 5 37,1 3 1,-1-2-215,1 2 1,-6-1-776,-2 5 1,-3-1 353,-1 1 1,0 3 54,0 0 1,-5 0 153,-3-3 1,-2-1 97,-1 0 1,-1-3 456,1 0-282,-1-1 1,1 1 89,0 0 1,3-6 128,0 2 699,6-3-331,-3-1-236,5 0-257,0 5 0,5-3-12,2 1 1,4 2-214,0-1 0,0 1 51,1-1 1,1-3-51,2 3 0,-3 1 56,4-1 0,0 1-225,-1-1 1,1-2-48,-5 6 0,0-4-64,1 4 0,-2-5 146,-2 5-223,2 0 194,-9-2 1,4 4-393,-5-2 444,0 2 0,-5 1 243,-3 1 1,-2-1-155,-1 0 0,-4-3 97,-1 0 0,-3-2 34,4 2 0,-4-2 160,4-2 1,-4-3-264,4 3 0,-1-3-282,5-1 1,0 0-2061,-1 0 2362,6 0 0,1 0 0,5 0 0</inkml:trace>
  <inkml:trace contextRef="#ctx0" brushRef="#br0" timeOffset="37">3072 14653 8307,'0'-6'-96,"0"1"1253,0 5 0,5 0-743,3 0 1,2 0-110,1 0 1,2 0-13,2 0 1,3 0-5,5 0 1,-4 0-73,0 0 0,0 0 40,4 0 1,0 0-206,0 0 1,-4-4 123,0 0 0,-4-4-619,4 5 1,-5-1-128,1 4 0,-2-4-1408,-2 0-719,1 0 1146,-1 4 1551,-5 0 0,-6 5 0,-6 2 0</inkml:trace>
  <inkml:trace contextRef="#ctx0" brushRef="#br0" timeOffset="38">3232 14779 8307,'-18'11'0,"6"-3"-151,4-1 282,5-4 1,-2 3 304,5-2 0,2-3-35,1 3 0,4-3 175,4-1 0,4 0-113,1 0 0,4 0 125,-1 0 0,6-4-255,2 1 0,4-6-60,-5 1 1,1-2-611,-4-1 1,0 3 288,-1 0 1,0 2-325,-3-2 0,-1 3 221,-3 5 151,-2 0 0,3-5 0,-4-1 0</inkml:trace>
  <inkml:trace contextRef="#ctx0" brushRef="#br0" timeOffset="39">3906 14573 8307,'0'-16'366,"-5"3"303,4-4 1,-4 10 337,5-1 652,0 6-1123,5 2 1,0 11-142,2 8 1,3 3-100,-2 0 1,2 6 15,2 3 1,-1 1-145,0-2 1,1 3-175,-1-3 1,1 0 142,-1 0 1,1-3-73,-1 3 0,-1-4-551,-2 0 0,2-3 253,-2-4 1,-3 1-5,-2-4 1,0-2-13,1-7 551,-3 3-32,4-8 188,-5 3 1,0-7-146,0-1 0,-4-4-112,0-4 0,-4-2-13,0-2 1,3-3 40,1-5 1,3-2-312,1-6 0,-4 0 68,0-11 0,0-1-334,4-7 1,0 1-219,0-8 0,-3 2 102,-1-6 0,0-1-143,4 1 0,1 0 225,3 4 0,1 3 55,3 4 0,2 2 8,-2 10 1,2 5 52,1 6 1,4 3 163,1 1 1,-1 5 400,-4 3 1,1 2-181,-1 2 1,4 0 40,0-1 0,2 5 270,-2-1 1,-1 4-395,5-3 1,-1 3 86,1-4 1,3 4-106,-3-3 1,2 3 163,2-4 1,5 6-88,2-2 1,3-1 18,2 1 1,4 0-78,3 4 1,-2 0 6,2 0 0,-4 0 50,4 0 0,-5 2-35,1 1 1,-1-1-83,1 1 1,-1 2 78,5-1 1,0 0-75,3-4 1,0 0-15,-3 0 0,-1 0-155,-6 0 1,0-4 147,-8 0 0,0-1-16,-5 2 0,-4 1-266,-3-1 147,-2 1-448,-2 2 1,-5 0 223,-6 0 1,-6 0-1214,-5 0 0,-4 2 1611,0 1 0,-11 4 0,2 4 0</inkml:trace>
  <inkml:trace contextRef="#ctx0" brushRef="#br0" timeOffset="40">4488 14025 8197,'0'-7'0,"0"-3"0,0 9 319,0-4 0,-3 4 1294,-1-3-1224,0 3 0,3-4-172,-3 5 0,3 1-89,-3 3 1,3 2 58,1 5 0,-4-2 15,0 3 0,0-3-212,4 6 0,0-1 32,0 1 0,0-2-65,0 2 0,0-2 79,0-2 0,0 0-137,0 1 1,0-1 56,0 1 1,0-5-43,0 1 1,4-4 94,0 3 0,0-4 207,-4 7-201,5-9 0,1 4 176,5-5 1,1 0-92,-1 0 1,1-1 28,-1-3 1,4 3-69,1-3 0,3 3-10,-4 1 0,4 0-31,-4 0 0,0 1-17,-3 3 1,-1-1-158,1 4 1,-2 1 114,-3 3 1,0-2-106,-4 3 1,-1-4 72,2 8 0,-7-4-218,-1 0 1,-5-1 21,2 1 0,-7-1 28,-1 0 1,-2-3 73,2 0 0,-3-5-112,-5 5 0,4-4-80,0 4 1,5-6 117,-1 2 1,-2-3-438,2-1 1,4 0-283,3 0 958,1 0 0,-5-5 0,1-1 0</inkml:trace>
  <inkml:trace contextRef="#ctx0" brushRef="#br0" timeOffset="41">4477 14036 8197,'0'-7'270,"0"-1"0,1 4-24,3-3 0,2 4 251,6-1 0,1 2-119,2-2 0,3 3-264,4-3 1,1 3 162,0 1 1,4 0-394,-1 0 1,5 0-165,-5 0 0,1 0-189,-4 0 0,-2 0-419,-1 0 0,0 0 408,-5 0 1,0 0-666,-3 0 1145,-1 5 0,1 6 0,-1 7 0</inkml:trace>
  <inkml:trace contextRef="#ctx0" brushRef="#br0" timeOffset="42">4922 14036 8197,'-5'7'-691,"-1"3"1,-4-4 895,2 6 1,-1-4 212,6 4 0,-5-3-87,4 6 0,-4 1-117,5 0 0,-1 3 6,4-4 1,-4 4-21,0-4 1,0 4-95,4-4 1,2 4-164,2-3 1,2-2-54,5-7 1,1 2 94,-1-5 1,2 4 164,2-5 0,-1 1-86,5-4 0,0-5 180,4-3 1,-4-2-32,0-1 0,0 2 67,4-2 0,-5 2-58,-3-6 0,-2 1 22,-2-2 1,-3 2 14,-1-5 0,-4 0-39,1-4 0,-4 4-297,-4 0 1,-6 0 75,-6-3 0,-4 4-433,1 3 0,-3 7-79,0 4 1,-5 3-316,0 1 0,1 2 231,3 6 1,0 1-274,0 10 0,4 0 425,0 4 1,5 0 444,-1-1 0,-3 6 0,0 2 0</inkml:trace>
  <inkml:trace contextRef="#ctx0" brushRef="#br0" timeOffset="43">4454 14664 8197,'-5'-11'726,"4"3"-128,-3 1 0,3 3-125,1-4 0,1 6 114,3-2 0,2-1-146,6 1 1,-1 0-9,0 4 1,6 0-107,2 0 0,3 0-73,0 0 0,5 0-40,0 0 1,3-4-1,-3 1 1,4-1-104,0 4 1,1-1 4,-2-3 1,3 1-49,-2-4 0,0 3-49,0-4 0,2 6-374,-3-2 0,-2-1-44,-1 1 0,-4-4-257,-4 5 1,2-5 396,-2 4 1,-2-1-261,-2 1 226,-2 3 0,-6-4-522,1 5 125,-6 0 690,3 0 0,-10 5 0,-1 1 0</inkml:trace>
  <inkml:trace contextRef="#ctx0" brushRef="#br0" timeOffset="44">4820 14744 8197,'-18'0'324,"1"0"673,6 0 535,5 0-1020,1 0 0,5 2-36,0 1 1,0 0-170,0 5 1,0-5 19,0 5 1,0-4-121,0 3 1,0 1 54,0 3-113,-6 1 1,5-1-223,-3 1 1,3-1-229,1 1 0,0-1 178,0 0 0,0-3-308,0 0 1,5-2 188,3 2 1,-2 0-310,2-4 0,-1 4 8,5-4 0,-1-1-184,1-3 1,-5 0 206,1 0 1,-1 0-49,5 0 1,-1 0 567,1 0 0,-6-5 0,-1-1 0</inkml:trace>
  <inkml:trace contextRef="#ctx0" brushRef="#br0" timeOffset="45">4922 14847 8197,'0'-6'1200,"0"1"160,0 5-897,0 5 0,0 1 184,0 6 0,0 3-155,0 0 1,4 0-82,0-3 0,4 3-225,-5 0 0,3 0-167,-3-3 1,-1 0-234,1 4 254,4-4 0,-6 5-1104,3-6 1,-3 1 442,-1-1 0,0-3 621,0-1 0,-5 1 0,-1 3 0</inkml:trace>
  <inkml:trace contextRef="#ctx0" brushRef="#br0" timeOffset="46">6144 14562 8197,'-11'-5'567,"5"-2"-321,1-4 0,5-1 568,0 1-484,0-1 1,0 1 252,0 0 0,1-1 449,3 1-687,-3-1 0,8 1-84,-5 0 0,3 3 0,-3 0 0,5 2-148,-1-2 1,2 2 77,1 2 1,-2 2-177,2-6 0,-2 6 5,7-2 1,-3-1-131,3 1 0,0-1 59,3 1 1,3 3-50,-3-3 0,-1 4 39,1 4 0,-5 2-93,1 5 1,-2 2-124,-2 2 0,0 3 64,1 5 1,-2 0-37,-2 0 1,2-4 2,-3 0 0,7-5 125,2 1 1,-1 0 43,-4-3 0,4 2 121,1-7 0,3 2-68,-4-1 0,4-3 156,-4-5 1,4 0-15,-4 0 0,1 0-126,-5 0 1,4-5 70,1-3 1,3-2-34,-4-2 1,0 1-325,-4 0 0,1-1-196,-1 1 0,-1-1-282,-2 1 0,-3-1 59,-5 1 0,0 3 713,0 1 0,-10 4 0,-3-2 0</inkml:trace>
  <inkml:trace contextRef="#ctx0" brushRef="#br0" timeOffset="47">6293 14790 8197,'-6'-5'0,"-1"-1"537,3-6 190,3 1 0,-4-1 92,5 1 1,1 3-321,3 1 0,-1 0-40,4 0 1,-3-2-199,4 5 1,-1 0 99,5 4 1,-1-4-154,1 1 1,-5-1-107,1 4 1,-1 0-186,5 0 0,-1 0 147,1 0 1,-1 4-303,1-1 0,3 5 140,0-4 1,0 5-262,-3-2 1,3 3 145,0 2 1,0-1-32,-3 1 0,-1-1 70,1 1 1,-1-1-75,0 0 1,1 0 238,-1-4 0,1 2-33,-1-5 1,1 0 401,-1-4 0,4 0-175,0 0 0,1-2 141,-5-1 0,4 0-90,1-5 1,-1 1 18,-4-5 1,2 4-88,2-4 0,-6 6-28,2-9 1,-3 4-407,0-4 185,-3 2-2070,-5 2 1004,0 0-588,-5 4 0,3 3 167,-1 8 1568,1 3 0,2 9 0,0 2 0</inkml:trace>
  <inkml:trace contextRef="#ctx0" brushRef="#br0" timeOffset="48">7424 14573 8172,'-12'-18'0,"2"-2"702,2 5 0,3-1-199,5 5 1,0 0-235,0-1 1,0 1 566,0-1-201,0-4 1,0 3-248,0-2 0,0 6-162,0 1 1,4 5-156,0-5 0,5 6 145,-2-2 1,4-1-150,0 1 0,-2 0 118,2 4 0,-6 0-286,7 0 0,-3 0 41,2 0 1,1 5-312,-1 3 0,-3-2 111,-1 2 0,-4-1-53,1 5 1,1-5 99,-2 1 1,1 0 85,-4 3 0,0 0 160,0 1 1,-1-1-74,-3 1 1,2-2 121,-6-3 1,5 4 175,0-4 57,-4 3 0,5 2-127,-6-1 1,6-3 132,-2-1 0,3 1-91,1 3 1,3-3-83,1 0 1,4-1-135,-4 5 1,4-2 76,0-3 1,6 4-107,1-4 0,2 3 107,-2 2 1,-1-1-282,5 1 1,-4-1-24,4 0 0,-5 1-43,1-1 0,-2 2-32,-1 2 0,-2-2 151,-3 2 0,-2-2 59,-5-2 0,-1 2-26,-3 2 1,-2-2 288,-5 2 1,-2-2-22,-2-2 0,-3-1-10,-5-2 1,4 1 10,0-5 0,-1 3 274,-7-3 1,4 4 111,0-4 1,2-1-146,5-3 1,1 0-398,4 0 143,-1 0 0,5-1-1093,-1-3 1,6 2 111,-2-6 0,8 4-204,3-3 0,7 3-105,1-4 0,6 6-1748,-2-2 2885,2 3 0,7-4 0,1-2 0</inkml:trace>
  <inkml:trace contextRef="#ctx0" brushRef="#br0" timeOffset="49">7903 14893 8048,'0'-12'50,"0"6"2685,0 1-1197,0 5 684,0-5-1147,0 4-673,0-4-909,0 5 152,0 5 1,0-3 354,0 6 0,0-1 0,0 5 0</inkml:trace>
  <inkml:trace contextRef="#ctx0" brushRef="#br0" timeOffset="50">8132 14356 8050,'0'-11'9,"-5"-1"1,3 1 166,-1-1 1,1 1 526,2 0-211,0-1 556,0 1-128,0 4-351,0-3-100,0 9-220,0 6 0,0 8-59,0 10 1,4-1 40,0 1 1,0-1-195,-4-3 0,3 2 139,1-2 1,0-1-302,-4 1 0,4-4-132,0 4 42,-1-5 0,-3 3 13,0-6 101,6-4 0,-5-1 115,3-2-66,-3-3 742,-1 4-463,5-10 0,-2 0 54,4-3 1,1 0-56,3 4 1,1-4-122,-1 4 0,0 0-19,1 4 1,-1 0-151,1 0 0,3 0-32,0 0 1,0 2 107,-3 2 1,3 2-454,0 5 310,0 1 0,-7-1 1,-2 2-171,0 2 1,-3-1 83,-3 5 1,0-1-32,0 1 1,-1 2 47,-3-2 1,-3-1-146,-9 1 0,4-5 48,-4 1 0,0-2 131,1-1 0,-4-1-309,4 0 0,-5-3 56,5 0 1,0-6-345,4 2 0,3-3-338,0-1 1101,6 0 0,-8 0 0,3 0 0</inkml:trace>
  <inkml:trace contextRef="#ctx0" brushRef="#br0" timeOffset="51">8154 14299 8050,'-6'-11'0,"1"-1"462,5 1 0,1-1 35,3 1 0,2 3-74,6 1 0,1 0-129,2 0 1,-1-2 154,5 5 1,0 0-466,4 4 1,0-4 98,-1 1 0,1-1-533,0 4 0,0 0 322,0 0 1,-2 0-440,-2 0 0,3 0 567,-3 0 0,-8 0 0,0 0 0</inkml:trace>
  <inkml:trace contextRef="#ctx0" brushRef="#br0" timeOffset="52">8714 14208 8050,'-5'-7'0,"-1"2"617,-1 5 0,1 0-178,2 0 0,2 5 290,-6 3 1,4 3-233,-3 4 1,0-1-103,0 5 1,0 1-160,4 2 1,-3 1 28,-1 0 1,0 0-298,4 0 1,1 0 104,-1-1 1,-2 1-264,1 0 1,0-4 128,4 0 0,0-5-465,0 1 1,1-2 254,3-2 1,-1-3 78,4 0 0,1-6-720,3 2 0,2 1 117,2-1 1,-2 0-585,2-4 1379,3 5 0,-11-4 0,4 4 0</inkml:trace>
  <inkml:trace contextRef="#ctx0" brushRef="#br0" timeOffset="53">8783 14550 8050,'-5'-6'-520,"2"1"1624,-5 5 1,5 0-208,-5 0 0,5 5-24,0 2 0,-2 4-329,1 0 1,-4 4-87,4 0 1,1 6-181,3-2 0,-2-1-32,-2 1 0,3 0-238,-3 3 1,3 0 80,1-3 0,0 1-863,0-4 1,-1 3-287,-3-4 0,3 0 1060,-3-3 0,3 4 0,1 2 0</inkml:trace>
  <inkml:trace contextRef="#ctx0" brushRef="#br0" timeOffset="62">9068 1039 8412,'-11'-17'0,"-1"0"0</inkml:trace>
  <inkml:trace contextRef="#ctx0" brushRef="#br1" timeOffset="70">21939 18662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08:54:45.5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6670 17748 8235,'-7'-1'290,"2"-2"0,2-2 2449,-1-1-2563,0 3 178,4-2-325,0 5-43,0 5 1,0 2-27,0 4 0,1-2 124,3 2 1,-3-2-142,3 6 1,-1-2-3,0-1 0,-1 3 140,2 0 0,-3 0-58,-1-3 0,0 0 42,0 4 0,0-4 1,0 3 1,0-6 45,0-1 0,0 0-1,0 3 1,0-3-49,0-1 1,0-3 81,0 4 61,0-6-31,0 3 596,0-5-720,0-5-283,0 4-84,5-9 267,1 3 1,6 1-68,-1 2 0,-3-1 78,-1 1 0,1 1 9,3 3 0,1 0-3,-1 0 0,1 0 17,-1 0 1,0 1 5,1 3 0,-1-2 7,1 6 0,-5-1 22,1 5 0,-4-1-32,3 1 1,-4 3-59,1 0 0,-3 2 36,-1-2 0,0-1-5,0 5 1,0-5 59,0 1 0,0-2 5,0-2 1,-5-3 22,-3-1 0,-3 1 153,-4 3 1,1-3-39,-5 0 1,1-2-116,-1 2 0,-3-2-134,3-2 0,1-3-73,-1 3 1,5-3-197,-1-1 1,6 0 66,2 0 1,3 0-573,-4 0 391,6-5 468,-3-1 0,10-6 0,1 1 0</inkml:trace>
  <inkml:trace contextRef="#ctx0" brushRef="#br0" timeOffset="1">6658 17657 8251,'-6'-7'1500,"1"2"-506,5 5-716,0-5 0,1 4-105,3-3 1,-1 3 393,4 1-472,1 0 1,3 0 103,1 0 1,-5 1-196,1 3 1,-1-3-5,5 3 1,-1-3-8,1-1 0,-3 0 99,2 0 0,-6 0-46,7 0 1,-4 0 7,4 0 0,-1-1 51,1-3 1,-1 3-107,1-3 0,-5-1 42,1 1 0,-4 0-197,3 4-47,-4 0-498,2 0-3120,-5 0 3821,0 5 0,0 2 0,0 4 0</inkml:trace>
  <inkml:trace contextRef="#ctx0" brushRef="#br0" timeOffset="2">7287 17702 8287,'0'-6'451,"0"1"181,0 5 0,0-5-29,0 4-92,0-5 999,0 6-1310,0 6 1,0 1-92,0 8 1,-2 3 60,-2 5 0,-2 4-12,-5-1 1,-5 7 47,1 2 0,0-1-8,4 4 0,-5 3-185,1 0 1,-1 0 75,0 1 0,4-5-94,-4 1 1,4-4 108,0-4 0,5-2-89,-1-5 0,6-4 113,-2 0-189,-3-5-229,6 3 1,-4-10-64,5 1-279,0-5 138,0 2-1088,0-5 0,4-5 581,0-3 0,5-2 1001,-2-2 0,8-4 0,3-2 0</inkml:trace>
  <inkml:trace contextRef="#ctx0" brushRef="#br0" timeOffset="3">7583 17782 8157,'0'-11'1338,"-5"5"-1210,4 0 0,-5 6 129,2 0 1,-2 2 113,-6 2 0,1 3-128,-1 8 0,0 3-1,-4 5 1,2 4 23,-5-1 1,5 5 15,-1-5 0,4 5-36,3-5 0,-2 5-4,2-4 1,3 3-119,2-3 0,1 2 121,2-6 0,0 6-345,0-6 0,2-2 10,1-2 0,0-5 11,5 2 1,-1-4-43,5 0 1,-1-2-148,0-3 1,5 2 62,-1-5 1,5-1 85,-1-7 1,3 1 149,1-4 1,-4-1-86,0-3 1,-4-5 22,4 1 1,-9 0-5,2 4 0,-5-5 17,1 1 1,-3 0-29,-5 3 0,-9 1-35,-2 0 1,-10 0-304,-2 4 1,-5-2 135,-6 5 1,0 2-362,0 5 0,3 5 11,1 7 0,4-1-759,0 5 1357,7 0 0,-3-1 0,4-1 0</inkml:trace>
  <inkml:trace contextRef="#ctx0" brushRef="#br0" timeOffset="4">12403 17668 8157,'0'-11'-1544,"0"3"1879,0 0 1395,0 6-411,0-8-384,0 8-683,0-3 1,1 5 118,3 0-171,-3 0 1,6 2-6,-3 1 1,-3 4-16,3 4 1,-3 6-113,-1 2 0,4-1 77,0 1 1,-1 0-158,-3 3 1,0 1 20,0 0 0,2-4 1,1 0 0,-1-1-22,1 1 0,-1 1-81,-2-4 0,0-1 38,0-4 0,0 1-270,0-1-235,5 0-621,-4 1-630,4-6 1236,0 4 0,-2-8-678,4 1 1253,-4-1 0,7-7 0,-4-2 0</inkml:trace>
  <inkml:trace contextRef="#ctx0" brushRef="#br0" timeOffset="5">12906 17588 8029,'0'-6'1117,"0"1"-439,0 5 0,-4 9-634,0 2 1,-5 8 138,1 0 0,-2 3 74,-1 0 0,-2 6-50,-2 3 0,2 2 3,-2 1 1,1 0-128,-1 1 1,2-1 108,-2 0 0,1 4-144,-1 0 0,2-3 152,-2-5 1,2-5-286,2 2 1,-1-3-65,1-1 0,3-4-58,1 0 0,3-9-347,-4 2-381,6-3-554,-3 2 1066,5-5 1,1-1-305,3-5 1,2-5-60,5-2 786,1-3 0,4-7 0,2-1 0</inkml:trace>
  <inkml:trace contextRef="#ctx0" brushRef="#br0" timeOffset="6">13214 17759 8157,'0'-11'334,"0"0"0,0 3 313,0 0 272,-5 6-319,-1-8 0,-6 8-265,1-1 0,-1 6-99,1 5 0,-2 3-142,-2 5 1,1 5 93,-5 6 0,4 3-65,-4-3 1,5 3 112,-2-3 0,4 5-137,0-2 0,2-2 50,3-1 1,-2 1-125,5-2 1,0 1 7,4-4 1,0-5-249,0-3 18,0 3 0,4-6-25,0 4 1,5-9-7,-2-3 1,7-3 56,1-1 1,4-1 139,-3-3 1,4-2-11,-1-6 1,-3 1 20,0 0 0,-4-2-1,0-2 1,-5 2 14,1-2 1,-5 1 86,0-1 0,-1 2-80,-2-2 1,-7 2 51,-4 2 1,-4 4-99,-4 3 0,-4-1-92,0 2 0,-4 4-53,-3 6 0,2 5-250,5 3 0,2 2 74,1 2 0,5 1 366,8-5 0,2 5 0,5-2 0</inkml:trace>
  <inkml:trace contextRef="#ctx0" brushRef="#br0" timeOffset="7">15932 8017 8023,'0'-6'103,"0"1"785,0 5 0,4 5-674,0 3 0,0 3 12,-4 4 1,0-1-136,0 5 1,1 0 81,3 4 0,-3 0 11,3 0 0,-3 0-14,-1 0 0,0-1 43,0 1 0,0 0 64,0 0 1,0 0-5,0 0 1,0-1-234,0 1 0,0-4-84,0 0 0,0-3 105,0 3-1071,0-5 0,1 2 801,3-4 0,-3-5 209,3 1 0,-3-6 771,-1 3 1331,0-5-1999,5 0 56,-3 0-403,3 0 206,0-5 1,-3 4 57,6-3 1,0 3 0,3 1 0,0 0 129,1 0 1,1 0-113,2 0 0,1 0 99,3 0 0,3 0-22,-3 0 0,-1-4 8,1 0 0,0 1-70,4 3 0,-2 0 41,-2 0 0,2-4-68,-6 0 1,1 0 46,-1 4 1,-6-4-100,3 1 143,-3-1-369,-3 4 0,0 0-487,-2 0-273,-3 0-92,5 0 249,-17 0 0,4 0-301,-8 0 0,2 0 137,1 0 1019,1 0 0,-6 5 0,0 1 0</inkml:trace>
  <inkml:trace contextRef="#ctx0" brushRef="#br0" timeOffset="8">15932 8257 8017,'-6'0'0,"-1"-1"476,4-3 171,1 3-300,-3-4 0,7 5-119,1 0 1,0 0 32,4 0 1,2 0-34,7 0 1,-4 0 19,4 0 0,1 0 8,2 0 0,3 0-29,1 0 1,0-4-90,-1 0 1,1 0 103,0 4 1,-4 0-225,0 0 0,-5-1 108,1-3 1,-2 3-129,-2-3 0,1 3 35,-1 1 0,-1-1-427,-2-3-164,2 3-436,-9-4 434,5 5 176,-6 0 1,-6-4-888,-1 0 0,-5 0 1271,-3 4 0,-3 0 0,-4 0 0</inkml:trace>
  <inkml:trace contextRef="#ctx0" brushRef="#br0" timeOffset="9">15955 8006 7993,'-6'-6'-344,"1"-4"1,5 7 245,0-5 981,0 6-491,0-3 1,1 5 172,3 0-12,2 0-164,0 0-91,4 0-100,-3 0 0,5 0 141,4 0-160,-4 0-10,10 0 1,-4 0 20,5 0 0,-4 0-28,0 0 0,-2 0 177,2 0-562,3 0 215,-4 0 1,1-4-659,0 0 501,-5 0 0,6 1-687,-5-1 0,4 0 12,-3 4-1147,-1 0 1987,-4 0 0,1-5 0,-1-1 0</inkml:trace>
  <inkml:trace contextRef="#ctx0" brushRef="#br0" timeOffset="10">16606 7766 10443,'0'12'366,"1"4"-120,3 3 1,-3 3-204,3 1 1,1 3 103,-1 1 0,0 5-225,-4-2 0,0 4 9,0 4 0,0-1 4,0 5 1,0-5-275,0 1 1,0-3 134,0 0 1,0-2 1,0-3 1,0 2 128,0-5 0,0-1 252,0-3 0,0-1-101,0-3 1,0-2 195,0-1 1,0-7 272,0 2-20,0-2-166,0 2 28,0-4 15,0-2 319,0-5-468,-5 0-416,3 0 355,-3 0-484,5 0 322,5 0-50,-3 0 86,8 0-67,-4 0 0,2 0 54,-1 0-47,1 0 0,3 0 130,1 0 1,-1 0-112,1 0 0,-1 0 52,1 0 1,-1 0-34,0 0 0,1-4-27,-1 0 1,1 0 31,-1 4 1,-3 0-127,-1 0-153,-4 0-418,2-5-109,0 4 275,-4-4 298,-1 5-1375,-1 0 911,-9 0 1,2 0 645,-7 0 0,2 5 0,-3 1 0</inkml:trace>
  <inkml:trace contextRef="#ctx0" brushRef="#br0" timeOffset="11">16595 7823 8106,'-12'-5'227,"6"4"-35,1-4 1,5 4 193,0-3-224,0 3 194,0-5 273,0 6 1,5-1-427,2-3 1,5 3 0,3-3 0,-1 3-80,5 1 0,-4 0 113,4 0 0,-1 0-264,1 0 26,3-5 0,-6 4 211,3-3-321,3 3 58,-10 1 0,6-4-1003,-3 0 367,-2 0-1278,4 4 1967,-6 0 0,0 0 0,1 0 0</inkml:trace>
  <inkml:trace contextRef="#ctx0" brushRef="#br0" timeOffset="12">17246 7938 8056,'0'-7'63,"0"2"1,0 4 1049,0-3-179,0 3-270,0-4 46,0 5-422,-6 0 60,0 0-189,-5 0 1,-1 0 86,1 0 1,-1 0-130,1 0 0,0 3 54,-1 1 1,1 5-145,-1-1 1,-3 2 36,0 1 1,0 6-73,3 2 1,-3 2 86,0 2 1,0 0-151,3 0 1,1 0 62,-1 0 1,2-1 88,2 1 1,0 0-181,4 0 0,-4 0 79,4 0 0,1-4-92,3 0 1,0-1 72,0 1 0,3-3-54,1-5 87,5 1 1,1-1-29,5 1 28,1-6 1,0 3 182,3-5 1,-1 0-50,1-4-111,-5 0 247,8 0-238,-5 0 0,2 0 50,0 0 24,-5 0-43,3-5 1,-6 2-142,1-5 48,-1 6 1,-1-5-394,-2 4 0,1 0 190,-5-4 1,1 4-780,-2-1 0,-1 2-132,1-2-940,-1 3 2090,-2-5 0,-5 1 0,-2-1 0</inkml:trace>
  <inkml:trace contextRef="#ctx0" brushRef="#br0" timeOffset="13">17360 7835 8019,'-12'-12'381,"6"5"771,2-1-647,3 6-508,1-4 93,0 1 190,0 4 262,0-4 211,0 5-676,5 0 1,1 0 36,6 0 0,-1 1 49,1 3 1,0-3-172,3 3 1,-1-1 124,5 1 1,-3-3-143,3 3 0,-4-3 54,4-1 1,-5-1-52,1-3 1,2 3 63,-2-3 0,-1 1-63,-7-1 155,4 3-61,-5-4 12,0 5 31,-1 0 118,-5 0-23,0 5-166,0 1 1,-3 6-90,-1-1 88,-5 6 0,8 1-45,-3 4 0,3 3 51,1 1 0,-4 2-128,0 3 1,0 2 112,4-3 1,0 2-99,0-2 0,0 3 75,0-2 0,0-2-71,0 1 0,1-3 79,3 3 1,-1-4 7,4 0 0,-4-2 39,1-1 1,1-1-54,-1-3-6,-1 3 63,-3-10-58,5 5 0,-3-2 35,2 0 14,-3 0-39,-1-8 0,0 3 42,0-3 165,0-1 42,0 4 70,0-9 26,0 9-214,0-9 1,-1 4 159,-3-5 0,1 0-83,-4 0 0,-1 0-60,-3 0 1,-1 0 2,1 0 0,-5 0 12,1 0 0,-4 0-228,4 0 0,-5 0-77,1 0 1,1 0-203,-1 0 1,5 0-443,-1 0 0,2 2-8,2 2-1782,4-3 1094,2 4 596,5-5 1,3 0 862,4 0 0,6 0 0,10 0 0</inkml:trace>
  <inkml:trace contextRef="#ctx0" brushRef="#br0" timeOffset="14">17908 8200 7953,'-6'0'2045,"0"0"-1403,6-5 173,0 4-545,0-4 113,0 5 1,6 0 1,-4 0-52,6 0-111,-1 0 116,5 0-158,-1 0 0,4 0 181,1 0-289,-1-5 19,1 3 1,-2-6 7,5 4-49,-5 0 0,7 0 263,-6 0-1146,5 0 604,-7-1 1,3 4-921,-4-3 1,-5-1-53,1 1-1186,-5 1 2387,2 3 0,-5 0 0,0 0 0</inkml:trace>
  <inkml:trace contextRef="#ctx0" brushRef="#br0" timeOffset="15">17919 8360 11852,'12'0'1906,"0"0"-1264,4 0 57,-4 0-376,10 0 1,-4 0 30,5 0-190,-1 0 1,1-4-86,0 0 1,-4-1 83,0 2 1,-1 1-1162,1-1 749,-3 1 0,-8 2-33,0 0-2370,-1 0 1094,0 0 1558,-2 0 0,-5 0 0,0 0 0</inkml:trace>
  <inkml:trace contextRef="#ctx0" brushRef="#br0" timeOffset="16">18719 7903 8054,'0'-7'0,"0"-1"363,-5 5-138,3-7 38,-3 9 193,5-9-199,0 9 637,0-10-85,0 10-40,0-4-67,0 5-325,0 5-205,0 2 1,0 5 57,0 3 1,2 2 175,1 2-409,-1 3 57,3-10 0,-5 10-153,0-3 74,0 2 0,0-3-116,0-3 1,0 2 37,0-2 174,0 0-306,5-3 169,-4-1 0,4 1-6,-5-1 1,0-3 22,0-1 0,0-3 2,0 4-109,0-6 107,0 3 1188,0-5-1178,5 0 0,2 0 75,4 0 0,4 0 9,1 0 0,4 0-18,-1 0 0,2 0-101,2 0 1,-1 2-30,-3 1 0,1 0-6,-5 5 116,6-1-58,-9 0 42,5 3 1,-7-4-11,-2 5-125,2 1 132,-9 4 1,4-2-31,-5 5 0,-1-3-4,-3 3 1,0-2-41,-7 2 59,2 3 0,-9-9 134,3 2 0,1-2-83,-5-2 0,1-1 80,-1-2 0,-1 2-60,5-2 0,-4-3-289,3-2 130,-4-1 0,7-2 136,-2 0-904,2 0 579,2 0 1,3 0-751,1 0 660,4-5 1,-6 2-745,6-5 1,-1 5 1137,4-5 0,-5 0 0,-2-3 0</inkml:trace>
  <inkml:trace contextRef="#ctx0" brushRef="#br0" timeOffset="17">18707 7880 8100,'0'-7'0,"0"-1"398,0 6-205,0-3 0,0 3 45,0-2 331,0 3-289,5-4 1,2 5 415,4 0-353,6 0 0,0 0-115,6 0 0,1-4 8,3 1 1,-3-1-136,3 4 0,-4 0 80,-4 0 1,1 0-361,-5 0 1,4 0-113,-3 0 0,-5 0-1067,-3 0 1030,-1 0-1501,5 0 1829,-6 0 0,4 0 0,-4 0 0</inkml:trace>
  <inkml:trace contextRef="#ctx0" brushRef="#br0" timeOffset="18">19267 8143 11597,'6'0'-547,"-1"0"0,0 0 0,2 0 0</inkml:trace>
  <inkml:trace contextRef="#ctx0" brushRef="#br0" timeOffset="19">19667 7675 8011,'0'-7'0,"-5"-3"31,3 9 51,-3-9 0,5 9 1074,0-4 921,0 5-1937,0 5 1,0 1 86,0 5 0,0-3-175,0 0 0,0-1 202,0 5-286,0-1 0,0 1 15,0-1-70,0 0 1,-3 1 109,-1-1-175,0-4 78,4 3 1,-1-8 31,-3 6 1,3-4 84,-3 3-82,2-4-90,2 2 116,0-5-10,0 5 159,0-4-138,0 4 214,0-5 0,6 4-142,1 0 1,3 1 98,2-1 1,-1-3-210,1 3 1,3 2 109,0 2 0,2-2-143,-2 2 121,-3-1 0,5 1 43,-6 0-395,1-1 180,-1 5 1,1-1-227,-1 1 194,-5-1 1,1 0 85,-3 1-33,-3-1 55,4 1 1,-6-1 125,-3 0 0,-4 0-67,-7-4-14,2 3 0,-8-3 5,2 4 1,1-3-13,-1-1 209,5-4-188,-8 2 1,6-5 40,-3 0-658,2 0 404,1 0 1,3 0-1319,-2 0 742,7 0 778,-2 0 0,4-5 0,-6-1 0</inkml:trace>
  <inkml:trace contextRef="#ctx0" brushRef="#br0" timeOffset="20">19655 7663 8006,'0'-6'30,"0"1"870,-5 5-138,4-5-112,-4 4-131,5-4 41,0 5-333,5 0 1,-2 0-82,4 0 0,1 0 36,3 0-91,6 0 0,-5 0-157,4 0 1,1 0 104,2 0 0,-1-2-568,1-2 366,-5 3 0,6-4-35,-4 5-810,4 0 667,-2 0 1,-1 0-62,-1 0 1,0 0-565,-1 0 966,1 5 0,-5 2 0,1 4 0</inkml:trace>
  <inkml:trace contextRef="#ctx0" brushRef="#br0" timeOffset="21">19575 8200 8045,'-6'0'1447,"1"0"563,5 0-1863,5 0-116,-4 0 188,9 0-225,-3 5 160,4-3 0,2 3 154,2-5-421,3 0 135,5 0 0,3 0 142,1 0-408,0 0 148,-4 0 0,3-4 14,1 0-373,-1 0 277,-3-1 1,3 4-884,-3-3 731,2-2 0,-12 4-309,2-1 1,-2 1 21,-2 2 617,-5-5 0,4 4 0,-3-4 0</inkml:trace>
  <inkml:trace contextRef="#ctx0" brushRef="#br0" timeOffset="22">19998 8246 8045,'-6'0'-4,"1"0"43,-1 0 0,4 0 246,-6 0-131,6-5 0,-8 4 75,2-3 515,3 2-378,-5 2 0,3 0 167,-4 0-361,0 0 1,-1 0 0,-1 6-60,-2 1 74,3-2 1,-9 5-95,6-2 1,-5 3 75,1 5 0,2-4-172,2 4 1,2 0-41,2-1 0,-4 6 118,-1-2 0,5 1 106,3-1-276,1 3 157,0-5 0,-1 5-114,4-3 1,0 2 79,4-2 0,0-1-89,0 1 1,0-1 63,0 1 0,4-1-157,0-3 1,4-2 106,0 2 0,2-4-70,2-3 1,-1 2 44,0-2 1,1-3-66,-1-1 104,1-3 105,-1-1-104,1 0 1,3 0-43,0 0 260,0 0-96,-3 0 0,-2-5-119,-3-3 368,4-2-191,-5-1 1,0-1-8,-2 1 63,-3-1-76,-1-4 1,-1 2-126,-3-5 72,-2 5 0,-7-3-141,-2 6 1,-2 3 146,-2 1 0,-5 4-280,5-1 0,-7 3 60,7 1 1,-4 5-605,8 3 0,-1 2 24,5 1 719,5 1 0,-5 4 0,5 2 0</inkml:trace>
  <inkml:trace contextRef="#ctx0" brushRef="#br0" timeOffset="23">20249 8223 10109,'12'0'1331,"-1"0"-1176,0 0 0,1 0 156,-1 0-131,1 0 0,3 0-19,0 0 0,2 0 61,-2 0 0,-1 0-152,5 0 0,-1 0 75,1 0 0,1 0-289,-5 0 1,4 0 97,-4 0-699,1 0 0,-5-1 407,1-3 1,-5 3-586,1-3 228,-6 3 695,3 1 0,-10-5 0,-1-2 0</inkml:trace>
  <inkml:trace contextRef="#ctx0" brushRef="#br0" timeOffset="24">20752 8006 7953,'0'-11'568,"0"-1"1,0 5-201,0-1 0,1 5 140,3 0 0,-3 0-278,3-1 1,2 3-10,2-3 1,-2 3-118,2 1 1,-1 0 87,5 0 0,1 4-82,2 0 0,-3 3 125,4-3 1,-4 5-238,0-2 0,-1 4-43,1 0 1,-1 4-39,0 0 0,-4 1-109,-3-5 146,2 6 0,-5-1 74,3 3 1,-4 3-41,-4-3 0,-2 1 8,-6-1-128,1 3 60,-5-5 1,2 5-25,-5-3 80,5 3 6,-8-10 1,8 5 65,-5-6-62,5 1 1,-2-1 90,4 0-86,1 1 0,-1-1 5,1 1 1,5-6 8,-5 4 16,10-8 2,-4 8-18,5-9 1,0 5 252,0-2-250,5-3 0,7 4 0,1-5 746,7 0-485,-1 0 1,0 0 131,0 0 0,-2 0 105,2 0-294,3 0-214,-4 0 42,0 0 1,-2-3 88,-5-1 0,5 0-149,-1 4 1,-4 0-222,-3 0-454,0 0 253,3-5-1283,0 4 840,1-4 264,-1 5-1301,-4 0 524,3-5 1390,-9 3 0,9-3 0,-4 5 0</inkml:trace>
  <inkml:trace contextRef="#ctx0" brushRef="#br0" timeOffset="25">21209 8234 7953,'-2'-6'294,"-2"2"130,3-2 0,-5 5-158,2-3 0,2-1 966,-6 1-645,5 0 1,-6 5-190,6 3 0,-5 3 100,4 4-221,-5 0 0,7 5-63,-6-1 0,6 5 0,-2-1 0,3-1-165,1 1-10,0-5 0,1 6 26,3-4 0,-2-1-290,6-4 311,-1 1-579,5-1 369,-1 0 0,5-4-41,-1-3-31,5 2 83,-2-5 1,5 4 85,-1-5-111,1-5 123,0 4 1,4-9 11,-1 2-19,1-2 6,-4-6 284,0 3-131,-5-9 1,-2 8-91,-5-5 1,0 0 96,-4-4 0,-2 1-75,-5-1-249,0-5 108,0 4 1,-6-4 141,-5 5-352,-1 0 177,-9 0 1,3 5-255,-5 3 224,5 8 1,-2-2-172,5 5 0,-4 0-210,3 4 0,1 0-389,4 0 0,3 4 372,1 0 1,0 8-777,0 0 1309,-4 2 0,10 2 0,-4 2 0</inkml:trace>
  <inkml:trace contextRef="#ctx0" brushRef="#br0" timeOffset="26">21791 8177 8507,'-6'0'1219,"1"0"2078,5 0-3309,5 0 111,-4 0-1150,4 0-179,-5 0-15,5 0 1245,1 0 0,6 0 0,-1 0 0</inkml:trace>
  <inkml:trace contextRef="#ctx0" brushRef="#br0" timeOffset="27">22156 7641 7953,'0'-12'0,"0"1"413,0-1-151,0 6 0,0 0 71,0 2 456,0 3-72,0-5 779,0 6-1330,-5 0 1,4 6 166,-3 1-233,3 3 178,1 2-56,0-1-392,0 6 190,0-5 0,0 9 270,0-6-966,0 5 503,5-7 1,0 8-61,3-2-323,2-2 377,-9 5 1,9-10-1446,-2 3 706,-3 3 391,5-5 527,-8 3 0,8 1 0,-4 1 0</inkml:trace>
  <inkml:trace contextRef="#ctx0" brushRef="#br0" timeOffset="28">22065 8109 8454,'5'-7'3187,"-4"2"-2253,10 5-185,-5 0-757,10 0 174,-3 0 1,9-1 166,-3-3-497,2 3 213,2-4 0,0 1-653,0 0 507,5 1 1,-4 1 125,3-2-715,-3 3 505,-2-4 1,-2 5-1391,-1 0 1015,-5 0 1,2 0-350,-5 0 905,1 0 0,-1 0 0,1 0 0</inkml:trace>
  <inkml:trace contextRef="#ctx0" brushRef="#br0" timeOffset="29">22316 8326 7953,'-11'0'1183,"0"-5"-592,-1-2-406,6 1 0,-1 1 1011,4 5-535,1 0-231,-8 0 467,4 0-537,-1 0 0,-3 0-55,3 0 0,-3 1-103,-2 3 1,-3 4 158,0 7-368,-1 3 173,5 4 1,0 1-207,-1 0 94,1 0 1,3 0 15,1 0 1,3 0-170,-4-1-43,6 1 0,-3 0-148,5 0 1,0-4 42,0 0-237,0-5 281,5 2 1,1-4-40,5-1-38,1-4 105,-1 3 1,1-9-285,-1 3 221,0-3 1,5-1 134,-1 0 0,4 0-20,-4 0 1,2-5 167,-2-3 1,-2-2 12,2-1-148,-2-1 456,-7 1-246,4 0 1,-9-1 42,3 1-6,-3-6 1,-6 5 195,-2-4-106,-9 9-74,-1-3 0,-6 8 176,0-2-276,-5 3 0,4 5-327,-3 0 1,7 5 147,1-2 1,5 3-1327,-1 2 1,2-1 1431,2 1 0,4 4 0,2 2 0</inkml:trace>
  <inkml:trace contextRef="#ctx0" brushRef="#br0" timeOffset="30">22910 8052 7953,'0'-7'2058,"0"2"1,2 5-1726,1 0-66,4 0 1,4-1-46,1-3 0,-1 3 41,0-3-41,6 3 55,-4 1-162,8 0 51,-3 0 1,1 0 166,0 0-410,0-5 124,4 4 0,0-5 95,0 6-420,-1 0 204,-4 0 1,2-3-781,-4-1 476,-6 0 92,0 4 0,-8 0-495,6 0 414,-5 0-1392,2 0 423,-5 0 1336,-5 0 0,-2 0 0,-4 0 0</inkml:trace>
  <inkml:trace contextRef="#ctx0" brushRef="#br0" timeOffset="31">22956 8234 8313,'8'0'959,"-1"0"0,-3 0-350,4 0 97,-1 0-358,10 0 1,-5 0 409,4 0-467,-4 0 0,4 0-52,-1 0 1,4 0 58,-4 0-230,5 0 1,-6 0-161,5 0 0,-3-1 110,3-3 0,-4 3-163,4-3 1,-5 3-13,1 1-1971,-2 0 2128,-2 0 0,1 0 0,-1 0 0</inkml:trace>
  <inkml:trace contextRef="#ctx0" brushRef="#br0" timeOffset="32">23881 7515 7953,'-6'0'761,"1"-5"-307,5 4-121,0-4 2844,0 5-3111,0 5 0,0-3-12,0 6 1,0-4 34,0 3-4,0 1-36,5-2 1,-4 4 35,3-2-37,-3 2-7,-1 1 1,1 0-69,3-4 81,-3 3 0,10-3 18,-10 4-34,9 1 1,-8-5 16,6 1 0,-4-2-8,4 2 0,-2 2 17,1-2-156,4 2 126,-10 1 1,9-1-84,-2-2 27,-3 2 0,4-4 67,-6 6-230,1-1-4,1 1 184,-3-1-252,3 0 243,-5 1 1,0-5-44,0 1 106,0 0-75,0-2 1,0 0-38,0-2 180,0-3-146,-5 10 0,2-10-22,-5 3 189,1 2-64,-5-5 1,1 6-7,0-4-67,-1-1 34,-4 3-204,3-5 8,-4 0 164,6 0 5,0 0-243,-1 0-21,1 0 197,-1 0-534,6 0 118,1 0-792,5 0 0,-5 5 0,-1 1 1</inkml:trace>
  <inkml:trace contextRef="#ctx0" brushRef="#br0" timeOffset="33">23870 7492 7953,'-7'-5'0,"2"4"523,5-4-279,0 0 0,-1 3 90,-3-1 261,3 1 45,-4 2 1265,5 0-1648,5 0-207,1 0-6,6 0 1,-1 0 77,0 0 1,6 0-33,2 0 0,3 0-36,0 0 58,1 0-21,0 0 1,1 0-173,3 0 223,-3-5-113,-1 4 1,-2-4 21,-2 5 1,2-4 114,-2 0-394,-8 0 72,-1 4 176,-8 0-708,8 0 202,-9 0-1983,4 0 2104,-15 0 0,2 0 365,-7 0 0,-3 5 0,1 2 0</inkml:trace>
  <inkml:trace contextRef="#ctx0" brushRef="#br0" timeOffset="34">23607 8200 8811,'6'0'967,"4"0"1,-3-1-361,4-3-19,6 3-285,0-4 1,6 3 7,0-1 0,0 1-18,0-1 0,3 1-85,1 2 13,5-5-424,-3 4 161,5-4 104,-5 5 1,3-4 87,-5 0-310,-1 0 164,2 4 0,-3-3 167,1-1-525,-2 0 280,-1 4 0,-1-4-25,-3 0-415,2 1 191,-8 3-262,3 0 688,-4 0-436,-6 0-815,-1 0-1657,-5 0 2805,-5 0 0,-1 0 0,-6 0 0</inkml:trace>
  <inkml:trace contextRef="#ctx0" brushRef="#br0" timeOffset="35">24029 8314 7953,'0'-6'715,"-5"1"1,3 5-383,-6 0 152,1 0 0,0 0-305,-3 5 1,4-2 79,-6 4-94,1 1 1,-2 7-101,-2 0 114,2 0 1,-7 1 179,5-1-405,-5 5 67,7-2 1,-4 1 282,6 0-542,0 0 148,4-1 0,-2 3-156,5-2 163,1 3-1,-2-4-32,3 3-43,-3-8 206,5 9 0,0-10-154,0 10 118,0-9 0,5 4-45,3-1 44,-3-4-13,5 0 0,-2-2 3,7-3 243,-2-1-231,8 4 1,-3-9 266,5 3-252,0-3 4,0-6 1,-1 2 179,1-4-15,0-1-119,-5-3-62,3-1 50,-8 1 0,2-2 71,-7-2 149,-3 2-221,0-3 0,-5 3 91,0-2-299,0 2 200,-15-3 1,2 4-112,-10 1-38,0 5 142,1 0 1,-6 3-338,-3-1 145,-2 5-17,4 0 0,1 10-43,5-4 1,6 3 0,1 2-1383,4 4 1584,5-3 0,2 3 0,5-4 0</inkml:trace>
  <inkml:trace contextRef="#ctx0" brushRef="#br0" timeOffset="36">16092 12894 7892,'0'-7'-200,"0"-1"1065,0 5-492,0-2 1,-1 5 275,-3 0 10,3 0 13,-4 0-236,5 0-230,0 5 0,0 3 155,0 7-125,5 3 0,-4 10-19,4 1-11,-5 5 1,0 1 147,0-1-295,0 5 118,0-3 0,4 3 197,0-5-622,-1-4 201,-3 3 0,0-6 191,0 4-470,0-3 246,0-5 1,0-2-352,0-2 285,0 3 34,0-9-50,-5 3-50,4-10 155,-4 5 183,5-10-161,0 4 444,0-5-399,5 0 34,1 0 0,2-1 205,0-3-214,-1 3 34,10-10-161,-5 10 138,5-4 0,-4 1 30,2 0-188,-2-4 141,8 6 1,-7-4 22,5 2-97,0 3 63,4-9 0,-4 8-47,0-1-65,-5-4 100,3 6 1,-6-4-476,0 5 210,-4 0 0,3 0-600,-9-5 202,4 4 168,-5-4-1897,0 5 1654,0-6-384,0 5 1116,-5-4 0,-6 0 0,-7-1 0</inkml:trace>
  <inkml:trace contextRef="#ctx0" brushRef="#br0" timeOffset="37">16103 13203 7800,'5'-7'623,"2"-3"-162,4 9 1,4-6 535,1 4-445,4 1-248,-7-3 1,12 4-30,-2-3 0,2 3 62,-2-3-296,0 3 7,-5-4 0,2 3 289,-5-1-705,6 1 362,-9-3 149,5 4-1515,-6-4 531,-4 5-979,-2-5 831,-5 4 989,0-4 0,-5-1 0,-2 0 0</inkml:trace>
  <inkml:trace contextRef="#ctx0" brushRef="#br0" timeOffset="38">16126 12837 7994,'0'-6'0,"0"-4"555,0 8-249,5-3 1,2 4 367,4-3-281,6 3 1,-5-4-85,15 5-140,-8-5 1,10 2 169,-2-4-414,-3 4 146,4-2 0,-5 1 221,0 0-1149,-1 1 674,-4 3 1,-1 0-1611,-6 0 922,-5 0 871,5 0 0,-5 0 0,5 0 0</inkml:trace>
  <inkml:trace contextRef="#ctx0" brushRef="#br0" timeOffset="39">16629 12757 8006,'0'-6'1018,"0"1"-218,0 5-183,0 5-59,0 1-235,0 11 0,0 2 101,0 7-190,0-2-64,0 9 1,0 0-13,0 5 69,-5 6-167,3-4 1,-6 6-280,4 0-689,-5-6 940,8 5 1,-4-10-387,5 3 1,0-4 83,0-3-113,0-3 224,0-5 0,0-4-33,0 0 0,0-5 112,0 1 0,0-2 313,0-2-310,0-5 871,0 5-605,0-10-234,5 4 291,-4-5 13,4 0 1338,-5 0-1511,5 0 0,-2 0 36,4 0 4,-4 0 6,7 0-183,-4 0 45,6 0 1,-1 0 137,0 0-245,1 0 57,-1-5 0,2 4 138,2-3-375,-2 2 187,8-3 1,-8 4-382,2-3 252,-2 3 88,-1-4 1,-5 4-663,1-3 0,-4-1 3,3 1-654,-4 0 616,2-1 844,-5 4 0,-5-9 0,-2 3 0</inkml:trace>
  <inkml:trace contextRef="#ctx0" brushRef="#br0" timeOffset="40">16640 12677 8001,'0'-11'0,"1"4"-269,3 4 0,-2 1 269,3-3 937,-5 4-549,5-4 0,-3 5 208,6 0-236,-1 0-190,5 0 0,-1-1 170,1-3-815,4 3 402,2-5 1,5 6-856,0 0 485,0 0 298,-1 0 0,1 0 145,0 0 0,5 0 0,1 0 0</inkml:trace>
  <inkml:trace contextRef="#ctx0" brushRef="#br0" timeOffset="41">17325 12826 7955,'-11'-8'-324,"0"0"1276,-1 6-553,1-3 1,-2 5 219,-2 0-127,-3 0-159,0 0 0,-3 0 294,2 0-394,2 0-59,-4 5 1,7 0 32,-5 3 26,5 7-1,-3-13-233,6 19 116,-1-19 105,1 18 0,5-12-138,2 7 0,3-6 116,1-1-383,0-6 101,0 8-57,0-3 39,5 4 143,1-4 0,5 1-80,1-4 91,-1 5-63,6-2 1,-3 3 3,5-3 0,-4 3 92,4-2-273,-5 2 217,7 2 1,-7-1-73,5 0 78,-5 1-27,3-1 0,-2 1-63,0-1 1,-1 1 65,-6-1-115,2 0 105,-9 1 1,4 1-4,-5 2-247,0-3 240,0 5 0,-6-2-15,-5 0-5,-1 1 13,-9 0 1,3-3-21,-5 2 5,0-2 7,0-2 0,3 1 96,-3-1-96,8 0 2,-12 1-222,15-6 225,-10 4 0,9-8-12,-2 1-935,8-1 282,-4 3-431,5-4-446,0 4 164,1-5 723,5-5 674,0-1 0,10-6 0,3 1 0</inkml:trace>
  <inkml:trace contextRef="#ctx0" brushRef="#br0" timeOffset="42">17405 12769 7946,'0'-12'749,"0"6"-389,0-4 189,5 8-328,-3-8 1,8 9 392,-4-4-287,1 5 0,3 0 131,-3 0-334,4 0 42,0-5 0,2 3 166,2-1-289,-2 1 6,8 2 1,-8 0-104,2 0 82,-2 0 6,-2 0 1,1 2-70,-1 1-78,0-1-10,1 3 76,-1 0 0,-3-3-6,-1 6 56,-4 0 13,7 3 0,-9 1 7,3-1 100,3 5-95,-6 2 1,4 5 307,-5 0-287,0 5-1,0 1 1,0 4 67,0-3 1,-1 7-76,-3-2 0,3 6 4,-3 1 0,-1-2 82,1-2-346,0 2 155,4-9 1,0 6 53,0-11-190,0 1 203,0-4 0,4-2 173,0-2-163,5-2-25,-8-1 1,4-7 263,-5 3-3,5-4-216,-4 4 173,4-6-156,-5 4 0,0-7 92,0 5-32,0-6 46,0 3 29,-5 0-51,-1 2-61,-6-1 0,-3-1-25,0-5 35,0 5-18,-2-4 0,3 4-97,-5-5-40,5 0 127,-2 0-318,-1 0 182,5-5 0,-5 3 43,6-6-230,-1 6 153,1-3 1,3 1-49,1 0-904,4 0 653,-2 4 1,5-1-1396,0-3 887,0 3 367,0-4 1,1 3-1038,3-1 1012,3-4 580,9 1 0,-3-9 0,3 2 0</inkml:trace>
  <inkml:trace contextRef="#ctx0" brushRef="#br0" timeOffset="43">17862 13077 12310,'12'0'511,"-1"0"0,0 0-362,1 0 81,-1 0-58,1 0 0,3 0-243,0 0 119,6 0-32,-9-5 1,9 4-88,-6-3 20,5 2 0,-7 2-690,8 0 491,-8-5 0,3 4-17,-4-3-1017,-6 3 817,4 1 0,-7 0-242,5 0-736,-6 0 893,3 0 1,-6 0-285,-3 0 836,-2 0 0,-6 0 0,1 0 0</inkml:trace>
  <inkml:trace contextRef="#ctx0" brushRef="#br0" timeOffset="44">17908 13248 9714,'11'0'1794,"1"0"-1381,4 0 1,-3 0 185,2 0-84,3 0-329,0 0 1,1 0-26,0 0-95,0-5 0,2 3 278,-2-6-1165,-2 5 693,-1-2 1,-7 5 78,3 0 49,-8 0 0,1 0 0,-5 0 0</inkml:trace>
  <inkml:trace contextRef="#ctx0" brushRef="#br0" timeOffset="45">18490 12734 8029,'0'-6'480,"0"1"597,0 5-847,0 5-44,0 1 1,-3 11 572,-1 2-337,0 7 0,4 4-513,0 4 277,0 0 1,0 0 187,0 1-314,0-1 28,0 0 0,0 0 256,0 1-414,0-1 108,0 0 1,0 4-34,0 0-194,0-5 130,0 0 1,4-9-164,0 3 1,-1 0 67,-3-4-13,0 2 69,5-12 0,-3 3 85,2-4 1,-2-6-21,2-2-3,-3 2-6,4-5-373,-5 4-509,0-5 484,5 0-40,-3 0-985,3-5 711,-5-1 754,5-5 0,1-6 0,5-1 0</inkml:trace>
  <inkml:trace contextRef="#ctx0" brushRef="#br0" timeOffset="46">18673 13077 8029,'0'-12'0,"0"1"445,0 0 1,0 3 398,0 0 129,0 6-430,-5-3-156,4 5 76,-4 0-146,5 5 0,-4 6-132,0 8 0,-4 3-1,5 1 1,-5 1 2,4 2 1,0-1-29,4 1 0,2 2-208,2-1 0,-2-2 95,6-6 1,-2-1-618,2-3 342,7-2 50,-8-2-306,10-1 300,-6-8 1,5 3-113,-1-5 170,5 0 82,-2 0 0,1-5-34,0-3 1,-4-2 4,4-1 1,-4-1 193,4 1 0,-8-4-95,0-1 0,-7-4 157,0 1 0,-3-3-47,-1 0-273,0-1 77,-5 0 1,-3-4-5,-7 1 1,1-1-136,-5 4 0,1 4 25,-1 0 1,-1 9-172,5-2 0,-1 9-199,5-1 252,0 3-164,4 1-368,-3 0 1,9 5 824,-3 2 0,3 3 0,1 2 0</inkml:trace>
  <inkml:trace contextRef="#ctx0" brushRef="#br0" timeOffset="47">19084 13008 8071,'0'-7'890,"0"-1"0,-1 6-204,-3-2-285,3 3 1,-9 6 263,3 6-350,-4 2 0,0 8 129,-1-2-259,1 8 4,-1 2 1,2 2 190,3-1-549,-4-5 193,10 8 0,-4-5 174,5 3 0,0-5 50,0-7 0,1 2-37,3-6 1,2 0-80,6-3 0,-1-2-369,1-3 1,3-1-66,0-6 1,5 0 85,0 0 0,1-6-207,2-1 1,1-3 242,3-2 0,-3-3 143,2 0 0,-5-6 37,-2 2 0,-5-2 0,1-2 770,-2 0-323,-7 0-139,-1-5-229,-5-1 0,0-5 96,0 0-562,-5-1 265,-1 6 0,-7 1-18,-2 6 1,2 0-189,-2 3 1,-2 4-567,2 7 461,0-2-67,3 9-1304,1-4 888,0 10 92,4 1 449,2 5 0,5 5-108,0-1 483,0 0 0,-5 2 0,-1 0 0</inkml:trace>
  <inkml:trace contextRef="#ctx0" brushRef="#br0" timeOffset="48">19473 13203 8666,'0'0'0</inkml:trace>
  <inkml:trace contextRef="#ctx0" brushRef="#br0" timeOffset="49">19678 12654 8071,'0'-6'396,"0"-4"116,0 9-161,0-5 873,0 6-519,0-5-522,0 4 0,1-4 226,3 5-161,-3 0-14,5 0-94,-6 5 1,0-2 287,0 4-48,5 1-400,-4 3 69,4 1 0,-5-1 301,0 1-596,0-1 159,5 0 1,-2-3-24,4 0-70,-4-1 140,2 5 0,0-2-110,3-3 1,-2 4 124,1-4-99,1-2 134,4 5 1,-1-8-72,0 2 83,1 2-25,-1-5 1,1 8 12,-1-5-19,0 0 15,1 1 0,-1-3-13,1 6 0,-2-4 14,-3 3 1,4 1-28,-4 3 25,-2 1-3,0-1 19,-5 1-19,0-1 0,0 0-2,0 1 14,-5-1-13,-1 1 1,-5-1 3,-1 1-12,1-6 10,-6 4 0,3-7 5,-5 4-342,5-4 197,-7 7 0,8-9-1191,-2 3 664,2-3 97,7-1-544,-4 0 0,7 0 49,-5 0 653,6-5 409,-3 4 0,5-9 0,0 3 0</inkml:trace>
  <inkml:trace contextRef="#ctx0" brushRef="#br0" timeOffset="50">19655 12586 7979,'0'-8'0,"0"1"800,0-1-317,0-3 1,5 4 40,2-3-243,4 9 0,2-6 187,2 4-327,-2 1 27,13-3 1,-7 5-174,8 0 58,-8 0 58,3 0 0,-8 0-344,5 0 1,-9 0 219,1 0-1706,-2 0 861,3 0 858,-6 5 0,4 2 0,-4 4 0</inkml:trace>
  <inkml:trace contextRef="#ctx0" brushRef="#br0" timeOffset="51">19644 13225 10018,'11'-6'1486,"1"2"-1527,-1 3 108,6 1 0,-3-4 280,5 0-554,5 1 216,0-3 0,5 5 287,-2-3-587,-3-2 245,4 5 1,-5-4-91,-1 5-125,1-5 207,0 3 0,-1-3-256,-3 5 107,2 0 1,-8-5-871,3 4 335,-4-4 738,-1 5 0,1-5 0,-1-2 0</inkml:trace>
  <inkml:trace contextRef="#ctx0" brushRef="#br0" timeOffset="52">19998 13248 7960,'-6'0'-129,"1"0"129,-1 0 571,0 0 1,-5 1 13,-1 3 1,1-1 103,-1 4 1,0 1-26,-4 3-490,4 6-7,-5-4 0,5 4 167,-4-1-255,4 1-12,-5 1 1,6 4-126,-1-3 84,1 2 0,0-3-473,4 4 337,-3-5 1,9 2 41,-3 1-117,3-7 66,1 4 1,0-6-45,0 1-150,0-1-6,0 1 58,5-1-2,1 1 85,0-6 1,5-1-22,-4-5 104,3 5 5,7-4 1,-4 4 139,2-5-145,-3 0-16,0-5 336,-1 4-170,1-9 1,-2 7 57,-3-4 1,2-1 184,-5-3 0,0-1-21,-4 1 1,0-1 156,0 1 0,-1 0 30,-3-1 1,-6 5 43,-5-1-132,-6 5-364,3-2 1,-4 5 44,-1 0 0,5 0-150,3 0 0,-2 5-331,2 3 1,4-2-1911,3 2 2334,0 0 0,-3 3 0,0 0 0</inkml:trace>
  <inkml:trace contextRef="#ctx0" brushRef="#br0" timeOffset="53">20261 13157 8340,'7'0'1320,"1"0"-762,-1 0-287,5 0 1,-5 0 128,1 0-441,5 0 88,-1-5 1,5 3 309,-6-1-1046,1-4 544,4 6 1,-3-4-789,2 5 0,-2-4 313,-2 0 0,-1-1 620,-2 1 0,7 3 0,-2-4 0</inkml:trace>
  <inkml:trace contextRef="#ctx0" brushRef="#br0" timeOffset="54">20626 12894 7928,'0'-11'99,"0"4"1,4 1 268,0 2 0,1 2-11,-1-6 36,-3 6-64,9-4 138,-4 1-56,11 4-192,-4-4-180,3 0 125,-5 4 1,1-4 164,-1 5-188,1 0 23,-1 0 1,1 0 164,-1 0-407,0 5 110,1-4 1,-1 9-279,1-2 181,-6 2 52,-1 1 0,-4 1-235,3-1 161,-3 1-73,4 4 0,-5-3-47,0 2 1,0-2 77,0-2 0,-3 1-91,-1-1 1,0 0 170,4 1 0,-1-5-81,-3 1 196,3-5-101,-4 2 325,5-5-141,0 5 168,-5-4 58,3 4-64,-3-5-189,5 0 0,2 4-17,1 0 1,4 3 11,4-3 0,0 4 86,1-4-261,-6 4 127,4-6 0,-3 8-107,4-3-62,1-2 101,-1 6 0,-3-5-203,-1 5 234,1 1 1,-2-1-359,-2 1 202,-3-1 0,-1 1-3,0-1-80,0 0 60,-5 6 0,-2-4-7,-9 2 95,4 3 0,-10-6-93,3 3 305,3-2-5,-6-7-211,9 5 69,-8-5-41,8 0 1,-3 1-224,4-4 1,5-1-804,-1 2 631,5-3-535,-2-1-769,5 0 1734,5-5 0,2-2 0,4-4 0</inkml:trace>
  <inkml:trace contextRef="#ctx0" brushRef="#br0" timeOffset="55">21117 13043 7928,'0'-7'1013,"0"-3"-618,0 9 1,-1-4 363,-3 5 0,2 1-280,-6 3 1,0 2 103,-3 6-364,-1 4 1,1 2-181,0 5 49,-1 0 1,5 3 2,-1 1 0,5 0-191,0-5 0,1 1-19,2 0 1,4-4-258,0 0 0,5-5-239,-1 1 284,2-7 195,1 2 1,0-9 11,1 3 0,3-3 70,0-1 1,6 0-8,-2 0 1,1-5-72,-1-2 258,3-3-48,-10-2 0,5 1-149,-6-1 412,1-4-186,-1 3 1,-1-8 151,-2 2-279,-3-3 3,-5-6 0,0 4-186,0-3-33,-5-2 231,-2 5-247,-9 1 104,3 7 1,-7 2 101,5 2-777,-6 3 482,9 4 0,-5 4-94,6-3-556,-1 3 538,6 6 1,-3-2-307,5 4 1,1-3 710,3 4 0,0-6 0,0 8 0,0-3 0</inkml:trace>
  <inkml:trace contextRef="#ctx0" brushRef="#br0" timeOffset="56">21414 13008 7928,'0'-7'-433,"0"-1"433,0 6 1330,0-3-341,0 5-264,-5 5-54,-1 1-310,-6 5 0,5 6 1,-1 2-143,0 2 1,-3 7-686,0-4 517,4 9 0,-2-5 184,6 3-860,-1-3 515,4-5 0,0-2 150,0-2-367,5-2 191,-4-6 1,13-1-358,-3-2 263,3 2 57,-2-9 1,4 4 465,3-5-355,-2 0-82,4 0 479,-3-5-235,5-1 0,-4-5-33,0-1 472,0-4-342,-1 3 0,-2-7 172,-4 4-170,-1-4-24,1 2 1,-5-6-152,1-2 81,-6 1 44,4-8 0,-6 6-456,0-4 153,-6 3-5,0 0-384,-5 9 363,-6-7 1,5 14-92,-4 1-340,4-1 357,0 11 1,1-4-164,-1 5-505,1 0 541,-1 5 0,5-1-572,-1 7 953,6-2 0,-8 13 0,3-4 0</inkml:trace>
  <inkml:trace contextRef="#ctx0" brushRef="#br0" timeOffset="57">21837 13180 8020,'1'-7'756,"3"4"-263,-3 1 171,4-3-113,-5 4-113,0-4 1563,0 5-1394,5 0-899,-4 0 282,5 0 0,-6 1 251,0 3-1801,0-3 864,0 4 696,0 0 0,-6 2 0,0 4 0</inkml:trace>
  <inkml:trace contextRef="#ctx0" brushRef="#br0" timeOffset="58">22145 12574 7872,'5'-6'689,"-4"1"-304,4 5-122,1 0 1,-5 1 0,3 3 0,-3 6 286,-1 5-166,0 6-219,0-4 1,0 10 208,0 0-154,0-1 56,0 2-479,0-4 209,0 4 1,0-5-184,0 0 0,1-1-420,3-3 0,-3-2 376,3-1-788,2-4 391,-4 5 618,3-11 0,0 4 0,1-3 0</inkml:trace>
  <inkml:trace contextRef="#ctx0" brushRef="#br0" timeOffset="59">22077 13123 7936,'5'-7'0,"-4"2"783,9 0 0,-4 3 97,6-6 107,-1 5-582,6-2 0,0 2 214,6-1-593,0 0 69,5-1 1,-4 4 234,3-3-784,2-3 408,-5 6 0,0-4-349,-5 5 266,-5 0 114,8 0 1,-9 0-1945,2 0 850,-3 0 513,-5 0 596,-2 0 0,-5 5 0,0 1 0</inkml:trace>
  <inkml:trace contextRef="#ctx0" brushRef="#br0" timeOffset="60">22362 13248 7936,'-11'-6'0,"-1"-3"673,1 5-171,4 0-55,-3 4 137,4-5-283,-5 4 1,-1-4 119,1 5 106,-1 0-236,1 5 0,2 1 39,-2 6-248,2-1 97,-8 1 0,6 3-82,-1 0-137,1 5 205,-1-2 1,1 1-260,0 0 151,4-5-84,-3 8 0,9-8-101,-3 5 0,3-5 16,1 1-342,0 3 288,0-6 0,0 5-22,0-6-288,0 1 243,5-1 0,-3-1-14,6-2 1,0 1 52,3-5 283,0 4-85,1-6 0,-1 3-58,1-5 1,3 0 26,0 0 1,-1-1-54,-6-3 283,2 2-30,-9-8-63,9 4 361,-8-5-258,3-1 0,-7 1 277,-1-1-285,-4 1-47,-9-1 0,2 5-264,-5-1 0,0 2 48,-4-2-877,5 3 648,-3 5 1,8 1-113,-2 3 0,6-1-829,1 4 1228,6 1 0,-9 3 0,5 1 0</inkml:trace>
  <inkml:trace contextRef="#ctx0" brushRef="#br0" timeOffset="61">22670 12974 8144,'8'0'549,"0"0"1,-5 0-242,5 0 0,0-4 8,3 0 0,2-1 15,2 2-75,-2 1-63,8-3 0,-3 4 137,5-3-252,0 3 87,0-4 0,-4 4 73,0-3-323,-5 2 124,2-3 1,-4 5-573,-1 0 0,0 0 137,1 0-1088,-6 0 481,4 0-589,-8 0 1412,3 0 1,-16 0 0,-1 0 0</inkml:trace>
  <inkml:trace contextRef="#ctx0" brushRef="#br0" timeOffset="62">22682 13157 7046,'11'0'1049,"1"0"1,0 0-345,4 0 102,1 0-459,1-5 1,4 3 72,-3-1 1,6-2-139,2 1 0,3-1-159,-3 1-110,0 3 261,-10-4-1219,5-1 547,-9 5-783,3-4 1180,-10 5 0,-6-5 0,-6-1 0</inkml:trace>
  <inkml:trace contextRef="#ctx0" brushRef="#br0" timeOffset="63">23356 12654 7936,'-4'-7'-410,"0"-1"0,-4 4 205,5-3 0,-1 3 888,4-4 0,0 4 457,0-3-14,0 4-670,0-7-33,0 4-157,0-1 0,1-1 83,3 4 1,-2-4-130,6 4 1,0-3 108,3 3-109,1 0 56,-1-1-236,0 4 125,6-9 0,-4 8 2,2-1 1,-1 1-79,1 2 0,-2 5 241,2 3-616,-2 2 259,-2 2 1,-1 0-56,-2 3 0,1-1-27,-6 5 0,1 0-30,-4 4 1,-4 1-2,1 3-28,-11 2 71,6 0 0,-14 3 0,3-5 0,2-1-152,-2-3 0,3 4 86,-3 0 0,5-6-297,-1-6 492,3 3 1,1-5-222,4 2 423,2-7-243,5-3 665,0-5 0,5 0-429,2 0 0,4 0-161,0 0 0,2 0-19,2 0 0,-1-4 22,5 0 0,-1 0-18,1 4 1,5-3-18,-5-1 0,4 0 39,-8 4-256,0-5 81,-3 4 1,-1-4-119,0 5 0,-3 0-893,0 0-1026,-6-6 909,3 5-249,-5-4 673,0 5 321,-5 0 485,4 0 0,-9-5 0,3-1 0</inkml:trace>
  <inkml:trace contextRef="#ctx0" brushRef="#br0" timeOffset="64">23881 12734 7936,'-4'-7'0,"0"-1"279,1 5 582,3-2 222,0 5-450,-5 0-325,3 0-143,-8 5 0,4 3 221,-6 7 43,1 3-264,0 0 1,-1 3 18,1-2 1,-1 3 27,1 1 1,3-4-172,1 0 0,4-5 72,-1 1 0,3 2-235,1-2 0,1-1 67,3-7-161,2 4 154,6-5 0,3 0 102,0-2-8,1-3 2,0-1 0,-2 0 51,5 0 1,-1 0 22,1 0 0,1-3 109,-5-1-128,6-5-23,-9 3 0,5-6-9,-6 1 0,1-5 80,-1 1-214,0-5 55,-4 2 0,-2-5 146,-5 0-533,0 1 258,0-1 0,-5 0-48,-3 0 1,-2 2-178,-1 1 0,-6 4-83,-2 5 1,1 4 161,-1 3 0,5 3-422,-1 1 0,2 1-34,2 3-306,5 3 631,-4 4 1,8 0-273,-2 1 700,3-1 0,1 6 0,0 1 0</inkml:trace>
  <inkml:trace contextRef="#ctx0" brushRef="#br0" timeOffset="65">24189 12689 7936,'0'-12'1417,"5"1"-505,-3-1 260,3 6-820,-5 1 0,-1 6-122,-3 3 0,-4 7-124,-7 8 0,2 3 89,-2 1 1,2 3-240,2 1 1,1 4 39,2-5-131,3 1 171,5-4 0,0-4-62,0 0-598,5-5 391,1 2 0,10-4 77,-1-1 0,5-5 82,-1-2 0,3-2 331,1-2 0,-1 0-108,1 0 1,-1-2 211,-3-2 1,3-2-66,-3-5 1,-3-1 63,-1 1 0,-2-2-35,-2-2 0,0-2-69,-4-2 1,2-3-161,-5-1 0,0 0-261,-4-4 0,-2 3-616,-1 1 0,-4 5 429,-4 3 1,-4 4-1764,-1 3 1025,-9 3 400,6 5 0,-14 3 690,2 4 0,-7 6 0,-2 10 0</inkml:trace>
  <inkml:trace contextRef="#ctx0" brushRef="#br0" timeOffset="66">23310 13248 9817,'11'0'809,"1"0"-300,-1 0 0,4 0-116,1 0 1,5 0 122,2 0 0,2-4-74,10 1 0,-4-1-39,8 4 0,1-1-18,2-3-1214,2 2 994,7-3 0,-3 2-128,6-1 1,-1-4-23,4 4 0,-2-3-143,2 3 113,-8 0-1168,12-1 748,-9 4 351,-5-4 1,3 1-87,-8 0 1,-4-1-4,-4 1 0,-5 3 962,-6-3-983,-5 3 299,-2 1-496,-4 0 1557,-6 0-1881,-1 0 250,-5 0 48,-10 0-1468,2 0 1172,-8 0 0,4 0-15,1 0 0,-4 0-691,-1 0 1419,-4 5 0,2 1 0,-4 6 0</inkml:trace>
  <inkml:trace contextRef="#ctx0" brushRef="#br0" timeOffset="67">23755 13454 7936,'-11'0'441,"0"0"0,3 0 1306,0 0-980,1 0 1,-5 1-42,1 3-246,-1-3-185,-4 9 0,3-3 6,-2 4 1,2 0-1,2 1 1,-3 3-120,3 0 1,-3 4-61,6-3 0,-1 3-62,1-4 11,-2 5 20,9-7 0,-4 7-196,5-5 1,0 4 70,0-3-131,0-1 96,0-4 1,1-3 50,3 0 1,1-5 59,3 5 1,2-6-49,-2 2 0,3-1 26,4 1 1,-2-3-421,2 3 193,-2-3 97,3-1 0,-3 0-169,2 0 1,-1 0-126,1 0 323,-2-5 16,4 4 1,-10-10-6,1 4 1,-1 1-21,5-2 0,-6 0 134,-2-3 1,-3-4 639,-1-1-243,0 1 0,-6 4-168,-6-1 0,-4 6-486,-7 2 0,2 3 125,2 1 0,-6 4-917,6 0 0,-3 4-203,6 0 1,1 2-1887,4 2 3094,-1-6 0,-4 9 0,-2-2 0</inkml:trace>
  <inkml:trace contextRef="#ctx0" brushRef="#br0" timeOffset="68">23436 11261 12098,'3'-11'859,"1"-1"1,0 1-404,-4-1-171,5 1-93,-4-6 1,8 3-8,-5-5 1,4 2-1,-5-2 0,5-3 23,-4 3 1,4-3-106,-5 0 0,2-5 62,-1 0 0,-3-4-36,3 0 0,-2-2-319,-2-1 110,0-6 19,0 5 1,0-6-86,0 3-518,0 3 609,0-5-163,0 6 107,0 5 0,0-3 155,0 6-214,0-1 73,5 4 0,-4 5 72,3 3 0,-3 2-7,-1 2 0,0 0 151,0-1-143,0 6 363,5-4 0,-4 3-95,3-4-236,-3 5-10,-1-5 203,0 10-85,0-9 0,0 7-51,0-4 183,0 4-101,0-2 0,0 4 143,0-3-101,0 3-30,0-4 504,0 5-957,0 5 192,0-4 78,0 9 0,4-3-33,0 4 205,0 0-80,-4 1 0,1 3-96,3 0 252,-3 6-99,4-9 1,-1 10-85,0-3 249,5 3-124,-3 0 0,6 1-5,-1 0-69,5 5-58,-3-4 1,7 8 24,-4-6 0,0 5 67,-1-4-235,-2 4 74,4-7 0,-6 6 112,0-4-242,1-2 81,-1 4 1,1-5 115,-1 0-266,1-5 218,-1 3 0,-1-3-244,-2 5-2,2 0 215,-4-6-153,6 5 158,-6-4 1,3 1-81,-5 0 1,3-4-16,-3 4 1,1-5-15,-1 1-64,-3-2 137,9 4 0,-7-9 122,5 4 0,-5-5-236,5 1 318,-6 2 0,5-7-62,-3 4 73,-3-4 16,4 2-153,-5-5-1001,0 0-3123,0-5 2322,0-1 1802,0-6 0,0 1 0,0-1 0</inkml:trace>
  <inkml:trace contextRef="#ctx0" brushRef="#br0" timeOffset="69">4180 12060 8033,'-8'-5'256,"1"-2"0,-2-3-524,-1-2 1,2 1-11,1-1 155,-1 1 1002,2-1-579,-10 1 1,9-4-8,-8 0 1,2-6 31,1 2 1,-3 2 345,0-3-277,0 1-154,-2 2 1,3-4 333,-5 6-138,5-5-229,-7 7-50,3-3 30,-10 4 1,3 1 214,-6-1-435,6 1 67,-13 0 1,7-1 123,-7 1 0,-2 3-125,-2 0 1,-3 5-216,0-5-16,-1 6 1,0-4 104,1 6 1,-5 0-111,1 0 0,-6 9 10,2 3 1,-2 2 122,2-3 1,2 2 138,5 2 1,5-1-115,-1 5-834,5 0 1229,-2 4-212,4 0 0,1 5 132,0 2-148,-1 3 1,1 1 111,0 1 1,1 3-196,3 0 0,2 4 270,5-4-137,0 5 1,0-3 32,0 6 0,0-3-7,1 3 1,3-7 32,-1 7-1005,7-3 901,-4 3 1,11 0-48,2-1 59,3-4 0,1 3-17,0-2 1,1-3-101,3 0 1,2 0-109,5-1 168,1 0 0,1-4 105,2 1-163,3-1 43,4 0 0,1 0 60,0 1-261,0-1 204,0 0 0,5-1-361,2-2 184,8 2 1,3-9 100,4 2 0,2-3 36,3-4 0,4-2-138,4-6 1,1 1-95,-5-1 0,4-3 203,-1-1 1,3-3-71,-7 4 0,-2-6 207,-2 2-56,-2 2 1,-2-4 42,-4 1-125,4-1 0,-6-4-9,3-1 0,1 0 81,-5-5 1,2 1-294,-2-5 1,-7 0 52,4-4 1,-4 2 549,4-5 0,-6 0-450,-2-3 0,0-1 229,0 0 1,0 3-164,-4-3 1,-1 4 419,1-4 1,0-4-263,0 4 1,-4-3 28,0-1 0,-1-2-82,1-5 1,1-1-24,-5 1 0,4-5-119,-3-3 0,0 0-75,-1-4 1,-2 3 24,2-6 0,-6 2 213,-1 1 0,-6 0 136,2 1 1,-3 3 126,-1 0 1,-1 4 61,-3-4-326,-7 5-783,-2-2 781,-13 5 0,5 3 205,-9 1-976,-6-1 509,-4 2 1,-10 0 70,1 2-2349,-1 3 1580,4-4 1,2 3 838,2-6 0,2 2 0,4-8 0,2 2 0,2-2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8T02:42:51.33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685 9936 7569,'0'-11'493,"0"4"14,0 2-416,0 5 0,0 7 74,0 4 0,-4 7 59,1 8 1,-2 4 17,1 4-105,2 5 1,-6 6-31,4 4 1,-4 4-84,4-3 1,-1 6 39,1 1 1,3 0 78,-3 4 1,3-4-58,1-4 1,0-2 58,0-5 0,0-6 89,0-2 1,0-3-128,0-5 1,0-3-121,0-8 0,4 1-48,0-5 1,1 1 71,-1-5 0,-3-3-352,3-1 499,2-4-456,-5 2 142,4-5 0,-5-1-1050,0-3 537,0-3 1,-3-4 668,-1 0 0,-10-6 0,1-1 0</inkml:trace>
  <inkml:trace contextRef="#ctx0" brushRef="#br0" timeOffset="1">468 10165 7569,'-7'-9'579,"-1"-3"-282,5-2 1,0 7-128,6-1 0,0 0-173,5-3 0,-1 3 136,5 1 0,0-1 37,4-3 0,0-1-98,3 1-25,3 0 1,1 0 112,7 4 0,3-3-86,1 2 1,1 3-71,-1 1 1,-1 3-32,-3 1 1,3 0-39,-2 0 1,-3 1 104,-2 3 0,-2 2-116,-1 6 0,-4-1 60,0 1 1,-4-1-95,5 0 0,-7 1 34,3-1 0,-5 1 40,-3-1 0,-3 2 114,-5 2 1,0-1-85,0 5 1,-5 0 212,-3 4 1,-8 0-67,-7 0 1,-1 3-88,-7 1 0,-4 5-60,-7-2 1,-6 7-297,-2 1 1,2-1 374,6-7 1,8-7 16,7-8 1,8-2 34,4-2 0,6-4-107,1-4-92,6-1 103,-3-2 1,6 0-47,3 0 1,2-5 98,6-3 0,0 2 294,3-2 0,3 2-279,5-2 0,4-2 66,-1 2 0,6-2-35,-1-1 1,0 3-44,0 1 1,2 4-75,-3-1 0,2 3 98,-2 1 1,2 0-237,-5 0 1,-1 0 44,-3 0 0,0 5-81,0 3 1,0 2 23,0 1 0,-6 4 86,-1 1 1,-2 3 66,1-4 0,-6 1-51,2 0 0,-3-2 94,-1 5 1,-2-2-71,-5 2 0,0 2 47,0-6 0,-1 5-21,-3-1 0,-6 2 82,-5-2 0,-7 6-181,0-2 1,-6 4-160,-7-1 1,-3 0-127,0 4 0,-1-5 160,1 2 0,2-3-37,-2-1 0,3-5 64,0-3 1,6-2 303,3-2 0,3-5-19,4-2 0,1-2-37,3-2 0,2-6-12,-2-1 1,2-2 300,2 1-250,-1-2 1,1 9-37,-1-3 1,1-1-114,0 1 1,-1 0-391,1 4-111,-1 0-632,1 0 1179,-1 5 0,1 2 0,0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7T02:36:21.342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651 2718 9983,'0'-11'-495,"0"-1"388,0 1 0,0 3 5,0 1 994,0-1-571,0-3 1,1 0 615,3 4-518,-3 2 1,8 7-297,-5 6 1,0 1-31,-4 10 0,0 1-139,0 7 1,-1 3-52,-3 8 1,-3-2 101,-4 2 0,0 3-190,-1 0 0,1 4 39,-1 1 1,1-5-17,-1 1 0,2-9 133,3 2 1,-2-9-272,5 1 0,-4-8 5,5-4 1,-1-2-579,4-2-367,0-4 762,0-2 1,1-7 32,3-1 1,-3-4 410,3-4 1,2-6 0,1 0 0</inkml:trace>
  <inkml:trace contextRef="#ctx0" brushRef="#br1" timeOffset="1">617 2707 8542,'1'-23'0,"3"0"0,-3 0 135,3 0 0,-2 4 305,2 0 0,1 5-26,3-1 0,1 6-116,-5 2 1,4 4-69,0-1 1,2 4 49,2 4 1,3 5-103,0 10 0,5 1 120,-1 11 1,3-1-154,1 4 1,-2 2-67,-2 2 0,2-2-106,-6 2 1,4 1-125,-4-1 0,4 1 88,-3 0 1,-1-4-100,-4 3 0,1-4 44,-1-3 0,0-3-178,1-5 0,-1-2 108,1-2 1,-2-2-360,-3-6 1,4-3 85,-4-1 1,-2-3-613,-1 4 1073,2-6 0,-9 3 0,1-5 0</inkml:trace>
  <inkml:trace contextRef="#ctx0" brushRef="#br1" timeOffset="2">594 3141 8439,'-6'-5'-101,"-5"-2"1,11 1-68,0 2 1,11-1 259,8 1 1,2 0 50,2 4 0,5-3-217,2-1 0,8-5 128,4 1 1,-1-1-144,1 2 0,-7-3-1009,0 2 969,-1-2 1,-5-1 0,5-1-1</inkml:trace>
  <inkml:trace contextRef="#ctx0" brushRef="#br1" timeOffset="3">1428 2730 8246,'-5'-12'0,"-2"1"0,-4-1 1372,4 6-404,2 1-1022,5 5-353,0 0-58,0 5 1,4 3-470,0 7 1,4-1 933,-5 5 0,6 0 0,-2 4 0</inkml:trace>
  <inkml:trace contextRef="#ctx0" brushRef="#br1" timeOffset="4">1485 3095 8406,'-2'8'-4,"-1"-1"0,1-3-800,-1 4 497,1-1 0,2 5 1277,0-1 0,0-3-600,0-1 0,0-3-566,0 4 0,2-6 196,1 2 0,4 2 0,4 1 0</inkml:trace>
  <inkml:trace contextRef="#ctx0" brushRef="#br1" timeOffset="27">1747 10336 8158,'-1'-10'-257,"-3"2"1,3 2 289,-3 2 453,3 3 0,0-4 297,-3 5 490,3-5-898,-4 3 1,6-3-134,3 5 1,-2 5-104,6 3 1,-6 2 58,2 1 0,1 1-616,-1-1 0,0 1 97,-4-1 1,0 1-745,0-1 1065,0 0 0,0 6 0,0 1 0</inkml:trace>
  <inkml:trace contextRef="#ctx0" brushRef="#br1" timeOffset="28">1782 10827 8187,'-8'5'608,"0"3"0,5-2-78,-5 2 0,5-1 383,0 5-428,1-1 0,2 1-143,0-1 0,0-3-284,0-1 1,2-3 296,1 4-1044,-1-6 0,8 3 689,-2-5 0,2 0 0,1 0 0</inkml:trace>
  <inkml:trace contextRef="#ctx0" brushRef="#br1" timeOffset="53">2296 5973 8154,'-7'-11'221,"2"3"-42,5 0 0,0 1 19,0-5 0,0 5 420,0-1-376,0 6 1,1-8 125,3 2-96,-2 3 1,3-2 24,-5 4-116,0 1 117,0-3-251,0 5-104,0 5 0,-2 2 78,-1 4 1,0-2-131,-5 2 0,5-2 111,-5 7 1,5-8-167,0 0 0,1 0-55,2 3 166,0 1 1,2-5-177,1 1 194,4-6 1,4 3-144,1-5 1,-5 0 124,1 0 1,-1 0-15,5 0 0,-5-1-4,1-3 0,-2 2 8,2-6 0,1 1 14,-5-5 1,0 1-63,-4-1 185,5 1 1,-4-1-122,3 1 0,-8 3 145,-4 1 0,2 3-65,-2-4 0,1 6 72,-5-2 1,1 3-55,-1 1 1,1 1 26,0 3 0,3-3-48,0 3 0,5 2 0,-5 2 1,5-2-32,0 2 0,0-1 31,-1 5 0,3-1-70,-3 1 1,3-5 65,1 1-76,0 0 1,1 2 55,3-3 1,-1-2-113,4-5 0,1 0 57,3 0 1,2-1-10,2-3 1,-2-2 51,2-5 1,-4-1-19,-3 1 0,1-1 5,-5 1 1,0-1-9,-4 1 1,-2 5-1018,-2 2 1044,-7 3 0,-12 6 0,-6 1 0</inkml:trace>
  <inkml:trace contextRef="#ctx0" brushRef="#br1" timeOffset="54">1782 5037 8339,'-12'-5'69,"1"-3"0,-1-1 191,1 1 1,3 0-113,1 4 0,3-4 85,-4 4 1,1-3-18,-5 3 1,1-1 336,-1 1-311,1 3 0,-4-4-52,0 5 0,-1 0-128,5 0 1,0 1-53,-1 3 1,1-2 17,-1 6 1,5-1-64,-1 5 1,0-1 102,-3 1 0,3-5-117,1 1 138,4 0 0,-2 3-170,5 0 1,0-3 41,0 0 0,1-2 50,3 2 1,4 2-192,7-3 1,-1 0 117,5 0 0,5 0-83,7 0 0,-1 3 58,4-2 1,-6-2 14,7 2 0,-8-2 10,4 2 0,-10 1 88,2-5 1,-7 5-51,-1-2 1,-4 3 2,-3 2 1,-3-1 37,-5 1 0,-1 3-32,-3 0 0,-4 2-30,-7-2 0,-3-1 29,-5 5 1,-3-1-67,-1 1 1,-5-2 52,2-1 1,1-4-110,-2 3 1,2-3-30,-1-4 1,3 0-587,8-4 377,-3 0 0,10-4 102,-4 0 0,9-1 274,3-3 0,-2-2 0,-1-6 0</inkml:trace>
  <inkml:trace contextRef="#ctx0" brushRef="#br0" timeOffset="55">1530 4900 8851,'-7'-18'316,"-1"3"1,6 2-1,-2 1 1,6 5-82,2-1 0,1 6 312,-1-2 76,-3 3-311,9 1 1,-4 6-27,1 5 0,2 10-74,-5 5 0,3 11-59,-3 1 1,0 2-266,-4 1 1,0 1 100,0 4 0,0-5-38,0-3 1,0-4 23,0-4 0,0 2-527,0-5 1,4-2-18,0-6 0,0 1-263,-4-4 0,1 1 252,3-5 580,-3 2 0,9-8 0,-4 6 0</inkml:trace>
  <inkml:trace contextRef="#ctx0" brushRef="#br1" timeOffset="56">1907 5059 8146,'10'-22'-338,"-2"-1"0,5 5 25,-6 3 1,10 2 833,-6 2 1,-1-1-200,-2 1 1,0 3 179,3 1 0,0 4-150,1-1 0,-1 3-168,1 1 0,-1 1-58,1 3 0,-5 4-113,1 7 0,-4 3-7,3 4 0,-4 1 117,1 0 0,-4 0-168,-4 0 1,-4 4 78,-7-1 1,2 2-135,-2-1 0,-1-4 80,0-1 0,1 4-17,4-7 0,3 1 10,0-5 0,6-2-5,-2 2 0,3-6-26,1-1 0,0-4 57,0 3 0,1-4-122,3 1 1,2-2 108,6 2 0,-1-3-124,0 3 1,5-3 63,-1-1 0,5-4-155,-1 1 0,-1-2 70,1 1 0,-4 1 47,4-4 0,-3 3 86,3-4 1,-5 4-82,1-3 1,1 3 211,0-4 0,-1 2-110,-4-2 1,-3-1 479,-1 6-129,-4-6 289,2 8-366,-5-10 1,-5 11-80,-3 0 1,-2 4-70,-1 4 0,-3 6 35,2-3 0,-2 4-173,7 1 0,2-4 137,1 4 1,3-3-156,1 3 1,5-4 55,2 4 0,3-7-88,2-2 1,4-4-22,3 0 0,3-1-94,1-2 0,0 0-48,0 0 1,-2-5 132,-2-3 1,3-2-143,-3-2 0,-1 0 25,1-3 1,-5 2 219,1-2 1,-3-2-55,0 2 1,-5-5 166,1 1 0,-5-2-158,0 2 1,-8-2 147,-6 2 1,-6 1-64,-5-1 0,-1 6-8,0 2 1,-4 4-137,1 7 0,-1 0 71,4 0 0,2 2-282,2 1 0,2 4 74,6 4 1,0 1-808,4-1 1042,-3 0 0,8 6 0,-3 1 0</inkml:trace>
  <inkml:trace contextRef="#ctx0" brushRef="#br1" timeOffset="57">2741 5139 8090,'-11'-17'436,"-1"0"0,6 10-63,2-1 1,1 5-309,0 0 0,0 5 123,-4 2 1,4 5-122,-1-2 1,-1 4 126,1 0 1,0 4-160,4 0 1,0 4 34,0-3 1,6 0-177,1-1 0,7-2 39,1 2 0,2-6-70,-2-1 0,-1-6 62,5 2 1,-4-3 110,4-1 1,-1-1-50,1-3 1,-1-3 34,-3-8 1,-2 2 56,2-2 1,-2-3 9,-2-1 0,-3-4 133,-1-4 0,-4 3-160,1-2 1,-3-2 8,-1 1 1,-5-3-352,-3 3 1,-7 4 123,-4 4 0,-13 10-805,-6 2 1,-7 15 960,-9 11 0,25-2 0,0 3 0,-5 4 0,-1-1 0</inkml:trace>
  <inkml:trace contextRef="#ctx0" brushRef="#br1" timeOffset="58">2455 6007 8332,'-11'0'127,"5"0"376,1 0-32,5-5-283,0 4 0,1-9 23,3 2 0,2 2-9,5-2 1,1 2-56,-1-2 0,2-2 5,2 3 0,-1-7-2,5-2 1,5 1-72,7 4 1,2-4 90,1-1 1,0 0-131,1 1 1,3 1 99,0-5 1,0 0-137,-4-4 0,2 0 122,2 0 0,9-1-437,10-3 0,-26 11 0,1-2 333,4-2 1,0-2 0,-1 0 0,0 0-8,1-1 0,1 0 0,0-2 0,2-1-83,0 0 0,2-1 0,0 0 0,1 1 59,2 1 0,0 0 0,-4 1 1,0 0-50,-4 5 1,0 0 0,-1-2-1,0 0 34,-1 2 1,1 0 0,-1-1 0,1 1 80,2-1 1,-1 2 0,-2 0-1,0 0-62,1-1 0,-1 0 0,-2 2 0,-1 0-162,26-14 0,-3-2 177,-1 3 1,-5 2 13,2 1 1,0-1 20,0 2 1,-1-5-3,-3 5 1,-7-5-130,-4 4 1,-2 1 113,-7 3 0,1 0-77,-4 0 1,-5 5 54,-3 3 896,-3 3-1233,0 0 209,-6 6 1,-7 2-575,-10 8 1,-2 3 45,-6 9 650,0 1 0,-4 11 0,0 2 0</inkml:trace>
  <inkml:trace contextRef="#ctx0" brushRef="#br1" timeOffset="60">2478 6156 8471,'-6'-12'-34,"-4"1"0,9 0 239,-3-1 0,2 5 12,2-1 1,-3 4 72,-1-3 1,0 3 60,4-4 0,0 4 261,0-3 35,0 4-305,0-2 206,0 5-401,5 5 0,1-2 93,6 4 1,1 1-136,2 3 0,4 2 80,8 2 0,2-2-149,5 2 1,4-2 51,0-2 0,4 1 64,-4-1 1,0 1-93,-4-1 1,1 2 85,-1 2 0,-4 3-86,1 4 1,-1 3 78,5 1 0,0 2-115,3 3 0,3 2-46,4-3 0,1-2-70,0-1 1,-2-3 26,-2-1 0,2-1 37,-2 1 1,7 0-76,0 0 1,6-4 55,-2 0 0,-2 0-111,-2 4 0,-7-4 145,-4 0 1,-2 1-228,-2 7 1,4-2 56,0 6 1,1-2-17,-1 1 0,3 3-6,5-2 1,-2-3-63,-2-2 0,-3 1 109,-4-4 1,-1 1 15,0-9 0,0 4 188,1-4 0,-1-3-102,0-4 0,4-1 185,0 5 0,-1-5-119,-6 1 1,0-4 201,-4 3 0,0 0 49,-4 0 0,-4 2 27,0-5 1,-7 5 7,0-2 0,-1 4-137,-3 0-140,2 0 1,0 1 187,-2-1-136,2 1 0,-4-5 19,6 1 1,-5-6-95,1 2 1,-4 1 46,3-1-169,1 0 138,3-4 31,1 5 0,-5-4-144,1 3 118,-6 2 0,3-3-125,-5 5 1,2-6 96,2 2-465,-3-3-267,4-1-353,-5 5-1366,0-4 1303,0 5 1159,-5-6 0,-2 5 0,-4 1 0</inkml:trace>
  <inkml:trace contextRef="#ctx0" brushRef="#br1" timeOffset="64">5048 4500 8340,'0'-7'-661,"0"-3"0,-1 8 1112,-3-6 171,3 6-440,-4-9 0,1 9 187,0-6 228,0 6-379,-1-3 0,3 1 521,-6 0-438,5 0 1,-2 6-140,5 1 0,-3 4 68,-1 4 0,0 1-265,4-1 0,-4 5 27,0 4 1,0-3 1,4 2 1,0-5-115,0 1 0,0-2 37,0-1 0,6-1-144,1 0 0,0-4 38,0-3 1,1-3 42,3-1 1,2 0 97,2 0 1,-1-6 21,5-6 1,-5 1-3,1-5 1,-2-1 6,-2-2 0,0 1 78,-4-1 1,-2 1-80,-5-1 1,-4 3-58,1 4 0,-10 2 70,2 2 1,-5 3-454,1 5 0,2 5 462,-2 3 0,-3 7 0,1 3 0</inkml:trace>
  <inkml:trace contextRef="#ctx0" brushRef="#br1" timeOffset="65">5117 3780 8276,'0'-7'-324,"0"-1"0,0 4 129,0-3 1,1 3 923,3-4-163,-3 6 92,4-8-445,-5 8 0,0-4 599,0 2-639,-5 3 1,-1-4 34,-6 5 0,-3 4-223,0-1 0,-2 5 116,2-4 0,2 5-167,-2-2 0,-1 2 37,0-1 1,1 2-93,4-2 1,-2 2 37,-2 1 1,2-1 59,-2-2 0,2 2-137,2-2 167,-1 2 0,1 1 0,-1 1 0,6-5-7,2 1 0,3-4 34,1 3 0,0-3-29,0 4 0,1-6 36,3 2 1,2-1-33,6 0 0,4-1 1,3 2 1,3 1-25,1-2 1,1 1 27,3-4 0,-3 4 37,2 0 0,-2 1-41,-1-1 0,0-2 179,0 6 1,-5-4-101,-3 3 0,-2 1-74,-2 3 1,-5 1-12,-2-1 1,-3 4-4,-1 1 0,-5 0-100,-2-1 1,-8-2 133,-4 2 1,-4 2-236,-4-2 0,2 0 103,-6-3 1,5-5-247,-5 1 0,10-2 64,-2 2 1,4 1-251,0-6 0,1 1 150,3-4 1,6 0-85,-3 0 0,7-5-295,-2-2 758,4 2 0,-2-11 0,5 4 0</inkml:trace>
  <inkml:trace contextRef="#ctx0" brushRef="#br1" timeOffset="66">4888 3746 8267,'-5'-18'0,"4"1"-285,-3 1 0,3 7 477,1-2 1174,0 2-394,5 3-313,-4 1-391,9 5 0,-9 5-69,3 2 0,-1 10 22,1 6 1,-3 1-12,3 6 0,-3-3-156,-1 3 1,0 1-31,0 3 1,4 0-192,0 1 1,-1-2-369,-3-3 0,4 2 319,0-6 0,4 0-556,-5-7 1,5 1 336,-4-5 1,3 1-587,-3-5 1021,5-5 0,-8 5 0,4-5 0</inkml:trace>
  <inkml:trace contextRef="#ctx0" brushRef="#br1" timeOffset="67">5299 3792 8164,'-5'-23'0,"4"5"-107,-3 3 1,8 6 407,4 1 1,-2 2 62,2-2 406,-6 3-166,8 5-256,-9 0 0,5 5-56,-6 3 1,0 3-194,0 5 1,0-4 41,0 4 1,0 1-128,0 2 0,0-2-46,0-2 1,0 2 108,0-2 0,-4 4-181,0-4 1,0 0 24,4-3 0,0-1-80,0 1 1,0-1-72,0 0 112,5 1 1,2-2 36,4-2 0,-3-2-21,-1-2 0,1-3-228,3 3 0,-3-3 75,-1-1 0,1 0-740,3 0 313,1 0-537,-1 0 514,-4 0 705,-2-5 0,-5-1 0,0-6 0</inkml:trace>
  <inkml:trace contextRef="#ctx0" brushRef="#br1" timeOffset="68">5413 3895 8164,'7'-12'16,"-3"1"0,-3-1 123,-1 1 0,0 3 240,0 1 1,1 0 136,3 0 410,-3 2-560,4 5 0,-5 1-162,0 3 0,0 3 54,0 8 1,0 3-227,0 5 0,0 0-28,0 0 1,0 1-111,0 3 1,0-3 62,0 2 0,-1-2-193,-3-1 0,3-1-575,-3-3 0,3 1 373,1-5 1,0-3-1227,0-5 788,0 1 876,0-2 0,0 5 0,0-5 0</inkml:trace>
  <inkml:trace contextRef="#ctx0" brushRef="#br1" timeOffset="69">5676 3872 8260,'-4'-16'0,"1"1"0,-5 4 409,4 3 0,0 4 220,4-3-57,0 4 1,-1-2-111,-3 5 0,3 1-211,-3 3 0,-1 6-131,1 6 1,-3 4-203,3-1 0,-4 3-77,4 0 0,1 1 147,3 0 0,0 0-45,0 0 1,5-4-42,2 0 1,5-9-166,3 1 1,-1-3 69,5 0 0,0-3-54,4-5 1,-2-5-25,-2-3 0,3-2 111,-3-2 1,-2-3 154,-2 0 1,-3-5-104,0 1 1,-6 1 105,-2-1 1,1 0-43,-1-4 0,-5 4 120,-7 0 0,-3 1-190,-5-1 1,1 3 18,-8 4 0,-1 2 91,-6 2 1,-2 3-41,5 5 1,1 2-301,3 1 0,6 4 86,6 4 1,1 1 257,6-1 0,5 0 0,6 1 0</inkml:trace>
  <inkml:trace contextRef="#ctx0" brushRef="#br1" timeOffset="70">6053 3792 8231,'-11'-5'517,"4"3"-563,-3-3 0,8 7 373,-6 1 1,4 5-15,-3 7 1,3-1-24,-4 5 0,6 0-25,-2 4 1,3 0-121,1 0 0,0 0-246,0-1 1,5 1 142,2 0 1,5-1-146,3-3 1,4-7 61,8-4 0,-2-5-133,5 0 0,-4-3 20,0-3 1,2-4 42,-1-4 1,0-4 21,-5-1 1,-4-4 15,-3 1 0,-2-4 217,-1-3 0,-6 1-113,-2-1 1,-3 2 95,-1 1 0,-6-4-121,-6 1 0,-8-1-196,-7 4 0,-8 3-61,0 5 0,-6 1-227,-1 10 0,2 1 478,2 7 0,-2 7 0,-1 7 0</inkml:trace>
  <inkml:trace contextRef="#ctx0" brushRef="#br1" timeOffset="71">5242 4614 8184,'-6'-8'-1222,"2"1"1653,3 4-224,1-7 1,1 8 126,3-6 1,2 5-87,6 0 0,0 0 29,4-1 0,-3 3-69,7-3 1,-4 2 10,7-2 0,-2 3-61,10-3 1,1-1 45,6 1 1,11-5-55,8 1 1,4 2-431,0-2 0,-3 1 247,3-5 1,-29 7-1,1-1 57,1 0 0,1 1 0,5-1 0,1 0-56,2 0 1,1 1 0,1-1-1,-1-1-214,-2 0 1,0-1-1,2 1 1,2-1 197,5-4 0,1 1 0,-1 1 0,1 1-351,3-2 1,0-1 0,2-1 0,-1-1 373,-2 3 0,-1-1 1,-2 1-1,-1 1 21,0 0 1,-1 1 0,-5 2 0,0 0-160,-4-1 0,0 1 1,-1 0-1,0 1 236,-2 0 1,-1 0-1,-1 1 1,1-1-51,-4 0 1,0 1-1,1 1 1,-1 0 116,25-4 0,-4 2 341,-11-2 1,-4 2-474,-7 2 0,1 3 765,-6-3 0,0 3-969,-7 1 1,-3 0 367,-4 0-707,-1 0 0,-6 0 71,-5 0 464,-10 0 0,-13 5 0,-6 1 0</inkml:trace>
  <inkml:trace contextRef="#ctx0" brushRef="#br1" timeOffset="72">5231 4763 8262,'-12'0'0,"1"-2"-42,-1-2 1,5 3 155,-1-3 1,6 2 268,-2-2 358,3 3-472,1-9 0,0 7 521,0-5-200,0 6-419,5-3 1,1 5 97,5 0 0,1 0-34,-1 0 0,2 4-3,2-1 0,-1 5-32,5-4 1,0 5-73,4-2 1,4 4 79,-1 0 0,9 0-165,3 1 1,4 0 82,11 4 1,0-2-288,4 5 0,0-4 322,1 4 1,-5 0-181,0 4 0,6 1-149,-28-11 0,2 1 0,1-2 0,1 0 193,1 1 0,0 0 0,-3 0 0,-1-2-61,0 1 0,1-1 0,-3 2 0,0 1 46,1-1 1,-1 1 0,0 0-1,0-1-82,2 1 0,1-1 0,-2-1 1,1 0 22,1 2 1,-1-1 0,-1-1 0,-1 0-258,23 11 1,-1 0 209,-2 0 1,3-4 79,8 0 0,-3-5-18,3 1 0,-3-3 5,0 0 0,-6-1-60,-3 1 1,-2-5 7,-1 1 0,-4-2-8,-1 2 1,0 2 35,1-2 1,-7-2 130,-4 2 1,-6-2-141,2 2 0,-4 2 452,-4-3 0,-1 2-23,-3-1 197,-2 2 0,3-5-488,-5 3 0,-3 1 170,0-6 0,-5 1-334,5-4 275,-5 5-463,2-3 99,0 3-530,-4-5 187,4 0 1,-5 1-334,0 3 1,-1-3-149,-3 3 0,2-3 1001,-6-1 0,0 0 0,-3 0 0</inkml:trace>
  <inkml:trace contextRef="#ctx0" brushRef="#br1" timeOffset="73">8052 4214 8249,'0'-7'-752,"0"-1"327,0 6 726,0-9 0,0 9 178,0-6 66,0 6 1,-2-3-43,-1 5 0,0 0-74,-5 0 0,5 0-15,-5 0 121,6 0-479,-9 0 221,10 0-404,-4 5 0,6 0 72,3 2 1,2-2-9,6-5 1,3 0-54,0 0 0,8 0-154,-4 0 1,9-1 11,-5-3 0,-1-1 139,-3-2 0,-5-5 185,1 1 0,-8-1-121,-3-3 1,-3 3 108,-1 0 1,-6 1-80,-5-1 0,-7 6-214,-9 2 1,-2 3 238,-5 1 0,-6 15 0,0 4 0</inkml:trace>
  <inkml:trace contextRef="#ctx0" brushRef="#br1" timeOffset="74">7880 5722 8471,'0'-6'786,"0"-1"-574,0 3 0,-1 3 485,-3-3-160,3 3-315,-4 1 1,5 5-67,0 3 0,0-2-101,0 2-221,0-1 1,5 3 101,3-2 1,3 1 100,4-5 1,3 0-169,5-4 0,0-2-47,0-2 1,-1 2 28,1-6 0,-4 1 63,0-5 0,-6 1 103,-2-1 1,0 1 13,-8 0 0,0-5-162,-7 1 1,-7 1 123,-8 7 0,-4-2-660,-4 5 0,-5 0 60,-2 4 607,-8 5 0,12 7 0,-9 5 0</inkml:trace>
  <inkml:trace contextRef="#ctx0" brushRef="#br1" timeOffset="80">8908 3940 8440,'0'-11'-118,"0"-1"217,0 1 1,0 0 137,0-1 1,0 4-45,0 1 0,0 3 71,0-4 0,0 5 49,0-5-86,0 5 0,-4-3 72,1 2 31,-6 3-253,2-4 0,-4 5-80,0 0 0,-2 1-35,-2 3 0,1-1 93,-5 4 1,0 1-168,-4 3 0,0 1 160,0-1 1,0 1-138,0-1 1,1-1 103,-1-2 1,5 2-20,3-3 1,2 4 49,2 0-33,4-5 0,2 5 19,5-4 1,0 3-5,0 2 1,9-1-42,3 1 1,7-5 46,0 1 0,3-1-87,5 5 0,-3-1 52,3 1 1,-4-2 43,-4-3 1,2 4-43,-2-4 0,3 0 85,1 0 1,-4 0 63,0 0 0,0 2-110,4-5 0,-4 1 53,0-1 1,-5 1-28,1 2 1,-7 4-97,-5-4 1,-1-1 94,-2 2 1,-7 0-223,-4 3 0,-2-1 26,-6-2 0,0 2 46,-4-2 1,0 2-284,1 1 1,-1-1 123,0-2 1,1 1-468,3-5 1,-1 3 238,5-3 1,-4 0-288,4-4 0,-1 0 759,5 0 0,-1 0 0,1 0 0</inkml:trace>
  <inkml:trace contextRef="#ctx0" brushRef="#br1" timeOffset="81">8737 3837 8346,'-6'-17'0,"-3"0"50,5 6 0,0-1 276,4 1 1,0 3 521,0 1-359,0 4-163,0-7 255,-5 9-190,4-4-146,-4 5 1,5 2 179,0 6-164,0-1 0,0 10-257,0-1 62,0 2 1,1 10 145,3 3 1,-3 2-228,3 1 0,1 4-302,-1 0 266,0 0 1,-4-1-228,0-3 0,3 2 135,1-10 0,4 3-5,-4-6-1,1 1 13,-2-8 1,0-1-323,5-4 1,-6 1 123,2-1 1,-2-3-1182,2-1-219,-2-4 1734,3 7 0,-5-9 0,0 4 0</inkml:trace>
  <inkml:trace contextRef="#ctx0" brushRef="#br1" timeOffset="82">9319 3906 8389,'0'-11'-467,"0"3"389,0 0 0,0 4 695,0-3 200,0 4 356,-5-7-270,4 9-371,-9-4-354,4 10 1,-5 5 86,4 5 1,-3 4-228,2-3 1,-2 5 107,-2 2 0,1 1-106,0 7 0,-1-6-84,1 2 1,3 0-134,1 0 1,3 0-133,-4-4 1,6-1 167,-2 1 1,3-1-144,1-3 0,3-3 83,1-4 0,6-2 17,2-2 1,-1 0 41,4-4 1,-2 0-129,-2-4 1,1 0-191,-1 0 276,6 0 1,-4-5 199,2-3 0,-4-2-152,-3-1 0,-3 2 226,-5-2 1,0 2-122,0-7 0,-1 4 57,-3 0 1,-3-3-91,-4 0 0,-5 3 18,-4 5 1,-1 4 18,-2-1 0,0 4-181,0 4 0,1-1-58,-1 4 0,5 2 266,3 7 0,2-4 0,2 5 0</inkml:trace>
  <inkml:trace contextRef="#ctx0" brushRef="#br1" timeOffset="83">9719 3986 8239,'-5'-18'0,"3"2"-19,-6 4 1,5 5-19,0-1 762,-4 5-411,1-2 0,-6 2 169,1-1 1,0 0-185,-1 4 1,1 6-184,-1 6 0,-3 0 94,0 7 0,-4 0-177,4 4 0,-4 4 110,3 0 1,1-1-151,4-3 0,-1 4 23,1-1 1,5 0-128,2-7 0,2 2-220,2-2 0,0-2 149,0-2 1,9 2-5,3-2 0,3-4 84,0-3 0,3-6-148,5 2 0,-3-2 80,3-2 1,-4-2-18,4-2 0,0 2 119,-4-6 0,-1-1 26,1-6 1,-5 1 125,1-5 1,-3 4-106,0-4 1,-6-1 128,-2-7 1,1 2-89,-1-6 1,-2 4 9,-5-3 0,-4 5-23,-4-2 0,-4 4-120,-1 4 1,-5 3-35,-2 4 1,3 6-246,-7 2 1,7 8 58,-3 3 0,5 4 333,7 0 0,-1 6 0,1 0 0</inkml:trace>
  <inkml:trace contextRef="#ctx0" brushRef="#br1" timeOffset="84">10028 4020 8185,'-7'-15'461,"3"0"0,3 3-118,1 5 1,-1 4-269,-3-1 1,1 3 25,-4 1 0,-1 3 171,-3 4 1,-1 2-61,1 10 0,0 0 3,-1 4 0,2 1-273,2 3 0,0-2 145,4 6 0,0-6-199,4 2 1,0-3 136,0-1 0,4-2-164,0-2 0,6-2 18,1-6 0,4 1-69,4-1 1,3-5 122,-3-2 1,4-3-8,3-1 0,-1 0-45,1 0 0,-2-5-4,-1-2 0,0-5 136,0-3 1,-4 1-115,0-5 155,-5 0 1,6-5 167,-5-3 0,1-2-148,-5-5 1,-5-4 59,-2 0 0,-3-2-6,-1 2-48,-5 8-136,-6 2 0,-8 11-104,-8 6 1,-7 6-223,-8 5 1,-6 11 381,-2 12 0,18-7 0,0 1 0,-1 3 0,1 1 0</inkml:trace>
  <inkml:trace contextRef="#ctx0" brushRef="#br1" timeOffset="85">8851 5356 6942,'0'-6'510,"0"1"1,0 4-209,0-3 42,0 3-65,0-4 71,0 5-68,-5 0-118,4 0 1,-6-4-31,4 0 1,0 0-25,-4 4 1,3 0 8,-4 0 1,0 0 35,-3 0 0,0 0-50,-1 0 1,0 1 26,-4 3 1,4-3-14,-4 3 0,0 1-13,1-1 1,-4 0 0,3-4 1,5 4 31,3 0 1,2 1 4,-2-2-196,-2-1 1,9 4 161,-3-2 0,-1-2-123,1 6 0,0-4 88,4 3 1,0-3-75,0 4 0,0-4 21,0 3 1,4 1-2,0 3 0,5-3 9,-1 0 0,-2-2-23,2 2 0,3 2-8,4-3 1,6 2 18,-2-1 0,-2 1-59,2-6 1,0 6 55,4-1 0,-1-2-44,-3 2 1,2-4 46,-2 3 0,3 0-13,1 0 1,-2 3 10,-2-2 1,2 1-4,-6-1 1,-1 2-25,-6-3 1,0 3 16,-4 2 0,0-1-42,-4 1 1,-1 3 47,-3 0 1,-4 0-313,-7-3 298,-3 4 0,-4-3-257,-1 2 233,0-2-4,0-2 0,0 1 25,0-1-18,0-4 0,2 1-135,2-4 1,-3 1 102,3-1 1,2-3-286,-3 3 0,10-3-189,-1-1-839,2 0 671,3-5 697,1 4 0,5-9 0,0 4 0</inkml:trace>
  <inkml:trace contextRef="#ctx0" brushRef="#br1" timeOffset="86">8714 5276 8283,'-7'-3'-79,"-1"-1"3,5-5 1,-2 6 518,5-4 189,0 4-1,0-2 0,2 1 108,1 1-439,-1-1 0,7 9-36,-6 2 1,1 5-10,-4 3 0,1 3-120,3 5 0,-3 1 111,3 2 1,1 1-241,-1 7 1,0-2 24,-4 6 1,1-2-14,3-2 0,-3 0 12,3 0 0,-3-3-144,-1-1 1,0-3-72,0 4 1,2-6 80,1 2 0,0-5-198,5-3 1,-5 2 70,5-6 1,-5 0-605,0-3 449,4-1 0,-6 0-430,3 1 203,2-6 613,-5-1 0,4 0 0,-5 2 0</inkml:trace>
  <inkml:trace contextRef="#ctx0" brushRef="#br1" timeOffset="87">9114 5505 8145,'0'-22'-37,"0"3"0,0 3 133,0 4 0,1 1-43,3-1 1,-2 2 421,6 3-244,0-3 0,3 4-48,1-1 1,-1-2 40,0 5 0,1 0-30,-1 4-18,1 0 0,-1 0 14,0 0 1,-3 2-20,0 1 0,-2 0 12,2 5 0,-2-1-57,-2 5 1,-2 3-119,6 0 0,-5 5 17,0-1 1,-1 3 120,-2 1 0,0 0-229,0 0 1,-2-1 40,-1 1 0,-4 0-77,-4 0 0,-2-2-30,-2-1 1,2 0-76,-2-5 1,2 4 199,2-4 1,-2-1-12,-2-6 1,6 2 111,-2-2 0,7-2-140,0 2 360,3-6-235,1 8 0,5-8 40,2 1 1,7-1-46,2-2 1,0 0 8,-1 0 1,-1 0-78,5 0 0,-3 0 29,3 0 0,-2 0-340,2 0 0,2 0 104,-6 0 1,4 0-153,-4 0 0,4 0 73,-4 0 0,1 0-569,-5 0 0,-3 0 866,-1 0 0,-4-5 0,2-2 0</inkml:trace>
  <inkml:trace contextRef="#ctx0" brushRef="#br1" timeOffset="88">9628 5539 8247,'0'-15'0,"0"0"0,0 3-39,0 5 0,-1 0 53,-3 0 1020,2-3-631,-8 8 1,4-3-167,-5 5 1,-1 5-34,1 3 0,-1 7-149,1 4 1,-1-1 53,1 1 0,3 0 15,1 4 0,0 0-4,0-1 0,2 0-164,5-3 0,0 1-213,0-4 186,5 4 0,1-7-27,6 2 0,3-6-170,0-2 1,9-4 89,-1 1 1,2-3-175,-2-1 0,-4 0-163,0 0 419,0 0 0,-1-4-4,-3 0 1,-2-5-3,-2 2 1,1-7 190,-1-1-44,-4-1 1,1 0-76,-4-3 1,0-3 37,-4-1 1,-1 1-96,-3-1 0,-6 0 6,-5 0 0,-7 2-217,-1 2 141,0 7 0,-6 3 20,3 5 1,3 1-423,0 3 559,0 5 0,10 1 0,-3 5 0</inkml:trace>
  <inkml:trace contextRef="#ctx0" brushRef="#br1" timeOffset="89">9993 5505 8150,'-7'-10'0,"-1"2"-127,5 3 0,-2 0 811,0 4-373,-1 1 0,-4 6-33,2 5 1,-2 2 98,2 2-305,-2-2 1,0 9 36,3-3 0,-2 2 6,5 2 0,0-4-33,4 0 0,0-5 16,0 1 0,4 2-89,0-2 0,5-4-95,-2-3 21,8-5 0,-1 6 179,5-6-306,0 1 93,4-4 1,4 0-156,0 0 154,-1-5 0,1-1-2,0-6 1,-5 3 9,-3-2 1,-5 2 106,2-6 0,-4-3 5,0-1 0,-5 0 117,1-4-64,-6 3 0,2-9-110,-8 2 0,-7 3 38,-8-3 0,-4 8-360,-4 4 0,-8 4-94,-11 3 309,1 8 1,-5 8 143,8 7 0,-2 13 0,3 7 0</inkml:trace>
  <inkml:trace contextRef="#ctx0" brushRef="#br1" timeOffset="90">5002 7458 7877,'0'-8'-308,"0"1"0,0 3 1283,0-4-273,0 6-135,0-3-61,0 5 1,0 5-391,0 2 0,-3 0 93,-1 0 0,-1-3-141,1 4-66,3-1 0,-5 1 2,6-1 1,0-3 179,0 4-420,0-6 151,0 4 0,6-6-79,1 0 0,3 0 105,2 0 1,-1-2-54,1-2 0,-5-2 94,1-5 1,-4-1-2,3 1 1,-4-1 3,1 1 1,-3 0 4,-1-1 1,-5 5-150,-3-1 1,-6 5 142,-1 0 0,-2 1-941,2 2 957,3 5 0,-10 7 0,4 6 0</inkml:trace>
  <inkml:trace contextRef="#ctx0" brushRef="#br1" timeOffset="91">5745 7184 8361,'0'-12'0,"0"5"-334,0-1 1,-2 4 333,-1-3 1,0 4 553,-5-1 1,1-1-185,-5 1 0,1 1-76,0 3 1,-5 0-143,1 0 1,-5 0 104,1 0 0,-3 0-251,-1 0 1,2 3 128,2 1 0,-2 4-85,6-4 1,-4 3 113,4-3-225,0 5 46,8-8 0,-1 6 79,4-4 0,-4 0-22,4 5 1,0-5-145,4 5 49,0-6 0,2 9 71,2-4 0,2 0-116,5 0 1,2 1 70,2 3 1,3-3-96,5-1 0,0 0-114,0 0 226,-1 4 0,-3-9-23,0 6 1,-3-4 3,3 3 0,-5 0 49,1 0 0,-2 3-47,-2-2 0,-3 2 130,-1 1 0,-4 1-108,1-1 1,-3 1 50,-1-1 1,-6 2-43,-6 2 1,-1-2-6,-6 2 0,-1 3 13,-7 1-311,3-3 145,-9 1 0,9-2-196,-2 0 315,1 0 0,6-4-117,0-4 1,5 2-436,-1-5-166,2 5-254,2-8 1007,5 4 0,1-5 0,5 0 0</inkml:trace>
  <inkml:trace contextRef="#ctx0" brushRef="#br1" timeOffset="92">5551 7047 8436,'-11'-18'201,"4"3"-234,-3 7 300,8-2 591,-3 9-555,5-4 0,0 10 172,0 2 1,2 7-175,1 1 0,-1 10-70,1-3 1,0 8-191,1-4 129,-3 6 0,5-3-211,-2 5 1,-3-3 58,3-1-33,-2 1 0,1-2-173,1-2 1,0-3-74,-4-1 0,4-4-228,0 0 1,-1-5 112,-3 1 0,2-2-49,1-2 1,-1-3-1157,2-1 1581,-3 1 0,4 3 0,1 1 0</inkml:trace>
  <inkml:trace contextRef="#ctx0" brushRef="#br1" timeOffset="93">5905 7252 8422,'0'-11'276,"0"-1"0,0 5-1238,0-1 142,-5 6 2329,3-3-956,-3 5 0,1 5 372,1 2-571,-1 3 0,4 6-129,0-1 1,0 5-58,0-1 0,0 3-173,0 1-25,0-1 0,0 0 101,0-3 1,5-1-166,2-3 0,4-2-22,0 2 0,2-6-88,2-2 1,3-4-244,5 1 268,4-3 1,-2-2-16,1-3 1,2 0 140,-1-7 0,-1 2 63,-3-6 0,-4-2-78,0 2 0,-5-5 325,2 1 0,-9-7-89,-3 0 0,-3-1 2,-1 4 0,-2-4-207,-6 1 0,-5-1 13,-9 4 1,-8 6-725,-4 1 497,0 9 1,-9 3-139,5 8 0,0 7 389,3 8 0,1 8 0,0 2 0</inkml:trace>
  <inkml:trace contextRef="#ctx0" brushRef="#br1" timeOffset="94">2410 13682 7088,'0'-6'364,"0"1"176,-5 5-157,3 0-153,-8 0 1,8 1-180,-6 3-30,6 2 0,-7 2 193,5-1-196,0 1 133,4 3-160,0 1 0,1-2-45,3-2-80,-3-3 178,10 0 1,-5-4-128,5 3 118,-4-3 0,3-1-265,-3 0 248,4-5 1,-4 3-29,1-6 0,-2 0-12,2-3 1,1-1 63,-5 1 1,-1 3 88,-3 1 1,0-1-150,0-3 33,-5-1 1,-1 6 28,-6 2-113,1 3 109,-5 1-16,3 0-24,-4 10 0,6-2 0,0 8 0</inkml:trace>
  <inkml:trace contextRef="#ctx0" brushRef="#br1" timeOffset="95">1508 12986 8317,'-12'-7'0,"2"1"-238,2 2 1,2 3-29,2-3 1055,-2 3-336,-6-4-199,1 3 0,0-3 126,-1 5 1,1 0-182,-1 0 1,1 2-3,0 1 0,-2 0-29,-2 4 1,2 0 14,-2 0 0,2 4-23,2-4 0,4 0 133,3 0-439,-2 1 68,5 3-51,1 1 1,6-5-70,6 1 1,4-4 195,3 3-343,3-4 206,1 2 0,-1-1 35,1 0 0,0 1-64,0-2 0,0 0 53,0 5 19,-1-6 41,1 8 0,-4-3 68,0 4 0,-5 0-5,1 1 1,-3-1 15,-4 1 0,-3 3-27,-5 0 1,0 2 9,0-2 0,-11 1-36,-4 3 1,-1 3 4,-3-3 1,0-1-230,-4 1 236,0-5 1,0 2-32,0-4-182,6-1 193,-5 1 1,4-5-504,-5 1 302,6-6 1,0 3-110,6-5 1,-1 0 346,1 0 0,4-10 0,2-2 0</inkml:trace>
  <inkml:trace contextRef="#ctx0" brushRef="#br1" timeOffset="96">1416 12883 8153,'-5'-12'72,"4"1"1,-4 3 384,5 1 87,0 4-35,0-2-196,5 5 336,-4 5-213,4 7-219,0 0 1,-2 11-24,4 0 0,-3 2-77,4 10 1,-6-4-171,2 7 1,1-1 56,-1 1 1,0-4-203,-4 1 1,4-2-850,-1-7 551,1 1 292,-4-4 0,4-5-1232,0-3 698,5-2 738,-8-2 0,9 0 0,-3 1 0</inkml:trace>
  <inkml:trace contextRef="#ctx0" brushRef="#br1" timeOffset="97">1827 12883 8097,'-5'-12'125,"4"6"1,-4-4 380,5 9-147,0-5 1,-4 17 565,0 4-375,0 0-313,4 7 0,-1-5-19,-3 6 0,3 4-27,-3 0 0,3-1-80,1-3 0,0 0 82,0 0 1,0-2-14,0-2 1,0 2-300,0-6 88,0 0-137,5-9 0,-2 3-95,4-5 1,1 4-62,3-4 0,1-1-245,-1-3 1,1 0 12,-1 0 0,-3 0-1090,-1 0 984,1 0 662,3 0 0,1 0 0,-1 0 0</inkml:trace>
  <inkml:trace contextRef="#ctx0" brushRef="#br1" timeOffset="98">1976 13077 8118,'-8'-10'204,"1"2"-204,4 3 1222,-2 5-755,0 0 1,4 1-17,-3 3 0,1 2-80,-1 6 0,3 4-226,-3 3 1,3 7-178,1 0 0,0 1-741,0-4 489,0 0 218,0 0 0,0-1-529,0 1 460,0-5 1,4 2-1575,0-4 1709,0-1 0,1-4 0,1 1 0</inkml:trace>
  <inkml:trace contextRef="#ctx0" brushRef="#br1" timeOffset="99">2124 13054 8207,'-15'-1'0,"0"-3"300,5 3 1,5-3 514,5 8 0,-4 2-323,0 5 0,-4 5-179,5-1 0,-1 5-221,4-1-16,0 3 24,0 1 1,0-4-587,0 0 292,0-5 96,5 7 0,5-9-130,5-1 0,2-5-115,-2-6 0,3 0-94,5 0 1,-1-1 153,1-3 0,-4-3 55,0-8 1,-1 1 264,1-5-3,-2 5 1,-6-12 145,0 3 0,-3-2-58,0 2 1,-6-1-126,2-3 0,-4 3 16,-4-2 1,-2 5-126,-6 2 1,-4 5 80,-3-1 0,-6 7-329,-2 5 0,0 1-55,4 2 1,2 7-313,2 4 727,2 1 0,6 4 0,-1-4 0</inkml:trace>
  <inkml:trace contextRef="#ctx0" brushRef="#br1" timeOffset="100">2478 13008 8187,'-7'-3'0,"-1"-1"127,6 0 1,-4 5 315,6 3 1,-3 2-193,-1 6 0,-4 0 0,4 4 0,-3-2-135,3 5 0,0 4 144,4 3 1,0 0-607,0-7 261,5 2 0,-2-7-272,4 5 0,1-6 261,3-2 0,5-1-257,-1-6 1,5 0 169,-1-4 1,3-1 50,1-3 0,0-2 121,-1-6 0,0-4 171,-3-3 1,3-4-84,-3-4 0,-3 2 123,-1-6 1,-6 5 238,-1-5 0,-6 2-152,2-1 1,-9 0-118,-6 4 1,-11 3 2,-8 0 0,-7 3-799,-1 8 0,-2 3 155,2 9 471,3 6 0,-10 10 0,5 8 0</inkml:trace>
  <inkml:trace contextRef="#ctx0" brushRef="#br1" timeOffset="101">2752 13671 8055,'-11'0'-220,"0"0"-330,-1-5 889,6-2 1,1-4-5,5 0 1,5-2 350,2-2-371,14-3 1,-1-1 40,10 0-153,-4 0 0,7-4-37,-3 0 1,5 0-137,3 0 1,5-3-168,10-1 1,3-2 121,-22 14 1,0-1-1,-1 2 1,0-2-838,4-3 0,-1 0 821,-1-1 1,0-1 83,1-4 1,1 0-1,1 0 1,2 0-54,3-3 0,1-1 0,-2 2 1,0 1-376,0-1 1,0 0 0,0-1-1,-1-1 262,-4 1 1,-1-1 0,3 2 0,0 0 71,3-4 1,0 1-1,-2 4 1,0 1 16,1-2 0,-2 1 0,-6 2 1,-1 1-92,-5 1 0,-1 2 1,26-18 129,-2 7 0,-6 3 15,-6 5 0,0 4 307,-4 0 0,-2 5-115,-9-1-165,0 3 1375,-5 5-1617,3-3 0,-8 9 734,2-3-549,-7 3 0,-3 6 0,-5 1 0</inkml:trace>
  <inkml:trace contextRef="#ctx0" brushRef="#br1" timeOffset="102">2775 13876 8290,'-1'-14'-462,"-3"3"-202,3 2 0,-8 1 640,5 1 1,-5 4 666,2 0 0,-3 1 762,-2 2-715,1 0-65,4 0 98,-3 0-208,9 0-286,-4 0 0,6 0 41,3 0 0,7-4-40,8 1 0,8-2 76,4 1 1,-2 2-82,1-1 0,-3 6 0,3 5 0,-3 7-41,3 4-17,1 3 1,8 2-1092,3 3 919,8-3-1,-3 9 14,-20-16 1,1 0 0,24 19-154,-23-17 1,-1 0 0,26 15 166,-1-4-285,-22-15 1,2-2 176,-2-1 0,2-1 0,4 0 0,0 0-18,-3-2 1,0 1-1,0-1 1,-2 0-328,29 6 0,-1-3 43,-11 4 6,1-4 278,1 5 0,-4-3 172,2 5 0,-7-4 7,-4 4 1,-6-5 85,-2 1 0,-6 2-218,-1-2 89,0 5-37,-10-7 1,7 3-44,-5-4 0,0-1-110,-3 1 0,3-1 700,0 1 1,6-5-629,-2 1 0,2-6 94,2 2 0,0-3-166,0-1 1,0 2-20,-1 2 55,-4-3 80,4 4 1,-10-1-24,4-1 1,-4 5-45,0-4 0,-5 5-102,1-2-123,0 4 45,-2 0 223,4 0 0,-9-3-1112,3 0 461,-2-6 717,3 8 0,-4-8 0,4 3 0</inkml:trace>
  <inkml:trace contextRef="#ctx0" brushRef="#br1" timeOffset="103">4877 12392 7984,'-12'0'96,"2"1"274,3 3-258,-4-3 0,6 5 169,-2-2 108,2-3 113,5 4-306,0 1-167,0-5 76,0 4 1,5-1-73,2 0 0,3-1 77,2-3 0,1 0-239,2 0 1,-3 0 162,4 0 1,-4 0-58,0 0 0,-5-5-95,1-2 0,-5 0 47,0 0-27,-1-1-39,-7-3 65,-2-1 0,-5 5 5,-4-1 0,-1 5-156,-6 0 0,0 1-271,0 2 1,5 7 493,3 4 0,2 6 0,2 5 0</inkml:trace>
  <inkml:trace contextRef="#ctx0" brushRef="#br1" timeOffset="104">4877 14699 8058,'-7'0'877,"-3"0"-211,9 5 24,-4 1-318,5 5-125,0 1 0,0-4-227,0-1 1,1-3 62,3 4 1,2-6-14,6 2 1,-1 1 21,1-1 1,3 0-154,0-4 0,4 0 74,-4 0 1,4-2-105,-3-1 1,-3 0-80,-5-5 43,2 6 138,-8-8 0,3 7-157,-5-4 171,0 4-250,-5-7 0,-7 9-319,-7-3 0,1 1 92,-1-1 452,0 3 0,-9-4 0,-1 5 0</inkml:trace>
  <inkml:trace contextRef="#ctx0" brushRef="#br1" timeOffset="108">5196 12414 8146,'-11'0'-800,"0"0"300,4 0 410,-3 0 665,9-5 38,-4-1-126,5 0 146,5-4-373,1 8 0,6-7-43,-1 6 0,2-1 19,2 4 0,-2 0 13,2 0 1,-1-4-7,1 0 0,3 0-14,5 4 1,0-3-31,-1-1 0,13-4-340,7 4 112,12-10-245,10 7 1,-29-1-1,2-1 226,-1 4 0,0-1 0,1-2 0,0-1 50,-1 0 1,0-1 0,2 0-1,0-1-26,4-1 1,0 1-1,-2 0 1,0-1 9,0 1 0,0-1 0,-2 1 1,0-1-306,-2 1 0,0 0 0,3-1 0,0-1 324,4 0 0,1 0-2,-2 3 1,-1 1 0,2-4-1,-1 0 1,-6 5 0,0 1 1,-1-1-1,-1 1 10,-2 1 0,0 0-82,31-5 0,-6 0-128,0-1 0,0 2-109,0 2 0,-9-2 46,-2 3 0,-12 0 118,0 0 0,-7 0 17,0 0 1,-7 0 595,-1 4-568,-5 1 1,-1-3 913,-6 5-1124,-4 0 402,2 0-260,-10 5 164,-7-3 0,-15 13 0,-9-2 0</inkml:trace>
  <inkml:trace contextRef="#ctx0" brushRef="#br1" timeOffset="109">5368 12472 8360,'-17'0'0,"5"0"51,-4 0 1,4-2 266,0-1 398,6 1 702,1-8-667,5 9-357,5-4-199,1 5 0,6 0 277,-1 0-211,6 0-26,-5 5 1,10 0 32,-3 3 1,2 5-50,2-1 1,7 2-52,4-3 1,6 2 37,10 2 0,2-1-470,5 5 0,1 0 216,-27-7 0,-1-1-1477,29 7 1528,-24-5 1,2 0 0,-2-5 0,0 0-63,4 3 1,2 1 23,-1-2 1,0 0-60,-8-1 0,0 0 0,2 0 0,0-1-410,23 8 1,0-4 272,4 4 1,-3 0-79,-1-1 1,-2 0 119,-6-3 0,0 3-96,-11 0 0,0 1 87,-4-5 1,4 4 79,0 0 0,5 1-297,-1-5 493,-3-5-181,1 5 0,-2-6-33,0 2 1,0 3 784,-4-2 1,-5-2-600,-2 2 1,-3-4 146,-1 3 0,-1 1-92,-3 3 1,2 0 24,-2-4 0,3 3-115,1-2 1,-6 1 408,-1-2-433,1 4-41,-4-5-31,4 0-111,-6 4-41,-5-8 0,-7 7 233,-10-6 0,-11 1 0,-7-4 0</inkml:trace>
  <inkml:trace contextRef="#ctx0" brushRef="#br1" timeOffset="110">7469 11935 8300,'-1'-10'24,"-3"2"0,2-1 112,-6 5 0,5-1 157,0 1 156,-4 3-64,1-4 203,-5 5-271,4 0 0,2 1-50,5 3-10,0-3-1,0 10-185,0-5 1,1 2-103,3-1 1,4 0 171,7 0 0,7-2-135,4-5 1,2 0-26,-1 0 0,-3-1-195,3-3 1,-8-2-126,-4-6 209,-8 1 12,4 0 0,-11-2 125,0-2 1,-7 2-69,-8-2 0,-3 2-108,-5 2 0,1 4-32,-1 3 1,1-1-290,3 2 0,-1 4 490,5 6 0,-1 9 0,5 1 0</inkml:trace>
  <inkml:trace contextRef="#ctx0" brushRef="#br1" timeOffset="111">7663 13157 8152,'-6'0'-1108,"-4"-5"1273,4 3 916,-1-3-386,-3 5-346,9 0 1,-6 2-190,4 1 1,1 4 53,-1 4 0,0 1-162,-1-1-59,3-5 54,-4 5 1,5-5-109,0 5 0,0-3 90,0 0 0,5-5 5,3 5 0,2-5-49,1 0 0,1-1-2,-1-2 1,4-4-152,0 0 221,6-5-39,-9 3 0,1-6-161,-5 1 185,-6 5-43,8-5 0,-8 5-2,1-5 29,-1 4-145,-7-3 1,-7 9-211,-7-3 0,-4 4 148,-3 4 185,-3 7 0,-6 7 0,1 5 0</inkml:trace>
  <inkml:trace contextRef="#ctx0" brushRef="#br1" timeOffset="112">4671 11672 8233,'5'-18'0,"-4"2"-105,5 4 0,-3 1-161,1 0 0,0 3 1187,-4 0-524,-5 6 0,-1-5 33,-6 4 1,-4 1 20,-3-1-372,2 1 1,-8 2 58,2 0 1,-1 4 44,5 0 1,-5 4-18,5-5 1,-4 6 42,8-1 0,-2 2-177,2 1 1,6 1 29,-3-1 0,5 2 14,-1 2 1,-1-2-150,6 2-91,-1-2 173,4-2 0,1 2-105,3 2 1,-2-6 114,6 2 1,3-2-107,5 3 0,4-5 45,-1 1 1,4-5-20,3 0 0,2 0-111,3 1 161,-3-3 1,-3 4-10,-2-5 0,1 1 1,-9 3 1,1-1-67,-5 4 68,-5-4 0,-1 7 15,-5-2 0,-1-1 5,-3 5 1,-3-4-38,-9 8 0,-1-4 4,-6 0 1,-5 3-219,-3 0 117,4 0 0,-1 1-75,5-1 1,1 0-533,3-3 336,-2-1 1,12-5-326,-3-2 0,7 1 727,-2-1 0,4-5 0,-2-6 0</inkml:trace>
  <inkml:trace contextRef="#ctx0" brushRef="#br1" timeOffset="113">4511 11569 8437,'0'-11'1338,"0"-1"-1043,0 1 0,-1 5 296,-3 2-236,3 3 0,-4 2 68,5 3 0,0 3-223,0 9-84,5 1 1,-4 11 123,3 3 0,-1 3-117,0 4 1,-1-1-424,1 5 260,-1-5 1,-1 1-329,3-8 1,-3 2-270,3-6 0,-2-3 154,2-4 0,-3-1-328,3 1 1,-2-6-720,-2-6 1530,0 1 0,0-2 0,0-1 0</inkml:trace>
  <inkml:trace contextRef="#ctx0" brushRef="#br1" timeOffset="114">4808 11684 8116,'8'-22'-279,"-1"3"139,-4 2 1,7 6 218,-2 0 0,2-1 181,1 1 0,-3-1-34,0 1 0,-1 3 732,5 1-850,-1 4 178,0-2-126,1 5 1,-2 1 76,-2 3-132,-3 2 1,-5 6 37,0-1 1,-2 6-30,-1 2 0,-4 2-152,-4 2 1,-2 4 68,-2 0 0,2 0-144,-2 0 0,4-3-68,3 3 78,-2-3 0,5-5-30,-3 0 1,3-5 81,5 1 1,0-2-44,0-2 1,0-3 68,0 0 0,4-5-51,0 5 0,5-5 28,-2 0 1,3-1-76,2-2 0,-5 0 54,1 0 76,0 0-46,3 0 1,-1-2-29,-2-1 221,2 1-192,-4-8 77,1 9 1,3-8 39,-3 5-55,-2-5 0,2 4 228,-3-2-19,-3 2 29,4 5 0,-6 0 211,-3 0-249,3 5 0,-8-3-107,5 6 1,-4-1 16,4 5 0,-1-2-136,2-2-18,1 2 1,-3-4 40,5 5 0,4-3-161,0 0 1,5-6 104,-2 2 0,3-3-69,2-1 0,4 0-209,3 0 98,3 0 105,1-5 1,0-1-144,0-6 103,-1 1 1,-3-4 130,0 0 0,-5-1-111,2 5 111,-9-6 1,2 4-15,-5-7 1,0 3-62,-4-2 1,-5-2 10,-3 6 1,-7 0-252,-4 3 169,-3 1 0,-4 5-149,-1 2 1,2 3 51,6 1 0,-2 5-92,6 2 0,4 3 34,3 2 0,5-1 320,0 1 0,1-1 0,2 1 0</inkml:trace>
  <inkml:trace contextRef="#ctx0" brushRef="#br1" timeOffset="115">5311 11821 8048,'-8'-8'482,"0"0"-184,6 6 1,-4-3-13,2 5 0,1 1 139,-4 3 1,4 2-243,-1 6 1,2-1-97,-2 0 0,3 1-158,-3-1 64,3 6 61,6-5 1,-3 1-142,6-5 96,-1-1 0,5 4-386,-1-4 1,1-2 177,-1-5 1,4 0-14,1 0 0,-1-1 83,-4-3 1,1-2 96,-1-6-9,-5 1 0,5 0 119,-4-1-22,-2 1 0,0-5-48,-5 1 1,-1-1 21,-3 1 1,-2 1 42,-6-5-67,1 5 0,-5-5-155,-3 7 0,-3-1-228,-1 10 1,-4 0 376,1 7 0,-6 7 0,3 7 0</inkml:trace>
  <inkml:trace contextRef="#ctx0" brushRef="#br1" timeOffset="120">8314 11695 8096,'-1'-10'-727,"-3"2"1,3 2 1080,-3 2 1,2 2-19,-2-6 0,1 5 14,-4 0 0,-1-3-133,-3 3 0,-1-1-43,1 4 1,-2 0-29,-2 0 1,-2 0 40,-2 0 0,-2 1-127,2 3 1,1-2 80,-1 6 0,5-2-86,-1 2 1,2 2 96,2-2 0,3 1-186,0-2 0,6 3 25,-2-2 1,3 2-162,1 2 196,0-1 0,0 0-10,0 1 1,0-4-2,0-1 1,1 1-104,3 3 1,2 1 79,6-1 1,0 0-16,4 1 0,1-2 8,6-2 1,0 2 16,0-3 0,-2 4 105,-1 0-100,1 0 1,-8 1 110,2-1 0,-2 1-94,-2-1 0,-1 0 28,-2 1 0,-2-1-13,-2 1 0,-3 0 2,3 4 1,-8-4 16,-3 4-47,2-4 0,-9 0-4,2-1 1,-6 1-15,3-1 30,-5 0 0,2-3-194,-5 0 1,0-6 61,1 2 0,-1-3-194,0-1 1,4 0 74,0 0 0,5-1-587,-1-3 1,3-2 814,5-6 0,-3 1 0,3 0 0</inkml:trace>
  <inkml:trace contextRef="#ctx0" brushRef="#br1" timeOffset="121">8154 11581 8225,'-5'-12'683,"-1"1"16,0 5-168,1-5-95,5 10 343,0-4 0,1 15-470,3 5 1,1 6-61,2 2 0,2 3 4,-5 1 1,1 5 26,-1-2 0,-3 2-104,3-2 1,-3 3-33,-1-2 1,0-3-149,0-2 0,0 0-77,0 0 0,0-5-329,0 1 0,2-5-477,1 2 1,-1-5 439,1 1 0,3-2-1512,-3-2 578,6 1 1381,-2-1 0,4-5 0,0 0 0</inkml:trace>
  <inkml:trace contextRef="#ctx0" brushRef="#br1" timeOffset="122">8771 11649 8146,'-7'-7'144,"-1"-1"-14,5 6 0,-3-4 134,2 6 1,2 0 315,-6 0 1,1 6 218,-5 1-404,1 8-138,-1 3 1,0 5-16,-4 0-46,4 5 0,-5-4-144,6 2 1,-1 2 120,1-1 1,3 0-309,1-4 138,4-1 0,-2-3-23,5 0 1,1-1-192,3 1 1,2-2 56,6-6 0,1 1-97,2-1 0,-1-5-180,5-2 364,-5-3 1,6-1-134,-5 0 1,4 0 99,-3 0-8,-1-5 1,-8 3-53,1-6 1,-4 2-5,3-2 0,-4-2-140,1 2 0,-4-2-143,-4-1 230,-7-1 0,-3 5-149,-5-1 239,-6 6 1,-4-3-80,-5 5 1,4 0 16,-1 0 1,6 5 188,-2 2 0,3 9 0,1 1 0</inkml:trace>
  <inkml:trace contextRef="#ctx0" brushRef="#br1" timeOffset="123">9091 11775 8186,'-11'-12'1116,"-1"6"-942,1 1 1,-1 5-129,1 0 0,-1 5 455,1 3-317,-5 2 0,3 3 55,-2 2 0,2 3-31,2 4 0,-1 1-175,1 0 40,4 0 1,2-1 13,5-3 0,2 1-187,1-5 0,4 4-30,4-4 0,6-3-52,2-5 0,6-4 97,2 1 0,3-3-92,-3-1 0,1-4-95,-2 0 238,-2-4 0,3-3 189,-8-4-193,3 0 1,-10 3 52,4 1 0,-7-4 124,-2 0 1,-4-4-129,0 3 1,-3-4 17,-3 1 1,-4-1-77,-4 1 1,-6-2-3,-2 6 1,-3-3-490,-5 7 308,3-3 0,-3 13-424,8-3 1,-1 4 4,5 4 649,-1 2 0,5 5 0,-1 1 0</inkml:trace>
  <inkml:trace contextRef="#ctx0" brushRef="#br1" timeOffset="124">9388 11786 8079,'0'-11'940,"0"-1"-1077,0 6 0,-1 6 313,-3 8 0,1-2 339,-4 2 0,4 3-225,-1 4 1,2 4-13,-2-3-225,3 4 1,-4-4 48,5 3 1,0 2-30,0-6 1,5 1-140,2 0 1,4-5 132,0 1 1,5-1-166,3-3 0,3-3 116,1-2 1,1-1-167,3-2 0,-3-5 39,2-3 123,-1-2 1,-3-2 103,1 1-110,-5-5 0,2 2 59,-4-5 0,-1 0 136,-4-4 0,-4 0-200,-4 0 0,-1-1-101,-2-3 0,-11 3-1166,-4-3 836,-10 3 1,-11 3 427,-9 2 0,-16 2 0,26 12 0,0-1 0</inkml:trace>
  <inkml:trace contextRef="#ctx0" brushRef="#br1" timeOffset="125">8337 12883 7894,'0'-7'-528,"0"2"950,0 0 108,0 4 0,-1-4-136,-3 5 1,2 0 127,-6 0-271,0 0 0,-3 0-46,0 0 0,-2 4 147,-2 0-240,2-1 1,-5 1 48,3 0 1,1 4 46,-5-5 0,4 6-50,-4-1 1,3-2-153,-3 2 1,5-1 113,-1 5 0,3-5-121,0 1 95,6 0 0,1 3-119,5 1 1,1-2 53,3-3 0,3 3-169,9-2 1,1-2-173,6 2 207,0-5 0,4 5-130,-1-4 143,1 5 0,-4-4 68,0 3 0,0 1-7,-1-5 0,-3 4 51,0 0 0,-5-2 8,2 2 0,-4 0-4,0 3-32,-6 0 1,3 1 28,-5-1 0,0 1 4,-4-1 0,-2 2 15,-1 2 0,-8-2-16,-4 2-88,0-2 0,-2-2-4,-2 0 0,-2 1-49,-2-1 1,0 1-200,0-1 0,0-3-186,1-1 322,-1 1 1,1-2-184,3-2 0,-1-3-682,5-1 65,4 0 980,1 0 0,9-5 0,-4-1 0</inkml:trace>
  <inkml:trace contextRef="#ctx0" brushRef="#br1" timeOffset="126">8280 12769 8132,'-6'-12'-142,"-4"1"1,8 3-551,-1 0 1101,1 6 82,-3-3 218,4 5-288,-4 0 4251,5 0-4464,0 5 1,-4 3 8,0 7 1,0-1-49,4 5 0,0-1 49,0 1 0,0 2-96,0-2 1,2 3-12,2 1 0,-3-1-155,3 1 1,-2 0 137,2 0 1,-3 1-151,3 3 1,-3-2 47,-1 6 0,0-1-57,0 4 0,4-3 100,0-1 1,0-3-200,-4 3 0,0-4 71,0 0 1,0-5-50,0-2 1,0-5 84,0 1 1,0-2 24,0-2 1,1 0 64,3 1-98,-3-6 8,4 4 10,-5-8-918,0 3-545,0-5 213,0-5 0,0-2 1297,0-4 0,5-1 0,2 1 0</inkml:trace>
  <inkml:trace contextRef="#ctx0" brushRef="#br1" timeOffset="127">8714 12848 7863,'-6'-5'-176,"-4"4"0,8-5 1302,-1 2-274,1 3-533,2-4 0,-1 5 307,-3 0-390,3 0 1,-4 5 17,5 2 0,-4 3 14,0 2 0,-5 3-86,2 0 1,0 6 55,0-2 0,4-2-110,-1 2 0,-1 1-58,2 2 0,-1 1-171,4 0 0,0-1 157,0-3 0,0 2-91,0-2 1,1-2-73,3-2 1,-2-2 33,6-2 1,0-1-40,3-2 0,0-2 60,1-2 1,-1-3-230,1 3 1,-1-3-141,1-1 1,-1 0-682,0 0 589,1 0-778,-1 0 262,-4 0 1029,3-5 0,-4-1 0,5-5 0</inkml:trace>
  <inkml:trace contextRef="#ctx0" brushRef="#br1" timeOffset="128">8805 13043 8260,'0'-12'1113,"0"1"-332,0 4 190,0 2 126,0 5-775,-5 5 1,4 3 4,-3 7 1,3 3-133,1 5 1,0 0 0,0 0 0,0 3-22,0 1 0,0 1-198,0-2 0,0-1-835,0 1 497,0-7 50,0 3 1,0-10-231,0 4 1,0-7-524,0-2 170,5 1 0,-4-1 219,3 1 676,3-5 0,-6 2 0,4-5 0</inkml:trace>
  <inkml:trace contextRef="#ctx0" brushRef="#br1" timeOffset="129">9057 13065 8229,'-8'-11'228,"1"0"545,4-1-185,-2 6 477,0 1-358,-2 5-489,-4 10 0,5-1-155,2 10 1,-1 0 123,1 4 1,0 0-428,4-1 157,0 1 0,0-1 40,0-3 1,1-1-158,3-3 0,3-2 46,4 2 0,2-8-96,2-3 0,-1-3-82,5-1 257,0 0 0,0 0-37,0 0 1,-4-5-11,4-2 134,-5-3 1,7-2-5,-6 1 0,0-4 0,-4-1 0,-3-4 119,0 1 1,-6-6-191,2-2 1,-3 0 3,-1 4 1,-1-3-169,-3-1 214,-2 6 1,-11 0-227,-2 6 1,-2 0 118,-2 3 1,0 6-226,0 2 0,2 4-171,2 4 308,2 2 0,6 6-275,-1-1 0,6 6 483,2 2 0,3 2 0,1 2 0</inkml:trace>
  <inkml:trace contextRef="#ctx0" brushRef="#br1" timeOffset="130">9491 12997 8268,'-12'-6'1056,"1"1"-600,5 5 1,-5 0-219,4 0 1,-3 5 141,-2 2-113,6 3 0,-4 3 249,2 2 0,-1 3-325,2 5 0,-2 4 0,5-1 0,-1 2-111,1-1-8,3-8-127,-4 13 0,5-15-127,0 6 1,1-4 127,3-4 0,3-3-118,9-1 0,-2-4-11,5-7 0,1 0-45,7 0 1,-2-6 44,5-1 0,-4-5 61,0-3 0,-1 1 365,-3-5-156,-4 0 0,-1-5 250,-6-3-91,0-2-347,-4 0 25,-2-4 0,-5 8-201,0-6 0,-10 3 102,-5 2 0,-7 0-184,-5 11 1,-3 5 74,-8 6 284,-3 3 0,-5 5 0,1-1 0,-1 0 0,0-2 0</inkml:trace>
  <inkml:trace contextRef="#ctx0" brushRef="#br1" timeOffset="131">5516 14516 8201,'0'-8'-146,"0"1"0,0 3-219,0-4 1,0 4 673,0-3-141,0 4 0,0-3 0,-1 3 505,-3 0-455,3-6 0,-5 6 129,2-4-229,3 4 1,-10-2 7,4 5 1,-3 0-40,-2 0 0,1 0-140,-1 0 0,0 4-12,-4 0 1,2 4 75,-5 0 1,0 2 27,-3 2 1,3-1 69,-1 0 0,7 1 70,-3-1 1,5 5-152,3-1 1,-1 0 20,6-4 1,-1 1-2,4-1 0,0 1-103,0-1 0,5-3-34,2-1 0,5-3 136,3 4 0,-2-6-140,2 2 127,-2 2-41,3 1 0,-3 0 7,2 1 1,2-4 39,-2 3 1,1-3 16,0 4 0,0-2-31,3 2 1,-2 2 3,-6-2 1,3 2 20,-3 1 0,2 1-18,-9-1 1,0 0-38,-4 1 0,-5-1-26,-3 1 0,-2 0-11,-2 4 1,-3-4-67,0 4 1,-4-4-210,4 0 1,-2-1 154,2 0 1,2-3-78,-2 0 0,1-6-166,-1 2 1,2-3-245,-2-1 0,4-1 648,3-3 0,-2-2 0,3-6 0</inkml:trace>
  <inkml:trace contextRef="#ctx0" brushRef="#br1" timeOffset="132">5356 14356 8125,'-11'-13'308,"5"2"-209,2 7-104,3 3 587,1-4 183,0 15 0,0 3-305,0 9 0,3 3-148,1 1 0,5 5-196,-1 7-175,-3 2 226,5 1 0,-9 2-135,3-5 0,1 3-94,-1-7 0,1 3-253,-1-7 1,-3-2 13,3-1 0,1-4-242,-1-4 1,1 1-467,-1-5-675,-3 0 1684,9-3 0,-9-1 0,4 1 0</inkml:trace>
  <inkml:trace contextRef="#ctx0" brushRef="#br1" timeOffset="133">5779 14664 8006,'-11'0'302,"0"2"159,4 1 1,2 4-238,5 4 0,0 1-176,0-1 0,-2 4 233,-1 1 1,1 0 13,-1-1 1,1 2-312,2 2 1,0 2 87,0-2 1,4-2-317,0-2 199,5 3-79,-3-11 1,6 9-90,-1-9 1,0-2 154,1-1 0,0-3 2,4-1 1,-2-1-84,5-3 0,-4-6 30,4-5 1,0-5 46,4 1 1,3-3 4,1-1 1,-1 0 225,-7 1 0,1-5-68,-5 0 0,-5-1-49,-6 2 0,-5-2-29,-7-3 1,-6 3 8,-12 6 1,-4 0-24,-4 3 1,0 8-83,0 7 0,-6 6-666,-2 10 1,-1 3 466,1 15 0,3 1 1,5 3-1</inkml:trace>
  <inkml:trace contextRef="#ctx0" brushRef="#br1" timeOffset="134">1382 8383 8099,'-6'-5'-1049,"-3"2"525,5-4 1027,0 4 36,4-2 23,-5 0-401,4 4 0,-4-3 18,5 8 1,0-2 4,0 6 1,0-4 3,0 3 1,1 1-65,3 3 1,-3 2 38,3 2 1,-2-1-95,2 5 0,-3 0 101,3 4 1,1 0-151,-1 0 1,0 3 110,-4 1 1,4 4-122,0-5 0,-1 6-60,-3-2 1,0 3 137,0 2 0,4-5-144,0 1 0,0-6 64,-4 2 1,4-3-42,-1-1 0,1-2 69,-4-2 1,4-1-171,0-3 147,0-2 1,-1 3-84,1-4 103,0-6 2,-4 4 52,0-8-66,0 3 347,0-5 0,5-4-321,3 0 1,-2 0 56,2 4 0,-1-1-37,5-3 0,0 3-5,4-3 0,-2 3-21,5 1 0,1 0 26,7 0 1,-2-4-142,5 0 1,-3 0 127,4 4 0,-5 0-145,5 0 1,-6-3-30,2-1 1,-8 0-101,-4 4 1,-2-1 84,-2-3 0,-3 3-339,-1-3-504,-4 2-114,2 2 1,-15 2 1091,-6 2 0,-4-3 0,-3 4 0</inkml:trace>
  <inkml:trace contextRef="#ctx0" brushRef="#br1" timeOffset="135">1405 8794 8311,'0'-18'0,"0"3"0,1 4 156,3 3 1,2-1 215,6 5 1,-1 1-101,0 3 0,1-4-193,-1 0 0,5 0 106,-1 4 1,4 0-263,-4 0 1,5 0 83,-1 0 0,3 0-119,1 0 1,-2 0 153,-2 0 1,2 0-1095,-6 0-27,5 0 1079,-7-5 0,3-1 0,-4-6 0</inkml:trace>
  <inkml:trace contextRef="#ctx0" brushRef="#br1" timeOffset="136">1416 8406 8276,'-11'-18'-213,"3"1"-556,1 6 854,4 5 938,-2-4-879,5 8 1,1-7-187,3 6 0,7-1 205,8 4 0,0-4 308,4 0 1,-1-5-209,8 2-187,1 2 0,4-4-138,3 5 1,-3 0-202,-1 4 1,-1 0-571,-6 0 1,-6 1 832,-6 3 0,-2 3 0,-2 4 0</inkml:trace>
  <inkml:trace contextRef="#ctx0" brushRef="#br1" timeOffset="137">2010 8257 8460,'0'-11'0,"0"3"-300,0 1 150,0 4 0,0-3 1104,0 2-559,0 3 1,1-4 88,3 5 1,-3 5-152,3 2 1,1 5-187,-1 3 0,1 4 38,-1 8 1,-3 2-28,3 5 0,-3 4-31,-1 0 1,4 5-187,0-1 1,0 3-187,-4 0 1,0 2 209,0 3 1,1-7-339,3 3 1,1-5 152,3 1 0,2-6-166,-3-6 0,0-4 69,0 0 1,-3-2 277,4-1 1,-2-5-36,2-3 0,1-2 198,-6-2-150,6 1 207,-8-1 0,5-3 167,-6-1-69,0-4 240,0 2 645,0-5-1041,5 0 1,-3 0-147,6 0 0,-4-1 250,3-3-259,1 3 1,3-6 87,1 4 1,-1 1-284,0-1 0,1 1 60,-1 2 0,1 0-331,-1 0 0,4 0-25,1 0 1,-1 0-686,-4 0 1208,1-5 0,-1 4 0,1-4 0</inkml:trace>
  <inkml:trace contextRef="#ctx0" brushRef="#br1" timeOffset="138">1999 8337 8364,'0'-23'0,"0"6"-97,0 1 1,5 8-145,2 0 0,3 4 382,2-4 0,-1 6 387,1-2 1,-1 2-372,1-2-152,4 3 0,-2-5-119,5 6 1,-4 2-362,4 2 1,-5-2 474,2 6 0,-4-1 0,0 5 0</inkml:trace>
  <inkml:trace contextRef="#ctx0" brushRef="#br1" timeOffset="139">2535 8440 8286,'-11'-5'-367,"5"4"367,1-4 374,10 15 0,-3-1-71,6 10 0,-6-3 62,2 7 0,1-1-124,-1 8 0,0 2-271,-4 6 0,0-1-63,0 5 1,0-1-72,0 5 1,0-7 42,0-4 0,0-2 133,0-7 1,0-3-312,0-4 1,-4-5-121,0 1-735,0-2 575,4-7 579,0-1 0,6 1 0,0 0 0</inkml:trace>
  <inkml:trace contextRef="#ctx0" brushRef="#br1" timeOffset="140">2593 8474 8341,'-4'-15'0,"0"0"0,0-4 146,4 4-65,0-1 613,5 5 884,2-1-877,4 6-489,0 11 0,1 5 211,-1 13-429,1 3 65,-1 8 1,0 0-15,1 0 158,-1 6 0,5-3-114,-1 4 0,5-3-362,-1 4 0,-1-1 108,1 1 1,-5-7-191,1-4 1,2-6-203,-2 2 351,0-8 0,-4-3-145,1-4 80,-1-1 1,1-1-182,-1-2 0,-4-2 108,-4-2 1,0-3-270,1 3 613,-3-3 0,4-1 0</inkml:trace>
  <inkml:trace contextRef="#ctx0" brushRef="#br1" timeOffset="141">2535 8920 8241,'-6'-12'32,"2"1"0,3 3-67,1 1 1,5 3 293,3-4 1,-2 6-58,2-2 0,4 1-193,7 0 0,4 1-17,4-2 1,1 3-139,2 1 0,3-1-24,-2-3 0,-3 3-286,-2-3 0,-3 3-580,-4 1 1036,3-5 0,-10-2 0,5-4 0</inkml:trace>
  <inkml:trace contextRef="#ctx0" brushRef="#br1" timeOffset="142">2958 8417 8217,'0'-23'75,"0"6"-75,0 1 0,0 4 166,0 0 1,5 1-63,3-1 0,2 2 157,1 3 1,1-2-134,-1 5 1,2-1-44,2 1 0,2 3-28,2-3 0,1 4-6,-5 4 0,4-2 22,-4 6-8,1-6 1,-1 9-2,0-4 1,-4 0-4,-3 0 0,0-3-60,3 4 1,-3-5-20,-1 5 1,-3 0 127,4 3 1,-2 2-53,2 2 1,1 3 199,-6 5-209,1 5 1,-4-1 255,0 4-251,0 7 1,0-8 59,0 8 1,4-2 31,0-2 0,0 6-114,-4 1 1,3 3-110,1-2 0,5-3-252,-1-5 159,-3-5 72,5 4 1,-5-10-202,3 0 109,2 0 54,-9-10 1,5 3 67,-2-5 0,-2 1 88,1-1 1,-1-3 237,-2-1 0,-2-4-50,-1 1 0,-4 1 222,-4-1 1,-6 0 16,-2-4-237,-2 0 0,-2 3 12,0 1-1471,0 0 891,-5-4 1,9 0-830,0 0 1187,5-5 0,8-1 0,1-6 0</inkml:trace>
  <inkml:trace contextRef="#ctx0" brushRef="#br1" timeOffset="143">3666 8760 8250,'12'0'-1398,"-1"0"2454,0 0-595,1 0 1,3-1-10,0-3 0,4 1 249,-4-4-541,6 4 1,-7-3-199,5 2 1,-4 3 96,4-3 0,-5-1-232,1 1 1,-2-4 150,-2 5 1,1-1-203,-1 4-788,1-5 631,-1 3 1,-3-3-93,-1 5 473,-4 0 0,2-5 0,-5-1 0</inkml:trace>
  <inkml:trace contextRef="#ctx0" brushRef="#br1" timeOffset="144">3643 9022 8424,'13'-3'352,"2"-1"-681,3-5 367,5 8 1,0-9 1587,-1 2-880,1-2-351,0-2 0,1 1 463,3 0-545,-3-1 0,4 5-656,-5-1 0,-4 4 251,0-4 1,-5 6-1778,1-2 958,-2 3 911,-2 1 0,-5 5 0,0 1 0</inkml:trace>
  <inkml:trace contextRef="#ctx0" brushRef="#br1" timeOffset="145">5014 8463 8285,'0'-12'0,"0"1"4,0 0 0,0-1 1,0 1 390,0-1 278,-5 1-291,3-1-100,-3 1 1,4 3 15,-3 1 1,2 4 37,-6 0-145,6 1 0,-9 2-38,4 0 1,-3 4 133,-2 0 0,1 6-292,-1 1 1,0 2 87,-4 6 1,3-4-140,-7 4 0,7 0-55,-3 4 0,0 4 25,1 0 1,-2 4 59,2 0 1,6-2 5,-2 1 0,7 1-83,0 3 0,3 0 63,1 1 0,6-6-177,5-3 1,2-1 58,6-3 1,-4 0-97,4-3 0,0-2 106,4-6 1,-4-3-22,0-1 0,0-4 57,4 1 0,-4-3 4,0-1 0,-1-4 138,1 0 1,-2-5-96,-6 2 0,-5-3 144,-2-2 1,-3-3-132,-1 0 1,-10-2 89,-5 2 1,-5 1-64,-3-5 0,-4 5-33,1-1 0,-5 7-75,5 4 0,-5 3-169,4 1 0,1 1-7,3 3 0,5 2 22,3 6 287,2-1 0,7 6 0,1 1 0</inkml:trace>
  <inkml:trace contextRef="#ctx0" brushRef="#br1" timeOffset="146">5379 8554 8213,'-11'-18'588,"-1"3"-837,6 3-229,-4 0 0,4 6 1097,-6 2 1,1 3-205,-1 1 1,1 9-27,-1 2 0,1 8-121,0 0 0,-1 3 5,1 0 1,1 5-101,2 0 1,-1 5-128,5-2 0,0-1 45,4 2 1,2-6-156,2 2 0,2-3-142,5-1 0,1-6 99,-1-1 0,2-5-100,2-3 1,-1-3 57,5-5 1,-5 0 22,1 0 0,-1-2 30,1-1 1,-2-5-36,2-7 1,-3 1 172,-5-5 0,4 0-103,-4-4 0,-2 0 134,-1 0 1,-3 0-109,-1 1 1,-5-3-107,-2-1 1,-5 2 113,-3-3 0,1 0-103,-5 5 0,0-3 14,-4 10 0,2 0-440,2 4 262,-3 4 1,11 3-182,-1 8 1,6-1 474,6 4 0,5 6 0,1 5 0</inkml:trace>
  <inkml:trace contextRef="#ctx0" brushRef="#br1" timeOffset="147">5722 8543 8134,'-12'-18'0,"5"5"383,-1 6 201,6 4 1,-5-6-231,4 6 1,-4-1-81,-4 4 0,-1 6 177,1 5-241,-1 1 0,-3 9-5,0-2 0,-1 7 0,0 1 0,4 4-98,-4 0 1,8 2 78,0 1 0,5-1-326,0-3 0,1 2 140,2-5 1,2-2-246,1-6 0,4 2 52,4-6 0,4-4-36,1-3 1,4-6 55,-1 2 1,2-3-17,2-1 97,0-5 0,0-1-158,0-5 0,0-1 165,0 1 0,-6-6 19,-1-2 1,-4-2 24,0-2 1,-2-4 131,-3 0 1,-2-4 9,-5 0-37,0 3 0,-1-5-82,-3 3 1,-3 2 31,-8 1 0,-3 4-243,-5 4 100,-5 3 1,3 10-93,-6 2 0,6 4-304,-2 4 0,4-1-29,4 9 554,8-3 0,1 12 0,3-3 0</inkml:trace>
  <inkml:trace contextRef="#ctx0" brushRef="#br1" timeOffset="148">6179 8737 8182,'-12'-5'2297,"6"4"-1886,1-4-180,5 5 38,0 0-60,5 5-209,-4-4 0,9 14 0,-3-2 0</inkml:trace>
  <inkml:trace contextRef="#ctx0" brushRef="#br1" timeOffset="149">6818 8486 8207,'0'-8'-264,"0"0"312,0 6 1,-1-7-24,-3 5 1,3-1 334,-3 1 203,-2 3-342,-1-4 1,-4 5 15,0 0 1,-1 1-60,1 3 0,-2 2-4,-2 6 1,2 1-52,-2 2 1,-2-1 64,2 5 0,0 0-225,4 4 0,-1-1 145,1 1 1,4 4-219,4 0 0,1-1 49,2-3 1,0 0-60,0 0 1,5 0-50,3-1 0,2-2-15,2-1 1,0-9 180,3 1 1,-1-7-11,5 0 0,0-3 57,4-1 0,-5 0-74,-3 0 0,3-5 90,1-3 1,-1-3-66,1-4 1,-5-2 75,1-2 1,2-2-55,-2 2 0,-1-3 2,-7-1 0,2 0-35,-5 0 0,0-1-12,-4-2 0,-6 2-125,-6-3 0,1 3 143,-5 1 1,3 4-397,-3 0 0,4 5 101,-4-1 0,4 7-641,0 4 299,6 3 647,1 1 0,5 5 0,0 1 0</inkml:trace>
  <inkml:trace contextRef="#ctx0" brushRef="#br1" timeOffset="150">7035 8908 8294,'0'-6'517,"0"1"427,0 5-280,5 0-167,-3 0-492,3 0 0,-5 1-376,0 3 0,0-2 256,0 6 0,-2-5-1431,-1 0 957,1 4 589,-8-6 0,4 9 0,-6-3 0</inkml:trace>
  <inkml:trace contextRef="#ctx0" brushRef="#br1" timeOffset="151">7298 8531 8220,'-4'-21'0,"0"2"333,1 2 1,-1 6 341,0-1 124,-5 6-600,3 1 0,-6 5 50,1 0 0,-1 5-185,1 3 0,0 3 55,-1 4 0,6-1-206,2 5 1,3-1 138,1 1 0,0 1-240,0-4 0,1 3-27,3-4 0,2 0 15,6-3 0,0-2 73,3-3 1,2 2-75,2-5 0,1 0-103,-4-4 0,4 0 57,-1 0 0,-1-5 86,1-3 0,-5-2 12,1-1 1,-2-1 249,-2 1 0,-3-4-84,-1-1 0,-4 0 90,1 1 1,-8 2-376,-4-2 1,-2 2 139,-1 2 0,-5 0-153,1 4 0,-4 2 140,4 5 1,0 1-180,3 3 0,1 2 320,-1 6 0,6-1 0,2 0 0,3 1 0,-4-1 0,-1 1 0</inkml:trace>
  <inkml:trace contextRef="#ctx0" brushRef="#br1" timeOffset="152">7287 8783 8220,'-7'0'768,"1"0"170,2 0-567,3 5 1,-8 1-89,5 5 0,-1 1-19,1-1 0,3 2-218,-3 2 0,-1-1-58,1 5 1,0-4-120,4 5 0,0-7-118,0 3 0,0-4 34,0 0 0,4-1 3,0 1 1,5-6 39,-1-2 0,2-3 100,1-1 0,2 0-12,2 0 1,-2-5 41,2-3 1,-2-2 43,-2-1 0,0-1 19,1 1 1,-5-6 112,1-2 1,-5-1-137,0 1 1,-1-2-83,-2 1 0,-2 0 81,-1 1 1,-8 3-314,-4 4 0,-1 6 101,1 2 0,2 3-46,-2 1 0,3 5-28,5 2 0,-2 7-414,5 2 703,0-1 0,4 1 0,0 2 0</inkml:trace>
  <inkml:trace contextRef="#ctx0" brushRef="#br1" timeOffset="153">7675 8794 8297,'0'-11'580,"0"-1"0,0 5-154,0-1-221,0 5 1,1-2 237,3 5-379,-3 0 55,4 0-1685,-5 5 1566,0 2 0,-5 4 0,-1 1 0</inkml:trace>
  <inkml:trace contextRef="#ctx0" brushRef="#br1" timeOffset="154">8109 8588 8231,'-5'-11'0,"3"3"-80,-1 1 207,-4 4 0,5-6 401,-6 6 1,4-1 398,-3 4-700,-1 0 0,-3 4 23,-1-1 0,1 8-173,-1 0 0,1 2 91,0 6 1,-1 0-153,1 4 0,1-1 76,2 1 1,-1 0-129,5 0 0,-3 0 90,3 0 1,0-1-171,4 1 1,0-1-98,0-3 1,0-1 120,0-3 0,4-2-23,0 2 0,5-6 55,-2-2 1,5-4-179,3 1 0,-1-3 54,5-1 0,-1 0-98,1 0 0,2-4 192,-2 0 0,2-8-24,-2 0 1,-2-3 202,-1 0 0,-4 1-117,3-5 0,-3-4 108,-4-4 0,0-1-130,-4 2 1,0 2 208,-4-3 1,0 0-41,0 4 1,-5-2-97,-3 6 0,-7 3-267,-4 0 1,-3 9 82,0 3 1,-1 3-294,0 1 0,5 5 147,3 2 0,2 9 307,2 3 0,-1 2 0,1 2 0</inkml:trace>
  <inkml:trace contextRef="#ctx0" brushRef="#br1" timeOffset="155">8326 9045 8157,'-7'-5'-869,"2"4"1239,5-4-396,0 5 1,5 5-1,2 1 1</inkml:trace>
  <inkml:trace contextRef="#ctx0" brushRef="#br1" timeOffset="156">8486 8588 8147,'-12'-17'0,"6"0"-313,2 6 1,3 3-259,1 1 2145,0-1-473,0 2-101,0 1-815,0 15 1,4-1-28,-1 10 1,1-4-240,-4 4 0,4-4 96,0 4 0,0-1-144,-4 1 0,0-1 134,0-3 0,4-2-422,-1 2 16,1-2 340,-4-2 1,0-3 81,0-1-73,0-4 129,5 2 0,-2-6-92,4-3 0,-3 1 368,4-4-204,-1 4 1,5-6 117,-1 5 0,1 1-159,-1 3 1,4 0 102,1 0 0,-1 0-130,-4 0 0,2 0 39,2 0 0,-2 5-184,2 2 1,2 0 107,-2 0 0,-1 1-176,-7 3 1,3 1 65,-2-1 1,-3 4-51,-1 1 1,-3 0 74,-1-1 1,0-1-17,0 5 1,-1-5-36,-3 1 1,0-2 69,-7-1 1,2-1-163,-6 0 0,-3-3 94,-1 0 0,-6-6-141,-2 2 1,-1 1 40,1-1 0,3 0-582,-2-4 0,3 0-163,4 0 0,2 0 935,6 0 0,-1-11 0,1-1 0</inkml:trace>
  <inkml:trace contextRef="#ctx0" brushRef="#br1" timeOffset="157">8429 8566 8290,'-7'-12'304,"2"1"-254,5-1 1,1 5-51,3-1 0,4 4 254,7-3 1,-1 3 419,5-4 1,1 6-652,7-2 0,1-1 59,2 1 1,2 0-457,-5 4 0,3 0 210,-3 0 1,-4 0-569,-4 0 0,-5 0 732,1 0 0,-2 0 0,-2 0 0</inkml:trace>
  <inkml:trace contextRef="#ctx0" brushRef="#br1" timeOffset="158">9182 8554 8113,'0'-6'82,"0"2"-41,0 8 0,0-2 255,0 6 1,0 0 490,0 3 0,0 4-417,0 1 0,0 4-133,0-1 1,4 2-263,0 2 74,0 0 0,-4 0-64,0 0 0,4 0 145,-1-1 0,1-4-334,-4-3 0,0-1 129,0 2 1,0-7-1091,0 2 492,0-2-818,0-3 1491,0 4 0,0-8 0,0 3 0</inkml:trace>
  <inkml:trace contextRef="#ctx0" brushRef="#br1" timeOffset="159">9000 8794 8324,'9'-11'77,"2"-1"1,13 5 154,3-1 0,1 2 164,2-2 0,-5-1-63,2 5 1,-3-3-770,-1 3 1,2-4 219,-2 5 1,1-1 215,-8 4 0,4 0 0,-2 0 0</inkml:trace>
  <inkml:trace contextRef="#ctx0" brushRef="#br1" timeOffset="160">9788 8531 8259,'0'-11'0,"0"0"-150,0-1 0,0 1 148,0-1 1,0 1 367,0-1 0,0 1 190,0 0-155,0-1 1,3 1 190,1-1-328,5 1 0,-2 3-65,4 1 0,-3 4 299,-1-1-382,1 3 0,2 6 98,-2 3 0,2 2-287,-3 1 0,2 5 81,-1-1 0,1 5-124,-5-1 1,-1 3-36,-3 1 0,0-1 143,0 1 1,-5 4-203,-2 0 0,-7 3 35,-2-3 1,-3 3-70,4-3 1,0 1 38,4-2 1,-1-2 53,1 3 1,1-8 50,2-4 1,-1 2 172,5-2-94,0 0 281,4-3-116,0-6 0,2-1-97,1-5 0,4 0 164,4 0 0,1 0-26,-1 0 1,6 0 31,2 0 0,2 0-32,2 0 0,5-1-201,2-3 0,2 3-122,-1-3 1,0-1-245,-4 1 1,-2 0-156,-6 4 0,2-4-42,-6 1-1178,0-1 1757,-3 4 0,-6 0 0,-1 0 0</inkml:trace>
  <inkml:trace contextRef="#ctx0" brushRef="#br1" timeOffset="161">10279 8623 8401,'-5'-12'699,"-2"1"0,-3 3-407,3 1-81,-4 4 1,6-1 199,-2 8 0,-2 2-71,5 6 1,-4 1-171,5 2 0,-1-1 12,4 5 0,0-1-128,0 1 1,1 2-65,3-2 1,2-2 40,6-2 0,-1-1-131,1 1 1,0-6 62,3 2 0,-1-7-49,5 0 1,-3-3 133,3-1 0,0-1-159,4-3 0,-1-2 36,1-6 1,-1-3 32,-3 0 1,-4 0-128,-7 3 0,-3-3 156,-5 0 0,0-4-249,0 4 0,-9-6 77,-3 2 0,-7 2-97,0-2 1,-6 5 37,-2-2 0,1 4-357,3 0 0,1 6 112,3 2 1,3 3-31,4 1 0,6 1 519,2 3 0,3 2 0,1 11 0,0 0 0</inkml:trace>
  <inkml:trace contextRef="#ctx0" brushRef="#br1" timeOffset="162">10724 8577 8255,'-7'-10'-297,"-1"2"597,5-2 1,-3 9 1271,2-3-554,3-2-102,-9 4-468,4-3 0,-6 10-115,1 3 1,3 2-145,0 2 0,1 0 63,-5 4 0,2 1-235,3 6 1,-2-1 99,5-3 1,0 2-145,4-2 0,0 7 21,0 0 0,5 1-84,3-4 1,6-4-104,1 0 1,4-5 77,-4 1 1,6-7-40,-2-4 0,1-3 83,-1-1 1,3 0-59,-3 0 0,6-5 56,2-3 0,-1-3 44,-3-4 0,-1 1 23,-3-5 0,-3 1 7,-4-1 0,-6-5-50,-2 5 0,-4-6 19,-4 6 1,-9-2-323,-10-2 0,-1 0 106,-6 0 0,3 6-467,-3 1 0,4 5 262,0 3 0,3 3-313,4 5 0,0 1-81,7 3 845,-2 3 0,13 4 0,-4 0 0</inkml:trace>
  <inkml:trace contextRef="#ctx0" brushRef="#br1" timeOffset="163">11192 8691 8254,'0'-11'0,"0"3"421,0 1-287,6 4 0,-1-3 556,2 2-223,-2 3-625,0-4-74,-3 5 52,3 0 0,-5 1-1060,0 3 1240,0-3 0,5 9 0,1-4 0</inkml:trace>
  <inkml:trace contextRef="#ctx0" brushRef="#br1" timeOffset="164">11672 8577 8162,'-9'-11'282,"-2"-1"0,6 6-856,-7 2 24,9 3 922,-8 1 1,5 0-167,-5 0 0,3 1 315,0 3 1,1 2-193,-5 6 0,1 0-51,-1 4 1,1 0-164,0 3 1,-1 6 19,1-2 0,1 4-98,2 0 0,2 1 85,2 2 1,3 2-176,-3-6 1,4 1 21,4-4 1,1 0-47,2 0 1,3-6 79,-2-1 1,6-5-167,1-3 0,6-3-11,-2-5 1,1 0 153,-1 0 0,3-2 61,-3-1 0,2-8-65,2-4 0,-1-5 106,-3 1 0,-3-3-86,-5-1 1,1-1 79,-1-2 1,-4 0-44,-4-4 1,-1 3-22,-2-3 0,-2 3-58,-1-3 0,-7 4-153,-6 0 1,-3 3-169,4 4 1,-5 2 106,1 6 0,-2 4-110,2 4 0,-1 3 63,5 3 1,0 4-193,3 4 1,6 1 75,2-1 0,3 4 423,1 1 0,5-1 0,1-4 0</inkml:trace>
  <inkml:trace contextRef="#ctx0" brushRef="#br1" timeOffset="165">11946 9057 9788,'7'-7'-883,"3"2"-282,-9 5 1165,4 0 0,-5 0 0,0 0 0</inkml:trace>
  <inkml:trace contextRef="#ctx0" brushRef="#br1" timeOffset="166">12232 8611 8275,'0'-11'-492,"0"5"1158,0-5-384,-5 10 0,2-4 79,-4 5 1,3 0-128,-4 0 0,0 0 42,-3 0 0,3 4-38,1 0 1,0 5-39,0-2 0,-3 0-5,2 0 0,3 1-208,1 3 1,-1 1 100,1-1 0,1 0-206,3 1 0,1-1-59,3 1 1,-2-1 112,6 1 0,-1-2-40,5-3 0,3 0-80,0-4 0,0-1-88,-3 2 0,-1-3 84,1-1 0,-1-4-4,1 0 1,-2-5 130,-3 2 1,4-3-51,-4-2 0,-2 1 48,-1-1 0,1 1-24,-1-1 0,0-3-173,-4 0 1,-4 0 58,0 3 0,-5 1-81,2-1 0,-7 6-15,-2 2 0,1 3-534,4 1 831,-1 0 0,1 5 0,-1 1 0</inkml:trace>
  <inkml:trace contextRef="#ctx0" brushRef="#br1" timeOffset="167">12175 8874 8153,'-11'1'276,"4"3"0,2-1 25,5 4 1,-4-3 74,0 4 0,-3-1-119,3 5 0,-4-1 0,4 1 0,-1 0-79,1 3 0,3-2 79,-3 2 0,3-2-705,1-2 0,1 1 199,3-1 1,3-1-24,4-2 0,0-3 120,1-5 1,0 0 65,4 0 0,-4 0-5,4 0 0,-4-4 47,0 1 1,0-6 15,4 1 0,-4-2 1,4-2 0,-4 1 64,0 0 1,-5-5-76,1 1 1,-6-4-4,2 4 0,-4-5-10,-4 1 0,-2 2-7,-5 2 0,-1 3-95,1 5 1,-6 2 111,-2 5 1,2 0-279,-2 0 1,5 6-142,-2 6 227,4-1 0,1 5 233,4-4 0,-3 4 0,3 2 0</inkml:trace>
  <inkml:trace contextRef="#ctx0" brushRef="#br1" timeOffset="168">12574 8897 8061,'-5'-12'1144,"-1"1"-261,0 5-51,1 1-290,5 5-45,0 0-1363,5 0 668,-4 0 0,5 3 198,-2 1 0,-3 5 0,4-3 0</inkml:trace>
  <inkml:trace contextRef="#ctx0" brushRef="#br1" timeOffset="169">13054 8623 8076,'-5'-12'-138,"-1"1"435,-1-1 75,-3 1 1,4 5 75,-6 2 1,5 3-82,-1 1 1,1 0-149,-5 0 0,-3 5 9,0 2 1,-1 7-49,5 2 0,0 0 44,-1-1 1,1 3-152,-1 5 0,2 0 67,3 0 1,-2 1-106,5 2 0,0-2-126,4 3 0,0-3 56,0-1 0,0 0-219,0 0 0,5-2 124,3-2 0,3-2-177,4-6 1,3-1 120,5-2 0,0 1-41,0-5 0,1-1 192,2-3 0,-1-5 23,1-2 0,-2-5 36,-1-3 1,-5 1-101,-3-5 0,-2 0 228,-2-4 1,-1-5-40,-2-2 1,-3 1 9,-5-2 0,0 1-42,0-4 1,-1 3-224,-3 1 1,-4 4 6,-7 0 0,-1 7-127,-3 3 1,-3 5-7,3 3 1,-3-1 57,0 6 1,4 0-268,3 7 0,2 3 120,2 9 0,0-2-609,4 5 966,2 0 0,0 4 0,-2-1 0</inkml:trace>
  <inkml:trace contextRef="#ctx0" brushRef="#br1" timeOffset="170">13237 9057 9289,'0'6'687,"0"-1"-1210,0-5 442,0 5-496,0-3 577,0 3 0,0-5 0,0 0 0</inkml:trace>
  <inkml:trace contextRef="#ctx0" brushRef="#br1" timeOffset="171">13499 8566 8133,'-6'-23'-113,"-3"5"-1,5 3 1164,1 7-638,3 3 1,0 6-14,0 3 1,0 3-74,0 4 1,0 2-248,0 2 0,0-1 103,0 5 0,0 0-116,0 4 0,0-4-30,0 0 1,0-4-131,0 4 1,0-5-26,0 1 1,0-2 0,0-2 38,0 1 67,0-1 1,1-4 4,3-4 34,-3-1 1,5-2-39,-2 0 0,-1 0 36,4 0-14,1-5 0,3-1-11,1-1 0,0-2 20,4 5 1,-4 0-25,4 4 1,-4-3 14,0-1 0,-1 0-29,1 4 0,-5 4 26,1 0 1,-4 4-12,3 0 0,-3 3 14,4 5 0,-6-4-2,2 4 1,-3 0 64,-1-1 1,0 4-67,0-3 0,-1 3 43,-3-4 1,2 4-29,-6-4 0,0 0-165,-3-3 0,0 3 101,-1 0 0,-3-3-230,0-5 0,-4-3-108,3 4-217,1-6 320,-1 3 0,3-5-257,-2 0 1,2 0 172,2 0 0,0-1 361,4-3 0,-3-2 0,3-6 0</inkml:trace>
  <inkml:trace contextRef="#ctx0" brushRef="#br1" timeOffset="172">13385 8531 8079,'2'-15'268,"1"0"1,5 0-134,7 3 0,7 5-89,4-1 1,2 4 811,-1-3 0,-2 4-273,6-1 0,-2 3-257,1 1 0,3 0-278,-2 0 1,1 0-225,-2 0 1,-2 0-1003,-5 0 1,-5 1 1175,-3 3 0,-8 2 0,-1 6 0</inkml:trace>
  <inkml:trace contextRef="#ctx0" brushRef="#br1" timeOffset="173">1371 16218 8203,'0'-7'-1463,"0"-3"1733,0 4-75,5-6 0,-3 1 666,6 0-584,-6 4 1,5 1 486,-4 2-497,-1 3-36,3-4-171,-5 5 0,0 1 128,0 3 1,0 2-65,0 6 0,0 3 37,0 0 1,0 5-15,0-1 0,0 3-34,0 1 1,4 5 22,-1 2 0,1 3 53,-4 1 1,0 2-2,0 2 1,1-3-132,3 4 0,-2-4 101,1-1 0,-1-3-247,-2-1 1,0-4 62,0 0 0,0 1 51,0-4 0,1 2-16,3-6 0,-3-1-131,3 1 0,-3-4 72,-1 4 1,0-5-4,0 1 0,0 2 35,0-2 10,0 0 133,0-3-109,0-1 2,0-4-11,0-2 41,0-5 0,1-4-2,3 0 0,-3-1 247,3 1-240,3 3 111,-1-9 0,5 7-132,1-4 1,-1 4-5,1-1 1,4 3 3,3 1 0,3-1 2,1-3 0,3 3-201,1-3 0,3-1 117,-3 1 1,3-4-161,-3 5 0,0-5 104,-5 4 1,-4 0-64,-3 4 1,-2-4-212,-1 1 100,-6-1 17,4 4 1,-9 1-738,3 3 229,-3-3-142,-1 4-687,-5-5 1600,4 0 0,-4-10 0,5-3 0</inkml:trace>
  <inkml:trace contextRef="#ctx0" brushRef="#br1" timeOffset="174">1473 16697 8324,'-5'-6'0,"-1"-4"732,0 3-253,0 1 1,6 0 673,0 2-803,0 3 0,6-6-32,1 4 1,8 0-113,4-5 0,3 6-90,1-2 1,3-1-79,1 1 0,7-3 126,-3 3 1,3-5-503,-7 1 1,-2 3-111,-6 1 1,1-1-368,-4 1 0,-1-3 216,-4 3 0,-3 0-897,0 4 1496,-6 0 0,3-5 0,-5-1 0</inkml:trace>
  <inkml:trace contextRef="#ctx0" brushRef="#br1" timeOffset="175">1439 16332 8337,'-10'-12'0,"2"1"0,3 0 40,5-1 1,5 1 60,3-1 0,-3 5 439,-1-1 1,2 4-200,2-3 1,2 3 9,1-4 0,2 4-279,2-3 1,8 3-16,8-4 0,2 6-185,1-2 1,-4 3-365,1 1 1,-2 0-1250,1 0 1741,-2 0 0,0 0 0,1 0 0</inkml:trace>
  <inkml:trace contextRef="#ctx0" brushRef="#br1" timeOffset="176">2113 16183 8362,'-5'-11'-4,"4"0"56,-3-1 1,2 4 231,2 1 0,-1 1 363,-3-2 241,3-2-240,-4 8-362,0-3 1,4 16-71,-3 4 1,3 5-1,1 3 0,-4 5 17,0 2 1,0 5-162,4 3 1,0 0 121,0 7 0,-1-1-128,-3 5 1,3-6-195,-3-1 1,3-1 65,1 1 0,0-7-31,0-4 1,0-6-14,0 2 1,0-3-25,0-1 0,0-4 105,0 0 0,-4-5-18,0 1 0,0-6 108,4-2-60,0 1 1,2-2-7,1-2 20,-1-3 30,8-1 1,-4 0-2,6 0 1,-1 0 7,0 0 0,1 0-53,-1 0 1,5-4-3,-1 1 1,1-1-64,-1 4 1,-1 0-198,5 0 0,-3 0 5,3 0 0,-2 0 110,3 0 1,0 0-539,-5 0 0,0 0-23,-3 0 1,-1 0-887,1 0 1591,-6 0 0,4-5 0,-4-2 0</inkml:trace>
  <inkml:trace contextRef="#ctx0" brushRef="#br1" timeOffset="177">2159 16172 8263,'-17'-18'-276,"6"2"230,-1 4 0,7 1-1,9-1 0,2 5 33,6-1 1,-1 2 458,1-2 0,4-1-90,3 6 1,3-3-203,0 3 1,3 1-104,1-1 1,2 1-174,3 2 1,-3 0-559,-6 0 0,-3 0 681,0 0 0,-5 5 0,3 2 0</inkml:trace>
  <inkml:trace contextRef="#ctx0" brushRef="#br1" timeOffset="178">2752 16263 8156,'-16'-10'223,"-3"3"0,6 1-74,2 6 533,7 0 1,-5 2-116,5 2 1,-3 2 17,3 5 1,-4 6-233,4 2 1,1 4-64,3 3 1,0 5-94,0 7 0,3-3 45,1 3 1,5 2-254,-1-2 0,-2-4 131,2-3 1,-2-5-283,2 5 1,1-6-111,-6 2 0,2-7-242,-1-1 0,-2-5 79,1 1 1,-1-2-1056,-2-2 147,0 1 453,0-6 320,-5-1 1,3-6 129,-2-3 1,3-2 439,1-6 0,0 1 0,5-6 0,2 0 0</inkml:trace>
  <inkml:trace contextRef="#ctx0" brushRef="#br1" timeOffset="179">2638 16343 8156,'-11'-11'133,"-1"-1"0,6 1 88,2 0 0,3-1 23,1 1 1,1-1-8,3 1 1,6 3 99,5 1 0,6-1-151,-2-3 1,2 4-146,2 3 0,4-1 55,-1 2 1,2-1-182,-1 4 0,-4 0-112,0 0 1,2 1 127,-6 3 1,4-2-17,-8 6 0,0-2-12,-3 2 0,-1 2-80,1-2 1,-6 2 41,-2 1 1,-4 1 89,-4-1 0,-4 4 64,-7 1 0,1 3 14,-5-4 0,0 1 180,-4 0 1,-3-2-55,-1 5 1,-1-5 87,1 1 0,5-3-24,-1 0 0,1-1-17,7 1 1,0-1-40,3 1 79,6-1-141,1 0 1,6 0-109,3-4 0,2-2-23,6-5 0,4 4 51,3 0 0,3 0-136,1-4 0,0 3 85,-1 1 0,5 1-118,0-1-23,-6-3 84,1 10 0,-6-9-121,3 6 1,2-1 57,-6 5 1,4 3-62,-4 0 1,-1 4 100,-6-4 1,1 5 12,-6-5 1,1 5 149,-4-1 1,-1 1-103,-3-1 1,-3 3 51,-9-3 0,-1-1 13,-6 1 0,0-1 14,0 1 0,0 1-1,0-5 1,0 0 95,1-3 1,0-2-550,3-2 1,3-3 188,4-5 1,6-3 230,2-4 0,8-6 0,2-10 0</inkml:trace>
  <inkml:trace contextRef="#ctx0" brushRef="#br1" timeOffset="180">3095 16126 8177,'-10'-11'-101,"2"-1"1,3 1 52,5 0 1,0 3-27,0 0 0,4 5 644,0-5 0,5 4-189,-2-3 0,9 3-73,3-4 0,2 6-189,2-2 1,0 2-108,0 2 1,0 0 115,-1 0 1,-3 4-114,0 0 0,-3 4 43,3-4 0,-5 1-165,1-2 0,1-1 66,0 1 0,-5 0 123,-3 1-67,-1-3 1,1 5 64,-1-2 0,-4-1 93,1 4 0,-3 1-44,-1 3 0,0 2 14,0 2 0,0 3-20,0 5 0,-1 0 30,-3 0 1,3 3-123,-3 1 1,-1 5 81,1-2 1,0 3-132,4 1 0,0 6 48,0 2 1,0-3-19,0-1 0,2 1-19,1-1 1,0-3-22,4-5 1,1-3 13,4 3 1,0-3-6,3 3 1,-2-4-65,2 0 1,-2-2 96,-2-1 1,1 0-92,-1 0 71,-4 0 1,2-4 0,-6-1 13,0-2 0,-3-2 60,-4-6 0,-2 1 167,-6-6 1,-4 5-144,-3-4 0,-2 3 25,2-3 0,-6 4-307,2-4 0,-2 1 100,2-1 1,1-3-184,3 3 1,3-4 81,4-4 1,6-3-742,2-4 1,4 0 8,4-1 923,2 1 0,11-6 0,1 0 0</inkml:trace>
  <inkml:trace contextRef="#ctx0" brushRef="#br1" timeOffset="181">3952 16617 8277,'0'-6'511,"0"1"-137,0 5 0,5 0 46,2 0 0,3 0-77,2 0 0,6 0-302,4 0 1,6-1-66,7-3 0,-1 1-94,0-4 0,0 0 21,1 0 0,-5-3-233,1 2 0,-10 3 74,2 1 0,-8-1-109,1 1 0,-5-1-423,-3 1 0,-2 3 282,-2-3 1,-4 3 505,0 1 0,-5 5 0,-7 1 0</inkml:trace>
  <inkml:trace contextRef="#ctx0" brushRef="#br1" timeOffset="182">4020 16766 8277,'12'0'363,"3"0"186,0 0 0,5 0-6,-1 0 1,4-4-120,4 0 0,-3-3 0,3 3 1,1-4-197,-2 4 1,5 1-149,-5 3 0,-3 0-386,-4 0 1,-5 0 305,1 0 0,-2 0 0,-2 0 0</inkml:trace>
  <inkml:trace contextRef="#ctx0" brushRef="#br1" timeOffset="183">5311 16240 8164,'-4'-7'-177,"0"-1"-212,-5 6 516,3-8 0,-6 8-19,1-2 1,0 3 309,-1 1 1,5 0-99,-1 0 0,0 0 55,-3 0-249,-1 0 0,1 5-9,0 3 1,-1-2 34,1 2 0,-6-1 15,-2 5 0,2 3-44,-3 0 1,1 9 20,-3-1 1,-1 4-122,0 0 1,1 6 18,3 5 0,3 0-104,4-4 0,2-4 93,3 1 0,2-2-130,5 2 0,0-1-96,0-7 1,0 2 57,0-6 1,5-2-51,2-2 1,3-2 81,2-2 1,1-1-58,2-2 0,-1-3 91,5-5 1,0 0-3,4 0 0,-2 0 23,-2 0 1,3-5 16,-3-3 0,-1-6 81,1-1 1,-7 0-36,0 3 1,-5 0 5,-3-4 1,-4 4-42,0-3 1,-5-2 43,-6 2 1,-11 0-71,-5 3 0,-4 6-7,-4 2 1,-3 3-132,0 1 1,4 5-261,4 2 0,5 4-595,3 0 1041,4 6 0,6 0 0,1 6 0</inkml:trace>
  <inkml:trace contextRef="#ctx0" brushRef="#br1" timeOffset="184">5608 16457 8253,'-8'-3'-281,"0"-1"-70,6-5 1,-4 6 694,2-4 1,1 4 87,-4-1 1,3 3 493,-4 1-660,1 0 0,-5 0-76,1 0 0,-5 5-8,1 3 0,-1 3 19,1 5 1,2-2-38,-2 5 1,1 0 55,-2 3 1,4 1-155,-4 0 0,5 4 46,3-1 1,0 0-231,4-7 1,0 2-16,4-2 1,0-2-74,0-2 0,1 0 71,3-3 0,6 0-155,5-8 1,6 0 73,-2-4 1,4 0 77,3 0 0,0-5 123,4-3 0,1-3-82,3-4 1,-5 2 246,-2-2 0,-5-2-81,-2 2 1,-8-4 73,-4 4 1,-6-4-131,2 4 1,-8-4 16,-3 3 0,-6-4-300,-6 1 0,0-1 90,-8 1 1,-1-2-51,2 6 0,-5 0-135,5 3 1,4 6-164,7 2 1,2 3-66,2 1 593,4 5 0,-3 1 0,4 6 0</inkml:trace>
  <inkml:trace contextRef="#ctx0" brushRef="#br1" timeOffset="185">5973 16389 8345,'-5'-11'42,"-1"-1"0,-2 6 121,0 2 0,5 3 460,-5 1-295,0 0 0,-3 5-25,0 2 1,0 7-17,4 2 0,-3 4-20,2-1 1,-2 6-1,-2 2 1,5 3-225,-1-3 1,6 1 125,-2-1 1,3-5-285,1 1 0,0 3-64,0-7 1,0 4-153,0-8 0,5 0 179,2-4 0,9-4 6,3-3 0,0-3 17,3-1 1,-1 0-5,5 0 0,4-5 155,0-3 1,-1-6-92,2-1 1,-6-5 262,2 1 0,-4 1 6,-4-1 0,-4 0 12,-8-4 1,-1 0-157,-6 0 1,-2-3 16,-2-1 0,-4-3-25,-11 3 0,-2 0-119,-9 4 1,-4 6-385,-5 1 0,1 5 205,4 3 1,5 3-548,2 5 0,4 9 797,4 3 0,3 7 0,4-2 0</inkml:trace>
  <inkml:trace contextRef="#ctx0" brushRef="#br1" timeOffset="186">6533 16583 8135,'1'-6'-390,"3"2"698,2 3 0,1-1 1150,-4-1-575,4 1-386,-6-3-382,4 5 303,-5 0-1430,-5 0 1012,4 0 0,-15 0 0,4 0 0</inkml:trace>
  <inkml:trace contextRef="#ctx0" brushRef="#br1" timeOffset="187">7092 16332 8447,'-6'-7'-378,"-4"-3"1059,4 9-172,-6-4 71,1 0-356,-1 4 1,5-4-11,-1 5 0,4 3-24,-3 1 1,3 5 35,-4-1 0,1 2-182,-5 1 0,1 4 86,-1 1 0,1 4-208,-1-1 1,1 6 119,0 2 1,-1 4-79,1-5 1,3 1 17,1-4 0,0 3 73,0 1 0,2 0-172,5-5 0,0-3 77,0 1 0,0-7-69,0 3 1,1 0 65,3-1 0,2-3-142,5-5 0,2-3 136,2 4 1,2-6-23,2 2 1,2-4 54,-2-4 1,3 2-30,1-6 0,3-3 240,1-4 0,0-2-137,-4 2 1,-4 1 67,0-5 0,-4 0-88,4-4 1,-9-1-27,2-3 0,-9 2-34,1-6 0,-3 1 3,-1-4 1,-5 1-226,-2 2 0,-7 0 73,-1 4 0,-6 0-55,2 4 1,-2 6 22,-2 1 1,1 9-294,3 3 0,3 3-12,4 1 1,2 5-523,2 2 1030,3 4 0,0 5 0,-1 2 0</inkml:trace>
  <inkml:trace contextRef="#ctx0" brushRef="#br1" timeOffset="188">7321 16789 7569,'-7'1'699,"4"3"-615,1-3-35,2 4-153,0 0 0,2-4 104,1 3 0,4-8 0,4-2 0</inkml:trace>
  <inkml:trace contextRef="#ctx0" brushRef="#br1" timeOffset="189">7526 16309 8402,'-7'-8'-39,"-1"1"44,6 4 1,-3-3 596,5 2 132,0 3 0,-2-4-262,-2 5 1,3 1 166,-3 3-534,3 2 1,1 7 121,0 2 1,0-1-252,0 5 0,-1-4 82,-3 4 1,3-5-182,-3 2 1,3 0-33,1-1 0,0 2-31,0-2 1,0-2 46,0 2 1,0-2-285,0-2 312,0 0-3,0 1 97,0-1 1,3-3 29,1-1 209,0-4-167,-4 2 88,5 0 1,2-4-112,4 3 1,-2-1 8,2 1 1,-2-3-72,6 3 0,-1-2 66,2 2 1,-4-1-111,3 4 0,2-4 80,-2 1 1,4 1-42,-4-2 1,4 6 9,-3-1 1,-1-2 2,-4 2 1,-3-1-2,0 5 1,-2-5 2,2 1 1,-3 0-21,-5 3 0,0 1-4,0-1 0,-2 0-12,-1 1 1,-8-1-30,-4 1 0,-4-1-18,4 1 1,-5-1-6,1 0 0,-2-3-156,2 0 0,-2-6-12,2 2 0,2-3-296,2-1 0,2 0 572,2 0 0,-1-5 0,1-1 0</inkml:trace>
  <inkml:trace contextRef="#ctx0" brushRef="#br1" timeOffset="190">7424 16320 8470,'0'-7'-224,"0"-1"0,1 4 1660,3-3-906,2 4 0,10-6-43,4 6 1,-1-3-211,3 3 0,0 1-60,8-1 0,-3-2-64,4 1 0,-6 0-221,2 4 0,-5 0-608,-3 0 1,-2-4 440,-6 0 1,-3 0-1427,0 4 1661,-6 0 0,3 6 0,-5 0 0</inkml:trace>
  <inkml:trace contextRef="#ctx0" brushRef="#br1" timeOffset="191">8109 16583 8203,'0'-6'-35,"5"1"1245,-4 5-791,4 0 0,-3 0 485,1 0-499,-1 0 89,3 0-1026,-5 0 88,-5 0 0,2 0-1170,-5 0 1614,6 0 0,-8 0 0,3 0 0</inkml:trace>
  <inkml:trace contextRef="#ctx0" brushRef="#br1" timeOffset="192">8588 16343 8331,'2'-10'0,"2"2"-259,-3-2 261,4 4 0,-5-2 750,0 1-457,0 4 1,-1-2-57,-3 5 1,1 0-83,-4 0 1,3 0 7,-4 0 0,1 0 17,-5 0 1,5 4 13,-1 0 0,0 5-122,-3-2 0,0 7 62,-1 1 1,1 6-103,-1-2 1,1 4 56,-1 3 0,1 3-127,0 6 0,3-2 66,0-3 0,2 2-145,-2-5 1,0 0 79,4 0 0,0-7-116,4 3 0,0-4-39,0 0 0,1-2 24,3-6 1,2-1 15,6-2 0,4 1 124,3-5 1,-1 0 11,1-4 1,0-2 36,4-2 0,0-2 15,0-5 0,-1-2 37,1-2 0,0-2 184,0-2 1,-4-2-26,0 2 0,-5-3-180,1-1 0,-6 0-76,-1 1 0,-6-1 50,2 0 1,-3-4-117,-1 1 1,-5-1-15,-2 4 0,-3 0-241,-2 0 0,-1 6-304,-2 1 0,-1 4 280,-3 0 1,-2 2-363,6 2 1,-1 3 40,0 5 688,4 5 0,-5 2 0,6 4 0</inkml:trace>
  <inkml:trace contextRef="#ctx0" brushRef="#br1" timeOffset="193">8794 16834 8473,'0'12'0</inkml:trace>
  <inkml:trace contextRef="#ctx0" brushRef="#br1" timeOffset="194">9160 16320 8195,'-12'0'-15,"1"0"54,-1 0 1,1-3 165,-1-1 1,1 0-112,0 4 0,-1 0 179,1 0 1,-1 4-13,1 0 1,-1 4-60,1 0 1,1 2 43,2 2 1,-1-1-216,6 1 0,-1 3-42,4 0 0,1 4-76,3-4 1,2 0 74,6-3 0,0-1-26,4 1 0,-2-5-84,5 1 0,0-6 27,3 2 1,0-4-23,-3-4 0,3 2 110,-3-6 1,2-3 151,2-4 0,-5-3-64,-3 7 1,0-7 19,-3 6 1,2-2-55,-7 3 1,-2-4 10,-1-1 0,-3 1-55,-1 4 1,0-4 65,0-1 0,-5 1-220,-2 4 1,-3-1 48,-2 1 0,-1 1-361,-2 2 1,1-1 3,-5 5 1,5 1-151,-1 3 0,2 5 136,2 2 0,1 3 473,2 2 0,-2-1 0,4 6 0,-6 1 0</inkml:trace>
  <inkml:trace contextRef="#ctx0" brushRef="#br1" timeOffset="195">9080 16629 8195,'-8'0'0,"0"0"0,5 1 101,-5 3 0,4-2 254,-3 6 1,0-4-156,0 3 0,0 0-34,3 0 1,3 4-175,-3-4 1,-1 3 134,1 2 1,1-1-238,3 1 124,0-1 1,0 0 19,0 1 1,0-1-19,0 1 0,5-2-112,2-3 1,3 2 54,2-5 0,1 4-5,2-4 0,-1-1-79,5-3 0,0 0 134,4 0 0,0-1-126,-1-3 0,1-2 100,0-5 0,-5-1 11,-3 1 0,2-5 44,-2 1 1,-1-1 164,-7 0 1,2 4-131,-5-3 1,0 2 24,-4 1 1,-5-1-136,-3 1 1,-6-2 94,-1 7 1,-9-2-506,1 1 0,-7 3 204,-1 5 0,-6 9 243,-1 2 0,0 3 0,4-2 0</inkml:trace>
  <inkml:trace contextRef="#ctx0" brushRef="#br1" timeOffset="196">9788 16412 8200,'-7'0'481,"2"1"-4,5 3 1,-4 0-195,1 7 1,-1-1-43,4 9 0,0-3-122,0 3 1,0-2 37,0 2 1,0 2-154,0-6 0,0 1 124,0 0 1,0-4-241,0 4 15,0-4 1,0 0 52,0-1 1,0-3-135,0-1-302,0-4-464,0 7 16,0-9-431,0 4 1359,0-5 0,0 0 0</inkml:trace>
  <inkml:trace contextRef="#ctx0" brushRef="#br1" timeOffset="197">9594 16595 8125,'0'-7'-108,"5"2"1,1 5 832,5 0 1,2 0-169,2 0 0,3-4-178,5 0 1,-3 1-109,3 3 0,-6-4-100,5 0 1,-1-1-177,2 1 0,-2 3 18,-2-3 0,-2-1-202,-6 1 0,0-3 101,1 3 88,-6 0 0,-1-1 0,-5-1 0</inkml:trace>
  <inkml:trace contextRef="#ctx0" brushRef="#br1" timeOffset="198">10393 16218 8402,'0'-12'-714,"0"6"1943,0 1 495,0 5-1666,0 5 0,0 1 147,0 6 0,0-1-80,0 0 0,0 6 11,0 2 1,-1 3-160,-3 0 0,1-1 90,-4 2 0,3-3-185,-4 7 1,5-3-60,-5-2 1,5 1 156,0 0 0,0-1-60,-1-3 1,3-1 102,-3-3 1,3-3 3,1 4-53,5-4 0,1-1 15,6-4 0,-1 2-7,1-5 0,4 0-18,3-4 0,3 0 10,1 0 1,-4 0 8,0 0 0,-5 0-236,1 0 0,-3 0 134,0 0 0,-5 0-548,1 0 1,-5-2-343,0-1 122,-1 1 887,-2-3 0,-5 0 0,-2-1 0</inkml:trace>
  <inkml:trace contextRef="#ctx0" brushRef="#br1" timeOffset="199">10553 16480 8255,'-1'-7'-470,"-3"-1"0,3 4 2020,-3-3-989,2 4 0,1-2-33,-3 5 0,3 6-154,-3 6 1,3 1-106,1 6 0,-1-4-129,-3 4 1,3 0 68,-3 4 1,3 3-207,1 1 1,0 0 105,0-5 0,0 0-441,0-3 1,-4 3 51,0-3 1,0-3-86,4-1 1,-4-1 171,1 2 1,-1-8-78,4 4 1,1-4-1338,3-1 1112,2-2 0,6-5 495,-1 0 0,0-5 0,1-1 0</inkml:trace>
  <inkml:trace contextRef="#ctx0" brushRef="#br1" timeOffset="200">10816 16366 8360,'-2'-11'0,"-2"-1"160,3 6 1,-5 1 1,2 5 0,2 0 200,-6 0 0,4 2-127,-4 6 1,5 1 103,-5 10 1,2 1-224,-2 7 1,-1-3 59,5 3 1,-3 1-129,3-2 1,0 1 56,4-4 1,0 0-275,0-1 1,1 0-28,3-3 1,3-3-73,4-4 0,0-2 73,1-2 0,-1-3-52,1-5 1,4 0 157,3 0 1,-1-5 29,1-3 0,1-2 85,7-2 1,-3-3-96,3 0 0,-4-5 312,-4 1 1,-3-3-10,-4-1 1,-2 0-134,-3 1 0,-2-5-123,-5 0 1,-1-3-130,-3 3 1,-3 1-40,-9 3 1,3 1 53,-7 3 1,1 3-177,-3 4 1,0 6 76,3 2 0,-1 4-46,4 4 0,1 2-175,4 6 1,1 3 455,2 0 0,-2 5 0,4-2 0</inkml:trace>
  <inkml:trace contextRef="#ctx0" brushRef="#br1" timeOffset="201">11227 16366 8236,'-5'-6'385,"3"1"221,-8 5 0,8 1-450,-6 3 0,4 3 54,-3 9 0,-1 1-127,-3 6 0,3 0 62,0 0 1,5 4-253,-5-1 1,5 5 26,0-5 1,1 1 122,2-4 1,0 0-17,0-1 1,0 0-185,0-3 1,5 1-73,3-4 1,2-2 68,2-7 1,0-2 99,4-5 1,1 0 21,6 0 1,-3-1 159,3-3 1,-1-6-57,8-5 1,-1-6 152,2 2 0,1-2-78,-6-2 0,0 0 93,-7 0 1,-3-1-76,-4-2 1,-6 0-36,-2-4 1,-8 1-190,-4-2 1,-11 3-28,-3 5 0,-13 2-194,1 2 0,-7 4-33,3 7 0,4 3-332,4 5 0,0 2 191,0 6 460,7 0 0,2 18 0,3-2 0</inkml:trace>
  <inkml:trace contextRef="#ctx0" brushRef="#br1" timeOffset="202">11763 16572 8163,'-6'0'-204,"-4"5"1,9-3 404,-3 6 0,3-4 703,1 3-972,0-4 44,0 7-291,0-4 315,0 1 0,-5 3 0,-2-4 0</inkml:trace>
  <inkml:trace contextRef="#ctx0" brushRef="#br1" timeOffset="203">12243 16298 8349,'-7'0'230,"-1"0"-113,5 5 0,-5-3 102,4 6 0,-5-2 73,1 2 1,2 6-48,-2-3 0,1 4-15,-5 1 1,1-2-153,-1 5 0,1 1 102,0 7 1,-1-3-193,1 2 1,-1-2 69,1-1 0,5 0-153,2 0 0,2-4-34,2 0 0,0-5-25,0 1 1,6 2 148,1-2 1,3-4-127,2-3 0,-1-2 8,1 2 0,3-3 111,0-5 0,1 0-58,0 0 1,-2 0 41,5 0 0,-2-5 38,3-3 0,1-3-11,-2-4 1,6 1 3,2-5 1,4 1-1,-5-1 1,-3-5 10,-4 5 0,-6-10-4,-2 2 0,-1-1-6,-6-2 1,-1-1-3,-7-3 1,-4 5-4,-7 2 1,-3 0-53,-5 4 1,-1-1-31,-2 9 1,2 1-169,-3 7 1,3 1 89,1 6 0,1 6-223,3 1 0,3 7-165,4 1 0,1 7-120,0 1 669,4 0 0,-3 10 0,4-4 0</inkml:trace>
  <inkml:trace contextRef="#ctx0" brushRef="#br1" timeOffset="204">12529 16789 8219,'-7'-5'150,"2"3"664,5-3-420,0 5 0,-1 4-815,-3 0 0,3 1 38,-3-1-899,3-3 1282,1 4 0,-5 0 0,-2 2 0</inkml:trace>
  <inkml:trace contextRef="#ctx0" brushRef="#br1" timeOffset="205">12769 16252 8436,'0'-12'392,"0"1"1,0 3 538,0 1-271,0 4-316,0-2 0,-2 6-74,-2 3 1,3 3 16,-3 4 0,3 2-163,1 2 1,0-2 91,0 2 0,-1 1-281,-3 0 0,3 4-38,-3-1 0,1-1-51,0 1 1,1-5 22,-1 1 0,0 1-122,-1 0 1,3 3 144,-3-4 0,3-4-263,1-3 263,0 0-29,0 3 170,0-5-10,0-1 10,0-5 1,5 0-13,3 0 0,-2-1 14,1-3 0,1 3-4,4-3 0,-1-1 1,0 1 0,5 1-1,-1 3 0,4 0-14,-4 0 0,4 0 31,-4 0 0,4 1-26,-3 3 0,3-2-48,-4 6 1,1-2-51,0 2 1,-4 2-12,4-2 0,-8 2 17,0 1 1,-5 1-122,0-1 1,-1 0-15,-2 1 1,0-1 89,0 1 1,-9 3-8,-3 0 0,-7 2 25,0-2 1,-2-3 54,-2 4 0,0-4-61,0 0 1,0-1 3,0 1 1,4-2-63,0-3 1,5 2-8,-1-5 0,6 0-736,2-4 564,-1 0 1,0 0-367,1 0 706,4-5 0,-2-7 0,5-5 0</inkml:trace>
  <inkml:trace contextRef="#ctx0" brushRef="#br1" timeOffset="206">12723 16263 8381,'0'-11'0,"0"-1"-110,0 1 598,0 5 23,5-4 1,-3 8 181,6-2-255,0 3 0,7 1-266,0 0 0,4 0 93,-4 0 0,7 0-143,1 0 0,1 0 80,6 0 0,-3 1-306,3 3 1,-4-2 18,1 1 1,-8-1-27,-4-2 1,-3 0-578,0 0-62,-6 0 1,-7 0 749,-10 0 0,-6 5 0,-6 1 0</inkml:trace>
  <inkml:trace contextRef="#ctx0" brushRef="#br1" timeOffset="207">13420 16583 8280,'0'-6'1101,"0"-4"-57,0 8-414,0-3-173,0 5-67,-6 0-347,0 0 1,-5 0-29,-1 0 1,5 0 332,-1 0-1435,5 0 655,-2 0 432,5 0 0,0 5 0,0 2 0</inkml:trace>
  <inkml:trace contextRef="#ctx0" brushRef="#br1" timeOffset="208">13888 16355 8476,'0'-8'14,"0"0"167,0 6-102,0-3 0,-5 5 164,-3 0 1,-2 0-136,-1 0 1,-2 5 14,-2 3 1,1 3-88,-5 4 1,5-1 92,-2 5 0,4 0-12,0 4 0,1 0 8,-1 0 1,6 0-232,2-1 1,-1 1-75,1 0 1,1-1 135,3-3 0,0 1-92,0-5 1,3 2 101,1-2 1,5-6-10,-1 2 0,2-3-1,1-1 0,2 2-2,2-5 0,3 0 31,5-4 0,5-1 6,2-3 0,-1 0 126,2-7 0,-2 4-130,1-8 0,-2 4 252,-5-8 1,-5 3-137,-3-3 0,-3 2-90,-5-2 1,-2-3 3,-5 3 1,0-6 6,0-2 0,-6 0-6,-5 4 1,-2 1-124,-6-1 1,0 1-254,-4 3 0,0 3 74,0 4 0,-3 6-193,-1 2 0,0 4 6,5 4 0,0 2 471,3 6 0,-8 4 0,3 2 0</inkml:trace>
  <inkml:trace contextRef="#ctx0" brushRef="#br1" timeOffset="209">14173 16823 8362,'-6'0'513,"-3"1"308,5 3-99,0-3-533,4 4-652,0-5 1,0 0-1</inkml:trace>
  <inkml:trace contextRef="#ctx0" brushRef="#br1" timeOffset="210">14402 16378 8290,'0'-17'0,"0"4"-94,0-2 0,4 2 234,-1 2 0,6 0 64,-1-1 1,1 5 104,-2-1 1,3 4 270,-2-3 1,2 3-389,2-4 1,-1 6 59,0-2 1,1 2-167,-1 2 0,1 0 84,-1 0 1,1 0-150,-1 0 1,-3 6 136,-1 1 1,-4 7-207,1 1 1,-3 6-20,-1-2 1,0 4 47,0 3 0,-6 0-3,-6 4 1,-1 3-153,-6 1 1,4 3-76,-4-6 0,4-4 88,-4 0 0,5-3-33,-1-1 0,2-1 99,2-3 1,0-3 42,4-4 18,-3-1 3,8 0 268,-3 1 0,10-6-69,3-2 0,2-3 6,2-1 1,0 2-76,3 1 0,3-1-31,5 1 1,0-1 35,0-2 0,0-4-23,-1 0 1,0 0-52,-3 4 1,1 0-10,-4 0 0,-1 0-295,-4 0 217,1 0-1075,-1 0 628,-5 0 504,-6 0 0,-11 5 0,-7 2 0</inkml:trace>
  <inkml:trace contextRef="#ctx0" brushRef="#br1" timeOffset="211">14059 8783 8163,'-11'0'-706,"4"-5"1,2 2 782,5-5 0,2 6-30,1-2 0,0 3 303,4 1 1,-4-1-33,1-3 0,2 2-16,2-1 1,-2 1-6,2 2 0,-4 0-160,3 0 1,1 0 30,3 0 1,1-1 32,-1-3 0,0 3-81,1-3 0,1 3 50,2 1 1,3 0-229,4 0 1,-3 0-143,0 0 1,1-4-143,2 0 1,-4 1-439,-3 3 0,-2 0-26,-2 0 806,-4 0 0,-2 5 0,-5 1 0</inkml:trace>
  <inkml:trace contextRef="#ctx0" brushRef="#br1" timeOffset="212">14128 8954 8038,'-7'0'-1067,"3"0"1830,8 0-549,-2 0 0,9 0 79,0 0 0,2 0-107,6 0 1,0-1 65,4-3 0,1 1-342,3-4 0,-3 0 63,2 0 1,-1 0-539,-3 4 1,-3 1 112,1-1 452,-7-4 0,4 6 0,-6-4 0</inkml:trace>
  <inkml:trace contextRef="#ctx0" brushRef="#br1" timeOffset="213">14767 8566 8188,'0'-8'-12,"0"0"99,0 6 457,0-8-299,0 3 1,0 0 345,0-1-39,0 6-471,0-9 1,1 9 16,3-6 0,-1 6-70,4-2 0,-3 3-90,4 1 1,1 0 140,6 0 1,-2 0-118,2 0 0,3 0 73,1 0 0,1 0-24,-1 0 0,1 4 62,-4-1 0,3 5-67,-4-4 1,0 3-52,-4-3 0,0 5 163,-4-1-197,-2 2 1,-1 1 111,0 1 1,0-1-87,-4 0 0,-5-3 72,-3 0 0,2-2-42,-2 2 1,0 2 1,-3-3 1,0 0 12,-1 0 1,1-4 57,-1 1 0,5 1 64,-1-1 153,0-1-139,2-3 159,1 0-150,5 0 0,5 0-61,3 0 1,2 4 11,1 0 1,2 0-52,2-4 0,-1 4-6,5-1 1,-5 5-46,1-4 0,-2 5 63,-1-2 1,-1 4-144,0 0 136,1 0-17,-6 1 1,3-1-75,-5 1 1,3 4 70,-3 3 0,0-1-167,-4 1 0,0-1 57,0 1 1,-5 1-149,-3-5 1,-6 4 237,-1-3 0,-5 0-63,1-1 0,-4-2 143,-4 2 0,2-3-124,-5-5 1,3 2 220,-4-5 1,7 4-109,1-5 0,2 1-65,6-4 1,3 0-160,5 0-125,4 0 1,4-5-774,11-3 0,4-2 1051,7-1 0,5-6 0,1 0 0</inkml:trace>
  <inkml:trace contextRef="#ctx0" brushRef="#br1" timeOffset="214">15361 8680 8149,'-6'-5'-589,"1"-2"595,5-4 149,0 0 103,0-1-40,0 1 41,0-1-40,0 1-12,5-1 0,1 2-75,5 3 0,1 0 25,-1 4 1,-2 1-19,3-2 1,-3 3 55,6 1-59,-3 0-81,0 0 1,-1 0 30,1 0 1,-2 5 26,-3 3 1,2 2-31,-5 1 1,4 2-47,-4 2 0,-1 3 69,-3 5 0,-1 0-138,-3 0 1,-2 5 71,-5 2 1,-5 2-61,1-2 0,-1 3 33,0-2 1,0-3-102,-3-2 1,-1-3-18,4-4 0,1 1 108,4-4 0,-1-1 283,1-4-277,4 1 434,2-1-277,5 1 1,5-6 113,3-2 0,6-3-91,1-1 1,6 0-42,-2 0 0,2-1-40,2-3 0,0 3-43,0-3 0,0-1-94,-1 1 1,-3 0 72,0 4 1,-5-4-308,2 1 142,-4-1 54,0 4 0,-5 0-830,1 0 164,-5 0-95,2 0-2068,-5 0 2896,-5 0 0,3 0 0,-3 0 0</inkml:trace>
  <inkml:trace contextRef="#ctx0" brushRef="#br1" timeOffset="215">15818 8760 8080,'-12'-12'0,"5"5"-84,-1-1-50,6 6 0,-8-3 356,2 5 0,2 0 541,-2 0 0,2 5-264,-2 2 0,-2 3-158,2 2 1,-1 4-145,2 3 0,-2 3 18,5 1 1,-4 0-95,5-1 1,-2 4 123,1-3 0,3 2-205,-3-6 0,4-1-90,4 1 1,1-5-87,2 1 0,7-2 25,-2-2 0,3-3 112,0-1 1,3-4-87,5 1 1,3-3 99,1-1 0,5-5-3,-2-3 0,-1-2-23,2-1 0,-2-4 3,1-1 0,-2-4-4,-5 1 0,-4-3 24,0 0 1,-5-3-39,1-1 1,-7-3 37,-4-6 1,-3 1-84,-1 0 1,-6 1 66,-6 2 0,-5 3-370,-10 6 166,-12 4-179,-3 6 1,-14 9 103,3 6 1,2 5-427,1 7 0,8 4 47,4 8 662,8 2 0,1 3 0,10 2 0,5 3 0</inkml:trace>
  <inkml:trace contextRef="#ctx0" brushRef="#br1" timeOffset="216">15178 16515 8290,'0'-7'187,"2"-2"166,1 6 1,-1-3 221,1 3-329,4 1 1,-1-3 8,6 5 1,-5 0-58,1 0 1,3 0-1,4 0 1,6 0-117,-2 0 0,6 0 89,2 0 1,3 0-216,-3 0 0,3-1 66,-3-3 0,0 3-157,-4-3 1,-2 2-248,-2-2 1,-2 3 53,-6-3-75,0 2 1,0 4-41,-4 2 0,-2-2-189,-5 6 0,-1-4 632,-3 3 0,-2 1 0,-6 3 0</inkml:trace>
  <inkml:trace contextRef="#ctx0" brushRef="#br1" timeOffset="217">15155 16743 9300,'12'0'962,"-1"0"1,2 0-628,2 0 0,0-4-55,8 0 0,3 1-16,8 3 1,0-2-83,0-2 1,-1 3 0,-2-3 0,-3 3-258,-5 1 0,-4 0 210,0 0-1604,-5 0-82,2 0-427,-4 5 1978,-6-4 0,-6 10 0,-6-5 0</inkml:trace>
  <inkml:trace contextRef="#ctx0" brushRef="#br1" timeOffset="218">16149 16320 8350,'0'-7'-742,"0"-1"1,0 4 1117,0-3 0,0 3-28,0-4 1,1 2 55,3-2 0,-3-2 208,3 3-392,3-4 1,-2 0 295,2 0-258,3-1 1,-3 1-33,4-1 1,2 5 13,2-1 0,-1 2-102,5-2 0,-4 3 87,4 5 0,0 0-159,4 0 0,-4 1 88,0 3 1,-5 4-150,2 7 1,-4-2 19,0 2 1,-2 1-115,-3 0 1,0 4 113,-3-1 0,-3 3-19,3 0 1,-8 3-191,-4 1 0,-2 0 49,-1 4 0,-5 0-76,1 5 0,-5-5 52,1 1 0,-7-5-20,0 5 1,-1-6 97,4 2 1,0-3 68,1-1 1,0 0-23,3-1 1,3-4 108,4-3 0,4 2 110,1-2 0,4 0 65,0-3 158,1-1-23,2 1-135,5-1 0,2-5-163,4-2 1,4 1 4,1-1 1,4 0 10,-1-4 0,8 0 1,3 0 1,-1-4 0,2 0 1,-5-3-35,5 3 1,-7-1-170,-1 1 0,-6 3 75,-5-3-532,-1 3 1,-3 1-638,0 0-529,-6 0 991,-7 0 0,-3 0-1159,-7 0 1889,8 0 0,-4-5 0,5-2 0</inkml:trace>
  <inkml:trace contextRef="#ctx0" brushRef="#br1" timeOffset="219">16960 16263 8244,'-6'-5'-85,"-5"-1"1,6-2 99,-2 1 0,-3 4 370,2-1 1,-2-1-8,-2 1 1,1 1 78,0 3 0,-2 0-250,-2 0 1,-3 1-58,-5 3 0,4 1-42,0 2 1,0 5 76,-4-1 0,4 1-96,0 3 0,5-1 58,-1 1 1,3 2-95,5 2 1,1 2-44,2-2 1,2 3-108,-1 1 0,5-4 51,2 0 1,6-5-105,2 1 1,5-4-111,10-3 1,-2-3 93,6-5 1,3-3 54,4-4 0,0-1 56,-4-7 0,-1-1 153,-2 0 1,-4-3-58,-8 4 1,-3-1-25,-4 0 1,-6 4 2,-2-4 1,-3 4 16,-1 0 1,-3 1-286,-4-1 1,-2 1 100,-10 0 0,-5-1-283,-7 1 0,2 4 6,-1 4 1,0 1-134,0 2 0,3 0 134,8 0 0,-1 5 19,5 3 0,3 2 404,5 2 0,4-1 0,-7 0 0,4 1 0</inkml:trace>
  <inkml:trace contextRef="#ctx0" brushRef="#br1" timeOffset="220">16720 16640 8224,'-6'0'664,"1"0"1,5 1-234,0 3 1,-2-1-55,-1 4 1,0-3-72,-5 4 1,5-2-23,-5 2 1,4 2-1,-3-2 1,3 2-185,-4 1 0,6 2 166,-2 2 1,-1-2-206,1 2 1,-1 1 21,1 0 1,3 0-207,-3-1 0,3-2-34,1 2 1,5-2-21,2-2 0,4 0 92,0-4 1,6 3-26,2-2 0,3-3-18,5-1 0,2-3 101,6-1 0,-1-5 54,0-3 1,-4 1 3,1-5 1,-2 6 15,2-9 0,-9 6-96,-6-2 1,-4-5 4,0 5 1,-2-3 0,-2 3 1,-3-2-104,-5-2 0,-7 1-35,-4-5 0,-6 5 75,-5-2 1,-6 4-286,-3 0 1,-7 1 65,-4-1 0,-1 5-251,1-1 1,8 6 33,7-2 1,8 3-538,4 1 1079,2 5 0,2 1 0,-1 5 0</inkml:trace>
  <inkml:trace contextRef="#ctx0" brushRef="#br1" timeOffset="221">17371 16446 8082,'-11'-1'0,"-1"-3"0,1 3 0,-1-3 1,5 4 110,-1 4 1,-1 1 238,-6 2 1,2 7 250,-2-2 1,3 7-172,0 0 1,1-1-115,-1 1 0,5 0-100,-1 4 0,0-1-18,-3 1 0,5 4-46,2-1 1,3-1-43,1-3 1,0-3-218,0 4 1,1 0-20,3-4 0,7-2-216,8-2 0,4-7 45,4-5 1,2-1 120,5-2 0,2 0 89,2 0 1,-3-9 12,3-3 0,-7-5 265,-5 1 1,-2-3-6,-1 4 1,-5-4-103,-3 4 1,-3-6 11,-5 2 0,-2-2-2,-5-2 0,-1 0-132,-3 0 0,-6-5 104,-5-2 0,-9 1-283,1-2 0,-9 10-275,-2-2 1,-5 13-366,-7 2 0,-2 8 857,2 8 0,-2 4 0,7 11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00:36:07.74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21391 2387 8338,'0'-8'-216,"0"1"0,0 3-245,0-4 1,2 6 400,1-2 714,-1-2-168,3-1-248,-5 1 196,0-4 74,5 9-296,-4-5-35,4 6 0,-5 2-97,0 2 1,0-1 97,0 9 1,0-3-170,0 6 0,0 3 149,0 1 0,0 3-59,0 5 1,-4 2-5,1 6 1,-1 3 21,4 0 0,0 1-151,0-1 0,-2-6 139,-1 2 0,1-6-138,-1 2 1,1-8 116,2 1 0,0-7-89,0 3 1,2-5 65,1 2-54,-1-4 0,3 0-85,-5-1 1,0-3-414,0-1-871,5-4 584,-4 2-624,4-5 1402,-5 0 0,0-5 0,0-1 0</inkml:trace>
  <inkml:trace contextRef="#ctx0" brushRef="#br0" timeOffset="1">21346 2410 8214,'0'-18'0,"0"2"-90,0 4 1,3 1-202,1-1 1,5 1 577,-1-1 0,1 1-92,-2 0 1,3 0 317,-2 4 0,6-3-167,1 2 1,4 3-149,-4 1 0,2 3-45,-2 1 0,-1 0-119,5 0 0,-5 1 53,1 3 0,2 1-9,-2 3 0,4 2-145,-4-3 0,1 4 38,-5 0 1,0 0-20,1 1 0,-6-1 94,-2 1 0,-3-1-161,-1 1 1,-5 3 127,-2 0 1,-9 4-136,-3-4 1,-4 4 71,-3-3 0,2 3-10,-3-4 0,-1 1-36,1 0 0,1-4-8,3 3 0,0-6-168,0-1 1,6-6-141,1 2 82,9-2 1,4-2 52,11 0 1,1-2 276,10-2 0,5-2 0,5-5 0</inkml:trace>
  <inkml:trace contextRef="#ctx0" brushRef="#br0" timeOffset="2">21905 2261 8277,'0'-7'-739,"0"-1"441,0 0 602,5-3 811,-3 5-320,3-4 53,-5 8-298,0-3-138,0 5-189,0 5 0,-2 2 2,-1 4 1,-3 2-103,-1 2 0,-3-1 108,2 5 0,-2 0-224,-1 4 0,-1 5 116,1 2 0,-1-1-152,1 2 1,-1 4 20,1 7 0,-4-1 59,0 1 0,3-4-43,5 4 0,0-5-144,0 1 0,1-7 149,6 0 1,0-6-9,0 2 0,2-3-25,2-1 0,2-2 43,5-2 0,5-1-4,-1-3 0,4-3-22,-4-1 0,2-1 4,-2-6 1,-3 4-39,4-4 1,-5 1-11,-3-2 1,2-1-1164,-3 2 491,-1-3-1262,4-1 954,-9 5 1027,4-4 0,-10 9 0,-1-3 0</inkml:trace>
  <inkml:trace contextRef="#ctx0" brushRef="#br0" timeOffset="3">22179 2570 8117,'-3'-8'-353,"-1"0"0,0 5-71,4-5 839,-5 6 0,2-5-83,-4 3 1,3 3 54,-4-3 1,1 3-66,-5 1 1,1 0-107,-1 0 0,1 5-46,0 3 1,-1 6-106,1 1 0,-2 5 2,-2-1 1,3 3 69,1 1 0,0-1-41,3 1 0,3-4 44,1 0 1,3 0-166,1 4 1,0-4 70,0 0 1,1-5-161,3 2 1,2-3 145,6 3 0,0-7-113,4 2 0,-3-6-6,6 3 0,1-6 109,2 2 1,2-3-153,3-1 0,-3 0 116,3 0 1,-3-3-167,-1-1 1,-5-4 152,-3 4 0,0-5-7,-4 2 1,3 0 21,-6 0 0,-2 3-3,2-4 1,-5 5 15,0-5 0,-1 4 13,-2-3 1,0 3 122,0-4-141,0 6 1,-2-5 86,-1 3-6,1 3-33,-3-4 1,5 6 29,0 3 0,-4-1 97,1 4-136,-1 1 1,4 3 1,0 1 0,0-1-59,0 1 0,5-5 55,2 1 1,1-2-45,4 2 1,-4-2 4,8-2 1,-2-3-13,1 3 0,-1-3-43,5-1 1,-4-1-20,4-3 0,-4-1-31,4-2 0,-3-7 90,3 2 1,-2-2 28,2 3 0,-2-2-38,-6-2 1,3 1 87,-2-5 0,-3 4-38,-9-4 0,-2 1 122,-2-1 0,-7-3-147,-8 3 0,-4 3 0,-3 0 0,0 9-211,-4 3 1,3 3 139,-3 1 1,3 5-282,-3 2 0,5 7 86,3 2 0,0 4-426,7-1 0,5-1 697,6 1 0,3 0 0,1 4 0</inkml:trace>
  <inkml:trace contextRef="#ctx0" brushRef="#br0" timeOffset="4">22819 2707 8129,'0'-12'0,"0"5"-1062,0-1 532,0 0 792,0-3 0,0 0 105,0-1 0,0 5 502,0-1-287,0 5-219,0-7 0,-1 9-237,-3-3 1,3 8 89,-3 4 0,2 3-172,2 4 1,-3-1 115,-1 5 0,0 0-202,4 4 0,0-4-19,0 0 1,0 3-49,0 1 0,4 2 133,0-6 1,3 1-143,-3-1 1,5-2 81,-1-6 1,-2 1 59,2-1 1,-2-3-301,1-1 225,4-4 1,-9 6-773,6-5-108,-6-1-439,3-3 1207,-5 0 0,-5-5 1,-1-1-1</inkml:trace>
  <inkml:trace contextRef="#ctx0" brushRef="#br0" timeOffset="5">22728 2684 8129,'0'-23'0,"0"1"-259,0 3 1,2-2 277,6 2 1,-1 1 479,9-1 1,1 5-209,2-1 1,-1 3-76,1 5 0,-1-2-157,1 5 0,1 0 134,-5 4 1,1 0-238,-5 0 0,1 5 124,-1 3 0,0 6-45,1 1 1,-5 6-48,1-2 1,-2-2-104,2 2 1,-2 0 51,-2 4 1,-3-4-97,3 0 1,-3-1 56,-1 1 1,-5-1 48,-2-3 0,-3-2-6,-2 2 1,-3 1 29,0 0 1,-2-1 18,2-4 0,1 0 27,-5-4 1,5 2 10,-1-5 1,6 3 66,1-3 279,6 5-150,-3-8-178,5 10 1,5-10 113,2 3 0,5 1-97,3-1 1,-2 1-33,2-2 1,-1-1-7,1 1 0,-2 3-18,2-3 0,2 1-7,-2-4 0,1 4-8,0 0 1,-4 0-307,3-4 1,-1 3 134,2 1 0,-4 0-547,4-4 1,-4 4 38,0 0 687,-6-1 0,4 3 0,-3 0 0</inkml:trace>
  <inkml:trace contextRef="#ctx0" brushRef="#br0" timeOffset="6">23264 2627 8174,'0'-23'-286,"0"5"316,0 2 677,0 4-409,0 6 0,0 2 103,0 8 1,0 4-127,0 7 1,0 3-221,0 4 1,0 1 28,0 0 1,0 1 29,0 3 1,0-3-140,0 3 0,0 0 53,0 0 0,0-1-146,0-7 0,4 1 32,0-5 1,1 0-26,-1-3 1,-3-5-36,3 1 1,1-4-477,-1 3 422,5-4 0,-7 2-433,6-5-988,-6 0 1621,3 0 0,-10-5 0,-1-1 0</inkml:trace>
  <inkml:trace contextRef="#ctx0" brushRef="#br0" timeOffset="7">23162 2661 8174,'0'-23'-106,"5"4"-51,2 0 0,3 0 374,2-4 1,-1 6 338,1 1 0,3 4-144,0 0 1,4 1-139,-4-1 0,6 5-217,-2-1 1,-2 6 117,2-2 1,-3 4-277,3 4 1,-5-2 3,1 6 0,-2 3 13,-2 4 1,-3 2 72,-1-2 0,-3 3-145,4 5 1,-6 0 66,2-1 0,-3-1 91,-1 2 1,-5-7-22,-2 7 1,-4-3 19,0 3 1,0-4-69,-1 0 1,-3-5 63,0 1 1,-4-2-4,3-2 1,1 1 69,4-1 0,3-3 77,1-1 135,4 1-254,-2 3 0,6 0 144,3-4-113,2 3 0,6-5 3,-1 3 1,2 1-28,2-5 1,-2 0 1,2-4 0,2 3-42,-2 1 1,0 0-128,-4-4 1,5 0-402,-1 0 1,4 0 230,-4 0 1,2 1-526,-2 3 833,-2-3 0,3 10 0,-4-5 0</inkml:trace>
  <inkml:trace contextRef="#ctx0" brushRef="#br0" timeOffset="8">23664 2627 8171,'-11'-12'0,"4"5"264,3-1 95,3 6-70,1-3 1,4 6-59,0 3 1,3 2-48,-3 5 0,0 2-102,-4 2 1,4-1 83,0 5 1,-1 0-174,-3 4 0,2 0 109,2 0 0,-3 0-185,3 0 1,-3-4-15,-1 0 1,0-4 91,0 4 1,4-5-86,-1 1 1,6-6 55,-1-1 1,3-2-36,5 2 0,-4-2 63,4-2 1,0-3-145,-1 3 0,4-3 22,-3-1 1,3 0-187,-4 0 0,0-1-260,-4-3 106,6 3 0,-4-4 109,2 5 1,-8-2 358,-3-1 0,3 1 0,-1-3 0</inkml:trace>
  <inkml:trace contextRef="#ctx0" brushRef="#br0" timeOffset="9">23641 2855 8213,'0'-18'85,"0"3"0,9 3 66,2 0 0,9 4 55,-1 1 1,-3 4 226,-1 0 0,2-3-243,-2 3 1,5-5-7,-1 4 0,-1 0-277,1 4 0,-5 0 76,1 0 1,-2 0-677,-2 0 1,1 0-585,-1 0 1277,-4 0 0,3 0 0,-4 0 0</inkml:trace>
  <inkml:trace contextRef="#ctx0" brushRef="#br0" timeOffset="10">23664 2581 8138,'0'-21'127,"0"2"0,6-1 257,6 9 0,3-3-224,4 6 0,1 2-239,-4-1 1,4 3 27,-1-4 0,3 6 89,0-2 1,-3 2-434,0 2 0,-1 0 193,1 0 0,2 2-597,-6 2 799,0 2 0,-4 5 0,1 1 0</inkml:trace>
  <inkml:trace contextRef="#ctx0" brushRef="#br0" timeOffset="11">24269 2581 8300,'-5'-16'-346,"4"3"322,-3-2 0,3 6 129,1 1 91,0 6 0,-1-3 295,-3 5 0,1-4-119,-4 0 0,-1 1-177,-3 7 1,-2 3-256,-2 4 0,2 6 152,-2 2 0,2 2-53,2 2 0,1 0 107,2 0 1,-1-1 4,5 1 1,-3 0-106,3 0 1,0 2-12,4-2 0,1 3-97,3-7 1,2-3 91,6-1 0,1 2-100,2-2 0,-1-3 81,5-5 1,-1-1-291,1 2 0,2 1-12,-2-5 0,1 0 34,0-4 0,0 3-118,-5 1 1,4 0-256,-4-4 1,1 0 629,-5 0 0,5-5 0,2-1 0</inkml:trace>
  <inkml:trace contextRef="#ctx0" brushRef="#br0" timeOffset="12">24589 2615 8300,'0'-17'0,"-4"0"-769,1 6 1,-1 3-67,4 0 1815,0 6-478,0-3 192,0 5 1,0 6-265,0 6 1,-4 4-190,0 7 1,0 0-102,4 0 0,0 3-11,0 1 1,0 3-95,0-3 1,0 0 217,0-4 1,0-1-420,0 1 0,2-1 69,1-3 0,0-3-495,5-4 206,-6-1 1,7-3-135,-5-1 0,1-4-522,-1 1-109,-3-3 1151,4-1 0,-10-10 0,-1-3 0</inkml:trace>
  <inkml:trace contextRef="#ctx0" brushRef="#br0" timeOffset="13">24326 2627 8300,'-5'-22'0,"5"3"0,7 4 71,8 7 0,-1-2 81,5 3 1,-4 2 293,4 1 0,-2-1-11,6 1 0,-2-4-193,10 4 1,-2 1-225,1 3 0,2 0 120,-5 0 1,-1 0-681,-3 0 1,0 0 0,0 0 0,-5 0-267,-3 0 1,-3 0 807,0 0 0,-1 0 0,1 0 0</inkml:trace>
  <inkml:trace contextRef="#ctx0" brushRef="#br0" timeOffset="14">24795 2227 8300,'0'-18'-3,"0"-3"1,5 9-38,2 1 1,4 5 298,0 6 1,0 1 827,1 3 1,0 2-554,4 5 0,-4 7 81,4 5 1,1 1 182,2 7-468,-2-1 1,1 8-218,-3 0 0,-4 10-363,1 2 1,-1 4-531,-3 4 1,-3-1 251,-1 0 1,-4 0-2091,-4 0 2618,-2 0 0,-5 1 0,1 1 0,-1-2 0,-6-5 0,-3-4 0</inkml:trace>
  <inkml:trace contextRef="#ctx0" brushRef="#br0" timeOffset="15">21357 9902 8300,'0'-6'-1571,"0"-5"2034,-5 5 139,4 0-325,-4-4 1,3 8 313,-1-2-210,1 3-12,-3-4-161,5 4 1,0-3-106,0 8 0,0-2 113,0 6 0,0 0-109,0 3 0,0 2 15,0 2 0,0-1-9,0 5 1,0-1 1,0 1 1,4 6-24,0-2 1,3 2-138,-3-2 1,0 0 111,-4 0 0,0 4-108,0-1 1,0 1 130,0-4 1,1 0-242,3-1 1,-3-3 60,3 0 1,-3-5-85,-1 2 0,2-8-246,2 0 260,-3 0 0,5-2-318,-2-2 1,-3-2-146,3 2-829,-3-3 1452,4 5 0,-3-6 0,3 0 0</inkml:trace>
  <inkml:trace contextRef="#ctx0" brushRef="#br0" timeOffset="16">21494 9993 8146,'0'-18'27,"0"3"1,0 6 450,0 2-133,0 4 138,0-2-35,0 5 0,0 5-401,0 3 0,0 6 104,0 1 0,0 9-169,0-1 1,0 6 98,0-2 0,4 5-81,0-2 0,-1-1-89,-3 2 0,0-6 30,0 2 1,0-3-80,0-1 0,2-6 103,2-1 1,-3-4-365,3 0 0,-3-1-102,-1 1 0,0-5-835,0 1 1336,5-6 0,-4 8 0,4-3 0</inkml:trace>
  <inkml:trace contextRef="#ctx0" brushRef="#br0" timeOffset="17">21540 10085 8189,'-8'-12'-479,"1"1"192,4-1 1122,-2 1-3,5 0-455,5 4 0,1 2-173,6 5 0,-1 0 1,1 0 0,-1 5-85,0 3 0,2 3 77,2 4 0,3-2-79,5 2 1,-4 3 97,0 1 0,0-1-170,4 1 0,-2-4 26,-1 4 1,1 0-45,-2 4 0,3-4-98,1 0 1,-4-5 113,0 1 1,-4-2-74,4-2 1,-5 1 91,1-1 1,-2-4-167,-2-4 0,-3 3 57,-1-3 189,1 1 1,-2-5-62,-2-3 0,1 2 111,-1-6 1,0 0-80,-4-3 0,-4-4-32,0-1 0,-3-4 9,3 1 0,-4-2 12,4-2 1,-4-4-101,0 0 0,3 1 17,1 3 1,-1-4-165,1 1 1,-1-1 15,1 4 1,3 2-251,-3 1 0,3 0-133,1 5 0,0 0-140,0 3 28,0 1 0,0 3-241,0 1-198,0 4 1062,0 8 0,5 3 0,1 8 0</inkml:trace>
  <inkml:trace contextRef="#ctx0" brushRef="#br0" timeOffset="18">22202 9902 8179,'-7'-10'59,"-1"2"327,5-2-450,-2 9 1,4-4 82,-3 5 1,3 5 248,-3 2 1,3 3-33,1 2 0,0 4 12,0 3 0,0 4-164,0 4 0,4-3 121,0 3 0,1-2-176,-2 2 1,-1-3 72,1 2-1,3-1-161,-3-3 0,2 1 103,-1 0 0,-2-5-54,1-3-22,4 3 1,-2-5-83,2 2 0,0-8-596,-4-3 288,-1 3-1053,3-6 1476,-5 4 0,0-10 0,0-2 0</inkml:trace>
  <inkml:trace contextRef="#ctx0" brushRef="#br0" timeOffset="19">22111 10005 8155,'0'-16'0,"0"1"91,5 0 1,-1 4 222,7-1 0,-2 2-33,6 2 1,-1 0 195,1 4 0,-1-4-222,5 4 0,0 0-29,4 4 1,1 0-49,3 0-150,-8 6 38,8 0 1,-11 9-100,3 0 0,-2 6 104,-6-2 0,-1 2-141,-2 2 0,1 4 108,-5-1 1,-1 2-183,-3-1 1,0-3 64,0 3 0,0 1-33,0-2 1,-5 1-141,-2-4 268,-8-5-21,2 3 0,-9-7-117,3 5 74,-2-5-63,-2 3 0,4-10-120,0 1 0,5-4 33,-1 3 0,2-4-420,1 1-35,6-3 329,1-1-167,5 0-393,5 0 884,1 0 0,11-5 0,1-2 0</inkml:trace>
  <inkml:trace contextRef="#ctx0" brushRef="#br0" timeOffset="20">22568 10028 8126,'0'-23'0,"0"5"0,0 5 683,0 6-222,0 4 204,0-7-270,0 9 0,1-8 17,3 5-207,-3 0 1,4 9 8,-5 3 1,4 6-140,0 1 0,1 5 89,-1-1 1,-3 7-121,3 0 1,-3 1-218,-1-4 103,0 5-44,5 1 0,-4 1-26,3 1 0,-3-7 72,-1-1 0,4-2 50,0-5 0,1-1 89,-1-4-58,2 1 0,6-5 89,-1 1-77,-5-6-16,4 4 0,1-6-53,4 0 65,0 0-95,2 0 1,-1-4-149,3 0 1,3-4 20,-3 5 0,1-5-196,-1 4 1,-2-4 94,-6 5 1,0-5-9,1 4 0,-5-1-521,1 1 353,-5 3 15,2-4 463,-5 5 0,-10-5 0,-3-1 0</inkml:trace>
  <inkml:trace contextRef="#ctx0" brushRef="#br0" timeOffset="21">22568 10222 8170,'0'-12'111,"6"2"54,5 2 1,1 0-16,3 4 0,2-1 258,-2 1 1,5 1 98,-1-4-362,3 4-161,-5-2 1,4 1-179,-6 1 0,4-1-65,-4 4 0,-3-2-968,-5-1 1227,1 1 0,-2-3 0,-1 5 0</inkml:trace>
  <inkml:trace contextRef="#ctx0" brushRef="#br0" timeOffset="22">22522 9993 8264,'9'-15'1009,"2"0"-603,3 0 1,14 7-144,3 0 0,-2 1-296,1-5 1,-4 5 109,0-1 1,2 4-154,-1-3 0,-1 4-1498,-3-1 1574,0 3 0,0 6 0,0 1 0</inkml:trace>
  <inkml:trace contextRef="#ctx0" brushRef="#br0" timeOffset="23">23082 9959 8264,'0'-6'469,"0"-5"-216,0 10 171,0-4 189,0 5-438,0 5 1,0 3-1,0 7 0,1-1-92,3 5 0,-3 0 96,3 4 0,-2 1-136,2 3 1,-3-2 32,3 6 1,-1-1-189,0 4 0,0-3 113,5-1 0,-5-8-89,5 1 0,-5-4 19,0 0 57,4-3 1,-5-6-893,6-2 431,-6 2 19,4-9 454,-6 4 0,0-5 0,0 0 0</inkml:trace>
  <inkml:trace contextRef="#ctx0" brushRef="#br0" timeOffset="24">22990 9970 8264,'0'-21'89,"0"2"0,1 2-89,3 6 0,4 3 681,7 1-221,-2-1-229,8 2 0,-3-3-91,5 5 0,1-4-53,3 5 1,-3-1-15,3 4 0,-3 0-13,-2 0 0,0 5-159,-3 2 0,-2 4 124,-6 0 0,-5 4 55,-2 1 0,-4 4-176,-4-1 0,-7 1 57,-8-1 0,-8 1-151,-3-4 1,-4 3-2,-5-4 1,10 0-178,3-3 1,4-5 55,11 1 312,-3-1 0,7 0 0,-4-2 0</inkml:trace>
  <inkml:trace contextRef="#ctx0" brushRef="#br0" timeOffset="25">23447 9970 8264,'-11'-22'0,"4"8"272,3 2 1,3 7 1237,1-2-383,0 4-719,0-2 0,0 6-165,0 3 1,0 6-44,0 5 0,0 6-105,0-2 0,0 6 76,0 2 0,1 4-202,3 0 0,-2-2 36,1 2 1,-1-2-218,-2 1 0,0-1-18,0-2 1,3-7 79,1 3 0,1-8-3,-1 1 172,-3-9-48,10 3 0,-9-8 14,6 1 0,-1-1-91,5-2 0,0 0-121,4 0 0,-2 0 12,5 0 1,0-2-228,4-1 0,-4 0-244,0-5 0,-5 2 242,1-1 1,-3-4-759,0 4 609,-6 2 593,-1 0 0,-5 0 0,0-2 0</inkml:trace>
  <inkml:trace contextRef="#ctx0" brushRef="#br0" timeOffset="26">23401 10199 8264,'-6'-5'172,"1"-2"1,6-3 471,3 3 1,2 0 17,6 3-197,-1 3-276,6-9 1,0 9-202,6-3 0,0-1-250,0 1 0,0-3-285,0 3 1,2 0 269,-2 4 0,1-4-389,-9 0 666,0 0 0,-3-1 0,-1-1 0</inkml:trace>
  <inkml:trace contextRef="#ctx0" brushRef="#br0" timeOffset="27">23413 9936 8264,'1'-21'-113,"3"2"0,2 2 220,6 6 0,4-1 243,3 1 1,-1 3-256,1 1 1,0 0-10,4 0 1,1-2 186,3 5 1,-3-4-143,2 4 1,-2 1-53,-1 3 1,0 0 73,0 0 1,-5-4 167,-3 0 20,-2 0-175,-2 4 0,-1 5-11,-2 3 0,-3 2-7,-5 2 0,0 0-60,0 3 48,0-2-18,0 14 1,0-8-218,0 7 58,0 4-43,0-6 1,0 7-56,0-4 1,-1 4 87,-3-5 0,3 6-121,-3-2 1,3-2 141,1-1 1,3-3-24,1-1 0,0-1 66,-4-3-45,5-3 17,-4-10 6,4 5 1,-3-10-164,1 3 80,-1-3 0,3-2 36,-5-3 0,0-4-10,0-7 1,-2 1 64,-1-5 0,1 4-3,-1-4 1,-2 0 141,1-4 25,0 0-187,4 5 0,0-3 240,0 2-192,-5 2-13,4-4 0,-4 8 23,5-2 0,0 6-15,0 1-17,0 6 12,5-3 0,0 6-14,2 3 1,3 2 62,-2 5-80,2 6 22,-3-4 0,3 4 115,-3-1-100,3 1-13,2 6 1,-1-4 10,1 0 0,-1-4-54,1 4 0,-1-5-8,0 2 1,1-9 73,-1-3 1,1-3-10,-1-1 1,0 0 373,1 0-182,-6 0-94,4-5 1,-8-1 175,1-5 20,-1-6-171,-2-1 0,-2-1 223,-1 0 0,0 0-131,-4-4 0,-1 2 73,-4 2 0,5-3-380,-1 3 1,4 1-426,-3-1 0,4 0-624,0-4 1,1 6 2,2 1-175,0 4 1292,0 5 0,0 2 0,0 5 0</inkml:trace>
  <inkml:trace contextRef="#ctx0" brushRef="#br0" timeOffset="28">24246 9936 8264,'-6'-7'0,"2"-1"128,-2 5 1,5-3 770,-3 2-258,3 3-325,1-4 195,0 5-506,0 5 157,5 1 1,-4 11-25,3 2 1,1 2 67,-1 2 1,1 1-83,-1 3 1,-3-2-137,3 6 0,-3-2-58,-1 1 0,1-2-69,3-5 1,-3-1 171,3-3 0,-1 1-310,0-5 1,-1 1 0,4-6-780,-2-3 9,-3-2 225,4-5 0,-5-1 186,0-3 636,0-2 0,-5-5 0,-1-1 0</inkml:trace>
  <inkml:trace contextRef="#ctx0" brushRef="#br0" timeOffset="29">24109 9925 8264,'12'-19'0,"-1"0"0,2 5 493,2-2-171,3 4-23,0 0 0,3 5 115,-2-1 1,3 6-216,1-2 0,0 3 20,-1 1 1,1 5-78,0 2 1,-4 5-10,0 3 1,-5 3-175,1 4 0,-2 5-50,-2 0 0,-4 3-60,-3-3 1,1 5 102,-1-2 1,-2-1-163,-6 2 1,-2-1 128,-6 4 1,0-4-77,-3-4 1,1-2 55,-5-1 1,3-1 59,-3-3 1,0-3-50,-4-4 0,6-1-237,1 1-388,4-1 339,0 0 0,7-4-701,5-3 1077,5-3 0,12-1 0,1 0 0</inkml:trace>
  <inkml:trace contextRef="#ctx0" brushRef="#br0" timeOffset="30">24566 10062 8264,'-5'-17'-448,"4"5"623,-3-4 1043,3 4-214,1 0-6,0 1-642,0 4 0,0 4-18,0 6 1,-1 5-317,-3 7 0,3 2 154,-3 2 0,-1 2-197,1-2 1,0 7-2,4 1 0,0 0 0,0 0 0,0 1-155,0 2 0,0-2-180,0-5 0,5-5 140,3-3 1,3-2-75,4-2 1,3-4-113,5-4 0,-4-1 105,0-2 1,0 0-181,4 0 1,-2 0 20,-1 0 0,-3-2-123,-1-1 1,-8 0 287,4-5 0,-7 1 292,3-5 0,-6-4 0,3-2 0</inkml:trace>
  <inkml:trace contextRef="#ctx0" brushRef="#br0" timeOffset="31">24521 10187 8264,'-12'0'0,"1"0"263,4 0 380,-3-5 7,9 4-410,-4-9 1,10 7-280,3-4 1,3 4-17,4-1 1,-1-1-380,5 2 0,-1-1 204,1 4 1,3-4-62,-3 0 0,-2-1-94,2 1 0,-5 2-235,2-6 1,-9 0 619,-3-3 0,2 0 0,-4-1 0,3 1 0</inkml:trace>
  <inkml:trace contextRef="#ctx0" brushRef="#br0" timeOffset="32">24589 9948 8264,'-15'-8'0,"0"0"-838,-1 1 576,10 0 1,-3 1 820,5 2 0,1 2 398,3-6-599,0 6 0,6-9-224,5 4 1,5 2-180,3 1 0,6-1 83,-2 1 1,2-4-180,-2 5 0,-1-2 181,-3 1 1,-2 2-70,-1-1 1,-4 1-199,4 2 119,-9-5-192,3 4 148,-3-4 164,-1 5-81,4 0 301,-9-5-2,5 4-36,-6-4 219,0 5 0,0 5-158,0 2 1,0 7-81,0 1 0,0 6-3,0-2 0,0 4 93,0 3 1,0 0-144,0 4 1,0-3 15,0 3 1,-2-3-90,-2 3 1,2 1-166,-6 3 1,6 0 45,-2 1 1,3-8-194,1-4 1,0-1 126,0-7 0,0 0-231,0-3-266,0-1 254,0-5-366,0 0-152,0-6 0,0-6 598,0-1 1,0-3 120,0-2 0,-2 0 175,-1-4 0,1 2 24,-1-5 0,1 2-173,2-2 0,0-3 460,0 3 1,0 1 15,0-1 0,0 5 644,0-1-227,0 2 72,0 7-507,0 1 1,2 5-105,1 0 0,2 6-140,3 6 1,2-1 140,-2 4 1,2 2-185,1-2 0,0 4 40,-4-4 1,3 2-178,-2-2 0,2-4 86,1 1 0,-3-2-109,0-6 1,-4 0 357,3-4-5,1 0 0,-1-5 3,1-3 1,-5-2-81,0-2 0,-1-4 47,-2-3 1,0-3-23,0-1 0,-2 1 38,-1-1 1,0 0-134,-5 0 1,1 0-153,-5 0 0,5 1-59,-1-1 1,2 1-408,-2 3 1,3-1-642,5 5-717,0-1-63,0 5 1061,0 5 913,5 6 0,-4 6 0,4 5 0</inkml:trace>
  <inkml:trace contextRef="#ctx0" brushRef="#br0" timeOffset="33">25000 9982 8264,'0'-12'-227,"2"5"-338,1-1 1651,4 6-631,-1-3 1,4 6-82,-2 3 1,-2 2-150,2 5 1,-2 5-1,2-1 1,1 5-24,-6-1 1,5 4-92,-4 4 1,0-3-5,-4 2 0,0 2-252,0-1 0,0 0-224,0-4 1,0-2 220,0-2 1,-4-2-360,0-6 1,0-3-543,4-1-409,0-4 1458,0 2 0,-5-10 0,-1-2 0</inkml:trace>
  <inkml:trace contextRef="#ctx0" brushRef="#br0" timeOffset="34">24897 9970 8264,'6'-11'0,"0"1"578,5 2-188,1-2-200,4 9 0,-2-4-97,5 5 0,-4-2-68,5-1 0,-5 1-228,4-1 0,-1 1 212,1 2-9,-3 0 0,1 5 0,0 2 0</inkml:trace>
  <inkml:trace contextRef="#ctx0" brushRef="#br0" timeOffset="35">21140 10781 7801,'0'-11'-585,"0"5"1,0-1 1074,0 3 13,0 3 189,-5-4-211,-1 5-194,-6 0 0,5 0 183,-1 0-68,5 0-146,-2 0 1,7 0-22,1 0 1,5 0 15,7 0 1,4 0-38,8 0 1,0-1-34,7-3 0,-2 1-14,6-4 0,1 4 17,-1-1 0,0 3-186,-4 1 196,1-5-128,-1 4 0,7-4-74,4 5 1,3 0-197,10 0 0,-4 1 136,7 3 1,-6-3 68,-2 3 1,-1-3-116,9-1 0,1 4 107,-24-2 0,0 0 1,-1 0-1,0 0-16,-1-2 0,0 0 0,-1 0 0,-1 0-171,26 0 0,1 0 109,-26 0 0,-1 0 0,31 0 37,-31-1 1,0 2 0,0 0-1,-1 1 54,28 2 0,-4 0 0,-3-4 1,-1 0-3,4 0 0,4 0 109,0 0 1,2 0-108,-5 0 0,-4-1 23,-8-3 1,-1 1-87,1-4 0,5 4 41,2-1 1,3-1-10,1 2 0,-5-2-132,-2 1 1,-3 2 142,-2-1 0,1 1 48,0 2 0,1-3 7,2-1 0,4 0-84,8 4 0,-4 0 5,1 0 1,-6-4-76,-7 0 1,5 1 105,-1 3 0,2 0-243,-2 0-894,-7 0 1175,8 0 1,-11-2-23,3-2 0,-6 3 41,-6-3 0,-5 3 188,2 1 1,-3 0 197,-1 0 1,-4-4-400,0 0 1,-1 1 161,1 3 0,1-2-103,-5-1 0,4 1 336,-3-1 0,-1 1-396,-4 2-224,-4-5 145,3 4-236,-9-4 151,4 5-199,-5 0 45,-5 0 217,-1 0-266,-6 0 0,-4 5-952,-3 3 1283,-3-3 0,-11 10 0,-2-2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1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9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0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9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0.png"/><Relationship Id="rId4" Type="http://schemas.openxmlformats.org/officeDocument/2006/relationships/customXml" Target="../ink/ink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customXml" Target="../ink/ink24.xml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1.xm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31.png"/><Relationship Id="rId14" Type="http://schemas.openxmlformats.org/officeDocument/2006/relationships/customXml" Target="../ink/ink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0.xml"/><Relationship Id="rId5" Type="http://schemas.openxmlformats.org/officeDocument/2006/relationships/image" Target="../media/image38.png"/><Relationship Id="rId4" Type="http://schemas.openxmlformats.org/officeDocument/2006/relationships/customXml" Target="../ink/ink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3.xml"/><Relationship Id="rId5" Type="http://schemas.openxmlformats.org/officeDocument/2006/relationships/image" Target="../media/image41.png"/><Relationship Id="rId4" Type="http://schemas.openxmlformats.org/officeDocument/2006/relationships/customXml" Target="../ink/ink32.xml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customXml" Target="../ink/ink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customXml" Target="../ink/ink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customXml" Target="../ink/ink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customXml" Target="../ink/ink4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21.tiff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3" Type="http://schemas.openxmlformats.org/officeDocument/2006/relationships/image" Target="../media/image25.emf"/><Relationship Id="rId7" Type="http://schemas.openxmlformats.org/officeDocument/2006/relationships/image" Target="../media/image2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5" Type="http://schemas.openxmlformats.org/officeDocument/2006/relationships/image" Target="../media/image66.png"/><Relationship Id="rId4" Type="http://schemas.openxmlformats.org/officeDocument/2006/relationships/customXml" Target="../ink/ink48.xml"/><Relationship Id="rId9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6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19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customXml" Target="../ink/ink1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customXml" Target="../ink/ink1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7824"/>
            <a:ext cx="7772400" cy="1403756"/>
          </a:xfrm>
        </p:spPr>
        <p:txBody>
          <a:bodyPr/>
          <a:lstStyle/>
          <a:p>
            <a:r>
              <a:rPr lang="en-US" dirty="0"/>
              <a:t>5. Expectation, Variance,</a:t>
            </a:r>
            <a:br>
              <a:rPr lang="en-US" dirty="0"/>
            </a:br>
            <a:r>
              <a:rPr lang="en-US" dirty="0"/>
              <a:t>Joint PMFs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D5F30-8D8D-7444-B7F8-ACDD5B3C0525}"/>
              </a:ext>
            </a:extLst>
          </p:cNvPr>
          <p:cNvSpPr txBox="1"/>
          <p:nvPr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2760A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ESTR 2018: </a:t>
            </a:r>
            <a:r>
              <a:rPr lang="en-US" sz="2400" baseline="0" dirty="0"/>
              <a:t>Probability for Engineers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53474" y="1577500"/>
            <a:ext cx="3200418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70574" y="1084085"/>
            <a:ext cx="41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0674" y="1084085"/>
            <a:ext cx="228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		1		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9824" y="1558450"/>
            <a:ext cx="68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5240" y="1569227"/>
            <a:ext cx="265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1/3		1/3		1/3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3024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PMF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BFA7B4-6F51-1F46-B1D3-FDDBEBBA7E73}"/>
              </a:ext>
            </a:extLst>
          </p:cNvPr>
          <p:cNvSpPr txBox="1"/>
          <p:nvPr/>
        </p:nvSpPr>
        <p:spPr>
          <a:xfrm>
            <a:off x="457199" y="2556358"/>
            <a:ext cx="147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 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BE2D8-07C2-6246-835D-835461E0CB13}"/>
              </a:ext>
            </a:extLst>
          </p:cNvPr>
          <p:cNvSpPr txBox="1"/>
          <p:nvPr/>
        </p:nvSpPr>
        <p:spPr>
          <a:xfrm>
            <a:off x="450848" y="4093122"/>
            <a:ext cx="23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 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– 1]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7D502D-E5AC-D842-81C3-407260773510}"/>
              </a:ext>
            </a:extLst>
          </p:cNvPr>
          <p:cNvSpPr txBox="1"/>
          <p:nvPr/>
        </p:nvSpPr>
        <p:spPr>
          <a:xfrm>
            <a:off x="450848" y="5629886"/>
            <a:ext cx="23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[(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 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– 1)</a:t>
            </a:r>
            <a:r>
              <a:rPr lang="en-US" sz="2800" baseline="30000" dirty="0">
                <a:latin typeface="Garamond" panose="02020404030301010803" pitchFamily="18" charset="0"/>
                <a:cs typeface="Garamond"/>
              </a:rPr>
              <a:t>2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2D0A77-0D8C-DE43-8267-60EEEDA8756D}"/>
                  </a:ext>
                </a:extLst>
              </p14:cNvPr>
              <p14:cNvContentPartPr/>
              <p14:nvPr/>
            </p14:nvContentPartPr>
            <p14:xfrm>
              <a:off x="2059920" y="2433960"/>
              <a:ext cx="6313320" cy="3967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2D0A77-0D8C-DE43-8267-60EEEDA875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3720" y="2417760"/>
                <a:ext cx="6345720" cy="40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0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function, again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53474" y="1577500"/>
            <a:ext cx="3200418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70574" y="1084085"/>
            <a:ext cx="41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0674" y="1084085"/>
            <a:ext cx="228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		1		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9824" y="1558450"/>
            <a:ext cx="68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5240" y="1569227"/>
            <a:ext cx="265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1/3		1/3		1/3</a:t>
            </a:r>
            <a:endParaRPr lang="en-US" sz="2400" i="1" dirty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3024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BFA7B4-6F51-1F46-B1D3-FDDBEBBA7E73}"/>
              </a:ext>
            </a:extLst>
          </p:cNvPr>
          <p:cNvSpPr txBox="1"/>
          <p:nvPr/>
        </p:nvSpPr>
        <p:spPr>
          <a:xfrm>
            <a:off x="457199" y="2556358"/>
            <a:ext cx="147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 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BE2D8-07C2-6246-835D-835461E0CB13}"/>
              </a:ext>
            </a:extLst>
          </p:cNvPr>
          <p:cNvSpPr txBox="1"/>
          <p:nvPr/>
        </p:nvSpPr>
        <p:spPr>
          <a:xfrm>
            <a:off x="457199" y="3548614"/>
            <a:ext cx="23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 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– 1]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7D502D-E5AC-D842-81C3-407260773510}"/>
              </a:ext>
            </a:extLst>
          </p:cNvPr>
          <p:cNvSpPr txBox="1"/>
          <p:nvPr/>
        </p:nvSpPr>
        <p:spPr>
          <a:xfrm>
            <a:off x="457199" y="4540870"/>
            <a:ext cx="230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[(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X 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– 1)</a:t>
            </a:r>
            <a:r>
              <a:rPr lang="en-US" sz="2800" baseline="30000" dirty="0">
                <a:latin typeface="Garamond" panose="02020404030301010803" pitchFamily="18" charset="0"/>
                <a:cs typeface="Garamond"/>
              </a:rPr>
              <a:t>2</a:t>
            </a:r>
            <a:r>
              <a:rPr lang="en-US" sz="2800" dirty="0">
                <a:latin typeface="Garamond" panose="02020404030301010803" pitchFamily="18" charset="0"/>
                <a:cs typeface="Garamond"/>
              </a:rPr>
              <a:t>]</a:t>
            </a:r>
            <a:r>
              <a:rPr lang="en-US" sz="2800" i="1" dirty="0">
                <a:latin typeface="Garamond" panose="02020404030301010803" pitchFamily="18" charset="0"/>
                <a:cs typeface="Garamond"/>
              </a:rPr>
              <a:t>= </a:t>
            </a:r>
            <a:endParaRPr lang="en-US" sz="28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7FCC9C-418F-3F41-BA2C-6621074C7981}"/>
              </a:ext>
            </a:extLst>
          </p:cNvPr>
          <p:cNvSpPr txBox="1"/>
          <p:nvPr/>
        </p:nvSpPr>
        <p:spPr>
          <a:xfrm>
            <a:off x="2352501" y="5600333"/>
            <a:ext cx="4438998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Garamond"/>
              </a:rPr>
              <a:t>)]</a:t>
            </a:r>
            <a:r>
              <a:rPr lang="en-US" sz="3600" i="1" dirty="0">
                <a:latin typeface="Garamond" panose="02020404030301010803" pitchFamily="18" charset="0"/>
                <a:cs typeface="Garamond"/>
              </a:rPr>
              <a:t> = 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36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baseline="-250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6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3600" i="1" dirty="0">
                <a:latin typeface="Garamond" panose="02020404030301010803" pitchFamily="18" charset="0"/>
                <a:cs typeface="Garamond"/>
              </a:rPr>
              <a:t>  </a:t>
            </a:r>
            <a:endParaRPr lang="en-US" sz="3600" baseline="30000" dirty="0">
              <a:latin typeface="Garamond" panose="02020404030301010803" pitchFamily="18" charset="0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6490EC9-52CF-334F-A27B-0D9E58B455D7}"/>
                  </a:ext>
                </a:extLst>
              </p14:cNvPr>
              <p14:cNvContentPartPr/>
              <p14:nvPr/>
            </p14:nvContentPartPr>
            <p14:xfrm>
              <a:off x="2170800" y="1118160"/>
              <a:ext cx="4169520" cy="390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6490EC9-52CF-334F-A27B-0D9E58B455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4600" y="1101960"/>
                <a:ext cx="4201920" cy="39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03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D5DBC-B4A5-3B40-BD65-36B560771F04}"/>
              </a:ext>
            </a:extLst>
          </p:cNvPr>
          <p:cNvSpPr/>
          <p:nvPr/>
        </p:nvSpPr>
        <p:spPr>
          <a:xfrm>
            <a:off x="695802" y="2302529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/>
              <a:t>☀️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2A9DC9-BF37-234F-8A1B-06E2D4ABD428}"/>
              </a:ext>
            </a:extLst>
          </p:cNvPr>
          <p:cNvSpPr/>
          <p:nvPr/>
        </p:nvSpPr>
        <p:spPr>
          <a:xfrm>
            <a:off x="5048174" y="2461553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ACD6F-9E99-394A-92B4-5DFE722331E7}"/>
              </a:ext>
            </a:extLst>
          </p:cNvPr>
          <p:cNvSpPr/>
          <p:nvPr/>
        </p:nvSpPr>
        <p:spPr>
          <a:xfrm>
            <a:off x="1579545" y="3016691"/>
            <a:ext cx="223651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0" dirty="0"/>
              <a:t>🚶🏻‍♀️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4EB07-3940-DC4D-9455-94A72FCE4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89" y="510582"/>
            <a:ext cx="1989215" cy="1610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9BEA92-F6C4-D542-987E-A8DBAA4E7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31" r="33361" b="20693"/>
          <a:stretch/>
        </p:blipFill>
        <p:spPr>
          <a:xfrm>
            <a:off x="6806892" y="242026"/>
            <a:ext cx="1951370" cy="187887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E1ACCE6-4323-624C-886E-AE401AFE7B49}"/>
              </a:ext>
            </a:extLst>
          </p:cNvPr>
          <p:cNvGrpSpPr/>
          <p:nvPr/>
        </p:nvGrpSpPr>
        <p:grpSpPr>
          <a:xfrm>
            <a:off x="2648594" y="510582"/>
            <a:ext cx="3958908" cy="805158"/>
            <a:chOff x="2713909" y="695643"/>
            <a:chExt cx="3958908" cy="80515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A006E2A-C808-DC4B-889B-10C18BB63259}"/>
                </a:ext>
              </a:extLst>
            </p:cNvPr>
            <p:cNvCxnSpPr>
              <a:cxnSpLocks/>
            </p:cNvCxnSpPr>
            <p:nvPr/>
          </p:nvCxnSpPr>
          <p:spPr>
            <a:xfrm>
              <a:off x="2713909" y="1500801"/>
              <a:ext cx="395890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12A86F-4347-EB4B-89F8-F6FFE5AAB150}"/>
                </a:ext>
              </a:extLst>
            </p:cNvPr>
            <p:cNvSpPr txBox="1"/>
            <p:nvPr/>
          </p:nvSpPr>
          <p:spPr>
            <a:xfrm>
              <a:off x="4141769" y="695643"/>
              <a:ext cx="11031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Franklin Gothic Medium"/>
                  <a:cs typeface="Franklin Gothic Medium"/>
                </a:rPr>
                <a:t>1km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81E7B51-512D-D549-8D0B-3210D3025E28}"/>
              </a:ext>
            </a:extLst>
          </p:cNvPr>
          <p:cNvSpPr txBox="1"/>
          <p:nvPr/>
        </p:nvSpPr>
        <p:spPr>
          <a:xfrm>
            <a:off x="800798" y="349868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60%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CC498B-F939-9148-979E-CE141374D2F8}"/>
              </a:ext>
            </a:extLst>
          </p:cNvPr>
          <p:cNvSpPr txBox="1"/>
          <p:nvPr/>
        </p:nvSpPr>
        <p:spPr>
          <a:xfrm>
            <a:off x="5024960" y="342591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40%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64026C-3336-914A-A432-3DB634B08218}"/>
              </a:ext>
            </a:extLst>
          </p:cNvPr>
          <p:cNvSpPr txBox="1"/>
          <p:nvPr/>
        </p:nvSpPr>
        <p:spPr>
          <a:xfrm>
            <a:off x="1954073" y="5248070"/>
            <a:ext cx="157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5km/h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AAD1CE-D2EF-9E4B-8EF7-562A3144C325}"/>
              </a:ext>
            </a:extLst>
          </p:cNvPr>
          <p:cNvSpPr txBox="1"/>
          <p:nvPr/>
        </p:nvSpPr>
        <p:spPr>
          <a:xfrm>
            <a:off x="6171974" y="5228191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30km/h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60FAF4-C7B8-BD4F-B656-E7F883CC9244}"/>
              </a:ext>
            </a:extLst>
          </p:cNvPr>
          <p:cNvSpPr/>
          <p:nvPr/>
        </p:nvSpPr>
        <p:spPr>
          <a:xfrm>
            <a:off x="5949360" y="3183979"/>
            <a:ext cx="223651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0" dirty="0"/>
              <a:t>🚍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A163884-F5A0-0D4B-3A9D-F2E34E78DD66}"/>
                  </a:ext>
                </a:extLst>
              </p14:cNvPr>
              <p14:cNvContentPartPr/>
              <p14:nvPr/>
            </p14:nvContentPartPr>
            <p14:xfrm>
              <a:off x="567360" y="5990400"/>
              <a:ext cx="7886160" cy="387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A163884-F5A0-0D4B-3A9D-F2E34E78DD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160" y="5974200"/>
                <a:ext cx="7918560" cy="4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6" grpId="0"/>
      <p:bldP spid="17" grpId="0"/>
      <p:bldP spid="18" grpId="0"/>
      <p:bldP spid="1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5FB282-2712-B34C-BC90-34045D6BDCBB}"/>
                  </a:ext>
                </a:extLst>
              </p14:cNvPr>
              <p14:cNvContentPartPr/>
              <p14:nvPr/>
            </p14:nvContentPartPr>
            <p14:xfrm>
              <a:off x="528120" y="618120"/>
              <a:ext cx="7913520" cy="2319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5FB282-2712-B34C-BC90-34045D6BDC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280" y="601920"/>
                <a:ext cx="7945560" cy="23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C27245-9223-0988-9665-49120AF0E0E1}"/>
                  </a:ext>
                </a:extLst>
              </p14:cNvPr>
              <p14:cNvContentPartPr/>
              <p14:nvPr/>
            </p14:nvContentPartPr>
            <p14:xfrm>
              <a:off x="3104752" y="2399307"/>
              <a:ext cx="2084760" cy="37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C27245-9223-0988-9665-49120AF0E0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8552" y="2383107"/>
                <a:ext cx="211716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9AEEC5-D73A-730D-0ED7-BCCA1644A44E}"/>
                  </a:ext>
                </a:extLst>
              </p14:cNvPr>
              <p14:cNvContentPartPr/>
              <p14:nvPr/>
            </p14:nvContentPartPr>
            <p14:xfrm>
              <a:off x="6302880" y="279720"/>
              <a:ext cx="2335680" cy="81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9AEEC5-D73A-730D-0ED7-BCCA1644A4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6680" y="263520"/>
                <a:ext cx="236808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4BD26F-A4EA-47B4-F940-3FC8251A4E92}"/>
                  </a:ext>
                </a:extLst>
              </p14:cNvPr>
              <p14:cNvContentPartPr/>
              <p14:nvPr/>
            </p14:nvContentPartPr>
            <p14:xfrm>
              <a:off x="6455160" y="3400200"/>
              <a:ext cx="2294640" cy="950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4BD26F-A4EA-47B4-F940-3FC8251A4E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8960" y="3384000"/>
                <a:ext cx="2327040" cy="9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10A520-4AD6-1046-8DB2-C82CF43EF5FA}"/>
                  </a:ext>
                </a:extLst>
              </p14:cNvPr>
              <p14:cNvContentPartPr/>
              <p14:nvPr/>
            </p14:nvContentPartPr>
            <p14:xfrm>
              <a:off x="674280" y="3737520"/>
              <a:ext cx="1813680" cy="534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10A520-4AD6-1046-8DB2-C82CF43EF5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8080" y="3721320"/>
                <a:ext cx="184608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D29D601-0495-78BC-43FF-633543C687FA}"/>
                  </a:ext>
                </a:extLst>
              </p14:cNvPr>
              <p14:cNvContentPartPr/>
              <p14:nvPr/>
            </p14:nvContentPartPr>
            <p14:xfrm>
              <a:off x="2253240" y="563400"/>
              <a:ext cx="3729240" cy="370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D29D601-0495-78BC-43FF-633543C687F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37040" y="547200"/>
                <a:ext cx="3761640" cy="37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174DF5-CACF-5943-32A8-DD943C3EDE38}"/>
                  </a:ext>
                </a:extLst>
              </p14:cNvPr>
              <p14:cNvContentPartPr/>
              <p14:nvPr/>
            </p14:nvContentPartPr>
            <p14:xfrm>
              <a:off x="1438920" y="5114880"/>
              <a:ext cx="3116880" cy="83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174DF5-CACF-5943-32A8-DD943C3EDE3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22720" y="5098680"/>
                <a:ext cx="3149280" cy="86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894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E9F7-C166-A54F-8F5C-B54FDE3D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mass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A130C-F5C0-CA4A-9501-4AB2D6D026B4}"/>
              </a:ext>
            </a:extLst>
          </p:cNvPr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joint PMF </a:t>
            </a:r>
            <a:r>
              <a:rPr lang="en-US" sz="2800" dirty="0">
                <a:latin typeface="Franklin Gothic Medium"/>
                <a:cs typeface="Franklin Gothic Medium"/>
              </a:rPr>
              <a:t>of random variables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is the bivariate function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ABAC8-541E-D44D-95DD-C68EE6CB3A20}"/>
              </a:ext>
            </a:extLst>
          </p:cNvPr>
          <p:cNvSpPr/>
          <p:nvPr/>
        </p:nvSpPr>
        <p:spPr>
          <a:xfrm>
            <a:off x="2742813" y="2327323"/>
            <a:ext cx="365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0F57E-8B82-D74C-90B2-C83DCF7E2F9B}"/>
              </a:ext>
            </a:extLst>
          </p:cNvPr>
          <p:cNvSpPr txBox="1"/>
          <p:nvPr/>
        </p:nvSpPr>
        <p:spPr>
          <a:xfrm>
            <a:off x="457200" y="3257708"/>
            <a:ext cx="1809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</a:t>
            </a:r>
          </a:p>
        </p:txBody>
      </p:sp>
      <p:pic>
        <p:nvPicPr>
          <p:cNvPr id="7" name="Picture 6" descr="Die_Spire_01_4832.png">
            <a:extLst>
              <a:ext uri="{FF2B5EF4-FFF2-40B4-BE49-F238E27FC236}">
                <a16:creationId xmlns:a16="http://schemas.microsoft.com/office/drawing/2014/main" id="{0BCD17E1-39C6-C24B-B076-4204E7A62C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3158528"/>
            <a:ext cx="1006171" cy="1006171"/>
          </a:xfrm>
          <a:prstGeom prst="rect">
            <a:avLst/>
          </a:prstGeom>
        </p:spPr>
      </p:pic>
      <p:pic>
        <p:nvPicPr>
          <p:cNvPr id="8" name="Picture 7" descr="Die_Spire_01_4832.png">
            <a:extLst>
              <a:ext uri="{FF2B5EF4-FFF2-40B4-BE49-F238E27FC236}">
                <a16:creationId xmlns:a16="http://schemas.microsoft.com/office/drawing/2014/main" id="{FCFE0700-3BBE-044E-B437-E6074CC3B4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0971">
            <a:off x="3651617" y="3153059"/>
            <a:ext cx="1006171" cy="10061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A712F4-D1BA-3BAE-DDA3-1814C9B8301A}"/>
                  </a:ext>
                </a:extLst>
              </p14:cNvPr>
              <p14:cNvContentPartPr/>
              <p14:nvPr/>
            </p14:nvContentPartPr>
            <p14:xfrm>
              <a:off x="1891800" y="4185360"/>
              <a:ext cx="3513240" cy="2078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A712F4-D1BA-3BAE-DDA3-1814C9B830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5600" y="4169160"/>
                <a:ext cx="3545640" cy="21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034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69603" y="14088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28453" y="14088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93653" y="14088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82706"/>
            <a:ext cx="438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There is a bag with 4 cards: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67359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draw two without replacement. What is the joint PMF of the face values?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58853" y="14088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71A131-5564-3145-BC32-97232A588307}"/>
                  </a:ext>
                </a:extLst>
              </p14:cNvPr>
              <p14:cNvContentPartPr/>
              <p14:nvPr/>
            </p14:nvContentPartPr>
            <p14:xfrm>
              <a:off x="2549160" y="3272760"/>
              <a:ext cx="2889360" cy="3092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71A131-5564-3145-BC32-97232A5883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2960" y="3256560"/>
                <a:ext cx="2921760" cy="312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8272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>
            <a:extLst>
              <a:ext uri="{FF2B5EF4-FFF2-40B4-BE49-F238E27FC236}">
                <a16:creationId xmlns:a16="http://schemas.microsoft.com/office/drawing/2014/main" id="{141B4B7D-72F7-F045-8E0D-A4211E6A4FD6}"/>
              </a:ext>
            </a:extLst>
          </p:cNvPr>
          <p:cNvSpPr txBox="1"/>
          <p:nvPr/>
        </p:nvSpPr>
        <p:spPr>
          <a:xfrm>
            <a:off x="457200" y="47996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PMF of the sum?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13788B-F7A6-3845-AF63-EC9C91C51CEC}"/>
              </a:ext>
            </a:extLst>
          </p:cNvPr>
          <p:cNvSpPr txBox="1"/>
          <p:nvPr/>
        </p:nvSpPr>
        <p:spPr>
          <a:xfrm>
            <a:off x="457200" y="459476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expected value?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71933E-CB95-B34B-93B2-9F0E3CCEDB0D}"/>
                  </a:ext>
                </a:extLst>
              </p14:cNvPr>
              <p14:cNvContentPartPr/>
              <p14:nvPr/>
            </p14:nvContentPartPr>
            <p14:xfrm>
              <a:off x="5427360" y="674280"/>
              <a:ext cx="1788840" cy="308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71933E-CB95-B34B-93B2-9F0E3CCEDB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5760" y="652680"/>
                <a:ext cx="18266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F9BCBD-C605-B04E-A482-71B96D18F1A9}"/>
                  </a:ext>
                </a:extLst>
              </p14:cNvPr>
              <p14:cNvContentPartPr/>
              <p14:nvPr/>
            </p14:nvContentPartPr>
            <p14:xfrm>
              <a:off x="953788" y="1534653"/>
              <a:ext cx="2889360" cy="2528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F9BCBD-C605-B04E-A482-71B96D18F1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588" y="1518453"/>
                <a:ext cx="2921760" cy="25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C38C84-610A-FA47-8E80-90FA440C89BF}"/>
                  </a:ext>
                </a:extLst>
              </p14:cNvPr>
              <p14:cNvContentPartPr/>
              <p14:nvPr/>
            </p14:nvContentPartPr>
            <p14:xfrm>
              <a:off x="731880" y="1056600"/>
              <a:ext cx="7989120" cy="4831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C38C84-610A-FA47-8E80-90FA440C89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680" y="1035000"/>
                <a:ext cx="8021520" cy="48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699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PMF and expectation of a function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CF8EF7-8E5A-3C46-9018-9985B24C3C37}"/>
              </a:ext>
            </a:extLst>
          </p:cNvPr>
          <p:cNvSpPr txBox="1"/>
          <p:nvPr/>
        </p:nvSpPr>
        <p:spPr>
          <a:xfrm>
            <a:off x="457200" y="1573424"/>
            <a:ext cx="6159500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, 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Y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)</a:t>
            </a:r>
            <a:r>
              <a:rPr lang="en-US" sz="4400" dirty="0">
                <a:latin typeface="Franklin Gothic Medium" panose="020B0603020102020204" pitchFamily="34" charset="0"/>
                <a:cs typeface="Garamond"/>
              </a:rPr>
              <a:t> has PMF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 </a:t>
            </a:r>
            <a:endParaRPr lang="en-US" sz="44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73A211-C2A0-7E40-81F4-3EE3E859D945}"/>
              </a:ext>
            </a:extLst>
          </p:cNvPr>
          <p:cNvSpPr txBox="1"/>
          <p:nvPr/>
        </p:nvSpPr>
        <p:spPr>
          <a:xfrm>
            <a:off x="922250" y="2650288"/>
            <a:ext cx="7299500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4400" i="1" baseline="-25000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) = 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x, y: f</a:t>
            </a:r>
            <a:r>
              <a:rPr lang="en-US" sz="4400" baseline="-250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baseline="-250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4400" baseline="-250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GB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z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4400" i="1" baseline="-25000" dirty="0">
                <a:latin typeface="Garamond" panose="02020404030301010803" pitchFamily="18" charset="0"/>
                <a:cs typeface="Franklin Gothic Medium"/>
              </a:rPr>
              <a:t>XY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, 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y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)</a:t>
            </a:r>
            <a:endParaRPr lang="en-US" sz="44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A09930-4996-6B40-B92B-36886381FC24}"/>
              </a:ext>
            </a:extLst>
          </p:cNvPr>
          <p:cNvSpPr txBox="1"/>
          <p:nvPr/>
        </p:nvSpPr>
        <p:spPr>
          <a:xfrm>
            <a:off x="917400" y="5067261"/>
            <a:ext cx="7299500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44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] = 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4400" i="1" baseline="-25000" dirty="0">
                <a:solidFill>
                  <a:prstClr val="black"/>
                </a:solidFill>
                <a:latin typeface="Garamond"/>
                <a:cs typeface="Garamond"/>
              </a:rPr>
              <a:t>x, y 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x, y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44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4400" i="1" baseline="-25000" dirty="0" err="1">
                <a:latin typeface="Garamond" panose="02020404030301010803" pitchFamily="18" charset="0"/>
                <a:cs typeface="Franklin Gothic Medium"/>
              </a:rPr>
              <a:t>XY</a:t>
            </a:r>
            <a:r>
              <a:rPr lang="en-US" sz="44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x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, </a:t>
            </a:r>
            <a:r>
              <a:rPr lang="en-US" sz="4400" i="1" dirty="0">
                <a:latin typeface="Garamond" panose="02020404030301010803" pitchFamily="18" charset="0"/>
                <a:cs typeface="Garamond"/>
              </a:rPr>
              <a:t>y</a:t>
            </a:r>
            <a:r>
              <a:rPr lang="en-US" sz="4400" dirty="0">
                <a:latin typeface="Garamond" panose="02020404030301010803" pitchFamily="18" charset="0"/>
                <a:cs typeface="Garamond"/>
              </a:rPr>
              <a:t>)</a:t>
            </a:r>
            <a:endParaRPr lang="en-US" sz="4400" baseline="30000" dirty="0"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CFE214-153D-3F41-9FE1-3419DF3BE102}"/>
              </a:ext>
            </a:extLst>
          </p:cNvPr>
          <p:cNvSpPr txBox="1"/>
          <p:nvPr/>
        </p:nvSpPr>
        <p:spPr>
          <a:xfrm>
            <a:off x="457200" y="3990397"/>
            <a:ext cx="6159500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ranklin Gothic Medium" panose="020B0603020102020204" pitchFamily="34" charset="0"/>
                <a:cs typeface="Garamond"/>
              </a:rPr>
              <a:t>and expected value</a:t>
            </a:r>
            <a:endParaRPr lang="en-US" sz="4400" baseline="30000" dirty="0">
              <a:latin typeface="Garamond" panose="02020404030301010803" pitchFamily="18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147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A80116-CB48-3449-9878-8F7696E24039}"/>
              </a:ext>
            </a:extLst>
          </p:cNvPr>
          <p:cNvSpPr txBox="1"/>
          <p:nvPr/>
        </p:nvSpPr>
        <p:spPr>
          <a:xfrm>
            <a:off x="457200" y="47996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if the cards are drawn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with</a:t>
            </a:r>
            <a:r>
              <a:rPr lang="en-US" sz="2800" dirty="0">
                <a:latin typeface="Franklin Gothic Medium"/>
                <a:cs typeface="Franklin Gothic Medium"/>
              </a:rPr>
              <a:t> replacement?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0BC6BF-E5D7-FF44-9819-ABD184CB369C}"/>
                  </a:ext>
                </a:extLst>
              </p14:cNvPr>
              <p14:cNvContentPartPr/>
              <p14:nvPr/>
            </p14:nvContentPartPr>
            <p14:xfrm>
              <a:off x="715320" y="1218960"/>
              <a:ext cx="2257560" cy="1926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0BC6BF-E5D7-FF44-9819-ABD184CB36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120" y="1202760"/>
                <a:ext cx="2289960" cy="19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6E1F97-8E01-8D3B-86CA-A9B356C2975E}"/>
                  </a:ext>
                </a:extLst>
              </p14:cNvPr>
              <p14:cNvContentPartPr/>
              <p14:nvPr/>
            </p14:nvContentPartPr>
            <p14:xfrm>
              <a:off x="1451520" y="1813320"/>
              <a:ext cx="1028160" cy="884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6E1F97-8E01-8D3B-86CA-A9B356C297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5320" y="1797120"/>
                <a:ext cx="1060560" cy="9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C96827-622C-1422-0B90-A8E758FA1268}"/>
                  </a:ext>
                </a:extLst>
              </p14:cNvPr>
              <p14:cNvContentPartPr/>
              <p14:nvPr/>
            </p14:nvContentPartPr>
            <p14:xfrm>
              <a:off x="3568680" y="1438920"/>
              <a:ext cx="4395600" cy="3297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C96827-622C-1422-0B90-A8E758FA12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2480" y="1422720"/>
                <a:ext cx="4428000" cy="33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75E4D5-5927-F3D7-EEB6-9B6CDFEF6815}"/>
                  </a:ext>
                </a:extLst>
              </p14:cNvPr>
              <p14:cNvContentPartPr/>
              <p14:nvPr/>
            </p14:nvContentPartPr>
            <p14:xfrm>
              <a:off x="5003640" y="1434960"/>
              <a:ext cx="4035960" cy="1665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75E4D5-5927-F3D7-EEB6-9B6CDFEF68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87440" y="1418760"/>
                <a:ext cx="4068360" cy="16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28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probabilities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7947" y="5852477"/>
            <a:ext cx="390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) = ∑</a:t>
            </a:r>
            <a:r>
              <a:rPr lang="en-US" sz="2400" i="1" baseline="-25000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491214" y="1869430"/>
          <a:ext cx="3167316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0</a:t>
                      </a:r>
                    </a:p>
                  </a:txBody>
                  <a:tcPr anchor="ctr"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B w="254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 flipV="1">
            <a:off x="2021314" y="1399530"/>
            <a:ext cx="469900" cy="469900"/>
          </a:xfrm>
          <a:prstGeom prst="line">
            <a:avLst/>
          </a:prstGeom>
          <a:ln w="127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28707" y="133917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3573" y="1350960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22723" y="1373157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03987" y="133917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6497" y="2083097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6497" y="2743844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6497" y="3465859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5501" y="4126606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aramond"/>
                <a:cs typeface="Garamond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27947" y="1111547"/>
            <a:ext cx="48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3759" y="1539229"/>
            <a:ext cx="45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Y</a:t>
            </a:r>
          </a:p>
        </p:txBody>
      </p:sp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2491214" y="4967931"/>
          <a:ext cx="3167316" cy="7080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5901164" y="1877050"/>
          <a:ext cx="791829" cy="28321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Garamond"/>
                          <a:cs typeface="Garamond"/>
                        </a:rPr>
                        <a:t>1/4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6" name="TextBox 85"/>
          <p:cNvSpPr txBox="1"/>
          <p:nvPr/>
        </p:nvSpPr>
        <p:spPr>
          <a:xfrm rot="16200000">
            <a:off x="5192676" y="2913121"/>
            <a:ext cx="390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 = ∑</a:t>
            </a:r>
            <a:r>
              <a:rPr lang="en-US" sz="2400" i="1" baseline="-25000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x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i="1" dirty="0">
                <a:latin typeface="Garamond"/>
                <a:cs typeface="Garamond"/>
              </a:rPr>
              <a:t>y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5901164" y="4967931"/>
          <a:ext cx="791829" cy="7080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02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Garamond"/>
                          <a:cs typeface="Garamond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78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expected value (expectation) </a:t>
            </a:r>
            <a:r>
              <a:rPr lang="en-US" sz="2800" dirty="0">
                <a:latin typeface="Franklin Gothic Medium"/>
                <a:cs typeface="Franklin Gothic Medium"/>
              </a:rPr>
              <a:t>of a random variable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with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 is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0379" y="2276276"/>
            <a:ext cx="2642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= ∑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57200" y="384230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122283"/>
            <a:ext cx="2538645" cy="589901"/>
            <a:chOff x="457200" y="3122283"/>
            <a:chExt cx="2538645" cy="589901"/>
          </a:xfrm>
        </p:grpSpPr>
        <p:sp>
          <p:nvSpPr>
            <p:cNvPr id="14" name="TextBox 13"/>
            <p:cNvSpPr txBox="1"/>
            <p:nvPr/>
          </p:nvSpPr>
          <p:spPr>
            <a:xfrm>
              <a:off x="457200" y="3122283"/>
              <a:ext cx="180975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</a:t>
              </a:r>
            </a:p>
          </p:txBody>
        </p:sp>
        <p:pic>
          <p:nvPicPr>
            <p:cNvPr id="19" name="Picture 18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580" y="3122283"/>
              <a:ext cx="588265" cy="589901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82B2360-158F-C54C-8FAA-1708263FF857}"/>
                  </a:ext>
                </a:extLst>
              </p14:cNvPr>
              <p14:cNvContentPartPr/>
              <p14:nvPr/>
            </p14:nvContentPartPr>
            <p14:xfrm>
              <a:off x="635040" y="4588560"/>
              <a:ext cx="7670520" cy="1023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82B2360-158F-C54C-8FAA-1708263FF8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840" y="4572360"/>
                <a:ext cx="7702920" cy="10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45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F0806A-B6EF-3245-8A3F-D836744EBD9A}"/>
              </a:ext>
            </a:extLst>
          </p:cNvPr>
          <p:cNvGrpSpPr/>
          <p:nvPr/>
        </p:nvGrpSpPr>
        <p:grpSpPr>
          <a:xfrm>
            <a:off x="1047750" y="4383090"/>
            <a:ext cx="7054850" cy="1752600"/>
            <a:chOff x="1047750" y="4383090"/>
            <a:chExt cx="7054850" cy="1752600"/>
          </a:xfrm>
        </p:grpSpPr>
        <p:sp>
          <p:nvSpPr>
            <p:cNvPr id="6" name="TextBox 5"/>
            <p:cNvSpPr txBox="1"/>
            <p:nvPr/>
          </p:nvSpPr>
          <p:spPr>
            <a:xfrm>
              <a:off x="2361169" y="5241354"/>
              <a:ext cx="448752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 =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 +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endParaRPr lang="en-US" sz="3200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22400" y="4579940"/>
              <a:ext cx="63914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Franklin Gothic Medium"/>
                  <a:cs typeface="Franklin Gothic Medium"/>
                </a:rPr>
                <a:t>For every two random variables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Franklin Gothic Medium"/>
                  <a:cs typeface="Franklin Gothic Medium"/>
                </a:rPr>
                <a:t> and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Y</a:t>
              </a:r>
              <a:endParaRPr lang="en-US" sz="28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7750" y="4383090"/>
              <a:ext cx="7054850" cy="17526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9A81C42-2370-D262-1438-F2C93BD95911}"/>
                  </a:ext>
                </a:extLst>
              </p14:cNvPr>
              <p14:cNvContentPartPr/>
              <p14:nvPr/>
            </p14:nvContentPartPr>
            <p14:xfrm>
              <a:off x="744120" y="1233360"/>
              <a:ext cx="8058960" cy="190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A81C42-2370-D262-1438-F2C93BD959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920" y="1217160"/>
                <a:ext cx="8091360" cy="19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AD8063-7B25-9995-5881-65A63989B965}"/>
                  </a:ext>
                </a:extLst>
              </p14:cNvPr>
              <p14:cNvContentPartPr/>
              <p14:nvPr/>
            </p14:nvContentPartPr>
            <p14:xfrm>
              <a:off x="2812320" y="3354840"/>
              <a:ext cx="4453200" cy="411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AD8063-7B25-9995-5881-65A63989B9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6120" y="3338640"/>
                <a:ext cx="4485600" cy="44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D5329D7-81A3-AC4B-856E-D25D160C4BBB}"/>
              </a:ext>
            </a:extLst>
          </p:cNvPr>
          <p:cNvSpPr/>
          <p:nvPr/>
        </p:nvSpPr>
        <p:spPr>
          <a:xfrm>
            <a:off x="2769603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7ADC5E2-5943-174F-B685-F0B54F8ED2EF}"/>
              </a:ext>
            </a:extLst>
          </p:cNvPr>
          <p:cNvSpPr/>
          <p:nvPr/>
        </p:nvSpPr>
        <p:spPr>
          <a:xfrm>
            <a:off x="3728453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A09427-40D3-C849-8CB8-F8094425C02A}"/>
              </a:ext>
            </a:extLst>
          </p:cNvPr>
          <p:cNvSpPr/>
          <p:nvPr/>
        </p:nvSpPr>
        <p:spPr>
          <a:xfrm>
            <a:off x="4693653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44AE71D-5FD2-F94B-8E7B-82BF178524DE}"/>
              </a:ext>
            </a:extLst>
          </p:cNvPr>
          <p:cNvSpPr/>
          <p:nvPr/>
        </p:nvSpPr>
        <p:spPr>
          <a:xfrm>
            <a:off x="5658853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FEA075-19FA-4A45-A174-FE08ED711B95}"/>
              </a:ext>
            </a:extLst>
          </p:cNvPr>
          <p:cNvSpPr/>
          <p:nvPr/>
        </p:nvSpPr>
        <p:spPr>
          <a:xfrm>
            <a:off x="453399" y="2693888"/>
            <a:ext cx="3366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without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replacement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88760-7E1B-3641-90E2-E9C084CA2AB5}"/>
              </a:ext>
            </a:extLst>
          </p:cNvPr>
          <p:cNvSpPr/>
          <p:nvPr/>
        </p:nvSpPr>
        <p:spPr>
          <a:xfrm>
            <a:off x="5039226" y="2688054"/>
            <a:ext cx="286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with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replacement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03B919-667F-D04C-B1F9-D1FD2F967380}"/>
              </a:ext>
            </a:extLst>
          </p:cNvPr>
          <p:cNvCxnSpPr>
            <a:cxnSpLocks/>
          </p:cNvCxnSpPr>
          <p:nvPr/>
        </p:nvCxnSpPr>
        <p:spPr>
          <a:xfrm>
            <a:off x="4572000" y="2688054"/>
            <a:ext cx="0" cy="363654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01BB616-9E9A-844B-BDCF-DA4D15FA79D1}"/>
              </a:ext>
            </a:extLst>
          </p:cNvPr>
          <p:cNvSpPr/>
          <p:nvPr/>
        </p:nvSpPr>
        <p:spPr>
          <a:xfrm>
            <a:off x="3486150" y="1621767"/>
            <a:ext cx="2137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40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0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40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40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7723A5-1AC8-FD4B-981F-C5F02E4CFF69}"/>
                  </a:ext>
                </a:extLst>
              </p14:cNvPr>
              <p14:cNvContentPartPr/>
              <p14:nvPr/>
            </p14:nvContentPartPr>
            <p14:xfrm>
              <a:off x="472680" y="3293280"/>
              <a:ext cx="8009640" cy="312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7723A5-1AC8-FD4B-981F-C5F02E4CFF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480" y="3277080"/>
                <a:ext cx="8042040" cy="31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DEEDFC-B182-77F4-7EEB-EB9965CEA76D}"/>
                  </a:ext>
                </a:extLst>
              </p14:cNvPr>
              <p14:cNvContentPartPr/>
              <p14:nvPr/>
            </p14:nvContentPartPr>
            <p14:xfrm>
              <a:off x="7515906" y="5937499"/>
              <a:ext cx="73800" cy="52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DEEDFC-B182-77F4-7EEB-EB9965CEA7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00426" y="5922019"/>
                <a:ext cx="10440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6318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indicator (Bernoulli)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Perform 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trial</a:t>
            </a:r>
            <a:r>
              <a:rPr lang="en-US" sz="2800" dirty="0">
                <a:latin typeface="Franklin Gothic Medium"/>
                <a:cs typeface="Franklin Gothic Medium"/>
              </a:rPr>
              <a:t> that succeeds with probability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 and fails with probability </a:t>
            </a:r>
            <a:r>
              <a:rPr lang="en-US" sz="2800" dirty="0">
                <a:latin typeface="Garamond"/>
                <a:cs typeface="Garamond"/>
              </a:rPr>
              <a:t>1 –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62570" y="2676468"/>
            <a:ext cx="2420380" cy="932874"/>
            <a:chOff x="862570" y="2676468"/>
            <a:chExt cx="2420380" cy="93287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62570" y="3178156"/>
              <a:ext cx="2236230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675369" y="2697441"/>
              <a:ext cx="1404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0		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2570" y="3133706"/>
              <a:ext cx="681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i="1" dirty="0">
                  <a:latin typeface="Garamond"/>
                  <a:cs typeface="Garamond"/>
                </a:rPr>
                <a:t>x</a:t>
              </a:r>
              <a:r>
                <a:rPr lang="en-US" sz="2400" dirty="0">
                  <a:latin typeface="Garamond"/>
                  <a:cs typeface="Garamond"/>
                </a:rPr>
                <a:t>)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75369" y="3147677"/>
              <a:ext cx="1607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 – </a:t>
              </a:r>
              <a:r>
                <a:rPr lang="en-US" sz="2400" i="1" dirty="0">
                  <a:latin typeface="Garamond"/>
                  <a:cs typeface="Garamond"/>
                </a:rPr>
                <a:t>p	p</a:t>
              </a:r>
              <a:r>
                <a:rPr lang="en-US" sz="2400" dirty="0">
                  <a:latin typeface="Garamond"/>
                  <a:cs typeface="Garamond"/>
                </a:rPr>
                <a:t>	</a:t>
              </a:r>
              <a:endParaRPr lang="en-US" sz="2400" i="1" dirty="0">
                <a:latin typeface="Garamond"/>
                <a:cs typeface="Garamond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3220" y="2676468"/>
              <a:ext cx="367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x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89496" y="1776244"/>
            <a:ext cx="3241703" cy="2307614"/>
            <a:chOff x="5089496" y="1776244"/>
            <a:chExt cx="3241703" cy="2307614"/>
          </a:xfrm>
        </p:grpSpPr>
        <p:pic>
          <p:nvPicPr>
            <p:cNvPr id="47" name="Picture 46" descr="bern.5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1" y="1776244"/>
              <a:ext cx="3054348" cy="230761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053820" y="3371198"/>
              <a:ext cx="1063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accent1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schemeClr val="accent1"/>
                  </a:solidFill>
                  <a:latin typeface="Garamond"/>
                  <a:cs typeface="Garamond"/>
                </a:rPr>
                <a:t> = 0.5</a:t>
              </a:r>
              <a:endParaRPr lang="en-US" sz="2400" dirty="0">
                <a:solidFill>
                  <a:schemeClr val="accent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4986999" y="2646901"/>
              <a:ext cx="605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p</a:t>
              </a:r>
              <a:r>
                <a:rPr lang="en-US" sz="2000" dirty="0">
                  <a:latin typeface="Garamond"/>
                  <a:cs typeface="Garamond"/>
                </a:rPr>
                <a:t>(</a:t>
              </a:r>
              <a:r>
                <a:rPr lang="en-US" sz="2000" i="1" dirty="0">
                  <a:latin typeface="Garamond"/>
                  <a:cs typeface="Garamond"/>
                </a:rPr>
                <a:t>x</a:t>
              </a:r>
              <a:r>
                <a:rPr lang="en-US" sz="2000" dirty="0">
                  <a:latin typeface="Garamond"/>
                  <a:cs typeface="Garamond"/>
                </a:rPr>
                <a:t>)</a:t>
              </a:r>
              <a:endParaRPr lang="en-US" sz="2000" dirty="0"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86352" y="4083859"/>
            <a:ext cx="3244847" cy="2307614"/>
            <a:chOff x="5086352" y="4083859"/>
            <a:chExt cx="3244847" cy="2307614"/>
          </a:xfrm>
        </p:grpSpPr>
        <p:pic>
          <p:nvPicPr>
            <p:cNvPr id="48" name="Picture 47" descr="bern.6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1" y="4083859"/>
              <a:ext cx="3054348" cy="230761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053820" y="5676248"/>
              <a:ext cx="1063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chemeClr val="accent1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schemeClr val="accent1"/>
                  </a:solidFill>
                  <a:latin typeface="Garamond"/>
                  <a:cs typeface="Garamond"/>
                </a:rPr>
                <a:t> = 0.4</a:t>
              </a:r>
              <a:endParaRPr lang="en-US" sz="2400" dirty="0">
                <a:solidFill>
                  <a:schemeClr val="accent1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4983855" y="4951951"/>
              <a:ext cx="605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Garamond"/>
                  <a:cs typeface="Garamond"/>
                </a:rPr>
                <a:t>p</a:t>
              </a:r>
              <a:r>
                <a:rPr lang="en-US" sz="2000" dirty="0">
                  <a:latin typeface="Garamond"/>
                  <a:cs typeface="Garamond"/>
                </a:rPr>
                <a:t>(</a:t>
              </a:r>
              <a:r>
                <a:rPr lang="en-US" sz="2000" i="1" dirty="0">
                  <a:latin typeface="Garamond"/>
                  <a:cs typeface="Garamond"/>
                </a:rPr>
                <a:t>x</a:t>
              </a:r>
              <a:r>
                <a:rPr lang="en-US" sz="2000" dirty="0">
                  <a:latin typeface="Garamond"/>
                  <a:cs typeface="Garamond"/>
                </a:rPr>
                <a:t>)</a:t>
              </a:r>
              <a:endParaRPr lang="en-US" sz="2000" dirty="0">
                <a:latin typeface="Franklin Gothic Medium"/>
                <a:cs typeface="Franklin Gothic Medium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62570" y="4954704"/>
            <a:ext cx="1527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7200" y="4195433"/>
            <a:ext cx="363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 </a:t>
            </a:r>
            <a:r>
              <a:rPr lang="en-US" sz="2800">
                <a:latin typeface="Garamond"/>
                <a:cs typeface="Garamond"/>
              </a:rPr>
              <a:t>Indicator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then</a:t>
            </a:r>
          </a:p>
        </p:txBody>
      </p:sp>
    </p:spTree>
    <p:extLst>
      <p:ext uri="{BB962C8B-B14F-4D97-AF65-F5344CB8AC3E}">
        <p14:creationId xmlns:p14="http://schemas.microsoft.com/office/powerpoint/2010/main" val="32421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of the Binomial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AF22C-9176-4043-9743-0066B11FB3C7}"/>
              </a:ext>
            </a:extLst>
          </p:cNvPr>
          <p:cNvSpPr txBox="1"/>
          <p:nvPr/>
        </p:nvSpPr>
        <p:spPr>
          <a:xfrm>
            <a:off x="457200" y="127774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: Perform </a:t>
            </a:r>
            <a:r>
              <a:rPr lang="en-US" sz="2800" i="1" dirty="0">
                <a:latin typeface="Garamond"/>
                <a:cs typeface="Garamond"/>
              </a:rPr>
              <a:t>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trials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,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each of which succeeds with probability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6BF3B-EB59-A341-9CF9-7E384996CE28}"/>
              </a:ext>
            </a:extLst>
          </p:cNvPr>
          <p:cNvSpPr txBox="1"/>
          <p:nvPr/>
        </p:nvSpPr>
        <p:spPr>
          <a:xfrm>
            <a:off x="457200" y="23999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=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successes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E6A1D4-0F89-3157-A824-1035496EC045}"/>
                  </a:ext>
                </a:extLst>
              </p14:cNvPr>
              <p14:cNvContentPartPr/>
              <p14:nvPr/>
            </p14:nvContentPartPr>
            <p14:xfrm>
              <a:off x="592200" y="2832840"/>
              <a:ext cx="7524000" cy="3495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E6A1D4-0F89-3157-A824-1035496EC0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0" y="2816640"/>
                <a:ext cx="7556400" cy="352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2003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74700" y="1001930"/>
            <a:ext cx="3575050" cy="2701014"/>
            <a:chOff x="774700" y="1001930"/>
            <a:chExt cx="3575050" cy="2701014"/>
          </a:xfrm>
        </p:grpSpPr>
        <p:pic>
          <p:nvPicPr>
            <p:cNvPr id="6" name="Picture 5" descr="bin10,0.5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1001930"/>
              <a:ext cx="3575050" cy="270101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273612" y="12806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Binomial(10, 0.5)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609850" y="1280636"/>
              <a:ext cx="0" cy="2148364"/>
            </a:xfrm>
            <a:prstGeom prst="line">
              <a:avLst/>
            </a:prstGeom>
            <a:ln w="12700" cmpd="sng">
              <a:solidFill>
                <a:srgbClr val="FF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349750" y="1001931"/>
            <a:ext cx="3575050" cy="2701013"/>
            <a:chOff x="4349750" y="1001931"/>
            <a:chExt cx="3575050" cy="2701013"/>
          </a:xfrm>
        </p:grpSpPr>
        <p:pic>
          <p:nvPicPr>
            <p:cNvPr id="7" name="Picture 6" descr="bin50,0.5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1001931"/>
              <a:ext cx="3575050" cy="270101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855012" y="12869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Binomial(50, 0.5)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184900" y="1286986"/>
              <a:ext cx="0" cy="2148364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74700" y="3586671"/>
            <a:ext cx="3575050" cy="2701014"/>
            <a:chOff x="774700" y="3586671"/>
            <a:chExt cx="3575050" cy="2701014"/>
          </a:xfrm>
        </p:grpSpPr>
        <p:pic>
          <p:nvPicPr>
            <p:cNvPr id="4" name="Picture 3" descr="bin10,0.3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3586671"/>
              <a:ext cx="3575050" cy="270101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73612" y="38587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Binomial(10, 0.3)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216150" y="3865086"/>
              <a:ext cx="0" cy="2148364"/>
            </a:xfrm>
            <a:prstGeom prst="line">
              <a:avLst/>
            </a:prstGeom>
            <a:ln w="12700" cmpd="sng">
              <a:solidFill>
                <a:srgbClr val="FF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349750" y="3586671"/>
            <a:ext cx="3575050" cy="2701014"/>
            <a:chOff x="4349750" y="3586671"/>
            <a:chExt cx="3575050" cy="2701014"/>
          </a:xfrm>
        </p:grpSpPr>
        <p:pic>
          <p:nvPicPr>
            <p:cNvPr id="5" name="Picture 4" descr="bin50,0.3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3586671"/>
              <a:ext cx="3575050" cy="270101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855012" y="38650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Garamond"/>
                  <a:cs typeface="Garamond"/>
                </a:rPr>
                <a:t>Binomial(50, 0.3)</a:t>
              </a:r>
              <a:r>
                <a:rPr lang="en-US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784850" y="3865086"/>
              <a:ext cx="0" cy="2148364"/>
            </a:xfrm>
            <a:prstGeom prst="line">
              <a:avLst/>
            </a:prstGeom>
            <a:ln w="12700" cmpd="sng">
              <a:solidFill>
                <a:srgbClr val="FF99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6618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FE9653-7C15-2047-B468-2A66DE66BDC6}"/>
              </a:ext>
            </a:extLst>
          </p:cNvPr>
          <p:cNvSpPr txBox="1"/>
          <p:nvPr/>
        </p:nvSpPr>
        <p:spPr>
          <a:xfrm>
            <a:off x="168442" y="106984"/>
            <a:ext cx="8855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people throw their hats in a box and each picks one out at random. On average, how many get back their hat?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50AEC0-D4CF-14C2-C243-B9C62B9D2FC6}"/>
                  </a:ext>
                </a:extLst>
              </p14:cNvPr>
              <p14:cNvContentPartPr/>
              <p14:nvPr/>
            </p14:nvContentPartPr>
            <p14:xfrm>
              <a:off x="431223" y="1428811"/>
              <a:ext cx="8329680" cy="486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50AEC0-D4CF-14C2-C243-B9C62B9D2F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023" y="1412611"/>
                <a:ext cx="8362080" cy="48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8911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A314-9A8D-7B4C-932B-4D408FAE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of </a:t>
            </a:r>
            <a:r>
              <a:rPr lang="en-US" sz="3200" dirty="0">
                <a:latin typeface="Garamond"/>
                <a:cs typeface="Garamond"/>
              </a:rPr>
              <a:t>Poisson(</a:t>
            </a:r>
            <a:r>
              <a:rPr lang="en-US" sz="3200" i="1" dirty="0">
                <a:latin typeface="Symbol" charset="2"/>
                <a:cs typeface="Symbol" charset="2"/>
              </a:rPr>
              <a:t>l</a:t>
            </a:r>
            <a:r>
              <a:rPr lang="en-US" sz="3200" dirty="0">
                <a:latin typeface="Garamond"/>
                <a:cs typeface="Garamond"/>
              </a:rPr>
              <a:t>)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F2F07-87B2-AE41-9288-272D2551458F}"/>
              </a:ext>
            </a:extLst>
          </p:cNvPr>
          <p:cNvSpPr txBox="1"/>
          <p:nvPr/>
        </p:nvSpPr>
        <p:spPr>
          <a:xfrm>
            <a:off x="1321508" y="1167363"/>
            <a:ext cx="2974975" cy="584776"/>
          </a:xfrm>
          <a:prstGeom prst="rect">
            <a:avLst/>
          </a:prstGeom>
          <a:noFill/>
          <a:ln w="19050" cmpd="sng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) = e</a:t>
            </a:r>
            <a:r>
              <a:rPr lang="en-US" sz="3200" baseline="30000" dirty="0">
                <a:latin typeface="Garamond"/>
                <a:cs typeface="Garamond"/>
              </a:rPr>
              <a:t>-</a:t>
            </a:r>
            <a:r>
              <a:rPr lang="en-US" sz="3200" i="1" baseline="30000" dirty="0">
                <a:latin typeface="Symbol" charset="2"/>
                <a:cs typeface="Symbol" charset="2"/>
              </a:rPr>
              <a:t>l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 err="1">
                <a:latin typeface="Symbol" charset="2"/>
                <a:cs typeface="Symbol" charset="2"/>
              </a:rPr>
              <a:t>l</a:t>
            </a:r>
            <a:r>
              <a:rPr lang="en-US" sz="3200" i="1" baseline="30000" dirty="0" err="1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/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!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0CAF0-6C7A-0248-B6B1-69211CEAB2F2}"/>
              </a:ext>
            </a:extLst>
          </p:cNvPr>
          <p:cNvSpPr txBox="1"/>
          <p:nvPr/>
        </p:nvSpPr>
        <p:spPr>
          <a:xfrm>
            <a:off x="4957513" y="1156867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k </a:t>
            </a:r>
            <a:r>
              <a:rPr lang="en-US" sz="2800" dirty="0">
                <a:latin typeface="Garamond"/>
                <a:cs typeface="Garamond"/>
              </a:rPr>
              <a:t>= 0, 1, 2, 3,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CBF635-0C18-149C-D8CB-A2E78BE8437B}"/>
                  </a:ext>
                </a:extLst>
              </p14:cNvPr>
              <p14:cNvContentPartPr/>
              <p14:nvPr/>
            </p14:nvContentPartPr>
            <p14:xfrm>
              <a:off x="612720" y="1955520"/>
              <a:ext cx="6945840" cy="2274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CBF635-0C18-149C-D8CB-A2E78BE843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520" y="1939320"/>
                <a:ext cx="6978240" cy="23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9E3F59-265E-B5F7-9895-D3DA06066909}"/>
                  </a:ext>
                </a:extLst>
              </p14:cNvPr>
              <p14:cNvContentPartPr/>
              <p14:nvPr/>
            </p14:nvContentPartPr>
            <p14:xfrm>
              <a:off x="509760" y="2211840"/>
              <a:ext cx="8325720" cy="4128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9E3F59-265E-B5F7-9895-D3DA060669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560" y="2195640"/>
                <a:ext cx="8358120" cy="416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3712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5850" y="1431576"/>
            <a:ext cx="647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You have three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investment choices</a:t>
            </a:r>
            <a:r>
              <a:rPr lang="en-US" sz="3200" dirty="0">
                <a:latin typeface="Franklin Gothic Medium"/>
                <a:cs typeface="Franklin Gothic Medium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850" y="2501964"/>
            <a:ext cx="419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A:</a:t>
            </a:r>
            <a:r>
              <a:rPr lang="en-US" sz="2800" dirty="0">
                <a:latin typeface="Franklin Gothic Medium"/>
                <a:cs typeface="Franklin Gothic Medium"/>
              </a:rPr>
              <a:t> put $25 in one stock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5850" y="3600514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B: </a:t>
            </a:r>
            <a:r>
              <a:rPr lang="en-US" sz="2800" dirty="0">
                <a:latin typeface="Franklin Gothic Medium"/>
                <a:cs typeface="Franklin Gothic Medium"/>
              </a:rPr>
              <a:t>put $½ in each of 50 unrelated stocks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5850" y="5647976"/>
            <a:ext cx="5238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Which do you prefer?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0CF4B-E14C-1D4C-B112-4C12D28527A8}"/>
              </a:ext>
            </a:extLst>
          </p:cNvPr>
          <p:cNvSpPr txBox="1"/>
          <p:nvPr/>
        </p:nvSpPr>
        <p:spPr>
          <a:xfrm>
            <a:off x="1085850" y="4640334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C: </a:t>
            </a:r>
            <a:r>
              <a:rPr lang="en-US" sz="2800" dirty="0">
                <a:latin typeface="Franklin Gothic Medium"/>
                <a:cs typeface="Franklin Gothic Medium"/>
              </a:rPr>
              <a:t>keep your money in the bank</a:t>
            </a:r>
          </a:p>
        </p:txBody>
      </p:sp>
    </p:spTree>
    <p:extLst>
      <p:ext uri="{BB962C8B-B14F-4D97-AF65-F5344CB8AC3E}">
        <p14:creationId xmlns:p14="http://schemas.microsoft.com/office/powerpoint/2010/main" val="1616202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4082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98376"/>
            <a:ext cx="185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Each stock</a:t>
            </a:r>
          </a:p>
        </p:txBody>
      </p:sp>
      <p:sp>
        <p:nvSpPr>
          <p:cNvPr id="6" name="Left Brace 5"/>
          <p:cNvSpPr/>
          <p:nvPr/>
        </p:nvSpPr>
        <p:spPr>
          <a:xfrm>
            <a:off x="2330450" y="2324100"/>
            <a:ext cx="165100" cy="895350"/>
          </a:xfrm>
          <a:prstGeom prst="leftBrace">
            <a:avLst>
              <a:gd name="adj1" fmla="val 44231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46350" y="2198666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doubles in value </a:t>
            </a:r>
            <a:r>
              <a:rPr lang="en-US" sz="2800" dirty="0">
                <a:latin typeface="Franklin Gothic Medium"/>
                <a:cs typeface="Franklin Gothic Medium"/>
              </a:rPr>
              <a:t>with probability ½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9050" y="2721886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loses all value </a:t>
            </a:r>
            <a:r>
              <a:rPr lang="en-US" sz="2800" dirty="0">
                <a:latin typeface="Franklin Gothic Medium"/>
                <a:cs typeface="Franklin Gothic Medium"/>
              </a:rPr>
              <a:t>with probability 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59183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Different stocks perform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BFDEE4-77D4-364B-8A29-025FAC27FCB5}"/>
                  </a:ext>
                </a:extLst>
              </p14:cNvPr>
              <p14:cNvContentPartPr/>
              <p14:nvPr/>
            </p14:nvContentPartPr>
            <p14:xfrm>
              <a:off x="748440" y="4119840"/>
              <a:ext cx="5694120" cy="2089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BFDEE4-77D4-364B-8A29-025FAC27FC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2240" y="4103640"/>
                <a:ext cx="5726520" cy="21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51DC23C-9600-7BBC-1CE1-A17092235678}"/>
                  </a:ext>
                </a:extLst>
              </p14:cNvPr>
              <p14:cNvContentPartPr/>
              <p14:nvPr/>
            </p14:nvContentPartPr>
            <p14:xfrm>
              <a:off x="3975840" y="5698440"/>
              <a:ext cx="1721160" cy="63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51DC23C-9600-7BBC-1CE1-A170922356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9640" y="5682240"/>
                <a:ext cx="1753560" cy="6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62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C5F0B1-6F04-5E48-A6ED-0067A3748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013" y="3610864"/>
            <a:ext cx="4400387" cy="2964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52F8AA-C4FE-6545-938F-875648D7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20" y="304800"/>
            <a:ext cx="4391680" cy="295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37E900-EBF2-194B-8BC9-C02621A55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04800"/>
            <a:ext cx="4391680" cy="2959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849A95-1DF0-7F4E-901F-DDD26FB7DB16}"/>
                  </a:ext>
                </a:extLst>
              </p14:cNvPr>
              <p14:cNvContentPartPr/>
              <p14:nvPr/>
            </p14:nvContentPartPr>
            <p14:xfrm>
              <a:off x="657720" y="538560"/>
              <a:ext cx="7559280" cy="539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849A95-1DF0-7F4E-901F-DDD26FB7DB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520" y="522360"/>
                <a:ext cx="7591680" cy="54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D21634-C3E5-E14E-9F84-BE599523EE66}"/>
                  </a:ext>
                </a:extLst>
              </p14:cNvPr>
              <p14:cNvContentPartPr/>
              <p14:nvPr/>
            </p14:nvContentPartPr>
            <p14:xfrm>
              <a:off x="2138040" y="982800"/>
              <a:ext cx="1250280" cy="200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D21634-C3E5-E14E-9F84-BE599523EE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1840" y="966600"/>
                <a:ext cx="1282680" cy="20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199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312533"/>
            <a:ext cx="1809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227385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 dirty="0" err="1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 dirty="0">
              <a:latin typeface="Franklin Gothic Medium"/>
              <a:cs typeface="Franklin Gothic Medium"/>
            </a:endParaRPr>
          </a:p>
        </p:txBody>
      </p:sp>
      <p:pic>
        <p:nvPicPr>
          <p:cNvPr id="19" name="Picture 18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0" y="1312533"/>
            <a:ext cx="588265" cy="589901"/>
          </a:xfrm>
          <a:prstGeom prst="rect">
            <a:avLst/>
          </a:prstGeom>
        </p:spPr>
      </p:pic>
      <p:pic>
        <p:nvPicPr>
          <p:cNvPr id="20" name="Picture 19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97" y="1312533"/>
            <a:ext cx="588265" cy="589901"/>
          </a:xfrm>
          <a:prstGeom prst="rect">
            <a:avLst/>
          </a:prstGeom>
        </p:spPr>
      </p:pic>
      <p:pic>
        <p:nvPicPr>
          <p:cNvPr id="21" name="Picture 20" descr="head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74" y="1508834"/>
            <a:ext cx="3035300" cy="308448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2750" y="53320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The expectation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is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average value </a:t>
            </a:r>
            <a:r>
              <a:rPr lang="en-US" sz="2800" dirty="0">
                <a:latin typeface="Franklin Gothic Medium"/>
                <a:cs typeface="Franklin Gothic Medium"/>
              </a:rPr>
              <a:t>the random variable takes when experiment is done many times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B02140-08AF-BB41-A9B8-FCDAE524B24B}"/>
                  </a:ext>
                </a:extLst>
              </p14:cNvPr>
              <p14:cNvContentPartPr/>
              <p14:nvPr/>
            </p14:nvContentPartPr>
            <p14:xfrm>
              <a:off x="505800" y="3116520"/>
              <a:ext cx="6936480" cy="184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B02140-08AF-BB41-A9B8-FCDAE524B2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600" y="3100320"/>
                <a:ext cx="6968880" cy="18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08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and standard deviation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 be the expected value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2396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variance</a:t>
            </a:r>
            <a:r>
              <a:rPr lang="en-US" sz="2800" dirty="0">
                <a:latin typeface="Franklin Gothic Medium"/>
                <a:cs typeface="Franklin Gothic Medium"/>
              </a:rPr>
              <a:t>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3500" y="2913826"/>
            <a:ext cx="39941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Garamond"/>
                <a:cs typeface="Garamond"/>
              </a:rPr>
              <a:t>Var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] = </a:t>
            </a:r>
            <a:r>
              <a:rPr lang="en-US" sz="3200" i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[(</a:t>
            </a:r>
            <a:r>
              <a:rPr lang="en-US" sz="3200" i="1" dirty="0">
                <a:latin typeface="Garamond"/>
                <a:cs typeface="Garamond"/>
              </a:rPr>
              <a:t>X – </a:t>
            </a:r>
            <a:r>
              <a:rPr lang="en-US" sz="3200" i="1" dirty="0">
                <a:latin typeface="Symbol" charset="2"/>
                <a:cs typeface="Symbol" charset="2"/>
              </a:rPr>
              <a:t>m</a:t>
            </a:r>
            <a:r>
              <a:rPr lang="en-US" sz="3200" dirty="0">
                <a:latin typeface="Garamond"/>
                <a:cs typeface="Garamond"/>
              </a:rPr>
              <a:t>)</a:t>
            </a:r>
            <a:r>
              <a:rPr lang="en-US" sz="3200" baseline="30000" dirty="0">
                <a:latin typeface="Garamond"/>
                <a:cs typeface="Garamond"/>
              </a:rPr>
              <a:t>2</a:t>
            </a:r>
            <a:r>
              <a:rPr lang="en-US" sz="3200" dirty="0">
                <a:latin typeface="Garamond"/>
                <a:cs typeface="Garamond"/>
              </a:rPr>
              <a:t>]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4119521"/>
            <a:ext cx="8229600" cy="584776"/>
            <a:chOff x="457200" y="4119521"/>
            <a:chExt cx="8229600" cy="584776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4119521"/>
              <a:ext cx="822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The </a:t>
              </a:r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standard deviation</a:t>
              </a:r>
              <a:r>
                <a:rPr lang="en-US" sz="2800" dirty="0">
                  <a:latin typeface="Franklin Gothic Medium"/>
                  <a:cs typeface="Franklin Gothic Medium"/>
                </a:rPr>
                <a:t> of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Franklin Gothic Medium"/>
                  <a:cs typeface="Franklin Gothic Medium"/>
                </a:rPr>
                <a:t> is </a:t>
              </a:r>
              <a:r>
                <a:rPr lang="en-US" sz="2800" i="1" dirty="0">
                  <a:latin typeface="Symbol" charset="2"/>
                  <a:cs typeface="Symbol" charset="2"/>
                </a:rPr>
                <a:t>s</a:t>
              </a:r>
              <a:r>
                <a:rPr lang="en-US" sz="2800" dirty="0">
                  <a:latin typeface="Garamond"/>
                  <a:cs typeface="Garamond"/>
                </a:rPr>
                <a:t> = </a:t>
              </a:r>
              <a:r>
                <a:rPr lang="en-US" sz="3200" dirty="0">
                  <a:latin typeface="Franklin Gothic Medium"/>
                  <a:cs typeface="Franklin Gothic Medium"/>
                </a:rPr>
                <a:t>√</a:t>
              </a:r>
              <a:r>
                <a:rPr lang="en-US" sz="2800" b="1" dirty="0" err="1">
                  <a:latin typeface="Garamond"/>
                  <a:cs typeface="Garamond"/>
                </a:rPr>
                <a:t>Var</a:t>
              </a:r>
              <a:r>
                <a:rPr lang="en-US" sz="2800" dirty="0">
                  <a:latin typeface="Garamond"/>
                  <a:cs typeface="Garamond"/>
                </a:rPr>
                <a:t>[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]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032500" y="4191000"/>
              <a:ext cx="100330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" y="51987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It measures how close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Franklin Gothic Medium"/>
                <a:cs typeface="Franklin Gothic Medium"/>
              </a:rPr>
              <a:t> 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typically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450216-6E55-754F-90F3-3B66E643C9F7}"/>
                  </a:ext>
                </a:extLst>
              </p14:cNvPr>
              <p14:cNvContentPartPr/>
              <p14:nvPr/>
            </p14:nvContentPartPr>
            <p14:xfrm>
              <a:off x="3371400" y="5357160"/>
              <a:ext cx="103320" cy="20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450216-6E55-754F-90F3-3B66E643C9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5200" y="5340960"/>
                <a:ext cx="13572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305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25796A-E27B-7EDA-EBE2-1D76955E9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94"/>
            <a:ext cx="4841708" cy="3227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CA4B84-0453-56FE-635B-516FC0311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779" y="36094"/>
            <a:ext cx="4841708" cy="32278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05E4B7D-3C6F-094A-8B4D-3FE8E222BA98}"/>
                  </a:ext>
                </a:extLst>
              </p14:cNvPr>
              <p14:cNvContentPartPr/>
              <p14:nvPr/>
            </p14:nvContentPartPr>
            <p14:xfrm>
              <a:off x="793440" y="559080"/>
              <a:ext cx="8116200" cy="4391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05E4B7D-3C6F-094A-8B4D-3FE8E222BA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240" y="542880"/>
                <a:ext cx="8148600" cy="44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967F0D-8F87-D424-F2B1-0B5E2D766804}"/>
                  </a:ext>
                </a:extLst>
              </p14:cNvPr>
              <p14:cNvContentPartPr/>
              <p14:nvPr/>
            </p14:nvContentPartPr>
            <p14:xfrm>
              <a:off x="596160" y="3441240"/>
              <a:ext cx="5875560" cy="2372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967F0D-8F87-D424-F2B1-0B5E2D7668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960" y="3425040"/>
                <a:ext cx="5907960" cy="24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5759F49-535E-297A-4CB4-E835EE5ADEA8}"/>
                  </a:ext>
                </a:extLst>
              </p14:cNvPr>
              <p14:cNvContentPartPr/>
              <p14:nvPr/>
            </p14:nvContentPartPr>
            <p14:xfrm>
              <a:off x="793440" y="534060"/>
              <a:ext cx="3342960" cy="2220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5759F49-535E-297A-4CB4-E835EE5ADE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7240" y="517860"/>
                <a:ext cx="3375360" cy="225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0845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A7543E-2D7E-104D-BE10-A5E235EDE622}"/>
              </a:ext>
            </a:extLst>
          </p:cNvPr>
          <p:cNvSpPr txBox="1"/>
          <p:nvPr/>
        </p:nvSpPr>
        <p:spPr>
          <a:xfrm>
            <a:off x="171613" y="3570292"/>
            <a:ext cx="4414564" cy="52322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[Binomial(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)] = </a:t>
            </a:r>
            <a:r>
              <a:rPr lang="en-US" sz="2800" i="1" dirty="0">
                <a:latin typeface="Garamond"/>
                <a:cs typeface="Garamond"/>
              </a:rPr>
              <a:t>np</a:t>
            </a:r>
            <a:r>
              <a:rPr lang="en-US" sz="2800" dirty="0">
                <a:latin typeface="Garamond"/>
                <a:cs typeface="Garamond"/>
              </a:rPr>
              <a:t>(1</a:t>
            </a:r>
            <a:r>
              <a:rPr lang="en-US" sz="2800" i="1" dirty="0">
                <a:latin typeface="Garamond"/>
                <a:cs typeface="Garamond"/>
              </a:rPr>
              <a:t> – p</a:t>
            </a:r>
            <a:r>
              <a:rPr lang="en-US" sz="2800" dirty="0">
                <a:latin typeface="Garamond"/>
                <a:cs typeface="Garamond"/>
              </a:rPr>
              <a:t>)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A1377-5B41-4DA2-C17F-47877485E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4" y="-47175"/>
            <a:ext cx="5159495" cy="343966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C126309-8A94-7C6A-BB0E-E2A782729D60}"/>
              </a:ext>
            </a:extLst>
          </p:cNvPr>
          <p:cNvGrpSpPr/>
          <p:nvPr/>
        </p:nvGrpSpPr>
        <p:grpSpPr>
          <a:xfrm>
            <a:off x="5623044" y="245920"/>
            <a:ext cx="2565446" cy="6304167"/>
            <a:chOff x="5623044" y="180604"/>
            <a:chExt cx="2565446" cy="63041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A34A36-3010-1800-EA62-571E18E98643}"/>
                </a:ext>
              </a:extLst>
            </p:cNvPr>
            <p:cNvSpPr txBox="1"/>
            <p:nvPr/>
          </p:nvSpPr>
          <p:spPr>
            <a:xfrm>
              <a:off x="5623044" y="852460"/>
              <a:ext cx="737702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21 </a:t>
              </a:r>
            </a:p>
            <a:p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33 </a:t>
              </a:r>
            </a:p>
            <a:p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26 </a:t>
              </a:r>
            </a:p>
            <a:p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22 </a:t>
              </a:r>
            </a:p>
            <a:p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28 </a:t>
              </a:r>
            </a:p>
            <a:p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 </a:t>
              </a:r>
            </a:p>
            <a:p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23 </a:t>
              </a:r>
            </a:p>
            <a:p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 </a:t>
              </a:r>
            </a:p>
            <a:p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 </a:t>
              </a:r>
            </a:p>
            <a:p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23 </a:t>
              </a:r>
            </a:p>
            <a:p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26 </a:t>
              </a:r>
            </a:p>
            <a:p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22 </a:t>
              </a:r>
            </a:p>
            <a:p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33 </a:t>
              </a:r>
            </a:p>
            <a:p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28 </a:t>
              </a:r>
            </a:p>
            <a:p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22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C38E19-F683-876B-3F16-238066536BD4}"/>
                </a:ext>
              </a:extLst>
            </p:cNvPr>
            <p:cNvSpPr txBox="1"/>
            <p:nvPr/>
          </p:nvSpPr>
          <p:spPr>
            <a:xfrm>
              <a:off x="6661907" y="852459"/>
              <a:ext cx="1290738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-1.13 </a:t>
              </a:r>
            </a:p>
            <a:p>
              <a:pPr algn="r"/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2.26 </a:t>
              </a:r>
            </a:p>
            <a:p>
              <a:pPr algn="r"/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0.28 </a:t>
              </a:r>
            </a:p>
            <a:p>
              <a:pPr algn="r"/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-0.85 </a:t>
              </a:r>
            </a:p>
            <a:p>
              <a:pPr algn="r"/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0.85 </a:t>
              </a:r>
            </a:p>
            <a:p>
              <a:pPr algn="r"/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-0.28 </a:t>
              </a:r>
            </a:p>
            <a:p>
              <a:pPr algn="r"/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-0.57 </a:t>
              </a:r>
            </a:p>
            <a:p>
              <a:pPr algn="r"/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-0.28 </a:t>
              </a:r>
            </a:p>
            <a:p>
              <a:pPr algn="r"/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-1.41 </a:t>
              </a:r>
            </a:p>
            <a:p>
              <a:pPr algn="r"/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-0.57 </a:t>
              </a:r>
            </a:p>
            <a:p>
              <a:pPr algn="r"/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0.28 </a:t>
              </a:r>
            </a:p>
            <a:p>
              <a:pPr algn="r"/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-0.85 </a:t>
              </a:r>
            </a:p>
            <a:p>
              <a:pPr algn="r"/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2.26 </a:t>
              </a:r>
            </a:p>
            <a:p>
              <a:pPr algn="r"/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0.85 </a:t>
              </a:r>
            </a:p>
            <a:p>
              <a:pPr algn="r"/>
              <a:r>
                <a:rPr lang="en-HK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-0.85 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7B1723-000C-8338-CC1A-46254FA7EC9C}"/>
                </a:ext>
              </a:extLst>
            </p:cNvPr>
            <p:cNvSpPr txBox="1"/>
            <p:nvPr/>
          </p:nvSpPr>
          <p:spPr>
            <a:xfrm>
              <a:off x="5623044" y="180605"/>
              <a:ext cx="4876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7FED0C-5DDC-A3B3-D0A5-F45272DF218F}"/>
                </a:ext>
              </a:extLst>
            </p:cNvPr>
            <p:cNvSpPr txBox="1"/>
            <p:nvPr/>
          </p:nvSpPr>
          <p:spPr>
            <a:xfrm>
              <a:off x="6360746" y="180604"/>
              <a:ext cx="18277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(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X </a:t>
              </a:r>
              <a:r>
                <a:rPr lang="en-US" sz="3200" i="1" dirty="0">
                  <a:latin typeface="Garamond"/>
                  <a:cs typeface="Garamond"/>
                </a:rPr>
                <a:t>– </a:t>
              </a:r>
              <a:r>
                <a:rPr lang="en-US" sz="3200" i="1" dirty="0">
                  <a:latin typeface="Symbol" charset="2"/>
                  <a:cs typeface="Symbol" charset="2"/>
                </a:rPr>
                <a:t>m</a:t>
              </a:r>
              <a:r>
                <a:rPr lang="en-US" sz="3200" dirty="0">
                  <a:latin typeface="Garamond"/>
                  <a:cs typeface="Garamond"/>
                </a:rPr>
                <a:t>)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/</a:t>
              </a:r>
              <a:r>
                <a:rPr lang="en-US" sz="3200" i="1" dirty="0">
                  <a:latin typeface="Symbol" charset="2"/>
                  <a:cs typeface="Symbol" charset="2"/>
                </a:rPr>
                <a:t>s</a:t>
              </a:r>
              <a:endParaRPr lang="en-US" sz="3200" i="1" dirty="0">
                <a:latin typeface="Garamond" panose="02020404030301010803" pitchFamily="18" charset="0"/>
                <a:cs typeface="Franklin Gothic Medium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AE431F4-B88D-DDB8-292C-01159B576663}"/>
                </a:ext>
              </a:extLst>
            </p:cNvPr>
            <p:cNvCxnSpPr>
              <a:cxnSpLocks/>
            </p:cNvCxnSpPr>
            <p:nvPr/>
          </p:nvCxnSpPr>
          <p:spPr>
            <a:xfrm>
              <a:off x="5627916" y="808915"/>
              <a:ext cx="256057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EC8DC1-D0CE-B878-F568-5FAA73F01B46}"/>
                  </a:ext>
                </a:extLst>
              </p14:cNvPr>
              <p14:cNvContentPartPr/>
              <p14:nvPr/>
            </p14:nvContentPartPr>
            <p14:xfrm>
              <a:off x="501480" y="361800"/>
              <a:ext cx="7396920" cy="635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EC8DC1-D0CE-B878-F568-5FAA73F01B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280" y="345600"/>
                <a:ext cx="7422480" cy="63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69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2510-AFF0-8F42-8582-5CEDBF3A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formula for variance</a:t>
            </a:r>
          </a:p>
        </p:txBody>
      </p:sp>
    </p:spTree>
    <p:extLst>
      <p:ext uri="{BB962C8B-B14F-4D97-AF65-F5344CB8AC3E}">
        <p14:creationId xmlns:p14="http://schemas.microsoft.com/office/powerpoint/2010/main" val="684929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6C85C5-FF89-1C10-4B90-F25718D76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94"/>
            <a:ext cx="4841708" cy="3227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1BB6FA-99F2-306A-A694-807EAB5DC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779" y="36094"/>
            <a:ext cx="4841708" cy="32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89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e_Spire_01_4832.png">
            <a:extLst>
              <a:ext uri="{FF2B5EF4-FFF2-40B4-BE49-F238E27FC236}">
                <a16:creationId xmlns:a16="http://schemas.microsoft.com/office/drawing/2014/main" id="{B102DAA4-3564-EB49-93F1-14661EFC0F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0" y="437970"/>
            <a:ext cx="1479412" cy="14794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CBBFDF-60FE-A64F-AD9D-481F1E820B6F}"/>
              </a:ext>
            </a:extLst>
          </p:cNvPr>
          <p:cNvSpPr/>
          <p:nvPr/>
        </p:nvSpPr>
        <p:spPr>
          <a:xfrm>
            <a:off x="2632677" y="1261068"/>
            <a:ext cx="25598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24B7A-479A-E140-BF45-6DA8055B370F}"/>
              </a:ext>
            </a:extLst>
          </p:cNvPr>
          <p:cNvSpPr/>
          <p:nvPr/>
        </p:nvSpPr>
        <p:spPr>
          <a:xfrm>
            <a:off x="2619977" y="511768"/>
            <a:ext cx="21691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1623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3700" y="680832"/>
            <a:ext cx="5860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face value of fair 6-sided die</a:t>
            </a:r>
            <a:endParaRPr lang="en-US" sz="3200" i="1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E51AFC-F7A9-8E4E-85DF-175AED624777}"/>
                  </a:ext>
                </a:extLst>
              </p14:cNvPr>
              <p14:cNvContentPartPr/>
              <p14:nvPr/>
            </p14:nvContentPartPr>
            <p14:xfrm>
              <a:off x="616680" y="1607760"/>
              <a:ext cx="7355880" cy="2664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E51AFC-F7A9-8E4E-85DF-175AED6247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480" y="1591560"/>
                <a:ext cx="7388280" cy="26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EFA618-D7F2-D745-9F83-F9BBFF347B42}"/>
                  </a:ext>
                </a:extLst>
              </p14:cNvPr>
              <p14:cNvContentPartPr/>
              <p14:nvPr/>
            </p14:nvContentPartPr>
            <p14:xfrm>
              <a:off x="1689840" y="4999680"/>
              <a:ext cx="5571000" cy="1204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EFA618-D7F2-D745-9F83-F9BBFF347B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3640" y="4983480"/>
                <a:ext cx="5603400" cy="12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03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609774" y="741874"/>
            <a:ext cx="3674090" cy="1063322"/>
            <a:chOff x="2559899" y="2886557"/>
            <a:chExt cx="3674090" cy="1063322"/>
          </a:xfrm>
        </p:grpSpPr>
        <p:pic>
          <p:nvPicPr>
            <p:cNvPr id="23" name="Picture 22" descr="Die_Spire_01_483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899" y="2892026"/>
              <a:ext cx="1006171" cy="1006171"/>
            </a:xfrm>
            <a:prstGeom prst="rect">
              <a:avLst/>
            </a:prstGeom>
          </p:spPr>
        </p:pic>
        <p:pic>
          <p:nvPicPr>
            <p:cNvPr id="24" name="Picture 23" descr="Die_Spire_01_483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70971">
              <a:off x="3944566" y="2886557"/>
              <a:ext cx="1006171" cy="1006171"/>
            </a:xfrm>
            <a:prstGeom prst="rect">
              <a:avLst/>
            </a:prstGeom>
          </p:spPr>
        </p:pic>
        <p:pic>
          <p:nvPicPr>
            <p:cNvPr id="25" name="Picture 24" descr="Die_Spire_01_4832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6841">
              <a:off x="5227818" y="2943708"/>
              <a:ext cx="1006171" cy="1006171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577637" y="2891510"/>
            <a:ext cx="60111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If it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doesn’t appear</a:t>
            </a:r>
            <a:r>
              <a:rPr lang="en-US" sz="3200" dirty="0">
                <a:latin typeface="Franklin Gothic Medium"/>
                <a:cs typeface="Franklin Gothic Medium"/>
              </a:rPr>
              <a:t>, you lose $1.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0202" y="2098624"/>
            <a:ext cx="6831711" cy="584776"/>
            <a:chOff x="457200" y="4293176"/>
            <a:chExt cx="6831711" cy="584776"/>
          </a:xfrm>
        </p:grpSpPr>
        <p:sp>
          <p:nvSpPr>
            <p:cNvPr id="30" name="TextBox 29"/>
            <p:cNvSpPr txBox="1"/>
            <p:nvPr/>
          </p:nvSpPr>
          <p:spPr>
            <a:xfrm>
              <a:off x="457200" y="4293176"/>
              <a:ext cx="683171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If        appears 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Franklin Gothic Medium"/>
                  <a:cs typeface="Franklin Gothic Medium"/>
                </a:rPr>
                <a:t> times, you </a:t>
              </a:r>
              <a:r>
                <a:rPr lang="en-US" sz="32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win</a:t>
              </a:r>
              <a:r>
                <a:rPr lang="en-US" sz="3200" dirty="0">
                  <a:latin typeface="Franklin Gothic Medium"/>
                  <a:cs typeface="Franklin Gothic Medium"/>
                </a:rPr>
                <a:t> $</a:t>
              </a:r>
              <a:r>
                <a:rPr lang="en-US" sz="3200" i="1" dirty="0">
                  <a:latin typeface="Garamond"/>
                  <a:cs typeface="Garamond"/>
                </a:rPr>
                <a:t>k</a:t>
              </a:r>
              <a:r>
                <a:rPr lang="en-US" sz="3200" dirty="0">
                  <a:latin typeface="Franklin Gothic Medium"/>
                  <a:cs typeface="Franklin Gothic Medium"/>
                </a:rPr>
                <a:t>.</a:t>
              </a:r>
            </a:p>
          </p:txBody>
        </p:sp>
        <p:pic>
          <p:nvPicPr>
            <p:cNvPr id="27" name="Picture 26" descr="Dice-2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85" y="4350902"/>
              <a:ext cx="527050" cy="52705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3EF050-EFE0-224A-ABD6-773D73C0364C}"/>
                  </a:ext>
                </a:extLst>
              </p14:cNvPr>
              <p14:cNvContentPartPr/>
              <p14:nvPr/>
            </p14:nvContentPartPr>
            <p14:xfrm>
              <a:off x="727560" y="3650040"/>
              <a:ext cx="7638840" cy="271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3EF050-EFE0-224A-ABD6-773D73C036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360" y="3633840"/>
                <a:ext cx="7671240" cy="27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99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5538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Should I go to tutorial?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3784" y="262789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585" y="2730440"/>
            <a:ext cx="1118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197" y="4267140"/>
            <a:ext cx="862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i="1" dirty="0">
                <a:latin typeface="Garamond"/>
                <a:cs typeface="Garamond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kip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8830" y="2031092"/>
            <a:ext cx="1691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not called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3103" y="2022164"/>
            <a:ext cx="110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Franklin Gothic Medium"/>
                <a:cs typeface="Franklin Gothic Medium"/>
              </a:rPr>
              <a:t>called</a:t>
            </a:r>
          </a:p>
        </p:txBody>
      </p:sp>
      <p:pic>
        <p:nvPicPr>
          <p:cNvPr id="18" name="Picture 17" descr="student sleep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30" y="2842075"/>
            <a:ext cx="1460423" cy="11812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44034" y="262789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235" y="2558990"/>
            <a:ext cx="72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+5</a:t>
            </a:r>
          </a:p>
        </p:txBody>
      </p:sp>
      <p:pic>
        <p:nvPicPr>
          <p:cNvPr id="22" name="Picture 21" descr="student_at_blackboard_mousepad-p144212745257864035envq7_400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" b="98750" l="1125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3112" r="40344" b="3326"/>
          <a:stretch/>
        </p:blipFill>
        <p:spPr>
          <a:xfrm>
            <a:off x="4179303" y="2627898"/>
            <a:ext cx="799108" cy="15281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5584" y="2568862"/>
            <a:ext cx="837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-20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44034" y="4239508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43784" y="4254440"/>
            <a:ext cx="1847850" cy="1459210"/>
          </a:xfrm>
          <a:prstGeom prst="rect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motorcycle_clipart_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88" y="4335700"/>
            <a:ext cx="1333500" cy="133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12279" y="4215050"/>
            <a:ext cx="1263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+100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00201" y="4252208"/>
            <a:ext cx="1263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i="1" dirty="0">
                <a:latin typeface="Comic Sans MS"/>
                <a:cs typeface="Comic Sans MS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44851" y="420235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-300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101608" y="5825814"/>
            <a:ext cx="2977653" cy="461665"/>
            <a:chOff x="2190508" y="5825814"/>
            <a:chExt cx="2977653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2190508" y="5825814"/>
              <a:ext cx="1056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25/30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92600" y="5825814"/>
              <a:ext cx="875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5/30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8951E2-78F7-9A84-74AC-18E29531A8B5}"/>
                  </a:ext>
                </a:extLst>
              </p14:cNvPr>
              <p14:cNvContentPartPr/>
              <p14:nvPr/>
            </p14:nvContentPartPr>
            <p14:xfrm>
              <a:off x="826560" y="2680560"/>
              <a:ext cx="8005320" cy="3939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8951E2-78F7-9A84-74AC-18E29531A8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0360" y="2664360"/>
                <a:ext cx="8037720" cy="397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1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9" grpId="0" animBg="1"/>
      <p:bldP spid="13" grpId="0"/>
      <p:bldP spid="14" grpId="0"/>
      <p:bldP spid="24" grpId="0" animBg="1"/>
      <p:bldP spid="25" grpId="0" animBg="1"/>
      <p:bldP spid="15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9D3E36-E24F-0040-B4AF-11E127A3A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1957" y="-165360"/>
            <a:ext cx="12687913" cy="71156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ACD404-DDCA-FA48-8FBE-C088CA5760E6}"/>
              </a:ext>
            </a:extLst>
          </p:cNvPr>
          <p:cNvGrpSpPr/>
          <p:nvPr/>
        </p:nvGrpSpPr>
        <p:grpSpPr>
          <a:xfrm>
            <a:off x="7897090" y="1529542"/>
            <a:ext cx="982962" cy="1501946"/>
            <a:chOff x="7897090" y="1529542"/>
            <a:chExt cx="982962" cy="1501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55C79C-5301-394C-9DB1-0CC55A0CE753}"/>
                </a:ext>
              </a:extLst>
            </p:cNvPr>
            <p:cNvSpPr txBox="1"/>
            <p:nvPr/>
          </p:nvSpPr>
          <p:spPr>
            <a:xfrm>
              <a:off x="7897091" y="1529542"/>
              <a:ext cx="982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80%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CA742C-DB9C-5A49-BB6C-684369C4F2AA}"/>
                </a:ext>
              </a:extLst>
            </p:cNvPr>
            <p:cNvSpPr txBox="1"/>
            <p:nvPr/>
          </p:nvSpPr>
          <p:spPr>
            <a:xfrm>
              <a:off x="7897090" y="2446713"/>
              <a:ext cx="982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Franklin Gothic Medium"/>
                  <a:cs typeface="Franklin Gothic Medium"/>
                </a:rPr>
                <a:t>50%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ED5E29-D63B-E742-8A45-AD6AD6C620DA}"/>
                  </a:ext>
                </a:extLst>
              </p14:cNvPr>
              <p14:cNvContentPartPr/>
              <p14:nvPr/>
            </p14:nvContentPartPr>
            <p14:xfrm>
              <a:off x="160920" y="3568680"/>
              <a:ext cx="312120" cy="43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ED5E29-D63B-E742-8A45-AD6AD6C620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720" y="3552480"/>
                <a:ext cx="3445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D7DAAC-CE43-F840-B83C-38614D732927}"/>
                  </a:ext>
                </a:extLst>
              </p14:cNvPr>
              <p14:cNvContentPartPr/>
              <p14:nvPr/>
            </p14:nvContentPartPr>
            <p14:xfrm>
              <a:off x="193320" y="909000"/>
              <a:ext cx="6150960" cy="525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D7DAAC-CE43-F840-B83C-38614D7329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720" y="892800"/>
                <a:ext cx="6188760" cy="52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C52A71-94E5-8648-96AD-F6AFF651BD46}"/>
                  </a:ext>
                </a:extLst>
              </p14:cNvPr>
              <p14:cNvContentPartPr/>
              <p14:nvPr/>
            </p14:nvContentPartPr>
            <p14:xfrm>
              <a:off x="7593840" y="777240"/>
              <a:ext cx="1464120" cy="3104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C52A71-94E5-8648-96AD-F6AFF651BD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77640" y="761040"/>
                <a:ext cx="1496520" cy="31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A84FF7-F6BF-8145-A670-83F691A4AEA6}"/>
                  </a:ext>
                </a:extLst>
              </p14:cNvPr>
              <p14:cNvContentPartPr/>
              <p14:nvPr/>
            </p14:nvContentPartPr>
            <p14:xfrm>
              <a:off x="839160" y="806400"/>
              <a:ext cx="7877520" cy="4847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A84FF7-F6BF-8145-A670-83F691A4AE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2960" y="790200"/>
                <a:ext cx="7909920" cy="48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A21A79A-1737-8C01-22EE-CD9F3B566690}"/>
                  </a:ext>
                </a:extLst>
              </p14:cNvPr>
              <p14:cNvContentPartPr/>
              <p14:nvPr/>
            </p14:nvContentPartPr>
            <p14:xfrm>
              <a:off x="6240960" y="3379680"/>
              <a:ext cx="1245600" cy="217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A21A79A-1737-8C01-22EE-CD9F3B56669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24760" y="3363480"/>
                <a:ext cx="1278000" cy="22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8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random variables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532" y="457797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If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 is a random variable with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  <a:r>
              <a:rPr lang="en-US" sz="2800" i="1" err="1">
                <a:latin typeface="Garamond"/>
                <a:cs typeface="Garamond"/>
              </a:rPr>
              <a:t>p</a:t>
            </a:r>
            <a:r>
              <a:rPr lang="en-US" sz="2800" i="1" baseline="-25000" err="1">
                <a:latin typeface="Garamond"/>
                <a:cs typeface="Garamond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, </a:t>
            </a:r>
          </a:p>
          <a:p>
            <a:r>
              <a:rPr lang="en-US" sz="2800">
                <a:latin typeface="Franklin Gothic Medium"/>
                <a:cs typeface="Franklin Gothic Medium"/>
              </a:rPr>
              <a:t>then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 =</a:t>
            </a:r>
            <a:r>
              <a:rPr lang="en-US" sz="2800" i="1">
                <a:latin typeface="Garamond"/>
                <a:cs typeface="Garamond"/>
              </a:rPr>
              <a:t> f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 </a:t>
            </a:r>
            <a:r>
              <a:rPr lang="en-US" sz="2800">
                <a:latin typeface="Franklin Gothic Medium"/>
                <a:cs typeface="Franklin Gothic Medium"/>
              </a:rPr>
              <a:t>is a random variable with </a:t>
            </a:r>
            <a:r>
              <a:rPr lang="en-US" sz="2800" dirty="0" err="1">
                <a:latin typeface="Franklin Gothic Medium"/>
                <a:cs typeface="Franklin Gothic Medium"/>
              </a:rPr>
              <a:t>p.m.f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  <a:endParaRPr lang="en-US" sz="2800">
              <a:latin typeface="Franklin Gothic Medium"/>
              <a:cs typeface="Franklin Gothic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1583" y="5740022"/>
            <a:ext cx="3365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err="1">
                <a:latin typeface="Garamond"/>
                <a:cs typeface="Garamond"/>
              </a:rPr>
              <a:t>p</a:t>
            </a:r>
            <a:r>
              <a:rPr lang="en-US" sz="2800" i="1" baseline="-25000" err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) = 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∑</a:t>
            </a:r>
            <a:r>
              <a:rPr lang="en-US" sz="2800" i="1" baseline="-25000">
                <a:solidFill>
                  <a:prstClr val="black"/>
                </a:solidFill>
                <a:latin typeface="Garamond"/>
                <a:cs typeface="Garamond"/>
              </a:rPr>
              <a:t>x: f</a:t>
            </a:r>
            <a:r>
              <a:rPr lang="en-US" sz="2800" baseline="-250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baseline="-2500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i="1" baseline="-25000">
                <a:solidFill>
                  <a:prstClr val="black"/>
                </a:solidFill>
                <a:latin typeface="Garamond"/>
                <a:cs typeface="Garamond"/>
              </a:rPr>
              <a:t> = y</a:t>
            </a:r>
            <a:r>
              <a:rPr lang="en-US" sz="2800" i="1">
                <a:latin typeface="Garamond"/>
                <a:cs typeface="Garamond"/>
              </a:rPr>
              <a:t> </a:t>
            </a:r>
            <a:r>
              <a:rPr lang="en-US" sz="2800" i="1" err="1">
                <a:latin typeface="Garamond"/>
                <a:cs typeface="Garamond"/>
              </a:rPr>
              <a:t>p</a:t>
            </a:r>
            <a:r>
              <a:rPr lang="en-US" sz="2800" i="1" baseline="-25000" err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).</a:t>
            </a:r>
            <a:endParaRPr lang="en-US" sz="2800">
              <a:latin typeface="Franklin Gothic Medium"/>
              <a:cs typeface="Franklin Gothic Medium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4432" y="2266043"/>
            <a:ext cx="3200418" cy="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532" y="1772628"/>
            <a:ext cx="41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1632" y="1772628"/>
            <a:ext cx="228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0		1		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782" y="2246993"/>
            <a:ext cx="68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aramond"/>
                <a:cs typeface="Garamond"/>
              </a:rPr>
              <a:t>p</a:t>
            </a:r>
            <a:r>
              <a:rPr lang="en-US" sz="2400">
                <a:latin typeface="Garamond"/>
                <a:cs typeface="Garamond"/>
              </a:rPr>
              <a:t>(</a:t>
            </a:r>
            <a:r>
              <a:rPr lang="en-US" sz="2400" i="1">
                <a:latin typeface="Garamond"/>
                <a:cs typeface="Garamond"/>
              </a:rPr>
              <a:t>x</a:t>
            </a:r>
            <a:r>
              <a:rPr lang="en-US" sz="2400">
                <a:latin typeface="Garamond"/>
                <a:cs typeface="Garamond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6198" y="2257770"/>
            <a:ext cx="2651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Garamond"/>
                <a:cs typeface="Garamond"/>
              </a:rPr>
              <a:t>1/3		1/3		1/3</a:t>
            </a:r>
            <a:endParaRPr lang="en-US" sz="2400" i="1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3024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PMF of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:</a:t>
            </a:r>
            <a:endParaRPr lang="en-US" sz="2800" baseline="3000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12" y="29029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PMF of 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 </a:t>
            </a:r>
            <a:r>
              <a:rPr lang="en-US" sz="2800">
                <a:latin typeface="Garamond"/>
                <a:cs typeface="Garamond"/>
              </a:rPr>
              <a:t>– 1)</a:t>
            </a:r>
            <a:r>
              <a:rPr lang="en-US" sz="2800" baseline="30000">
                <a:latin typeface="Garamond"/>
                <a:cs typeface="Garamond"/>
              </a:rPr>
              <a:t>2</a:t>
            </a:r>
            <a:r>
              <a:rPr lang="en-US" sz="2800">
                <a:latin typeface="Franklin Gothic Medium"/>
                <a:cs typeface="Garamond"/>
              </a:rPr>
              <a:t>?</a:t>
            </a:r>
            <a:endParaRPr lang="en-US" sz="2800" baseline="30000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4333" y="1302492"/>
            <a:ext cx="286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PMF of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– 1</a:t>
            </a:r>
            <a:r>
              <a:rPr lang="en-US" sz="2800">
                <a:latin typeface="Franklin Gothic Medium"/>
                <a:cs typeface="Garamond"/>
              </a:rPr>
              <a:t>?</a:t>
            </a:r>
            <a:endParaRPr lang="en-US" sz="2800" baseline="3000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C4C3C4-EB3B-DC42-9538-B8E6BA39E8D6}"/>
                  </a:ext>
                </a:extLst>
              </p14:cNvPr>
              <p14:cNvContentPartPr/>
              <p14:nvPr/>
            </p14:nvContentPartPr>
            <p14:xfrm>
              <a:off x="1434960" y="1586880"/>
              <a:ext cx="6946920" cy="2968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C4C3C4-EB3B-DC42-9538-B8E6BA39E8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8760" y="1570680"/>
                <a:ext cx="6984720" cy="30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31ED27-0FF7-B240-8F5E-33BB5340F80B}"/>
                  </a:ext>
                </a:extLst>
              </p14:cNvPr>
              <p14:cNvContentPartPr/>
              <p14:nvPr/>
            </p14:nvContentPartPr>
            <p14:xfrm>
              <a:off x="5571000" y="2635560"/>
              <a:ext cx="1895760" cy="124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31ED27-0FF7-B240-8F5E-33BB5340F8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54800" y="2619360"/>
                <a:ext cx="1928160" cy="12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50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23B0BC-093E-EA41-8746-D3248845EF7E}"/>
              </a:ext>
            </a:extLst>
          </p:cNvPr>
          <p:cNvSpPr txBox="1"/>
          <p:nvPr/>
        </p:nvSpPr>
        <p:spPr>
          <a:xfrm>
            <a:off x="457200" y="42687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/>
                <a:cs typeface="Garamond"/>
              </a:rPr>
              <a:t>D</a:t>
            </a:r>
            <a:r>
              <a:rPr lang="en-US" sz="3200" dirty="0">
                <a:latin typeface="Franklin Gothic Medium"/>
                <a:cs typeface="Franklin Gothic Medium"/>
              </a:rPr>
              <a:t> is the difference of two </a:t>
            </a:r>
            <a:r>
              <a:rPr lang="en-GB" sz="3200" dirty="0">
                <a:latin typeface="Franklin Gothic Medium"/>
                <a:cs typeface="Franklin Gothic Medium"/>
              </a:rPr>
              <a:t>3-sided </a:t>
            </a:r>
            <a:r>
              <a:rPr lang="en-US" sz="3200" dirty="0">
                <a:latin typeface="Franklin Gothic Medium"/>
                <a:cs typeface="Franklin Gothic Medium"/>
              </a:rPr>
              <a:t>dice rolls. 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Calculate the PMF of </a:t>
            </a:r>
            <a:r>
              <a:rPr lang="en-US" sz="3200" i="1" dirty="0">
                <a:latin typeface="Garamond"/>
                <a:cs typeface="Garamond"/>
              </a:rPr>
              <a:t>|D|</a:t>
            </a:r>
            <a:r>
              <a:rPr lang="en-US" sz="3200" dirty="0">
                <a:latin typeface="Franklin Gothic Medium"/>
                <a:cs typeface="Franklin Gothic Medium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E403A04-E942-7F4F-AE47-687EE613B215}"/>
                  </a:ext>
                </a:extLst>
              </p14:cNvPr>
              <p14:cNvContentPartPr/>
              <p14:nvPr/>
            </p14:nvContentPartPr>
            <p14:xfrm>
              <a:off x="1181880" y="1890757"/>
              <a:ext cx="5941440" cy="1061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E403A04-E942-7F4F-AE47-687EE613B2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5680" y="1874557"/>
                <a:ext cx="5973840" cy="10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0D6CC7-E9F5-0A49-BF9C-0007AF72AF35}"/>
                  </a:ext>
                </a:extLst>
              </p14:cNvPr>
              <p14:cNvContentPartPr/>
              <p14:nvPr/>
            </p14:nvContentPartPr>
            <p14:xfrm>
              <a:off x="1290960" y="2925720"/>
              <a:ext cx="5730120" cy="2025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0D6CC7-E9F5-0A49-BF9C-0007AF72AF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4760" y="2909520"/>
                <a:ext cx="5762520" cy="20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17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1007</Words>
  <Application>Microsoft Macintosh PowerPoint</Application>
  <PresentationFormat>On-screen Show (4:3)</PresentationFormat>
  <Paragraphs>216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Comic Sans MS</vt:lpstr>
      <vt:lpstr>Courier New</vt:lpstr>
      <vt:lpstr>Franklin Gothic Medium</vt:lpstr>
      <vt:lpstr>Garamond</vt:lpstr>
      <vt:lpstr>Symbol</vt:lpstr>
      <vt:lpstr>Office Theme</vt:lpstr>
      <vt:lpstr>5. Expectation, Variance, Joint PMFs</vt:lpstr>
      <vt:lpstr>Expected value</vt:lpstr>
      <vt:lpstr>Expected value</vt:lpstr>
      <vt:lpstr>PowerPoint Presentation</vt:lpstr>
      <vt:lpstr>PowerPoint Presentation</vt:lpstr>
      <vt:lpstr>Utility</vt:lpstr>
      <vt:lpstr>PowerPoint Presentation</vt:lpstr>
      <vt:lpstr>Functions of random variables</vt:lpstr>
      <vt:lpstr>PowerPoint Presentation</vt:lpstr>
      <vt:lpstr>Expectation of a function</vt:lpstr>
      <vt:lpstr>Expectation of a function, again</vt:lpstr>
      <vt:lpstr>PowerPoint Presentation</vt:lpstr>
      <vt:lpstr>PowerPoint Presentation</vt:lpstr>
      <vt:lpstr>Joint probability mass function</vt:lpstr>
      <vt:lpstr>PowerPoint Presentation</vt:lpstr>
      <vt:lpstr>PowerPoint Presentation</vt:lpstr>
      <vt:lpstr>PMF and expectation of a function </vt:lpstr>
      <vt:lpstr>PowerPoint Presentation</vt:lpstr>
      <vt:lpstr>Marginal probabilities</vt:lpstr>
      <vt:lpstr>Linearity of expectation</vt:lpstr>
      <vt:lpstr>PowerPoint Presentation</vt:lpstr>
      <vt:lpstr>The indicator (Bernoulli) random variable</vt:lpstr>
      <vt:lpstr>Mean of the Binomial</vt:lpstr>
      <vt:lpstr>PowerPoint Presentation</vt:lpstr>
      <vt:lpstr>PowerPoint Presentation</vt:lpstr>
      <vt:lpstr>Mean of Poisson(l) </vt:lpstr>
      <vt:lpstr>Investments</vt:lpstr>
      <vt:lpstr>Investments</vt:lpstr>
      <vt:lpstr>PowerPoint Presentation</vt:lpstr>
      <vt:lpstr>Variance and standard deviation</vt:lpstr>
      <vt:lpstr>PowerPoint Presentation</vt:lpstr>
      <vt:lpstr>PowerPoint Presentation</vt:lpstr>
      <vt:lpstr>Another formula for variance</vt:lpstr>
      <vt:lpstr>PowerPoint Presentation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175</cp:revision>
  <cp:lastPrinted>2020-01-17T02:58:38Z</cp:lastPrinted>
  <dcterms:created xsi:type="dcterms:W3CDTF">2013-01-07T07:20:47Z</dcterms:created>
  <dcterms:modified xsi:type="dcterms:W3CDTF">2022-10-10T08:55:48Z</dcterms:modified>
</cp:coreProperties>
</file>