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73" r:id="rId3"/>
    <p:sldId id="326" r:id="rId4"/>
    <p:sldId id="301" r:id="rId5"/>
    <p:sldId id="283" r:id="rId6"/>
    <p:sldId id="332" r:id="rId7"/>
    <p:sldId id="286" r:id="rId8"/>
    <p:sldId id="297" r:id="rId9"/>
    <p:sldId id="288" r:id="rId10"/>
    <p:sldId id="321" r:id="rId11"/>
    <p:sldId id="333" r:id="rId12"/>
    <p:sldId id="327" r:id="rId13"/>
    <p:sldId id="329" r:id="rId14"/>
    <p:sldId id="334" r:id="rId15"/>
    <p:sldId id="335" r:id="rId16"/>
    <p:sldId id="336" r:id="rId17"/>
    <p:sldId id="303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28" r:id="rId26"/>
    <p:sldId id="330" r:id="rId27"/>
    <p:sldId id="314" r:id="rId28"/>
    <p:sldId id="344" r:id="rId29"/>
    <p:sldId id="331" r:id="rId30"/>
    <p:sldId id="316" r:id="rId31"/>
    <p:sldId id="318" r:id="rId32"/>
    <p:sldId id="31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EE1DF-28F7-DD48-848F-D7C41D0A75AA}" v="57" dt="2022-11-07T14:01:18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37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2FAEE1DF-28F7-DD48-848F-D7C41D0A75AA}"/>
    <pc:docChg chg="undo custSel addSld delSld modSld">
      <pc:chgData name="Andrej Bogdanov (CSD)" userId="54a3fc38-bcd8-4812-b887-b84a314b9e17" providerId="ADAL" clId="{2FAEE1DF-28F7-DD48-848F-D7C41D0A75AA}" dt="2022-11-07T14:01:18.694" v="1214"/>
      <pc:docMkLst>
        <pc:docMk/>
      </pc:docMkLst>
      <pc:sldChg chg="delSp mod">
        <pc:chgData name="Andrej Bogdanov (CSD)" userId="54a3fc38-bcd8-4812-b887-b84a314b9e17" providerId="ADAL" clId="{2FAEE1DF-28F7-DD48-848F-D7C41D0A75AA}" dt="2022-11-03T10:24:40.108" v="0" actId="478"/>
        <pc:sldMkLst>
          <pc:docMk/>
          <pc:sldMk cId="527331356" sldId="256"/>
        </pc:sldMkLst>
        <pc:spChg chg="del">
          <ac:chgData name="Andrej Bogdanov (CSD)" userId="54a3fc38-bcd8-4812-b887-b84a314b9e17" providerId="ADAL" clId="{2FAEE1DF-28F7-DD48-848F-D7C41D0A75AA}" dt="2022-11-03T10:24:40.108" v="0" actId="478"/>
          <ac:spMkLst>
            <pc:docMk/>
            <pc:sldMk cId="527331356" sldId="256"/>
            <ac:spMk id="5" creationId="{784A09AF-3849-3B4B-BE49-24951C5FE268}"/>
          </ac:spMkLst>
        </pc:spChg>
      </pc:sldChg>
      <pc:sldChg chg="addSp delSp modSp mod delAnim">
        <pc:chgData name="Andrej Bogdanov (CSD)" userId="54a3fc38-bcd8-4812-b887-b84a314b9e17" providerId="ADAL" clId="{2FAEE1DF-28F7-DD48-848F-D7C41D0A75AA}" dt="2022-11-03T10:43:29.129" v="239" actId="1038"/>
        <pc:sldMkLst>
          <pc:docMk/>
          <pc:sldMk cId="3540382326" sldId="273"/>
        </pc:sldMkLst>
        <pc:spChg chg="mod">
          <ac:chgData name="Andrej Bogdanov (CSD)" userId="54a3fc38-bcd8-4812-b887-b84a314b9e17" providerId="ADAL" clId="{2FAEE1DF-28F7-DD48-848F-D7C41D0A75AA}" dt="2022-11-03T10:39:57.438" v="120" actId="1035"/>
          <ac:spMkLst>
            <pc:docMk/>
            <pc:sldMk cId="3540382326" sldId="273"/>
            <ac:spMk id="10" creationId="{00000000-0000-0000-0000-000000000000}"/>
          </ac:spMkLst>
        </pc:spChg>
        <pc:spChg chg="mod">
          <ac:chgData name="Andrej Bogdanov (CSD)" userId="54a3fc38-bcd8-4812-b887-b84a314b9e17" providerId="ADAL" clId="{2FAEE1DF-28F7-DD48-848F-D7C41D0A75AA}" dt="2022-11-03T10:39:57.438" v="120" actId="1035"/>
          <ac:spMkLst>
            <pc:docMk/>
            <pc:sldMk cId="3540382326" sldId="273"/>
            <ac:spMk id="11" creationId="{00000000-0000-0000-0000-000000000000}"/>
          </ac:spMkLst>
        </pc:spChg>
        <pc:spChg chg="mod">
          <ac:chgData name="Andrej Bogdanov (CSD)" userId="54a3fc38-bcd8-4812-b887-b84a314b9e17" providerId="ADAL" clId="{2FAEE1DF-28F7-DD48-848F-D7C41D0A75AA}" dt="2022-11-03T10:40:01.754" v="131" actId="1036"/>
          <ac:spMkLst>
            <pc:docMk/>
            <pc:sldMk cId="3540382326" sldId="273"/>
            <ac:spMk id="12" creationId="{00000000-0000-0000-0000-000000000000}"/>
          </ac:spMkLst>
        </pc:spChg>
        <pc:spChg chg="mod">
          <ac:chgData name="Andrej Bogdanov (CSD)" userId="54a3fc38-bcd8-4812-b887-b84a314b9e17" providerId="ADAL" clId="{2FAEE1DF-28F7-DD48-848F-D7C41D0A75AA}" dt="2022-11-03T10:40:01.754" v="131" actId="1036"/>
          <ac:spMkLst>
            <pc:docMk/>
            <pc:sldMk cId="3540382326" sldId="273"/>
            <ac:spMk id="13" creationId="{00000000-0000-0000-0000-000000000000}"/>
          </ac:spMkLst>
        </pc:spChg>
        <pc:spChg chg="mod">
          <ac:chgData name="Andrej Bogdanov (CSD)" userId="54a3fc38-bcd8-4812-b887-b84a314b9e17" providerId="ADAL" clId="{2FAEE1DF-28F7-DD48-848F-D7C41D0A75AA}" dt="2022-11-03T10:40:01.754" v="131" actId="1036"/>
          <ac:spMkLst>
            <pc:docMk/>
            <pc:sldMk cId="3540382326" sldId="273"/>
            <ac:spMk id="14" creationId="{00000000-0000-0000-0000-000000000000}"/>
          </ac:spMkLst>
        </pc:spChg>
        <pc:spChg chg="del mod">
          <ac:chgData name="Andrej Bogdanov (CSD)" userId="54a3fc38-bcd8-4812-b887-b84a314b9e17" providerId="ADAL" clId="{2FAEE1DF-28F7-DD48-848F-D7C41D0A75AA}" dt="2022-11-03T10:41:36.128" v="167" actId="478"/>
          <ac:spMkLst>
            <pc:docMk/>
            <pc:sldMk cId="3540382326" sldId="273"/>
            <ac:spMk id="15" creationId="{62D45A89-3491-C5C9-0E23-73A4D8C29C8E}"/>
          </ac:spMkLst>
        </pc:spChg>
        <pc:spChg chg="del mod topLvl">
          <ac:chgData name="Andrej Bogdanov (CSD)" userId="54a3fc38-bcd8-4812-b887-b84a314b9e17" providerId="ADAL" clId="{2FAEE1DF-28F7-DD48-848F-D7C41D0A75AA}" dt="2022-11-03T10:41:43.399" v="168" actId="478"/>
          <ac:spMkLst>
            <pc:docMk/>
            <pc:sldMk cId="3540382326" sldId="273"/>
            <ac:spMk id="16" creationId="{1449BA9F-DFBC-EF16-156E-0A6ABF4D173A}"/>
          </ac:spMkLst>
        </pc:spChg>
        <pc:spChg chg="add mod">
          <ac:chgData name="Andrej Bogdanov (CSD)" userId="54a3fc38-bcd8-4812-b887-b84a314b9e17" providerId="ADAL" clId="{2FAEE1DF-28F7-DD48-848F-D7C41D0A75AA}" dt="2022-11-03T10:43:19.866" v="237" actId="1076"/>
          <ac:spMkLst>
            <pc:docMk/>
            <pc:sldMk cId="3540382326" sldId="273"/>
            <ac:spMk id="19" creationId="{5F7F3496-71B2-EE7B-5DFB-52EC01CFC42D}"/>
          </ac:spMkLst>
        </pc:spChg>
        <pc:spChg chg="add mod">
          <ac:chgData name="Andrej Bogdanov (CSD)" userId="54a3fc38-bcd8-4812-b887-b84a314b9e17" providerId="ADAL" clId="{2FAEE1DF-28F7-DD48-848F-D7C41D0A75AA}" dt="2022-11-03T10:43:16.483" v="236" actId="1076"/>
          <ac:spMkLst>
            <pc:docMk/>
            <pc:sldMk cId="3540382326" sldId="273"/>
            <ac:spMk id="20" creationId="{CF1B0929-2553-729B-1857-6ADC55103009}"/>
          </ac:spMkLst>
        </pc:spChg>
        <pc:spChg chg="add mod">
          <ac:chgData name="Andrej Bogdanov (CSD)" userId="54a3fc38-bcd8-4812-b887-b84a314b9e17" providerId="ADAL" clId="{2FAEE1DF-28F7-DD48-848F-D7C41D0A75AA}" dt="2022-11-03T10:43:29.129" v="239" actId="1038"/>
          <ac:spMkLst>
            <pc:docMk/>
            <pc:sldMk cId="3540382326" sldId="273"/>
            <ac:spMk id="21" creationId="{1CAAC68F-01C4-65B1-9821-0F9C716961E4}"/>
          </ac:spMkLst>
        </pc:spChg>
        <pc:spChg chg="del mod">
          <ac:chgData name="Andrej Bogdanov (CSD)" userId="54a3fc38-bcd8-4812-b887-b84a314b9e17" providerId="ADAL" clId="{2FAEE1DF-28F7-DD48-848F-D7C41D0A75AA}" dt="2022-11-03T10:25:09.393" v="36" actId="478"/>
          <ac:spMkLst>
            <pc:docMk/>
            <pc:sldMk cId="3540382326" sldId="273"/>
            <ac:spMk id="34" creationId="{00000000-0000-0000-0000-000000000000}"/>
          </ac:spMkLst>
        </pc:spChg>
        <pc:spChg chg="del">
          <ac:chgData name="Andrej Bogdanov (CSD)" userId="54a3fc38-bcd8-4812-b887-b84a314b9e17" providerId="ADAL" clId="{2FAEE1DF-28F7-DD48-848F-D7C41D0A75AA}" dt="2022-11-03T10:25:09.393" v="36" actId="478"/>
          <ac:spMkLst>
            <pc:docMk/>
            <pc:sldMk cId="3540382326" sldId="273"/>
            <ac:spMk id="35" creationId="{00000000-0000-0000-0000-000000000000}"/>
          </ac:spMkLst>
        </pc:spChg>
        <pc:spChg chg="del">
          <ac:chgData name="Andrej Bogdanov (CSD)" userId="54a3fc38-bcd8-4812-b887-b84a314b9e17" providerId="ADAL" clId="{2FAEE1DF-28F7-DD48-848F-D7C41D0A75AA}" dt="2022-11-03T10:25:09.393" v="36" actId="478"/>
          <ac:spMkLst>
            <pc:docMk/>
            <pc:sldMk cId="3540382326" sldId="273"/>
            <ac:spMk id="36" creationId="{00000000-0000-0000-0000-000000000000}"/>
          </ac:spMkLst>
        </pc:spChg>
        <pc:spChg chg="del mod">
          <ac:chgData name="Andrej Bogdanov (CSD)" userId="54a3fc38-bcd8-4812-b887-b84a314b9e17" providerId="ADAL" clId="{2FAEE1DF-28F7-DD48-848F-D7C41D0A75AA}" dt="2022-11-03T10:25:00.740" v="9" actId="478"/>
          <ac:spMkLst>
            <pc:docMk/>
            <pc:sldMk cId="3540382326" sldId="273"/>
            <ac:spMk id="37" creationId="{00000000-0000-0000-0000-000000000000}"/>
          </ac:spMkLst>
        </pc:spChg>
        <pc:spChg chg="del">
          <ac:chgData name="Andrej Bogdanov (CSD)" userId="54a3fc38-bcd8-4812-b887-b84a314b9e17" providerId="ADAL" clId="{2FAEE1DF-28F7-DD48-848F-D7C41D0A75AA}" dt="2022-11-03T10:25:00.740" v="9" actId="478"/>
          <ac:spMkLst>
            <pc:docMk/>
            <pc:sldMk cId="3540382326" sldId="273"/>
            <ac:spMk id="38" creationId="{00000000-0000-0000-0000-000000000000}"/>
          </ac:spMkLst>
        </pc:spChg>
        <pc:spChg chg="mod">
          <ac:chgData name="Andrej Bogdanov (CSD)" userId="54a3fc38-bcd8-4812-b887-b84a314b9e17" providerId="ADAL" clId="{2FAEE1DF-28F7-DD48-848F-D7C41D0A75AA}" dt="2022-11-03T10:39:57.438" v="120" actId="1035"/>
          <ac:spMkLst>
            <pc:docMk/>
            <pc:sldMk cId="3540382326" sldId="273"/>
            <ac:spMk id="39" creationId="{00000000-0000-0000-0000-000000000000}"/>
          </ac:spMkLst>
        </pc:spChg>
        <pc:grpChg chg="add del mod">
          <ac:chgData name="Andrej Bogdanov (CSD)" userId="54a3fc38-bcd8-4812-b887-b84a314b9e17" providerId="ADAL" clId="{2FAEE1DF-28F7-DD48-848F-D7C41D0A75AA}" dt="2022-11-03T10:41:43.399" v="168" actId="478"/>
          <ac:grpSpMkLst>
            <pc:docMk/>
            <pc:sldMk cId="3540382326" sldId="273"/>
            <ac:grpSpMk id="4" creationId="{84752BD6-3E89-8462-6B81-DA57DAA2AE7D}"/>
          </ac:grpSpMkLst>
        </pc:grpChg>
        <pc:grpChg chg="del mod">
          <ac:chgData name="Andrej Bogdanov (CSD)" userId="54a3fc38-bcd8-4812-b887-b84a314b9e17" providerId="ADAL" clId="{2FAEE1DF-28F7-DD48-848F-D7C41D0A75AA}" dt="2022-11-03T10:41:36.128" v="167" actId="478"/>
          <ac:grpSpMkLst>
            <pc:docMk/>
            <pc:sldMk cId="3540382326" sldId="273"/>
            <ac:grpSpMk id="5" creationId="{DF9C01F0-5858-FC8F-E07D-67A2B38762FF}"/>
          </ac:grpSpMkLst>
        </pc:grpChg>
        <pc:picChg chg="add mod">
          <ac:chgData name="Andrej Bogdanov (CSD)" userId="54a3fc38-bcd8-4812-b887-b84a314b9e17" providerId="ADAL" clId="{2FAEE1DF-28F7-DD48-848F-D7C41D0A75AA}" dt="2022-11-03T10:42:02.722" v="200" actId="1035"/>
          <ac:picMkLst>
            <pc:docMk/>
            <pc:sldMk cId="3540382326" sldId="273"/>
            <ac:picMk id="2" creationId="{5A9BB6F0-588D-78D6-B712-626182B872C3}"/>
          </ac:picMkLst>
        </pc:picChg>
        <pc:picChg chg="add mod">
          <ac:chgData name="Andrej Bogdanov (CSD)" userId="54a3fc38-bcd8-4812-b887-b84a314b9e17" providerId="ADAL" clId="{2FAEE1DF-28F7-DD48-848F-D7C41D0A75AA}" dt="2022-11-03T10:42:02.722" v="200" actId="1035"/>
          <ac:picMkLst>
            <pc:docMk/>
            <pc:sldMk cId="3540382326" sldId="273"/>
            <ac:picMk id="3" creationId="{D51DC255-3470-3E77-5E2A-32F3C67B1A47}"/>
          </ac:picMkLst>
        </pc:picChg>
        <pc:picChg chg="mod topLvl">
          <ac:chgData name="Andrej Bogdanov (CSD)" userId="54a3fc38-bcd8-4812-b887-b84a314b9e17" providerId="ADAL" clId="{2FAEE1DF-28F7-DD48-848F-D7C41D0A75AA}" dt="2022-11-03T10:42:02.722" v="200" actId="1035"/>
          <ac:picMkLst>
            <pc:docMk/>
            <pc:sldMk cId="3540382326" sldId="273"/>
            <ac:picMk id="9" creationId="{FB160F33-D6D7-17A1-9A4A-51D45FD975BC}"/>
          </ac:picMkLst>
        </pc:picChg>
        <pc:cxnChg chg="mod">
          <ac:chgData name="Andrej Bogdanov (CSD)" userId="54a3fc38-bcd8-4812-b887-b84a314b9e17" providerId="ADAL" clId="{2FAEE1DF-28F7-DD48-848F-D7C41D0A75AA}" dt="2022-11-03T10:39:54.283" v="115" actId="1035"/>
          <ac:cxnSpMkLst>
            <pc:docMk/>
            <pc:sldMk cId="3540382326" sldId="273"/>
            <ac:cxnSpMk id="18" creationId="{00000000-0000-0000-0000-000000000000}"/>
          </ac:cxnSpMkLst>
        </pc:cxnChg>
        <pc:cxnChg chg="mod">
          <ac:chgData name="Andrej Bogdanov (CSD)" userId="54a3fc38-bcd8-4812-b887-b84a314b9e17" providerId="ADAL" clId="{2FAEE1DF-28F7-DD48-848F-D7C41D0A75AA}" dt="2022-11-03T10:40:05.673" v="148" actId="1035"/>
          <ac:cxnSpMkLst>
            <pc:docMk/>
            <pc:sldMk cId="3540382326" sldId="273"/>
            <ac:cxnSpMk id="22" creationId="{00000000-0000-0000-0000-000000000000}"/>
          </ac:cxnSpMkLst>
        </pc:cxnChg>
      </pc:sldChg>
      <pc:sldChg chg="modSp mod">
        <pc:chgData name="Andrej Bogdanov (CSD)" userId="54a3fc38-bcd8-4812-b887-b84a314b9e17" providerId="ADAL" clId="{2FAEE1DF-28F7-DD48-848F-D7C41D0A75AA}" dt="2022-11-03T10:25:56.322" v="68" actId="20577"/>
        <pc:sldMkLst>
          <pc:docMk/>
          <pc:sldMk cId="3038597310" sldId="283"/>
        </pc:sldMkLst>
        <pc:spChg chg="mod">
          <ac:chgData name="Andrej Bogdanov (CSD)" userId="54a3fc38-bcd8-4812-b887-b84a314b9e17" providerId="ADAL" clId="{2FAEE1DF-28F7-DD48-848F-D7C41D0A75AA}" dt="2022-11-03T10:25:53.644" v="65" actId="20577"/>
          <ac:spMkLst>
            <pc:docMk/>
            <pc:sldMk cId="3038597310" sldId="283"/>
            <ac:spMk id="4" creationId="{00000000-0000-0000-0000-000000000000}"/>
          </ac:spMkLst>
        </pc:spChg>
        <pc:spChg chg="mod">
          <ac:chgData name="Andrej Bogdanov (CSD)" userId="54a3fc38-bcd8-4812-b887-b84a314b9e17" providerId="ADAL" clId="{2FAEE1DF-28F7-DD48-848F-D7C41D0A75AA}" dt="2022-11-03T10:25:56.322" v="68" actId="20577"/>
          <ac:spMkLst>
            <pc:docMk/>
            <pc:sldMk cId="3038597310" sldId="283"/>
            <ac:spMk id="6" creationId="{00000000-0000-0000-0000-000000000000}"/>
          </ac:spMkLst>
        </pc:spChg>
      </pc:sldChg>
      <pc:sldChg chg="delSp del mod">
        <pc:chgData name="Andrej Bogdanov (CSD)" userId="54a3fc38-bcd8-4812-b887-b84a314b9e17" providerId="ADAL" clId="{2FAEE1DF-28F7-DD48-848F-D7C41D0A75AA}" dt="2022-11-07T13:53:44.403" v="1096" actId="2696"/>
        <pc:sldMkLst>
          <pc:docMk/>
          <pc:sldMk cId="2725336314" sldId="284"/>
        </pc:sldMkLst>
        <pc:inkChg chg="del">
          <ac:chgData name="Andrej Bogdanov (CSD)" userId="54a3fc38-bcd8-4812-b887-b84a314b9e17" providerId="ADAL" clId="{2FAEE1DF-28F7-DD48-848F-D7C41D0A75AA}" dt="2022-11-03T10:33:43.301" v="73" actId="478"/>
          <ac:inkMkLst>
            <pc:docMk/>
            <pc:sldMk cId="2725336314" sldId="284"/>
            <ac:inkMk id="2" creationId="{66B800EE-87BF-6D46-A42E-3D25259F5E72}"/>
          </ac:inkMkLst>
        </pc:inkChg>
        <pc:inkChg chg="del">
          <ac:chgData name="Andrej Bogdanov (CSD)" userId="54a3fc38-bcd8-4812-b887-b84a314b9e17" providerId="ADAL" clId="{2FAEE1DF-28F7-DD48-848F-D7C41D0A75AA}" dt="2022-11-03T10:33:41.727" v="72" actId="478"/>
          <ac:inkMkLst>
            <pc:docMk/>
            <pc:sldMk cId="2725336314" sldId="284"/>
            <ac:inkMk id="12" creationId="{800721FC-2221-A04C-B29A-9B8DCE9C2C94}"/>
          </ac:inkMkLst>
        </pc:inkChg>
        <pc:inkChg chg="del">
          <ac:chgData name="Andrej Bogdanov (CSD)" userId="54a3fc38-bcd8-4812-b887-b84a314b9e17" providerId="ADAL" clId="{2FAEE1DF-28F7-DD48-848F-D7C41D0A75AA}" dt="2022-11-03T10:33:40.266" v="71" actId="478"/>
          <ac:inkMkLst>
            <pc:docMk/>
            <pc:sldMk cId="2725336314" sldId="284"/>
            <ac:inkMk id="31" creationId="{6390C00A-7875-4C4E-999D-BA6CF54BD512}"/>
          </ac:inkMkLst>
        </pc:inkChg>
      </pc:sldChg>
      <pc:sldChg chg="delSp mod">
        <pc:chgData name="Andrej Bogdanov (CSD)" userId="54a3fc38-bcd8-4812-b887-b84a314b9e17" providerId="ADAL" clId="{2FAEE1DF-28F7-DD48-848F-D7C41D0A75AA}" dt="2022-11-07T13:53:54.410" v="1097" actId="478"/>
        <pc:sldMkLst>
          <pc:docMk/>
          <pc:sldMk cId="2073759360" sldId="286"/>
        </pc:sldMkLst>
        <pc:inkChg chg="del">
          <ac:chgData name="Andrej Bogdanov (CSD)" userId="54a3fc38-bcd8-4812-b887-b84a314b9e17" providerId="ADAL" clId="{2FAEE1DF-28F7-DD48-848F-D7C41D0A75AA}" dt="2022-11-03T10:33:36.470" v="70" actId="478"/>
          <ac:inkMkLst>
            <pc:docMk/>
            <pc:sldMk cId="2073759360" sldId="286"/>
            <ac:inkMk id="3" creationId="{8D40F1A8-0D8E-9E48-A567-234C3696AAD6}"/>
          </ac:inkMkLst>
        </pc:inkChg>
        <pc:inkChg chg="del">
          <ac:chgData name="Andrej Bogdanov (CSD)" userId="54a3fc38-bcd8-4812-b887-b84a314b9e17" providerId="ADAL" clId="{2FAEE1DF-28F7-DD48-848F-D7C41D0A75AA}" dt="2022-11-07T13:53:54.410" v="1097" actId="478"/>
          <ac:inkMkLst>
            <pc:docMk/>
            <pc:sldMk cId="2073759360" sldId="286"/>
            <ac:inkMk id="3" creationId="{99988F49-0C85-A57D-08FD-DEE81E39A51D}"/>
          </ac:inkMkLst>
        </pc:inkChg>
      </pc:sldChg>
      <pc:sldChg chg="addSp delSp modSp mod">
        <pc:chgData name="Andrej Bogdanov (CSD)" userId="54a3fc38-bcd8-4812-b887-b84a314b9e17" providerId="ADAL" clId="{2FAEE1DF-28F7-DD48-848F-D7C41D0A75AA}" dt="2022-11-07T13:55:23.907" v="1143"/>
        <pc:sldMkLst>
          <pc:docMk/>
          <pc:sldMk cId="1307949060" sldId="288"/>
        </pc:sldMkLst>
        <pc:inkChg chg="add del mod">
          <ac:chgData name="Andrej Bogdanov (CSD)" userId="54a3fc38-bcd8-4812-b887-b84a314b9e17" providerId="ADAL" clId="{2FAEE1DF-28F7-DD48-848F-D7C41D0A75AA}" dt="2022-11-07T13:55:23.186" v="1142"/>
          <ac:inkMkLst>
            <pc:docMk/>
            <pc:sldMk cId="1307949060" sldId="288"/>
            <ac:inkMk id="8" creationId="{59D5D57B-9ED0-652E-413E-C1094DED740F}"/>
          </ac:inkMkLst>
        </pc:inkChg>
        <pc:inkChg chg="del">
          <ac:chgData name="Andrej Bogdanov (CSD)" userId="54a3fc38-bcd8-4812-b887-b84a314b9e17" providerId="ADAL" clId="{2FAEE1DF-28F7-DD48-848F-D7C41D0A75AA}" dt="2022-11-03T10:27:01.461" v="69" actId="478"/>
          <ac:inkMkLst>
            <pc:docMk/>
            <pc:sldMk cId="1307949060" sldId="288"/>
            <ac:inkMk id="8" creationId="{EC7BDF07-AAD7-EC47-A453-C6D57DD850CC}"/>
          </ac:inkMkLst>
        </pc:inkChg>
        <pc:inkChg chg="add mod">
          <ac:chgData name="Andrej Bogdanov (CSD)" userId="54a3fc38-bcd8-4812-b887-b84a314b9e17" providerId="ADAL" clId="{2FAEE1DF-28F7-DD48-848F-D7C41D0A75AA}" dt="2022-11-07T13:55:23.907" v="1143"/>
          <ac:inkMkLst>
            <pc:docMk/>
            <pc:sldMk cId="1307949060" sldId="288"/>
            <ac:inkMk id="9" creationId="{1F678C78-93C3-68E7-0878-D9338705E0CC}"/>
          </ac:inkMkLst>
        </pc:inkChg>
      </pc:sldChg>
      <pc:sldChg chg="del">
        <pc:chgData name="Andrej Bogdanov (CSD)" userId="54a3fc38-bcd8-4812-b887-b84a314b9e17" providerId="ADAL" clId="{2FAEE1DF-28F7-DD48-848F-D7C41D0A75AA}" dt="2022-11-07T13:56:09.708" v="1148" actId="2696"/>
        <pc:sldMkLst>
          <pc:docMk/>
          <pc:sldMk cId="3420108505" sldId="296"/>
        </pc:sldMkLst>
      </pc:sldChg>
      <pc:sldChg chg="delSp modSp mod delAnim">
        <pc:chgData name="Andrej Bogdanov (CSD)" userId="54a3fc38-bcd8-4812-b887-b84a314b9e17" providerId="ADAL" clId="{2FAEE1DF-28F7-DD48-848F-D7C41D0A75AA}" dt="2022-11-07T13:54:33.714" v="1138" actId="478"/>
        <pc:sldMkLst>
          <pc:docMk/>
          <pc:sldMk cId="510072255" sldId="297"/>
        </pc:sldMkLst>
        <pc:spChg chg="mod">
          <ac:chgData name="Andrej Bogdanov (CSD)" userId="54a3fc38-bcd8-4812-b887-b84a314b9e17" providerId="ADAL" clId="{2FAEE1DF-28F7-DD48-848F-D7C41D0A75AA}" dt="2022-11-07T13:54:30.742" v="1137" actId="1036"/>
          <ac:spMkLst>
            <pc:docMk/>
            <pc:sldMk cId="510072255" sldId="297"/>
            <ac:spMk id="7" creationId="{00000000-0000-0000-0000-000000000000}"/>
          </ac:spMkLst>
        </pc:spChg>
        <pc:spChg chg="mod">
          <ac:chgData name="Andrej Bogdanov (CSD)" userId="54a3fc38-bcd8-4812-b887-b84a314b9e17" providerId="ADAL" clId="{2FAEE1DF-28F7-DD48-848F-D7C41D0A75AA}" dt="2022-11-07T13:54:30.742" v="1137" actId="1036"/>
          <ac:spMkLst>
            <pc:docMk/>
            <pc:sldMk cId="510072255" sldId="297"/>
            <ac:spMk id="10" creationId="{00000000-0000-0000-0000-000000000000}"/>
          </ac:spMkLst>
        </pc:spChg>
        <pc:spChg chg="mod">
          <ac:chgData name="Andrej Bogdanov (CSD)" userId="54a3fc38-bcd8-4812-b887-b84a314b9e17" providerId="ADAL" clId="{2FAEE1DF-28F7-DD48-848F-D7C41D0A75AA}" dt="2022-11-07T13:54:30.742" v="1137" actId="1036"/>
          <ac:spMkLst>
            <pc:docMk/>
            <pc:sldMk cId="510072255" sldId="297"/>
            <ac:spMk id="27" creationId="{00000000-0000-0000-0000-000000000000}"/>
          </ac:spMkLst>
        </pc:spChg>
        <pc:spChg chg="mod">
          <ac:chgData name="Andrej Bogdanov (CSD)" userId="54a3fc38-bcd8-4812-b887-b84a314b9e17" providerId="ADAL" clId="{2FAEE1DF-28F7-DD48-848F-D7C41D0A75AA}" dt="2022-11-07T13:54:30.742" v="1137" actId="1036"/>
          <ac:spMkLst>
            <pc:docMk/>
            <pc:sldMk cId="510072255" sldId="297"/>
            <ac:spMk id="28" creationId="{00000000-0000-0000-0000-000000000000}"/>
          </ac:spMkLst>
        </pc:spChg>
        <pc:spChg chg="del">
          <ac:chgData name="Andrej Bogdanov (CSD)" userId="54a3fc38-bcd8-4812-b887-b84a314b9e17" providerId="ADAL" clId="{2FAEE1DF-28F7-DD48-848F-D7C41D0A75AA}" dt="2022-11-07T13:54:04.399" v="1099" actId="478"/>
          <ac:spMkLst>
            <pc:docMk/>
            <pc:sldMk cId="510072255" sldId="297"/>
            <ac:spMk id="29" creationId="{00000000-0000-0000-0000-000000000000}"/>
          </ac:spMkLst>
        </pc:spChg>
        <pc:spChg chg="mod">
          <ac:chgData name="Andrej Bogdanov (CSD)" userId="54a3fc38-bcd8-4812-b887-b84a314b9e17" providerId="ADAL" clId="{2FAEE1DF-28F7-DD48-848F-D7C41D0A75AA}" dt="2022-11-07T13:54:30.742" v="1137" actId="1036"/>
          <ac:spMkLst>
            <pc:docMk/>
            <pc:sldMk cId="510072255" sldId="297"/>
            <ac:spMk id="33" creationId="{00000000-0000-0000-0000-000000000000}"/>
          </ac:spMkLst>
        </pc:spChg>
        <pc:spChg chg="del mod">
          <ac:chgData name="Andrej Bogdanov (CSD)" userId="54a3fc38-bcd8-4812-b887-b84a314b9e17" providerId="ADAL" clId="{2FAEE1DF-28F7-DD48-848F-D7C41D0A75AA}" dt="2022-11-07T13:54:15.134" v="1106" actId="478"/>
          <ac:spMkLst>
            <pc:docMk/>
            <pc:sldMk cId="510072255" sldId="297"/>
            <ac:spMk id="36" creationId="{00000000-0000-0000-0000-000000000000}"/>
          </ac:spMkLst>
        </pc:spChg>
        <pc:grpChg chg="mod">
          <ac:chgData name="Andrej Bogdanov (CSD)" userId="54a3fc38-bcd8-4812-b887-b84a314b9e17" providerId="ADAL" clId="{2FAEE1DF-28F7-DD48-848F-D7C41D0A75AA}" dt="2022-11-07T13:54:30.742" v="1137" actId="1036"/>
          <ac:grpSpMkLst>
            <pc:docMk/>
            <pc:sldMk cId="510072255" sldId="297"/>
            <ac:grpSpMk id="2" creationId="{00000000-0000-0000-0000-000000000000}"/>
          </ac:grpSpMkLst>
        </pc:grpChg>
        <pc:inkChg chg="mod">
          <ac:chgData name="Andrej Bogdanov (CSD)" userId="54a3fc38-bcd8-4812-b887-b84a314b9e17" providerId="ADAL" clId="{2FAEE1DF-28F7-DD48-848F-D7C41D0A75AA}" dt="2022-11-07T13:54:30.742" v="1137" actId="1036"/>
          <ac:inkMkLst>
            <pc:docMk/>
            <pc:sldMk cId="510072255" sldId="297"/>
            <ac:inkMk id="3" creationId="{4820F19D-D700-6A4A-A22D-47D57DC1AD19}"/>
          </ac:inkMkLst>
        </pc:inkChg>
        <pc:inkChg chg="del">
          <ac:chgData name="Andrej Bogdanov (CSD)" userId="54a3fc38-bcd8-4812-b887-b84a314b9e17" providerId="ADAL" clId="{2FAEE1DF-28F7-DD48-848F-D7C41D0A75AA}" dt="2022-11-07T13:53:58.589" v="1098" actId="478"/>
          <ac:inkMkLst>
            <pc:docMk/>
            <pc:sldMk cId="510072255" sldId="297"/>
            <ac:inkMk id="6" creationId="{370E9A85-9016-01FA-22E8-AB7B2C830C53}"/>
          </ac:inkMkLst>
        </pc:inkChg>
        <pc:cxnChg chg="del">
          <ac:chgData name="Andrej Bogdanov (CSD)" userId="54a3fc38-bcd8-4812-b887-b84a314b9e17" providerId="ADAL" clId="{2FAEE1DF-28F7-DD48-848F-D7C41D0A75AA}" dt="2022-11-07T13:54:33.714" v="1138" actId="478"/>
          <ac:cxnSpMkLst>
            <pc:docMk/>
            <pc:sldMk cId="510072255" sldId="297"/>
            <ac:cxnSpMk id="35" creationId="{00000000-0000-0000-0000-000000000000}"/>
          </ac:cxnSpMkLst>
        </pc:cxnChg>
      </pc:sldChg>
      <pc:sldChg chg="delSp del mod">
        <pc:chgData name="Andrej Bogdanov (CSD)" userId="54a3fc38-bcd8-4812-b887-b84a314b9e17" providerId="ADAL" clId="{2FAEE1DF-28F7-DD48-848F-D7C41D0A75AA}" dt="2022-11-07T13:56:10.452" v="1149" actId="2696"/>
        <pc:sldMkLst>
          <pc:docMk/>
          <pc:sldMk cId="2156532762" sldId="298"/>
        </pc:sldMkLst>
        <pc:inkChg chg="del">
          <ac:chgData name="Andrej Bogdanov (CSD)" userId="54a3fc38-bcd8-4812-b887-b84a314b9e17" providerId="ADAL" clId="{2FAEE1DF-28F7-DD48-848F-D7C41D0A75AA}" dt="2022-11-03T10:44:34.895" v="277" actId="478"/>
          <ac:inkMkLst>
            <pc:docMk/>
            <pc:sldMk cId="2156532762" sldId="298"/>
            <ac:inkMk id="2" creationId="{EC04B747-45FC-E145-A64B-A74CAED39FF8}"/>
          </ac:inkMkLst>
        </pc:inkChg>
      </pc:sldChg>
      <pc:sldChg chg="delSp del mod">
        <pc:chgData name="Andrej Bogdanov (CSD)" userId="54a3fc38-bcd8-4812-b887-b84a314b9e17" providerId="ADAL" clId="{2FAEE1DF-28F7-DD48-848F-D7C41D0A75AA}" dt="2022-11-07T13:56:10.993" v="1150" actId="2696"/>
        <pc:sldMkLst>
          <pc:docMk/>
          <pc:sldMk cId="4250335201" sldId="299"/>
        </pc:sldMkLst>
        <pc:inkChg chg="del">
          <ac:chgData name="Andrej Bogdanov (CSD)" userId="54a3fc38-bcd8-4812-b887-b84a314b9e17" providerId="ADAL" clId="{2FAEE1DF-28F7-DD48-848F-D7C41D0A75AA}" dt="2022-11-03T10:45:28.511" v="278" actId="478"/>
          <ac:inkMkLst>
            <pc:docMk/>
            <pc:sldMk cId="4250335201" sldId="299"/>
            <ac:inkMk id="3" creationId="{96C81953-7760-C547-90F0-F7476391D6C4}"/>
          </ac:inkMkLst>
        </pc:inkChg>
        <pc:inkChg chg="del">
          <ac:chgData name="Andrej Bogdanov (CSD)" userId="54a3fc38-bcd8-4812-b887-b84a314b9e17" providerId="ADAL" clId="{2FAEE1DF-28F7-DD48-848F-D7C41D0A75AA}" dt="2022-11-03T10:45:30.455" v="279" actId="478"/>
          <ac:inkMkLst>
            <pc:docMk/>
            <pc:sldMk cId="4250335201" sldId="299"/>
            <ac:inkMk id="7" creationId="{0ACD13BD-F9E5-844F-86CF-08E922B6DA82}"/>
          </ac:inkMkLst>
        </pc:inkChg>
      </pc:sldChg>
      <pc:sldChg chg="delSp del mod">
        <pc:chgData name="Andrej Bogdanov (CSD)" userId="54a3fc38-bcd8-4812-b887-b84a314b9e17" providerId="ADAL" clId="{2FAEE1DF-28F7-DD48-848F-D7C41D0A75AA}" dt="2022-11-07T13:56:12.925" v="1151" actId="2696"/>
        <pc:sldMkLst>
          <pc:docMk/>
          <pc:sldMk cId="2404468289" sldId="300"/>
        </pc:sldMkLst>
        <pc:inkChg chg="del">
          <ac:chgData name="Andrej Bogdanov (CSD)" userId="54a3fc38-bcd8-4812-b887-b84a314b9e17" providerId="ADAL" clId="{2FAEE1DF-28F7-DD48-848F-D7C41D0A75AA}" dt="2022-11-03T10:45:34.048" v="280" actId="478"/>
          <ac:inkMkLst>
            <pc:docMk/>
            <pc:sldMk cId="2404468289" sldId="300"/>
            <ac:inkMk id="3" creationId="{07A76618-E7EC-C44B-8D19-38C9F8E027DC}"/>
          </ac:inkMkLst>
        </pc:inkChg>
      </pc:sldChg>
      <pc:sldChg chg="addSp delSp modSp add del mod delAnim modAnim">
        <pc:chgData name="Andrej Bogdanov (CSD)" userId="54a3fc38-bcd8-4812-b887-b84a314b9e17" providerId="ADAL" clId="{2FAEE1DF-28F7-DD48-848F-D7C41D0A75AA}" dt="2022-11-07T13:53:34.014" v="1094" actId="1036"/>
        <pc:sldMkLst>
          <pc:docMk/>
          <pc:sldMk cId="58802698" sldId="301"/>
        </pc:sldMkLst>
        <pc:spChg chg="add mod">
          <ac:chgData name="Andrej Bogdanov (CSD)" userId="54a3fc38-bcd8-4812-b887-b84a314b9e17" providerId="ADAL" clId="{2FAEE1DF-28F7-DD48-848F-D7C41D0A75AA}" dt="2022-11-07T13:53:06.994" v="1067" actId="1035"/>
          <ac:spMkLst>
            <pc:docMk/>
            <pc:sldMk cId="58802698" sldId="301"/>
            <ac:spMk id="4" creationId="{C79FEDF3-E5F3-8886-6BA3-88899BA7F6F1}"/>
          </ac:spMkLst>
        </pc:spChg>
        <pc:spChg chg="add mod">
          <ac:chgData name="Andrej Bogdanov (CSD)" userId="54a3fc38-bcd8-4812-b887-b84a314b9e17" providerId="ADAL" clId="{2FAEE1DF-28F7-DD48-848F-D7C41D0A75AA}" dt="2022-11-07T13:53:06.994" v="1067" actId="1035"/>
          <ac:spMkLst>
            <pc:docMk/>
            <pc:sldMk cId="58802698" sldId="301"/>
            <ac:spMk id="5" creationId="{5A05C521-0323-3F44-14F3-01F2EB30C5F6}"/>
          </ac:spMkLst>
        </pc:spChg>
        <pc:spChg chg="add mod">
          <ac:chgData name="Andrej Bogdanov (CSD)" userId="54a3fc38-bcd8-4812-b887-b84a314b9e17" providerId="ADAL" clId="{2FAEE1DF-28F7-DD48-848F-D7C41D0A75AA}" dt="2022-11-07T13:53:06.994" v="1067" actId="1035"/>
          <ac:spMkLst>
            <pc:docMk/>
            <pc:sldMk cId="58802698" sldId="301"/>
            <ac:spMk id="7" creationId="{66723372-8C91-6E90-16CF-4000A2164CAB}"/>
          </ac:spMkLst>
        </pc:spChg>
        <pc:spChg chg="del">
          <ac:chgData name="Andrej Bogdanov (CSD)" userId="54a3fc38-bcd8-4812-b887-b84a314b9e17" providerId="ADAL" clId="{2FAEE1DF-28F7-DD48-848F-D7C41D0A75AA}" dt="2022-11-07T13:52:59.792" v="1042" actId="21"/>
          <ac:spMkLst>
            <pc:docMk/>
            <pc:sldMk cId="58802698" sldId="301"/>
            <ac:spMk id="26" creationId="{512E8681-8DE8-0C45-BCEA-6597CFB40DFF}"/>
          </ac:spMkLst>
        </pc:spChg>
        <pc:spChg chg="del mod">
          <ac:chgData name="Andrej Bogdanov (CSD)" userId="54a3fc38-bcd8-4812-b887-b84a314b9e17" providerId="ADAL" clId="{2FAEE1DF-28F7-DD48-848F-D7C41D0A75AA}" dt="2022-11-07T13:52:59.792" v="1042" actId="21"/>
          <ac:spMkLst>
            <pc:docMk/>
            <pc:sldMk cId="58802698" sldId="301"/>
            <ac:spMk id="27" creationId="{0A60A30C-186C-964B-95F9-169D463D641C}"/>
          </ac:spMkLst>
        </pc:spChg>
        <pc:spChg chg="del">
          <ac:chgData name="Andrej Bogdanov (CSD)" userId="54a3fc38-bcd8-4812-b887-b84a314b9e17" providerId="ADAL" clId="{2FAEE1DF-28F7-DD48-848F-D7C41D0A75AA}" dt="2022-11-07T13:52:59.792" v="1042" actId="21"/>
          <ac:spMkLst>
            <pc:docMk/>
            <pc:sldMk cId="58802698" sldId="301"/>
            <ac:spMk id="28" creationId="{7A4927CB-EF88-0C43-8479-CC7B742B9549}"/>
          </ac:spMkLst>
        </pc:spChg>
        <pc:spChg chg="del">
          <ac:chgData name="Andrej Bogdanov (CSD)" userId="54a3fc38-bcd8-4812-b887-b84a314b9e17" providerId="ADAL" clId="{2FAEE1DF-28F7-DD48-848F-D7C41D0A75AA}" dt="2022-11-07T13:52:56.604" v="1041" actId="478"/>
          <ac:spMkLst>
            <pc:docMk/>
            <pc:sldMk cId="58802698" sldId="301"/>
            <ac:spMk id="45" creationId="{47DA451C-1FFC-D149-94EE-48244CE09043}"/>
          </ac:spMkLst>
        </pc:spChg>
        <pc:inkChg chg="del mod">
          <ac:chgData name="Andrej Bogdanov (CSD)" userId="54a3fc38-bcd8-4812-b887-b84a314b9e17" providerId="ADAL" clId="{2FAEE1DF-28F7-DD48-848F-D7C41D0A75AA}" dt="2022-11-07T13:53:34.014" v="1094" actId="1036"/>
          <ac:inkMkLst>
            <pc:docMk/>
            <pc:sldMk cId="58802698" sldId="301"/>
            <ac:inkMk id="2" creationId="{C1B69B9B-9C62-9049-A9FC-4571ACD91D1E}"/>
          </ac:inkMkLst>
        </pc:inkChg>
        <pc:inkChg chg="del mod">
          <ac:chgData name="Andrej Bogdanov (CSD)" userId="54a3fc38-bcd8-4812-b887-b84a314b9e17" providerId="ADAL" clId="{2FAEE1DF-28F7-DD48-848F-D7C41D0A75AA}" dt="2022-11-07T13:53:34.014" v="1094" actId="1036"/>
          <ac:inkMkLst>
            <pc:docMk/>
            <pc:sldMk cId="58802698" sldId="301"/>
            <ac:inkMk id="3" creationId="{3A1F6478-44AE-674B-A94C-9B428BBC657A}"/>
          </ac:inkMkLst>
        </pc:inkChg>
        <pc:cxnChg chg="del">
          <ac:chgData name="Andrej Bogdanov (CSD)" userId="54a3fc38-bcd8-4812-b887-b84a314b9e17" providerId="ADAL" clId="{2FAEE1DF-28F7-DD48-848F-D7C41D0A75AA}" dt="2022-11-07T13:53:09.172" v="1068" actId="478"/>
          <ac:cxnSpMkLst>
            <pc:docMk/>
            <pc:sldMk cId="58802698" sldId="301"/>
            <ac:cxnSpMk id="44" creationId="{08CFFEF5-55A9-834C-B88D-42AF7B60B4D8}"/>
          </ac:cxnSpMkLst>
        </pc:cxnChg>
      </pc:sldChg>
      <pc:sldChg chg="delSp modSp del mod">
        <pc:chgData name="Andrej Bogdanov (CSD)" userId="54a3fc38-bcd8-4812-b887-b84a314b9e17" providerId="ADAL" clId="{2FAEE1DF-28F7-DD48-848F-D7C41D0A75AA}" dt="2022-11-03T10:54:06.228" v="330" actId="2696"/>
        <pc:sldMkLst>
          <pc:docMk/>
          <pc:sldMk cId="1264853127" sldId="302"/>
        </pc:sldMkLst>
        <pc:spChg chg="mod">
          <ac:chgData name="Andrej Bogdanov (CSD)" userId="54a3fc38-bcd8-4812-b887-b84a314b9e17" providerId="ADAL" clId="{2FAEE1DF-28F7-DD48-848F-D7C41D0A75AA}" dt="2022-11-03T10:34:44.711" v="99" actId="1035"/>
          <ac:spMkLst>
            <pc:docMk/>
            <pc:sldMk cId="1264853127" sldId="302"/>
            <ac:spMk id="4" creationId="{C17A45BE-9F27-074E-B1AD-B4A51AEB7218}"/>
          </ac:spMkLst>
        </pc:spChg>
        <pc:spChg chg="mod">
          <ac:chgData name="Andrej Bogdanov (CSD)" userId="54a3fc38-bcd8-4812-b887-b84a314b9e17" providerId="ADAL" clId="{2FAEE1DF-28F7-DD48-848F-D7C41D0A75AA}" dt="2022-11-03T10:34:44.711" v="99" actId="1035"/>
          <ac:spMkLst>
            <pc:docMk/>
            <pc:sldMk cId="1264853127" sldId="302"/>
            <ac:spMk id="5" creationId="{524F9EA1-8B93-964B-9F52-52A1E7156D35}"/>
          </ac:spMkLst>
        </pc:spChg>
        <pc:inkChg chg="del">
          <ac:chgData name="Andrej Bogdanov (CSD)" userId="54a3fc38-bcd8-4812-b887-b84a314b9e17" providerId="ADAL" clId="{2FAEE1DF-28F7-DD48-848F-D7C41D0A75AA}" dt="2022-11-03T10:34:37.321" v="75" actId="478"/>
          <ac:inkMkLst>
            <pc:docMk/>
            <pc:sldMk cId="1264853127" sldId="302"/>
            <ac:inkMk id="2" creationId="{4DAF62FF-8639-7445-B9EC-9F1AB689BAA9}"/>
          </ac:inkMkLst>
        </pc:inkChg>
      </pc:sldChg>
      <pc:sldChg chg="delSp del mod">
        <pc:chgData name="Andrej Bogdanov (CSD)" userId="54a3fc38-bcd8-4812-b887-b84a314b9e17" providerId="ADAL" clId="{2FAEE1DF-28F7-DD48-848F-D7C41D0A75AA}" dt="2022-11-07T13:57:27.694" v="1174" actId="2696"/>
        <pc:sldMkLst>
          <pc:docMk/>
          <pc:sldMk cId="120396507" sldId="304"/>
        </pc:sldMkLst>
        <pc:inkChg chg="del">
          <ac:chgData name="Andrej Bogdanov (CSD)" userId="54a3fc38-bcd8-4812-b887-b84a314b9e17" providerId="ADAL" clId="{2FAEE1DF-28F7-DD48-848F-D7C41D0A75AA}" dt="2022-11-03T10:48:11.965" v="298" actId="478"/>
          <ac:inkMkLst>
            <pc:docMk/>
            <pc:sldMk cId="120396507" sldId="304"/>
            <ac:inkMk id="2" creationId="{2316F799-2090-CE45-A777-9D855147ACB7}"/>
          </ac:inkMkLst>
        </pc:inkChg>
        <pc:inkChg chg="del">
          <ac:chgData name="Andrej Bogdanov (CSD)" userId="54a3fc38-bcd8-4812-b887-b84a314b9e17" providerId="ADAL" clId="{2FAEE1DF-28F7-DD48-848F-D7C41D0A75AA}" dt="2022-11-03T10:48:09.443" v="297" actId="478"/>
          <ac:inkMkLst>
            <pc:docMk/>
            <pc:sldMk cId="120396507" sldId="304"/>
            <ac:inkMk id="3" creationId="{F1D55BE6-8590-9348-ADCA-3AC35BF2E88B}"/>
          </ac:inkMkLst>
        </pc:inkChg>
        <pc:inkChg chg="del">
          <ac:chgData name="Andrej Bogdanov (CSD)" userId="54a3fc38-bcd8-4812-b887-b84a314b9e17" providerId="ADAL" clId="{2FAEE1DF-28F7-DD48-848F-D7C41D0A75AA}" dt="2022-11-03T10:48:14.475" v="300" actId="478"/>
          <ac:inkMkLst>
            <pc:docMk/>
            <pc:sldMk cId="120396507" sldId="304"/>
            <ac:inkMk id="6" creationId="{779A6685-78FF-6040-986E-3F4ECBB9F4E2}"/>
          </ac:inkMkLst>
        </pc:inkChg>
        <pc:inkChg chg="del">
          <ac:chgData name="Andrej Bogdanov (CSD)" userId="54a3fc38-bcd8-4812-b887-b84a314b9e17" providerId="ADAL" clId="{2FAEE1DF-28F7-DD48-848F-D7C41D0A75AA}" dt="2022-11-03T10:48:12.982" v="299" actId="478"/>
          <ac:inkMkLst>
            <pc:docMk/>
            <pc:sldMk cId="120396507" sldId="304"/>
            <ac:inkMk id="10" creationId="{35D8ACC3-C2D7-6B41-8499-CDAB39247AFB}"/>
          </ac:inkMkLst>
        </pc:inkChg>
      </pc:sldChg>
      <pc:sldChg chg="delSp del mod">
        <pc:chgData name="Andrej Bogdanov (CSD)" userId="54a3fc38-bcd8-4812-b887-b84a314b9e17" providerId="ADAL" clId="{2FAEE1DF-28F7-DD48-848F-D7C41D0A75AA}" dt="2022-11-07T13:56:30.137" v="1153" actId="2696"/>
        <pc:sldMkLst>
          <pc:docMk/>
          <pc:sldMk cId="4280149189" sldId="305"/>
        </pc:sldMkLst>
        <pc:inkChg chg="del">
          <ac:chgData name="Andrej Bogdanov (CSD)" userId="54a3fc38-bcd8-4812-b887-b84a314b9e17" providerId="ADAL" clId="{2FAEE1DF-28F7-DD48-848F-D7C41D0A75AA}" dt="2022-11-03T10:47:27.404" v="294" actId="478"/>
          <ac:inkMkLst>
            <pc:docMk/>
            <pc:sldMk cId="4280149189" sldId="305"/>
            <ac:inkMk id="3" creationId="{0A0A9312-D516-8B47-9BCB-999E3C552EC9}"/>
          </ac:inkMkLst>
        </pc:inkChg>
      </pc:sldChg>
      <pc:sldChg chg="delSp del mod">
        <pc:chgData name="Andrej Bogdanov (CSD)" userId="54a3fc38-bcd8-4812-b887-b84a314b9e17" providerId="ADAL" clId="{2FAEE1DF-28F7-DD48-848F-D7C41D0A75AA}" dt="2022-11-07T13:56:37.882" v="1155" actId="2696"/>
        <pc:sldMkLst>
          <pc:docMk/>
          <pc:sldMk cId="128419670" sldId="306"/>
        </pc:sldMkLst>
        <pc:inkChg chg="del">
          <ac:chgData name="Andrej Bogdanov (CSD)" userId="54a3fc38-bcd8-4812-b887-b84a314b9e17" providerId="ADAL" clId="{2FAEE1DF-28F7-DD48-848F-D7C41D0A75AA}" dt="2022-11-03T10:46:38.402" v="293" actId="478"/>
          <ac:inkMkLst>
            <pc:docMk/>
            <pc:sldMk cId="128419670" sldId="306"/>
            <ac:inkMk id="2" creationId="{7FD23AB2-7C2D-B247-B45E-588CCA2F3CDF}"/>
          </ac:inkMkLst>
        </pc:inkChg>
      </pc:sldChg>
      <pc:sldChg chg="delSp modSp del mod">
        <pc:chgData name="Andrej Bogdanov (CSD)" userId="54a3fc38-bcd8-4812-b887-b84a314b9e17" providerId="ADAL" clId="{2FAEE1DF-28F7-DD48-848F-D7C41D0A75AA}" dt="2022-11-07T13:56:54.835" v="1158" actId="2696"/>
        <pc:sldMkLst>
          <pc:docMk/>
          <pc:sldMk cId="894178362" sldId="307"/>
        </pc:sldMkLst>
        <pc:spChg chg="mod">
          <ac:chgData name="Andrej Bogdanov (CSD)" userId="54a3fc38-bcd8-4812-b887-b84a314b9e17" providerId="ADAL" clId="{2FAEE1DF-28F7-DD48-848F-D7C41D0A75AA}" dt="2022-11-03T10:46:15.574" v="291" actId="20577"/>
          <ac:spMkLst>
            <pc:docMk/>
            <pc:sldMk cId="894178362" sldId="307"/>
            <ac:spMk id="31" creationId="{E456C166-FFD8-1A46-A862-B66418EE893E}"/>
          </ac:spMkLst>
        </pc:spChg>
        <pc:inkChg chg="del">
          <ac:chgData name="Andrej Bogdanov (CSD)" userId="54a3fc38-bcd8-4812-b887-b84a314b9e17" providerId="ADAL" clId="{2FAEE1DF-28F7-DD48-848F-D7C41D0A75AA}" dt="2022-11-03T10:46:23.862" v="292" actId="478"/>
          <ac:inkMkLst>
            <pc:docMk/>
            <pc:sldMk cId="894178362" sldId="307"/>
            <ac:inkMk id="2" creationId="{84D4A5C5-B9A9-6743-B151-661E91C2A9DA}"/>
          </ac:inkMkLst>
        </pc:inkChg>
      </pc:sldChg>
      <pc:sldChg chg="delSp del mod">
        <pc:chgData name="Andrej Bogdanov (CSD)" userId="54a3fc38-bcd8-4812-b887-b84a314b9e17" providerId="ADAL" clId="{2FAEE1DF-28F7-DD48-848F-D7C41D0A75AA}" dt="2022-11-07T13:57:18.345" v="1172" actId="2696"/>
        <pc:sldMkLst>
          <pc:docMk/>
          <pc:sldMk cId="12015401" sldId="308"/>
        </pc:sldMkLst>
        <pc:inkChg chg="del">
          <ac:chgData name="Andrej Bogdanov (CSD)" userId="54a3fc38-bcd8-4812-b887-b84a314b9e17" providerId="ADAL" clId="{2FAEE1DF-28F7-DD48-848F-D7C41D0A75AA}" dt="2022-11-03T10:47:58.741" v="296" actId="478"/>
          <ac:inkMkLst>
            <pc:docMk/>
            <pc:sldMk cId="12015401" sldId="308"/>
            <ac:inkMk id="6" creationId="{F80F9E7A-2794-6846-8012-AECF7537515E}"/>
          </ac:inkMkLst>
        </pc:inkChg>
      </pc:sldChg>
      <pc:sldChg chg="delSp del mod">
        <pc:chgData name="Andrej Bogdanov (CSD)" userId="54a3fc38-bcd8-4812-b887-b84a314b9e17" providerId="ADAL" clId="{2FAEE1DF-28F7-DD48-848F-D7C41D0A75AA}" dt="2022-11-07T13:57:03.751" v="1160" actId="2696"/>
        <pc:sldMkLst>
          <pc:docMk/>
          <pc:sldMk cId="3731082332" sldId="309"/>
        </pc:sldMkLst>
        <pc:inkChg chg="del">
          <ac:chgData name="Andrej Bogdanov (CSD)" userId="54a3fc38-bcd8-4812-b887-b84a314b9e17" providerId="ADAL" clId="{2FAEE1DF-28F7-DD48-848F-D7C41D0A75AA}" dt="2022-11-03T10:47:40.118" v="295" actId="478"/>
          <ac:inkMkLst>
            <pc:docMk/>
            <pc:sldMk cId="3731082332" sldId="309"/>
            <ac:inkMk id="2" creationId="{4406C653-6981-F146-BC60-B0A9C84FB573}"/>
          </ac:inkMkLst>
        </pc:inkChg>
      </pc:sldChg>
      <pc:sldChg chg="delSp del mod">
        <pc:chgData name="Andrej Bogdanov (CSD)" userId="54a3fc38-bcd8-4812-b887-b84a314b9e17" providerId="ADAL" clId="{2FAEE1DF-28F7-DD48-848F-D7C41D0A75AA}" dt="2022-11-07T13:57:45.616" v="1181" actId="2696"/>
        <pc:sldMkLst>
          <pc:docMk/>
          <pc:sldMk cId="625222917" sldId="310"/>
        </pc:sldMkLst>
        <pc:inkChg chg="del">
          <ac:chgData name="Andrej Bogdanov (CSD)" userId="54a3fc38-bcd8-4812-b887-b84a314b9e17" providerId="ADAL" clId="{2FAEE1DF-28F7-DD48-848F-D7C41D0A75AA}" dt="2022-11-03T10:48:33.548" v="301" actId="478"/>
          <ac:inkMkLst>
            <pc:docMk/>
            <pc:sldMk cId="625222917" sldId="310"/>
            <ac:inkMk id="14" creationId="{CED787A4-5A3A-8940-94D9-51F5501F4528}"/>
          </ac:inkMkLst>
        </pc:inkChg>
      </pc:sldChg>
      <pc:sldChg chg="delSp del mod">
        <pc:chgData name="Andrej Bogdanov (CSD)" userId="54a3fc38-bcd8-4812-b887-b84a314b9e17" providerId="ADAL" clId="{2FAEE1DF-28F7-DD48-848F-D7C41D0A75AA}" dt="2022-11-03T10:51:12.377" v="304" actId="2696"/>
        <pc:sldMkLst>
          <pc:docMk/>
          <pc:sldMk cId="3681179723" sldId="311"/>
        </pc:sldMkLst>
        <pc:inkChg chg="del">
          <ac:chgData name="Andrej Bogdanov (CSD)" userId="54a3fc38-bcd8-4812-b887-b84a314b9e17" providerId="ADAL" clId="{2FAEE1DF-28F7-DD48-848F-D7C41D0A75AA}" dt="2022-11-03T10:50:32.058" v="302" actId="478"/>
          <ac:inkMkLst>
            <pc:docMk/>
            <pc:sldMk cId="3681179723" sldId="311"/>
            <ac:inkMk id="2" creationId="{0F5C59CC-B127-534C-AB79-BC2FC02A5614}"/>
          </ac:inkMkLst>
        </pc:inkChg>
        <pc:inkChg chg="del">
          <ac:chgData name="Andrej Bogdanov (CSD)" userId="54a3fc38-bcd8-4812-b887-b84a314b9e17" providerId="ADAL" clId="{2FAEE1DF-28F7-DD48-848F-D7C41D0A75AA}" dt="2022-11-03T10:50:34.363" v="303" actId="478"/>
          <ac:inkMkLst>
            <pc:docMk/>
            <pc:sldMk cId="3681179723" sldId="311"/>
            <ac:inkMk id="3" creationId="{3905E183-6793-1A4D-A369-54DAB1544C0D}"/>
          </ac:inkMkLst>
        </pc:inkChg>
      </pc:sldChg>
      <pc:sldChg chg="del">
        <pc:chgData name="Andrej Bogdanov (CSD)" userId="54a3fc38-bcd8-4812-b887-b84a314b9e17" providerId="ADAL" clId="{2FAEE1DF-28F7-DD48-848F-D7C41D0A75AA}" dt="2022-11-03T11:05:03.166" v="641" actId="2696"/>
        <pc:sldMkLst>
          <pc:docMk/>
          <pc:sldMk cId="534405495" sldId="312"/>
        </pc:sldMkLst>
      </pc:sldChg>
      <pc:sldChg chg="del">
        <pc:chgData name="Andrej Bogdanov (CSD)" userId="54a3fc38-bcd8-4812-b887-b84a314b9e17" providerId="ADAL" clId="{2FAEE1DF-28F7-DD48-848F-D7C41D0A75AA}" dt="2022-11-03T11:09:29.538" v="676" actId="2696"/>
        <pc:sldMkLst>
          <pc:docMk/>
          <pc:sldMk cId="764106483" sldId="313"/>
        </pc:sldMkLst>
      </pc:sldChg>
      <pc:sldChg chg="del">
        <pc:chgData name="Andrej Bogdanov (CSD)" userId="54a3fc38-bcd8-4812-b887-b84a314b9e17" providerId="ADAL" clId="{2FAEE1DF-28F7-DD48-848F-D7C41D0A75AA}" dt="2022-11-07T13:59:14.212" v="1187" actId="2696"/>
        <pc:sldMkLst>
          <pc:docMk/>
          <pc:sldMk cId="796078093" sldId="315"/>
        </pc:sldMkLst>
      </pc:sldChg>
      <pc:sldChg chg="delSp modSp mod">
        <pc:chgData name="Andrej Bogdanov (CSD)" userId="54a3fc38-bcd8-4812-b887-b84a314b9e17" providerId="ADAL" clId="{2FAEE1DF-28F7-DD48-848F-D7C41D0A75AA}" dt="2022-11-03T11:10:47.332" v="707" actId="20577"/>
        <pc:sldMkLst>
          <pc:docMk/>
          <pc:sldMk cId="1147427741" sldId="316"/>
        </pc:sldMkLst>
        <pc:spChg chg="mod">
          <ac:chgData name="Andrej Bogdanov (CSD)" userId="54a3fc38-bcd8-4812-b887-b84a314b9e17" providerId="ADAL" clId="{2FAEE1DF-28F7-DD48-848F-D7C41D0A75AA}" dt="2022-11-03T11:10:47.332" v="707" actId="20577"/>
          <ac:spMkLst>
            <pc:docMk/>
            <pc:sldMk cId="1147427741" sldId="316"/>
            <ac:spMk id="3" creationId="{7100F062-6A03-2B41-8206-B09D56B2C1B2}"/>
          </ac:spMkLst>
        </pc:spChg>
        <pc:inkChg chg="del">
          <ac:chgData name="Andrej Bogdanov (CSD)" userId="54a3fc38-bcd8-4812-b887-b84a314b9e17" providerId="ADAL" clId="{2FAEE1DF-28F7-DD48-848F-D7C41D0A75AA}" dt="2022-11-03T11:10:44.493" v="701" actId="478"/>
          <ac:inkMkLst>
            <pc:docMk/>
            <pc:sldMk cId="1147427741" sldId="316"/>
            <ac:inkMk id="4" creationId="{037BAB61-D388-E549-9B66-A5642AB1DB29}"/>
          </ac:inkMkLst>
        </pc:inkChg>
      </pc:sldChg>
      <pc:sldChg chg="del">
        <pc:chgData name="Andrej Bogdanov (CSD)" userId="54a3fc38-bcd8-4812-b887-b84a314b9e17" providerId="ADAL" clId="{2FAEE1DF-28F7-DD48-848F-D7C41D0A75AA}" dt="2022-11-03T11:10:53.780" v="708" actId="2696"/>
        <pc:sldMkLst>
          <pc:docMk/>
          <pc:sldMk cId="1229721588" sldId="317"/>
        </pc:sldMkLst>
      </pc:sldChg>
      <pc:sldChg chg="delSp mod">
        <pc:chgData name="Andrej Bogdanov (CSD)" userId="54a3fc38-bcd8-4812-b887-b84a314b9e17" providerId="ADAL" clId="{2FAEE1DF-28F7-DD48-848F-D7C41D0A75AA}" dt="2022-11-03T11:11:03.258" v="709" actId="478"/>
        <pc:sldMkLst>
          <pc:docMk/>
          <pc:sldMk cId="741118531" sldId="318"/>
        </pc:sldMkLst>
        <pc:inkChg chg="del">
          <ac:chgData name="Andrej Bogdanov (CSD)" userId="54a3fc38-bcd8-4812-b887-b84a314b9e17" providerId="ADAL" clId="{2FAEE1DF-28F7-DD48-848F-D7C41D0A75AA}" dt="2022-11-03T11:11:03.258" v="709" actId="478"/>
          <ac:inkMkLst>
            <pc:docMk/>
            <pc:sldMk cId="741118531" sldId="318"/>
            <ac:inkMk id="7" creationId="{4531961D-B940-C746-8F18-8399D6954E3A}"/>
          </ac:inkMkLst>
        </pc:inkChg>
      </pc:sldChg>
      <pc:sldChg chg="delSp modSp mod">
        <pc:chgData name="Andrej Bogdanov (CSD)" userId="54a3fc38-bcd8-4812-b887-b84a314b9e17" providerId="ADAL" clId="{2FAEE1DF-28F7-DD48-848F-D7C41D0A75AA}" dt="2022-11-03T11:18:46.628" v="738" actId="1036"/>
        <pc:sldMkLst>
          <pc:docMk/>
          <pc:sldMk cId="149406654" sldId="319"/>
        </pc:sldMkLst>
        <pc:spChg chg="mod">
          <ac:chgData name="Andrej Bogdanov (CSD)" userId="54a3fc38-bcd8-4812-b887-b84a314b9e17" providerId="ADAL" clId="{2FAEE1DF-28F7-DD48-848F-D7C41D0A75AA}" dt="2022-11-03T11:18:42.144" v="727" actId="1036"/>
          <ac:spMkLst>
            <pc:docMk/>
            <pc:sldMk cId="149406654" sldId="319"/>
            <ac:spMk id="7" creationId="{E1820AFB-2C5B-F340-8914-95D69632832B}"/>
          </ac:spMkLst>
        </pc:spChg>
        <pc:spChg chg="mod">
          <ac:chgData name="Andrej Bogdanov (CSD)" userId="54a3fc38-bcd8-4812-b887-b84a314b9e17" providerId="ADAL" clId="{2FAEE1DF-28F7-DD48-848F-D7C41D0A75AA}" dt="2022-11-03T11:18:42.144" v="727" actId="1036"/>
          <ac:spMkLst>
            <pc:docMk/>
            <pc:sldMk cId="149406654" sldId="319"/>
            <ac:spMk id="13" creationId="{738915B0-7DA4-034E-927C-B2A86F7119ED}"/>
          </ac:spMkLst>
        </pc:spChg>
        <pc:spChg chg="mod">
          <ac:chgData name="Andrej Bogdanov (CSD)" userId="54a3fc38-bcd8-4812-b887-b84a314b9e17" providerId="ADAL" clId="{2FAEE1DF-28F7-DD48-848F-D7C41D0A75AA}" dt="2022-11-03T11:18:46.628" v="738" actId="1036"/>
          <ac:spMkLst>
            <pc:docMk/>
            <pc:sldMk cId="149406654" sldId="319"/>
            <ac:spMk id="15" creationId="{0115165E-DC2B-9F44-8754-F363B5D0E511}"/>
          </ac:spMkLst>
        </pc:spChg>
        <pc:picChg chg="mod">
          <ac:chgData name="Andrej Bogdanov (CSD)" userId="54a3fc38-bcd8-4812-b887-b84a314b9e17" providerId="ADAL" clId="{2FAEE1DF-28F7-DD48-848F-D7C41D0A75AA}" dt="2022-11-03T11:18:42.144" v="727" actId="1036"/>
          <ac:picMkLst>
            <pc:docMk/>
            <pc:sldMk cId="149406654" sldId="319"/>
            <ac:picMk id="8" creationId="{79451C36-33B9-1447-A4B5-557CA0A0FD98}"/>
          </ac:picMkLst>
        </pc:picChg>
        <pc:picChg chg="mod">
          <ac:chgData name="Andrej Bogdanov (CSD)" userId="54a3fc38-bcd8-4812-b887-b84a314b9e17" providerId="ADAL" clId="{2FAEE1DF-28F7-DD48-848F-D7C41D0A75AA}" dt="2022-11-03T11:18:42.144" v="727" actId="1036"/>
          <ac:picMkLst>
            <pc:docMk/>
            <pc:sldMk cId="149406654" sldId="319"/>
            <ac:picMk id="10" creationId="{9468B62F-CE82-334D-85BE-3BE321988158}"/>
          </ac:picMkLst>
        </pc:picChg>
        <pc:inkChg chg="del">
          <ac:chgData name="Andrej Bogdanov (CSD)" userId="54a3fc38-bcd8-4812-b887-b84a314b9e17" providerId="ADAL" clId="{2FAEE1DF-28F7-DD48-848F-D7C41D0A75AA}" dt="2022-11-03T11:17:56.568" v="711" actId="478"/>
          <ac:inkMkLst>
            <pc:docMk/>
            <pc:sldMk cId="149406654" sldId="319"/>
            <ac:inkMk id="2" creationId="{337B2B03-AE59-2D47-ACB7-CA36C5C68B2D}"/>
          </ac:inkMkLst>
        </pc:inkChg>
        <pc:inkChg chg="del">
          <ac:chgData name="Andrej Bogdanov (CSD)" userId="54a3fc38-bcd8-4812-b887-b84a314b9e17" providerId="ADAL" clId="{2FAEE1DF-28F7-DD48-848F-D7C41D0A75AA}" dt="2022-11-03T11:17:59.836" v="712" actId="478"/>
          <ac:inkMkLst>
            <pc:docMk/>
            <pc:sldMk cId="149406654" sldId="319"/>
            <ac:inkMk id="3" creationId="{EC5D63DE-0C3C-9949-828C-75BD45C34E60}"/>
          </ac:inkMkLst>
        </pc:inkChg>
        <pc:cxnChg chg="mod">
          <ac:chgData name="Andrej Bogdanov (CSD)" userId="54a3fc38-bcd8-4812-b887-b84a314b9e17" providerId="ADAL" clId="{2FAEE1DF-28F7-DD48-848F-D7C41D0A75AA}" dt="2022-11-03T11:18:42.144" v="727" actId="1036"/>
          <ac:cxnSpMkLst>
            <pc:docMk/>
            <pc:sldMk cId="149406654" sldId="319"/>
            <ac:cxnSpMk id="12" creationId="{62B96725-C6D1-6B44-BFC4-D1825BB02779}"/>
          </ac:cxnSpMkLst>
        </pc:cxnChg>
      </pc:sldChg>
      <pc:sldChg chg="del">
        <pc:chgData name="Andrej Bogdanov (CSD)" userId="54a3fc38-bcd8-4812-b887-b84a314b9e17" providerId="ADAL" clId="{2FAEE1DF-28F7-DD48-848F-D7C41D0A75AA}" dt="2022-11-03T11:11:16.584" v="710" actId="2696"/>
        <pc:sldMkLst>
          <pc:docMk/>
          <pc:sldMk cId="1553869230" sldId="320"/>
        </pc:sldMkLst>
      </pc:sldChg>
      <pc:sldChg chg="delSp del mod">
        <pc:chgData name="Andrej Bogdanov (CSD)" userId="54a3fc38-bcd8-4812-b887-b84a314b9e17" providerId="ADAL" clId="{2FAEE1DF-28F7-DD48-848F-D7C41D0A75AA}" dt="2022-11-07T13:58:46.191" v="1183" actId="2696"/>
        <pc:sldMkLst>
          <pc:docMk/>
          <pc:sldMk cId="2941820731" sldId="322"/>
        </pc:sldMkLst>
        <pc:inkChg chg="del">
          <ac:chgData name="Andrej Bogdanov (CSD)" userId="54a3fc38-bcd8-4812-b887-b84a314b9e17" providerId="ADAL" clId="{2FAEE1DF-28F7-DD48-848F-D7C41D0A75AA}" dt="2022-11-03T11:09:44.027" v="678" actId="478"/>
          <ac:inkMkLst>
            <pc:docMk/>
            <pc:sldMk cId="2941820731" sldId="322"/>
            <ac:inkMk id="2" creationId="{8C65413C-BCC8-4741-94FE-EFB4F91BC667}"/>
          </ac:inkMkLst>
        </pc:inkChg>
        <pc:inkChg chg="del">
          <ac:chgData name="Andrej Bogdanov (CSD)" userId="54a3fc38-bcd8-4812-b887-b84a314b9e17" providerId="ADAL" clId="{2FAEE1DF-28F7-DD48-848F-D7C41D0A75AA}" dt="2022-11-03T11:09:42.377" v="677" actId="478"/>
          <ac:inkMkLst>
            <pc:docMk/>
            <pc:sldMk cId="2941820731" sldId="322"/>
            <ac:inkMk id="3" creationId="{6C60475C-5BF1-F642-BCB6-0DE05F21EF27}"/>
          </ac:inkMkLst>
        </pc:inkChg>
      </pc:sldChg>
      <pc:sldChg chg="delSp del mod">
        <pc:chgData name="Andrej Bogdanov (CSD)" userId="54a3fc38-bcd8-4812-b887-b84a314b9e17" providerId="ADAL" clId="{2FAEE1DF-28F7-DD48-848F-D7C41D0A75AA}" dt="2022-11-07T13:55:33.994" v="1145" actId="2696"/>
        <pc:sldMkLst>
          <pc:docMk/>
          <pc:sldMk cId="1812547267" sldId="323"/>
        </pc:sldMkLst>
        <pc:inkChg chg="del">
          <ac:chgData name="Andrej Bogdanov (CSD)" userId="54a3fc38-bcd8-4812-b887-b84a314b9e17" providerId="ADAL" clId="{2FAEE1DF-28F7-DD48-848F-D7C41D0A75AA}" dt="2022-11-03T10:34:32.666" v="74" actId="478"/>
          <ac:inkMkLst>
            <pc:docMk/>
            <pc:sldMk cId="1812547267" sldId="323"/>
            <ac:inkMk id="2" creationId="{F2EC8B6E-E20D-754F-9FCC-B9D0689AC94F}"/>
          </ac:inkMkLst>
        </pc:inkChg>
      </pc:sldChg>
      <pc:sldChg chg="delSp mod">
        <pc:chgData name="Andrej Bogdanov (CSD)" userId="54a3fc38-bcd8-4812-b887-b84a314b9e17" providerId="ADAL" clId="{2FAEE1DF-28F7-DD48-848F-D7C41D0A75AA}" dt="2022-11-03T11:18:53.238" v="740" actId="478"/>
        <pc:sldMkLst>
          <pc:docMk/>
          <pc:sldMk cId="3524100918" sldId="324"/>
        </pc:sldMkLst>
        <pc:inkChg chg="del">
          <ac:chgData name="Andrej Bogdanov (CSD)" userId="54a3fc38-bcd8-4812-b887-b84a314b9e17" providerId="ADAL" clId="{2FAEE1DF-28F7-DD48-848F-D7C41D0A75AA}" dt="2022-11-03T11:18:53.238" v="740" actId="478"/>
          <ac:inkMkLst>
            <pc:docMk/>
            <pc:sldMk cId="3524100918" sldId="324"/>
            <ac:inkMk id="4" creationId="{514775DD-3AD3-0A47-930C-6949A53E7D98}"/>
          </ac:inkMkLst>
        </pc:inkChg>
        <pc:inkChg chg="del">
          <ac:chgData name="Andrej Bogdanov (CSD)" userId="54a3fc38-bcd8-4812-b887-b84a314b9e17" providerId="ADAL" clId="{2FAEE1DF-28F7-DD48-848F-D7C41D0A75AA}" dt="2022-11-03T11:18:51.026" v="739" actId="478"/>
          <ac:inkMkLst>
            <pc:docMk/>
            <pc:sldMk cId="3524100918" sldId="324"/>
            <ac:inkMk id="5" creationId="{7F43DDAA-EC92-DE4F-A155-C2C24A92D705}"/>
          </ac:inkMkLst>
        </pc:inkChg>
      </pc:sldChg>
      <pc:sldChg chg="del">
        <pc:chgData name="Andrej Bogdanov (CSD)" userId="54a3fc38-bcd8-4812-b887-b84a314b9e17" providerId="ADAL" clId="{2FAEE1DF-28F7-DD48-848F-D7C41D0A75AA}" dt="2022-11-03T11:11:16.584" v="710" actId="2696"/>
        <pc:sldMkLst>
          <pc:docMk/>
          <pc:sldMk cId="3346978993" sldId="325"/>
        </pc:sldMkLst>
      </pc:sldChg>
      <pc:sldChg chg="modSp new mod">
        <pc:chgData name="Andrej Bogdanov (CSD)" userId="54a3fc38-bcd8-4812-b887-b84a314b9e17" providerId="ADAL" clId="{2FAEE1DF-28F7-DD48-848F-D7C41D0A75AA}" dt="2022-11-03T10:43:59.626" v="276" actId="114"/>
        <pc:sldMkLst>
          <pc:docMk/>
          <pc:sldMk cId="720018920" sldId="326"/>
        </pc:sldMkLst>
        <pc:spChg chg="mod">
          <ac:chgData name="Andrej Bogdanov (CSD)" userId="54a3fc38-bcd8-4812-b887-b84a314b9e17" providerId="ADAL" clId="{2FAEE1DF-28F7-DD48-848F-D7C41D0A75AA}" dt="2022-11-03T10:43:59.626" v="276" actId="114"/>
          <ac:spMkLst>
            <pc:docMk/>
            <pc:sldMk cId="720018920" sldId="326"/>
            <ac:spMk id="2" creationId="{9428664C-82C1-ECB9-3761-E9E8CE406A7C}"/>
          </ac:spMkLst>
        </pc:spChg>
      </pc:sldChg>
      <pc:sldChg chg="delSp modSp add mod">
        <pc:chgData name="Andrej Bogdanov (CSD)" userId="54a3fc38-bcd8-4812-b887-b84a314b9e17" providerId="ADAL" clId="{2FAEE1DF-28F7-DD48-848F-D7C41D0A75AA}" dt="2022-11-03T10:56:54.059" v="514" actId="478"/>
        <pc:sldMkLst>
          <pc:docMk/>
          <pc:sldMk cId="3170536152" sldId="327"/>
        </pc:sldMkLst>
        <pc:spChg chg="mod">
          <ac:chgData name="Andrej Bogdanov (CSD)" userId="54a3fc38-bcd8-4812-b887-b84a314b9e17" providerId="ADAL" clId="{2FAEE1DF-28F7-DD48-848F-D7C41D0A75AA}" dt="2022-11-03T10:55:44.960" v="504" actId="20577"/>
          <ac:spMkLst>
            <pc:docMk/>
            <pc:sldMk cId="3170536152" sldId="327"/>
            <ac:spMk id="2" creationId="{4D3F01E1-C4D5-1D47-90FC-E146F08958AF}"/>
          </ac:spMkLst>
        </pc:spChg>
        <pc:spChg chg="mod">
          <ac:chgData name="Andrej Bogdanov (CSD)" userId="54a3fc38-bcd8-4812-b887-b84a314b9e17" providerId="ADAL" clId="{2FAEE1DF-28F7-DD48-848F-D7C41D0A75AA}" dt="2022-11-03T10:53:43.671" v="321" actId="20577"/>
          <ac:spMkLst>
            <pc:docMk/>
            <pc:sldMk cId="3170536152" sldId="327"/>
            <ac:spMk id="3" creationId="{3C66B029-62B2-3746-85D1-FA524B8EBBA2}"/>
          </ac:spMkLst>
        </pc:spChg>
        <pc:spChg chg="mod">
          <ac:chgData name="Andrej Bogdanov (CSD)" userId="54a3fc38-bcd8-4812-b887-b84a314b9e17" providerId="ADAL" clId="{2FAEE1DF-28F7-DD48-848F-D7C41D0A75AA}" dt="2022-11-03T10:53:59.866" v="329" actId="1076"/>
          <ac:spMkLst>
            <pc:docMk/>
            <pc:sldMk cId="3170536152" sldId="327"/>
            <ac:spMk id="4" creationId="{7546FFE9-015A-2847-AE53-C0B8DFD2DBAC}"/>
          </ac:spMkLst>
        </pc:spChg>
        <pc:spChg chg="del mod">
          <ac:chgData name="Andrej Bogdanov (CSD)" userId="54a3fc38-bcd8-4812-b887-b84a314b9e17" providerId="ADAL" clId="{2FAEE1DF-28F7-DD48-848F-D7C41D0A75AA}" dt="2022-11-03T10:56:54.059" v="514" actId="478"/>
          <ac:spMkLst>
            <pc:docMk/>
            <pc:sldMk cId="3170536152" sldId="327"/>
            <ac:spMk id="5" creationId="{2E658AB6-6EE8-604C-94C3-BFCA52F49BE3}"/>
          </ac:spMkLst>
        </pc:spChg>
        <pc:inkChg chg="del">
          <ac:chgData name="Andrej Bogdanov (CSD)" userId="54a3fc38-bcd8-4812-b887-b84a314b9e17" providerId="ADAL" clId="{2FAEE1DF-28F7-DD48-848F-D7C41D0A75AA}" dt="2022-11-03T10:53:45.788" v="322" actId="478"/>
          <ac:inkMkLst>
            <pc:docMk/>
            <pc:sldMk cId="3170536152" sldId="327"/>
            <ac:inkMk id="6" creationId="{D61EF5E9-73AD-E845-BD33-557CB52E1416}"/>
          </ac:inkMkLst>
        </pc:inkChg>
        <pc:inkChg chg="del">
          <ac:chgData name="Andrej Bogdanov (CSD)" userId="54a3fc38-bcd8-4812-b887-b84a314b9e17" providerId="ADAL" clId="{2FAEE1DF-28F7-DD48-848F-D7C41D0A75AA}" dt="2022-11-03T10:53:40.541" v="320" actId="478"/>
          <ac:inkMkLst>
            <pc:docMk/>
            <pc:sldMk cId="3170536152" sldId="327"/>
            <ac:inkMk id="7" creationId="{58F87E5B-E9BC-2E44-A660-5C4693CC4497}"/>
          </ac:inkMkLst>
        </pc:inkChg>
        <pc:inkChg chg="del">
          <ac:chgData name="Andrej Bogdanov (CSD)" userId="54a3fc38-bcd8-4812-b887-b84a314b9e17" providerId="ADAL" clId="{2FAEE1DF-28F7-DD48-848F-D7C41D0A75AA}" dt="2022-11-03T10:53:47.535" v="323" actId="478"/>
          <ac:inkMkLst>
            <pc:docMk/>
            <pc:sldMk cId="3170536152" sldId="327"/>
            <ac:inkMk id="8" creationId="{884B0D05-65CA-3947-9385-ADB01BD54691}"/>
          </ac:inkMkLst>
        </pc:inkChg>
        <pc:inkChg chg="del">
          <ac:chgData name="Andrej Bogdanov (CSD)" userId="54a3fc38-bcd8-4812-b887-b84a314b9e17" providerId="ADAL" clId="{2FAEE1DF-28F7-DD48-848F-D7C41D0A75AA}" dt="2022-11-03T10:53:48.956" v="324" actId="478"/>
          <ac:inkMkLst>
            <pc:docMk/>
            <pc:sldMk cId="3170536152" sldId="327"/>
            <ac:inkMk id="9" creationId="{E6569713-F56F-1E48-83BE-1384CF10F048}"/>
          </ac:inkMkLst>
        </pc:inkChg>
      </pc:sldChg>
      <pc:sldChg chg="delSp modSp add mod">
        <pc:chgData name="Andrej Bogdanov (CSD)" userId="54a3fc38-bcd8-4812-b887-b84a314b9e17" providerId="ADAL" clId="{2FAEE1DF-28F7-DD48-848F-D7C41D0A75AA}" dt="2022-11-07T13:59:45.804" v="1189" actId="478"/>
        <pc:sldMkLst>
          <pc:docMk/>
          <pc:sldMk cId="4043856395" sldId="328"/>
        </pc:sldMkLst>
        <pc:spChg chg="mod">
          <ac:chgData name="Andrej Bogdanov (CSD)" userId="54a3fc38-bcd8-4812-b887-b84a314b9e17" providerId="ADAL" clId="{2FAEE1DF-28F7-DD48-848F-D7C41D0A75AA}" dt="2022-11-03T10:55:54.539" v="510" actId="20577"/>
          <ac:spMkLst>
            <pc:docMk/>
            <pc:sldMk cId="4043856395" sldId="328"/>
            <ac:spMk id="2" creationId="{4D3F01E1-C4D5-1D47-90FC-E146F08958AF}"/>
          </ac:spMkLst>
        </pc:spChg>
        <pc:spChg chg="mod">
          <ac:chgData name="Andrej Bogdanov (CSD)" userId="54a3fc38-bcd8-4812-b887-b84a314b9e17" providerId="ADAL" clId="{2FAEE1DF-28F7-DD48-848F-D7C41D0A75AA}" dt="2022-11-03T10:54:39.709" v="378" actId="114"/>
          <ac:spMkLst>
            <pc:docMk/>
            <pc:sldMk cId="4043856395" sldId="328"/>
            <ac:spMk id="3" creationId="{3C66B029-62B2-3746-85D1-FA524B8EBBA2}"/>
          </ac:spMkLst>
        </pc:spChg>
        <pc:spChg chg="del">
          <ac:chgData name="Andrej Bogdanov (CSD)" userId="54a3fc38-bcd8-4812-b887-b84a314b9e17" providerId="ADAL" clId="{2FAEE1DF-28F7-DD48-848F-D7C41D0A75AA}" dt="2022-11-03T10:54:49.891" v="379" actId="478"/>
          <ac:spMkLst>
            <pc:docMk/>
            <pc:sldMk cId="4043856395" sldId="328"/>
            <ac:spMk id="5" creationId="{2E658AB6-6EE8-604C-94C3-BFCA52F49BE3}"/>
          </ac:spMkLst>
        </pc:spChg>
        <pc:inkChg chg="del mod">
          <ac:chgData name="Andrej Bogdanov (CSD)" userId="54a3fc38-bcd8-4812-b887-b84a314b9e17" providerId="ADAL" clId="{2FAEE1DF-28F7-DD48-848F-D7C41D0A75AA}" dt="2022-11-07T13:59:45.804" v="1189" actId="478"/>
          <ac:inkMkLst>
            <pc:docMk/>
            <pc:sldMk cId="4043856395" sldId="328"/>
            <ac:inkMk id="5" creationId="{A3B268B5-213D-7568-E26C-1E6BC081A97A}"/>
          </ac:inkMkLst>
        </pc:inkChg>
      </pc:sldChg>
      <pc:sldChg chg="addSp delSp modSp add mod">
        <pc:chgData name="Andrej Bogdanov (CSD)" userId="54a3fc38-bcd8-4812-b887-b84a314b9e17" providerId="ADAL" clId="{2FAEE1DF-28F7-DD48-848F-D7C41D0A75AA}" dt="2022-11-07T13:55:55.384" v="1146"/>
        <pc:sldMkLst>
          <pc:docMk/>
          <pc:sldMk cId="1872166477" sldId="329"/>
        </pc:sldMkLst>
        <pc:spChg chg="mod">
          <ac:chgData name="Andrej Bogdanov (CSD)" userId="54a3fc38-bcd8-4812-b887-b84a314b9e17" providerId="ADAL" clId="{2FAEE1DF-28F7-DD48-848F-D7C41D0A75AA}" dt="2022-11-03T10:58:45.278" v="571" actId="14100"/>
          <ac:spMkLst>
            <pc:docMk/>
            <pc:sldMk cId="1872166477" sldId="329"/>
            <ac:spMk id="2" creationId="{4D3F01E1-C4D5-1D47-90FC-E146F08958AF}"/>
          </ac:spMkLst>
        </pc:spChg>
        <pc:spChg chg="mod">
          <ac:chgData name="Andrej Bogdanov (CSD)" userId="54a3fc38-bcd8-4812-b887-b84a314b9e17" providerId="ADAL" clId="{2FAEE1DF-28F7-DD48-848F-D7C41D0A75AA}" dt="2022-11-03T11:03:41.391" v="635" actId="1036"/>
          <ac:spMkLst>
            <pc:docMk/>
            <pc:sldMk cId="1872166477" sldId="329"/>
            <ac:spMk id="3" creationId="{3C66B029-62B2-3746-85D1-FA524B8EBBA2}"/>
          </ac:spMkLst>
        </pc:spChg>
        <pc:spChg chg="del">
          <ac:chgData name="Andrej Bogdanov (CSD)" userId="54a3fc38-bcd8-4812-b887-b84a314b9e17" providerId="ADAL" clId="{2FAEE1DF-28F7-DD48-848F-D7C41D0A75AA}" dt="2022-11-03T10:56:50.948" v="513" actId="478"/>
          <ac:spMkLst>
            <pc:docMk/>
            <pc:sldMk cId="1872166477" sldId="329"/>
            <ac:spMk id="4" creationId="{7546FFE9-015A-2847-AE53-C0B8DFD2DBAC}"/>
          </ac:spMkLst>
        </pc:spChg>
        <pc:spChg chg="del">
          <ac:chgData name="Andrej Bogdanov (CSD)" userId="54a3fc38-bcd8-4812-b887-b84a314b9e17" providerId="ADAL" clId="{2FAEE1DF-28F7-DD48-848F-D7C41D0A75AA}" dt="2022-11-03T10:56:50.948" v="513" actId="478"/>
          <ac:spMkLst>
            <pc:docMk/>
            <pc:sldMk cId="1872166477" sldId="329"/>
            <ac:spMk id="5" creationId="{2E658AB6-6EE8-604C-94C3-BFCA52F49BE3}"/>
          </ac:spMkLst>
        </pc:spChg>
        <pc:spChg chg="add mod">
          <ac:chgData name="Andrej Bogdanov (CSD)" userId="54a3fc38-bcd8-4812-b887-b84a314b9e17" providerId="ADAL" clId="{2FAEE1DF-28F7-DD48-848F-D7C41D0A75AA}" dt="2022-11-03T11:02:31.645" v="605" actId="14100"/>
          <ac:spMkLst>
            <pc:docMk/>
            <pc:sldMk cId="1872166477" sldId="329"/>
            <ac:spMk id="7" creationId="{B3F65402-624F-0794-BDAD-3E729A1FDEAA}"/>
          </ac:spMkLst>
        </pc:spChg>
        <pc:spChg chg="add mod">
          <ac:chgData name="Andrej Bogdanov (CSD)" userId="54a3fc38-bcd8-4812-b887-b84a314b9e17" providerId="ADAL" clId="{2FAEE1DF-28F7-DD48-848F-D7C41D0A75AA}" dt="2022-11-03T11:04:26.065" v="638" actId="20577"/>
          <ac:spMkLst>
            <pc:docMk/>
            <pc:sldMk cId="1872166477" sldId="329"/>
            <ac:spMk id="9" creationId="{40F4E50D-28EB-5A60-8B0B-DA06CDDC167E}"/>
          </ac:spMkLst>
        </pc:spChg>
        <pc:spChg chg="add mod">
          <ac:chgData name="Andrej Bogdanov (CSD)" userId="54a3fc38-bcd8-4812-b887-b84a314b9e17" providerId="ADAL" clId="{2FAEE1DF-28F7-DD48-848F-D7C41D0A75AA}" dt="2022-11-03T11:04:30.448" v="640" actId="20577"/>
          <ac:spMkLst>
            <pc:docMk/>
            <pc:sldMk cId="1872166477" sldId="329"/>
            <ac:spMk id="10" creationId="{70729A54-64A8-175B-91FF-06A5DE95C23B}"/>
          </ac:spMkLst>
        </pc:spChg>
        <pc:spChg chg="add mod">
          <ac:chgData name="Andrej Bogdanov (CSD)" userId="54a3fc38-bcd8-4812-b887-b84a314b9e17" providerId="ADAL" clId="{2FAEE1DF-28F7-DD48-848F-D7C41D0A75AA}" dt="2022-11-03T11:03:27.906" v="620" actId="1076"/>
          <ac:spMkLst>
            <pc:docMk/>
            <pc:sldMk cId="1872166477" sldId="329"/>
            <ac:spMk id="11" creationId="{CDFE5B79-25F9-7BB4-4361-7F403C676A09}"/>
          </ac:spMkLst>
        </pc:spChg>
        <pc:inkChg chg="mod">
          <ac:chgData name="Andrej Bogdanov (CSD)" userId="54a3fc38-bcd8-4812-b887-b84a314b9e17" providerId="ADAL" clId="{2FAEE1DF-28F7-DD48-848F-D7C41D0A75AA}" dt="2022-11-07T13:55:55.384" v="1146"/>
          <ac:inkMkLst>
            <pc:docMk/>
            <pc:sldMk cId="1872166477" sldId="329"/>
            <ac:inkMk id="5" creationId="{FC99C004-00B0-5589-9F6B-661DD119CEEC}"/>
          </ac:inkMkLst>
        </pc:inkChg>
      </pc:sldChg>
      <pc:sldChg chg="modSp add mod">
        <pc:chgData name="Andrej Bogdanov (CSD)" userId="54a3fc38-bcd8-4812-b887-b84a314b9e17" providerId="ADAL" clId="{2FAEE1DF-28F7-DD48-848F-D7C41D0A75AA}" dt="2022-11-03T11:07:42.909" v="675" actId="20577"/>
        <pc:sldMkLst>
          <pc:docMk/>
          <pc:sldMk cId="905145053" sldId="330"/>
        </pc:sldMkLst>
        <pc:spChg chg="mod">
          <ac:chgData name="Andrej Bogdanov (CSD)" userId="54a3fc38-bcd8-4812-b887-b84a314b9e17" providerId="ADAL" clId="{2FAEE1DF-28F7-DD48-848F-D7C41D0A75AA}" dt="2022-11-03T11:07:42.909" v="675" actId="20577"/>
          <ac:spMkLst>
            <pc:docMk/>
            <pc:sldMk cId="905145053" sldId="330"/>
            <ac:spMk id="3" creationId="{3C66B029-62B2-3746-85D1-FA524B8EBBA2}"/>
          </ac:spMkLst>
        </pc:spChg>
      </pc:sldChg>
      <pc:sldChg chg="modSp add mod">
        <pc:chgData name="Andrej Bogdanov (CSD)" userId="54a3fc38-bcd8-4812-b887-b84a314b9e17" providerId="ADAL" clId="{2FAEE1DF-28F7-DD48-848F-D7C41D0A75AA}" dt="2022-11-07T13:58:50.304" v="1186" actId="20577"/>
        <pc:sldMkLst>
          <pc:docMk/>
          <pc:sldMk cId="918204880" sldId="331"/>
        </pc:sldMkLst>
        <pc:spChg chg="mod">
          <ac:chgData name="Andrej Bogdanov (CSD)" userId="54a3fc38-bcd8-4812-b887-b84a314b9e17" providerId="ADAL" clId="{2FAEE1DF-28F7-DD48-848F-D7C41D0A75AA}" dt="2022-11-07T13:58:50.304" v="1186" actId="20577"/>
          <ac:spMkLst>
            <pc:docMk/>
            <pc:sldMk cId="918204880" sldId="331"/>
            <ac:spMk id="5" creationId="{944E7548-E82C-2847-A0DF-FF613AB1B3D1}"/>
          </ac:spMkLst>
        </pc:spChg>
        <pc:spChg chg="mod">
          <ac:chgData name="Andrej Bogdanov (CSD)" userId="54a3fc38-bcd8-4812-b887-b84a314b9e17" providerId="ADAL" clId="{2FAEE1DF-28F7-DD48-848F-D7C41D0A75AA}" dt="2022-11-03T11:10:25.323" v="700" actId="20577"/>
          <ac:spMkLst>
            <pc:docMk/>
            <pc:sldMk cId="918204880" sldId="331"/>
            <ac:spMk id="17" creationId="{A7071D03-E941-4C4E-8558-7F776205CE56}"/>
          </ac:spMkLst>
        </pc:spChg>
      </pc:sldChg>
      <pc:sldChg chg="add">
        <pc:chgData name="Andrej Bogdanov (CSD)" userId="54a3fc38-bcd8-4812-b887-b84a314b9e17" providerId="ADAL" clId="{2FAEE1DF-28F7-DD48-848F-D7C41D0A75AA}" dt="2022-11-07T13:53:42.982" v="1095"/>
        <pc:sldMkLst>
          <pc:docMk/>
          <pc:sldMk cId="909210304" sldId="332"/>
        </pc:sldMkLst>
      </pc:sldChg>
      <pc:sldChg chg="addSp modSp add mod">
        <pc:chgData name="Andrej Bogdanov (CSD)" userId="54a3fc38-bcd8-4812-b887-b84a314b9e17" providerId="ADAL" clId="{2FAEE1DF-28F7-DD48-848F-D7C41D0A75AA}" dt="2022-11-03T11:25:17.482" v="1012" actId="20577"/>
        <pc:sldMkLst>
          <pc:docMk/>
          <pc:sldMk cId="3865513014" sldId="332"/>
        </pc:sldMkLst>
        <pc:spChg chg="add mod">
          <ac:chgData name="Andrej Bogdanov (CSD)" userId="54a3fc38-bcd8-4812-b887-b84a314b9e17" providerId="ADAL" clId="{2FAEE1DF-28F7-DD48-848F-D7C41D0A75AA}" dt="2022-11-03T11:25:17.482" v="1012" actId="20577"/>
          <ac:spMkLst>
            <pc:docMk/>
            <pc:sldMk cId="3865513014" sldId="332"/>
            <ac:spMk id="2" creationId="{7B7CE1E3-09F3-487A-6A22-60A3CEC2FCCA}"/>
          </ac:spMkLst>
        </pc:spChg>
      </pc:sldChg>
      <pc:sldChg chg="modSp add mod">
        <pc:chgData name="Andrej Bogdanov (CSD)" userId="54a3fc38-bcd8-4812-b887-b84a314b9e17" providerId="ADAL" clId="{2FAEE1DF-28F7-DD48-848F-D7C41D0A75AA}" dt="2022-11-03T11:26:54.134" v="1033" actId="2711"/>
        <pc:sldMkLst>
          <pc:docMk/>
          <pc:sldMk cId="2111685177" sldId="333"/>
        </pc:sldMkLst>
        <pc:spChg chg="mod">
          <ac:chgData name="Andrej Bogdanov (CSD)" userId="54a3fc38-bcd8-4812-b887-b84a314b9e17" providerId="ADAL" clId="{2FAEE1DF-28F7-DD48-848F-D7C41D0A75AA}" dt="2022-11-03T11:26:54.134" v="1033" actId="2711"/>
          <ac:spMkLst>
            <pc:docMk/>
            <pc:sldMk cId="2111685177" sldId="333"/>
            <ac:spMk id="2" creationId="{9428664C-82C1-ECB9-3761-E9E8CE406A7C}"/>
          </ac:spMkLst>
        </pc:spChg>
      </pc:sldChg>
      <pc:sldChg chg="modSp add">
        <pc:chgData name="Andrej Bogdanov (CSD)" userId="54a3fc38-bcd8-4812-b887-b84a314b9e17" providerId="ADAL" clId="{2FAEE1DF-28F7-DD48-848F-D7C41D0A75AA}" dt="2022-11-07T14:01:18.694" v="1214"/>
        <pc:sldMkLst>
          <pc:docMk/>
          <pc:sldMk cId="2523336138" sldId="333"/>
        </pc:sldMkLst>
        <pc:inkChg chg="mod">
          <ac:chgData name="Andrej Bogdanov (CSD)" userId="54a3fc38-bcd8-4812-b887-b84a314b9e17" providerId="ADAL" clId="{2FAEE1DF-28F7-DD48-848F-D7C41D0A75AA}" dt="2022-11-07T14:01:18.694" v="1214"/>
          <ac:inkMkLst>
            <pc:docMk/>
            <pc:sldMk cId="2523336138" sldId="333"/>
            <ac:inkMk id="2" creationId="{F2EC8B6E-E20D-754F-9FCC-B9D0689AC94F}"/>
          </ac:inkMkLst>
        </pc:inkChg>
      </pc:sldChg>
      <pc:sldChg chg="add">
        <pc:chgData name="Andrej Bogdanov (CSD)" userId="54a3fc38-bcd8-4812-b887-b84a314b9e17" providerId="ADAL" clId="{2FAEE1DF-28F7-DD48-848F-D7C41D0A75AA}" dt="2022-11-07T13:56:07.266" v="1147"/>
        <pc:sldMkLst>
          <pc:docMk/>
          <pc:sldMk cId="2888857540" sldId="334"/>
        </pc:sldMkLst>
      </pc:sldChg>
      <pc:sldChg chg="add">
        <pc:chgData name="Andrej Bogdanov (CSD)" userId="54a3fc38-bcd8-4812-b887-b84a314b9e17" providerId="ADAL" clId="{2FAEE1DF-28F7-DD48-848F-D7C41D0A75AA}" dt="2022-11-07T13:56:07.266" v="1147"/>
        <pc:sldMkLst>
          <pc:docMk/>
          <pc:sldMk cId="281335277" sldId="335"/>
        </pc:sldMkLst>
      </pc:sldChg>
      <pc:sldChg chg="add">
        <pc:chgData name="Andrej Bogdanov (CSD)" userId="54a3fc38-bcd8-4812-b887-b84a314b9e17" providerId="ADAL" clId="{2FAEE1DF-28F7-DD48-848F-D7C41D0A75AA}" dt="2022-11-07T13:56:07.266" v="1147"/>
        <pc:sldMkLst>
          <pc:docMk/>
          <pc:sldMk cId="3047263189" sldId="336"/>
        </pc:sldMkLst>
      </pc:sldChg>
      <pc:sldChg chg="add">
        <pc:chgData name="Andrej Bogdanov (CSD)" userId="54a3fc38-bcd8-4812-b887-b84a314b9e17" providerId="ADAL" clId="{2FAEE1DF-28F7-DD48-848F-D7C41D0A75AA}" dt="2022-11-07T13:56:28.240" v="1152"/>
        <pc:sldMkLst>
          <pc:docMk/>
          <pc:sldMk cId="847744363" sldId="337"/>
        </pc:sldMkLst>
      </pc:sldChg>
      <pc:sldChg chg="add">
        <pc:chgData name="Andrej Bogdanov (CSD)" userId="54a3fc38-bcd8-4812-b887-b84a314b9e17" providerId="ADAL" clId="{2FAEE1DF-28F7-DD48-848F-D7C41D0A75AA}" dt="2022-11-07T13:56:36.730" v="1154"/>
        <pc:sldMkLst>
          <pc:docMk/>
          <pc:sldMk cId="299566397" sldId="338"/>
        </pc:sldMkLst>
      </pc:sldChg>
      <pc:sldChg chg="modSp add">
        <pc:chgData name="Andrej Bogdanov (CSD)" userId="54a3fc38-bcd8-4812-b887-b84a314b9e17" providerId="ADAL" clId="{2FAEE1DF-28F7-DD48-848F-D7C41D0A75AA}" dt="2022-11-07T13:56:53.857" v="1157"/>
        <pc:sldMkLst>
          <pc:docMk/>
          <pc:sldMk cId="2202780892" sldId="339"/>
        </pc:sldMkLst>
        <pc:inkChg chg="mod">
          <ac:chgData name="Andrej Bogdanov (CSD)" userId="54a3fc38-bcd8-4812-b887-b84a314b9e17" providerId="ADAL" clId="{2FAEE1DF-28F7-DD48-848F-D7C41D0A75AA}" dt="2022-11-07T13:56:53.857" v="1157"/>
          <ac:inkMkLst>
            <pc:docMk/>
            <pc:sldMk cId="2202780892" sldId="339"/>
            <ac:inkMk id="2" creationId="{84D4A5C5-B9A9-6743-B151-661E91C2A9DA}"/>
          </ac:inkMkLst>
        </pc:inkChg>
      </pc:sldChg>
      <pc:sldChg chg="modSp add mod">
        <pc:chgData name="Andrej Bogdanov (CSD)" userId="54a3fc38-bcd8-4812-b887-b84a314b9e17" providerId="ADAL" clId="{2FAEE1DF-28F7-DD48-848F-D7C41D0A75AA}" dt="2022-11-07T13:57:11.136" v="1170" actId="20577"/>
        <pc:sldMkLst>
          <pc:docMk/>
          <pc:sldMk cId="115014366" sldId="340"/>
        </pc:sldMkLst>
        <pc:spChg chg="mod">
          <ac:chgData name="Andrej Bogdanov (CSD)" userId="54a3fc38-bcd8-4812-b887-b84a314b9e17" providerId="ADAL" clId="{2FAEE1DF-28F7-DD48-848F-D7C41D0A75AA}" dt="2022-11-07T13:57:11.136" v="1170" actId="20577"/>
          <ac:spMkLst>
            <pc:docMk/>
            <pc:sldMk cId="115014366" sldId="340"/>
            <ac:spMk id="5" creationId="{944E7548-E82C-2847-A0DF-FF613AB1B3D1}"/>
          </ac:spMkLst>
        </pc:spChg>
      </pc:sldChg>
      <pc:sldChg chg="add">
        <pc:chgData name="Andrej Bogdanov (CSD)" userId="54a3fc38-bcd8-4812-b887-b84a314b9e17" providerId="ADAL" clId="{2FAEE1DF-28F7-DD48-848F-D7C41D0A75AA}" dt="2022-11-07T13:57:16.543" v="1171"/>
        <pc:sldMkLst>
          <pc:docMk/>
          <pc:sldMk cId="3446820326" sldId="341"/>
        </pc:sldMkLst>
      </pc:sldChg>
      <pc:sldChg chg="modSp add mod">
        <pc:chgData name="Andrej Bogdanov (CSD)" userId="54a3fc38-bcd8-4812-b887-b84a314b9e17" providerId="ADAL" clId="{2FAEE1DF-28F7-DD48-848F-D7C41D0A75AA}" dt="2022-11-07T13:57:35.925" v="1179" actId="20577"/>
        <pc:sldMkLst>
          <pc:docMk/>
          <pc:sldMk cId="2551297856" sldId="342"/>
        </pc:sldMkLst>
        <pc:spChg chg="mod">
          <ac:chgData name="Andrej Bogdanov (CSD)" userId="54a3fc38-bcd8-4812-b887-b84a314b9e17" providerId="ADAL" clId="{2FAEE1DF-28F7-DD48-848F-D7C41D0A75AA}" dt="2022-11-07T13:57:35.925" v="1179" actId="20577"/>
          <ac:spMkLst>
            <pc:docMk/>
            <pc:sldMk cId="2551297856" sldId="342"/>
            <ac:spMk id="5" creationId="{944E7548-E82C-2847-A0DF-FF613AB1B3D1}"/>
          </ac:spMkLst>
        </pc:spChg>
      </pc:sldChg>
      <pc:sldChg chg="add">
        <pc:chgData name="Andrej Bogdanov (CSD)" userId="54a3fc38-bcd8-4812-b887-b84a314b9e17" providerId="ADAL" clId="{2FAEE1DF-28F7-DD48-848F-D7C41D0A75AA}" dt="2022-11-07T13:57:44.502" v="1180"/>
        <pc:sldMkLst>
          <pc:docMk/>
          <pc:sldMk cId="3758936998" sldId="343"/>
        </pc:sldMkLst>
      </pc:sldChg>
      <pc:sldChg chg="add">
        <pc:chgData name="Andrej Bogdanov (CSD)" userId="54a3fc38-bcd8-4812-b887-b84a314b9e17" providerId="ADAL" clId="{2FAEE1DF-28F7-DD48-848F-D7C41D0A75AA}" dt="2022-11-07T13:58:44.743" v="1182"/>
        <pc:sldMkLst>
          <pc:docMk/>
          <pc:sldMk cId="4002126780" sldId="344"/>
        </pc:sldMkLst>
      </pc:sldChg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25T03:11:49.697" v="115" actId="7634"/>
      <pc:docMkLst>
        <pc:docMk/>
      </pc:docMkLst>
      <pc:sldChg chg="addSp delSp modSp">
        <pc:chgData name="Andrej Bogdanov" userId="51811781_tp_dropbox" providerId="OAuth2" clId="{7A2F472A-A44B-FD48-8940-5D960D44F4FA}" dt="2019-02-11T02:26:09.534" v="22" actId="7634"/>
        <pc:sldMkLst>
          <pc:docMk/>
          <pc:sldMk cId="1603085136" sldId="276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1603085136" sldId="276"/>
            <ac:inkMk id="3" creationId="{3B16E380-63E4-F14A-BA20-F4DC88A53367}"/>
          </ac:inkMkLst>
        </pc:inkChg>
        <pc:inkChg chg="add mod modStrokes">
          <ac:chgData name="Andrej Bogdanov" userId="51811781_tp_dropbox" providerId="OAuth2" clId="{7A2F472A-A44B-FD48-8940-5D960D44F4FA}" dt="2019-02-11T02:24:46.320" v="2"/>
          <ac:inkMkLst>
            <pc:docMk/>
            <pc:sldMk cId="1603085136" sldId="276"/>
            <ac:inkMk id="4" creationId="{AEDFB7DF-8281-5F47-819C-209D4D2CC5B7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5" creationId="{CA1472E0-59BA-0343-BDEE-9102481FD529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6" creationId="{B93FB272-3AA0-8740-A97C-2E87D249778D}"/>
          </ac:inkMkLst>
        </pc:inkChg>
        <pc:inkChg chg="add del">
          <ac:chgData name="Andrej Bogdanov" userId="51811781_tp_dropbox" providerId="OAuth2" clId="{7A2F472A-A44B-FD48-8940-5D960D44F4FA}" dt="2019-02-11T02:25:04.046" v="19"/>
          <ac:inkMkLst>
            <pc:docMk/>
            <pc:sldMk cId="1603085136" sldId="276"/>
            <ac:inkMk id="7" creationId="{99F3FB3F-B83E-ED4E-87A0-D9BC6115EE1C}"/>
          </ac:inkMkLst>
        </pc:inkChg>
        <pc:inkChg chg="add del">
          <ac:chgData name="Andrej Bogdanov" userId="51811781_tp_dropbox" providerId="OAuth2" clId="{7A2F472A-A44B-FD48-8940-5D960D44F4FA}" dt="2019-02-11T02:25:04.039" v="17"/>
          <ac:inkMkLst>
            <pc:docMk/>
            <pc:sldMk cId="1603085136" sldId="276"/>
            <ac:inkMk id="8" creationId="{E243FC31-D318-8342-9559-0F5E3F05743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9" creationId="{A8F00FC2-1745-3646-A2FB-D3D377FC8A90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0" creationId="{D18B8880-6147-0748-A820-F98F7807419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1" creationId="{687D6DE5-2BA3-6845-9B74-C1F4C832DAB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2" creationId="{E9ED4817-9043-724B-BDCC-1CDA7BB8406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3" creationId="{0224246E-9015-034D-A44D-E4D43CD34AF6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4" creationId="{DBA3F930-C3DD-7248-8219-82543B732C53}"/>
          </ac:inkMkLst>
        </pc:inkChg>
        <pc:inkChg chg="add del">
          <ac:chgData name="Andrej Bogdanov" userId="51811781_tp_dropbox" providerId="OAuth2" clId="{7A2F472A-A44B-FD48-8940-5D960D44F4FA}" dt="2019-02-11T02:25:04.054" v="21"/>
          <ac:inkMkLst>
            <pc:docMk/>
            <pc:sldMk cId="1603085136" sldId="276"/>
            <ac:inkMk id="15" creationId="{C2EE6BD2-B251-8648-A838-23EA078E22FB}"/>
          </ac:inkMkLst>
        </pc:inkChg>
        <pc:inkChg chg="add del reco">
          <ac:chgData name="Andrej Bogdanov" userId="51811781_tp_dropbox" providerId="OAuth2" clId="{7A2F472A-A44B-FD48-8940-5D960D44F4FA}" dt="2019-02-11T02:25:04.036" v="16"/>
          <ac:inkMkLst>
            <pc:docMk/>
            <pc:sldMk cId="1603085136" sldId="276"/>
            <ac:inkMk id="16" creationId="{F26C85FD-395B-9E41-AFAB-22D72EA8AE57}"/>
          </ac:inkMkLst>
        </pc:inkChg>
        <pc:inkChg chg="add del reco">
          <ac:chgData name="Andrej Bogdanov" userId="51811781_tp_dropbox" providerId="OAuth2" clId="{7A2F472A-A44B-FD48-8940-5D960D44F4FA}" dt="2019-02-11T02:25:04.043" v="18"/>
          <ac:inkMkLst>
            <pc:docMk/>
            <pc:sldMk cId="1603085136" sldId="276"/>
            <ac:inkMk id="17" creationId="{87BD2555-E321-4241-9887-96906CA6165D}"/>
          </ac:inkMkLst>
        </pc:inkChg>
        <pc:inkChg chg="add del reco">
          <ac:chgData name="Andrej Bogdanov" userId="51811781_tp_dropbox" providerId="OAuth2" clId="{7A2F472A-A44B-FD48-8940-5D960D44F4FA}" dt="2019-02-11T02:25:04.049" v="20"/>
          <ac:inkMkLst>
            <pc:docMk/>
            <pc:sldMk cId="1603085136" sldId="276"/>
            <ac:inkMk id="18" creationId="{DB705789-39FA-0246-A906-F5DB4019D206}"/>
          </ac:inkMkLst>
        </pc:inkChg>
        <pc:inkChg chg="add">
          <ac:chgData name="Andrej Bogdanov" userId="51811781_tp_dropbox" providerId="OAuth2" clId="{7A2F472A-A44B-FD48-8940-5D960D44F4FA}" dt="2019-02-11T02:26:09.534" v="22" actId="7634"/>
          <ac:inkMkLst>
            <pc:docMk/>
            <pc:sldMk cId="1603085136" sldId="276"/>
            <ac:inkMk id="22" creationId="{E4B03EB0-C635-C84A-BA72-B301C92A1ECD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102756751" sldId="277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3102756751" sldId="277"/>
            <ac:inkMk id="3" creationId="{4B2CDA50-681C-6242-A079-2312B217622A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102756751" sldId="277"/>
            <ac:inkMk id="4" creationId="{50757370-255B-F441-8205-6AE7860BD95C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831725875" sldId="278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3831725875" sldId="278"/>
            <ac:inkMk id="3" creationId="{EB825334-2920-2A41-8EDA-C288B4DD367B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831725875" sldId="278"/>
            <ac:inkMk id="8" creationId="{757334AC-64A1-9448-B75C-4645E40610A4}"/>
          </ac:inkMkLst>
        </pc:inkChg>
      </pc:sldChg>
      <pc:sldChg chg="addSp">
        <pc:chgData name="Andrej Bogdanov" userId="51811781_tp_dropbox" providerId="OAuth2" clId="{7A2F472A-A44B-FD48-8940-5D960D44F4FA}" dt="2019-02-11T02:24:16.623" v="1" actId="7634"/>
        <pc:sldMkLst>
          <pc:docMk/>
          <pc:sldMk cId="1084490455" sldId="279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1084490455" sldId="279"/>
            <ac:inkMk id="2" creationId="{35B2EDF9-CD73-DF47-A1DA-C4DA485DFA25}"/>
          </ac:inkMkLst>
        </pc:inkChg>
      </pc:sldChg>
      <pc:sldChg chg="addSp delSp modSp">
        <pc:chgData name="Andrej Bogdanov" userId="51811781_tp_dropbox" providerId="OAuth2" clId="{7A2F472A-A44B-FD48-8940-5D960D44F4FA}" dt="2019-02-13T02:28:42.193" v="69" actId="7634"/>
        <pc:sldMkLst>
          <pc:docMk/>
          <pc:sldMk cId="1639507249" sldId="280"/>
        </pc:sldMkLst>
        <pc:inkChg chg="add mod">
          <ac:chgData name="Andrej Bogdanov" userId="51811781_tp_dropbox" providerId="OAuth2" clId="{7A2F472A-A44B-FD48-8940-5D960D44F4FA}" dt="2019-02-13T01:51:08.905" v="46" actId="1076"/>
          <ac:inkMkLst>
            <pc:docMk/>
            <pc:sldMk cId="1639507249" sldId="280"/>
            <ac:inkMk id="2" creationId="{8915B81D-86C1-264A-8F1E-E2E77BCD5E3A}"/>
          </ac:inkMkLst>
        </pc:inkChg>
        <pc:inkChg chg="add mod modStrokes">
          <ac:chgData name="Andrej Bogdanov" userId="51811781_tp_dropbox" providerId="OAuth2" clId="{7A2F472A-A44B-FD48-8940-5D960D44F4FA}" dt="2019-02-13T02:00:59.999" v="51" actId="1076"/>
          <ac:inkMkLst>
            <pc:docMk/>
            <pc:sldMk cId="1639507249" sldId="280"/>
            <ac:inkMk id="3" creationId="{B028B616-0DC7-D946-87DF-A1C893831715}"/>
          </ac:inkMkLst>
        </pc:inkChg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639507249" sldId="280"/>
            <ac:inkMk id="6" creationId="{DC52EB26-A074-9045-B59F-88B07215B693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639507249" sldId="280"/>
            <ac:inkMk id="7" creationId="{C3D698A9-6BB4-E140-8651-CCDF9DFE7C7B}"/>
          </ac:inkMkLst>
        </pc:inkChg>
      </pc:sldChg>
      <pc:sldChg chg="addSp delSp">
        <pc:chgData name="Andrej Bogdanov" userId="51811781_tp_dropbox" providerId="OAuth2" clId="{7A2F472A-A44B-FD48-8940-5D960D44F4FA}" dt="2019-02-13T03:40:33.800" v="76" actId="7634"/>
        <pc:sldMkLst>
          <pc:docMk/>
          <pc:sldMk cId="2021303658" sldId="281"/>
        </pc:sldMkLst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2021303658" sldId="281"/>
            <ac:inkMk id="3" creationId="{88C24DB1-74D1-9D48-98DC-7392B2407061}"/>
          </ac:inkMkLst>
        </pc:inkChg>
        <pc:inkChg chg="add">
          <ac:chgData name="Andrej Bogdanov" userId="51811781_tp_dropbox" providerId="OAuth2" clId="{7A2F472A-A44B-FD48-8940-5D960D44F4FA}" dt="2019-02-13T03:40:33.800" v="76" actId="7634"/>
          <ac:inkMkLst>
            <pc:docMk/>
            <pc:sldMk cId="2021303658" sldId="281"/>
            <ac:inkMk id="3" creationId="{890D5C78-8335-C442-A309-FD1CB1B6464F}"/>
          </ac:inkMkLst>
        </pc:inkChg>
      </pc:sldChg>
      <pc:sldChg chg="addSp delSp">
        <pc:chgData name="Andrej Bogdanov" userId="51811781_tp_dropbox" providerId="OAuth2" clId="{7A2F472A-A44B-FD48-8940-5D960D44F4FA}" dt="2019-02-13T02:28:42.193" v="69" actId="7634"/>
        <pc:sldMkLst>
          <pc:docMk/>
          <pc:sldMk cId="180715161" sldId="282"/>
        </pc:sldMkLst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80715161" sldId="282"/>
            <ac:inkMk id="3" creationId="{884C5F8E-B49A-4F4D-9C82-FE84E77DB36E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80715161" sldId="282"/>
            <ac:inkMk id="4" creationId="{81A16EBD-B7D4-B343-B9B5-12CF0E9A15F6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80715161" sldId="282"/>
            <ac:inkMk id="5" creationId="{BCE3D999-A15D-3E4F-B909-3A2C2E7C271F}"/>
          </ac:inkMkLst>
        </pc:inkChg>
      </pc:sldChg>
      <pc:sldChg chg="addSp delSp modSp addAnim delAnim">
        <pc:chgData name="Andrej Bogdanov" userId="51811781_tp_dropbox" providerId="OAuth2" clId="{7A2F472A-A44B-FD48-8940-5D960D44F4FA}" dt="2019-02-13T02:28:42.193" v="69" actId="7634"/>
        <pc:sldMkLst>
          <pc:docMk/>
          <pc:sldMk cId="1703788892" sldId="285"/>
        </pc:sldMkLst>
        <pc:spChg chg="mod">
          <ac:chgData name="Andrej Bogdanov" userId="51811781_tp_dropbox" providerId="OAuth2" clId="{7A2F472A-A44B-FD48-8940-5D960D44F4FA}" dt="2019-02-13T02:25:37.797" v="67" actId="20577"/>
          <ac:spMkLst>
            <pc:docMk/>
            <pc:sldMk cId="1703788892" sldId="285"/>
            <ac:spMk id="7" creationId="{F54A20E5-DCEA-804D-858D-DDBDB3B7367A}"/>
          </ac:spMkLst>
        </pc:spChg>
        <pc:spChg chg="mod">
          <ac:chgData name="Andrej Bogdanov" userId="51811781_tp_dropbox" providerId="OAuth2" clId="{7A2F472A-A44B-FD48-8940-5D960D44F4FA}" dt="2019-02-13T02:25:17.570" v="62" actId="1076"/>
          <ac:spMkLst>
            <pc:docMk/>
            <pc:sldMk cId="1703788892" sldId="285"/>
            <ac:spMk id="10" creationId="{3D23D1B1-560A-CF47-90ED-5F6B5ECB953F}"/>
          </ac:spMkLst>
        </pc:spChg>
        <pc:grpChg chg="add del mod">
          <ac:chgData name="Andrej Bogdanov" userId="51811781_tp_dropbox" providerId="OAuth2" clId="{7A2F472A-A44B-FD48-8940-5D960D44F4FA}" dt="2019-02-13T02:25:51.248" v="68" actId="1076"/>
          <ac:grpSpMkLst>
            <pc:docMk/>
            <pc:sldMk cId="1703788892" sldId="285"/>
            <ac:grpSpMk id="16" creationId="{76886ED3-DCEC-1946-B509-6498D2B6FC95}"/>
          </ac:grpSpMkLst>
        </pc:grp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1703788892" sldId="285"/>
            <ac:inkMk id="2" creationId="{833FFF35-1FE1-A64E-ABC3-9E9E6CF03577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703788892" sldId="285"/>
            <ac:inkMk id="11" creationId="{F839D444-C4C0-1E44-9780-A79329243940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923242475" sldId="286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923242475" sldId="286"/>
            <ac:inkMk id="4" creationId="{04669A55-31B4-1F44-B91C-3EFECD7215DE}"/>
          </ac:inkMkLst>
        </pc:ink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923242475" sldId="286"/>
            <ac:inkMk id="4" creationId="{50615957-B89F-894F-B7C8-FB07072B1FD6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923242475" sldId="286"/>
            <ac:inkMk id="5" creationId="{EC100E19-F259-4A4B-8F62-61393A88C64C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1672528523" sldId="287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1672528523" sldId="287"/>
            <ac:inkMk id="3" creationId="{5A57A11D-F7F4-8444-8A3B-701555B83189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672528523" sldId="287"/>
            <ac:inkMk id="3" creationId="{A3AFA4FC-4BA0-4349-8953-D93CC0F1638F}"/>
          </ac:inkMkLst>
        </pc:inkChg>
      </pc:sldChg>
      <pc:sldChg chg="addSp delSp">
        <pc:chgData name="Andrej Bogdanov" userId="51811781_tp_dropbox" providerId="OAuth2" clId="{7A2F472A-A44B-FD48-8940-5D960D44F4FA}" dt="2019-02-13T03:57:55.635" v="80" actId="7634"/>
        <pc:sldMkLst>
          <pc:docMk/>
          <pc:sldMk cId="3094390737" sldId="288"/>
        </pc:sldMkLst>
        <pc:inkChg chg="add del">
          <ac:chgData name="Andrej Bogdanov" userId="51811781_tp_dropbox" providerId="OAuth2" clId="{7A2F472A-A44B-FD48-8940-5D960D44F4FA}" dt="2019-02-13T03:50:00.817" v="79" actId="478"/>
          <ac:inkMkLst>
            <pc:docMk/>
            <pc:sldMk cId="3094390737" sldId="288"/>
            <ac:inkMk id="3" creationId="{8D5618A2-017A-0C4D-8046-78CB11FA6107}"/>
          </ac:inkMkLst>
        </pc:inkChg>
        <pc:inkChg chg="add del">
          <ac:chgData name="Andrej Bogdanov" userId="51811781_tp_dropbox" providerId="OAuth2" clId="{7A2F472A-A44B-FD48-8940-5D960D44F4FA}" dt="2019-02-13T03:49:55.183" v="78" actId="478"/>
          <ac:inkMkLst>
            <pc:docMk/>
            <pc:sldMk cId="3094390737" sldId="288"/>
            <ac:inkMk id="4" creationId="{8385FB3C-51DC-8648-ABB0-66EFE2A68AE8}"/>
          </ac:inkMkLst>
        </pc:inkChg>
        <pc:inkChg chg="add">
          <ac:chgData name="Andrej Bogdanov" userId="51811781_tp_dropbox" providerId="OAuth2" clId="{7A2F472A-A44B-FD48-8940-5D960D44F4FA}" dt="2019-02-13T03:57:55.635" v="80" actId="7634"/>
          <ac:inkMkLst>
            <pc:docMk/>
            <pc:sldMk cId="3094390737" sldId="288"/>
            <ac:inkMk id="6" creationId="{3FCF3055-14F3-6547-A45F-11E920C09778}"/>
          </ac:inkMkLst>
        </pc:inkChg>
      </pc:sldChg>
      <pc:sldChg chg="addSp delSp modSp">
        <pc:chgData name="Andrej Bogdanov" userId="51811781_tp_dropbox" providerId="OAuth2" clId="{7A2F472A-A44B-FD48-8940-5D960D44F4FA}" dt="2019-02-18T02:42:34.814" v="114" actId="7634"/>
        <pc:sldMkLst>
          <pc:docMk/>
          <pc:sldMk cId="3037751846" sldId="295"/>
        </pc:sldMkLst>
        <pc:inkChg chg="add">
          <ac:chgData name="Andrej Bogdanov" userId="51811781_tp_dropbox" providerId="OAuth2" clId="{7A2F472A-A44B-FD48-8940-5D960D44F4FA}" dt="2019-02-18T02:42:06.569" v="111" actId="7634"/>
          <ac:inkMkLst>
            <pc:docMk/>
            <pc:sldMk cId="3037751846" sldId="295"/>
            <ac:inkMk id="3" creationId="{408B5E69-3A68-8242-9F43-F2D8E9B1BDC9}"/>
          </ac:inkMkLst>
        </pc:inkChg>
        <pc:inkChg chg="add del mod modStrokes">
          <ac:chgData name="Andrej Bogdanov" userId="51811781_tp_dropbox" providerId="OAuth2" clId="{7A2F472A-A44B-FD48-8940-5D960D44F4FA}" dt="2019-02-13T04:13:04.335" v="91"/>
          <ac:inkMkLst>
            <pc:docMk/>
            <pc:sldMk cId="3037751846" sldId="295"/>
            <ac:inkMk id="3" creationId="{417CA195-27F9-9245-B4A1-433DD87BBC8B}"/>
          </ac:inkMkLst>
        </pc:inkChg>
        <pc:inkChg chg="add">
          <ac:chgData name="Andrej Bogdanov" userId="51811781_tp_dropbox" providerId="OAuth2" clId="{7A2F472A-A44B-FD48-8940-5D960D44F4FA}" dt="2019-02-18T02:42:34.814" v="114" actId="7634"/>
          <ac:inkMkLst>
            <pc:docMk/>
            <pc:sldMk cId="3037751846" sldId="295"/>
            <ac:inkMk id="4" creationId="{67B1685C-94CE-2F46-B336-48282AD9B019}"/>
          </ac:inkMkLst>
        </pc:inkChg>
        <pc:inkChg chg="add del">
          <ac:chgData name="Andrej Bogdanov" userId="51811781_tp_dropbox" providerId="OAuth2" clId="{7A2F472A-A44B-FD48-8940-5D960D44F4FA}" dt="2019-02-13T03:58:08.386" v="84"/>
          <ac:inkMkLst>
            <pc:docMk/>
            <pc:sldMk cId="3037751846" sldId="295"/>
            <ac:inkMk id="4" creationId="{B3F5CA68-AD06-A14C-B492-E93513210881}"/>
          </ac:inkMkLst>
        </pc:inkChg>
        <pc:inkChg chg="add mod modStrokes">
          <ac:chgData name="Andrej Bogdanov" userId="51811781_tp_dropbox" providerId="OAuth2" clId="{7A2F472A-A44B-FD48-8940-5D960D44F4FA}" dt="2019-02-18T02:42:13.964" v="113"/>
          <ac:inkMkLst>
            <pc:docMk/>
            <pc:sldMk cId="3037751846" sldId="295"/>
            <ac:inkMk id="6" creationId="{C18B45A6-6EF6-3A47-9E7B-FB1ED88A1E35}"/>
          </ac:inkMkLst>
        </pc:inkChg>
      </pc:sldChg>
      <pc:sldChg chg="addSp delSp modSp">
        <pc:chgData name="Andrej Bogdanov" userId="51811781_tp_dropbox" providerId="OAuth2" clId="{7A2F472A-A44B-FD48-8940-5D960D44F4FA}" dt="2019-02-13T04:17:57.070" v="95" actId="7634"/>
        <pc:sldMkLst>
          <pc:docMk/>
          <pc:sldMk cId="1574227773" sldId="297"/>
        </pc:sldMkLst>
        <pc:inkChg chg="add">
          <ac:chgData name="Andrej Bogdanov" userId="51811781_tp_dropbox" providerId="OAuth2" clId="{7A2F472A-A44B-FD48-8940-5D960D44F4FA}" dt="2019-02-13T02:47:06.344" v="73" actId="7634"/>
          <ac:inkMkLst>
            <pc:docMk/>
            <pc:sldMk cId="1574227773" sldId="297"/>
            <ac:inkMk id="4" creationId="{C29441A8-FFC3-1541-A7CB-0EAF6C070D52}"/>
          </ac:inkMkLst>
        </pc:inkChg>
        <pc:inkChg chg="add mod modStrokes">
          <ac:chgData name="Andrej Bogdanov" userId="51811781_tp_dropbox" providerId="OAuth2" clId="{7A2F472A-A44B-FD48-8940-5D960D44F4FA}" dt="2019-02-13T04:14:56.423" v="93"/>
          <ac:inkMkLst>
            <pc:docMk/>
            <pc:sldMk cId="1574227773" sldId="297"/>
            <ac:inkMk id="5" creationId="{3080323C-9A85-7847-8315-C0F4DF1B9FD0}"/>
          </ac:inkMkLst>
        </pc:inkChg>
        <pc:inkChg chg="add del">
          <ac:chgData name="Andrej Bogdanov" userId="51811781_tp_dropbox" providerId="OAuth2" clId="{7A2F472A-A44B-FD48-8940-5D960D44F4FA}" dt="2019-02-13T04:14:56.425" v="94"/>
          <ac:inkMkLst>
            <pc:docMk/>
            <pc:sldMk cId="1574227773" sldId="297"/>
            <ac:inkMk id="6" creationId="{904FF3D2-9439-1744-95D7-C03DA8F41116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1574227773" sldId="297"/>
            <ac:inkMk id="7" creationId="{EF8960E0-086B-A949-8681-923FDC7C2276}"/>
          </ac:inkMkLst>
        </pc:inkChg>
      </pc:sldChg>
      <pc:sldChg chg="addSp delSp modSp ord">
        <pc:chgData name="Andrej Bogdanov" userId="51811781_tp_dropbox" providerId="OAuth2" clId="{7A2F472A-A44B-FD48-8940-5D960D44F4FA}" dt="2019-02-25T03:11:49.697" v="115" actId="7634"/>
        <pc:sldMkLst>
          <pc:docMk/>
          <pc:sldMk cId="3191164337" sldId="298"/>
        </pc:sldMkLst>
        <pc:inkChg chg="add mod modStrokes">
          <ac:chgData name="Andrej Bogdanov" userId="51811781_tp_dropbox" providerId="OAuth2" clId="{7A2F472A-A44B-FD48-8940-5D960D44F4FA}" dt="2019-02-13T04:18:58.664" v="99"/>
          <ac:inkMkLst>
            <pc:docMk/>
            <pc:sldMk cId="3191164337" sldId="298"/>
            <ac:inkMk id="2" creationId="{19B40540-EFFB-5644-BF55-F18B68445ADE}"/>
          </ac:inkMkLst>
        </pc:inkChg>
        <pc:inkChg chg="add">
          <ac:chgData name="Andrej Bogdanov" userId="51811781_tp_dropbox" providerId="OAuth2" clId="{7A2F472A-A44B-FD48-8940-5D960D44F4FA}" dt="2019-02-25T03:11:49.697" v="115" actId="7634"/>
          <ac:inkMkLst>
            <pc:docMk/>
            <pc:sldMk cId="3191164337" sldId="298"/>
            <ac:inkMk id="3" creationId="{05D78126-89B5-FD40-97DE-EDCE8EF75419}"/>
          </ac:inkMkLst>
        </pc:inkChg>
        <pc:inkChg chg="add del">
          <ac:chgData name="Andrej Bogdanov" userId="51811781_tp_dropbox" providerId="OAuth2" clId="{7A2F472A-A44B-FD48-8940-5D960D44F4FA}" dt="2019-02-13T04:18:58.655" v="98"/>
          <ac:inkMkLst>
            <pc:docMk/>
            <pc:sldMk cId="3191164337" sldId="298"/>
            <ac:inkMk id="3" creationId="{1464131C-39C2-E949-9E98-2186D132C965}"/>
          </ac:inkMkLst>
        </pc:inkChg>
      </pc:sldChg>
      <pc:sldChg chg="addSp">
        <pc:chgData name="Andrej Bogdanov" userId="51811781_tp_dropbox" providerId="OAuth2" clId="{7A2F472A-A44B-FD48-8940-5D960D44F4FA}" dt="2019-02-13T04:17:57.070" v="95" actId="7634"/>
        <pc:sldMkLst>
          <pc:docMk/>
          <pc:sldMk cId="3785490273" sldId="299"/>
        </pc:sldMkLst>
        <pc:inkChg chg="add">
          <ac:chgData name="Andrej Bogdanov" userId="51811781_tp_dropbox" providerId="OAuth2" clId="{7A2F472A-A44B-FD48-8940-5D960D44F4FA}" dt="2019-02-13T02:49:41.324" v="74" actId="7634"/>
          <ac:inkMkLst>
            <pc:docMk/>
            <pc:sldMk cId="3785490273" sldId="299"/>
            <ac:inkMk id="2" creationId="{9396ACCD-F4AA-DD42-9684-29D4A3FC7BAA}"/>
          </ac:inkMkLst>
        </pc:inkChg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5490273" sldId="299"/>
            <ac:inkMk id="3" creationId="{3F5AB3EE-65E7-3E42-842C-8136CCA114CF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3785490273" sldId="299"/>
            <ac:inkMk id="5" creationId="{BEE8100B-E81F-FF45-AE35-EFED1EBF89AD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1464172245" sldId="301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1464172245" sldId="301"/>
            <ac:inkMk id="3" creationId="{0A22B2ED-F480-954F-928C-FB76CBFD891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2105609910" sldId="303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2105609910" sldId="303"/>
            <ac:inkMk id="3" creationId="{2D3BCF42-A43E-3245-8880-86D0F1C1E16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752696874" sldId="306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752696874" sldId="306"/>
            <ac:inkMk id="3" creationId="{41C298BC-DD00-CC4F-94CC-94BDA49493E7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3789596273" sldId="308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9596273" sldId="308"/>
            <ac:inkMk id="3" creationId="{274B57E1-DC04-6641-A9BA-645CF3A70733}"/>
          </ac:inkMkLst>
        </pc:inkChg>
      </pc:sldChg>
      <pc:sldChg chg="addSp modSp">
        <pc:chgData name="Andrej Bogdanov" userId="51811781_tp_dropbox" providerId="OAuth2" clId="{7A2F472A-A44B-FD48-8940-5D960D44F4FA}" dt="2019-02-18T02:31:41.442" v="107" actId="7634"/>
        <pc:sldMkLst>
          <pc:docMk/>
          <pc:sldMk cId="217158713" sldId="309"/>
        </pc:sldMkLst>
        <pc:inkChg chg="add mod modStrokes">
          <ac:chgData name="Andrej Bogdanov" userId="51811781_tp_dropbox" providerId="OAuth2" clId="{7A2F472A-A44B-FD48-8940-5D960D44F4FA}" dt="2019-02-18T02:31:17.953" v="106"/>
          <ac:inkMkLst>
            <pc:docMk/>
            <pc:sldMk cId="217158713" sldId="309"/>
            <ac:inkMk id="3" creationId="{9341FA8F-9FCD-1F4E-88A9-9C77859ED65D}"/>
          </ac:inkMkLst>
        </pc:inkChg>
        <pc:inkChg chg="add">
          <ac:chgData name="Andrej Bogdanov" userId="51811781_tp_dropbox" providerId="OAuth2" clId="{7A2F472A-A44B-FD48-8940-5D960D44F4FA}" dt="2019-02-18T02:31:41.442" v="107" actId="7634"/>
          <ac:inkMkLst>
            <pc:docMk/>
            <pc:sldMk cId="217158713" sldId="309"/>
            <ac:inkMk id="7" creationId="{90760D57-BEF5-274B-A176-004BE1E336DA}"/>
          </ac:inkMkLst>
        </pc:inkChg>
      </pc:sldChg>
      <pc:sldChg chg="addSp modSp">
        <pc:chgData name="Andrej Bogdanov" userId="51811781_tp_dropbox" providerId="OAuth2" clId="{7A2F472A-A44B-FD48-8940-5D960D44F4FA}" dt="2019-02-18T02:31:05.123" v="104" actId="7634"/>
        <pc:sldMkLst>
          <pc:docMk/>
          <pc:sldMk cId="1452738750" sldId="310"/>
        </pc:sldMkLst>
        <pc:inkChg chg="add">
          <ac:chgData name="Andrej Bogdanov" userId="51811781_tp_dropbox" providerId="OAuth2" clId="{7A2F472A-A44B-FD48-8940-5D960D44F4FA}" dt="2019-02-18T01:38:09.792" v="100" actId="7634"/>
          <ac:inkMkLst>
            <pc:docMk/>
            <pc:sldMk cId="1452738750" sldId="310"/>
            <ac:inkMk id="3" creationId="{286A864D-27C3-3843-AA62-8F78BE020722}"/>
          </ac:inkMkLst>
        </pc:inkChg>
        <pc:inkChg chg="add mod modStrokes">
          <ac:chgData name="Andrej Bogdanov" userId="51811781_tp_dropbox" providerId="OAuth2" clId="{7A2F472A-A44B-FD48-8940-5D960D44F4FA}" dt="2019-02-18T02:29:36.368" v="103"/>
          <ac:inkMkLst>
            <pc:docMk/>
            <pc:sldMk cId="1452738750" sldId="310"/>
            <ac:inkMk id="7" creationId="{40BC0EED-5FDB-254C-91BB-E27C583ADF7A}"/>
          </ac:inkMkLst>
        </pc:inkChg>
        <pc:inkChg chg="add">
          <ac:chgData name="Andrej Bogdanov" userId="51811781_tp_dropbox" providerId="OAuth2" clId="{7A2F472A-A44B-FD48-8940-5D960D44F4FA}" dt="2019-02-18T02:31:05.123" v="104" actId="7634"/>
          <ac:inkMkLst>
            <pc:docMk/>
            <pc:sldMk cId="1452738750" sldId="310"/>
            <ac:inkMk id="8" creationId="{D642D0B4-4BE9-2C43-98C2-BB153B5B2780}"/>
          </ac:inkMkLst>
        </pc:inkChg>
      </pc:sldChg>
      <pc:sldChg chg="addSp modSp add">
        <pc:chgData name="Andrej Bogdanov" userId="51811781_tp_dropbox" providerId="OAuth2" clId="{7A2F472A-A44B-FD48-8940-5D960D44F4FA}" dt="2019-02-13T01:50:31.215" v="38" actId="1076"/>
        <pc:sldMkLst>
          <pc:docMk/>
          <pc:sldMk cId="303525258" sldId="314"/>
        </pc:sldMkLst>
        <pc:inkChg chg="mod modStrokes">
          <ac:chgData name="Andrej Bogdanov" userId="51811781_tp_dropbox" providerId="OAuth2" clId="{7A2F472A-A44B-FD48-8940-5D960D44F4FA}" dt="2019-02-13T01:23:01.034" v="24"/>
          <ac:inkMkLst>
            <pc:docMk/>
            <pc:sldMk cId="303525258" sldId="314"/>
            <ac:inkMk id="2" creationId="{35B2EDF9-CD73-DF47-A1DA-C4DA485DFA25}"/>
          </ac:inkMkLst>
        </pc:inkChg>
        <pc:inkChg chg="add mod">
          <ac:chgData name="Andrej Bogdanov" userId="51811781_tp_dropbox" providerId="OAuth2" clId="{7A2F472A-A44B-FD48-8940-5D960D44F4FA}" dt="2019-02-13T01:50:31.215" v="38" actId="1076"/>
          <ac:inkMkLst>
            <pc:docMk/>
            <pc:sldMk cId="303525258" sldId="314"/>
            <ac:inkMk id="3" creationId="{A6AC4E7B-A719-E243-87C3-49CD2E2FC2AD}"/>
          </ac:inkMkLst>
        </pc:inkChg>
      </pc:sldChg>
    </pc:docChg>
  </pc:docChgLst>
  <pc:docChgLst>
    <pc:chgData name="Andrej Bogdanov (CSD)" userId="54a3fc38-bcd8-4812-b887-b84a314b9e17" providerId="ADAL" clId="{2A3C1ACC-AE81-8546-868C-5A59FF27EB17}"/>
    <pc:docChg chg="custSel modSld">
      <pc:chgData name="Andrej Bogdanov (CSD)" userId="54a3fc38-bcd8-4812-b887-b84a314b9e17" providerId="ADAL" clId="{2A3C1ACC-AE81-8546-868C-5A59FF27EB17}" dt="2022-11-07T14:23:25.173" v="41" actId="7634"/>
      <pc:docMkLst>
        <pc:docMk/>
      </pc:docMkLst>
      <pc:sldChg chg="addSp">
        <pc:chgData name="Andrej Bogdanov (CSD)" userId="54a3fc38-bcd8-4812-b887-b84a314b9e17" providerId="ADAL" clId="{2A3C1ACC-AE81-8546-868C-5A59FF27EB17}" dt="2022-11-07T07:15:22.202" v="0" actId="7634"/>
        <pc:sldMkLst>
          <pc:docMk/>
          <pc:sldMk cId="3540382326" sldId="273"/>
        </pc:sldMkLst>
        <pc:inkChg chg="add">
          <ac:chgData name="Andrej Bogdanov (CSD)" userId="54a3fc38-bcd8-4812-b887-b84a314b9e17" providerId="ADAL" clId="{2A3C1ACC-AE81-8546-868C-5A59FF27EB17}" dt="2022-11-07T07:15:22.202" v="0" actId="7634"/>
          <ac:inkMkLst>
            <pc:docMk/>
            <pc:sldMk cId="3540382326" sldId="273"/>
            <ac:inkMk id="4" creationId="{CE29FF10-6FFA-BF5A-CA6B-6B5DDAE3F076}"/>
          </ac:inkMkLst>
        </pc:inkChg>
      </pc:sldChg>
      <pc:sldChg chg="addSp">
        <pc:chgData name="Andrej Bogdanov (CSD)" userId="54a3fc38-bcd8-4812-b887-b84a314b9e17" providerId="ADAL" clId="{2A3C1ACC-AE81-8546-868C-5A59FF27EB17}" dt="2022-11-07T07:15:22.202" v="0" actId="7634"/>
        <pc:sldMkLst>
          <pc:docMk/>
          <pc:sldMk cId="2725336314" sldId="284"/>
        </pc:sldMkLst>
        <pc:inkChg chg="add">
          <ac:chgData name="Andrej Bogdanov (CSD)" userId="54a3fc38-bcd8-4812-b887-b84a314b9e17" providerId="ADAL" clId="{2A3C1ACC-AE81-8546-868C-5A59FF27EB17}" dt="2022-11-07T07:15:22.202" v="0" actId="7634"/>
          <ac:inkMkLst>
            <pc:docMk/>
            <pc:sldMk cId="2725336314" sldId="284"/>
            <ac:inkMk id="2" creationId="{3E18464D-8468-C54D-BBB0-A150358E4557}"/>
          </ac:inkMkLst>
        </pc:inkChg>
      </pc:sldChg>
      <pc:sldChg chg="addSp">
        <pc:chgData name="Andrej Bogdanov (CSD)" userId="54a3fc38-bcd8-4812-b887-b84a314b9e17" providerId="ADAL" clId="{2A3C1ACC-AE81-8546-868C-5A59FF27EB17}" dt="2022-11-07T07:15:22.202" v="0" actId="7634"/>
        <pc:sldMkLst>
          <pc:docMk/>
          <pc:sldMk cId="2073759360" sldId="286"/>
        </pc:sldMkLst>
        <pc:inkChg chg="add">
          <ac:chgData name="Andrej Bogdanov (CSD)" userId="54a3fc38-bcd8-4812-b887-b84a314b9e17" providerId="ADAL" clId="{2A3C1ACC-AE81-8546-868C-5A59FF27EB17}" dt="2022-11-07T07:15:22.202" v="0" actId="7634"/>
          <ac:inkMkLst>
            <pc:docMk/>
            <pc:sldMk cId="2073759360" sldId="286"/>
            <ac:inkMk id="3" creationId="{99988F49-0C85-A57D-08FD-DEE81E39A51D}"/>
          </ac:inkMkLst>
        </pc:inkChg>
      </pc:sldChg>
      <pc:sldChg chg="addSp">
        <pc:chgData name="Andrej Bogdanov (CSD)" userId="54a3fc38-bcd8-4812-b887-b84a314b9e17" providerId="ADAL" clId="{2A3C1ACC-AE81-8546-868C-5A59FF27EB17}" dt="2022-11-07T07:15:22.202" v="0" actId="7634"/>
        <pc:sldMkLst>
          <pc:docMk/>
          <pc:sldMk cId="1307949060" sldId="288"/>
        </pc:sldMkLst>
        <pc:inkChg chg="add">
          <ac:chgData name="Andrej Bogdanov (CSD)" userId="54a3fc38-bcd8-4812-b887-b84a314b9e17" providerId="ADAL" clId="{2A3C1ACC-AE81-8546-868C-5A59FF27EB17}" dt="2022-11-07T07:15:22.202" v="0" actId="7634"/>
          <ac:inkMkLst>
            <pc:docMk/>
            <pc:sldMk cId="1307949060" sldId="288"/>
            <ac:inkMk id="8" creationId="{59D5D57B-9ED0-652E-413E-C1094DED740F}"/>
          </ac:inkMkLst>
        </pc:inkChg>
      </pc:sldChg>
      <pc:sldChg chg="addSp">
        <pc:chgData name="Andrej Bogdanov (CSD)" userId="54a3fc38-bcd8-4812-b887-b84a314b9e17" providerId="ADAL" clId="{2A3C1ACC-AE81-8546-868C-5A59FF27EB17}" dt="2022-11-07T07:15:22.202" v="0" actId="7634"/>
        <pc:sldMkLst>
          <pc:docMk/>
          <pc:sldMk cId="510072255" sldId="297"/>
        </pc:sldMkLst>
        <pc:inkChg chg="add">
          <ac:chgData name="Andrej Bogdanov (CSD)" userId="54a3fc38-bcd8-4812-b887-b84a314b9e17" providerId="ADAL" clId="{2A3C1ACC-AE81-8546-868C-5A59FF27EB17}" dt="2022-11-07T07:15:22.202" v="0" actId="7634"/>
          <ac:inkMkLst>
            <pc:docMk/>
            <pc:sldMk cId="510072255" sldId="297"/>
            <ac:inkMk id="6" creationId="{370E9A85-9016-01FA-22E8-AB7B2C830C53}"/>
          </ac:inkMkLst>
        </pc:inkChg>
      </pc:sldChg>
      <pc:sldChg chg="addSp">
        <pc:chgData name="Andrej Bogdanov (CSD)" userId="54a3fc38-bcd8-4812-b887-b84a314b9e17" providerId="ADAL" clId="{2A3C1ACC-AE81-8546-868C-5A59FF27EB17}" dt="2022-11-07T07:55:34.173" v="1" actId="7634"/>
        <pc:sldMkLst>
          <pc:docMk/>
          <pc:sldMk cId="2156532762" sldId="298"/>
        </pc:sldMkLst>
        <pc:inkChg chg="add">
          <ac:chgData name="Andrej Bogdanov (CSD)" userId="54a3fc38-bcd8-4812-b887-b84a314b9e17" providerId="ADAL" clId="{2A3C1ACC-AE81-8546-868C-5A59FF27EB17}" dt="2022-11-07T07:55:34.173" v="1" actId="7634"/>
          <ac:inkMkLst>
            <pc:docMk/>
            <pc:sldMk cId="2156532762" sldId="298"/>
            <ac:inkMk id="2" creationId="{4103B63A-3DE0-7A2E-05A0-774E61FC575B}"/>
          </ac:inkMkLst>
        </pc:inkChg>
      </pc:sldChg>
      <pc:sldChg chg="addSp">
        <pc:chgData name="Andrej Bogdanov (CSD)" userId="54a3fc38-bcd8-4812-b887-b84a314b9e17" providerId="ADAL" clId="{2A3C1ACC-AE81-8546-868C-5A59FF27EB17}" dt="2022-11-07T07:55:34.173" v="1" actId="7634"/>
        <pc:sldMkLst>
          <pc:docMk/>
          <pc:sldMk cId="4250335201" sldId="299"/>
        </pc:sldMkLst>
        <pc:inkChg chg="add">
          <ac:chgData name="Andrej Bogdanov (CSD)" userId="54a3fc38-bcd8-4812-b887-b84a314b9e17" providerId="ADAL" clId="{2A3C1ACC-AE81-8546-868C-5A59FF27EB17}" dt="2022-11-07T07:55:34.173" v="1" actId="7634"/>
          <ac:inkMkLst>
            <pc:docMk/>
            <pc:sldMk cId="4250335201" sldId="299"/>
            <ac:inkMk id="3" creationId="{C8BC74BB-679A-5B86-00F9-6EB75C9CA257}"/>
          </ac:inkMkLst>
        </pc:inkChg>
      </pc:sldChg>
      <pc:sldChg chg="addSp">
        <pc:chgData name="Andrej Bogdanov (CSD)" userId="54a3fc38-bcd8-4812-b887-b84a314b9e17" providerId="ADAL" clId="{2A3C1ACC-AE81-8546-868C-5A59FF27EB17}" dt="2022-11-07T07:55:34.173" v="1" actId="7634"/>
        <pc:sldMkLst>
          <pc:docMk/>
          <pc:sldMk cId="2404468289" sldId="300"/>
        </pc:sldMkLst>
        <pc:inkChg chg="add">
          <ac:chgData name="Andrej Bogdanov (CSD)" userId="54a3fc38-bcd8-4812-b887-b84a314b9e17" providerId="ADAL" clId="{2A3C1ACC-AE81-8546-868C-5A59FF27EB17}" dt="2022-11-07T07:55:34.173" v="1" actId="7634"/>
          <ac:inkMkLst>
            <pc:docMk/>
            <pc:sldMk cId="2404468289" sldId="300"/>
            <ac:inkMk id="3" creationId="{465E3FA6-910D-C87D-4BA7-26D22007AC98}"/>
          </ac:inkMkLst>
        </pc:inkChg>
      </pc:sldChg>
      <pc:sldChg chg="addSp">
        <pc:chgData name="Andrej Bogdanov (CSD)" userId="54a3fc38-bcd8-4812-b887-b84a314b9e17" providerId="ADAL" clId="{2A3C1ACC-AE81-8546-868C-5A59FF27EB17}" dt="2022-11-07T07:15:22.202" v="0" actId="7634"/>
        <pc:sldMkLst>
          <pc:docMk/>
          <pc:sldMk cId="58802698" sldId="301"/>
        </pc:sldMkLst>
        <pc:inkChg chg="add">
          <ac:chgData name="Andrej Bogdanov (CSD)" userId="54a3fc38-bcd8-4812-b887-b84a314b9e17" providerId="ADAL" clId="{2A3C1ACC-AE81-8546-868C-5A59FF27EB17}" dt="2022-11-07T07:15:22.202" v="0" actId="7634"/>
          <ac:inkMkLst>
            <pc:docMk/>
            <pc:sldMk cId="58802698" sldId="301"/>
            <ac:inkMk id="2" creationId="{E92636F6-DFC6-7EB1-65D0-E0BEF07C1413}"/>
          </ac:inkMkLst>
        </pc:inkChg>
      </pc:sldChg>
      <pc:sldChg chg="addSp">
        <pc:chgData name="Andrej Bogdanov (CSD)" userId="54a3fc38-bcd8-4812-b887-b84a314b9e17" providerId="ADAL" clId="{2A3C1ACC-AE81-8546-868C-5A59FF27EB17}" dt="2022-11-07T07:55:34.173" v="1" actId="7634"/>
        <pc:sldMkLst>
          <pc:docMk/>
          <pc:sldMk cId="120396507" sldId="304"/>
        </pc:sldMkLst>
        <pc:inkChg chg="add">
          <ac:chgData name="Andrej Bogdanov (CSD)" userId="54a3fc38-bcd8-4812-b887-b84a314b9e17" providerId="ADAL" clId="{2A3C1ACC-AE81-8546-868C-5A59FF27EB17}" dt="2022-11-07T07:55:34.173" v="1" actId="7634"/>
          <ac:inkMkLst>
            <pc:docMk/>
            <pc:sldMk cId="120396507" sldId="304"/>
            <ac:inkMk id="2" creationId="{7182C83D-6084-3F60-2FB3-2ACE58C96C9D}"/>
          </ac:inkMkLst>
        </pc:inkChg>
      </pc:sldChg>
      <pc:sldChg chg="addSp">
        <pc:chgData name="Andrej Bogdanov (CSD)" userId="54a3fc38-bcd8-4812-b887-b84a314b9e17" providerId="ADAL" clId="{2A3C1ACC-AE81-8546-868C-5A59FF27EB17}" dt="2022-11-07T07:55:34.173" v="1" actId="7634"/>
        <pc:sldMkLst>
          <pc:docMk/>
          <pc:sldMk cId="4280149189" sldId="305"/>
        </pc:sldMkLst>
        <pc:inkChg chg="add">
          <ac:chgData name="Andrej Bogdanov (CSD)" userId="54a3fc38-bcd8-4812-b887-b84a314b9e17" providerId="ADAL" clId="{2A3C1ACC-AE81-8546-868C-5A59FF27EB17}" dt="2022-11-07T07:55:34.173" v="1" actId="7634"/>
          <ac:inkMkLst>
            <pc:docMk/>
            <pc:sldMk cId="4280149189" sldId="305"/>
            <ac:inkMk id="3" creationId="{70944325-BC4C-6EB4-4975-2687903C9478}"/>
          </ac:inkMkLst>
        </pc:inkChg>
      </pc:sldChg>
      <pc:sldChg chg="addSp">
        <pc:chgData name="Andrej Bogdanov (CSD)" userId="54a3fc38-bcd8-4812-b887-b84a314b9e17" providerId="ADAL" clId="{2A3C1ACC-AE81-8546-868C-5A59FF27EB17}" dt="2022-11-07T07:55:34.173" v="1" actId="7634"/>
        <pc:sldMkLst>
          <pc:docMk/>
          <pc:sldMk cId="128419670" sldId="306"/>
        </pc:sldMkLst>
        <pc:inkChg chg="add">
          <ac:chgData name="Andrej Bogdanov (CSD)" userId="54a3fc38-bcd8-4812-b887-b84a314b9e17" providerId="ADAL" clId="{2A3C1ACC-AE81-8546-868C-5A59FF27EB17}" dt="2022-11-07T07:55:34.173" v="1" actId="7634"/>
          <ac:inkMkLst>
            <pc:docMk/>
            <pc:sldMk cId="128419670" sldId="306"/>
            <ac:inkMk id="2" creationId="{EB39E6CD-A4F5-8589-BEFF-4E863C17D904}"/>
          </ac:inkMkLst>
        </pc:inkChg>
      </pc:sldChg>
      <pc:sldChg chg="addSp">
        <pc:chgData name="Andrej Bogdanov (CSD)" userId="54a3fc38-bcd8-4812-b887-b84a314b9e17" providerId="ADAL" clId="{2A3C1ACC-AE81-8546-868C-5A59FF27EB17}" dt="2022-11-07T07:55:34.173" v="1" actId="7634"/>
        <pc:sldMkLst>
          <pc:docMk/>
          <pc:sldMk cId="894178362" sldId="307"/>
        </pc:sldMkLst>
        <pc:inkChg chg="add">
          <ac:chgData name="Andrej Bogdanov (CSD)" userId="54a3fc38-bcd8-4812-b887-b84a314b9e17" providerId="ADAL" clId="{2A3C1ACC-AE81-8546-868C-5A59FF27EB17}" dt="2022-11-07T07:55:34.173" v="1" actId="7634"/>
          <ac:inkMkLst>
            <pc:docMk/>
            <pc:sldMk cId="894178362" sldId="307"/>
            <ac:inkMk id="2" creationId="{BCD1B013-CB2E-26E2-3A12-84F11C011B8F}"/>
          </ac:inkMkLst>
        </pc:inkChg>
      </pc:sldChg>
      <pc:sldChg chg="addSp">
        <pc:chgData name="Andrej Bogdanov (CSD)" userId="54a3fc38-bcd8-4812-b887-b84a314b9e17" providerId="ADAL" clId="{2A3C1ACC-AE81-8546-868C-5A59FF27EB17}" dt="2022-11-07T07:55:34.173" v="1" actId="7634"/>
        <pc:sldMkLst>
          <pc:docMk/>
          <pc:sldMk cId="12015401" sldId="308"/>
        </pc:sldMkLst>
        <pc:inkChg chg="add">
          <ac:chgData name="Andrej Bogdanov (CSD)" userId="54a3fc38-bcd8-4812-b887-b84a314b9e17" providerId="ADAL" clId="{2A3C1ACC-AE81-8546-868C-5A59FF27EB17}" dt="2022-11-07T07:55:34.173" v="1" actId="7634"/>
          <ac:inkMkLst>
            <pc:docMk/>
            <pc:sldMk cId="12015401" sldId="308"/>
            <ac:inkMk id="6" creationId="{838FBD37-4AA7-DB88-E8C7-D5CD74E324FA}"/>
          </ac:inkMkLst>
        </pc:inkChg>
      </pc:sldChg>
      <pc:sldChg chg="addSp">
        <pc:chgData name="Andrej Bogdanov (CSD)" userId="54a3fc38-bcd8-4812-b887-b84a314b9e17" providerId="ADAL" clId="{2A3C1ACC-AE81-8546-868C-5A59FF27EB17}" dt="2022-11-07T07:55:34.173" v="1" actId="7634"/>
        <pc:sldMkLst>
          <pc:docMk/>
          <pc:sldMk cId="3731082332" sldId="309"/>
        </pc:sldMkLst>
        <pc:inkChg chg="add">
          <ac:chgData name="Andrej Bogdanov (CSD)" userId="54a3fc38-bcd8-4812-b887-b84a314b9e17" providerId="ADAL" clId="{2A3C1ACC-AE81-8546-868C-5A59FF27EB17}" dt="2022-11-07T07:55:34.173" v="1" actId="7634"/>
          <ac:inkMkLst>
            <pc:docMk/>
            <pc:sldMk cId="3731082332" sldId="309"/>
            <ac:inkMk id="2" creationId="{45C0D4E7-467B-84FB-EC2D-595139EDD148}"/>
          </ac:inkMkLst>
        </pc:inkChg>
      </pc:sldChg>
      <pc:sldChg chg="addSp">
        <pc:chgData name="Andrej Bogdanov (CSD)" userId="54a3fc38-bcd8-4812-b887-b84a314b9e17" providerId="ADAL" clId="{2A3C1ACC-AE81-8546-868C-5A59FF27EB17}" dt="2022-11-07T07:55:34.173" v="1" actId="7634"/>
        <pc:sldMkLst>
          <pc:docMk/>
          <pc:sldMk cId="625222917" sldId="310"/>
        </pc:sldMkLst>
        <pc:inkChg chg="add">
          <ac:chgData name="Andrej Bogdanov (CSD)" userId="54a3fc38-bcd8-4812-b887-b84a314b9e17" providerId="ADAL" clId="{2A3C1ACC-AE81-8546-868C-5A59FF27EB17}" dt="2022-11-07T07:55:34.173" v="1" actId="7634"/>
          <ac:inkMkLst>
            <pc:docMk/>
            <pc:sldMk cId="625222917" sldId="310"/>
            <ac:inkMk id="3" creationId="{F2A9E14C-FC51-D725-BF77-B3DC31546B1C}"/>
          </ac:inkMkLst>
        </pc:inkChg>
      </pc:sldChg>
      <pc:sldChg chg="addSp">
        <pc:chgData name="Andrej Bogdanov (CSD)" userId="54a3fc38-bcd8-4812-b887-b84a314b9e17" providerId="ADAL" clId="{2A3C1ACC-AE81-8546-868C-5A59FF27EB17}" dt="2022-11-07T07:15:22.202" v="0" actId="7634"/>
        <pc:sldMkLst>
          <pc:docMk/>
          <pc:sldMk cId="1812547267" sldId="323"/>
        </pc:sldMkLst>
        <pc:inkChg chg="add">
          <ac:chgData name="Andrej Bogdanov (CSD)" userId="54a3fc38-bcd8-4812-b887-b84a314b9e17" providerId="ADAL" clId="{2A3C1ACC-AE81-8546-868C-5A59FF27EB17}" dt="2022-11-07T07:15:22.202" v="0" actId="7634"/>
          <ac:inkMkLst>
            <pc:docMk/>
            <pc:sldMk cId="1812547267" sldId="323"/>
            <ac:inkMk id="2" creationId="{08E21078-811B-71F8-1380-2A76EB986060}"/>
          </ac:inkMkLst>
        </pc:inkChg>
      </pc:sldChg>
      <pc:sldChg chg="addSp delSp">
        <pc:chgData name="Andrej Bogdanov (CSD)" userId="54a3fc38-bcd8-4812-b887-b84a314b9e17" providerId="ADAL" clId="{2A3C1ACC-AE81-8546-868C-5A59FF27EB17}" dt="2022-11-07T14:04:59.502" v="4" actId="7634"/>
        <pc:sldMkLst>
          <pc:docMk/>
          <pc:sldMk cId="720018920" sldId="326"/>
        </pc:sldMkLst>
        <pc:inkChg chg="add del">
          <ac:chgData name="Andrej Bogdanov (CSD)" userId="54a3fc38-bcd8-4812-b887-b84a314b9e17" providerId="ADAL" clId="{2A3C1ACC-AE81-8546-868C-5A59FF27EB17}" dt="2022-11-07T14:02:20.908" v="2" actId="478"/>
          <ac:inkMkLst>
            <pc:docMk/>
            <pc:sldMk cId="720018920" sldId="326"/>
            <ac:inkMk id="3" creationId="{027D72C4-09AA-1DEA-ED01-3BF33B325723}"/>
          </ac:inkMkLst>
        </pc:inkChg>
        <pc:inkChg chg="add">
          <ac:chgData name="Andrej Bogdanov (CSD)" userId="54a3fc38-bcd8-4812-b887-b84a314b9e17" providerId="ADAL" clId="{2A3C1ACC-AE81-8546-868C-5A59FF27EB17}" dt="2022-11-07T14:03:01.945" v="3" actId="7634"/>
          <ac:inkMkLst>
            <pc:docMk/>
            <pc:sldMk cId="720018920" sldId="326"/>
            <ac:inkMk id="4" creationId="{5B46FD5A-B004-87A5-1633-7DDCC6FF8259}"/>
          </ac:inkMkLst>
        </pc:inkChg>
        <pc:inkChg chg="add">
          <ac:chgData name="Andrej Bogdanov (CSD)" userId="54a3fc38-bcd8-4812-b887-b84a314b9e17" providerId="ADAL" clId="{2A3C1ACC-AE81-8546-868C-5A59FF27EB17}" dt="2022-11-07T14:04:59.502" v="4" actId="7634"/>
          <ac:inkMkLst>
            <pc:docMk/>
            <pc:sldMk cId="720018920" sldId="326"/>
            <ac:inkMk id="5" creationId="{049B0230-5E2B-726F-3C5D-EFC21046F603}"/>
          </ac:inkMkLst>
        </pc:inkChg>
      </pc:sldChg>
      <pc:sldChg chg="addSp delSp modSp">
        <pc:chgData name="Andrej Bogdanov (CSD)" userId="54a3fc38-bcd8-4812-b887-b84a314b9e17" providerId="ADAL" clId="{2A3C1ACC-AE81-8546-868C-5A59FF27EB17}" dt="2022-11-07T14:11:18.389" v="27" actId="7634"/>
        <pc:sldMkLst>
          <pc:docMk/>
          <pc:sldMk cId="3170536152" sldId="327"/>
        </pc:sldMkLst>
        <pc:inkChg chg="add mod modStrokes">
          <ac:chgData name="Andrej Bogdanov (CSD)" userId="54a3fc38-bcd8-4812-b887-b84a314b9e17" providerId="ADAL" clId="{2A3C1ACC-AE81-8546-868C-5A59FF27EB17}" dt="2022-11-07T14:10:26.973" v="26"/>
          <ac:inkMkLst>
            <pc:docMk/>
            <pc:sldMk cId="3170536152" sldId="327"/>
            <ac:inkMk id="5" creationId="{A9CD1E62-C575-782E-5988-54FB1A790318}"/>
          </ac:inkMkLst>
        </pc:inkChg>
        <pc:inkChg chg="add">
          <ac:chgData name="Andrej Bogdanov (CSD)" userId="54a3fc38-bcd8-4812-b887-b84a314b9e17" providerId="ADAL" clId="{2A3C1ACC-AE81-8546-868C-5A59FF27EB17}" dt="2022-11-07T14:06:42.723" v="8" actId="7634"/>
          <ac:inkMkLst>
            <pc:docMk/>
            <pc:sldMk cId="3170536152" sldId="327"/>
            <ac:inkMk id="6" creationId="{00AF0CA3-08ED-EC23-6532-D43A09DE09B5}"/>
          </ac:inkMkLst>
        </pc:inkChg>
        <pc:inkChg chg="add mod modStrokes">
          <ac:chgData name="Andrej Bogdanov (CSD)" userId="54a3fc38-bcd8-4812-b887-b84a314b9e17" providerId="ADAL" clId="{2A3C1ACC-AE81-8546-868C-5A59FF27EB17}" dt="2022-11-07T14:07:39.532" v="10"/>
          <ac:inkMkLst>
            <pc:docMk/>
            <pc:sldMk cId="3170536152" sldId="327"/>
            <ac:inkMk id="7" creationId="{543223CF-0C18-4B92-BFBF-CF13CEA8D23F}"/>
          </ac:inkMkLst>
        </pc:inkChg>
        <pc:inkChg chg="add mod modStrokes">
          <ac:chgData name="Andrej Bogdanov (CSD)" userId="54a3fc38-bcd8-4812-b887-b84a314b9e17" providerId="ADAL" clId="{2A3C1ACC-AE81-8546-868C-5A59FF27EB17}" dt="2022-11-07T14:09:16.001" v="19"/>
          <ac:inkMkLst>
            <pc:docMk/>
            <pc:sldMk cId="3170536152" sldId="327"/>
            <ac:inkMk id="8" creationId="{CF652078-8273-093F-C72C-1E94C2967742}"/>
          </ac:inkMkLst>
        </pc:inkChg>
        <pc:inkChg chg="add">
          <ac:chgData name="Andrej Bogdanov (CSD)" userId="54a3fc38-bcd8-4812-b887-b84a314b9e17" providerId="ADAL" clId="{2A3C1ACC-AE81-8546-868C-5A59FF27EB17}" dt="2022-11-07T14:10:19.232" v="20" actId="7634"/>
          <ac:inkMkLst>
            <pc:docMk/>
            <pc:sldMk cId="3170536152" sldId="327"/>
            <ac:inkMk id="9" creationId="{6A26F081-E5CC-114E-B899-31FB9F61E8AF}"/>
          </ac:inkMkLst>
        </pc:inkChg>
        <pc:inkChg chg="add del">
          <ac:chgData name="Andrej Bogdanov (CSD)" userId="54a3fc38-bcd8-4812-b887-b84a314b9e17" providerId="ADAL" clId="{2A3C1ACC-AE81-8546-868C-5A59FF27EB17}" dt="2022-11-07T14:10:22.533" v="24"/>
          <ac:inkMkLst>
            <pc:docMk/>
            <pc:sldMk cId="3170536152" sldId="327"/>
            <ac:inkMk id="10" creationId="{13E97067-62BA-13FB-11C4-3FE23D24E2D0}"/>
          </ac:inkMkLst>
        </pc:inkChg>
        <pc:inkChg chg="add del">
          <ac:chgData name="Andrej Bogdanov (CSD)" userId="54a3fc38-bcd8-4812-b887-b84a314b9e17" providerId="ADAL" clId="{2A3C1ACC-AE81-8546-868C-5A59FF27EB17}" dt="2022-11-07T14:10:22.533" v="24"/>
          <ac:inkMkLst>
            <pc:docMk/>
            <pc:sldMk cId="3170536152" sldId="327"/>
            <ac:inkMk id="11" creationId="{4723EE67-5627-8F8D-0AC2-62A3FBAA5FF6}"/>
          </ac:inkMkLst>
        </pc:inkChg>
        <pc:inkChg chg="add del">
          <ac:chgData name="Andrej Bogdanov (CSD)" userId="54a3fc38-bcd8-4812-b887-b84a314b9e17" providerId="ADAL" clId="{2A3C1ACC-AE81-8546-868C-5A59FF27EB17}" dt="2022-11-07T14:10:22.533" v="24"/>
          <ac:inkMkLst>
            <pc:docMk/>
            <pc:sldMk cId="3170536152" sldId="327"/>
            <ac:inkMk id="12" creationId="{6F969765-EF27-581F-9E92-7E6778ACC73B}"/>
          </ac:inkMkLst>
        </pc:inkChg>
        <pc:inkChg chg="add del reco">
          <ac:chgData name="Andrej Bogdanov (CSD)" userId="54a3fc38-bcd8-4812-b887-b84a314b9e17" providerId="ADAL" clId="{2A3C1ACC-AE81-8546-868C-5A59FF27EB17}" dt="2022-11-07T14:10:26.965" v="25"/>
          <ac:inkMkLst>
            <pc:docMk/>
            <pc:sldMk cId="3170536152" sldId="327"/>
            <ac:inkMk id="13" creationId="{75CED871-1419-2CF3-6CDB-D8C00EE29404}"/>
          </ac:inkMkLst>
        </pc:inkChg>
        <pc:inkChg chg="add">
          <ac:chgData name="Andrej Bogdanov (CSD)" userId="54a3fc38-bcd8-4812-b887-b84a314b9e17" providerId="ADAL" clId="{2A3C1ACC-AE81-8546-868C-5A59FF27EB17}" dt="2022-11-07T14:11:18.389" v="27" actId="7634"/>
          <ac:inkMkLst>
            <pc:docMk/>
            <pc:sldMk cId="3170536152" sldId="327"/>
            <ac:inkMk id="14" creationId="{1247EE5E-2F30-2357-10D3-73C9931FA8F7}"/>
          </ac:inkMkLst>
        </pc:inkChg>
      </pc:sldChg>
      <pc:sldChg chg="addSp">
        <pc:chgData name="Andrej Bogdanov (CSD)" userId="54a3fc38-bcd8-4812-b887-b84a314b9e17" providerId="ADAL" clId="{2A3C1ACC-AE81-8546-868C-5A59FF27EB17}" dt="2022-11-07T14:17:19.223" v="33" actId="7634"/>
        <pc:sldMkLst>
          <pc:docMk/>
          <pc:sldMk cId="4043856395" sldId="328"/>
        </pc:sldMkLst>
        <pc:inkChg chg="add">
          <ac:chgData name="Andrej Bogdanov (CSD)" userId="54a3fc38-bcd8-4812-b887-b84a314b9e17" providerId="ADAL" clId="{2A3C1ACC-AE81-8546-868C-5A59FF27EB17}" dt="2022-11-07T07:55:34.173" v="1" actId="7634"/>
          <ac:inkMkLst>
            <pc:docMk/>
            <pc:sldMk cId="4043856395" sldId="328"/>
            <ac:inkMk id="5" creationId="{A3B268B5-213D-7568-E26C-1E6BC081A97A}"/>
          </ac:inkMkLst>
        </pc:inkChg>
        <pc:inkChg chg="add">
          <ac:chgData name="Andrej Bogdanov (CSD)" userId="54a3fc38-bcd8-4812-b887-b84a314b9e17" providerId="ADAL" clId="{2A3C1ACC-AE81-8546-868C-5A59FF27EB17}" dt="2022-11-07T14:17:19.223" v="33" actId="7634"/>
          <ac:inkMkLst>
            <pc:docMk/>
            <pc:sldMk cId="4043856395" sldId="328"/>
            <ac:inkMk id="6" creationId="{EABFF450-8F70-33A5-DB12-3693C799A846}"/>
          </ac:inkMkLst>
        </pc:inkChg>
      </pc:sldChg>
      <pc:sldChg chg="addSp delSp modSp">
        <pc:chgData name="Andrej Bogdanov (CSD)" userId="54a3fc38-bcd8-4812-b887-b84a314b9e17" providerId="ADAL" clId="{2A3C1ACC-AE81-8546-868C-5A59FF27EB17}" dt="2022-11-07T14:13:26.492" v="32" actId="7634"/>
        <pc:sldMkLst>
          <pc:docMk/>
          <pc:sldMk cId="1872166477" sldId="329"/>
        </pc:sldMkLst>
        <pc:inkChg chg="add del mod modStrokes">
          <ac:chgData name="Andrej Bogdanov (CSD)" userId="54a3fc38-bcd8-4812-b887-b84a314b9e17" providerId="ADAL" clId="{2A3C1ACC-AE81-8546-868C-5A59FF27EB17}" dt="2022-11-07T14:12:32.186" v="30"/>
          <ac:inkMkLst>
            <pc:docMk/>
            <pc:sldMk cId="1872166477" sldId="329"/>
            <ac:inkMk id="5" creationId="{FC99C004-00B0-5589-9F6B-661DD119CEEC}"/>
          </ac:inkMkLst>
        </pc:inkChg>
        <pc:inkChg chg="add mod modStrokes">
          <ac:chgData name="Andrej Bogdanov (CSD)" userId="54a3fc38-bcd8-4812-b887-b84a314b9e17" providerId="ADAL" clId="{2A3C1ACC-AE81-8546-868C-5A59FF27EB17}" dt="2022-11-07T14:12:32.192" v="31"/>
          <ac:inkMkLst>
            <pc:docMk/>
            <pc:sldMk cId="1872166477" sldId="329"/>
            <ac:inkMk id="6" creationId="{200024E1-1D82-7E98-8FB0-E82BC0960CCA}"/>
          </ac:inkMkLst>
        </pc:inkChg>
        <pc:inkChg chg="add">
          <ac:chgData name="Andrej Bogdanov (CSD)" userId="54a3fc38-bcd8-4812-b887-b84a314b9e17" providerId="ADAL" clId="{2A3C1ACC-AE81-8546-868C-5A59FF27EB17}" dt="2022-11-07T14:13:26.492" v="32" actId="7634"/>
          <ac:inkMkLst>
            <pc:docMk/>
            <pc:sldMk cId="1872166477" sldId="329"/>
            <ac:inkMk id="8" creationId="{AF83B66C-1A79-F4C8-BC2E-0A4733ED640B}"/>
          </ac:inkMkLst>
        </pc:inkChg>
      </pc:sldChg>
      <pc:sldChg chg="addSp">
        <pc:chgData name="Andrej Bogdanov (CSD)" userId="54a3fc38-bcd8-4812-b887-b84a314b9e17" providerId="ADAL" clId="{2A3C1ACC-AE81-8546-868C-5A59FF27EB17}" dt="2022-11-07T14:21:08.542" v="34" actId="7634"/>
        <pc:sldMkLst>
          <pc:docMk/>
          <pc:sldMk cId="905145053" sldId="330"/>
        </pc:sldMkLst>
        <pc:inkChg chg="add">
          <ac:chgData name="Andrej Bogdanov (CSD)" userId="54a3fc38-bcd8-4812-b887-b84a314b9e17" providerId="ADAL" clId="{2A3C1ACC-AE81-8546-868C-5A59FF27EB17}" dt="2022-11-07T14:21:08.542" v="34" actId="7634"/>
          <ac:inkMkLst>
            <pc:docMk/>
            <pc:sldMk cId="905145053" sldId="330"/>
            <ac:inkMk id="4" creationId="{EFD171A3-1899-4021-C93B-B44008B38531}"/>
          </ac:inkMkLst>
        </pc:inkChg>
      </pc:sldChg>
      <pc:sldChg chg="addSp modSp">
        <pc:chgData name="Andrej Bogdanov (CSD)" userId="54a3fc38-bcd8-4812-b887-b84a314b9e17" providerId="ADAL" clId="{2A3C1ACC-AE81-8546-868C-5A59FF27EB17}" dt="2022-11-07T14:23:25.173" v="41" actId="7634"/>
        <pc:sldMkLst>
          <pc:docMk/>
          <pc:sldMk cId="918204880" sldId="331"/>
        </pc:sldMkLst>
        <pc:inkChg chg="add mod">
          <ac:chgData name="Andrej Bogdanov (CSD)" userId="54a3fc38-bcd8-4812-b887-b84a314b9e17" providerId="ADAL" clId="{2A3C1ACC-AE81-8546-868C-5A59FF27EB17}" dt="2022-11-07T14:22:56.085" v="40" actId="1076"/>
          <ac:inkMkLst>
            <pc:docMk/>
            <pc:sldMk cId="918204880" sldId="331"/>
            <ac:inkMk id="2" creationId="{8F9D14F9-3DF3-A750-AA79-26B408F82E5D}"/>
          </ac:inkMkLst>
        </pc:inkChg>
        <pc:inkChg chg="add">
          <ac:chgData name="Andrej Bogdanov (CSD)" userId="54a3fc38-bcd8-4812-b887-b84a314b9e17" providerId="ADAL" clId="{2A3C1ACC-AE81-8546-868C-5A59FF27EB17}" dt="2022-11-07T14:23:25.173" v="41" actId="7634"/>
          <ac:inkMkLst>
            <pc:docMk/>
            <pc:sldMk cId="918204880" sldId="331"/>
            <ac:inkMk id="3" creationId="{F92D868B-918C-6A76-9EB3-0E4B6AD071A1}"/>
          </ac:inkMkLst>
        </pc:inkChg>
      </pc:sldChg>
      <pc:sldChg chg="addSp">
        <pc:chgData name="Andrej Bogdanov (CSD)" userId="54a3fc38-bcd8-4812-b887-b84a314b9e17" providerId="ADAL" clId="{2A3C1ACC-AE81-8546-868C-5A59FF27EB17}" dt="2022-11-07T14:06:02.971" v="5" actId="7634"/>
        <pc:sldMkLst>
          <pc:docMk/>
          <pc:sldMk cId="2523336138" sldId="333"/>
        </pc:sldMkLst>
        <pc:inkChg chg="add">
          <ac:chgData name="Andrej Bogdanov (CSD)" userId="54a3fc38-bcd8-4812-b887-b84a314b9e17" providerId="ADAL" clId="{2A3C1ACC-AE81-8546-868C-5A59FF27EB17}" dt="2022-11-07T14:06:02.971" v="5" actId="7634"/>
          <ac:inkMkLst>
            <pc:docMk/>
            <pc:sldMk cId="2523336138" sldId="333"/>
            <ac:inkMk id="3" creationId="{FA49C4C3-53A7-3B50-1AC2-CAE1039E4C0F}"/>
          </ac:inkMkLst>
        </pc:inkChg>
      </pc:sldChg>
      <pc:sldChg chg="modSp">
        <pc:chgData name="Andrej Bogdanov (CSD)" userId="54a3fc38-bcd8-4812-b887-b84a314b9e17" providerId="ADAL" clId="{2A3C1ACC-AE81-8546-868C-5A59FF27EB17}" dt="2022-11-07T14:21:27.969" v="38" actId="20577"/>
        <pc:sldMkLst>
          <pc:docMk/>
          <pc:sldMk cId="4002126780" sldId="344"/>
        </pc:sldMkLst>
        <pc:spChg chg="mod">
          <ac:chgData name="Andrej Bogdanov (CSD)" userId="54a3fc38-bcd8-4812-b887-b84a314b9e17" providerId="ADAL" clId="{2A3C1ACC-AE81-8546-868C-5A59FF27EB17}" dt="2022-11-07T14:21:27.969" v="38" actId="20577"/>
          <ac:spMkLst>
            <pc:docMk/>
            <pc:sldMk cId="4002126780" sldId="344"/>
            <ac:spMk id="5" creationId="{944E7548-E82C-2847-A0DF-FF613AB1B3D1}"/>
          </ac:spMkLst>
        </pc:spChg>
      </pc:sldChg>
    </pc:docChg>
  </pc:docChgLst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  <pc:docChgLst>
    <pc:chgData name="Andrej Bogdanov" userId="51811781_tp_dropbox" providerId="OAuth2" clId="{C561AD41-49CF-1243-A0D1-65990688BCEE}"/>
    <pc:docChg chg="undo custSel addSld delSld modSld">
      <pc:chgData name="Andrej Bogdanov" userId="51811781_tp_dropbox" providerId="OAuth2" clId="{C561AD41-49CF-1243-A0D1-65990688BCEE}" dt="2020-03-02T02:41:38.803" v="131" actId="7634"/>
      <pc:docMkLst>
        <pc:docMk/>
      </pc:docMkLst>
      <pc:sldChg chg="addSp delSp modSp">
        <pc:chgData name="Andrej Bogdanov" userId="51811781_tp_dropbox" providerId="OAuth2" clId="{C561AD41-49CF-1243-A0D1-65990688BCEE}" dt="2020-02-24T02:22:14.126" v="3"/>
        <pc:sldMkLst>
          <pc:docMk/>
          <pc:sldMk cId="3092900761" sldId="274"/>
        </pc:sldMkLst>
        <pc:inkChg chg="add del mod modStrokes">
          <ac:chgData name="Andrej Bogdanov" userId="51811781_tp_dropbox" providerId="OAuth2" clId="{C561AD41-49CF-1243-A0D1-65990688BCEE}" dt="2020-02-24T02:22:14.126" v="3"/>
          <ac:inkMkLst>
            <pc:docMk/>
            <pc:sldMk cId="3092900761" sldId="274"/>
            <ac:inkMk id="3" creationId="{46E90EA5-0458-8641-9C7E-2B3ACAFFABFE}"/>
          </ac:inkMkLst>
        </pc:inkChg>
      </pc:sldChg>
      <pc:sldChg chg="addSp delSp">
        <pc:chgData name="Andrej Bogdanov" userId="51811781_tp_dropbox" providerId="OAuth2" clId="{C561AD41-49CF-1243-A0D1-65990688BCEE}" dt="2020-02-26T03:43:58.760" v="73"/>
        <pc:sldMkLst>
          <pc:docMk/>
          <pc:sldMk cId="399280977" sldId="275"/>
        </pc:sldMkLst>
        <pc:inkChg chg="add del">
          <ac:chgData name="Andrej Bogdanov" userId="51811781_tp_dropbox" providerId="OAuth2" clId="{C561AD41-49CF-1243-A0D1-65990688BCEE}" dt="2020-02-26T03:43:58.760" v="73"/>
          <ac:inkMkLst>
            <pc:docMk/>
            <pc:sldMk cId="399280977" sldId="275"/>
            <ac:inkMk id="4" creationId="{8A0863E7-C601-FB49-9665-6A944DEA096D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1603085136" sldId="276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1603085136" sldId="276"/>
            <ac:inkMk id="3" creationId="{6B5D4AAE-CCAB-FB4A-A9CD-EB95B627546B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102756751" sldId="277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102756751" sldId="277"/>
            <ac:inkMk id="3" creationId="{5DE1CFD5-258F-3C4B-B164-5FBF83BE9C1F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831725875" sldId="278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831725875" sldId="278"/>
            <ac:inkMk id="3" creationId="{D157DB8B-122B-1248-803D-F23E58EB8126}"/>
          </ac:inkMkLst>
        </pc:inkChg>
      </pc:sldChg>
      <pc:sldChg chg="addSp modSp">
        <pc:chgData name="Andrej Bogdanov" userId="51811781_tp_dropbox" providerId="OAuth2" clId="{C561AD41-49CF-1243-A0D1-65990688BCEE}" dt="2020-02-24T02:31:12.637" v="5" actId="1076"/>
        <pc:sldMkLst>
          <pc:docMk/>
          <pc:sldMk cId="1084490455" sldId="279"/>
        </pc:sldMkLst>
        <pc:inkChg chg="add mod">
          <ac:chgData name="Andrej Bogdanov" userId="51811781_tp_dropbox" providerId="OAuth2" clId="{C561AD41-49CF-1243-A0D1-65990688BCEE}" dt="2020-02-24T02:31:12.637" v="5" actId="1076"/>
          <ac:inkMkLst>
            <pc:docMk/>
            <pc:sldMk cId="1084490455" sldId="279"/>
            <ac:inkMk id="2" creationId="{09AB1571-B966-AA47-94A9-C2DC18EF6BBA}"/>
          </ac:inkMkLst>
        </pc:inkChg>
      </pc:sldChg>
      <pc:sldChg chg="addSp modSp">
        <pc:chgData name="Andrej Bogdanov" userId="51811781_tp_dropbox" providerId="OAuth2" clId="{C561AD41-49CF-1243-A0D1-65990688BCEE}" dt="2020-02-26T03:43:51.917" v="72"/>
        <pc:sldMkLst>
          <pc:docMk/>
          <pc:sldMk cId="1639507249" sldId="280"/>
        </pc:sldMkLst>
        <pc:inkChg chg="add">
          <ac:chgData name="Andrej Bogdanov" userId="51811781_tp_dropbox" providerId="OAuth2" clId="{C561AD41-49CF-1243-A0D1-65990688BCEE}" dt="2020-02-26T01:40:12.259" v="7" actId="22"/>
          <ac:inkMkLst>
            <pc:docMk/>
            <pc:sldMk cId="1639507249" sldId="280"/>
            <ac:inkMk id="2" creationId="{529ED677-6528-4346-8C6D-DE17ED16D917}"/>
          </ac:inkMkLst>
        </pc:inkChg>
        <pc:inkChg chg="add mod modStrokes">
          <ac:chgData name="Andrej Bogdanov" userId="51811781_tp_dropbox" providerId="OAuth2" clId="{C561AD41-49CF-1243-A0D1-65990688BCEE}" dt="2020-02-26T03:43:51.917" v="72"/>
          <ac:inkMkLst>
            <pc:docMk/>
            <pc:sldMk cId="1639507249" sldId="280"/>
            <ac:inkMk id="5" creationId="{55E490D7-7F58-F440-A559-4285D65D9292}"/>
          </ac:inkMkLst>
        </pc:inkChg>
      </pc:sldChg>
      <pc:sldChg chg="addSp delSp modSp">
        <pc:chgData name="Andrej Bogdanov" userId="51811781_tp_dropbox" providerId="OAuth2" clId="{C561AD41-49CF-1243-A0D1-65990688BCEE}" dt="2020-02-26T03:46:32.673" v="81" actId="7634"/>
        <pc:sldMkLst>
          <pc:docMk/>
          <pc:sldMk cId="2021303658" sldId="281"/>
        </pc:sldMkLst>
        <pc:inkChg chg="add del mod modStrokes">
          <ac:chgData name="Andrej Bogdanov" userId="51811781_tp_dropbox" providerId="OAuth2" clId="{C561AD41-49CF-1243-A0D1-65990688BCEE}" dt="2020-02-26T03:44:46.816" v="80"/>
          <ac:inkMkLst>
            <pc:docMk/>
            <pc:sldMk cId="2021303658" sldId="281"/>
            <ac:inkMk id="3" creationId="{A3ECC639-11DD-3F4F-803E-6234E1E9FDB1}"/>
          </ac:inkMkLst>
        </pc:inkChg>
        <pc:inkChg chg="add">
          <ac:chgData name="Andrej Bogdanov" userId="51811781_tp_dropbox" providerId="OAuth2" clId="{C561AD41-49CF-1243-A0D1-65990688BCEE}" dt="2020-02-26T03:46:32.673" v="81" actId="7634"/>
          <ac:inkMkLst>
            <pc:docMk/>
            <pc:sldMk cId="2021303658" sldId="281"/>
            <ac:inkMk id="4" creationId="{AEA7C76C-CDDF-B542-9C70-657D63E97A17}"/>
          </ac:inkMkLst>
        </pc:inkChg>
      </pc:sldChg>
      <pc:sldChg chg="addSp modSp">
        <pc:chgData name="Andrej Bogdanov" userId="51811781_tp_dropbox" providerId="OAuth2" clId="{C561AD41-49CF-1243-A0D1-65990688BCEE}" dt="2020-02-26T03:44:26.322" v="78"/>
        <pc:sldMkLst>
          <pc:docMk/>
          <pc:sldMk cId="180715161" sldId="282"/>
        </pc:sldMkLst>
        <pc:inkChg chg="add mod modStrokes">
          <ac:chgData name="Andrej Bogdanov" userId="51811781_tp_dropbox" providerId="OAuth2" clId="{C561AD41-49CF-1243-A0D1-65990688BCEE}" dt="2020-02-26T03:44:26.322" v="78"/>
          <ac:inkMkLst>
            <pc:docMk/>
            <pc:sldMk cId="180715161" sldId="282"/>
            <ac:inkMk id="3" creationId="{5EA85271-A878-8C49-8AED-CB9ADA593DD1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5" creationId="{97F580C9-7F6A-774C-BD58-B0E07F4D524B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6" creationId="{2A9FC68B-1115-FC41-84F1-A0E18894D54B}"/>
          </ac:inkMkLst>
        </pc:inkChg>
        <pc:inkChg chg="add mod modStrokes">
          <ac:chgData name="Andrej Bogdanov" userId="51811781_tp_dropbox" providerId="OAuth2" clId="{C561AD41-49CF-1243-A0D1-65990688BCEE}" dt="2020-02-26T03:44:26.314" v="77"/>
          <ac:inkMkLst>
            <pc:docMk/>
            <pc:sldMk cId="180715161" sldId="282"/>
            <ac:inkMk id="7" creationId="{A845F6A0-58BA-5847-A4C8-24D1780620DD}"/>
          </ac:inkMkLst>
        </pc:inkChg>
      </pc:sldChg>
      <pc:sldChg chg="addSp delSp modSp">
        <pc:chgData name="Andrej Bogdanov" userId="51811781_tp_dropbox" providerId="OAuth2" clId="{C561AD41-49CF-1243-A0D1-65990688BCEE}" dt="2020-02-26T03:48:56.845" v="93"/>
        <pc:sldMkLst>
          <pc:docMk/>
          <pc:sldMk cId="4231503156" sldId="283"/>
        </pc:sldMkLst>
        <pc:inkChg chg="add del mod modStrokes">
          <ac:chgData name="Andrej Bogdanov" userId="51811781_tp_dropbox" providerId="OAuth2" clId="{C561AD41-49CF-1243-A0D1-65990688BCEE}" dt="2020-02-26T03:48:56.845" v="93"/>
          <ac:inkMkLst>
            <pc:docMk/>
            <pc:sldMk cId="4231503156" sldId="283"/>
            <ac:inkMk id="5" creationId="{C64421CA-42BC-E34E-800A-EE1712A7F418}"/>
          </ac:inkMkLst>
        </pc:inkChg>
      </pc:sldChg>
      <pc:sldChg chg="addSp modSp mod modClrScheme chgLayout">
        <pc:chgData name="Andrej Bogdanov" userId="51811781_tp_dropbox" providerId="OAuth2" clId="{C561AD41-49CF-1243-A0D1-65990688BCEE}" dt="2020-02-26T03:48:32.664" v="88" actId="7634"/>
        <pc:sldMkLst>
          <pc:docMk/>
          <pc:sldMk cId="1703788892" sldId="285"/>
        </pc:sldMkLst>
        <pc:inkChg chg="add mod modStrokes">
          <ac:chgData name="Andrej Bogdanov" userId="51811781_tp_dropbox" providerId="OAuth2" clId="{C561AD41-49CF-1243-A0D1-65990688BCEE}" dt="2020-02-26T03:47:37.492" v="87"/>
          <ac:inkMkLst>
            <pc:docMk/>
            <pc:sldMk cId="1703788892" sldId="285"/>
            <ac:inkMk id="2" creationId="{E9866484-E48E-9B4E-A4E2-E6ED59339679}"/>
          </ac:inkMkLst>
        </pc:inkChg>
        <pc:inkChg chg="add mod">
          <ac:chgData name="Andrej Bogdanov" userId="51811781_tp_dropbox" providerId="OAuth2" clId="{C561AD41-49CF-1243-A0D1-65990688BCEE}" dt="2020-02-26T03:47:30.828" v="86" actId="1076"/>
          <ac:inkMkLst>
            <pc:docMk/>
            <pc:sldMk cId="1703788892" sldId="285"/>
            <ac:inkMk id="11" creationId="{0B401BDF-760E-2043-8E37-CBE1EBD7B08A}"/>
          </ac:inkMkLst>
        </pc:inkChg>
        <pc:inkChg chg="add">
          <ac:chgData name="Andrej Bogdanov" userId="51811781_tp_dropbox" providerId="OAuth2" clId="{C561AD41-49CF-1243-A0D1-65990688BCEE}" dt="2020-02-26T03:48:32.664" v="88" actId="7634"/>
          <ac:inkMkLst>
            <pc:docMk/>
            <pc:sldMk cId="1703788892" sldId="285"/>
            <ac:inkMk id="19" creationId="{5A03C3B2-6990-4744-8197-D90B2B8BD2D9}"/>
          </ac:inkMkLst>
        </pc:inkChg>
      </pc:sldChg>
      <pc:sldChg chg="addSp modSp">
        <pc:chgData name="Andrej Bogdanov" userId="51811781_tp_dropbox" providerId="OAuth2" clId="{C561AD41-49CF-1243-A0D1-65990688BCEE}" dt="2020-02-26T03:43:37.324" v="68" actId="7634"/>
        <pc:sldMkLst>
          <pc:docMk/>
          <pc:sldMk cId="923242475" sldId="286"/>
        </pc:sldMkLst>
        <pc:inkChg chg="add mod modStrokes">
          <ac:chgData name="Andrej Bogdanov" userId="51811781_tp_dropbox" providerId="OAuth2" clId="{C561AD41-49CF-1243-A0D1-65990688BCEE}" dt="2020-02-26T03:42:54.942" v="67"/>
          <ac:inkMkLst>
            <pc:docMk/>
            <pc:sldMk cId="923242475" sldId="286"/>
            <ac:inkMk id="4" creationId="{4FA13ABA-FBAD-434F-8901-B1EAFF177626}"/>
          </ac:inkMkLst>
        </pc:inkChg>
        <pc:inkChg chg="add">
          <ac:chgData name="Andrej Bogdanov" userId="51811781_tp_dropbox" providerId="OAuth2" clId="{C561AD41-49CF-1243-A0D1-65990688BCEE}" dt="2020-02-26T03:42:48.096" v="66" actId="7634"/>
          <ac:inkMkLst>
            <pc:docMk/>
            <pc:sldMk cId="923242475" sldId="286"/>
            <ac:inkMk id="5" creationId="{327AECC7-09D3-BA46-94DA-144E5700CF62}"/>
          </ac:inkMkLst>
        </pc:inkChg>
        <pc:inkChg chg="add">
          <ac:chgData name="Andrej Bogdanov" userId="51811781_tp_dropbox" providerId="OAuth2" clId="{C561AD41-49CF-1243-A0D1-65990688BCEE}" dt="2020-02-26T03:43:37.324" v="68" actId="7634"/>
          <ac:inkMkLst>
            <pc:docMk/>
            <pc:sldMk cId="923242475" sldId="286"/>
            <ac:inkMk id="6" creationId="{7FC70EEF-E0EF-E64F-A142-8F5F16ED1587}"/>
          </ac:inkMkLst>
        </pc:inkChg>
      </pc:sldChg>
      <pc:sldChg chg="addSp">
        <pc:chgData name="Andrej Bogdanov" userId="51811781_tp_dropbox" providerId="OAuth2" clId="{C561AD41-49CF-1243-A0D1-65990688BCEE}" dt="2020-02-26T02:14:24.685" v="17" actId="7634"/>
        <pc:sldMkLst>
          <pc:docMk/>
          <pc:sldMk cId="1672528523" sldId="287"/>
        </pc:sldMkLst>
        <pc:inkChg chg="add">
          <ac:chgData name="Andrej Bogdanov" userId="51811781_tp_dropbox" providerId="OAuth2" clId="{C561AD41-49CF-1243-A0D1-65990688BCEE}" dt="2020-02-26T02:14:24.685" v="17" actId="7634"/>
          <ac:inkMkLst>
            <pc:docMk/>
            <pc:sldMk cId="1672528523" sldId="287"/>
            <ac:inkMk id="3" creationId="{280C91F2-A48A-4F49-A8AC-92C2ADB2FCFA}"/>
          </ac:inkMkLst>
        </pc:inkChg>
      </pc:sldChg>
      <pc:sldChg chg="addSp modSp">
        <pc:chgData name="Andrej Bogdanov" userId="51811781_tp_dropbox" providerId="OAuth2" clId="{C561AD41-49CF-1243-A0D1-65990688BCEE}" dt="2020-02-26T03:41:39.625" v="65"/>
        <pc:sldMkLst>
          <pc:docMk/>
          <pc:sldMk cId="3094390737" sldId="288"/>
        </pc:sldMkLst>
        <pc:inkChg chg="add mod modStrokes">
          <ac:chgData name="Andrej Bogdanov" userId="51811781_tp_dropbox" providerId="OAuth2" clId="{C561AD41-49CF-1243-A0D1-65990688BCEE}" dt="2020-02-26T03:39:03.148" v="63"/>
          <ac:inkMkLst>
            <pc:docMk/>
            <pc:sldMk cId="3094390737" sldId="288"/>
            <ac:inkMk id="3" creationId="{7FEC40E5-C32F-F248-9FB3-1105F0B2EAD0}"/>
          </ac:inkMkLst>
        </pc:inkChg>
        <pc:inkChg chg="add mod modStrokes">
          <ac:chgData name="Andrej Bogdanov" userId="51811781_tp_dropbox" providerId="OAuth2" clId="{C561AD41-49CF-1243-A0D1-65990688BCEE}" dt="2020-02-26T03:41:39.625" v="65"/>
          <ac:inkMkLst>
            <pc:docMk/>
            <pc:sldMk cId="3094390737" sldId="288"/>
            <ac:inkMk id="4" creationId="{FF08DCE1-E5B1-4844-A762-2C8F143BEFCA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67990127" sldId="294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67990127" sldId="294"/>
            <ac:inkMk id="3" creationId="{D75DB6B0-ACCA-F44E-9D7F-3F675E597E31}"/>
          </ac:inkMkLst>
        </pc:inkChg>
      </pc:sldChg>
      <pc:sldChg chg="addSp modSp">
        <pc:chgData name="Andrej Bogdanov" userId="51811781_tp_dropbox" providerId="OAuth2" clId="{C561AD41-49CF-1243-A0D1-65990688BCEE}" dt="2020-02-26T04:00:52.012" v="114" actId="1076"/>
        <pc:sldMkLst>
          <pc:docMk/>
          <pc:sldMk cId="3037751846" sldId="295"/>
        </pc:sldMkLst>
        <pc:spChg chg="mod">
          <ac:chgData name="Andrej Bogdanov" userId="51811781_tp_dropbox" providerId="OAuth2" clId="{C561AD41-49CF-1243-A0D1-65990688BCEE}" dt="2020-02-26T04:00:52.012" v="114" actId="1076"/>
          <ac:spMkLst>
            <pc:docMk/>
            <pc:sldMk cId="3037751846" sldId="295"/>
            <ac:spMk id="6" creationId="{633F7371-A8AF-F442-8F4C-AEC08DA85760}"/>
          </ac:spMkLst>
        </pc:spChg>
        <pc:inkChg chg="add mod modStrokes">
          <ac:chgData name="Andrej Bogdanov" userId="51811781_tp_dropbox" providerId="OAuth2" clId="{C561AD41-49CF-1243-A0D1-65990688BCEE}" dt="2020-02-26T03:49:38.840" v="95"/>
          <ac:inkMkLst>
            <pc:docMk/>
            <pc:sldMk cId="3037751846" sldId="295"/>
            <ac:inkMk id="3" creationId="{692EE02D-FFEA-3642-ADB5-A6016C883E84}"/>
          </ac:inkMkLst>
        </pc:inkChg>
        <pc:inkChg chg="add mod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4" creationId="{033D1C80-2C4B-7A4D-AB16-9AE11B352498}"/>
          </ac:inkMkLst>
        </pc:inkChg>
        <pc:inkChg chg="mod modStrokes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7" creationId="{CF98F01A-D10F-3B45-8877-D1808CA0A8DB}"/>
          </ac:inkMkLst>
        </pc:inkChg>
      </pc:sldChg>
      <pc:sldChg chg="addSp delSp modSp">
        <pc:chgData name="Andrej Bogdanov" userId="51811781_tp_dropbox" providerId="OAuth2" clId="{C561AD41-49CF-1243-A0D1-65990688BCEE}" dt="2020-02-26T03:50:14.117" v="97"/>
        <pc:sldMkLst>
          <pc:docMk/>
          <pc:sldMk cId="3201004639" sldId="296"/>
        </pc:sldMkLst>
        <pc:inkChg chg="add del mod modStrokes">
          <ac:chgData name="Andrej Bogdanov" userId="51811781_tp_dropbox" providerId="OAuth2" clId="{C561AD41-49CF-1243-A0D1-65990688BCEE}" dt="2020-02-26T03:50:14.117" v="97"/>
          <ac:inkMkLst>
            <pc:docMk/>
            <pc:sldMk cId="3201004639" sldId="296"/>
            <ac:inkMk id="2" creationId="{BD46C99E-F08D-174C-B78F-E91AB4D30AB8}"/>
          </ac:inkMkLst>
        </pc:inkChg>
      </pc:sldChg>
      <pc:sldChg chg="addSp delSp modSp">
        <pc:chgData name="Andrej Bogdanov" userId="51811781_tp_dropbox" providerId="OAuth2" clId="{C561AD41-49CF-1243-A0D1-65990688BCEE}" dt="2020-02-26T03:25:09.288" v="32" actId="7634"/>
        <pc:sldMkLst>
          <pc:docMk/>
          <pc:sldMk cId="1574227773" sldId="297"/>
        </pc:sldMkLst>
        <pc:inkChg chg="add mod modStrokes">
          <ac:chgData name="Andrej Bogdanov" userId="51811781_tp_dropbox" providerId="OAuth2" clId="{C561AD41-49CF-1243-A0D1-65990688BCEE}" dt="2020-02-26T03:24:54.856" v="31"/>
          <ac:inkMkLst>
            <pc:docMk/>
            <pc:sldMk cId="1574227773" sldId="297"/>
            <ac:inkMk id="4" creationId="{E8718CD1-61B4-A445-9005-1BD7A4467598}"/>
          </ac:inkMkLst>
        </pc:inkChg>
        <pc:inkChg chg="add del">
          <ac:chgData name="Andrej Bogdanov" userId="51811781_tp_dropbox" providerId="OAuth2" clId="{C561AD41-49CF-1243-A0D1-65990688BCEE}" dt="2020-02-26T03:24:54.844" v="30"/>
          <ac:inkMkLst>
            <pc:docMk/>
            <pc:sldMk cId="1574227773" sldId="297"/>
            <ac:inkMk id="5" creationId="{55F3CCB5-4498-9347-B28A-5615F726243B}"/>
          </ac:inkMkLst>
        </pc:inkChg>
        <pc:inkChg chg="add">
          <ac:chgData name="Andrej Bogdanov" userId="51811781_tp_dropbox" providerId="OAuth2" clId="{C561AD41-49CF-1243-A0D1-65990688BCEE}" dt="2020-02-26T03:25:09.288" v="32" actId="7634"/>
          <ac:inkMkLst>
            <pc:docMk/>
            <pc:sldMk cId="1574227773" sldId="297"/>
            <ac:inkMk id="6" creationId="{16A7DB84-0CF0-AD41-A2B3-69C580AEE81C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91164337" sldId="298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91164337" sldId="298"/>
            <ac:inkMk id="2" creationId="{AAC17011-7736-2D4E-8B34-7D0491AA265D}"/>
          </ac:inkMkLst>
        </pc:inkChg>
      </pc:sldChg>
      <pc:sldChg chg="del">
        <pc:chgData name="Andrej Bogdanov" userId="51811781_tp_dropbox" providerId="OAuth2" clId="{C561AD41-49CF-1243-A0D1-65990688BCEE}" dt="2020-02-26T03:49:08.359" v="94" actId="2696"/>
        <pc:sldMkLst>
          <pc:docMk/>
          <pc:sldMk cId="3785490273" sldId="299"/>
        </pc:sldMkLst>
      </pc:sldChg>
      <pc:sldChg chg="addSp delSp">
        <pc:chgData name="Andrej Bogdanov" userId="51811781_tp_dropbox" providerId="OAuth2" clId="{C561AD41-49CF-1243-A0D1-65990688BCEE}" dt="2020-02-26T03:27:44.724" v="39"/>
        <pc:sldMkLst>
          <pc:docMk/>
          <pc:sldMk cId="3975128846" sldId="300"/>
        </pc:sldMkLst>
        <pc:inkChg chg="add del">
          <ac:chgData name="Andrej Bogdanov" userId="51811781_tp_dropbox" providerId="OAuth2" clId="{C561AD41-49CF-1243-A0D1-65990688BCEE}" dt="2020-02-26T03:27:44.724" v="39"/>
          <ac:inkMkLst>
            <pc:docMk/>
            <pc:sldMk cId="3975128846" sldId="300"/>
            <ac:inkMk id="4" creationId="{A68BDDA8-4582-3243-92D4-4B4778AD76C1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1464172245" sldId="301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1464172245" sldId="301"/>
            <ac:inkMk id="3" creationId="{05AECE73-716E-8340-9545-3D46A84C9D2F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2105609910" sldId="303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2105609910" sldId="303"/>
            <ac:inkMk id="3" creationId="{B9A2F94C-F7B5-B948-A2E8-0AD0F869E308}"/>
          </ac:inkMkLst>
        </pc:inkChg>
      </pc:sldChg>
      <pc:sldChg chg="addSp modSp">
        <pc:chgData name="Andrej Bogdanov" userId="51811781_tp_dropbox" providerId="OAuth2" clId="{C561AD41-49CF-1243-A0D1-65990688BCEE}" dt="2020-02-26T03:28:07.523" v="42" actId="1076"/>
        <pc:sldMkLst>
          <pc:docMk/>
          <pc:sldMk cId="75708681" sldId="304"/>
        </pc:sldMkLst>
        <pc:inkChg chg="add mod modStrokes">
          <ac:chgData name="Andrej Bogdanov" userId="51811781_tp_dropbox" providerId="OAuth2" clId="{C561AD41-49CF-1243-A0D1-65990688BCEE}" dt="2020-02-26T03:28:07.523" v="42" actId="1076"/>
          <ac:inkMkLst>
            <pc:docMk/>
            <pc:sldMk cId="75708681" sldId="304"/>
            <ac:inkMk id="3" creationId="{24B0CC4C-F02D-7D45-8BFB-99CDDCE9F444}"/>
          </ac:inkMkLst>
        </pc:inkChg>
      </pc:sldChg>
      <pc:sldChg chg="addSp delSp">
        <pc:chgData name="Andrej Bogdanov" userId="51811781_tp_dropbox" providerId="OAuth2" clId="{C561AD41-49CF-1243-A0D1-65990688BCEE}" dt="2020-02-26T03:28:14.474" v="43" actId="478"/>
        <pc:sldMkLst>
          <pc:docMk/>
          <pc:sldMk cId="3261346367" sldId="305"/>
        </pc:sldMkLst>
        <pc:inkChg chg="add del">
          <ac:chgData name="Andrej Bogdanov" userId="51811781_tp_dropbox" providerId="OAuth2" clId="{C561AD41-49CF-1243-A0D1-65990688BCEE}" dt="2020-02-26T03:28:14.474" v="43" actId="478"/>
          <ac:inkMkLst>
            <pc:docMk/>
            <pc:sldMk cId="3261346367" sldId="305"/>
            <ac:inkMk id="3" creationId="{32B61BE0-DE9E-E748-A5D1-DB4A1BA6D79F}"/>
          </ac:inkMkLst>
        </pc:inkChg>
      </pc:sldChg>
      <pc:sldChg chg="addSp delSp modSp">
        <pc:chgData name="Andrej Bogdanov" userId="51811781_tp_dropbox" providerId="OAuth2" clId="{C561AD41-49CF-1243-A0D1-65990688BCEE}" dt="2020-02-26T03:32:30.983" v="48" actId="7634"/>
        <pc:sldMkLst>
          <pc:docMk/>
          <pc:sldMk cId="752696874" sldId="306"/>
        </pc:sldMkLst>
        <pc:inkChg chg="add mod modStrokes">
          <ac:chgData name="Andrej Bogdanov" userId="51811781_tp_dropbox" providerId="OAuth2" clId="{C561AD41-49CF-1243-A0D1-65990688BCEE}" dt="2020-02-26T03:29:52.753" v="47"/>
          <ac:inkMkLst>
            <pc:docMk/>
            <pc:sldMk cId="752696874" sldId="306"/>
            <ac:inkMk id="3" creationId="{0AB7FA9C-8327-2641-A13D-8EA91138342B}"/>
          </ac:inkMkLst>
        </pc:inkChg>
        <pc:inkChg chg="add del mod modStrokes">
          <ac:chgData name="Andrej Bogdanov" userId="51811781_tp_dropbox" providerId="OAuth2" clId="{C561AD41-49CF-1243-A0D1-65990688BCEE}" dt="2020-02-26T03:29:52.745" v="46"/>
          <ac:inkMkLst>
            <pc:docMk/>
            <pc:sldMk cId="752696874" sldId="306"/>
            <ac:inkMk id="5" creationId="{2167CA02-E9CE-664A-8220-E2D34372B87C}"/>
          </ac:inkMkLst>
        </pc:inkChg>
        <pc:inkChg chg="add">
          <ac:chgData name="Andrej Bogdanov" userId="51811781_tp_dropbox" providerId="OAuth2" clId="{C561AD41-49CF-1243-A0D1-65990688BCEE}" dt="2020-02-26T03:32:30.983" v="48" actId="7634"/>
          <ac:inkMkLst>
            <pc:docMk/>
            <pc:sldMk cId="752696874" sldId="306"/>
            <ac:inkMk id="7" creationId="{37A73CBB-E2F2-9841-A83F-86B558622B91}"/>
          </ac:inkMkLst>
        </pc:inkChg>
      </pc:sldChg>
      <pc:sldChg chg="addSp delSp">
        <pc:chgData name="Andrej Bogdanov" userId="51811781_tp_dropbox" providerId="OAuth2" clId="{C561AD41-49CF-1243-A0D1-65990688BCEE}" dt="2020-02-26T03:32:35.476" v="49"/>
        <pc:sldMkLst>
          <pc:docMk/>
          <pc:sldMk cId="304694151" sldId="307"/>
        </pc:sldMkLst>
        <pc:inkChg chg="add del">
          <ac:chgData name="Andrej Bogdanov" userId="51811781_tp_dropbox" providerId="OAuth2" clId="{C561AD41-49CF-1243-A0D1-65990688BCEE}" dt="2020-02-26T03:32:35.476" v="49"/>
          <ac:inkMkLst>
            <pc:docMk/>
            <pc:sldMk cId="304694151" sldId="307"/>
            <ac:inkMk id="3" creationId="{FF6383F1-AE74-8C4A-ACBB-EFB922240800}"/>
          </ac:inkMkLst>
        </pc:inkChg>
      </pc:sldChg>
      <pc:sldChg chg="addSp modSp">
        <pc:chgData name="Andrej Bogdanov" userId="51811781_tp_dropbox" providerId="OAuth2" clId="{C561AD41-49CF-1243-A0D1-65990688BCEE}" dt="2020-03-02T01:51:59.888" v="115" actId="7634"/>
        <pc:sldMkLst>
          <pc:docMk/>
          <pc:sldMk cId="3789596273" sldId="308"/>
        </pc:sldMkLst>
        <pc:inkChg chg="add mod modStrokes">
          <ac:chgData name="Andrej Bogdanov" userId="51811781_tp_dropbox" providerId="OAuth2" clId="{C561AD41-49CF-1243-A0D1-65990688BCEE}" dt="2020-02-26T03:51:01.836" v="101"/>
          <ac:inkMkLst>
            <pc:docMk/>
            <pc:sldMk cId="3789596273" sldId="308"/>
            <ac:inkMk id="3" creationId="{0AEA377F-E7BA-354F-B26A-763C5BD7B68C}"/>
          </ac:inkMkLst>
        </pc:inkChg>
        <pc:inkChg chg="add">
          <ac:chgData name="Andrej Bogdanov" userId="51811781_tp_dropbox" providerId="OAuth2" clId="{C561AD41-49CF-1243-A0D1-65990688BCEE}" dt="2020-02-26T03:53:13.489" v="102" actId="7634"/>
          <ac:inkMkLst>
            <pc:docMk/>
            <pc:sldMk cId="3789596273" sldId="308"/>
            <ac:inkMk id="4" creationId="{73797CC5-3BB9-B24C-A2B5-5AC34162A9E9}"/>
          </ac:inkMkLst>
        </pc:inkChg>
        <pc:inkChg chg="add">
          <ac:chgData name="Andrej Bogdanov" userId="51811781_tp_dropbox" providerId="OAuth2" clId="{C561AD41-49CF-1243-A0D1-65990688BCEE}" dt="2020-03-02T01:51:59.888" v="115" actId="7634"/>
          <ac:inkMkLst>
            <pc:docMk/>
            <pc:sldMk cId="3789596273" sldId="308"/>
            <ac:inkMk id="5" creationId="{8E9E9E38-FE44-924D-B892-07840F914090}"/>
          </ac:inkMkLst>
        </pc:inkChg>
      </pc:sldChg>
      <pc:sldChg chg="addSp modSp">
        <pc:chgData name="Andrej Bogdanov" userId="51811781_tp_dropbox" providerId="OAuth2" clId="{C561AD41-49CF-1243-A0D1-65990688BCEE}" dt="2020-03-02T02:32:11.530" v="117"/>
        <pc:sldMkLst>
          <pc:docMk/>
          <pc:sldMk cId="217158713" sldId="309"/>
        </pc:sldMkLst>
        <pc:inkChg chg="add mod modStrokes">
          <ac:chgData name="Andrej Bogdanov" userId="51811781_tp_dropbox" providerId="OAuth2" clId="{C561AD41-49CF-1243-A0D1-65990688BCEE}" dt="2020-03-02T02:32:11.530" v="117"/>
          <ac:inkMkLst>
            <pc:docMk/>
            <pc:sldMk cId="217158713" sldId="309"/>
            <ac:inkMk id="3" creationId="{05EA4FE4-A4F8-6245-AFFC-CAC93498B0FF}"/>
          </ac:inkMkLst>
        </pc:inkChg>
      </pc:sldChg>
      <pc:sldChg chg="addSp delSp modSp">
        <pc:chgData name="Andrej Bogdanov" userId="51811781_tp_dropbox" providerId="OAuth2" clId="{C561AD41-49CF-1243-A0D1-65990688BCEE}" dt="2020-03-02T02:39:45.814" v="123" actId="7634"/>
        <pc:sldMkLst>
          <pc:docMk/>
          <pc:sldMk cId="1452738750" sldId="310"/>
        </pc:sldMkLst>
        <pc:inkChg chg="add del mod modStrokes">
          <ac:chgData name="Andrej Bogdanov" userId="51811781_tp_dropbox" providerId="OAuth2" clId="{C561AD41-49CF-1243-A0D1-65990688BCEE}" dt="2020-03-02T02:35:37.305" v="122"/>
          <ac:inkMkLst>
            <pc:docMk/>
            <pc:sldMk cId="1452738750" sldId="310"/>
            <ac:inkMk id="3" creationId="{4E9ECFAE-2945-1A45-B098-AA240B748C04}"/>
          </ac:inkMkLst>
        </pc:inkChg>
        <pc:inkChg chg="add del">
          <ac:chgData name="Andrej Bogdanov" userId="51811781_tp_dropbox" providerId="OAuth2" clId="{C561AD41-49CF-1243-A0D1-65990688BCEE}" dt="2020-03-02T02:35:37.293" v="121"/>
          <ac:inkMkLst>
            <pc:docMk/>
            <pc:sldMk cId="1452738750" sldId="310"/>
            <ac:inkMk id="7" creationId="{F488DB1D-F59D-A74C-9F7D-1F61F14F5CB3}"/>
          </ac:inkMkLst>
        </pc:inkChg>
        <pc:inkChg chg="add">
          <ac:chgData name="Andrej Bogdanov" userId="51811781_tp_dropbox" providerId="OAuth2" clId="{C561AD41-49CF-1243-A0D1-65990688BCEE}" dt="2020-03-02T02:39:45.814" v="123" actId="7634"/>
          <ac:inkMkLst>
            <pc:docMk/>
            <pc:sldMk cId="1452738750" sldId="310"/>
            <ac:inkMk id="8" creationId="{577D9294-EA7D-3648-9F6C-695CBD64214F}"/>
          </ac:inkMkLst>
        </pc:inkChg>
      </pc:sldChg>
      <pc:sldChg chg="addSp delSp modSp">
        <pc:chgData name="Andrej Bogdanov" userId="51811781_tp_dropbox" providerId="OAuth2" clId="{C561AD41-49CF-1243-A0D1-65990688BCEE}" dt="2020-03-02T02:41:38.803" v="131" actId="7634"/>
        <pc:sldMkLst>
          <pc:docMk/>
          <pc:sldMk cId="2722934841" sldId="312"/>
        </pc:sldMkLst>
        <pc:inkChg chg="add del mod modStrokes">
          <ac:chgData name="Andrej Bogdanov" userId="51811781_tp_dropbox" providerId="OAuth2" clId="{C561AD41-49CF-1243-A0D1-65990688BCEE}" dt="2020-03-02T02:41:08.024" v="130"/>
          <ac:inkMkLst>
            <pc:docMk/>
            <pc:sldMk cId="2722934841" sldId="312"/>
            <ac:inkMk id="2" creationId="{B1989DB2-A5EE-8D4F-B1D8-DB2FE17C5049}"/>
          </ac:inkMkLst>
        </pc:inkChg>
        <pc:inkChg chg="add">
          <ac:chgData name="Andrej Bogdanov" userId="51811781_tp_dropbox" providerId="OAuth2" clId="{C561AD41-49CF-1243-A0D1-65990688BCEE}" dt="2020-03-02T02:41:38.803" v="131" actId="7634"/>
          <ac:inkMkLst>
            <pc:docMk/>
            <pc:sldMk cId="2722934841" sldId="312"/>
            <ac:inkMk id="4" creationId="{6D118E68-D9C0-6D47-84F4-5F1B35DD6301}"/>
          </ac:inkMkLst>
        </pc:inkChg>
      </pc:sldChg>
      <pc:sldChg chg="addSp delSp modSp">
        <pc:chgData name="Andrej Bogdanov" userId="51811781_tp_dropbox" providerId="OAuth2" clId="{C561AD41-49CF-1243-A0D1-65990688BCEE}" dt="2020-03-02T02:40:32.807" v="127" actId="7634"/>
        <pc:sldMkLst>
          <pc:docMk/>
          <pc:sldMk cId="3881688046" sldId="313"/>
        </pc:sldMkLst>
        <pc:inkChg chg="add del mod modStrokes">
          <ac:chgData name="Andrej Bogdanov" userId="51811781_tp_dropbox" providerId="OAuth2" clId="{C561AD41-49CF-1243-A0D1-65990688BCEE}" dt="2020-03-02T02:39:59.749" v="126"/>
          <ac:inkMkLst>
            <pc:docMk/>
            <pc:sldMk cId="3881688046" sldId="313"/>
            <ac:inkMk id="3" creationId="{712FBB54-D8FB-6749-9FD5-30B8ADDCD2D0}"/>
          </ac:inkMkLst>
        </pc:inkChg>
        <pc:inkChg chg="add">
          <ac:chgData name="Andrej Bogdanov" userId="51811781_tp_dropbox" providerId="OAuth2" clId="{C561AD41-49CF-1243-A0D1-65990688BCEE}" dt="2020-03-02T02:40:32.807" v="127" actId="7634"/>
          <ac:inkMkLst>
            <pc:docMk/>
            <pc:sldMk cId="3881688046" sldId="313"/>
            <ac:inkMk id="7" creationId="{400B0FD3-AD88-B14A-97C8-9036AE674F3B}"/>
          </ac:inkMkLst>
        </pc:inkChg>
      </pc:sldChg>
      <pc:sldChg chg="addSp delSp modSp">
        <pc:chgData name="Andrej Bogdanov" userId="51811781_tp_dropbox" providerId="OAuth2" clId="{C561AD41-49CF-1243-A0D1-65990688BCEE}" dt="2020-02-26T03:37:48.844" v="57"/>
        <pc:sldMkLst>
          <pc:docMk/>
          <pc:sldMk cId="2898334370" sldId="314"/>
        </pc:sldMkLst>
        <pc:inkChg chg="add del mod modStrokes">
          <ac:chgData name="Andrej Bogdanov" userId="51811781_tp_dropbox" providerId="OAuth2" clId="{C561AD41-49CF-1243-A0D1-65990688BCEE}" dt="2020-02-26T03:37:48.844" v="57"/>
          <ac:inkMkLst>
            <pc:docMk/>
            <pc:sldMk cId="2898334370" sldId="314"/>
            <ac:inkMk id="2" creationId="{E8115B95-77F9-7648-B75D-485540085A70}"/>
          </ac:inkMkLst>
        </pc:inkChg>
        <pc:inkChg chg="add">
          <ac:chgData name="Andrej Bogdanov" userId="51811781_tp_dropbox" providerId="OAuth2" clId="{C561AD41-49CF-1243-A0D1-65990688BCEE}" dt="2020-02-26T03:35:17.149" v="53" actId="7634"/>
          <ac:inkMkLst>
            <pc:docMk/>
            <pc:sldMk cId="2898334370" sldId="314"/>
            <ac:inkMk id="3" creationId="{B4D21360-F09C-8F45-8B34-9DFDEDE5078B}"/>
          </ac:inkMkLst>
        </pc:inkChg>
        <pc:inkChg chg="add">
          <ac:chgData name="Andrej Bogdanov" userId="51811781_tp_dropbox" providerId="OAuth2" clId="{C561AD41-49CF-1243-A0D1-65990688BCEE}" dt="2020-02-26T03:37:42.922" v="56" actId="7634"/>
          <ac:inkMkLst>
            <pc:docMk/>
            <pc:sldMk cId="2898334370" sldId="314"/>
            <ac:inkMk id="6" creationId="{890A75C8-0E04-0C49-A947-8FC6901EDCC4}"/>
          </ac:inkMkLst>
        </pc:inkChg>
      </pc:sldChg>
      <pc:sldChg chg="new del">
        <pc:chgData name="Andrej Bogdanov" userId="51811781_tp_dropbox" providerId="OAuth2" clId="{C561AD41-49CF-1243-A0D1-65990688BCEE}" dt="2020-02-26T03:46:49.248" v="82" actId="2696"/>
        <pc:sldMkLst>
          <pc:docMk/>
          <pc:sldMk cId="3401868247" sldId="315"/>
        </pc:sldMkLst>
      </pc:sldChg>
      <pc:sldChg chg="addSp delSp modSp add">
        <pc:chgData name="Andrej Bogdanov" userId="51811781_tp_dropbox" providerId="OAuth2" clId="{C561AD41-49CF-1243-A0D1-65990688BCEE}" dt="2020-02-26T03:27:36.468" v="38" actId="7634"/>
        <pc:sldMkLst>
          <pc:docMk/>
          <pc:sldMk cId="776232436" sldId="316"/>
        </pc:sldMkLst>
        <pc:inkChg chg="del">
          <ac:chgData name="Andrej Bogdanov" userId="51811781_tp_dropbox" providerId="OAuth2" clId="{C561AD41-49CF-1243-A0D1-65990688BCEE}" dt="2020-02-26T02:47:01.187" v="20" actId="478"/>
          <ac:inkMkLst>
            <pc:docMk/>
            <pc:sldMk cId="776232436" sldId="316"/>
            <ac:inkMk id="2" creationId="{AAC17011-7736-2D4E-8B34-7D0491AA265D}"/>
          </ac:inkMkLst>
        </pc:inkChg>
        <pc:inkChg chg="add mod modStrokes">
          <ac:chgData name="Andrej Bogdanov" userId="51811781_tp_dropbox" providerId="OAuth2" clId="{C561AD41-49CF-1243-A0D1-65990688BCEE}" dt="2020-02-26T03:26:01.544" v="37"/>
          <ac:inkMkLst>
            <pc:docMk/>
            <pc:sldMk cId="776232436" sldId="316"/>
            <ac:inkMk id="3" creationId="{DF0630A2-2C00-9947-A22E-ADFCEC298457}"/>
          </ac:inkMkLst>
        </pc:inkChg>
        <pc:inkChg chg="add">
          <ac:chgData name="Andrej Bogdanov" userId="51811781_tp_dropbox" providerId="OAuth2" clId="{C561AD41-49CF-1243-A0D1-65990688BCEE}" dt="2020-02-26T03:27:36.468" v="38" actId="7634"/>
          <ac:inkMkLst>
            <pc:docMk/>
            <pc:sldMk cId="776232436" sldId="316"/>
            <ac:inkMk id="5" creationId="{9D0E2ECB-ACB4-684D-8736-6B8025085759}"/>
          </ac:inkMkLst>
        </pc:inkChg>
      </pc:sldChg>
    </pc:docChg>
  </pc:docChgLst>
  <pc:docChgLst>
    <pc:chgData name="Andrej Bogdanov (CSD)" userId="54a3fc38-bcd8-4812-b887-b84a314b9e17" providerId="ADAL" clId="{1A1C59CF-CCE8-CB4A-ADE1-BEF4DCE70D40}"/>
    <pc:docChg chg="undo custSel delSld modSld">
      <pc:chgData name="Andrej Bogdanov (CSD)" userId="54a3fc38-bcd8-4812-b887-b84a314b9e17" providerId="ADAL" clId="{1A1C59CF-CCE8-CB4A-ADE1-BEF4DCE70D40}" dt="2022-11-04T07:28:50.579" v="10" actId="2696"/>
      <pc:docMkLst>
        <pc:docMk/>
      </pc:docMkLst>
      <pc:sldChg chg="addSp delSp modSp mod">
        <pc:chgData name="Andrej Bogdanov (CSD)" userId="54a3fc38-bcd8-4812-b887-b84a314b9e17" providerId="ADAL" clId="{1A1C59CF-CCE8-CB4A-ADE1-BEF4DCE70D40}" dt="2022-11-04T06:28:04.215" v="3"/>
        <pc:sldMkLst>
          <pc:docMk/>
          <pc:sldMk cId="149406654" sldId="319"/>
        </pc:sldMkLst>
        <pc:inkChg chg="add del mod">
          <ac:chgData name="Andrej Bogdanov (CSD)" userId="54a3fc38-bcd8-4812-b887-b84a314b9e17" providerId="ADAL" clId="{1A1C59CF-CCE8-CB4A-ADE1-BEF4DCE70D40}" dt="2022-11-04T06:28:04.215" v="3"/>
          <ac:inkMkLst>
            <pc:docMk/>
            <pc:sldMk cId="149406654" sldId="319"/>
            <ac:inkMk id="2" creationId="{2AC3E1FD-B441-2966-AFC5-0BA638D74ECA}"/>
          </ac:inkMkLst>
        </pc:inkChg>
        <pc:inkChg chg="add del mod">
          <ac:chgData name="Andrej Bogdanov (CSD)" userId="54a3fc38-bcd8-4812-b887-b84a314b9e17" providerId="ADAL" clId="{1A1C59CF-CCE8-CB4A-ADE1-BEF4DCE70D40}" dt="2022-11-04T06:28:04.215" v="3"/>
          <ac:inkMkLst>
            <pc:docMk/>
            <pc:sldMk cId="149406654" sldId="319"/>
            <ac:inkMk id="3" creationId="{8539D49C-0746-5683-AEBC-A643DCF3DFC7}"/>
          </ac:inkMkLst>
        </pc:inkChg>
      </pc:sldChg>
      <pc:sldChg chg="del">
        <pc:chgData name="Andrej Bogdanov (CSD)" userId="54a3fc38-bcd8-4812-b887-b84a314b9e17" providerId="ADAL" clId="{1A1C59CF-CCE8-CB4A-ADE1-BEF4DCE70D40}" dt="2022-11-04T06:29:05.243" v="4" actId="2696"/>
        <pc:sldMkLst>
          <pc:docMk/>
          <pc:sldMk cId="3524100918" sldId="324"/>
        </pc:sldMkLst>
      </pc:sldChg>
      <pc:sldChg chg="addSp modSp mod">
        <pc:chgData name="Andrej Bogdanov (CSD)" userId="54a3fc38-bcd8-4812-b887-b84a314b9e17" providerId="ADAL" clId="{1A1C59CF-CCE8-CB4A-ADE1-BEF4DCE70D40}" dt="2022-11-04T07:21:10.463" v="9" actId="20577"/>
        <pc:sldMkLst>
          <pc:docMk/>
          <pc:sldMk cId="1872166477" sldId="329"/>
        </pc:sldMkLst>
        <pc:spChg chg="add mod">
          <ac:chgData name="Andrej Bogdanov (CSD)" userId="54a3fc38-bcd8-4812-b887-b84a314b9e17" providerId="ADAL" clId="{1A1C59CF-CCE8-CB4A-ADE1-BEF4DCE70D40}" dt="2022-11-04T07:21:10.463" v="9" actId="20577"/>
          <ac:spMkLst>
            <pc:docMk/>
            <pc:sldMk cId="1872166477" sldId="329"/>
            <ac:spMk id="4" creationId="{CE424BEC-7853-DC14-943C-AF2702EF4FA7}"/>
          </ac:spMkLst>
        </pc:spChg>
      </pc:sldChg>
      <pc:sldChg chg="del">
        <pc:chgData name="Andrej Bogdanov (CSD)" userId="54a3fc38-bcd8-4812-b887-b84a314b9e17" providerId="ADAL" clId="{1A1C59CF-CCE8-CB4A-ADE1-BEF4DCE70D40}" dt="2022-11-04T07:28:50.579" v="10" actId="2696"/>
        <pc:sldMkLst>
          <pc:docMk/>
          <pc:sldMk cId="3865513014" sldId="332"/>
        </pc:sldMkLst>
      </pc:sldChg>
      <pc:sldChg chg="del">
        <pc:chgData name="Andrej Bogdanov (CSD)" userId="54a3fc38-bcd8-4812-b887-b84a314b9e17" providerId="ADAL" clId="{1A1C59CF-CCE8-CB4A-ADE1-BEF4DCE70D40}" dt="2022-11-04T07:17:41.423" v="5" actId="2696"/>
        <pc:sldMkLst>
          <pc:docMk/>
          <pc:sldMk cId="2111685177" sldId="333"/>
        </pc:sldMkLst>
      </pc:sldChg>
    </pc:docChg>
  </pc:docChgLst>
  <pc:docChgLst>
    <pc:chgData name="Andrej Bogdanov" userId="51811781_tp_dropbox" providerId="OAuth2" clId="{2E24BBF3-C585-9442-933C-133B58E9DD44}"/>
    <pc:docChg chg="custSel addSld modSld sldOrd">
      <pc:chgData name="Andrej Bogdanov" userId="51811781_tp_dropbox" providerId="OAuth2" clId="{2E24BBF3-C585-9442-933C-133B58E9DD44}" dt="2020-10-19T10:18:01.365" v="12" actId="7634"/>
      <pc:docMkLst>
        <pc:docMk/>
      </pc:docMkLst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61014200" sldId="262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61014200" sldId="262"/>
            <ac:inkMk id="3" creationId="{78F46B6F-14AB-8846-9B9D-161320A67D4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493667549" sldId="265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493667549" sldId="265"/>
            <ac:inkMk id="3" creationId="{E759D5EE-0384-594A-9B3B-8AF92560616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78606168" sldId="266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78606168" sldId="266"/>
            <ac:inkMk id="3" creationId="{5E421EF1-8008-4A48-BEFA-8D299287040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954743345" sldId="26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954743345" sldId="267"/>
            <ac:inkMk id="6" creationId="{E3EBDDFC-9A73-4B43-9D0A-7B3A942CC595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524300570" sldId="26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524300570" sldId="268"/>
            <ac:inkMk id="13" creationId="{FCA1969D-6C43-4349-AF9C-F41A64B6FB43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274097143" sldId="26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274097143" sldId="269"/>
            <ac:inkMk id="3" creationId="{8A09ADAA-F9F7-FB40-B4D6-93C2ACB3515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272900021" sldId="27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272900021" sldId="270"/>
            <ac:inkMk id="3" creationId="{47234852-4465-9E4C-9BEF-AD4916D703D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820700984" sldId="27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820700984" sldId="271"/>
            <ac:inkMk id="20" creationId="{9D5AC309-9B0E-7540-83B8-890C86D8F971}"/>
          </ac:inkMkLst>
        </pc:inkChg>
      </pc:sldChg>
      <pc:sldChg chg="addSp">
        <pc:chgData name="Andrej Bogdanov" userId="51811781_tp_dropbox" providerId="OAuth2" clId="{2E24BBF3-C585-9442-933C-133B58E9DD44}" dt="2020-10-19T10:16:55.066" v="7" actId="7634"/>
        <pc:sldMkLst>
          <pc:docMk/>
          <pc:sldMk cId="4084415787" sldId="272"/>
        </pc:sldMkLst>
        <pc:inkChg chg="add">
          <ac:chgData name="Andrej Bogdanov" userId="51811781_tp_dropbox" providerId="OAuth2" clId="{2E24BBF3-C585-9442-933C-133B58E9DD44}" dt="2020-10-19T10:16:55.066" v="7" actId="7634"/>
          <ac:inkMkLst>
            <pc:docMk/>
            <pc:sldMk cId="4084415787" sldId="272"/>
            <ac:inkMk id="3" creationId="{1ABB4CC5-C10D-BC4E-804F-BC4409E69A64}"/>
          </ac:inkMkLst>
        </pc:inkChg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084415787" sldId="272"/>
            <ac:inkMk id="3" creationId="{6332F5FB-9DB9-624D-97BB-BD5C88A9E2F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4197018530" sldId="274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197018530" sldId="274"/>
            <ac:inkMk id="5" creationId="{06138069-EF91-6444-B4E0-13247A1DBCA6}"/>
          </ac:inkMkLst>
        </pc:inkChg>
      </pc:sldChg>
      <pc:sldChg chg="addSp ord">
        <pc:chgData name="Andrej Bogdanov" userId="51811781_tp_dropbox" providerId="OAuth2" clId="{2E24BBF3-C585-9442-933C-133B58E9DD44}" dt="2020-10-19T07:31:04.743" v="3" actId="7634"/>
        <pc:sldMkLst>
          <pc:docMk/>
          <pc:sldMk cId="1265081041" sldId="281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265081041" sldId="281"/>
            <ac:inkMk id="3" creationId="{F81B9ACA-7774-D34A-99E1-1B48FC60738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783870785" sldId="28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783870785" sldId="287"/>
            <ac:inkMk id="2" creationId="{DDEA44FD-A41A-534F-AEF0-3093020D8D8E}"/>
          </ac:inkMkLst>
        </pc:inkChg>
      </pc:sldChg>
      <pc:sldChg chg="addSp">
        <pc:chgData name="Andrej Bogdanov" userId="51811781_tp_dropbox" providerId="OAuth2" clId="{2E24BBF3-C585-9442-933C-133B58E9DD44}" dt="2020-10-19T07:31:04.743" v="3" actId="7634"/>
        <pc:sldMkLst>
          <pc:docMk/>
          <pc:sldMk cId="2319980209" sldId="290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2319980209" sldId="290"/>
            <ac:inkMk id="2" creationId="{1002F24F-DF49-5044-AC18-EEA08E1D6BB2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14295509" sldId="29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14295509" sldId="291"/>
            <ac:inkMk id="9" creationId="{C4B8B5E9-889F-6440-A6DD-43D96E1DD08C}"/>
          </ac:inkMkLst>
        </pc:inkChg>
      </pc:sldChg>
      <pc:sldChg chg="addSp modSp">
        <pc:chgData name="Andrej Bogdanov" userId="51811781_tp_dropbox" providerId="OAuth2" clId="{2E24BBF3-C585-9442-933C-133B58E9DD44}" dt="2020-10-19T10:18:01.365" v="12" actId="7634"/>
        <pc:sldMkLst>
          <pc:docMk/>
          <pc:sldMk cId="3558667919" sldId="302"/>
        </pc:sldMkLst>
        <pc:inkChg chg="mod">
          <ac:chgData name="Andrej Bogdanov" userId="51811781_tp_dropbox" providerId="OAuth2" clId="{2E24BBF3-C585-9442-933C-133B58E9DD44}" dt="2020-10-19T10:17:11.501" v="8" actId="1076"/>
          <ac:inkMkLst>
            <pc:docMk/>
            <pc:sldMk cId="3558667919" sldId="302"/>
            <ac:inkMk id="3" creationId="{8E61EF00-64B0-194B-96CD-724FCB585F57}"/>
          </ac:inkMkLst>
        </pc:inkChg>
        <pc:inkChg chg="add mod">
          <ac:chgData name="Andrej Bogdanov" userId="51811781_tp_dropbox" providerId="OAuth2" clId="{2E24BBF3-C585-9442-933C-133B58E9DD44}" dt="2020-10-19T10:17:46.475" v="11" actId="1076"/>
          <ac:inkMkLst>
            <pc:docMk/>
            <pc:sldMk cId="3558667919" sldId="302"/>
            <ac:inkMk id="6" creationId="{AB8603F5-3327-9440-80F6-E8C673AA93E1}"/>
          </ac:inkMkLst>
        </pc:inkChg>
        <pc:inkChg chg="add">
          <ac:chgData name="Andrej Bogdanov" userId="51811781_tp_dropbox" providerId="OAuth2" clId="{2E24BBF3-C585-9442-933C-133B58E9DD44}" dt="2020-10-19T10:18:01.365" v="12" actId="7634"/>
          <ac:inkMkLst>
            <pc:docMk/>
            <pc:sldMk cId="3558667919" sldId="302"/>
            <ac:inkMk id="7" creationId="{314D78DB-AFCF-DE4D-AAE6-468BF66C133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29842714" sldId="32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29842714" sldId="328"/>
            <ac:inkMk id="5" creationId="{D15846EA-F42B-B94E-B4DF-59A8ED2354B9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857907570" sldId="32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857907570" sldId="329"/>
            <ac:inkMk id="3" creationId="{D720A79F-2DBA-7A41-BDB4-2824739367C6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06463653" sldId="33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06463653" sldId="330"/>
            <ac:inkMk id="3" creationId="{E7CA12FD-F125-A944-A3E2-10D915E69F02}"/>
          </ac:inkMkLst>
        </pc:inkChg>
      </pc:sldChg>
      <pc:sldChg chg="addSp modSp">
        <pc:chgData name="Andrej Bogdanov" userId="51811781_tp_dropbox" providerId="OAuth2" clId="{2E24BBF3-C585-9442-933C-133B58E9DD44}" dt="2020-10-19T07:31:28.352" v="5" actId="1076"/>
        <pc:sldMkLst>
          <pc:docMk/>
          <pc:sldMk cId="4156932395" sldId="335"/>
        </pc:sldMkLst>
        <pc:inkChg chg="add mod">
          <ac:chgData name="Andrej Bogdanov" userId="51811781_tp_dropbox" providerId="OAuth2" clId="{2E24BBF3-C585-9442-933C-133B58E9DD44}" dt="2020-10-19T07:31:28.352" v="5" actId="1076"/>
          <ac:inkMkLst>
            <pc:docMk/>
            <pc:sldMk cId="4156932395" sldId="335"/>
            <ac:inkMk id="4" creationId="{BE7EE954-95AE-BB44-BF2D-FDB2119810B4}"/>
          </ac:inkMkLst>
        </pc:inkChg>
      </pc:sldChg>
      <pc:sldChg chg="addSp new">
        <pc:chgData name="Andrej Bogdanov" userId="51811781_tp_dropbox" providerId="OAuth2" clId="{2E24BBF3-C585-9442-933C-133B58E9DD44}" dt="2020-10-19T07:31:04.743" v="3" actId="7634"/>
        <pc:sldMkLst>
          <pc:docMk/>
          <pc:sldMk cId="1102026021" sldId="336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102026021" sldId="336"/>
            <ac:inkMk id="2" creationId="{1E7D4331-9D1A-144D-8412-9629F71319AB}"/>
          </ac:inkMkLst>
        </pc:inkChg>
      </pc:sldChg>
    </pc:docChg>
  </pc:docChgLst>
  <pc:docChgLst>
    <pc:chgData name="Andrej Bogdanov" userId="51811781_tp_dropbox" providerId="OAuth2" clId="{6C77C896-F8D6-A54E-8E1F-13A2DF0AEA46}"/>
    <pc:docChg chg="custSel modSld">
      <pc:chgData name="Andrej Bogdanov" userId="51811781_tp_dropbox" providerId="OAuth2" clId="{6C77C896-F8D6-A54E-8E1F-13A2DF0AEA46}" dt="2020-10-12T08:21:16.140" v="30" actId="1076"/>
      <pc:docMkLst>
        <pc:docMk/>
      </pc:docMkLst>
      <pc:sldChg chg="addSp">
        <pc:chgData name="Andrej Bogdanov" userId="51811781_tp_dropbox" providerId="OAuth2" clId="{6C77C896-F8D6-A54E-8E1F-13A2DF0AEA46}" dt="2020-10-12T06:31:40.144" v="0" actId="7634"/>
        <pc:sldMkLst>
          <pc:docMk/>
          <pc:sldMk cId="3092900761" sldId="274"/>
        </pc:sldMkLst>
        <pc:inkChg chg="add">
          <ac:chgData name="Andrej Bogdanov" userId="51811781_tp_dropbox" providerId="OAuth2" clId="{6C77C896-F8D6-A54E-8E1F-13A2DF0AEA46}" dt="2020-10-12T06:31:40.144" v="0" actId="7634"/>
          <ac:inkMkLst>
            <pc:docMk/>
            <pc:sldMk cId="3092900761" sldId="274"/>
            <ac:inkMk id="3" creationId="{36501B3A-DA02-CC4F-AB7D-1C85963BE837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399280977" sldId="275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399280977" sldId="275"/>
            <ac:inkMk id="4" creationId="{97557BA8-63D6-4545-9965-BBADBB62D2C8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603085136" sldId="276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603085136" sldId="276"/>
            <ac:inkMk id="3" creationId="{4EB13FE8-05DE-EF40-9163-CB5D0CD58FFC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102756751" sldId="277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102756751" sldId="277"/>
            <ac:inkMk id="3" creationId="{9F8A4A75-14CF-CE45-AE1F-08DEB7FD2767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831725875" sldId="278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831725875" sldId="278"/>
            <ac:inkMk id="3" creationId="{07428FE1-894E-314E-A09A-67DDC1B57942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084490455" sldId="279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084490455" sldId="279"/>
            <ac:inkMk id="2" creationId="{40B2DE42-150F-3B4A-8548-D7F35452420B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1639507249" sldId="280"/>
        </pc:sldMkLst>
        <pc:inkChg chg="add">
          <ac:chgData name="Andrej Bogdanov" userId="51811781_tp_dropbox" providerId="OAuth2" clId="{6C77C896-F8D6-A54E-8E1F-13A2DF0AEA46}" dt="2020-10-12T06:44:26.973" v="2" actId="22"/>
          <ac:inkMkLst>
            <pc:docMk/>
            <pc:sldMk cId="1639507249" sldId="280"/>
            <ac:inkMk id="2" creationId="{1EC14062-7327-BC4C-ADB3-7FBD8B38A16A}"/>
          </ac:inkMkLst>
        </pc:inkChg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639507249" sldId="280"/>
            <ac:inkMk id="5" creationId="{BC639780-D49C-8940-90A5-7C2B5859EE8B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021303658" sldId="28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021303658" sldId="281"/>
            <ac:inkMk id="3" creationId="{772F6B97-6439-4742-B347-412BA7798545}"/>
          </ac:inkMkLst>
        </pc:inkChg>
      </pc:sldChg>
      <pc:sldChg chg="addSp modSp">
        <pc:chgData name="Andrej Bogdanov" userId="51811781_tp_dropbox" providerId="OAuth2" clId="{6C77C896-F8D6-A54E-8E1F-13A2DF0AEA46}" dt="2020-10-12T07:53:54.762" v="6" actId="7634"/>
        <pc:sldMkLst>
          <pc:docMk/>
          <pc:sldMk cId="180715161" sldId="282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80715161" sldId="282"/>
            <ac:inkMk id="3" creationId="{ABECC7CA-B242-B64C-8560-AB64E486AA70}"/>
          </ac:inkMkLst>
        </pc:inkChg>
        <pc:inkChg chg="add mod">
          <ac:chgData name="Andrej Bogdanov" userId="51811781_tp_dropbox" providerId="OAuth2" clId="{6C77C896-F8D6-A54E-8E1F-13A2DF0AEA46}" dt="2020-10-12T06:48:54.262" v="5" actId="1076"/>
          <ac:inkMkLst>
            <pc:docMk/>
            <pc:sldMk cId="180715161" sldId="282"/>
            <ac:inkMk id="5" creationId="{B17A5C25-0075-EC4D-8B17-D9022F7E156F}"/>
          </ac:inkMkLst>
        </pc:inkChg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80715161" sldId="282"/>
            <ac:inkMk id="6" creationId="{5327C296-FAA7-BE44-8916-6FDE3D8E70C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4231503156" sldId="28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4231503156" sldId="283"/>
            <ac:inkMk id="5" creationId="{32FFFA09-74AC-C044-B299-9CF2B679E15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703788892" sldId="28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703788892" sldId="285"/>
            <ac:inkMk id="2" creationId="{CFED1377-31AE-2243-A6EA-D182B0DE6EF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923242475" sldId="28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923242475" sldId="286"/>
            <ac:inkMk id="4" creationId="{7A3C01F5-F807-224F-A180-1745F7BB7344}"/>
          </ac:inkMkLst>
        </pc:inkChg>
      </pc:sldChg>
      <pc:sldChg chg="modSp">
        <pc:chgData name="Andrej Bogdanov" userId="51811781_tp_dropbox" providerId="OAuth2" clId="{6C77C896-F8D6-A54E-8E1F-13A2DF0AEA46}" dt="2020-10-12T08:21:16.140" v="30" actId="1076"/>
        <pc:sldMkLst>
          <pc:docMk/>
          <pc:sldMk cId="3538714916" sldId="286"/>
        </pc:sldMkLst>
        <pc:inkChg chg="mod modStrokes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4" creationId="{4FA13ABA-FBAD-434F-8901-B1EAFF177626}"/>
          </ac:inkMkLst>
        </pc:inkChg>
        <pc:inkChg chg="mod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5" creationId="{327AECC7-09D3-BA46-94DA-144E5700CF6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672528523" sldId="28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672528523" sldId="287"/>
            <ac:inkMk id="3" creationId="{F8BDE371-3D70-4646-9D5C-8BD88BEFC7D6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94390737" sldId="28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94390737" sldId="288"/>
            <ac:inkMk id="3" creationId="{64A342E0-86F7-534A-A6E6-1750BB85B2B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67990127" sldId="29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67990127" sldId="294"/>
            <ac:inkMk id="4" creationId="{5380391D-5F08-174D-BBED-D92B905C5E84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37751846" sldId="29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37751846" sldId="295"/>
            <ac:inkMk id="3" creationId="{26D757BA-C9C8-7C4F-8DF2-658AF030076C}"/>
          </ac:inkMkLst>
        </pc:inkChg>
      </pc:sldChg>
      <pc:sldChg chg="modSp">
        <pc:chgData name="Andrej Bogdanov" userId="51811781_tp_dropbox" providerId="OAuth2" clId="{6C77C896-F8D6-A54E-8E1F-13A2DF0AEA46}" dt="2020-10-12T08:18:29.360" v="22" actId="20577"/>
        <pc:sldMkLst>
          <pc:docMk/>
          <pc:sldMk cId="3856233166" sldId="295"/>
        </pc:sldMkLst>
        <pc:spChg chg="mod">
          <ac:chgData name="Andrej Bogdanov" userId="51811781_tp_dropbox" providerId="OAuth2" clId="{6C77C896-F8D6-A54E-8E1F-13A2DF0AEA46}" dt="2020-10-12T08:18:29.360" v="22" actId="20577"/>
          <ac:spMkLst>
            <pc:docMk/>
            <pc:sldMk cId="3856233166" sldId="295"/>
            <ac:spMk id="6" creationId="{633F7371-A8AF-F442-8F4C-AEC08DA85760}"/>
          </ac:spMkLst>
        </pc:sp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574227773" sldId="29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574227773" sldId="297"/>
            <ac:inkMk id="4" creationId="{6091EB85-25A0-654A-9249-7CF5CCCDBCE0}"/>
          </ac:inkMkLst>
        </pc:inkChg>
      </pc:sldChg>
      <pc:sldChg chg="modSp">
        <pc:chgData name="Andrej Bogdanov" userId="51811781_tp_dropbox" providerId="OAuth2" clId="{6C77C896-F8D6-A54E-8E1F-13A2DF0AEA46}" dt="2020-10-12T08:18:41.536" v="23"/>
        <pc:sldMkLst>
          <pc:docMk/>
          <pc:sldMk cId="2120608070" sldId="297"/>
        </pc:sldMkLst>
        <pc:inkChg chg="mod modStrokes">
          <ac:chgData name="Andrej Bogdanov" userId="51811781_tp_dropbox" providerId="OAuth2" clId="{6C77C896-F8D6-A54E-8E1F-13A2DF0AEA46}" dt="2020-10-12T08:18:41.536" v="23"/>
          <ac:inkMkLst>
            <pc:docMk/>
            <pc:sldMk cId="2120608070" sldId="297"/>
            <ac:inkMk id="4" creationId="{E8718CD1-61B4-A445-9005-1BD7A4467598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91164337" sldId="29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91164337" sldId="298"/>
            <ac:inkMk id="2" creationId="{CE0A6983-B80B-9D48-8655-E16BB9E0152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975128846" sldId="300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975128846" sldId="300"/>
            <ac:inkMk id="4" creationId="{24A412C0-6D2F-9747-8BFA-684103BEC00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464172245" sldId="30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464172245" sldId="301"/>
            <ac:inkMk id="3" creationId="{E4C0959B-D8D5-9B42-95F3-3E7DB98CE617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105609910" sldId="30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105609910" sldId="303"/>
            <ac:inkMk id="3" creationId="{B27E536B-B926-9043-B426-12CD15E86BD9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708681" sldId="30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708681" sldId="304"/>
            <ac:inkMk id="3" creationId="{F9858A63-7C75-104B-A7B9-4BD056D84F54}"/>
          </ac:inkMkLst>
        </pc:inkChg>
      </pc:sldChg>
      <pc:sldChg chg="addSp delSp modSp">
        <pc:chgData name="Andrej Bogdanov" userId="51811781_tp_dropbox" providerId="OAuth2" clId="{6C77C896-F8D6-A54E-8E1F-13A2DF0AEA46}" dt="2020-10-12T08:19:35.362" v="26" actId="7634"/>
        <pc:sldMkLst>
          <pc:docMk/>
          <pc:sldMk cId="2064989997" sldId="304"/>
        </pc:sldMkLst>
        <pc:inkChg chg="del mod modStrokes">
          <ac:chgData name="Andrej Bogdanov" userId="51811781_tp_dropbox" providerId="OAuth2" clId="{6C77C896-F8D6-A54E-8E1F-13A2DF0AEA46}" dt="2020-10-12T08:19:09.404" v="25"/>
          <ac:inkMkLst>
            <pc:docMk/>
            <pc:sldMk cId="2064989997" sldId="304"/>
            <ac:inkMk id="3" creationId="{24B0CC4C-F02D-7D45-8BFB-99CDDCE9F444}"/>
          </ac:inkMkLst>
        </pc:inkChg>
        <pc:inkChg chg="add">
          <ac:chgData name="Andrej Bogdanov" userId="51811781_tp_dropbox" providerId="OAuth2" clId="{6C77C896-F8D6-A54E-8E1F-13A2DF0AEA46}" dt="2020-10-12T08:19:35.362" v="26" actId="7634"/>
          <ac:inkMkLst>
            <pc:docMk/>
            <pc:sldMk cId="2064989997" sldId="304"/>
            <ac:inkMk id="4" creationId="{49DB7B8C-487F-A145-AD2E-889345AA3E8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2696874" sldId="30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2696874" sldId="306"/>
            <ac:inkMk id="3" creationId="{7B3CBE6A-FF3E-3C45-960E-0340D65C844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789596273" sldId="308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789596273" sldId="308"/>
            <ac:inkMk id="4" creationId="{40B638ED-6C4C-6742-BF29-7E01AC9724A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17158713" sldId="309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17158713" sldId="309"/>
            <ac:inkMk id="3" creationId="{D369ECB1-5A08-6D40-B09D-93C4D696FD93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1452738750" sldId="310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1452738750" sldId="310"/>
            <ac:inkMk id="3" creationId="{C1EBC6B7-22DE-4B47-B3FE-B965484B3D8B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722934841" sldId="312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722934841" sldId="312"/>
            <ac:inkMk id="2" creationId="{E053AF88-46B2-E744-857C-60F9511159E0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881688046" sldId="313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881688046" sldId="313"/>
            <ac:inkMk id="3" creationId="{3F5A9E51-9703-AC40-8756-8117D35922BC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898334370" sldId="31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898334370" sldId="314"/>
            <ac:inkMk id="2" creationId="{E72687FB-00A6-404C-ABA1-37465DD968AA}"/>
          </ac:inkMkLst>
        </pc:inkChg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898334370" sldId="314"/>
            <ac:inkMk id="3" creationId="{0496F616-C352-7346-9C6F-42D1424C5FC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76232436" sldId="31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76232436" sldId="316"/>
            <ac:inkMk id="2" creationId="{3C13063A-AD82-4146-ACE1-F7782D6DEF3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3:51:38.03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2364 18091 7854,'-6'-7'699,"1"1"77,5 2-364,0 3 1,4-5-74,-1 2 0,2 1 9,-1-4 1,3 4-76,4-1 1,0 2 15,1-2 1,3 3-121,0-3 0,2 3-80,-2 1 1,-1 0 31,5 0 1,-4 0-175,4 0 0,-1 0-25,1 0 0,1 0 73,-4 0 1,3 0-620,-4 0 1,1 0 285,0 0 1,-4-4-712,3 0 1,-2-1 45,-1 1 1003,-1 3 0,6-9 0,0 3 0</inkml:trace>
  <inkml:trace contextRef="#ctx0" brushRef="#br0" timeOffset="1">2410 18228 8374,'11'0'2424,"6"0"-1939,2 0 0,0-4-357,4 0 1,-3-1 31,7 1 0,1 2-115,-2-6 0,5 6 141,-5-2 0,1 2-745,-4 2 1,-2 0-110,-2 0 1,2 0-1323,-6 0 1990,0 0 0,2 0 0,0 0 0</inkml:trace>
  <inkml:trace contextRef="#ctx0" brushRef="#br0" timeOffset="2">3312 17908 7891,'0'-12'199,"0"1"-199,0 0 0,0 3 1012,0 0-248,0 6 258,0-3-247,0 5-548,0 5 1,-4 3-55,0 7 1,-1 2-72,2 6 0,-3 1-76,-1 3 0,-2 2 67,5 6 0,-1-5-162,1 0 1,3 0-12,-3 0 1,3 2-130,1-6 1,1 1 85,3-4 1,-1 0-56,4 0 0,1-2 85,3-2 0,2-2 23,2-6 1,-1-1 178,5-2 0,0-3-152,4-5 0,0 0 241,0 0 0,3-3-66,1-4 0,3-1 18,-3-7 1,0 1-57,-4-1 1,-1-2 2,1-2 1,-1-2 38,-3 2 1,-3-3 5,-4-1 0,-1-5-86,1-2 0,-5-2 17,1 2 1,-6-3-216,2 2 1,-3 2 74,-1-1 0,4 4-271,0 0 1,0 5 16,-4 2 1,0 9-489,0-1-116,0 7-422,-5-1 651,4 5 0,-5 5 696,6 3 0,-5 7 0,-1 2 0</inkml:trace>
  <inkml:trace contextRef="#ctx0" brushRef="#br0" timeOffset="3">3883 18113 11464,'6'12'268,"-2"-1"1,1 1-155,-1-1 1,0 4-126,-4 1 1,4 3-168,0-4 1,-1 1 107,-3 0 0,0-4-67,0 4 1,0 0 21,0-1 0,0-3 80,0-5 1,2 0 1,1 0 0,-1 0-6,2-4 1,-2-1-18,2 1 0,-2-1-1,6-2 0,-4-4-53,3 0 1,1-5 83,3 2 0,1-4-16,-1 0 0,-3 0 8,0-1 0,-1 0 31,5-4 0,-1 4 24,0-4 1,-3 4 136,0 0 1,-5 1-54,5-1 0,-5 5 362,0-1-201,4 6 1,-6-5-115,3 4 0,-2 1-228,2-2 1,-1 7 26,4 1 0,-3 8-99,4 0 0,-4 2 91,3-3 0,1 6-81,3 2 0,-3-1-134,-1 1 0,0-2-244,0 2 0,4 2-169,-4-6 1,-1 0 216,2-3 0,-5-5 468,0 1 0,4-1 0,-1 5 0</inkml:trace>
  <inkml:trace contextRef="#ctx0" brushRef="#br0" timeOffset="4">4363 18125 7891,'-5'-6'0,"3"-5"669,-3 10 1295,5-4-1506,0 5 0,0 6-128,0 6 0,0 1-210,0 6 1,0 0-177,0 3 1,0-3 158,0 1 1,0-1-55,0 3 0,0 0-552,0-3 0,0-1 147,0-3 0,0-6-361,0 2 0,4-6-558,0 3-93,0-5 1368,-4 2 0,5-16 0,1-1 0</inkml:trace>
  <inkml:trace contextRef="#ctx0" brushRef="#br0" timeOffset="5">4306 17862 7891,'-7'-5'0,"2"-1"447,5-6-408,0 6-632,0 1 380,5 5 0,3 0-5,7 0 0,-2 4 218,2 0 0,3 4 0,0-1 0</inkml:trace>
  <inkml:trace contextRef="#ctx0" brushRef="#br0" timeOffset="6">4774 17794 7891,'-6'-7'1779,"1"2"0,3 5-1537,-2 0 1,3 7-162,-3 4 1,3 7 16,1 8 0,-4 4 49,0 4 0,1 1-85,3 4 0,0 1-197,0 6 0,1-4 116,3 0 0,-2-6-200,6 2 1,0-2-154,3-2 1,-3-5 176,-1-2 1,-1-4-228,2-4 0,1-6-797,-5-6-575,0-4 1794,1 2 0,-4-5 0,4 0 0</inkml:trace>
  <inkml:trace contextRef="#ctx0" brushRef="#br0" timeOffset="7">4637 18182 7891,'5'-11'1799,"3"0"-1224,7 4 0,-1 0-358,5 4 1,0 1-95,4-1 1,1-2-112,2 1 1,0 0-65,4 4 0,-4 0-237,0 0 1,-2 0 111,-1 0 1,0 1 138,0 3 1,-2-3-384,-1 3 0,0-3 112,-5-1 0,0 4 185,-3 0 1,-1 0 13,1-4 386,-6 0-31,-1 0 68,-5 5 0,0-3-50,0 6 0,-4 0 82,0 3 1,-3-2-77,3 2 0,0-4-96,4 8 1,0-5-232,0 5 0,0-2-44,0-2 0,1 0-81,3-4 1,1 3 129,3-2 1,2-3-126,-2-1 1,3-3 212,4-1 0,-2 0 74,2 0 1,3-4 14,1 0 0,-1-4-68,1 0 0,-4-2 171,4-2 0,-5 1 48,1 0 1,-2-5 54,-2 1 0,-3-1-213,0 0 0,-6 2-29,2-5 1,-4 2-141,-4-2 1,-3-2-296,-9 6 1,-3 0-584,-7 3 1,0 6 462,-4 2 1,1 3-63,-2 1 1,1 5 32,7 3 0,3 2-390,8 1 886,1 6 0,-6 0 0,-1 6 0</inkml:trace>
  <inkml:trace contextRef="#ctx0" brushRef="#br0" timeOffset="8">5413 18148 7891,'0'-7'1519,"0"2"399,0 5-1491,0 5 1,0 2-148,0 4 1,2 4-168,2 1 1,-3 4 47,3-1 1,-3-1-201,-1 1 1,4-4 17,0 4 0,-1-5-25,-3 1 1,2-3-131,1-5-235,-1 3 151,3-8 119,-5 3 205,0-5 1,0-5-93,0-3 1,0-2 17,0-2 1,4 1 76,-1 0 1,1-2 10,-4-2 0,4 2-9,0-2 0,3-2 5,-3 2 0,5-5-113,-1 1 1,2 1 12,1-1 1,1 5-325,-1-1 0,-1 6 157,-2 1 0,2 6-422,-2-2 1,2 4 214,1 4 1,1-2-456,-1 6 0,2-1 42,2 5 813,-2-1 0,8 1 0,-3-1 0</inkml:trace>
  <inkml:trace contextRef="#ctx0" brushRef="#br0" timeOffset="9">5722 18182 7891,'-6'-8'2038,"2"1"-514,2 4-300,2-7-178,0 9 141,0-4-905,0 5 1,4 5-218,0 2 0,0 1-72,-4 3 1,4-2 80,-1 7 1,1 0-111,-4-1 0,0 4-134,0-3 0,0 0-235,0-1 1,2-2 69,1 2 0,-1-2-208,1-2 0,4-1 102,0-2 0,0-2 107,0-2 0,1-2 254,3 1 1,2-3-151,2-3 1,-1 0 253,5-5 1,-5 1 81,1-5 1,-2 1 87,-1-1 1,-1 1-17,0 0 1,0-5 125,-4 1 0,2 0-100,-5 4 1,0-1 13,-4 1 0,3 3-306,1 0 172,0 6 0,-4-4-90,0 2-14,0 3 0,0-3-394,0 8 323,0 2 1,0 5 21,0 1 0,0-5-6,0 1 36,0 0 1,1 2 15,3-3 1,3-2-8,4-5 1,0 0-42,1 0 1,-1 0-22,1 0 1,-1 0-6,0 0 1,5 0 2,-1 0 0,0-3-122,-3-1 0,-1-4 144,0 4 1,1-3-18,-1 3 1,1-4 131,-1 5 1,-1-6-73,-2 1 0,2 3 226,-2 1 0,-2-1 176,2 1-21,-1 0-103,5 4-30,-1 0 1,-1 2-198,-2 2 1,-2 2 81,-2 5 0,-3 1-420,3-1 0,-3 1 163,-1-1 1,0 0-1046,0 1 1,0-1 1197,0 1 0,0-6 0,0-1 0</inkml:trace>
  <inkml:trace contextRef="#ctx0" brushRef="#br0" timeOffset="10">6727 17725 7891,'6'-1'-255,"-2"-3"0,-1 2 229,0-6 1,-1 4 762,1-3-9,-1 4 372,3-7-209,-4 9-554,4-10 0,-6 10-89,-3-3 0,2 3-19,-6 1 0,0 6 62,-3 6 0,-2 2-67,-2 9 1,-3 2 13,-5 9 0,1 2-83,-1 2 1,0 2-300,0 6 1,4 0-15,0 0 0,5-2 115,-1-2 0,7 1-149,4-5 0,3 0 72,1-4 1,10-1 12,5-2 1,6-3 27,2-5 1,3-2-6,1-2 0,0 2-25,-5-6 1,1-4-14,0-3 1,-4-4 121,0 3 0,0-4 0,4 2 0</inkml:trace>
  <inkml:trace contextRef="#ctx0" brushRef="#br0" timeOffset="11">6841 18113 7891,'-5'-11'1126,"4"-5"1,-8 3-1555,5-2-6,0 7 2548,4 3-1487,0 5 1,-1 5-508,-3 3 1,2 8-12,-6 7 1,2 0-27,-2 3 0,3 1 35,5-4 0,0 5-19,0-9 1,5 4-293,3-8 1,3 0 119,4-3 0,3-2-169,5-3 1,1-2 104,3-5 1,-3-1-88,2-3 1,-1-2 152,-3-5 0,0-5 57,-3 1 0,-2-4 5,-6 4 0,-5-5 19,-2 1 1,-3-3 63,-1-1 1,-1 0-38,-3 0 0,-2-1-238,-5-2 1,-2 3-18,-2 0 0,1 4-294,-5 4 1,3 6 167,-3-3 0,4 9-69,-4-1 1,5 4 53,-1 4 0,2-1-33,2 9 0,-1-3-340,1 6 732,5 3 0,-5 0 0,5 4 0</inkml:trace>
  <inkml:trace contextRef="#ctx0" brushRef="#br0" timeOffset="12">7195 18296 8758,'0'12'2149,"0"-1"0,0 2-1541,0 2 1,-4 7-382,1 4 0,-3 1 15,3-4 1,1 0-578,-1-1 1,1 0-124,2-3 1,0-3-391,0-4 1,0-4-711,0-1 1558,0-4 0,5 2 0,2-5 0</inkml:trace>
  <inkml:trace contextRef="#ctx0" brushRef="#br0" timeOffset="13">7401 17976 7891,'0'-16'0,"0"3"2162,0-2-903,0 2 278,0 7-1061,0 1 0,1 7-225,3 6 0,-3 6-59,3 13 0,-3 1-1,-1 2 1,0 7-85,0-3 1,1 3-149,3-3 0,-3-3-410,3-1 0,1-3 276,-1 3 1,1-8-675,-1 1 1,-3-8 355,3 0 1,1-6-1918,-1-1 2410,0-6 0,-9-2 0,-2-6 0</inkml:trace>
  <inkml:trace contextRef="#ctx0" brushRef="#br0" timeOffset="14">7549 17771 7891,'1'-12'0,"3"1"0,3 3 0,4 1 0,0 4 411,1-1 1,1 3 758,2 1 0,-1 5-646,5 3 0,0 8 85,4 7 1,-6 1-233,-1 7 0,0 1-163,-1 6 1,1-2-189,-5 6 0,-5 1-246,-2 7 0,-3-2-313,-1 5 0,-5-3-421,-2 3 1,-10-5 953,-6 2 0,-10-3 0,-7-1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3:52:09.9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18593 14527 8016,'0'-11'0,"0"3"72,0 1 0,0-1 109,0-3 0,0 3-118,0 0 0,-1 2 34,-3-2 0,2 0-14,-6 4 0,0-1-2,-3 1 0,-1 3-93,1-3 0,-4-1 16,0 1 0,-6 0 86,2 4 0,-4-4-108,-3 1 1,-2-5 79,-3 4 0,-3-4-19,0 5 1,0-6 51,-4 1 1,-2-2 20,2-1 0,-5-1-18,1 1 0,-4-1-87,-3 1 0,2-3 167,-2 3 0,2-3 31,1 6 0,1-1 29,4 1 1,-1 0-104,7 4 0,-5 0-94,6 4 1,-3 0 53,3 0 0,-1 0-101,1 0 0,0 1 62,-1 3 1,2-3-11,3 3 0,-2 1-70,6-1 0,-1 5 30,4-1 1,0-2 93,0 1 1,2-3-66,2 4 1,-3-4-25,3 3 1,-2 0 50,-2 0 1,4 2 3,0-5 1,1 4-32,-1-5 0,-3 6 5,3-1 0,2 1-91,-2-2 0,0 4 86,-4-4 0,0 3-88,0 2 0,1-5 75,3 1 0,-1 0-5,5 3 0,-4-3 5,4-1 1,-1 1 0,5 3 1,0-1-16,-1-2 1,1 2 7,-1-2 1,1 2-15,-1 1 0,1 1 18,0-1 1,0 1-87,4-1 93,-3 0-138,3 6 0,1-4 16,2 2 0,3-2-34,1-2 110,0 0 1,0 1-29,0-1 16,0 1 1,4-1-4,0 0 0,4 1-35,0-1 1,6 1 40,1-1 0,5 1-39,0-1 0,1 0 13,2 1 0,0-1-4,0 1 0,-1-1 45,1 1 0,-4-1-5,0 0 0,0 1 6,4-1 1,-4 1-24,0-1 1,-3-3-25,3-1 0,-4 1 31,4 3 1,-4 1 39,4-1 1,-4 4-42,4 1 1,-5-1 2,2-4 1,0 5-1,-1-1 1,-3 1-6,-5-1 1,0-2 13,0 2 1,2 2-9,-5-2 1,4 4 28,-5-4 1,5 4-27,-4-3 0,3 0 57,-3-1 1,5-2-16,-1 2 1,2 2 9,1-2 1,2 0 17,2-3 1,-1 0 10,5 4 0,0-4-21,4 3 0,4-2 3,-1-1 1,5-1 115,-5 0 0,2 1-121,-1-1 0,-2 1 95,6-1 0,-6 1-33,2-1 1,-2 0 91,2 1 1,-7-5-117,3 1 0,-3 0 20,3 3 0,-1 0-135,-3 1 0,2-1 122,-2 1 0,3-1-122,1 1 1,0-1 55,0 0 0,3 1-30,1-1 0,-1 1 0,-3-1 0,0 1-20,0-1 1,0 0 19,0 1 1,0-1-7,-1 1 1,5-2-2,0-3 0,-1 4 24,-3-4 0,4 0 88,-1 0 1,5-1-86,-4 2 0,4 1 33,0-5 1,0 3-28,0-3 0,2 4 2,-3-4 0,2-1-24,-1-3 0,2 0-7,-3 0 0,-1 0-7,2 0 1,-6 0 30,2 0 1,-3 0 22,-1 0 0,-1-5-36,1-2 1,4-3 128,0-2 1,-1 1-84,-3-1 1,0 2 7,0 3 1,0-4 56,-1 4 1,1-3 11,0-2 1,4 2-39,-1 2 0,1-2-11,-4 3 0,0-2-2,0 1 1,3-2-5,1 2 1,3-2 32,-3-1 0,0-1-13,-4 1 1,-1 0-3,1-1 1,-4 1 1,0-1 0,-5-3 4,1 0 0,-2-2 26,-1 2 0,-5-3-26,1-4 0,-6 2-69,2 1 1,-3-1 57,-1-6 0,0 0-139,0-4 0,-8 3 59,-4-3 1,-7-1-18,0-3 0,-4-2 30,-3-2 1,-2 3-12,-3-3 1,-6-2-336,3 2 1,-8-4 340,0 4 0,-2-5-137,-2 1 0,21 20 0,0 0 89,-2-1 1,0 0 0,0 2 0,-2 0 27,1 0 1,-1 0 0,1 1 0,0 0-39,2-1 0,-1 0 0,0-1 0,0 1-93,-23-17 1,23 18 0,1 2-204,-24-17 1,-3 6-251,4 3 0,-10 1 602,2 3 0,0 1 0,0 4 0,-5 4 0,29 7 0,0 2 0,-2 0 0,1 0 0</inkml:trace>
  <inkml:trace contextRef="#ctx0" brushRef="#br0" timeOffset="1">18079 14813 8001,'0'-12'-308,"0"1"471,5 5-55,2 1 0,0 3 430,1-1-356,-6 1 1,5-3 126,-3 5 50,-3 0-234,4 5 0,-5 2 102,0 4 0,-1 0-52,-3 1 1,-6 1 102,-6 2 0,-1-1-69,-2 5 1,0 0 103,-8 4 0,2-2-170,-2-2 0,2 5-10,-6-5 0,6 6-60,-2-6 1,3 1 79,1-1 1,4 1-177,0-5 1,5 1 1,-1-5 1,6-3-78,1-1 181,6-4-233,-3 2 244,5-5-45,0 0 1,5-5-141,2-3 0,9-2 128,3-1 1,2-1-247,2 1 1,4-6-15,-1-2 0,2-1-8,-1 1 1,-3-3 124,3 3 0,-3-2 3,-1-2 1,0 1 66,-1 3 0,1-2 9,0 2 1,-1 2 39,-3 2 0,-3 1-66,-4-1 0,-1 6 220,0-3 1,-3 5 77,0-1-185,-6-2 41,3 9 1,-3-4 129,1 5 1,-1 1-150,1 3 1,-1 2-37,-2 6 1,0 3 0,0 0 0,0 5 1,0-1 0,-4 3 19,0 1 1,-4 3 24,5 1 0,-5 0 96,4-4 1,-3 3-85,3 1 0,0 3 115,4-3 0,-4 1-163,0-1 1,1-3-82,3 2 1,-4-2-66,0-1 1,0-1 97,4-3 1,-1 1-77,-3-5 0,3-3-90,-3-5-250,3 1 58,1-2 19,0-1 0,-2-5 183,-1 0 0,1-1 29,-1-3 1,0 2-41,-1-6 1,-2 1-24,-6-5 1,0 1 181,-3-1 0,2-4 0,-4-2 0</inkml:trace>
  <inkml:trace contextRef="#ctx0" brushRef="#br0" timeOffset="2">17691 15076 7975,'-6'-17'0,"0"4"393,6-2 161,0 8 1,2 0-467,2 3 0,3 3 74,8-3 1,8 8-153,8 4 1,7 2-14,4 1 1,7 6-39,4 2 0,2 1-106,-2-1 1,-2 3 24,-5-3 1,-7 2 121,-5 2 0,1 0 0,-6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3:55:23.90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5002 11980 8018,'0'-11'-1855,"0"3"1770,0 1 1106,0-1-346,0-3 232,-5-1-224,4 1-143,-4 0-241,0 4 0,4 1 202,-3 2-134,2 3 0,1-4 101,-3 5-285,3 0 0,-5 0 62,2 0 0,3 5-178,-3 2 0,-1 4 83,1 0 0,-1 5-50,1 3 0,3 3-31,-3 1 1,-1 4-60,1-1 1,0 6-75,4-2 0,0 3 22,0 2 1,0 3-63,0 0 1,0 4 93,0-4 1,0 1-157,0-1 1,0-2-32,0 2 0,4-3-4,0 0 1,5-1 51,-1 0 1,-2 0 16,1 1 0,-3-2-62,4-3 1,-6 3 45,2-3 1,-3 0-15,-1 0 1,0-4 30,0 0 0,-1-2 179,-3-1 1,2-4-90,-6 0 235,6-5-133,-8 8 1,7-10-47,-5 4 91,6-4-95,-8-5 1,7 2-54,-4-6 30,4 6-69,-7-8-8,4 5-104,-6-6 1,1-2-248,-1-2 0,6 2-750,2-6 779,-2 1 1,5-1 410,-3 1 0,2-1 0,2-4 0</inkml:trace>
  <inkml:trace contextRef="#ctx0" brushRef="#br0" timeOffset="1">5459 11980 8114,'0'-6'-1770,"-5"1"1921,4 5 0,-6-4 1206,4 0-505,1 1-10,-3 3-325,0 0-160,4 0 77,-9 0-18,9 0-188,-5 0-184,1 0 1,4 5 150,-3 2 1,-1 3-131,1 2 0,1 3 85,3 0 1,0 9-86,0-1 0,-4 8-101,0-1 127,0 3-38,4 1 0,0 1-68,0-1 1,0-4 68,0 1 1,0-1-122,0 5 1,4-5 98,0 1 0,1-2-164,-1 1 1,-2 3 82,6-2 1,-4 2-143,3 1 1,-3-4-80,4 1 165,-6-1 1,3 1 43,-5-1 0,4-4 2,0 0 0,0 0 187,-4 0 0,0-2-128,0 3 0,0-3 154,0-1 1,-4 0-94,0 0 1,-3-1 16,3 1 1,-5-4-44,1 0 0,2-5-6,-2 2 0,4-4 22,-3 0 1,3-1-18,-4 1 1,5-6 102,-5-2-120,5-3 0,-3-1 413,2 0-66,3 0-78,-9 0 0,7-4-345,-4 0 1,4-1-492,-1 1-1267,-2 3 616,5-9 603,-4 9 598,10-4 0,1 0 0,6-2 0</inkml:trace>
  <inkml:trace contextRef="#ctx0" brushRef="#br0" timeOffset="2">5710 13385 7910,'-6'0'-1904,"1"0"2505,0 0-265,4 0 1,-6 0 2,4 0-161,1 0 110,-3 0 926,5 0-989,0-5 0,0-1-24,0-6 0,1 1-6,3 0 1,-1-5-43,4 1 1,0-5-127,0 1 0,2-3-19,-5-1 0,5 4 103,-1 0 0,-2 0-281,2-4 85,-1 1-24,-1-1 1,3 0-47,-5 0 1,1-4 81,-1 1 0,-3-1-118,3 4 0,1 4 125,-1 0 1,0 1-13,-4-1 1,0 3 86,0 4-60,0 1-18,0 5 273,0-4 25,0 8 34,0-8-252,0 9 1,0-3 36,0 8 1,0-2 70,0 6-102,0 0 1,4 4-8,-1 4 0,6-4-143,-1 3 153,2 3-6,-4 0 1,5 5-48,-4 0 22,3 5-50,-3-4 0,3 9-9,-3-3 1,0-1-28,0 2 1,-3-5-156,4 5 0,-4-6 104,3 2 0,0-7-79,0-1 0,3-1 229,-2 1-107,2-2 7,-4-6 0,5-3 75,-4-1-73,-2-4 71,5 7 119,-8-9 1,3 6-355,-5-4-212,0-1 472,0 3 0,0 0 0,0 1 0</inkml:trace>
  <inkml:trace contextRef="#ctx0" brushRef="#br0" timeOffset="3">5722 13271 7311,'-8'-10'-807,"1"2"1714,4-2 0,-1 9-471,8-3 1,-1 3-110,4 1 1,5-4 30,3 0-139,5 0-30,-2 4 0,6 0-331,3 0 126,-3-5-201,4 4 0,-9-4-204,0 5 0,-1 0 421,1 0 0,-3 0 0,-4 0 0</inkml:trace>
  <inkml:trace contextRef="#ctx0" brushRef="#br0" timeOffset="4">6521 12232 8044,'7'-12'-2146,"-2"5"2842,-5-1 0,-4 4 371,0-3-841,-5 4 0,7-2 277,-6 5 58,6 0-343,-9 0 13,10 0-117,-4 0 0,4 1-38,-3 3 0,3 2 64,-3 6 1,-1 4-22,1 3 1,-1 8 37,1 4 1,3 2-141,-3 1 1,3 4 71,1 0 0,4 4-22,-1-4 1,6 1-311,-1-1 132,2-2-29,1 3 0,-3-6-491,0-2 361,-1-3 34,0-6 1,-1 0-60,-2-3 1,-3 1 53,3-4 1,-4-1-116,-4-4 1,2-1 89,-6-2 1,-1 2-121,-6-2 0,2-2 386,-2 2 0,-3-6 0,0 3 0</inkml:trace>
  <inkml:trace contextRef="#ctx0" brushRef="#br0" timeOffset="5">6247 12780 8044,'0'-15'-518,"0"-1"-47,0 1 0,0 4 690,0-1 0,4 5 656,0-1 0,5 6-267,-2-2 1,7 3-212,2 1 0,3-4-123,-4 0 0,5 0-72,-1 4 1,3-4-342,1 1 163,-1-1 86,1-1 1,0 2-292,0-4 90,0 4-208,0-7 1,-1 7 392,1-4 0,0-1 0,0-3 0</inkml:trace>
  <inkml:trace contextRef="#ctx0" brushRef="#br0" timeOffset="6">6932 12118 7938,'7'-6'-1093,"3"5"547,-9-9 628,4 9 1,-3-8 1062,1 5-358,-1 0-198,3 4 433,-5 0 1,-2 5-816,-1 3 14,-4 2-98,-4 7 0,1 0-58,2 6 1,-3 5 36,-1 3 0,5 2-178,-5 1 1,3 0 79,-2 0 1,1 4-37,2 1 1,-1 2-97,5-3 1,1 4-149,3-4 1,0 4-555,0-4-87,0-5 626,5 0 1,-3-9-140,6 3 1,0-3 181,3-1 1,0-4 75,1 0 0,0-6 17,4-2 0,-4 1 129,4-5 0,-4 2-110,0-1 429,-1 2-389,1-9 0,-1 4-223,0-5 84,-4 5 235,3-3 0,-4 3 0,6-5 0</inkml:trace>
  <inkml:trace contextRef="#ctx0" brushRef="#br0" timeOffset="7">7195 12552 7969,'-11'-6'0,"4"0"278,4-5 639,-4-1-710,6 1 1,-4 3 124,5 1-12,0 4 1,1-1-98,3 8 1,2 2-131,6 6-113,-1-1 152,1 1 1,0 4 22,3 3 0,-1-1-124,5 1 1,-5 0-291,2 4 1,-2-4-2,1 0 1,-2-5-187,2 1 1,-6-2 93,-2-2 1,0-3-176,0-1 0,2-3-572,-5 4 1099,5-6 0,-3 9 0,6-5 0</inkml:trace>
  <inkml:trace contextRef="#ctx0" brushRef="#br0" timeOffset="8">7424 12460 7951,'0'-11'449,"0"-1"154,-6 1 0,4 1-4,-6 2-141,6 3-361,-3 5 0,1 1-83,0 3 0,-4 6 107,5 6 1,-6 5-172,1 2 0,-1 5 94,2 6 0,-3-3-126,2-1 1,-1-1-1213,1 2 660,-2-3 370,9-6 1,-8 0-1005,5-3 1268,1-2 0,3-1 0,0 2 0</inkml:trace>
  <inkml:trace contextRef="#ctx0" brushRef="#br0" timeOffset="9">7515 12837 7828,'11'-1'-837,"1"-3"1,-5 3 1538,1-3-183,-5 3 28,2 1-209,0 0 0,-4 1-63,3 3 0,-3 2 92,-1 5 1,0 5-273,0-1 0,-1 5-192,-3-1 0,-1 2 13,-3-2 0,2 1-245,2-5 0,2 4-4,-6-4 1,5 1-808,0-5 1140,1 0 0,2 1 0,0-1 0</inkml:trace>
  <inkml:trace contextRef="#ctx0" brushRef="#br0" timeOffset="10">7766 12529 7844,'-10'-12'212,"2"1"0,3 3 19,5 1-110,0 4-12,0-2 304,0 5 73,0 5 0,0 3-281,0 7-202,0 3 100,0 5 1,0-4-277,0 0 113,0 0 1,5-2-212,3-1 211,2 1 0,2-8-65,-1 3 0,0-7-220,1 2 1,1-4 127,2 1 0,-3-8 37,4-4 1,0 1 138,-1-5 0,1 3 200,-5-6 1,1 1 360,-1-1-297,0 2-10,1-3 0,-6 4 148,-2 1 0,1 0-78,-1-1 1,0 1 280,-4-1-165,0 6 8,0-4-493,0 9 211,0 6 0,0 6-59,0 8 1,0 8-16,0-1 1,0 6-135,0 2 1,1 2 74,3 2 1,-2-1-150,6 5 1,-2-1 87,2 5 0,2-1-79,-2-4 0,0-1-692,0-6 392,2 0 222,-9 1 1,8-6-637,-5-3 376,5-1 341,-8-8 0,6 4 99,-4-6-60,-1 0 407,3-4 1,-6 0 100,-3-4-63,-3-2 1,-8-5-101,0 0 1,-2-1-175,2-3 0,1 2-314,-5-6 1,1 0 119,-1-3 1,3 0-179,5-1 1,0-4 95,4-3 0,2-3 61,5-1 0,0 0-175,0 1 0,1-3-282,3-1 0,2 2 607,6-3 0,-1-2 0,0 0 0</inkml:trace>
  <inkml:trace contextRef="#ctx0" brushRef="#br0" timeOffset="11">8063 12255 7844,'0'-12'10,"0"1"1,0 3 139,0 1 1,-4-1 55,1-4 0,-1 1 71,4 0 0,0 3 74,0 0 1,0 5 193,0-5 149,0 5-482,0-2 352,0 5-10,5 0-134,1 0-216,6 5 1,0 6 152,3 4 0,-1 4-67,5-4 0,0 9-13,4-1 0,0 4-115,0-1 1,-4 2-131,0 3 1,-1 6-196,1-3 1,-3 4 173,-4 0 0,-1 1-797,1 3 0,-6 1 35,-2-5 1,-3 4-267,-1-4 1,0 0 386,0-3 1,0-5 629,0 1 0,-10-6 0,-3 3 0</inkml:trace>
  <inkml:trace contextRef="#ctx0" brushRef="#br0" timeOffset="12">9000 12552 6660,'0'-7'2938,"-5"-3"-2716,3 9 84,-8-9 0,4 8-28,-6-1 1,5-3-55,-1 3-2,1-1-128,-10 4 1,3 0-75,-5 0 0,4 4 24,-4-1 1,1 8-141,-1 0 0,-1 0 17,4 5 1,-3 1-133,4 2 0,0 3-56,4 1 0,-1 0 68,1 0 1,4-1-102,4 1 126,1 0 38,2-5 0,5-2-13,3-4 1,3-5 87,5 1 1,1-5 2,6 0 1,1-3 13,3-3 0,1-8 151,2-4 0,3-5-50,-2 1 1,-3-7-12,-2 0 0,-2-2-30,-1 1 1,-4 3 29,0-3 1,-8 0 4,0 0 0,-6-4 16,3 5 0,-6-6 109,2 2 0,-3-3-75,-1-2 1,0 0 13,0-3 1,0 2 55,0-2-348,0 3 240,0 0 1,-4 5-5,1-1 9,-1 11 46,4-6 0,0 13 117,0-2 1,0 6 55,0 1 39,0 6-173,0-4-75,0 17 0,0 1 154,0 11-103,0 0-108,0 10 1,5 4 9,3 12 1,0 1-135,0 7 0,2-3 160,-2 7 0,2-4-252,1-3 0,0-3-289,-4-6 0,2-4-129,-5-3 1,3-8-563,-3-3 1,0-4-71,-4-4 624,0 2 621,5-8 0,-9 4 0,3-6 0</inkml:trace>
  <inkml:trace contextRef="#ctx0" brushRef="#br0" timeOffset="13">9354 12563 7858,'0'-8'-863,"0"1"0,0 3 2253,0-4-548,0 6-479,5-8 0,-3 8-105,6-1 1,-4 3-34,3 3 0,-3 0-27,4 4 0,-1 2-80,5 7 1,-1 0-116,1 3 1,-1 3-42,0-3 0,5-3-234,-1-1 1,0 2-763,-3-2 435,-6 0 397,4-3 0,-4-2-354,6-2 192,-6-3 76,4 0 1,-3-4 287,4 3 0,1-3 0,-1-1 0</inkml:trace>
  <inkml:trace contextRef="#ctx0" brushRef="#br0" timeOffset="14">9651 12472 7849,'-7'-12'0,"1"5"623,2-1-233,3 0-10,-4 2 1,4-3 161,-3 5 0,1 0-189,-4 4 1,-1 6-93,-3 1 0,-2 8-171,-2 4 1,1 8-156,-5 4 1,3-1-124,-3 4 1,5-6-388,-1 6 0,6-7-1495,2 0 2070,4-3 0,-2-1 0,5 0 0</inkml:trace>
  <inkml:trace contextRef="#ctx0" brushRef="#br0" timeOffset="15">10130 12494 7822,'0'-11'44,"0"0"1,-3-1 252,-1 1-108,0 4 0,3-1 68,-3 4 1,1-4 293,-4 4-199,-1 0 0,-3 4-177,-1 0 1,-3 0-100,0 0 0,-4 6-133,3 1 82,-4 8 53,2-2 0,-3 7-28,2-4 1,-1 4-154,4-1 0,1 3-67,4 0 1,3 0-33,0-3 0,6 1-134,-2-4 0,4-1 96,4-4 0,2-3-20,6-1 1,0-4 173,4 1 1,-2-4-38,5-4 0,0 0 180,3-7 0,-3 1-59,0-9 0,1-1-45,2-2 0,0-1 38,-3 0 1,-3 0 130,-4 0 0,-2-3-16,-2-1 1,1 0 136,-6 4 1,1-4-59,-4-4 0,0-2 186,0-1 0,0 3 121,0 1-157,0-1-269,0-3 0,0 0 97,0 0 0,0 1-38,0 2 0,-1 3-155,-3 5 0,3 2 119,-3 2 0,3 6 80,1 6-67,0 4 0,-2-2 29,-1 5 1,1 5-265,-1 3 219,1 7-24,2 8 1,0 6 31,0 5 1,5 2-51,3 2 1,2 6-18,2 6 1,-1-1-180,0-3 0,1 0-328,-1-1 1,-3-3-208,-1 0 1,-4-6 289,1-2 1,1-1-162,-1-7 1,0 1 39,-4-4 1,0-4-60,0 0 0,0-5 577,0 1 0,5-2 0,1-2 0</inkml:trace>
  <inkml:trace contextRef="#ctx0" brushRef="#br0" timeOffset="16">10382 12392 8424,'0'-7'1863,"1"2"-1956,3 5 1,-3 5 155,3 3 0,2 2 92,2 1 1,-2 1-52,2-1-54,-1 6 110,5-4 0,-1 3-1061,1-5 454,4 1 32,-3-1 1,3-1-397,-4-2 1,-1-3 361,0-5 0,2 0 449,2 0 0,-2-5 0,9-1 0,-5-6 0</inkml:trace>
  <inkml:trace contextRef="#ctx0" brushRef="#br0" timeOffset="17">10701 12426 7868,'0'-12'-1148,"0"1"2039,0 0 0,-1 4-287,-3 3 1,2 4 76,-6 4 0,1 8 454,-5 7-513,-4 2-329,3 7 1,-9 7-15,3 6-1254,3 4 1032,-6 6 1,4-4-123,-4 2 1,0 3-434,3 1 1,3-6-402,4-1 1,2-9 898,2-3 0,-2 0 0,4-5 0</inkml:trace>
  <inkml:trace contextRef="#ctx0" brushRef="#br0" timeOffset="18">3986 14619 7813,'-1'-7'-1059,"-3"4"1391,3-4 972,-10 6-682,10-4-94,-4 5-66,5 0 1,5 0-268,3 0 1,2 0-82,1 0 1,2 0 93,2 0 0,3-4-241,5 0 1,0 0-44,0 4 1,-1-3 5,1-1 0,4-4 48,-1 4 0,1-3-102,-4 3 1,0-5 69,0 1 1,-4 3-125,0 2 1,-5-2-251,1 1 1,-6 0-79,-2 4-868,-4 0 696,2 0 678,-5 5 0,-5 1 0,-1 6 0</inkml:trace>
  <inkml:trace contextRef="#ctx0" brushRef="#br0" timeOffset="19">3986 14790 7837,'-5'6'0,"4"1"371,-3-3 50,2-3-103,2 4 1,6-5-6,1 0 1,5 0 153,3 0 1,3 0-146,4 0 0,6-1-10,3-3 1,-2-1-156,1-3 0,0-2 26,0 2 1,-1 2-233,-2-2 1,-8 6 103,0-2 1,-5 3-553,-3 1 249,1 0 248,-1 0 0,-4 0 0,-2 0 0</inkml:trace>
  <inkml:trace contextRef="#ctx0" brushRef="#br0" timeOffset="20">5117 14699 7833,'6'-5'0,"3"2"-933,-5-5 494,-1 1 285,2 0 1,-3-3 968,2 3-437,-3 2 1,3-6 65,-1 4 0,1 1-180,-4-2 0,4 4 96,0-4-150,0 1-26,-4-5 0,0 5 199,0-1-158,0 1-58,0 0 0,-2-3 85,-1 2 1,0 2-98,-5-1 0,1 4-116,-5-1 1,0 3 20,-4 1 1,4 0-200,-3 0 1,-3 0-142,-1 0 219,2 5 19,-4 1 1,3 7-21,-5 2 0,2-1-59,1 5 1,-4 0-66,5 4 0,-4 0 109,8 0 0,1 1-78,7 3 0,2-3 35,5 2 0,0-5-133,0-2 0,1-5-15,3 1 1,7-2 76,8-2 0,-1-3 107,1-1 1,0-4 27,4 1 1,0-4 137,-1-4 1,5-3-12,0-4 0,-1-2 197,-3-2 1,-1 2-90,-3-2 0,-3 1 125,-4-1 1,-1 2-2,1-2 1,-6 2-112,-2 2 0,-3-1 243,-1 1-87,0 0 27,0-1-174,0 1-7,0 4-117,0 2-234,0 16 1,0-3-95,0 11 0,0-3 13,0 3 0,0 0-25,0 4 1,4-1 16,0 1 0,3 0-124,-3 0 1,1-4 137,-1 0 1,2-6-202,6-2 311,-1 1 1,4-11 108,1 3 0,-1-3-199,-4-1 41,1 0-150,4 0 0,-3-1 321,2-3 0,3-3 0,0-4 0</inkml:trace>
  <inkml:trace contextRef="#ctx0" brushRef="#br0" timeOffset="21">5539 14664 7825,'-5'-11'291,"3"5"564,-6 2-386,5-3-55,-2 6 485,5-4-201,0 5-521,5 5 1,-2 3 47,5 7 0,-2-1-180,1 5 1,4-1-95,-4 1 1,2 2-149,-1-2 0,2-1-82,-3 1 0,-1-5-199,-3 1 0,2-2-258,-1-1 150,0-1 658,-4 0-88,0-4 120,0-2-69,-5-5 504,-1 0-403,-6 0 1,2-5 128,2-3 0,3-3-52,5-5 0,0 0-3,0-3 1,2-6-112,1 2 1,4-8-49,4 1 0,2 1-15,2-2 62,-2 6-115,8-3 0,-3 9-164,5 0 0,-4 9 120,0-2-448,-5 8 324,8-1 0,-10 5-272,4 0 1,-4 5-773,0 3 1229,4 2 0,-3 7 0,3 0 0</inkml:trace>
  <inkml:trace contextRef="#ctx0" brushRef="#br0" timeOffset="22">6099 14710 7758,'-5'-11'225,"-2"4"535,1-3-238,1 9-18,5-9 161,0 8-500,0-3 0,1 5-102,3 0 55,2 5 1,6 2-45,-1 4 1,1-3-336,-1-1 167,0 1 14,1-2 1,3 3-218,0-5 1,2 0 138,-2-4 1,-2 0-117,2 0 193,3 0 101,-1 0 1,1-5 78,-3-3 1,2-2-81,-2-1 0,4-5 15,-4 1 1,1-1 125,-5 0 37,-5 4-168,5-5 1,-10 6 355,3-1-169,-3-4-71,-1 3 0,-5-3-46,-3 4 0,-6 1 4,-1-1 1,-5 5 0,1-1 0,-3 6-32,-1-2 1,-1 4-103,-2 4 1,0 6-59,-4 5 1,6 5 32,1-1 1,1 3 49,7 1 0,1 1-101,6 3 1,0-2-173,4 5 0,0-4 84,4 0 0,5-1-70,3-3 1,3-4 149,4-3 0,-1-2-11,5-1 1,0-6 263,4-2 0,-4-3-94,0-1 0,-4 0 45,4 0-141,0-5 27,-1-1 1,0-5-353,-3 4 0,-2-3-221,2 2 0,2 2-848,-2-2 1445,-5 6 0,0-9 0,-3 5 0</inkml:trace>
  <inkml:trace contextRef="#ctx0" brushRef="#br0" timeOffset="23">6932 14710 7815,'0'-18'245,"0"1"153,0 1 0,0 2-215,0-5 0,0 5-209,0-1 1,-3-1 430,-1 0 0,-1 1 10,1 4 0,-2-1-93,-6 1 0,1 1-63,-1 2 0,1-1-75,0 5 1,-5-3-54,1 3 1,-5 0-94,1 4 1,-2 2 120,2 1 1,-2 4-64,2 4 1,-3 4-61,-1 1 0,1 0-168,-1-1 1,5 2-61,3 2 1,2 2 90,2-2 1,3 2-148,0-2 1,6 1 36,-2-5 1,4 4-44,4-3 1,2-1 149,6-4 0,0-3 39,3-1 0,3-4-1,5 1 1,-3-3 16,3-1 0,-2-5 82,5-3 1,-3-2-50,-4-1 1,1-1 81,-4 1 1,0-1 147,-1 1-6,-2 0 0,2-1-49,-7 1 1,-3 3 404,-5 1-190,0 4 161,0-2-315,0 5-48,-5 5 1,2 6-218,-4 8 0,3-1 50,-4 1 1,6 0-158,-2 4 0,3 0-2,1 0 1,3-4-44,1 0 0,8-5-42,-5 1 0,10-2-233,-6-2 1,3-3 103,-2-1 0,0-4 47,4 1 1,-3-3-258,7-1 0,-7-4-41,3 0 0,0-4-599,-1 0 1218,1-2 0,-5-7 0,1 0 0</inkml:trace>
  <inkml:trace contextRef="#ctx0" brushRef="#br0" timeOffset="24">7458 13968 7955,'4'-8'0,"-1"0"255,1 1 217,-4-5 308,0 1-172,0 5-342,0 1 1,-1 5-46,-3 0 1,-1 5-15,-3 2 1,-2 9 60,3 3 1,-7 2-33,-1 2 1,-6 5-198,2 2 0,1 3-13,-1 2 1,5 0-71,-1 3 0,0-1-1,4 5 0,-3-4-121,6 4 0,3-4 61,1 4 1,3-5-46,1 1 1,0-3-308,0-1 1,5-4 189,3-4 1,2-2-83,1-1 0,4-1 95,1-3 1,3-3 139,-4-4 1,4-1-1,-4 1 1,4-5 10,-4 1 0,1-2-40,-5 2 0,0-3 28,1-5 0,-5 4-71,1-1 0,-4 1-3,3-4 1,-3 0 188,4 0 0,-6 5 0,4 2 0</inkml:trace>
  <inkml:trace contextRef="#ctx0" brushRef="#br0" timeOffset="25">7812 14196 7935,'-8'-16'506,"1"4"412,4 1-582,-2 10 1,1-3-134,0 8 1,-1 3-28,2 8 0,-3 3-32,-1 5 1,-2 5-87,5 2 1,-5 5-39,2 3 0,0-3-184,0 3 1,3-2-506,-4-2 1,6-5 356,-2-2 1,3-3-170,1-1 1,0-5 109,0-3 1,-4-2-336,0-2 185,0 0 521,4-4 0,0-2 0,10-5 0,3 0 0</inkml:trace>
  <inkml:trace contextRef="#ctx0" brushRef="#br0" timeOffset="26">7778 14208 7935,'-5'-12'94,"-1"1"187,-1-1 812,2 1-656,5 5 1,-2-3 477,-1 5-502,1 0 1,-1 7-227,6 4 1,0 2 13,5 10 1,-1 4-43,5 4 1,0 8 60,4-1 1,-3 3-275,7-3 1,-3 1-226,2-1 0,5-1-350,-5-3 1,4 0 195,-7-4 0,3-5-248,-4 1 1,0-3 361,-4 0 1,1-2-39,-1-6 0,1-3 358,-1 0 1,-3-2-87,-1 2 0,-4-2-315,1-2 49,-3-3 0,-1 5-483,0-2 834,0-3 0,-1 4 0,-3-5 0,-2 0 0,-6 0 0</inkml:trace>
  <inkml:trace contextRef="#ctx0" brushRef="#br0" timeOffset="27">7789 14653 7935,'-18'0'0,"2"-1"532,4-3 0,5 3 275,-1-3-632,6-3-39,-3 6 0,6-4-28,3 5 1,2-4 13,5 1 0,6-1-173,2 4 1,2-4-96,2 0 0,5-5-356,3 2 1,-2-4-524,1 0 0,-1 1 461,2 2 1,-4-3 563,-8-1 0,12-4 0,0-7 0</inkml:trace>
  <inkml:trace contextRef="#ctx0" brushRef="#br0" timeOffset="28">8177 14002 7815,'-5'-11'2260,"4"-1"-2177,-4 6 0,10 1 213,3 5 0,-2 4-27,2-1 1,-1 11 5,5 2 0,0 4 126,4 3 0,1 5-41,6 2 0,0 7-113,0 1 1,2 5-376,-2-1 1,1 2-59,-9 2 1,-1-4-200,-6 0 1,-2-2 251,-2 2 0,-3-2-138,3-6 0,-3 0-271,-1 0 1,-5-4-1350,-2-4 1891,-8-2 0,-8 4 0,-7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5:00.9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10016 10016 7569,'-6'-15'143,"2"0"1,3 1 0,1 1 0,1 3 640,3 2 1,-3 2-799,3 2 0,-4 3-1506,-4-3 1520,3 3 0,-14 1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03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1450 1336 8214,'0'-11'-424,"0"4"554,-5-3 163,4 9 203,-4-4-317,5 5 0,-4 1 21,0 3 1,1 2-150,3 6 1,0 4-57,0 3 1,3 3 130,1 1 0,1 0-182,-1-1 1,-3 1 119,3 0 1,1 0-157,-1 0 0,1 0 62,-1 0 0,-3-1-63,3 1 0,1-4-160,-1 0 1,1 0 100,-1 4 1,-3 0-18,3 0 0,-3-4 100,-1 0 0,0-4-38,0 4 1,0-5 26,0 1 0,0-6-443,0-1 369,0-1 0,0 1-277,0 0 431,0-6 0,-5 3 0,-1-5 0</inkml:trace>
  <inkml:trace contextRef="#ctx0" brushRef="#br0" timeOffset="1">1302 1348 7635,'0'-23'-1122,"0"5"1905,0 3 0,0 2 86,0 2-541,0-1 1,4 1-52,0-1 1,8 5 39,0-1 1,7 2 78,0-2 0,7-2-205,5 3 1,3 1-5,4 3 1,-1 1-350,5 2 147,0 0 0,-2 0-77,-2 0 1,-3 5 63,-5 3 1,-2 2-398,-5 2 1,0 0 194,0 4 1,-6-3-206,-1 7 1,-9-5 142,-3 4 0,-3 0 97,-1 4 1,-6-3 185,-5 3 0,-11-7 227,-9 7 1,-3-3 182,-4 3 0,1-1-197,-5-3 0,2 1 5,-2-5 1,4 1-89,7-5 0,5-5-818,7-2 450,2-2 247,11-2 0,6-6 0,6 0 0</inkml:trace>
  <inkml:trace contextRef="#ctx0" brushRef="#br0" timeOffset="2">2181 1245 8167,'0'-12'17,"-5"6"0,3-3 268,-6 5 260,6 1 1,-3-2-244,-1 3 0,5 2-30,-3 8 1,3 7-77,1 4 3,0 3 1,0 6-13,0 2 1,0 8 57,0 4 0,0-1-283,0 1 1,1-2 82,3 2 0,-3 1-465,3-5 0,1-4 238,-1-3 0,4-6-153,-4 2 1,1-4 40,-2-4 0,-1 1-532,2-5 422,2 1 0,-5-5-232,3 0-529,-3-4 1165,-1-2 0,0-5 0,0 0 0</inkml:trace>
  <inkml:trace contextRef="#ctx0" brushRef="#br0" timeOffset="3">2170 1359 7659,'11'-18'-1189,"1"1"1366,-1 1 0,2 4 755,2-4 0,-1 0-407,5 1 0,0-1-209,4 5 0,0 0-68,0-1 0,3 2-116,1 2 0,-4 3-166,-4 5 140,0 0-104,-1 0 1,-2 7-190,-4 4 1,-2 2 141,-3 6 0,-2-4-138,-5 4 0,-1 4 93,-3 4 1,-3 1-60,-8-2 178,-3 3-106,-5 1 0,-4-1 48,1-3 1,-5-2 66,5 3-51,-1 2 0,4-8 132,0 1 0,5-3-66,3 1 0,4-3-52,3-1 0,3-4 18,5 3 0,0 2-125,0-2 0,5 2 75,3-2 1,7-2-19,4 2 1,-1-3 55,1 0 0,4-4-11,3-1 1,1-3 66,-4 4 0,0-6-79,-1 2 1,1-3 12,0-1 0,-4 0 5,0 0 0,-5 0-687,1 0 0,-1 0 685,2 0 0,-4 0 0,5 0 0</inkml:trace>
  <inkml:trace contextRef="#ctx0" brushRef="#br0" timeOffset="4">2935 1416 8104,'-7'-24'-898,"-1"5"1,4 6 1239,-3 6 0,3 0 996,-4 4 1,4 1-189,-3-1-724,-1 1 0,-5 4-277,-2 1 0,2 4-102,-2 4 0,3 7 16,0 5 0,1 1-233,-1 6-424,6 1 495,-4 3 1,9 0-19,-3 1 0,2-5-109,2 0 1,2-3 30,2 4 0,3-7-220,8-2 1,-1 0 124,5-7 1,0-1 25,4-6 1,0-3 323,0-5 1,5-1-131,2-3 1,2-6 222,-2-6-93,3-4 1,-5 2 32,3-4 1,-3 3-87,-5-1 1,-4 1 327,0-3 1,-7-1-110,0 0 1,-2 0 207,-6 0 0,0-1-112,-4-3 0,-9 3-270,-3-2 1,-11-2-91,1 1 1,-10 2-270,-2 6 0,-5 2-689,-2 6 1,-4 4 171,3 4 722,-2 12 1,8 3 0,3 11 0</inkml:trace>
  <inkml:trace contextRef="#ctx0" brushRef="#br0" timeOffset="5">3586 1268 8329,'0'-12'-819,"-5"1"1,4 3 2531,-3 1-870,-2 4-454,4-2-80,-3 5 1,5 3-18,0 4 0,0 2-249,0 10 1,0 5 142,0 7 0,0 2-204,0 1 0,0 1 70,0 4 0,4-4-298,0 3 0,1-2 4,-1-2 1,-3-4 96,3 1 1,1-10-72,-1 2 0,1-8 28,-1 1 1,-3-4-115,3 0 214,-3-6 0,0 1-1001,3-4 1089,-3-1 0,4 3 0,-5-5 0</inkml:trace>
  <inkml:trace contextRef="#ctx0" brushRef="#br0" timeOffset="6">3381 1313 8124,'6'-17'-453,"0"-4"-57,-2 6 0,-1-1 795,4 0 0,2 4 843,6-4 0,3 0-622,5 1 0,5-4-117,2 3 1,1 1-374,3 4 80,-2-1 1,7 6-184,-5 2 0,-3 3 123,-1 1 1,-4 1-89,0 3 1,-2 2 32,-1 6 1,-1-1-402,-3 1 0,-3 0 124,-4 4 0,-6-2 2,-2 5 1,-3-4 68,-1 4 0,-5-4 122,-2 4 1,-9 0 113,-3 4 1,-4-4-111,-3 0 0,-3-1 199,-6 1 0,-3 2-101,0-2 1,1-2 124,7-2 0,6-3 75,5-5 1,9 0 590,-2-4-500,8-1-190,-1 3 0,10-4-132,3 3 1,3-3 89,5 3 0,3 1-189,7-1 0,4 0 117,4-4 0,0 3-44,0 1 0,-3 4 26,-1-4 1,-1 4-177,2 0 1,-3-2-24,-5 2 0,-2 2 110,-2 2 1,-2 5-149,-6-5 0,-1 2 111,-2-3 0,-3 4 38,-5 1 0,0 0-16,0-1 0,-6-1 198,-6 5 1,-4-5-43,-7 2 1,-1-4 80,-3 0 0,0-1 450,-7 0 1,2 0-232,-6-4 1,3 2 157,1-5 0,1 0-147,2-4 0,1 0-1171,7 0 589,-3 0 251,14 0 0,-5-5 0,6-2 0</inkml:trace>
  <inkml:trace contextRef="#ctx0" brushRef="#br0" timeOffset="7">4431 1268 8010,'0'-18'138,"0"3"1,0 2 280,0 2 1,0 3 54,0 0-14,0 6 148,-5-3-181,4 5 0,-5 5-555,2 2 100,3 9 1,-8 7-90,5 7 1,-1 4 175,1 4 1,1 3-185,-4 5 1,3-1-101,-4 1 1,5-2-220,-5-2 1,5-4 207,0-7 1,0 1-63,-1-6 0,3-4-295,-3-7 227,3-2-357,1-2 723,0-5 0,0-1 0,0-5 0</inkml:trace>
  <inkml:trace contextRef="#ctx0" brushRef="#br0" timeOffset="8">4408 1188 8259,'0'-18'0,"0"2"1127,0 4-469,0 6-311,6 1 0,-4 5-38,6 0 1,-5 5 26,5 2 0,0 5 73,3 3 0,2 8-230,2 7 0,3 8-115,5 4 0,-2 0-10,-2 4 0,2-7-367,-6 7 1,4-7-1174,-4 3 936,0-10 0,-3 5-159,-1-11 0,-3-3 291,-1-4 0,0-5-389,0 1 0,0-2 807,-4-2 0,4 6 0,4 1 0</inkml:trace>
  <inkml:trace contextRef="#ctx0" brushRef="#br0" timeOffset="9">4329 1759 7958,'-7'-18'1203,"3"3"1,4 2-488,4 2 1,4-1-629,7 1-121,3 5 1,5-3 55,-1 5 0,5-5-183,0 1 0,10-2-324,1-1 0,0 4 484,0 4 0,-3 1 0,0 2 0</inkml:trace>
  <inkml:trace contextRef="#ctx0" brushRef="#br0" timeOffset="10">5025 1222 8022,'0'-11'5,"0"3"-1173,0 0 699,0 6 1685,0-8-244,0 8-467,0-3 0,0 7-188,0 1 1,0 5-261,0 7 1,0 4 131,0 8 0,4 2-242,0 5 1,5 1 88,-2-1 1,0 4-393,0 0 0,0-1 82,0-7 0,2 2-39,-5-5 0,1-2-96,-1-6 1,-3 1 116,3-4 0,-3-5 84,-1-3 1,0-5-151,0 5-216,0-5 574,0 2 0,0 0 0,0 1 0</inkml:trace>
  <inkml:trace contextRef="#ctx0" brushRef="#br0" timeOffset="11">4888 1325 8077,'0'-23'57,"0"1"-29,0 3 1,1-1 247,3 5 1,3-4 447,4 4 0,0-1-229,1 5 1,4 3-192,3 1 0,8-1-188,3-3 1,3 4-178,2 4 0,-1-3-662,0 3 554,0-1 0,-1 4-268,-2 0 0,-1 1 257,-7 3 1,1-2-20,-8 6 0,-1 0-56,-4 3 1,-4 1 138,-4-1 0,-1 0-37,-2 1 1,-5 3 188,-3 0 1,-9 2 35,-5-2 1,-2 1 153,-7 3 0,4 2 95,-3-6 0,5 2-127,-2-2 0,3-3 42,1 4 1,5-5-73,3-3 0,7 2 398,5-3-293,1-1 0,7 2-319,3-4 0,7 4 19,4-4 1,-1 5-94,1-2 1,4-1-225,4 2 0,-1 0 168,-3 3 0,4-3-224,-1-1 0,1 1 104,-4 3 1,0 1 23,-1-1 0,-2 1 107,-1-1 0,-5 1-170,1-1 0,-6 0 196,-2 1 1,-4-1 96,1 1 1,-3-1 169,-1 0 0,-5 2-66,-3 2 0,-3-6 296,-4 3 0,-3-3-166,-5 2 1,-1-1 228,-3-2 1,-2 1-174,-5-6 1,-1 6 725,1-1 1,-1-3-625,-3-1 0,7 1 151,1-1-985,4-1 0,9-3 229,1 0-1893,9 0 2152,2 0 0,5 0 0</inkml:trace>
  <inkml:trace contextRef="#ctx0" brushRef="#br0" timeOffset="12">5790 1245 8003,'-6'-12'24,"-3"5"-9,5-1 690,-5 6-65,8-3 18,-4 5-382,5 0 0,0 5-109,0 2 0,0 9-130,0 3 0,0 7 109,0 5 1,1 5-232,3 3 1,1 4 83,3-1 0,1-3-136,-5-1 0,1-2 43,-2-2 1,-1-5-338,2-2 0,1-7 174,-2-1 0,1-5-22,-4 1 1,0-6-327,0-1 250,0-1 0,0 1-651,0-1 1006,0-4 0,0 2 0,0-5 0</inkml:trace>
  <inkml:trace contextRef="#ctx0" brushRef="#br0" timeOffset="13">6064 1279 7999,'0'-24'26,"-3"6"571,-1 11 924,0 4-1139,4-2 1,0 6-263,0 3 1,0 4 98,0 7 0,0 7 14,0 4 0,0 6-32,0-2 1,0 8-15,0 4 0,0-2-456,0-2 276,0-3 0,0-2-683,0-2 0,0-3 384,0-6 1,0 0 42,0-3 1,0-2 52,0-6 0,0-3 580,0-1-315,0-4 0,1 2 346,3-5 1,-1 0-17,4 0 1,1 0-141,3 0 1,6 0 129,2 0 1,-1-1-64,1-3 0,0 2-503,4-1 1,3 0 150,1-1 1,-1 3-830,-3-3 1,0-1 444,0 1 0,0 1-1777,0 3 2187,0 0 0,-1-6 0,1 0 0</inkml:trace>
  <inkml:trace contextRef="#ctx0" brushRef="#br0" timeOffset="14">6738 1154 8072,'-6'-12'-588,"1"6"523,5-4 312,0 8 370,0-8-315,0 9 1,0-3 127,0 8 1,0 4-192,0 7 0,0 3-94,0 4 0,0 6-152,0 3 0,0 7 121,0 4 0,0 2-157,0 2 0,0-2 70,0-2 0,0-3-82,0-4 1,0-5-135,0 1 1,4-10-267,0 2 1,-1-7 66,-3 4 0,0-7 32,0 3 1,0-7-100,0-2 1,0-3 454,0 4 0,5-1 0,2 5 0</inkml:trace>
  <inkml:trace contextRef="#ctx0" brushRef="#br0" timeOffset="15">7241 1245 8197,'-7'-24'0,"2"2"306,5 11 502,0-1-216,0 6 465,0 1-342,0 15-490,0 8-149,5 11 1,-3 7-84,2 2 1,-3 1-55,-1 3 0,4 2-280,-1-2 0,1-4 103,-4-4 1,4-4-159,0-7 1,1-1-54,-1 1 1,-2-5-337,6-3-6,-6-2 445,4-2 1,-1-4-237,-4-2 582,4 0 0,-5-4 0,0 4 0</inkml:trace>
  <inkml:trace contextRef="#ctx0" brushRef="#br0" timeOffset="16">6887 1291 8138,'6'-23'0,"4"10"0,-7-2 0,4 7 0,2-1 0,7 2 0,3-3 0,7 2 0,5 2 0,7-2 0,6 0 0,6-3 0,-1 3 0,-3 1 0,-4 3 0,0-4 0,-7 6 216,-1-2 0,-4-1-28,-8 1 1,0 0-1505,-3 4 923,-2 0 393,-6 0 0,0 0 0,1 0 0</inkml:trace>
  <inkml:trace contextRef="#ctx0" brushRef="#br0" timeOffset="17">7572 1165 8151,'0'-6'136,"0"1"1,1 5-52,3 0 1,-1 5 239,4 2 0,1 3-265,3 2 0,5 4-40,-1 3 0,4 2-20,-4-2 1,4 2-139,-4-2 0,4-2 74,-3-2 0,-1-4-201,-4-3 1,1 2-148,-1-2 124,0-3-729,1 0 1017,-1 0 0,1-4 0,-1 4 0</inkml:trace>
  <inkml:trace contextRef="#ctx0" brushRef="#br0" timeOffset="18">8120 1188 8013,'0'-12'145,"-5"6"0,4-4 303,-3 2 1,2 2-512,-2-2 93,2 6 19,-8-3 0,4 6 144,-5 3 0,-5 2-654,1 6 1,-1 4 255,0 3 0,4-1-950,-4 1 1155,4 5 0,0 0 0,1 4 0</inkml:trace>
  <inkml:trace contextRef="#ctx0" brushRef="#br0" timeOffset="19">7880 1428 7832,'0'-7'1992,"0"3"-1763,0 8 1,0 3-21,0 4 0,0 6 20,0 2 1,0 2-161,0 2 0,0 0 135,0 0 1,0 1-354,0 2 1,0-5-45,0 2 1,0-7-55,0 3 1,4-5-11,0 1 1,4-6 98,-5-1 0,3-2-516,-3 2 1,0-3 58,4-5 615,-4 5 0,7 1 0,-3 6 0</inkml:trace>
  <inkml:trace contextRef="#ctx0" brushRef="#br0" timeOffset="20">8977 1176 8044,'0'-11'10,"0"3"42,0 1 119,0 4 459,0-7 123,0 9-385,0-4 191,0 5 1,0 6-445,0 5 1,0 7-190,0 9 1,0 3-89,0 8 165,5 3 0,-4 3-171,3-2 1,1 1 113,-1-5 0,3-1-485,-3-6 0,0-1 234,-4-7 0,1 1-187,3-9 0,-3 1-206,3-5-434,-3 0 1132,-1 1 0,-5-1 0,-1 1 0</inkml:trace>
  <inkml:trace contextRef="#ctx0" brushRef="#br0" timeOffset="21">8988 1165 8112,'0'-18'1873,"0"2"-1640,5 9 1,-2 2-345,4 5 0,1 7 58,3 4 81,1 0 0,3 7-275,0-3 0,4-1 191,-3 5 1,0-3-274,-1 3 0,-2-5 167,2 1 1,-2-4 33,-2-3 1,1 1 11,-1-5 1,1-1 186,-1-3 0,0 0-19,1 0 1,-1-3-30,1-1 1,-1-5 79,1 1 0,3-3-56,0-4 0,0 1 134,-3-5 1,-1 3-88,1-3 1,-1 0-1,0-3 0,-3 2-39,0 1 0,-6 5 213,2-1 1,-3 6 65,-1 2-159,0 4 0,0-1-275,0 8 0,0 5 82,0 10 1,4 1 104,0 11 1,0 3-21,-4 4 1,0 4-358,0-4 0,0 5 95,0-1 0,0-6-166,0-2 0,0-7 68,0-1 0,0-3 3,0-4 1,0-2-13,0-6 0,0 1 28,0-1 1,0 0 273,0 1 0,-5-1 0,-2 1 0</inkml:trace>
  <inkml:trace contextRef="#ctx0" brushRef="#br0" timeOffset="22">9765 1291 8048,'-5'-17'0,"-3"6"2568,3-1-1333,0 11-1358,5-4 1,-4 6-733,0 3 1,-4 2 827,0 6 0,2 4 464,-2 3 0,4 8-152,-3 3 0,4 3-250,-1 2 0,3-1 10,1 0 0,0-1-119,0-2 1,1 0-224,3-4 1,2-4 74,6-4 0,0-5-4,4 1 0,-2-7 141,5-5 0,0-1-72,4-2 0,1 0 152,2 0-71,-2-5 0,4-2 82,-5-4 0,0-4-62,0-1 1,-2-3 397,-2 4 0,2-5-113,-6 1 0,-1-3 354,-6-1 1,0-3-263,-4-1 0,0-3-188,-4 3 0,-5-3-98,-3 3 0,-7-4-223,-4 5 1,-8-1-474,-3 4 1,-4 7 374,-4 4 1,-2 6-427,-2 6 1,1 6 711,6 6 0,4 4 0,8 7 0</inkml:trace>
  <inkml:trace contextRef="#ctx0" brushRef="#br0" timeOffset="23">10313 1165 8064,'0'-11'0,"0"-1"-204,-5 6 0,4-1 575,-3 4 745,3 1-44,-4-3-762,3 0 0,-3 5-286,5 0 1,0 7 111,0 8 1,0 3-96,0 4 1,1 6 77,3 3 0,-1 2-217,4 1 0,-3 2-208,4 2 1,-6-4 175,2 0 1,-1-1-525,1-6 1,-3-2 301,3-6 0,-3 1-61,-1-4 1,0-1 89,0-4 1,0-3-447,0 0 769,0-1 0,-5 0 0,-2-2 0</inkml:trace>
  <inkml:trace contextRef="#ctx0" brushRef="#br0" timeOffset="24">10165 1142 8058,'0'-18'329,"1"3"17,3 7 0,2 0-79,5 4 0,6 0 162,2 4 0,3-4 600,0 0-647,6 1 1,1 4-175,6 3 1,4 2 28,3 5 0,2 6-372,2 2 1,-5 3 126,-3 0 0,-3 6-630,0 3 1,-11 0 133,-5 0 0,-5 1-139,-3-6 0,-5 2 194,-2-1 0,-3-3 47,-1 3 0,-8-3 256,-4-1 1,-11-2-56,0-2 1,-7 3 145,0-3 1,-2-3-75,1-1 0,0-2 447,4-1 0,-3-2-111,3-3 1,-2 2 16,6-5 0,-1 0-188,9-4 0,-1 0-419,5 0 383,5 0 0,-5-5 0,5-2 0</inkml:trace>
  <inkml:trace contextRef="#ctx0" brushRef="#br0" timeOffset="25">10907 1131 8078,'0'-18'810,"0"-2"185,0 4 1,0 5-363,0 3-554,0 6 238,0-3 55,0 5-398,0 10 89,0 3 1,0 14-47,0 4 0,4 2 180,0 1 1,1 4-399,-2 0 0,-1 0 34,1-3 0,-1 1-273,-2-1 0,0 0 228,0-8 0,0-2-64,0-6 0,-2-2 150,-1-6 1,1 1-42,-1-1 576,1-5-249,2 5 411,0-10-181,0 4-164,0-5 1,5 0-97,3 0 1,3-4-178,5 0 1,-2-1 90,5 1 0,0 2-14,4-6 1,-1 6-305,1-2 1,-1 1 110,-3 0 0,1 1-274,-5-1 1,1 1 165,-5 2 1,0-4-844,1 1-115,-1-1 1229,1-1 0,-6-2 0,-1-4 0</inkml:trace>
  <inkml:trace contextRef="#ctx0" brushRef="#br0" timeOffset="26">10804 1416 8501,'12'-6'290,"0"-3"-767,3 5 1,-1 0 95,5 4 1,4-3 608,4-1 0,5-1-86,-2 1 1,2 1-148,-2-4 1,-2 4-265,-5-1 0,-1-1 128,-3 1 1,-3 1 140,-4 3 0,-1-5 0,0-2 0</inkml:trace>
  <inkml:trace contextRef="#ctx0" brushRef="#br0" timeOffset="27">10907 1108 8035,'0'-12'0,"1"0"231,3-4-116,2 4 0,10-1-472,-1 5 0,4 2 65,-4-1 1,4-2 466,-4 5 0,8-4-80,-4 4 1,5 1-94,-5 3 1,-1 0-6,1 0 0,-5 0 96,1 0 0,2 0 44,-2 0 1,-4 0-4,-3 0 81,0 0 0,-1 0-51,1 0 0,-4 0 54,3 0 1,-3 5-80,4 2 1,-4 3-81,3 2 1,0 4 22,0 3 1,2 7-1,-5 0 0,3 6-46,-3-1 0,1 2-137,-1 1 1,-3 0-207,3 0 1,1-1 150,-1-2 1,0 1-65,-4-6 1,0 0 91,0-7 0,1 1 266,3-5 1,-3 0-49,3-3 1,-3-1 323,-1 1-315,0-1 1,0 1-6,0-1 1,0-3 176,0-1 0,0-3-6,0 4 1,0-5 433,0 5-401,0-5 0,2 2 65,1-5 0,4 0-188,4 0 1,1 0-192,-1 0 0,2 0 142,2 0 1,3-4-112,5 0 0,-1-4-243,1 5 0,-4-5 140,0 4 1,-5 0-326,1 4 0,-2 0 162,-1 0 1,-1-3-1346,0-1 821,1 0 0,-1 4 775,1 0 0,-6 0 0,-1 0 0</inkml:trace>
  <inkml:trace contextRef="#ctx0" brushRef="#br0" timeOffset="28">11958 1096 7969,'0'-17'1394,"0"-4"-920,0 6 1,1 0-514,3 3 43,-3 1 0,4 3 441,-5 1 267,0 4-381,0-2-273,5 5 0,-4 7-757,3 4 546,-3 5 0,-1 3 122,0 1-1235,0 4 831,0 0 0,-1 5 435,-3-2 0,-2 2 0,-5 5 0</inkml:trace>
  <inkml:trace contextRef="#ctx0" brushRef="#br0" timeOffset="29">11958 1519 11848,'0'6'-1730,"0"-1"1730,0 0 0,-5 2 0,-2 4 0</inkml:trace>
  <inkml:trace contextRef="#ctx0" brushRef="#br0" timeOffset="30">1279 2330 8125,'-6'-8'-764,"2"1"1216,3 4 76,1-2 40,0 5-202,0-5 0,1 4-248,3-3 0,2 3 13,6 1 1,-1-4-42,0 0 37,6-5 0,-4 8 6,2-3 1,1 3-6,0 1 1,0 0-140,-1 0 0,-2 0 88,2 0 1,3 0-158,1 0 1,3 0 34,0 0 1,6 0-70,3 0 1,3 0 88,4 0 0,1 0-149,3 0 0,3 0-45,-3 0 1,1 0-8,-1 0 1,1-4 50,-5 0 1,5 0 84,-1 4 0,2 0 336,2 0 0,-4-3-129,0-1 1,0 0 56,3 4 1,1 0-45,0 0 1,-1 0-317,1 0 1,4 0 205,-1 0 1,4 0-158,-3 0 0,4 0 44,0 0 1,-4 0 78,0 0 0,2 0 244,1 0 0,3 0-177,1 0 0,4 0-4,0 0 1,1 0 17,-1 0 0,4 0-185,-29 0 1,0 0 0,-1 0 0,0 0 156,1 0 1,0 0 0,-1 0 0,0 0 21,-1 0 1,1 0-1,29 0-94,1 0 1,-31 0 0,-1 0 41,1 0 0,1 0 0,2 0 1,-1 0 0,29 0 0,-28 0 1,0 0 8,-3 0 0,0 0 1,2 0-1,1 0 43,-1 0 0,0 0 0,-1 0 1,0 0-45,1 0 0,0 0 1,1 0-1,1 0 32,0 0 0,0 0 0,-1 0 1,1 0-64,0 0 1,0 0 0,0 0-1,0 0 3,2 0 1,0 0-1,2 0 1,0 0-47,0 0 0,0 0 1,0 0-1,1 0 46,-1 0 1,-1 0-1,0-2 1,0 0 12,0 0 0,1 0 0,1 0 0,-1-1-5,0 1 1,0 0 0,1 2-1,-1-1 61,0-1 1,0 0 0,-3 0 0,1-1-68,1 2 1,1-2 0,-1 0-1,1-1 162,1 2 0,1 0 0,0 0 0,-1-1-23,-1 1 0,-1 0 0,-1 2 1,-1-1-73,3-1 1,0 0-1,0 0 1,0-1-75,3 1 0,1 0 0,2-2 1,0 1-178,2 1 1,-1 0-1,-1-1 1,0 1 114,1 0 1,1 0 0,-5 1 0,1-1 34,3-1 0,1-1 0,-3 2 0,0 0-23,-1-2 0,-1 0-253,1 0 0,0 1 0,3-1 1,1 0 300,-1 0 1,1 0 0,1 1 0,-1 0-1,-4-1 1,-1 1 0,2-2 0,0 1 105,-3 2 0,0 0 7,1-2 0,0-1-102,1 2 1,-1 0-1,1-1 1,0 1 232,-1 1 1,1 0-93,0-1 1,-1 0-55,1 3 1,0-1-1,-1-3 1,1-1-36,0 3 0,0 0 0,-3 0 0,1 0-27,0 2 1,0 0 0,-2 0-1,-1 0-218,3 0 0,0 0 1,-1 0-1,0 0 190,1 0 1,0 0 0,1 0-1,0-1 0,-1-1 1,-1 0 0,2 2-1,-1-1 15,0-1 1,0 0-9,1 2 1,0-1 19,-4-2 1,-1 1 0,5 1 0,-1 1-5,-2-2 0,0 0 0,0 1 0,0 0-20,-2 2 0,-1-2 1,1 0-1,0-1 7,0 0 1,0 0 0,0 0-1,0 0-5,0 2 1,0 0 0,0 0 0,-1-1 0,-1-1 1,0 0 0,3 1-1,-1 1 9,-1-2 1,-2 0 0,0 1 0,-1-1-6,-4 0 0,0 1 1,33-1 91,-31 0 1,1 0-32,28 1 0,-30-1 0,0 0 200,28-1 0,0-1 0,-5 4 231,-3 0 0,2 0-337,-6 0 1,-8-1 395,-7-3 0,-2 2-668,2-1 0,-1 1 562,-3 2 0,2 0-602,-5 0 0,-4-1 828,-4-3-883,-5 3 310,7-4 1,-12 5-756,3 0-578,-9 0-663,2 0 1897,-5-5 0,-15 4 0,-4-4 0</inkml:trace>
  <inkml:trace contextRef="#ctx0" brushRef="#br0" timeOffset="31">1713 3643 8085,'0'-6'-277,"0"-4"688,0 8-62,-5-3-187,4 5 1,-6 7 88,4 4 1,0 9 0,-5 7 0,2 6-217,-1 1 1,-4 2 83,4 6 1,0-4-326,0 4 1,0-2 155,0 2 1,-2 1-100,5-5 1,0-1-112,4-6 0,0 0-160,0-4 1,0-2 145,0-6 0,0 2 68,0-6 0,0 0 271,0-3 1,-3-5-198,-1 1 11,0-6 11,4 4 110,-5-6 0,4 0 0,-4 0 0</inkml:trace>
  <inkml:trace contextRef="#ctx0" brushRef="#br0" timeOffset="32">1679 3780 8088,'0'-29'0,"0"1"100,0 5 1,0 4 259,0 0 0,0 5 43,0-1 1,0 2 772,0 2-470,0 5-317,0 1 0,5 11 24,3 5-235,2 6 0,6 11-44,3 2 0,3 8 118,1 4 0,-1 4-614,1 3 0,4-2 398,0 3 0,-1-3-734,-3-2 0,0-4 326,0-3 1,-4 0-475,0-4 0,-5-1 288,1-6 0,-4-7 72,-3 3 1,1-8 180,-5 1 0,3-4 270,-3 0 1,0-5-236,-4 1 0,0-4 389,0 3 1,-5 1 0,-1 3-1</inkml:trace>
  <inkml:trace contextRef="#ctx0" brushRef="#br0" timeOffset="33">1530 4249 8276,'-11'-12'2371,"5"1"-2944,1 4 345,10 2 0,1 5 185,5 0 0,11-4 190,5 1 1,9-6-102,6 1 0,3-2 17,0-1 1,5-1-2070,-1 1 1715,1-1 1,-6-3-349,-2 0 0,-3 3-348,-4 5 987,-6-1 0,-1-3 0,-5-1 0</inkml:trace>
  <inkml:trace contextRef="#ctx0" brushRef="#br0" timeOffset="34">2330 3735 7994,'-12'-5'779,"1"-2"-198,5 1-443,1 1 1,5 10 23,0 2 1,0 9-68,0 3 0,1 7 143,3 5 0,-2 3-117,6 4 1,-2-1-210,2 5 0,2-2 32,-2 2 0,-2 1-71,2-4 1,-6-5-185,2-4 0,1-4 153,-1 0 0,0-7-356,-4-3 0,1-9-187,3-3 701,-3-3 0,9-1 0,-4 0 0</inkml:trace>
  <inkml:trace contextRef="#ctx0" brushRef="#br0" timeOffset="35">2250 3769 8003,'5'-23'420,"-2"4"152,4 0 1,2 1-238,6-1 0,3-1-87,5 5 1,1-1-65,3 5 1,-2 3 0,5 1 0,-4 4-53,0-1 1,4 3-213,0 1 0,-2 1-511,-1 3 491,-3 3 0,-3 8-151,-2 0 0,-2 5 45,-6-1 1,-4 7-209,-4 0 1,-3 1 147,-3-4 0,-9 4-15,-7-1 0,-4 2 34,-3-1 0,2-3 287,-3 3 1,-1-3 96,1-2 0,6 1 86,6 0 1,3-4 225,5 0 0,1-5-189,6 1 0,6-2-16,1-1 1,7-1-99,1 0 0,6 1 47,-2-1 1,1-1-8,-1-2 0,3 1-257,-3-5 0,2 1-125,2-1 1,0-3-145,0 3 1,-4-2-544,0 2 1,-1-3 882,1 3 0,7 2 0,-2 1 0</inkml:trace>
  <inkml:trace contextRef="#ctx0" brushRef="#br0" timeOffset="36">3072 3757 8169,'0'-11'0,"0"3"61,0 1 1,0 3 303,0-4-50,0 6-102,0-3 0,-4 4 293,1-3 1,-2 2-91,1-1 0,2 8-162,-1 6 1,1 6-12,2 5 1,0 6-136,0 3 0,2 2 100,1 1 1,0 5-271,5 3 0,-2-1-78,2 1 1,2-7-63,-3 0 0,0-2-1,0-7 0,0 1 89,0-4 1,2-6-182,-5-1 0,0-4 105,-4 0 0,1-5-1264,3 1 522,-3-5-425,4 2 1357,-5-5 0,-5-10 0,-1-3 0</inkml:trace>
  <inkml:trace contextRef="#ctx0" brushRef="#br0" timeOffset="37">2947 3746 8169,'5'-18'-314,"-4"2"-38,3 4 0,2-3 590,2 0 1,3 0 699,4 3 1,2 1-396,2-1 1,8 1-105,-1 0 0,2 0-112,3 4-233,-1-3 0,4 8-159,1-1 1,-1 1 138,0 2 0,-1 5-42,-2 3 0,-4 3 48,-4 5 0,-5-2-274,-3 5 1,-7-2 43,-4 2 0,-3 4-153,-1 0 0,-3 1-87,-4 7 0,-5-6 144,-7 2 0,-6 2 40,2 1 1,-6 0 55,2 0 1,1-5 152,3 2 0,1-3-125,3-1 1,3-5 206,4-3 1,6-2-107,2-2 1,3 1 210,1-1 0,2 0 22,6 1 0,0-1 22,7 1 0,1-2-181,0-3 1,4 4 19,-1-4 0,2-1-234,2 2 0,0-2 123,0 2 0,-1-3-274,-3-5 0,1 0 78,-5 0 0,5 0-82,-1 0 0,-2 0 316,-2 0 0,-2 5 0,-2 2 0</inkml:trace>
  <inkml:trace contextRef="#ctx0" brushRef="#br0" timeOffset="38">3780 3723 7983,'-11'-29'308,"5"2"662,2 8-494,-3-2-355,6 8 454,-4 2-196,5 6 1,0 11-171,0 5 1,5 7 9,3 9 1,1 6 339,-2 5-389,3 0 1,-3 0-156,4 0 1,-3 4 81,-1-4 1,-4 0-443,1-4 0,1-1 213,-1-2 0,-1-3-369,-3-5 0,2-2 85,1-2 0,-1-2-95,2-6 0,-3 0-1072,-1 1 792,0-6 791,0 4 0,0-3 0,0 4 0</inkml:trace>
  <inkml:trace contextRef="#ctx0" brushRef="#br0" timeOffset="39">4077 3655 8104,'0'-12'-228,"0"6"232,0-4 119,0 8 488,0-3-137,0 0 161,0 4-369,0 6 1,0 4 144,0 10 0,5 4-113,3 4 0,3 4-29,5 0 0,-2 2-80,5 1 1,-2 0-96,2 1 0,3-1-177,-3 0 0,-1-1 107,1-3 1,-5-2-468,1-5 0,-1 0 244,1 0 1,-2-5-224,2-3 0,-3-2 152,-5-2 1,3-3-834,-2-1 639,-3 1 1,1-1 463,-2 1 0,-3 0 0,4 3 0</inkml:trace>
  <inkml:trace contextRef="#ctx0" brushRef="#br0" timeOffset="40">4637 3620 8061,'-6'-22'0,"0"4"521,1 1-175,4 6-1,-4 5-262,5 0 0,-1 3 122,-3-1 192,3 0-274,-4 9 1,1 3-95,0 7 1,-4 4 115,5 8 0,-5 6 36,4 5 1,-3 5-28,3-1 1,-4-2-172,4 2 0,-3 0 38,3 4 1,-5-6-318,1-2 0,2-2-74,-2-2 0,2-5 156,-2-2 1,0-4-94,4-4 0,-4-3 51,4-4 0,-1-1-893,1 1 550,3-6 599,-4-1 0,10 0 0,2 2 0</inkml:trace>
  <inkml:trace contextRef="#ctx0" brushRef="#br0" timeOffset="41">4842 3563 8039,'-3'-7'-16,"-1"-1"190,0 6 205,4-4-4,0 6-165,0 6 0,0 5 165,0 8 0,0 8-255,0 3 0,-4 7-143,0 1 1,-1 5 80,2-1-170,1 2 1,-7 2 46,6 0 0,-5-6-313,4-2 0,-3-7-159,3-4 1,0-5 205,4-3 0,-4-2-441,0-6 331,1 1 441,3-6 0,5-1 0,1-5 0</inkml:trace>
  <inkml:trace contextRef="#ctx0" brushRef="#br0" timeOffset="42">4842 3540 8070,'-6'-11'0,"2"0"969,3 4-484,1 2-531,0 5 1,1 5 312,3 3 0,4 7 438,7 4 1,1 4-348,3 4 0,3 3-156,-3 8 0,3 2-216,0 1 1,1 4 2,0-3 1,-4-3-387,0-1 1,-5-2 244,1-2 1,-2-5-657,-1-2 0,-1-3 235,0-1 1,-3-6-588,0-1 215,-1 1 290,5-4 888,-6 4-233,4-11 0,-9 4 0,4-4 0</inkml:trace>
  <inkml:trace contextRef="#ctx0" brushRef="#br0" timeOffset="43">4774 4032 8143,'0'-12'0,"0"1"-58,5 4 1,6-2 122,8 6 0,-1-2-19,1 1 0,0 1 26,4-4 1,4 4-84,-1-1 68,6 3 1,-8-3-260,3 0 1,1-1-227,-2 2 1,1 0 427,-4-5 0,0 1 0,0-5 0</inkml:trace>
  <inkml:trace contextRef="#ctx0" brushRef="#br0" timeOffset="44">5311 3678 8102,'-10'-18'68,"2"3"0,-1-2 339,5 2-249,0 0 103,4 3 0,0 5 244,0-1-281,0 5 1,0 0-160,0 6 1,2 4 75,2 4 0,-2 7-126,6 5 1,-2 1 110,2 6 1,1 1-97,-6 3 0,5 2 151,-4 2-68,0-3-258,-4 5 0,0-7-6,0-3 1,0 5-154,0-4 0,0 3 144,0-7 0,0-2 132,0-6 1,0-2 283,0-6 1,3 1-133,1-1 0,4-3 278,-4-1 0,4-4-173,0 1 1,2-3 391,2-1 0,0 0-76,4 0 1,1-4-172,6 0 0,0-3-223,0 3 0,-2-4 49,-2 4 1,2 1-343,-6 3 0,0 0 146,-3 0 1,-1 0-1477,0 0 1130,1 5 0,-2 1-2143,-2 5 2485,2 1 0,-4-1 0,6 1 0</inkml:trace>
  <inkml:trace contextRef="#ctx0" brushRef="#br0" timeOffset="45">6613 3655 8004,'-5'-12'-688,"3"1"275,-1-1 656,-4 1 0,6 0 402,-3-1 1,3 5-179,1-1 0,-1 2 364,-3-2-608,2 3 163,-3 5-365,5 0 0,0 6 73,0 6 0,4 9-80,0 10 1,4 2 122,-5 1 0,6 1-277,-1 4 1,-2-4 95,2 3 1,-6-2-328,2-2 1,1 0 44,-1 0 0,0-4-70,-4-4 0,4-7 108,0-3 0,-1-4-50,-3 0-721,0-1 1059,0 1 0,0-1 0,0 0 0</inkml:trace>
  <inkml:trace contextRef="#ctx0" brushRef="#br0" timeOffset="46">6213 3643 8174,'5'-18'0,"-2"2"448,4 5 0,6-1 249,6 1-587,8-1 1,2 5 60,5-1 0,2 2 157,2-2 1,1-2 29,3 2 1,1-1-426,-5 2 153,0-3 0,-7 8-396,-1-1 1,-1-2 274,2 1 1,-3 0-620,-6 4 1,-3 0 320,0 0 0,-3 0-632,3 0 965,-5 0 0,2 0 0,-4 0 0</inkml:trace>
  <inkml:trace contextRef="#ctx0" brushRef="#br0" timeOffset="47">7138 3449 8100,'-8'-4'1400,"1"0"-610,4 1-1545,-2 3 320,5 0 518,0 5 1,0 6 412,0 8 1,0 4-176,0 4 0,1 3 57,3 8 1,-1 2-299,4 1 1,-4 3-166,1-6 1,-2 4-248,2-4 268,-3 0 1,4-8-138,-5 1 1,4-10 114,0 2 0,0-4-190,-4 0 1,0-2 48,0-6 1,4-3-407,-1-1 1,1-3-231,-4 4 863,5-6 0,2 8 0,4-3 0</inkml:trace>
  <inkml:trace contextRef="#ctx0" brushRef="#br0" timeOffset="48">7344 3483 8094,'0'-6'551,"0"-4"-927,0 9-37,0-4 379,0 15 0,0-1 285,0 10 0,0 1 48,0 7 0,3 3 395,1 8 1,4 3-447,-4 4 0,-1 0-109,-3-3 0,0 1-207,0-5 0,0-1-165,0-7 1,0-3-608,0-8 596,0-3 1,0-4-1320,0-1 1076,0 1 1,0-5 486,0 1 0,0-6 0,0 3 0</inkml:trace>
  <inkml:trace contextRef="#ctx0" brushRef="#br0" timeOffset="49">7332 3575 7952,'-4'-18'778,"1"3"0,-1 6-580,4 1-474,5 6 0,-3-3 314,6 5 0,0 1 238,3 3 0,2 2-200,2 5 1,-1 5-27,5-1 1,-4 0-440,4-3 246,-5 4 1,4-3-24,-3 2 0,-2-6-177,2-2 0,-1-3-87,1 4 216,-2-6 56,3 4 1,-4-8 258,-1-2 0,1 2-156,-1-6 0,1 1 294,-1-5 1,-1 1-107,-2-1 1,2 0 116,-2-4 0,-2 4 117,1-3 1,-3 2 160,4 1 0,-6 1-236,2 0 158,-2-1-678,-2 1 214,0 4 1,0 5-111,0 10 0,0 5-118,0 14 315,0 2-303,0 6 447,0-1-38,0 0 0,0 7-142,0 4 5,0 1 186,0 0 1,0-3-54,0-5 0,0 0-862,0-4 1,0-5 394,0-2 1,0-4-485,0-4 1,0 1 87,0-4 0,0-1 688,0-4 0,0 1 0,0-1 0</inkml:trace>
  <inkml:trace contextRef="#ctx0" brushRef="#br0" timeOffset="50">7846 3620 8167,'0'-11'473,"-5"0"312,4-1 91,-4 6-293,5-4 255,0 8-757,0-3 1,0 7-203,0 1 0,0 10 248,0 10 1,4 2 91,-1 10 0,1-2-103,-4 8 0,0 0-271,0 1 1,4-1-529,0-3 486,0-3 1,-1 4-233,1-4 0,5-6 182,-1-2 1,1-3 246,-2-1 1,3-4-79,-2 0 1,6-5 215,1 1 1,2-6-45,-2-2 1,-1-4-105,5 1 0,0-3-87,4-1 0,0-1-163,-1-3 1,1 1-551,0-4 0,-4-1 810,0-3 0,0-6 0,4-1 0</inkml:trace>
  <inkml:trace contextRef="#ctx0" brushRef="#br0" timeOffset="51">7835 3929 8554,'1'-8'896,"3"1"0,-2 4-798,6-1 1,3 3 63,5 1 0,5-4-102,2 0 0,4-3-120,3 3 1,3-4-356,-2 4 0,0-3 38,0 3 0,-3-1-830,-6 1 1207,1 3 0,0-9 0,0 3 0</inkml:trace>
  <inkml:trace contextRef="#ctx0" brushRef="#br0" timeOffset="52">7846 3620 8114,'6'-14'0,"-2"3"0,-1 3 476,1 1-149,2-3 1,10 5-232,4-3 0,1-2-218,2 2 1,6-2-232,5-1 0,2-1 238,6 1 1,0 1-209,3 2 1,-3-1 322,0 5 0,-5-5 0,2 3 0</inkml:trace>
  <inkml:trace contextRef="#ctx0" brushRef="#br0" timeOffset="53">8680 3598 8353,'-4'-8'1481,"0"0"-1058,0 6 24,4-8-194,-5 3 0,0 0-62,-2-1 1,-3 6-84,2-2 1,-2 2-81,-2 2 4,-4 0 0,2 0 28,-5 0 1,1 6-170,-1 1 0,-3 3 27,3 2 0,2 0 114,-2 4 0,5-4-152,-2 4 1,8 0 106,0-1 0,5 2-137,0-2 1,3-2 70,3 2 1,4 1-62,4 0 1,6 0 43,2-1 0,6-1 53,2 5 1,4-5-167,0 2 1,2-2 95,1 1 1,-5-3-162,-2 4 0,-3 0 117,-1-1 0,-1 2-72,-3-2 0,-3-2 124,-5 2 1,-3-2-17,0-2 1,-6 1 238,2-1 1,-3 0-94,-1 1 0,-5-1 436,-2 1 0,-9-1-197,-3 1 0,-3-2 389,-5-3 0,3 2-229,-3-5 0,-1 4-339,2-5 0,-1 1-457,4-4 1,0 0-1670,0 0 2041,6 0 0,-5 0 0,4 0 0</inkml:trace>
  <inkml:trace contextRef="#ctx0" brushRef="#br0" timeOffset="54">9742 3255 8135,'0'-8'421,"0"1"-69,0 4 1,0-3 644,0 2-779,0 3 0,0-2-34,0 11 1,0 6 0,0 12-108,0 4 1,0 14 319,0 6 0,0 4-268,0 3 1,1 0-177,3 0 0,-1 1 89,4-1 0,-3-5-470,4-3 1,-5-6 238,5-1 1,-5-10-51,0-2 0,-1-6-83,-2-5 0,1-2-854,3-6 58,-3 1 652,4-1 1,-5-3 465,0-1 0,-5-4 0,-1 2 0</inkml:trace>
  <inkml:trace contextRef="#ctx0" brushRef="#br0" timeOffset="55">9605 3438 8043,'0'-18'-599,"0"3"0,1 1 804,3-1 0,2 2 675,6-2 0,-1 1-324,1-2 1,3 4-135,0-4 1,9 4-191,-1 0 1,7 5-92,1-1 1,2 6-247,1-2 109,6 3 1,-9 1-67,4 0 1,-8 5 141,4 2 1,-10 5-405,2 3 1,-7-1 140,-1 5 1,-4 0-149,-3 4 1,-3 0 103,-5-1 1,-5 6 104,-3 3 0,-3 1 83,-4-2 1,-3 3 139,-5-3 1,-4 2-181,1-1 0,-1-3 44,4-6 1,4 1-130,0 0 1,6-1 93,2-3 0,1-2 90,6-1 0,0-4-65,4 4 1,1-4 98,3 0 1,4 3-49,7 0 1,2 0 133,2-3 1,2-1-97,-2 1 0,2-2-30,-2-3 1,2 2-79,-2-5 1,2 1 84,-2-1 0,2-3-657,-2 3 636,3-3 0,1-1 0,-1 0 0</inkml:trace>
  <inkml:trace contextRef="#ctx0" brushRef="#br0" timeOffset="56">10416 3986 8016,'6'0'485,"-1"0"607,-5 0-1351,5 0 39,-3 0 0,6 5 700,-4 3 1,1 2-213,-1 1 0,-1 6-162,4 2 0,-4 2-43,1 2 0,1 0-247,-1 0 0,-1 0 83,-3-1 1,0 0-175,0-3 1,-3 1-236,-1-4 1,-5 3 509,1-4 0,-7 0 0,-3-3 0</inkml:trace>
  <inkml:trace contextRef="#ctx0" brushRef="#br0" timeOffset="57">11078 3198 7964,'-7'-18'15,"-1"3"0,5 2 242,0 2 0,1 3 937,2 1 38,0 4-792,0-2 0,-1 5-149,-3 0 1,3 1-70,-3 3 1,3 5-377,1 10 1,0 5 117,0 10 1,0 6 213,0 1 1,1 3-16,3-3 0,-1 4-235,4-3 1,0 5-267,0-2 0,0 5 34,-4-4 1,-1-5-32,1 5 1,-1-4 148,-2 0 1,0 1-200,0-5 0,0-5 71,0-6 0,0-1-64,0-3 1,-2 3 28,-1-7 0,0-3 289,-5-1 0,5-2 6,-5-1 339,0-1 1,-3-3-155,0-1 0,-1-4-63,1 1 1,-2-3 15,-2-1 1,-2-1-137,-2-3 52,3 2 0,-1-8 0,0 4 0</inkml:trace>
  <inkml:trace contextRef="#ctx0" brushRef="#br0" timeOffset="58">12163 3563 8045,'-1'-11'-53,"-3"-1"209,3 1 611,-4 5-162,5-4 115,0 8-420,0-8 0,0 10-239,0 0 0,0 10-1,0 9 0,0 4 9,0 4 1,1 2-297,3 5 0,-2 1 182,6-1 1,-4-1-308,3-3 1,0 3 161,0-2 1,2-3-26,-5-2 1,4-5 89,-4-2 1,-1-5 25,-3 1 1,4-3-315,0 0 16,0-1 1,-4 1 396,0-1 0,0 1 0,0-1 0</inkml:trace>
  <inkml:trace contextRef="#ctx0" brushRef="#br0" timeOffset="59">12403 3575 8132,'0'-18'0,"0"1"389,0 6 509,0 0-584,0-1 0,0 5 644,0-1-298,0 5-713,0-2 0,0 7 132,0 1 1,0 10-210,0 10 1,4 5 172,0 6 1,1 2-62,-1 2 1,-3 1-274,3 3 0,-2-4-252,2-8 1,-3 1-35,3-8 0,-3 1 187,-1-9 0,0 0-384,0-3 288,5-1-125,-3-4 611,3-2 0,-5-5 0,0 0 0</inkml:trace>
  <inkml:trace contextRef="#ctx0" brushRef="#br0" timeOffset="60">12414 3837 8132,'0'-16'-193,"0"-2"80,0-5 0,-3 2 309,-1 2 0,0-2 290,4 6 1,0 0-15,0 4-112,5-1 44,-4 1 1,8 3-165,-5 0 0,5 7-396,-1 1 1,3 5 227,4 7 1,3 2-152,5 5 1,0 0-80,0 7 1,3 0-42,1 0 0,1-4-9,-2 5 0,-1-10-69,1 6 0,-2-8 134,-1 1 0,-4-4 86,0 0 1,-5-2 236,1-2 1,-2 0-10,-2-4 516,1 0-197,-1-4 1,-3 0 892,0 0-308,-6 0-347,3-5 0,-5-3-343,0-7 0,0 2-146,0-2 1,0-3-189,0-1 0,0-2 105,0-2 0,-1 0-734,-3 0 1,3-1-39,-3-2 1,-1 1-388,1-1 0,0 3-63,4 4 0,0 2 455,0 6 0,0 0-255,0-1 1,2 2 865,1 2 0,4-2 0,4 4 0</inkml:trace>
  <inkml:trace contextRef="#ctx0" brushRef="#br0" timeOffset="61">13077 3438 8425,'-5'-12'680,"4"5"-166,-3-1 62,2 5 0,2-3 110,0 2 141,0 3-748,0-4-31,0 5 1,0 10-475,0 5 0,6 7 277,1 5 0,2 1 161,-1 2 0,2 7 66,-3-3 1,0 2-341,0-6 0,0 2 72,0-6 1,0 1-29,-4-4 0,0-4 47,5 0 1,-6-9-222,2 2-739,-3-4 517,-1 4 614,0-6 0,5 4 0,2-3 0</inkml:trace>
  <inkml:trace contextRef="#ctx0" brushRef="#br0" timeOffset="62">12963 3483 8131,'0'-17'-1917,"0"1"4166,5 4-1414,1 0 0,6 5-341,-1-1 0,5 5-247,3 0 0,12 1 44,3 2 1,4 2-52,0 1 0,-1 4-360,5 4 1,-6 6 149,-2 2 1,-1 6-420,-7 2 1,0 5 105,-7-2 0,-3-2-264,-4-1 1,-2 0 293,-2 0 1,-3 4-20,-5-5 1,-2 1 221,-1-4 1,-5-2-123,-7-2 1,1 2 355,-5-6 0,-4 0-64,-4-3 1,-3 3 58,3 0 1,-3-4-196,3-3 0,2-4-495,6 3 511,-3-4 0,9 2 0,-3-5 0</inkml:trace>
  <inkml:trace contextRef="#ctx0" brushRef="#br0" timeOffset="63">13671 3381 7999,'0'-8'387,"0"0"779,0 6-898,0-3-195,0 5 0,0 5-66,0 2 0,0 5 93,0 3 1,5 8 129,2 7 1,0 3 14,0 2 0,-4-1-1,1 0 1,1 4-14,-1 0 0,-1 0-807,-3-3 0,4-6 111,0-3 0,0-1 375,-4-3 1,0-4 452,0-3 0,0-2-820,0-1 1,1-5-546,3 1 459,-3-6 1389,4 3-229,-5-5-207,5 0 0,2 0-180,4 0 1,2 0-100,2 0 0,-1 0-84,5 0 1,-4-1 88,4-3 0,-1 3-561,1-3 1,-1 3-7,-3 1-306,-2 0 0,3-4 34,-4 0 703,-1 1 0,1-3 0,-1 0 0</inkml:trace>
  <inkml:trace contextRef="#ctx0" brushRef="#br0" timeOffset="64">13625 3792 8018,'0'-7'355,"0"-3"1,1 5 544,3-2 0,3 1-598,4 6 1,5-5-235,3-2 0,4 0-81,4 0 43,-3-1 1,8 1-639,-6-1 0,1 4 381,-4-3 0,0 3-1330,0-4 1557,-6 6 0,5-9 0,-4 5 0</inkml:trace>
  <inkml:trace contextRef="#ctx0" brushRef="#br0" timeOffset="65">13637 3426 8065,'7'-11'1299,"1"-1"1,-1 1-1009,5 0 1,4-1-275,3 1 1,3-1 130,1 1 1,5 3-75,2 1 0,3 0 34,1 0 0,-3-2-461,-1 5 0,1 0 353,3 4 0,5 5 0,2 2 0</inkml:trace>
  <inkml:trace contextRef="#ctx0" brushRef="#br0" timeOffset="66">14185 3426 8205,'0'-6'1985,"0"1"-1299,0 5-479,0 5 0,4 8-261,-1 9 1,1 6 135,-4 7 0,4 0-152,0 3 1,0-1-358,-4 5 1,3-5 243,1 1 0,4-4-138,-4-4 1,3-2 98,-3-5 0,4-5 109,-5-3 0,3-2 27,-3-2 1,-1 1-435,1-1 125,-1-4 395,-2 3 0,0-9 0,0 4 0</inkml:trace>
  <inkml:trace contextRef="#ctx0" brushRef="#br0" timeOffset="67">14093 3495 8017,'0'-12'5,"2"1"237,1 0 1,4-1 412,4 1 0,2-1-212,2 1 0,3-2-106,5-2 0,3 2-43,1-2 0,5 4-173,-2 3 1,2-1-203,-2 5 1,2 0 264,-5 4 0,-1 2 63,-3 2 0,-5 2-589,-3 5 0,-3 2-838,-5 2 0,-2 3 597,-5 5 1,-1 0 253,-3 0 0,-7-1 97,-8 1 0,-8 0 139,-3 0 0,-3-4 231,-2 0 0,2-5-267,3 1 0,2-2-11,5-2 1,5-3 139,3-1 0,3 1 0,0 4 0</inkml:trace>
  <inkml:trace contextRef="#ctx0" brushRef="#br0" timeOffset="68">14733 3403 8117,'-1'-11'1507,"-3"0"0,3 3-630,-3 0-334,2 6-188,2-3-428,0 5 1,-1 10-205,-3 5 366,3 10 1,-5 6 39,2 7 1,3-1 36,-3 5 1,3-4-620,1 4 0,0-4 60,0 4 0,1-11-229,3 0 1,1-6 245,2-2 0,4-4 192,-4 0 1,0-5 117,0 1 1,1-6 178,3-1 0,1-4-45,-1 3 0,2-4-105,2 1 1,-2-3 143,2-1 1,3 0-41,1 0 0,-2 0-444,2 0 1,-1-4-110,1 0 486,3-5 0,-4-2 0,4-7 0</inkml:trace>
  <inkml:trace contextRef="#ctx0" brushRef="#br0" timeOffset="69">14630 3746 6326,'0'-8'1573,"0"1"1,5 4-1167,3-1 0,6-1-299,1 2 0,5-2-81,-1 1 26,8-3 0,3 0-204,9-1 1,-8 4-457,4-3 1,-9 4-189,1-1 1,-3-1 794,-1 1 0,-5-4 0,-2 1 0</inkml:trace>
  <inkml:trace contextRef="#ctx0" brushRef="#br0" timeOffset="70">14699 3438 8072,'0'-7'279,"0"-3"0,5 5-373,2-3 0,7 0-215,2 4 1,1-4 337,2 4 0,2-3 214,9 3 1,-1-4-153,2 5 1,0-1-39,-4 4 1,-4-4-14,-4 0-33,-5 0 1,2 4 55,-4 0 1,-2 2 27,-2 1 1,1 0-70,-6 5 1,5-1 14,-4 5 0,3 4 211,-3 3 0,5 4-63,-1 4 0,-2 2-130,2 5 0,-5 0-13,5 1 0,-4 3-86,3 0 0,-4-1-70,1-7 0,1 2 110,-1-6 0,1 1-262,-1-4 1,-3-5 59,3-3 0,-3-6 503,-1-2 0,1-4-31,3 1 738,-3-3-21,4-1 334,-5 0-908,0-5 0,0 2-4,0-4 1,-1-1-114,-3-3 0,3-5-29,-3 1 0,3-5-248,1 1 0,0-3 87,0-1 1,-1 1-346,-3-1 1,3 1 75,-3 3 1,2 3-50,2 4 0,0 5-167,0-1 136,0 5-247,0-2 1,2 7 186,2 1 1,3 9-248,8 7 0,3 3 155,5 0 1,-1 1 309,-3 0 0,2 0-58,-2 0 0,3 0-72,1-1 0,-2-3 287,-2 0 1,2-5-48,-6 2 1,0-7 457,-4-2 1,1-4-255,-1 1 0,-3-3 26,-1-1 1,-3 0 109,4 0 282,-6 0 0,4-1 8,-6-3 0,3-4 189,1-7 0,0-3-467,-4-5 0,-1 0-139,-3 1 0,-1-6-203,-3-3 0,-2-1 145,2 2 0,-2-3-250,-1 3 0,3-3 137,1-2 1,3 2-1063,-4 3 1,4-3-46,-3 2 1,4 2-393,-1-1 0,-1 6 480,2 1 0,0 1 956,7 7 0,2 0 0,6 3 0</inkml:trace>
  <inkml:trace contextRef="#ctx0" brushRef="#br0" timeOffset="71">15727 3426 8110,'0'-6'397,"0"-4"461,0 8-442,0-3 59,0 5-608,0 5 1,3 3 128,1 7 0,4 4-86,-4 8 1,3 1 22,-3 2 0,5 3-94,-2-2 0,0 2-243,0 1 0,-4-5 208,1-2 0,1-7-77,-1-1 1,-1-1 39,-3 1 0,0-2-111,0-6 1,0-3-180,0-1 523,0 1 0,0 3 0,0 1 0</inkml:trace>
  <inkml:trace contextRef="#ctx0" brushRef="#br0" timeOffset="72">15658 3415 8205,'1'-14'541,"3"2"1,-1 7-41,4-2-235,1 4 0,7-6-48,0 6 1,7-1-103,1 4 0,6 0 47,9 0-51,3 5 0,4-1-251,1 7 1,-4-1 136,0 9 0,-7 4-322,-1 4 0,-6 4 185,-9 0 0,-3-2-218,-9 2 0,-2-1 96,-5 4 1,-6-3-271,-5-1 1,-6-1 161,-6 2 1,-3-5 132,-1-7 1,-7 2 356,3-6 0,-4 0-109,4-3 1,1-2 121,3-3 1,1 2-25,6-5 1,4 0-478,1-4 367,7 0 0,-2 0 0,4 0 0</inkml:trace>
  <inkml:trace contextRef="#ctx0" brushRef="#br0" timeOffset="73">16423 3461 8058,'-1'-12'0,"-3"1"0,3 3 1147,-3 0 0,3 5-3,1-5-627,0 5-76,0-2 75,0 5-538,-5 11 0,3 3-303,-1 12 0,1 0 95,2 4 1,0 4 168,0 4 0,0-3-330,0-5 1,0-1 116,0 2 0,5-3 2,3-6 0,-2 0 128,2-3 0,0-2 76,3-6 0,0 0 92,1 1 1,-1-5-113,1 1 0,3-5 199,0 0 0,5-1-110,0-2 1,0 0-266,-1 0 1,1-2 98,-5-1 0,1 0 165,-5-5 0,0 1 0,1-5 0</inkml:trace>
  <inkml:trace contextRef="#ctx0" brushRef="#br0" timeOffset="74">16343 3735 7996,'0'-7'2263,"0"1"-1964,0 2 1,2 3-417,1-3 1,4 3-39,4 1 0,6-4-400,2 0 1,2-1 315,2 1 0,4 2 91,-1-6 0,1 6-574,-4-2 462,0 3 0,0-3 260,-1 0 0,-4-5 0,-1 3 0</inkml:trace>
  <inkml:trace contextRef="#ctx0" brushRef="#br0" timeOffset="75">16378 3415 8025,'0'-8'605,"0"1"1,1 3-722,3-4 0,2 4-571,5-3 1,6 4 602,2-1 77,8-2 0,-2 1 301,5-3 1,-4 2-165,0 2 0,-1 3 65,-3-3 0,0 3-79,-3 1 1,1-4 97,-5 0 0,-3 0 9,-4 4-78,-1 0 1,1 4-22,-1 0 0,-3 6-193,4 2 0,-4 0 3,3 7 0,0 5 82,0 7 0,3-2-162,-2 2 1,1 3 89,-2 4 0,4 1-127,-4-1 1,0-1 83,0 5 0,-4-6-68,1-2 1,-2-2-195,2-10 0,-3 2-213,3-8 854,-3 4-232,-1-7 452,5-2-205,-3-6 357,3-5 1,-5-1-118,0-3 0,0-2 52,0-6 1,-4-3-188,0 0 1,0-5-44,4 1 1,0-3-255,0-1 1,-1-4 139,-3 1 0,3-5-487,-3 5 1,2-5 224,-2 5 0,2 4-189,-1 7 1,1 2 103,2 2 0,0 3-206,0 1-398,0 4 56,5 8 0,2 4 348,4 10 0,6 0 139,2 4 1,1 0 150,-1 0 1,3-1-107,-3 1 0,1 0-108,-1 0 1,1-2-27,-4-2 1,3 2 180,-4-6 1,1-4 53,0-3 0,-4-4 458,3 3-189,-2-4 1,-1 2-139,-1-5 0,-3-1 586,-1-3 0,-3-1-238,4-3 1,-6-6 380,2 3 1,-3-8-288,-1 0 1,0-3-103,0-1 0,0-3-255,0-1 0,-5-5-106,-2 2 0,-2 1-601,1-2 0,-2 2 395,2-1 1,2-2-407,-2 5 0,2-2 237,-2 6 0,3-1-796,5 9 0,-4 4-302,1 3-469,-1 5 1851,4-2 0,5 10 0,1 2 0</inkml:trace>
  <inkml:trace contextRef="#ctx0" brushRef="#br0" timeOffset="76">17474 3449 8057,'0'-11'695,"0"3"-278,0 0 433,0 6-471,0-3-841,0 5 407,0 5 0,0 8 74,0 9 1,0 5 327,0 4 1,1 2-100,3-3 0,-3 3-138,3 1 0,1-1-45,-1-2 0,0 0-114,-4-4 0,4-2-72,-1-6 1,1-2-381,-4-6 0,4 1-1323,0-1 823,0-4 1001,-4 3 0,5-9 0,1 4 0</inkml:trace>
  <inkml:trace contextRef="#ctx0" brushRef="#br0" timeOffset="77">17166 3403 7929,'6'-11'1603,"5"0"0,7 3-892,9 0 1,2 6-721,5-2 0,0-1 117,1 1 0,4 0 63,3 4 0,-3 0-404,-1 0 0,-2 4-643,-2 0 0,0 5 876,1-2 0,-6-1 0,-1-1 0</inkml:trace>
  <inkml:trace contextRef="#ctx0" brushRef="#br0" timeOffset="78">18627 3198 8000,'7'-12'14,"-3"1"-14,-3 0 1263,-1-1-34,0 6 61,0-4-586,0 8-326,0-3-355,0 5 0,-4 5-284,0 3 1,-3 14 318,3 8 1,-1 4 159,1 8 0,3 0-396,-3 4 117,3-1 1,2-3-124,3 0 1,2-1-119,5 1 1,1 2 47,-1-2 1,2 1 97,2-1 0,3-4 160,5-8 1,0-3-56,-1-8 1,1-2 213,0-6 1,0-1-87,0-2 0,3-3 90,1-5 0,4-5-32,-5-3 1,6-3-21,-2-4 1,0 1-49,0-5 0,-1-2 8,2-5 1,0 0 25,-4-4 1,-2-4-28,-5-5 0,-4 0 24,-5 1 1,-4-1-40,-3-3 1,-3-3 37,-1 4-44,0-4 1,-5 1 148,-3 2-127,3 3 0,-4 7 216,5 5-159,-4 1-215,6 13-309,-8 1-108,9 7 1,-4 7-655,5 1 0,0 5 484,0 7 670,0 3 0,5 10 0,1 1 0</inkml:trace>
  <inkml:trace contextRef="#ctx0" brushRef="#br0" timeOffset="79">19484 3529 8063,'-6'-8'0,"2"1"487,3-1 117,1 2 481,0-4-235,0 8-281,0-3-74,0 5-571,0 5 1,0 3 114,0 7 0,0 4 64,0 8 0,3-2 9,1 6 1,4-5-231,-4 5 1,3-2-91,-3 2 0,4-4 55,-5-4 1,3-1-4,-3-3 0,-1-3 66,1-4 324,-1-1-227,3-4 112,-4-2 1,4-7-20,-5-1 0,0 0 83,0-5 1,0 1-212,0-5 0,1 1 104,3 0 1,3-6-151,4-2 1,0-3 87,1 0 1,-1-2-237,1-3 1,-1 3 52,0-3 1,1-1 29,-1 2 1,-1 0 145,-2 7 4,2 3 182,-3 4 1,0 6-75,1 2 0,-4 3-290,3 1 0,-3 5 131,4 2 1,-5 10 44,5 6 1,-5 3 12,0 5 1,2 6-227,-1-3 1,0 3-41,-4-3 0,0-1-28,0-3 1,0-2 181,0-5 0,4-1-24,0-3 1,0-3 343,-4-4-281,5-1-316,-4 1 1,5-6-121,-2-2 491,-3-3 0,9-1 0,-3 0 0</inkml:trace>
  <inkml:trace contextRef="#ctx0" brushRef="#br0" timeOffset="80">19998 3495 7956,'0'-7'3056,"0"2"-2718,0 16 1,0 1-382,0 11 1,1-3 310,3 3-139,-3-3 0,6 8-199,-4-5 0,-1 4 62,2 0 1,1-2-61,-2-6 1,1 1 75,-4-5 0,4 1-305,0-5 1,0-3-77,-4-1-961,0-4 693,0 2 641,0 0 0,0-4 0,0 4 0</inkml:trace>
  <inkml:trace contextRef="#ctx0" brushRef="#br0" timeOffset="81">19952 3175 7964,'0'-11'391,"0"-1"-599,5 6-223,2 1 1,-1 10 430,-2 2 0,2 9 0,1 1 0</inkml:trace>
  <inkml:trace contextRef="#ctx0" brushRef="#br0" timeOffset="82">20375 3095 8080,'0'-11'9,"-4"-1"200,0 1 1,0-1 57,4 1-91,0 0 0,-1 3 524,-3 0-200,3 1 1,-5 0 50,2 4-312,3 1 1,-8 12-96,5 6 1,-4 10-172,5 9 1,-1 8 401,4 6-323,0 6 0,1-7-221,3 5 0,2-5 99,6 2 1,-1 1 43,0-2 0,1-2-11,-1-1 0,1-7-165,-1 7 1,-1-12 92,-2 0 1,1-3-310,-5-1 1,-1-2 109,-3-5 1,0-4-36,0 0 0,-1-4-906,-3 4 857,3-5 1,-8 3-444,5-6 835,-5-4 0,3 3 0,-5-4 0</inkml:trace>
  <inkml:trace contextRef="#ctx0" brushRef="#br0" timeOffset="83">20089 3655 8080,'18'-12'-179,"-3"1"179,3-1 0,4 5 272,4-1 1,10 6 123,-2-2-346,8 3 1,-1 1-95,4 0 0,-3 0-286,0 0 0,-9 0 330,1 0 0,-2 5 0,2 1 0</inkml:trace>
  <inkml:trace contextRef="#ctx0" brushRef="#br0" timeOffset="84">20729 3552 8075,'0'-8'202,"0"1"1,0 3 984,0-4-498,0 6-310,0-3 0,-1 5-248,-3 0-66,3 0 1,-10 1 4,4 3 1,-5 7 118,-3 8 0,2-1-179,-2 1 1,3 0 98,0 4 1,4 3-398,1 1 1,4 0 134,0-4 0,3-1-257,3 1 1,4-1 225,4-3 0,2-3 142,2-4 0,1-2 179,4-2 0,2-3-135,1-5 1,0 0 271,4 0 1,1-5-85,-2-3 1,1-2 11,-4-2 0,-2-3-31,-2 0 0,0 0-145,-7 3 1,1-3 9,-10 0 1,1-5-205,-4 1 1,-5-3-281,-3-1 0,-6 0 220,-1 0 0,-9-3-72,1-1 1,-7 6 112,-1 5 1,2 4-449,-1 0 0,4 6 162,0 2 1,3 3 472,4 1 0,-3 5 0,5 1 0</inkml:trace>
  <inkml:trace contextRef="#ctx0" brushRef="#br0" timeOffset="85">21037 3575 8083,'0'-8'256,"0"1"-138,0 4 0,2-2 71,1 5 53,-1 0 1,4 1 340,-2 3 0,-3 6-184,3 5 1,2 6 9,2-2 0,-2 2-172,2 2 0,-4 0-114,3 0 0,-1 0-433,2-1 239,2 1 1,-7-5-254,4-3 0,-4-2 91,1-2-30,-3 1 158,-1-6 245,0-1-139,0-5 70,0-5 0,-1-1-34,-3-6 0,1 1 115,-4 0 1,4-5 35,-1 1 0,3-5-77,1 1 1,0-3-114,0-1 0,1 1 80,3-1 0,3-1-517,4-3 0,0 3 206,1-3 0,3 4-312,0 4 1,2 4 232,-2 7 1,2 3-161,2 5 0,2 2 472,-2 1 0,8 4 0,2 4 0</inkml:trace>
  <inkml:trace contextRef="#ctx0" brushRef="#br0" timeOffset="86">21448 3529 8059,'0'-11'-386,"0"-1"1185,0 6-9,0-4-75,0 8 45,0-3-671,0 5-16,-5 11 0,4 1-145,-3 11 0,3 1 86,1 3 0,0-3-91,0 3 0,1-2 66,3 2 0,-1-5-146,4 1 0,-4-1 33,1-7 1,1 0 75,-2-3 0,5-5 33,-4 1 118,0-6 0,-3 4 45,3-6 331,-3 0-186,4 0 1,-5-2-57,0-2 1,0 2-118,0-6 1,4 1 34,0-5 1,-1-3-173,-3 0 0,2-2 52,2 2 1,-3 1-145,3-5 1,-2 5-123,2-1 193,-3 2-239,4 2 121,-5 4-152,0 2 1,0 7 59,0 1 0,0 4 52,0 4 0,4 1 76,0-1 69,5 1 0,-3-1 2,6 0 0,0-4 1,4-3 1,0-3 172,3-1 1,3 0-109,-3 0 0,2-4 107,2 0 0,-1-5-57,-3 2 1,-2-3 121,-1-2 0,-4 1-90,4-1 1,-5 1 124,-3-1 0,2 1-44,-3 0 1,2-5-42,-1 1 1,1-4 42,-5 4 1,4 0 41,0 3-136,-3 6 29,5-4 0,-7 10-182,4 0 0,-4 6 64,1 9 1,-3 3 39,-1 5 0,0 1 106,0 3 1,0-2-86,0 5 1,-1 0-148,-3 0 0,3 3 84,-3-2 1,3-4-853,1 0 1,0-3 407,0-1 1,3-4 446,1 0 0,10-5 0,-1 3 0</inkml:trace>
  <inkml:trace contextRef="#ctx0" brushRef="#br0" timeOffset="87">22511 2901 8059,'0'-12'0,"0"1"211,0 0 596,0 4-10,0 2-222,0 5-452,-6 0 0,-1 10 109,-8 6 1,1 5-14,-5 6 1,0 8 121,-4 11 1,0-3-871,0 7 736,5-6 1,-2 7-141,5-5 136,5-1 1,1 1-488,5 0 1,0-1 257,4 1-101,0 0 0,0-2-147,0-2 0,5 1 102,3-5 0,-2 0-66,2-4 1,3-1-39,4-2-11,1-3 222,-5-10 0,-3 2 29,-1-5-26,1 5 0,2-7 1195,-2 2-1171,2-7 1,-5 2 19,3-2 0,0-2-284,-4 2 1,4-5-396,-4 5-653,-1-5 1350,-3 2 0,5-5 0,2 0 0</inkml:trace>
  <inkml:trace contextRef="#ctx0" brushRef="#br0" timeOffset="88">22785 3381 8059,'0'-12'0,"0"1"601,0 4-327,0-3 1,-2 8 443,-1-6-434,1 6 0,-8-4-180,3 6 0,-4 0 100,0 0 0,-2 7-106,-2 4 1,-3 3 31,-5 9 0,4-1-31,0 8 0,5-1-178,-1 2 0,2 3 51,2 0 0,3 0-238,1 5 0,4-8 114,-1 0 0,4-5-203,4 5 0,4-6 150,7 2 0,3-4 10,5-4 0,0-3 198,-1-4 0,5-2 194,0-3 1,4-1 28,0-6 0,2-6-114,1-1 0,0-3 266,1-2 1,-6 0-97,-2-4 1,-3 2 3,-2-5 0,-4 4-86,-3-4 1,-6 0-127,-1-4 0,-6-3-100,2-1 1,-8-5-292,-3 2 0,-5 1-7,-3-2 0,-3 1 150,-4-5 0,-2 6-526,-3 3 1,1 3 269,-4 4 0,5 2-12,-2 6 0,0 4 19,5 4 1,-4 1-424,7 2 846,3 5 0,-6 7 0,4 6 0</inkml:trace>
  <inkml:trace contextRef="#ctx0" brushRef="#br0" timeOffset="89">23184 3860 8059,'7'0'803,"3"0"-228,-9 0-258,9 5 0,-8 2-198,1 4 114,4 1-102,-6-1 0,4 2-58,-5 2 0,0 3 107,0 4 1,-4-3-89,0 1 0,-4-1-666,0 3 417,-2 1 1,-2 0-636,1 0 0,0-5 378,-1-3 0,4 1 414,1 0 0,-1-1 0,-3-4 0</inkml:trace>
  <inkml:trace contextRef="#ctx0" brushRef="#br0" timeOffset="90">23641 3381 8059,'0'-25'954,"0"0"-716,0 10 1,4 0-939,0 3 27,5 6 1240,-8-4-120,4 8 800,-5-3-813,0 10 1,0 7-11,0 7 1,0 9-91,0 6 0,-1 2-172,-3 5 1,1 0-52,-4 1 0,4-1-508,-1-3 335,3 2 1,-3 0-14,1-6 1,-1-1-152,4-7 1,0 0-293,0-7 1,0-3-127,0-4 9,5-1 0,-3-1-40,6-2 675,-5-3 0,2 0 0,-5 2 0</inkml:trace>
  <inkml:trace contextRef="#ctx0" brushRef="#br0" timeOffset="91">23892 3027 8059,'0'-23'0,"0"0"0,2 6 1356,2 6-306,-3 0-64,9 9-612,-4-3 1,2 10-62,0 3 0,0 8-77,8 7 0,1 9 149,6 6 1,-1 9 207,-3-1 0,2 7-668,-2 0 1,-1 4 182,1 4 1,-5-4-103,1 0 29,-2 1 0,-7-8-874,-2 4 635,-2-9 1,-2-2-112,0-5 0,-2 4-326,-2-4 1,-2-3 193,-5-5 1,-6-1-648,-2 2 1094,-2 2 0,-6-9 0,-2 3 0,-4-3 0,-4-1 0</inkml:trace>
  <inkml:trace contextRef="#ctx0" brushRef="#br0" timeOffset="92">1656 5471 7819,'-1'-8'-213,"-3"0"1019,3 6-441,-9-3 58,8 0 82,-3 3 140,5-3-274,0 5-318,0 5 1,0 2-28,0 4 137,0 6 1,5 0 13,3 6 1,2 5 11,1 3 0,-3-2-242,0 1 1,-1 1 128,5 3 0,-2-1-243,-3-3 0,2 3 74,-5-2 1,0-3-105,-4-2 1,0-1-3,0-3 0,0 1 137,0 0 1,0-5 86,0-3 1,-1 2 15,-3-2 0,3-4 100,-3-3-160,3-1 0,1 1 432,0 0-65,-6-6 158,5 3-281,-4-5-359,5 0 1,5 0 120,3 0 1,2 0-135,1 0 1,2 0 57,2 0 1,-1 0 18,5 0 1,0 0-47,4 0 0,0 0 59,0 0 1,0-3-10,0-1 0,-2-4 21,-2 4 0,-1-3-142,-3 3 1,-2-1 131,2 1 0,-6 3-527,-1-3 345,-6 3 1,3-1-972,-5-1 1208,0 1 0,-5-3 0,-1 5 0</inkml:trace>
  <inkml:trace contextRef="#ctx0" brushRef="#br0" timeOffset="93">1702 5882 8118,'-12'-12'483,"6"6"149,1-4-419,5 9 1,1-6 24,3 3 1,4 3 75,7-3 1,3 3-62,4 1 1,3 0-286,1 0 0,0 0 123,4 0 0,-5-1-63,2-3 0,-3 3-183,-1-3 0,-5 3-328,-3 1 0,-2-4-140,-2 0 1,0-1 253,1 1 1,-4 2 368,-1-6 0,-4 0 0,2-3 0</inkml:trace>
  <inkml:trace contextRef="#ctx0" brushRef="#br0" timeOffset="94">1656 5539 8279,'11'-18'224,"6"2"0,-2 8 408,8 1 1,-3-1-304,7-3 0,1 3-57,-1 0 1,0 5-112,0-5 1,-2 4-184,6-3 1,-6 4-1456,2-1 1043,-3 3 1,-1 1 433,0 0 0,-5 5 0,-2 1 0</inkml:trace>
  <inkml:trace contextRef="#ctx0" brushRef="#br0" timeOffset="95">2570 5573 8191,'0'-6'44,"0"-4"1,0 7 360,0-4 188,0 4-62,0-7-285,0 4 1,0-6 30,0 1 1,0 3-27,0 1 0,-2 3 172,-1-4-118,1 6-66,-8-3 1,4 5-6,-6 0 1,0 0 3,-3 0 1,1 6-40,-5 5 0,-1 6-11,-2 6 1,-5 1-10,0 2 0,-1 7-180,2 6 0,3 2-191,0-3 0,2 4-273,5-4 1,2 0-487,7-3 0,2-5 591,5 1 0,0-6 196,0 2 1,5-3 61,2-1 1,5-2-8,3-2 1,3-2-21,5-6 0,-1-3 217,1-1 1,1-4-74,3 1 0,-2-4-54,6-4-10,-6-2 1,4-7 114,-2-2 1,-3-2-68,3-2 1,-1 1 76,-3 3 0,1 1-73,-8-5 129,-1 5 0,-9-2 132,-2 4-37,-3 1 0,-7 3-135,-5 1 0,-2 3 9,-6-4 1,4 6-20,-4-2 1,1 3 14,-1 1 1,-2 0-246,6 0 1,-4 0 146,4 0 1,0 0-454,3 0 1,5 0 186,-1 0 1,2 1-1136,-2 3 1402,3-3 0,0 9 0,-1-4 0</inkml:trace>
  <inkml:trace contextRef="#ctx0" brushRef="#br0" timeOffset="96">2912 6019 7956,'-11'-7'910,"5"2"-602,0 5 1424,6 0-1546,0 5-1559,0-3 1373,0 8 0,0-4 0,0 6 0</inkml:trace>
  <inkml:trace contextRef="#ctx0" brushRef="#br0" timeOffset="97">1679 6521 8018,'-6'-11'1,"0"3"623,6 1 20,0 4-468,6-2 0,4 1 75,5 0 1,1 1 124,0 3 1,0 0-131,3 0 0,3-4 23,-3 0 0,4 0-50,3 4 0,-2 0 14,3 0 1,2 0-11,2 0 0,3 0-14,4 0 0,-1 0-176,5 0 0,-2-4 47,2 1 1,-1-1-259,-3 4 0,-3 0 143,3 0 0,-3-1-106,-5-3 0,6 2 50,-6-1 0,4-2 2,-7 1 1,0-4 20,-4 4 1,-2-1 31,-2 1 0,-2 3-216,-6-3 1,0-1-89,1 1-1546,-1 1 1886,-4 3 0,-2 0 0,-5 0 0</inkml:trace>
  <inkml:trace contextRef="#ctx0" brushRef="#br0" timeOffset="98">3872 5391 8064,'-12'-12'0,"5"5"8,-1-1 1,4 4 127,-3-3 1,3 4 428,-4-1 336,6 3-297,-9 1-341,10 0 1,-4 6 10,5 6 0,0 5-38,0 10 1,0 6-172,0 5 0,1 5 143,3-1 1,3 3-172,4 0 1,-1 0-166,-2-3 1,2 1-343,-2-5 1,0-4-126,0-3 0,1-6 305,-5 2 1,3-7 32,-3-1 1,0-5 59,-4 1 0,0-2 65,0-2 1,0-3-61,0-1 0,0-3-379,0 4 251,0-6 320,0 3 0,-5-5 0,-1 0 0</inkml:trace>
  <inkml:trace contextRef="#ctx0" brushRef="#br0" timeOffset="99">3746 5482 8093,'0'-23'0,"4"5"108,0 3 0,6-1 276,1 0 0,2 0 380,6 1-456,0 2 1,4 0-27,0 6 0,3 0-29,1 0 0,5 2-221,-2 5 1,2 0 71,-2 0 1,2 2-171,-5 6 0,-1-1 118,-3 9 1,-1 0-304,-3-1 1,-4 7 17,-7 1 0,-3 0-91,-5 3 1,-2 4 72,-1 0 1,-8 2 107,-4-2 0,-5 2 105,1-5 1,-4 3-50,-4-3 0,3-1 153,-2-3 1,2 0-141,1 0 0,5-5 263,3-3 0,2-3-5,2 0 0,4-1-14,3 1 0,3-5-186,1 1 1,0 0 71,0 3 1,1-3-81,3-1 0,-1 1 73,4 3 1,2-1-150,7-2 0,-4 2 63,3-2 0,2-2-100,-2 2 0,8-6-22,-4 2 1,5 1 47,-5-1 1,-1 0-79,1-4 1,-5 0 75,1 0 0,2 0-522,-2 0 204,0 0 431,2 0 0,-5-5 0,5-2 0</inkml:trace>
  <inkml:trace contextRef="#ctx0" brushRef="#br0" timeOffset="100">4534 5676 8144,'-5'-11'707,"4"-1"208,-4 6 1,6 1-695,3 5-160,2 0 1,3 0 48,2 0 1,0 0 160,8 0 0,0 0-357,3 0 0,1 0 110,0 0 0,-1 0-217,-3 0 1,2 0 46,-2 0 1,-1 0-55,1 0 1,-5 0-39,1 0 1,-2 0-241,-2 0 1,1-1-1291,-1-3 1768,-4 3 0,3-5 0,-4 6 0</inkml:trace>
  <inkml:trace contextRef="#ctx0" brushRef="#br0" timeOffset="101">4625 5859 8007,'12'0'434,"-1"-4"168,1 0 0,4-3 21,3 3-366,3-5 0,1 6 28,0-4 0,-4 4-44,0-1 1,-5 3-242,1 1 0,3 0 0,-1 0 0</inkml:trace>
  <inkml:trace contextRef="#ctx0" brushRef="#br0" timeOffset="102">5653 5094 7990,'-6'-12'662,"-4"6"-227,3-4-403,1 9 125,1-5 243,5 6 1,0 6-121,0 1 1,0 8-72,0 4 1,5 8 48,3 3 1,-3 5-105,-1 3 0,1-3 75,-1 3 1,-1-3-232,-3-5 0,0 3-210,0-2 0,0-3-137,0-2 1,-1-6-192,-3 0 0,3-7 297,-3 3 1,3-7-1363,1-2 1605,0 1 0,5 3 0,1 1 0</inkml:trace>
  <inkml:trace contextRef="#ctx0" brushRef="#br0" timeOffset="103">5276 5825 9534,'17'0'-152,"1"0"151,5 0 1,4 0 853,4 0-541,2 0 0,11-5-122,6-3-316,-1 3 1,5-4-37,-9 5 0,4-3 91,-8 3 0,-3 0-44,-3 4 0,-2-1 32,-7-3 1,0 3-274,-7-3 0,1 3 101,-5 1 1,1 0 254,-5 0 0,5 0 0,2 0 0</inkml:trace>
  <inkml:trace contextRef="#ctx0" brushRef="#br0" timeOffset="104">5653 5950 7924,'-11'0'3149,"-1"-5"-3338,6 4 53,1-4 296,5 5 86,0 5 1,0 1-3,0 6 0,0-1 0,0 1 0,0 0-119,0 3 0,0-1-211,0 5 0,-1-3-512,-3 3 411,3 0 1,-9 0-143,2 0 0,2-5 188,-2 1 0,5 1 17,0 0 0,1-1-93,2-4-300,0 1 318,0-1 122,0 1 1,5-5-226,3 1 140,2-6 0,2 3-174,-1-5 1,2 0 70,2 0 1,-2 0-691,2 0 955,-2-5 0,3-1 0,2-5 0</inkml:trace>
  <inkml:trace contextRef="#ctx0" brushRef="#br0" timeOffset="105">5813 6179 7924,'-6'-5'307,"0"3"651,2-1-278,2 1 106,-3 2-78,5 0 1,0 5-561,0 3 0,0 2 71,0 2 0,0 3-157,0 0 0,0 5 46,0-1 1,4 3-428,0 1 1,0 0 206,-4-1 0,0-3-462,0 0 0,0-1-106,0 1 1,0-2-1069,0-6 1748,0 1 0,0 4 0,0 2 0</inkml:trace>
  <inkml:trace contextRef="#ctx0" brushRef="#br0" timeOffset="106">6670 6270 8106,'-7'-6'613,"2"6"-257,5 7 237,5 9-415,-3 1 0,7 7-17,-6 3 0,5 2 91,-4 6 0,0 3-780,-4 0 1,0 1 322,0-1 1,-2-6-534,-1 2 738,1-7 0,-3 1 0,5-6 0</inkml:trace>
  <inkml:trace contextRef="#ctx0" brushRef="#br0" timeOffset="107">7732 5345 8128,'-8'-6'-231,"1"2"0,3-1 834,-4 1 180,6-5 1,-5 8-229,4-3 0,0 3-2,-5 1 0,5 0-227,-5 0 1,2 1-45,-2 3 0,2 3-25,2 9-77,3 1 0,-8 7-79,5 3 0,0 4 122,4 7 0,0 1-103,0 3 0,4 2 113,0-2 1,5 3-396,-2 0 0,0-4 102,0-3 1,0-1-508,0 1 0,2-6 219,-5 2 0,3-8 0,-3 1 1,0-3 77,-4-1 1,0-4 31,0 0 1,0-5 123,0 1 0,-6-2-70,-6-2 1,0 0-137,-7-4 1,0 3 124,-4-2 0,0-2-186,0 2 1,-4-6-105,1 2 0,4-2-733,7-2 1218,2 0 0,12-6 0,2 0 0</inkml:trace>
  <inkml:trace contextRef="#ctx0" brushRef="#br0" timeOffset="108">8006 5790 8495,'-13'-5'855,"-2"3"-398,7-6 109,3 6-446,0-9-192,5 10 1,2-4 802,1 5-402,4 0 1,8 0-179,0 0 0,4 0-202,-4 0 0,6 1-207,-2 3 1,2-3 156,2 3 0,-1-1-80,-3 1 1,2-3 60,-2 3 0,-2-3-91,-2-1 1,2 0-267,-2 0 477,0 0 0,-3 0 0,-1 0 0</inkml:trace>
  <inkml:trace contextRef="#ctx0" brushRef="#br0" timeOffset="109">8052 5985 9055,'16'0'1142,"3"0"1,-2 0-732,-2 0 1,3-2-152,1-2 0,2 3-691,2-3 342,0-2 0,0 5-2417,0-3 2506,0 3 0,-6 1 0,0 0 0</inkml:trace>
  <inkml:trace contextRef="#ctx0" brushRef="#br0" timeOffset="110">8988 5117 8119,'0'-18'0,"0"1"237,0 6 121,0 5-94,0 0-38,0 6 118,-5 0 0,4 2 120,-3 2 1,3 6 37,1 5-294,0 5 1,0 2-190,0 4 0,0 6 146,0-1 1,4-2-85,-1 1 1,5-1 44,-4 2 0,3-3-835,-3-5 0,4-1 366,-4 1 1,1-4 342,-1 0 0,2 0 0,5 4 0</inkml:trace>
  <inkml:trace contextRef="#ctx0" brushRef="#br0" timeOffset="111">8714 5847 7464,'-11'0'-202,"4"0"0,4 0 1786,6 0 1,4-1-1399,4-3-208,6 3 1,-3-5 326,5 2 0,1 1-14,7-4 1,-2 3-346,5-4 1,5 5 104,3-5 1,4 4-273,-4-3 0,0 3 189,-4-4 1,-5 6-186,-2-2 0,-3 3-537,-1 1 1,-4 0 386,0 0 1,-5 0 366,1 0 0,3 0 0,0 0 0</inkml:trace>
  <inkml:trace contextRef="#ctx0" brushRef="#br0" timeOffset="112">8908 6076 7992,'-4'-8'877,"1"1"-603,-1 4 0,4-7-297,0 2 1,1 3-86,3 1 506,-3-2 0,9 4-159,-2-6 1,2 4 108,2-3 1,3 3-156,0-4 0,4 6-212,-4-2 1,4-1 73,-3 1 0,0 0-137,-1 4 0,-2 0 71,2 0 1,-6 0 210,-1 0-343,-1 5 1,1 0-28,-1 3 99,-4 2 1,6-7 51,-5 4-255,0 1 27,-4 3 45,0 1 0,0-1 37,0 0 1,0-3 45,0 0 0,0-4-89,0 3 0,0-3 94,0 4 1,1-5 181,3 5-125,-3-5 1,5 5 427,-2-4 20,-3 0-191,9 1 1,-3 0-141,4 3 1,-3-2 1,-1-2 1,-3-2-87,4 6 1,-2-4 132,2 3-266,2 1 0,-5 4 94,3-1 1,1-3-96,-6-1 0,2 1 102,-1 3 27,-2 1 1,3-1 365,-5 0 0,-2-3-154,-1 0 0,-4-2 52,-4 2 1,-2 1-49,-2-6 1,-3 5 297,-5-4 1,3 3-153,-3-3 1,3 4 184,-7-4 1,3-1-198,1-3 0,0 0-423,0 0 1,4-1-605,0-3 1,5-2 464,-1-5 1,4-1-1016,3 1 0,3-1 1256,5 1 0,0-6 0,0 0 0</inkml:trace>
  <inkml:trace contextRef="#ctx0" brushRef="#br0" timeOffset="113">10850 5356 8361,'0'-11'81,"0"5"427,0-5 119,0 5-34,0 0-191,0 1-358,0 15 1,-1 6 141,-3 11-232,2 5 0,-4-2 152,2 8 1,2 2-116,-6 1 1,1 4-259,-5-3 1,5 1 145,-1-1 0,4-7-120,-4-4 0,5-2 58,-5 1 1,4-3 13,-3-8 1,4 1 51,-1-4 1,-1-1-264,1-4-344,1 1 238,3-1 486,0-5 0,-5 0 0,-2-6 0</inkml:trace>
  <inkml:trace contextRef="#ctx0" brushRef="#br0" timeOffset="114">10804 5345 8261,'12'-11'0,"-6"-1"111,-2 1 1,-3-1 141,-1 1 0,4 3 364,0 1-80,-1 4-237,-3-2 1,2 6-33,1 3 1,0 4-2,5 7 0,-1 4-75,5 8 1,-1 2-105,1 5 0,0 4-178,3 0 1,-1 4 52,5-4 1,-3 4-209,3-4 0,-4 3 106,4-7 0,-4 3-75,4-7 1,-5-2 23,1-1 1,-3-3-221,-5-1 0,4-5-447,-4-3 428,-2 3 1,4-6-680,-5 3 435,0-2 673,-4-1 0,0-1 0,0 0 0</inkml:trace>
  <inkml:trace contextRef="#ctx0" brushRef="#br0" timeOffset="115">10747 5825 8123,'0'-7'805,"0"-3"0,1 9-730,3-3 1,4 3-17,7 1 1,3 0 67,5 0 0,2 0-456,5 0 1,-4 0 208,4 0 0,-1 0-602,-2 0 1,4 0 721,-5 0 0,1-5 0,-4-2 0</inkml:trace>
  <inkml:trace contextRef="#ctx0" brushRef="#br0" timeOffset="116">11238 5391 8134,'0'-12'-1387,"0"5"693,0-1 2828,0 5-745,0-2-792,0 5 0,1 7-357,3 4 0,3 7-126,4 9 1,0-1 73,1 8 0,-2-1-349,-2 9 1,0-4 205,-4 4 1,4-9-548,-4 2 1,3-5 101,-3 0 1,0-3-81,-4-8 1,0 1 15,0-4 1,4-1 157,0-4 1,-1 1-107,-3-1 1,0-3 411,0-1 0,-10-4 0,-3 2 0</inkml:trace>
  <inkml:trace contextRef="#ctx0" brushRef="#br0" timeOffset="117">11170 5425 8134,'0'-12'242,"0"1"0,0 3 184,0 1 0,5 3-129,2-4 0,5 2 101,3-2 0,3 0-143,5 4 0,-1-1 73,1 1 1,4 3-177,0-3 0,4 3-154,0 1 0,-3 0-124,-2 0 1,-2 5 133,-1 2 0,-5 3-267,-3 2 0,-2-1 132,-2 1 1,-3 0-59,0 4 1,-6 1 12,2 6 0,-8 0-90,-4 0 1,-2 0 40,-1 0 1,-6-1 102,-2 1 1,-1 4 33,1 0 1,-3-1-22,3-3 1,-1-4 136,1 0 0,4-5-65,7 1 0,-1-2 129,6-2 0,-1-3-79,4 0 17,0-1 0,5 5-104,2-1 0,4-3 11,0-1 0,2 0-110,2 0 0,-1 2 136,5-5 0,-4 1-232,4-1 1,-4-3 55,4 3 0,-5-3-709,2-1 918,1 5 0,1-3 0,5 3 0</inkml:trace>
  <inkml:trace contextRef="#ctx0" brushRef="#br0" timeOffset="118">11798 5413 8104,'0'-17'0,"-2"0"979,-1 6-160,1 4-387,-3-3 101,5 9 196,0-4-492,0 5 0,0 5-325,0 3 0,2 11 112,1 4 0,0 7-76,5 0 0,-5 7-26,5 1 0,-4 0-163,3-3 0,-3-2 15,4-3 1,-4 2 75,3-6 0,-4 1-328,1-4 0,1-1 158,-2-3 0,5-3-511,-4-5 183,0 1 648,-4-1 0,0 1 0,0-1 0</inkml:trace>
  <inkml:trace contextRef="#ctx0" brushRef="#br0" timeOffset="119">11695 5379 8100,'0'-11'459,"0"-1"142,0 1 1,5 1-306,3 2 0,2 3-103,1 5 1,6 0 153,2 0-173,2 0 1,7 0-393,3 0 1,0 5 202,0 3 0,1 2-116,-6 1 0,0 5 120,-7-1 1,0 1-333,-8 0 0,3-4 130,-6 3 0,-3 2-92,-1-2 1,-3 2 97,-1-2 1,-5-1 144,-3 5 1,-3-4 184,-4 4 0,1-1-51,-5 1 0,1 3 24,-1-3 0,-2-2-58,6 2 1,0-5 19,4 2 0,3-2 19,0 1-114,6-3 1,-3 5 55,5-6 1,1 1-15,3-1 1,2 1 94,6-1 0,-1-3-90,0-1 1,2 0 1,2 0 1,-2 2 7,2-5 1,2 0-234,-2-4 1,1 4 79,0-1 1,-4 1-118,4-4 1,0 0 249,-1 0 0,11-5 0,-2-1 0</inkml:trace>
  <inkml:trace contextRef="#ctx0" brushRef="#br0" timeOffset="120">12289 5391 8094,'0'-12'945,"0"1"1,0 3 231,0 1-633,0 4-271,0-7-342,0 9-73,0-4 242,0 20 1,4-1-166,-1 12 0,6 4 83,-1 0 1,-2 3-292,2 1 1,-6 1-56,2-1 0,1 1 32,-1 3 1,0-7-177,-4-1 0,1-4 183,3-3 0,-3-4-72,3 0 0,-3-9 107,-1 1 0,0-2-582,0 2 836,0 1 0,0-6 0,0-1 0</inkml:trace>
  <inkml:trace contextRef="#ctx0" brushRef="#br0" timeOffset="121">12460 5471 7935,'-5'-12'0,"4"1"339,-3-1 1,3 5 1307,1-1-1206,0 0-599,0 2 492,0 1-118,0 5 0,5 5-505,2 3 343,4 7 0,1 4-171,4 8 0,-4-1 106,3 9 1,-2-4-123,-1 7 0,-1-2 81,0-2 1,1-1-355,-1-2 1,1 0 144,-1-4 0,-3-5-50,-1-7 1,0-3 252,0 0 0,0-2 417,-4-2 421,-1-3-600,3-5 0,-4 0 1259,3 0-1031,-3 0 0,4-5 27,-5-3 0,1-3 7,3-5 1,-1 2-278,4-5 0,0-1-94,0-7 1,3 2-111,-2-5 0,-2-1-241,2-3 0,-5 0 220,0-1 0,2 2-618,-1 3 1,0-2 324,-4 6 0,0 3-145,0 4 0,0 5-195,0-2-985,0 9 146,0 2 1532,0 5 0,0 5 0,0 1 0</inkml:trace>
  <inkml:trace contextRef="#ctx0" brushRef="#br0" timeOffset="122">12951 5459 8030,'0'-11'3346,"0"4"-2992,0 2-267,0 5 1,0 7-108,0 4 1,0 3-61,0 9 1,0-2 113,0 10 0,0-2-73,0 2 1,0 2 66,0-3 0,0-1-383,0 2 0,0-5 168,0 5 0,0-6 14,0 2 1,0-4 132,0-4 1,2-3-32,1-4 1,4-1-9,4 0 0,1 0-6,-1-4 1,0 2 1,1-5 0,3 0 26,0-4 0,4 0-172,-3 0 0,-1 0 108,-4 0 1,4-2-329,1-1 0,-1 0-296,-4-5 745,1 1 0,-1-10 0,1 0 0</inkml:trace>
  <inkml:trace contextRef="#ctx0" brushRef="#br0" timeOffset="123">12951 5699 7872,'5'-6'976,"3"2"0,2 3-847,2 1-181,4 0 0,-2 0 281,5 0 0,0 0-82,4 0 0,0-4-195,0 0 0,-1 0 65,1 4 1,-1-1-472,-3-3 0,-6 3-59,-6-3 513,1-2 0,-2-1 0,-1-4 0</inkml:trace>
  <inkml:trace contextRef="#ctx0" brushRef="#br0" timeOffset="124">12963 5402 7901,'7'-10'1325,"1"2"1,1-2-1343,6 3 1,2-2 38,2 1 0,2 3-70,-2 5 0,4-4-104,4 0 0,-2 1-210,5 3 0,-4 0 362,1 0 0,-3 5 0,-2 1 0</inkml:trace>
  <inkml:trace contextRef="#ctx0" brushRef="#br0" timeOffset="125">14116 5413 7970,'-11'-5'0,"4"3"-246,4-6 4,-4 6 1543,6-8-330,-4 3 325,5-4-402,0 4-25,0 2-684,0 0 1,0 5-266,0 0 1,-1 8-76,-3 11 1,1 6 195,-4 13 1,-1 4-139,-3 8 1,-1-3 41,1 2 1,-1-3-507,1-4 1,3-3 224,1-5 0,4-4-31,-1-4 0,3-3 56,1-4 0,0-2 139,0-6 1,0-3-296,0-1 0,1 0-275,3 0 274,-3-2 1,6-5 467,-3 0 0,-3 0 0,4 0 0</inkml:trace>
  <inkml:trace contextRef="#ctx0" brushRef="#br0" timeOffset="126">14093 5356 8016,'7'-17'253,"-4"1"0,-1 4 416,-2 0 0,0 5 641,0-1-435,0 6-377,0-4 15,0 6-495,5 11 0,5 3 140,5 12 0,6 5-26,-2 7 1,-2-1-79,2 4 0,-3 1-393,3 4 1,-5-4-312,1 0 0,-2-5 343,-2 1 1,0-7-206,1 0 0,-1-6 199,1 2 0,-1-8-13,0-4 0,-3-2 69,0-2 1,-6 1-297,2-1 4,-3-5 549,4 5 0,-8-5 0,1 5 0</inkml:trace>
  <inkml:trace contextRef="#ctx0" brushRef="#br0" timeOffset="127">14013 5768 8016,'0'-12'668,"0"6"1,5 1-703,3 5 1,2 0 87,2 0 0,4 0-375,3 0 1,3 4 187,1-1 0,5 1-363,2-4 1,3 0 119,1 0 376,6-5 0,-5-1 0,4-6 0</inkml:trace>
  <inkml:trace contextRef="#ctx0" brushRef="#br0" timeOffset="128">14630 5471 8016,'-10'-2'2373,"2"-1"-1958,3 1-187,5-3 1,0 12-303,0 4 1,0 5 125,0 7 1,2 0-31,1 0 1,-1 4 81,1-1 0,3 2-401,-3-1 1,2-3-63,-1 3 0,-3-5-374,3-3 0,-2-2 69,-2-6 1,1 1 663,3-1 0,-3 6 0,4 0 0</inkml:trace>
  <inkml:trace contextRef="#ctx0" brushRef="#br0" timeOffset="129">14367 5459 7985,'2'-11'450,"2"-1"0,2 5 675,5-1 1,6 0-656,2-3 1,7 3-246,5 1 0,6 3-113,1-4 0,4 6 83,-4-2 0,4 2-497,-4-2 1,0 2 221,-4-1 0,-1 3 80,-3 3 0,3 4 0,-3 4 0</inkml:trace>
  <inkml:trace contextRef="#ctx0" brushRef="#br0" timeOffset="130">16001 5208 8007,'-5'-12'332,"3"1"-105,-2 0 1,-1 3 299,2 0-272,-1 1 1,0-5 796,0 1-721,-5 0 1,3-1-262,-5 1 0,-2 3-84,-2 0 0,1 6 181,-5-2 0,-5 3-318,-7 1 0,2 5 65,-2 3 0,2 6-193,-1 1 1,6 1 33,5-1 0,5-1-97,-2 5 1,9-5 61,3 2 0,3 0-113,1-1 1,1 2 173,3-2 0,2-2 52,6 2 1,3-4 229,0-3 0,5 1-126,-1-5 0,3 0 347,1-4 0,-2 0-150,-2 0 1,2-6 401,-6-1 0,4-3 56,-4-2 1,-1 1-132,-6-1 0,2 2 86,-2 3 0,-3-3-106,-2 2 1,-1 2 225,-2-2-208,0 5-383,0-2 165,0 5-944,0 10 1,3 4 403,1 13 0,1 1-21,-1 2 1,-3 9-59,3-1 1,1 0 79,-1 0 1,1 1-17,-1-1 0,-3 0 125,3-4 0,-3-4-119,-1-4 1,0-3 132,0-4 1,0-2 221,0-6 0,0-3-431,0-1-441,0-4-700,0 7 1525,0-9 0,0 4 0,0-5 0</inkml:trace>
  <inkml:trace contextRef="#ctx0" brushRef="#br0" timeOffset="131">16229 5185 7951,'0'-11'1358,"0"4"-1866,0 2-68,0 5 1,0 5-66,0 3 641,0 7 0,0 3 0,0 5 0</inkml:trace>
  <inkml:trace contextRef="#ctx0" brushRef="#br0" timeOffset="132">16252 5573 8033,'0'8'-293,"0"0"0,0-5 137,0 5 0,0-4 1014,0 3-120,0-4-381,0 7-1479,0-4 1122,0 6 0,-5-6 0,-2-1 0</inkml:trace>
  <inkml:trace contextRef="#ctx0" brushRef="#br0" timeOffset="133">16720 5094 7940,'0'-12'15,"-5"1"167,4 5-318,-4 0 160,5 6 468,0 0 113,0 11 0,0 3 31,0 12 0,1 2-307,3 3 1,-3 5-107,3-1 1,-3 1-66,-1-1 0,0 3-87,0 0 0,0 0 126,0-4 0,0 0-368,0 1 1,0-6-34,0-2 0,0-3-122,0-2 0,4 0-41,0-3 0,0-2 100,-4-6 0,0 0-485,0 1 1,0-1 301,0 1 0,0-1 450,0 1 0,-6-1 0,0 0 0</inkml:trace>
  <inkml:trace contextRef="#ctx0" brushRef="#br0" timeOffset="134">17074 5162 7484,'-5'-6'-514,"4"-4"0,-4 7 1962,5-4-499,-5 4-384,3-2 387,-3 0-142,5 4-273,0-4-82,0 5-414,0 5 0,-1 0-55,-3 2 0,3 7-50,-3-2 0,3 2-2,1-3 1,0 0 63,0 1 1,0-1-184,0 1 1,0-1-38,0 1 86,0-1 0,0 0 116,0 1 0,0-5 41,0 1 35,0-5-21,0 7 0,0-8-7,0 6-12,0-6 1,0 5 32,0-3 1,4-2-30,0 6 0,6-4 53,1 3 0,6 1-74,5 3 1,0 1 0,-3-1 1,3 0-182,-3 1 1,2-1 62,2 1 1,-5-1-89,-3 1 0,-2 3 103,-2 0 0,1 0-102,-1-3 0,-5-1 95,-2 1 0,-3 0-95,-1 3 0,-1-2 66,-3 2 1,-6-2 119,-5-2 0,-4 5 103,4-1 0,-6-1-126,2-6 1,-1 0 146,1-4 0,-6 4-40,2-4 1,-1 1-235,5-1 0,-2-3 149,6 3 0,-4-3-235,4-1 0,0-4-75,3 0 330,1-5 0,-1 3 0,1-5 0</inkml:trace>
  <inkml:trace contextRef="#ctx0" brushRef="#br0" timeOffset="135">17063 5082 7952,'-7'-17'1801,"4"1"-677,1 4-478,2 0-404,0 6 1,5-3-20,3 5 1,7-1-653,4 1 1,7 3 277,0-3 1,10 3-759,-2 1 1,8-1 177,0-3 498,2 3 0,2-5 0,0 6 1</inkml:trace>
  <inkml:trace contextRef="#ctx0" brushRef="#br0" timeOffset="136">17565 5779 9350,'-6'11'681,"1"-2"-1073,5 3 1,0-2-2,0 9 1,0-5 616,0 1 0,-4-2-206,0-2 0,0 4-566,4 1 548,-5 4 0,4-2 0,-4 5 0</inkml:trace>
  <inkml:trace contextRef="#ctx0" brushRef="#br0" timeOffset="137">18273 5094 7940,'-1'-16'7,"-3"1"0,3 0 484,-3 4 1,-1-1-52,1 1 0,1-1-62,3 1 1,-4 3-141,0 1 1,-4 3 14,5-4 1,-6 6-134,1-2 0,-3 3-216,-5 1 0,2 1 66,-5 3 0,-3 2 29,-5 5 0,-4 5-242,5-1 0,-1 5 118,4-1 1,4 3-112,0 1 0,7 0 44,0-1 0,6 1-59,6 0 1,0-4 6,0 0 0,10-5 111,5 1 1,5 1 63,3-5 0,1 2-61,3-10 0,1 1 434,2-4 1,2-1-184,-5-3 0,2-2 368,-6-6 0,1 1-197,-9 0 0,0-2 199,-3-2 0,-5 2-112,1-2 0,-5 2 14,0 2 1,-1-1 16,-2 1 1,0 3 77,0 1-411,0 4 284,0-7-662,0 9 1,0-3 192,0 8 0,-2 7-226,-1 8 1,1 8 150,-2 3 1,-1 10 105,2 5 0,-5 1 37,4 3 0,-3-2-37,3-1 0,-1-2-136,1-2 1,3-4 96,-3-7 0,3-5 8,1-6 0,0 0 79,0-5 1,1 0-125,3-3 1,-3-1-118,3 1 0,-3-5-759,-1 1-370,0-6 1399,0 8 0,0-8 0,0 3 0</inkml:trace>
  <inkml:trace contextRef="#ctx0" brushRef="#br0" timeOffset="138">18616 5151 8418,'0'-12'1594,"0"1"-1016,0 0 1,0 3 197,0 0-3093,0 6 1613,0-3 0,0 6 177,0 3 1,0 2 526,0 6 0,0-1 0,0 0 0</inkml:trace>
  <inkml:trace contextRef="#ctx0" brushRef="#br0" timeOffset="139">18627 5482 8034,'0'11'14,"0"1"1,0-1 162,0 1 0,0-1 111,0 1 1,0-1 67,0 0 1,0 1 189,0-1 0,-3-3 731,-1-1-437,0 1-998,4 3 0,0-3 223,0 0 0,0-4-2438,0 3 2373,0-4 0,0 7 0,0-4 0</inkml:trace>
  <inkml:trace contextRef="#ctx0" brushRef="#br0" timeOffset="140">18833 5276 7928,'0'-11'0,"1"0"180,3-1 0,0-1 351,7-2 1,-2 3-317,6-4-37,-2 4 0,-1-4 421,-1 1 0,0 0-191,1 4 1,3-1-28,0 1 1,4 3-141,-3 0 0,3 6-148,-4-2 1,4 3 99,-4 1 1,4 1-217,-4 3 0,4 2-77,-3 6 0,-1 4-87,-4 3 1,-1 4-24,-2 4 0,-3 2 70,-5 5 0,-1 0-314,-3 1 0,-4 3 175,-7 0 0,-3 0-144,-4-4 1,-3 0 112,-1 1 0,0-2 324,-4-3 0,5-2 68,-2-5 0,3-4 88,1 0 0,5-4-65,3 4 1,2-6-111,2-2 0,5 1 132,2-5 1,2 0 29,2 0 0,2-4-157,2 1 1,3-3 47,8-1 1,3 0-102,5 0 0,0 0 24,0 0 0,3-4-6,1 0 0,0-5 126,-5 2 0,0 1-89,-3-2 1,1 4 130,-4-4 0,-1 5-118,-4-5 0,-3 4 389,-1-3-69,-4 4 199,7-2-186,-9 5-336,4 0-116,-5 0 1,-1 5 61,-3 3 1,3 2-72,-3 1 0,3 1 73,1-1 1,0 1-111,0-1 0,0 0-4,0 1 0,4-1-26,0 1 1,6-1 86,1 0 0,2-3-7,6 0 0,-4-6 4,4 2 0,4-3 28,4-1 1,-1 0 60,-3 0 1,0-5-61,0-2 1,4-4 179,-1 0 1,1-2-63,-4-2 1,-4 1 464,0-5 0,0-1-52,4-7 1,-2 2 130,-2-6 1,-2 1 59,-6-4 1,-1-1-212,-2 1 0,-3 0 98,-5 0 0,-5 4-175,-3 4 0,-8 3-321,-7 4 1,-6 4 144,-9 7 0,-2 3-382,-2 5 0,-1 3-68,5 4 1,4 6-312,4 10 0,8 1-891,-1 2 0,8 5 712,0 7 1,3-3-471,5 4 1,-2-4 182,5-1 1036,0 1 0,4-6 0,0-1 0</inkml:trace>
  <inkml:trace contextRef="#ctx0" brushRef="#br0" timeOffset="150">1839 8017 8193,'-10'-1'-399,"2"-3"366,-2 3 66,9-9 1,-8 7 147,5-4 0,0 3 448,4-4-136,0 6 307,0-3 230,0 5-867,0 5 1,1 5-93,3 5 1,-3 6 69,3-2 0,1 7-176,-1 5 0,1-1 48,-1 4 0,-3-4-23,3 8 0,-3-2-13,-1 6 0,0 3-129,0-3 1,4-2-238,0 2 0,0-5 183,-4 1 0,0-4-92,0-3 1,0-5 68,0-7 1,0 2 452,0-6-229,0 0 77,0-3 1,-2-2 127,-1-3 1,1 0 27,-1-4 219,1-1-26,2 3-246,-5-5 0,3-1 29,-6-3-101,6 2 91,-4-3-123,6 0 6,-5 4 5,4-4-318,-4 5 189,5 0-49,5 0 0,1 0 56,6 0 1,1 0-106,2 0 0,3-1 115,4-3 1,6-2 26,3-6 1,3 1-25,4-1 0,-2 5 5,2-1 1,-3 2-29,0-2 1,-6-1 17,-3 5 1,-2-1 37,-1 2 0,-4 1-33,0-2 0,-5 3-127,2 1 0,-8 0-10,0 0-102,0 0 0,-1 0-425,1 0 230,-6 0 1,5 0-312,-3 0 772,-3 0 0,4 0 0,-5 0 0</inkml:trace>
  <inkml:trace contextRef="#ctx0" brushRef="#br0" timeOffset="151">1850 8463 8006,'-11'-13'0,"-1"-1"0,1 10 0,3-3 453,1 3 1,4-1-47,-1 1 1,2 3 626,-2-3-579,3 3 1,-3-1-174,8-1 0,2 1-91,5-1 0,6 1 53,2 2 1,4-3-89,4-1 1,3-1 73,8 1 0,-1-1-95,5-3 1,-2-2 108,2 2 1,1-1-293,-5 2 1,0-3-36,-3 2 1,-5-2 5,1-1 0,-6 3-215,2 0 0,-8 2 140,-4-2 1,-2-1-1122,-2 6 586,0-1-518,-4 4 382,-2 0 823,-15 0 0,-3 0 0,-10 0 0</inkml:trace>
  <inkml:trace contextRef="#ctx0" brushRef="#br0" timeOffset="152">1804 8017 8265,'0'-11'0,"2"0"32,2-1 0,2 1 290,5-1 0,6 5 512,2-1 1,8 1-4,3-5 0,3 1-290,1-1 0,6 1-11,1-1 1,3 1-143,-3 0 1,4 3-309,-3 0 0,-3 2 105,-1-2 0,-4-1-292,-3 6 0,2-1-24,-3 4 0,-2 0-156,-1 0 1,-4 0-1346,-4 0 1,1 1 1631,-5 3 0,1 2 0,-5 6 0</inkml:trace>
  <inkml:trace contextRef="#ctx0" brushRef="#br0" timeOffset="153">3015 8212 6675,'-6'0'1017,"1"0"1,3 0-393,-1 0-100,1 0-196,-3-5 0,7 3-34,1-2 0,0 3-75,4 1 0,1 0-11,4 0 0,-1-1 33,0-3 0,5 3-79,-1-3 0,5-1 73,-1 1 0,4-1-164,4 1 0,-2 2 57,5-6 1,-2 4-150,7-3 1,-7 0 64,6 0 0,-6-2-120,2 5 1,-4-5-63,0 2 1,-2 1-25,-1 3 1,-5-2-91,-3 1 0,-2 0-787,-2 4 1,-4 0 397,-2 0-144,-5 5 1,-5-2 203,-3 4 0,-2 0 580,-2 0 0,-4 3 0,-2-3 0</inkml:trace>
  <inkml:trace contextRef="#ctx0" brushRef="#br0" timeOffset="154">3049 8451 8277,'2'-6'-358,"1"2"1,0 2 929,5-2 296,-1 3 1,6-4 301,2 5-744,3 0 1,2-2 226,3-1 0,-1 1-168,8-2 1,-3-1-271,3 2 0,-1-3 39,2 3 1,-2 0-248,-2-4 0,-3 3 98,2-4 1,-1 2-177,-3-2 0,1-1-413,0 5 1,-4-1-612,0 2 1,-5 1 1094,1-1 0,-2 1 0,-2 2 0</inkml:trace>
  <inkml:trace contextRef="#ctx0" brushRef="#br0" timeOffset="155">4374 7595 8249,'-6'-5'0,"1"2"-249,5-4 1,-1 3 284,-3-4 0,2 4 244,-1-3 1,0 4 175,-1-1 366,3-2-634,-9 5 0,7-4-6,-4 5 0,3 0 17,-4 0 0,2 1-188,-2 3 1,-2 2-31,3 6 1,-5 3 146,-3 0 0,2 5-132,-2-1 0,2 3 111,2 1 1,-3 0-155,2 0 0,-1-1 68,5 1 0,-1-1-64,1-3 1,3 2 54,5-2 1,0-1-17,0 1 1,0-4-117,0 4 1,5-1 154,3 1 0,3-1-156,5-3 1,-4 2 78,4 2 1,0-1-65,-1-3 1,1-3 73,-5 4 1,0-4-154,1 0 1,-1-1 113,1 1 1,3-1-3,0 0 0,0-3 88,-3 0 0,-1-4-141,1 3 114,-1 1 0,-5-1-33,-2 1 0,-3-4 102,-1 3 1,-1 0-86,-3 0 1,-2 2 103,-5-5 0,-1 4-31,1-5 0,-1 6 137,1-1 1,-4-2-104,-1 2 1,1-4-43,4 3 0,1-3 281,2 4-201,-2-6-54,9 8 1,-4-7-3,5 5 1,5-5-21,2 5 0,0-5-35,0 0 1,5 0-7,3 1 1,0-3-71,-3 3 0,-1-3 99,0-1 0,1 4-81,-1 0 1,1 1 60,-1-1 0,-3-2 74,-1 6 0,-4-1-76,1 5 1,-3-1-2,-1 1 1,0 3-2,0 0 1,0 5 1,0-1 1,0 3 5,0 1 1,-4 3 1,0 1 0,0 0-4,4-4 0,0 3-3,0 1 0,0 1-182,0-2 0,0-1 102,0 1 1,0-2-73,0-1 0,0 0 91,0 0 1,6 0 34,1 0 0,2-6 104,-1-1 0,2-4-92,-3 0 1,5-2 184,3-3 1,-2 2-108,2-5 1,-2 0-16,-2-4 1,1 0-1,-1 0 0,-3 0-890,-1 0 1,-1-1 832,2-3 0,2 3 0,-3-5 0</inkml:trace>
  <inkml:trace contextRef="#ctx0" brushRef="#br0" timeOffset="156">4991 7800 7921,'5'-6'-254,"-4"1"614,4 5 568,-5 0-447,0-5-55,0 4-82,0-4-120,0 5 1,-3 1-140,-1 3 1,-4-2 128,4 6 1,-5-1-97,2 5 1,-3 1 35,-2 2 0,1-1 1,-1 5 0,1 0 18,0 4 0,-1 0-13,1-1 1,-1 6-110,1 3 0,-1 0 113,1 0 1,1 2-219,2-3 1,2 0 67,2 0 0,3-1-116,-3 2 0,3 0-123,1-4 0,0 3 193,0-3 1,1 0-53,3-4 1,2-1 26,6 1 1,-4-1-87,4-3 1,-3 1 50,6-5 1,-2 1 71,-2-5 1,2 0-38,2 1 1,-2-4 95,2-1 1,-2-1-35,-2 2 1,-1-2 10,-2-2 1,2-2 33,-2 1 0,-2-1-56,2-2 220,-6 0-202,3 0 1,-4 3-127,3 1 149,-2 0-715,3-4-37,-5 0 0,-5 5 1,-2 1-1</inkml:trace>
  <inkml:trace contextRef="#ctx0" brushRef="#br0" timeOffset="157">5242 8257 8049,'-6'-5'0,"-1"3"16,4-6 1,1 4 141,-1-3 287,1 4 47,-3-2-364,4 5 0,-4 1 104,5 3 0,1 4-195,3 7 1,-1-1 19,4 5 0,-1 1 1,2 7 0,2-3-76,-2 3 1,-2-3 30,2-1 0,-4-2-104,3-2 0,-4 2 109,1-6 1,-3 0-26,-1-4 0,1 1 53,3-1 1,-3-3-255,3-1 295,-3-4-13,-1 2 181,0-5-222,-5 0 0,4-5 168,-3-3 1,-1 2-88,1-2 1,0-3 78,4-4 0,0-2-97,0 2 1,2-3-55,2-5 0,2 1-93,5-1 0,1-4-230,-1 0 1,4 1-172,1 3 1,3 0 197,-4 0 0,4 6-161,-4 1 0,4 9 78,-4 3 1,4 3-911,-3 1 1247,-1 0 0,1 5 0,2 1 0</inkml:trace>
  <inkml:trace contextRef="#ctx0" brushRef="#br0" timeOffset="158">5699 8554 8056,'0'-7'668,"0"-1"76,0 5 6,0-2-341,0 5 1,4 2 29,0 1 1,3 4-147,-3 4 1,4 1-258,-5-1 0,5 4 159,-4 1 1,4 4-245,-5-1 0,2-1 95,-1 1 1,-3-4-371,3 4 1,-4 0-5,-4 4 0,-1-4-164,-2 0 1,-3-1-1596,2 1 2087,-2-3 0,-2 1 0,1 0 0</inkml:trace>
  <inkml:trace contextRef="#ctx0" brushRef="#br0" timeOffset="159">6042 8303 7883,'-2'-10'-266,"-1"2"1,0 2 1200,-5 2-659,6 3 1,-4-8 113,2 5 391,2 0-51,-3 4-180,5 0 0,0 7-346,0 4 0,0 6 54,0 5 1,2 6-245,1 3 0,0 2 106,5 1 1,-5-1-79,5-3 1,-4 3-186,3-2 1,1 2-159,3 1 0,-3-1-134,0-2 1,-2 0 191,2-4 1,1-4 62,-6-4 1,1-1 67,-4 1 0,0-3-133,0-4 0,0-1-14,0 0 3,-5 6 0,-1-4-19,-6 2 0,1-2-228,-1-2 0,0-5 5,-3-2 0,2-3 172,-2-1 1,2 0 325,2 0 0,-6 0 0,-1 0 0</inkml:trace>
  <inkml:trace contextRef="#ctx0" brushRef="#br0" timeOffset="160">5973 8029 8154,'0'-22'841,"0"3"-218,0 3-661,0 4 153,0 6 0,0 2-1439,0 8 1324,0-3 0,-5 9 0,-1-3 0</inkml:trace>
  <inkml:trace contextRef="#ctx0" brushRef="#br0" timeOffset="161">6202 7755 8210,'0'-18'0,"0"5"317,0 6 0,0 3 297,0-4 192,0 6-218,0-3-106,0 5 0,5 0-88,2 0 0,5 5-30,3 2 1,0 5-49,8 3 0,-3 3-39,7 5 0,1 5-186,-2 2 1,5 4 119,-4 4 1,0-1-157,0 5 0,-4 0-38,0 4 0,-2-5-442,-5 1 0,-1-5 252,-4 1 1,-1-2-454,-2-2 1,-3-5 105,-5-2 0,0 1-55,0-2 1,-5 1-43,-3-4 1,-2-2 161,-1-2 1,-4-2-18,-1-6 1,1 1 325,4-1 1,-1-1-162,1-2 1,3 1 53,1-5 0,3-1-73,-4-3 326,6 6 0,-8-5 0,3 4 0</inkml:trace>
  <inkml:trace contextRef="#ctx0" brushRef="#br0" timeOffset="162">7070 8006 8018,'-7'-11'0,"-3"0"1276,2 4-423,3-3-306,0 8-170,5-8-68,0 9-533,0-4 222,5 15 0,-2-6-1281,4 7 966,1-2 1,2 3 316,-2-1 0,2 6 0,-4 0 0</inkml:trace>
  <inkml:trace contextRef="#ctx0" brushRef="#br0" timeOffset="163">7092 8383 6533,'-6'5'3785,"1"-4"-2253,5 9-589,0-3-732,-5 4 1,4 1 17,-3-1 0,3-3-1185,1-1 1,1-4 955,3 1 0,2 2 0,5 0 0</inkml:trace>
  <inkml:trace contextRef="#ctx0" brushRef="#br0" timeOffset="164">7800 7892 8095,'0'-12'-1221,"0"5"916,0-1 0,0 4 511,0-3 0,-1 3-38,-3-4 0,3 5 213,-3-5 0,3 4-77,1-4 1,0 5 27,0-5 0,0 4 11,0-3 0,0 3 521,0-4 68,0 6-303,0-8-264,0 8-108,0-3 1,-4 6-311,0 3 1,1 6 105,3 6 1,0 9 23,0 2 1,0 4-86,0 4 0,0 4 115,0 3 1,1 6-181,3 2 1,-2-3 67,6-2 1,-2 1-328,2 3 0,2 1 234,-2-8 0,-2 1-162,2-1 0,-2 0 75,1-8 0,0 1-112,-3-8 1,-2 0-1,6-4 0,-6-2 125,2-2 1,-3-2 77,-1-6 1,0 1-207,0-1 239,5 0 0,-3-3-232,2 0-1110,-3-6 1403,-1 3 0,0 0 0,0 2 0</inkml:trace>
  <inkml:trace contextRef="#ctx0" brushRef="#br0" timeOffset="165">8177 8234 8091,'-7'-11'0,"-1"0"0,6-1 311,-2 1-154,2 4 0,4 2 70,2 5 1,-3 7 18,3 4 1,1 6-117,-1 5 0,1 5 210,-2 0 1,0 4-59,5 0 0,-6 1-293,2-2 0,-2 2 42,2-6 0,-2 1-142,1-4 1,-1-5 110,-2-3 1,0-2-121,0-2 1,0-3 39,0-1 91,5-4-70,-4 7 49,4-9 0,-5 3 175,0-8 1,0 2-73,0-6 0,-4 0 85,0-3 1,-1-4 32,2 0 1,0-6-83,-5 2 1,6-4 110,-2-3 0,3 0-83,1-4 0,0 1-206,0-2 1,2 0 108,6 4 1,0 2-189,7 6 1,3-2 76,1 6 1,6 0-282,2 3 0,4 6-175,0 2 1,-3 3-367,-2 1 0,-2 4 873,-1 0 0,0 9 0,0 0 0</inkml:trace>
  <inkml:trace contextRef="#ctx0" brushRef="#br0" timeOffset="166">8805 8383 8025,'-11'0'0,"3"-4"-130,1 0 0,0-1 205,0 1 548,-3 3-106,8-4 1,-3 4 308,5-3-422,0 3 0,2-4-127,1 5 1,4-2-38,4-1 0,2 1 18,2-1 0,-2 1-239,2 2 0,2 0-35,-2 0 1,5 0 24,-1 0 1,-1 0-63,1 0 0,-4-4 133,4 1 0,-4-2-477,4 1 0,-5 2-26,2-1-1567,-4 1 1043,0 2 947,-6 0 0,4 0 0,-3 0 0</inkml:trace>
  <inkml:trace contextRef="#ctx0" brushRef="#br0" timeOffset="167">9331 8143 8071,'0'-11'0,"-1"-1"1838,-3 1-754,3-1-477,-5 1-444,6 5 1,0 2 69,0 8 1,4 3-54,0 8 1,4 5 53,-5 6 0,5 3 31,-4 6 1,3 0-3,-3 3 0,4-5-225,-4 5 0,3-3-95,-3 6 1,4-4 0,-4 1 1,1-2-112,-2-2 0,-1 0 110,2 1 1,-3-5-60,-1 1 1,0-6 80,0 2 1,0-3-48,0-2 1,-4-2-40,0-1 0,-3-5-91,3 1 0,-5-3 14,1 0 0,-2-6 87,-1-2 0,-1 1-422,1-1 0,-1 0 178,1-4 1,-4 0-471,0 0 0,-6-5 287,2-3 1,-2-2-552,-2-2 1089,0-4 0,0-2 0,0-5 0</inkml:trace>
  <inkml:trace contextRef="#ctx0" brushRef="#br0" timeOffset="168">9411 7686 8217,'-5'-11'785,"-2"1"-393,-4 2-1917,5-2 376,1 9 822,5 1 1,0 2 326,0 6 0,5-1 0,1 5 0</inkml:trace>
  <inkml:trace contextRef="#ctx0" brushRef="#br0" timeOffset="169">9696 7652 8185,'0'-11'0,"-1"-1"880,-3 1-505,3-1 1,-4 5 105,5-1 450,0 6-315,0-4-417,0 17 0,0 1 76,0 11 1,4 5 91,0 3 0,-1 5-122,-3 2 0,4 6-187,0-3 1,0 5-110,-4 4 0,4-3-389,-1 2 0,5-2-85,-4-1 0,1-4 287,-1-1 1,-2-4-66,6 1 0,-6-6 41,2-2 0,1-4 155,-1 0 0,0-3-80,-4-4 1,4 3 251,-1-3 0,1-3 96,-4 0 1,0-4 611,0 0-276,0-1-133,0 1-1096,0-1 399,0-5-125,0-1 1,2-5-76,1 0 533,-1 0 0,8 0 0,-4 0 0</inkml:trace>
  <inkml:trace contextRef="#ctx0" brushRef="#br0" timeOffset="170">10599 7926 7931,'0'-11'11,"0"-1"0,0 1-52,0-1 268,0 6-41,0-4 0,0 7 452,0-4-28,0 4 245,0-2-224,0 0-167,0 4 69,0-4-289,-6 10 0,0 2-123,-5 9 1,-2-4 120,-2 4 0,1 0-229,-5-1 1,2 6-81,-6-2 1,3 2-56,-6 2 0,1-4-16,3 0 0,3-1 89,-1 1 0,3 1-29,-2-5 0,2 1 84,6-5 0,-1-1-164,1-2 119,5 2 81,1-4 1,6 4-5,3-2 0,2 1 8,5-5 0,6 3 82,2-3 1,1 1-65,-1-1 1,3-3 68,-3 3 1,2 1-80,2-1 1,-4 0 5,0-4 1,-3 4 15,3-1 1,-5 1-257,1-4 1,-3 2-466,0 1 139,-1-1 1,1 3-1626,-1-5 1528,-5 0 1,1 0-952,-3 0 1554,-3 5 0,4-4 0,-5 4 0</inkml:trace>
  <inkml:trace contextRef="#ctx0" brushRef="#br0" timeOffset="171">10290 8371 8013,'-6'6'1335,"1"-5"-699,5 4 1,0-4-230,0 3 0,0-1 186,0 4 1,5-3-186,2 4 1,4-2-212,0 2 1,4 0 58,0-4 1,2 5-167,-2-1 0,2-2-126,2 2 0,1-6-198,-5 2 1,4 1-757,-3-1 1,-1 0 505,-4-4 1,1 0 483,-1 0 0,0 5 0,1 1 0</inkml:trace>
  <inkml:trace contextRef="#ctx0" brushRef="#br0" timeOffset="172">11238 7606 8195,'-5'-11'0,"4"3"508,-3 1 423,3 4-272,1-7-201,0 9-197,0-4 1,0 6-172,0 3 1,0 2 98,0 5 0,1 2-73,3 2 0,-3 3 80,3 5 0,1 0-171,-1 0 1,3 1-75,-3 2 0,4-1 57,-4 1 0,-1 2-65,-3-1 0,0-2 110,0-6 1,0 1-449,0-4 0,0-1 191,0-4 0,0 1-1169,0-1 643,0 1 0,0-1 730,0 0 0,0 1 0,0-1 0</inkml:trace>
  <inkml:trace contextRef="#ctx0" brushRef="#br0" timeOffset="173">10998 8189 9221,'13'-2'676,"2"-1"0,3 1-384,5-1 1,9-4-30,2 0 1,6 0-72,-2 0 1,6 0-78,-2 0 1,2-3-87,2 2 1,-5-1 45,1 1 1,-9-2-246,2 3 1,-9 2 128,1 1 0,-4-1-797,-4 1 0,-3 0 415,-4 4 1,-5 0-1491,1 0 1913,-6 0 0,4 10 0,-6 3 0</inkml:trace>
  <inkml:trace contextRef="#ctx0" brushRef="#br0" timeOffset="174">11238 8269 6656,'-6'0'2103,"1"0"-1630,5 0-124,-5 5 0,3-3 258,-1 6-488,1 0 1,1 6 116,-3-3 1,3 7-191,-3-7 1,-1 3-3,1-3 0,-3 1-153,3-1 1,0 1 75,4-1 1,-4 1 86,0-1 0,1 0-279,3 1 105,0-1 1,0 1 105,0-1 0,0-3 21,0-1 0,5-4 94,2 1 1,3-3-13,2-1 1,3 0 9,0 0 1,2 0-53,-2 0 1,-1 0 11,5 0 0,-4 0-204,4 0 0,-3-4 75,3 0 0,-5-1-584,1 1 1,-6 3 283,-2-3 1,-3 2-1462,4-2 1262,-6 3 0,3-6 569,-5 4 0,0 0 0,0-5 0,-5 6 0,-1-3 0</inkml:trace>
  <inkml:trace contextRef="#ctx0" brushRef="#br0" timeOffset="175">11421 8440 8103,'-1'-10'-1428,"-3"2"712,3-2 2366,-5 4-352,6-1-172,-5 2-706,4 5 0,-4 5-183,5 3 0,0 2-130,0 2 0,0 3 97,0 0 0,0 5-92,0-1 0,1-1 139,3 1 1,-1-1-251,4 1 1,-4 3-129,1-3 1,1-2-93,-2 2 1,1-5-106,-4 2 0,4-4 120,0 0 1,0-1-805,-4 1 370,0-6-316,0 4 954,0-9 0,5 4 0,1-5 0</inkml:trace>
  <inkml:trace contextRef="#ctx0" brushRef="#br0" timeOffset="176">11878 7252 8378,'6'-11'-505,"-1"4"2009,-5-3-1017,5 9 0,-2-5 340,4 2-472,1 3-124,8-4 0,-3 5 12,2 0 1,2 3 20,-2 1 1,4 1-209,-4-1 1,4-3 127,-3 3 0,-1 1-272,-4-1 1,1 1 86,-1-1 1,-5-2-280,-2 6 0,-2 0 84,-2 3 1,0 1 19,0-1 0,-6 5 165,-1 3 0,-3 8-22,-2 4 1,-3 2 87,0 1 1,0 5-83,3 3 1,2-1 222,2 1 1,0-1-108,4 5 0,0 0 122,4-1 0,0-3-47,0 0 0,0-6 85,0-2 1,4-1-296,0-6 1,3 3 128,-3-3 1,1-2-68,-1-6 1,-3 1 61,3-4 1,1-1-152,-1-4 1,3 1 78,-3-1 1,4-3-242,-4-1 242,5-4 1,-7 2 23,6-5-50,-6 0 59,8 0 118,-8 0-111,3-5-50,-5 4 67,0-9-448,0 8 82,0-3-155,0 5 364,5 0 27,-4 5 0,5 2 124,-2 4 0,-1 0-80,4 1 1,-3-1 91,4 1 0,-2 3-103,2 0 0,2 4 100,-3-4 0,0 4-123,0-3 1,-4 4-82,1-1 1,1-1-58,-1 1 0,-1 0 85,-3 4 1,-1-2-86,-3-2 1,-2 3 70,-5-3 0,-1-1 37,1 1 0,-1-5-43,1 1 1,0-2 145,-1-2 1,1 0 58,-1 1 0,5-6 240,-1-2 1,0 1 279,-3-1 1,0 0-235,-1-4 0,1-2 39,-1-1 0,1 0-120,-1-5 0,-3 1-1017,0-5 0,0 5 220,3-1-998,1 1 785,0 0 729,4 2 0,2 0 0,5-1 0</inkml:trace>
  <inkml:trace contextRef="#ctx0" brushRef="#br1" timeOffset="177">15440 17397 9266,'20'-2'20,"18"-3"106,-4 1 1,4-1-81,1 1 1,4 3 110,-1-3 0,8-1-287,7 2 1,7-5 181,-28 6 0,0 0 0,1-2 1,1 0-260,2 3 0,0-1 0,2-2 0,1 0 249,1 2 1,0 0-1,1-2 1,1 1-5,1 1 1,1 0 0,1-2 0,0 0-17,2 2 0,1 0 0,-3 0 0,1 1-2,-1 0 0,1 2 1,-2-1-1,0 0-16,3 0 0,1 0 0,-2 0 0,0 0-300,3 0 0,1 0 1,-2 0-1,0 0 306,-1 0 0,1 0 1,-1 0-1,2 0-6,0 0 1,0 0-1,0 0 1,-1 0 1,4 0 0,-1 0 0,0 0 0,0 0-8,2 0 0,0 0 0,1 0 1,0 0-6,1 0 1,0 0-1,1-1 1,1 0-28,1-1 1,1 1-1,0 0 1,0 0 42,0-1 1,-1 0 0,1 2 0,0-1-10,0 1 1,0 0 0,-3 0 0,0 0-293,-1 0 1,0 0 0,1 0 0,0 0 330,-1 0 0,0 0 0,-3 2 1,-1 0-31,1 0 0,-1 0 1,-2 0-1,1 1 3,5-1 0,1 0 0,-4-2 1,-1 1 5,0 1 0,1 0 0,1-1 0,1 0 1,3 1 0,0 0 0,3-1 0,1-1 24,-20 1 1,-1 1 0,1-1 0,0 1 0,0 0 0,0-1-30,1 1 1,0-1 0,-1 0 0,0 1 0,-1-1 0,-1 1-114,22 0 1,0 0 0,-2-1 0,1-1 69,-1 2 1,-1 0 0,1-1 0,-1-1-51,-1 0 0,0 0 1,-3 0-1,-1 0 125,-1 0 1,-2 0 0,-1 0 0,0 0-55,0 0 1,0 0 0,-3 1-1,-1 0 59,-1 0 1,-1 1 0,0-1 0,-1 0 27,0 0 1,-1 1 0,-1 0-1,0-1-18,0 1 0,0 0 0,-5-2 0,-1 1 158,0 1 1,-8 0-47</inkml:trace>
  <inkml:trace contextRef="#ctx0" brushRef="#br1" timeOffset="178">23687 17463 8331,'0'-12'-361,"0"1"462,0-1 94,0 1 1,-4 3 401,0 1 33,0 4-491,4-2 48,0 5 1,0 5-12,0 3 0,6 2-196,1 1 1,-1 6 70,2 2 0,-2 2 49,2 2 0,1 0-96,-5 0 0,3 4-22,-3-1 0,0-3 34,-4-4 0,0-1-4,0 1 1,0-3-152,0-4 0,-1-2-74,-3-2 122,3 2 453,-4-9-213,5 4 0,0-10 133,0-3 1,0-3-143,0-4 0,0 1 33,0-5 1,5-2-70,2-5 0,3 0 8,2-4 1,3 3-286,0-3 0,6 1 111,-2-2 1,2 3-319,2 5 0,0 6 142,0 1 0,-2 5-264,-2 3 0,2 3-14,-6 5 516,5 5 0,-7 7 0,3 6 0</inkml:trace>
  <inkml:trace contextRef="#ctx0" brushRef="#br1" timeOffset="179">14025 10279 8186,'-7'-5'276,"-3"3"92,9-3-280,-4 0 300,5 4-144,0 6 0,0 3 1,0 7 1,4 3-238,0 1 0,3 4 75,-3 3 0,1 7-6,-1 5 0,-3 5 57,3-1 1,-3 7-36,-1 0 0,0 4-284,0-3 1,0-2 265,0-6 0,2 1-62,1-5 1,0-1 84,4-7 0,0 1-129,0-8 1,2 2 34,-5-6 0,1-2 19,-1-2 1,-3-2 3,3-2 18,-3-5 1,-2 3 101,-3-5 0,-2-2-94,-5-5 0,-6 0-633,-2-4 1,-4-2 259,-4-7 1,2-1 313,-5-6 0,-1 0 0,-3 0 0</inkml:trace>
  <inkml:trace contextRef="#ctx0" brushRef="#br1" timeOffset="180">13831 10016 8404,'0'-29'0,"-2"4"0,-1 9 1737,1 1-1268,-3 14 0,7-3-360,1 8 1,-1 3 357,1 9-467,4-4 0,-1 15 0,6-3 0</inkml:trace>
  <inkml:trace contextRef="#ctx0" brushRef="#br1" timeOffset="181">15178 17988 8281,'0'-12'-56,"0"1"1,-1 3 25,-3 1 102,3-1 0,-8-3 207,5-1 0,-1 5 7,1-1 1,2 4 41,-6-3 0,6 3 200,-2-4 63,-2 6-350,-1-8 1,-4 10-1,-1 0 1,1 2-9,0 10 1,-5-4-143,1 8 1,-4 1-229,4 2 1,0 2 158,3-2 0,1 2-113,-1-2 1,6 4-73,2 4 0,3-3-53,1 3 0,6-7 59,6-1 0,4-1-64,7 1 1,5 1 56,2-5 0,3-3 101,2-5 0,3-4-124,0 1 1,1-3 105,-1-1 1,-1-6 111,5-6 1,-5 0-62,1-8 0,-9 5 1,-6-4 0,-2 0 46,-5-4 1,-6-1 16,-6-2 0,-10 0-129,-5-4 0,-7 1 78,-8-2 1,-5-1-338,-7 6 0,-6 0-11,-6 7 1,1 3-101,3 4 0,2 6-60,2 2 525,13 3 0,1 0 0,12 5 0,4 4 0</inkml:trace>
  <inkml:trace contextRef="#ctx0" brushRef="#br1" timeOffset="182">23116 17782 8281,'0'-11'190,"0"-1"166,0 6 680,0-4-244,5 9 0,-4 1-298,3 7 1,-3 9 74,-1 3 1,-4 2-175,1 2 1,-2 1-202,1 3 1,2-3 9,-1 2 1,1 2-156,2-1 0,0 0 24,0-4 1,0-1-149,0 1 0,4 0-873,0 0 0,4-5 501,-5-3 1,1 1-2400,-4 0 2846,0-1 0,-5-4 0,-1 1 0</inkml:trace>
  <inkml:trace contextRef="#ctx0" brushRef="#br1" timeOffset="183">14093 17325 8098,'-6'6'-144,"2"1"156,3 3 1,1 2 4,0-1 1,0 1-216,0-1 1,0 4 335,0 0 0,0 4 6,0-3 1,0 4-214,0-1 0,4 1 46,0-1 1,4 3 43,0-3 1,2-3 26,2 0 0,-1-4-131,0 0 1,1-2 269,-1-2 0,6-3-125,2-5 1,2 0 204,2 0 0,1-9-36,3-3 1,-2-3 114,6 0 0,-6-3-32,2-5 0,0 0 65,-5 1 0,2-1-88,-8 0 0,-6-4-54,-6 1 1,-3-2-141,-1 1 1,-12 3 131,-7-3 1,-8 1-331,-12 3 1,-6 0 83,-9 12 0,23 4 0,-2 1-158,-1 3 0,-1 2 0,-2 3 0,1 2-35,1 3 1,1 2 0,1 0 0,1 2-568,-21 12 0,14 0 268,12-1 509,13 1 0,9 4 0,5 0 0,0-1 0</inkml:trace>
  <inkml:trace contextRef="#ctx0" brushRef="#br1" timeOffset="184">15452 17268 7849,'0'12'-52,"0"-6"60,0-1 1332,0-5-1215,0-5 1,0-1-16,0-6 0,0 1 27,0 0 1,0-2-124,0-2 0,-1 1 63,-3-5 1,3-2-116,-3-5 0,-1 2 81,1-3 0,-3-5-7,3 2 0,-4-2 36,5 5 1,-5 3-4,4-2 0,0 1 48,4 3 1,0-1-53,0 0 1,0 4-105,0 0 1,0-1 109,0-7 1,0 3-179,0-3 0,4-2 95,0-1 0,0-3-77,-4-2 0,0-4 38,0-3 0,-5 0 25,-3-4 0,-2 2-143,-2-9 0,1 8 144,0 0 0,-1 3 140,1 0 0,1 1-114,2 3 1,-1 3 173,5-3 0,-3-2-91,3 2 1,-4-1-62,5 1 1,-5-3-27,4-4 0,-5-1-16,2 0 1,0-1-193,0-2 1,-2 0 243,-6-4 1,2 4 107,-2-5 0,-2 2-119,2-1 0,0-1 50,3 4 1,1-1-48,-1 2 1,2 2 5,3-3 0,-2-2 105,5-1 0,0-3 120,4-1 0,0-6-193,0 29 0,0-1 1,0 0-1,0 0-158,0-3 1,0 0-1,0 2 1,0 0 19,0-2 0,0 0 1,2 0-1,0 0-117,0-2 1,0 0 0,0-2-1,1 0 151,-1 0 0,0 0 1,-2 2-1,1 0 34,1 2 0,0 0 0,-1 1 0,0-1-17,1 0 0,0 0 1,-1 1-1,-1 0-83,2 3 1,0 0-1,1 1 1,0 1 81,1 0 0,0-1 0,2-30 5,-2 31 1,0-1-1,0-2 1,0 0 8,1 3 0,1 0 1,0-4-1,-1 1 54,1 0 1,0 1-1,0 0 1,-1-2-130,1-2 1,0 0 0,-1 2 0,1 0 101,0-2 1,0 0 0,-1 2 0,1-1-15,0-1 1,-1 0 0,1 3 0,-1-1 26,-2 0 0,1 0 1,1 1-1,0 0 2,-1 1 1,0 0 0,-1 1-1,0 1 98,1-1 1,0 1 0,2-31-113,-2 30 1,0 1 0,5-30 34,-5 5 0,3 5-138,-3 2 1,0 2 339,-4-2 0,0 2-476,0-5 1,0 3 59,0-3 0,0 4 34,0-5 1,0 6 81,0-1 0,0 3 186,0 4 0,0 7-191,0 4 1,0 6 398,0-2 1,5 4-283,2 4 0,0 3 188,0 4 0,-4 1-237,1-1 1,1 1 157,-1 0 1,-1 3-58,-3 0 0,0 1-62,0-5 1,0-4-36,0-3 1,-1-3-146,-3-1 1,2-5 85,-6-2 0,4 1-75,-3-2 0,4 6 93,-1-2 0,3 8-18,1 4-60,0 2 328,0 2 22,5 5 254,-3 1-503,8 10 151,-9-4-831,9 4 508,-9-5 0,4-1-419,-5-3 0,0 1 93,0-4 495,0-1 0,-10-3 0,-2-1 0</inkml:trace>
  <inkml:trace contextRef="#ctx0" brushRef="#br1" timeOffset="185">23002 17303 7998,'-12'0'-43,"6"0"0,1 1 327,5 3-242,-5-3 95,3 9 153,-3-9-3,5 4-301,0-5 169,0-5 108,-5-1-160,4-5 1,-4-1 374,5 1-390,0 4 1,0-3 11,0 3 0,0 0-158,0 0 0,0-1 113,0-3 0,0-2-146,0-2 0,0 1 45,0-5 1,-4 0-66,0-4 0,-3 0 62,3 0 1,-5-3 1,1-1 0,2-4 70,-2 5 0,5-2 108,-5 1 0,5 2-60,0-6 1,-2 1 146,1-4 0,-1-2-31,1-2 1,3-4-102,-3-7 0,3 0-259,1-4 0,-4-1 290,0-7 0,0 0-149,4 27 1,0-1 0,-2 2 0,0 0 21,0-3 0,1 0 0,-2 0 1,2 0-35,1 1 1,0 1 0,-1-2-1,0 1 23,0 2 0,-1 1 0,0-30-38,-1 1 0,1 0-22,2 4 1,0-2 60,0 5 0,0-5 26,0-2 0,0-4-8,0 4 1,0 28 0,0-1 3,0 0 0,0-1 0,0-1 0,0-1-201,1-3 0,-2 0 0,0 2 0,-1 0 212,0-1 0,0 1 0,-1 3 0,1-1-10,-1 0 1,2 0 0,0 2 0,1 0-122,-2 1 0,0 1 0,1-1 0,0 0 126,1-28 0,0 4-1,0 4 0,-3 1 67,-1-2 0,-1 0-62,1 4 1,3-4 328,-3 0 0,3-2-55,1-1 1,0 0-144,0 0 1,0-1-93,0-3 1,3 1-80,-1 28 0,0-1 0,6-30 18,-6 31 1,0-1 0,0 0 0,-1 0 55,-1-28 0,4 1-266,0 2 0,0 3 27,-4 1 0,0 4-77,0 4 0,0 0 285,0 0 0,0-3 150,0-1 0,0-4-99,0 1 0,0-4 173,0-4 0,0 2-219,0-2 1,0-1 42,0 1 0,0 0-120,0 4 0,0 1 78,0 3 0,4 2-128,0 6 0,-1 0 427,-3 3 0,0-1-359,0 5 1,0-1 318,0 1 0,0 6-158,0-2 1,0 2 219,0-2 1,0 3-237,0 1 1,4-1 252,0-3 0,0 0-303,-4 0 0,4-2-145,-1-2 1,5-1 55,-4-3 1,3-5-181,-3 5 1,0-2 77,-4 9 0,0-2-40,0 7 1,0 7 178,0 4 1,0 5-83,0 3 1,0 3 261,0 1 0,-1 4 88,-3-1-244,3-2 0,-8-2-29,5-7 1,0 2-8,4-2 1,-4-3 20,1-1 0,-1-1-30,4 1 1,0-1-21,0 4 1,0-3 20,0 4 164,0 0 0,0 4-50,0-1 39,0 1 0,0-1-32,0 1-52,0-1 0,0 0-15,0-4 0,4 3-10,-1-7 0,5 5-89,-4-4 0,1 5 130,-1-1-1340,-3 7 685,4 3 586,-5 16 0,-5 6 0,-1 12 0</inkml:trace>
  <inkml:trace contextRef="#ctx0" brushRef="#br1" timeOffset="186">15315 10519 7667,'7'-5'192,"-2"3"338,-5-3-461,0 0 127,0 4-171,0-4 0,9 5 80,2 0 1,3 0-56,-3 0 0,1-4 57,-1 0 1,2 0-117,2 4 1,-2 0 85,2 0 1,3 0-9,1 0 0,3 0 153,0 0 0,8 0-123,4 0 1,1 4 45,7 0 0,0 0-76,4-4 0,3 1-297,1 3 0,4-3 443,0 3-1567,-4-3 1303,6 4 0,-4-3 178,5 1-170,0 4 83,1-6 0,0 8-82,3-5 1,-1 3-121,-28-5 1,0 0 0,1 2 0,0 1 113,3-1 0,1 0 0,-4-1 0,1 0 39,2 1 0,0 0 0,0-3 0,-1 0-32,3 1 0,0 0 0,1-1 1,0 0 1,-3 1 0,0 0 1,1-1-1,0-1-45,-1 2 1,0 0-1,1-1 1,0 0 58,1-2 1,0 2-1,-3 0 1,0 1-2,-3 0 0,0 0 0,0 0 0,1 0-28,1-2 0,0 0 0,-1 2 0,-1 0 69,1-1 0,-1 2 0,29 4 59,-29-5 0,1 0 0,30 3-46,-31-3 0,1 0 0,0 0 0,1 1-5,-2 1 0,1 0 0,0 0 1,1 0-25,0-1 0,0-2 0,1 2 1,0-1-11,1 1 0,1-2 0,-2 0 0,-1-1-7,2 2 0,1 0 0,0 1 0,1-1-65,0 0 0,0 0 1,-2 2-1,0 0 7,2-2 1,0 0 0,-3 0 0,0 1-27,5-1 1,0-1 0,-3 0-1,0 0 103,1 0 1,0 2-1,-2-1 1,0 1-14,2-1 0,0-1 1,0 2-1,-1-2 4,1-1 1,0 0 0,1 0 0,0 0-1,-3 0 0,0 0 0,4 0 0,0 0 7,-2 0 0,0 0 1,3 0-1,-1 0 26,-2 0 1,0 0-1,1 0 1,0 0 0,-1 0 0,0 0 1,1 0-1,-1 0-8,-1 0 1,-1 0-1,2 0 1,0-1-16,-2-1 0,0 0 0,-1 1 1,-1 1 84,-2-2 0,0 0 0,1-1 0,-1 1-88,2 0 0,1 0 0,-3-2 1,0 1 18,1 1 1,-1 0 0,26-3-25,0 1 1,2 3-3,-2-3 0,0 3-30,-5 1 0,2 0 200,-6 0 0,1-2-192,-5-2 1,0 2 18,-3-6 1,1 4 399,-5-3 0,0 1-337,-4-2 0,4-2 88,0 2 1,2-1-120,-2 2 0,1-4-39,3 4 1,1-3 23,-5-2 0,4 1-105,-4-1 0,4 1-54,-4 0 0,0 4 60,-4 3 1,-1-1 569,-2 2 1,1-1-377,-6 4 0,1 0 426,-4 0 1,1 4-414,3-1 1,-2 2 169,5-1 1,-3-1-211,3 4 1,1-4 46,3 1 0,0-3-152,1-1 0,3 0 60,0 0 0,0-1-220,-4-3 1,-1-1 37,-2-3 1,-1-2-30,-7 3 1,1 1-439,-9 3-166,-5 1 783,-4 2 0,-17 0 0,-1 0 0</inkml:trace>
  <inkml:trace contextRef="#ctx0" brushRef="#br1" timeOffset="187">14801 10153 9136,'0'8'744,"0"-1"-568,6 1 0,-5 0-29,3-1 0,-3 1 94,-1 3 0,1 1-124,3-1 1,-3 1 15,3-1 1,-3 4-42,-1 0 1,0 7 81,0 1 1,4 1-206,0 6 1,0 1 44,-4 3 1,0 0-70,0 1 0,0-1 25,0 0 0,0-1 108,0-2 0,0 0-154,0-4 1,4 0 59,-1-5 1,2 0-77,-1-3 144,-3-2 0,6-6 2,-3 0 1,-3-3 27,3 0 12,-3-6-143,-1 3-66,0-5 75,-5 0-741,4 0 1,-6 0 56,3 0 724,3 0 0,-4 0 0,5 0 0</inkml:trace>
  <inkml:trace contextRef="#ctx0" brushRef="#br2" timeOffset="230">20283 16023 7791,'0'-6'-709,"0"-4"1206,0 4-272,0-1 1,0 1 116,0 2 15,0 3 209,0-9-308,0 8 200,6-3 42,-5 0-227,4 4-269,-5 1 0,0 10 4,0 5 1,0 6 97,0-2 0,-1 6-102,-3 2 1,3 4 37,-3 0 1,2 2-171,2 1 1,0 0 53,0 1 1,0-2-42,0-3 0,0 2 44,0-5 1,0 0-7,0 0 1,4-7 48,0 3 1,0-6 2,-4 2 0,0-5-28,0 1 1,0-2-62,0-2-6,0 1 115,0-1 7,0 0 51,0-4 14,0-2 402,0-5-150,5 0-160,1-5 1,6 0 57,-1-3 1,-3 3-125,-1 5 0,-3-4 7,4 0 0,-1 1-43,5 3 1,-1 0-145,1 0 1,0-2-27,4-2 0,1 3 83,6-3 1,0 3-178,0 1 1,0 0 63,0 0 1,-1 0 58,1 0 0,-4-4-28,0 0 1,-3 1-123,3 3 72,-5 0 9,2-5-316,-10 3 335,-1-3 1,-6 5-537,-3 0 1,-2 2 669,-5 1 0,-6 4 0,-1 4 0</inkml:trace>
  <inkml:trace contextRef="#ctx0" brushRef="#br2" timeOffset="231">20912 16400 8167,'-7'-6'68,"2"0"366,5 2 96,0 3-13,0-4-236,0 5-38,0 5 1,0 1-221,0 5 0,0 2 4,0 2 0,0 3-47,0 5 1,0-2 134,0-2 0,0 3-184,0-3 0,0 1 9,0-1 1,0 2 92,0-6 0,0 4-66,0-4 1,0 0 157,0-3-366,0-1 91,0 1 1,4-5-497,0 1 16,0-6-512,-4 4-6,5-6 1148,-4 0 0,4-6 0,-5 0 0</inkml:trace>
  <inkml:trace contextRef="#ctx0" brushRef="#br2" timeOffset="232">20809 16446 8167,'0'-11'0,"0"-1"121,0 1 1,4-1 182,-1 1 1,6 3-20,-1 1 0,2 0-27,1 0 1,1 2 28,-1 5 1,5-4-45,-1 0 1,5 0-118,-1 4 0,3 0 60,1 0 1,-2 2-16,-2 1 1,1 0-11,-4 4 1,3 1-268,-4 4 0,-4-5-87,-3 1 1,-4-1 151,3 5 1,-4-1-251,1 1 1,-4 0 148,-4 4 0,-4-4-130,-7 3 0,1 2 32,-5-2 0,4 0 120,-4-3 0,5-1 35,-1 1 0,-2-1 27,2 1 0,0-5 115,3 1 1,2-1-91,3 5 0,-2-5 245,5 1-180,0 0 0,4 3 166,0 0 0,6 0 2,6-4 1,0 2 92,8-5 1,-1 4-113,3-5 1,3 5 61,1-4 0,-2 0 112,3-4 1,-3 0 11,-1 0 0,-2 0-280,-2 0 0,-2 0-263,-6 0-754,1 0 213,-1 0 0,-4 1 717,-4 3 0,-12 2 0,-3 5 0</inkml:trace>
  <inkml:trace contextRef="#ctx0" brushRef="#br2" timeOffset="233">16446 12357 8159,'0'-7'47,"0"-1"112,0 6 141,0-3 0,0 3 299,0-2-334,0 3-194,0-4 116,0 5 1,0 5-69,0 3-127,0 7 213,0 3 1,-4 5 27,0-1 1,1 3-78,3 1 1,0 3-98,0 6 1,3-4 24,1 4 1,0-4-173,-4 7 1,0 2-150,0-2-294,0-5 509,0 0 1,0-5-590,0 2 271,0-7 209,0-1 1,0-10-69,0 4 1,0-4 190,0 0 0,-1-6-12,-3-2 40,3 2 522,-4-5-372,5 5 1,1-6-56,3 0 1,-2 0 64,6 0-117,-1 0-19,5 0 0,-1-4 19,1 0 0,0 0-29,4 4 0,-2 0 2,5 0 0,1-4-7,7 0 1,-3 1-2,2 3 1,0 0-121,0 0 118,-2 0-7,4-5 1,-6 3-60,-3-1 57,3 1-58,-10 2 0,5-4-242,-6 1-100,-4-1-84,3 4 0,-10-1-111,0-3 1,-5 2-890,-7-1 1467,1 1 0,-6 2 0,0 0 0</inkml:trace>
  <inkml:trace contextRef="#ctx0" brushRef="#br2" timeOffset="234">17063 12723 7804,'-5'-12'-1430,"2"6"1803,-4 2 1735,4-2-1339,-2 5-532,5-4-6,0 5 0,0 6-61,0 5 1,5 2 17,3 6 0,-2 0-25,2 4 0,-5 4 25,5-1 1,-4 1-98,3-4 1,-3 0 219,4-1-421,-6 1 97,3 0 0,-1 0-92,0 0 0,0-4 79,-4 0 1,4 0-300,-1 4 158,1-6-17,-4 5 0,-5-5 124,-2 2 1,0-3 104,0-4 0,-1-5 183,-3 1 0,-1-4-169,1 3 0,-1-4 164,1 1 0,3-3 194,1-1-152,-1 0-77,-3-5 0,3 0-778,0-3 292,6-2-292,-8 9 0,8-6-665,-1 3 0,3 3 1255,3-3 0,9 3 0,6 1 0</inkml:trace>
  <inkml:trace contextRef="#ctx0" brushRef="#br0" timeOffset="235">1953 10507 7821,'0'-11'-533,"0"-1"0,0 1 662,0 0 0,0 3 1318,0 0-769,-5 1-391,4 0 0,-4 1 256,5 2-301,0 3 1,0-3-108,0 8 1,0 4-129,0 7 1,0 3 41,0 4-15,5 6 113,-4 1 0,5 11-257,-2 2 66,-3-3 0,4 5-362,-5-2 172,0 3 1,0 0 63,0 1 1,0-4-175,0 0 1,0-7 180,0 0 1,0-2 25,0-7 0,2-3 24,1-4 34,-1-5 0,4 3 23,-2-6 1,-3 0 272,3 1 7,2-6 41,-4-1-447,3 0-302,-5-3 353,0 3 1,-5-9-438,-3 0 568,3 0 0,-10-1 0,2-1 0</inkml:trace>
  <inkml:trace contextRef="#ctx0" brushRef="#br0" timeOffset="236">1804 10621 8037,'-6'-17'0,"1"-4"-17,5 6 189,0 0 1,0 3 173,0 1-321,5 0 21,-4-6 0,13 3 335,-2-5 1,3 5 127,0-1-358,-2 2 0,12 2 58,-2-1 0,8 1-28,-1 0 1,3 0-135,1 4 1,4-2-116,0 5 44,-5 0 1,0 4 122,-2 0 1,-3 2-101,-2 1 1,-1 4-163,-3 4 96,1 1 1,-5 0 36,-3 3 1,-3 3-91,-5 5 1,-2 1 93,-5 3 1,-10 2-5,-5 5 0,-7-3-18,-4-1 50,-3 1 0,-6-2-8,1-2-908,-5 2 913,3-5 0,-3 0-255,5-5 123,-1-5 1,2 2-98,3-4 0,3-2-849,8-2 612,3-3 467,9-5 0,-3 0 0,4 0 0</inkml:trace>
  <inkml:trace contextRef="#ctx0" brushRef="#br0" timeOffset="237">2707 10290 8083,'0'-18'-169,"0"2"1,0 5 165,0-1 0,0 4 53,0 1 628,0 4 206,0-2 0,-2 5-351,-1 0-326,-4 5-74,-4 2 0,-2 10 17,-2 6 0,-3 5 34,-5 6 0,4 6 20,0 2 1,2 0-26,-2 3 1,1 0-340,3 8 0,3-4 30,1 5 1,1-5 87,6 5 1,0-2-347,4 1 267,0-7 0,1-3-16,3-5 0,2-5 96,6-7 0,-1-1 258,1-3-233,4 1 0,-3-5 32,2-3 1,-1-2 114,1-2 1,-2 1-94,2-1 1,-2-3 18,-2-1 1,1-3 271,-1 4-422,0-6-227,1 3 1,-1-1 102,1 0 1,-5 0-627,1-4 0,-4 0-36,3 0 879,-4 0 0,7 0 0,-4 0 0</inkml:trace>
  <inkml:trace contextRef="#ctx0" brushRef="#br0" timeOffset="238">2958 10576 8205,'-11'-12'344,"-1"6"212,6 1-256,-4 5-115,8 5 1,-3 1 33,5 6 1,0 5-37,0 6 0,0 4-19,0 3 0,0 5 20,0-1 1,0-2-336,0 6 112,0-5 23,0 6 0,0-8-222,0-1 124,0-5-8,0 8 0,0-9-124,0 3 1,0-4 181,0-4 0,0 1 38,0-4 127,0-1 346,0-4-141,0-4-90,0-2 892,0-5 1,5-2-1063,3-1 0,3 1 25,5-2 0,-2 2-150,5-2 1,0 3-140,4-3 268,-1-2 0,1 4-80,0-1 1,0 0-192,0-1 108,5 3 1,-4-8-55,2 5 1,-1-3 73,-3 3 1,0-4-145,-3 4 0,1-3-89,-4 3-385,-1-5-355,-4 8 515,-4-4 163,-2 5 1,-10-4-225,-3 0 1,-2 0 611,-2 4 0,-4 0 0,-2 0 0</inkml:trace>
  <inkml:trace contextRef="#ctx0" brushRef="#br0" timeOffset="239">2947 10953 8048,'0'-12'220,"0"1"1,0 3 390,0 1 1,1 3-147,3-4-292,2 6 1,5-5 183,1 3 1,1 3-98,2-3 0,3-1-133,4 1 1,2-1 103,3 2 1,-1 1-200,4-1 1,-5-3 40,2 3-214,-3-6-206,-1 7 1,-1-3-141,-3 5 1,-3-3-345,-5-1 0,-3-1-422,0 1 1253,-6 3 0,3-4 0,-5 5 0</inkml:trace>
  <inkml:trace contextRef="#ctx0" brushRef="#br0" timeOffset="240">2855 10599 8082,'0'-18'0,"1"5"446,3 5-150,3 1 1,5-5-7,4 1 1,0 3 66,3 1 1,4 3-21,0-4 1,1 5 131,6-5 0,0 5-255,0 0 1,6 1-159,-6 2 1,4 0-663,-7 0 347,5 0-165,-8-5 0,4 4-562,-6-3 0,-2 3 986,-1 1 0,-5 5 0,2 1 0</inkml:trace>
  <inkml:trace contextRef="#ctx0" brushRef="#br0" timeOffset="241">3552 10290 8116,'-6'-16'0,"-5"3"1788,10 2-889,-4 0-945,5 10 596,5-4 1,3 6-103,7 3 1,-1 5-94,5 10 1,0 0-103,4 8 0,1 3-60,3 4 0,-2 2-18,5 6 1,-4 0-1395,0 3 1427,-1 1 1,-4 0-520,-2 0 119,-2-1 28,-6 1 1,-1-2-167,-2-2 1,-3-1 49,-5-3 1,0-4-106,0 0 0,-1-1-30,-3-6 0,-2 0-150,-6-4 1,-1-1-1167,-2 1 834,-3 0 897,1 0 0,-1-4 0,3 0 0,-4 1 0,-3 2 0</inkml:trace>
  <inkml:trace contextRef="#ctx0" brushRef="#br0" timeOffset="242">4397 10736 8146,'-11'0'45,"-1"-5"0,6 2 207,2-5 5,-2 6-158,4-3 1,-3 4 631,5-3-218,0 2 1,2-3 32,1 5-244,4 0-121,4 0 0,2 0 295,2 0-235,3 0-103,5 0 0,3 0-57,1 0 1,1 0 25,-1 0 1,0 0-201,4 0 1,1-5 67,-6-2 1,2 0-164,-1 0 0,-4 0-1327,0 0 804,-1 2 121,-9 0 590,4 3 0,-6-3 0,0 5 0</inkml:trace>
  <inkml:trace contextRef="#ctx0" brushRef="#br0" timeOffset="243">4397 10896 8006,'1'-7'462,"3"3"0,0 3-289,7 1-171,-2 0 241,13 0 0,-10 0 166,4 0 0,3 0-79,4 0 1,1-1 13,6-3 0,1 1-210,3-4 1,-5 3-112,-2-4 1,1 6-201,-2-2 0,1-1-458,-4 1 1,-4 0 634,0 4 0,0 0 0,4 0 0</inkml:trace>
  <inkml:trace contextRef="#ctx0" brushRef="#br0" timeOffset="244">5471 10279 8044,'-7'-18'0,"3"3"-121,3 7-254,1 3 942,0 5 358,0 5 1,4 7-63,0 7 0,3 9-265,-3 6 1,1 6-243,-1 10-293,-3 2 1,4 1 39,-5 1-306,0-1 0,0 4 311,0 0 1,0-5-164,0-2 1,0-7 44,0-1 1,0-11-139,0 0 1,0-6-114,0-2 54,0-5 328,0 3 1,2-12-947,2 3 784,-3-3-945,4-3 324,-5-1 662,0-5 0,-5-5 0,-2-1 0</inkml:trace>
  <inkml:trace contextRef="#ctx0" brushRef="#br0" timeOffset="245">6213 10713 8037,'-11'0'0,"-1"0"87,1 0 347,-1 0-3,1 0 57,5 0 38,0 0-249,6 0 0,6 0 247,1 0-293,3 0-2,7 0 1,1 0 57,4 0 0,1 0-81,0 0 0,1-4-30,3 0 1,-2-1-56,6 1 0,-1 2-155,4-6 0,-4 4-565,-4-3 359,3 4 180,-10-2 0,7 1-443,-11 0 226,0 1-721,-3-2-820,-6 3 1818,4-3 0,-9 0 0,5-1 0</inkml:trace>
  <inkml:trace contextRef="#ctx0" brushRef="#br0" timeOffset="246">6921 10256 8076,'-4'-15'0,"0"-1"1380,-4 1-254,6 9-1040,-3 1-57,5 5 59,0 5 1,0 6 556,0 8-146,0 8-331,0 2 0,1 11 73,3 1 1,-1 8-64,4 0 1,-3 9-420,4 0 0,-6 0 338,2-5 1,1 2-344,-1-6 1,0 1-381,-4-4 381,0-6 148,0-6 1,0-3-221,0-8 186,0 2 0,4-12-517,-1 2 216,1-2 85,-4-7-321,0-1 456,0-5 0,0-6 212,0-6 0,-5-4 0,-1-7 0</inkml:trace>
  <inkml:trace contextRef="#ctx0" brushRef="#br0" timeOffset="247">6773 10393 8061,'0'-25'0,"0"2"222,5 8-119,6-7 1,3 9-104,5-2 1,0 1 10,4-1 1,0 2 920,0-2-391,5 2-276,-4 7 1,7-3-88,-4 5-28,5 0-97,-8 9 1,4 2-79,-5 4 0,-1 6 92,1 2 0,-4 1-155,0-1 1,-5 7 148,2-4 1,-5 4-159,-3-3 0,-2-1-92,-2 1-26,-3 0 185,-1 0 0,-6-4-103,-6 0 0,-6-4 50,-4 4 1,-6-5-152,-7 1 0,2-7 70,3-4 0,-6 1-184,6-1 0,0 0-68,7-4 1,5 0 415,3 0 0,2-11 0,2-1 0</inkml:trace>
  <inkml:trace contextRef="#ctx0" brushRef="#br0" timeOffset="248">7698 10096 8051,'-12'-5'-1159,"1"-3"580,4 3 1192,2-5 533,5 9 1,-1-4-626,-3 5 0,-2 5-58,-5 2 0,-1 4 200,1 0-419,-1 6-70,1 5 0,-2 8 271,-2 4-213,2 5-66,-8 2 1,7 6 28,-5 2 1,5 3-310,-1 5 0,3-3 166,4-1 1,0 0-37,4 4 0,0-8-228,4-4 0,1-3 109,3 0 1,2-8-92,6-7 1,1-3-49,2-1 80,-3-5 44,10-2 1,-9-4-158,2-1 1,1-1-114,0-2 1,-1-3-308,-4-5 0,1 0 180,-1 0 642,6 0 1,-5 0-1,5 0 1</inkml:trace>
  <inkml:trace contextRef="#ctx0" brushRef="#br0" timeOffset="249">7972 10404 7938,'0'-11'258,"0"0"0,0 3 204,0 0-354,0 1 82,0-5 0,-2 2 110,-1 3 0,1-4 479,-1 4-25,1 2-171,2 0 0,-3 6-135,-1 3 0,0 7-122,4 8 0,0 8 30,0 3 0,1 5-167,3 3 0,-3-2-54,3 6 0,-3-4-77,-1 4 1,0-4-223,0 4 0,0-5-263,0 1-267,0-2 432,0-7 0,0 1-710,0-7 646,0 2 172,0-12 0,0 4-368,0-6 369,0 0 291,0 1 59,0-6 0,5-1-26,3-5 1,-2 0 128,2 0-139,5 0-32,-1 0 0,11-4 160,0 1-191,0-6-148,5 2 0,-2 0-124,1-1 0,4 2 19,-5-2 0,0 2-171,-7 2 0,1 3-292,-5-3 285,5-2 116,-12 4 1,7-3-824,-7 5 458,-3 0-233,0-5-362,-5 4 1177,0-4 0,-5 5 0,-1 0 0</inkml:trace>
  <inkml:trace contextRef="#ctx0" brushRef="#br0" timeOffset="250">8474 10758 8463,'0'-6'1880,"4"6"-1903,0 8 1,0 7 271,-4 4 1,0 4 189,0 3 1,0 0 41,0 4-257,0 1-56,0 3 0,0-4-158,0 1 0,0-2-147,0 2 0,0-3-144,0-6 0,0-3 149,0 0-117,0-5-356,0 3-445,0-6 352,0-4 0,0-4 38,0-6 0,0 0 660,0-5 0,-5-4 0,-2-6 0</inkml:trace>
  <inkml:trace contextRef="#ctx0" brushRef="#br0" timeOffset="251">8429 10781 7976,'6'-11'536,"4"-1"-251,-4 1 1,10 0-50,-1-1 0,4 1-121,-4-1 0,5 2 513,-1 3-258,-2-4-115,5 10 0,-8-4 275,5 5-141,-5 0-258,2 0 0,-1 0-4,0 0 0,-1 5 8,-6 3 0,2 3-169,-2 4 1,-3-1 9,-1 5 0,1-3-258,-1 3 0,-2 0-89,-6 4 171,-2-6 64,-5 5 0,-2-6-245,-2 3 138,-3 3 129,0-9 1,-2 3 54,5-4 0,-1-1 82,5 0 0,3 3 206,1-2 0,4 2-143,-1-7 1,3 4 115,1 0 1,5 0-52,3 1 1,3-2-65,4-2 1,-1 0-215,5-4 225,0 5-157,4-8 1,0 8-159,0-5 0,-1 0 88,-3-4 0,1 0-143,-5 0 0,4 0-100,-4 0 0,1 0-331,-5 0 1,-3 0-920,-1 0 1622,-4 0 0,7 0 0,-4 0 0</inkml:trace>
  <inkml:trace contextRef="#ctx0" brushRef="#br0" timeOffset="252">8794 10062 8178,'-6'-23'621,"1"1"77,5 3 1,6 8-796,5 7 1,1 3-576,3 1 0,-2 0 2177,-2 0-588,1 5-568,-1 1 1,3 12 1166,5 5-715,5 5-637,10 11 0,1 2 245,-1 4 1,-1 6-213,-3 2 0,-2 2-95,-5-2 0,-1 2 47,-3-6 0,-3 1-248,-4-4 0,-2-5-453,-3 1 364,4-5 113,-10 2 1,4-4-1566,-5-1 1106,0-5 1,-5 3-1610,-3-5 1398,3-1 1,-5-3-82,2 0 826,3 0 0,-10 0 0,2-1 0</inkml:trace>
  <inkml:trace contextRef="#ctx0" brushRef="#br0" timeOffset="253">9685 10621 7994,'-6'-7'-788,"2"-1"675,2 6 988,2-3 729,0 5 0,6 0-1184,1 0 0,3 0-218,2 0 1,4-2-90,3-2 0,3 3-4,1-3-56,0-2 116,-1 5 1,1-6-1062,0 4 425,0 1-879,-5-3 1346,3 0 0,-8 4 0,3-4 0</inkml:trace>
  <inkml:trace contextRef="#ctx0" brushRef="#br0" timeOffset="254">10347 10142 8044,'-1'-23'233,"-3"0"174,3 5 0,-3 3 117,8 7-57,-3-2-132,4 9 0,-5-3 185,0 8 1,0 9 172,0 10-520,0 4 1,0 17 94,0 1 1,2 7 152,1-2-564,-1 9 0,4-9 159,-2 7 1,1-6 170,2 2 0,2-7-256,-5 3 1,4-8-48,-4 5 0,3-10-220,-3-1 0,0-2-559,-4-7 484,5-4 188,-4-1 1,4-8-768,-5 2 813,0-7-1069,0-3 505,0-5 0,-1-5 741,-3-3 0,-2-7 0,-6-3 0</inkml:trace>
  <inkml:trace contextRef="#ctx0" brushRef="#br0" timeOffset="255">10142 10153 7998,'5'-21'34,"2"2"1,9 2-51,3 6 1,6-1 280,2 1 1,-1 1 672,-3 2 1,1-1-510,3 5 0,6-3 28,5 3 0,5 0 176,-1 4-224,-3 5-238,6 7 0,-10 5-221,3 6-181,-7 0 139,-3 0 0,-9 1-104,0 3 1,-9-3 124,1 2 1,-7 0-237,0 0 1,-4-1 103,-4 1 0,-8 2 2,-11-1 1,-5-4-635,-6-4 355,-1-5 266,-4 2 0,-2-4-1222,-4-1 1436,4-5 0,-1 7 0,5-5 0,1-3 0,-3-3 0</inkml:trace>
  <inkml:trace contextRef="#ctx0" brushRef="#br0" timeOffset="256">11181 9948 8045,'0'-12'413,"0"1"-37,0-1-146,0 6 0,0 0 68,0 2 1,-1 3 28,-3-3 1,-2 2-104,-6 2 1,-1 9 2,-2 3 0,-1 8 105,-3 3 0,-3 5-32,3 6 1,-2 2-74,-2 2 1,1 2 28,3 6 1,3 0-175,4-1-1128,1 1 1096,4 0 1,2-1-133,5 1 1,0 0-86,0-1 1,2-3-98,1 0 1,4-5 92,4 1 0,1-6-56,-1-2 1,0-1-21,1 2 1,3-3-104,0-5 0,1-4-54,-5 0 303,5-5 1,-3 2 922,2-4-942,-2-1 0,-1-3-69,-1-1 0,0-4-338,1 1 1,-5 1 141,1-2 0,-4 1-468,3-4 853,-4 0 0,7-5 0,-4-1 0</inkml:trace>
  <inkml:trace contextRef="#ctx0" brushRef="#br0" timeOffset="257">11318 10199 8026,'-6'-17'0,"-3"8"623,5-2-473,0 7 0,6 0-202,1 8 0,-1 4 763,1 7 1,-1 3-261,-2 5 1,0 5-37,0 2 1,3 8-121,1 4 1,4-1-337,-4 0 1,1 1-106,-1 4 0,-3-7-343,3-4 455,-3-1 1,-1-6-135,0 2 105,0-7-34,0-6 0,0-6-157,0 0-33,0 1 336,0-6-76,0 4 59,0-8 172,0 3 0,5-5-136,3 0 1,-1 0 157,5 0 0,-2-2-12,9-1-163,0 1 1,4-8 91,0 3-88,4 2 1,-2-4-37,1 5 1,2-1-4,-1 1 0,-1 3 11,-3-3 1,-1 3-105,-3 1 1,1 0 64,-5 0 1,1 0-252,-5 0-372,0 0 290,1 0 30,-6 0 1,1 0-678,-4 0 512,-1-5 480,3 3 0,0-8 0,1 4 0</inkml:trace>
  <inkml:trace contextRef="#ctx0" brushRef="#br0" timeOffset="258">11923 10599 8059,'0'-12'1770,"0"1"-1523,0 4 1,5 2-292,3 5 1,-3 5 267,-1 3 0,-2 3 167,2 5 0,-2 1-61,1 6 0,2 4 107,-1 0 1,0 3-207,-4-3-42,5 4 0,-4-1-273,3 4 85,-3-5 0,-1 3 217,0-6-675,0 6 416,0-8 0,0 3-26,0-8 1,-1 1-77,-3-5-53,3 6 0,-8-9 25,5 4 1,-3-7 97,3-2 54,-5-4-29,3 2 1,-6-5-327,1 0 177,0 0-261,-1 0 0,1-5-428,-1-3 0,1-1 356,-1 2 1,2-4 529,3 4 0,-3-3 0,3-2 0</inkml:trace>
  <inkml:trace contextRef="#ctx0" brushRef="#br0" timeOffset="259">12095 9811 7977,'0'-25'119,"-5"-1"316,-2 13 112,1-3-242,1 9 0,5 1 986,0 2-848,0 3 0,1-4 76,3 5 0,4 5 87,7 2-348,-3 9 1,10 1 197,-3 6 0,3 5 168,0 3-369,6 2 1,-2 6-292,4 3 1,-3 4 268,3 3 0,-4-1-232,0 6 43,-2-6 0,-6 6-96,-3-4 1,-3 3-314,-4-3 0,-3-2 77,-5-6 1,0 1-304,0-5 0,-4 0 151,0-4 1,-5-1-225,1-2 1,-3 0-144,-4-4 442,2 0 0,-3-4-96,4-1 1,-3 0 169,0-3 0,-2-2-554,2-6 845,2 0 0,-13 6 0,2 1 0</inkml:trace>
  <inkml:trace contextRef="#ctx0" brushRef="#br0" timeOffset="260">4386 12437 8109,'6'-6'472,"4"0"-260,-2 2 1,-2 3 143,2-3-114,-1 2 1,5 2 59,-1 0 0,2 0 4,2 0-69,3 0-44,5 0 0,0 0-44,-1 0-148,6 0 121,-4 0 1,4 0-78,-5 0 0,0 0 9,0 0 0,-2-1-245,-2-3 0,2 2-11,-6-6 1,-4 6-219,-3-2 0,-5 1-418,0 0 1,-3 1 837,-3-2 0,-4 3 0,-4 1 0</inkml:trace>
  <inkml:trace contextRef="#ctx0" brushRef="#br0" timeOffset="261">4408 12677 8041,'12'-6'0,"-1"2"0,6-1 882,2 1-326,2 0 1,7-1 0,-2 3 383,4-6 1,2 4-495,6-3 1,-6 0-152,2 0 1,-7-2-135,-1 5 1,-2 0-176,-1 4 1,-9 0-1973,-2 0 1986,-4 0 0,-1 5 0,-2 2 0</inkml:trace>
  <inkml:trace contextRef="#ctx0" brushRef="#br0" timeOffset="262">5516 12106 8378,'0'-7'-73,"0"-1"249,0 5-71,0-2 411,0 5-328,-5 0 1,4 2 37,-3 1 1,3 5-12,1 7 0,0 3 96,0 5 1,4 0-21,-1-1 1,5 6-52,-4 3 0,1 2-54,-1 1 1,-3 0-4,3 1 1,-3 3-59,-1 0 1,0 5-163,0-1 1,0 2-43,0 2 1,0-4-282,0 0 1,0-6 74,0 3 1,0-4-153,0-1 1,5-4 60,3-4 189,-3-2 0,5-6 223,-2-3-140,-3-2 1,4-2 106,-6 1 1,5-5 248,-4 1 1,1-5-75,-1 0 316,-3 4-656,4-6-295,-5 4-484,0-5 686,0 5-456,0-4 711,0 4 0,0-5 0,0 0 0</inkml:trace>
  <inkml:trace contextRef="#ctx0" brushRef="#br0" timeOffset="263">6076 12643 8429,'0'-6'30,"0"0"88,0 1 138,0 4 437,0-4-68,0 5-365,5 0 0,1 0 33,6 0 1,3 0 68,0 0-92,6 0-68,-4 0 0,2 0 6,0 0 1,0 0-101,4 0 1,-1 0-214,-3 0 0,1 0-40,-5 0 0,4 0-420,-3 0 1,3-4 22,-4 0 1,4-1-1282,-4 2 1823,0 1 0,-3-8 0,-1 4 0</inkml:trace>
  <inkml:trace contextRef="#ctx0" brushRef="#br0" timeOffset="264">6830 12277 8174,'0'-17'0,"0"-4"41,0 6-43,0 0 93,5 3 0,-3 1 19,6 0 0,1-1 127,6 1 1,-2-1 164,2 1 1,3 1-126,1 2 1,-2-1 139,3 6 0,-3-1-23,2 4-147,3 0-48,-9 5 1,4-1 15,-1 7-153,-4-2 44,5 7 0,-6 1-85,1 2 0,-2 4 74,-3 3 1,-2 5-119,-5 7 0,-1 0 9,-3 8 1,-6-4-224,-5 3 1,-7 3-372,0-6 0,-1 4 195,-4-8 0,-1 0-472,2-4 445,-1-4 243,9-2 0,-2-6 25,5 1 0,-1-5 71,5-3 1,1-2 248,2-2 1,-1-3-179,5 0 138,1-6 1,8 3 893,2-5-704,4 0-122,0 0 0,2 0 219,2 0 0,1 0-86,3 0 1,3 0 40,-3 0 1,3 0-108,0 0 0,0 0-48,-3 0 0,3 0-44,-3 0 1,-2 0-11,2 0 1,-5 0-202,2 0 42,-4 0 42,0 0 1,-1-4-220,1 1 0,-5-3-266,1 3 1,-4 1-1101,3-1 1112,-4 1 449,2 2 0,-5 0 0</inkml:trace>
  <inkml:trace contextRef="#ctx0" brushRef="#br0" timeOffset="265">7926 12540 8128,'0'-11'192,"-5"-1"0,2 1-90,-4-1 1,1 5 257,-2-1 1,-2 6-92,2-2 1,-2-1-170,-1 1 139,-6 0-117,-1 4 0,-5 4 86,1 0 1,-1 6-19,0 1 0,0 2-131,0 6 0,0 0 87,1 4 0,4 0-207,3 0 0,2-1-115,1 1 1,6-1 118,2-3 0,3 2-107,1-1 1,0-4-5,0-1 1,9-2 34,2-2 0,7 0 86,-3-4 1,6 2-15,-2-5 0,2 0 37,2-4 1,0-2 25,0-1 0,-2-3 101,-2-1-133,3-8 19,-9 12 0,7-16 177,-5 8 10,0-3-165,-8 2 0,2-3 9,-6 0 1,5 0 67,-4 3 0,0 1 112,-4-1 1,3 1-132,1-1 0,0 5-2,-4-1 1,0 4-146,0-3 141,5 4 22,-4-2-239,5 5 140,-1 0 0,-4 1-3,3 3 1,-3 3 12,-1 4 1,0 0-5,0 1 1,0 3 12,0 0 0,-4 2 0,0-2 0,1 2 63,3 2-58,0 2-4,0-8 1,1 7-20,3-5 21,2 1 48,5-5 0,2 0 5,2 1 1,2-2-84,2-2 0,1-2 1,-5-2 0,6-3-36,-2 3 0,-2-3-157,2-1 0,-3-4-418,3 1 1,-5-5-96,1 4 1,-2-1 726,-2 1 0,0 3 0,1-4 0</inkml:trace>
  <inkml:trace contextRef="#ctx0" brushRef="#br0" timeOffset="266">8246 12586 8110,'-8'-10'0,"1"2"-186,4 3-270,-2 5 690,5 0 0,4 1 488,0 3 0,1 2-288,-1 6 0,-2 0-142,6 4 1,-5-4-99,5 4 27,-5 1-55,7-4 1,-9 5-15,3-3 64,2-2-84,-5 3 1,6-1-189,-3 1 0,-3-1 18,3-4 0,-3 1-103,-1-1 0,0-3 73,0-1 0,0-3-148,0 4-58,0-6 307,-5 3-50,4-5-28,-10 0 54,10-5-12,-9-1 1,5-5 16,-3-1 0,-1-4-39,6-3 0,-1-3-5,4-1 0,1-1 27,3-2 1,4 0-3,7-4 1,-1 0-193,5 0 5,0 2 156,4 5 0,-1 0-11,1 1 1,-4 4-40,0 3 1,-1 7-4,1 4 1,-2 3-231,-6 1 0,-1 6 319,-2 6 0,2 4 0,-4 7 0</inkml:trace>
  <inkml:trace contextRef="#ctx0" brushRef="#br0" timeOffset="267">8646 12643 8131,'-7'-5'-49,"-3"-2"185,9 1 1,-4 0 256,5 2 221,0 3-308,0-4 1,1 5-78,3 0 0,1 1 14,3 3 1,2 2 76,-3 5-80,3-4-103,2 3 0,4-5-134,3 3 0,-1 1-1,1-6 0,0 1-33,4-4 1,0 0 61,0 0 1,3-5-163,1-3 0,-2-2-246,-6-1 228,3-1 76,-9 1 0,3-2-124,-4-2-28,-6 2 177,-1-3 0,-5 3-38,0-2 1,-1 2-13,-3-2 1,-7-1 12,-8 0 1,1 2 35,-1 7 0,-4-2 32,-4 5 0,-4 0 119,0 4 1,2 0-139,-2 0 0,5 2 278,-5 1 19,6 4-189,-3 9 0,9-1 19,0 8 1,5-1-50,-1 8 0,6 2-1,1 6 1,6-2-13,-2 2 1,4-3-20,4 0 1,2-6-2,5-3 1,5-2-15,-1-1 0,4-5 103,-4-3 0,6-3-133,-2-5 1,2 2 7,2-5 1,0 0-42,0-4 1,-1-4-156,1 0 0,1-5-138,3 2 1,-3-3-405,3-2 0,-3 2 765,-1 2 0,5-7 0,1 2 0</inkml:trace>
  <inkml:trace contextRef="#ctx0" brushRef="#br0" timeOffset="268">9365 12597 8085,'-1'-18'9,"-3"3"1,1 3-1,-4 0 1,3 2-10,-4 2 0,5-1 2,-5 6 0,-3-5 0,-5 4 1,0 0-1,1 4 1,1 0-1,-5 0 1,1 2-2,-1 2 1,-1 6-1,4 5 1,-3 5-2,4-1 0,-1 3 0,0 1 0,5 3 513,0 1 1,0 1 519,8-2 1,-1-3-1101,4 0 0,1-1 82,3-7 0,3 0-417,9-3 159,1-1 107,6-5 1,1-2 62,3-8 1,-3 2 35,3-6 1,-3-3 102,-1-4 1,0-4 11,-1 3 0,-4-3-57,-3 4 0,-6-4 359,-1 4-146,-6-5-46,4 2 0,-6 0-67,0 3 0,0 2 6,0 2 1,0 3 375,0 0-450,0 6 1,-2-3-106,-2 5 0,3 6 89,-3 6 1,-1 3-19,1 4 1,-3 6-114,3-2 0,0 2 97,4-2 0,0 4-112,0 0 1,2-1 52,1-3 0,5-5-158,7-3 1,-2-2 191,2-2 1,2-1 4,-2-2 0,4-3-231,-4-5 1,5 0-296,-1 0 1,3 0-553,1 0 1095,0 0 0,5-5 0,1-1 0</inkml:trace>
  <inkml:trace contextRef="#ctx0" brushRef="#br0" timeOffset="281">4500 14550 8067,'-7'0'-512,"2"0"1424,5 0 1,2 4-713,1 0 0,4 0 88,4-4-118,1 0 1,0 0 21,4 0 1,3 0-1,7 0 1,0 0-8,4 0 0,-2 0-45,6 0 0,-2-5-204,6-3 1,-4-1 154,-3 1 1,2-2-110,-3 3 0,-6 2-198,-1 1 0,-8 1-852,1-1 597,-9 3 0,-3-3-351,-8 8 0,-2 0 271,-6 7 1,-4-2 550,-3 6 0,-3-2 0,0 4 0,-1 0 0</inkml:trace>
  <inkml:trace contextRef="#ctx0" brushRef="#br0" timeOffset="282">4523 14790 8509,'11'0'-90,"-2"0"82,2 0 0,0 0 244,8 0-28,0 0 1,3 0 150,1 0 0,1-4 180,3 0 1,-2 1-292,6 3 0,-4-4-17,3 0 0,-3 0-356,3 4 0,-5-4 166,2 1 0,-3-1-1870,-1 4 1829,-5 0 0,-2 5 0,-4 1 0</inkml:trace>
  <inkml:trace contextRef="#ctx0" brushRef="#br0" timeOffset="283">5505 14288 8509,'0'-12'1009,"0"6"-710,0 1 0,-1 5 393,-3 0 342,3 0-825,-5 0 0,6 5 68,0 2 1,2 5 182,2 3 1,-2 4-228,6 8 1,-2 2-1,2 5 1,1 0-24,-6 1 0,5 0-200,-4 3 1,0-2 9,-4 2 0,0-1-205,0 1 0,0-7-193,0 4 0,0-9 208,0 1 0,0-4-34,0-4 0,0-1 148,0-3 0,0-6-482,0 2-396,0-2-474,0 2 657,0 1 0,0-4-1144,0-1 1895,0-4 0,5 2 0,1-5 0</inkml:trace>
  <inkml:trace contextRef="#ctx0" brushRef="#br0" timeOffset="284">5985 14596 8187,'0'-6'-459,"0"0"1722,0 6-1017,5 0 0,-3 0-52,6 0 1,-1 0 16,5 0 1,4 0-33,3 0 0,3-1-139,1-3 0,-2 2-5,-2-6 0,3 2-197,-3-2 0,3-1-37,0 6 0,-4-5-359,-3 4 1,-2 0-215,-2 4 772,1 0 0,-1-5 0,1-1 0</inkml:trace>
  <inkml:trace contextRef="#ctx0" brushRef="#br0" timeOffset="285">7401 13911 8328,'-4'-12'-726,"0"1"597,-5-1 0,7 5 123,-6-1 0,0 4 170,-3-3 1,0 3-72,-1-4 0,0 6 61,-4-2 1,-1 3-169,-6 1 1,0 3 82,0 1 1,-4 5 27,1-1 0,-1 2 4,4 1 1,4 1-15,0-1 1,6 1-63,2-1 1,1 0-73,6 1 0,0-1-26,4 1 0,2-5 71,1 1 1,4-2-104,4 2 1,2-3 61,2-5 0,2 0 33,2 0 0,2 0 18,-2 0 1,-1 0-1,1 0 0,-5-5 54,1-3 1,2 2 20,-2-2 1,-1 5 212,-7-5-210,4 0 0,-9-2 208,6 3-68,-6-4-115,3 10 0,-5-5-28,0 2-8,0 3-14,0 6 1,0 4-6,0 10 0,-3 0 42,-1 4-31,0 4-27,4 3 1,0 0-93,0 1 1,-1-6 38,-3 2 1,3-3-146,-3-1 1,3-6 112,1-1 0,0-4-7,0 0 0,0-5-43,0 1-223,0-6-980,0 4 1092,0-6 0,0 0 0</inkml:trace>
  <inkml:trace contextRef="#ctx0" brushRef="#br0" timeOffset="286">6887 14425 8328,'0'-7'-1631,"0"2"3317,0 5-1166,5 0 0,1 0-31,6 0 1,4 0-138,3 0 1,13 0-94,6 0 1,1 0 48,3 0 1,1-1-96,7-3 0,-3 2-245,2-6 1,1 4 198,-5-4 1,5 5-227,-4-5 0,-2 4 49,2-3 0,-6 3-214,-5-4 0,-2 6-396,-3-2 0,-2-1 335,-5 1 0,-2 0-298,-2 4 0,-6 0-772,-5 0-486,-6 0 1841,-2 5 0,-11 2 0,-7 4 0</inkml:trace>
  <inkml:trace contextRef="#ctx0" brushRef="#br0" timeOffset="287">7115 14630 8284,'-6'-11'6,"-3"3"202,5 0 186,0 6-197,4-3 0,0 6 82,0 3 0,0 2-31,0 6 0,0 0-74,0 4 0,0 1-90,0 6 0,0-2-215,0 1 0,0-1 146,0 5 1,0-2-193,0-1 0,0-4-15,0 0 1,0-3-37,0 3 0,0-5 126,0 1 1,0-6-23,0-2-261,5 1-206,2 3-125,4 1 0,-3-2 31,-1-2 685,-4-3 0,2 0 0,-5 1 0</inkml:trace>
  <inkml:trace contextRef="#ctx0" brushRef="#br0" timeOffset="288">7583 14607 8284,'0'-17'-651,"0"0"1339,0 11 77,0-4 8,0 8-307,-5-3 1,-2 10-233,-8 3 0,2 2-204,-2 1 0,1 6 52,-2 2 1,2 3 149,-5 0 0,5 1-253,-1 0 1,3 4-31,0-1 1,1 2-38,-1-1 0,5-3 14,-1 3 1,6-3-173,-2-1 0,2-4 40,2 0 1,2-5-118,2 1 0,2-2 142,5-2 0,2-1 144,2-2 1,-2-2-10,2-2 1,2-3 23,-2 3 0,4-3 155,-4-1 1,4-1-56,-4-3 1,1 2 223,-5-6 0,0 0-7,1-3 0,-5 0 106,1-1 0,-5 1-203,0-1 0,-6 2-29,-5 3 1,-3-4-202,-5 4 0,-1 0-231,-6 0 1,0 4-423,0-1 1,0 10 381,0 5 303,1 0 0,-6 11 0,-2-4 0</inkml:trace>
  <inkml:trace contextRef="#ctx0" brushRef="#br0" timeOffset="289">4534 16229 8283,'-5'-6'98,"4"-4"285,-9 8-78,8-3 236,-3 0 283,5 4-539,0-4 0,2 5 181,1 0-242,4 0 0,8 0 15,0 0 1,4 0-72,-4 0 1,7 0 11,1 0 1,1-1-178,6-3 1,0 1 18,0-4 1,6 0-39,-6 0 0,6-4-5,-6 4 1,-2 0-228,-1 0 0,-3 4-7,-2 0 0,-4-3-253,-3 3 0,-6-1-1048,-1 4 1059,-5 0 1,2 5-412,-5 3 0,-5 2 517,-3 1 0,-6 1 391,-1-1 0,-11 5 0,2 2 0</inkml:trace>
  <inkml:trace contextRef="#ctx0" brushRef="#br0" timeOffset="290">4614 16423 8283,'11'0'0,"-3"0"62,0 0 1,-5-1 149,5-3 0,1 2 260,6-6 0,-1 4-71,5-3 0,0 3 65,4-4 0,0 4-199,0-3 1,3 0-75,1 0 0,0-2-177,-4 5 1,-1-4-267,1 5 1,-4-1-1002,0 4 0,-5 0 140,1 0 1111,-7 0 0,2-5 0,-3-2 0</inkml:trace>
  <inkml:trace contextRef="#ctx0" brushRef="#br0" timeOffset="291">5745 15978 8002,'0'-7'406,"0"2"-102,5 0 1,1 3-4,6-6 1,0 4-61,3-3 1,1 3-68,7-4 1,-3 6 6,6-2 1,-1-1-81,-3 1 1,1-4 61,0 5 1,0-2-147,0 1 0,0 2 92,-1-1 0,1 0-191,0-1 1,-4 3-6,0-3 0,-5 3 58,1 1 1,-2-1 24,-1-3-1,-1 3-28,0-4 104,-4 5-15,3 0 103,-9 0-63,4 0 1,-6 0-134,-3 0 0,2 5 85,-6 2 1,0 3-71,-3 2 0,0 4 44,-1 3 0,1 3-3,-1 1 0,1 3-28,-1 1 0,1 1-4,0-1 1,-1-3-3,1 2 0,1-5 2,2-2 1,-1-5 37,5 1 0,-1-2-9,1-2 116,3 0-118,-4 1-4,5-6 1,0 1-275,0-4-499,0-1-122,0 3 91,0-5 1,0 5-1,0 1 1</inkml:trace>
  <inkml:trace contextRef="#ctx0" brushRef="#br0" timeOffset="292">6681 15966 8318,'0'-17'5,"0"0"1,0 6 394,0-1 237,0 6-64,0-4 112,0 8-136,0-3-424,0 21 0,-1-2 105,-3 12 0,-1 2-78,-3-1 0,-6 8-4,3 0 0,-7 1-168,3-1 0,-9 3 45,1 0 0,-2 1-325,2-1 1,0-2 122,0 2 1,4-3 178,0 0 0,1-2-216,-1-3 1,3-1 15,4-2 1,1-3 122,0 3 0,-1-3 21,1-1 1,1-2 2,2-2 1,-1 2-67,5-6 0,0 0 7,4-4 1,-3 1-88,-1-1-24,0 1-756,4-1 417,0 1 1,0-5 559,0 1 0,-5-6 0,-1 3 0</inkml:trace>
  <inkml:trace contextRef="#ctx0" brushRef="#br0" timeOffset="293">6727 16378 8231,'0'-12'58,"0"6"438,0 1-190,0 15 1,0 1-1,0 8 1,-1 3 32,-3-3-152,3 2 1,-5 2-4,6 0 0,-3 1-101,-1 3 1,0-3 28,4 3 0,-1 1-225,-3-2 1,3 1-88,-3-4 0,3 0 136,1-1 1,0-3 11,0 0 1,-2-5-75,-1 2 0,1-4 60,-2 0 0,3-5-61,1 1-26,0-5 0,0 3-260,0-2-52,0-3 0,1 4-1026,3-5 1491,-2 0 0,8 5 0,-4 1 0</inkml:trace>
  <inkml:trace contextRef="#ctx0" brushRef="#br0" timeOffset="294">7184 16457 8111,'0'-17'-133,"0"1"211,0 9 1,0 1 514,0 2 653,0 2-870,0-3 0,-2 5-115,-1 0 0,0 0-62,-5 0 1,-3 5 45,-4 3 0,-4 2-123,4 2 0,-7 0 36,-1 4 1,3 3-1,-7 7 0,6-2-7,-6 3 0,7 1-137,1-1 1,3 0 48,-3 0 1,5 1-64,-1 2 1,4 0-207,3-4 1,-1-2 78,5 3 0,1-8-256,3-4 1,0 2 74,0-2 0,5 0-48,2-3 1,4-5 99,0 1 0,0-6 80,1 2 1,0-2 81,4-2 0,-2 0 124,5 0 0,0-2-37,4-2 0,-2 2-79,-2-6 0,1 1 193,-4-5 0,3 5-24,-4-1 0,0 0 271,-3-3-185,-6 0 1,3-1 151,-5 1 0,-2-1 92,-6 1 0,-6 1-104,-5 2 1,-5-1-127,1 5 1,-4 1 8,-4 3 0,-1 0-529,-2 0 0,-1 1-348,9 3 1,-3-2 684,10 6 0,-5 5 0,2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15315 15110 7895,'0'-7'-1658,"0"2"1869,5 5-106,-3-5-12,3 4-28,-5-4 0,0 4 61,0-3-1,0 3 9,0-4 247,0 5-265,5 0-27,-4 0 3,4 0-13,-5 0-21,5 0 36,-3 0-42,3 5 0,-5-3-32,0 6 0,0-4 14,0 3 1,0-3 4,0 4 0,0-5-16,0 5 0,0-4-3,0 3 1,0-3 4,0 4-25,0-1 23,0 5 1,0-1 2,0 1 0,0-5 48,0 1-58,0 0 0,0 3 23,0 0-15,0 1 0,0-1 2,0 1 0,0-5-6,0 1 1,0 0-10,0 3 1,0 0 12,0 1 1,0-5-3,0 1 1,0 0 11,0 3 0,0 0 34,0 1-28,0-1 0,3 1 21,1-1 1,0 1 72,-4-1-108,5 0 1,0 1-4,3-1 0,-2 1-66,-2-1 1,-1-3 77,4-1 0,-4 1-86,0 3 1,-1 1 41,-2-1 0,0 1-9,0-1 0,0 0 10,0 1 1,0-1-2,0 1 0,0 0 3,0 4 1,0-2 4,0 5 0,-2-2 93,-1 2 1,1 3-83,-1-3 0,1-2 21,2-2 1,0 1-46,0 0 0,2-1-2,1-4 1,0 1 13,5-1 1,-5 0-5,5 1 0,-4-1 15,3 1 1,-3-1-7,4 1 0,-4-1 10,3 0 1,-3 1-17,4-1 1,-6 1 7,2-1 1,1 2-7,-1 2 1,0-2 0,-4 2 1,1-1-5,3 1 0,-3-2-3,3 2 1,-3 1-46,-1 0 1,4 3-9,0-4 1,1 0 138,-1-3 1,-2-1-90,6 0 1,-4 0 21,3-4 0,-3 3 0,4-2 1,-6-2 3,2 2 1,1 0-15,-1 3 1,0 0 3,-4 1 0,0-1-6,0 1 0,3 0 1,1 4 1,0-4-151,-4 4 1,0 1 140,0 2 1,0-1-6,0 1 0,0-5 1,0 1 1,0 2-5,0-2 0,0 0 46,0-3 1,0 4 3,0 3 1,0-1 7,0 1 1,0-4 132,0 4 0,0 0-18,0 4 0,0-4-128,0 0 1,0-4 10,0 4 0,0-5 29,0 2 1,0 0 13,0-1 1,0 4 5,0-3 0,0 3-4,0-4 0,0 5-30,0-1 0,0-1-68,0 1 0,1-5-204,3 1 1,-3 3-42,3 1 1,-3-1 421,-1 1 0,0-5-136,0 1 1,4-2 1,0-2-6,0-5-94,-4 5 0,0-9-93,0 6 154,0-1 0,0 5 177,0-1 1,-1 1-19,-3-1 0,3 2-67,-3 2 0,2-2-105,2 2 59,-5-2-15,4-7 0,-4 4 5,5-2 1,0-2-41,0 2 1,0-5-301,0 5 249,0-5 1,0 3-293,0-2-90,0-3 183,0 4-1211,0-5 444,5 0 1030,-4 0 0,10-10 0,-5-3 0</inkml:trace>
  <inkml:trace contextRef="#ctx0" brushRef="#br0">15589 17280 8500,'-6'0'-405,"1"0"326,5 0 314,5-5-67,-4 3 0,10-3-100,-4 5 0,0 0 264,0 0-233,1 0 1,3 0 15,1 0 1,-1 0-137,0 0 1,1-1 91,-1-3 0,4 3-15,1-3 0,0 2 5,-1-2 0,-2 3 14,2-3 0,2 3-84,-2 1 0,4-4 86,-4 0 0,1 0-131,-5 4 1,2 0 15,2 0 1,-2 0 27,2 0 1,-2 0 39,-2 0 1,2 0-29,2 0 1,-1 0-78,5 0 0,-5 0 73,1 0 1,2-4 56,-2 0 0,0 1-32,-4 3-23,6 0 0,-4 0 11,2 0 0,-2 0 15,-2 0-25,0 0 0,1 0-12,-1 0 0,1 0 16,-1 0 1,0 0 0,1 0 1,-1 0 40,1 0 1,0 0-39,4 0 0,-4 0 40,4 0 1,-4 0-32,0 0 0,-1 0 28,1 0-50,-1 0 1,0 0-13,1 0 0,-5 0-1,1 0 0,0 0 17,3 0 1,0 0 46,1 0 0,-1 0-42,1 0 0,3 0 55,0 0 1,2-2-59,-2-1 0,-1 1 2,5-1 1,-5 1 7,1 2 0,-2-4-3,-2 1 0,4-1-16,1 4 1,-1 0 21,-4 0 0,1 0 32,-1 0 1,1 0-42,-1 0 1,4 0 26,0 0 0,2 0 22,-2 0 1,3 0 4,5 0 0,0 0 16,-1 0 1,1 0 3,0 0 1,0-1-69,0-3 1,0 2 33,0-1 0,-1 1-92,1 2 1,0-3 84,0-1 1,-4 0-39,0 4 0,0 0 26,4 0 0,0-1-9,0-3 1,-1 3-11,1-3 1,-1 3-4,-3 1 1,1 0-8,-5 0 1,4 0 23,-3 0 1,0 0-95,-1 0 84,-2 0 1,4 0-10,-6 0 1,-3 0-20,-1 0 1,-3 0-2,4 0 0,-5 0 79,5 0 0,-4 0 8,3 0 0,-3 0 201,4 0-210,-6 0 210,9 0-145,-10 0-10,4 0-63,-5 0-41,5 0 1,-4-2-25,3-2-87,-3 3 140,4-4-127,-3 5 1,4 0 95,-2 0-3,-3 0-7,4 0 0,-10 5 0,-1 2 0</inkml:trace>
  <inkml:trace contextRef="#ctx0" brushRef="#br1">14653 15430 8700,'6'0'-1047,"1"0"930,-4 0 260,-1-5-138,8 3 1,-8-3 85,6 5 1,-4-1-85,3-3 0,-3 2 68,4-6 1,-1 4 6,5-3 1,-4 0 2,-1 0 0,1-4-5,3 4 1,1-3 77,-1-2 1,4 2-75,0 2 0,1-2-40,-5 3 1,4-3 50,1-2 0,0 1-100,-1-1 1,-2 1 49,2-1 1,2 5-6,-2-1 1,0 1-42,-3-5 1,-1 5-15,0-1 0,1 2-6,-1-2 0,-1-2-4,-2 2 1,2 2-61,-2-2 99,2 1 1,1-5 5,1 1 0,-1-1-6,1 1 0,-2 3-8,-3 1 1,4 0 3,-4 0 1,2-3 2,-1 2 1,2 2-12,-3-2-1,4 0 1,0-2-3,0 3 0,1-2 17,-1 5-138,1-5 0,-1 3 115,1-6 1,-2 5-2,-3-1 1,3 4-4,-2-3 1,2 3-1,2-4 0,-1 2-22,0-2 0,1-1 3,-1 6 0,1-6 17,-1 1 1,-1 2-3,-2-2 0,2 4 19,-2-3 0,2 3-20,1-4 0,-3 5-7,-1-5 1,0 4 2,0-4 1,4 6 4,-4-2 0,0-1-2,0 1 0,1-3 3,3 3 0,1-5-14,-1 1 0,0-2 12,1-1 0,-1-1-2,1 1 1,3-1 15,0 1 1,0 0 0,-3-1 0,3 1 35,0-1 0,4 1 4,-3 0 0,3-1-4,-4 1 0,5-2 8,-1-2 0,3 2 64,1-2 0,-1 1-76,1-1 0,0 1-7,0-5 0,1 5 8,3-1 1,-3-3-6,2-1 0,-1 1-27,-3-1 0,1 4-6,0-4 0,4 3 10,-1-3 1,1 2-4,-4-2 0,0 1 41,0 3 1,-1 2-29,1-2 1,0 2 89,0 2 0,0-5-65,0 1 0,-1-1 6,1 0 0,4 4-23,0-4 0,-1 0 4,-3 1 1,0-4 7,0 3 1,0-3-6,-1 4 1,1-4 9,0 4 0,0-2-10,0 2 1,0 3 55,0-4 0,-1 2-72,1-1 0,0 2 3,0-2 1,0-1-15,0 0 1,-1 0-4,1 1 0,0-2 10,0-2 1,0-2-11,0 2 1,-1 1 10,1-1 0,0 1 1,0-1 1,0-1-9,0 4 0,0-3 0,-1 4 0,0 0 1,-3 4 1,1-1 5,-5 1 1,5-2-1,-5-2 1,4 2-17,-4-2 1,4 2 7,-4 2 0,4-1-13,-3 1 1,0 1 14,-1 2 1,-2-2-7,2 2 1,2-4 0,-2 0 1,0-5-1,-3 5 0,3-2 0,0 3 1,4-2-1,-4-2 1,0 2 1,-3-2 0,-1 2 0,1 2 0,2-1 23,-3 1 0,3-4-22,-6-1 1,2 1 74,1 4 0,1-1-68,-1 1 0,1 0 2,-1-1 0,4-3-5,0 0 1,2-2 6,-2 2 0,-2 1 5,2-5 0,2 4-2,-2-4 0,1 3-33,0-3 0,-3 4 26,7-4 0,-5 4-25,4-4 0,-5 4 18,1-4 1,-1 3-1,1-3 0,-1 5-4,5-1 1,-4-3-3,4-1 0,0 2 1,4-2 0,0 0 4,0-4 0,0 1 0,0 3 0,-1-2 0,1 2 0,1-2-40,3 2 1,-7-2 36,3 2 1,-2 1-2,1-1 0,0 4 2,-3-4 0,1 3 0,-4-3 0,3 4 40,-4-4 0,4 4-25,-4-4 0,4 3 28,-4-3 1,6 2-35,-2-2 1,2-3 52,2 3 0,4-4-55,-1-3 1,2 4-4,-1-5 0,1 6 6,2-6 1,-2 3-1,-5 1 1,1 0-14,3 0 0,-6 1-4,6-1 1,-5 0 16,4 0 0,-2 0-22,-1 0 1,1 1-7,3-1 1,-2 0 38,6 0 1,-5-1 5,5-3 1,-6 3-1,2-2 1,1 1 4,-1 3 1,0-3-16,0-1 1,-2 2 2,6-3 1,-2 2-32,2-2 1,2 2 28,-3-6 0,-1 6-5,2-2 1,-5 2 50,5-2 1,-2 3 3,1-3 0,3-1 5,-2 2 0,-2-1 9,1 4 0,0-1-48,0-2 0,3 1 15,-2-1 0,2-3 4,1-2 1,0-2-208,0-1 1,6 0 68,2-1 1,-2 2 55,2 3 0,0-7-157,4 3 0,-1-3 118,1 3 0,0 0-134,-1-1 0,1 1 181,0 0 0,-1 3-49,1 1 1,-5 4 144,-3 0 1,-4 2-79,-4 1 0,-2 1 111,-5 3 0,0-1-44,0 5 1,0-4-25,0 3 0,-4 0-23,0 1 0,-5 2 21,1-2 197,-2 2-790,-2 2-461,-5 4 1018,-1-3 0,-15 9 0,-2-4 0</inkml:trace>
  <inkml:trace contextRef="#ctx0" brushRef="#br1">17211 17565 12365,'0'-6'3565,"0"0"-2655,0 2-711,0 3 0,0-6 227,0 3-188,0 3 273,0-9-422,0 4 1049,5-6-896,2 1 0,0 1-62,1 2 0,-4-2 62,3 2 1,0 2-132,0-2-65,3 1 0,-3-3 206,4 2-299,1-2 1,3 3-91,0-4 1,0 0-27,-3-1 0,3-1 150,0-2 1,2 5-157,-2-5 0,-2 8 42,2-4 0,-2 2 130,-2-2 0,0-1-84,1 1 1,3 3-17,0 1 0,0-1 105,-3-3 157,4-1-119,-3-4 1,7 2 94,-4-5 1,5 4 24,2-5 1,-3 1-144,7-3 0,-2-1-141,6 0 0,1 0 58,-6 0 1,1 2 56,-4 2 1,-1-3-302,1 3 1,0 1 63,0-1 1,0 4-102,0-4 0,0 4 50,-1-4 0,1 0-22,0-4 0,-4 4 123,0 0 0,0 0 58,4-4 1,0 4 10,0 0 0,0 0 32,-1-4 0,5 0 80,0 0 0,-1-3 13,-3-1 1,1 0-104,3 4 0,-3 1-117,3-1 0,-3 4-55,-1 0 0,-1 0-55,1-4 0,-4 4 20,0 0 0,0 4-68,4-4 0,0 3 79,0-3 0,0 4-71,0-4 1,3 1 156,1-1 0,1-2 37,-1 2 0,0-3 103,4-1 0,2 0 34,-3 0 0,0 4 16,0 0 0,-5 0 11,2-3 0,-2 2 18,2 1 1,-3 2-18,3-2 0,-3 1 61,-1 3 1,3 1-37,1-5 0,0 5 3,-4-2 0,3 0-15,1 1 1,-1-4 6,-3 3 0,1-4-10,3 1 1,-3 1 2,3-1 1,-3 4-31,-1-4 1,1 0 33,3-4 1,-3 4 85,2 0 0,2 1-76,-1-1 92,0-2-96,-5 8 1,5-8 36,0 1 1,1 3 6,-2-2 0,0 0-22,4-4 0,-3 0 12,3 0 1,-3 2-62,3 2 0,-3-3 50,3 3 1,-3-3-94,3-1 1,-4 1 78,1-1 1,0 1-9,0 3 1,1-2-3,-1 2 1,-3-3 6,2-1 0,2-1 13,-1-3 1,3 3 9,-3-2 0,4 2 18,-5 1 1,2 0-33,-1 0 0,2 0-85,5 0 0,0-1 36,1-2 0,3 1-258,0-1 1,1-2 283,-1 1-821,-2-4 797,3 6 0,-5-6 3,1 4 1,0-5-80,3 2 1,-2 1 51,2-2 0,1 1 2,-1-4 0,0 4 7,-3 4 0,-1-4 90,0 0 0,0 1 195,1-2 1,-1 5-215,0-5 1,0 5 12,1-5-59,4 1 1,2-1 0,3 1-73,-2-2 1,1 3-145,-5-2 0,4 5 115,-4-5 0,0 5 70,-4-5 0,-1 7 53,-2 1 1,-2 0 10,-2 4 1,-3 2-1,2-2 0,-1 3 17,-3-3 0,3 2 118,1-2 1,0-4-120,4 0 0,-1 0-49,2-4 0,2-1 21,-3 2 1,2-5-28,-2 5 0,2-1 306,-5 4 0,-1 0-305,-3 1 0,0 2 13,0 1 188,0 5-184,0-7 76,-1 3 1,1-1 2,0 0-71,0 0 9,0-4-31,0 5 0,-1-2 29,1 5 0,-4-4-19,0 4 1,-5-1-28,2 5 1,-4-2-11,0-2 1,-1 6 50,0-2 0,1 2-9,-1-3 1,1 1 48,-1 0 1,-3 0 135,-1 4 1,-3-2 12,4 5 1,-4-3-155,3 3 1,1-1 187,3 1 0,-3 1-122,-1-4 11,1 4-117,4-7 1,-5 7 91,1-4-92,-6 4-188,8-2-198,-8 5 1,-4 0 374,-9 0 0,-11 5 0,-7 2 0</inkml:trace>
  <inkml:trace contextRef="#ctx0" brushRef="#br0">20386 10896 8371,'0'-12'-1029,"2"4"583,1 1 454,-1 4 126,3-2-8,0 5 3,-4 0-1,4 0-85,-5 0 14,5 0 1,-4 0 15,5 0 14,-6 0 25,5 0-51,1 0 0,5-4 34,1 1-32,-1-1-19,1 4 1,-1 0 25,0 0 0,1-4-7,-1 0 1,2 0-126,2 4 1,-2 0 132,2 0-63,3 0 23,0 0 1,1 0 6,0 0 1,0-1-5,4-3 0,-1 2-16,1-6 0,1 4 1,3-3 0,-3 0 9,3 0 1,-2-3 63,2 2 0,-2-2 79,6-2 0,-6 5-123,2-1 1,-3 4-10,-1-3 1,-1 4-16,1-1 0,-4 2-4,0-2 1,-3 3-16,3-3 1,0 3-12,4 1 1,-4 0-10,0 0 1,0 0 31,3 0 0,1-1-14,0-3 1,1 1 21,3-4 1,2 0 3,5 0 1,1-4-8,-1 4-74,0-3 63,0-2 1,1 2-13,-1 2 0,0 0-2,0 4 0,-3-1-13,-1 1 1,-4 3 22,0-3 1,-1 3-68,-3 1 1,1 0 18,0 0 0,-4 0-8,0 0 1,1 0 44,7 0 1,-3 0-4,3 0 0,-2 0 6,2 0 1,-2-4 1,6 0 1,-6-4-19,2 5 1,1-5 5,-2 4 1,0-4-17,-7 5 0,1-2 10,-5 1 0,2 3-8,-2-3 0,-2 1 16,2-1 1,-2 3-6,-2-3 1,0 3-4,1 1 0,-1 0 1,1 0 0,-5 0-201,1 0 179,0 0-158,3 0 54,-5 0-21,4 0 10,-8 0-34,3 0-47,-5 0-9,5 5-11,-4-4 0,5 4 109,-2-5 1,-2 2 144,1 2 0,4-3 0,-1 4 0</inkml:trace>
  <inkml:trace contextRef="#ctx0" brushRef="#br1">22773 10644 9413,'-6'0'-1622,"0"-1"1215,2-3 0,2 2 372,-1-6 170,1 5 43,2-7 66,0 4 16,0-5-36,0-1 1,0 5-49,0-1 441,0 5-156,0-2 42,0 0-204,0 4-432,0-4 556,0 5-433,0 5 1,-1-3 78,-3 6 1,3-4 60,-3 4 1,3-5-192,1 5 0,0 0 93,0 3 0,0 0-14,0 1 1,0 1 19,0 2 1,-1 3 9,-3 4 0,3 1 9,-3 0 0,-3 0-20,0 0 0,0 1 82,0 2 1,3 0-61,-4 4 0,1-3 100,-5 3 0,5-3-66,-1 4 0,1-2 5,-5 1 1,6 3-66,2-2 0,3-2-21,1 1 1,0-1-41,0 2 0,0-2-7,0-2 1,0-3-91,0 2 0,4-1 66,-1-3 0,2 1-100,-1 0 1,-3 0 107,3 0 0,-2 0 4,-2-1 1,0 1-23,0 0 1,-2 0 2,-2 0 1,3 0 83,-3 0 0,-1-1 8,2 1 0,-5-4 42,4 0 1,0 0-69,4 4 0,-1 0 124,-3 0 0,3-4-97,-3 0 1,3-5 1,1 1 0,0 3-53,0 1 0,0-3 0,0 0 1,0 0 58,0-1 1,0 4-7,0-3 0,0 4-147,0-1 0,-4 3 126,0 0 1,0 0-3,4-3 0,0 1-85,0-4 1,0 4-4,0-1 1,0-3 8,0 0 0,4-2-135,0 1 0,4-3 85,-4 4 1,1-4-21,-2 0 1,-1-1 191,1 1 0,-1-1-119,-2 0 1,0 2 210,0 2 0,0-2-97,0 2 0,0-2-56,0-2 0,0 1 76,0-1 0,0 1-17,0-1 1,0 1-20,0-1 1,1-3 16,3-1-232,-3 1 169,4 3-8,-5 1 0,4-5-2,0 1 26,0-1-37,-4 5 53,0 4 1,0-3 21,0 2-2,0-2 1,0-2-120,0 1 1,0-5 101,0 1 1,0-4-76,0 3 1,0 1 109,0 4 0,0-5-4,0 1 1,0-1 11,0 5 0,0-1 12,0 1 1,-4-1-59,0 0 1,-1 1-54,1-1 75,3 1 1,-4-1 60,5 1 1,0-5 173,0 1-168,0-6-246,0 8-56,0-8-427,0 8 221,0-9 148,0 4-139,0-5 144,0 5-657,0-3 898,5 3 1,-4 0-1,4 1 1</inkml:trace>
  <inkml:trace contextRef="#ctx0" brushRef="#br0">18547 13899 8375,'0'-6'384,"0"1"82,0 0-70,0 3 157,0-3 651,0 5-1022,0 5 0,2 2 185,2 4-373,-3 6 58,4 0 0,-1 6 73,0 0 0,-1 5-161,-3 3 0,2 2 96,1 1 1,-1 0-60,1 0 1,-1 4-138,-2 0 0,0 1 127,0-5 0,-2-4-137,-1 1 1,1-7 75,-1-1 1,1-2-29,2-6 1,0 4 36,0-3 1,0-5-57,0-3 78,0-1-113,0 0 112,0-2 494,0-5-202,5 0-115,-3-5 38,8-2 0,-4 0-66,6-1 0,-5 6-3,1-2 0,1-1-70,6 1 0,-2-1 64,2 1 1,3 3-104,1-3 0,-2-1 65,2 1 1,0 0-26,4 4 12,0 0-39,0 0 1,0-4 5,0 1 1,-2-1 13,-2 4 1,2 0-11,-6 0 0,4 0 6,-4 0 11,5 0-6,-7 0 1,4 0-3,-6 0 0,0 0-29,1 0 1,-5 0 4,1 0-163,-5 0-345,2 0-3104,-5 0 3607,-5 0 0,-2 0 0,-4 0 0</inkml:trace>
  <inkml:trace contextRef="#ctx0" brushRef="#br0">18582 14219 8486,'-5'-6'-363,"-2"-5"1,1 9 800,2-6 1002,3 6-645,1-3-244,0 5-481,5 0 1,1 0 165,6 0 59,-1 0-125,6 0 0,-1 4 91,3-1 0,3 1 17,-3-4 0,6 0-76,2 0 0,3 0-32,-3 0 1,5 0 141,-2 0-343,-2 0 192,5-5 1,-9 4-162,3-3 1,-4-1 41,-4 1 0,1-1-109,-5 1 1,-3 3 224,-5-3-364,-4 3 97,7 1-356,-9 0-74,4 0 1,-6 0-506,-3 0 1,2 0-146,-6 0-597,0 0 1786,-3 0 0,-5 0 0,-2 0 0</inkml:trace>
  <inkml:trace contextRef="#ctx0" brushRef="#br1">18559 13911 8833,'-5'-12'-941,"4"1"1967,-5 4-479,12-3 0,-4 9-129,6-3 1,-4-1-158,3 1 1,-3 1 313,4 3-446,-1 0 1,5 0 108,-1 0 0,2 3 37,2 1 0,3 0 49,5-4 0,3 4 1,1 0 0,8-1 15,0-3 1,-2 0-68,-3 0 1,-1 0-107,2 0 0,2-3 66,-3-1 1,-2-4-185,-1 4 1,-3-5 333,-1 2-624,0 2 238,-6 0 0,0 1-322,-6 0-693,-4 0 219,-2 4 224,-5 0 0,-9 2 575,-3 1 0,-12 9 0,0 6 0</inkml:trace>
  <inkml:trace contextRef="#ctx0" brushRef="#br0">21745 9377 7983,'-5'-12'117,"4"6"1,-4-1 94,5 4 80,0 1 60,0-8 169,0 9-286,-5-9 198,4 9 117,-5-5-200,6 6-203,0 0 1,4 2 22,0 2 62,5 2-73,-8 5 0,8 4 73,-5 1 1,1 4-39,-1-1 0,-3 6-53,3 2 0,-3 4-54,-1-5 1,4 6 53,0-2 1,0 3-1,-4 2 1,0-5 193,0 1 1,0-2-395,0 1 1,-2 2-538,-1-5 0,0-1 252,-5-3 0,5-4 179,-5 0 0,2-5 145,-2 1 1,-2-2-28,2-2 1,2-4 5,-2-3 0,4-3-28,-3-1 1,3 0-90,-4 0-156,1 0 1,-3-1 83,2-3 1,-1-3-817,5-4 0,-3-2 261,3-2 1,-1-3 784,1-5 0,-2-4 0,-6-3 0</inkml:trace>
  <inkml:trace contextRef="#ctx0" brushRef="#br0">21734 9091 8181,'1'-8'291,"3"1"0,-3 3 180,3-4-205,-3 6 1,3-5 203,0 4-173,0 1 70,-4-3-692,5 5 342,-4 0-1617,4 0 1136,0 0 1,-3 2 164,1 1 299,-1-1 0,3 8 0,1-4 0</inkml:trace>
  <inkml:trace contextRef="#ctx0" brushRef="#br0">21985 9422 8181,'-6'0'-45,"1"-1"-91,5-3 391,0 3-50,0-4 697,0 5-463,5 0-268,1 0 1,2 0-5,-1 0 1,1 0 70,3 0 1,2 0-14,2 0-6,-2 0 0,4 0-316,-1 0 263,2 0 1,1 0 165,0 0-541,-5 0 182,7-5 0,-8 3 152,2-1-1072,-2 1 386,-2-3 203,-4 4-1161,-2-4 430,-5 5-65,0 0 1154,-5 0 0,-7 5 0,-5 1 0</inkml:trace>
  <inkml:trace contextRef="#ctx0" brushRef="#br0">21985 9582 7862,'8'4'133,"-1"0"455,1 0-246,-2-4 1,5 0 261,-4 0 1,8 0 143,4 0-393,-2 0-141,4 0 0,-3-4 154,5 0-380,0-5 67,-5 8 0,3-8-35,-2 5 0,-2-4-356,-2 5 1,-2-5-1962,-2 4 1078,1 0 1219,-1 4 0,0-5 0,1-1 0</inkml:trace>
  <inkml:trace contextRef="#ctx0" brushRef="#br0">22476 9445 8181,'0'-6'644,"0"1"-185,0 0 53,0 3 183,0-3-391,0 15 1,2-2 0,1 7 0,-1-2-54,1-2 1,2 2-32,-1 2 1,1 2-252,-1 2 77,-3 2 68,10-8 1,-10 7-337,3-4 153,-3 4 82,4-7-532,-4 8 368,4-8 0,-5 0 34,0-6 1,0-3 6,0 4 41,0-6 284,0 3-49,0-5 32,-5 0 4,4-5-174,-4-1 1,5-6 474,0 1-225,0-1-80,0 1 1,0 0-43,0-1 1,5-3 189,3 0-292,2-6 80,1 4 1,4-6 145,1 0-1087,4-5 568,-2 4 1,5 0-255,-1 5 0,-3 6 219,0 2 0,-5 1-1071,2 6 671,-4 0 158,0 4-990,-1 0 947,-4 5 1,3 1-259,-3 6 817,-2-1 0,6 6 0,-5 0 0</inkml:trace>
  <inkml:trace contextRef="#ctx0" brushRef="#br0">23059 9251 8222,'0'-12'-242,"0"1"1,0 3 767,0 1 0,1 4 416,3-1-27,-3-2-430,4 5-27,-5-4-85,0 5 0,5 0-451,-4 5 157,5 1 1,-3 7 242,1 2-706,0-2 317,-4 8 1,1-3-404,3 5 271,-3-5 135,4 8 1,-5-10-263,0 6 134,0-1 8,0 2-498,0-1 431,0-4 0,0 3-159,0-6-528,0 0 144,0-4 315,0 1 1,-1-2 478,-3-2 0,-2-3 0,-5-5 0,-1 0 0</inkml:trace>
  <inkml:trace contextRef="#ctx0" brushRef="#br0">22945 9491 8222,'0'-7'0,"5"-3"861,1 9-414,5-9 1,1 9 78,-1-3 142,1 2-324,4 2 0,2-3-170,5-1 0,-4 0 22,0 4 0,0-1-554,4-3 0,-4 3 286,0-3-845,-5 3 696,2 1 0,-1 0 0,1 0-1938,-1 0 2159,-9 0 0,4 5 0,-3 1 0</inkml:trace>
  <inkml:trace contextRef="#ctx0" brushRef="#br0">23641 8988 8230,'0'-7'-938,"0"-1"1627,0 5-153,0-2 270,0 5 0,0 5-572,0 3 0,0 3 131,0 5-318,0 1 4,0 1 0,0 4 26,0-3 1,4 1-220,0-1 1,0 1-391,-4-4 1,3 3 326,1-4 1,0 0-173,-4-3 1,4-1 12,0 0-914,-1 1 818,-3-1 0,0-3 460,0 0 0,-5-6 0,-1 3 0</inkml:trace>
  <inkml:trace contextRef="#ctx0" brushRef="#br0">23516 9354 8762,'11'-4'921,"0"0"-31,-4 0-503,8 4 1,-6-1 125,10-3 1,0 3 16,4-3 1,1-1-223,3 1 1,0-1-26,4 1 0,1 2-313,-6-6 1,0 6 111,-7-2 0,1 1-539,-5 0 0,0 1 46,-3-2 1,-1 3-110,1 1 1,-5 0-1016,1 0 206,-6 0 1,4 1 462,-6 3 866,0-2 0,-6 8 0,0-4 0</inkml:trace>
  <inkml:trace contextRef="#ctx0" brushRef="#br0">23653 9502 8230,'6'-5'198,"-1"3"295,-5-6-32,0 5-86,0-2 729,0 5 0,0 5-954,0 3-155,0 2 255,0 2-332,0-1 152,-5 0 1,2 2-38,-4 2 1,4-2-174,-1 2 0,-1-2 115,2-2 0,-5 5-56,4-1 1,0-4-100,4-3 1,-3-1-84,-1 5 28,0-6-18,4 4 78,0-8 99,5 3 1,1-5 9,6 0 0,-1 0-33,1 0 1,-1 0-84,0 0 0,5 0-630,-1 0 369,0-5 136,-3 3-848,-1-3 706,0 5 1,-3-1 448,0-3 0,-6 3 0,8-9 0,-3 3 0</inkml:trace>
  <inkml:trace contextRef="#ctx0" brushRef="#br0">23790 9616 8230,'0'-6'-456,"0"-4"1892,0 9-225,0-10-282,0 10 298,0-4-964,0 15 1,0-2 93,0 7 0,0-1-192,0 1 0,0 2-127,0 2 0,0 1 314,0-5-1216,0 6 674,5-4 1,-4 5-628,3-3 0,-3 3-175,-1-3 0,0-2 992,0 2 0,0 0 0,0 4 0</inkml:trace>
  <inkml:trace contextRef="#ctx0" brushRef="#br0">23516 12437 7841,'0'-6'764,"0"1"1,0 6-308,0 3 1,0 4-116,0 7 1,3 3-147,1 4 1,0 1 15,-4 0 0,4 0 4,0 0 0,-1 3-16,-3 1 1,4 1-377,0-1 181,0-3-52,-4-1-522,5-2 437,-4-8 0,4 3 34,-5-4 1,2-2-73,1-2 140,-1-3-89,3-5 612,-5 0-488,0-5 521,0-2 1,0-4 3,0-1-133,0 1-138,0-6 0,1 3 58,3-5-628,2 0 256,11 2 1,-5-5 180,3 3-759,3-3 469,-5 0 0,9-1-780,-3 0 638,2 5 0,-2 2-13,0 4 1,-5 2-124,1 3 1,-2 0-390,-1 3 1,-1 3 268,0-3 0,-3 7 562,0 1 0,-1 5 0,5-3 0</inkml:trace>
  <inkml:trace contextRef="#ctx0" brushRef="#br0">23961 12552 8202,'0'-7'122,"0"1"131,0 2 1084,0 3-439,0-4-617,5 5 0,-2 0-3,4 0 0,-3 0 215,4 0-339,-1 0-477,5 0 309,-1 0 1,0 0-88,1 0-226,4 0 227,-3 0 0,7 0-412,-4 0 1,-1 0-60,-4 0 0,1 0-297,-1 0 1,-3 0 867,-1 0 0,-4 5 0,2 1 0</inkml:trace>
  <inkml:trace contextRef="#ctx0" brushRef="#br0">23938 12677 8812,'6'0'2697,"5"0"-2265,-5 5 1,5-3-212,1 1 0,-1-1 0,1-2 0,-1 0-431,0 0 167,6 0 98,-4 0 0,8 0-1072,-2 0 1,-1 0 1016,1 0 0,0-5 0,4-2 0</inkml:trace>
  <inkml:trace contextRef="#ctx0" brushRef="#br0">24395 12483 8202,'0'-11'597,"-5"4"-83,4 2 407,-4 0 743,5 4-793,0-4-567,5 15 0,-4-1-62,3 10 5,-3 0 0,4 4-197,-4 5 166,9 1 0,-4 3-216,1 2 0,3-2 0,-3 7 0</inkml:trace>
  <inkml:trace contextRef="#ctx0" brushRef="#br0">24441 12757 8202,'6'28'1822,"-2"2"1,-2 2-362,2-1-1052,-3 2-250,4-9 1,-5 2 119,0-7-257,0 3 1,0-5 21,0 2-505,-5 2 277,4-8 1,-9 3-28,2-4 0,-2-2-167,-1-3 1,-1 2 88,1-5 0,3 0-146,1-4 0,-2 0-419,-6 0 367,2 0 131,-4-5 0,5-1-119,-3-6 0,-2-1-138,-2-2-311,-3-3 924,10-4 0,-10-1 0,4 0 0</inkml:trace>
  <inkml:trace contextRef="#ctx0" brushRef="#br0">24361 12255 8198,'0'-16'111,"0"1"0,0 4 626,0 3-4,5 0-280,-4 2 185,4 1-1158,0 5 243,-4 0 0,8 1-560,-5 3 837,0 2 0,1 6 0,1-1 0</inkml:trace>
  <inkml:trace contextRef="#ctx0" brushRef="#br0">24635 12403 8121,'0'-8'0,"0"1"0,0-1 929,0 2-140,5 1 559,-4 5-464,4 0-828,-5 0 0,4 1 65,0 3 1,0 2 131,-4 6 1,0 4-15,0 3 0,0 3 14,0 1 1,0 5-390,0 2 1,0-1 3,0 2 1,-4-6-511,0 2 1,0-3 356,4-1 0,0-6-286,0-1 1,0-4-448,0 0-261,0-6 231,0 4 17,0-9 1031,0 5 0,0-6 0,-5-6 0,-1 0 0</inkml:trace>
  <inkml:trace contextRef="#ctx0" brushRef="#br0">24486 12631 8121,'5'-6'0,"-3"1"340,3 5 0,-4-4 508,3 0-301,-3 1 0,9 3-266,-2 0 1,-2 0-44,2 0 0,3 0-101,4 0 0,5 0-189,-5 0 1,5 0-94,-1 0 1,1 0 176,-1 0 1,2 0-894,-6 0 0,4-4 16,-4 0 0,0 0-982,-3 4 1827,4-5 0,-3-1 0,4-6 0</inkml:trace>
  <inkml:trace contextRef="#ctx0" brushRef="#br0">25057 12083 8121,'0'-11'0,"0"3"267,0 1 715,0 4-309,0-2-191,0 5 1,0 5-264,0 3 20,0 2-60,0 6 0,0 3 18,0 8 1,-1-2-49,-3 6 0,3-4-209,-3 3 1,3-5-132,1 2 1,-1-3-463,-3-1 1,3-4 91,-3 0 0,3-5-1506,1 1 2067,0-2 0,-6-2 0,0 1 0</inkml:trace>
  <inkml:trace contextRef="#ctx0" brushRef="#br0">24886 12563 8131,'5'-6'1925,"1"1"0,6 5-1351,-1 0 1,2-2-132,2-2 1,2 3-54,2-3-394,2 3 62,-3-4 0,5 4-42,0-3 0,0-1-299,-1 1 1,1 0-183,0 4 1,-1 0-661,-3 0 1,-3 0-1601,-4 0 2725,-1 0 0,1 0 0,-1 0 0</inkml:trace>
  <inkml:trace contextRef="#ctx0" brushRef="#br0">25046 12723 8121,'-5'-18'947,"4"2"-230,-4 9 315,5 2 375,0 5-1212,0 5 0,-4-2-106,0 4 1,0 5 109,4 3 0,-4 0 39,0-3 1,-3 3-232,3 0 0,-5 2-370,2-2 0,0-2 260,0 2 0,3 1-135,-4 0-8,6-1 0,-3-4-61,5 1-116,0-6 221,0 4 178,0-9-55,0 4-21,5-5 1,1 0 14,5 0 1,-3 0-52,0 0 1,-1 0-439,5 0 295,-1-5 0,1 4 49,-1-3 1,-3 2-563,-1-2 0,-3 3-231,4-3 1023,-6 3 0,3-5 0,-5 0 0</inkml:trace>
  <inkml:trace contextRef="#ctx0" brushRef="#br0">25092 12826 8121,'1'-7'430,"3"3"806,-3 3-79,4 1-319,-5 0-351,0 5 1,-4 5-73,0 6 0,1-1-132,3-4 1,0 5-50,0-1 0,0 4-30,0-4 1,0 4-47,0-4 0,0 6-91,0-2 1,0-3-235,0-1 0,0 2 134,0-2 0,0 0-264,0-3 0,0-5-768,0 1-1018,0 0 305,0-2 1778,5 4 0,-4-9 0,4 4 0</inkml:trace>
  <inkml:trace contextRef="#ctx0" brushRef="#br1">10050 11912 10746,'5'-6'-1265,"-3"1"1,3 3 1305,-5-2 1,1 2-84,3-6 286,-3 6 28,4-3-116,-5 0-17,5-2 40,-3 1 0,3 0-32,-5 2-51,5 3 69,-4-10-9,4 10-11,0-9-141,-4 9 570,4-4-288,1 0-78,-5 3 292,4-3-227,-5 5-1,5-5 53,-4 4-173,4-4 0,-5 3-145,0-1 104,0 1-96,0-3 57,0 5-107,0 5 1,-5 2 110,-2 4 1,-4 2 20,0 2 1,0-1-115,-1 5 1,1 1 148,-1 7 1,1-2 108,0 6 0,-5-3 8,1 6 57,0-2-185,3 7 0,1-5-7,0 1 0,3 3-64,0 0 0,6 4-69,-2-4 0,3 4 89,1-4 0,0 1-66,0-1 1,0 1 27,0 3 1,4 1-39,-1-4 1,6 2-49,-1-3 1,-2 2-8,2-2 1,-2-3-16,2 3 1,1-3 26,-6-5-14,6 3 1,-4-7 5,3 4 1,2-5-43,-2 2-37,2-3 108,1-1 1,1-1-39,-1-3 175,1-3-113,-1-4 1,0-1-49,1 0 58,-1-4 1,1-1 34,-1-2 1,1-3-13,-1 3 0,-3-3-88,-1-1 125,-4 0-12,2 0-1044,-5 0 0,-5 0 0,-2 0 0</inkml:trace>
  <inkml:trace contextRef="#ctx0" brushRef="#br1">10861 11969 10456,'0'-6'-934,"0"-4"686,0 8 194,0-8 289,0 9 0,0-5 72,0 2 206,0 2-156,0-3-287,0 5 60,5 0 201,-3 0-300,3 0 26,-5 0 0,0 5-15,0 3 78,0 2 1,0 2 143,0-1 0,0 6-67,0 2-201,0 2 204,0 2-151,0 0 0,0 5 106,0 2 23,0 3-30,0 1 1,0 1-242,0-1 31,0 5 0,0-3 275,0 2-1041,0 3 710,5-6 146,-4-1-149,4 4 53,-5-12 1,0 11 73,0-11 0,1 5-25,3-5 0,-3 5-18,3-5 2,-2 1 39,-2-4 0,0 0-18,0 0 37,0-1-19,0-4 1,0 3-98,0-6 767,0 0-708,0-4-82,0-4 75,0 3-10,0-4-369,0 6 250,0-6 0,0 0 8,0-2 1,0-1-382,0 4-73,0-4 268,5 2-190,-4-5-208,4 5-19,-5-4-306,0 4 1091,0 0 1,-5-3 0,-1 3 0</inkml:trace>
  <inkml:trace contextRef="#ctx0" brushRef="#br1">10896 13020 9681,'6'-5'229,"0"3"106,-2-1 330,-3 1-302,9 2 1,-7 0 26,5 0-384,-1 0 229,5 0 0,3 0-90,0 0 19,5 0 0,-6 0 207,5 0-369,0 0-19,-1 0 256,9 0-323,-13 0 73,12 0 0,-7 0 285,8 0-443,-3 0 96,4 0 0,-4 0 169,3 0-413,2 0 369,5 0 0,1 0-247,-1 0 185,0 0 44,5 0 1,-3 0-235,2 0-56,-7 0 45,2 0-1,-9 0 87,9 0 1,-9 0 93,2 0-181,-2 0 172,-6 5 0,3-3-26,-6 2 0,5-3-11,-1-1 0,1 4 40,-1-1 235,3 1-232,-4-4 1,5 0-37,-1 0 56,1 0-9,-5 0 106,4 0-113,-10 0-4,10 0 122,-9 0-119,3 0 0,-4 0 269,-1 0-239,-5 0 0,1 0-48,-4 0 58,-1 0 5,3 0-584,-5 0 1,-10 0 0,-3 0 0</inkml:trace>
  <inkml:trace contextRef="#ctx0" brushRef="#br0">10861 11923 8440,'0'-7'-262,"0"-1"1,2 6-329,1-2 1,-1 1 984,1-1-53,-1 3-25,-2-4 0,0 4 131,0-3-153,0 3-159,5-4 194,-4 5-48,4 0 161,-5 0-323,5 0 1,-2-4 75,4 0-38,-4 0-54,7 4 0,-4 0-17,6 0 8,-6 0 0,4 2-160,-2 1 170,2-1 1,-2 7 71,-1-6-328,-4 6 234,7-2 1,-4 4 80,6 0-264,-6 6 161,4-4 1,-3 3 46,4-5-34,0 6-25,1-4 0,3 4 105,0-1-91,1-4 7,0 5 43,-3-6-57,3 1 1,-1-1 58,1 1-149,-1-1 94,1 0 0,-3 1 59,2-1-302,-2 1 229,-2-1 0,1 4-217,-1 1 223,1-1-24,-1-4 1,0 4-83,1 1 62,-1-1 23,-4 1-272,3-3 245,-4 4 0,9-2-3,1 0-52,-1 0 46,-4-3 1,2 3-10,2 0 17,-2 0-9,8-3 0,-8-1 161,2 1-158,3-1 2,-5 0 0,3 1 109,-4-1-94,4 1-9,-3-1 132,3 1-121,-4-1 0,-1 0-1,1 1 1,-1-1 2,1 1 1,3 0 13,0 4 1,0-4 0,-3 3 0,-1-2-326,0-1-30,1-1 316,-1 0 1,1 1-89,-1-1 65,-4 1 10,3-1-50,-4-5 43,5 5 0,1-5-32,-1 5 56,-4-4-29,3 3 1,-4-5-35,6 3 9,-1 2 34,-5-4 0,4 2-126,-2-1 110,-3-4 15,5 7 1,-5-7-93,3 4 72,2-4 4,-9 7-64,10-9 28,-10 9 6,9-8 188,-4 8-194,1-9 64,-2 9 33,0-9 34,-4 9 0,4-7-79,-5 5 268,5-6-143,-3 3 149,3 0-213,0-3-3,-4 3 1,5-5 10,-2 0 1,-1 0 39,4 0-183,-4 0 169,2 0-508,-5 5 156,5-4-1206,-4 4 1487,4-5 0,-5 0 0,0 0 0</inkml:trace>
  <inkml:trace contextRef="#ctx0" brushRef="#br0">10416 12277 8356,'0'-6'-114,"0"1"291,0 5-106,0-5 192,0 4 130,0-4 197,0 5-197,0-5-440,0 3 116,0-3 424,0 5-325,0-5 1,1 4 169,3-3-127,-3 3-67,4 1 1,-1-2 320,0-1-311,5 1 1,-7-3 57,6 5 10,0 0 0,3 0-242,0 0 1,-3 0 264,0 0-177,-1 0-68,5 0 1,-5 0 149,1 0-416,-6 0 184,9 0 1,-10 2-362,3 1 149,2-1-127,-5 8 382,4-4 31,-5 6-71,0-6-6,0 4 48,0-9 0,0 10-64,0-4 107,0-2-79,0 5 64,0-8-35,0 8-24,-5-9 70,4 9-45,-4-9-44,5 5 34,0-1 21,-5-4-2,4 4-77,-5-5-41,6 0 92,6 0 102,0 0-70,0 0 0,3 1 160,-5 3-153,5-3-8,-3 4 257,0-5-243,5 5 4,-5-3 50,5 3-35,-4 0 0,-1-3-2,-2 6-5,-3-5 12,4 7-44,-5-4 38,0 0 0,-1 5-17,-3-4 12,-2-2 6,-6 5-189,1-8 88,0 8 0,-1-8 74,1 6-524,-1-5 311,1 2 1,-4-2 6,-1 1-1153,1 0 615,4-4 767,-1 0 0,-4 5 0,-2 1 0</inkml:trace>
  <inkml:trace contextRef="#ctx0" brushRef="#br0">10370 12574 7805,'6'0'2388,"0"0"-1828,-1 0-222,1 0-144,5 0 0,-3 0 136,0 0-104,-1 0 1,6 0-45,2 0 1,-1 0-153,5 0 0,-4-3-366,4-1 252,-5 0 0,8 0 102,-3 0-467,-3 1 332,1 3 1,-6-2 0,1-2-1309,-1 3 356,1-4 1069,-6 5 0,4 0 0,-3 0 0</inkml:trace>
  <inkml:trace contextRef="#ctx0" brushRef="#br0">10519 12666 8315,'-7'0'537,"2"0"0,4 4 97,-3-1-130,3 6-246,-4-7-289,5 8 257,0-9 0,-1 9-21,-3-2 0,2-2-8,-1 2 384,1-1-362,-3 5-1201,4-1 643,-4 1 125,5-6 0,0 0-463,0-2 498,0-3-1,1 4 95,3-5 1,-1 0-19,4 0 0,-3 0-28,4 0 0,-1 0-43,5 0 1,-1 0-276,0 0 199,6 0 0,-4 0 250,2 0 0,-2-5 0,-2-1 0</inkml:trace>
  <inkml:trace contextRef="#ctx0" brushRef="#br0">10599 12734 7040,'0'-6'1668,"0"2"-1000,0 8-235,0 2-138,0 6 1,0-1-104,0 1 1,0-1 59,0 0 0,0 1-212,0-1 103,0 1-41,0 4 1,0-3-936,0 2 434,0-2 280,0-2 119,0 1 0,0-1 0,0 0 0</inkml:trace>
  <inkml:trace contextRef="#ctx0" brushRef="#br0">11170 13214 8210,'0'-6'-1430,"0"1"2047,0 5 11,0-6-145,0 5 50,0-4-348,0 0 1,1 4 186,3-3-7,-3-2-148,9 4 0,-7-7 133,4 6-103,-4-6-61,7 7 0,-5-4 72,3 2-185,2 3 150,-4-4-210,6 5 1,-1 0 336,0 0-394,1 0 32,-1 0 1,-3 0 187,-1 0-386,1 5 121,-2-4-183,5 9 40,-5-8 266,0 8-269,-1-9-35,-5 9 225,0-8-58,0 3 85,0 0 0,0-3-39,0 6 119,-5-6-81,-1 4 0,-2-3-32,1 1 97,-1 5-90,-3-8 308,-1 9-274,1-3 18,-1-1 197,6 4-195,1-3 29,5-1-210,0-1 201,0 0 8,0-4-158,5 4 128,1 1 1,6-5-10,-1 3 1,4-2-9,1 2 1,0-3-14,-1 3 19,-2 2-22,4-4 38,-6 8-26,0-9-65,-4 9 0,2-3 70,-6 4 1,1-3-91,-4-1 85,0-4 1,-5 6-12,-2-6 1,-4 6-1,0-1 1,-2-2-15,-2 2 0,1-2-48,-5 2 5,5 2-49,-2-9 79,-1 4 17,4-5-797,-3 5 514,10-3 1,-5 3-148,4-5-806,2 0 1270,0 0 0,5 0 0,0 0 0</inkml:trace>
  <inkml:trace contextRef="#ctx0" brushRef="#br0">11649 13145 8210,'0'-7'-367,"0"-1"0,-1 6 262,-3-2 1189,3 3-622,-4 1 1,5 1 211,0 3-405,-5 2 1,4 5-152,-3 1 0,-1 3 1,1 2 360,1 0-774,-3 2 256,0 4 1,-2 0 205,0 0-619,1 0 320,0-6 0,-1 5-835,4-3 494,0-2 313,-1 4 0,4-8-920,-3 2 472,2-2 247,2-7 361,0 4 0,0-3 0,0 4 0</inkml:trace>
  <inkml:trace contextRef="#ctx0" brushRef="#br0">11763 13168 9583,'-1'12'1135,"-3"-1"-895,3 1-30,-4 4 1,1-3-52,0 2-120,1-2 202,-2-2-226,3 6 82,-3-5 1,1 5-46,1-6 0,-1-3-537,4-1 501,0 1-768,0 3 212,0-4-182,0 3 392,5-9 124,1 4 0,2-5-372,-1 0 295,1 0-93,3 0-42,1 0 124,-1-5 1,1 4-27,-1-3-4,-4-2 210,3 4 1,-9-4 113,3 2 0,-3 3 0,4-4 0,-4 0 0,4 4 0,-5-4 0,0-1 0,0 5 0,0-4 570,0 5-220,0-5-17,0 4 440,0-4-157,0 5-164,-5 0 10,4 0-163,-4 5 1,5 1 413,0 6-201,0-1-289,0 0 0,0 1-225,0-1 60,0 1 1,0-1-320,0-5 208,0 5 0,0-5 134,0 5-1115,0 1 414,0-1 342,0 1-576,0-1 854,0-5 0,0 5 0,0-5 0</inkml:trace>
  <inkml:trace contextRef="#ctx0" brushRef="#br0">12232 11809 9254,'4'8'541,"-1"-1"-352,1-4-39,-4 7 1,4-4 151,0 6 32,5-1-179,-3 1 1,5-1 133,1 1 151,-1 4-160,6 2 0,-5 1 161,4 0-262,1 0 1,-3 4 185,5 0-399,-5-1 38,8 1 304,-9 0-356,3 0 74,-4 5 1,-1-4 128,0 3 0,5 1-88,-1-2 1,0 2 109,-3-1-217,-1-3 18,0 9 0,1-8-104,-1 6 67,-4-6-68,3 8 0,-5-8-151,2 6 157,4-6 108,-10 8-367,4-4 278,-5 6 0,0-1 58,0 0-80,0 1 96,0-6 0,-1 6-13,-3-4 0,1 3-2,-4-7 1,-1 3-47,-3-3 47,-1-1 13,6 2 0,-4-4 118,2 3-132,-2-8 20,4 3 191,-5-5 34,5 1 0,-2 2-225,1-4 131,4-1-118,-7-4 1,8 1 8,-6-1-93,6 1 101,-4-6 0,5 3-201,-3-5 184,3-1 0,-4 3-146,5-5 117,0 4-2019,0-5 470,-5 5 1588,4-4 0,-4 4 0,5-5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3:52:10.37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13420 4591 7870,'0'-6'-1442,"0"-4"1907,0 8-340,0-3 0,0 4 189,0-3 45,0 3 260,0-4 6403,0 5-6748,5 0 0,1 0-40,5 0 1,1-1 3,-1-3 0,1 3-18,-1-3 0,2 3-52,2 1 1,1 0 9,3 0 0,2-2-131,-6-2 1,5 3 94,-1-3 1,-1-1-167,1 1 1,-4 1-186,4 3 0,-5-4 144,2 0 0,-4 0-467,0 4 349,-1-5 1,-3 4-1635,-1-3-77,-4 3-612,2 1 1684,-15 0 0,2 5-973,-7 3 1795,-3-3 0,0 10 0,-4-2 0</inkml:trace>
  <inkml:trace contextRef="#ctx0" brushRef="#br0" timeOffset="1">13454 4728 7922,'-5'12'-1449,"3"-6"2552,-3-1-222,5 0-221,0-4-125,0 5-225,0-6 1,5 0 904,3 0-798,2 0 0,3 0 185,2 0 1,3 0 121,5 0 0,0 0 11,-1 0 0,1-4-272,0 0 1,4-4-498,-1 4 1,1-3 64,-4 3 1,-4-1-976,0 1 1,-1 3 171,1-3 1,-3 3-1097,-4 1 1868,-1 0 0,6 0 0,0 0 0</inkml:trace>
  <inkml:trace contextRef="#ctx0" brushRef="#br0" timeOffset="2">14744 3540 7997,'0'-11'9,"0"3"1141,0 1-284,0 4 101,0-7-301,0 9-126,0-4-501,0 0 1,-1 3 58,-3-1 0,-3 6-2,-9 5 1,-1 9 116,-6 5 1,-1 8-152,-3 8 1,-1-3 29,-2 3 1,2 2-165,5-2 1,0 4-13,0-4 1,9-4 46,3-4 1,7-4 40,0 0 1,3-2-138,1-1 1,9 0 127,2 0 1,7 0 5,-3 0 0,6 0 48,-2-1 0,-2-3-45,2 0 0,-5-3 13,2 3 0,-4-4 19,0 4 1,-2-5 10,-3 1 0,2 2-34,-5-2 0,1 0-2,-1-3 0,-3 3 16,3 0 0,-3 0-5,-1-3 1,0-5-26,0 1 1,0-1 22,0 5 1,0-5 35,0 1-64,0-5-1,0 7-138,0-9 161,0 9-118,0-9 98,0 5 0,2-6-9,1 0-3,-1 0 0,3 1-274,-5 3 266,5-3 8,1 4 0,4-4 36,-2 3 0,2-3-25,-2 3 0,-2-1 70,2 0-80,-1-1 0,5 8-3,-1-2 1,-3 2 11,-1 1 1,0 2 20,0 2 0,2 1 53,-5 4 0,4 1 137,-5-2 0,5 7 22,-4 0 0,0 6-111,-4-2 1,0 3-128,0 2 0,-4 3 90,0 0 1,-9 4-114,2-4 1,-3 5 72,3-1 0,-5-2 149,1 2 0,0-4-98,3 4 0,2-6-7,3-2 0,-2-1 85,5-6 1,0-1-119,4-3 1,0 0-22,0 0 1,1-2 65,3-2 0,3 2 19,4-6 1,4 0-27,1-3 0,3-1 223,-4 0 1,1 1-10,0-1 0,-4-3 24,3-1 1,-2 0 275,-1 0-197,-1 4-693,0-5 1,0 2 161,-4-1-2259,-2-4 1800,-5 2 1,0-4-2773,0 3 3359,0-3 0,-5 4 0,-1-5 0</inkml:trace>
  <inkml:trace contextRef="#ctx0" brushRef="#br0" timeOffset="3">17908 3712 8071,'0'-12'1074,"0"1"-618,0 5 1,-1-3 212,-3 5 1,3-1 262,-3 1-501,2 3 0,1-4-198,-3 5 1,3 5-103,-3 2 0,-1 9 95,1 3 1,-3 3 24,3 5 1,0-3-170,4 3 0,0 1 111,0-2 0,0 2-172,0-1 1,0-3 40,0 3 0,4-3-131,0-1 1,1-2 22,-1-2 0,-3 2 1,3-6 1,1 0 79,-1-3-40,-1-1 0,-3 0-312,0 1 0,4-5-37,0 1-653,0-5 0,-4 3-135,0-2-1315,0-3 1331,0 4 1126,0-5 0,0 5 0,0 1 0</inkml:trace>
  <inkml:trace contextRef="#ctx0" brushRef="#br0" timeOffset="4">18068 3803 8122,'0'-11'1039,"0"3"-153,0 0-374,0 6 0,1-3 255,3 5-530,-3 0 0,4 5 12,-5 3 0,4 3-11,0 4 1,0 4 111,-4 8 0,3-2-82,1 6 1,0-1-201,-4 4 0,0-3 114,0-1 0,0-4-264,0 0 1,0-5-18,0-2 0,0-5-89,0 1 0,0-2-254,0-2 0,0-3 28,0-1 15,0-4 1,0 3-140,0-2-1646,0-3 1086,0 4 1098,-5-5 0,-1 0 0,-6 0 0</inkml:trace>
  <inkml:trace contextRef="#ctx0" brushRef="#br0" timeOffset="5">18045 3997 8122,'-6'0'1567,"2"0"-998,8 0 0,2 0-127,5 0 1,1 0 77,-1 0 0,4 2 21,1 1 0,4-1 8,-1 1 1,4-1-266,4-2 1,-3 0-45,2 0 0,-5 0-633,-2 0 0,-5-4 308,1 0 0,-4-1-2056,-3 1 1175,2 3-76,-9-4 0,3 1 1042,-8 0 0,-7-5 0,-7 3 0</inkml:trace>
  <inkml:trace contextRef="#ctx0" brushRef="#br0" timeOffset="6">18045 3780 8117,'5'-7'1007,"3"-1"0,7 4-395,4-3 1,8 3 603,3-4 1,2 2-549,-2-2 1,8-2 231,0 3 0,0-4-368,0 0 0,-2 3-246,-2 1 1,-5 4-1161,-2-1 1,-4-1 613,-4 1 0,-4 2-3446,-7 6 3706,2 2 0,-9 6 0,4-1 0</inkml:trace>
  <inkml:trace contextRef="#ctx0" brushRef="#br0" timeOffset="7">19781 3849 7949,'0'-12'758,"0"6"47,0 1 1398,0 5-1990,5 0-96,-4 0 1,9 4 144,-2 0 0,2 4-105,2 0 18,-1 7 0,0-2 5,1 2 0,-1 2-201,1-2 4,-1 5-76,6-7 89,-5 9-41,5-10 0,-6 9-92,1-6 137,-1 0 1,1-4 110,-1 1-258,0-1 0,-3 1 36,0-1 144,-6 1 0,4-5-65,-2 1-1133,-2-6 592,3 8 256,-5-3-1350,0-1 780,0-1-554,0 0 1441,0-3 0,-5 3 0,-2-5 0</inkml:trace>
  <inkml:trace contextRef="#ctx0" brushRef="#br0" timeOffset="8">20032 3849 8014,'0'-12'17,"4"5"716,0-1 1,0 4 788,-4-3-680,5 4-705,-4-2 17,4 5-40,-5 0 1,0 5 95,0 3-172,-5 2 190,-1 6 0,-6 2-327,-4 5-153,-2 0 297,0 0 21,-3 0 0,3-1-213,-5 1 1,4 0-203,0 0 0,5-1 205,-1-3 0,2-2-61,2-1 1,3-4 60,0 4 1,5-8-566,-5 0 0,5-4-1746,0 3 2455,1-4 0,2 7 0,0-4 0</inkml:trace>
  <inkml:trace contextRef="#ctx0" brushRef="#br0" timeOffset="9">20238 3529 7990,'6'-5'0,"-1"2"498,-5-4-245,5-1 1,-3 1 118,1-1 1,0 5 44,1 0 91,-3-4-456,4 6 51,-5-4 0,1 5 38,3 0 250,-3 0-306,4 0-343,-5 0 372,0 5-283,0-4 1,0 9 183,6-3 43,-5 4-163,9 1 0,-4-5 78,6 1 36,-1-1-52,-5 5 0,5-2-58,-4-2 292,3 2-94,2-4 1,-6 2-70,-2-1 76,2 1-74,-4 3-12,3-4 18,-5 3-15,0-4 25,-5 11 249,-2-5 12,-4 10-263,-6-4 19,5 0 43,-10 3-52,9-8 1,-4 7-35,1-5 1,7 1 11,-2-5-177,2 0 201,3 1-3,1-6 1,5 4-36,0-8 29,0 3-26,0 0 253,0-4 22,5 4-94,1-5 1,7 0 0,1 0-11,1 0 0,0 0 53,-3 0 0,-1 0-59,1 0 1,-1 0-149,0 0 0,1-4-12,-1 0 0,-3 1 194,-1 3-585,-4 0 199,7 0-1767,-9-5-1947,5 3 3880,-6-3 0,5 5 0,1 0 0</inkml:trace>
  <inkml:trace contextRef="#ctx0" brushRef="#br0" timeOffset="10">20683 3735 8028,'0'-12'1730,"0"6"-684,0 1-162,0 5 1,0 5-638,0 2 0,0 5 0,0 3 1,0-1-113,0 5 0,0-1 0,0 2 152,0-1 0,0 0-392,0 4 130,0-5-6,0 3 0,0-4-598,0 2 342,0-3 143,0 1-507,0-9 281,0 7 115,0-9 1,0 2-337,0-1 297,0-4-684,0 2-27,0-5 0,-5 5 0,-1 1 0</inkml:trace>
  <inkml:trace contextRef="#ctx0" brushRef="#br0" timeOffset="11">20580 3929 7553,'0'-7'894,"5"2"-253,-3 5 111,3 0-59,-5 0-232,5 0 2,1 0-234,6 0-28,4 0 0,-2 0-70,5 0 1,4-3-178,4-1-907,-1 0 715,-3 4 1,4-1 198,-1-3-322,1 3 1,-5-6-525,-3 3 1,1 3-433,-5-3 685,0-2 412,2 5 1,-4-6 219,2 4 0,-4 0 0,-3-5 0,7 6 0,-2-3 0</inkml:trace>
  <inkml:trace contextRef="#ctx0" brushRef="#br0" timeOffset="12">21037 3837 5908,'0'-6'2681,"0"0"-1766,0 2-187,0 3 2,0-4-10,0 5 1,0 5-627,0 2 0,0 0-345,0 0 169,5 1 0,2 2-8,4-2 1,-3-2 66,-1-2 0,1-3 38,3 3 1,-3-3 3,0-1 0,-1 0 196,5 0 1,-1 0 344,0 0-428,1-5 0,-1 2 43,1-4 0,-2 3-68,-3-4 0,4 6 35,-4-2 1,0-1 159,0 1-68,-4 0 43,7 4-293,-9 0 0,8 5-244,-5 3 1,0 7 129,-4 4 1,3 3 355,1 1 0,1 5-124,-1 2 0,-3-1-68,3 2 1,-3-1 1,-1 8 0,0 2-288,0 0 0,0-3 114,0 1 1,-1-6-83,-3-2 0,2 0-245,-6 0 1,4-2 152,-3-5 1,3-6 329,-4-1 0,5-4-120,-5 0 1,4-5 686,-3 1-391,-1-5 503,-3 2-479,4-5 0,-3 0-18,2 0 0,2 0-32,-2 0 0,1-5-799,-5-3 1,1-2 348,0-2 0,0-3-1110,4 0 1,-2-7 175,5 0 1216,0-6 0,-1-7 0,-1 1 0</inkml:trace>
  <inkml:trace contextRef="#ctx0" brushRef="#br0" timeOffset="13">21414 3620 7967,'0'-11'0,"4"0"0,0-1 0,5 1 423,-2-1 1,3 5 76,2-1 0,-1 4 215,1-3-302,-1 4 16,0-2-206,-4 5 149,3-5 56,-4 4-93,6-4-440,-1 5 221,-4 0-57,-2 0 163,-5 0-227,0 5 164,0 1 0,0 5-302,0 1 1,-2 1 74,-1 2 1,-4-1-87,-4 5 0,3-5 105,1 1 1,-1 1-33,-4 0 1,5-1 13,-1-4 1,6 1 65,-2-1 0,3-3 130,1-1-121,0 1 284,0 3 0,5-3-87,2 0 1,3-6-144,2 2 0,-1-3 190,1-1 0,0 0 220,4 0 1,-2 0-147,5 0 1,-5-4-92,1 1 1,-2-1-2324,-2 4 1,-1-1 260,-2-3 1827,-3 3 0,0-5 0,1 6 0</inkml:trace>
  <inkml:trace contextRef="#ctx0" brushRef="#br0" timeOffset="14">22316 3632 7935,'-5'-13'1440,"4"-2"-1498,-4 9 279,5-1 979,0 2-254,0 5-865,-5 0 0,-1 5 45,-6 3 1,-3 2-103,0 1 1,-2 2 39,2 2 0,-2-1-172,-2 5 0,-2-5 67,2 2 0,1-3-86,-1 3 0,5-4 102,-1 4 0,2-8 172,2 0 1,3-2-112,0 2 1,5 1 106,-5-5-74,6 5 0,-4-7 34,6 6-55,0-6 0,2 7 26,2-5 0,2 1-2,5-1 0,4-2-5,1 6 0,5-4 192,2 3 0,0-4-214,4 1 1,-3 1-209,-1-1 1,-4 0-49,0-4 0,-5 0 113,1 0 1,-4 1-1464,-3 3 671,2-3-1497,-9 4 2387,4-5 0,-10-5 0,-1-1 0</inkml:trace>
  <inkml:trace contextRef="#ctx0" brushRef="#br0" timeOffset="15">22042 3997 7726,'12'7'692,"-1"-2"1,1-5-1,-1 0 0,0 0-223,1 0 1,3 0 40,0 0 1,0 0-179,-3 0 0,3 4-124,0-1 1,1 1-417,-5-4 0,0 0 207,1 0 1,-1 1-316,1 3 1,-1-3 245,1 3 1,-1-2-2414,0-2 2483,1 5 0,-1-4 0,1 4 0</inkml:trace>
  <inkml:trace contextRef="#ctx0" brushRef="#br0" timeOffset="16">22728 3655 7901,'6'-23'743,"-1"5"0,-1 2 408,0 4-363,-1 6 955,-3-4-682,0 8-777,5-3-86,-3 5 0,3 5 21,-5 3 1,0 3 89,0 5 1,0-1 166,0 8 0,0-3-76,0 7 1,0 1-138,0-2 0,0 5-162,0-5 1,0 5 67,0-5 0,0 5-226,0-4 0,0 0 136,0 0 1,0-3-21,0 3 0,0-3 72,0-1 0,0-4 15,0 0 1,0-4-2,0 4 1,0-9-42,0 2 1,0-3-231,0 2 182,0-5 1,0 1-1578,0-3 843,0-3-3402,0 4 2226,0-5 1854,-5 0 0,-7 0 0,-5 0 0</inkml:trace>
  <inkml:trace contextRef="#ctx0" brushRef="#br0" timeOffset="17">15795 5059 8091,'0'-6'1389,"0"-4"-918,0 9 453,0-4-129,0 5-331,-5 0-433,4 0 0,-9 1 166,2 3 0,-2 2-70,-2 5 0,1 6 103,0 2 1,-1 3-135,1 0 1,1 1 24,2 0 0,-1 0-111,5 0 1,0-2 50,4-2 1,0 3-178,0-3 1,2-1-32,2 1 1,2-4 106,5 4 1,4-5-112,1 1 0,4-2 93,-1-2 1,3-3 112,0 0 0,5-6-72,0 2 1,-1-3 142,-3-1 1,1-4 40,3 1 0,-7-6 165,3 1 1,-4-3 219,0-5 1,-1 2-190,-3-5 0,-6 4 157,3-4 1,-4-1-96,4-7 0,-6-2-403,-2-5 0,-3 3 52,-1 1 1,-1 1-341,-3-2 0,-2 3 80,-6 5 1,-3 3-68,0 5 1,-7 1-636,0 10 0,-3 0 346,-5 4 1,3 5-1808,-3 3 1136,4 7 1074,-1 8 1,4 6 0,0 6 0</inkml:trace>
  <inkml:trace contextRef="#ctx0" brushRef="#br1" timeOffset="85">15715 3735 8576,'0'-12'2004,"0"1"-1666,0-1 1,0 5 886,0-1-758,0 6 1,1-3 215,3 5-448,-3 0 1,5 1-1,-6 3 0,3 3-53,1 8 0,0 3 67,-4 5 1,1 0-132,3 0 0,-3 3 147,3 1 0,-1 0-366,0-4 0,-1 3 100,2 1 1,1-1 79,-2-3 1,2-4-290,-1 0 0,-1-5-514,4 2 1,-4-4-51,1 0 0,-3-5-25,-1 1-1688,5-6 1242,-4 4 1245,4-6 0,-5 5 0,0 1 0</inkml:trace>
  <inkml:trace contextRef="#ctx0" brushRef="#br1" timeOffset="86">16195 3655 8134,'0'-12'1027,"0"5"-117,0-1-38,0 0 138,0 2-295,0 1 0,0 6-299,0 3 0,-1 4-169,-3 7 1,-3 8 79,-4 7 1,0 8-73,-1 4 0,-4 4-378,-3 3 0,-2 0-6,2 4 0,-1-1 76,5 1 0,-4 2-192,3-6 1,1-4-223,4-7 1,-1-4 390,1-4 1,3-5 18,1-6 0,4-5-424,-1 1 188,3-8-1310,1 4 632,0-10 114,0 4 0,0-6 170,0-3 1,4 1 686,0-4 0,10-1 0,-2-3 0</inkml:trace>
  <inkml:trace contextRef="#ctx0" brushRef="#br1" timeOffset="87">16332 3952 8059,'-1'-11'933,"-3"4"-234,2-3-699,-3 8 0,0-8 0,-1 4 0</inkml:trace>
  <inkml:trace contextRef="#ctx0" brushRef="#br1" timeOffset="88">16309 3906 9375,'0'11'3224,"-4"2"-2632,0 2 0,-1 3-181,1 5 1,3 4-289,-3-1 0,3 6 63,1-2 0,0 0-568,0 0 0,0-5 261,0 2 1,0-4-527,0-4 0,0-3 69,0-4 0,0-1-224,0 1 0,0-5-918,0 1 849,0-6 871,5 4 0,-4-6 0,5 0 0</inkml:trace>
  <inkml:trace contextRef="#ctx0" brushRef="#br1" timeOffset="89">16457 3997 8059,'0'-11'0,"-3"3"556,-1 1 0,-1 4 440,1-1-453,3 3 1,-4 2-19,5 3 0,0 4-151,0 7 0,0 3-174,0 5 1,0 1 31,0 2 1,0-2-335,0 3 0,3-3 162,1-1 1,5-4-595,-1 0 1,-3-1-787,-1 1-661,2-3-13,-5-4 1994,4-6 0,0 4 0,2-3 0</inkml:trace>
  <inkml:trace contextRef="#ctx0" brushRef="#br1" timeOffset="90">16206 3929 8068,'5'-12'853,"3"1"1,7 3-40,4 1 0,7 0 96,0 0 0,7-3 227,1 2 1,1 2-516,3-2 0,0 4-642,-4-3 0,3 4 67,-7-1 1,-2-1-1834,-1 1 0,-4 2 1786,-4 6 0,-3 2 0,-4 5 0</inkml:trace>
  <inkml:trace contextRef="#ctx0" brushRef="#br1" timeOffset="139">4968 10313 8060,'0'0'0</inkml:trace>
  <inkml:trace contextRef="#ctx0" brushRef="#br1" timeOffset="140">4957 10313 8060,'0'-6'0,"-5"1"0,-2 5 0</inkml:trace>
  <inkml:trace contextRef="#ctx0" brushRef="#br1" timeOffset="141">4945 10302 8060,'7'-2'3810,"-4"-1"-3321,4 1 0,-1-3 113,5 5-329,1 0 0,-1 0-26,1 0 1,-1-4-61,1 1 0,-1-1-9,0 4 1,2 0-95,2 0 1,-2 0-50,2 0 1,-2-1 21,-2-3 1,1 2-137,-1-1 1,1 1 59,-1 2 1,0-3-180,1-1 0,-4 0 82,-1 4 0,-3-4-209,4 0-227,-6 1-255,3 3-3727,-5 0 3539,5 0 995,-3 0 0,8 5 0,-4 1 0</inkml:trace>
  <inkml:trace contextRef="#ctx0" brushRef="#br1" timeOffset="142">5471 10199 8135,'0'-8'10,"0"1"413,-5 4-105,3-7 1,-3 7-6,5-4 0,-1 4 176,-3-1 1,3 2 196,-3-2-206,3 3 122,1-4-121,0 5-66,5 5 1,0 1-88,3 6 1,2 3-136,-3 0 0,3 5-16,2-1 0,-1 3-98,1 1 1,-1 0-223,1-1 1,-1 1 164,0 0 1,1 0-106,-1 0 1,1-4 42,-1 0 1,-3-5-57,-1 1 0,0-6 10,0-1 0,2-5 318,-5 5-152,0-5 247,-4 2-7,0-5-233,0-5 0,0 2 76,0-5 1,0 0-57,0-8 1,-2 0-147,-1-3 1,1-7 130,-1 4 0,-2-9-306,1 1 1,-4-5-28,4-3 1,-3 1-45,3-4 0,-4-1 64,4-4 1,-1 5 139,2 3 0,1 3 46,-2 1 0,3 4-83,1 4 0,1 2 235,3 1 0,-1 4-44,4 0 0,-3 5 105,4-1 0,1 2-20,6 1 0,-2 5-96,2-1 0,-2 4-126,-2-3 0,2 3 100,2-4 0,-2 6-32,2-2 1,3-1 11,1 1 0,2-3 4,2 3 1,4-1-26,-1 1 1,7 1 158,2-4 1,0 3-15,7-4 0,0 4 106,4-3 1,4 0-273,4 0 0,-2-2 126,1 5 0,-5-5-113,2 2 1,-1 0 112,-3 0 1,2 3-121,-6-4 0,2 4-15,2-3 0,0 4 20,-1 0 0,0-3 27,-3 3 0,-4-1-114,-8 4 1,2-4-8,-5 0 0,-1 0 72,-3 4 1,0 0-3,0 0 0,-2 0 249,-2 0 1,-2 0-90,-6 0 0,1 0 56,-1 0 0,-1-1-56,-2-3 33,2 3 256,-9-4-782,4 5 345,-5 0-1364,0-5 0,-5 4 657,-2-3 0,-5 3-1157,-3 1 1,2 1 1890,-2 3 0,-3 2 0,1 5 0</inkml:trace>
  <inkml:trace contextRef="#ctx0" brushRef="#br1" timeOffset="143">5939 9925 8064,'-6'-7'514,"0"1"267,6 2-34,0 3-163,0-4-225,0 15 1,0-2-56,0 7 0,0-1-53,0 1 1,0 3-5,0 5 1,0 0-27,0-1 0,0 1-59,0 0 1,2 0-128,2 0 0,-3 0 78,3-1 1,-3 0-214,-1-3 1,1 1-20,3-4 1,-3-1 76,3-4 0,-3-3-21,-1-1 0,2-3 123,1 4-440,-1-6 102,3 9-927,-5-10-145,0 4-635,0-5 107,5 0 1878,-4 0 0,4 0 0,-5 0 0</inkml:trace>
  <inkml:trace contextRef="#ctx0" brushRef="#br1" timeOffset="144">6144 10130 8064,'-1'-6'-472,"-3"2"0,3 2 1738,-3-2-260,3 3 57,1-5-667,5 6 0,-2 0 325,4 0-451,1 0 1,3 0 46,1 0 0,-1-3-98,1-1 1,-1 0-15,0 4 1,1 0-127,-1 0 1,1 0 111,-1 0 1,0-4-543,1 0 320,-1 1 0,1 3-801,-1 0 1,-3-2 228,-1-1 1,-3 1-76,4-2 0,-4 3 678,3 1 0,-4-5 0,2-1 0</inkml:trace>
  <inkml:trace contextRef="#ctx0" brushRef="#br1" timeOffset="145">6476 10016 8087,'0'-11'1303,"0"4"-49,5-3-409,-4 9 189,4-4-600,0 5 0,0 1-388,3 3 1,1 2 108,-5 6 1,4 0 120,0 4 0,2-2-80,2 5 1,-1-2 0,0 2 0,1 3-84,-1-3 1,1-1-36,-1 1 1,1-5-304,-1 1 1,0 1 160,1 0 1,2-1-355,-3-4 0,3 0 34,-6-4 0,-2 2-197,2-5 0,-4 1-570,3-1-377,-4-3 75,2 4 789,-5-5 664,0 0 0,-5 5 0,-2 1 0</inkml:trace>
  <inkml:trace contextRef="#ctx0" brushRef="#br1" timeOffset="146">6738 9970 8101,'-6'-16'156,"-3"7"385,5-2-106,0 2 1,3 2 160,-3 4-266,3 1 0,-9 7-79,2 3 1,2 7-292,-2 4 1,0 4-68,-8 4 1,4-2-90,-4 6 0,0-1-71,1 4 0,1-1-363,6-2 1,-2-3-1013,2-5 1642,3-1 0,0 6 0,5 1 0</inkml:trace>
  <inkml:trace contextRef="#ctx0" brushRef="#br1" timeOffset="147">6853 9925 8013,'5'-12'0,"-4"1"544,3-1 0,2 2 299,2 3 370,7-3-682,-2 3 1,3-3-82,-5 2 1,1 3-233,-1 5 0,-3-1-28,0-3 1,-1 3-130,5-3 40,-1 3 1,-1 2-151,-2 3 1,-2-1 96,-2 4 0,-3-3-378,3 4 0,-3-1 32,-1 5 1,-5-1-57,-2 0 1,-1 5 117,-3-1 1,2 4 12,-7-4 0,8 4-8,0-4 1,0 2 46,-3-2 0,1-2 1,2 2 0,-1-2-181,5-2 29,1 1 110,3-1 0,1-1 1210,3-2 0,0-3-494,7-5 1,-2 0-266,6 0 0,-1 0-12,1 0 0,3 0-25,5 0 1,-4 0 104,0 0 0,-4-4 61,4 0 0,-5-1 75,1 1 0,-2 3 698,-2-3-1128,-4 3 0,3 1 0,-4 0 0</inkml:trace>
  <inkml:trace contextRef="#ctx0" brushRef="#br1" timeOffset="148">4922 3860 8188,'-10'-12'35,"3"-4"224,-9 9 59,4-3 1,0-1-129,1 4 0,3-2 1026,1 5-212,4 0-551,-2 4-208,5 0 1,6 10 120,6 6 0,0 4-184,8 3 1,-1 3-1,3 1 0,1 4-49,0-5 1,0 2 64,0-1 0,-4-3-309,0 3 1,-4-3 124,4-1 0,-5-2-215,1-2 0,-2-2 109,-2-6 1,-3 0 31,0 1 0,-6-5 51,2 1 338,-3-5 426,-1 2-12,0-5 0,-1-5-553,-3-3 1,-2-3-204,-6-5 1,5-1 172,-1-6 1,1-5-362,-5-3 0,2 1 16,2-4 0,-2 2 33,3-6 1,0 2-35,0 2 1,3 1 67,-4 3 1,6-2 65,-2 5 1,3 1-25,1 3 0,0 0 111,0 0 1,1 0-69,3 0 0,2 2-149,5 2 1,1-1 195,-1 4 0,2 1-5,2 4 0,3 0 85,5 4 0,0-3-77,-1 2 0,6 2 168,3-2 1,7 2-115,4-2 0,3-1 43,5 5 0,2-3-327,5 3 1,0-1 360,0 1 0,2 3-88,2-3 1,-3 3-4,3 1 1,1 0-131,-1 0 1,4 0 128,-4 0 1,0 0-253,-4 0 0,-5-4 74,-3 0 1,-7 0-17,-4 4 1,-2-3 63,-2-1 0,-1 0 71,-3 4 0,-2-4-9,-5 0 0,-4 1 1,0 3 0,-5-4 79,1 0 0,-6 0 421,-1 4-1346,-6 0 317,9 0-1663,-10 0 900,4 0 1303,-15 0 0,-3 10 0,-10 3 0</inkml:trace>
  <inkml:trace contextRef="#ctx0" brushRef="#br1" timeOffset="149">5539 3735 8155,'-11'-7'263,"-1"-3"1,5 9 741,-1-3-79,6-2-100,-4 4-238,6-3 487,0 5-945,6 11 1,-4-3 88,6 11 0,-5 0-102,5 4 1,-4 0-94,4 0 1,-5 4-55,5-1 1,-4 1 102,3-4 0,-4 0-283,1-1 0,-2-3 122,2 1 0,-3-7-261,3 3 0,-1-4 160,0 0 0,-1-5-572,2 1 1,-3-4 48,-1 3 1,0-3-1125,0 4 1836,0-6 0,5 14 0,1-4 0</inkml:trace>
  <inkml:trace contextRef="#ctx0" brushRef="#br1" timeOffset="150">5768 3906 7989,'-6'-6'1025,"5"1"-150,-9 5 245,9-6 3,-4 5-42,5-4-569,0 5 0,5 0-225,2 0 0,4 0-62,0 0 1,0 4-97,1 0 1,-1 0 109,1-4 1,0 0-201,4 0 0,-4 0-54,3 0 1,-1 0-101,2 0 1,-4-4 125,4 0 1,-4 0 59,0 4 0,-1-1-884,1-3 0,-5 3-35,1-3-667,-6 3 1,5 1 1514,-4 0 0,-1 0 0,3 0 0</inkml:trace>
  <inkml:trace contextRef="#ctx0" brushRef="#br1" timeOffset="151">6144 3826 8055,'-6'-11'704,"0"4"-403,2 3 0,3 2 550,-3-2 127,3 3 46,1-4-693,5 10 1,-3 2-28,6 9 1,-1-2-232,5 5 1,-1-2 105,1 2 1,0 4-267,4 0 0,-4 0 110,4 4 0,-3 1-101,3-2 0,-4 0-104,4-7 1,-7 1-70,-2-5 1,1-1-188,3-6-34,-4 2-577,3-9 413,-9 4-1362,4-5 1998,-5 0 0,0 0 0</inkml:trace>
  <inkml:trace contextRef="#ctx0" brushRef="#br1" timeOffset="152">6384 3815 7965,'-5'-7'0,"3"-2"1518,-6 6-480,5-1-391,-7 4 1,4 1-223,-5 3 1,-1 6-254,1 5 1,-4 9-64,-1-1 1,0 5-206,1 3 0,-2-5 67,-2 8 1,3-6-47,4 3 1,1-7-2133,-1-1 1618,6 0 1,1-11-1696,5 4 2284,0-9 0,5 3 0,1-3 0</inkml:trace>
  <inkml:trace contextRef="#ctx0" brushRef="#br1" timeOffset="153">6419 3723 7965,'3'-12'-252,"1"-4"0,4 4 762,-4-4 1,4 4-85,0 0 1,-2 2 120,2 2 1,-4 0-161,3 4 0,-3-1 64,4 1 1,-4 3-57,3-3 0,-3 3 115,4 1-474,-6 0 69,8 0 1,-8 1-76,1 3 0,3-2 143,-3 6 0,0 1-485,-7 6 0,2-1 143,-6 5 0,0-4-204,-3 4 0,-1-4 147,1 4 0,3-5-4,1 2 1,4 0 279,-1-1 0,3 1-77,1-5 0,0-3 260,0-1 0,1 0-80,3 0 0,3-2 63,4-5 0,0 0-21,1 0 0,-1 0 269,1 0 1,3 0-217,0 0 0,0-1-196,-3-3 0,-1 2-1814,1-6 1074,-1 5 688,1-2 0,4 0 0,2-1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9799 4112 8174,'0'-7'60,"-1"-2"183,-3 5 0,1-1 284,-4 2-161,4 1 61,-2-3 74,0 5-135,4-5 0,-4 4-291,0-4 54,3 5 0,-4 5 237,2 3-571,3 2 219,-9 6 0,9 2 6,-3 5-12,-2 0 0,4 5 35,-2 2 0,3 4 28,1 4 1,0-2-28,0 2 0,1 3 37,3 0 0,-2 5-126,1 4 1,2-3 143,-1 2 0,1-2-230,-1-1 0,-3-2 78,3-2-479,2-3 432,-4-4 0,3-2 52,-5-3 0,1-2 26,3-5 1,-3 0 35,3-1 1,-3-4-46,-1-3 1,-1-3-389,-3-5 236,3 4 46,-9-10 0,3 4-262,-4-5 0,0 0-86,-1 0 1,-3-1-43,0-3 0,-4-2-771,3-6 1298,-4-4 0,2-2 0,-4-5 0</inkml:trace>
  <inkml:trace contextRef="#ctx0" brushRef="#br0">9571 4888 8174,'6'-6'-308,"4"-1"-39,-2 4 0,-2 0 1380,2-5-580,-1 6 1,5-4 63,-1 2 1,1 3-113,-1-3 1,0-1-367,1 1 0,3-4 137,0 4 0,2-1-126,-2 2 1,-1 1 57,5-2 1,-1 2-109,1-2 0,2 3 0,-3-4 0</inkml:trace>
  <inkml:trace contextRef="#ctx0" brushRef="#br0">10153 4888 8192,'-6'-11'516,"2"-1"-332,-2 6 1,4 0 183,-1 2-284,1 3 346,2-5 1267,0 6-1706,5 0 1,-2 6 198,5 1 0,-5 5-80,5 3 0,0-1 1,3 5 1,2 1-72,2 7 0,1-3-8,3 2 0,2 2-55,-6-1 0,4 2-73,-4-6 1,4 5 122,-4-9 1,5 5-168,-5-5 1,0-2 94,-4-2 0,-3-4-305,0-3 61,-1 2-898,5-4 31,-6 1-312,-1-2 448,-5-5 1020,0 0 0,-5-5 0,-1-2 0</inkml:trace>
  <inkml:trace contextRef="#ctx0" brushRef="#br0">10450 4831 8124,'0'-11'0,"0"-1"0,0 6 0,-1-3-217,-3 5 1642,3 0-826,-9 4 0,7 2-155,-5 1 1,0 6-151,-8 10 1,0 0-171,-3 8 0,-3 6 115,3 1 0,-1 4-277,1 0 0,-3 2-140,3 2 1,-1 1-176,1-5 1,2-4-223,6-3 1,0-7 274,-1-1 0,2-2-52,2-6 0,3-3-210,5-5-1044,0-4 756,0 2 850,5-5 0,7-5 0,6-1 0</inkml:trace>
  <inkml:trace contextRef="#ctx0" brushRef="#br0">10599 4865 8013,'0'-6'1061,"0"-4"-91,0 9-164,0-5-330,0 6-248,0 6 0,3 0-126,1 5 1,4 1 112,-4-1 0,3 1-109,-3-1 0,5 0 81,-1 1 1,-2-1-331,1 1 1,0-1-433,0 0-579,4 1 237,-5-1 0,4-3 436,-2 0 0,-2-6-332,-2 2 0,-2-3 813,6-1 0,-5 5 0,7-3 0,-4 3 0</inkml:trace>
  <inkml:trace contextRef="#ctx0" brushRef="#br0">10873 4934 8013,'0'-12'0,"0"5"558,0-1-30,0 6-44,0-9 416,-5 10-603,-2-4 0,-4 5 144,-1 0 0,1 5-133,0 3 1,-1 2-359,1 1 1,-1 5 124,1-1 1,-1 4-19,1-4 0,1 4-71,2-4 1,-1 6-209,6-2 0,-5-2-76,4 3 1,0-5 146,4 4 0,0-4 60,0 4 0,0-5 48,0 1 1,0 2 140,0-2 0,0 0-15,0-3 0,4-1-24,0 0 1,1 1-37,-1-1 0,-3-3 14,3 0 0,1-5-127,-1 5 1,1-4 63,-1 3 50,-3-4-898,4 2 575,-5-5 0,4 1-117,0 3 416,-1-3 0,-3 4 0,0-5 0</inkml:trace>
  <inkml:trace contextRef="#ctx0" brushRef="#br0">11387 3986 8990,'-8'5'544,"0"3"1,1 7-360,-5 4 1,1 6 29,-1 2 1,-3 6-14,0 1 1,0 0-14,3 4 1,1 3-61,0 1 1,-1 2-7,1 2 0,1 0-288,2-1 0,-1 5 298,5-1 1,0 3-173,4-6 1,0 2 89,0-6 1,0 1-99,0-1 0,0 1 77,0-5 0,6-1-27,1-6 1,3-2-7,2-2 0,-1-5 2,1 1 1,3-1 63,0-7-39,0 5 0,-3-11 44,-1 3-44,6-4 1,-5 3 340,3-4-477,-2-2 160,-6-5 15,3 0-9,-4 0-29,0 0-25,-1-5 0,-5-6 0,0-7 0</inkml:trace>
  <inkml:trace contextRef="#ctx0" brushRef="#br0">11489 4637 8185,'0'-12'512,"0"1"-144,0 0-242,0 4 1,0 1 425,0 2-218,0 3 0,2-3-89,1 8 0,4 2 31,4 6 0,1 0-99,-1 4 0,4 1-140,1 6 1,3 4 72,-4-1 0,5 1-271,-1-4 1,1 0-149,-1 0 255,3-1 0,-5-3 137,2 1-822,-3-7 504,-5 4 1,1-9-128,-1-1-572,1-4 168,-6 7 236,4-9-599,-8 9 564,3-8 565,-5 3 0,-5-5 0,-2 0 0</inkml:trace>
  <inkml:trace contextRef="#ctx0" brushRef="#br0">11763 4614 8185,'0'-11'0,"0"-1"0,0 1 344,0-1-13,0 6 505,0 1-500,-5 20 1,0-3-97,-2 14 0,-5-3-238,1 8 1,-1-5 102,-3 5 0,1-5-197,-1 5 0,2-5 88,-2 5 1,2-7-752,2-1 1,5-2 75,2-5 0,-1 3 679,1-4 0,-5 0 0,3-4 0</inkml:trace>
  <inkml:trace contextRef="#ctx0" brushRef="#br0">11980 4945 7678,'0'8'790,"0"-1"-345,0 1 0,0 3-7,0 1 1,-1 1-25,-3 2 1,3 1-11,-3 3-638,3 3 233,1-4 1,-1 5-257,-3-1 226,3-4-69,-4 4 1,3-10-943,-1 4 818,1-4 1,-3 0-1213,5-1 624,0-4 812,-5 3 0,-1-4 0,-6 5 0</inkml:trace>
  <inkml:trace contextRef="#ctx0" brushRef="#br0">12243 4603 8008,'-5'-12'1003,"-1"1"-621,-1 4-162,-3 2 696,9 10-394,-9 2-147,9 9 1,-10-3-343,10 9 11,-4-5 1,1 6 297,0 0-723,1 0 314,8-5 1,-3 2 210,6-5-538,-1 0 309,5-3 0,-1-6 5,1-2 0,0 1 88,4-1-323,-4 0 179,5-4 1,-2-2 8,0-1 372,1 1-274,-5-8-5,0 4 261,1-6-101,-6 1 0,3 3-86,-5 1 237,5-1-241,-8-3 0,4 3 119,-5 0-73,0 1-32,0 0 0,0 1-133,0 2-15,0 3-144,0-4 143,5 5 0,-4 6 53,3 6 112,-3 4-75,5 7 0,-5 1-18,3 3 215,2 7-102,-5 2 1,8 3 194,-5-5-265,5 6 5,-8-5 1,9 8-62,-2-5 62,-3 5 1,4-7-40,-5 2 1,3-2 68,-3-2 0,0-5-289,-4-2 245,0 2 0,0-9-71,0 3 274,-5-8-222,-2 2 1,0-6 284,-1 1 4,1-6-254,-5-1 1,1-5 395,-1 0-231,1 0 1,-2 0-257,-2 0 0,1-5 39,-5-3 1,0-2 135,-4-1 1,4-2 79,0-2-527,5 2-551,-2-8 0,5 3 24,4-5 1,2-1-311,5-3 1,0-2 1175,0-5 0,10-6 0,3 0 0</inkml:trace>
  <inkml:trace contextRef="#ctx0" brushRef="#br0">12494 4043 7985,'-11'-18'280,"5"7"0,-1 2 87,4 5 385,1 0-393,-3 4 1,5 2 79,0 1 0,4 10 40,0 10 1,6 1-167,1 6 1,2 1-33,6 3 1,1 2-54,7 2 1,1 1-200,2 3 0,2 1 214,-5-5 0,3 9-392,-3-1 0,-2 6 290,-6-3 0,-2 5-194,-6-5 0,-1 4-102,-2-3 0,-3-1-61,-5-3 1,-6-1-871,-6-4 1,-7 6 121,-11-5 964,-1 5 0,-13-10 0,2 5 0,-2 1 0,-2 1 0</inkml:trace>
  <inkml:trace contextRef="#ctx0" brushRef="#br0">17965 4900 10793,'0'12'349,"0"3"1,0-1-172,0 5 1,0 4-39,0 4 0,0 1 30,0-1 0,0 0-53,0 4 0,0 1 27,0-6 1,0 1 11,0-4 0,0-2-496,0-2 0,0 2 179,0-6 1,0 0-197,0-3 0,0-5 142,0 1 1,4-4-410,0 3-519,-1-4-586,-3 2 1729,0-5 0,-5 0 0,-1 0 0</inkml:trace>
  <inkml:trace contextRef="#ctx0" brushRef="#br0">18182 4911 8127,'0'-6'346,"0"1"38,0 5 328,0 5 0,0 6-216,0 8 0,0 3-82,0 0 1,4 3-161,0 1 0,-1 0-257,-3 4 0,4-5 112,0 2 0,0 1-64,-4-1 0,4-2-197,-1-6 1,3 1-244,-3-4 0,-1-1-1200,1-4 714,4 1-1243,-6-1 2124,4-5 0,-5 5 0,0-5 0</inkml:trace>
  <inkml:trace contextRef="#ctx0" brushRef="#br0">18148 5162 8127,'7'-10'800,"1"2"-487,0 3 0,3 5 260,0 0 0,1 0-152,-1 0 1,6 0-58,2 0 0,2 0-95,2 0 0,0 0-258,0 0 1,-4 0-42,0 0 0,-1-3-33,1-1 1,-3-1-925,-4 1 0,-1 3 532,1-3 0,-6 1 455,-2-1 0,-3 3 0,-1-4 0</inkml:trace>
  <inkml:trace contextRef="#ctx0" brushRef="#br0">18125 4957 8127,'5'-7'-596,"-2"1"887,4 2 0,2 3 498,6-3 1,3 3-200,5 1 0,5-4-175,2 0 1,3-3-12,1 3 1,5-1-121,-1 1 1,4 1-412,-4-4 1,-4 4 0,-4-1 1,-3-1-1509,3 2 1634,-9-1 0,10 4 0,-6 0 0</inkml:trace>
  <inkml:trace contextRef="#ctx0" brushRef="#br0">19770 4831 9043,'0'13'287,"0"2"1,3 3-19,1 5 1,0 1-163,-4 2 0,0 0 86,0 4 1,4-3-269,0 3 0,1-1-1,-2 2 0,-1-3 33,2-5 1,-3-2-127,-1-2 0,4 2-196,-1-6 0,1-4-1021,-4-3 659,0-1 727,0 0 0,0-2 0,0-5 0</inkml:trace>
  <inkml:trace contextRef="#ctx0" brushRef="#br0">19758 4968 8131,'0'-18'-238,"0"2"844,5 4 0,-4 5 267,3-1-562,3 6 0,-1 2-52,5 7 1,2 3-21,2 2 1,-1 4-48,5 3 0,0 4-82,4 4 0,0-2-203,0 6 1,0-6 204,0 2 1,-4-3-110,0-1 0,0-2-46,3-2 0,-4-2 82,-3-6 1,2 1 385,-2-1-300,0 0 439,-3-4-18,-6-2 230,4-5-441,-8 0 0,3-5 52,-5-3 1,-2-2-12,-1-1 0,1-5-102,-1 1 1,-3-5-445,3 1 148,-6-8 1,6 3 240,-4-3-678,4-2 366,-2 0 0,4-1-665,-3-1 535,3 1 1,-4 0-150,5 4 0,0 2-279,0 1 0,0 1-68,0 3 0,1 3 254,3 4 0,-3 1-530,3 0 0,-2 4-228,2 3 1223,2 3 0,6 1 0,-1 0 0</inkml:trace>
  <inkml:trace contextRef="#ctx0" brushRef="#br0">20489 4854 8100,'-5'-6'0,"4"0"938,-9 6-541,8 0 0,-8 0 339,2 0-397,3 0 0,-6 7-137,0 4 0,-1 2-115,-3 6 0,2 0-121,2 4 1,-1 1 113,1 3 1,5-3-71,2 2 0,3 2 61,1-1 0,1 0-344,3-5 1,2 0 104,5-3 0,2-3-38,2-4 1,3-4 215,5-1 1,1-4 181,3 0 1,-2-1 39,6-2 1,-6-5-117,2-3 0,-5-2 242,-3-2-162,3 1 1,-11 0-13,1-1 1,-2-4 18,-6-3 1,0-3-270,-4-1 47,0 0 1,-5-3-290,-3-1 1,-7-3 157,-4 3 1,-4 0-419,-4 5 0,3 0 281,-3 3 0,-1 4-477,2 7 0,-1 3 261,4 5 0,4 1-491,0 3 994,10-3 0,-11 15 0,7-4 0</inkml:trace>
  <inkml:trace contextRef="#ctx0" brushRef="#br0">20889 4900 8158,'0'-12'0,"1"2"0,3 2 0,-3 2 965,3 2-558,-3 3 1,0-4 251,3 5 0,-2 5-212,1 3 0,-1 3-187,-2 4 1,0 3 11,0 5 1,0 1-224,0 3 0,3-3 62,1 2 0,0 2-39,-4-1 1,1 0-468,3-5 1,-3-3 225,3 0 1,1-5-472,-1 2 1,0-7-56,-4-2-1406,0-4 979,0 2 1122,0-5 0,-5 0 0,-2 0 0</inkml:trace>
  <inkml:trace contextRef="#ctx0" brushRef="#br0">20615 4854 8132,'17'-12'350,"0"6"0,-3 1-53,5 5 0,1-4 378,11 0 1,3-3-211,4 3 1,9-1 580,-1 1 1,3 2-436,1-6 1,-7 4-204,2-3 1,-3 4-1167,0-1 1,-8 3 563,-7 1 0,-8-4-1155,-4 0 1349,-7 1 0,-8 3 0,-6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12426 2867 8101,'0'0'0</inkml:trace>
  <inkml:trace contextRef="#ctx0" brushRef="#br0">12426 2855 8101,'6'-6'-160,"1"-3"407,-4 5 274,-1 0-314,3-1 0,-1 3 313,-1-6-261,1 6 1,-3-5 307,3 3-60,-2 3-406,3-4 195,-5 5-59,-5 0-285,3 0 82,-8 0 1,2 1 260,-7 3-364,3-3 77,-10 10 0,4-5 99,-5 5-211,1 6 71,-1 1 0,-5 4 164,-3 1-267,3 5 11,-10 1 1,8 7 38,-8 2 33,2-2 0,6 8 63,-1-2 1,2-2 22,-1 2 0,3-5-87,8 1 1,1-2 72,3-2 1,6-1-157,-2-3 0,7-2 89,0-5 0,3-5-29,1-3 1,0-2 20,0-2 0,0-3-119,0 0 1,1-6 214,3 2-338,-3-3 1,6-1-722,-4 0 346,-1 0-53,3 0 0,-5-1-126,0-3 852,0 3 0,-5-9 0,-2 3 0</inkml:trace>
  <inkml:trace contextRef="#ctx0" brushRef="#br0">11798 3426 8101,'0'-6'237,"0"0"237,0 2 282,-5 2-283,3-3 135,-8 5-342,9 0 1,-8 5-172,5 3 1,-1 6 78,1 1 0,2 6 30,-6-2 0,6 2-235,-2 2 0,1 0 39,0 0 0,1 0-110,-2-1 0,3-3 52,1 0 0,0-5-245,0 2 238,0 1 248,0-4-36,0-1 40,0-7 184,0-5-81,5-5 0,2-2-114,4-4 0,4-4 55,1-1 0,4 1-90,-1 4 1,6-5-194,2 1 0,0 0 70,-5 4 1,1-1-50,0 1 1,-1 1 51,-3 2 1,1-1-21,-5 5 0,-3-3-1039,-5 3 423,-4 0-1482,2 4 2089,-5 0 0,-10 5 0,-3 1 0</inkml:trace>
  <inkml:trace contextRef="#ctx0" brushRef="#br0">12940 2136 8211,'-7'-5'-936,"-3"3"803,9-8 872,-4 4-386,0 0 1,4-1 83,-3 3 96,3 3 61,1-4 484,0 5-939,0 5 1,0 1 95,0 6 0,0-3-34,0 2 0,3-2-25,1 6 0,1 2-34,-1-2 1,-1 5-15,4-1 1,-4 3-130,1 1 0,1 3 143,-2 1 0,1 0-142,-4-4 1,0-1-161,0 1 0,-4 0 72,1 0 1,-2-4-66,1 0 0,1-5 25,-4 1 1,0-2 45,0-2 1,-4 1 31,4-1 1,-3-1-55,-2-2 1,1-2 40,-1-2 0,1-3 4,0 3 1,-5 1-143,1-1 0,-1 0 94,0-4 1,4 0-829,-3 0 296,2 0 204,1 0 435,6-5 0,1 3 0,5-3 0</inkml:trace>
  <inkml:trace contextRef="#ctx0" brushRef="#br0">13225 2273 8054,'0'-8'512,"0"1"116,0 4-214,-5-2 1,0 4-113,-2-3 1,0 3 129,3-3 0,2 4-119,-6 4 1,4-2-191,-3 6 0,3-1 109,-4 5 0,5 4-160,-5 3 0,4-1 18,-3 1 1,4 0-128,-1 4 1,3-4-236,1 0 1,0-4 168,0 4 1,5-5-35,3 1 0,2-2 72,1-1 1,1-6-102,-1-2 1,1 1 66,-1-1 0,4-1 85,0-3 0,4-1-14,-3-3 0,0 2 13,-1-6 0,-2 1 62,2-5 0,2 1-62,-2-1 0,-1 1 63,-6-1 1,-2 0-50,-2-3 1,-3 2 159,3-2 0,-3-2-96,-1 2 0,-5-4-179,-3 4 0,-3-2-59,-4 2 0,2 2-164,-2-2 1,-2 4-62,2 3 0,-4 3-920,4 5-199,0 0 1519,3 5 0,-4 6 0,-2 7 0</inkml:trace>
  <inkml:trace contextRef="#ctx0" brushRef="#br0">13602 2193 8083,'-6'-12'0,"1"6"496,0-4-190,3 9 1,-3-6 679,5 3-614,0 3 0,0-3-228,0 8 1,0 3 119,0 4 0,0 4-171,0 0 0,0 6 94,0-2 1,0 2-93,0 2 0,0 0-189,0 0 0,0 0-2,0 0 0,2-1-322,1 1 0,-1 0 208,2 0 0,-3-4-55,-1 0 0,0-5 39,0 1 1,1-6-380,3-1 53,-3-1 85,4 0 1,-3-2-300,1-5 159,-1 0 607,3 0 0,-5-5 0,0-2 0</inkml:trace>
  <inkml:trace contextRef="#ctx0" brushRef="#br0">13785 2181 8029,'0'-6'270,"5"1"0,-4 6 74,3 3 107,-3 2-250,-1 6 0,0 0 143,0 4-321,0-4 149,0 10 0,0-4 230,0 5-718,0-1 269,0 1 0,0 0-452,0 0 416,0-5 1,0 2-101,0-5 0,0 0-6,0-3-204,0-1 1,0-3 117,0 0 1,-1-6-156,-3 2 97,3-3 333,-4-1 0,0 0 0,-1 0 0</inkml:trace>
  <inkml:trace contextRef="#ctx0" brushRef="#br0">13751 2387 8029,'0'-18'-480,"0"2"386,0-1 0,4 5 174,-1-4 1,2 4 608,-1 0-401,3 6 0,0-3-67,1 5 1,-4 2-100,3 5 1,-3 4 88,4 4 1,-1 1-280,5-1 1,-1 4 15,1 0 1,-1 6-31,0-2 0,5-3 15,-1 0 0,4 0-35,-4-1 1,2-3 275,-2-5 1,-3 0-143,4 0 1,-4-2 119,0-5 0,-5 0 27,1 0 400,0 0-214,-2 0 0,-1-1 459,-5-3-410,0-2 1,0-6 38,0 1 0,0-2-350,0-2 0,-1 2 127,-3-2 0,3-3-78,-3-1 1,3 2 76,1-2 1,-4 0-343,0-4 1,0 0-13,4 0 0,2 5-390,1 3 1,-1 2-481,1 2-617,4 0-510,-6-1 1522,9 6 1,-7 1-737,4 5 1336,-4 5 0,7 1 0,-4 6 0</inkml:trace>
  <inkml:trace contextRef="#ctx0" brushRef="#br0">14322 2101 9490,'0'12'1105,"4"1"-930,-1 2 1,1 3-1,-4 4 0,0 1-130,0 0 0,0 1 90,0 3 1,0-3-209,0 3 0,4-3 56,0-1 0,0-4-200,-4 0 1,3-5 61,1 1 1,0-3-35,-4 0 0,1-6 31,3-2 1,-3-1-580,3 0-412,-3-1-622,-1 3 1771,-5-15 0,-1 2 0,-5-9 0</inkml:trace>
  <inkml:trace contextRef="#ctx0" brushRef="#br0">14139 2113 8069,'11'-6'461,"5"0"-111,-1 6 489,5-5-475,-2 4 0,6-4 271,3 5 384,2 0-599,10-5 1,-3 4 224,2-3-150,-3-2-291,-5 4 0,-3-3-666,-4 5 412,0-5 1,-5 4-798,-3-3 1,-6 3-848,-1 1 1694,-6 0 0,-2 5 0,-6 1 0</inkml:trace>
  <inkml:trace contextRef="#ctx0" brushRef="#br0">16515 3198 7762,'-7'-8'399,"3"1"0,2 4 40,-2-1-88,3-2 0,-4 3 232,5-4-430,0-1 0,0-3 30,0-1 0,5 1-56,2-1 1,5 0-2,3-3 1,3 1 79,5-5 0,1 0-29,2-4 1,5-1 2,7-3 1,0-1-166,8-2 1,-2-3-144,9 2 0,-3-2 45,3-1 1,-3 0-389,3-1 1,0 0 413,-24 15 0,-1 2 1,1 2-1,0 0-89,-1-1 1,1 0-1,24-10-191,0 0 1,-8 3 209,0 1 1,-7 4 86,0 0 1,-7 5 11,-4-1 0,-3 4 172,-2 3 1,-4-1-126,-3 6 0,-3-3 495,-4 3-750,2 1 70,-9-3 0,3 5-124,-8 0 1,-4 2-1390,-7 1 1679,-3-1 0,-10 8 0,-1-4 0</inkml:trace>
  <inkml:trace contextRef="#ctx0" brushRef="#br0">16457 2958 7466,'0'-6'1547,"0"1"179,0 5-893,0-5-225,0 3-260,0-3 147,0 5-313,0 5 23,0 2 1,-1 8-293,-3 0 70,-2 0 0,-4 0-25,2 1 44,-2 4 0,4-6-286,-6 5 193,1-5 24,5 2 1,-3-4-85,5-1 1,-4 1 85,4-1 1,1-3-157,3-1 152,-5-4 0,3 3 68,-1-2 60,1-3 18,2 4 123,0-5-203,5 0 0,-2 0 133,4 0 1,-3 0-55,4 0 1,0 0 160,3 0 1,0 0-4,1 0-123,4 0 1,-2 0 182,5 0 0,0 0 154,4 0-218,0 0 0,4-3-42,-1-1 0,-3 0-6,-4 4 0,-5-4-151,1 0 1,-2 1 237,-2 3-619,-4 0 0,-1 0 45,-2 0-1219,-3 0-2086,4 0 3610,-15 0 0,-3 5 0,-9 1 0</inkml:trace>
  <inkml:trace contextRef="#ctx0" brushRef="#br0">18490 1827 8141,'-5'-6'0,"4"-4"0,-4 3 0</inkml:trace>
  <inkml:trace contextRef="#ctx0" brushRef="#br0">18468 1770 10961,'-7'0'-97,"1"5"219,2 3 0,3 6 160,-3 1 0,-1 5-159,1-1 0,-1 3 32,1 1 0,3 0 3,-3 0 0,3-1 19,1 1 1,0 4-74,0 0 0,0-1 54,0-3 1,0 1-190,0 3 0,1-3 110,3 3 0,-2-3-187,6-2 0,-2 1 118,2 0 0,2-1-146,-2-3 1,-2 1 64,2-5 0,-4 4 63,3-3 0,-4 0-157,1-1 1,-3-2 136,-1 2 0,0 2-79,0-2 0,-5 4 75,-3-4 1,-2 0-98,-1-3 1,-1 3 79,1 0 1,-1 1 9,1-5 1,1-3-59,2-1 1,-2-3-5,2 4 1,2-6-524,-2 2 154,6-3-780,-3-1 1031,5 0 0,0-5 0,0-1 0</inkml:trace>
  <inkml:trace contextRef="#ctx0" brushRef="#br0">18867 1862 8336,'0'-8'-380,"0"0"290,0 6 264,0-8-185,0 3 1,0-4 197,0-1 0,0 5 182,0-1-127,0 6-102,0-8 1,0 7 253,0-5-200,0 6 1,0-4 196,0 2-25,0 2-212,0-3 1,0 4 223,0-3-197,0 3 1,-5-4 1,3 5-220,-6 0 1,6 5-25,-2 3 0,-3 6 43,0 1 1,0 5 43,0-1 0,0 4 45,0 4 0,0-3-48,4 2 1,1 0 28,-1 0 0,1-1 1,2 1 1,0-2 9,0-1 0,0 4-91,0-1 0,0 2 39,0-1 0,4-3-106,0 3 1,1-3-30,-1-1 0,-3 3 130,3 1 0,1 0-26,-1-4 0,1-4-3,-1 0 1,-3-2 90,3 2 0,1 2-41,-1-6 0,-1 4 14,-3-4 1,4 0 34,0-3 0,0-1 19,-4 1 1,0-1 46,0 1 1,0-1-62,0 0-77,0 1 0,-1-2 43,-3-2 0,1 0-37,-4-4 0,3 1-9,-4-1-5,1-3 1,-5 4 42,1-5 0,3 0-3,1 0 0,3 0 44,-4 0-20,0 0-1637,-3 0 1182,0-5 0,4 3 395,3-6 0,3 6 0,1-3 0</inkml:trace>
  <inkml:trace contextRef="#ctx0" brushRef="#br0">19210 2421 8220,'0'-6'469,"0"1"77,0 0 317,0 3-349,-5-3-94,4 5 5,-10 0-349,5 0 0,-5 0 88,-1 0 1,5 5-200,-1 3 0,0 2-61,-3 2 0,0 3 116,-1 0 1,1 5-83,-1-1 1,5 2 123,-1-2 0,4 2-180,-3-2 0,4 3 64,-1 1 0,3-4-52,1 0 0,1-5 79,3 1 1,-1-2-25,4-2 1,1 1 81,3-1 0,1-3-47,-1-1 0,4-4 102,1 1 0,0-3-84,-1-1 0,-1 0 152,5 0 1,-5-1-142,1-3 0,2 1-40,-2-4 1,0 4-450,-3-1 1,-5-1 211,1 1 0,-4-1-1392,3 2 691,-4 1 965,2-3 0,-5 0 0,0-1 0</inkml:trace>
  <inkml:trace contextRef="#ctx0" brushRef="#br0">19393 2455 8187,'0'-7'-27,"0"-1"291,0 6 153,0-8 416,0 8-342,0-3-227,0 5 1,1 5-190,3 3 1,-3 2 105,3 1 1,-3 5-228,-1-1 0,0 4 8,0-4 1,0 6-42,0-2 0,0 1 153,0-1 1,0 1-54,0-5 1,0 2-893,0-2 622,0-2 1,0 3-100,0-4 1,4-5-139,0 1-656,-1-5 246,-3 2 896,0 0 0,0-4 0,0 4 0</inkml:trace>
  <inkml:trace contextRef="#ctx0" brushRef="#br0">19564 2455 8574,'0'12'747,"0"3"-535,0 0 1,0 4-142,0-3 1,0 4 35,0-1 0,0-1-155,0 1 1,0-1 24,0 1 1,0 1 105,0-5 0,0 0-357,0-3 53,0-1-140,5 1-115,-4-1-210,4-5-178,-5-1-237,0-5 1101,0-5 0,-5-1 0,-1-5 0</inkml:trace>
  <inkml:trace contextRef="#ctx0" brushRef="#br0">19553 2433 8091,'0'-7'456,"5"-3"-217,1 9 114,5-9-103,1 8 0,-1-3 14,1 5 1,0 0 118,4 0-311,-4 0 22,5 0 1,-6 0-101,1 0 62,-1 5 0,-3 1-132,-1 1 0,-3 3 108,4-2-97,-6 2 1,3 1 31,-5 1 1,0 1 72,0 2 1,-5-2-15,-2 2 1,-4-3-29,0 0 0,1 1-17,2 2 0,-2-3 2,2 4 1,0-7-23,0-2 1,-1 1-12,5 3 1,-1-3-72,1-1-14,3 1 69,-4 3 0,5-3 53,0 0 5,0-6 1,1 7 27,3-5 1,-1 0 0,4-4 0,-3 0 96,4 0 1,-4 4-110,3-1 1,-3 1-301,4-4 248,-1 0 0,5 0-1239,-1 0 885,0 0 1,1 0 397,-1 0 0,1 0 0,-1 0 0</inkml:trace>
  <inkml:trace contextRef="#ctx0" brushRef="#br0">20021 2467 8014,'0'-12'396,"0"1"-141,0 5 1,-4-1 86,0 4 69,0 1 172,-1-3-241,4 5-268,-9-5 20,9 4 0,-10-4-47,4 5-9,2 5 1,-5-3 145,2 6 0,-2 0 58,-2 3 1,2 2-497,3 2 0,-4-1 138,4 5 1,1-5-33,-2 1 1,5 2 61,0-2 1,1 4-85,2-4 0,0 0 73,0-3 0,2-1 62,1 1 0,2-1 24,3 0 0,2-3-17,-2 0 0,2-6 30,1 2 1,1 1-27,-1-1 0,1 0-161,-1-4 0,1 0 54,-1 0 0,0 0-179,1 0 0,-5 0-79,1 0 1,0 0-125,3 0 0,-3 0 513,-1 0 0,-4-5 0,2-2 0</inkml:trace>
  <inkml:trace contextRef="#ctx0" brushRef="#br0">20169 2421 8032,'0'-6'1012,"0"-4"-481,0 8-142,0-3-355,0 5 0,0 5 14,0 3 1,0 3 110,0 5 0,0-2-190,0 5 1,0-4 68,0 4 0,0-4-35,0 4 1,-4-1-56,1 1 1,-1 1-151,4-4 0,0 3 114,0-4 0,-1 0-122,-3-4 0,2 1 138,-1-1 32,1 1 1,2-5 182,0 1-205,0-5 153,0 2 335,0-5-32,5 0-244,2 0 1,4-4-82,1 0 0,-1-1-130,1 1 0,-1 3 125,0-3 1,1-1-243,-1 1 0,1 0-235,-1 4 167,0-5 0,1 4-433,-1-3-694,-4 3 1373,3 1 0,-4 0 0,6 0 0</inkml:trace>
  <inkml:trace contextRef="#ctx0" brushRef="#br0">20432 2478 8037,'0'-6'98,"0"0"374,0 2 115,0 3 166,0-5 28,0 6-767,0 6 0,0 0 90,0 5 1,-1 1-88,-3-1 1,3 4 49,-3 1 0,3 3-126,1-4 1,-2 4-39,-2-4 0,3 4 70,-3-4 1,3 2-83,1-2 1,0-2 95,0 2 1,0-2-102,0-2 1,0-3 15,0-1 119,0-4 0,0 3 29,0-2 214,0-3-177,0 4 48,0-5-86,5 0 0,-2 0 65,4 0 1,-3 0-11,4 0-4,-1 0 1,5 0-102,-1 0 0,1 0 0,-1 0 0,0 0-9,1 0 0,-5 0-118,1 0 1,-4 0 160,4 0 0,-5 0 14,5 0-1318,-6 0 869,4 0 0,-6-1-1066,0-3 1468,0 3 0,-6-4 0,0 5 0</inkml:trace>
  <inkml:trace contextRef="#ctx0" brushRef="#br0">20386 2615 8003,'0'-6'439,"5"1"57,2 5-155,-1-5 226,4 4-284,-3-4 1,4 5-208,0 0 1,1-4 90,-1 0 1,1 0-127,-1 4 1,0 0 333,1 0-1189,-1 0 349,1-5 0,-5 4-1129,1-3 1594,-6 3 0,4 1 0,-6 0 0</inkml:trace>
  <inkml:trace contextRef="#ctx0" brushRef="#br0">20398 2455 8095,'0'-6'1508,"0"-4"-1302,0 9 1,5-4 83,2 5 0,4 0 108,0 0 1,0-4-299,1 0 1,3 0 80,0 4 0,4 0-602,-4 0 0,5 0 347,-5 0 1,0 0-1897,-4 0 1970,1 5 0,-1 2 0,1 4 0</inkml:trace>
  <inkml:trace contextRef="#ctx0" brushRef="#br0">21129 1679 8129,'0'-8'-156,"0"1"279,0 4 67,0-2 1,0 4 288,0-3-4,0 3-236,0-4 1,0 6-217,0 3 0,0-2 102,0 6 1,0 1-105,0 6 1,0-1 87,0 5 1,3 0-159,1 4 1,0-4-36,-4 0 0,4-4 119,0 4 0,-1-5-282,-3 1 0,4-2 79,0-2 1,0 1-172,-4-1 0,1-3-104,3 0 1,-3-5-610,3 5 1052,-3-6 0,-1 9 0,0-5 0</inkml:trace>
  <inkml:trace contextRef="#ctx0" brushRef="#br0">20923 2033 8129,'11'0'121,"1"0"58,-1 0 1,2 1 392,2 3 0,3-3-118,5 3 0,0-3-5,-1-1 0,6 0-93,3 0 0,2 0-11,1 0 0,0 0-136,1 0 0,-5 0-105,1 0 1,-5 0 12,5 0 0,-10 0-206,2 0 0,-6 0-695,2 0 1,-9 0 128,1 0-1661,-2 0 1642,-3-5 1,-2 4 673,-8-3 0,-2 3 0,-5 1 0</inkml:trace>
  <inkml:trace contextRef="#ctx0" brushRef="#br0">21071 2250 9165,'2'11'695,"2"1"0,-3-1-557,3 1 0,-3 3 116,-1 0 1,0 4-241,0-4 0,0 6 81,0-2 0,0-2-256,0 2 157,5 0 1,-4-1-130,3-3 93,-3-2 0,1-3 99,1-2-18,-1 2 0,4-5-318,-2 3 118,-3-3-797,4-5 412,-5 0-1088,5 0 838,-3 0 794,3 0 0,-5-5 0,0-2 0</inkml:trace>
  <inkml:trace contextRef="#ctx0" brushRef="#br0">21220 2341 8129,'0'-6'0,"0"-4"540,0 9-191,0-5 181,5 6-171,-4 0-88,4 6 1,-5 1-33,0 8 1,2-2-119,1 2 1,-1 2 103,2-2 1,-3 4-373,-1-4 1,0 4 66,0-3-42,5-1 1,-4-4-65,3 1 1,-3-5-252,-1 1-617,0-6 431,0 3-751,0-5 1374,-5 0 0,-1 0 0,-6 0 0</inkml:trace>
  <inkml:trace contextRef="#ctx0" brushRef="#br0">20992 2227 8129,'7'-6'202,"1"2"0,1 3 52,6 1 1,-1 0 350,5 0 1,0-4-132,4 0 0,-2 0-135,-2 4 1,5 0-146,-4 0 1,4-4 14,-5 1 1,-2-1-861,2 4 1,-5 0 462,2 0 1,-7 0 187,-2 0 0,1 10 0,3 3 0</inkml:trace>
  <inkml:trace contextRef="#ctx0" brushRef="#br0">21928 2021 8129,'-6'0'-132,"1"0"1354,5 0-1147,5 0 134,-4 0 1,9 0 72,-2 0-112,2 0 1,3 0 116,2 0 1,1 0 2,3 0 1,3 0-51,-3 0 1,3-3 5,0-1 0,-3 0-43,0 4-24,-5-5 1,7 4 188,-6-3-568,0 3 227,-3 1 0,-5-2-773,1-1 372,-6 1-479,8-3-434,-8 5 846,3 0-2958,-5 0 3399,-5 5 0,-7 2 0,-5 4 0</inkml:trace>
  <inkml:trace contextRef="#ctx0" brushRef="#br0">21997 2136 8129,'-7'5'-53,"2"-4"293,5 4 964,0-5-1025,5 0 0,-2 1 179,4 3 92,1-3-270,3 5 0,1-6 211,-1 0-212,1 0 1,3 0 134,0 0 1,5-2-31,-1-2 1,3 3-165,1-3-45,0-2 1,0 4 313,-1-6-1343,-4 5 488,4-2 394,-10 5-1709,5 0 601,-11 0-340,4 0 1520,-8 0 0,3 0 0,-5 0 0</inkml:trace>
  <inkml:trace contextRef="#ctx0" brushRef="#br0">22750 1816 8129,'0'-8'767,"0"1"-348,0 4 53,0-2 748,0 5-1119,0 5-53,0 1 0,0 7 104,0 2 36,0 3 0,0 5 134,0 0-429,0 0 106,0 0 0,-3 3 124,-1 1-300,0 5 118,4-8 1,0 7-307,0-4 237,0 0-2,0 1 1,0-8 25,0 3 135,0-8-72,0 7 353,5-10-327,-4 0 1,4-2-38,-5-3 451,5-1-73,-3-1-140,3-5-771,-5 0 1,-5 0-1,-2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3529 7572 8287,'0'-6'0,"0"-1"-7,0 4 99,0 1 0,-1-3 609,-3 5-190,3 0 3,-4-5-4,5 4-282,0-4 344,0 5-528,-5 5 0,2 1 61,-5 6 0,5 0 80,-5 4 0,4-3-140,-3 7 0,3-1 58,-4 3 1,4-3-72,-3 0 1,4 1 45,-1 2 1,3-3-97,1 0 0,0-3 37,0 3 0,0-4-80,0 4 1,0-5 79,0 1 0,4-2-8,0-2 0,5-3-117,-2-1 1,3-4 127,2 1 0,-1-3 20,1-1 1,3 0-33,0 0 1,2-1 222,-2-3 0,-1 1-85,5-4 1,-4-2-57,4-6 0,-1 2-59,1-2 1,-1-2 4,-3 2 1,-2-1 8,2 0 1,-4 2 30,-3-5 1,1 4 101,-6-4 1,1 0-120,-4-4 1,0 0 27,0 1 0,-1-1-30,-3 0 0,-2-4-84,-6 1 0,1-1 4,0 4 1,-1 0-150,1 0 1,-1 6 49,1 1 0,-4 9 123,-1 3 0,7 1-413</inkml:trace>
  <inkml:trace contextRef="#ctx0" brushRef="#br0">3582 7422 11803,'-12'19'0,"-6"9"0,-5 7 0</inkml:trace>
  <inkml:trace contextRef="#ctx0" brushRef="#br0">3837 7115 7223,'0'-6'814,"0"1"-193,0 5-178,0-5 65,0 3-178,0-3 657,0 5-640,0-5-25,0 4-189,0-4-168,0 5 91,0 5 28,0 1-208,0 6 143,5-1 0,-2-3 8,5-1 65,-6-4 0,7 3 7,-5-2 182,5-3-189,-3 4 21,6-5 0,-1-3 18,0-1 31,1-5 1,-1 3-47,1-6 0,-5 5-6,1-1 1,-4 0-58,3-3 0,-4 0 48,1-1 0,-3 4-226,-1 1 148,0-1 0,-5-2-370,-3 2 1,2 0 159,-2 4 0,1 0-248,-5 4 1,-3 1-276,0 3 1,0 4 709,3 7 0,1-2 0,-1 3 0</inkml:trace>
  <inkml:trace contextRef="#ctx0" brushRef="#br1">1176 7344 8950,'0'-7'989,"0"2"-692,0 5-24,5 0 53,-3 0 13,3 0-115,0 0 1,-3 0-79,6 0 1,-4 0 200,3 0-160,1 0 1,3 0 60,1 0 1,3 0-77,0 0 0,6 0 15,-2 0 1,-2 0-75,2 0 0,1-1-5,2-3-61,1 3-190,-5-4 176,4 5 1,-6 0 36,3 0-276,3 0 262,-5 0 0,5 0 69,-3 0-280,3 0 104,-5 0 0,6 0 108,0 0 0,0 0-6,0 0 1,3 0-28,1 0 20,0 0 1,-1 0-51,1 0 0,1 0 50,-1 0 0,-3 0-112,2 0 0,2-4 109,-1 0 1,-1 0-117,-3 4 1,0 0 104,0 0 0,0 0-65,0 0 1,0 0 26,-1 0 1,1 0-18,0 0 1,1 0-19,3 0 0,-3 0 35,3 0 1,-3 0 2,-1 0 0,3 0-7,1 0 0,-1 0 69,-3 0 1,4 0-43,0 0 0,-1-1 7,-3-3 1,4 3-19,-1-3 1,1 3 6,-4 1 0,4-4-36,-1 0 0,1 1 38,-4 3 1,1-2-88,2-2 76,-1 3 1,4-4-5,-3 5-80,-1-5 74,2 4 0,0-4-207,0 5 153,-1 0 1,1 0 25,0 0 26,4-5-11,-6 3 1,6-3 30,-4 5 0,3-1-54,-3-3 18,0 3 22,1-4-21,-4 5 1,5-4-24,-3 0 119,-1 0-88,3 4 1,-6-3 46,1-1-37,0-5-1,0 8 1,0-6 149,0 3-144,-6 3 1,5-4 119,-9 0-111,8 4 0,-8-4 10,2 5-92,-7-5 101,2 3-1,-4-3-824,1 5 266,-2 0 533,0 0 0,1 0 0</inkml:trace>
  <inkml:trace contextRef="#ctx0" brushRef="#br0">4077 7149 9402,'7'0'782,"3"0"0,-4 0-565,6 0 1,-1 0-8,0 0 0,1 0 6,-1 0 0,6 0 8,2 0 0,-2 0-106,3 0 0,-1 0 98,3 0 1,1 0-109,0 0 0,4 0 71,-1 0 0,2 0-125,-1 0 1,1 0 27,2 0 0,3 0 2,-2 0 0,2 0-28,1 0 0,0 0-8,1 0 1,-5 0-63,0 0 1,-3 0 108,4 0 1,-5 0-144,5 0 4,-6 0 1,8 0 109,-2 0-303,1 6 267,-2-5 0,3 4-188,-3-5 178,-2 0 1,4 0-30,-6 0 15,1 0 3,1 0 0,-4 0 0,3 0-2,-3 0 1,-3 0 2,-2 0-41,8 0 33,-13 5 0,13-4 9,-8 3-17,2-3 12,2-1 0,0 0 169,0 0-167,0 0 1,3 0 54,1 0 0,5 0-37,-2 0-2,3 0-316,-4-5 316,4 4 0,-7-4 39,4 5-97,-4 0 62,7 0 0,-9-1-41,2-3-1,-2 3 36,-1-5 1,1 6-109,3 0 110,-3 0-14,4 0 1,-1 0-144,-1 0 139,1 0 1,-4-3-82,0-1 75,0 0 1,3 4-5,1 0 0,-1 0-2,-3 0 1,4 0-19,0 0 127,-1 0 68,-3 0 0,0 0 48,0 0-220,0-5 7,-1 4 1,0-4 331,-3 5-318,3 0 26,-10 0 82,5 0-94,-1 0 1,-3 0 74,2 0 10,-2 0-46,-2 0-12,1 0 15,-6 0-204,4 0 172,-8 0-66,3 0-4280,-5 0 4302,-11 0 0,-6 0 0,-12 0 0</inkml:trace>
  <inkml:trace contextRef="#ctx0" brushRef="#br2">5219 7035 6626,'0'-6'1156,"0"1"0,-1 5-760,-3 0 93,3 0-106,-4 0 148,5 0 1,0 5-434,0 3 0,0 2-25,0 1 1,0 1 51,0-1 1,0 2-53,0 2 8,0-2 0,0 7 99,0-5-252,0 5 59,0-7 1,0 7 62,0-4 0,0-1-105,0-4 1,0 1-1002,0-1 700,0 1 0,1-5 356,3 1 0,2-1 0,6 5 0</inkml:trace>
  <inkml:trace contextRef="#ctx0" brushRef="#br2">4614 7675 6249,'0'-7'2847,"0"2"-1726,0 5 0,5 2-856,3 1 1,-2 4-55,2 4 1,-1 1 46,5-1 0,-5 1-63,1-1 1,0 4 33,3 0 1,0 2-130,1-2 1,-1-2-52,1 2 0,-5-1-140,1 1 0,0-6-218,3 3 227,-5-4 1,3 4 68,-5-1-144,5-4 99,-8 3 1,5-9-63,-2 3-761,-2 2 216,3-5 240,-5 5-2128,0-6 1094,0 5 1459,0-4 0,0 4 0,0-5 0</inkml:trace>
  <inkml:trace contextRef="#ctx0" brushRef="#br2">4808 7618 8028,'-5'-7'-531,"0"1"1635,-3 2-623,-2 3 1,5-3 12,-2 8 0,-4 6-55,4 5 1,-2 6-162,1-2 0,-2 4-179,3 3 0,-4 0 96,0 4 1,3-1-530,1 2 0,3-3 284,-4-6 1,5 1-350,-5 0 0,5-5 122,0-3 277,1-2 0,-3-2 0,-1 1 0</inkml:trace>
  <inkml:trace contextRef="#ctx0" brushRef="#br2">5208 4660 10816,'6'7'157,"-2"1"-102,-3 0 1,-1 3-6,0 0 0,0 1 5,0-1 0,0-3 13,0-1 1,0 1-3,0 4 1,0-1 76,0 0-115,0 1 0,0-1 29,0 1 1,0-1-59,0 0 0,0 1 43,0-1 1,0 1 6,0-1 1,0 1-50,0-1 1,0 0 43,0 1 1,0-1-26,0 1 1,0-5 15,0 1 1,0-1-142,0 5 132,0-1 0,0 1-75,0-1 1,-1 1 77,-3-1 0,3 2-20,-3 2 0,3-2 25,1 2 1,0-2-23,0-2 1,0 4-13,0 0 1,0 1 16,0-5 1,0 0-33,0 1 1,0-4 30,0-1 0,0 1-59,0 3 52,0 1 1,0-1-2,0 0 50,0 1 0,0-1-41,0 1-18,0-1 1,0 1 13,0-1 1,0 0-12,0 1 0,0-1 7,0 1 1,0-1-2,0 0 0,0 1-23,0-1 1,0 1 21,0-1 0,0-3-12,0-1 0,0 1 7,0 3 1,0 1 8,0-1 1,0-3-8,0 0 1,0-1-1,0 5 1,0-1 11,0 0 1,0 1-5,0-1 0,0 1 46,0-1 0,0 0-26,0 1 1,0 3 38,0 0 1,0 2-48,0-2 1,0-2-46,0 2 0,0-1 47,0 1 1,0-2-35,0 2 1,0-2 28,0-2 0,0 4-11,0 1 0,0-1-30,0-4 1,0 2 26,0 2 1,0-2 82,0 2 0,4-2-78,0-2 0,-1 4 21,-3 1 1,0-1-7,0-4 0,0 5-55,0-1 0,0 1 37,0 0 0,4-4 1,0 3 0,0 3 13,-4 1 1,0-1-11,0 1 1,0-4 61,0 4 0,0-3-64,0 3 0,0-4 11,0 4 0,0-5 6,0 1 0,0 2-51,0-2 1,0 4 25,0-4 1,0 5-5,0-1 1,0-1 23,0 1 1,0 0-7,0 4 0,0-4-34,0 0 0,0-4 20,0 4 1,0-3-89,0 3 1,0-4 83,0 4 1,0-4-5,0 4 0,0-4 15,0 4 0,-4-5 18,0 2 1,0 0-29,4-1 0,0 4-5,0-3 0,0 0-21,0-1 0,0-1 29,0 5 1,-1-1-3,-3 1 1,3 1-2,-3-4 1,3 3-134,1-4 1,0 0 116,0-3 1,0-5-220,0 1 1,0-4-445,0 3 213,-5-4-1269,4 2 1735,-5-5 0,6 5 0,0 1 0</inkml:trace>
  <inkml:trace contextRef="#ctx0" brushRef="#br2">5208 7321 7960,'-6'0'36,"0"0"136,6 0 193,0-5 55,0 3-81,0-3 539,0 5-539,6 0-288,-5 0 316,4 0 296,-5 0-473,5 0 40,-4 0 0,4 2-158,-5 1 0,0 0 102,0 5 0,0-1-124,0 5 1,0 0 59,0 4 0,0-4-165,0 3 0,0-2 57,0-1 0,0 3-85,0 0 1,0 0 112,0-3 0,0-1 32,0 1 1,0-1-42,0 0 1,0-3 55,0 0-93,0-1 1,2 5 85,1-1-113,-1 0 0,3 1 43,-5-1 1,0 1-13,0-1 1,0 1 6,0-1 0,0 0 15,0 1 1,0-5 11,0 1 1,0 0-22,0 3 1,0 1 18,0-1 1,0 0-10,0 1 0,0-1 3,0 1 0,4-1 7,-1 0 1,1 2-1,-4 2 0,0-2-63,0 2 54,0-2 0,0-2-1,0 1-10,0 4 1,0 1 10,0 2-48,0-3 39,5-4 0,-3-1 6,1 1-61,-1-6 50,-2 9 1,0-7-6,0 7 5,0-2 1,1-2 2,3 1 1,-3-1-4,3 0 1,-3 5 1,-1-1 1,0 0-3,0-4 1,4 5 31,0-1 0,-1 0-28,-3-3 0,0 3 5,0 0 0,0 0-7,0-3 1,0 3-1,0 0 0,0 0-4,0-3 0,4-1 8,0 1 0,0-1-9,-4 0 0,0 1 6,0-1 1,0 5-4,0-1 0,0 0 1,0-4 0,0 2 0,0 2 1,0-2 1,0 2 1,4-1 0,-1 1 0,1-2 59,-4 2 0,0 2-56,0-2 0,0 0 53,0-3 1,0 3-46,0 0 1,0 2 1,0-2 1,0-2 5,0 2 1,0-2-39,0-2 1,0 0-18,0 1 0,4-1-9,0 1 0,0-5-242,-4 1 257,0-1 6,0 10 0,4-4-9,-1 2 1,1-2 53,-4-2 1,0 0-53,0 1 1,0 3 17,0 0 0,0 1-32,0-5 0,0 4 6,0 0 0,0 1 3,0-5 1,0 0 15,0 1 1,0-1 26,0 1-35,0-1 1,0 1 11,0-1 0,0-3-32,0-1 49,0 1 1,0 3 3,0 1 1,0-5 3,0 1 0,0 0-31,0 3 0,0-3 3,0-1 1,0 1-27,0 3 0,0-3 30,0-1 0,0-3-39,0 4 0,0-4 33,0 3 1,0-3 3,0 4 0,0-4 14,0 3 1,0-3 1,0 4 1,0-5 48,0 5-62,0 0 1,0 3 32,0 0 0,-4-3-22,1 0 0,-1-5-97,4 5 92,0-5-197,0 7 187,0-9 7,0 9 0,0-3 115,0 4 1,0 0-46,0 1 49,0-1 1,0 1-97,0-1 0,0 0-21,0 1 0,0-4 74,0-1-88,0 1 0,0 3 29,0 1 1,0-5-11,0 1 1,0-1-30,0 5 1,0-5 29,0 1 0,0 0-88,0 3 80,0 1 9,0-1 1,0-3-9,0-1-6,0-4-288,0 2-172,0-5 1,0-10 0,0-3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9890 7938 8302,'-6'-6'-69,"1"4"90,5-6 580,0 6-280,0-3 64,0 0-58,0 3 58,-5-3 201,4 5-72,-4 0-21,0 0-220,3 5 0,-7 3 64,6 7 0,-2-1-65,1 5 1,2 0-7,-1 4 0,1 4-95,2-1 1,0 6 61,0-1 1,0 1-97,0 3 1,2-1 102,1 0 0,-1 2-306,2 2 0,1 1 92,-2 3 0,1 3-165,-4-4 1,4 4 61,0 0 0,0-4-83,-4-3 0,1-1 122,3 1 0,-3-6 25,3 2 1,-3-7-173,-1-1 0,-4-2 126,0-1 1,-4-4-393,0 0 287,-2-5 0,-2 2-383,1-9 0,0-2 192,-1-5 0,-3 0-726,0 0 0,-1 0-16,5 0 1097,-5-5 0,-2-1 0,-5-6 0</inkml:trace>
  <inkml:trace contextRef="#ctx0" brushRef="#br0">9639 8646 8302,'8'0'243,"-1"0"1,2 3 416,7 1 1,-2 0 751,5-4-911,0 0 1,3 0 37,1 0 1,4 0-159,0 0 0,-1 0-397,-3 0 1,0 0 115,0 0 0,-4 0-174,0 0 0,-4 0-405,4 0 1,-5 0-1473,1 0 1951,-2 0 0,-2-5 0,1-1 0</inkml:trace>
  <inkml:trace contextRef="#ctx0" brushRef="#br0">10256 8805 8084,'-1'-6'0,"-3"2"497,3-2-86,-4 5 383,5-4 1339,0 5-1775,0 5 1,0-3-31,0 6 1,5 3-29,2 5 1,0 3-80,0-4 1,1 5 29,3-1 0,4 3-222,1 1 1,0-1 81,-1 1 1,2 0-210,2 0 1,1 0 91,-5 0 1,4-2-119,-3-2 0,-1-2 105,-4-6 0,0-3-96,-4-1 88,3-4 0,-7 2-228,4-5-1006,-4 0 888,2 0 1,-6 0-682,-3 0 1,1 0 435,-4 0 1,3 0 617,-4 0 0,1-10 0,-5-3 0</inkml:trace>
  <inkml:trace contextRef="#ctx0" brushRef="#br0">10439 8805 8084,'0'-11'0,"0"5"838,0-4-108,0 8-151,0-3 64,5 5-285,-4 0 1,4 5 327,-5 3-380,0 2 0,0 3-54,0 2 1,-4 1-1,0 4 0,-4 5-170,0-2 0,-6 3 116,-1 1 1,-4-2-117,4 6 1,-6-2 96,2 2 0,-1-2-348,1-3 1,-1-5-116,4 1 1,-3-6-273,4-1 0,4-2-560,3-2-913,5-5-96,-2-1 2125,5-5 0,5-5 0,2-1 0</inkml:trace>
  <inkml:trace contextRef="#ctx0" brushRef="#br0">10987 7915 7466,'0'-7'1582,"0"2"-169,0 5-1008,-5 0 1,0 5-132,-3 3 0,-2-2 0,2 2 0,-2 3-6,-1 5 0,-1 4-28,1-1 0,-2 4-74,-2 3 0,2 2 104,-2 3 0,1 3-84,-1 0 0,2 6 54,-2 5 1,-2 1-226,2 0 1,0 1 185,4 2 1,0-2-207,4 3 1,-2-4 26,5 0 1,0-5-29,4-3 1,2-3-61,1 0 0,3-5-19,1 1 193,8-6-228,-7 3 60,8-10 0,-4 2 131,-1-5-8,1 5-41,-1-7 1,2 4 13,2-6 101,-7 0 1,7 0-101,-7-4 1,2 2 42,1-5-121,1 5 1,-1-8 80,0 3 0,-3-3-410,0-1 0,-5 0-47,5 0-443,-5 0 0,3-1-70,-2-3 1,-3 2-357,3-6 0,-3 4 1286,-1-3 0,0-1 0,0-4 0</inkml:trace>
  <inkml:trace contextRef="#ctx0" brushRef="#br0">11078 8474 8137,'-6'-5'-62,"1"4"62,5-4 2282,0 5-1301,5 0-602,1 5 1,2 1-19,-1 6 1,1 0 13,4 4 0,0 0-146,3 3 0,-2 7 26,2-4 1,2 4-147,-2-3 1,4-4 145,-4 0 1,1-2-339,-5 2 0,0 2-88,1-6 0,-1 0-62,1-3 0,-5-5-13,1 1 1,-2-4-509,2 3-744,-3-4 672,0 2-349,-4-5 285,4 0 76,-5 0 0,-1-4 814,-3 0 0,-2-5 0,-6 3 0</inkml:trace>
  <inkml:trace contextRef="#ctx0" brushRef="#br0">11295 8486 8137,'0'-14'-902,"0"2"2301,0 3-338,0-2-74,0 5-146,0 1-393,0 20 1,-5-1-58,-2 12 1,-5 0-101,-3 0 0,2 0-156,-2 4 0,-2 1 105,2 3 1,-5 0-1,1 1 0,2-2 30,2-3 1,3-2-31,0-5 1,2-2-103,2-2 0,3-2-281,5-6-1064,0-4 873,0-2 1,5-5-3028,3 0 3361,2-5 0,2-7 0,-1-6 0</inkml:trace>
  <inkml:trace contextRef="#ctx0" brushRef="#br0">11524 7949 8042,'0'-11'993,"0"-1"-311,0 6-118,0-4 572,0 8-171,0-3-359,0 15-264,5-2 0,-3 9 98,6-6 256,-1 5-348,5 2 0,-1 1 332,1 0-428,-1 0 1,2 4-86,2 0 1,-1 0 77,5 0 1,-4 1-170,4 2 0,-5 4 98,2 4 1,0-2-232,-1 2 0,-1-4 104,-6 5 0,1 3-384,-5-4 1,-1 7 120,-3-3 0,-1 0 21,-3-4 0,-2 4 37,-6 0 1,-3 0 116,0-4 1,-4-1-72,4-2 0,-2-3 59,2-5 1,2-2-567,-2-2 1,6-4-154,2-7-624,4 2 1,-2-10 1395,5 0 0,0-5 0,0-6 0</inkml:trace>
  <inkml:trace contextRef="#ctx0" brushRef="#br0">12197 8383 8000,'-6'-1'412,"2"-3"1,4 3 58,4-3 0,-1 2 242,4 2-290,1 0 1,5 0-66,2 0 0,-1-1-19,5-3 0,-1 2 60,1-6 0,2 4-87,-2-3 1,3 3-98,1-4 0,-1 2 17,1-2 1,-4 0-240,0 4 0,-3-4 77,3 4 1,-5-3-618,1 3 0,-6 0-358,-2 4-272,-4 0-314,2 0 0,-6 0 1491,-3 0 0,-8 5 0,-5 2 0</inkml:trace>
  <inkml:trace contextRef="#ctx0" brushRef="#br0">12209 8554 7888,'11'-5'922,"1"4"1,-1-5-231,1 2 1,0 2-258,4-1 1,-3 0 263,6-1 0,-1 2-236,1-6 0,3 6 41,-3-2 0,-1-1-198,1 1 0,-4-1-362,4 1 1,-5 3-292,1-3 1,-2 3-1044,-2 1-546,1 0 1936,-1 0 0,1 0 0,-1 0 0</inkml:trace>
  <inkml:trace contextRef="#ctx0" brushRef="#br0">13362 7549 7690,'-6'-6'588,"1"1"1,5 4 253,0-3-481,0 2 1,-1-3 305,-3 5-383,3 0 0,-6 0 64,3 0 1,3 2-104,-3 1 0,2 4 124,-2 4 1,3 1-94,-3-1 0,1 6-30,0 2 0,1 2-1,-1 2 1,-2 1-57,1 3 1,0-3-3,4 2 1,0 4-126,0 0 1,0-1 86,0 2 0,0 1-183,0 6 0,0-2-38,0 6 1,0-1 47,0 1 0,1 2-64,3-2 1,-3-1 75,3 1 0,-3-1 32,-1 5 1,0-4-25,0 0 0,0-2 4,0 2 0,0-2 182,0-6 1,0-1-148,0-3 1,4 0 143,0-4 1,0-2-107,-4 3 0,0-7-93,0-1 1,0-1 50,0 1 0,0 1-10,0-4 1,0-1 3,0-4 1,0 1 4,0-1-256,0 1 179,-5-1 0,2-3-83,-4-1 118,4-4 0,-7 2 29,2-5 0,2 0-152,-2 0-45,1 0 0,-5 0 59,1 0 0,1-1-167,2-3 0,-2 2-1660,2-1 851,3-4-1358,0 1 2455,5-5 0,0-1 0,0 1 0</inkml:trace>
  <inkml:trace contextRef="#ctx0" brushRef="#br0">12723 9411 9381,'0'6'1655,"1"-1"-1142,3-5 0,-2 0-117,6 0 0,0 0 45,3 0 0,1 0-80,-1 0 1,4 0-25,0 0 0,2 0-95,-2 0 0,-2-4-82,2 1 1,-1-2-26,1 1 0,-2 1-236,2-4 1,-2 0-126,-2 0 0,1 0-1210,-1 3-1703,1 3 1471,-6-4-404,4 5 2072,-9 0 0,4 5 0,-5 2 0</inkml:trace>
  <inkml:trace contextRef="#ctx0" brushRef="#br0">13157 9456 8118,'0'-6'778,"0"-4"-470,0 9 1,1-8 940,3 5-735,-3 0 1,8 3-161,-5-3 0,5 3-51,-2-3 0,0 3 99,0 1 0,1 0-272,3 0 0,2 0 123,2 0 0,2-4-285,2 0 0,2 0 99,-2 4 0,3 0-187,1 0 0,0 2 10,0 1 1,-1 0-92,1 5 1,0-6 84,0 2 0,0 1 114,0-1 1,-1 3-65,1-3 1,-1 1 51,-3-1 0,1-3-64,-5 3 1,2-3 69,-2-1 0,-2 4-117,2 0 1,-2 0 39,-2-4 0,1 0-10,-1 0 1,-3-4 64,-1 0 0,-3 0-7,4 4 1,-6-5 186,2-2 1,1 0-126,-1 0 0,0-1 176,-4-3 0,0 3-46,0 1 0,-5-1 16,-3-3 1,2-1-144,-2 1 0,-1-1-118,-6 1 1,2 3-115,-2 1 0,1 4 83,-1-1 1,-2 3-32,-2 1 0,-4 5 50,1 3 1,-1 6-141,-4 1 0,-2 5 66,-2-1 1,4 3 220,0 1-48,3-1 1,2 1 70,3 0-18,-2 0 0,7-4-117,-5 0 0,5-4 10,-2 4 0,4-5 79,0 2 1,1-5-44,-1-3 0,5-3 408,-1-5-77,6 0-202,-8 0 422,3 0-301,-4-11 0,4 4-115,4-8-39,-4-3 1,6 1-221,-3-2 1,3-2-421,1 2 0,0 2-892,0 2 0,1 2 1457,3 2 0,2-6 0,6 0 0</inkml:trace>
  <inkml:trace contextRef="#ctx0" brushRef="#br0">13111 7207 8072,'-5'-12'456,"4"6"-252,-4-4 1,5 7 145,0-5 131,0 1-183,0-5 1,0 5 111,0-1 238,0 1 14,0-5 48,5 1-520,1-1 0,6 5 100,-1-1 1,4 6-57,0-2 0,6 3-72,-2 1 1,2 3 85,2 1 1,4 5-228,0-1 1,4 3 155,0 4 1,2-2-301,1 2 1,4-2-53,0-2 0,0 1-131,-4-1 1,-3 1 107,-1-1 1,-4-1 56,0-2 1,-2-2 5,-1-2 0,-1-3 54,-3 3 0,1-3 172,-5-1 0,1-1-160,-5-3 0,-3 3 138,-1-3 0,-4 2 38,1-2-77,-3 2 1,-2-8-10,-3 3 1,-2 0-1,-6 0 0,1-1 81,-1-3 1,0 3-85,-4 0 0,-1 1-142,-6-5 1,0 2 80,0 3 1,-1-2-137,-3 5 0,1 0 30,-9 4 1,7 5 40,-6 3 0,2 2-110,-2 1 1,1 5 85,3-1 0,2 1-4,5 0 1,1-4 23,3 4 1,3-5 20,4-3 0,5 0-144,-1-4 573,6 0-112,-3-4 0,3 0 376,-1 0-551,1 0-21,-3-5 0,5-1-313,0-6 1,0 5 13,0-1 269,0 5 0,5-2 0,2 5 0</inkml:trace>
  <inkml:trace contextRef="#ctx0" brushRef="#br0">14470 7949 8206,'-7'-18'-184,"-1"3"1,4-2 183,-3 2 1003,4 0-581,-2 9 0,4-3 285,-3 5-157,3 0-178,-10-1 0,9 4 202,-6-3 1,6 4-241,-2 4 1,-1 3-88,1 9 0,0 3 44,4 7 0,0 9-29,0 6 1,0 4-178,0 1 1,2-5 60,1 1 0,4-2-72,4-2 1,1 4-323,-1-8 0,0 6 162,1-1 0,-1-1-149,1-4 1,-5-5 121,1-2 0,-6-3-428,2-1 0,-3-6 207,-1-1 0,0-4-928,0 0 0,-1-6 258,-3-2 1,2-3-671,-6-1 1674,1 0 0,-10 0 0,-1 0 0</inkml:trace>
  <inkml:trace contextRef="#ctx0" brushRef="#br0">14150 8406 8131,'13'-8'0,"2"1"751,-2 4-403,9-7 1,0 5 124,9-3 541,2-2-577,1 9 0,0-6 230,1 4-397,-1 1 1,0-4-124,0 2 1,-4 2 121,-4-6 1,-3 5-656,-4 0 1,2 1 239,-6 2-1948,0 0 2094,-4 0 0,-4-5 0,-2-1 0</inkml:trace>
  <inkml:trace contextRef="#ctx0" brushRef="#br0">14801 8486 8039,'0'-7'653,"0"2"10,0 5-211,6 0 270,-5 0-50,4 0-218,0 5 332,1 7-391,6 0 1,-5 9 371,1-6-467,0 5 0,4-2-118,3 5 0,-2 0 77,2 0 1,-1-1-312,2 1 1,-4 0 112,3 0 1,-3-4 7,-4 0 0,2-5 33,-3 1 1,-2-6-703,-1-1 0,-1-4-758,1 3-791,-3-4 257,4 2 648,-5-5 562,0 0-226,0-5 908,0-2 0,-5-4 0,-2-1 0</inkml:trace>
  <inkml:trace contextRef="#ctx0" brushRef="#br0">15007 8474 8039,'0'-17'0,"0"0"0,-4 6 585,0-1 699,1 6-586,3-4 49,0 8 0,-2-1-281,-1 6 1,0 5 18,-5 7 1,1 7-115,-5 4 1,-3 10-338,0-2 1,-4 4-163,4 0 0,-4-1-149,3 5 0,-3-9 185,4 1 1,0-7-153,3 0 1,1-5-683,0-2 0,3-5-171,0-8-1041,6 4 1140,-3-10 998,5-1 0,10-12 0,3-5 0</inkml:trace>
  <inkml:trace contextRef="#ctx0" brushRef="#br0">15144 8451 8093,'0'-11'504,"0"0"802,0 4-711,0 2 864,0 5-705,5 0-184,-4 0-393,4 5 0,-1-2-174,0 4 42,0 6 1,0 0-65,0 2 0,4-2 111,0-2 0,1 1-791,-1-1 1,2 0 410,-3 1 1,0-6-1736,0-2 761,1-3-538,3-1 1384,1 0 1,-5 0 415,1 0 0,-6-5 0,9-1 0,-5-6 0</inkml:trace>
  <inkml:trace contextRef="#ctx0" brushRef="#br0">15327 8509 8093,'6'-12'-102,"-1"6"22,0-4 323,-3 3 347,3 1 58,-5 1 853,0 5 1,-2 5-1079,-1 3 0,-4 7 21,-4 4 0,-1 2-122,1 2 1,-2 5-8,-2 3 1,2-3-211,-2-2 0,6 2-166,2-1 0,0-2-39,0-6 1,-2 1-310,5-4 0,0 3-935,4-4 0,0-4 648,0-3 1,5-4-230,3 3 0,-2-4 925,2 1 0,-1-3 0,5-1 0</inkml:trace>
  <inkml:trace contextRef="#ctx0" brushRef="#br0">15955 7663 8252,'0'-6'836,"0"1"146,0 5-298,-5 0-82,4 0 0,-6 5-125,3 3 1,-2 7-61,-5 4 0,-5 4-65,1 3 0,-5 5 66,1 7 0,1 3-264,-1 4 1,1 5-124,-1-1 1,3 5-26,4-5 0,2 4 104,3-3 1,2-1-283,5-3 0,0-2 3,0-2 1,1 1-34,3-5 0,-2-3-54,6-5 1,1-4-85,6 0 0,-2-3-91,2-4 0,1-2 149,0-6 0,3-1-262,-4-2 1,1-3 36,-1-5 1,-2 0-1013,2 0 1006,-2 0 1,2 0 512,1 0 0,-1-5 0,-4-2 0</inkml:trace>
  <inkml:trace contextRef="#ctx0" brushRef="#br0">16081 8200 8016,'0'-11'0,"0"4"0,0 1 0,0 2 1213,0 3 0,1-3-113,3 8 0,-2-1-638,6 4 0,-4 5-187,3 3 0,1 5-18,3-1 0,1 3-29,-1 1 1,2-1-1,2 1 0,-2 0 29,2 0 0,-1 0-29,1 0 0,-3-2 114,-1-2-113,0-2 255,-4-6-4010,4-5 2535,1 5 1,-5-10-431,1 3 1,-6-4 1420,2-4 0,2-2 0,1-6 0</inkml:trace>
  <inkml:trace contextRef="#ctx0" brushRef="#br0">16286 8177 8062,'-5'-6'1736,"4"1"-1378,-4 5 787,0 5-686,3 6 1,-8 3 231,3 5-110,-4 0-407,0 9 1,0-2 174,-1 4-611,-4 1 265,3-2 1,-3 3-1595,4-6 1151,1 1 0,1-6 219,2-2 221,3 3 0,0-9 0,-2 3 0</inkml:trace>
  <inkml:trace contextRef="#ctx0" brushRef="#br0">16457 8611 10715,'0'12'1685,"0"-1"-1271,0 1 0,0 3 216,0 0-666,0 5 231,-5-2 0,3 5-271,-6 0 89,1-5 0,-5 3-203,1-2 0,3-2-974,1-2 996,4-2-1812,-2-7 571,0-1 1409,4 0 0,-4-4 0,5 4 0</inkml:trace>
  <inkml:trace contextRef="#ctx0" brushRef="#br0">16663 8257 8063,'0'-17'0,"0"0"1451,0 6-341,0-1-456,0 6 600,0 1 624,0 5-1730,0 5 0,0 1-20,0 6 47,0 4 0,0-2-329,0 5 1,1-5 221,3 1 1,-1 1-937,4-5 626,1 3 1,5-9 93,2 3-693,-3-3 527,5-5 0,-2 0 12,0 0 1,4-2-193,-3-1 513,-1-4-54,-4-4 0,1-1-239,-1 1 941,1 0-490,-1-1 0,-3 2 38,-1 2 225,-4-2-286,2 9 1,-5-5 123,0 2-135,0 3-26,0-5-220,0 17-52,0-4 201,0 15 1,0 1 250,0 7-156,0 3 1,0 6-22,0 3 1,0 3-47,0 0-906,0 1 932,0-5-52,0 3 0,0-3 50,0 4-420,0 1 231,0 0 0,0-4-198,0 0 53,-5-6 231,4 4 1,-6-10-142,3 1 63,3-11 519,-9 7-193,4-15-296,-6 5 840,1-11-62,4-1 0,-3-9-334,3 0-439,-3-4 102,-2 1 1,1-9-1474,-1-3 701,1-3 501,4-1 0,2-5-1391,5-2 1042,0-3 1,5-6 565,3-3 0,2-8 0,2-2 0</inkml:trace>
  <inkml:trace contextRef="#ctx0" brushRef="#br0">17051 7675 8010,'-7'-18'-291,"-1"3"185,6 2 0,-3 2 932,5-1 329,0 1-24,0-1-316,0 6-217,0 1-154,0 5-165,5 5 0,1 7 126,5 7 250,1 2-323,-1 2 0,6 4 270,2-1-370,2 6-29,2-8 0,1 9-4,3-2-99,-3 7 0,8-2-146,-6 6 0,1-1 116,-4 1 1,-2 2-1688,-2-2 1412,-2-3 1,-7 6 128,-2-3 0,-3 1-153,-5-1 0,-3 2-2214,-4-2 1005,-6-3 1438,-10 1 0,-4-3 0,-2-1 0,-4 1 0,-3 1 0</inkml:trace>
  <inkml:trace contextRef="#ctx0" brushRef="#br0">17999 8326 7928,'0'-7'-184,"0"-3"-61,0 3 0,0-3 150,0-2 1241,0 1-686,-5-1 0,3 5-41,-6-1 0,4 0-42,-3-3 344,-1 0-58,-3 4-325,-1-3 0,-1 9-18,-2-3 0,1 3-77,-5 1 1,0 1-77,-4 3-56,1 2 1,-1 7 251,0 2-378,0-2 63,0 8 1,5-3-371,3 5 226,2 5 0,6-4-348,-1 3 1,6-3 259,-2-1 1,4-4-515,4 0 455,2-5 0,11 1 32,2-8 0,-2-1 83,2-6 1,4-2 32,4-2 1,3-3 219,-3-8 0,3-3 139,-3-5-185,0 0 1,-2 0 69,-2 0 1,1-1 231,-9-2-293,1 2 264,-5-4-178,0 0 1,-3 0-50,0-3 0,-6-2-43,2 3 0,-3-4 72,-1-4-262,0 2 81,0-3 0,0 1-30,0 0 15,0 0 0,0 3 44,0 1 0,0 5 41,0 2 0,0 8 198,0 4-184,0 7-96,0 3 76,0 5 1,0 5-34,0 3 0,1 3 58,3 5 1,-1-2-2,4 5 1,-3 5 65,4 6-98,-1 3 0,1 3 31,0 2-203,-6 2 77,8 6 0,-8-4 89,1 0-1134,4 0 990,-6-2 0,4 0 10,-5-6 1,0 0-104,0 0 1,0-3-1080,0-1 537,0-9 305,0 5-1338,0-13 1789,0 3 0,-5 1 0,-1 1 0</inkml:trace>
  <inkml:trace contextRef="#ctx0" brushRef="#br0">18251 8212 8120,'0'-12'1523,"0"6"-639,0-4-413,0 8 560,0-3-604,5 10 0,-4-2 228,3 5-142,2 4-334,-5 1 0,6 5-46,-4-3-140,4 3 78,4-1 0,1 4-671,-1-6 470,0 0 0,6-3-174,2-1 0,-1-5 181,1-2 0,-1-3-316,1-1 1,2-1 108,-2-3 0,-2 2 14,-2-6 0,-2 1-1,-2-5 346,0 1 63,1-1 1,-2 1-189,-2 0 656,-3-1-397,0 1 0,-4-1 304,3 1-327,-3-1 0,-1 5 102,0-1 180,0 1-207,0 0 1,0 1 63,0 2-317,0 3 248,0-4 15,0 5-344,0 5 90,0 6 1,0 7 209,0 5-109,5 5-364,-3 1 364,3 5-12,0 0 1,0 1-63,2-1 1,2 4 11,-5 0 0,4 1 69,-5 0-646,6-4 389,-7-1 1,3-2-37,-5-5-370,0-1 363,-5-8 1,2 2 200,-5-4-69,1-1 0,-1-5 612,1-2 133,-1-3-576,-3-5 40,-1 0 1,1 0 46,-1 0 1,1-5 108,-1-3-274,1-7 107,0 2 0,0-8 28,4 2-46,2-3 0,5-5 102,0 1-1770,0-1 473,5-1 643,1-1-1472,6 0 1178,4 1 1,2 6-93,5 3 847,0 8 0,3 2 0,1 5 0,-2 2 0,-1 0 0</inkml:trace>
  <inkml:trace contextRef="#ctx0" brushRef="#br0">12266 11101 8083,'-6'0'1249,"1"0"2968,5 0-3835,5 0 20,1 0-143,5 0 1,1 0 93,-1 0 186,1 0-363,4 0 0,-2 0-32,5 0-72,0-5 1,0 4 121,0-3 1,-3-1 40,3 1 0,-5-4-264,1 5 1,-3-2 45,0 1 0,-1 2-1291,1-1 482,-6 1-704,-1 2-2866,-5 0 2406,-5 0 1956,-1 0 0,-6 5 0,1 2 0</inkml:trace>
  <inkml:trace contextRef="#ctx0" brushRef="#br0">12232 11261 8083,'0'6'616,"0"-1"109,0-5-432,5 0 1,-3 0 137,6 0 342,0 0-380,3 0 0,4 0 368,0 0-462,6 0 0,-3-3 53,4-1-906,1-5 513,0 8 0,-1-8 97,-3 5-956,2 0 900,-8 4 0,3-5 0,-4-1 0</inkml:trace>
  <inkml:trace contextRef="#ctx0" brushRef="#br0">13340 10450 8286,'0'-8'-1097,"0"1"940,0 4 1171,0-7-593,0 9 0,-2-5 225,-2 2-32,3 2 102,-4-3-116,5 5-52,0-5 104,0 4-100,0-4-132,0 5 0,0 5-183,0 3 0,0 3 18,0 4 0,0-1 94,0 5 1,0 0 64,0 4-337,0 0 104,0 0 1,0 1 174,0 3-321,0-3 199,0 4-1,0 0-292,5-4 79,-4 9 1,6-8 326,-3 6-301,-3-1 77,9 4 1,-4-3 64,6-1-251,-1 1 159,-4 3 0,3-4-222,-3 1 47,4-6 0,0 7 195,0-5-233,-4 4 63,3-7 1,-8 8-21,6-5 0,-5 1 72,0-2 1,-1 0-42,-2 4 1,0-3 49,0 3 0,0-4-34,0 0 1,0-2 6,0-1 1,-5 0 0,-3 0 0,2-2-27,-2-1 0,4 0-55,-3-5 91,4 0-22,-7-8 27,9 3 0,-8-8-11,5 6 171,-5-6-162,8 4-48,-9-6 29,3 0 0,-3-2-830,2-2 563,-2 3 1,9-5-1049,-3 2 0,2 2 107,-2-6 714,3 5-1991,-4-7 2511,5 4 0,5-6 0,1 1 0</inkml:trace>
  <inkml:trace contextRef="#ctx0" brushRef="#br0">12940 12232 7985,'-7'0'512,"2"0"258,5-5-297,0 3-238,0-3 898,0 5-651,5 0-83,-3 0-227,8 0 0,-4 0 364,6 0-350,-1 0 1,2 0 109,2 0 0,-1-1 91,5-3 1,0 3 135,4-3-323,-5 3 1,3-3-22,-2 0 0,-1-3 0,1 3 1,-5-4 221,1 4-636,-2-4 233,-2 6 0,-3-4-1353,0 2 965,-6 3 1,4-4-1128,-2 5 30,-2 0 0,1 1-879,-6 3 2366,-4-3 0,-4 9 0,-1-3 0</inkml:trace>
  <inkml:trace contextRef="#ctx0" brushRef="#br0">13431 12175 8019,'0'-7'-804,"-4"-3"932,0 3 1,1 0 1026,3 0-748,0 4 0,-2-6 622,-2 5 83,3 1-364,-4 3-481,5 0 1,1 5-11,3 2 0,1 8-98,3 4-80,2 3 1,-4 1 185,6 0 21,-1 0-58,1-1-172,-1 6 110,0-4 0,1 4 163,-1-5-425,1 5 93,-1-9 1,-1 8 145,-2-8-342,2-3 151,-9 1 158,9-6-220,-8 1 20,3-6 16,-5-1 162,0-5-90,-5-5 1,2 2-52,-4-4 1,3-2 78,-4-6 1,4 1-197,-3-5 0,3 4 57,-4-4 1,5-2-173,-5-5 1,5 0 59,0-4 1,-3 1 45,3-2 117,-6-2-831,8 4 663,-5-5 1,6 1-107,0 2 401,0 3-74,6 5 1,0 2-214,5 2 430,1 2-170,-1 6 0,2-1-83,2 1 803,-2 0-642,8 4 1,-3-3 235,5 3-238,5 1 1,-4-2 134,3 4 0,4-4-65,0 4 1,4 1 82,-4 3-202,7 0 0,-3-4 74,3 0-279,-2 0 232,-2 4 1,-3 0-225,-1 0-49,-4 0 232,7-5 1,-9 4-185,2-3 158,-2 3 1,-1 1 16,0 0-209,-5 0 171,3 0 1,-8 0-46,2 0 1,-1 0 35,2 0 0,-8 0-60,4 0 66,-3 0 0,2 0-268,1 0 1,-6 0 224,-1 0-1005,0 0 497,-4 0 186,4 0-3239,-5 0 3603,-5 0 0,-6 0 0,-7 0 0</inkml:trace>
  <inkml:trace contextRef="#ctx0" brushRef="#br0">13716 12175 8101,'-6'0'305,"1"0"2236,5 0-2186,0 5 284,0-4-333,0 14 0,0-7 46,0 7 0,0-1-28,0 1 0,0 2 1,0 2-148,0 2 1,0-3-184,0 5 63,0-5 0,4 2 237,0-5-656,-1 6 306,-3-9 0,2 5 103,2-6-967,-3-4 348,4 3-345,-5-9 358,0 9 24,0-9-1322,0 4-877,0-5 2734,5-5 0,-4-1 0,4-5 0</inkml:trace>
  <inkml:trace contextRef="#ctx0" brushRef="#br0">13796 12369 8101,'5'-7'0,"-3"2"0,8 5 479,-9-5-165,9 4 0,-7-4 464,4 5-344,1 0-1,-2 0 150,5 0-174,-5 0 60,5 0-232,6 0 8,-4-5-68,3 4 1,-5-4 177,1 5-664,4 0 286,-3-6 152,4 5-1665,-6-9 1093,0 9 0,-4-6-1903,-3 4 2346,-3 1 0,4-8 0,1 4 0</inkml:trace>
  <inkml:trace contextRef="#ctx0" brushRef="#br0">14105 12209 9392,'0'-6'790,"0"0"1,1 8-445,3 2 161,-3-3-196,9 9 1,-7-4 92,4 6 121,1-1-242,-2 1 1,5-1 136,-4 0-359,3 1 141,2-1 0,-1 4 29,1 1 0,-1-1 115,0-4-1897,1 1 1136,-6-1 0,3-3 77,-5-1-491,0-4 156,1 7 173,-4-9-1217,4 4 320,-5-5 1397,0 0 0,0 0 0</inkml:trace>
  <inkml:trace contextRef="#ctx0" brushRef="#br0">14299 12197 8042,'0'-6'1352,"0"1"-673,-5 5-323,4 0 0,-8 1 132,5 3 128,-5 2-298,3 6 0,-6 4 100,1 3 0,-1 3-132,1 1 1,0-4-364,-1 0 91,6 0 0,-4 3-768,2-3 598,3-3 1,-1-5 192,2 1-1751,3-6 572,-5 4-32,6-8-386,0 3 1560,0-5 0,0-5 0,0-2 0</inkml:trace>
  <inkml:trace contextRef="#ctx0" brushRef="#br0">14345 12129 8171,'-7'0'0,"1"0"88,2 0 123,3 0 154,-4 0 182,5-5-243,-5 4 0,3-6-64,-1 3-42,1 3 0,2-9-18,0 2 1,2 2 185,1-2-123,-1 1-9,3 1 193,0 0-62,-4 1-71,9-1 76,-8 0-148,8 1-1,-4 5-50,0-5 1,5 3-204,-4-2 68,-2 3 52,5 1-133,-3 5 58,-1-3 0,3 8 54,-5-3 1,3 1-173,-3 3 1,0-2 139,-4 6-251,0-2 102,0-1 0,0 3 25,0 0 37,-5 0 1,0 0 28,-3 1 204,-2-1-181,9-9 11,-4 4 292,0-3-289,3-1 1,-3 0 17,5-2 204,0-2-157,0 3 276,0-5-209,5 0-89,2 0 0,4 0 66,1 0-360,-1 0-5,0 0 279,1-5-1251,4 3 804,-3-8 0,5 8 45,-3-6-678,-2 5 594,3-2 0,-4 2 449,-1-1 0,0 0 0,1 4 0</inkml:trace>
  <inkml:trace contextRef="#ctx0" brushRef="#br0">12974 10005 8078,'-11'-7'122,"4"-3"0,-2 8 391,6-6-223,-1 5 1,4-3 570,0 2-291,0 3 0,0-4-160,0 15-22,5-2-136,1 13 1,6-7 99,-1 5 83,1-5-230,-1 8 0,-3-6-39,-1 3-84,1 3 1,3-6 104,1 3 0,-2-1-176,-3-3 223,4-2-675,-5 4 367,0-11 0,1 3 61,-4-5-452,-1 5 210,3-8 59,-5 4-160,0-5 290,0-5-31,0 4 67,0-10 1,-2 5-39,-1-5 41,1-1 0,-3 1 33,5-1 1,-3 1-28,-1 0 0,0-5-3,4 1 0,0-5 6,0 1 1,0-3-122,0-1 0,0-1 117,0-2 1,5 1 2,3-1 0,2-2 20,1 1 1,6 4 3,2 4 0,6 4 13,2-4 0,4 5-49,0-1 1,7 2 235,4 2 1,4 3 94,3 1-1497,-2 4 1605,9-2-216,-9 5 0,4 0-143,-6 0 19,6 0 0,-4 1-170,2 3 1,2-3-116,-1 3 0,-1-3 5,-3-1 0,-4 0-6,0 0 153,-1 0 1,0-3-34,-3-1 1,0-4 50,-4 4-566,3 1 521,-13 3 1,4 0 1212,-5 0-1046,0 0-30,-5 0 0,-2 0 101,-4 0-179,-1 0 1,-3 0 3,-1 0 341,-4 0-340,2 0-363,-5 0 1,-1 3 201,-3 1-1154,-3 0 572,1 1 771,-9-4 0,7 9 0,-8-3 0</inkml:trace>
  <inkml:trace contextRef="#ctx0" brushRef="#br0">13305 10050 8237,'0'-11'0,"0"0"693,0-1 46,0 6-222,0-4 123,0 8 29,0-3-196,0 0-63,0 4-34,0-4-58,0 5-131,0 5 1,4 1 28,0 6 0,1 4-164,-1 3 1,-3-1-170,3 1 1,1-1 128,-1 1 1,1 1-530,-1-5 0,-3 2 257,3-2 0,1-2-627,-1 2 1,3-6 203,-3-2 1,0-3-601,-4 4 1283,5-6 0,-4 9 0,4-5 0</inkml:trace>
  <inkml:trace contextRef="#ctx0" brushRef="#br0">13477 10096 8237,'0'-6'1471,"1"1"-916,3 5 0,-2 0-156,6 0 1,-4 0 78,3 0 0,1 0-46,3 0 1,1 0-112,-1 0 1,1 0-298,-1 0 1,2 0 105,2 0 0,-2 0-440,2 0 0,1-2-147,0-1 0,3 1-483,-4-2 0,0-1-1467,-4 2 1225,1-1 1182,-6 4 0,4-5 0,-3-2 0</inkml:trace>
  <inkml:trace contextRef="#ctx0" brushRef="#br0">13831 10016 8244,'0'-8'1501,"0"1"-294,0 4-351,0-2-161,5 5 1,1 0-195,6 0 1,-5 5-272,1 3 1,-1-2-102,5 2 1,3 1-145,0 6 0,0-2-196,-3 2 0,3-2 0,0-2 1,2 0-686,-2 1 1,-2-1 418,2 1 1,-6-6-747,-2-2 288,1 2-660,4-5 1595,-1 5 0,0-6 0,1 0 0</inkml:trace>
  <inkml:trace contextRef="#ctx0" brushRef="#br0">14139 9959 8144,'-6'-11'272,"-4"-1"1,4 5 149,-1-1 146,-3 5 0,3 0 255,-4 6-366,0 4 0,-1 9-277,1-3 1,-2 10-41,-2 0 71,2-1 0,-3 10-455,4-5 1,1-1 242,-1-3 0,2-5-1495,3-3 1062,-4 3 1,10-9 71,-3 2-1466,3-2 1828,1-2 0,0 3 0,0-4 0</inkml:trace>
  <inkml:trace contextRef="#ctx0" brushRef="#br0">14150 9925 8141,'6'-12'319,"-5"1"0,8-1-79,-6 1 1,5 3 898,-4 1-113,5 4-578,-3-2 1,6 5-206,-1 0 0,-5 1 0,-2 3 0,1 3-2,-1 4 0,0 0 14,-4 1 1,0 1-598,0 2 0,-1-1 169,-3 5 118,2-5-551,-8 2 450,4-4 1,-4 3-138,2 0 23,-2 0 107,9-8 1,-4 3 219,5-3-94,0-1 0,0 0 116,0-2-134,0-3 12,0 4 495,0-5 0,5 0-287,2 0 165,4 0-264,0 0 0,0 0-170,1 0-590,4 0 495,-3 0 0,5-4-2102,-3 0 1100,-2 1 1201,3 3 0,-4 0 0,-1 0 0</inkml:trace>
  <inkml:trace contextRef="#ctx0" brushRef="#br0">15121 10336 8015,'0'-8'0,"0"1"126,0 4 57,0-7 159,0 9 72,0-9-43,0 8 429,0-3-135,-5 5 121,4-5-273,-4 4-328,5-4 184,0 5-140,0 5 1,0 1 5,0 6 1,-4 4-1,0 3 1,0 7 164,4 0-405,-5 6 37,4-8 1,-4 8 1,5-6 1,0-3 108,0-4 1,0-4-241,0 5 0,4-7 12,0 3 198,4-4-736,-6-5 434,8 3 1,-8-8-715,6 6 372,-5-5-1500,2 7 874,0-9 1157,-4 4 0,4 0 0,-5 2 0</inkml:trace>
  <inkml:trace contextRef="#ctx0" brushRef="#br0">14836 10804 8852,'7'-4'1192,"1"1"-123,5-1-626,-1 4 0,6 0 300,-3 0 505,3 0-749,10 0 0,-4-2 249,3-1-46,7 1-315,-9-3 1,15 4 65,-6-3-267,5 3 1,3-8-136,0 5 35,-5-5 0,3 7 182,-1-6-682,-4 6 391,-1-8 0,-2 8 204,-5-2-1333,-6-2 802,-4 5 0,-6-4-1774,1 5 1014,-1-5 197,-5 3-1641,-1-3 1287,-5 5 1267,-5 5 0,-6 2 0,-7 4 0</inkml:trace>
  <inkml:trace contextRef="#ctx0" brushRef="#br0">15030 10964 11262,'0'11'1112,"0"1"-767,0-1 0,0 6 49,0 2 0,1 2 74,3 2 0,-3 0-23,3 0-140,2 0-129,-4 5 0,7-3-161,-6 6 35,6-6 0,-6 2-132,4-8 1,-4 1 148,1-5-93,2 5 1,-5-7-89,3 2-930,-3-7-140,-1 2-641,0-9 432,0 4 506,0-5 1,0-5 0,0-1 0</inkml:trace>
  <inkml:trace contextRef="#ctx0" brushRef="#br0">15258 11021 8196,'0'-11'-7,"0"-1"0,0 5 928,0-1-132,5 6 1063,-3-4-1309,3 6 0,-5 2 640,0 2-771,0 7 0,0 3 236,0 5-128,0 0-201,0 4 0,4 1 32,-1 3-153,1-3-25,1 4 1,-2-4-90,4 2-44,-4-2 1,6 1-244,-5-6 1,3-4 191,-3 4 0,0-9-1445,-4 1 735,5-2-252,-4-2-990,4-2 448,-5-5 352,0 0 0,-4-5 1163,1-3 0,-6-2 0,2-2 0</inkml:trace>
  <inkml:trace contextRef="#ctx0" brushRef="#br0">14984 10987 8290,'5'-6'785,"-2"0"-711,4 6-74,6-5 0,0 4 1217,2-3 0,3 2-519,1-2 0,4-1 141,3-3 1,2-2-326,3 2 1,2 2-260,-3-1-85,-2 4 1,4-6-1114,-6 5 694,1 1 1,-4 3-18,0 0 1,-5 0-800,-3 0 1065,-3 0 0,0 0 0,-1 0 0</inkml:trace>
  <inkml:trace contextRef="#ctx0" brushRef="#br0">16081 10850 8058,'0'-12'1407,"0"6"-499,0 1 799,0 0-601,0 4 87,0-4 593,0 5-2634,-5 0 1,3 1 701,-2 3 146,3-3 0,11 9 0,3-4 0</inkml:trace>
  <inkml:trace contextRef="#ctx0" brushRef="#br0">16960 10827 8098,'0'-11'281,"0"4"71,0-3-71,0 4 0,0-6 169,0 1 1,-4 3 252,0 1-177,1 4-328,-3-7 0,4 9 59,-6-3 1,5-1 156,-5 1-332,0 0 18,-8 4 1,2 0 254,-5 0-366,0 5 94,-4 2 1,-4 5 28,1 4-148,-6-4 159,13 10 1,-8-6 171,8 3-197,3 3 0,0-8-89,9 5 1,2-1 77,5 1 0,0-2-627,0-1 376,0-4 1,5 4-10,2-9-335,4 3 342,5-8 0,2 3-180,5-5 271,5 0 0,1-5-116,5-3 209,0-7-917,1-3 804,-1-5 216,-5 0-76,4 1 0,-5-5-471,2 0 706,-2 1-172,-5-2 1,-4 4-36,0-3 282,-5 3-201,3-4 0,-7 4-9,-3-3 127,4-2-222,-10 5 1,4-5-225,-5 2 228,0-2 1,0-5-109,0-1 0,0 2 85,0 3 29,0-3 203,0 9-336,0-9 1,0 10 396,0 0-79,0 5-224,0 7 1,-1 1 199,-3 2 405,3 3-359,-4 5-52,5 0 1,0 6-73,0 6 1,0 0-7,0 7 0,0 6 66,0 5-114,0-2 0,3 6 96,1 0-374,5 1 134,-3 4 0,2 0-354,0 3-585,-6-2 904,3 4 0,-3-5-146,1 3 220,-1 3 19,3-5-106,-5 1 71,-5-2 0,2-6-74,-5-2 1,5-1-119,-5-7 0,5 1 119,0-9-743,-4 1 216,6-5 132,-4-5 42,5-1-512,0-5 0,0-5 0,0-1 0</inkml:trace>
  <inkml:trace contextRef="#ctx0" brushRef="#br0">17394 10804 8098,'0'-6'-457,"0"-4"1648,0 3-478,0 1 30,0 1 274,0 5 1,1 5-290,3 3 0,-1 3 42,4 4-355,-4-2-180,7 8-58,-4-8 0,6 5 14,-1-3 1,1-2-121,-1 2 0,5-4-450,3-3 249,-2-3 199,5-5 0,-5 0-815,6 0 525,0 0 0,-4-5-203,0-3 0,-1-2 183,1-1 1,1-4 155,-5-1 1,-1 0-73,-6 1-22,-3 2 269,0-3-67,-4 4 1,4 1 170,-5-1 140,0 1-38,0-1 303,0 1-331,-5 5-60,4 1 100,-4 0-91,5 3 0,-1-2-139,-3 8 0,3 3-22,-3 4 1,3 6 186,1 2-318,0 7 63,0 3 0,0 4-85,0-2 190,0 2-66,0-4 1,0 5-170,0 1 66,0-1 1,0 0-469,0 0 355,0-4 1,0 3-71,0-3-296,-5-2 303,3 5 1,-8-10-111,2 0 351,3-6-97,-5-5 1,4-6 50,-6-2 0,1-3 195,0-1 345,-1 0-254,1-10-148,4 2 646,2-13-468,5 3 1,0-5 168,0 0-912,0-5 349,5 4 1,2-9 183,4 3-1585,1-3 1030,4 4 0,2 1 14,5 5-1840,0 5 2332,5 7 0,-4 1 0,4 3 0</inkml:trace>
  <inkml:trace contextRef="#ctx0" brushRef="#br0">12152 13648 8085,'-7'-6'1155,"2"1"-850,5 5 1,2 0-56,1 0 0,4 0 102,4 0 672,1 0-587,-1-6 1,2 5 346,2-3-494,-2 3 1,7 0 23,-5-3 1,6 3-9,-2-3 0,-2 1-71,2 0 0,-1 0 0,1-5 0,1 5 29,-4-5 1,-1 4-103,-4-3 1,1 4-346,-1-1 0,-3 3-1587,-1 1-2336,-4-5 3010,2 4 0,-5-3 1096,0 8 0,-5-3 0,-1 4 0</inkml:trace>
  <inkml:trace contextRef="#ctx0" brushRef="#br0">12152 13819 10257,'11'0'2646,"1"0"-1977,-1 0 128,0 0-432,1-5 0,3 4 114,0-3 264,1-2-362,-5 4 0,4-4-310,0 2-54,1 3 49,-5-4 1,3 4-1553,-3-3 773,3 3 473,-7-4-3587,4 5 3827,-4 0 0,3 5 0,-4 1 0</inkml:trace>
  <inkml:trace contextRef="#ctx0" brushRef="#br0">13602 13579 8067,'0'-6'351,"0"1"1544,0 5-1691,0 5 0,2 3 171,1 7 1,-1 3-143,1 5 0,2 1-51,-1 2 0,4 0 168,-4 4-433,0-5 139,1 3 0,-4-5 30,3 0 0,-2-1-196,2-3 0,-3 1 89,3-5 0,-1-1-88,0-6 202,-1 2-39,3-9 283,-5 4 881,0-5-1042,0-5 1,0-1-36,0-6 0,-4-3-92,0 0 0,0-5-167,4 1 0,-1-3-123,-3-1 172,3 0-134,-4-5 1,5-1-190,0-5 1,0-1 76,0-4 0,0 3-54,0-6 1,0 5-51,0-1 35,0 2 128,0 2 0,0 5-47,0 2 315,0 3-33,0 1 0,0 6-259,0 1 540,0 4-212,-5 0 0,4 1 48,-3-1 30,3 6-172,1-4 324,-6 9-3,5-10-91,-4 5 1,5-2-140,0 1 215,5 4-232,-4-7 0,8 8 220,-5-6-13,5 5-187,-3-2 0,2 2 86,0-1-47,-1 0-22,0 4-148,3-5 140,-4 4 1,7-4 60,2 5-330,3 0 256,5 0 0,1 0 13,2 0 0,4 0-20,4 0 0,5 0-40,3 0 0,6 0-168,2 0 1,4-4 128,0 0 1,9-4-174,-31 6 0,1 1 1,3-2-1,0 0 206,-4 1 0,1 1 1,2 0-1,0 0 47,-3 0 0,0-1 0,30-3-28,-1 1 1,-2 0-176,-2 4 1,-1 0-6,-3 0 0,-2 0 175,-6 0-26,1 0 4,-5 0 1,-2 0-133,-5 0 0,1 0 236,-1 0 1,0 0-125,0 0 0,-3 0 394,-1 0 1,-4 0-375,0 0 1,-2-4 180,-1 0 0,0 0-182,0 4 0,-4 0 33,0 0 0,-5 0-39,1 0 1,-2 0-59,-2 0-41,1 0-598,-6 0 393,-1 0 1,-6 2 1,-3 2 1,-4-2 325,-7 6 0,-3-1 0,-4 5 0</inkml:trace>
  <inkml:trace contextRef="#ctx0" brushRef="#br0">13876 13408 8220,'0'-11'521,"0"4"-69,0 2-79,0 5 62,0 5 72,0-3-192,0 13 1,0-8 161,0 9-166,0 1-125,0 1 1,-1 4 242,-3-3 0,3 2-138,-3-2 1,3 7-61,1 0 0,0 1-80,0-4 0,0 0-132,0 0 1,0-4-234,0 0 151,0-5 58,0 2 1,0-4-62,0-1 93,5 0-490,-4 1 211,4-6 0,-5-1-1505,0-5 0,5 0 0,2 0 0</inkml:trace>
  <inkml:trace contextRef="#ctx0" brushRef="#br0">14116 13671 8220,'0'-8'473,"0"1"25,0 4 275,0-2-262,5 5-225,-3 0 1,8 0 190,-3 0 1,5-4-86,3 0 0,-1 1-76,5 3 0,3 0 57,0 0-214,9-6 43,-12 5 0,7-8-33,-6 5 0,0-1-158,-5 2 0,4 1-512,-4-1 1,1 0 134,-5-1-1576,0 3 1285,1-4 0,-5 5 58,1 0 1,0 0-303,3 0 1,0 0 900,1 0 0,-1 5 0,1 1 0</inkml:trace>
  <inkml:trace contextRef="#ctx0" brushRef="#br0">14779 13488 8220,'0'-6'917,"0"-4"231,0 8 761,0-3-1459,0 15-163,0-2 0,1 8 148,3-4-407,-3-1 158,9 1 1,-7 0 20,4 4 1,-3-2-52,4 5 0,-1-5-52,5 1 1,-5-1-221,1 1 1,0-2-425,3 2 0,0-2 76,1-2-608,-6 0 687,4 1 1,-5-5-88,3 1-843,-3-5 246,0 2-233,-4 0 1302,4-4 0,1 9 0,0-3 0</inkml:trace>
  <inkml:trace contextRef="#ctx0" brushRef="#br0">15018 13488 7372,'-11'0'1865,"0"1"-960,-1 3-440,1 2-155,-1 6 0,0 3-31,-4 0 0,2 6-31,-5-2 1,0 2-213,-3 2 1,-1 0-108,0 0 0,4 0-143,0-1 0,5 0-86,-1-3 0,3-2-1134,5-6-630,1 0 1141,6 1 923,0-6 0,6 4 0,0-3 0</inkml:trace>
  <inkml:trace contextRef="#ctx0" brushRef="#br0">15144 13374 8220,'1'-12'355,"3"1"1,-3 3 17,3 1 124,-3 4-218,5-7 1,-4 8 201,6-6 0,-1 4-140,5-3 1,-5 0-72,1 0 1,0 0-22,3 3 0,-3 2 8,-1-6 53,1 6-50,3-3-181,1 5 0,-1 0 236,1 0-372,-6 5 0,-1 1 243,-5 5-307,0 1 116,0 4 0,-5-2-58,-3 5 0,-2-3 39,-1 3 0,-5-4 46,1 4 0,0-4 52,4 4-502,-1-5 267,1 3 1,4-6 57,4 0 1,-2-3-223,1 0 295,0-6-41,4 3 0,1-1 233,3 0 1,2 0 24,6-4 1,-3 0 52,2 0 0,-2 0-144,6 0 0,-1 0-22,1 0 1,3 0 123,5 0-934,0 0 522,-5 0 1,2 0-1031,-5 0 1,0 0-114,-3 0 1357,-1 0 0,-4 0 0,-2 0 0</inkml:trace>
  <inkml:trace contextRef="#ctx0" brushRef="#br0">12963 13225 8148,'0'-7'0,"0"-1"0,3 4 719,1-3-408,0-1 0,-3-2 375,3 2-283,-3-2-126,10 4 0,-9-4-21,6 2 1,-1-2-8,5 2 1,-1-1 15,1 2 0,-1-3 218,0 2-241,1 3-61,-1-5 0,-3 7 75,0-4 1,-1 4-64,5-1-475,-1 3 361,0 1-385,1 5 230,-6 1 0,-1 6 76,-5-1 0,0 6 0,0 1 0</inkml:trace>
  <inkml:trace contextRef="#ctx0" brushRef="#br0">13168 13123 8148,'-5'19'0,"-2"0"0,-4 0 0,5-2 0,1 0 0</inkml:trace>
  <inkml:trace contextRef="#ctx0" brushRef="#br0">13157 13499 8076,'6'0'8916,"4"0"-8823,-8 0 3,3 0-2067,-5 0 0,-5 6 1,-2 0-1</inkml:trace>
  <inkml:trace contextRef="#ctx0" brushRef="#br0">13123 13237 5881,'0'-7'62,"-6"2"-64,5 0 18,-4 4-16,5-4 0,0 5 0,0 0 0</inkml:trace>
  <inkml:trace contextRef="#ctx0" brushRef="#br0">13111 13203 8112,'6'0'-209,"0"0"1033,-1 0-236,-4-6-173,4 5-108,-5-4 3103,0 5-3479,0 5 77,-5-4-33,4 10 0,-6-9-105,3 6 85,3-1 0,-9 5-75,9-1 173,-9 1 1,5-1 33,-3 0-284,-2 1 243,9-1 0,-8 1 3,5-1-107,-5 6 78,8-5 0,-8 5-156,5-6 167,0 1-7,-1-6 1,4 4-136,-3-2 118,-2-3 13,4 5-59,-3-9 45,0 9-3,4-8 37,-9 8-37,9-9 1,-8 5 1,5-2 1,-4-1 3,4 4 0,-1-4 102,2 1-92,1 2-6,-3-5 1,1 6-52,1-3 56,-1-3-3,4 4-27,0-5-116,0 5-16,0-4 132,0 4 185,0-5 54,5 0-170,1 0 0,2 0 20,-1 0 0,1 0-33,4 0 289,-1 0-287,0 0 0,0-1 55,-4-3 42,8 3-87,-7-4 0,6 5 60,-3 0-16,-7 0-43,11 0 1,-8 0 190,4 0-172,1 0 47,-1 0 118,0 0-158,1 0-2,-1-5-124,1 4 182,-6-5 2,4 6-323,-9-5 32,5 4 253,-6-4-3939,0 5 2579,0-5 542,0 4 715,-6-4 0,0 5 0,-5 0 0</inkml:trace>
  <inkml:trace contextRef="#ctx0" brushRef="#br0">12860 13682 6228,'-6'0'2089,"0"-5"-1168,6 4-476,0-4 1220,0 5-1465,6 0 1,-4 0 29,6 0 0,-1 0-1,5 0 1,-1 0 168,1 0-216,-1 0-11,0 0 0,5 0-35,-1 0 0,5 0 105,-1 0 0,-1 0-19,1 0 0,0 0-113,4 0 0,0 0-164,0 0 0,-4 0 198,0 0-315,0 0 148,4-5 0,-4 2 133,0-4-178,-5 4 12,2-2-551,-5 0 321,1 4 121,-6-4-1327,-1 5-1224,-5 0 2717,-5 0 0,-1 0 0,-6 0 0</inkml:trace>
  <inkml:trace contextRef="#ctx0" brushRef="#br0">12951 13956 8062,'0'-6'573,"0"0"105,0 2-222,0 3 57,0-5 73,0 6-347,0 6 0,0 0 0,0 5 0,0 2 110,0 2-197,0 3 37,0 0 0,-4 3-6,1-2 0,-1 3-143,4 1 0,-4 0-96,0-1 0,0-3 64,4 1-465,0-7 349,0 9 1,0-9 5,0 2 0,0-2-34,0-2 1,4-3-21,0-1-182,0-4-197,-4 2-2822,0-5 2888,0-5 1,0 2 468,0-4 0,0-1 0,0-3 0</inkml:trace>
  <inkml:trace contextRef="#ctx0" brushRef="#br0">13065 13956 8062,'0'-6'835,"0"-4"-111,0 9 0,0-5 1,0 17-347,0 4-145,0 0-58,0 7 0,0-6 33,0 3 0,0 3-72,0-3 0,0 1-146,0-1 1,-1 3 88,-3-3 0,3-2-224,-3 3 1,3-7 139,1 3-387,0-9 120,0 3-256,0-3 248,0 4-970,0-4 634,0-2-94,0-5 1,0-5 0,0-2 0</inkml:trace>
  <inkml:trace contextRef="#ctx0" brushRef="#br0">12894 13899 7827,'0'-6'456,"0"-4"352,0 8-25,0-8 17,0 9-269,5-4-42,2 5-184,-1-5 1,4 4-27,-2-3 0,-2 3 0,2 1 0,1 0-23,6 0 0,-1 0 16,5 0 1,-1 0 122,1 0-151,2 5-1,-3-4-175,0 4 42,3-5 1,-7 0 284,5 0-487,0 0 126,-1 0 0,0 0 179,-3 0-427,-2 0 162,3 0 1,-4 0 144,-1 0-257,0 0 24,-4 0-261,3 0-49,-9 0-72,4 0-276,-15 0 0,3 0 798,-9 0 0,-1 5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1713 3997 7675,'-6'-6'94,"1"0"135,5 2 1,-2 3 485,-1-3-110,1 2-216,-3 2 622,5 0-852,0 6 1,0 0-61,0 5 1,4 1 45,0-1 0,0 1-131,-4-1 0,0 5 101,0 4 1,0-3-126,0 2 0,0 0 86,0 4 1,0 0-58,0 0 1,0 0 12,0 0 1,0-1-160,0 1 1,-4-1 60,0-3 1,0 1 57,4-5 0,0 1 50,0-5 0,0 0-22,0 1 1,0-5 217,0 1-186,0-5 103,0 7-92,0-9 21,0 4-139,0-5 83,5 0-10,-3 0 43,8 0-28,-4 0 1,6 0 117,-1 0 1,2 0-76,2 0 0,-2 0 103,2 0 1,3-4-115,1 1 0,1-1-25,-1 4 0,3-4 38,-3 0 0,-2 0-138,2 4 0,-3-4 54,3 1 1,-5-1-14,1 4 1,1 0-23,0 0 0,-3-1 53,-5-3 0,2 3-380,-2-3 203,-3 2-714,5 2 310,-9 0-989,4 0 1,-13 0-17,-4 0 1574,-2 0 0,-2 0 0,-2 0 0</inkml:trace>
  <inkml:trace contextRef="#ctx0" brushRef="#br0">1679 4271 8243,'0'-6'233,"0"1"108,0 0 253,5 4-266,1-4 0,6 5 48,-1 0-86,1 0-86,4 0 0,-3 0 204,2 0-380,3 0 160,-6 0 0,10-2 22,-3-2-77,-2 3 0,4-4-134,-2 5 1,3-1 131,1-3 0,-2-1-197,-2-3 0,3-1 38,-3 6 1,-3-6-53,-1 1 1,2 2 108,-2-2 0,-3 6-1118,-5-2-12,-4-2 312,2 4 0,-6-4-897,-3 2 1686,-3 3 0,-9-4 0,-2 5 0</inkml:trace>
  <inkml:trace contextRef="#ctx0" brushRef="#br0">1679 4020 8192,'-5'-6'0,"4"-4"315,-3 2 0,4 2 26,4-2 1,2 4-10,5-3 0,2 3 32,2-4 1,-1 4-80,5-3 0,4 3 23,4-4 1,-1 6-63,-3-2 0,4-1-180,-1 1 1,0 0 149,-7 4 1,2 0-381,-2 0 1,-1-1 41,1-3 1,-5 3-105,1-3 1,-1 3-675,2 1 0,-4 0 424,4 0 1,-4 4-583,0 0 0,-1 3 1058,1-3 0,-1 10 0,0-1 0</inkml:trace>
  <inkml:trace contextRef="#ctx0" brushRef="#br0">2330 4249 7509,'-4'-8'0,"0"0"0,2-1 0,0-1 0,2-1 0,0-1 2168,0 1-1846,0 5-108,0 1 267,0 0-138,0 3-1,0-3 667,0 5-881,6 0 182,-5 0-354,9 5 0,-9-3 161,9 8-66,-8-4 0,7 5 29,-6 1 20,6-1 29,-2 1-174,4 4 53,0-3 0,1 5 36,-1-3 1,1-2-283,-1 2 127,0-2 65,1 3 0,-4-3 19,-1 2 0,1-4-180,3-3 0,-1 2 198,-2-2-168,2-3 5,-9 0 101,10 0-29,-10-4-61,4 4 66,-5-5-2151,0 0 1912,-5 0 334,4 0 0,-15-5 0,4-1 0</inkml:trace>
  <inkml:trace contextRef="#ctx0" brushRef="#br0">2558 4134 8109,'0'-6'0,"0"1"0,0 0 601,0 4 31,0-4 479,0 5-1049,0 5 176,-5-4 59,4 9-338,-9-4 0,5 7 242,-3 2 26,-2-2-211,4 9 1,-6-9 218,1 7-125,-1-7-216,-4 9 0,2-4-207,-5 5 209,0 0-23,1-6 135,-4 5-98,10-4 0,-6-1 155,3-1-59,7-4-104,-7-5 0,10 3 123,-3-3-121,-2-2 43,9 1 0,-4-5-316,5 3 171,0-3-35,0 4-1553,0-5 1232,5 0 292,1 0-542,1 0 804,3-5 0,1-1 0,7-6 0</inkml:trace>
  <inkml:trace contextRef="#ctx0" brushRef="#br0">2764 4408 8064,'-6'0'723,"0"0"477,6 0 0,-3 2-529,-1 2-278,0-3-275,4 4 232,0-5-384,0 5 65,0-4 0,0 6 281,0-4-1271,0-1 539,0 3-1183,0-5 1603,5 5 0,-4-4 0,4 4 0</inkml:trace>
  <inkml:trace contextRef="#ctx0" brushRef="#br0">3712 3837 8092,'0'-6'0,"0"0"-134,0 2 240,0 3-15,-5-10 0,3 9 144,-1-6 1,1 5 457,2-5-192,0 5-19,0-2-245,0 5 0,0 5-191,0 3 1,0 3 93,0 5 0,0 1-3,0 6 0,0 1-174,0 3 0,0-2 70,0 6 1,0-1-194,0 5 1,0-1 77,0 0 0,2-3-97,1-1 1,-1-1 60,2 2 0,2 0 60,1-4 1,4-4 62,0-4 0,-2-5-60,2 1 1,-2-2 177,6-2 1,-2-4-91,-1-4 1,3-1 155,0-2 0,5 0-26,-1 0 1,0-2 21,4-1 0,-6-4-62,6-4 1,-3-2-80,3-2 0,0 1-92,-1-5 0,0 0 121,-3-4 1,1 0-83,-4 0 0,3-3 60,-4-1 0,0-5-153,-4 2 1,-3-3 121,0-1 0,-6-1-154,2 1 0,1 4 9,-1-1 0,0 6 39,-4-2 1,0 7-144,0 1 0,0 5 14,0-1-573,0 2 194,0 7 41,0-5 1,0 11 552,0 0 0,0 5 0,0 7 0</inkml:trace>
  <inkml:trace contextRef="#ctx0" brushRef="#br0">4431 4134 8095,'0'-11'0,"0"5"19,0-5 217,0 10 0,-5-4 60,4 5 306,-4 0-248,5-5-117,0 4-252,0-4 1,0 6 260,0 3-10,0 2-333,0 6 0,0 0-147,0 3 243,0-2-40,0 9 204,5-5-238,-4 1 1,4 3 75,-5-6 125,5 0-274,-3 1 0,3-3-87,-5 2 273,0-7-131,0 2 1,1-7 105,3 4 1,-3-4-84,4 2 257,-5-5 374,0 0-271,0-5-113,5-1 0,-2-6-56,4 1 1,0-2 291,0-2-265,3 2-47,-3-9-159,4 5 1,2-2 247,2 0-49,-2 5-265,3-3 0,-4 2-180,-1 0 370,1 5-27,-1-1 34,0 10-58,1-9 0,-1 9 3,1-3-165,-6 3 1,3 2 26,-5 3 125,5 2-27,-8 6 0,8 4 12,-5 3 64,-1 3-58,2 0 0,-3 3-140,2 1 1,1-2 74,-2 3 0,1-7 13,-4-1 1,4-3 25,0 3 0,1-9-19,-1 1-35,-3-2-485,4 2-441,-5-4 121,5-2-565,-4-5 1454,5 0 0,-1-10 0,1-3 0</inkml:trace>
  <inkml:trace contextRef="#ctx0" brushRef="#br0">4945 4157 8095,'7'-11'-163,"-2"-1"0,-5 5 1431,0-1-379,0 6-220,0-3 73,-5 5-477,3 0 1,-3 2-163,5 6 1,0-1 87,0 9 1,0 1-226,0 2 1,0-1 89,0 1 1,2-1-181,1 1 1,-1-1-415,1-3 1,0-4 291,1 1 0,-3-1-588,3-3 259,-3-3-732,4 5 503,-4-9-147,4 4 951,-5-5 0,0-5 0,0-1 0</inkml:trace>
  <inkml:trace contextRef="#ctx0" brushRef="#br0">4934 3872 8275,'-12'-18'336,"1"1"1,5 6-245,2 0 13,3-1 0,1 5-67,0-1 327,0 5 382,0-2-336,0 0-263,0 4-1049,0-4 482,5 5-1065,1 0 696,10 0 788,-3 5 0,9-4 0,-5 4 0</inkml:trace>
  <inkml:trace contextRef="#ctx0" brushRef="#br0">5573 3620 8093,'-5'-22'92,"-1"4"1,-5 3-93,4 7 87,2-2 0,4 7 206,-3-4 0,2 4 762,-6-1-215,5 3-564,-2-4 0,4 4-26,-3-3 1,-1 13-254,-2 6 0,-2 5 97,5 3 0,-4 5-44,4 3 1,-3 5 89,3 2 0,-4 6-222,5-3 1,-3 4-95,3 1 1,1 0-197,-1 4 0,1-3 156,2 2 0,2-3 141,1-4 1,0 0 31,5-8 1,-2 3 8,2-7 1,0-2-70,-4-1 0,4-4 60,-4-4 0,-1 1-217,-3-5-140,6 1 1,-5-5 156,3 0-534,-8-4 0,-3-2 302,-4-5 0,0 0 475,-1 0 0,-4 0 0,-2 0 0</inkml:trace>
  <inkml:trace contextRef="#ctx0" brushRef="#br0">5128 4260 8093,'0'-11'1009,"0"4"-631,5-3-252,1 9 889,11-9-418,-4 8-163,8-3 1,-2 4 228,8-3-427,-3 3 132,14-9-191,-13 9 0,17-8 177,-7 5-781,1 0 412,-6-1 0,1 4 150,-4-3-1581,0 3 1035,-10 1 0,4 0 129,-6 0-1960,0 0 2242,-4 0 0,1 10 0,-1 2 0</inkml:trace>
  <inkml:trace contextRef="#ctx0" brushRef="#br0">6099 4180 8055,'-7'-6'-1416,"-3"-4"1214,9 8 1308,-9-3-328,3 0-408,-4 4-1,0-9-94,-1 8-143,1-3 32,-1 5 0,1 0 165,0 0-256,-1 0 0,-3 0 267,0 0-131,-1 5-175,0 2 1,3 5 267,-2 4-76,-3-4-282,11 10 0,-11-4 74,10 5-276,-4-6 199,10 5 1,-3-6-102,5 3 1,0 2 88,0-6 1,7 1-40,4 0 1,0-5 68,5 1 1,1-2 198,2-7 0,3 1-59,1-4 1,0 0 30,0 0 1,-1-5 31,1-2 0,0-5-57,0-3 1,-4 5 77,0-5 1,-6 4-82,-2-4 1,-1 1-64,-6-1 1,0 2 75,-4-2 0,-5-3-568,-3-1 0,-3 3 216,-4 1 1,1-1-155,-5 5 0,-1-2-521,-2 9 1,4-3-63,3 3 974,-3 0 0,0 9 0,-5 2 0</inkml:trace>
  <inkml:trace contextRef="#ctx0" brushRef="#br0">6316 4203 8025,'0'-6'411,"-5"-5"497,3 10-411,-3-4-268,5 5 981,0 0-1183,0 5 43,0 1 1,2 6-32,1-1 76,-1 1 0,3 3-139,-5 0 1,4 5 170,-1 0 1,1-4-387,-4-1 1,4 2 136,0-2 0,0 0-57,-4-3 1,0-5 13,0 1 1,0-4 331,0 3-89,0-4 37,0 2 281,0-5-312,0-5 0,-4 2 63,0-4 0,0-1-78,4-3 0,0-2-39,0-2 0,0 1 66,0-5 0,1 3-206,3-3 0,-1 0-163,4-3 1,2 3 130,6-1 0,-2 5-214,2-4 1,2 5 130,-2-1 1,4 6 35,-4 2 1,6 3 18,-2-4 1,-1 6-909,1-2 0,-5 3 1058,1 1 0,-3 0 0,0 0 0</inkml:trace>
  <inkml:trace contextRef="#ctx0" brushRef="#br0">6681 4226 7998,'0'-12'0,"0"6"786,0-4-280,0 9 687,0-10-495,0 10-306,0-4-162,0 0 110,0 4 56,0-4-626,0 5 457,0 5-512,0-4 285,5 9 1,-3-4-17,1 6 1,-1-1-95,-2 1-333,5-1 296,-4 1 0,5-2-44,-2-3 0,-1 3-234,4-2 187,-4 2 129,7 2 66,-9-6 0,9 0-73,-2-2 51,-3-3 338,5 5-199,-3-6 0,0-2-74,1-2 239,-1 3 0,1-5 88,0 2-46,-6-2-193,8-1-57,-3-3 296,-1 9-188,-1-9 40,0 3-130,2-4 111,-1 0-63,-1-1 7,-5 6 0,0-1 30,0 4-45,5 1-270,-4-3 176,4 5-899,-5 0 597,0 5-54,5-3 263,-3 8-374,8-4 150,-4 6 38,6-1 182,-1-5 1,0-1 72,1-5 0,-1 0-58,1 0 0,-1 0 111,1 0 1,0 0-135,3 0 1,-2-3 229,2-1 1,2-5-58,-2 1 1,0-1 99,-3 2 0,-1-3 47,1 2 1,-5 2 184,1-2 178,-6 6-176,3-9-242,-5 10-26,0-4 0,0 6-227,0 3 1,-1 4 134,-3 7 1,-1-1-323,-2 5 0,-2-4-190,5 4 1,-4-1-387,5 1 1,-1 3-988,4-3 1848,0-3 0,5 6 0,1-5 0</inkml:trace>
  <inkml:trace contextRef="#ctx0" brushRef="#br0">7995 3609 8030,'-7'0'77,"2"0"925,5 0-772,-5 0-1,4 0 58,-9 0 75,8 0-190,-8 5 1,4 3 77,-5 7 0,3-1 193,0 5-341,1 0 128,-5 4-1,1 0-350,-1 5 189,1 1 1,0 1 304,-1 1-205,-4-1 0,2 4 29,-5 1 0,5-1 163,-2 0-741,4 0 0,0 4 167,1 1-556,5-1 578,1-4 1,1-4 17,0 1 1,1-2 116,7 1 1,-1-2 118,4-5 1,1-5-140,3-3 0,1 2 80,-1-2 0,1-1-44,-1-7 1,0 2 407,1-5 0,-1 4-482,1-4 1,-5-1-416,1-3-779,-6 0 564,9 0 184,-10 0 1,4-1-56,-5-3 616,0-2 0,0-5 0,0-1 0</inkml:trace>
  <inkml:trace contextRef="#ctx0" brushRef="#br0">7972 4214 8041,'0'-6'245,"0"1"-136,0 0 1,1 4 376,3-3-61,-3 2 1,5 2-4,-2 0 34,3 0-171,-1 0 1,4 0-96,-2 0 12,2 0 0,5 0-167,0 0 0,2 0 75,-2 0 1,-1-1-535,5-3 1,-4 3 279,4-3 0,-3-1-330,3 1 0,-5-1 212,1 2 1,-3 1 261,0-2 0,-1-2 0,1 0 0</inkml:trace>
  <inkml:trace contextRef="#ctx0" brushRef="#br0">8463 3860 7501,'0'-6'705,"0"0"98,0 2 315,0 2-279,0-3-603,0 5 0,0 5-248,0 3 1,0 6 174,0 1 1,0 6-166,0-2 1,0 3 45,0 5 0,0-2-160,0 6 1,0-2 73,0 2 1,1 2-44,3-3 0,-3-2 68,3-1 1,-3-3-120,-1-1 0,4-6-177,0-1 234,0 1 0,-3-4-182,3 2 0,-3-6-148,3-1-326,-3-6 1,-1 5-195,0-4 929,0-1 0,5 3 0,2-5 0</inkml:trace>
  <inkml:trace contextRef="#ctx0" brushRef="#br0">8691 4294 9350,'0'12'505,"4"-1"-460,0 1 223,0-1 1,-4 2-21,0 2 1,1 3-31,3 4 1,-3 1-88,3 0 0,-3 0-140,-1 0 0,0 0-389,0 0 0,0-4 263,0 0 1,0-5-424,0 1 0,0-3 38,0 0-485,0-6 1005,0 4 0,-5-3 0,-1 4 0</inkml:trace>
  <inkml:trace contextRef="#ctx0" brushRef="#br0">8977 3986 7995,'0'-12'112,"0"1"0,0 0-112,0-1 426,0 1-226,5-1 0,-3 1 42,6 0 427,-5 4 1,7-3 46,-3 2-301,-2 3-190,6-5-42,-5 9 1,4-5-93,-2 2-60,2 2 1,-4-3 96,6 5 69,-1 0 1,0 2-333,1 1 0,-5 4 109,1 4 0,-4 2-136,3 2 0,-4-1 69,1 5 1,-3 0-36,-1 4 1,-1 4 5,-3-1 1,-2 2 43,-6-1 1,1-3-77,-1 3 0,-3-3 126,0-1 1,0-1-126,3 1 0,1-5 53,-1-3 0,2-2 133,3-2 0,-2-3-170,5 0 455,-5-6-158,8 3 113,-4-5 519,5 0-783,5 0 1,1 0 44,6 0 1,0 0 119,4 0 1,0 0-146,3 0 1,3 0-4,-3 0 0,1 0-239,-1 0 0,1 0 87,-4 0 1,4 0-95,-1 0 0,-1-1 55,1-3 1,-5 3-539,1-3 1,-2-1 257,-2 1 0,-3 0 445,-1 4 0,-4-5 0,2-1 0</inkml:trace>
  <inkml:trace contextRef="#ctx0" brushRef="#br0">9331 3620 7974,'0'-16'0,"0"3"442,0 2 113,0 6 694,0 5-1081,5 0 0,-3 1-88,6 3 0,-3 3 86,7 9 1,-4 1 50,8 6 0,0 0 19,-1 0 0,6 5-170,-2 2 0,1-1 122,-1 2 0,3-1-230,-3 5 1,-3-1 10,-1 0 0,-2 0 61,-1 1 0,-5-1-69,1 0 1,-6-3 49,2-1 0,-3-3 24,-1 3 1,-5-1 2,-2 2 1,-3-3-34,-2-5 0,-1 0 38,-2-1 1,1 0-518,-5-3 1,0 1 104,-4-5 1,2 5-54,2-5 0,1 0 422,3-4 0,-3 1 0,-5-1 0</inkml:trace>
  <inkml:trace contextRef="#ctx0" brushRef="#br1">3118 8189 8499,'-6'0'16,"0"0"208,6-5 191,0 3-488,0-3 103,0 5 292,6 0-20,-5 0-9,9 0-110,-4 0 0,6 0-84,-1 0 1,1 0 67,-1 0 0,0 0-45,1 0 0,-1 0 47,1 0 1,0 0-88,4 0 1,-2 0 70,5 0 0,0 0-31,3 0 0,1-3 15,0-1 0,0 0 18,0 4 0,0 0 26,0 0-78,4 0 0,-2 0 49,1 0 1,-2 0 4,-1 0 1,4 0-13,-1 0 1,1 0 11,-4 0 0,5 0-294,2 0 35,-2 0 0,5-1-59,-2-3 0,2 3 145,1-3 0,1-1-12,4 1 1,-4-4 80,3 4-743,3-4 683,-6 1 26,5 1 1,-6-3-470,0 5 649,0 0-180,1-1 0,-5 4-180,1-3 193,-6 3-10,3-4 1,-5 4-113,0-3 128,-1 3 1,-3 1 223,0 0 1,-1 0-231,1 0 1,3-2 308,-3-2-431,-3 3 1,1-4 356,-6 5-647,-4 0 56,3 0-99,-9 0 45,4 0-167,-5 0 22,-5 0 0,-1 0-1652,-6 0 2175,1 0 0,-6 0 0,0 0 0</inkml:trace>
  <inkml:trace contextRef="#ctx0" brushRef="#br1">4534 6247 10766,'0'7'92,"0"3"42,0-3 0,0 3 6,0 2 1,-4 1 133,0 2-177,1 3 15,3-1 0,0 5 106,0-3 52,0 3-153,0 0 0,0 1-101,0 0-12,0 5 1,0-4-43,0 3 0,0 1 80,0-2 1,0 6-62,0-2 1,0-2 86,0-1 1,0 1-192,0-1 1,0 3 142,0-3 1,3-1-150,1-3 1,1 1 83,-1 3 1,-3-3-10,3 3 0,1-2 45,-1 2 0,1-3-11,-1 3 0,-3 0 4,3 0 3,2 0 0,-4-1 18,1 1 1,3 3 7,-3-3 1,5 4 170,-4-5-87,5 1 0,-7 0-77,6-1 0,-4 1 8,3-4 1,0 0-15,0-1 1,2 0 7,-5-3 0,4 1-70,-5-5 1,1 5 72,-4-5 1,4 4-48,0-4 1,0 4 39,-4-4 1,0 2 2,0-2 0,0-1-12,0 5-19,0 0 23,0-1 0,0 0 82,0-3 0,0-1-63,0 5-4,0-5-279,0 7 276,0-8-6,0 4-655,0-6 122,0 0-266,0-4 448,0-2-53,0-5-1089,5 0 1474,1 0 0,5-5 0,1-2 0</inkml:trace>
  <inkml:trace contextRef="#ctx0" brushRef="#br1">4580 6224 8495,'0'-6'-504,"0"1"1073,0 5 0,5-4-532,2 0 0,4 1 94,0 3 0,0 0-59,1 0 1,3 0 41,0 0 0,6 0 20,-2 0 1,2 0-19,2 0 1,1 0-8,3 0 1,-1 0-20,9 0 0,-7 1-3,6 3 0,1-3-139,4 3 0,5-3 99,2-1 1,-1 0-23,5 0 0,6 0-276,1 0 1,4-1 305,0-3 0,-2 1-42,-27 0 0,1-1 1,30 1 3,-30 1 0,-1 0 0,32-3-172,-4 1 1,-2 1 126,-1 3 0,4 0 44,-4 0 1,4-4-9,0 0 1,1 0 82,2 4 1,-30-1-1,0-2-78,-2 2 0,0-1 0,4 0 1,-1 0-28,1 2 0,1 0 1,1-2-1,0 0 21,-2 0 1,0 0 0,2 0 0,-1 0-5,-3 2 0,1 0 0,3-1 0,0-1 1,-2 0 1,0 0 0,0 0 0,0 0-6,1 2 1,-1 0 0,0 0 0,0 0 7,-2 0 1,1 0 0,0 0-1,1 0-7,28 0 1,-31 0 0,0 0-22,32 0 0,-32 0 0,0 0 27,28 0 0,4 0-28,-4 0 1,3 0 27,-3 0 0,4 0-21,-4 0 1,-28 0 0,0-1 19,-1-1 0,1 0 0,29 1 1,-1-3 0,-3-1 108,-1 1 1,-1-1-106,-3 1 0,2 3-20,-6-3 0,3-1 44,-6 1 0,1 0-37,-9 4 1,0-1 48,-4-3 1,5 3 4,-1-3 0,0 2 31,-4-2 0,0 3-40,0-3 0,-1-1-49,-2 1 1,1 0 349,-6 4 0,5 0-444,-5 0 0,1 0 255,-4 0 1,-4 0-231,0 0 0,-4 0 62,4 0 0,-5 0-25,1 0 1,-2 0-22,-2 0 0,-3 0 5,0 0 1,-4 0-294,3 0 306,-4 0 0,2-1-673,-5-3 453,0 3 0,-7-4 263,-4 5 0,-11 0 0,-7 0 0</inkml:trace>
  <inkml:trace contextRef="#ctx0" brushRef="#br1">9536 6190 8017,'0'-8'-1142,"0"1"1531,0 4 50,0-2-268,-5 0 180,4 4 72,-4-9-10,5 9-13,-5-10 60,4 10-4,-4-4-417,5 5 18,0 0 0,0 5-73,0 3 0,0 2 67,0 1 1,1 1-1,3-1 1,-3 4-16,3 1 0,-2 4 5,2-1 0,-3-1 4,3 1 0,-3 0 32,-1 4 1,0-1-42,0 1 1,2 4 29,1 0 0,-1-1-21,2-3 0,-3 4-2,-1-1 0,0 1 15,0-4 1,0 3-25,0 1 1,-1 5-5,-3-2 1,2 3 8,-1 2 1,-2-2 12,1-3 1,-4 7-70,4-3 0,-1 3 55,2-3-13,1 0-607,-8 1 593,9-1 1,-4 0 93,5 0-85,-5-4 1,3 1-281,-1-4 623,1 5-332,2-8 1,0 9 95,0-3 0,0-1-45,0 2-5,0-6-309,0 8 292,0-9 1,0 8 72,0-5-309,0-1 219,0-3 0,0 1 227,0 3-214,0-8 116,0 8 0,0-9-341,0 4 195,0 1-34,0 0 41,0 0 77,0-5 1,0 3-104,0-2-38,0-2 36,0 4 1,0-8-2,0 2-20,0 3 15,5-5 0,-3 4 7,1-1-76,-1-4 69,-2 5 1,1-6-241,3 1 235,-3-1-12,4 1-76,-5-1 76,0-5 1,0 4-27,0-2-121,0 2 141,0-3 1,4 3-64,0-3 1,0 0-100,-4 0-281,0 1 193,0-2-17,5 4-407,-4-8 51,4 3 224,-5 0-672,0-4 211,0 4 884,0-5 0,5 0 0,1 0 0</inkml:trace>
  <inkml:trace contextRef="#ctx0" brushRef="#br1">9571 8189 8222,'-7'0'-643,"2"0"1982,5 0-1135,5 0 1,2 0 298,4 0-389,1 0-29,-1 0 0,2 0 136,2 0-100,-2 0 102,3 0-170,1 0 72,0 0 1,2-2 91,0-1-178,0 1 67,4-3 0,-4 5 56,0 0-323,0 0 237,4 0 1,1-1-135,3-3 6,-3 3 1,8-4 173,-6 5-259,11 0 79,-6 0 0,8 0-24,-5 0 1,4 0 99,0 0 0,1 1-14,-5 3 0,0-3 1,0 3-32,1-3-625,4 4 652,-4-3 0,9 3-9,-6-5 13,0 0 0,1 0 0,-3 4-17,2-1 17,-3 1 0,-1-4 33,1 0-34,-1 0 1,-4 0-3,1 0 1,-1 0-1,5 0 0,-1 0 40,0 0 0,-1 0 4,-2 0 1,0 0 36,-4 0-69,0 0 0,-5 0 15,1 0-31,0 0 25,0 0 633,-5 0-714,3 0 71,-8 0 1,3 0 15,-4 0 112,-6 0-128,4 0 1,-7 0 132,5 0 17,-1 0-94,5 0-37,-1 0 3,-5 0 0,5 0-192,-4 0 190,-2 0 0,5 0-135,-2 0 123,2 0 0,2 0 13,-1 0-135,0 0 104,6 0 0,-4-1-2,2-3 1,-6 3-65,-2-3-50,-4 3 108,7 1 0,-9-5-1887,4 3 1893,-15-3 0,-3 5 0,-9 0 0</inkml:trace>
  <inkml:trace contextRef="#ctx0" brushRef="#br1">4363 8566 7881,'6'0'416,"4"0"396,-3 0-292,-1 0 41,4 0-293,-4 0 1,6 0-41,-1 0 1,-3 0-43,0 0 0,-1 0 71,5 0 0,-5 0-183,1 0 0,-1 0 151,5 0-273,-1 0 84,1-5 0,-1 3 36,1-2 0,-5 3-164,1 1 1,-4 0-637,3 0 404,-4-5-253,2 4 150,-5-4-1674,0 5 2101,-5 0 0,-7 0 0,-5 0 0</inkml:trace>
  <inkml:trace contextRef="#ctx0" brushRef="#br1">4728 8360 8002,'0'-6'1387,"0"1"-545,5 5-531,-3 0 0,3 1-56,-5 3 1,3 2 42,1 5 0,0 1-86,-4-1 1,0 5 28,0-1 0,4 5-134,0-1 0,0 3 80,-4 1 0,1-2-205,3-2 11,-3 3 0,4-6 174,-5 3-478,0 3 269,0-9 1,0 7 18,0-5-390,5 0 296,-4-3 1,4-5-590,-5 1 244,0-6 75,0 9-128,0-10 240,0 4 1,0-4-1442,0 3 1716,0-3 0,5 4 0,2-5 0</inkml:trace>
  <inkml:trace contextRef="#ctx0" brushRef="#br1">9399 8566 7474,'0'-7'-556,"0"-3"1806,5 9-745,-3-9 1,4 7 250,-2-4-334,2 4-153,6-7 0,0 9 75,4-3 103,-4-3-195,10 6 1,-4-5 91,4 2-341,-4 3 183,4-4 1,-6 5-49,3 0 34,-2 5 0,-6 1-189,1 6 1,-6-1 75,-2 0 0,-3 2-197,-1 2 0,0 2 87,0 2 1,-1 2-177,-3-2 0,0-1 110,-7 1 0,2 0-385,-6 4 309,2 0 1,-2-1-170,-1-3 223,1 2 1,0-4 41,0 2 1,0-3-33,3-4 0,5-1 226,-1 0-172,5-4 0,-2-1-143,5-2 42,0-3 87,0 4 69,0-5 37,5 0 0,2 0 6,4 0 0,1 0 85,-1 0 0,2 0-88,2 0 0,3 0 155,5 0 0,-1 0 67,1 0 2012,0 0-1448,0 0 1,0-4 83,0 1-810,-6-1 46,0 4 0,-6 0-1433,1 0 916,-1 0 1,-3 0-2757,-1 0 2811,-4 0 0,-18 10 0,-11 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18959 13602 8032,'-2'-6'-179,"-1"2"829,1 3 0,-3 0 511,5-3-452,0 2-467,0-3 0,5 5 225,3 0 0,2-1-129,1-3 1,5 3-73,-1-3 1,5 2 82,-1-2 1,-1 3-5,1-3-429,-5 3 153,8-5 0,-10 5-54,4-3 1,-8 3-486,0 1 233,0 0-65,3 0 1,0 0-833,1 0 1,-4 0 490,-1 0 1,-3 0-1247,4 0 1889,-1 0 0,5 0 0,-1 0 0</inkml:trace>
  <inkml:trace contextRef="#ctx0" brushRef="#br0">19518 13248 8178,'0'-16'0,"0"7"0,0-3 936,0 9-175,0-8-36,0 10-53,0-9-13,0 9 1,2-4 95,1 5-700,-1 0 49,3 5 0,-5 1 178,0 6 1,0 4-16,0 3 0,0 3-62,0 0 1,3 5-1,1 0 0,0 4-244,-4 0 1,1-2 66,3 2 0,-3-1-59,3 4 1,-2-3 35,-2-1 0,3-1-245,1 2 0,0-3 25,-4-5 1,4-1-54,0 1 1,-1-5-71,-3-3-259,0-2-89,0-2 300,0-4-118,0-2-87,0-5 1,-5 0 0,-1 0-1</inkml:trace>
  <inkml:trace contextRef="#ctx0" brushRef="#br0">20500 13237 8037,'0'-12'0,"-5"1"0,4 5 703,-4 1 54,5-1-294,0 5 196,0-4 9,0 5-158,-5 0-456,4 0 118,-4 5 1,0-2 28,-3 4 0,-4 1 58,-3 3 0,1 5-213,-5-1 1,0 5 77,-4-1 1,-3-1-47,-1 1 0,-1-4-49,2 4 1,0-1-115,-4 1 0,4 1 83,0-4 0,2 0-93,1-1 0,5-3 134,3-1 29,7 1-2,-2-11-290,9 4 165,-4 0 363,10-4-149,1 4 1,5-5-97,1 0 149,-1 5-77,1-3 1,3 3 17,0-5 0,5 4 19,0-1 1,0 1-111,-1-4 0,2 4 69,-2 0 0,-1 0-329,1-4 0,-5 0-15,1 0-1035,-2 0 833,-1 0 0,-5 0-942,1 0-995,-6 0 1113,3 0 673,-5 0 1,-5 3 569,-2 1 0,-3 5 0,-2-3 0</inkml:trace>
  <inkml:trace contextRef="#ctx0" brushRef="#br0">20044 13751 8307,'11'0'3049,"4"0"-2359,0 0 1,2 1-184,-2 3 0,2-3-192,2 3 1,2 1 12,-2-1 1,3 0-315,1-4 1,0 0-289,-1 0 0,-3 0-215,1 0 1,-5 0-651,4 0 0,-5 0 1139,1 0 0,-2 0 0,-2 0 0</inkml:trace>
  <inkml:trace contextRef="#ctx0" brushRef="#br0">20820 13397 8037,'0'-7'516,"0"-3"0,2 9-237,1-3 1,0 4-1,4 4 1,-3 2 282,4 6 0,-1 0-150,5 4 0,-1 1-80,1 6 1,3-1-111,0-3 1,2 2-102,-2-2 0,-1 2 224,5-2-535,-5 2 234,2-8 0,-4 5-90,-1-3 1,1-4-595,-1 1-217,-5-1 1,1-6 54,-3 3-206,-3-3 0,3-1-134,-8 0 1142,3-1 0,-10-3 0,5 0 0</inkml:trace>
  <inkml:trace contextRef="#ctx0" brushRef="#br0">21049 13442 8037,'0'-11'-594,"0"3"848,0 1 1323,0 4-642,0-2-225,0 5-437,0 5 0,-2 2 14,-1 4 1,-5 5-263,-7 3 0,-3 3 74,-5 1 0,0 1-391,0 3 1,-2-3-98,2 2 1,-2-1-405,6-3 1,-1 0 252,0-3 1,5-3-842,8-4 1381,-4-1 0,10 6 0,-4 1 0</inkml:trace>
  <inkml:trace contextRef="#ctx0" brushRef="#br0">21997 13123 8037,'0'-7'472,"0"2"-179,-5 5 1,2 0 48,-5 0 0,1 5 145,-5 3 1,-4 2-46,-3 1-100,-3 6-155,-1 1 1,-1 1-53,-2 0 0,0-1 59,-4 1 0,4 1-149,0-5 0,-2 4 158,1-4-369,1 6 152,8-9 0,-3 5 43,6-6 0,0 4-299,4 1 250,-1-1 0,5-4-34,-1 1 0,5-5-12,0 1 66,1-5 0,7 7 0,2-4 0</inkml:trace>
  <inkml:trace contextRef="#ctx0" brushRef="#br0">21540 13511 8037,'11'0'1336,"2"4"227,2-1 0,-1 3-1105,5-3 0,-4-1-366,4 1 1,0-1-103,4-2 0,-1 0-178,-3 0 1,1 0-610,-5 0 0,1 0-390,-5 0 534,0 0 1,-3 0 95,0 0 557,-6 0 0,3 0 0</inkml:trace>
  <inkml:trace contextRef="#ctx0" brushRef="#br0">21460 13705 8037,'0'-6'0,"1"1"348,3 5 1,2 0 563,6 0 1,-1 0-331,0 0 0,6 0 113,2 0 1,3 0-334,0 0 1,1 0-287,0 0 0,4 0-2,-1 0-504,1 0 425,-4 0 0,0 0-995,0 0 1,-4 0 562,0 0 0,-5 3-2283,1 1 2720,-2 0 0,3 1 0,2 1 0</inkml:trace>
  <inkml:trace contextRef="#ctx0" brushRef="#br0">22362 13168 8037,'0'-11'24,"0"4"812,0 2-112,0 5-152,5 0 183,-4 0-407,4 5 1,-5 3 179,0 7 0,0 3-140,0 5 0,0 1 9,0 3 1,0 2-182,0 5 0,0 2-37,0 2 1,0-3 20,0 3 0,0-6-104,0-1 0,4-2-96,0 1 0,5-7 0,-3-6 0</inkml:trace>
  <inkml:trace contextRef="#ctx0" brushRef="#br0">22419 13739 10365,'-5'7'-491,"4"-2"1,-9 0 0,3 1 0</inkml:trace>
  <inkml:trace contextRef="#ctx0" brushRef="#br1">286 15978 8113,'1'-7'-1056,"3"4"1039,-3 1 1,9 2-40,-2 0 0,-2 0 145,2 0 1,-1 0 18,5 0 1,-1 0-15,0 0 0,5 0 1,-1 0 0,1 0 28,0 0 1,-2 0-13,5 0 1,-5-3-14,1-1 0,1 0 17,0 4 0,0-1-63,-1-3 0,-2 3 46,2-3 1,2 3-133,-2 1 0,0 0 73,-3 0 0,-1 0-13,0 0 1,1-4-17,-1 0 1,-3 0-22,-1 4 1,-3 0-47,4 0 69,0 0 1,-1 0-44,1 0 51,-6 5 0,5-4-286,-4 3 1,-1-1-83,2 1 348,2-3 0,0 9 0,6-4 0</inkml:trace>
  <inkml:trace contextRef="#ctx0" brushRef="#br2">914 15921 6787,'-7'0'-1,"2"0"1744,5 0-1685,0-5 1,0 2-21,0-5 1,0 5 7,0-5 1,0 4 90,0-3 0,0-1-37,0-3 1,0 3 66,0 0-92,0 1 1,4-5-19,0 1 0,0 3-11,-4 1 1,1 0-137,3 0 155,-3-3 1,4 3-52,-5-4 1,4 3 34,0 1 1,0-1-6,-4-3 1,3 3 25,1 0 1,1 1-17,-1-5 0,-1 5-9,4-1 1,-3 0 2,4-3 0,-5 0-21,5-1 0,-4-1 17,3-2 1,0 3-7,0-4 1,4 4 18,-4 0 1,-1 0-23,2-4 1,0 4 4,3-4 1,-1 4-6,-2 0 0,2-3-25,-2 0 0,2 0 8,1 3 1,1-3-5,-1 0 1,1-4 18,-1 3 0,4 0-36,0 1 1,1 1 19,-5-5 0,2 1-10,2-1 0,-2-1-10,2 4 0,-2 0-1,-2 1 0,0 2-1,1-2 1,-1 2-5,1 2 1,-1-5 4,1 1 0,-1 0 7,0 4 1,1 3-24,-1 0 1,1 1 10,-1-5 1,0 2-3,1 3 1,-5-4 10,1 4 0,0-3-2,3-2 0,2 1-6,2-1 0,-2 1-3,2-1 0,1 1-10,0 0 1,3-1 19,-4 1 0,4-1-4,-4 1 1,2 0 1,-2-1 0,-2 5-15,2-1 0,-2 2 3,-2-2 0,0-2 14,1 2 1,-1 2-6,1-2 1,-2 4 3,-3-3 1,4 3-46,-4-4 1,2 5 44,-1-5 0,2 4 4,-3-3 1,0 0 43,0 0-20,1-4 1,0 6-5,-1-2 1,-3-2 16,4 5 0,-5-4 15,5 5-17,0-6 0,3 2-38,1-4 1,-1 3 18,0 1 0,1-1-4,-1-3 1,1 3-48,-1 0 16,0 1 1,1-3-16,-1 2 0,-3-1 10,0 5 1,-5-1 15,5 2 0,-4 0 9,3-5 0,-3 5 22,4-5 1,-4 4-22,3-3 1,1 3-3,3-4 0,1 4-26,-1-3 1,4-1-1,1-3 1,-1 3 16,-4 0 1,4 2-6,1-2 1,-1 0-63,-4 4 0,1-4 49,-1 4 0,1-3 19,-1 3 0,-3-1-10,-1 1 1,1 2 35,3-6 0,2 4-25,2-4 1,-2 5 4,2-5 0,2 2 4,-2-2 1,0-2 7,-4 2 0,2 2-11,2-2 1,-2 2 0,2-2 1,-2 0 49,-2 4 0,1-4-31,-1 4 31,1-5 0,-1 4-6,1-2 0,3-2 0,0 5 1,0-4-53,-3 5 0,0-5 7,4 4 0,-4-5 3,3 2 1,2 0-14,-2 0 0,2 3-10,-2-4 0,-2 5 23,2-5 0,-2 4-33,-2-4 1,2 5 25,2-5 0,-2 4-6,2-3 0,-3 3 15,0-4 1,3 6-15,0-2 0,1-1 6,-5 1 0,4-4 6,0 5 0,1-5 10,-5 4 1,4-3-14,1 3 0,0-1-9,-1 1 1,-1 3 34,5-3 0,-1-1 5,1 1 0,3-4 6,-3 4 0,-2-1-1,2 2 0,-1 1-34,1-1 0,3-3 5,-3 3 1,-3-1-41,0 4 0,0 0 40,-1 0 1,1 0-21,-5 0 0,4 0 15,0 0 0,4 0-8,-3 0 0,0 0 1,-1 0 0,2 0 5,2 0 0,3 0-3,-3 0 0,1 0 7,-1 0 1,2 0 54,-1 0 1,1 0-45,2 0 1,-4 0 19,0 0 0,-1 0-34,1 0 0,1 0-1,-5 0 0,1 0-2,-5 0 1,4 4-15,0-1 1,1 1 18,-5-4 0,2 4-10,2 0 1,-2 0 48,2-4 0,3 0-34,1 0 1,-2 0 27,3 0 1,-1 1-25,3 3 0,0-3 7,-3 3 1,1-3-13,-4-1 1,3 4-13,-4 0 1,4 1-21,-4-1 0,2-3 34,-2 3 1,1 1-35,3-1 0,3-1 21,-3-3 0,-1 4-7,1 0 0,0 0 29,4-4 1,-2 0 2,-2 0 1,5 4 23,-5-1 1,5 1 13,-4-4 0,1 1-18,2 3 1,-4-2-23,0 1 1,0 0-15,4 1 1,-2-3 22,-2 3 1,3-2-5,-3 2 1,3-3 1,1 3 86,-1-3-96,-4-1 0,4 4 3,-3 0-13,2 0 10,2 1 1,-1-4 4,-3 3 1,2-1 0,-2 0 0,3-1-58,1 1 1,-2 3 54,-2-3 1,2 2-64,-6-1 0,5-3 51,-1 3 1,-1 1-7,1-1 0,-1 4 2,1-4 1,1 1 0,-5-2 0,6-1 6,-2 2 0,1 1-1,-1-2 1,1 5 26,-4-4 0,3 3-25,-4-3 0,4 4-34,-4-4 1,5 5 15,-1-2 1,-1 0-2,1 0 1,0-3 10,4 4 0,0-2-7,0 2 0,0 0 140,-1-4 1,3 5-124,1-1 0,-5-2 61,1 2 0,-1-5-40,2 5 0,-1 0-56,1 3 1,-4-3 25,0-1 0,-1 1-21,1 3 1,1-3 14,-4 0 0,3-1-13,-4 5 1,5-2 15,-1-3 1,2 4-3,-2-4 1,2 3 11,-2 2 1,1-2-14,0-2 1,1 4-2,-2-4 0,1 6 2,-1-3 0,3-2-5,-3 6 0,1-5 3,-1 6 1,3-4-7,-3 0 0,1-1-7,-1 1 0,3 0-2,-3 4 0,-1-4-7,1 3 1,-4-2 10,4-1 1,-1-1 4,1 0 1,-1 5 18,-3-1 0,-1 0 6,5-3 0,-4 3-25,4 0 1,-4 1 4,4 0 0,-5-2-5,2 5 0,0-5 13,-1 1 1,4 1 13,-3 0 0,3 0-22,-4-1 1,4-1 38,-4 5 1,4-5 3,-4 2 0,4 0 3,-3-1 1,3 2-19,-4-2 1,4-2 10,-4 2 1,0 1-35,-3 0 0,-1-1 0,1-4 1,-1 5-3,0-1 0,0 1-4,-4-1 1,0-2-4,-4 2 0,2-1 8,3 2 1,2-4-7,-2 3 0,-2 2 1,2-2 0,-1 0-1,5-3 1,-2-1 0,-2 1 1,2-1 4,-3 1 0,2-1-2,-1 0 0,2 1 0,-2-1 1,0 1 36,0-1 0,2 0-16,-2 1 1,-2-1 23,2 1-42,-1-1 1,5 1 3,-1-1 0,-3-1-42,-1-2 0,0 2 45,0-2 1,2-2-164,-5 1 149,5-4-61,-3 7 0,2-7-147,0 4-331,-6-4 18,3 2-365,-5-5 293,0 0 0,0 0 0</inkml:trace>
  <inkml:trace contextRef="#ctx0" brushRef="#br1">7378 15806 8260,'0'-6'-395,"0"1"1,1 1 670,3 0 1,-2 1-136,6 3 0,-4-4-8,4 0 0,-1 0 349,5 4-322,-1-5 0,0 4-36,1-3 0,-1 3-10,1 1 1,3-4-4,0 0 0,2 0-27,-2 4 1,-1 0-11,5 0 0,0-1-13,4-3 0,0 3-19,-1-3 0,-3 3-68,0 1 0,1 0 72,2 0 0,1 0-134,0 0 1,0 0 145,0 0 1,0 0-61,-1 0 1,1 0-18,0 0 1,4-4-12,-1 0 0,6 1 15,-1 3 1,2 0-7,1 0 0,0-4 9,0 0 1,3 0 15,-3 4 1,7-4 14,-7 0 1,3 1-13,-3 3 0,4 0-1,0 0 1,2 0-1,-2 0 1,-3 0 2,3 0 1,-3 0-8,-5 0 0,7 0-4,-3 0 1,3 0 21,-3 0 0,1 0-15,-1 0 1,4 0 4,0 0 1,4 0-7,-4 0 0,0 0-1,-4 0 1,-1 0 22,-2 0 0,-1 0 4,-7 0 0,1 0 22,-9 0 1,1 0 5,-5 0 1,0 0-87,1 0 70,-6 0-518,-1 0-676,-5 0 1152,-5 0 0,-1 5 0,-6 1 0</inkml:trace>
  <inkml:trace contextRef="#ctx0" brushRef="#br1">697 16869 8398,'11'0'567,"-3"0"-371,-1 0 0,5-4 7,3 0 1,1 0 22,0 4 0,-2 0-55,5 0 0,-5 0-139,1 0 0,-2 0 150,-2 0 1,0 0-145,1 0 0,-5 0-440,1 0 229,0 0-1026,3 0 567,1 0 1,-5 0-854,1 0 1485,-6 0 0,8 0 0,-3 0 0</inkml:trace>
  <inkml:trace contextRef="#ctx0" brushRef="#br1">1108 16686 8424,'0'-12'285,"0"5"633,0-1-606,0 6 0,0-5 550,0 4-552,0 1 0,4-2-15,-1 8 0,3 3 34,-3 4 1,0 2-46,4 2 0,-4 1-129,1 3 0,1 3-27,-1-3 0,1 3-211,-1 1 0,-3-1-105,3 1 1,-3-4-271,-1 0 1,1-5-580,3 1 160,-3 3 0,4-5-1410,-5 2 2287,0-7 0,0 7 0,0-2 0</inkml:trace>
  <inkml:trace contextRef="#ctx0" brushRef="#br1">7298 16355 8214,'0'-7'1601,"0"2"-1135,0 0-176,0 4 0,0-3-15,0 8 0,0 2 23,0 6 1,0 0-1,0 4 0,0 1-51,0 6 0,0 0 15,0 0 0,0 0-145,0 0 1,-4 1 81,0 2 0,1-2-255,3 3 0,0-8-20,0-4 0,0 2-133,0-2 181,0 0-223,0-3 133,0-1-61,0-5 0,1 0-968,3-6 623,-3 0-1,4 0 0,-4 0 525,3 0 0,2-6 0,6 0 0</inkml:trace>
  <inkml:trace contextRef="#ctx0" brushRef="#br3">10199 15452 8109,'-5'-6'0,"3"-4"-123,-3 4 181,0-1 0,3 1 2,-6 2 1,4 2 295,-3-6-343,4 5 130,-7-2 192,9 0-277,-9 4 232,8-4 0,-3 5-342,5 0-96,0 5 206,0 1 0,0 7 66,0 2 0,0 3-33,0 5 0,0 0 55,0 0-24,-5-1-53,4 6 1,-4-2 31,5 4 1,-4 1-22,0 3 1,0-1 8,4-3 0,0 3-128,0-2 0,0 0 88,0 0 1,-1 2-155,-3-3 1,3-2 42,-3-1-138,3-3 220,1-6 1,0 3-42,0-2 0,0-2-3,0-2 1,-4-6-39,0-1 1,-1-2-6,2 2 1,1-2-831,-2-2 599,-2-3 0,4 4-248,-6-5 1,4 0-2,-3 0-243,-1 0 790,-3 0 0,-1-5 0,1-1 0</inkml:trace>
  <inkml:trace contextRef="#ctx0" brushRef="#br3">9822 15932 8053,'5'-6'-887,"-1"1"1118,7 5 0,-2 0 533,6 0 1,3-4-177,1 0 1,3-1-20,1 1 1,4 2-66,4-6 1,1 4-103,-2-3 0,3 3-150,-2-4 1,-4 4-85,0-3 0,-4 4-110,-4-1 1,1-1-73,-4 2 0,-1-1-656,-4 4-439,1 0-142,-1 0 1,-5 1-1138,-2 3 2388,-8-3 0,-7 9 0,-7-3 0</inkml:trace>
  <inkml:trace contextRef="#ctx0" brushRef="#br3">10382 16001 8074,'0'-7'874,"5"2"-314,-4 5 0,4 0-293,0 0 1,0 5-23,3 3 0,2 2 40,-2 1 0,-2 5-33,1-1 0,1 4-30,4-4 0,-5 5-16,1 0 1,-1-3-50,5 2 0,-2-3-6,-2 3 0,2-5-18,-3 1 0,2-3-135,-1 0 1,1-1 22,-6 1 1,5-5-211,-4 1-50,0-6 1,-3 4-531,3-6 69,-3 0-284,4 0-182,-5 0-557,-5 0 370,-1 0 580,-6 0 773,1-6 0,-1 0 0,1-5 0</inkml:trace>
  <inkml:trace contextRef="#ctx0" brushRef="#br3">10599 16023 8181,'0'-11'74,"0"0"0,0 3 183,0 0 1,1 2 559,3-2-238,-3 3 41,4 5-196,-5 0-243,0 5 1,-5 2-4,-3 4 0,-3 6-124,-4 2 0,-3 2 8,-5 2 0,1-1-159,3-3 0,-1 2-330,5-2 1,-4-1 252,4 1 0,3-5-135,5 1 0,3-2-590,-4-2-305,6 1 85,-3-1 115,5 1 1004,0-6 0,-6-1 0,0-5 0</inkml:trace>
  <inkml:trace contextRef="#ctx0" brushRef="#br3">11078 15361 8180,'0'-11'-1013,"0"-1"1373,0 1 1151,0 4-632,0-3-589,0 9 0,0-3-235,0 8 1,-4 2 108,1 6 0,-6-1-45,1 1 1,-1 3 47,2 0 0,-7 4-21,2-4 0,-2 6-13,3-2 1,-4 4-7,-1 3 0,-3-2-38,4 3 1,-4 2-76,4 2 0,0 0-58,3 0 0,1 2 87,-1-3 0,5-1-142,-1 2 0,4-4 32,-3 3 1,4-5-41,-1 2 0,3-3 106,1-1 0,1 0-17,3 0 1,-1-2 71,4-2 1,-3 2 17,4-6 1,-1 0-69,5-4 0,-5 0 12,1-4 42,0 3 118,3-3 0,1-1 205,-1-2 1,-3-3-405,-1-1-868,1 0 584,3 0 0,-3 0-462,-1 0-1325,-4 0 1021,2-5 1073,-5 4 0,0-9 0,0 3 0</inkml:trace>
  <inkml:trace contextRef="#ctx0" brushRef="#br3">11135 15772 8125,'0'-11'568,"0"4"1,0 1-19,0 2-305,0 3 1,4-3 41,0 8 1,4-1 126,-5 4 0,6 2-211,-1 6 0,1-1 36,-2 5 1,4 0-140,-4 4 0,3-4-43,2 0 1,-2 0-111,-3 4 1,4-5-12,-4-3 1,3-2-145,2-2 1,-2 1 13,-2-1 0,0-3-397,-4-1-766,5-4 609,-3 7-340,1-9 6,-2 4 1082,-5-5 0,0 0 0,0 0 0</inkml:trace>
  <inkml:trace contextRef="#ctx0" brushRef="#br3">11364 15784 8125,'0'-12'-159,"0"6"886,-5 1 1,-2 6-258,-4 3 0,-2 2-57,-2 6 1,1 3-173,-5 0 0,5 5 0,-1-1 0,-2 3-260,2 1 0,-4 0 118,4 0 0,0-4-333,3 0 1,1-5 55,-1 1 1,1 1-68,0 0 0,4-5-623,3-3-932,3-1 1111,1 5 689,0-6 0,10 4 0,3-4 0</inkml:trace>
  <inkml:trace contextRef="#ctx0" brushRef="#br3">11524 15418 8125,'0'-11'0,"-5"4"444,3-3 1,-1 9 47,6-3 1,0 3 12,4 1 1,1 0-162,3 0 0,1 2-48,-1 6 1,1 0 19,-1 7 1,4 3 64,1 1 0,-1 2-139,-4 2 0,2 0 27,2 0 0,-2 0-231,2-1 0,-2 5-45,-2 0 1,-3 1-60,-1-2 1,-4 0 46,1 4 0,-3-3 70,-1 3 1,-4-3 47,0 3 1,-8-3-22,0 3 1,-7-4-150,0 1 1,-2-3-167,-2-2 0,0 1-295,0 0 1,5-5-99,3-3 1,1-2-1642,-1-2 2271,2 1 0,-8-1 0,3 1 0</inkml:trace>
  <inkml:trace contextRef="#ctx0" brushRef="#br3">7846 15213 8388,'0'-7'-350,"0"2"1617,0 5-1044,5 0 0,2 0 4,4 0 0,-3-4-12,-1 1 0,1-3 10,3 3 1,1 1 1,-1-1 0,4 0-14,1-1 0,0 3-168,-1-3 0,-2 3 158,2 1 0,2-1-177,-2-3 1,5 3-4,-1-3 0,3 2-111,1 2 1,-1 0 106,1 0 1,5 0-85,3 0 0,2 0 62,1 0 1,0 0-23,0 0 0,5 0 53,-1 0 0,4 0-5,-4 0 1,3 0 76,-2 0 0,2 0-57,-3 0 0,4 0 9,-4 0 0,0 0-54,-3 0 0,-1 0-1,0 0 1,2 0 31,2 0 1,-1 0-10,5 0 1,-4 0-6,3 0 0,1 0 4,4 0 0,-3 0-189,3 0 0,-2 0 196,10 0 1,-2-1 1,1-3 1,3 2-1,-3-6 0,3 4 5,1-3 1,0 3-35,0-4 1,5 5-248,-29-1 1,-1 0 0,32 0 230,-32 0 1,0 1-1,29-1 24,-29 0 0,1 0 1,-1 2-1,1 0-11,1-1 1,0-1 0,1 0 0,0 0 6,1-1 1,0-1-1,-1 0 1,0 2-6,1 0 1,0 0 0,1-1 0,0 0-42,-1 1 1,0 0 0,3-1 0,0 0-86,-1-1 1,0 1 0,1-1 0,1 1 111,-1 2 0,2-1 1,0-3-1,0 0-3,-1 1 1,0 0 0,3-1 0,0 0-8,-3 2 1,0-1 0,2 0-1,0 1 3,0-1 0,0 0 0,-1 1 1,0-1-207,3 0 1,0 0 0,-5 0-1,0 0 216,1-2 1,0 0 0,-2 2 0,-1 0 23,3-2 1,0 1 0,-4 0 0,-1 1-151,1 0 1,1 0 0,-2 1 0,-1-1 147,-1 0 0,-1 1 0,28-8 19,1-2 1,-11 2 6,4-2 1,-7 2 54,-5 2 1,1-5-84,-5 1 0,0-1 1,-4 0 0,-1 3-5,-2-7 1,0 7 308,-4-3 1,0 2-332,-5-1 1,-3 2 453,0-2 0,-1 2-440,1 2 1,-2 0 343,-6-1 0,1 1-316,-1-1 1,-3 5 74,-1-1 1,-3 6 33,4-2-126,-6-3 1,5 6 8,-4-3-78,-1 3 0,4 1-74,-2 0 32,-3 0-70,9 0 1,-7 0-164,4 0 211,-4 0 4,2 0-1,0 0 73,-4 0 0,4-1-157,-5-3 0,0 3-17,-5-4 1,-5 5-252,-5 0 0,0 0-26,3 0 1,0 1 119,-4 3 0,7-3-56,-2 3 26,2-3 422,3-1-333,-4 0 308,8 0 49,-8 0 0,8-1 233,-6-3 0,6 2 386,-2-6-452,-3 5 1,2-3 278,-2 2 71,-3 3-74,3-4-341,-4 0 1,3 4 151,1-3-43,4 2-23,-2 2-99,5 0 1,1 4-17,3 0 1,2 0 10,6-4 1,-1 0-35,1 0 1,-1 4 13,0-1 1,5 1 92,-1-4 1,1 0-83,0 0 0,-2 0 71,5 0 1,-5 0-124,1 0 1,-2 0-9,-2 0 0,0 0 18,1 0 0,-5 0-98,1 0 0,-4 0 137,3 0-36,-4 0-161,2 0 217,-5 0-15,0 5-51,0 2 1,0 4 20,0 1 1,-4-1 11,0 0 1,-3 1-16,3-1 0,-4 1-22,5-1 1,-5 0 40,4 1 1,-3-1-65,3 1 0,-1-1-7,1 1 1,3-5-88,-3 1 0,1-4-469,-1 3-120,3-4-705,-4 2-277,5 0 1632,0-4 0,5 9 0,2-3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2387 7846 8060,'0'-11'15,"0"3"352,0 0-93,0 1 1,-1-3 212,-3 2-56,3-2-162,-4 9 1,1-6 27,0 4 47,0 1-177,4-3-250,0 5 1,0 5 83,0 3 1,-4 7 77,1 4 1,-3 8 103,3 3-116,1 3-486,-3 2 497,5 4 0,0 0 51,0 3 147,5 2-212,-3-3 1,8 5-147,-3-1 179,4 1 1,-4-4-165,1 0 0,-2-2 101,2 2 90,2-2-278,-4-6 81,1 0 0,-2-3-146,-5-1 27,5-4 86,-4 1 1,4-8 67,-5 1-174,-5-7 176,-1 9 1,-2-9-239,0 2 416,1-7 0,-5 0-292,1-4 1,-2 0-59,-2-4 0,2 0-366,-2 0 0,-3 0 9,-1 0 224,-2 0-718,3-5 1059,-4-1 0,5-6 0,-6 1 0</inkml:trace>
  <inkml:trace contextRef="#ctx0" brushRef="#br0">2170 8554 8140,'11'-11'903,"1"4"-662,4-3 249,-3 9-155,3-9 1,0 9 180,-1-3-121,5-3-215,-2 6 1,5-4-38,0 5-102,-6 0 0,5-4 11,-3 1 13,-2-1 0,0 4 279,-1 0-1615,-4 0 907,0 0 0,-2 0 70,-3 0 294,4 0 0,0 5 0,0 1 0</inkml:trace>
  <inkml:trace contextRef="#ctx0" brushRef="#br0">2741 8554 8021,'-1'-10'0,"-3"2"677,3 3 46,-4 5 627,5 0-1093,5 5 1,0 2-121,2 4 34,4 1 1,-5 3-49,5 0 0,-3 2-191,-1-2 1,1-2 250,4 2-683,-6 3 382,4-11 0,-4 8 60,6-7 1,-5-2-160,1 2-1396,-5-6 457,2 9 508,0-10-29,-4 4-12,9-5 689,-9 0 0,10-5 0,-5-1 0</inkml:trace>
  <inkml:trace contextRef="#ctx0" brushRef="#br0">3015 8554 8021,'0'-11'192,"0"3"334,0 1 328,0 4-477,0-2 0,-1 5-270,-3 0 0,-2 5 81,-6 3 0,0 6-98,-4 1 1,7 0-162,-2-4 0,2 2-287,-2 2 1,1-2 43,2 2 0,-1-2-307,5-2 0,-1 0-232,1-4 1,3 3 852,-3-2 0,3 2 0,1 2 0</inkml:trace>
  <inkml:trace contextRef="#ctx0" brushRef="#br0">2889 8760 7250,'0'6'1647,"0"4"-935,0-2-419,0 2 0,0 3 33,0 2 1,0-2 44,0 2 1,0 3-55,0 1 0,0 1-74,0-1 0,0 1-198,0-4 1,0 3 136,0-4 0,4 0-174,0-4 1,0-3 36,-4 0 0,4-4-555,0 3 48,-1-4-208,-3 2-1261,0-5 1002,5 0 929,-3-5 0,8-2 0,-4-4 0</inkml:trace>
  <inkml:trace contextRef="#ctx0" brushRef="#br0">3575 7743 8089,'0'-6'-548,"0"0"470,0 2 1090,0 3-142,0-4 764,0 5-1459,-5 5 0,0 1-110,-3 5 0,-2 5 38,2-1 0,-6 6 83,-1 2 1,-1 1-133,0 7-44,4 4 1,-9 2 108,6 5 0,-4 4 34,4 3 0,-4 2-1348,4-2 1302,-1-2 0,9 5 76,-1-2-302,0 2 86,2-5 1,1 2 10,5-7 1,0-6 98,0-2 0,5-6-36,3 2 0,2-8 10,1 1 0,5-4 73,-1 0 0,1-3-127,-1-4 0,-2-1 623,2 1 0,-2-5-622,-1 1 0,-1-6-5,0 2 1,-3-3-237,0-1 1,-5 0 80,5 0 0,-4 0-381,3 0 73,-4 0-376,2 0 1,-5-1-832,0-3 1677,5-2 0,-4-10 0,4-2 0</inkml:trace>
  <inkml:trace contextRef="#ctx0" brushRef="#br0">3700 8406 7979,'-6'-14'794,"2"2"-457,-2 3-378,5 3 209,-4 1 1,5 4 224,0-3 392,0 3-400,0-4 1,-2 6-16,-2 3-183,3 7 1,-4 2-113,5 2 0,0 3 95,0 1 1,0-1-255,0 1 1,1-4 105,3 4 0,1-5-298,3 1 0,2-3 180,-2-5 1,2 2-194,1-5 32,6 0 57,0-4 171,1 0 1,-1-4 102,-6 0 1,-3-5-68,-1 2 0,1-4 94,3 0 0,-3 3-70,0 1-31,-6-1 76,3-3-33,-5 4 79,5-3-68,-3 9-81,3-4 1,-4 5-113,3 0 1,-3 5 246,3 3 0,1 3-109,-1 4 7,5 3 74,-8 10-73,9-4 0,-7 9 3,4-3 283,1 3-136,3 2 1,-3 3-99,-1 0-406,1 0 538,3 1 1,-3-3-70,0 2-15,-6-3 0,3 0-51,-5-1 0,0-1 57,0-3 1,0 2 43,0-5 0,-1-6-34,-3-5 0,2-4 257,-6 0 1,0-5 113,-3 1 689,0-6-779,4 3-269,-3-5 0,4-3-91,-6-1 205,1-5-9,0 3-1181,-1-6 707,1-4 0,3-2 31,0-5-2009,6 0 1463,-3 0 1,6-4-16,3-4 764,2-2 0,11-6 0,1-2 0</inkml:trace>
  <inkml:trace contextRef="#ctx0" brushRef="#br0">4169 7800 8064,'0'-17'-376,"0"5"922,0 2-8,0 4-187,0-1 689,0 2 574,0 5-1421,5 5 0,-3 2 478,6 4-496,-1 6 1,9-3 175,-1 5-161,5-5 0,-2 7 190,5-2-114,0 8-91,0-3 1,3 9 175,1-3-911,-1 3 612,-3 7 0,-1-3 198,-3 4-506,-3 1 210,-4 4 1,-6 2-210,-2-2 196,-3 2 10,-1-2 0,-2-3-78,-6 3 41,0-3 0,-13-3-191,2-2 1,-3-3-67,-1-5 301,6-2-585,-5-5 391,9-5 1,-3-3-197,5-7-1536,4 2 1968,2-9 0,5 4 0,0-5 0</inkml:trace>
  <inkml:trace contextRef="#ctx0" brushRef="#br0">4888 8337 8095,'0'-6'1182,"0"1"-317,0 5-510,0-5 244,5 3-308,-4-3 1,10 5 320,-4 0-345,8-5 1,3 4 56,5-3 1,0 2-30,0-2 0,1 1-214,3-4 110,-3 4 1,6-6-108,-7 6 1,5-5-225,-9 4 1,4-1 237,-8 1-1408,0 3 509,-3-4-1381,-1 5 729,0 0 510,-4 0 1,-3 0 942,-8 0 0,-8 5 0,-5 1 0</inkml:trace>
  <inkml:trace contextRef="#ctx0" brushRef="#br0">4934 8451 8095,'5'7'-148,"-4"-2"73,9-5 1,-7 0 74,4 0 1570,1 0-995,3 0 1,1 0 1001,-1 0-809,6 0-377,1 0 0,4 0 372,1 0-462,0 0 0,0-4-263,0 0 0,0-1 137,-1 1 61,1 3-1723,0-4 1125,0 5 1,-1 0 361,-3 0 0,2 0 0,-3 0 0</inkml:trace>
  <inkml:trace contextRef="#ctx0" brushRef="#br0">6327 7572 8044,'0'-11'-903,"0"-1"1637,0 6-356,0 1 0,-4 4 63,1-3 159,-1 2 23,-1-3-126,3 5-132,-8-5-192,9 4 0,-5-4 21,2 5 42,3 0 59,-5 5-268,1 1 150,4 11 1,-8-2 176,5 8-109,1 2-40,-2 10 1,3 0 145,-2 3-304,3-2-110,1 8 0,-1 1 383,-3 4-1382,3 1 1204,-9 0 0,8 2 51,-1 5-40,1 0 1,2-4-32,0-4-120,0 3 105,11 0 1,-4 0-124,8-2 1,-2-5 39,-2-3 1,1 0-119,-1-8 1,-3 2 81,0-10 134,-6 6-229,8-8 150,-8 4 0,3-5-119,-5 0 109,0 0 17,0-5-512,-5 3 387,3-8 1,-9 7-49,-1-5 1021,1 1-1051,-6-5 1,5 3 190,-3-3-264,2 3 74,-4-7 0,2 0-104,0 1 133,0-6 35,3 3 1,5-5 60,-1 0 11,6 0 0,-9 0-97,4 0 1,0 0-44,0 0-170,4-5 0,-6 3-34,6-6-237,-1 6 1,4-5 168,0 4 0,2 1 428,6-2 0,5-2 0,9 0 0</inkml:trace>
  <inkml:trace contextRef="#ctx0" brushRef="#br0">5996 9377 8120,'0'-7'402,"0"2"1,4 4 208,0-3-432,-1 3 0,-1-4 21,1 5 0,0 0 155,5 0-118,-1 0-304,5 0 245,-1 0 0,0 0 177,1 0-273,-1 0 75,1 0 0,3 0-37,0 0-110,0 0-45,-3 0-584,4 0 475,-3 0 1,4-4-30,-6 0 1,0-1-63,1 1 1,-1 3 45,1-3-1215,-1 3 659,0 1 745,-4-5 0,3 4 0,-4-5 0</inkml:trace>
  <inkml:trace contextRef="#ctx0" brushRef="#br0">6407 9365 8054,'0'-6'221,"0"-1"349,0 4 20,5 1-358,-4-3 116,5 0-98,-1 4-18,-4-4 58,9 5-382,-9 0 153,4 0 0,0 0 1,3 0 97,2 0-91,-3 0 1,4 1 229,0 3-429,1-3 103,9 9 0,-7-7-21,5 4-10,0-4 85,4 7 0,0-7-158,0 4 202,5-4-5,-4 7-156,4-9 132,-5 4 0,0-3 43,-1 1-165,1-1 119,0 3 1,-4-5 5,0 0-179,-5 0 150,3 0 1,-6 0-63,0 0 57,1 0 1,-1-4 6,1 0-179,-1 0 168,1-1 0,-6 3-22,-2-6 0,1 4 17,-1-3-6,-1 4 84,-3-7-78,0 4-2,0-6 1,-5 1-1,-2-1 0,-3 5-154,-2-1 153,1 6 0,-1-3 0,-3 1-272,0 0 1,-5 0 239,2 4-173,-5 5 82,0 2 0,0 4 13,0 0 208,-5 6-161,4-4 1,-5 8-77,3-2 188,1-2-111,-2-1 0,4-1-20,0 1 16,0 4 29,0-7 1,0 3 175,0-4-188,6-6 23,0 4 388,1-9-85,3 4-129,-3-5 0,4 0 109,1 0 0,3-1-68,0-3-221,6 3 96,-3-9 0,5 7-285,0-4 120,0-1 91,0-3 1,0 3-1625,0 1 1636,0-1 0,5-4 0,1 1 0</inkml:trace>
  <inkml:trace contextRef="#ctx0" brushRef="#br0">6156 7287 7933,'-12'-18'12,"1"1"-91,5 6 68,-4-1 1,4 0 201,-1-4 450,2 9-322,5-8 0,0 8 102,0-4-36,0-1-107,0 6 1,5-3-79,2 5-29,4 1 1,0 3 17,0 0 1,5 0-105,-1 0 0,5 0-21,-1 0 0,3 5 92,1 2 0,3 3-91,1 2 30,5-1 1,-3 5 65,5-1-187,0 0 39,-4-4 1,3-3-140,-3 0 83,-2-6 0,5 3 95,-3-5-135,-2 0 154,0 0-92,-5 0 1,-1-1 12,-3-3 0,0 2 15,-8-6-27,3 5 35,-8-7-121,1 9 118,-2-9 0,-6 7-172,-3-4 165,-3 4 1,-1-7-111,-4 2 1,3 2 47,-6-2 1,-3 1-116,-1-5 1,-2 6 132,-2 2 0,-4-1-134,0 1 0,-6 6 70,-1 5 1,4 3 105,-4 2-76,2-1 0,3 2 124,2 2-117,3-2 14,1 3 0,5 0-233,3-1 235,2 0 1,-2-3 119,0-1-116,0-5 0,3 3-55,1-5 552,-1 0-285,1-4 0,-6 0-74,-2 0 1,2 0 28,-2 0 0,3 0 93,-3 0-77,0 0 0,2-5-30,1-3-219,-1 3-15,9-5 244,-7 9-1258,13-4 764,-3-1 1,8 5 376,5-3 0,4-2 0,11 0 0</inkml:trace>
  <inkml:trace contextRef="#ctx0" brushRef="#br0">7595 7869 8083,'0'-11'0,"0"-1"6,-5 1 0,4-1 0,-6 1 523,3-1-235,3 6 0,-8 0 25,5 2 0,-1 3 642,2-3-643,1 3-118,-8 1 1,5 8-79,-3 4 1,3 8 129,5 3 1,-3 5-47,-1 6 1,0 1-1,4-1 0,0 0-199,0 0 1,4-1-39,0-2 0,4 2-41,0-3 0,2 2-31,2-2 0,-1 2 124,0-5 0,1 3-183,-1-3 0,-3-1 50,0-3 1,-5-1-74,5-3 0,-6 1 27,2-5 0,-2 1-228,-2-5 1,0 1-176,0-1 1,-6-1-214,-1-2 1,-3 1-321,-2-6 344,1 1 750,-1-4 0,1 5 0,0 2 0</inkml:trace>
  <inkml:trace contextRef="#ctx0" brushRef="#br0">7321 8337 8164,'11'0'0,"6"0"-354,-5 0 221,10 0 0,0 0 1523,4 0-792,6-5 1,-4 4 28,2-3 1,-1 3-201,-2 1 1,-4-1-494,0-3 1,-2 2 105,-5-1 0,3 1-1700,-4 2 1060,0 0 600,-3 0 0,-1 0 0,0 0 0</inkml:trace>
  <inkml:trace contextRef="#ctx0" brushRef="#br0">7892 8371 8038,'6'-6'771,"-1"1"-396,-5 5 61,5 0-160,-3 0 0,6 5 547,-4 3-296,5 2-88,-2 1 1,3 5 122,-3-1 0,7 5 4,-2-1-462,2 3-24,-3 6 1,2-6 265,2 1-593,-2 0 255,-2-5 1,-1 0 246,-2-3-637,2-2 330,-4-2 0,3 0-1052,-5 1 523,0-1 173,1-4-455,-4 3 525,4-9 1,-5 5-1226,0-2 506,0-3 402,0 5 311,0-6 1,5-6-1,2 0 1</inkml:trace>
  <inkml:trace contextRef="#ctx0" brushRef="#br0">8143 8394 8038,'0'-16'-318,"-5"3"1083,4-3-392,-4 9 1,3-2 163,-1 6 68,1-1-292,-8-1 1,8 3 125,-6-1-32,5 6-118,-12 9 1,8 3 189,-9 8-205,-1 2-101,-1 10 0,-5-1-402,0 0-751,0 0 758,1 6 1,0-6-721,3 0 830,-3-5 1,10-3-272,-4-3 1,8 1 2,0-9 98,5-5-897,-2 0 645,5-8 0,2 3 757,1-5 1,4 5-1,4 1 1</inkml:trace>
  <inkml:trace contextRef="#ctx0" brushRef="#br0">8314 8417 7989,'0'-11'0,"0"-1"1288,0 6-285,0 1 988,0 5-1611,0 5-98,5-4-323,-3 9 77,8-3 0,-8 8 302,6 0-846,0 0 430,-2 2 1,3-4-486,-5 2 375,5-2-102,-8-2-1206,9 0 462,-9 1-1162,9-6 2196,-8-1 0,8-5 0,-4 0 0</inkml:trace>
  <inkml:trace contextRef="#ctx0" brushRef="#br0">8497 8463 7989,'0'-12'740,"5"6"-402,-4 1 441,5 5-424,-6 0 1,-6 1 615,-1 3-611,-3 2 0,-2 7 162,1 2-87,-1 3-161,-4 10 0,-1-4-100,-2 3 1,3 1 219,4-2-168,1 1-719,5-4 437,-4 0 1,8-4 124,-1 0-1171,1-5 773,2 2 1,0-8-1792,0-1 1007,0-4 657,5 7 1,-2-9 455,4 3 0,6-3 0,5-1 0</inkml:trace>
  <inkml:trace contextRef="#ctx0" brushRef="#br0">9068 7732 8051,'0'-11'-96,"0"-1"1,-4 4 356,1 1 0,-1 3 738,4-4-645,-5 6 0,-2-2-154,-4 8 1,-1 4 56,1 7 0,-5 8 72,-3 7 0,1 3-74,-1 1 1,1 8 63,-1 0 1,2 10-354,6-2 0,0 0 165,-1 4 0,6-6 3,2 1 1,-1-2-214,1-1 1,0 0-66,4-1 0,5-5 45,3-6 161,-3 0-646,10-10 404,-7-1 0,8-4-36,-4-7 0,3 2-9,0-7 1,4-2-829,-3-1 684,4-3 0,-2-1-525,4 0 1,-4-3 1008,-3-1 0,3-5 0,0 2 0</inkml:trace>
  <inkml:trace contextRef="#ctx0" brushRef="#br0">9171 8166 8031,'0'-12'10,"0"1"-10,0 0 0,0 4 0,0-3 0,1 9 1180,3-3 1,-1 8-469,4 4 1,1 3-325,3 4 1,-3 3-190,-1 5 0,1 0 28,3-1 1,1 3-135,-1 1 1,5-2-205,-1 3 1,0-4-484,-4-4 0,1-3 344,-1-4 1,-3-1-660,-1 1 1,-3-6-157,4-2-600,-6 2 1665,4-5 0,-1 4 0,1-5 0</inkml:trace>
  <inkml:trace contextRef="#ctx0" brushRef="#br0">9365 8154 8031,'0'-17'852,"0"0"-623,0 11 166,0 1-209,0 5 1,-4 2 186,0 6 98,-4 5-179,1 9 1,-4 3-279,-1 1 63,1 3 0,0 2-4,-1-1 0,2 1-117,2 3 0,0-3-1066,4-1 1,0-1 1109,4 2 0,-5-3 0,-2-6 0</inkml:trace>
  <inkml:trace contextRef="#ctx0" brushRef="#br0">9514 8577 9611,'-7'11'758,"-3"1"1,8-1-422,-6 1-145,0 4-24,2-3 1,-3 3-49,5-4-388,0-1 0,1 2-160,-1 2 0,0-6-1383,4 2 180,0-2 1631,5 3 0,-4-6 0,4-1 0</inkml:trace>
  <inkml:trace contextRef="#ctx0" brushRef="#br0">9708 8269 7983,'0'-23'859,"-5"0"-676,3 5 0,-3 2 225,5 4 0,-1 5 155,-3-1 267,3 6-140,-4-4-622,5 6 1,1 9 28,3 3 0,-1 2-131,4-3 0,1 4 13,3 1 1,-2-1-378,2-4 245,-2 1-645,3-1 537,3-5 0,-11 3-60,7-5 54,-2 0 97,3-4 105,-1 0 1,-1-5 6,-2-3 1,1-2 322,-6-1-163,6 4 1,-7-3 126,1 3 21,-1-4 1,-2 4 230,0-1-100,0 6-479,0-3 0,0 6 60,0 3 1,0 7 78,0 8-4,0 3 1,0 6 6,0 2-19,0 8 1,0-1 41,0 5 0,0-4-8,0 4 1,0-2-45,0 2 1,0 1 32,0-5-695,0 6 376,0-9 177,0 4 1,1-8-184,3-1 103,-3-4 75,4 2 0,-4-7 73,3-2-32,-3 3-20,4-9 176,-5 3 291,-5-5 0,3 0-62,-6-4 69,1-2-402,-5-5 197,1 0-80,4 0 0,-3 0-39,3 0 204,-3 0-109,3-5 1,-3-1-278,2-6 203,3-4-20,-5-2-1230,9 0 583,-9-3 259,3 3 168,1-10 0,-3 3-9,5-6 156,1 1 0,3-4 0,0-1 0</inkml:trace>
  <inkml:trace contextRef="#ctx0" brushRef="#br0">10028 7709 8191,'-7'0'-125,"2"-5"0,5 2 647,0-4 185,0 4-106,0-7-58,0 9 66,0-4 266,0 5 1,5 5-707,3 3 0,2 2 27,1 1 1,1 1-10,-1-1 0,1 2 8,-1 2 1,0-1 120,1 5 1,1-5-52,2 1 1,-3 3-47,4 1 1,0-1-154,-1 1 0,2 0 175,-2 4-33,-2-1-396,3 1 172,-4 5 0,-1 0-155,1 2 137,-6 3 1,3-3 16,-5 4 0,-1 0 22,-3 0 0,-1 1-47,-3-1 1,-2 0 62,-5 0 1,-1-1-143,1-2 1,-2-3 134,-2-5 1,2 0-134,-2-1 1,2-4 24,2-3-240,4-7 50,-3 2-44,9-9-208,-9 4-471,9-5 653,-4 0 1,5-1-227,0-3-1359,0 3 1939,0-9 0,10 4 0,2-6 0</inkml:trace>
  <inkml:trace contextRef="#ctx0" brushRef="#br0">10907 8166 8213,'0'-12'598,"0"1"1,-4 3-239,0 1 0,-1 3-112,1-4 0,2 6 225,-6-2 1,4 2-161,-3-2 0,-1 2-277,-3-1 1,-2 3-38,-2 3 0,-2 4-156,-2 4 0,-2 1-11,2-1 0,-3 4 151,-1 1 1,4 4-91,0-1 1,2 2 72,-3 2 0,0 0 32,5 0 1,1 0-11,6 0 1,3-4-115,5 0 131,0-5 1,2 2-262,1-4-6,4-1 250,4-5 1,6-1 201,2-5-209,2 0 1,2-1 145,0-3-60,0-2 1,0-9-89,-1 0 0,1-4 5,0 3 1,-5-4 200,-3 1-54,-2-3 1,-2 1 25,1 2 1,-6-5 146,-2 5 0,-3-7-57,-1 3 0,0 1-159,0-5 0,0 2-217,0-2 1,0-2 139,0-6 0,0-3-206,0 0 1,0-4 55,0 4 0,0-4-46,0 4 0,0 0 99,0 4 0,4 9-20,0 2 0,0 8 78,-4-1 17,0 4 309,0 0-114,0 6 52,0 1-218,0 5 0,0 5 1,0 3 0,0 7 21,0 4-17,0 2 0,0 7 27,0 3 210,0 2-238,0 1 0,0 5-25,0 3 0,0 3 32,0 0 1,0 1-62,0 0 0,0-1 65,0 1 0,0-5-40,0-3 1,0-3-15,0 0 1,0-8-113,0-4 1,0-1-376,0-7 0,1 0-5,3-3 227,-3-6-724,9 4 246,-9-8 198,9 3-680,-3-5 1246,4 0 0,-4-5 0,-2-2 0</inkml:trace>
  <inkml:trace contextRef="#ctx0" brushRef="#br0">11113 8086 8041,'0'-11'0,"0"4"460,0 2 115,0 5-229,5 0 47,1 5-220,0 2 0,1 4 600,-4 0-440,-1 6 1,8-3 6,-3 5 1,2 0-83,-1 4 1,2 2 56,-2-2 0,2 2-56,1-6 1,1-1-124,-1 1-68,1-5 1,-5 3 277,1-6-669,-6 0 289,8 1 0,-7-6-1147,5-2 440,-6-3-625,3 4 753,0-3 293,-3 3-1119,3-10 865,-5 3 1,0-4 573,0 2 0,0-2 0,0-6 0</inkml:trace>
  <inkml:trace contextRef="#ctx0" brushRef="#br0">11307 8075 8041,'0'-12'0,"0"6"705,0 1 519,0 5-318,0 5-522,-5 6 1,-2 3 451,-4 5-497,-1 0 1,0 8 136,-4 0-296,4-1-7,-5 2 0,6-4 173,-1 3-1084,1-3 590,0-6 0,0 2-1941,4-5 1449,2 0 1,1-3 639,0-1 0,0 1 0,4-1 0</inkml:trace>
  <inkml:trace contextRef="#ctx0" brushRef="#br0">11901 7983 8044,'0'-6'92,"0"1"621,0 5-573,0-5 278,0 3-58,0-3 90,5 5-151,1 0 0,7 0 90,2 0 51,3 0-162,4 0 1,1 0 290,0 0-363,0-5 0,0 4-183,0-3 0,3-1 142,1 1 0,-4-3-414,-4 3 0,-4-1 180,4 1 1,-5 3-1899,1-3 1482,-2 3 0,-5 1-1982,-1 0 2467,-4 0 0,-3 5 0,-7 1 0</inkml:trace>
  <inkml:trace contextRef="#ctx0" brushRef="#br0">11946 8109 7613,'5'6'121,"3"-2"1,2-3 804,1-1 1,1 0 352,-1 0-870,6 0 0,-3 0 56,5 0 1,0-4 24,4 1 1,0-2-359,-1 1 0,2 1 54,3-4 1,-7 3-608,3-4 1,-2 6 313,1-2 0,-4 3 107,-3 1 0,-7-6 0,-3 0 0</inkml:trace>
  <inkml:trace contextRef="#ctx0" brushRef="#br0">13043 7298 8102,'-4'-8'-869,"0"1"431,0 4 839,4-7-149,0 9 0,-1-6 12,-3 4 7,3 1-144,-4-8 1,5 8 127,0-6-156,0 5 24,0-2 1,-4 4 54,0-3 63,0 3-82,4-4 146,-5 5-213,4 0 60,-4 0 1,4 0-144,-3 0 103,3 0 1,-4 1-66,5 3 0,-2-1 120,-2 4 0,2 5 5,-6 3 1,2 5 47,-2-1 0,-2 3-105,3 1 1,0-1 115,0 1 0,4 4-73,-1 0 0,-1 4 58,1 0 0,1-2-44,3 1 0,0-3-144,0 4 0,1-5 76,3 5 1,-2-5-127,6 5 0,-2-5 91,2 5 0,1-5 27,-6 5 1,5-1-136,-4 5 0,1-1 72,-1 0 0,-3 2 28,3 2 1,-2-3 58,2 3 1,-3-3 140,3-5 1,-2 3-132,-2-2-139,5 2-264,-4-4 408,4 4-265,0-9 201,-4 9 0,8-9-26,-5 3 1,4-5 2,-5-3 0,2 2 58,-1-6-262,-2 5 66,3-7 1,-5 3 80,0-4 223,0-6-315,0 4 0,0-3-157,0 4 245,-5 1 0,2-2-114,-5-3 0,2 4 89,-2-4 1,-2-1-122,3 2 113,-3-5 1,-2 2-52,1-5 174,-1 0-160,6 5-216,-9-4 152,7 4 0,-8-5-46,4 0 1,5-4-634,-1 1-1351,5-1 1564,-2-1 0,5 2 613,0-5 0,5 1 0,2-5 0</inkml:trace>
  <inkml:trace contextRef="#ctx0" brushRef="#br0">12917 9011 8142,'0'-6'0,"0"-1"34,0 4 120,0 1 499,0-3 286,0 5-683,-5 0 0,2 0-152,-4 0 0,0 1 86,0 3 0,-3 3-78,2 4 1,2 0-15,-2 1 1,2 3-122,-2 0 1,-2 4 28,2-3 1,3 3 66,1-4 0,-1 4-126,2-4 1,-1 4 112,4-4 0,0 1-100,0-5 1,4 0 98,-1 1 1,6-2-55,-1-2 0,3 1 87,5-6 1,-2 1 96,5-4 0,0 0 80,3 0 0,1 0-116,0 0 1,0-5-43,0-3 1,-4-2 26,0-1 1,-5-1-138,1 1 0,-2 0 78,-2-1 1,-1 1-22,-2-1 1,-3 1-12,-5 0 1,-1-5-128,-3 1 0,0-4-145,-7 4 1,2-4 70,-6 4 1,-2-1-151,2 5 1,-5-1 65,1 1 1,1 5-434,-1 2 0,5 3 257,-1 1 0,2 0-693,1 0 1107,6 5 0,-9 6 0,2 7 0</inkml:trace>
  <inkml:trace contextRef="#ctx0" brushRef="#br0">13123 6784 8103,'0'-8'0,"0"1"52,0 4 119,0-7 185,0 9 92,0-4-93,0 0 0,0 3 145,0-3 689,0 5-1121,0 5 0,-4 2-84,0 4 1,0 1 60,4-1 1,0 4-123,0 0 1,0 4 26,0-3 0,1 0-9,3-1 1,-1-2-10,4 2 1,1 1-144,3-5 1,1 3 113,-1-6 0,2-2 23,2 2 0,-1-6 176,5 2 1,-4-3-136,4-1 1,-3-5 238,3-3 1,-5 0-63,1 0 1,-4-2 44,-3 2 1,1-2-73,-5-1 1,-1-1 177,-3 1 1,4-4-84,0-1 1,0 1-71,-4 4 1,0-1-64,0 1 0,0 3 181,0 1-509,0 4 193,0-2 1,0 6-93,0 3 0,0 4 1,0 7 1,1 3 105,3 5 1,-2-1-33,6 1 1,-4 4 26,3-1 0,-3 6 66,4-1-50,-6-3 1,5 3-37,-3-4-221,-3 5 147,4-8 1,-4 4 102,3-5-298,-3-1 138,4-4 1,-8-1 21,-1-6 62,-5 1 1,3-6 485,-6-2-250,1-3 1,-1-1 430,1 0 1,-4-1-272,-1-3 1,-3-2-11,4-6 0,0-1-65,3-2 1,6 1-380,2-5 1,3 0-103,1-4 1,5 2-966,3 2 1,8-2 314,7 6 923,0 5 0,15 0 0,-2 4 0</inkml:trace>
  <inkml:trace contextRef="#ctx0" brushRef="#br0">13694 8097 8136,'-7'-5'-167,"1"3"-46,2-6 287,3 6 316,-4-3 1,1 3 193,0-2 206,0 3-369,4-4-121,0 5 60,0-5 231,0 4-171,5-4-179,2 5 9,-1 0-70,4 0 0,-3 0 181,4 0-209,0 0 28,1 0 1,-1 0-46,1 0-80,-1 0 0,4 0 100,1 0 0,0 0-159,-1 0 1,2 0-4,2 0 0,2 0 86,-2 0 1,0 0-183,4 0 1,-6-2 48,6-1 1,-4 0-91,0-5 0,-1 2-184,-3-1 23,-3-4 259,5 5-36,-6-5-40,-4-1 275,-2 1-174,-5-1 0,-4 5-38,0-1 0,-5 2 4,2-2 0,-3-2 34,-2 2-161,1-2 160,-6 4 1,3-3-230,-5 5 219,0-5 0,-4 8-10,0-3 1,1 3-5,-1 1 1,-4 1 21,0 3 0,1-1-31,3 4 1,0 5 76,0 3 0,2 1-59,2 0 0,3-2 116,9 5 0,-2 0-102,5 3 0,-1 1 6,1 0 1,3 0 37,-3 0 1,3-4 4,1 0 1,0 0 71,0 4 1,5-2-97,3-2 1,6 2 98,1-6 1,10 4-86,2-4 1,1 0 278,2-3 0,1-5-64,3 1 0,-4-5 43,1 0 0,-7-1-6,-1-2 1,0-2-85,-4-1 1,-3 0-451,-1-5 1,-2 5 182,-1-5 0,-5 4-691,1-3 1,-6 3 146,2-4 232,-3 6 1,-1-9-342,0 4 1,0 1 735,0-2 0,0 0 0,0-3 0</inkml:trace>
  <inkml:trace contextRef="#ctx0" brushRef="#br0">14265 7698 8251,'1'-7'554,"3"4"124,-3 1-183,9 2 0,-3 0-90,4 0 0,0-4-26,1 1 1,4-1-113,3 4 1,-1 0-142,1 0 0,-1 0-43,1 0 1,1 0-198,-5 0 1,1-1-87,-5-3-162,0 2 0,-3-3-2320,0 5 2682,-6 0 0,8 0 0,-3 0 0</inkml:trace>
  <inkml:trace contextRef="#ctx0" brushRef="#br0">14664 7572 8075,'0'-6'513,"0"-4"-162,0 8 217,0-3 57,0 5-150,5-5-238,-3 4 1,7-3-87,-6 8 0,1-2 243,-4 6-503,5 0 0,-3 3 82,1 0 232,4 1-554,-6-1 290,9 1 0,-5-5-389,3 1 304,2 0 0,-4-1-321,6 1 315,-1-6 1,1 7-37,-1-5 137,0 0 1,1-4-16,-1 0 59,1 0-42,-1 0 0,1-1-77,-1-3 320,0 2-104,1-8 1,-5 5 286,1-2-208,-5-4 1,5 5 157,-4-5 0,1-1 109,-1 1-62,-3-1-81,4 1-165,-5 5 216,0 1-408,0 20 1,2-1 58,2 12 0,-3 2-65,3-1 1,-3 9 109,-1-2 0,1 1-21,3-4 0,-3 2-279,3-3 1,-1 3 94,0 2 1,-1-5-155,1 0 293,-1-4 1,-2 2-55,0-5-307,0-6 192,0 0 0,-5-6 29,-3 1 88,-7-6 0,2-1 115,-2-5 1,-2 0 234,2 0 0,-5-1-90,1-3 0,-1-4-134,1-7 0,-2 2 32,6-2-51,5-3 1,1 5 89,5-7-244,0 7 99,4-4 0,5 2-1355,3 0 909,7-1 1,0 9-499,8-1 0,-1 6 968,8-2 0,1 3 0,3 1 0</inkml:trace>
  <inkml:trace contextRef="#ctx0" brushRef="#br0">15532 8212 8049,'-1'-8'-385,"-3"0"1,3 1 965,-3-5 1,2 5-91,-2-1 1,1 0-9,-4-3 1,-1 1-184,-3 2 1,-1-2-2,1 3 0,-2 0-68,-2 0 1,-3 3-79,-5-4 1,4 6 262,0-2-394,0 3 50,-4 1 1,1 3-55,-1 1 0,4 5 62,0-1 1,3 3-71,-3 4 0,5-1-4,-1 5 1,6-1-206,2 1 1,4 1 56,-1-4 1,3 3-203,1-4 1,6 4 103,6-4 1,1-1-49,6-6 1,1 1 244,7-6 0,-2 1 103,5-4 1,1-6 96,3-6-66,-5 1 1,-1-7-174,-5 3 534,0-3-250,0-5 0,-6 2 194,-1 2-204,-4-8 0,-1 8 14,-4-7 1,-2 0-85,-5-1 1,0 2-215,0-5 1,0 0 121,0 0 1,0-7-429,0 3 237,0-8 0,0 5 38,0-5-569,0 11 574,0-7 1,-1 13-29,-3-1 348,3 12-84,-4-1 16,5 8-172,-5 1-75,3 1 1,-4 10 367,2 3 0,3 6-214,-3 1 0,3 9-41,1-1 0,0 8-65,0 4 1,0 0 45,0 7 0,1 0-120,3 4 1,-1-2 16,4-2 1,0 1 0,0-5 1,2-4 71,-5-3 1,3-6-17,-3 2 0,4-3-295,-4-1 0,1-2 79,-1-2 0,-2 2-1043,6-6 895,-6 0 1,7-3 428,-5-1 0,0-5 0,-4-1 0</inkml:trace>
  <inkml:trace contextRef="#ctx0" brushRef="#br0">15829 7983 8063,'0'-14'-597,"0"3"512,5 7 1100,-3-1-581,8 5 0,-8 5 238,6 3 42,0 2-359,-2 1 0,4 4 114,-2 1-69,2 4-225,1-7 0,1 8 26,-1-2-100,1-2 0,3 3-137,0-5 0,0 0 90,-3-3 0,-1 2-485,0-3 326,1 3 1,-4-9 13,-1 3-784,-4-3 586,7-5 1,-9 1-26,3 3-1093,-3-3 382,-1 4-406,5-5 1431,-3 0 0,3-5 0,-5-1 0</inkml:trace>
  <inkml:trace contextRef="#ctx0" brushRef="#br0">16058 7960 7969,'0'-11'-181,"0"5"734,0 1 172,0-1 0,-4 6-28,0 0 0,-5 7-274,2 8 0,-4 3-99,0 5 1,-4-1-71,0 1 1,-4 1-215,3 3 1,-4-3 74,1 3 0,2-4-607,2-4 1,6 1-125,2-5 0,4 0-497,-1-3 0,4-2-798,4-2 1911,3 2 0,9-9 0,2 4 0</inkml:trace>
  <inkml:trace contextRef="#ctx0" brushRef="#br0">16629 7983 7992,'0'-18'0,"0"7"-48,0 1 387,0 9 0,0-4 1906,0 5-1856,5 0-50,-4 0-151,9 5 0,-3-4 74,4 3 21,6 2 9,-5-5-123,10 4 1,-8-5-33,5 0 1,0 0-119,4 0 1,0 0 125,-1 0-713,1 0 438,0 0 0,-5-3-219,-3-1 0,-2 0 174,-2 4 0,-5-1-1387,-2-3 491,3 3 1071,-6-4 0,-1 5 0,-6 0 0</inkml:trace>
  <inkml:trace contextRef="#ctx0" brushRef="#br0">16595 8109 7992,'5'6'295,"-4"-1"1,9-5 42,-2 0 214,2 0-107,1 0-57,6 0 911,-5 0-794,10 0 0,-4 0 236,5 0-142,-1 0-311,1 0 0,0-4 130,0 1-1071,0-6 562,0 7 0,-6-3-687,-1 5-128,-4 0 0,0-3 906,-1-1 0,1 0 0,-1 4 0</inkml:trace>
  <inkml:trace contextRef="#ctx0" brushRef="#br0">17702 7812 8118,'0'-12'-11,"0"6"1,0 0 279,0 2-90,0 3 179,0-4 83,-5 0 0,3 3 309,-6-2-223,6 3-289,-4 1 1,6 5-53,0 3 1,0 2 64,0 1 0,0 2-15,0 2 1,2-1-45,2 5 0,2-3-175,5 3 201,1-5-410,-1 2 170,6-4 0,-5-1 170,4 0-162,1-4 27,-4-2 1,7-5 63,-4 0 0,4 0-9,-1 0 1,-1-2-226,1-1-53,-5-4 269,7-4-214,-8 0 58,3-1 1,-5 1-30,-4-1 133,-2 1 1,-5-1-18,0 1-31,0 0 31,0 4 0,0-3-9,0 2 16,0 3-127,0-5 126,0 9 1,0-3-48,0 8 1,0 7-105,0 8 1,0 3 176,0 1 0,0 5-61,0 2 0,4 4 32,0 5 1,5-3-31,-2 6 0,4-1-18,0 1 1,0 2 8,1-2 1,-1-1 4,1 0 0,2-4 59,-3 1 1,3-6-29,-6-1 1,-3-6 65,-2 2 0,-1-5-81,-2-3 0,0-2 228,0-6-216,-5-4 1,-2-1-6,-4-2 291,-1-3-126,1 4 1,-4-5 70,0 0-172,-6-5 1,4 3 36,-6-6 1,0 0-1,0-3 1,0-2-244,0-2 83,0-3 1,6-5 171,2 1-1357,2-1 844,1-5 1,6 0 12,2-3-1329,13 3 1092,-1 6 0,18 0 642,1 3 0,5-3 0,2 5 0</inkml:trace>
  <inkml:trace contextRef="#ctx0" brushRef="#br0">18547 7880 8046,'0'-11'-756,"-5"0"922,4 4 1092,-9-3-802,9 9 1,-6-4 392,4 5-661,1 0 0,-3 1 58,5 3 0,0-2-79,0 6 0,1 0 78,3 3 1,-1-3-40,4-1-118,1 1 1,3 2 107,1-2-128,4 2 1,-2-9 41,5 3 0,-1-3-150,1-1 1,3 0-10,-3 0 59,2 0 0,2 0 127,0 0-335,-5-5 136,3-1 1,-8-2 48,2 0-170,-2 1 67,-7 0 0,-1-3-18,-5 3 47,0-3 1,0-2-120,0 1 0,-5-1-59,-2 1 203,-8-1-153,-3 1 75,-5 0 1,-1 4 7,-3 3 39,-2 3 14,-5 1 1,-1 1-132,1 3 343,0 3-94,0 9 0,4 1 130,4 2-75,7 7 1,0-7-172,7 8 300,-2 2-230,13-5 1,-4 4 341,5-5-198,5 0 1,7 0 21,7 0 152,2-1-158,2-4 1,1-1 129,3-6 1,-3-1 179,2-2 1,2-3 122,-1-5-421,0 0 36,1 0 1,-4-5-1022,2-3 436,-2 3 269,-6-5-2093,-1 9 738,-6-4 1470,1 0 0,-1-2 0,0-4 0</inkml:trace>
  <inkml:trace contextRef="#ctx0" brushRef="#br0">19096 7595 7971,'0'-12'46,"0"6"255,0-4-72,0 9 159,0-4 116,0 0 72,5 3-260,1-3 1,7 5-75,2 0 0,-2 0 101,2 0-115,3 0-259,-1 0 83,6 0 1,-4 4 208,0 0-1058,-5 0 441,8-4 296,-9 0-1787,3 5 1847,-4-4 0,-1 9 0,0-4 0</inkml:trace>
  <inkml:trace contextRef="#ctx0" brushRef="#br0">19564 7446 8022,'0'-17'0,"0"0"377,0 11 114,0 1 23,0 0-56,0 3 321,0-3-475,0 15 0,0-6 39,0 8-325,0-3 48,0 2 0,1 4-139,3 0 63,-3 1 61,9-5 0,-3-1-426,4-2 271,6 2 0,-5-5-194,4 3 161,1 2 0,-3-9-68,5 3-95,-5-3 149,3-1 1,-2 0-97,0 0 180,1-5-2,-5 4 0,-1-9 220,-2 2-211,2 3 48,-9-5 1,4 4 194,-5-6-50,0 1-79,0-1 0,0 1 137,0-1 0,-1 5-134,-3-1 242,3 6-251,-4-9 1,4 10 71,-3-3-137,2 3 77,-3 6 1,5 3 301,0 7-307,0 3 1,-3 6-135,-1 3 132,0 2 1,5 5-31,3 0 1,-1-2-21,4 2 0,-3-3-20,4 3 0,-5 0-8,5-3 1,-4-3 80,3-2-486,-4-2 256,2-1 0,-5-5-96,0-3 230,0-7 1,-5 1 29,-3-5 1,-2-1 238,-1-3-308,-1 0 531,1 0-283,0 0 0,-6-5-25,-2-2 47,-3-3-58,5-2 1,-4-3 34,6 0-230,0-6 164,3 9 0,6-9-143,2 6 18,3-5 1,7 3-960,6-2 0,4 3 479,7 4 0,1 6 503,3 2 0,2 3 0,5 1 0</inkml:trace>
  <inkml:trace contextRef="#ctx0" brushRef="#br0">21380 7800 8046,'0'-11'-43,"0"0"57,0 4 333,0-3 43,0 4-43,0-6 183,0 6 1,0 0 257,0 2-433,0 3 1,0 6 20,0 10-156,0 5-47,0 3 1,0 0 173,0 0-212,0 5 38,0-4 1,0 5-111,0-2 168,0-3-120,0 4 0,4-6-336,-1 1 166,1 0 1,0 0-446,0 0 396,0-5 1,0-2-21,-1-5-689,1 1 270,-4-6-308,0 4-511,0-3 590,0-1-606,0-1 1382,0-5 0,-5 0 0,-1 0 0</inkml:trace>
  <inkml:trace contextRef="#ctx0" brushRef="#br0">21574 7743 8046,'0'-6'686,"0"-4"-198,0 9-234,0-4 0,4 10 591,0 2-476,-1 8 0,-3 3 89,0 5 154,0 0-296,6 5 1,-5-3 368,3 6-591,2-6 79,-5 8 1,6-8-326,-4 6 135,-1-6 56,3 3-662,0-5 503,-4 0 0,4-5 118,-5-3-444,0-3 109,5-5-549,-4 3-755,5-9-50,-6 4 610,0-5 440,-6 0 641,0 0 0,-5-5 0,-1-1 0</inkml:trace>
  <inkml:trace contextRef="#ctx0" brushRef="#br0">21517 8017 8046,'6'-6'215,"4"1"-42,-8 0 1,8 4 87,-3-3 1,4 3 13,0 1 1,0 0 100,1 0 444,4-5-463,2 3 0,6-4 329,3 2-132,-3 3-381,4-9 1,-5 8 57,0-1 0,-2-2 116,-2 1-2221,-2 0 748,-11-1 216,4 4-220,-9-4 1130,5-1 0,-12 5 0,0-4 0</inkml:trace>
  <inkml:trace contextRef="#ctx0" brushRef="#br0">21540 7743 8046,'5'-10'742,"2"3"-511,4-4 305,0 5-239,6 0 1,2-1 15,7 4 1,3 1 137,6-1 1,0-3-105,3 3-116,-2-1-58,8 4 1,-8-4-582,2 0 319,-3 0 131,-5 4-2402,3 0 1366,-9 0 994,-2 0 0,0 5 0,-4 2 0</inkml:trace>
  <inkml:trace contextRef="#ctx0" brushRef="#br0">22511 7812 8174,'0'-6'537,"0"0"258,0 6-116,0 6 0,0-4 67,0 6-298,5-1-265,-4 5 0,4-5-35,-5 1 35,5 0 0,-2 3 244,4 0-784,1 6 295,3-9 1,1 7 214,-1-8-562,0 4 354,6-5 0,-3-1-412,5-5 232,-5 0 82,7 0 0,-4 0-76,2 0 217,3 0 0,-10-5 8,5-1-28,-11-1 1,3-3-63,-5 2 342,5-2-124,-8-1 0,4-2-139,-5-2 240,0 2-87,0-3 0,0 8 212,0 0-11,0 6-221,0-8-138,0 9-82,0-5 124,0 6 1,-4 7 7,0 4 1,-1 3 81,2 9 146,1-3-215,-3 13 1,5-2 28,0 7 193,0-3-110,0 10 0,0-5-153,0 6-70,0 0 1,4-1 51,0 1 1,3 0-156,-3-1 1,4-4-123,-4-3 0,-1-6 116,-3-2 1,4-9 115,0-2 0,0-5-17,-4-3 4,0 0 317,0-4 127,-5-2 72,-2-5-341,-4 0 1,0-5 394,-1-3-222,1-2-45,-1-6-305,1 3 166,-6-9 1,3 5 130,-5-6-717,5-5 342,-2 4 1,10-8 100,2 5-1364,3-4 910,1 6 1,2-2-1669,6 4 1081,-1 0 607,15 5 1,-7 2 486,8 4 0,-3 1 0,8-1 0</inkml:trace>
  <inkml:trace contextRef="#ctx0" brushRef="#br0">23139 7766 8100,'6'-11'56,"-1"-1"318,-5 6 547,5-4-53,-4 9-429,5-4 1,-5 5 285,3 0-432,2 0 0,5 0 62,1 0-163,-1 5 0,4 0 193,1 2-404,4 3 69,-2-8 0,5 8 305,-1-3-458,1-1 134,0 4 0,0-8-130,0 6 61,-5-6 0,3 7-166,-2-5 1,-1 0-63,1-4 347,-5 5-304,2-4-14,-4 4 243,-1-5-263,-4 0 221,-2 0-11,-5 5 249,-5-3-219,-2 3 1,-9-1 152,-3-1 18,-8 6-154,3-2 0,-10 4 26,-1 0-8,1 1 1,-5-1-375,5 1 221,-1-6 1,6 4 47,2-2-849,8 2 275,3-4 161,5 4-1279,-1-3 780,6 4 999,1-4 0,5 3 0,0-4 0</inkml:trace>
  <inkml:trace contextRef="#ctx0" brushRef="#br0">24087 7732 8100,'-7'-6'469,"-3"-5"-262,9 10 0,-6-4 468,4 5-279,1 0 1,-8 5-12,4-4-208,-6 15 1,1-9 177,0 8-166,4 3 3,-3 0 0,5 1 193,-3 0-402,-2-5 67,9 8 1,-4-8-201,5 5 173,0-5-132,5 7 0,3-8-118,7 2 130,-2-2 106,8-2-166,-3-4 190,5-2 1,5-2-16,2 1-88,-2 0 73,5-4 1,-8-4-13,6 0 268,-6-4-241,3 1 1,-6-4 385,-3-1-170,2-4-92,-8 3 1,4-8 242,-6 2-299,-5-3 42,-1-6-222,-5 4 66,0-4 1,-5 4 205,-2-3-536,-9 3 252,-6 1 1,-8 7 73,-4 4-173,0 6 111,-5 1 0,-1 6-611,-2 3 460,8 7 1,6 3-162,5 5 406,0 1 0,1 7 0,-1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2513 13499 8171,'-8'-3'692,"0"-1"233,6-5-128,-3 8 1,5-6 220,0 4-827,-5 1 1,3 2-102,-1 8 0,1 2 98,2 1 1,0 2-64,0 2 0,0 3 46,0 5 0,0 1-135,0 3 0,0 2 14,0 5 0,0 0 23,0 1 1,-3 3-124,-1 0 1,0 4-33,4-4-86,0 5 93,0-2 1,0 0 84,0 1 1,0-5-99,0 1 0,0-4 98,0-3-61,0 2 50,5-9 0,-4 4-6,3-5 1,1-4 1,-1 0 1,0-5-3,-4 1 16,0-2-3,0-2-160,0 1 155,0-6 0,-5 4-3,3-9 32,-3 4-33,0 0 1,-1-3-4,-6 2-243,1-3 112,0-1 1,-1 0 93,1 0-414,-1 0 256,-4 0 0,3-4 57,-2 0 1,2-5 10,2 2-1954,-1-3 2087,1-2 0,0 6 0,-1 1 0</inkml:trace>
  <inkml:trace contextRef="#ctx0" brushRef="#br0">2204 14162 8168,'7'-5'-338,"-2"4"601,0-5 0,1 6 436,5 0 0,1-3-30,-1-1 45,1 0-378,4 4 0,3-4 131,8 0 94,2-4-245,5 6 1,-1-7-146,-2 6 0,4-5-53,-4 4 0,4-1-67,-4 1 1,-3 3 260,-2-3-1789,-7 3 827,3-4 650,-9 4 0,8-4 0,-3 5 0</inkml:trace>
  <inkml:trace contextRef="#ctx0" brushRef="#br0">2969 14310 8111,'0'-11'826,"0"5"-187,-5-5-142,4 10 180,-4-4-321,5 5-106,0 0 166,0 5-89,0 2-149,0 4 1,1 4 149,3 0-91,-3 6-29,4-4 0,-1 2-47,0 1-118,5-1 95,-8 3 0,9 1-264,-2 0 44,-3-5 1,5 3-285,-3-3 262,4 0 0,0 0-28,1-3 0,-1-2-224,1 2 0,-5-4-1062,1-3 619,-6 2-312,9-9 67,-10 9 1044,4-8 0,-10 8 0,-2-4 0</inkml:trace>
  <inkml:trace contextRef="#ctx0" brushRef="#br0">3175 14299 8206,'0'-11'765,"0"-1"-52,0 6-229,0 1 243,0 5-346,-5 0 0,2 5 141,-4 2-39,-1 9-298,-3 1 1,-6 11-182,-2 3 121,-2 2-31,-2 1 0,0 2-496,0 2-560,0-3 858,6 4 0,-1-9-158,3-4 1,2-2 76,-2-1-1496,7-5 821,-2 4 860,9-15 0,-5 13 0,6-7 0</inkml:trace>
  <inkml:trace contextRef="#ctx0" brushRef="#br0">3598 13477 8404,'0'-7'482,"0"2"1671,0 5-1953,-6 0 0,4 5 217,-6 3-150,1 2 67,-5 7-258,1-5 124,-1 15 1,1-7 199,0 11-432,-6-6 265,4 8 1,-4-3 167,1 9-332,4-4 87,-10 9 1,9-7 48,-2 5-1153,-2 0 1088,9 4 0,-7-1-101,7 1-104,3-5 148,0 3 0,5-7-210,0 5 1,1-9 61,3 1 1,2-7-78,6-1 0,-1-5 69,1-2 0,3-4 19,0 4 0,2-9-55,-2 2 0,-3-4 569,4 4 1,-4-5-481,0 1 1,-1-5-79,1 0 0,-5-1-411,1-2-68,-1 5-781,0-4 9,-2 4-581,-5-5 1509,0 0 0,0 0 0</inkml:trace>
  <inkml:trace contextRef="#ctx0" brushRef="#br0">3826 13991 8134,'-6'-12'242,"1"1"118,5-1 0,0 6 198,0 1-197,0 0 6,0 4 618,0-5-537,0 17-205,0 1-62,0 11 1,3-4 124,1 0 0,5 0 86,-1 4-355,2 0 42,1 0 0,2 0 283,2-1-557,-2 1 199,3 0 0,-4-1-77,-1-3 1,1-3-113,-1-4 0,0-2-906,1-3 832,-1 4 0,-3-6-1671,0 2 499,-6-2 0,3-5 1431,-5 0 0,0 0 0</inkml:trace>
  <inkml:trace contextRef="#ctx0" brushRef="#br0">4009 14036 8177,'0'-11'379,"0"-1"-13,0 6 115,0-4-179,-5 9 0,2-3-9,-5 8 1,1 6-31,-5 5 0,1 5 103,0-1-271,-6 8 118,4 2 1,-4 2-286,1-1 1,4-1 117,-3 2 1,2-2-451,1-2 1,2-7-216,3 3-123,2-8 445,5 1-1047,0-9 1344,5-2 0,1 0 0,5 1 0</inkml:trace>
  <inkml:trace contextRef="#ctx0" brushRef="#br0">4260 13568 8304,'0'-18'521,"0"2"-264,0 9 0,0-3 279,0 9 128,0-4 253,0 5 1,5 0-633,3 0 1,-2 5 113,2 3 1,-1 3-143,5 4 0,-1 3 178,1 5 1,-5 0 48,1 0-180,-1-1-96,5 1 1,-1 5-27,1 3 1,-1 2-153,0 1 1,1 0 48,-1 0 0,-1 1-168,-2-1 1,1 0-78,-5 0 94,0 1 32,-4-1 1,0-1-423,0-3 192,0 3-211,-6-9-378,0 4 549,-5-5 0,-1-1-335,1-3 1,1 1-363,2-5 0,-1-3 259,5-5 748,-4-4 0,6 7 0,-3-4 0</inkml:trace>
  <inkml:trace contextRef="#ctx0" brushRef="#br0">5014 13785 8724,'11'0'1406,"4"0"-671,1 0-191,4 0-359,-2 0 0,8 0 234,1 0-173,5 0-31,-8 0 1,5-1-185,-2-3 0,-3 3 4,2-3 1,-1 3-14,-3 1 0,0-2 308,-3-2-1572,-3 3 435,-4-4-480,-1 5 1287,-4 0 0,-2 5 0,-5 2 0</inkml:trace>
  <inkml:trace contextRef="#ctx0" brushRef="#br0">5162 13968 8376,'12'0'280,"-1"0"0,2-4 182,2 0 402,-2 0-441,8 4 1,-3-4 127,5 1 0,0-2-127,0 1 1,-2 1-486,-2-4 0,3 4 68,-3-1-1805,2 3 1352,2 1 0,-4 0 254,0 0 192,-5 0 0,3 0 0,-6 0 0</inkml:trace>
  <inkml:trace contextRef="#ctx0" brushRef="#br0">6476 13145 8346,'0'-11'8,"-4"3"373,0 1 215,-5 4-59,8-2-341,-9 5 0,7 0 231,-4 0 1,4 1 74,-1 3-135,3 3-171,-4 9 0,4 3 196,-3 8-145,3 2-35,1 5 0,0 0 99,0 1-49,5-1-67,1 5 1,5-2-88,1 5 1,-1-4 88,1 4 0,3 4-351,0 3 0,4 1 186,-4-5 1,4 1-168,-3 0 1,-2-1 215,-7 1-336,3 0 181,-8-1 0,3 0 27,-5-3 0,-2-2-125,-1-2 0,-4-3 34,-4-1 126,-1 0 8,1-10 1,-4 8-65,0-5 0,-1-5 9,5-2 0,-1-7 0,1 3 1,1-7 33,2-2 273,3-4-304,0 2-1,4-5-97,-9 0 125,8 0 0,-3-1-977,5-3 387,-5 2-1670,4-8 1109,-4 4 1180,5-5 0,0-1 0,0 1 0</inkml:trace>
  <inkml:trace contextRef="#ctx0" brushRef="#br0">5950 14881 8261,'8'0'638,"-1"0"0,-3 0-91,4 0 1,0 0-222,3 0 1,0-1-30,1-3 1,3 3-16,0-3 0,4 2-133,-3-2 1,3 3-182,-4-3 0,0 3 34,-4 1 0,1-2-421,-1-2-1829,1 3 1267,-1-4 981,1 5 0,-1 0 0,0 0 0</inkml:trace>
  <inkml:trace contextRef="#ctx0" brushRef="#br0">6453 14859 8371,'-7'-7'0,"2"2"0,5 5 0,0 0 2426,5 0-1623,-3 0 0,8 4 77,-3 0-921,4 5 101,0-8 1,4 9 57,1-2 0,4-2-259,-1 2 0,2-2 30,2 2 1,0 0-72,0-4 1,0 4-45,0-4 0,-2-1 89,-2-3 0,3 0 57,-3 0 0,-3 0 49,0 0 0,0 0-54,-1 0 1,2-1 72,-2-3 1,-4 2 2,1-6 1,-1 2 28,-3-2 0,-3-2 19,-1 3 0,-2 0-61,2 0 200,-3-1-84,4 2 1,-6-3 25,-3 5 1,2-4-65,-6 5-37,1-1 1,-5 4 42,1 0-293,-6 0 119,5 5 1,-10 1 83,3 6 1,-3 0-113,0 3 1,-5 2-55,0 2 0,-3 1-1,3-4 1,1 3-22,3-4 1,4 4 118,0-4 0,3 0-139,-3-3 1,5-5 150,-1 1 1,2-2-13,2 2 0,0-3 73,-1-5 531,1 0-123,-1 0 0,2-1-180,3-3 1,2-2-566,5-6 0,0 1 139,0-1 1,6-3-1724,5 0 1945,-4 0 0,13-2 0,-7-1 0</inkml:trace>
  <inkml:trace contextRef="#ctx0" brushRef="#br0">6270 12769 8251,'-8'-12'0,"1"1"62,4-1 43,-7-4 0,8 7 282,-6-3 200,5 4-272,-7-4 0,9 5 358,-3-1-147,3 5-148,1-2 32,0 5-158,5 0-103,1 5-44,6 2 1,3 8 272,0 0-361,6 0 64,-4 2 1,6-4 309,0 2-608,0-2 176,0-2 1,5-1-63,2-2 1,3 2 173,-4-9 1,3 4-395,-5-5 175,4 0 0,-7 0-43,-1 0 83,-1-5 0,-9 0 110,2-3-210,-3-2 81,0 9 1,-6-5 52,-2 2 145,-3 3-138,-1-10 97,0 5 16,-5-5-67,-1-1 1,-6 1 57,1-1-40,0 1-18,-1 5 175,-4-4-157,-2 8 1,-5-2 2,0 8-12,0 3 16,1 4 0,-1 4 5,0 0-267,0 6 123,0-3 1,2 3-306,2-2 196,-3 3 98,9-5 0,-3 1-179,4-3 193,-4-2 90,3-1 1,-3-2-40,4-3 0,0 2-114,-4-5 764,4 0-433,-5-4 0,2 0 5,0 0 376,-6 0-341,9-5 1,-3 2-13,7-4-60,-2 4 36,9-7-1465,-5 9 625,6-10 356,6 10 344,0-4 0,20 0 0,5-1 0</inkml:trace>
  <inkml:trace contextRef="#ctx0" brushRef="#br0">7469 13260 8379,'0'-7'121,"-5"2"-121,4 5 0,-5 0 813,2 0 0,2 1 95,-1 3-445,1 3-165,2 4 0,0 6 99,0 2 194,0 7-393,5-2 1,-2 13 96,5-3 1,-6 4 16,2 1 0,-1-4-56,0 3-166,-1 3 108,3-6 1,-5 8-347,0-5 1,0 1 181,0-5-991,0 0 697,5-5 0,-4 3-65,3-5-380,-3-6 452,-1 1 1,0-6-202,0 3-180,0-2 59,0-6 86,0 1 0,-1-2-348,-3-3 531,3 4 0,-9-10 306,2 3 0,-2-3 0,-2-1 0</inkml:trace>
  <inkml:trace contextRef="#ctx0" brushRef="#br0">7138 13911 8379,'11'-7'-58,"1"2"128,-1 0 1,1 4 438,-1-3 1,4 3-164,1 1 0,8-4 501,-1 0-390,7 0 0,-1-1-447,5 4 188,-4-9 1,5 9-95,-4-3 1,-1-1-276,-7 1 1,-4 0 276,0 4-1737,-5 0 1179,2-5 0,-8 4 452,0-3 0,-6 8 0,3 2 0</inkml:trace>
  <inkml:trace contextRef="#ctx0" brushRef="#br0">7800 13842 8255,'0'-6'598,"2"1"-355,2 5 1,-3 1 584,3 3 0,2 2-2,2 6-223,-3-1-282,5 5 0,-4-2 208,6 5-274,4-5-66,-3 8 0,3-4-37,-4 5 1,3-1-119,0 1 1,2 0-442,-2 0 316,-2 0 139,3-5 0,-6-2-710,-2-5 455,2 1 0,-5-1-466,3 1 197,2-6-598,-9 4 112,4-9 1,-5 6 188,0-3 773,0-3 0,0 9 0,0-4 0</inkml:trace>
  <inkml:trace contextRef="#ctx0" brushRef="#br0">8040 13854 8367,'0'-18'525,"0"6"-130,0 2 0,0 9 124,0-9-226,0 8 0,0-1 244,0 6 0,-1 5-94,-3 7 1,-2 3-69,-6 5 0,-3 4-249,0-1 0,-4 6-190,4-2 0,-4 3 354,3 2-1301,-4-1 788,7-5 1,-3 3-38,5-6 1,0-3-286,4-4 1,-2-5-1327,5 2 928,0-9 943,4 3 0,0-3 0,0 4 0</inkml:trace>
  <inkml:trace contextRef="#ctx0" brushRef="#br0">8200 13865 8332,'0'-11'0,"0"-1"620,0 1-275,0 4 1,0 1 166,0 2 278,0 3-267,0-4-96,0 5 195,0 5-232,0 1-510,5 11 172,-3-5 1,6 5-477,-4-6 292,5 1 179,-3 4 1,2-3-564,0 2 135,-6-7 298,3 2 1,-1-8-884,0 6 0,1-5-645,-1 0 92,-3 4 1519,9-6 0,-3 4 0,4-5 0</inkml:trace>
  <inkml:trace contextRef="#ctx0" brushRef="#br0">8406 13911 8332,'6'-12'-149,"-1"5"695,-5-1-212,0 5 1,0 0 308,0 6-28,-5 4-287,-1 4 1,-6 4 193,1 1 1,-2 4-71,-2-1 0,2 6-164,-2 2 1,2 0-83,2-4 0,3-1-76,1 1 1,4-1-31,-1-3 1,-1 1-376,2-5-1027,-1 1 1035,4-5 1,1-1-2076,3-2 1275,-3-3 1067,9-5 0,-3 5 0,4 1 0</inkml:trace>
  <inkml:trace contextRef="#ctx0" brushRef="#br0">9080 13168 8238,'0'-11'-561,"0"-1"0,0 5 448,0-1 0,0 4 486,0-3 0,0 3-101,0-4 1,-4 5 640,0-5-235,0 5-24,-1-2-453,4 5 0,-6 7-17,4 4 0,-4 7 176,-4 8 1,-2 4-95,-2 4 0,1 1 61,-5 4 0,4-3-132,-4 6 0,4-4 0,-5 4 0,5 0-213,-4 4 0,4-1 10,-4 1 0,9 1-44,-2 3 1,5-7 143,-1 2 1,3-3-295,5 0 0,0-6-29,0-6 1,5-5 0,3 2 0,6-3 96,1-1 1,0-4 24,-3 0 0,-1-6 39,0-2-309,1 1 359,-1-6 1,1 2-342,-1-1 1,-3-3-299,-1 4 1,-3-6-398,4 2 498,-6-3 173,3-1 385,0 5 0,2-3 0,4 3 0</inkml:trace>
  <inkml:trace contextRef="#ctx0" brushRef="#br0">9091 13751 8230,'0'-12'327,"0"1"678,0 5-630,5 0 0,0 8 130,3 2 1,1 2-138,-6 5-118,6 6-63,-2-5 0,4 10-121,1-3 0,-1 3-9,0 1 0,2-1 2,2 1 1,-2-4 376,2 0-1198,-2-5 574,-2 8 1,1-10-519,-1 4-542,1-4-183,-1 0 657,-5-1 77,-1-4-241,-5-2 938,0 0 0,-5-4 0,-1 4 0</inkml:trace>
  <inkml:trace contextRef="#ctx0" brushRef="#br0">9319 13728 8225,'0'-12'-285,"0"1"0,-3 3 285,-1 1 1256,0 4-739,4-2 0,-5 10 89,-3 3 1,-2 7 101,-1 4-825,-6 8 182,5-3 0,-6 9 72,3-3 0,1 3-93,-5 2 0,5-5-226,-2 1 0,4-5-511,0 5 1,5-6-1403,-1 2 2095,6-8 0,-4 2 0,6-3 0</inkml:trace>
  <inkml:trace contextRef="#ctx0" brushRef="#br0">9468 14128 8225,'-6'12'945,"2"4"1,-1-4-623,1 3 1,-4 2-200,4-2 0,-3 4-226,3-4 1,-4 4-53,5-3 1,-5 0-470,4-1 0,-1-2 46,1 2 0,2-2 215,-6-2 362,6 1 0,-9-6 0,5-1 0</inkml:trace>
  <inkml:trace contextRef="#ctx0" brushRef="#br0">9719 13854 8271,'0'-30'177,"0"4"26,0 2 0,0 6 410,0 3 1,0 6 409,0 1 441,0 6-1109,0-4 1,0 8-326,0 2 0,0 2-247,0 5 217,0 6 95,0 1 0,1 1-121,3 0 0,-1-2-185,4 2 1,0-1-261,0-3 1,3-2 242,-2 2-546,-3-7 479,5 2 1,-3-9 31,4 3 0,-3-3 165,-1-1 0,1-1 182,3-3 1,1 2-91,-1-6 0,-3 4 94,-1-3 1,-3 0 86,4 0 44,-6-3 1,7 7 65,-5-4-166,0 4 0,-3-2-129,3 5 0,-1 1-17,4 3 0,-3 6-30,4 5 0,-5 6 83,5-2 1,-2 7 42,2 5-63,2 2-4,-9 1 0,8 0-6,-5 1 0,4 0-48,-5 3 0,3-2 2,-3 2 1,-1-6-52,1-2 0,-1-1-175,-2 2 0,0 0-38,0-4 1,0-2 80,0-6 1,-4-2 392,0-6 0,-1 1-131,1-1 0,2-1 12,-6-2 1,0 1-61,-3-5 190,0-1 1,-5-3 8,1 0 1,0-1 193,3-3 1,1-2-107,0-5 1,-1-2-124,1-2 0,3 1-429,1-5 1,4 0-224,-1-4 1,8 0-275,4 0 0,3-1 326,4-3 1,7 3 454,5-2 0,4 2 0,-2 1 0</inkml:trace>
  <inkml:trace contextRef="#ctx0" brushRef="#br0">10187 13260 8228,'0'-12'-1100,"0"6"846,0-4 1305,0 8-583,0-3 1,0 4 206,0-3-171,0 3-317,0-4 0,5 5 325,3 0 1,4 5-124,3 3 0,-1 6 341,5 1-302,0 10 61,-1-6-43,3 14-161,-3-4 1,5 7-32,0 2 0,-2-1 31,-2 5 1,1 0-71,-4 3 0,-2-3 0,-7 0 1,-2-1-52,-5 0-671,0-1 694,0-1 0,-5-3-390,-2 2 0,-9-3-192,-3 0-849,-2-1 869,-2 0 0,0-3 61,0-1-1536,6-5 1171,-5-2 0,11-2-221,-1-6 0,2-4-1278,6-3 2178,-5-1 0,3-7 0</inkml:trace>
  <inkml:trace contextRef="#ctx0" brushRef="#br0">11147 13899 8228,'0'-11'-42,"0"-1"78,0 1 0,0 0 121,0-1 0,-4 4-31,0 1 0,-1-1 151,1-3 241,-2 4-171,0 2 1,-6 2-308,1-1 0,-2 0 112,-6 4 0,-1 1-130,-7 3 1,3 4 95,-3 7 0,2-1 63,-2 5 1,7-4-132,-3 4 0,8-1-188,0 1 1,3-3 114,5-4 0,2-1 59,5 1 0,0-5-141,0 1-47,5-6 184,1 4 1,9-6-139,0 0 0,7-2 109,1-2 100,5-2-99,1-10 1,4 2-4,-3-5 303,3 0-142,-3-9 1,-2 2-66,-6-4 1,0 4 155,-3 0 0,-3-2-30,-4 1 1,-6-3-99,-2 3 0,1-3-147,-1 3 0,0-5 20,-4 2 1,0 1-104,0-2 0,0 2 151,0-1-247,-5-3 111,3 8 1,-3 3 66,5 6 41,0 4-64,-5 0 155,4 6-111,-4 1-10,5 5 0,-4 10-135,0 5 149,-5 6 47,8 12 1,-9 0 106,2 12 0,2 0-835,-2 8 602,6-5 95,-8 8 0,8-8 20,-1 6-625,1-11 393,2 6 1,4-15-157,0 1 0,5-2 104,-2-7 1,4-3-288,0-4 1,0-5-40,1 1-599,-6-7 1058,4 2 1,-8-7 112,1 4 0,-1 1 0,-2 3 0</inkml:trace>
  <inkml:trace contextRef="#ctx0" brushRef="#br0">11398 13865 8228,'0'-11'-1014,"0"-1"1,0 4 1013,0 1 1523,0 4-812,0-2 1,-1 5 574,-3 0-685,3 0 67,-4 0-402,5 0 0,0 5 108,0 3-407,0 2 95,0 2 0,0-1 215,0 0-412,0 1 128,0-1 0,5-1-252,2-2 1,0-3-55,0-5 0,1 0 92,3 0 1,1 0 94,-1 0 77,1 0 37,-1-5 0,0 2-56,1-4 83,-1-1 1,-1-3 17,-2-1 0,1 5-62,-5-1 296,5 6-240,-8-9-51,4 10 0,-4-4 39,3 5 0,-3 1-25,3 3 0,1 8 23,-1 7 12,5 7-19,-3 3 0,2 7 59,-1 2 1,1-1 7,3 5 1,1-4-62,-1 4 134,1-6 85,-1 4 0,2-2 21,2 0-172,-7 0 21,7-9 1,-10 3-378,3-5 1,-3-1 37,-5-3 0,0-1 51,0-3 1,-2-3 69,-1-4 0,-4-2-102,-4-3 0,-1 0 297,1-3 520,0-3-691,-1 4 1,-3-9 462,0 0-186,-6-5-78,4 3 0,-2-7 87,0-2 0,5 1 80,-2-5-910,4 0 466,0-4 1,6 0-8,2 1-540,3-1 462,6-5 1,6 4-72,8-3 327,-2 3 0,15 1 0,-2 0 0</inkml:trace>
  <inkml:trace contextRef="#ctx0" brushRef="#br0">12095 13728 8228,'0'-12'-885,"0"6"2200,5-4-786,1 9 0,6-4-206,-1 5 1,0 0 83,1 0-95,4 0-125,-3 0 0,9 0 76,-3 0 0,2-4 111,2 0-304,5-5 117,-4 8 0,4-8 187,-5 5-740,0 0 353,-6-1 1,4 4-21,-6-3-1121,0 3 474,-8 1-1551,3 0 1585,-9 0 0,3 0 646,-8 0 0,-7 5 0,-7 1 0</inkml:trace>
  <inkml:trace contextRef="#ctx0" brushRef="#br0">12129 13876 8640,'11'0'959,"2"0"-452,2 0 109,-2 0-292,9-5 1,-5 3-70,6-6 0,4 2-78,-1-2 1,5-1-26,-4 5 1,-1-3-115,-3 3 0,-1-4-292,-3 5 0,-3-1 254,-4 4 0,4 0 0,2 0 0</inkml:trace>
  <inkml:trace contextRef="#ctx0" brushRef="#br0">13362 12883 8228,'0'-12'-27,"0"1"1,-1-1-9,-3 1 0,3 3 299,-3 1 381,-2 4-333,5-7 0,-6 9 427,3-3-489,3 3 155,-4 1-249,5 0 16,0 5 1,-4 6 78,1 8 0,-3 7 43,3 0 1,0 7-19,-4 2 0,4 0 92,-1 7-641,3-5 424,1 7 1,0-3-90,0 5 1,1-1 102,3 1 1,2 0-201,6-1 0,-1 1 27,1 0-1137,4 4 1163,-3-3 0,3 0 82,-4-5-1088,-1 0 1035,1 4 1,-2-4 118,-3-1 1,2-4-170,-5 1 1,0-6-182,-4-1 229,0-1 33,0-1 1,-1-1-160,-3-5 0,-1-2 1191,-3-1-1286,-2-4 567,9-5 0,-10 1-424,4-1 0,0-4-60,0-4 19,-1 4 29,-3-6 18,-1 4 0,1-5-108,0 0 1,-1 0 86,1 0 0,-1-1-457,1-3 0,3 2 11,1-6-1009,-1 5 906,2-2 0,1 4-636,5-3 1233,0 3 0,0-4 0,0 5 0</inkml:trace>
  <inkml:trace contextRef="#ctx0" brushRef="#br0">13648 14230 8228,'0'-6'-298,"0"0"398,0 2 575,0 3-189,0-4-233,5 10 0,-2 1-74,4 5 1,-3 1 11,4-1 1,-5 4 3,5 1 1,0 4 7,3-1 0,0-1-141,1 1 0,-5-5 90,1 1 1,0-1-209,3 1 0,1-2 80,-1 2 1,-1-6-55,-2-1-36,2-1 1,-5 1-555,3-1-679,-3-4 568,-5 2-1766,0-5 2497,-5 0 0,-2 0 0,-4 0 0</inkml:trace>
  <inkml:trace contextRef="#ctx0" brushRef="#br0">13842 14208 8228,'6'-18'-669,"0"5"468,-6 5 1,0 5 1691,0-5-362,0 6-788,-6 7 1,-1 7-120,-8 11 0,1 0 15,-5 0 1,1 3-177,-1 1 1,-3 0 111,3-4 1,3-1-460,0 1 0,4-1 210,0-3 1,6 1 109,2-5 1,-1 1-35,1-5 0,-5 0 0,3 1 0</inkml:trace>
  <inkml:trace contextRef="#ctx0" brushRef="#br0">13522 12723 7604,'0'-7'-591,"0"2"1445,0 0-179,0 4-405,0-4 104,0 0-109,0 4 0,4-6 0,0 4 0,5 1 273,-2-2-125,-2 3-211,6 1 1,-5 0-63,5 0 1,2 0 234,2 0-433,-2 5 88,4 2 1,-5 0 138,3 1 1,-2-2-157,2 2 1,-1 2 148,2-2-392,-4 2 148,5-4 0,-2 4-289,0-2 248,5-3 40,-7 0 0,7-1-212,-4 0 135,4-1-71,-7-3 60,3 0 7,-4 0 118,-1 0-44,0 0-76,1 0 104,-1 0 0,-3 0-79,0 0 192,-6 0-114,3-5 1,-5 3 123,0-6 36,0 6-137,0-9 0,0 5 128,0-5 36,0-1-67,0 1 0,-1-1 136,-3 1 1,2 1-157,-6 2 208,0-2-215,-3 9 1,-1-4 4,1 5 1,-2 0 0,-2 0 1,2 1 69,-2 3-372,-3 7 303,6 2 1,-9 5-259,6-3-26,-5-2 233,7 8-163,-3-8 67,4 3 0,1-3 27,-1 2-142,-4-2 179,3 3 1,-4-5-80,1-4 135,4 3-67,-10-3 0,8-1 218,-5-2-217,5-3 8,-2-1 1,4 0 287,1 0 28,-1 0-259,6 0 162,-4 0-155,9 0 30,-5 0-865,6 0 554,0-5 1,6 4-83,1-3 347,8-2 0,8-1 0,6-4 0</inkml:trace>
  <inkml:trace contextRef="#ctx0" brushRef="#br0">14219 13534 8119,'0'-7'333,"0"2"0,1 5-64,3 0-382,-3 0 235,9 0 1,-3 0 162,4 0-213,1 0 45,-1 0 0,2 0-18,2 0 1,-1 0 158,5 0-276,-5 0 36,8 0 1,-6 0 52,3 0 0,1 0-88,-4 0 1,0 0 52,-1 0 0,-2-1-22,2-3 0,-2 3-1,-2-3 0,-3 2-128,0-2 1,-5 3-149,5-3 158,-5 2 10,2-3 94,-5 4-63,0-4 33,0 0 0,0 2 0,0-4 6,0 4-6,0-7-31,0 9 25,0-9 34,0 3-14,0-4 0,0 0 36,0-1 1,0 4-45,0 1 81,0 4-65,-5-7 0,2 8 57,-5-6 0,5 2 6,-5-2 0,0-1-24,-3 5 1,-1 1 8,1 3 1,0-4 123,-1 0-144,1 0 7,-1 4 1,-3 1 230,0 3-224,-5-3 35,2 10 0,-1-5 22,0 5 0,0 5-20,-4-1 0,0 5 2,0-1 1,0 3-26,1 1 1,4-1 13,3 1 0,2 0-218,1 0 210,1 0-13,5 0 0,1 0-137,5-1 0,0 0 49,0-3-150,5 3 202,1-10 0,7 9-4,2-6-26,-2 0 17,8-4 1,-3 1-11,5-1 1,3-1 27,1-2 1,1-3 240,-1-5-24,2 0-217,0 0 230,9 0-103,-7-5 1,4 2-215,-4-4 0,-6-1-200,2-3 0,-7 1-244,-1 2-13,-5-2 1,-1 5-1414,-6-3 1948,-4 3 0,-3 5 0,-7 0 0</inkml:trace>
  <inkml:trace contextRef="#ctx0" brushRef="#br0">14813 13328 8163,'0'-7'0,"0"-1"0,0 5-32,0-7 75,0 9 1,1-4 474,3 5-78,2-5-290,6 4 0,-3-5-15,2 6 59,-2 0-132,7-5 1,-4 4-88,-1-3 1,4 3 66,1 1 0,-5 0-263,-3 0-231,-1 0-108,5 0 0,-6 1-771,-2 3 1331,2-3 0,1 10 0,4-5 0</inkml:trace>
  <inkml:trace contextRef="#ctx0" brushRef="#br0">15167 13168 8163,'0'-11'-960,"0"3"479,0 1 1400,0 4-321,0-2 80,0 5 1,0 5-694,0 3 0,0-2 293,0 2-407,0-1 276,0 5 0,1-5-264,3 1 83,-3 0 51,9-2 0,-3 0-102,4-2 1,-3-3-92,-1 3-67,6-3 262,0-1 0,3 0-8,-4 0-128,-1 0 122,-5 0 0,5-1-32,-4-3 18,-2 3 0,2-8 151,-4 5-128,-1-5 219,3 3-199,-5-5 184,0-1 46,0 6-191,0 1-129,0 5 1,0 6 147,0 6 220,0 4-267,0 7 0,0 5-34,0 2 44,0 3-10,0-4 1,0 3-212,0-5 199,0 5-290,5-3 37,-4 0 113,9-1 1,-8-1 134,1-1-455,-1-4 250,-2-1 0,0-8-76,0 2 145,0-2 1,-5-7 232,-3-2 1,-2-3 73,-2-1 0,1 0-141,0 0 0,-5-5-8,1-2 1,-4-5 98,4-3 0,0 2-115,3-2 122,1-3-121,4 6 1,2-9-211,5 6 0,5-1-324,3 0 1,11 0 277,4-3 1,5 2 122,2 6-1039,1 5 379,3 1 616,4 5 0,-7-6 1,8 0-1</inkml:trace>
  <inkml:trace contextRef="#ctx0" brushRef="#br0">15864 13682 8163,'0'-11'-899,"0"-1"600,-5 1 971,3 0-313,-8 4 1,4-3 76,-6 2 17,-4 3-166,3-5 0,-8 9 30,2-3 0,-1 3-31,-2 1 1,5 1-50,-6 3 6,3 2-31,2 6 1,-2 3-250,5 0 74,-1 5-89,5-2 1,1 1-44,2 0 0,3-1 118,5 1 1,0 1-84,0-4 0,1 3-5,3-4 1,3 0-181,4-3 1,4-2 76,1-3 0,0-2 88,-1-5 0,2 0 201,2 0 1,2-5-68,-2-2 99,3-3-76,1-2 1,-4-3-4,0 0 1,-5-6 22,1 2 0,-2-2 34,-2-2 109,-4 0-73,3 0 0,-9-3-165,3-1 1,-3-5 95,-1 2 0,0-3-250,0-2 1,0 0 77,0-3-187,0 2 167,0-3 0,-1 5 32,-3-1 0,3 4 25,-3 4 0,-1 2 26,1 9 0,-1 3 163,1 5 276,3-2-277,-4 8 0,1 2-137,0 8 1,0 7 88,4 4-194,0 3 139,-5 6 1,4 1 55,-3 5-285,3 6 212,1-5 0,4 6-41,0-3 1,3-3-115,-3 3 1,5-2-105,-2-2-10,4-5 203,-5 4 1,4-8-154,-2 1 1,-3-3 92,-1-4-570,2 3 390,-5-10 1,6 4-72,-4-9-689,-1 3 135,3-3 177,-5-1 723,0 4 0,0-9 0,0 5 0</inkml:trace>
  <inkml:trace contextRef="#ctx0" brushRef="#br0">16081 13625 8163,'0'-11'4,"0"3"395,0 0 183,0 6-306,0-3 0,-4 6 28,0 3 1,0 4-47,4 7 0,0-3-234,0 4 1,0 0 193,0-1-302,0 6 112,0-9 1,0 9 205,0-6-669,5 0 353,-3-3 0,8-1-31,-3 0-236,3-4 213,-3 3 0,3-9 27,-2 3 93,7-3 9,-3-1 1,5-5 15,-6-2 0,2 0-42,2 0 213,-2-1-86,3-3 0,-4-5-30,-1 1 0,-3 0 135,0 3 1,-1-3-102,5 0-177,-6 0 125,4 3 0,-9 5-72,3-1 93,-3 6 6,-1-3-142,5 5 0,-3 2 121,2 6 0,-3 1-13,-1 10 1,0 0-14,0 3 25,0 6-30,0-4 0,1 8 7,3-5 1,2 5 6,6-2 1,-1-1 9,1 2 1,-1-5 17,0 5-401,1-6 215,-1 3 0,-3-5-70,-1 0 1,0 0-197,0-1 1,-2-4 142,-5-3 1,0-2-17,0-1 0,-1-2 191,-3-3 0,2 2 78,-6-5 0,1 0 74,-5-4 0,1 4-98,-1-1 0,0 1 226,-4-4 1,4-1-4,-3-3 1,2-1-32,1-3 1,1-2 13,0 3 0,0-5 300,4-3 1,2 2-128,5-2 0,-4-1-24,0 0 1,0-4-465,4 1 1,2 0 99,1-4 1,5 7-564,7-7 1,-1 4 1,5 0 0,0-2-275,4 6 1,0 0 238,0 4 623,5 4 0,1-3 0,5 4 0</inkml:trace>
  <inkml:trace contextRef="#ctx0" brushRef="#br0">16880 13568 8163,'-6'0'-24,"-1"-4"73,4 0 377,1 1-260,-3 3 198,5 0 1,5-6 150,2 5-303,-1-4 1,8 5 148,-3 0 0,5-4-118,-1 1 0,3-3 35,4 3 0,1 1-91,0-1 0,0-3 0,0 3 0,-2-2-52,-2 1 0,2 3-218,-6-3 1,1 1-463,0-1 0,-4 3 323,4-3 1,-4 3-617,0 1 1,-5 0 381,1 0 1,-4 0-639,3 0 0,-4 1 1094,1 3 0,-8 2 0,-2 6 0</inkml:trace>
  <inkml:trace contextRef="#ctx0" brushRef="#br0">16949 13739 8549,'7'-4'852,"1"1"0,-4-1-463,3 4 0,2 0 44,6 0 0,-2 0 29,2 0 0,3 0-116,1 0 0,-1 0-296,1 0 36,-5-5 33,7 4 0,-7-6-1266,5 3 617,0 3 282,-1-9-2348,4 9 1189,-10-4 1407,0 5 0,-2 0 0,-4 0 0</inkml:trace>
  <inkml:trace contextRef="#ctx0" brushRef="#br0">17862 13579 8130,'-6'0'-23,"1"0"1485,5 0-1304,0-5 0,5 4 45,3-3 1,2 3 110,1 1 0,0 0-125,1 0 0,3 0-27,0 0 0,4 0 160,-3 0-450,-1 0 172,1 0 1,-3 4 114,2 0-151,3-1 17,-5-3 1,4 0-121,-1 0 54,-4 0 10,10 0 1,-8 0-108,5 0-55,-5 0 193,2-5-192,1 4 213,-4-4-21,3 5-230,-4-5-19,-6 4 214,-1-4-131,0 5 107,-4 0 113,4 0-84,-5 0-43,0-6 159,0 5-149,-5-9 206,4 4-178,-4-1 81,0-3 0,2 4 20,-4-6 1,3 5-50,-4-1 145,6 1-144,-8-5 1,7 1 53,-5-1 1,1 5-43,-5-1 0,1 2 149,0-2-120,-1-2-29,1 9 1,-2-4 15,-2 5 1,1 0-39,-5 0 0,0 1-6,-4 3 0,0 1 56,0 2 11,0 4-42,1-5 1,3 9 13,0 0 0,5 6-30,-2-2 0,4 4 2,0 3 0,1 2 34,-1 3-112,6 2 84,1-4 1,5 1 19,0 1-266,0-1 238,5-1 1,1-1-167,6-5-16,-1-5 161,6 3 1,-5-7-88,4 5 1,1-5 59,2 2 0,3-8 14,1 0 1,1-5-49,3 0 271,-3-1-107,9-2 1,-8-5-133,6-3 200,-6 3-71,3-5 1,-9 5-65,0-3-395,-5-2 236,2 9 1,-8-8-878,0 5 504,-6 0 46,3 4-728,-5-5 1188,0 4 0,-5-9 0,-1 3 0</inkml:trace>
  <inkml:trace contextRef="#ctx0" brushRef="#br0">18536 13328 8054,'0'-7'417,"0"-1"41,0 5-226,0-2 0,0 5 165,5 0-223,1-5 1,2 4 231,0-3-323,-1 3 17,5 1 0,-1 0 248,1 0-547,-1 0 230,0 0 0,1 0-718,-1 0 415,-4 0 69,3 0-979,-4 0 627,6 0 166,-6 0 389,4 0 0,-9 0 0,4 0 0</inkml:trace>
  <inkml:trace contextRef="#ctx0" brushRef="#br0">18867 13203 8166,'-6'-7'507,"1"-3"74,5 9 0,0-4-121,0 5-227,5 0 0,-3 5 232,6 2-221,0 4-1,3 0-207,1 0 58,-6 6 1,4-3 300,-2 5-591,2-5 213,1 2 1,1 0 24,-1-1 0,-1 0-91,-2-4 1,2 1-740,-2-1 394,-3-4 226,5 3-1134,-9-4 851,4 0 0,-1 1-53,0-3-780,0-3 1284,-4 4 0,0-5 0,0 0 0</inkml:trace>
  <inkml:trace contextRef="#ctx0" brushRef="#br0">19119 13203 8055,'0'-7'157,"-2"-2"191,-2 5-116,3 1 165,-4 3-126,0 0 0,2 1 106,-4 3 191,-1 2-269,-3 11 1,-1-3 86,1 5-316,-5 0-6,3 3 0,-4 0-346,6-3 1,-1 3 218,1-3-490,0-3 409,-1 6 0,2-10 49,2 4 95,3-4 0,0 0 0,-1-1 0</inkml:trace>
  <inkml:trace contextRef="#ctx0" brushRef="#br0">21037 13328 8113,'0'-11'0,"0"-1"0,0 1 346,0 5 11,0-5 227,0 10 157,0-9-351,0 9-113,0-4 80,0 20-318,0-1 139,0 14 0,2-4 79,1 2-24,-1 4-104,3-1 1,-4 3-44,3-6 1,-2 5 44,6-5 1,-6 1-184,2-4 0,1 0 178,-1 0-357,0-6 195,-4 5 1,4-9-296,0 2 1,-1-3 173,-3 0 0,0-5-961,0 1 611,0-5-107,0 2-68,0-5 1,-5 5 0,-1 1-1</inkml:trace>
  <inkml:trace contextRef="#ctx0" brushRef="#br0">21300 13362 8577,'0'19'959,"0"0"-468,0 6-313,0-1 1,0 9 12,0-3 0,0 2-144,0-2 1,0 2 89,0-5 0,0 3-58,0-3 1,0-4-280,0-4 0,0-5 101,0 1 0,0-2-537,0-2 366,0-5 62,0 4-656,0-8 206,0 3 433,0-5 1,-5 0-1,-2 0 1</inkml:trace>
  <inkml:trace contextRef="#ctx0" brushRef="#br0">21231 13614 8113,'5'-7'154,"-2"2"356,5 5-136,-1 0 0,6 0 181,2 0 1,-1-1 127,5-3-445,-5 3-45,8-4 1,-5 0-92,6-3 1,-1 2 154,-3-2-955,-3 1 494,1 0 233,-4-3-1540,3 9 570,-10-9-262,5 8 1203,-10-3 0,4 0 0,-5-1 0</inkml:trace>
  <inkml:trace contextRef="#ctx0" brushRef="#br0">21334 13397 8113,'5'-7'0,"2"2"0,1 4-128,4-3 1,-3 2-191,6-6 1,-1 5 189,1 0 2143,3-4-1300,0 6 1,2-5-413,-5 2 0,4 1-36,-3-4 1,3 4-232,-4-1 0,1-1 186,0 2-1941,1-1 1719,6 4 0,-5 0 0,-2 0 0</inkml:trace>
  <inkml:trace contextRef="#ctx0" brushRef="#br0">22191 13465 8113,'0'-11'-1047,"0"-1"2098,0 1-223,0 5 15,0 1-84,0 5-480,5 0 0,-3 5-15,6 2 1,0 8 54,3 4-22,0 3-119,1 1 1,-1 0-106,1 0 1,3 1 173,0 2-471,5-2 177,-7-1 1,5-1 129,-3-3-824,-2-3 534,3 1 1,-8-7-214,0-2 52,-1 2 0,1-5-1303,-1 2 622,-4-1 1049,2-6 0,-5 5 0,0 1 0</inkml:trace>
  <inkml:trace contextRef="#ctx0" brushRef="#br0">22511 13431 8113,'0'-11'635,"0"-1"-185,0 6 76,0 1-234,-6 5 1,0 6-6,-5 5 1,-1 2 14,1 6 1,-2 0-148,-2 4 1,1 1-161,-5 3 0,1-3-377,-1 3 0,-2 0 280,2 0 1,2 0-213,2-4 0,-2-2 113,2-2-1195,5-2 897,0-6 1,8 1 498,-1-1 0,-4 0 0,1 1 0</inkml:trace>
  <inkml:trace contextRef="#ctx0" brushRef="#br0">22739 13362 8113,'0'-11'91,"5"5"1,-2 1 456,4 5 1,-3 0-76,4 0 0,-1 1-142,5 3 1,0 1-19,4 2 1,-2 3 43,5-2-329,-6 2 150,4 2 1,-4-5-46,2 1-179,-2 0 224,3-2 1,-4 3-188,-1-5 0,0 3-26,1-3 1,-1 1 62,1-1 1,-1-3-26,0 3 0,-3-3-153,0-1-27,-6 0-194,8 5 210,-8-3 0,-2 4 98,-8-2 1,-6-2-35,-1 6 1,-9-1 51,1 5 1,-8-1-1,1 1 0,-3-1-76,-1 1 1,5-1 3,2 0 1,7 1 13,1-1 0,5-3-134,-2-1 0,7-3-735,2 4 638,4-6 0,-2 5-1043,5-3 1377,5-3 0,2 4 0,4-5 0</inkml:trace>
  <inkml:trace contextRef="#ctx0" brushRef="#br0">23516 13374 8113,'-6'-7'0,"0"-3"0,-5 9 345,-1-3 1,0 3-57,-4 1 0,-1 5 179,-6 3 1,4 6 63,0 1-368,0 5 14,-4-2 1,5 9 9,3-1 0,2 1-129,2-4 0,4 0 124,4-1 1,1 1-112,2 0 1,5-1-200,3-3 0,3-3 26,5-4 0,-2-1-176,5 0 152,0-4-17,4 3 6,4-9 61,-2 4 1,6-6 76,-4-3 1,1 2-6,-2-6 0,2 0 145,3-3 0,-1 0-84,-7-1 1,1-3 99,-9 0 0,3-6-62,-6 2-1,0-2 18,-8-2 0,0-4-5,-4 1-288,-5-1 233,-1-1 0,-11 0 75,-2-2-635,-8 2 359,-7 5 0,-5 5-254,-3 3 0,-1 7-358,5 5 0,-2 8 760,2 6 0,3 6 0,-5 5 0</inkml:trace>
  <inkml:trace contextRef="#ctx0" brushRef="#br0">2478 16058 8207,'0'-7'0,"0"2"0,0 5 0,0 5 0,0 3 0,0 7 0,0 3 0,0 5 0,4 5 0,0 2 0,0 3 1242,-4 1 1,0 1-632,0-1 0,0-1-581,0-3 1,-2 3 50,-1-2 0,1 2-97,-1 1 1,-2-3-24,1-1 1,-1-3 28,1 3 0,3-8 172,-3 1 1,2-8-99,2 0 0,0-2 99,0-2-111,0-5 0,0 1-141,0-3 273,0-3-14,0 4 11,0-5 0,2-4-121,2 0 0,-2-3-9,6 3 1,-1-5-47,5 1 0,0 0 1,4 0 0,-2-2 8,5 2 1,0-2-173,4-1 1,-1 3 133,1 0 0,0 2-162,0-2 0,0 0 71,0 4 0,-2-1 60,-2 1 1,1 1-159,-4-4 0,3 4 51,-4-1 1,0 3-161,-3 1 1,-1-4-14,0 0 0,-3 1-720,0 3 4,-6 0 325,3 0 1,-6 0 306,-3 0 1,-2 3 418,-6 1 0,1 0 0,0-4 0</inkml:trace>
  <inkml:trace contextRef="#ctx0" brushRef="#br0">2433 16412 8218,'0'-12'299,"0"5"197,0-1 1,1 4 111,3-3 1,2 3-171,5-4 0,6 4 151,2-3 1,3 1-183,0-2 1,5-1-187,0 5 1,4-3-61,0 3 1,-2-1-209,2 1 0,-6 1-40,2-4 1,-3 4-339,-1-1 0,-4 3-854,0 1 1,-5-4 619,1 1 0,-6-1-1765,-2 4 1449,-4 0 975,2 0 0,-5 0 0</inkml:trace>
  <inkml:trace contextRef="#ctx0" brushRef="#br0">2478 16092 8218,'-11'-18'0,"3"2"484,1 4 0,4 1-42,-1-1 0,4 2 42,4 3 1,6-2-65,6 5 1,5-5-38,2 2 1,6 0-157,9 0 0,-1 0-16,5 0 1,-5 0-82,1 3 1,-7 3-202,0-3 1,-2 3-693,2 1 1,-5 0 468,-7 0 1,2 1-2168,-6 3 2461,0 3 0,-4 4 0,1 0 0</inkml:trace>
  <inkml:trace contextRef="#ctx0" brushRef="#br0">3175 16332 8364,'0'-7'540,"0"-3"-216,0 9 1,5 0 155,3 5 1,2 6-147,1 1 1,4 2-1,1 6 0,-1-4-138,-4 4 0,5 0-184,-1 4 0,0 4-51,-4-1 0,1 1 138,-1-4 0,1-4-690,-1 0 1,-3-5-497,-1 1-502,-4-2 432,7-2-82,-9-4 1239,4 3 0,-5-9 0,0 4 0</inkml:trace>
  <inkml:trace contextRef="#ctx0" brushRef="#br0">3472 16240 8364,'0'-11'214,"-4"3"122,0 1 1,1 3 373,3-4-218,-6 6 1,4 3-103,-6 11 1,1 2 19,-5 8 0,1 2-231,-1 7 1,-3 6 99,0-3 1,-2 7-225,2-3 0,1 4-83,-5-4 0,5-2-261,-1-5 0,2 1-71,2-6 0,0 0-305,-1-7 0,2-3 39,2-4 0,3-1-462,5 0 1,0-3 1087,0 0 0,5-6 0,2 3 0</inkml:trace>
  <inkml:trace contextRef="#ctx0" brushRef="#br0">3712 16320 8172,'-7'-11'164,"-3"5"0,8 1 794,-6 5-630,6-6 1,-3 6-30,5 0 1,0 11 80,0 8 1,0 2 166,0 2 0,0 5-226,0 2 1,1 9-63,3 2 0,1 4-271,2 1 1,3-1 7,-2 1 1,2 0-29,2-1 1,-1 1-743,0 0 708,1-6 43,-1 0-31,1-6 0,-2-5 0,-1-4-204,-2-4 0,-3-1-645,4-5 406,-6 0-1169,3-3 376,-5-6 1080,0-1 1,-1-5-237,-3 0 1,-1-5 445,-2-2 0,-9-4 0,4 0 0</inkml:trace>
  <inkml:trace contextRef="#ctx0" brushRef="#br0">3643 16480 8172,'0'-17'0,"4"-1"302,0 3 0,5 2 21,-2-2 0,5-2 67,3 2 0,-1 0-77,5 3 0,0-2 168,4 3 1,0-2-252,0 9 1,-1-3 0,1 3 0,4 0-171,0 4 0,-5 1 112,-3 3 1,-1 3-236,1 4 1,-2 2 94,-6 2 1,-1-1 14,-2 5 1,-3 0-137,-5 4 1,-6 3-229,-6 1 1,-4 1 140,-7-1 1,-1-3 25,-3 2 1,2-3 5,-6-4 0,6-1 36,-2-3-180,3-2 0,1 2 1,2-6-1392,2-1 295,2-6 1384,11 3 0,1-5 0,5 0 0</inkml:trace>
  <inkml:trace contextRef="#ctx0" brushRef="#br0">4191 16400 8235,'-7'-3'986,"-1"-1"-585,6 0 1,-5 4 202,4 0 0,0 0-193,-5 0 1,5 1 88,-5 3 1,5 6-165,0 5 1,-2 6-87,1-2 0,0 2-126,4 2 0,0-1-65,0-3 0,5 2-169,3-2 1,6 2 5,1-2 0,1-4-262,0-7 1,0 0 197,3-4 0,3 0-54,-3-4 1,1-1 104,-1-3 0,3-2 52,-3-6 1,1-3 130,-1 0 0,-3-4-4,-4 3 0,-1-3 200,1 4 0,-2-5-99,-3 1 0,-1-3-21,-6-1 0,0 1-150,0-1 0,-6 4-130,-1 0 1,-5 1-329,-3-1 0,-4 2 219,-7 6 1,-4 5-1212,-4 2 640,0 3-403,0 6 281,-6 6 492,10 7 0,-3 5-621,10 0 1069,5-1 0,-1 1 0,5 3 0,0 4 0,-1 6 0</inkml:trace>
  <inkml:trace contextRef="#ctx0" brushRef="#br0">4683 16320 8164,'-12'-3'-712,"1"-1"0,-1-4 2504,1 4-838,5-5-726,0 8 1,6-3 5,0 8 0,2 4 30,2 7 0,2-1-53,5 5 0,1 0-26,-1 4 0,1 0-86,-1 0 0,0-1-5,1 1 1,-1 0-244,1 0 0,-2-1 53,-3-3 1,2-3-78,-5-4 0,1-6 97,-1-2-32,-3-3 544,4-1-306,-5 0 0,-1-5 64,-3-3 1,3-2-26,-3-1 1,3-5-18,1 1 1,0-5-63,0 1 1,0 0-139,0-4 0,1 3 20,3-7 0,0 3 54,7 1 1,-2 0-293,6 0 1,2 2 48,-2 2 1,0 4 145,-3 7 0,-1-1 72,1 5 1,-1 0 87,0 4 0,1 2-48,-1 2 1,1 2 159,-1 5 0,0 6-6,1 2 0,-2 4-135,-2 3 1,2-2-35,-3 3 1,-1 1 60,-3-1 0,2-2-301,-1-6 1,1 1 72,-1-4 1,-3-1 138,3-4 0,-3 1-448,-1-1 1,2-3-1701,2-1 49,-3 1 854,4 3 1247,-5-4 0,5 3 0,1-4 0</inkml:trace>
  <inkml:trace contextRef="#ctx0" brushRef="#br0">5196 16355 8164,'-6'-5'464,"-4"3"544,9-3 58,-4 5-663,5 5 0,3 2-65,1 4 0,5-3-141,-1-1 0,-1 0-76,5 0 0,-6 2 24,9-5 1,-4 4-185,4-5 0,3 1-169,1-4 0,1 0 155,-1 0 1,2 0-132,-2 0 1,2-5 53,-2-2 0,1-4-72,-5 0 0,4 0 105,-3-1 1,-2 1 68,-7-1 0,2 1 27,-5-1 0,0 1 29,-4 0 0,0-2 8,0-2 1,-5 2-46,-3-2 0,-3 2 5,-5 2 1,2 0 4,-5 4 0,0 2-156,-4 5 1,-3 5 93,-1 2 1,-5 9 35,2 3 1,2 2 87,1 2 1,5 5 185,3 3 1,2-2-129,6 1 0,4-3-92,3 3 0,3-4 12,1 0 1,5 2-39,3-1 0,7-4-133,4-4 0,3-4-1,1 4 1,3-9-258,1 2 1,0-9 191,-5 1 1,5-4 79,0-4 0,1 2 116,-2-6 0,3 1 0,6-5 0</inkml:trace>
  <inkml:trace contextRef="#ctx0" brushRef="#br0">5905 15772 7773,'-11'-23'-387,"4"6"1,-6 1 2645,6 9-1059,4 2-702,-2 5 0,1 5-149,0 2 1,0 4-56,4 0 0,0 7-35,0 5 1,0 1-19,0 6 1,0 1 34,0 3 0,6 0-125,1 0 0,3 4-217,2 1 0,-1 0 71,1-1 0,-5-5 64,1 5 1,-1-9-183,5 5 0,-5-7-18,1 0 1,-2-7 8,2-1 1,-2-5 73,-2 1 0,-3-2-184,3-2 0,-2-3 100,-2 0-269,0-6-270,0 3-4143,0-5 3605,-6 0 1209,5 0 0,-9 0 0,4 0 0</inkml:trace>
  <inkml:trace contextRef="#ctx0" brushRef="#br0">5619 16343 8361,'-6'-5'1109,"-4"4"-705,8-4 0,-4 6-142,2 3 1,3 4 79,-3 7 1,3 3-116,1 4 1,0 1-1,0 0 1,-4 0-30,0 0 1,0 0-179,4-1 0,0 1 81,0 0 0,0-4-56,0 0 1,0-5-178,0 1 0,4-6-40,0-1 139,0-6 0,-3 3 233,3-5 35,-3 0-176,4 0 1,-5-5 11,0-2 0,0-3-13,0-2 1,0 1 16,0-1 1,1-3-115,3 0 1,-2-5 65,1 1 0,-1 1-237,-2-1 0,5 0-107,2-4 43,3 0 110,-3 5 0,3 1 117,-2 1 1,6 4 7,1-4 0,0 7 27,-4 2 0,5 4 113,-1 0 1,1 0 2,0-1 1,-4 3-65,4-3 1,-4 4 167,0 4 1,-1 2-130,0 6 1,0 3-46,-4 0 0,2 4-90,-5-4 0,0 6-197,-4-2 1,1 1-15,3-1 1,-3 1-275,3-4 1,-3-1-75,-1-4 1,0 1 202,0-1 1,0 1-672,0-1 1,0-3 1082,0-1 0,-5 1 0,-1 3 0</inkml:trace>
  <inkml:trace contextRef="#ctx0" brushRef="#br0">5870 16103 8501,'0'-6'1313,"5"1"-766,3 5 0,2 0 18,2 0 1,4 0-138,3 0 1,1 0-66,-1 0 0,7 0-168,-3 0 1,2-1-117,-2-3 0,0 3-161,0-3 1,-1 1-489,1 0 0,-1 1-135,-3-2 0,-3 3 705,-4 1 0,4 10 0,2 3 0</inkml:trace>
  <inkml:trace contextRef="#ctx0" brushRef="#br0">6464 16309 8304,'0'-11'98,"0"-1"1,0 1 444,0-1-272,-5 6 1,4 0 400,-3 2-275,3 3 1,1-3-245,0 8 0,0-1 136,0 9 0,0 2-25,0 9 1,0-1-34,0 1 0,0 1 32,0 3 1,0-3-135,0 3 1,0 1-217,0-2 0,0 0 198,0-7-170,0 2 1,0-8-441,0 2 1,0-6 26,0-1-1669,5-6 305,-4 3 866,4-5 0,-5-5 970,0-2 0,0-3 0,-5-7 0,-1-1 0</inkml:trace>
  <inkml:trace contextRef="#ctx0" brushRef="#br0">6476 15955 8304,'0'-11'602,"0"3"-359,0 0-519,0 6 179,5-3 1,0 6-249,2 3 0,4 3 22,-4 9 1,3-2 322,2 5 0,4 0 0,2 3 0</inkml:trace>
  <inkml:trace contextRef="#ctx0" brushRef="#br0">6910 16366 8323,'-5'-11'235,"2"-1"182,-5 1 1,2-1-4,-2 1 0,-2 3-93,3 1 1,-5-1 60,-3-3 0,2 1-91,-2 2 0,-1 3-1,0 5 1,-3 0-76,4 0 1,0 0-72,3 0 1,-3 6 54,0 6 0,0 0-181,3 7 0,2-3-175,3 3 0,-2 0 110,5 4 0,0-4-83,4 0 1,1-2-118,3 2 1,3 2-110,4-6 1,2 0 12,2-3 0,-1-5-103,5 1 1,-4-6 206,4 2 1,-5-3 63,1-1 0,2-1 225,-2-3 1,0 2-71,-3-6 0,-5 1 464,1-5-258,0 1 0,-2-1-44,-2 1 1,1 3 120,-1 1 258,-1 4-279,-3-7-136,0 9 0,-1-3-54,-3 8 0,3 2 30,-3 5 0,3 1 142,1-1 0,0 2-136,0 2 1,0-2-7,0 2 1,0-1-60,0 1 1,4-2 0,0 2 1,4-6-151,0-1 0,1-1-301,-1 5 0,2-6-434,-3-2 0,3 1 384,2-1 1,-1 0-523,1-4 1,3 0 998,0 0 0,0-5 0,-3-2 0</inkml:trace>
  <inkml:trace contextRef="#ctx0" brushRef="#br0">7309 15841 8210,'-16'-23'-132,"3"5"1,-2 5 442,7 6 1,2 4 1305,2-1-1092,3 3 1,-5 4-37,2 4 0,2 6-194,-1 10 1,1 5 110,2 2 1,0 8-275,0 4 0,0 3 115,0 0 1,0 5-237,0-1 1,0 1-44,0-5 1,0-3-81,0 0 1,2-9 23,1 1 1,-1-3-82,2-1 1,1-3 68,-2-8 0,5 1-22,-4-4 0,0-1-252,-4-4 0,3-3-161,1-1-1144,0-4-84,-4 7-177,5-9 1940,-4 5 0,5-1 0,-6 1 0</inkml:trace>
  <inkml:trace contextRef="#ctx0" brushRef="#br0">7858 15795 8095,'0'-11'0,"0"3"-6,0 0 1,0 1 47,0-5 1,1 5 561,3-1-331,-3 1 0,4-1 321,-5 0-62,0 6-450,0-3 1,-1 5 102,-3 0 1,1 6 4,-4 5 1,-2 6 31,-6 6 1,1 5-20,-5 2 1,5 3-59,-2 1 0,0 6-32,1 2 0,0 2-310,3 2 1,1 1 253,-1 2 1,6-6-131,2 3 0,3-3 61,1 3 0,0-4-62,0 0 0,1-9 14,3 1 0,2-4 40,6 1 1,-1-7-33,1-5 1,-1-5-3,0 1 1,1-3-145,-1-5 0,1 2-83,-1-5 1,0 0-191,1-4 0,3 0-186,0 0 1,-3 0-1237,-5 0 1222,1 0 671,-2 0 0,-1-5 0,-5-2 0</inkml:trace>
  <inkml:trace contextRef="#ctx0" brushRef="#br0">8052 16023 8156,'0'-17'1184,"0"0"-707,0 11-293,0 1 0,0 6 267,0 3 1,0 7-78,0 8 0,0 8-11,0 3 1,4 5-107,-1 3 1,1-3-163,-4 3 1,4-3-51,0-5 1,1 2-151,-1-6 1,-2 1 244,6-4 1,-4-4 206,3 0-2216,-4-5 1369,7 2 1,-9-8-1586,3 0 453,2-6 487,-4 3 1145,3-5 0,-5 0 0,0 0 0</inkml:trace>
  <inkml:trace contextRef="#ctx0" brushRef="#br0">8303 15772 8181,'0'-18'0,"0"2"1065,0 5-505,5 4 1,1 5-35,6 9 1,-1 6-74,1 10 0,3 1 140,0 3 0,4 2-155,-4 5 0,6 5-178,-2 3 0,1-1-235,-1 1 1,-1 0 173,-3 3 0,-4-4-194,1-3 1,-2 1-46,-6-1 1,0 4-242,-4-4 0,-2 0-309,-1-3 0,-5-1-1457,-7 0 1007,-3 0 1,-7 1 1039,-6-1 0,3 1 0,-10 1 0,-5 1 0,-8 0 0,22-18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47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 3826 7854,'-8'-8'-830,"1"1"1093,4 4 1,-2-3 191,5 2-112,-5 3 0,3-8 125,-6 5-14,5 0-65,-2 4 763,5 0-1213,0 5 0,3 6 80,5 4 1,0 10-51,11 2 1,0 2-113,4 5 1,1 2 165,3 6 1,-2 2-491,6-2 1,-2-1 290,2 0 1,0 0 17,-4 1 1,1-1 119,-1-3 0,-3-3-202,2 3 0,-5-2 46,-2-2 0,-5-4 162,1 1 1,1-6 85,0 2 1,-1-7-91,-4-1 0,-1-5 153,-2 1 1,2-2-93,-2-1 0,-2-2 309,2-3 1,-5 2-308,5-5-60,-5 0 1,3-4-133,-2 0 165,-3 0 0,4 5 0,-5 1 0</inkml:trace>
  <inkml:trace contextRef="#ctx0" brushRef="#br0" timeOffset="1">2227 3929 8511,'-6'-12'-3,"1"1"1,1 0 242,0-1 0,0 4 117,4 1 60,0 4 427,0-7-549,0 4 0,0-2 121,0 1 174,0 4-493,0-2-147,0 5 1,0 5-91,0 3 0,0 8 62,0 7 0,-5 5 84,-2 6 0,-4 2-7,0 2 0,-4 2-92,0 6 1,-6 1-23,2 3 0,-2-4 83,-2 4 1,0-4 63,0-4 1,0 1-176,0-5 1,6 0 58,1-4 1,4-5 34,0-2 1,1-3 48,-1-1 1,2-5-23,3-3 0,-2-2 30,5-2 1,-1 0-35,1 1 0,3-5 265,-3 1 54,3-5-788,-4 7-440,3-9-368,-3 4 1303,5-5 0,5 0 0,2 0 0</inkml:trace>
  <inkml:trace contextRef="#ctx0" brushRef="#br0" timeOffset="2">3461 3917 8563,'0'-7'-127,"0"-1"95,-6 6 323,5-9 93,-9 5 330,4 0-243,-1-4 0,1 8-348,2-1-46,3 1 1,-4 7 38,5 3 1,0 8 83,0 7 1,0 9-152,0 6 1,0 9 91,0-1 0,0 7-434,0 0 1,0 2 168,0-2 1,4 2-196,-1-6 1,6 1 167,-1-5 1,2 0-60,2-3 0,0-4 139,3-8 0,-1-6 16,5-5 1,0-5 170,4 2 1,0-8-203,0 0 0,0-5 263,0 0 1,-4-1 151,0-2 0,0-5-129,4-3 0,-4-3-100,0-5 1,1-1-34,7-6 1,-3-1-68,2-3 1,-1-2 68,-3-5 0,1-1-59,0 1 0,-5-5 31,-3-3 1,-4-3-37,-3 0 1,1-2 45,-5-3 0,0 6 36,-4-6 0,-2 7 19,-2-3 1,-1 2 122,-2 6 0,-3 1-150,2 7 1,-1 3 20,2 8 0,-4-1-127,4 5 1,2 3 200,1 4-1144,-2 6 272,4-3 0,-3 15-349,5 5 1,1 6 1046,3 1 0,3 6 0,4 2 0</inkml:trace>
  <inkml:trace contextRef="#ctx0" brushRef="#br0" timeOffset="3">4271 4249 8311,'-7'-4'-607,"-1"0"151,1-5 725,0 8 1,-2-6 311,6 4-144,-1 1 0,2-3-151,-1 5 1,1 2-295,-1 1 0,3 5 113,3 7 0,0 3-63,5 5 0,-5 1 77,5 3 0,-4 1-106,3 2 1,-4 2-112,1-6 1,1 1 43,-1-4 0,-1 0-112,-3 0 0,0-6 32,0-2-10,0-2 216,0-1 187,0-6-150,0-1 80,0-5 0,4-5 32,0-3 1,4-2-74,-5-1 0,6-2-110,-1-2 1,2-2 70,2-2 1,3-2-202,0 2 0,0-4 120,-3-4 1,3 3-200,0-3 0,2 3-20,-2 2 1,-3 2 118,4 1 1,-4 5 44,0-1 0,-5 6-95,1 2 162,0 4 0,3-2-72,1 5 0,-5 6 84,1 6 1,-6 4 7,2 7 0,1 1 8,-1 3 1,0-2-43,-4 6 1,0-2-12,0 1 1,0 2-13,0-5 0,1 0 18,3-5 1,-3 0 42,3-3 0,1-3-41,-1-4 1,1-1-161,-1 1 1,-3-5-265,3 1 1,1-4-92,-1 3-1050,-1-4 1542,3 2 0,0-5 0,5 0 0</inkml:trace>
  <inkml:trace contextRef="#ctx0" brushRef="#br0" timeOffset="4">4808 4237 8210,'-5'-11'488,"4"-1"-448,-4 6 1,5 2 16,0 8 1,4 7 225,-1 8 0,1 8-60,-4 4 0,0-1-30,0 4 0,0-2-81,0 6 0,4 0-136,0-4 1,0 1-170,-4-13 1,0 4 182,0-7-135,0-3 131,5 1-899,-4-6 325,4-4-621,0-2 1209,-4-10 0,10-2 0,-5-4 0</inkml:trace>
  <inkml:trace contextRef="#ctx0" brushRef="#br0" timeOffset="5">4740 3974 8333,'-7'-21'-333,"4"2"-197,1 2 0,4 11 6,1 2 524,4 3 0,9 1 0,2 0 0</inkml:trace>
  <inkml:trace contextRef="#ctx0" brushRef="#br0" timeOffset="6">5288 3700 8388,'-12'-5'-758,"5"-1"303,-1-5 964,6 4 641,-8-3-783,3 9 1,0-4 5,-1 5 1,4 2-221,-3 6 1,3 6-185,-4 12 1,6 9 162,-2 7 1,2 3-214,2 5 1,7 2-278,4 5 0,2 0 401,6 0 1,-4 1-136,4 3 1,-4-4 48,5 1 0,-5-6-82,4-7 1,-5-4 69,1-3 0,0-4-149,-3-3 0,2-5 423,-7-7-118,-2 8 0,0-12-342,-5 8 1,0-3 79,0 3 1,-5-5-342,-2-3 1,-4-2 190,0-2 0,-2 1 73,-2-1 0,1-3-406,-5-1 644,0-4 0,-9 7 0,-1-4 0</inkml:trace>
  <inkml:trace contextRef="#ctx0" brushRef="#br0" timeOffset="7">5185 4431 8369,'19'-21'0,"0"2"0,-4 2-732,4 6 503,0-1 0,0 6 68,1 2 1,-1-1 155,3 1 0,-3 1-264,0 3 1,-3 1 142,3 3 0,-5-2 126,1 6 0,-2-6 0,-2 3 0</inkml:trace>
  <inkml:trace contextRef="#ctx0" brushRef="#br0" timeOffset="8">5573 4317 8221,'-5'-11'952,"-1"4"-162,0-3-329,-5 9 0,6-3-263,-2 8 0,2 4-165,5 7 1,0 3 67,0 4 0,0 2-246,0 3 1,5-3 110,2 3 0,5 1-207,3-2 1,3 1-31,5-4 184,-1 0 1,1-7-169,0-4 0,0-2 52,0-6 0,0-1 390,0-3 0,-1-5-108,1-2 1,0-5 103,0-3 0,0-1-36,0-3 1,-2-3-41,-2 3 0,-1-3 39,-3 0 0,-3-1 120,-1 0 0,-1-4-236,-6 1 1,0-2 77,-4 1 1,-9 3-256,-3-3 0,-7 3 59,0 1 0,-7 7-420,-5 4 0,-2 6 218,-1 6 1,-4 1-1176,0 3 1235,-5 8 1,2 5 0,-5 6 0</inkml:trace>
  <inkml:trace contextRef="#ctx0" brushRef="#br0" timeOffset="9">6110 4214 8311,'-5'-11'0,"4"-1"153,-4 1 133,5 5 0,0-1 99,0 4 1,0 1-143,0-3 50,0 15 0,1 3-298,3 10 0,-3 0 151,3 0 1,1 3-185,-1 1 0,1 5-2,-1-2 1,-2-1-14,6 2 0,-4-2-187,3 1 1,-3-3 91,4-8 1,-5 1-3,5-4 0,-5-1 55,0-4 1,2-3 61,-1-1-47,0-4 817,-4 2-330,0-5-180,0-5 0,0-1 7,0-6 0,0-3-101,0 0 1,1-6-22,3 2 1,-1-2 48,4-2 1,-3-1-252,4-3 0,-1-1 65,5-2 1,0-2-292,4 5 1,-4 1 121,4 3 1,0 1-169,-1 3 0,2 4-122,-2 8 1,-1-2 179,5 5 0,-4 0-1090,4 4 1394,-5 5 0,3 7 0,-6 5 0</inkml:trace>
  <inkml:trace contextRef="#ctx0" brushRef="#br0" timeOffset="10">6613 4329 8568,'-2'-16'136,"-1"1"1,0-1 211,-5 0 1,6 4 178,-2-4-228,3 4 1,0 2 104,-3 2-192,2 3 1,-3 4-59,5-3 299,0 3-793,0 11 1,4 4 276,0 12 0,4-2-126,-5-1 0,5 1 4,-4 3 1,3-3 6,-3 3 1,4-4 4,-4-4 76,5 2 0,-4-8 92,2 2 15,-2-7 492,-5-3-199,5-5 388,-3 0-409,3-5 1,-5-2-129,0-4 0,4 0-36,-1-1 1,1-3-3,-4 0 1,4-4-201,0 3 1,3-4 119,-3 1 0,4-1-128,-4 1 1,1-2 71,-1 6 0,-3 0-417,3 4-40,2 4 165,-5 2 0,8 6 17,-5 3 0,1 3 50,-1 4 1,-2 2-57,6 2 1,-4-1 134,3 5 1,1-5 156,3 1 0,1-2-107,-1-2 0,1-4 94,-1-4 1,1 2-66,-1-1 0,0 0 184,1-4 0,-1-1 108,1-3 0,-2 1-162,-3-4 1,4 3 104,-4-4 1,3 2-141,2-2 0,-5-3 175,1 0 0,-2-1-100,2-3 1,1 2-66,-5 2 0,3-1 29,-3 1 0,4 0-62,-5-1 1,3 5-136,-3-1 214,-1 5-241,8-2 1,-5 10 97,2 3 0,2 6 20,-5 1 0,1 9 11,-1-1 0,-1 3-21,4-4 0,-3 1 24,4 0 1,-5-1-68,5-3 1,-2-3-417,2-4 1,2-1 527,-2 0 0,7 6 0,3 1 0</inkml:trace>
  <inkml:trace contextRef="#ctx0" brushRef="#br0" timeOffset="11">7766 3586 8273,'-6'-5'-891,"1"4"1170,5-4 0,0 3 368,0-1-167,0 1 201,0-3-220,0 5 1,-4 7-409,0 4 0,-9 7 149,2 8 1,-4 5-48,0 7 1,-3 3-108,-5 4 1,0 4-180,0-4 0,0 11 47,1-6 1,4 3 80,3-4 0,3-6-203,5 3 1,2-3-102,5 3 0,0-2 187,0-2 1,1 1 72,3-5 0,2 4 20,5-4 1,2 1 38,2-5 0,2 0-41,2 0 0,1-5 37,-5-2 1,6-3 6,-2-1 0,-2-5-7,2-3 1,-3-2 179,3-2 0,-5-1-197,1-2 0,-2 1 51,-2-5 0,-3 3-69,-1-3-724,-4 0 231,2-4-155,0 0 675,-4 0 0,4 0 0,-5 0 0</inkml:trace>
  <inkml:trace contextRef="#ctx0" brushRef="#br0" timeOffset="12">8109 4112 8240,'-8'-14'-49,"1"2"0,3 5-238,-4-1 322,6-2 0,-5 8 289,3-1 1,2 1-175,-6 2 1,5 0 352,-5 0-429,0 5-267,-3 7 233,-1 6 1,1 6 36,0 2 1,-1 4-17,1 4 0,1 4-122,2 0 1,-1 4 125,5-4 1,1 0-242,3-4 0,1-5 44,3-2 0,3-3-24,8-1 1,3-5 106,5-3 0,0-4 158,0-3 1,3-3-59,1-5 0,5-5-94,-2-3 1,1-3 104,3-4 0,-6 1-43,6-5 1,-7-4 152,-1-4 1,-2-1-136,-1 2 0,-4 0 296,0-4 1,-6 1-23,-1-2 0,-6-5-17,-6 1 1,-1-2-308,-3 3 1,-8 0 108,-7 0 1,-4 1-140,-3 2 1,-5 5 119,-7 7 0,2 3-765,-6 9 1,-4 3 179,-4 8 0,2 3 508,6 9 0,2 1 0,4 6 0,2 0 0,2 0 0</inkml:trace>
  <inkml:trace contextRef="#ctx0" brushRef="#br0" timeOffset="13">8680 4511 8271,'-6'-5'558,"0"4"-184,6-4-406,0 5 0,0 5-223,0 3 1,0 7 297,0 4 1,2 2 65,2 2 0,-3 4-320,3-1 101,-3 1 0,-1-4-402,0 0 1,0-3 511,0 3 0,-5-8 0,-2 7 0</inkml:trace>
  <inkml:trace contextRef="#ctx0" brushRef="#br0" timeOffset="14">9182 3723 8362,'-6'-11'-253,"1"3"169,5 1 978,0 4-42,0-2-699,0 5-114,0 5 0,0 1-72,0 6 0,0 4 110,0 3 1,1 7-155,3 0 0,-3 1 114,3-4 0,-1 3-196,0 1 0,-1 0-79,2-4 1,1-2-98,-2-2 1,1 2-135,-4-6 0,4 4 137,0-4 1,0 0 4,-4-3 0,0-1 327,0 1 0,5 4 0,1 2 0</inkml:trace>
  <inkml:trace contextRef="#ctx0" brushRef="#br0" timeOffset="15">9536 3872 8477,'-6'-5'919,"-4"3"-1288,9-3-510,-4 5 0,0 5 938,-3 3-14,-2 7 0,-2 4 364,1 8 0,-4 7-240,-1 8 1,-4 4-243,1 3 0,1-2-149,-1 3 1,2-3 33,-2-2 0,-2-5 91,6-6 1,0-1 11,3-7 0,5 0-78,-1-7 1,4 1-481,-3-5 643,4 6 0,-2-3 0,5 4 0</inkml:trace>
  <inkml:trace contextRef="#ctx0" brushRef="#br0" timeOffset="16">9388 4340 8444,'0'-11'68,"1"3"440,3 0-361,-3 1 1,9-3-228,-2 2 1,-2-1 120,2 5 0,0 0-227,3 4 1,2 0 173,2 0 0,-2 0-94,2 0 1,-2 5 104,-2 3 1,0-2-107,1 2 1,-2 1 17,-2 6 17,2-2 1,-9 7 33,3-5 0,-3 6 45,-1-2 0,-4-2-56,0 3 1,-4-1 37,0 3 1,-2 0 2,-2-3 1,1 1-2,0-4 1,-1 0 171,1-1 1,3-2-86,1 2 0,3-3 16,-4-5 1,6 3 87,-2-2 0,2-2-70,2 2 0,0-4 42,0 3 0,0-3-64,0 4 1,6-6 38,1 2 0,3-3-22,2-1 1,3 0-71,0 0 0,4 0-53,-4 0 1,4 0-155,-3 0 0,3 0-67,-4 0 1,4 0 106,-4 0 1,2-1-539,-2-3 1,-2 3 667,2-3 0,-2 3 0,-2 1 0</inkml:trace>
  <inkml:trace contextRef="#ctx0" brushRef="#br0" timeOffset="17">9753 3609 8325,'-5'-11'296,"4"-1"1,-5 5 33,2-1-269,3 5 307,-4-2 481,5 5 963,0 0-1850,5 0 1,1 7 615,5 4-438,6 0 0,1 15 42,5-3 0,-1 6 39,1-2 0,-1 3-218,-3-3 1,2 8 36,-2-1 1,7 3-49,0-2 1,1 0 102,-4 3 0,-1-1-308,-3 5 1,1-4 48,-5 4 0,0-5-125,-3 1 1,-1 1-25,1-1 1,-6 4 108,-2-4 1,-3 0 80,-1-4 0,0 4 28,0 0 1,-4-1-26,0-6 0,-5 2-56,2-3 277,2-2-172,-5 0 1,5-5-78,-3 0 0,-2-2 5,2-2 0,-1 2-224,2-6 266,-3 0 2,3-4 1,0 1-249,-1-1 0,5-3 117,0 0 0,-2-5-769,1 5 283,0-6 716,4 4 0,-5-1 0,-1 1 0</inkml:trace>
  <inkml:trace contextRef="#ctx0" brushRef="#br0" timeOffset="18">3609 5334 8427,'0'-7'-401,"0"2"818,0 5 16,0-5-216,0 4 0,-1-4-143,-3 5 0,1 4 68,-4-1 0,3 6 68,-4-1 1,5-2-69,-5 2 0,4 1-5,-3 6 1,3-2-100,-4 2 0,4 3 112,-3 1 1,0-2-115,0 2 0,-2 4 119,5 4 0,-5 1-177,2-2 1,1 4 124,3 4 0,-2-5-210,1-2 0,0 1 60,4-2 1,0 5-52,0-5 0,1 1 17,3-4 0,2 0 38,6 0 1,-1-1-100,1 1 1,3-1 100,0-3 0,4 1-161,-4-5 0,1 1 137,-5-5 0,4 0-94,0 1 1,1-2 70,-5-2 3,1 2 145,-1-9 1,-3 8-70,-1-5-377,-4 0 322,2-4-654,-5 0-311,0-5 1029,0-2 0,-5-4 0,-2-1 0</inkml:trace>
  <inkml:trace contextRef="#ctx0" brushRef="#br0" timeOffset="19">3849 5573 8081,'0'-11'-22,"0"5"418,0-5 47,0 10-199,0-4-45,0 5 1,0 5-196,0 3 1,1 7 58,3 4 1,-3 4-106,3 4 0,1-3 76,-1 2 0,3 2-218,-3-1 1,4-4 2,-4-4 0,3-1-99,-3 1 1,1-3 53,-1-5 158,-3 1 0,6-2-74,-4-2 6,-1-3-554,3-5 690,-5 5 0,0-4 0,0 4 0</inkml:trace>
  <inkml:trace contextRef="#ctx0" brushRef="#br0" timeOffset="20">3792 5585 8127,'-7'-12'-10,"4"1"0,1 0-48,2-1 237,0 1 1,0 3 580,0 0-464,0 1 1,5-3 64,3 2 0,6-1-174,1 5 0,4 1-127,-4 3 1,10 0 19,-3 0 0,4 1-138,-3 3 1,-1 2 29,1 5 1,0 2 45,0 2 1,-1-1-271,-3 5 0,1-3 109,-5 3 1,-1 0-87,-6 3 0,1 1 58,-6 0 0,1 1-36,-4 3 0,0-3 41,0 3 1,-5-7 22,-2-1 0,-4-4 180,0 4 1,-4-5-76,-1 1 0,-3-2 50,4-1 1,0-2-74,4-3 1,-2 2 157,-2-5 1,6 4-125,-3-5 0,7 1-334,-2-4-144,4 0-267,-2 0 772,5 0 0,-5 0 0,-1 0 0</inkml:trace>
  <inkml:trace contextRef="#ctx0" brushRef="#br0" timeOffset="21">4306 5505 8071,'-7'-12'268,"-2"5"595,6-1-715,-1 6 1,4-5-152,0 4 213,0 1-185,0-3-61,5 20 26,-4-6 0,6 18 81,-4-8 1,0 8-93,4 3 1,-4 2-120,1-2 1,-3 3 31,-1-2 1,0-5-155,0-3 1,1-1 60,3-7 1,-3 0 98,3-3 0,-1-1-28,1 0 0,-3-3-5,3 0 1,1-4-627,-1 3 218,-1-4 543,2 2 0,2 0 0,4 1 0</inkml:trace>
  <inkml:trace contextRef="#ctx0" brushRef="#br0" timeOffset="22">4660 5471 8138,'6'-12'126,"-1"1"347,-5 4 60,5-3-83,-4 9 0,5-9-349,-6 9 0,-2-5 316,-2 6-462,-2 0 0,-5 6 82,-1 1 1,-3 0-154,0 0 1,0 1 21,3 3 1,1 1-28,-1-1 0,1 0 49,0 1 0,3-1 76,0 1 0,6-1 48,-2 1-32,3-1 32,1 0-30,0 1 1,1-5-12,3 1 1,2-5 26,6 0 1,0 2-9,3-1 0,-1 4-32,5-4 1,-1 3-8,1-3 1,3 5-159,-3-1 0,-1 0 108,1 0 0,-5 2-76,1-2 1,-2 2 62,-2 1 0,0 1-153,1-1 0,-5-1 83,1-2 1,-5 2 39,0-2 1,-1 2 86,-2 1 0,-2-3 161,-1 0 0,-4-2 180,-4 2 1,-2 2-132,-2-3 0,1 0-6,-5 0 1,0 0 6,-4 0 0,0 2-24,0-5 0,0 4-18,1-5 0,4 1-1368,3-4 1214,2 5 0,2-3 0,-1 3 0</inkml:trace>
  <inkml:trace contextRef="#ctx0" brushRef="#br0" timeOffset="23">5014 5516 8206,'6'-7'-141,"-2"-1"283,-3 6 334,-1-4 97,0 1-59,0 4-61,0-4-425,0 15 37,0-2 0,0 13 61,0-2 1,4 3 10,0 1 1,5 0-162,-2-1 1,0 1 20,0 0 0,-3-1-112,4-3 0,-5-1-114,5-3 104,-5-3 1,6 5-71,-6-6 0,1-3-553,-4 0 289,0-6 0,0 4 459,0-2 0,0-2 0,0 3 0</inkml:trace>
  <inkml:trace contextRef="#ctx0" brushRef="#br0" timeOffset="24">4854 5459 7910,'0'-6'1163,"5"-4"-744,1 8 1,6-3-133,-1 5 0,4-3-76,1-1 1,4 0-16,-1 4 1,2-1-435,2-3 202,5 3 0,-2-6-118,4 3 0,-5 2-324,2-6 0,1 6-441,-1-2 1,-1-1 918,-3 1 0,0-5 0,0 3 0</inkml:trace>
  <inkml:trace contextRef="#ctx0" brushRef="#br0" timeOffset="25">5471 5459 8289,'0'-11'241,"0"-1"203,0 6 228,-5 1-45,3 5-574,-3 0 0,1 9 79,1 2 1,-5 8-211,4 0 1,-1 7 103,1 0 0,3 6-99,-3-2 1,3 2 7,1-1 1,-4 0-44,0-4 0,0 0-13,4-4 1,0-4-182,0 0 0,0-9-155,0 1 340,0-2-967,0-3 495,0-1 589,0-5 0,0 0 0</inkml:trace>
  <inkml:trace contextRef="#ctx0" brushRef="#br0" timeOffset="26">5448 5448 8289,'0'-12'126,"0"1"0,0 3 757,0 1-332,5 4-244,-4-2 1,9 6-108,-2 3 0,2 6-2,1 6 0,2 5-247,2 2 40,-2 0 0,9 10-226,-3-3 0,-2 3-2,2 1 1,-3-3-62,3-1 1,-5-4 152,1 0 1,1-3-305,0-4 0,-2-2 130,-7-6 1,3-1 359,-2-2-158,2 2-7,2-9-858,-6 10 362,4-10 620,-9 4 0,4 0 0,-5 1 0</inkml:trace>
  <inkml:trace contextRef="#ctx0" brushRef="#br0" timeOffset="27">5413 5802 8197,'0'-12'767,"0"1"-410,0 0 0,2 0-239,2 4 1,2 0-368,5 4 0,1 1 128,-1-1 0,6-3 206,2 3 0,6-2-186,2 1 0,3 3 101,-3-3 1,1-1-389,-2 1 1,-5 0-1,2 4 1,-7-4 387,3 0 0,0 1 0,4 3 0</inkml:trace>
  <inkml:trace contextRef="#ctx0" brushRef="#br0" timeOffset="28">5882 5505 8114,'-7'-12'124,"2"1"1,5 3 544,0 1-736,0 4 83,0-2 1,0 6 78,0 3 0,0 4 19,0 7 0,2 3-186,1 5 1,0 0 105,5-1 1,-5 5-213,5 0 0,-4 4 126,3 0 1,-4-3-187,1-2 1,-3-3 41,-1-4 0,0-2 113,0-6 0,0 1-8,0-1 273,0-5-61,0 5-137,0-10 117,0 4 1,0-6-44,0-3 1,0 1 152,0-4 1,0-1-33,0-3 0,0-1-66,0 1 0,0-1 86,0 1 0,0-2-110,0-2 1,0 2-128,0-2 0,0 2 225,0 2-300,0 0 149,0-1-227,0 6 1,5 6 4,3 7 1,6 4 39,1 0 1,4 4 98,-4 0 1,5 5-16,-1-5 1,3 1-182,1-1 1,-4-2 75,0 2 1,-4-2-33,4-2 0,-4-4 94,4-3 0,-5-3 519,2-1-179,-4 0 501,0 0-512,-1-5 0,-3 2 67,-1-4 0,-4-1 52,1-3 1,-3-2 314,-1-2 0,0 1-175,0-5 1,0 4 76,0-5 0,-4 1-171,0-3 1,-4-3-234,0-1 0,-2 2-227,-2-3 1,5-1-423,-1 2 0,1-1-579,-5 4 1,6 1 54,2 3-306,3 3 1323,1 4 0,0 6 0,0 1 0</inkml:trace>
  <inkml:trace contextRef="#ctx0" brushRef="#br0" timeOffset="29">6556 5539 8126,'0'-6'-477,"0"-4"0,0 7 286,0-5 1,0 5 771,0-5-4,0 6 235,0-9-392,0 10-225,0-9 0,-2 9-104,-1-3 0,0 3 124,-5 1 1,5 0-172,-5 0 1,0 3 17,-3 1 0,-4 5-92,-1-1 0,1 2 104,4 1 0,-2 5-100,-2-1 1,2 5-103,-2-1 1,6-1 97,1 1 1,5 0-153,-5 4 1,5 0 106,0-1 1,3-3-57,3 1 0,4-3 47,4 2 1,2-2 70,2-6 0,3-1-15,5-2 1,-2 1 3,-2-5 1,3 1 74,-3-1 0,-1-3-74,1 3 0,-4-4 71,4-4 0,-4 1-53,4-4 1,-5-1 84,2-3 1,-4-1-73,0 1 0,-1-1 213,0 1 0,-3 0-54,0-1 0,-6 1 82,2-1 0,-1-4-87,0-3 1,-1 2-62,1 2 1,-1-1 85,-2 0 0,0 5 91,0 3-351,0 1 197,0 0 1,-2 2-400,-1 5 1,0 5 53,-4 3 0,4 7-79,-1 4 1,-1 1 103,1 0 1,0 5 72,4-2 1,0 2-162,0-2 0,6-1 9,1-3 0,3 1-139,2-5 303,4 0 1,-3-3 53,2-1 1,2-1 224,-2-2 0,4-3 297,-4-5-330,5 0 1,-7 0-2,2 0 0,2 0-126,-2 0 0,0-4-113,-3 0 1,-1-3 161,1 3 1,-1-4-1095,0 5 1037,-4-6 0,3-3 0,-4-6 0</inkml:trace>
  <inkml:trace contextRef="#ctx0" brushRef="#br0" timeOffset="30">6761 5768 8513,'0'-12'343,"3"6"-280,4 2 0,1-1 109,7 1 0,3-1 0,1 1 0,-1 3-97,1-3 0,-1-1-309,1 1 1,1-3-671,-5 3 654,0 0 1,-3 3 249,-1-3 0,-5-2 0,0-6 0</inkml:trace>
  <inkml:trace contextRef="#ctx0" brushRef="#br0" timeOffset="31">6795 5528 8134,'0'-12'0,"2"1"247,1-1 0,5-3 428,7 0 1,3 0-222,5 3 1,1 2-246,3 3 1,-3-4-212,2 4 121,4 2 1,-6-2-898,2 4 0,-1 1 203,-3-2 575,1 3 0,0 6 0,0 2 0</inkml:trace>
  <inkml:trace contextRef="#ctx0" brushRef="#br0" timeOffset="32">7652 5459 8174,'0'-6'87,"0"1"213,0 5-100,0 5 1,0-1 39,0 7 0,0-1-15,0 9 0,0 0-125,0 4 0,4 1-143,0 3 0,1-6-195,-2 6 197,-1-10 0,4 8-246,-2-10 1,-3 0 143,3-3 0,-3-1-366,-1 1 140,5-1 369,-3 1 0,3-1 0,-5 0 0</inkml:trace>
  <inkml:trace contextRef="#ctx0" brushRef="#br0" timeOffset="33">7412 5471 8179,'5'-17'121,"2"4"123,4-2 1,0 4-11,1 3 1,6 2-113,4 2 0,3 3 70,5-3 0,2 3-76,6 1 0,-1 0-606,4 0 365,-4 0 0,3 0-260,-6 0 1,-5 3 247,-2 1 0,-4 0-38,-4-4 0,1 0-168,-5 0 336,0 0 1,-5 1-143,-2 3 181,2-3 116,-8 4 366,3-5-293,-5 6 1,-5-4 94,-3 6 0,2-1-139,-2 5 1,2-1-47,-2 1 1,-1 3-200,5 0 1,-3 5 121,3-1 1,0 2-210,4-2 0,0 2 5,0-2 1,1-2 29,3-2 1,3 2-7,4-2 1,0 0-3,1-4 0,0-3 237,4 0 1,-2-6-164,5 2 0,-5-3 312,1-1 0,1 0-84,0 0 1,0-4 50,-1 1 1,-2-6-10,2 1 0,-2-3-38,-2-4 1,1 2 163,-1-2 0,-3-2-112,-1 2 1,-4-4 16,1 4 1,-3-6-56,-1 2 0,0-2-264,0-2 1,-5 0 85,-3 0 1,-3 5-815,-4 3 1,-1 4-1,-6 3 1,-2 3-1164,-7 5 1963,-7 10 0,2 8 0,-9 11 0</inkml:trace>
  <inkml:trace contextRef="#ctx0" brushRef="#br0" timeOffset="34">8977 5425 8210,'-1'-10'51,"-3"2"0,1-1 167,-4 5 1,3-1 41,-4 2 1,1 1 57,-5-2 0,1 3 47,-1 1 1,-3 0-215,0 0 50,0 0 1,-1 4-240,1 0 1,-5 10 100,1 1 1,2 3 22,2 5 0,2-2-260,2 10 1,3-5 4,1 5 0,4-5 45,-1 5 0,7-6-171,1 2 1,8-3 14,0-1 0,7-2 22,0-2 0,-1 0 164,1-7 0,0 1 38,4-10 1,-2 1 173,-2-4 1,3 0-66,-3 0 0,-1-4 107,1 1 0,-2-6-105,2 1 1,-2-2 105,-6-1 0,1-1-50,-1 1 1,1-2 182,-1-2 1,-3 1-149,-1-5 0,0 4 131,0-4 0,0 3-231,-4-3 1,-1 5 84,1-1 0,-1 2-137,-2 2 1,0 0 253,0-1-268,0 6 0,0-1 49,0 4-235,0 1-355,0-3 365,0 15 1,0-2 108,0 7 0,0-2 30,0-2 0,0 5-27,0-1 1,0 1 5,0 0 0,3-4 74,1 3 0,1-6-41,-1-1 1,-1 0 5,4 3 1,-3-1 56,4-2 1,-4 1-14,3-6 0,-3 3 70,4-3-103,-1-1 0,5 3 94,-1-5 1,-3 0-78,-1 0 54,1 0 0,3 0-2,1 0 12,-1 0-20,1 0 0,-2-2-6,-3-1-32,4 1 0,-9-7 33,6 6 17,-6-1-21,3-1 128,0 4-131,-3-5 1,3 5 30,-5-3-225,0 3 213,0-4-241,0 15 1,3-6 117,1 7 1,4-2-23,-4 3 0,5-5 49,-2 1 1,3-2 23,2 2 0,-1 2-30,1-2 1,-1-3 1,0-1 1,5 1 70,-1-2 0,1 1-45,0-4 1,-2-1 167,5-3 1,-4 2-91,4-6 0,-4 0 232,4-3 0,-5 0-62,1-1 1,-2 1 205,-2-1 1,1-3-38,-1 0 0,-3-5 100,0 0 1,-6 3-97,2-2 1,-3 0-135,-1-4 0,-5 1-43,-3 3 0,-7-1 52,-4 5 0,-7-1-563,-5 5 1,-6 5 201,-1 2 1,-4 4-1157,4 4 1,5 2 162,7 5 1,7 6 1091,3 2 0,9 8 0,2 2 0</inkml:trace>
  <inkml:trace contextRef="#ctx0" brushRef="#br0" timeOffset="35">9925 5493 7568,'0'-11'-663,"0"0"0,0 3 743,0 0 320,0 6-195,0-8 1,0 7 477,0-4-396,0 4 0,0-3 422,0 2-212,0 3 167,0-5-380,0 1-117,0 4-42,0-4 1,0 6-194,0 3 0,-4-1-330,0 4 263,-5 1 0,8 0-61,-3-1 0,-1 1 126,1 3 1,0 1-75,4-1 45,0 0 0,0 1 82,0-1 0,0 1 14,0-1 1,6 1 8,1-1 0,3 0 6,2 1 0,-1-1-168,1 1 144,-1-6 0,0 4-90,1-2 1,3 2 73,0 1 0,1 1-81,-5-1 73,0 1 0,1-1-37,-1 0 1,-3 1 26,-1-1 0,-4-3-138,1 0 1,-3-1 109,-1 5 1,-1-5 5,-3 1 1,0-2 127,-7 2 0,2 1-126,-6-6 1,-3 6-44,-1-1 0,-3-2 50,-1 2 1,2-6-227,2 2 1,-1-3-299,4-1 583,1 0 0,4 0 0,-1 0 0</inkml:trace>
  <inkml:trace contextRef="#ctx0" brushRef="#br0" timeOffset="36">10233 5425 8121,'-6'-12'789,"-4"1"-613,8 5-137,-3 1-10,5 5-19,0 5 0,0 2 179,0 9 1,0 1-83,0 6 0,2 4-25,1-1 1,-1 5 6,1-4-171,4-1 1,-5 1-203,6 0 1,-2-1-178,2-3 316,2-5 1,-7 0 18,4-3-107,1-3-77,3 0 339,1-2 0,-1-5-249,0 3 229,1-3 1,-1-5-89,1 0 1,-1 0-120,1 0 1,-1-5 155,0-3 0,-3 2 42,0-2 0,-1-5 0,5-4 0</inkml:trace>
  <inkml:trace contextRef="#ctx0" brushRef="#br0" timeOffset="37">10187 5665 8121,'-6'-7'1834,"1"2"-1794,5 0 139,5 4 0,1-4 60,6 5 0,4 0 14,3 0 1,3-4-1,1 0 1,0 0-15,-1 4 0,-3-3 14,1-1 1,-7 0-254,3 4 0,-4-5 0,0-1 0</inkml:trace>
  <inkml:trace contextRef="#ctx0" brushRef="#br0" timeOffset="38">10199 5413 8087,'0'-11'-54,"0"0"0,1-1 36,3 1 0,2 3-362,6 1 11,-1 4 301,6-7 0,-5 7 175,4-4-182,1 4-1,1-2-332,0 5 218,3 0 1,-3 0 189,5 0 0,-5 5 0,-2 2 0</inkml:trace>
  <inkml:trace contextRef="#ctx0" brushRef="#br0" timeOffset="39">10644 5311 9733,'-11'0'20,"4"0"1,-3 0-111,3 0 0,-3 0 54,-2 0 1,1 1-87,-1 3 1,1 2 113,-1 6 1,5-1-56,-1 0 0,4 2 40,-3 2 1,4-2-147,-1 2 0,3-2 98,1-2 0,1 5-100,3-1 0,-1 0 117,4-4 0,5 1 10,3-1 0,5 1 91,-1-1 0,-1 1-121,1-1 1,-1-1 125,1-2 1,-1 2-88,-3-3 0,-2 4 10,2 0 1,-4-3-66,-3-1 1,1 1-11,-5 3 0,3 1 88,-3-1 1,0 1-37,-4-1 1,0 0 151,0 1 0,-5 1-95,-3 2 1,-3-3 5,-4 4 0,-2-5-121,-2-3 1,1 2-143,3-3 0,6-1 58,-2-3 1,3 0-353,0 1 542,3-3 0,5 4 0,0-5 0</inkml:trace>
  <inkml:trace contextRef="#ctx0" brushRef="#br0" timeOffset="40">10873 5425 8064,'0'-12'992,"0"1"-205,0 5-504,0-4 0,0 7-196,0-5-117,0 6 0,0-2 121,0 8 0,0 7-187,0 8 1,0 3 106,0 1 1,3 1 25,1 3 1,4-2 84,-4 5 0,3-4-411,-3 0 1,1-2-114,-1-1 0,-3 0-83,3 0 1,1-5-688,-1-3 422,0-2 195,-4-2 555,0-5 0,0 0 0,0-6 0</inkml:trace>
  <inkml:trace contextRef="#ctx0" brushRef="#br0" timeOffset="41">10701 5402 8002,'5'-11'984,"2"-1"1,9 1-447,3-1 0,4 6-182,4 2 0,-3 3-447,3 1 0,-2 0 110,2 0 1,-3 0-529,2 0 0,-3 5 74,-4 3-260,-2-3 0,-2 6 695,0 1 0,0-1 0,-3 5 0</inkml:trace>
  <inkml:trace contextRef="#ctx0" brushRef="#br0" timeOffset="42">11592 5334 8070,'-1'-8'0,"-3"0"869,3 6 32,-4-3-369,5 5-444,0 0 0,0 6-227,0 5 1,0 6 9,0 6 0,0 1 179,0 3 1,0-2-72,0 5 1,0 0 118,0 0 0,0 2-294,0-6 1,0 1-37,0-4 1,-2-4 22,-1 0 1,1-5 198,-1 1 1,1-6 157,2-1 1,0-5 237,0 5-256,0-5 173,0 2 171,0-5 1,5 0-202,3 0 0,2 0-156,2 0 1,3-4-51,0 0 1,4-1-156,-4 1 0,2 3-154,-2-3 1,-2 3 125,2 1 0,-6-4-1052,-2 0 521,1 0 83,3 4 0,0-1-37,-4-3 601,-2 3 0,0-4 0,2 5 0</inkml:trace>
  <inkml:trace contextRef="#ctx0" brushRef="#br0" timeOffset="43">11946 5345 8058,'0'-11'0,"0"-1"799,0 1-182,0-1-91,0 6-347,0 1-247,0 5 1,0 6 99,0 6 1,1 5 29,3 10 0,-1-2 4,4 6 1,-4-1-4,1 5 0,1-5-328,-1 1 1,1-4-91,-1 0 97,-3 0 100,4-10 24,-5 1 1,0-1-257,0-6 229,0 1 0,0-1-958,0 0 290,0-4 829,0 3 0,5-4 0,1 6 0</inkml:trace>
  <inkml:trace contextRef="#ctx0" brushRef="#br0" timeOffset="44">12118 5413 8085,'-2'-10'419,"-2"3"-280,3-3-86,-4 3 22,5 1-12,0 1 0,0 6 98,0 3 0,4 7-135,0 8 8,0 3 0,-4 2-60,0 3 1,0-2 89,0 6-106,5-6 1,-4 4-140,3-2 0,-3-4 107,-1-1 0,0-4-433,0-6 344,0-1 69,0 0 288,0-4-6,0-2 658,0-5-611,0-5 0,0-2-113,0-4 0,0 0 96,0-1 0,0-1-84,0-2 1,0 3 48,0-4 1,0 0-99,0 1 1,0-4-115,0 3-166,0 1 211,0 4-351,0 4 1,1 2 162,3 5 1,2 5-36,6 3 1,-1 3 122,1 5 1,-1-2-84,0 5 1,5-4 35,-1 4 0,0-4-12,-3 4 0,0-5 156,4 1 0,-4-2-113,3-2 0,-2-3 275,-1 0 1,-1-6 47,0 2 26,1-3-205,-1-1 0,-1-1 368,-2-3 1,1 2-11,-5-6 474,-1 0-519,3-3 0,-5-4 83,3 0 0,-3-2 10,-1 2 1,0-3-77,0-5-168,-5 0 0,0 1-163,-3-1 0,-1 0-244,5 0 1,-3 0 113,3 0 1,-1 0-157,1 1 0,2 3-1210,-6 0 484,5 5-130,-2-3 0,5 10-179,0-1 973,0 5 0,-5 14 0,-1 8 0</inkml:trace>
  <inkml:trace contextRef="#ctx0" brushRef="#br0" timeOffset="45">12517 5368 8111,'0'-12'1096,"0"6"-649,0 1 1,0 4-729,0-3 187,0 3 0,2-3 28,1 8 0,-1 2 88,1 5 1,0 6 169,1 2 0,-3 2-163,3 2 0,-2 0 6,2 0 0,-3 0-231,3 0 1,-2 3 78,-2 1 1,0-2-2,0-6 0,3 2 114,1-6 0,1 4-208,-1-4 0,-1 0 91,4-3 0,0-5 206,0 1 1,3-5-115,-2 0 1,2 3 110,1-3 0,1 1-181,-1-4 1,1 0 2,-1 0 1,4 0-439,1 0 357,-1-5 0,-4 3-91,1-6 1,-2 4 27,-3-4 0,2 5 240,-5-5 0,5 0 0,-3-3 0</inkml:trace>
  <inkml:trace contextRef="#ctx0" brushRef="#br0" timeOffset="46">12494 5539 8006,'0'-7'0,"0"-1"-104,11 5 0,-4-3 104,8 2 0,2 3-130,-2-3 0,0 3 165,-3 1 0,-1 0 139,1 0 0,3 0-379,0 0 0,0 0 124,-3 0 0,-1 0-218,1 0 271,-1 0 0,-5 0 28,4 0 0,-3-5 0,4-2 0</inkml:trace>
  <inkml:trace contextRef="#ctx0" brushRef="#br0" timeOffset="47">12460 5322 8038,'0'-7'917,"0"-1"1,5 2-729,3-2 0,6 2-471,1 2 0,0 3 236,-3-3 1,0 2 132,4 2 1,1 0-100,6 0 1,-1 0-226,-3 0 0,1 0-892,-5 0 791,6 6 1,-7-5 337,5 3 0,-5 2 0,2 0 0</inkml:trace>
  <inkml:trace contextRef="#ctx0" brushRef="#br0" timeOffset="48">13008 5094 7702,'2'-7'-679,"1"4"1933,-1 1-391,8 2-432,-4 0 0,6 4 283,-1 0-479,-5 5-75,10 2 0,-9 2 58,8 2 1,-1 3 18,2 1 0,-4 2-29,4 2 0,0 1-70,-1 3 0,1 1-115,-5 2 1,0 5-577,1-1 421,-1 0 1,-3 9-5,-1-5 1,-4 1-141,1-5 1,-3 0-945,-1 0 799,0 1 1,-1-2-156,-3-3 0,-2-1-839,-6-2 1415,1 2 0,-6 0 0,0-1 0</inkml:trace>
  <inkml:trace contextRef="#ctx0" brushRef="#br0" timeOffset="49">2216 7287 8405,'-4'-8'5,"0"0"1,-1 4 125,1-3 509,3 4-463,-9-7 0,7 8 124,-4-6 0,3 5 607,-4 0-718,1 1 0,-5-1-165,1-1 0,-2 0 117,-2 4 0,1 5-112,-5 3 1,4 2 32,-4 1 80,-1 1 1,-2 0-78,-1 4 0,0 1 49,0 6 0,0 4-134,0-1 1,2 10 146,2-2 0,2 4-234,6 0 1,-1 2 122,1 2 0,5 1-208,2-5 1,3 0-57,1-4 1,0 0-70,0 1 1,0-5-138,0 1 395,10-6 1,-3 3-15,9-5 0,1-4-20,2 0 0,3-5-9,1 1 0,5-2 31,2-2 1,3-3 4,1-1 1,1-4 59,-1 1 0,0-3 55,1-1-94,-1 0 1,0-1 114,0-3 1,1 0-113,-1-7 0,0 1 40,0-10 0,-1 5-22,-2-4 1,1 0 79,-6-4 0,5-3 34,-5-1 0,1-3 155,-4 3 0,-4-5-61,0 2 1,-5-3 139,1-1 1,-7-2 57,-5-2 1,-1 1-110,-2-5 1,-9 4-256,-3-4 1,-10 2 181,-1-2 0,-4 2-235,0 6 1,-6 1 127,-5 3 1,-5 7-576,1 8 1,-3 3-265,-5 5 0,-1 3-113,-2 8 1,-1 6-239,4 5 0,1 7 1096,3 0 0,0 1 0,3 6 0,5 3 0,5 4 0</inkml:trace>
  <inkml:trace contextRef="#ctx0" brushRef="#br0" timeOffset="50">1919 7732 8185,'-7'0'-470,"-3"0"1094,9 0-7,-4-5-126,5 4 248,0-4-249,0 5-331,5 0 0,1 0 82,6 0 1,-1 0-32,1 0 1,4 3-33,3 1 1,3 0-116,0-4 0,6 0-62,3 0 0,7 0 102,4 0 1,-2 0-57,2 0 0,-1 0 84,1 0 1,1 0-184,-5 0 0,-1 0 68,-7 0 1,2-1-78,-5-3 1,-2 3 145,-6-3 1,-2 3-17,-6 1 1,0 0 170,1 0-109,-6 0-112,4 0 122,-8 0-725,3 0 1,-7 0 102,-1 0 481,-4 0 0,-9 0 0,-2 0 0</inkml:trace>
  <inkml:trace contextRef="#ctx0" brushRef="#br0" timeOffset="51">3620 7264 8214,'0'-8'-1008,"0"0"1,0 5 1616,0-5-206,0 5 1,0-7-105,0 3 0,0 0 164,0 0-139,0 4 0,-1-6 289,-3 6-429,3-1 14,-4 4 1,4 0 233,-3 0-322,3 0 1,-8 9-89,5 2 0,-4 8 58,5 0 0,-5 8-131,4 3 0,-3 3 110,3 1 1,0 5-155,4-1 1,0 3 84,0-2 1,0-1-96,0-4 0,0 0 31,0 0 1,1-3-53,3-1 1,2-4 70,6 0 1,-1-3 44,1-4 0,-1-2 27,0-6 0,5 1-55,-1-1 64,5-5 1,-6 3 119,5-5 1,-1 0-49,1-4-77,3 0 1,-5 0 36,6 0 0,0-5 9,0-3 0,0-2-59,0-1 1,-1-2 35,1-2 0,0 1-56,0-5 0,0 0 36,0-4 0,-2 0 58,-2 0 0,1 0-51,-4 0 0,-1-5 39,-4-2 0,0 1-64,-4-2 1,2 1 0,-5-4 1,0-1-44,-4 1 0,0 4 68,0-1 1,-2 2-329,-1-1 1,-4 2 82,-4 5 0,3 0-369,1 0 1,-1 5 74,-3 3 1,3 8-104,0 3 0,1 4 610,-5 4 0,1 7 0,-1 7 0</inkml:trace>
  <inkml:trace contextRef="#ctx0" brushRef="#br0" timeOffset="52">4283 7538 8073,'-8'-8'844,"1"1"-493,4 4-191,-2-2 13,5 5 0,0 1 503,0 3-409,0 2 0,1 7 18,3 2 1,-1-1-122,4 5 0,-3 0-111,4 4 0,-5 0 77,5 0 0,-2 0-203,2 0-24,2-6 1,-9 1-85,3-3 0,1-2 131,-1 2 1,0-2-115,-4-2 0,0-3 31,0 0-149,0-6 108,0 3 128,0-5-3,5 0 64,-4 0-41,4 0 1,0-1 201,3-3-192,-3-2 1,5-7 42,-2-2 0,2 1 101,1-5 0,5 4-130,-1-4 0,0 0 10,-3-4 1,3-1 5,0-3 1,0 3-2,-3-3 1,3 4-29,0 4 28,0-2 43,-3 8 1,-2 0 226,-2 6-253,2 4 1,-5-1 14,2 8 0,2 4-60,-5 7 0,0 3 3,-4 5 1,4 3-115,-1 1-34,1 5 173,-4-8 0,4 7-264,0-4 236,5 5 0,-8-9-198,3 0 84,2-1 0,-5-9 130,3 2 1,1-2 109,-1-2 0,1-4-269,-1-3 25,-3 2-825,4-5 628,-5 4 1,2-5-138,1 0-244,-1 0 711,8-5 0,-4-6 0,6-7 0</inkml:trace>
  <inkml:trace contextRef="#ctx0" brushRef="#br0" timeOffset="53">4900 7538 8063,'0'-12'1485,"0"6"-924,0 1-264,0 5 1,0 5 155,0 3-264,0 7 0,0 3 355,0 4-370,5 6 1,-3 2-59,6 4 1,-4-4-159,3 1 0,-3-6 17,4 2 1,-6-4-183,2-4 0,-1-3-139,0-4 79,-1-1 1,3-3-882,-5-1 364,0-4-231,0 2 1,3-10 1014,1-3 0,5-2 0,-3-1 0</inkml:trace>
  <inkml:trace contextRef="#ctx0" brushRef="#br0" timeOffset="54">4877 7264 8200,'-17'-30'0,"5"3"1098,-4 4-224,9 5-770,2-4 0,5 14-1109,0-4-547,0 8 1552,5 4 0,1 12 0,5 5 0</inkml:trace>
  <inkml:trace contextRef="#ctx0" brushRef="#br0" timeOffset="55">5254 7138 8403,'0'-11'0,"-2"-1"-55,-1 1 91,1-1 295,-3 1 0,1 0 728,1-1-691,-1 6 0,0-1 77,0 4 1,0 3-273,4 0-87,-5 5 0,4 11 216,-3 3 0,3 9-19,1 6 1,1 10 33,3 5-394,-3 6 0,9 0 245,-2 6 1,2 0-282,2-4 0,-1-1-42,0-3 1,5-6-248,-1-5 0,0-9-189,-3 2 410,-1-4 0,-3-2-140,-1-2 181,-4-8 0,2 1-87,-5-4 1,0 3-9,0-4 0,-1 0-107,-3-3 0,-1-5 0,-3 1 480,-2-1 0,4 5 0,-6-1 1</inkml:trace>
  <inkml:trace contextRef="#ctx0" brushRef="#br0" timeOffset="56">5002 7686 8200,'5'-11'445,"3"-1"1,0 2-124,3 3 0,3-2 15,9 5 1,6-1-62,5 1 0,3 3-16,9-3 0,-3-1-110,6 1 1,1-1-169,-4 1 1,1 3-1464,-9-3 1072,0 3 1,-5 1-1223,-3 0 1631,-2 0 0,-5 0 0,0 0 0</inkml:trace>
  <inkml:trace contextRef="#ctx0" brushRef="#br0" timeOffset="57">5733 7606 8088,'0'-11'0,"0"-1"0,0 1 970,0 0-367,0-1-274,5 1 0,-3 3 588,1 1-232,-1 4-21,-2-2-373,0 5 1,-5 0-164,-3 0 1,2 6-199,-2 6 0,0 4 199,-3 7 1,-3 1-59,3 3 0,-3-3-336,6 3 174,3 2 0,0-5 24,5 2-523,0-1 363,10-3 1,-1-4-177,10-3 0,0-2 8,4-1 329,0-1 0,3-5 51,1-2 0,5-4 32,-2-4 1,2-2 178,-2-5 1,2-6 115,-5-2-318,4-3 1,-10 3 219,2 0 1,-4 0-16,0-3 0,-4 0-34,-7 3 1,-3-3-51,-5 3 1,-7-2-516,-4-2 0,-7 0 208,-9 0 0,-3 4-418,-8 0 0,1 6 155,-5 2 0,5 5-48,-1 6 1,8 1-921,3 3 1423,3 2 0,1 6 0,0-1 0</inkml:trace>
  <inkml:trace contextRef="#ctx0" brushRef="#br0" timeOffset="58">6156 7515 8125,'-6'-5'0,"-3"2"-45,5-4 56,0 4 612,4-2 376,0 5-643,0 5 0,5 3-210,3 7 0,2 3-4,1 5 0,4-1-11,1 1 0,-1 0-107,-4 0 0,1-4-277,-1 0 140,1-5-27,-1 3 1,-3-6-50,-1 0 0,-4 1 26,1-1-11,2 1 1,-5-5 168,3 1 42,-3-6-14,-1 3 1,-1-5 140,-3 0 1,2-3 228,-6-1-221,6-5 0,-7 3 283,5-6-276,0-4-20,4 3-143,-5-9 0,4 6 28,-3-3 52,3-8 1,4 7-214,1-11 0,6 1 71,2-4 14,-1 0 1,12 3-149,0 1 1,0 5 107,3 3 1,0 4-75,0 6 1,-7 6-459,1 2 243,-1 3-147,-7 1 0,1 9-337,-5 2 1,-6 8 844,2 0 0,-3 8 0,-1 2 0</inkml:trace>
  <inkml:trace contextRef="#ctx0" brushRef="#br0" timeOffset="59">6601 7515 8140,'-4'-18'569,"1"3"-450,-6 2-66,7 2 321,-3-1 143,5 6 1,0 4-290,0 9 0,0 2-62,0 10 1,0 0 54,0 4-68,0 0-96,5 0 0,1-1-80,1 1 0,3 0 53,-2 0 0,-2-5-237,2-3 1,-6-2 154,2-2 1,1-3-285,-1-1 409,0-4 1,-3 2 26,3-5 77,-3 0-163,4-5-8,0-1 1,-2-6 15,5 1 1,-5-1 14,5 1 0,-4-2-23,3-2 0,-3 2 1,4-2 0,-4-2-19,3 2 1,-3-1-101,4 1 121,-6 7-16,3-7 155,-5 8-140,0 1 15,0 1-184,0 5-127,0 5 1,2 1 140,1 6 0,0-1-80,5 1 1,-5-1 80,5 0 0,0 1-371,3-1 571,0-4-151,1-2 1,-5-1 96,1-1 1,-4 1-79,3-4 210,-4 0 383,7 0-399,-3-5 1,4-1 67,0-6 1,2 1-165,2-1 1,-1 1 8,5 0 1,-1-1-199,1 1 69,3-1 1,-8 1-47,5 0 0,-5 3 107,1 0-33,-2 6 7,-2-8 77,-5 8 0,-1-1 164,-5 6 0,0 4 225,0 4-232,0 6 1,-3-1-11,-1 3-478,0 3 218,-1-5 0,4 6-970,-3 0 731,3 0 0,2 0 9,3 0 323,2-6 0,16 5 0,2-4 0</inkml:trace>
  <inkml:trace contextRef="#ctx0" brushRef="#br0" timeOffset="60">7846 6887 8299,'0'-12'0,"0"5"0,0-1 92,0 1 1,0-1 527,0 0 32,0 6-53,0-8-31,0 8-440,0-3 0,-1 5 144,-3 0 1,2 7-168,-6 4 0,-1 7 107,-6 8 0,1 0-182,-5 4 0,4 6 27,-4 6 1,0 2-115,-4 2 0,1-2-3,3-2 1,3 2 94,4-2 0,2 2-70,2-3 0,3 3 107,5-6 1,0 0-258,0-4 1,2-4 57,1 1 0,4-5-93,4 5 0,1-7 53,-1-1 1,4 0 103,0-4 1,4-3 33,-3-1 0,3-2 9,-4-1 1,1-2 85,0-3 0,-4 2-111,4-5 0,-4 4 222,0-5 1,-2 3-6,-3-3-542,4-1-416,-5 3-559,0 0 781,-1-4 564,-5 4 0,0-5 0,0 0 0</inkml:trace>
  <inkml:trace contextRef="#ctx0" brushRef="#br0" timeOffset="61">8234 7287 8124,'-7'-6'-705,"-1"-1"264,6 2 544,-8-5 946,8 3-19,-8 1-432,4-4-338,-6 8 1,1-1 7,-1 6 1,1 4-47,0 4 1,-1 1-34,1-1 1,-1 4-73,1 1 0,0 4 249,-1-1-532,1 2 163,-1 2 0,5-4-143,-1 0 1,6 0-38,-2 4 180,2-5 0,2 4-150,0-3 1,4-3 82,0-1 1,9 2-131,-2-2 0,4 0 110,1-3 61,-4-1 0,9-3 32,-6-1 1,4-4-35,-4 1 1,4-3 99,-4-1 1,6 0-86,-2 0 1,2-1 125,2-3 0,0-2-99,0-6 0,0-1 3,-1-2 1,0 1 46,-3-5 0,1 0 6,-4-4 0,-1 2 82,-4 2 1,-4-7-68,-4 4 1,-1-4-75,-2 3 1,-5-5 44,-3-2 1,-3 1-214,-5-2 0,-1 6 73,-6-2 1,-1 3-344,-3 1 1,-2 7-29,-5 4 1,-1 6-207,1 6 0,5 6 257,2 6 0,3 0-373,1 8 780,5-1 0,2 8 0,5 3 0</inkml:trace>
  <inkml:trace contextRef="#ctx0" brushRef="#br0" timeOffset="62">8703 7675 8352,'0'11'942,"0"1"-362,0-1-368,0 1 0,0 4-88,0 3 1,-4 3-89,0 0 1,-5 1-125,2 0 1,0 0-8,0 0-176,-1 0 1,-3-4-1037,-1 0 1307,6 0 0,-4-1 0,3-2 0</inkml:trace>
  <inkml:trace contextRef="#ctx0" brushRef="#br0" timeOffset="63">9000 7298 8276,'-4'-8'315,"0"1"693,0-1-426,-1 2 32,4 1-187,-4 5-237,5 5 1,0 6-51,0 8 0,0 3 146,0 1 0,0 3-280,0 1 0,1 3 81,3-3 1,-2 3-204,6-3 1,-5 0 56,0-4 0,0-4-215,1 0 0,-3-5 79,3 1 0,-3-2-66,-1-2 1,4-3-1307,0-1 666,-1 1 901,-3-2 0,6 4 0,0-3 0</inkml:trace>
  <inkml:trace contextRef="#ctx0" brushRef="#br0" timeOffset="64">9239 7229 8171,'-3'-11'536,"-1"0"-214,0 4 660,4-3-572,0 14 0,-4-2-37,0 14 1,1 1-181,3 6 0,0 1-3,0 3 1,0 2 26,0 5 0,0 1-479,0-1 162,0-5-100,0 4 1,3-10-78,1 0 0,0-2 138,-4-5 1,4-1 4,0-4 0,-1 1-426,-3-1-409,0-5-196,0 5 1165,0-10 0,6 9 0,0-4 0</inkml:trace>
  <inkml:trace contextRef="#ctx0" brushRef="#br0" timeOffset="65">8748 7104 8165,'0'-12'0,"0"1"0,2 3 733,1 1-367,9 4 0,7-3-32,8 2 0,-2 1-76,5-4 1,6 3-355,6-4 1,3 5 150,5-5 1,-3 2-269,2-2 1,2-1 43,-1 5 1,-2-5-668,-6 2 1,-4 2 207,-8 1 628,-2-2 0,-5 4 0,0-3 0</inkml:trace>
  <inkml:trace contextRef="#ctx0" brushRef="#br0" timeOffset="66">9548 6841 8314,'-1'-13'143,"-3"-2"1,2 2 573,-1-2-41,1 3-430,2 5 0,0 1 1202,0 2-982,0 3 1,4 1 63,0 7 0,4 10-102,-5 6 1,8 6 132,0 9 0,0 3 190,5 4-2038,1 6 1610,-4 1-130,4 0 1,-6 4-69,0-3-63,1 3 1,-4-3-801,-1 1 338,-4-6 1,2 3-143,-5-6 0,0 0-578,0-3 0,-5-3 107,-3-5 0,-2 1 1013,-2-1 0,-4 3 0,-3-3 0,-3-2 0,0 1 0,-1 2 0</inkml:trace>
  <inkml:trace contextRef="#ctx0" brushRef="#br0" timeOffset="67">3757 8486 8361,'0'-8'0,"0"0"-68,0 6 131,0-8 132,0 3 63,0 1 115,0-4 192,0 9-181,0-4 59,0 0 27,0 3-275,0-3 187,0 5-291,-5 0 104,-1 5 0,-2 3-74,1 7-80,4 3 1,-7 6 87,3 3 0,-4 1-128,0 2 0,3 7 53,1-3 1,0 3-170,0-3 0,0-3-51,4-1 0,1-3 70,-1 3 1,1-4-68,2 0 52,0-2 1,4-5-52,0 0 1,5-5 49,-2 2 1,4 0 110,0-1 1,0-3-11,1-5 1,0 0 48,4 0-88,-4 3 1,5-7-108,-6 5 101,1-6 0,-1 3-592,1-5 103,-6 0-218,4 5 494,-4-3 1,2 3-830,0-5 1098,-6 0 0,3 0 0,-5 0 0</inkml:trace>
  <inkml:trace contextRef="#ctx0" brushRef="#br0" timeOffset="68">4134 8623 8313,'0'-18'203,"-3"1"-271,-1 6 1,-1 1-359,1 2 307,3 3 787,-4 0 0,3 4 207,-2-3-571,3 3 1,-8 6-142,5 2 1,-4 9-128,0 3 1,2 6 19,-2 2 1,0 5-104,-3-2 1,3 2 44,1-2 0,3 3-208,-4-2 0,6-5-384,-2-3 0,3-1 284,1-7 1,0 0-925,0-3 639,0-1 595,5 0 0,-4 1 0,4-1 0</inkml:trace>
  <inkml:trace contextRef="#ctx0" brushRef="#br0" timeOffset="69">4134 8543 8336,'-5'-12'290,"3"2"501,-6 3-62,6-4-63,-3 10 0,5-3-131,0 8-340,0 3 0,1 5 47,3 3 0,2 8 44,5 8-222,1 2 1,0-3-130,4 1 0,-4-1-12,4 4 1,-2-3-306,1-1 1,-3-4 82,4 0 0,-4-5-188,0-2 0,3-5-108,0 1 333,1-2 0,-6-2-110,-3 0 1,2-3 11,-5 0 1,4-5 359,-5 5 0,6-5 0,-2 2 0</inkml:trace>
  <inkml:trace contextRef="#ctx0" brushRef="#br0" timeOffset="70">4077 8920 8183,'-6'-12'488,"-4"1"-120,8-1 0,-3 6-1,5-4-274,5 9 0,2-4-59,4 5 0,4 0-81,1 0 0,4 0-346,-1 0 0,6 0-10,2 0 0,0 0 403,-4 0 0,4 0 0,3 0 0</inkml:trace>
  <inkml:trace contextRef="#ctx0" brushRef="#br0" timeOffset="71">4431 8668 8289,'-11'-11'0,"5"3"590,2 1 962,2 4-859,2-2-470,0 15 1,0-2-141,0 7-42,0 3 0,0 0-245,0 5 186,6-1 0,-5 1 54,3 0 1,-3 0-110,-1 0 0,4-4-181,-1 0 0,1-9-536,-4 1 355,5-2 86,-3 3 266,3-6 1,-4-1-47,3-5 55,-3 0-30,4 0 137,-5-5 1,0-1-59,0-6 0,0 1 128,0-1 0,0 1 23,0 0 1,0-1 212,0 1 1,0-4 233,0-1-330,0 1-58,0-1 1,0 2-84,0-5 1,1 5 52,3-2-208,-3 4 0,10 2 46,-4 2 0,3 3-213,2 5 0,1 6 145,2 6 1,1 0-66,3 7 1,3-3-162,-3 3 263,2 0 0,2 2-54,0-2-59,0 3 106,0-9 0,-2 3 144,-2-5-56,-2 1 0,-2-5 47,0 1 0,1-5 594,-5 0-505,0-1 0,0-4 67,-4-1 1,2 0 456,-5-5-307,0 1-136,1-5 0,-4 0 354,3-3-227,-3 2-163,-1-4 1,-4 1 17,1-3 0,-6 1-263,1-1 1,2 1-364,-2-1 0,0-1-89,-3 5 1,3-6-463,1 2 0,4 2-430,-1-2 575,-2 5 339,5-3 451,-4 11 0,10-4 0,1 3 0</inkml:trace>
  <inkml:trace contextRef="#ctx0" brushRef="#br0" timeOffset="72">5356 8600 7810,'-7'-4'-455,"-1"0"0,2-1 727,-2 1 1,-2 2-60,2-6 1,-2 6 211,-1-2 0,-1 3-88,1 1 1,-2 0 108,-2 0 1,1 1 65,-5 3-299,0 2 0,-3 5-60,3 1 0,-2 1-125,2 2 1,2 3-20,2 4 24,2 1 1,3 0 11,3 0 0,2 1-211,5 3 1,0-3 63,0 2 0,1-1-113,3-3 1,2-3-322,5 1 313,1-7 2,4 4 0,-3-6 18,2 1 152,3-6 0,-1 0 25,2-2 0,2-2-51,-2 1 1,3-3 76,1-3 1,-4 0-124,0-5 115,0 1 0,0-5 116,0 1 0,-5 0 233,1-1-191,-2-4 1,-3 3-24,-3-2 1,0 3 92,-3 5 1,-3-3-243,3 2 75,-8-2 0,-3 0-7,-4 2 0,3-1 4,1 5 1,-1 0-50,-3 4 1,-4 0-145,-1 0 0,1 0-749,4 0 608,-1 0 0,1 0-224,-1 0 1,2 2 507,3 2 0,2-3 0,5 4 0</inkml:trace>
  <inkml:trace contextRef="#ctx0" brushRef="#br0" timeOffset="73">5619 8554 8130,'-5'-10'-174,"-3"2"1,-1 2 998,2 2-26,2 3-294,5-4-96,-5 5 60,3 0-327,-3 0 0,5 1-16,0 3 0,0 6 33,0 5 0,0 7-155,0 1 1,0 1 57,0 6 1,0-3-111,0 4 1,0-2 7,0 1-106,0 3 106,0-9 0,0 0-176,0-5 0,2-5 78,1 2 1,4-4-60,4 0 1,1-2 167,-1-3 0,2-1-10,2-6 0,1 0-21,4 0 1,1 0 0,-2 0 1,1-4-434,-1 0 293,3-5 0,-5 7 3,2-6-252,2 5 139,-8-7 24,3 9 285,-4-4 0,-1 0 0,1-2 0</inkml:trace>
  <inkml:trace contextRef="#ctx0" brushRef="#br0" timeOffset="74">5962 8588 8213,'6'-11'0,"-2"0"0,-3-1 134,-1 1 1,0 3 201,0 1 1,0 3 344,0-4-31,0 6-278,-5-3 126,-1 5-188,-1 5-176,-3 1 0,9 9 62,-3 0 0,2 6-9,-2-2 0,3 4-169,-3 3 0,2-2 40,2 3 0,2-3-201,2-1 0,-2 0-331,6 0 373,-1-1 1,5-4-52,-1-3-152,6 3 163,-5-10-31,5 7 1,-2-10 14,0 3 0,4-3 32,-3-5 0,3 0-16,-4 0 1,1 0-68,0 0 0,-4-1-205,3-3 1,-1 1-738,2-4 758,-9-1 0,8 0-433,-7 1 825,-3 4 0,5-7 0,-3 4 0</inkml:trace>
  <inkml:trace contextRef="#ctx0" brushRef="#br0" timeOffset="75">5950 8760 8177,'-6'0'1320,"1"0"0,6 0-1014,3 0 0,4-4-315,7 0 45,-3 0 1,10 4-134,-3 0 101,8-5 1,-3 4-133,2-3 1,-1-1-423,-3 1 0,-3-1 47,0 1 0,-5 3-950,2-3 1453,-9 3 0,3-4 0,-3-1 0</inkml:trace>
  <inkml:trace contextRef="#ctx0" brushRef="#br0" timeOffset="76">5927 8543 8177,'6'-12'749,"1"1"1,7 0-514,1-1 1,6 2-180,-2 2 1,2-1 76,2 6 0,0-1-204,0 4 0,0 0-1613,-1 0 1683,-4 0 0,4 5 0,-4 1 0</inkml:trace>
  <inkml:trace contextRef="#ctx0" brushRef="#br0" timeOffset="77">6910 8588 8084,'-2'-17'-417,"-1"1"1,0 0 608,-5 1 1,6-4 998,-2 4-785,-2-6 1,4 9 166,-1-4 0,-2 4 195,1 0-114,0 6-318,4 1-81,0 5-64,0 5 0,0 6-87,0 8-36,0 8 1,1 1-109,3 2 1,-1-1 15,4-2 9,1-3 0,-1 4-161,1-5 1,0-1 90,3-3 1,-1 1-42,-2-5 1,2 0-263,-2-3 227,2-6 45,-4 4 1,4-8-215,-2 1 295,-3-1-188,0-2 122,0 0 0,-2 0-23,4 0 1,-4-5-15,1-3 1,-3-2 122,-1-2 1,1 1 139,3 0 1,-3-1-65,3 1 0,-3-5-62,-1 1 1,0-4 281,0 4-302,5 0 233,-3 3 32,3 1-228,0 5 1,1 0 8,6 6 0,-5 6-27,1 1 1,-1 5-19,5 3 1,-1-2 3,1 2 24,-1 3 4,6-6 0,-5 9-205,3-6 187,-2 0-31,-1-4 1,-1 1-17,0-1 1,1-4 148,-1-4 0,1-1 183,-1-2 0,-3 0-69,-1 0 0,-3-5 165,4-3 0,-4-3-54,3-5 1,-4 2-117,1-5 0,1 4 13,-2-4-38,1 0 0,-4-1-250,0-3 1,0 6 166,0-5-285,0 1 1,-1 0-408,-3 2 0,-2-2 38,-6 6 1,2-4-475,3 4 0,-2 3-1039,5 5 1136,-5 4 934,8-2 0,-4 5 0,5 0 0</inkml:trace>
  <inkml:trace contextRef="#ctx0" brushRef="#br0" timeOffset="78">7424 8463 8139,'0'-12'-1111,"0"6"855,5-4 17,1 9-15,0-9 462,-1 8 151,0-3 1,-3 4 313,2-3 523,-3 3-432,-1-4-356,0 15 0,0 1-63,0 8-113,0 3-132,5-4 0,-4 5-156,3-1 354,-3-4-187,4 4 1,-2-5-87,4 6 0,0-4-152,0 0 1,2-3-300,-5 3 0,4-5 17,-4 1 1,-1-2-372,-3-2 1,4 0 779,0 1 0,0-1 0,-4 1 0</inkml:trace>
  <inkml:trace contextRef="#ctx0" brushRef="#br0" timeOffset="79">7743 8486 8016,'-3'-18'137,"-1"3"277,0 2-198,4 2-170,0 4 348,0 2-219,5 10 1,-4 3 17,3 7 0,-3 0-31,-1 8 0,2-3-66,1 7 0,-1-3 14,1-1 0,-1 0-307,-2 0 136,5 0 0,-4-4 110,3 0-751,2-5 333,-4 2-343,3-4 50,0-1 1,-3-1 661,6-2 0,-6 2 0,3-4 0</inkml:trace>
  <inkml:trace contextRef="#ctx0" brushRef="#br0" timeOffset="80">7549 8429 8104,'0'-12'0,"1"1"0,3-1 0,3 6 0,4 2 0,2 3 0,2 1 0,-1 0 0,5 0 0,0 1 0,4 3 0,0-3 0,0 3 0,1 1 0,2-1 0,-2 0 788,3-4-289,-3 0-672,-1 0 278,-5 0-145,3 0 1,-8 0-204,2 0 0,-2-4 222,-2 0 0,-1-5 133,-2 2 1,1 0 1,-5 0 1,3 3 236,-3-4 1,1 4 202,-1-3-250,-3 4 119,4-2-412,-5 5 204,0 0-184,0 5 0,0 5-89,0 6 0,0 4 134,0-1 1,0 6-46,0 2 1,0 0-2,0-4 0,4 2-143,0-2 1,1 5-274,-1-9 224,-3 5 1,8-10 37,-5 5-536,5-10 308,-8 6-180,9-9 91,-9 6 1,8-5 440,-5 1 0,5-6 0,-3 4 0</inkml:trace>
  <inkml:trace contextRef="#ctx0" brushRef="#br0" timeOffset="81">8200 8383 7953,'0'-6'591,"0"0"-153,0 6-162,5 6 1,-3 4-22,1 5 1,2 5-3,-1-1 0,1 3-133,-1 1-113,-3 5 175,10-4 0,-9 4-297,6-6 96,-6 1 1,7-1-425,-5-3 1,1 1 165,-1-5 102,-3 1-1,5-5-181,-2 1 0,-3-5 44,3 1 313,-2-6 0,3 8 0,1-3 0</inkml:trace>
  <inkml:trace contextRef="#ctx0" brushRef="#br0" timeOffset="82">7995 8623 8190,'11'-7'575,"2"1"178,2 2 1,3 3-385,5-3 0,-4 3-353,0 1 0,-4 0-1432,4 0 1416,-5 0 0,12 5 0,-1 1 0</inkml:trace>
  <inkml:trace contextRef="#ctx0" brushRef="#br0" timeOffset="83">9000 8406 8045,'-5'-12'30,"3"6"0,-7 0 279,6 2 70,-1 3-132,4-5 0,0 12 306,0 1-380,0 8 1,1 3-45,3 5 0,-2 0 218,6 0-198,-5 0 0,5-1-79,-4 1 1,4-1 28,-4-3 1,3 1-198,-3-5 0,0 2 4,-4-2 7,5-2 1,-4 3-764,3-4 380,-3-6-494,-1 4-560,0-9 1524,0 10 0,5-10 0,2 4 0</inkml:trace>
  <inkml:trace contextRef="#ctx0" brushRef="#br0" timeOffset="84">9194 8417 7972,'0'-11'130,"0"-1"-130,0 6 977,0 1 303,0 5-890,5 5 0,-4 1-159,3 6 0,-3 4-1,-1 3 1,4 3 137,0 1-289,0 5 0,-4-4-83,0 2 0,3-2-173,1-1 149,0 0-309,-4 0 0,0-5-383,0-3 0,0 2 166,0-2 0,0-4-1039,0-3 1593,0-1 0,5 0 0,1-2 0</inkml:trace>
  <inkml:trace contextRef="#ctx0" brushRef="#br0" timeOffset="85">8851 8646 8112,'8'-4'285,"-1"0"1,6 0 0,6 4 1,3 0 462,1 0 0,4-1-366,4-3 1,3 3-171,4-3 1,-1-1-298,5 1 1,-1 0-449,0 4 1,-6 0 531,-9 0 0,4 0 0,-1 0 0</inkml:trace>
  <inkml:trace contextRef="#ctx0" brushRef="#br0" timeOffset="86">9696 8360 8083,'0'-6'-285,"0"-4"1044,-5 8-203,4-3-513,-9 10 175,9-3-104,-10 13 1,4-6 39,-8 10 0,1 1-23,-5 7 1,1-3-125,-1 2 0,2 2 85,6-1 0,-1 0-145,1-5 0,1 1 36,2 0 1,3-1-97,5-3 1,0-3-171,0-4 163,5-1 0,-2 1-77,4-1 185,1 0 0,3-3-87,1 0 1,-1-6-13,1 2 1,3-3 89,0-1 0,5 0 14,-1 0 0,3-5 200,1-2-95,0-4 1,0 0 4,-1 0 0,0-2 212,-3-2 1,-2 2 118,-6-2-260,0-3 0,-3 5-46,0-2 0,-6-3 23,2-1 1,-7-1-54,0 1 1,-8-3-178,0 3 1,0-2-236,-5-2 0,-1 1 158,-2 3 0,1 0-857,-1 8 678,0-3 0,0 13-520,0-3 1,5 4 854,-2 4 0,-1 7 0,-1 7 0</inkml:trace>
  <inkml:trace contextRef="#ctx0" brushRef="#br0" timeOffset="87">9993 8406 8109,'0'-18'0,"-1"3"184,-3 7 415,3-2-89,-4 9 0,5-4-240,0 5 0,0 6-30,0 5 0,0 6-46,0 6-82,0 5 0,0-3-50,0 6 0,4-5 104,-1 5 1,1-6-351,-4 2 1,4-3 126,0-1-137,0-6 0,-1 0-223,1-6 0,0 1-141,-4-1 255,5-5-602,-4 0-364,5-1 1269,-1-4 0,-4 4 0,4-5 0</inkml:trace>
  <inkml:trace contextRef="#ctx0" brushRef="#br0" timeOffset="88">9868 8417 8109,'5'-18'220,"0"-2"169,2 5 1,7-4 183,-2 4-316,2-1 0,1 6 163,0 3-242,0 2 1,2 5 36,2 0 1,3 0-133,0 0 0,-3 1 19,0 3 0,0 2-174,4 5 0,-4 2 11,0 2 0,-8-2-302,0 2 1,-3 2 97,-1-2 0,-2 5-459,-5-1 13,0 3 450,-5-4 1,-1 3-77,-6-2 0,-3 2 137,0-2 1,-5-2 45,1-1 0,1-4 129,-1 3 0,5 1-21,-1-5 0,-1 3 352,5-6 304,-3 2-445,13 1 1,-4-3 61,5 0 35,5-6 4,-4 3-219,9 0 1,-3-2 15,4 4 1,0-4-72,1 1 0,3-3-235,0-1 0,4 4 52,-3 0 1,3-1-191,-4-3 0,5 0-510,-1 0 891,3 0 0,1-5 0,-1-1 0</inkml:trace>
  <inkml:trace contextRef="#ctx0" brushRef="#br0" timeOffset="89">10439 8383 8080,'0'-18'99,"0"3"194,0 2-58,0 2 70,0 4 47,0-3 294,-5 9-212,3-4 1,-3 6-174,5 3 1,0 7-23,0 8 0,0 4-56,0 4-146,0-3 139,0 9 0,2-5-139,1 2 45,-1 3 0,6-7-654,-4 4 440,0-4 0,0 4-227,0-7 1,3 1-398,-3-9 1,1 1 337,-1-5 1,-1 0 417,4 1 0,-4-6 0,2-1 0</inkml:trace>
  <inkml:trace contextRef="#ctx0" brushRef="#br0" timeOffset="90">10656 8486 8054,'-5'-12'0,"2"1"100,-5-1 0,6 5 332,-2-1-26,3 6 130,1-8-182,0 8 35,0-8 1,0 8 1,0-6-101,0 5-86,0-2 1,1 5 25,3 0 0,-2 0-106,6 0 0,5 0-72,6 0 223,2 0-113,2 0 0,5 0-227,3 0 70,2 0-93,1 0 1,-4 0-49,1 0 0,-2 0 126,1 0 0,-6 0-39,-4 0 1,-7 0 2,3 0 1,-7 2-138,-2 1 1,-4 0-239,1 5 263,-3-1 0,-6 6 1,-3 2 1,-7-1-90,-4 5 1,-3 4 100,-1 4 0,-1-1-101,-2-3 0,2 0-94,-3 0 230,3 0 0,2-2-12,3-2 1,3 2 13,4-6 1,1 0 31,-1-4 1,6 1 193,2-1 104,3-4-16,1 3-137,0-9 1,5 4 152,3-5 1,6 0-106,1 0 0,4 0-40,-4 0 0,4-4-30,-4 0 1,4-1-1,-3 2 0,4 0-19,-1-5 0,-2 6-19,-2-2 1,-3-1-64,0 1 90,-1 0 50,1 4-37,-1-5 1,-3 3 33,-1-6 0,-3 6 123,4-2-82,-6 3 17,8-5-55,-8 5-48,3-4 1,-1 10-210,-1 3 220,1-3 17,-4 5-134,5-4 77,2 6 18,4-6 1,2 3-5,2-5 0,1 0-8,4-4 0,1 0 2,-2 0 0,4 0-5,4 0 0,-3-2 4,2-1 1,-2-4-4,-1-4 10,0-1 91,0 1 0,-1 0 159,-3-1 0,-3 1-43,-4-1 1,-2-3 171,-3 0 1,2-4-156,-5 4 1,-1-4-68,-7 3 1,-3-3-78,-4 4 1,-7 0-163,-5 3 1,-3 2 13,-5 3-21,-7 2 162,8 5 0,-10 8-959,6 4 555,0 7 0,5-5-1144,2 5 953,8 0 1,8 5-87,7 3 585,3-3 0,1 4 0,0-5 0</inkml:trace>
  <inkml:trace contextRef="#ctx0" brushRef="#br0" timeOffset="91">11718 8474 8094,'-7'-5'-808,"-3"-1"1163,9-6 849,-4 6-365,5-4 56,0 9-557,0 11 0,0 1 41,0 16 0,0-6-302,0 6-58,0-3-12,0 4 1,0-4-343,0 3 384,0-3-196,0-1 1,1-2-180,3-2 1,-3 2 85,3-6 62,-3 0 1,1-5-106,1-2 247,-1-3-154,3-5 257,-5 0 79,5-5-187,-4 4 90,4-9 0,-5 3 90,0-4 0,0-4-52,0-1 0,0 0 3,0 1 1,-4 1-16,1-5 1,-2 0 13,1-4 0,1 0-160,-4 0 115,4 0 0,-3 5 101,2 3-66,3 3-42,-4 0-24,5 1 0,5 6-48,2 5 0,5 10-9,3 9 0,1-1 22,3 1 0,3 0-101,-3 3 1,3 1-39,0 0 57,1 0 0,-1-4 31,-3 0 1,2-5 26,-2 1 0,-2-6 294,-2-1 1,2-6 88,-2 2-34,0-3 89,-3-1 0,-1-1 195,0-3-257,-4-2 1,-2-5 481,-5-1-261,0 1-287,0-1 1,0-3-173,0 0 106,-5-5 0,0 6-703,-3-5 378,-2-1 0,4 1-231,-6 0 1,5 0-359,-1-3 0,5 3 286,0-1 0,1 7-207,2-3 0,0 4-1304,0 0 1015,0 1 345,0 4 581,0 2 0,5 0 0,2-1 0</inkml:trace>
  <inkml:trace contextRef="#ctx0" brushRef="#br0" timeOffset="92">12277 8463 8083,'0'-12'0,"0"5"0,0-1 0,0 4 0,0-3 413,0 4 0,6-2 42,-5 5-199,4 0 1,-5 1 22,0 3 1,-4 8 117,0 7 1,0 4-161,4 3 0,0-2 0,0 3 0,0 1-301,0-1 61,0 4-64,0-7 1,0 3 53,0-8 0,4 1-55,0-4 0,4-1-225,-5-4 0,5-3-233,-4-1-462,5-4 515,-8 2 1,5-5-274,-2 0 1,-3-1 745,3-3 0,-2-2 0,-2-6 0</inkml:trace>
  <inkml:trace contextRef="#ctx0" brushRef="#br0" timeOffset="93">12038 8440 8083,'1'-18'116,"3"3"0,2 4 290,5 3 0,7-1-153,5 5 0,5 0 0,6 4 0,-1 0-84,-2 0 1,2 0-118,-3 0 0,2 0-165,-2 0 86,3 0-23,-9 0 1,4 0 28,-5 0 1,-4 0 79,0 0 0,-5-1-116,1-3 0,-2 2 60,-1-6 1,-5 4 2,1-3 1,-4 4 192,3 0 243,-4-4-121,2 6 23,-5-9-469,0 8 1,0 10 136,0 7 0,-5 9-85,-3-1 0,-1 1 91,2 7 0,-4-2-22,4 1 1,0 3-236,0-2-25,4-3 230,-7 5 0,9-10-487,-3 0 237,3-6-168,1-5 320,0-1 1,0-3-362,0-1 45,0-4 1,1 1 109,3-8 0,-2-1-83,6-3 0,-4-2 171,3 2 0,-4-2 250,1-1 0,2-6 0,1 0 0</inkml:trace>
  <inkml:trace contextRef="#ctx0" brushRef="#br0" timeOffset="94">12552 8509 8083,'-2'-23'-65,"-2"0"1,3-1-72,-3-3 0,3 3 337,1-3 0,0 7 897,0 1-409,0 5-264,0-2-253,0 9 0,4 3 74,0 8 0,5 4 17,-2 7 0,5 7-15,3 4 1,-2 6-51,2-2 1,-1 3-132,1 2 1,-1-1 18,5 0-646,-5-5 688,2 4 0,-3-8-922,2 1 493,-2-2 1,4-1 1,-10-5-317,1-3 0,-2-2 166,2-2 1,1-3-942,-6-1 780,6-4 740,-7 2 0,-2 0 1,-7 1-1</inkml:trace>
  <inkml:trace contextRef="#ctx0" brushRef="#br0" timeOffset="95">12494 8668 8009,'-6'-5'606,"4"0"204,9-2 1,2 2-509,10 5 1,-4 0-350,4 0 1,-3 0 113,3 0 0,-3 1-184,7 3 0,-3-3-930,7 3 572,-3-3 333,-1-1 1,-4 0-1122,0 0 662,-5 0 601,7 0 0,-8 0 0,4 0 0</inkml:trace>
  <inkml:trace contextRef="#ctx0" brushRef="#br0" timeOffset="96">12928 8360 8009,'-1'-11'0,"-3"-1"0,3 5 655,-3-1 981,3 5-1042,1-2-340,0 16 0,0 0 56,0 8 1,1 6-120,3-2 0,-3 4 14,3 0 1,-1-3 164,0 2-387,-1 3 1,3-4-56,-5 1 0,4-3-147,-1-4 0,5 1 88,-4-4 0,1-1-78,-1-4 1,-2-1 205,6-2 0,-2-2-6,2-2 0,2-3 182,-2 3-210,2-2 27,1-2 0,1-4 35,-1 0 1,4 0-70,1 4 1,-1-1-27,-4-3 20,6 3 1,-5-4-145,4 5 0,-4 0-164,0 0 0,-5 0 112,1 0 0,-4 0-871,3 0 483,-4 0 32,2 0 602,-5 0 0,5 0 0,1 0 0</inkml:trace>
  <inkml:trace contextRef="#ctx0" brushRef="#br0" timeOffset="97">13225 8109 7993,'-6'-19'58,"2"0"1,3 5 398,1-1 822,0 7-475,0-2-67,0 9-247,0 6-263,5 7-57,6 16 0,2-2 481,2 4-269,3 0-82,0 10 1,1-3-50,0 5 1,-4-4-108,4 3 1,-5 0-97,1 1 0,-2 1-97,-1-5 0,-5 4-286,1-4 0,-6-4-659,2-3 489,-3-1-190,-1 5 436,-5-1 1,-2-4-196,-9 1 1,-3-2 453,-7 1 0,-1 6 0,-7-6 0,-5 1 0,-5 2 0,-1 2 0</inkml:trace>
  <inkml:trace contextRef="#ctx0" brushRef="#br0" timeOffset="98">1976 10804 8197,'0'-6'-1006,"0"-1"1688,0 4-326,0 1 1,0-1 252,0 6-356,0 4 0,5 5-27,2 4 0,5 3-8,3 7 1,3 0-42,5 4 0,3 1-119,1 3 0,6 4 23,1 0 1,2-1-197,6-7 0,-5 2-60,1-5-905,2 4 932,-4-7 0,7 4-136,-5-5 0,-4-1 118,-3-3 1,-6 1-12,2-5 0,-3 1 172,-1-5 0,-6 0 139,-1 1 0,-4-2 70,0-2-241,-1 2 1082,1-4-1256,-6 0 56,4 5-263,-9-10-564,4 4 606,-5-5 376,0 0 0,0 5 0,0 1 0</inkml:trace>
  <inkml:trace contextRef="#ctx0" brushRef="#br0" timeOffset="99">2615 10884 8137,'-7'-18'0,"-1"3"0,4 2 269,-3 2 1,4 3 128,-1 1 584,-2 4-402,5-2-365,-9 5 1,7 0 4,-5 0 1,1 5-53,-5 3 0,-3 8-149,0 7 1,-7 5 91,0 6 1,-1 6-255,-4 2 1,-1 2-281,2 2 0,-2-1 360,1 1 0,2 0-538,-6-1 386,6 1 1,-3-5-525,5-3 490,0-3 1,0-6-44,0-2 0,6-3-27,1-1 0,4-5 319,0-3 0,3 0 0,-2-3 0,-3-3 0</inkml:trace>
  <inkml:trace contextRef="#ctx0" brushRef="#br0" timeOffset="100">2947 11478 7911,'-2'11'1215,"-1"1"-498,1-1-513,-3 1 0,5 4-216,0 3 0,0 3 117,0 1 0,-4-1-67,1 1 0,-6 1-40,1 3 1,-1-3-340,2 3 1,-4 1-564,4-2 904,2 1 0,-5-4 0,3 0 0</inkml:trace>
  <inkml:trace contextRef="#ctx0" brushRef="#br0" timeOffset="101">3689 10861 8132,'0'-11'-246,"0"3"-62,0 1 0,-1 0 455,-3 0 238,3-4 1,-6 10 369,3-3-389,-2-2-135,-5 5 0,-1-4 22,1 5-50,-1 5-52,-4-4 1,-2 13 22,-5-3 0,0 5-37,1-1 1,-5 6 16,0 6 0,-1 6-20,2 1 1,2 2-292,-3 6 1,4 0 63,4 3-1023,-2 1 1094,8 0 0,-2-2-154,7-2-560,3 2 650,5-8 1,1-2-26,3-7 1,7 1 51,8-2 1,8 0 29,4-7 0,3-3-42,4-4 1,1-2 5,3-2 1,3-3 163,-4-5 141,-1 0-269,4-5 1,-7 1-6,5-8 6,-5 3-54,2-12 0,-5 3 288,1-5 1,-2-1-221,-3-3 1,2 2-9,-6-5 1,0 3 118,-7-3 1,-1 3 214,-3-4 1,-8 5 59,1-5 0,-5 1-132,-3-4 1,0-4 176,0-1-321,-11 1 396,-1 4 1,-11 0-506,0 0 1,-5 1-11,-2 2 0,-8 5-273,-4 6 1,-3 9-36,0 7 1,-1 4-46,0 4 0,2 2-481,2 6 0,0 1 333,8 2 1,-2-1 523,10 5 0,-1-4 0,7 1 0,4-3 0,6-4 0</inkml:trace>
  <inkml:trace contextRef="#ctx0" brushRef="#br0" timeOffset="102">3323 11307 8125,'-6'-5'-1111,"1"3"1684,5-3 540,0 5 1,1 4-816,3 0 0,2 1 15,6-1 0,4-3 267,3 3-340,3-3-61,6-1 0,2 0 461,8 0-59,3 0-435,0 0 0,3 0 60,-2 0 0,2-4-71,2 0 0,0-1-179,-1 2 1,1 0 74,0-5 1,-7 6-154,-5-2 0,-2-1-55,-9 1 96,2 0 26,-7 4 0,0 0-166,-3 0-575,-7-5-922,2 4 1718,-9-4 0,-1 10 0,-6 1 0</inkml:trace>
  <inkml:trace contextRef="#ctx0" brushRef="#br0" timeOffset="103">5299 10850 8072,'0'-12'-787,"0"5"590,0-1 1,-4 4 943,1-3-16,-1 4-65,4-2-51,0 5 0,0 6-435,0 6 1,0 4-79,0 7 172,0 5-187,5-4 1,-3 13-106,6-3 0,-4 3 107,4-3 1,-6 4-199,2 1 0,-3-1 72,-1-4 1,4-4-154,0 1 0,0-6-5,-4 2 1,0-7-8,0-1 0,0-5-136,0 1 26,0-2 6,0-2-417,5 1 327,-4-1 0,5-4 396,-2-4 0,2 4 0,6-1 0</inkml:trace>
  <inkml:trace contextRef="#ctx0" brushRef="#br0" timeOffset="104">5482 10998 8197,'0'-17'142,"0"1"0,0 7 336,0 2 1,1 4-71,3-1-368,-3 3 0,4 8 476,-5 4-270,0 0-101,6 11 1,-5 1-18,3 7 0,-2 3 90,2 2 0,-3-4-150,3 3 1,-3-6-31,-1 7 1,2-7-364,1 2 1,0-8-559,5 0 497,-6-6 213,3 0 1,-1-4-624,0-1 435,0-5-516,-4 5 877,5-10 0,-4 9 0,4-4 0</inkml:trace>
  <inkml:trace contextRef="#ctx0" brushRef="#br0" timeOffset="105">5493 11078 8196,'0'-11'0,"0"-1"612,0 1-182,0 5 116,0-5-120,0 10-180,6-4-43,-5 5 0,9 0 62,-2 0 0,2 9 30,1 2 0,2 8-31,2 1 1,3 2-43,5 5 1,-2-3-79,-2 3 0,7 1-257,-4-2 8,4 1 140,-3-4 0,0-4-824,-1 0 373,1-5 217,0 7 1,-4-9-77,0-1 1,-1-1 186,1-6 0,-3 1 218,-4-1 0,-1-3-45,1 3 0,-5-3 572,1-1-118,-6 0-225,4 0-77,-6-5 0,0 3 602,0-6-330,0 1-167,0-5 0,0 1 184,0-1 1,0 1-269,0-1 1,-4-4-169,0-3 1,-1-3 18,1 0 0,3-5-189,-3 0 1,-1-3-245,1 3 178,0-5 154,4 3 1,-4 0-947,1 2 385,-1 8 110,-1-2 1,2 8-338,-4-2 0,4 2 167,-1 2 1,3 3-995,1 1 317,0 4 578,0-2 1,1 5 711,3 0 0,2 5 0,6 1 0</inkml:trace>
  <inkml:trace contextRef="#ctx0" brushRef="#br0" timeOffset="106">6259 10941 7976,'-7'-11'169,"2"3"435,5 1-360,0 4 1,0-1 467,0 8-293,0-3-95,0 14 0,0-6-21,0 10 0,0 2-134,0 5 1,0 0 2,0 4 0,0-3-18,0 3 0,4-1-154,0 2 1,1 1-9,-1-6 0,-2 1-230,6-4 1,-4-2-524,3-2 418,-4-2 176,7-1 0,-9-7-224,3 3 119,2-8-103,-4 6-182,3-9 168,0 4 0,-4-6-134,3-3 1,-3 1 522,-1-4 0,-10-1 0,-3-3 0</inkml:trace>
  <inkml:trace contextRef="#ctx0" brushRef="#br0" timeOffset="107">6087 10975 7981,'0'-11'270,"2"0"129,1-1 0,1 1-181,8-1 0,-2 2-36,9 3 0,1 2 79,7 5 1,-2 0 152,6 0 0,-1 1 150,4 3-343,1 2-28,4 10 1,-2-2-235,5 5 0,-7 4-38,-1 4 1,-4 0-42,-8-5 0,-4 5 107,-3 0 0,-3-1-104,-5-3 1,2 1 73,-5 3 0,-1-3-82,-7 3 1,-8 1-415,-7-2 339,-2 1 1,-2-4-204,0 0-116,-5-1-313,4-4 572,-9 4 1,8-10-48,-6 4 0,5-5-29,-5-3 0,7 1 336,1-6 0,0 4 0,4 0 0,-2 6 0</inkml:trace>
  <inkml:trace contextRef="#ctx0" brushRef="#br0" timeOffset="108">6784 10907 8083,'-6'-5'-197,"1"4"174,5-4 0,-4 3 372,0-2 361,0 3-447,4-4 1,0 10 102,0 3 0,0 2 261,0 1-175,0 1-257,0 4 1,0 2 58,0 5 1,0 0-30,0 0 1,1 3-106,3 1 0,-3 0-33,3-5 0,-1 5-181,1 0 0,-3-1-118,3-3 1,-2 0-248,2 0 0,-1 0-269,4-1 406,1-4 116,-2-1 1,4-7 114,-2-2 14,2 2 15,7-9 0,-5 4 153,4-5 0,1 0-181,2 0 1,-1 0 19,1 0 1,0-5-56,4-3 0,-4 2-227,0-2 1,-5 5 351,1-5 0,-2 5 0,-2-2 0</inkml:trace>
  <inkml:trace contextRef="#ctx0" brushRef="#br0" timeOffset="109">6738 11170 8207,'0'-8'105,"0"0"53,0 1 0,5-1 617,3 1-322,2 4-182,2-2 0,3 5 193,0 0-274,5 0-24,-2 0 1,5 0-478,0 0 171,0 0-201,-1 0 0,0 0-260,-3 0 1,1 0 212,-4 0 388,-1 0 0,-4 0 0,1 0 0</inkml:trace>
  <inkml:trace contextRef="#ctx0" brushRef="#br0" timeOffset="110">6750 10964 8218,'4'-22'126,"-1"3"1,7 2 215,2 1 1,1 4-155,6-3 1,3 2-33,5 1 0,0 1 314,-4 0-335,-1-1-15,1 1 1,0 4 50,0 4 0,0-3-96,0 3 0,0-1-172,-1 4 0,1 1 143,0 3 1,-4-2-141,0 6 0,-5-2 88,1 2 1,-2 2-102,-2-2 0,1 3 328,-1 4-23,-4-2-179,3 9 0,-5-4 290,2 4-278,-1 1 5,-1 5 0,-4-3 35,3 6 0,-2-2-119,2 2 1,-3 0-211,3-4 0,1 3 67,-1-3 0,1 0-182,-1-4 0,-3-2-35,3-2 116,2-2 225,-4-6 0,3 0-89,-5 1-81,0-6-171,5 4 71,-4-8 1,4 4 336,-5-2 0,-5-3 0,-1 4 0</inkml:trace>
  <inkml:trace contextRef="#ctx0" brushRef="#br0" timeOffset="111">7264 10896 8038,'0'-18'579,"0"3"-203,0-3-156,0 5 1,9-3-16,2 4 1,3 5 93,-3-1 0,6 5 49,2 0 0,1 0-113,-1-1 1,3 3 28,-3-3 1,6 3-284,2 1 67,0 5-95,-5-4 1,0 11-21,-3-1 1,-1 2-83,-3 6 1,-6-4-75,2 4 1,-7 0 71,0 4 1,-4-3-41,-4 3 0,-7-6-28,-8 5 0,-4-3-70,-4 0 0,2 2 324,-6-6-116,1 5-77,-4-7 0,1 2-143,2-7 1,3 2-516,5-2 816,6-3 0,0 5 0,6-4 0</inkml:trace>
  <inkml:trace contextRef="#ctx0" brushRef="#br0" timeOffset="112">7835 10896 8003,'-5'-12'386,"-3"1"0,2 3 24,-2 0 476,6 6-571,-4-3 0,6 6 101,0 3 1,-3 4-123,-1 7 0,0 4-35,4 7 1,0 4-162,0 4 128,0-5-170,0 4 0,0-4-144,0 6 0,0-5 37,0 0 0,4-3-201,0 4 0,1-7-1,-1-2 1,-2 1-198,6-4 1,-2-2 136,2-2 0,2-4 16,-3-3 1,7-3 132,2-5-51,4 0 78,-7 0 1,8 0 245,-2 0-53,3-5 12,-4-1 1,3-2-83,-2 1 0,-2 0-120,-2 0 0,1-4-132,0 4 1,-5 0 1,-3 0 1,-5 4-680,5 0 943,-5 1 0,2-3 0,-5-1 0</inkml:trace>
  <inkml:trace contextRef="#ctx0" brushRef="#br0" timeOffset="113">7778 11204 8101,'8'-10'196,"4"2"0,7 3-35,0 5 1,4-4-83,3 0 1,-1 1 10,1 3 1,0-4-431,0 0 161,-2 0-15,4 4 1,-9-4-74,0 1 1,-5-1 131,2 4 135,-4-5 0,-5-2 0,-2-4 0</inkml:trace>
  <inkml:trace contextRef="#ctx0" brushRef="#br0" timeOffset="114">7789 10941 8047,'0'-18'0,"0"2"-86,0 5 57,5-1 1,5 2 182,5 2-64,6-2 0,-3 5 30,4-3 1,1 3 199,0 5 1,0 0-150,0 0 1,3 0-34,1 0 0,0 0-151,-4 0 1,-4 4 49,0 0 0,-4 4-106,4-5 149,-5 1 8,2-4 1,-8 2 278,0 1-281,-1-1 7,0 3 0,1-4 38,-4 3 1,1-2-97,-1 6 0,-1 0 10,4 3 1,-4 2-89,1 2 1,-3 4 82,-1 8 1,0-2-129,0 5-42,0 1 169,0 3-349,0-5-95,0 4 192,5-9 128,-4 9 1,4-9-182,-5 3 0,0-4 223,0-4 1,2-3 302,1-4-278,-1-6 334,3 4 123,-5-8 36,0-2 1,0-7-260,0-4-51,0-1-152,0 1 0,0-2 52,0-2 1,0 1 41,0-5 0,0 4-24,0-4 0,0 0-34,0-4-8,0 0 3,0 0 1,0 1-253,0-1 116,0 0-10,0 5 1,0 5-48,0 6 1,1 4 153,3-1 1,-2 3-18,6 1 1,0 9 47,3 2 0,0 8 1,1 1 1,0 1 75,4 2 1,-2 0-96,5 0 1,0-1-142,4 1 190,-1-5-121,1 4 1,-1-10-140,-3 4 1,1-4 221,-5 0 0,1-6-17,-5-2 0,0-3 165,1-1 1,-1-1 278,1-3 1,-5-2 689,1-6-546,-5 1-342,2-1 0,-5-3 436,0 0-178,0-5-155,0 2 0,-5-5 85,-3 0 1,-2 0-278,-2 1 1,1-3-115,-1-1 1,2 0-262,3-4 0,-2-1-493,5-3 0,-4 5-1652,5 2 1112,-1 3 770,4 12 1,0-4-1672,0 9 1039,0 2 1101,0 0 0,5 10 0,1 1 0</inkml:trace>
  <inkml:trace contextRef="#ctx0" brushRef="#br0" timeOffset="115">8885 10838 8112,'0'-11'0,"-1"3"113,-3 1 0,3 3 207,-3-4 1,2 6 255,-2-2-119,3 3-279,-4 1 0,5 6 469,0 5-354,-5 6 1,3 15 12,-2 2-128,3 8 1,1-5-34,0 5 1,4-4-214,0 3 1,3-4 8,-3 1 1,5-6-260,-1-1 0,2-6-229,1 2 241,-4-8 198,3-3 0,-5-5-671,2 1 305,4-6 98,-10-1 1,4-3-900,-5 1 1275,0-1 0,0 3 0</inkml:trace>
  <inkml:trace contextRef="#ctx0" brushRef="#br0" timeOffset="116">8714 10930 8076,'0'-18'0,"0"3"0,1 2 185,3 2 0,4 1 346,7 2 0,3 3-166,5 5 1,-1 0 136,1 0 0,5 0-252,3 0 0,2 5-54,1 3 0,0 7-420,0 4 166,1 2 0,-6 6-9,-2 0 1,-8 3-259,-4-3 0,-4 3 22,-3-3 0,-3 3 141,-5-3 1,-1 1-479,-3-1 0,-2-3 232,-6 2 0,-4-5 27,-3-2 0,-3-4 183,-1 4 0,0-5 172,0 1 1,1-2 34,-1-2 0,0-1-27,0-2 0,2 1 20,2-5 0,2-1-163,6-3-175,4 0 336,2 0 0,5-5 0,0-1 0</inkml:trace>
  <inkml:trace contextRef="#ctx0" brushRef="#br0" timeOffset="117">9274 11101 8046,'0'-18'446,"0"-3"186,0 2 1,0 1-267,0-1 0,0 5-125,0-1 1,0 6 374,0 1 131,0 6-462,0-3 91,0 5-245,0 5 1,0 6-186,0 8 0,0 3-22,0 1 1,0 3 81,0 1 0,1 5-299,3-2 1,-2 2 166,6-2 0,-4 2-68,3-5 1,1-1-47,3-3 0,2-5-54,2-3 1,-1-2 162,5-2 1,-3-1 83,3-2 1,0-3 75,3-5 1,0 0-123,-3 0 0,3 0-125,-3 0 1,-3-5 94,-1-3 0,2 2-161,-2-2 0,0 2-193,-3-2 1,-5-2 476,1 3 0,-5-4 0,2 0 0</inkml:trace>
  <inkml:trace contextRef="#ctx0" brushRef="#br0" timeOffset="118">9297 11192 8190,'1'-7'400,"3"-1"0,3 2 130,9-2 1,1-1-358,6 6 0,0-5-280,0 4 1,0-1-111,-1 1 148,1 3 1,0-4-69,0 5 1,-4-4-318,0 0 1,-5 1 453,1 3 0,-2-6 0,-2 0 0</inkml:trace>
  <inkml:trace contextRef="#ctx0" brushRef="#br0" timeOffset="119">9262 10930 8037,'0'-18'0,"0"2"302,0 4-188,5 1 1,3 1-36,7 2 1,-1-1-68,5 5 1,-1 0 264,1 4 1,3-3-77,-3-1 0,3 0-54,5 4 1,2 0-43,6 0 1,-6-4-206,-3 0 0,2 1 94,-1 3-207,-5 0 131,-1 0 0,-8-4 107,2 0 0,-2 0-11,-2 4 0,-1-1 177,-2-3-210,2 3 239,-4-4 1,5 10-99,-4 2 1,2 5 7,-5 3 1,3 3-121,-3 5 1,1 5 6,-1 2 0,-3 4-15,3 4 1,-2-2 51,-2 2 1,0 1-75,0-1 0,1-3 40,3-5 0,-3-2-182,3-1 0,-3-2 102,-1-10 0,0 0 280,0-3 11,5-6-42,-4-1-91,4-5 1,-5-1-59,0-3 0,4 0-84,0-7 1,0 2 98,-4-6 0,0 2-63,0 2 1,0-6 48,0-2 1,0 2 109,0-3 0,0 1-9,0-3 0,0-3-24,0-1 0,0 2-157,0-3 1,0 4 104,0 4 0,0 3-195,0 4 140,0 6 0,5 1-71,2 5 0,5 6 74,3 6 1,-1 2-142,5 8 1,0-1 158,4 5 0,0-1 3,0-3 0,-2 5-9,-2 0-26,3-6 0,-6 1-54,3-3 1,2-1-7,-6 1 1,0-5 160,-3 1 0,-1-8 162,0-3 0,-3-3-98,0-1 1,-5 0 111,5 0 1,-5-1 884,0-3-539,-1-7-212,-2-2 1,0-8 183,0 2 1,0 1-212,0-1 1,-4 0-151,0-4 0,-4-4-197,5 1 1,-6-2-213,1 1 0,2 2 61,-2-6 1,6 5-165,-2-5 1,-1 5-1513,1-5 1145,0 11 0,3-6-536,-3 11 1,3 0-96,-3 4-323,3-1 1113,1 6 0,0 2 486,0 8 0,5 2 0,1 6 0</inkml:trace>
  <inkml:trace contextRef="#ctx0" brushRef="#br0" timeOffset="120">10462 10873 8027,'0'11'41,"0"-3"-21,0-1 0,0 2-20,0 6 0,1 3 0,3 5 0,-3 0 0,3 0 0,-3 3 0,-1 1 0,1 1 0,3-1 0,-3-3 0,3 2 0,1-2 0,-1-1 0,1-1 0,-1-3 0,-3 1 0,3-5 0,1-3 0,-1-5 0,1-3 859,-1 4-908,-3-6-130,4 3-257,0-5 436,-4-5 0,4-1 0,-5-5 0</inkml:trace>
  <inkml:trace contextRef="#ctx0" brushRef="#br0" timeOffset="121">10267 10873 7926,'17'-16'1437,"2"1"-831,8 0-513,12 4 0,-1 3 1102,8 0-1353,-8 6 388,1-3 1,-10 5 141,-2 0 1,-3 0-505,-1 0 1,-2 5-180,-2 2 0,-2 0 53,-6 0 258,1 1 0,-6 8 0,-1 2 0</inkml:trace>
  <inkml:trace contextRef="#ctx0" brushRef="#br0" timeOffset="122">2513 13317 8114,'0'-12'0,"-4"1"0,0-1 460,-5 1-282,8 5 1,-6-4 158,4 2 0,0 2 279,-4-2 221,4 5-615,-7-2 0,7 7 14,-4 1 1,4 5-29,-1 7 0,3 9-106,1 11 0,1 1 95,3 10-691,-3-3 672,10 8 1,-5-5-287,5-1 92,6-4-138,-4 3 1,3-7-72,-5 5 0,2-5 118,2 1 1,-6-2-61,3-2 0,-3-1-82,2-3 1,-5 2-216,-2-5 0,1-1-495,-1-3 444,0 0 216,-4 0 0,-1-2-415,-3-2 715,-3 3 1,0-9-691,-1 2 491,1-2 0,-5-2 198,1 0 0,-1 0 0,1-4 0,-6 2 0,-2-5 0,3 0 0,-6 1 0,4 1 0</inkml:trace>
  <inkml:trace contextRef="#ctx0" brushRef="#br0" timeOffset="123">2170 14036 8072,'11'-11'0,"1"3"435,-1 1 1,6 4-195,0-7 1,6 9 103,0-3 1,5-1-237,3 1 0,2-4-164,1 5 0,1-3 268,3 3-213,-2 1 0,8-8 0,-3 4 0</inkml:trace>
  <inkml:trace contextRef="#ctx0" brushRef="#br0" timeOffset="124">3152 14025 8058,'-6'-7'-51,"-4"-3"373,8 9-126,-8-4 1,4 5-136,-6 0 1,1 0 74,0 0 0,2 4-104,-3 0 1,7 4 170,-6 0 0,2 2-38,-2 2 0,-1-1-8,1 1 1,1 4-27,2 3 1,-2 3-32,2 0 0,-1 3 36,2 1 0,-3 3 15,2 6 0,-1-2-137,1-3 0,0-1-253,4-2 0,0-3 8,4 3 1,0-3 103,0-1 1,5-6 45,3-1 1,3 0 49,4-1 1,2-3-1,2-5 0,2-4 28,-2 1 0,7-3 36,0-1 0,5 0-58,-4 0 1,-1-4 8,-3 0 0,4-6 204,-1-1 1,1-1-112,-4-3 0,0-3 19,-1-1 1,1-1-62,0 1 1,-4-3-21,0 3 0,-5 2 21,1-2 0,-7 0 2,-4-4 0,-3 0-26,-1 0 1,-1 4-16,-3 0 0,-4 0-183,-7-4 0,1 4 44,-5 0 1,0 1-66,-4-1 0,0-1 101,1 5 0,-1-4-97,0 3 1,0 1 51,0 4 1,-3 3-138,-1 1 0,2 4-77,6-1 0,-2 3 57,6 1 1,0 1-88,3 3 1,1 2 394,0 6 0,-1-1 0,1 1 0</inkml:trace>
  <inkml:trace contextRef="#ctx0" brushRef="#br0" timeOffset="125">2947 14390 10166,'11'0'560,"0"0"1,6-1-294,2-3 1,4 2-15,3-6 0,0 4 65,4-3 1,1 0-70,3 0 0,-1 0-236,-3 4 0,2 0 103,-5-5 0,-2 6-350,-6-2 0,2-1 61,-6 1-1796,0 0 1133,-4 4 836,-4 0 0,3 5 0,-4 2 0</inkml:trace>
  <inkml:trace contextRef="#ctx0" brushRef="#br0" timeOffset="126">3632 14550 7899,'0'-11'316,"0"3"571,0 1-130,0 4-240,0-2 0,0 6 107,0 3-384,0 2 1,0 10-223,0-1 57,-5 0 1,3 2-117,-1 2 0,-2 1-242,1-1 1,-5 1-906,1-5 0,3 4 1188,1-3 0,-2 4 0,0-2 0</inkml:trace>
  <inkml:trace contextRef="#ctx0" brushRef="#br0" timeOffset="127">3872 14025 8057,'-12'-5'0,"5"0"94,-1-3 1,5 2 598,0 2 497,1 3-459,2-4-15,0 5 1,0 6-485,0 5 1,0 2-56,0 6 1,5 0 69,3 4 0,4 1-275,3 3 0,-3-3 33,4 2 1,0-1-252,-1-3 0,6 1 2,-2 0 0,-2-1-156,3-3 1,-7 1 185,3-5 1,0 0 17,-1-3 1,1-5 175,-5 1 1,-3-2-93,-1 2 1,0-2-148,0-2 92,3-3 56,-8 5-857,3-6-1290,-5 0 2258,0 5 0,0-4 0,0 4 0</inkml:trace>
  <inkml:trace contextRef="#ctx0" brushRef="#br0" timeOffset="128">4191 14048 7972,'-6'-12'-1507,"1"1"3274,0-1-622,4 1-151,-4 5-646,0 1 0,-1 10 5,-1 2 1,-3 5-60,2 3 1,-3 3-71,-5 5 0,-1 1 0,-6 2 0,0 3 27,0 6 1,-4-1-28,1 0 0,-5 1 0,5-1 0,-5-1 28,5-3 0,3-3-85,4-8 0,5-3-751,-1-4 1,7-1-580,4 1 1163,3-1 0,1-5 0,0-1 0</inkml:trace>
  <inkml:trace contextRef="#ctx0" brushRef="#br0" timeOffset="129">4717 13088 8149,'0'-6'-1361,"-1"1"2281,-3 5-38,2-5 34,-3 4-324,5-5-285,0 12 0,-1 0-16,-3 5 0,-1 6-10,-2 2 0,-4 6-25,4 2 1,-5 8 6,-3 0 1,3 10-23,-4 1 1,0 2-252,1-2 1,-4 3 88,3 1 0,1 2-190,4-6 1,4 2-170,4-6 0,1 2 199,2 2 0,0-4-236,0 0 1,2-6 115,1 2 1,4-6-2,4-1 0,1-6 53,-1 2 0,2-3-117,2-1 1,-2-1 194,2 1 0,1-4-9,-1 0 1,5-1-117,-5 1 1,0-1 152,-4-3 1,1-2 141,-1 2 1,-1-2-132,-2-2 1,2-3 155,-2-1 0,-2-4 25,2 1 574,-6-3-482,8-1-689,-8 0-175,3 0 138,-5 0 0,0 0 0</inkml:trace>
  <inkml:trace contextRef="#ctx0" brushRef="#br0" timeOffset="130">4945 13625 7962,'-5'-11'95,"3"1"379,-6 2-364,5-2 231,-2 8 0,0-3 1,3 5 103,-6 0 1,4 4-272,-3 0 0,3 10 79,-4 1 1,5 6-211,-5 1 1,4 6 120,-4 3 1,6 2-157,-2 1 0,3 2-30,1 2 0,0-7-32,0 4 0,0-8-216,0 4 0,5-6 127,3 2 1,2-7-121,1-1 1,1-5 78,-1 1 1,0-3 154,1-4 0,1 0-39,2-4 0,-3 0 269,4-4 1,-4 0-34,0 0 0,-1-1-102,1-3 1,-1-2-47,0-6 1,5-3 40,-1 0 0,1-6 129,0 2 0,-4-2-74,4-2 1,-4 0 79,0 0 0,-1-3-76,0-1 1,-3-5-54,0 2 0,-6-4 15,2-5 0,-4 4 59,-4-3 1,-2 2-146,-6 2 0,0 0-209,-3 0 0,1 4-38,-5 4 1,0 3 73,-4 4 1,0 2-172,0 6 1,1 5 67,3 2 0,2 4-195,1 4 0,4 2-376,-3 5 0,3 2 307,4 2 0,3 2 544,5 2 0,-5 2 0,-1-3 0</inkml:trace>
  <inkml:trace contextRef="#ctx0" brushRef="#br0" timeOffset="131">4820 13865 7986,'-12'6'201,"1"4"246,-1-8 442,6 3-301,1-5-192,5 5-213,0-4 0,5 4 39,3-5 0,7 0-14,4 0 1,2 0-216,2 0 1,5-1 89,3-3 1,2 2-111,1-6 1,-4 2 63,1-2 1,-6-2-597,2 2 1,-4 2 86,-4-2 472,2 6 0,-8-3 0,3 5 0</inkml:trace>
  <inkml:trace contextRef="#ctx0" brushRef="#br0" timeOffset="132">5356 14230 7884,'-14'-16'-795,"3"4"1504,7 6-153,-1 6-12,5 0 0,-4 5-122,1 3 1,-1 3-352,4 4 0,-2 3 20,-1 5 1,0 1-52,-5 3 1,6-2-552,-2 6 1,3-6 301,1 2 1,0-3 208,0-1 0,0-6 0,0 0 0</inkml:trace>
  <inkml:trace contextRef="#ctx0" brushRef="#br0" timeOffset="133">5699 13751 7909,'-11'-18'0,"0"5"301,4 6-63,-3 4 306,8-7 1,-4 9 195,2-3-135,3 3 1,-4 6-127,5 2 0,0 3-220,0 2 1,1 3-98,3 0 1,2 6-111,6-2 0,-1 2-137,1 2 0,0-1 3,4-3 0,-4 2-128,3-2 0,-1-1 123,2 1 0,-4-6-484,4-2 1,-8 1 178,0-5 1,0-2-670,3-1-76,-5 2-409,5-4 788,-10 3 758,9-5 0,-9 0 0,4 0 0</inkml:trace>
  <inkml:trace contextRef="#ctx0" brushRef="#br0" timeOffset="134">5905 13751 7944,'0'-12'0,"0"1"1158,0-1-241,0 1-457,0 5 1,0-1 197,0 4-473,0 1 0,-4-2-46,0 8 1,-6 4-332,-2 7 1,0 3 172,-7 5 1,3 1-188,-3 2 0,0 0-108,-3 4 0,0 1-183,3 3 0,-1-5 30,4-2 1,1-7-195,4-1 0,1-5-5,2 1 1,3-2 665,5-1 0,0-1 0,0 0 0</inkml:trace>
  <inkml:trace contextRef="#ctx0" brushRef="#br0" timeOffset="135">5985 13168 7958,'-12'-11'16,"4"1"755,1 2 27,4-2-312,-2 9 680,5-4-725,0 5 1,0 6 55,0 5 1,2 2-131,1 6 0,5 0-4,7 4 1,3 4-137,5-1 0,0 6-107,-1-2 0,1 3 135,0 2 0,0-2-28,0-3 0,0 4-824,0 1 1,-6-1 377,-1 4 1,-4-1-456,0 1 1,-2 0 288,-3 8 0,2-7 233,-5 7 0,0-3-68,-4 2 1,0-4 9,0-3 1,-4-4-210,0-3 1,-5 2-326,2-3 0,-3-2-5,-2-1 1,1-7 16,-1-1 732,1-5 0,0 3 0,-1-6 0</inkml:trace>
  <inkml:trace contextRef="#ctx0" brushRef="#br0" timeOffset="136">6841 13671 7982,'-6'-5'422,"1"3"-155,5-3 1,1 5-16,3 0 0,2 0-27,6 0 0,0 0-88,3 0 0,3-1 116,5-3 0,0 3-73,0-3 0,3 3-59,1 1 1,0-4-143,-4 0 1,-2 1-88,-2 3 1,-2 0-805,-6 0-944,0 0 1016,-4 0 840,-2 0 0,0 0 0,1 0 0</inkml:trace>
  <inkml:trace contextRef="#ctx0" brushRef="#br0" timeOffset="137">6841 13854 7966,'12'-4'925,"-1"0"-538,0 0 0,2 4 126,2 0 0,-1 0-160,5 0 1,2-4-453,5 0 0,0-3 156,4 3 1,-3-4-807,3 5 0,-4-5 36,0 4 1,0 0 712,0 4 0,-2-5 0,4-1 0</inkml:trace>
  <inkml:trace contextRef="#ctx0" brushRef="#br0" timeOffset="138">8052 12689 8099,'0'-12'-118,"0"1"-59,0-1 0,4 1 663,-1-1-56,1 6 226,-4-4 539,0 4-813,0-1-197,-5 2 0,-5 10-3,-5 3 1,-2 6 50,2 1 0,-3 10-304,-5 2 0,-1 6-39,-2 5 1,3 3-57,0 4 1,0 1-133,4 0 0,3 2 95,0-2 0,5 2-52,3-6 0,-1-2 74,6 2 0,-1-6-38,4-2 1,1-5 84,3-6 0,-2 3 47,6-4 0,0 4-45,3-7 0,-3-3 25,-1 0 1,0 0-38,0-1 1,3 4 141,-2-4 1,-2 5 10,2-5 1,-4 1-109,3-1 0,0-2 140,0 2 0,3-2-125,-2-1 0,-3-1 137,-1 0 14,2 1 1,-4-1 239,1 1 0,-1-5-49,-2 1 0,-2-6 146,-1 2 1,0 1-152,-5-1 1,1 4-62,-5-5 0,2 3-288,3-3 256,-4-1-389,5 8 190,0-4 1,-3 2 24,5-1 0,0-3 35,4 4 47,0-6 158,0 8 0,0-7 4,0 5 33,0-6 1,2 7-46,1-5 1,0 1-249,5-1 0,-5 1 103,5 2 0,1 2 22,6-5 0,-2 5-33,2-1 1,1-2-99,0 2 0,-1 0 92,-4 8 1,-1-2-17,-2 5 0,1 0 118,-5 4 1,0 1-106,-4 2 0,0 4-328,0 4 1,0-1 16,0-3 0,0 3-12,0-2 1,0 3 55,0 4 0,0 3 126,0 4 1,0-3 144,0 0 1,-2-1-174,-1 1 1,0 1 209,-5-5 1,5 0-63,-5-4 0,5 0 115,0 1 1,1-2-107,2-3 1,-1 3-81,-3-3 1,3-2 46,-3-1 0,3-3-5,1-1 0,0-1-18,0-3 1,1-2 20,3-1 1,-3-4-93,3 4 1,1-4 56,-1 0 0,4-5 16,-5 1 1,5-1-20,-4 5 0,0-4-32,-4-1-14,5 1 29,-4 3 0,5-1-86,-2-2 0,-3-2 57,3-2 1,-1-3-39,1 3 8,-3-3-353,9-1 9,-4 0 1,6 0 451,-1 0 0,1 0 0,-1 0 0</inkml:trace>
  <inkml:trace contextRef="#ctx0" brushRef="#br0" timeOffset="139">8349 12906 7974,'-8'-2'171,"0"-2"238,6 3 0,-3-9-113,5 4 1,0-6 64,0 1 0,0 3-98,0 1 1,5-1-3,2-3 0,4-1 40,0 1 0,0-1-64,1 1 1,3 3 17,0 1 0,1 4-84,-5-1 1,0-1-137,1 1 0,-1 2-156,1 6 1,-2 2 101,-3 6 1,2 4-335,-5 3 1,0 3 202,-4 0 0,-1 5-112,-3 0 1,-2 3 41,-6-3 1,1 3-178,-1-3 0,1 0 50,-1-5 1,1 0 150,0-3 0,0 1 163,4-4 0,-2-1-180,5-4 456,-5 1-136,8-1 84,-4-5 32,5 0 1,1-6 130,3 0 1,2 3-55,6 1 0,-1 0 79,1-4 0,0 0-94,4 0 1,-3 1-4,7 3 1,-5-3-227,4 3 1,-5-3 85,1-1 0,1 0-247,0 0 1,3 0 78,-4 0 1,0 0-235,-3 0 1,-1 0-345,0 0 0,0-1-1442,-4-3 2046,3 3 0,-3-4 0,4 5 0</inkml:trace>
  <inkml:trace contextRef="#ctx0" brushRef="#br0" timeOffset="140">8977 12769 7974,'0'-12'213,"0"1"336,0 4-175,0-3-10,0 9 235,0-4-314,-5 10 0,2 3-37,-4 7 1,4-1-11,-1 5 0,-1 0-86,1 4 0,-5 1 86,2 2 0,-3 4-299,-2 4 0,1 1-105,-1 3 0,-3-1-88,0 5 0,-4-5 88,4 1 0,-1-2-38,5-2 1,1-5-168,2-2 0,-1-3 123,6-1 0,-5-4-75,4 0 0,0-5 80,4 1 0,0-6 135,0-2 1,0-3-485,0 4-245,0-6 837,0 8 0,0-8 0,0 3 0</inkml:trace>
  <inkml:trace contextRef="#ctx0" brushRef="#br0" timeOffset="141">9068 13054 7937,'0'-11'6,"0"4"247,0 2 458,0 5 1,0 9-158,0 3 1,0 3-300,0 0-65,0 3 0,-4 8-87,1 1 1,-1 1-186,4-1 0,0-3 50,0 2 1,0-2 127,0-1 0,0-4-391,0 0 1,0-5 160,0 2 1,1-4-123,3 0 1,-3-1-241,3 1-10,2-6 255,-4 4 0,4-9-720,-2 3-199,-3-3 1170,4-1 0,0 5 0,1 2 0</inkml:trace>
  <inkml:trace contextRef="#ctx0" brushRef="#br0" timeOffset="142">9262 13077 7786,'-5'-12'1280,"4"5"-865,-3-1-251,3 6 0,1-2 72,0 8 0,0 2 86,0 5 1,0 2-237,0 2-73,0 3 1,0 5 70,0 0 1,0 1-156,0 3 0,0-3-140,0 2 0,0-2 141,0-1 1,0 0-217,0 0 0,0-5-39,0-3-9,5 3 0,-4-6 100,3 4 0,-1-7-289,0-2 105,-1-4-206,3 2-100,-5-5 724,0 0 0,5 0 0,1 0 0</inkml:trace>
  <inkml:trace contextRef="#ctx0" brushRef="#br0" timeOffset="143">8988 12963 8074,'5'-12'190,"-2"1"48,4-1 0,2 1 77,7 0 0,3-1 371,7 1 1,0 1-189,4 2 0,-3-1 46,3 5 1,-1 0-403,2 4-102,-3 0 1,-5 0-78,-1 0 0,1 6-206,0 1 1,-4 0 242,0 0 0,-5 1 0,3 3 0</inkml:trace>
  <inkml:trace contextRef="#ctx0" brushRef="#br0" timeOffset="144">10576 12906 7854,'-7'-12'336,"2"1"125,5-1 0,0 1-248,0 5 0,0-1 203,0 3-107,0 3-19,0-4 0,0 18-62,0 2 1,0 8-30,0-4 1,0 4-191,0 3 1,4 0 120,0 4 1,0 1-123,-4 3 0,0-4 83,0 1 1,0-6-240,0 2 0,4-3-39,-1-1 1,1-2-43,-4-2 0,1-2 54,3-6 0,-3 1-479,3-1-865,-2-5 625,-2 5 894,0-10 0,5 9 0,1-4 0</inkml:trace>
  <inkml:trace contextRef="#ctx0" brushRef="#br0" timeOffset="145">10758 12951 7989,'0'-18'1474,"0"2"-1156,0 10-211,0 1 1,2 6 189,2 3 1,-3 2 101,3 5 1,1 6-293,-2 2 0,1 3 132,-4 0 1,2 9-267,1-1 0,-1 6 115,1-6 0,-1 2-339,-2-2 1,0-2 116,0-5 0,0-1-8,0-3 1,0-3-67,0-4 1,4-1-123,-1 1 1,2-6-527,-1-2 316,-3 2-891,5-5 1431,-1 4 0,-4-10 0,4-1 0</inkml:trace>
  <inkml:trace contextRef="#ctx0" brushRef="#br0" timeOffset="146">10770 13168 7985,'1'-6'0,"3"2"0,-2 2 740,6-2-439,0 2 1,3-3 39,1 5 1,3 0-103,0 0 0,3 4-92,1 0 0,-1 0-15,4-4 1,4-4-129,-7 0 0,4-1 68,-8 1 0,1 3-156,0-3 0,-7-1-783,2 1 1,-6-1 162,3 1 704,-6 3 0,3-4 0,-5 5 0</inkml:trace>
  <inkml:trace contextRef="#ctx0" brushRef="#br0" timeOffset="147">10781 12963 8023,'0'-12'464,"2"1"158,1-1 1,5 1-307,7 0 1,3 3-88,5 0 0,-4 2 98,0-2 1,1 0-71,7 4 1,-3-1-378,3 1 1,-3 3 44,-1-3 75,-1 2 0,6 8 0,2 0 0</inkml:trace>
  <inkml:trace contextRef="#ctx0" brushRef="#br0" timeOffset="148">12255 12711 7918,'0'-7'30,"0"-1"139,0 6 0,-4-5 304,0 4 68,0 1 0,-1-3-293,-1 5 0,-6 1-30,1 3 1,3 3-73,1 4 0,-1 2 99,-3 2 1,-1 3-150,1 5 1,-4 3 66,-1 1 1,2 5-236,7-2 1,-3-1-64,2 2 1,3-2-16,1 1 0,3 2-83,1-5 1,1 3 86,3-3 0,2-1 35,6-3 0,-1-5 59,1-3 0,0 2 24,3-2 1,-1-4 22,5-3 1,-1-4 7,1 3 0,3-4 20,-3 1 1,2-3 17,2-1 0,0-5-5,0-3 0,1-6-29,3-1 0,-3-5 19,2 1 1,-1-3-18,-3-1 0,0 1 90,-3-1 0,-2-1-17,-6-3 0,-1 2 151,-2-6 1,-3 4-154,-5-3 0,-7 0 17,-4-5 0,-2 1-184,-6 0 1,-5 1 98,-6 2 1,-1 0-417,-3 4 1,6 2 185,-6 6 0,7 2-180,1 6 1,3 4-487,4 3-258,2 3 1142,11 6 0,1 7 0,5 5 0</inkml:trace>
  <inkml:trace contextRef="#ctx0" brushRef="#br0" timeOffset="149">13065 12700 7872,'7'-6'-975,"-2"-1"593,-5 4 559,0 1 1,0-4 72,0 2 1,1 3 451,3-3-196,-3 3 160,4 1 729,-5 0-1118,-5 0 1,-1 1-50,-6 3 1,5 2-93,-1 6 1,-3-1 92,-4 0 0,-2 5-220,2-1 1,1 4-56,-5-4 1,4 4-84,-4-4 1,5 2 69,-2-2 0,5-2 90,3 2-94,-2-2 0,5-2 34,-2 1 1,1-5 115,6 1 0,2-6-46,2 2 1,-2 1 13,6-1 0,1 1 0,6-1 1,-1-3 10,5 3 0,-4-1-26,4 0 0,-1-1 12,1 1 1,-1-1-128,-3-2 0,-2 1 62,2 3 1,-3-3-359,0 3 0,-4-3-596,-1-1 189,-4 0 1,6 1-498,-6 3 1275,1-3 0,-4 10 0,0-5 0</inkml:trace>
  <inkml:trace contextRef="#ctx0" brushRef="#br0" timeOffset="150">12826 13100 7880,'7'0'1166,"1"0"-736,-1-5 1,5 3-47,-1-1 0,1 1-22,-1 2 1,2 2-548,2 1 0,-2-1 200,2 1 0,-1 0-273,1 1 0,-2-3 258,2 3 0,3 2 0,0 1 0</inkml:trace>
  <inkml:trace contextRef="#ctx0" brushRef="#br0" timeOffset="151">13397 12860 7952,'-5'-6'-949,"3"-1"1279,-1 3 290,1 3 0,2-5 93,0 2-241,0 3 127,0-4-363,5 10 0,0 5 6,3 5 1,2 4-59,-2-4 1,-2 6-62,2-2 1,-1 6 57,5 2 1,-1-1-132,1-3 1,-1 0-167,0 0 1,0-2 55,-4-2 0,6 2-69,-5-6 0,4 0 41,-4-3 0,2-1-46,1 1 1,-3-5-212,0 1 0,-6-4-888,2 3 1233,2-4 0,1 7 0,4-4 0</inkml:trace>
  <inkml:trace contextRef="#ctx0" brushRef="#br0" timeOffset="152">13648 12894 7820,'0'-18'140,"0"6"-5,0 4 537,0 0-140,0 2-394,0 1 0,-5 6 15,-3 3 1,-2 4-20,-1 7 0,-2 3-1,-2 5 1,-3-1 16,-5 1 1,0 4-17,0 0 0,2-1 1,2-3 0,1 0 478,3 0 1,3-6-1757,1-1 0,1-4-99,6 0 1,-4-1 253,5 1 988,-1-6 0,4 4 0,0-3 0</inkml:trace>
  <inkml:trace contextRef="#ctx0" brushRef="#br0" timeOffset="153">14162 12746 7904,'0'-12'-6,"0"1"0,0 3 456,0 1 751,0 4-486,0-2-113,0 5 1,-5 0-348,-3 0 1,2 1-152,-2 3 1,1-1 70,-5 4 0,1 5-139,-1 3 1,-3 0 5,0-3 0,-5 3-187,1 0 0,1 4 113,-1-4 0,1 4-90,-1-3 1,-3-1 66,3-4 1,3 1-48,1-1 0,2 0 13,2 1 1,4-5 58,3 1-113,-2-5 121,5 7 1,-3-9 36,8 3 9,2 2 0,9-3 81,1 4 1,0-4 30,-1 1 0,3 1-109,5-1 1,0 1 132,0-2 1,-1-1-62,1 2 0,-1-2 46,-3 2 1,1-3-57,-5 3 1,1-3-210,-5-1 1,0 0-199,1 0 0,-5 0-833,1 0-92,-5 0-1075,2 0 2318,-5 0 0,0 0 0</inkml:trace>
  <inkml:trace contextRef="#ctx0" brushRef="#br0" timeOffset="154">14527 12506 7881,'-5'-6'-14,"4"0"243,-4 6 121,5-5 122,0 4-129,0-4 0,0 6-109,0 3 1,4 6-25,0 5 0,-1 4-41,-3-3 1,0 4-14,0-1 0,0 3-221,0 0 1,0 1 88,0 0 1,0-1-542,0-3 1,0 1 304,0-5 0,0 1-532,0-5 1,0 0-1,0 1 744,0-1 0,0 1 0,0-1 0</inkml:trace>
  <inkml:trace contextRef="#ctx0" brushRef="#br0" timeOffset="155">14733 12631 7902,'0'-11'0,"4"3"253,0 1 390,4 4-447,-1-2 0,-1 10 152,-2 3 0,-4 6-121,-4 1 1,-4 9-112,-7-1 1,1 7-217,-5 1 0,1 2 78,-1 1 0,-1-1-413,5-2 1,0 0-13,3-4 0,2 0-224,3-4 0,1-6-86,6-1 757,0 1 0,0-4 0,0 2 0,6-7 0,0-3 0</inkml:trace>
  <inkml:trace contextRef="#ctx0" brushRef="#br0" timeOffset="156">14687 12951 7827,'0'-11'-495,"4"-1"-62,0 1 0,5 0 2031,-2-1-884,9 1 1,-4 4 29,3 4 0,2-2-228,-2 1 0,2 0-79,-2 4 1,-2 0-72,2 0 0,-1 0-180,1 0 0,-4 5-24,1 3 1,-2 2-109,-6 1 0,0 4-58,-4 1 0,-2 4-349,-1-1 0,-4-1-275,-4 1 0,-2-4 348,-2 4 0,2-1-2,-2 1 1,2-3 19,2-4 1,-1-1 246,1 1 0,3-5 106,1 1 1,3-4 295,-4 3 6,6-4 69,-3 2 1,6-5 94,3 0 1,-2 0-169,6 0 1,0 0-16,3 0 1,0 0-96,1 0 1,-1 0-51,1 0 0,3 0-52,0 0 1,4 0 1,-4 0 1,4-1-180,-3-3 0,3 2-308,-4-1 1,0 1-663,-3 2 1,-1 0 1093,0 0 0,1-5 0,-1-1 0</inkml:trace>
  <inkml:trace contextRef="#ctx0" brushRef="#br0" timeOffset="157">15213 13203 7877,'6'-8'607,"-2"0"0,2 6 853,2-2 1,2 3-1019,1 1 1,-3 5-348,0 2 1,-6 4 27,2 0 1,-3 5-138,-1 3 1,-5 3-1370,-3 1 998,-2 0 0,-1 0-48,-1-1 0,1 0-933,0-3 1366,-1 3 0,-4-5 0,-2 6 0</inkml:trace>
  <inkml:trace contextRef="#ctx0" brushRef="#br0" timeOffset="158">16126 12597 7889,'0'-11'-1133,"0"-1"1639,0 1 0,0 0 361,0-1-499,5 1-107,-3-1 0,3 5 133,-5-1 0,-2 6-316,-1-2 83,-4 2 0,-8 8-116,0 1 0,-4 3 40,4 2 0,-6 4-44,2 3 0,1 7 74,-1 0 1,5 2-120,-1-1 1,3 2 6,0 5 0,6 4-98,2 0 1,3 0-124,1-3 0,0-5 87,0 1 0,5-5-80,2 5 1,5-10 32,3 2 0,-2-4 98,2 0 0,3-4-19,1-7 1,2 1 137,2-5 0,0 0-11,0-4 0,1-2 212,3-2 0,-2-2 56,5-5 1,-3-2-89,4-2 1,-6-2-26,2-2 0,-3-2-73,-1 2 0,-6-7-4,-1 0 0,-5-6 15,-3 1 1,-3 1-26,-5-4 1,-2 2-65,-1-6 0,-8-1-3,-4 1 1,-5-2-96,1 2 1,-8 4-194,-3 0 1,1 2-313,-2 9 1,4 3 238,-3 8 0,3 2-258,-3 3 1,6 1 49,1 6 0,5 6-412,7 1 952,4 3 0,2 7 0,5 1 0</inkml:trace>
  <inkml:trace contextRef="#ctx0" brushRef="#br0" timeOffset="159">16834 12517 7978,'12'-11'0,"-5"-4"182,1-1 1,0 1 232,3 4 0,-1 3 225,-2 1 319,-3 4-26,-5-2-352,0 5 0,-1 5-622,-3 3 1,1 2-22,-4 1 1,-1 6 129,-3 2 1,-5-2-49,1 2 0,-1-3 58,0 3 1,2 0-222,-5 4 0,4-4 11,-4 0 0,5-4-74,-1 4 0,2-5 35,2 1 0,3-2 37,1-2 1,4-3 149,-1-1-63,3 1 0,1 0 44,0-1 1,1-4-41,3 1 1,2-2 118,6 2 0,-1-3-79,1 3 1,3-3 14,0-1 0,4 0-88,-4 0 0,2 0-154,-2 0 0,-6 0-1201,2 0 598,-2 5-752,3-3 1585,-6 8 0,-1-4 0,-5 6 0</inkml:trace>
  <inkml:trace contextRef="#ctx0" brushRef="#br0" timeOffset="160">16640 12928 8390,'12'0'2357,"-1"0"-1927,0 0 1,-3 0-322,0 0 0,1 4 65,6 0 0,-1 1-826,5-1 0,-4-3 154,4 3 1,-4 1-90,4-1 0,-3 3 587,3-3 0,-5 0 0,2-4 0</inkml:trace>
  <inkml:trace contextRef="#ctx0" brushRef="#br0" timeOffset="161">17291 12574 7893,'0'-11'181,"0"0"0,0-1-54,0 1 356,0 4-175,-5 2 1,-1 5 116,-6 0 0,1 3-244,0 4 0,-5 2-56,1 10 0,-1 0-36,0 4 0,4 4 77,-4 0 0,4 4-170,0 0 0,5 0 122,-1 0 1,6 2-212,-2-3 0,2-2-82,2-1 0,2-3-60,2-1 0,3-2 101,8-2 1,-1-2-3,5-6 1,0 0 91,4-4 0,-4-2-23,0-5 1,0 0 105,4 0 1,0-1-90,0-3 0,0-2 102,0-6 0,-1 0-33,1-4 1,-1 0 13,-3-3 1,1-3 25,-5 3 0,1-2 128,-5-2 0,-5-4-51,-2 1 1,-3-5-96,-1 4 1,0-7-22,0 4 0,-6-6 44,-5 6 1,-2-2-206,-6 2 1,-1 2-123,-7 5 0,2 6-276,-6 6 0,1 5 99,-5 6 0,1 0-136,0 0 0,5 5 135,2 2 0,8 5-136,4 3 577,2 3 0,2-1 0,-1 0 0</inkml:trace>
  <inkml:trace contextRef="#ctx0" brushRef="#br0" timeOffset="162">17063 12791 7893,'-12'0'476,"6"0"-314,6 0 0,6 0 154,6 0 1,-1 0-101,1 0 0,4-3-260,3-1 0,4-1 107,4 1 0,-1 1-83,9-4 1,-8 0-46,8 0 1,-5-2-149,1 5 1,-3 0 212,-6 4 0,1-5 0,0-1 0</inkml:trace>
  <inkml:trace contextRef="#ctx0" brushRef="#br0" timeOffset="163">18068 12552 7923,'1'-11'195,"3"4"0,-2-2 900,6 5-346,-5-5-92,7 8-107,-9-4 55,4 5-431,-5 0 0,-5 5-77,-3 3 0,-3 2-69,-4 1 1,-2 4 67,-2 1 1,-2 3-320,2-4 1,-2 4 172,2-4 0,-2 0-207,2-3 0,-2 2 72,2-3 1,3 3-24,4-6 0,1 2 178,0 1 1,3-3 43,0-1 0,6-3 128,-2 4-160,3-6 1,1 5 359,0-3-203,0-3 0,1 4-74,3-5 0,2 4-54,6 0 1,-1 3-6,0-3 1,6 1-13,2-1 0,-1-2-14,1 6 1,0-5 82,4 0 0,-1 0-57,1 1 0,-4-3-125,0 3 1,-5-2 78,2 2 1,-4-3-813,0 3 0,-1-1 852,0 1 0,-4 2 0,-2 5 0</inkml:trace>
  <inkml:trace contextRef="#ctx0" brushRef="#br0" timeOffset="164">18308 12540 7958,'6'-5'-281,"-1"-1"234,-5-6 1,4 5 69,0-1 0,-1 4-10,-3-3 422,6 4 0,-5-3 643,3 2-465,-3 3 1,-1-3-214,0 8 0,-1 2-105,-3 5 0,3 2-124,-3 2 1,2 3 50,2 5 1,0 0-264,0 0 0,2-1-113,2 1 1,-2 0-130,6 0 1,-4-1 157,3-3 0,-1 1-153,2-5 1,2 2-504,-2-2 0,-3-6-163,-1 2-641,2-2 1585,-5 2 0,10 1 0,-5-1 0</inkml:trace>
  <inkml:trace contextRef="#ctx0" brushRef="#br0" timeOffset="165">18536 12574 7958,'0'-11'0,"0"0"2067,0-1-1455,0 1 1,4 3-598,0 0 56,-1 6 130,-3-3 1,0 10-48,0 3 0,0 3-22,0 4 1,0 3 18,0 5 0,0 1-5,0 3 1,0-3-195,0 2 0,0 2 46,0-1 0,0-2-418,0-6 1,2 2-34,2-6 1,-3 0-249,3-4 0,1-3 137,-1 0 0,1-6-251,-2 2 1,-1-1 175,1 0 639,-1-1 0,3-2 0,1-7 0</inkml:trace>
  <inkml:trace contextRef="#ctx0" brushRef="#br0" timeOffset="166">18205 12312 7894,'16'-17'1141,"-3"5"1,15-5-923,2 6 1,7 3-176,5 0 0,0 6 285,-8-2 1,2 7-75,-10 0 1,5 6 26,-4-1 1,3 2-425,-3 1 1,-2-3-491,-6 0 1,-2 1 631,-6 6 0,0-3 0,1 5 0</inkml:trace>
  <inkml:trace contextRef="#ctx0" brushRef="#br0" timeOffset="167">8771 14425 7919,'-11'-7'0,"3"2"159,1 5 0,3-1 206,-4-3 27,6 3-166,-9-4 0,5 6-8,-5 3 1,1-2-148,2 6 1,-2 1 97,2 6 1,-3-1-89,-4 5 0,2 0 19,-2 4 0,2 1-121,1 3 1,1-3 4,0 2 1,4-1 129,3-3 1,3 0-167,1-3 0,0 3 83,0-3 0,1 1-100,3-1 0,3-1 81,4-3 0,0-2-98,1 2 0,-1-2 71,1-2 0,4-3-118,3-1 0,3-4 111,1 1 1,0-3-12,-1-1 1,1 0 47,0 0 1,1-5-33,3-3 0,-2-2 137,6-1 1,-6-5-120,2 1 1,1-9 185,-2 1 1,5-2 14,-5 2 1,-3-1-9,-4-3 0,-5-2-19,1-5 0,-7-1 242,-4 1 1,-4 2-268,-4-2 0,-4 2 22,-7-6 0,-5 3-407,-11 1 1,1 4 161,-8 4 1,-3 7-494,-1 4 1,-2 7 235,-2 4 1,4 9-71,1 7 1,8 4-100,-2 7 1,14 5 498,2 2 0,3 1 0,4 0 0,0 1 0,3-1 0</inkml:trace>
  <inkml:trace contextRef="#ctx0" brushRef="#br0" timeOffset="168">10656 14379 7856,'-2'-10'370,"-1"2"19,1-2-283,-3 4 662,5-1-156,0 2-565,0 5 39,-5 0 0,4 5-91,-3 3 0,3 7-11,1 4 1,0 3 100,0 1 1,0-1-9,0 1 0,4 1-8,-1 3 0,3-3-163,-3 3 1,-1-3 87,1-1 1,2-4-145,-1 0 1,1-5 66,-1 1 0,-3-2-354,3-2 0,-2 0 33,-2 1 1,0-4-608,0-1 466,0-4 545,0 7 0,5-9 0,1 4 0</inkml:trace>
  <inkml:trace contextRef="#ctx0" brushRef="#br0" timeOffset="169">10873 14356 7891,'0'-18'335,"0"-2"165,0 5 1,0 0-233,0 3 1,0 4 192,0 1 209,0 4-124,0-2-355,0 20 0,0-1-42,0 13 0,0 2-92,0 2 1,0 2-4,0 1 1,0 0-205,0 0 0,3-3-445,1-1 0,1-5 346,-1-3 0,-3 0-27,3-7 0,1 0-444,-1-3-74,5-6 329,-3 4 0,2-8-580,0 1 1045,-6-1 0,8-2 0,-3 0 0</inkml:trace>
  <inkml:trace contextRef="#ctx0" brushRef="#br0" timeOffset="170">10827 14527 7905,'1'-6'446,"3"2"1,-1-1-46,4 1 0,1 0-75,3 4 1,4 0-66,1 0 0,4-1 114,-1-3 1,4 3-281,4-3 1,-3-1-186,2 1 0,2-4-683,-1 0 1,-4 3 474,-4 1 0,-4-1 298,4 1 0,-5-5 0,2 3 0</inkml:trace>
  <inkml:trace contextRef="#ctx0" brushRef="#br0" timeOffset="171">10907 14276 7928,'0'-11'0,"1"3"316,3 0 1,4 1 454,7-5 1,6 2-358,6 3 1,4-4-76,-5 4 1,8 1-338,-3-2 0,8 5-336,-5 0 0,5-3-2171,-1 3 2505,-8-1 0,3 9 0,-10 1 0</inkml:trace>
  <inkml:trace contextRef="#ctx0" brushRef="#br0" timeOffset="172">12186 14288 7804,'-5'-12'-108,"4"4"-64,-3 1 1,3 3 1180,1-4-237,0 6-402,0-8 1,0 10-104,0 0 0,-2 5-76,-1 6 1,1 7-65,-2 5 0,3 1-135,1 6 0,-4 0 25,1 0 1,-1 2-154,4-6 0,0 5-131,0-4 0,0-5 146,0-3 0,0-3-24,0 3 1,0-9-9,0 1 32,0-2-99,0-3-178,0 0 287,0-6 0,0-6 45,0-1 0,0-1 48,0-3 0,0 2-53,0-6 0,0 1 111,0-1 1,0 1-72,0-5 1,-5 1 108,-3-1 0,2-3 17,-2 3 1,4-2 191,-3-2 0,4 4 34,-1 0 1,3 3-95,1-3 0,0 9 68,0-1 0,0 6-26,0-3 0,5 6-145,3-2 1,6 8 47,1 3 0,5 5-88,-1 3 1,7 1 33,0 3 1,2 3-32,-1-3 0,-3 6-54,3 2 1,-2 0-137,2-5 1,-4 0-293,-1-3 1,1 1 199,-4-4 1,-2-2 28,-2-7 0,-2 2-35,-2-5 365,1 0 1,-5-4-40,1 0-100,-6 0 1,3-2 193,-5-1 0,0-4-35,0-4 1,0-2 88,0-2 1,-3 1-17,-1-5 1,-5 4-24,1-4 1,-1 0-62,2-4 0,-3-4-220,2 1 1,-2-5-14,-2 4 0,5-3-172,-1 3 1,6 1-100,-2 3 1,3 4 159,1 0 0,0 9-1777,0-2 1379,0 8 0,1-1-438,3 5 0,-2 2 101,6 1 906,-1 4 0,10 9 0,1 2 0</inkml:trace>
  <inkml:trace contextRef="#ctx0" brushRef="#br0" timeOffset="173">12826 14253 7921,'-4'-11'953,"0"-1"1,0 1 194,4 0-1325,0-1 197,0 6 0,-1 1 65,-3 5 0,-5 1 112,-2 3 1,-7 6-15,7 5 1,-2 5-174,5 0 0,-2 5-39,3 2 1,0 3-26,0-3 0,4 1 66,-1-2 0,3-3-52,1 0 1,0 2 53,0-6 1,5 4-285,3-8 0,3 1-4,4-5 1,2-1 20,2-2 1,2 1 138,-2-6 0,7 0 22,1-7 1,0 2 185,0-6 0,0-3-117,-1-5 1,5-3 101,-8 4 0,1-5 94,-5 1 0,1-3 211,-5-1 0,-3 1-81,-5-1 0,-4 0 34,1 0 0,-9 0-285,-7 0 1,0 1 68,-7-1 1,-6-3-352,-5 3 1,-1-1 155,-3 9 1,6 5-269,-6 6 0,2 3 165,-2 1 1,6 5-508,5 3 0,6 2-43,5 1 1,2 1-36,2-1 1,5 4 761,6 0 0,-1 1 0,3-5 0</inkml:trace>
  <inkml:trace contextRef="#ctx0" brushRef="#br0" timeOffset="174">13374 14276 7878,'-8'-4'-40,"1"0"1,4-1-362,-1 2 188,3 1-126,1-3 1011,0 5 0,0 5-369,0 3 0,0 3 199,0 5 1,0 0-160,0 3 0,0 3 16,0-3 0,1 4-169,3 3 0,-1-2 94,4 3 0,-3-7-86,4-1 1,-5-1-300,5 1 0,-4-2-288,3-6 1,-3 0 82,4 1-491,-6-1 27,9 1-323,-10-6 296,4-1 265,-5-5 1,-1 0-78,-3 0 609,-2 0 0,-11-5 0,-1-1 0</inkml:trace>
  <inkml:trace contextRef="#ctx0" brushRef="#br0" timeOffset="175">13088 14265 7878,'5'-7'0,"7"-3"302,7 3 0,13-4 338,6 0 1,7 5-127,1 2 1,1-1-270,-9 1 0,1 0 359,-1 4 0,-6 0-208,2 0 0,-7 0-663,0 0 1,-7 0-568,-1 0 0,-9 0 834,2 0 0,-3 5 0,2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64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20432 4683 7908,'-6'-6'223,"1"5"1,3-4 125,-2 5 28,3 0 20,-4 0-121,5 0-195,-5 0 0,4-1-147,-3-3 170,3 3 1,1-9-57,0 2 0,3-2 45,1-2 1,1 0 4,-1-3 0,1 1-187,3-5 157,2 0 0,-4-4-22,6 0 1,-5 0-10,1 0 0,-4 0-115,3 0 0,-4 1 83,1-1 1,-2 5-65,2 3 0,-3-2 32,3 2 1,-3 0-31,-1 3 0,0 1 45,0 0 0,-1-1 2,-3 1 1,2 3 54,-6 0 0,4 5-42,-3-5 0,3 6 76,-4-2 1,5 2-63,-5 2 1,2 2-2,-2 2 1,-2 3 5,2 8 0,-2-1-40,-1 5 1,1 4 38,2 4 1,-2 5-51,2-2 1,2 3-98,-2 1 1,6 1 75,-2-1 0,3-1-70,1-3 0,3 2 88,1-5 1,1-1-157,-1-3 1,-1-4 75,4 0 0,-3-5 85,4 1 0,-5-2 26,5-1 0,-4-5 128,3 1 0,-3-6-28,4 2 246,0 2-261,3-4 12,0 3-120,1-5 117,-1 0-540,1 0 1,-5 0-113,1 0 0,-4 0 559,3 0 0,-4-5 0,2-2 0</inkml:trace>
  <inkml:trace contextRef="#ctx0" brushRef="#br0" timeOffset="1">20729 4420 7908,'-5'-12'618,"4"5"-102,-3-1-706,2 6 282,2-3 1,-3 11 215,-1 5 0,-5 2-165,1 6 1,2 5-52,-2 7 0,1 2-162,-5 1 0,5 0 74,-1 0 1,1 5-198,-5-1 0,1 1 75,-1-1 1,1-1-6,-1 5 1,1-8-48,0 4 0,3-10-46,0 2 1,1-4 117,-5-3 0,5-2 6,-1-2 1,4 2-459,-3-6 324,4 0 1,-2-4-605,5 1 830,0-6 0,0 4 0,0-3 0</inkml:trace>
  <inkml:trace contextRef="#ctx0" brushRef="#br0" timeOffset="2">20569 4957 7908,'0'-18'-279,"0"1"1,1 6 1187,3 0-530,-3-1 1,8 5-32,-5-1 0,5 4-93,-1-4-224,2 6 157,1-8-36,1 9 1,-1-5 47,0 6 0,5 0-13,-1 0 1,0 2 12,-4 2 0,0 2-1,-4 5 1,0 2-152,-4 2 0,-1 3 367,1 5-36,-1 0-235,-7-1 42,3 1-248,-8 0 1,4 1-381,-6 3 0,1-4-972,0 0 0,-2-1 881,-2-3 0,2 2 204,-2-2 0,3-1 127,5-3 0,-3-4 303,2 1 0,3-1-110,1-3 654,3-3-383,1 5 1,1-9 70,3 3 0,2-3 216,6-1-259,4 0-99,-3-5 0,8 3-53,-2-6 1,-1 4 31,1-3 0,-4 4-356,5-1 98,-7-2 70,4 5 1,-6-4-1081,1 5 1098,-1-5 0,1 3 0,-1-3 0</inkml:trace>
  <inkml:trace contextRef="#ctx0" brushRef="#br0" timeOffset="3">21026 4683 7908,'-1'-7'-1253,"-3"3"1646,2-2 0,-3 4 364,5-6-448,0 5 1,0-3 38,0 2 45,0 3-338,0-4 133,0 5-139,-5 0-126,4 0 1,-5 0 131,2 0-159,3 5 1,-4 1 39,5 6 0,-4-5 55,0 1 0,0 0-51,4 3 1,0 0 65,0 1 0,0-1-29,0 1 0,0-1 22,0 1 0,0-5 31,0 1 1,0-4-30,0 3 0,4-3 114,0 4 1,3-5-40,-3 5 1,5-4-29,-1 3 0,-3-3-34,-1 4 0,1-4 67,-2 3-164,1 1 0,-4 3 73,0 1 1,0-1-111,0 1 1,-4-1 64,1 0 0,-6 0 12,1-4 0,-2 3 9,-1-2 0,-1-2 5,1 2 1,-1-4-113,1 3 0,-1-3 102,1 4 1,3-6-306,1 2 1,3-3-142,-4-1 485,6 5 0,-3-3 0,5 3 0</inkml:trace>
  <inkml:trace contextRef="#ctx0" brushRef="#br0" timeOffset="4">21186 4740 7908,'-5'-12'1384,"3"6"-1277,-3 1 0,5 6-345,0 3 1,0 2 444,0 6-50,0-1 0,0 6-172,0 2 1,0 6-6,0 2 1,0-1-97,0-3 0,2-1 92,1-3 1,0 1-111,5-5 1,-6 0 71,2-3 1,-2-4-55,2-1-40,-3-4 0,5 3-187,-6-2 1,1-3-715,3 3 1057,-3-3 0,9-6 0,-4-1 0</inkml:trace>
  <inkml:trace contextRef="#ctx0" brushRef="#br0" timeOffset="5">21209 4420 7908,'0'-12'378,"0"6"0,1-3-545,3 5-403,-3 1 0,8 8 570,-5 2 0,4 3 0,-1 2 0</inkml:trace>
  <inkml:trace contextRef="#ctx0" brushRef="#br0" timeOffset="6">21323 4740 7908,'0'11'678,"0"1"-548,0-1 0,1 0-144,3 1 33,-3-1 97,4 1 0,-5-1-163,0 0 1,0 1 118,0-1 1,0 1-172,0-1 1,0-3 60,0-1 1,0-3-29,0 4 0,0-4 0,0 3 49,0-4 91,0 2 943,0-5-937,0-5 1,0-2-104,0-4 0,1 2 104,3-2 1,-1 2-144,4-6 1,-3 2 9,4 1 0,-1 1 20,5 0 1,-5 3-6,1 0 1,-4 6 45,4-2 0,-5 3-39,5 1 1,-4 0 19,3 0 0,-4 6 10,1 6 0,1 3 0,-1 4 0,-1 2 43,-3-2 1,2 3-92,1 1 0,-1 0-111,2-1 1,-3 1 43,-1 0 1,0-4 84,0 0 1,1-5-178,3 1 0,-3-6 28,3-1 1,1-4-216,-1 3 0,1-4 394,-1 1 0,2 2 0,5 0 0</inkml:trace>
  <inkml:trace contextRef="#ctx0" brushRef="#br0" timeOffset="7">21631 4603 7908,'-5'-13'364,"3"-2"453,-6 7-945,5 3-383,-2-5 1,5 10 936,0 0-262,-5 5 1,3 11 138,-6 3 1,4 8-126,-3 4 1,3 7-165,-4 4 0,4 2 32,-3 2 1,4-5-144,-1 1 0,3-9 118,1 2 1,0-13-137,0 1 0,1-7-33,3-1 1,-1-4 105,4-3 0,1-3 162,3-5 0,1 0-94,-1 0 1,6-1 21,2-3 0,-1-3-33,1-4 1,-2-5 5,2-4 1,3-1 45,-3-2 1,-2 0 79,-2 0 0,1-5-110,-1-2 1,-3 1 5,-5-2 0,-4 1-71,1-4 0,-3-1 60,-1 1 1,-5 4-210,-3-1 0,-6 7 130,-1 1 0,-5 6-507,1 5 0,-3 4 210,-1 1 0,2 4-19,2 0 0,1 3-103,3 3 466,2 9 0,-8 0 0,3 5 0</inkml:trace>
  <inkml:trace contextRef="#ctx0" brushRef="#br0" timeOffset="8">21540 4728 7908,'0'7'699,"0"-2"-727,0 0 7,0-4 1,1 8 117,3-5 0,3 3 3,9-3 0,-2 4-63,5-4 0,0-1 38,4-3 1,1 0-373,2 0 1,-2 0 82,3 0 214,-3-5 0,-1-1 0,0-5 0</inkml:trace>
  <inkml:trace contextRef="#ctx0" brushRef="#br0" timeOffset="9">19884 3609 8438,'-7'0'-478,"2"0"0,4 0 916,-3 0-36,3 0-91,-4 0 891,5 0-1175,0 5 0,0-2 82,0 4 1,0-3-262,0 4 291,0-6-259,0 8 170,0-3 0,0 4 0,0 1 1,0-5 19,0 1 1,0-1-2,0 5 1,0-1 28,0 1 1,0-5-37,0 1 1,0-1 69,0 5-58,0-1 0,0 1-55,0-1 0,0-3 12,0-1 1,1 0-7,3 0 1,-3 3-5,3-2 1,-1 2 21,0 2 0,-1-1-1,1 1 1,-1-1-2,-2 0 0,0 1-53,0-1 0,0 2 49,0 2 1,0-1-42,0 5 1,0-5-5,0 1 1,0 2-8,0-2 0,0 0 10,0-3 1,0-1 0,0 1 0,0-1 27,0 0 1,0 1-20,0-1 0,4 1 31,-1-1 0,2 0-23,-1 1 0,-3 3 10,3 0 1,1 1-37,-1-5 0,0 0-5,-4 1 1,4-1-14,0 1 0,-1 0-104,-3 4 0,0-4 98,0 4 1,0-3 10,0 3 1,0-4 55,0 4 0,0 0-64,0-1 1,2 2 172,1-2 0,-1-1-87,2 5 1,-3-4 138,-1 4 1,4-1 33,-1 1 1,3 3-83,-3-3 0,-1 2-94,1 2 0,-1-1 58,-2-3 1,0 1-131,0-5 0,3 4 111,1-3 1,0 0-155,-4-1 1,1-1 38,3 5 0,-3-4 26,3 5 1,-2-7 100,-2 3 1,0-2-76,0 1 1,0-2 227,0 2 0,0 3-122,0 1 1,0 1 2,0-1 1,0 6-33,0-2 0,-4 6-2,0-2 0,-4 3-81,4-3 0,1 1-184,3-1 0,0-3 132,0 2 0,-2-1 52,-1-3 1,1 1-122,-1 0 0,1-4 88,2 0 0,0-1 147,0 1 1,0 3-129,0-3 0,0-2 103,0 2 1,0-1-64,0 1 1,0 3 20,0-3 1,-4-1-30,1 1 1,-2 0 5,1 3 1,2-3-172,-1 1 0,1-7 155,2 3 1,0-4-257,0 0 226,0-1-473,0 1 224,0-1 88,0 0 114,0 1-9,0-1 1,2-1 48,1-2 1,-1-2-101,2-2 172,-3-2-113,-1 3-1146,0-5 861,-5 0 236,3 0 0,-4 0 35,2 0 0,2 0-156,-6 0 341,6 0-159,-9 0 166,5 0 1,-4-2 358,2-1-318,-2 1 0,8-7 184,-6 6-296,6-6 1,-7 2 61,5-4 0,0 3 96,4 1-34,0 4 116,0-7-5,-5 9-139,4-4 14,-4 5-968,5 0 760,5 5 1,-3-3-186,6 6 0,-4-4-19,3 3 0,0-3 90,0 4 1,3-2 35,-2 2 1,-2 1 8,2-6 0,-4 6 162,3-1 0,-3-2-200,4 2 205,-6-6-164,8 9 257,-8-5 1,3 1 34,-5 1 150,0-5-82,0 2 306,0-5-304,5 0 0,-3 0-104,6 0 0,-4-5 65,3-3 0,-3 2-150,4-2 0,-2 0 22,2-3 1,1-2-690,-5-2 0,3 2 306,-3-2 0,4 2-2847,-5 2 3144,6 0 0,-2-6 0,4-1 0</inkml:trace>
  <inkml:trace contextRef="#ctx0" brushRef="#br0" timeOffset="10">19872 3598 8388,'0'-12'-521,"-5"6"1,4-1 836,-3 4 1561,3 1-722,1-3-594,0 5 1,-4 2-500,0 1 1,-3 4 125,3 4 1,-5-3-493,1-1 1,2 2 61,-2 6 0,1-2-162,-5 2 1,5-2 88,-1-1 1,1 3 50,-5 0 0,4-4 273,1-3 0,3-2-92,-4 2 0,5 1 224,-5-5-242,5-1 141,-2 3-18,5-5-10,0 4 19,5-10 0,-2 0-38,5-3 1,-5-2 81,5 2 1,0-2-81,3-1 1,-3-1 147,-1 1 0,0 0-79,0-1 1,2 1 97,-5-1 0,1 1-51,-1-1 1,-3 1 119,3 0 1,-3 3-9,-1 0 1,0 5 9,0-5 127,0 5-95,0-2-51,0 5-205,5 0 66,2 5 1,4 2-17,0 4 0,1 1-146,-1-1 1,1 0 143,-1 1 0,1-2-103,-1-2 1,0 2 84,1-3 1,-1 0-107,1 0 1,-5-3 95,1 4 1,-4-6-73,3 2 1,-4-1 35,1 0 1,-2-1-6,2 2-330,-3-3 273,4-1 0,-6 0-1994,-3 0 2063,-2 5 0,-5 1 0,-1 6 0</inkml:trace>
  <inkml:trace contextRef="#ctx0" brushRef="#br1" timeOffset="11">15030 16275 7921,'0'-7'-1122,"0"1"977,0 2 1,1 3 141,3-3-20,-3-2 1,6 3 202,-4-4-100,-1-1 50,3-3 1,-4-1-24,3 1-29,-3-1 1,5 1-42,-2 0 1,-1-5 1,4 1 0,1-4-23,3 4 0,1-5-25,-1 0 1,1 3-68,-1-2 1,-3 1 101,-1-1 0,0-1-41,0 4 1,3-3 54,-2 4 0,-2-4 2,2 4 0,-2-5 10,2 0 0,2 3 98,-2-2 1,2 0-118,1-4 0,1 0 0,-1 0 1,2 0-82,2 0 1,-1-1 96,5-2 1,-4 0-111,4-4 1,-1 4 49,1 0 1,-1 2-7,-3 1 1,-2 0 8,2 0 0,-2 2-2,-2 2 0,1 1 7,-1 3 0,-3 2 4,-1-2 0,1-2-1,3 2 0,1-2 0,-1 2 1,0 1 32,1-5 1,-1 4-21,1-4 0,0 4 2,4-4 0,-4 0 11,4-4 1,-4 0 2,0 0 1,-1 4 13,1 0 0,-1 1 4,0-1 0,0-1 37,-4 5 1,3-1-53,-2 5 0,-2 0-17,2-1 1,-2 1-14,2-1 1,2 1-6,-2 0 0,-2-2 12,2-2 1,-1 2-6,5-2 0,-1 1-15,0-1 0,-3 2-9,0-2 1,-1-2 41,5 2 1,-1-4-21,1 4 1,-5-4 52,1 3 1,-1-3-10,5 4 0,-5-1 6,1 0 1,-2 2-35,2-5 1,2 4 4,-2-4 0,2 4-7,1-4 0,-1 4-3,-2-4 0,2 3-53,-2-3 1,5 2 54,-2-2 1,3-2-50,-6 6 0,2-4 28,1 4 0,1-4-4,-1 3 1,-3-3 63,-1 4 0,1-1 7,3 0 0,1 4 1,-1-3 0,0-3 11,1-1 0,1-3-40,2-1 0,1 1 10,3-1 0,3 0-123,-3 0 0,-1 1 22,1 3 1,-4-2 24,4 2 0,-5-2 29,1 2 0,-2-1-14,-2 5 0,1 0 9,-1 3 0,1-3 3,-1 0 0,0 0 10,1 3 0,-1 1-4,1-1 0,2 0 78,-3-4 1,7 4-28,-7-4 0,3 4 5,-2 0 1,3-3-4,0 0 0,2-2 10,-2 2 0,-3 2 25,4-2 1,1-1 11,3 1 0,-3-5-51,2 5 1,-1-4 11,1 4 0,3-4-107,-3 4 1,2-6 38,2 2 0,-1 2-10,-3-2 1,2 1 12,-2-1 0,-1 1-12,1 3 1,-1 2 70,1-2 1,1 1-1,-5-1 1,1 2 63,-5-2 0,4 2-91,1 2 1,3-1 15,-4 1 0,1-1 2,0 1 1,0-2-15,3-2 0,3 2-2,-3-2 1,-2 2 1,3 2 1,-3-2-22,2-2 0,2 6-3,-6-2 0,1 2-1,0-2 1,-5 3 16,0 0 1,1 4-13,-5-3 1,4 4-15,0 0 0,0-3-7,1 3 1,-1-2-18,1 1 1,-5 1-7,1-4 0,3 3 15,5-4 0,0 4 15,-1-3 1,-2-1-5,2-3 1,2 3-2,-2 1 1,4 0 10,-4 0 0,0-2-6,-3 5 1,-1-1 2,1 1 1,-5 3 6,1-3-8,0 3 1,3 1-1,0 0 0,-3 0 0,0 0 0,-1 0 60,5 0 1,0-4-57,4 0 0,-4-4 60,3 5 1,2-5-43,-2 4 1,0-3 2,-3 3 1,-1-1-15,1 1-1,-1 3-40,1-4 5,-1 5 0,-3 0-71,-1 0 0,-3 0 85,4 0 0,-1 0 95,5 0 1,-3 0-47,2 0 0,-2-4 11,6 0 1,-2-1-36,-2 1 0,1 3 31,-1-3-25,0 3 38,1 1-79,-1 0 1,-3 0 42,0 0 0,-5 0-125,5 0 0,-4 0 94,3 0 0,-3 3 1,4 1 1,-1 0 24,5-4-3,-1 0 0,1 0 29,-1 0 0,0 0-32,1 0 0,-1 0 65,1 0 0,-5 0-51,1 0 149,0 0-167</inkml:trace>
  <inkml:trace contextRef="#ctx0" brushRef="#br1" timeOffset="12">18342 12757 8180,'6'0'-1498,"-1"0"1106,0 5 289,-3-4 134,3 5-55,-5-6 1120,0 0-982,5 0 24,-4 0 180,9 0-172,-3 0 32,4 0 0,0 0-61,1 0 1,-1 0 100,1 0 1,-2 1-109,-3 3 0,4-3 7,-4 3 1,0 1-185,0-1 197,-4-1-249,2 2 142,0-3 1,-3 3-73,6-5 0,-4 4 56,3-1 1,1 5 14,3-4 1,1 1 8,-1-1 0,1 1 26,-1 2 0,4 4 124,1-4 0,3 0-129,-4 0 1,1 1 92,0 3 0,-4-3-70,4-1 1,-4 0-16</inkml:trace>
  <inkml:trace contextRef="#ctx0" brushRef="#br1" timeOffset="13">18662 12894 8311,'6'0'-1083,"0"0"886,-2 0-57,-3 0 288,5 0 64,-6 0-133,5 0 174,-4 0-330,4 0 243,0 0 1,-2 1 29,4 3 139,-4-2 21,7 3-41,-4 0 33,6-4-235,-1 9 1,-1-7 162,-2 4-162,2-4 1,-7 6-1,4-6 0,-4 3-33,0-3 25,4-1-44,-1 8 32,6-4 0,-1 2 15,0-1 0,0-3 68,-4 4 1,3-4-51,-2 3 1,2-3 84,2 4 0,-5-5 103,1 5 47,-1-5-134,5 7-52,-1-4 1,-3 4-32,-1-2 1,-3 1-122,4-5 0,-4 3-132,3-3 243,1 5 0,3-4-62,1 2 1,-5 2 64,1-5 0,0 4-1,3-4 1,-3 3 6,-1-3 0,1 5 109,3-1 0,-3-3-59,-1-2 0,0 4 104,0 0 1,4 0-56,-4 0 0,0-3-46,0 4 0,1-2 6,3 2 1,1 2-12,-1-3 1,0 0 5,1 0 0,-3 0-22,2 0 1,-4 4-4,8-4 0,-5 2-46,5-1 1,-2 2-17,-2-3-87,1 4 0,-1 0 132,1 0 0,-1 0-140,0-4 1,-3 2 53,0-5 0,-2 5-8,2-2 1,0 0 27,-4 0 1,5 0-6,-1 0 0,-2 3 7,2-2 1,-4 1 6,3-1 1,-3 2 71,4-3-25,-1 3 0,5 1 106,-1-4 0,-3 3-78,-1-2 1,1-2 119,3 2 0,1-2-127,-1 2 0,1 2 17,-1-2 1,0 2-20,1 1 1,-1-3-21,1-1 1,-2 1-109,-3 4 0,4-5 118,-4 1 0,0-2-123,0 2 1,-3 2 113,4-3 0,-2 0-6,1 0 1,4 1 22,-4 3 1,3-3 10,2 0 0,-1-2-44,1 2 0,-1 2 5,1-3 1,-5 4-47,1 0 1,-1 0 57,5 1 0,-1-2-87,1-2 1,-2 2-57,-3-3 38,4 4 0,-6 0 38,2 0 1,3-3-9,-2 0 0,1-1 26,-2 5 0,4-5-1,-4 1 1,5-1 41,3 5 1,-2-1-27,2 1 1,-2-1 7,-2 1 1,0-2-2,1-3 0,-5 3 5,1-2 0,0 1-7,3-1 0,-3 2-1,-1-3 1,-3 0-45,4 0 1,-5 0 37,5 0 0,-4 3-19,4-2 1,-5-2 13,5 2 1,0 0-75,3 3 0,0-3 77,1-1 0,-3 1-3,2 3 0,-2 1 37,6-1 0,-2 1 5,-2-1 1,-3 0-21,0 1 1,-2-5 8,2 1 1,2 0-16,-3 3 1,0 1 2,0-1 0,1-3-4,3-1 1,-3 1-16,0 3 0,-1 1-8,5-1 0,-1 0-14,0 1 1,1-1-5,-1 1 1,1-1 32,-1 1 1,1 2-10,-1-3 1,0 3 73,1-6 0,-1 2-68,1 1 0,-5 0 38,1 1 0,-1-2 3,5-2 1,-2 2 12,-2-3 1,2 4-9,-3 0 1,4 0 18,0 1 0,0-1-30,1 1 0,-2-1-3,-2 1 1,2-1 22,-3 0 0,2 1-18,-1-1 0,2 1 16,-2-1 1,-2 0-1,2 1 1,-2-4-4,2-1 0,-2 1-33,-2 3 0,-2-3-2,6-1 0,-4 0 28,3 0 0,-3 4-1,4-4 0,-5 3-73,5 2 0,-2-5 67,2 1 1,2 0-47,-2 3 0,-2 0 31,2 1 0,-2-5-14,2 1 1,2 0 40,-2 3 0,-2-1 1,1-2 1,-3 2-31,4-2 1,-2 2 28,2 1-49,2 1 1,-5-1 86,3 0 0,1 1 2,-6-1 1,6 1-65,-1-1 1,-2 1-9,2-1 1,-4-3-23,3-1 1,-3 1-2,4 3 0,-6-3-32,2-1 1,1 1 70,-1 3-124,5 1 0,-4-1 58,2 1 16,4-1 1,-9 1 1,6-1 1,-4-1 8,3-2 1,-4 2 51,1-2-16,2 2 1,-1 1 150,3 1-141,2-1 1,-8 0-6,6 1 1,-4-5 20,3 1-97,-4 0 51,7 3-20,-9 0 19,9 1-31,-8-1-23,8 1 0,-9-1 44,3 1 0,1-5-57,-1 1 0,1-1-66,-1 5 107,-3-1 1,8 1 15,-5-1 0,1 1 2,-1-1 1,-3-3-57,3-1 0,1 1-1,-2 3 1,1 1 37,-4-1 0,4 0-20,0 1 68,0-1 0,-4 1-73,0-1 100,5 1 1,-3-1-24,6 0 0,-4 1 105,3-1 0,-3-3-122,4-1 1,-4 1 11,3 4 1,-3-5 114,4 1-68,-6-1-100,8 5 0,-8-1 56,1 1 0,-1-5-160,-2 1 1,3-4-2,1 3 50,0 1 1,0 3 123,0 1-21,5-1 1,-3 1 2,5-1 0,-1 0-51,-2 1 0,1-1 36,-5 1 1,3-1 94,-3 1-40,5-1 0,-4 0-77,3 1 1,-3-5-4,-5 1 1,1-4 10,3 3-3,-3 1 165,9 3-137,-8 1 38,8-1 1,-8-1-44,6-2 0,-6-2 76,2-2 0,1-1 75,-1 4-16,0-4-99,-4 7-20,0-4 0,0 2-50,0 0 1,0-5-12,0 5 1,0-4-92,0 3 1,0-3 74,0 4 1,1-4-83,3 3 1,-3-4 6,4 7-238,-5-9-432,5 4-825,-3-5 815,3 0 803,-10-5 0,-2-6 0,-4-7 0</inkml:trace>
  <inkml:trace contextRef="#ctx0" brushRef="#br0" timeOffset="14">18216 14664 7970,'0'-6'-285,"0"1"1,-1 4 409,-3-3 83,3 3 230,-4-4-206,5 5 102,0 0 34,0-6-110,0 5-95,0-4 138,0 5 1,0 5-274,0 3 0,0 3 79,0 4 0,-4-1-14,0 5 0,-1 0-54,1 4 0,3 1-119,-3 3 0,3-3-22,1 3 1,0 2 84,0 1 0,0 0-170,0 0 0,1-3-60,3 3 0,-1-3-48,4 3 0,-4-4 89,1 0 0,-3-2-67,-1-1 0,1-4 113,3 0 0,-3-5 9,3 2 0,1-8 225,-1 0 63,0-5-344,-4 2 257,5 0 86,-4-4-357,4 4-38,0-5 0,-4 1 186,3 3 73,-2-3 0,-2 5 0,0-6 0</inkml:trace>
  <inkml:trace contextRef="#ctx0" brushRef="#br0" timeOffset="15">18513 14687 7886,'-7'-18'472,"-1"3"-257,5 8-5,-7-4-51,9 10 0,-5-5 416,2 2 126,3 3-529,-4-4 1,1 10-60,0 2 1,0 9-11,4 3-108,0 2 166,0 2 1,0 1 6,0 3-164,0-3-67,0 9 0,0-4-71,0 5 1,0-3 49,0-1 0,0-1-177,0 2 1,0-3 70,0-5 0,0 0-57,0-1 0,1-4 8,3-3 156,-3-2-42,5-2 138,-1 1-119,-4-1 95,4-4 0,-1-1 129,0-2-304,-1-3 46,-3 4-58,0 0 0,0-2-242,0 4 1,-1-4-447,-3 1 403,3-3 483,-9-1 0,4 5 0,-6 1 0</inkml:trace>
  <inkml:trace contextRef="#ctx0" brushRef="#br0" timeOffset="16">18136 15041 7886,'0'-6'265,"0"-4"-62,0 9 1,5-5 66,3 6 1,2 0-6,2 0 1,4-3 59,3-1 0,8-1-15,3 1 1,3-1 122,1-3 1,1-2 217,-1 2-436,-5 3-40,4-5 0,-9 5 18,3-2 22,-8-4-301,-3 10 0,-4-5-571,-1 2 444,-4 3 0,-2-3 213,-5 8 0,-10 2 0,-3 5 0</inkml:trace>
  <inkml:trace contextRef="#ctx0" brushRef="#br0" timeOffset="17">14801 12746 7541,'7'-5'-637,"-2"3"1207,-5-3-359,0 5 2,-5 0-18,4 0-40,-5 0 853,6 0-938,6 0 0,0 0-136,5 0 123,1 0 0,0-4 55,4 1-60,-4-1 0,10 4 11,-3 0 1,1-1-13,-1-3 1,3 2-20,-3-1 1,1 1 13,-1 2 0,3-3-26,-3-1 1,-1 0 28,1 4 1,-4 0 132,4 0 1,-5-4-541,1 0 0,-2 1 562,-2 3 1,-3-2 636,-1-1-1157,-4 1 1,1-3-24,-8 5 1,-4 0-175,-7 0 0,-3 5 513,-5 3 0,1 2 0,-1 1 0</inkml:trace>
  <inkml:trace contextRef="#ctx0" brushRef="#br0" timeOffset="18">13945 12689 8137,'6'0'-316,"-1"0"250,0 0 406,-3 0 69,8 5-251,-9-4 0,4 5 220,-5-2-15,5-3-397,-4 9 54,5-8 45,-6 3 0,1-4-14,3 3-109,-3-3 161,4 4 118,0-5-45,1 0-106,6-5 1,-1-1 8,1-6 1,-5 5 23,1-1 1,-2 1-220,2-5 206,2 1-15,-9-1 1,6 0-136,-4-4-57,-1 4 102,3-10 1,-5 8-235,0-5 303,0 5-99,0-7 0,0 3-4,0-5 0,0 4-16,0 0 1,0 4-83,0-4 1,0 1 115,0-1 4,-5 2-10,3 6 1,-3 0 145,5-1 21,0 6-87,0-4 0,-1 8 309,-3-1-273,3 1 0,-5 2 14,2 0 0,3 3-17,-3 4 1,-1 1 12,1 7 0,-4 7-27,4 1-4,-4 2 1,6-2 0,-7 5-246,6 2 240,-6-2-83,7 5 0,-6-7-118,4 4 1,0-5 109,4 2 0,0-3-18,0-1 0,0-4 28,0 0 1,0-5-6,0 1 0,5-2 86,3-2-72,-3 1-5,5-1 1,-8-3 97,6-1-81,-5-4 15,7 7 1,-8-9 18,6 3-19,-6 3 1,4-6-158,-6 4-16,0-5-11,5 0-9,-4 0 159,4 0 0,-4 0-372,3 0 162,2 0-97,1 0 0,3 0-797,-3 0 590,4 0 540,0 0 0,0-5 0,1-2 0</inkml:trace>
  <inkml:trace contextRef="#ctx0" brushRef="#br0" timeOffset="19">14345 12506 8062,'6'-12'-830,"-2"1"1,-3 0 2556,-1-1-526,0 1-534,0-1-188,0 6 59,0 1-376,0 5 1,0 9-140,0 2 0,-5 8 154,-3 0 1,2 4-165,-2 4 1,1 1-122,-5 2 45,6 3-36,-4-4 0,4 2-153,-6-1 141,1-4 104,-1 7 0,5-9-122,-1 2 0,2-2 16,-2-1 0,-1 0-108,5 0 0,-1-5 87,1-3 0,3-2 52,-3-2 1,3 1 6,1-1 0,0-3-13,0-1 0,0-3-353,0 4 45,0-6-191,-5 8-138,4-8-333,-4 3 1058,5-5 0,0 0 0,0-5 0,0-2 0</inkml:trace>
  <inkml:trace contextRef="#ctx0" brushRef="#br0" timeOffset="20">14288 12860 7567,'11'-12'-1114,"-3"1"1215,-1 0 1,1 0 660,3 4 1,-1-3-386,-2 2 1,2 2-270,-2-2 0,-2 4 345,2-3-162,-1 4-117,0-7 1,3 9 93,-3-3-36,-2-2-94,6 4 1,-9-3-46,6 5 0,-4 0 236,3 0-301,-4 0 0,6 2 129,-6 1 0,3 0-138,-3 4 1,-1 1-183,1 4 95,-1 4 48,-2 2 0,0 1-132,0 0-56,-5 0 130,-2 4 0,-4 0-131,-1-1 1,1 0 164,0-3 1,-1 1-33,1-4 1,-1-1-36,1-4 0,1 1-345,2-1 632,-2 0 0,9-4-17,-9 3 372,8-9-291,-3 4 182,5-5-263,0 0-63,5 0 1,2 0-24,4 0 0,2 0-15,2 0 1,-2 0 67,2 0-46,3 0-36,-6 0 1,9 0-76,-6 0 75,0 0 28,-4 0 0,5 0 8,-1 0 1,0 0 54,-3 0 23,-1 0-112,0-5 0,-3 4 88,0-3-351,-6 3 104,3 1-263,-5 0 0,-5 0-1119,-2 0 773,-4 0 0,0 1-1395,0 3 2117,4-3 0,-3 4 0,4-5 0</inkml:trace>
  <inkml:trace contextRef="#ctx0" brushRef="#br0" timeOffset="21">1732 6316 8515,'-6'0'854,"1"0"-617,5 0-15,0 5-108,0 2 0,4 0 35,0 1 0,5-1-19,-2 5 1,3-1-24,2 1 1,-1 3-21,1 0 1,-1 4-117,0-4 1,2 4 95,2-3 1,2 3-26,2-4 0,2 1-141,-2 0-104,3-4 157,-4 10 1,0-8-166,-3 5 0,-4-5 147,1 1 1,-1-2-10,-3-2 135,2 1 5,1-1-81,1 0 16,-6-4 0,0 2-297,-2-6 304,-3 1-404,4-4-1535,-5 0 1930,-5 0 0,-1 0 0,-5 0 0</inkml:trace>
  <inkml:trace contextRef="#ctx0" brushRef="#br0" timeOffset="22">2121 6293 7940,'-5'-6'186,"3"1"-21,-3 5 1069,5 0-1094,0 5 0,-3 1-6,-1 6 0,-5 3 6,1 0 1,-2 4 4,-1-4 1,-5 7-148,1 1 1,-5 0 51,1 3 0,0-2 51,-4-1 0,6 0-57,-5 0 0,1-1-115,-2-3 0,2 1 98,2-5 0,1 4-105,3-4 1,2 1 27,-2-5 0,6-3-291,1-1-75,1 1 237,1 3 6,-5-4 1,10-1-224,-3-2 331,-2-3-369,5 4-240,-4-5 674,5 5 0,5-4 0,1 5 0</inkml:trace>
  <inkml:trace contextRef="#ctx0" brushRef="#br0" timeOffset="23">2920 6168 7976,'0'-8'400,"0"0"1,0 5 87,0-5 27,0 5-151,0-2 767,0 5 0,-5 2-1091,-2 1 0,0 4 114,0 4 1,-1-3-199,-3-1 0,-2 2-47,-2 7 73,2-4 10,-9 5 0,8-2-227,-5 0 120,5 0 21,-7 2 1,4-3-15,-2 5 0,-1-5 52,5 1 1,-4-2-11,3-2 0,1 1 73,4-1 1,-1-1-1,1-2 1,1 2 141,2-2-151,-2-3 0,9 0 181,-4 0-138,5-4 0,0 5 74,0-2 30,0-2 20,5 3 0,1-5-103,6 0 1,3 3-2,0 1 1,2 0-167,-2-4 161,-3 0-9,10 5 0,-8-4-109,5 3 100,-5-3-67,2-1 1,-4 0-124,-1 0 0,2 4 72,2 0 1,-6 0-164,3-4 1,-4 0-29,4 0 0,-5 4-694,1-1-198,-5 1 533,7-4-128,-9 0-292,4 5 531,-5-3 149,-5 3 370,4 0 0,-14 1 0,2 6 0</inkml:trace>
  <inkml:trace contextRef="#ctx0" brushRef="#br0" timeOffset="24">2578 6647 7976,'-12'0'809,"6"0"-472,1 0 679,5 0 1,5 0-834,2 0 1,1 4 14,3 0 0,0 0 1,8-4 1,-2 0-92,2 0 0,2 4-190,-6-1 152,5 1-62,-2-4 0,0 0-324,-3 0 219,-2 0-248,3 0-314,-3 0 383,8 0 1,-8 0-78,2 0 0,-6 0 353,-1 0 0,0 0 0,3 0 0</inkml:trace>
  <inkml:trace contextRef="#ctx0" brushRef="#br0" timeOffset="25">3503 6350 6308,'0'-6'1642,"0"1"-276,0 5-862,5 0-332,1-5 0,6 0-102,-1-3 1,-3-2-50,-1 2 5,6 3 33,0-10 0,4 8 20,-1-9-190,-4-1 119,10 4 1,-10-7-139,4 4 1,0-4 104,-1 1 1,-3-3-97,-5 0 0,0 3 60,0-1 0,0 1 51,-3-3 0,-3-2 51,3-3-24,-3 8-40,-1-13 0,0 17-15,0-8 51,-5 8 13,4-7 1,-8 10 2,5-4 0,-4 7 117,4 2 246,-4 4-215,1-2-74,-4 5 1,1 1-123,2 3 66,-2 3 4,9 4 0,-10 2-251,4 2 259,2 3-55,-5 5 0,7 4-10,-5 4 1,5-1-41,-5 5 1,2-4-1,-2 7 0,-2 2-44,2-2 1,2-1-107,-2-7 1,6 3-284,-2-2 255,3-4 75,1 1 0,0-9-131,0 0 167,0-5 71,0 3 1,1-6 152,3 1-171,2-6 0,6 3-20,-1-5 95,0 0 0,1-4 139,-1 0 1,1 0 67,-1 0-238,1-5 40,-1 3 0,-3-3-701,-1 5 316,1 0-390,-2 0 751,4 0 0,-8 0 0,3 0 0</inkml:trace>
  <inkml:trace contextRef="#ctx0" brushRef="#br0" timeOffset="26">3480 6590 7806,'-10'-1'189,"2"-3"304,-2 3-21,9-4 27,-4 5 253,5 0-632,5 0 0,1 0 65,5 0 1,2-1-35,2-3 0,-1 2-125,5-1 0,0 1 57,4 2 0,0 0-202,0 0 0,0 0 72,0 0 1,3-1-121,1-3 1,-1 3-20,-3-3 92,0-2-15,0 5 1,-4-6 40,0 3 0,-4 3-54,4-3 0,-5-1-172,2 2 1,-4-3-371,0 3-519,-1 1 179,0-3 1004,-4 5 0,3 5 0,-4 2 0</inkml:trace>
  <inkml:trace contextRef="#ctx0" brushRef="#br0" timeOffset="27">3651 6727 7886,'-11'0'0,"3"0"104,0 0 1,5 0 289,-5 0 1,6-1 175,-2-3-107,2 3-140,2-4 190,-5 5-298,4 0-71,-4 0 1,6 0 53,3 0 0,2 0-8,6 0 1,-1-4-132,1 0 1,0 0-65,4 4 1,-4 0 56,4 0 1,-4 0-253,0 0 118,-1 6 0,0-5-263,1 9 194,-1-4 37,-4 6 1,2-1-72,-6 1 0,1 4 5,-4 3 1,-5-1-80,-3 1 0,-2 0 31,-1 4 0,-4 3-81,-1 1 1,-4 0 104,1-4 74,-2-1 111,-2 1 0,1-1 160,3-3 1,3-3-109,4-4 1,2-1 95,2 1 1,2-2-17,2-3 0,3 0 365,-3-3-250,3-3 1,2 4 59,3-5 0,2 0 180,6 0-363,-1 0 7,1 0 0,4 0 210,3 0-227,3 0 0,1-4-173,-1 0 175,1 0 1,0 3-13,0-3 1,0 3-122,0-3 0,-4 3-126,0 1 0,-4 0 56,4 0 0,-5 0-202,1 0 147,-2 0 39,-2 0 1,1 0-1086,-1 0 560,-5 0 647,5 0 0,-5 0 0,5 0 0</inkml:trace>
  <inkml:trace contextRef="#ctx0" brushRef="#br0" timeOffset="28">4576 6293 7930,'-7'-6'-23,"-1"2"0,5 2 182,0-2 1,-4 3 152,0-3 0,0 2-25,0 2 0,-1 0 120,-3 0-176,-1 0 0,1 4-75,-1 0 0,1 1-107,0-1 1,-1 2-139,1 6 94,-6-6 18,5 4 1,-5-3-100,6 4 60,-1 0 31,1 1 0,-1-1-90,1 1 85,5-1-20,1 1 0,1-5 0,0 1 1,0-4 51,4 3 0,5-3-2,3 4 1,3-6 39,4 2 0,3-2 96,5 2 0,0-2-196,0 1 81,0-1-38,-1-2 0,1 1-5,0 3 54,0-3-83,0 4 1,-5-1-98,-3 0 1,-3 3 54,0-3 1,-2 5-141,-2-1 0,-3-2 37,-5 2 1,0-1 30,0 5 0,-7 0-167,-4 3 234,0-2-28,-11 4 0,4-5-14,-5 4 1,1-4-16,-1 3 1,0 1-10,0-5 1,1 3 28,3-6 10,-2-3-236,8 0 144,2-5-542,6 0 293,5 0 157,0-5 269,10-2 0,2-4 0,11 0 0</inkml:trace>
  <inkml:trace contextRef="#ctx0" brushRef="#br0" timeOffset="29">4793 6408 7919,'0'-18'-275,"0"1"-34,0 6 0,0-1 1724,0 1-259,0 0-119,0 4-803,0 2 1,0 6-60,0 3 0,0 4 6,0 7 0,0 3-62,0 5 0,0 1-175,0 2 66,0-1 48,0 2 0,0 0-706,0 0 309,5-1 232,-3-3 0,4-4-710,-2 0 449,-3-10-84,4 6 190,0-8 1,-2-1-135,4-2-268,-4-3 86,2-1 578,-5 0 0,0-5 0,0-1 0</inkml:trace>
  <inkml:trace contextRef="#ctx0" brushRef="#br0" timeOffset="30">4816 6122 7960,'-1'-18'265,"-3"3"0,1 2 380,-4 2 0,4 3-721,-1 1 81,3 4 3,1-2-226,0 5-116,5 0 1,0 5 148,3 3 185,2 7 0,2-2 0,5 3 0</inkml:trace>
  <inkml:trace contextRef="#ctx0" brushRef="#br0" timeOffset="31">5044 6408 7847,'-11'-12'3,"5"4"17,2 1 0,3 3 80,1-4 1,0 5 117,0-5 1,-2 5 280,-1 0 349,1 1-269,-3 2-45,5 0-441,0 5 1,0-2-52,0 5 1,0-1 111,0 5 1,0 3-116,0 0 1,0 0 12,0-3 1,0 3-206,0 0 0,0 2-407,0-2 314,0-2 123,0 3 1,4-4-299,0-1 246,0-5 50,-4 4 0,0-7 32,0 5 35,0-6 21,0 3 511,0-5-263,0-5 1,1-1-108,3-6 0,-2 1 5,6 0 1,-1-2-99,5-2 1,-1 1-12,1-5 0,-1 1-5,1-1 1,3-1-21,0 4 1,4-1 23,-4 5 0,2-2-7,-2 7 0,-2 0 65,2 0-44,-7 4-13,2-2 208,-4 5-191,5 5-65,-4 1 0,2 7 5,-5 2 0,3 3-42,-3 5 1,0 0-183,-4 0 0,0 1 116,0 2 1,0-2-117,0 3 0,0-7-83,0-1 69,0-5 116,0 3 1,0-6-222,0 1-255,0-1-258,0 1 899,0-6 0,5 4 0,1-4 0</inkml:trace>
  <inkml:trace contextRef="#ctx0" brushRef="#br0" timeOffset="32">5753 6145 7954,'-4'-8'-219,"0"1"1,0 3 227,4-4 320,0 6-107,-5-9 1,4 9 93,-3-6 0,1 6 221,0-2-285,1 3 1,-4 1-112,2 0 1,2 0 98,-6 0 1,0 5-171,-3 2 1,-2 5 32,-2 3 0,1 3 45,-5 5 1,5 5-98,-1 2 0,4 3-173,3 1 0,-1-3 77,5-1 0,-3-1-110,3 2 1,0 1-168,4-6 209,0 1 32,0-4 0,5-4-130,3 0-10,2 0 120,1-1 0,1-3-126,-1-8 1,4 4 165,1-4 0,0-2-9,-1-1 1,-2-3 33,2-1 1,-1 0 163,1 0 0,-1-1-3,5-3 1,-3-3-100,3-9 0,-2 2-1,2-5 0,2 4-9,-6-4 1,0 0-53,-3-4 0,-1 0 57,0 1 1,0-3-12,-4-1 0,-2 0 32,-5-4 1,0 3 2,0-3 0,-5-1-36,-2-3 0,-5 4 0,-3-1 1,1 6-218,-5-2-3,0 8 78,-4 3 0,4 6-234,0 2 0,0-1 84,-4 5 0,4 0-154,0 4 1,4 6 88,-4 1 0,9 2 348,-2-1 0,3 7 0,-2-2 0</inkml:trace>
  <inkml:trace contextRef="#ctx0" brushRef="#br0" timeOffset="33">5558 6419 7761,'0'-6'163,"0"1"168,0 5 74,5 0 1,2 0-73,4 0 1,2 0 11,2 0 1,-1 0-195,5 0 1,4-2 13,4-2 1,1 2-109,-2-6 0,-2 6-248,3-2 0,-3-1-230,-1 1 0,-1 0 421,-3 4 0,2 0 0,-3 0 0</inkml:trace>
  <inkml:trace contextRef="#ctx0" brushRef="#br0" timeOffset="34">1835 7915 8043,'0'-8'457,"0"1"-252,0 4 364,0-2 1,0 0-384,0 4 0,0-3-76,0 8 1,0-2 79,0 6 0,0 0-25,0 3 0,0 0-40,0 1 1,4 4 73,0 3 1,0 3-88,-4 1 1,3 1 56,1 3 1,4 2 1,-4 5 0,5 0-64,-2 1 0,0 0-113,0 3 1,-3-2 51,4 2 0,-5-3-208,5 0 1,-4-1-18,3 0 1,-3-3 87,4-1 1,-4-5-205,3 2 1,-4-3 20,1-1 0,-2-4 141,2 0 0,-3-5 70,3 1 1,1-2 7,-1-2 0,0 1-150,-4-1 36,0 1-290,5-1 197,-4 0-285,4-4-271,-5-2 539,0-5 1,-5 0 0,-1 0 0</inkml:trace>
  <inkml:trace contextRef="#ctx0" brushRef="#br0" timeOffset="35">2201 8052 7957,'-7'-8'17,"4"1"0,1 3 243,2-4 47,0 6-83,0-3 1,0 6 262,0 3 1,0 2-213,0 6 1,0 4-46,0 3 1,0 4-89,0 4 1,2-1 48,1 9 1,-1-4-145,1 7 0,0-2 59,1-2 0,-2 2-5,6 2 1,-4-4-69,3 0 1,-3-1-123,4-6 1,-6 3-12,2-3 1,1-4-159,-1-4 1,1-4 37,-1 4 0,-3-5 129,3 1 0,-3-6 33,-1-1-118,5 0 101,-3 3 0,3-3-93,-5-1-157,0-4-47,0 2-1163,0-5 0,-4-1 1535,0-3 0,-5-3 0,3-4 0</inkml:trace>
  <inkml:trace contextRef="#ctx0" brushRef="#br0" timeOffset="36">1984 8509 7858,'-12'-5'30,"6"4"1,1-6 386,5 3-232,0 3 0,5-4 49,3 5 1,2 0 166,1 0 0,2 0-203,2 0 1,3 0-35,5 0 0,-1 0-133,1 0 0,4-4 67,0 0 1,3-3-114,-3 3 0,-1-5-7,-3 2 1,0 0-164,0 0 0,-2 3-79,-2-4 1,2 4-333,-6-3 0,0 4 596,-3-1 0,4-2 0,2 0 0</inkml:trace>
  <inkml:trace contextRef="#ctx0" brushRef="#br0" timeOffset="37">2737 8292 10352,'12'0'377,"-1"0"0,1 0-187,-1 0 1,2 0-162,2 0 1,3 0-17,5 0 0,-4 0 6,0 0 0,0-1 14,4-3 1,-2 3 29,-2-3 0,2 3-144,-6 1 1,1 0 31,-1 0 0,-6-4-57,3 0 0,-3 0-70,2 4 0,-3 0-828,-1 0-810,-4-5 892,2 4 922,-5-4 0,0 5 0,0 0 0</inkml:trace>
  <inkml:trace contextRef="#ctx0" brushRef="#br0" timeOffset="38">2772 8498 8021,'7'-4'943,"1"0"0,1-1-535,6 1 1,-1 1-121,5-4 1,-4 4-36,4 0 0,-3 0-119,3-1 1,-2 3-143,2-3 0,2 3-81,-6 1 1,4-4-409,-4 0 0,0 0 222,-3 4 0,1 0 275,2 0 0,3 0 0,4 0 0</inkml:trace>
  <inkml:trace contextRef="#ctx0" brushRef="#br0" timeOffset="39">3777 7675 8001,'0'-11'-385,"0"3"365,0 1 531,0 4-257,-5-2 0,-2 6-8,-4 3 0,3 2-139,1 6 1,-1-1 17,-3 1 1,-1 0-48,1 4 0,-4 1 1,-1 6 1,1-3-50,4 3 0,-1-2 80,1 5 1,-1-2-144,1-1 0,0 0 116,-1 0 1,5 0-133,-1 0 0,5-2 90,0-2 0,1 1 8,2-4 0,0 0 67,0-1 1,5-2 13,3 2 1,1 2-6,-1-2 0,2 0-54,-3-3 1,5-1-14,3 1 1,-2-5 35,2 1 1,-1-2-118,1 2 0,-2 2 23,2-2 0,-2-2-311,-2 1 308,0 1 0,0 4-16,-4-1 1,-2-3 20,-5-1-3,0 1 1,0 3 45,0 1-58,0-1 0,-5 0-103,-2 1 0,0-4 111,0-1 0,3-4-9,-4 0 7,6 4-19,-8-6 294,8 9-185,-3-8 231,5 8-214,0-9 45,0 9 1,0-7-114,0 4 1,2-3 5,1 4 1,0-5-20,4 5 1,-3-2-14,4 2 1,-4 2 36,3-2 1,0 2-18,0 1 1,2 1 37,-5-1 0,4 1-35,-5-1 1,1 2-85,-4 2 0,0-1 18,0 5 1,0 0-131,0 4 1,-1 0 137,-3 0 1,-1 3-21,-3 1 0,0-1-147,4-3 1,-4 0 81,4 0 0,0-1-174,4-3 0,0 2 52,0-2 0,0-2 319,0-2 1,4 1-178,0 0 1,5-1-61,-1-4 1,0-3 79,0 0 0,2-5 2,-2 5 1,2-6-28,1 2 1,1-2 13,-1-2 0,1 0-130,-1 0 0,1-2-39,-1-2 1,0 2-158,1-6 0,-5 6 411,1-2 0,0-2 0,3-1 0</inkml:trace>
  <inkml:trace contextRef="#ctx0" brushRef="#br0" timeOffset="40">4348 7904 8008,'0'-7'-313,"0"2"663,0 5-226,-5 0 1,2 4 79,-4 0 1,3 9 160,-4-2 1,1 4-136,-5 0 0,2-1-57,2 5 0,-2 0-112,3 4 0,-2 4 141,1 0 0,-2 4-20,2 0 1,3-2 11,1 1 0,3 1 17,1 3 0,0 2-98,0 2 1,0-3 61,0 3 0,0 0-77,0-3 0,0 4-16,0-9 1,1 5-120,3-9 0,-1 5 19,4-5 1,0 5-156,0-4 1,4-2 60,-4-6 0,-1 1-59,2-4 0,0-1-214,3-4 286,1 1 0,-1-2-154,0-3 0,-3 2 55,0-5 0,-5 0-361,5-4 53,-5 0-377,2 0 29,-5 0-12,0-5 866,5 3 0,-4-8 0,4 4 0</inkml:trace>
  <inkml:trace contextRef="#ctx0" brushRef="#br0" timeOffset="41">4519 8292 7844,'-11'-10'-536,"-1"2"544,6-2-5,-4 9 0,7-4 0,-4 5 0,4 1-2,-1 3 1,-1 6-1,1 5 1,1 5-2,3-1 1,0 7-1,0 1 0,0 4 0,0 0 0,0-2 0,0 1 0,3-3 509,1 3 0,4-5 598,-4-3 1,5 0-965,-2-7 0,3 0-161,2-3 0,-1-6-163,1-2 0,3-3 42,0-1 0,4 0 84,-4 0 1,6-6 94,-2-6 1,1 0-47,-1-7 0,3 0 13,-3-4 0,-3 0 43,-1 0 0,-2-3 13,-2-1 0,-3-1-19,0 1 0,-6 3-3,2-2 0,-4 0-181,-4 0 1,-6 1 97,-5-1 0,-2 2-202,2 1 0,-3 0-59,-5 0 1,4 5-81,0 3 0,0 2 137,-4 2 1,2 5-61,2 2 0,-1 3-37,4 1 1,-3 5 51,4 2 0,0 5 291,3 3 0,1-2 0,0 3 0</inkml:trace>
  <inkml:trace contextRef="#ctx0" brushRef="#br0" timeOffset="42">4462 8429 7896,'-6'5'-265,"-4"1"108,8 1 455,-3 3 604,5-9-590,0 4 0,5-5-55,3 0 0,2 0-140,1 0 0,6 0 104,2 0 1,3 0-346,0 0 1,1-4-1,0 1 0,0-5-247,0 4 1,0-3 29,-1 3 1,-4 0-237,-3 4 0,-2-4 577,-1 0 0,-6 6 0,-1 4 0</inkml:trace>
  <inkml:trace contextRef="#ctx0" brushRef="#br0" timeOffset="43">4930 8646 8482,'-6'0'1057,"-3"6"-836,5 6 1,-1-1-1,1 4 1,-1 3-205,-2 1 0,-2-1-273,5 1 1,-5-1-554,1 1 0,2 6 449,-1-2 1,0-1 359,0-3 0,-9-5 0,4 2 0</inkml:trace>
  <inkml:trace contextRef="#ctx0" brushRef="#br0" timeOffset="44">5170 8349 7938,'0'-6'1273,"0"1"-656,0 5-410,5 0 1,-2 3-1,4 1 1,-3 5-103,4-1 0,-1 6 67,5 1 1,-1 1-140,1 0 1,-1-4 42,0 4 1,2 0-158,2-1 0,-2 1 79,2-5 0,-2 0-105,-2 1 0,1-1 26,-1 1 1,1-5-149,-1 1 0,1-6-280,-1 2 168,-5-3-313,4-1 1,-8 2 653,2 2 0,-3-3 0,-1 4 0</inkml:trace>
  <inkml:trace contextRef="#ctx0" brushRef="#br0" timeOffset="45">5364 8326 7540,'0'-11'-897,"4"-1"1089,0 1 1,0 3 700,-4 1 0,0 3-234,0-4-328,0 6-127,0-3 1,0 6 0,0 3 0,0 2-131,0 6 1,-5 0-34,-3 3 1,-1 3-221,1 5 1,-2 4 140,3-1 0,-3 2-42,-2-1 0,-3-3-147,0 3 0,-1-4-159,5-4 0,3-3 65,1-5 0,3 1-632,-4-1 543,6 1 410,-3-6 0,0 4 0,-2-3 0</inkml:trace>
  <inkml:trace contextRef="#ctx0" brushRef="#br0" timeOffset="46">5444 7824 7800,'0'-12'-288,"0"5"620,0-1 153,0 0 1,0 1 185,0-1 119,0 6-255,0-3-152,5 15 0,-2-1-50,4 10 1,-3 0-78,4 4 1,-1 3-57,5 1 0,1 1-58,2-2 0,1 4-114,3 4 0,3 0 113,-3 0 0,1-3-127,-1-1 0,2 1 117,-6 3 1,4 0-109,-4 1 0,0-5-298,-3 0 1,-5-3 101,1 4 1,-6-6-480,2 2 1,-2-3 109,-2-1 1,0-1-102,0 1 0,-7-1 116,-4-3 0,-1-1-176,-3-3 0,2-4 53,2 1 650,-5-1 0,3 0 0,-4 7 0</inkml:trace>
  <inkml:trace contextRef="#ctx0" brushRef="#br0" timeOffset="47">6129 7984 7903,'0'-7'219,"0"1"602,0 2-827,0 3 68,0-4 122,0 5-216,0 5 0,0-3-46,0 6-541,0 0 567,6 3 0,-4-1 52,6-2 0,-6 2 0,3-4 0</inkml:trace>
  <inkml:trace contextRef="#ctx0" brushRef="#br0" timeOffset="48">6175 8429 7947,'6'0'0,"1"1"661,-3 3-127,-3-3-198,4 4 0,-4-5-276,3 0-631,-3 0 536,4 0 35,-5 5 0,0-3 0,0 3 0</inkml:trace>
  <inkml:trace contextRef="#ctx0" brushRef="#br0" timeOffset="49">6940 8109 7524,'0'-11'406,"0"3"365,0 1 172,0 4-582,0-2 1,0 6 77,0 3 1,5 4-57,3 7 1,-2-1-113,2 5 1,3 0-131,5 4 0,3 3 22,-4 1 0,1 3-94,0-3 0,-2 0 124,5-4 0,-5 3-88,1 1 1,1-4-72,0-4 1,-1-1-189,-4 1 1,1-3-176,-1-4 0,0-1 40,1 0-845,-1-4-112,1 3-621,-1-9 741,-5 4 1126,-6 0 0,-11-3 0,-7 3 0</inkml:trace>
  <inkml:trace contextRef="#ctx0" brushRef="#br0" timeOffset="50">7260 8223 7955,'0'-11'256,"4"0"146,0-1 0,0 1 72,-4-1-325,5 6 523,-4 1-422,4 5 0,-10 1-51,-3 3 0,-3 4 23,-4 7 1,1 3-204,-5 4 0,0 6-72,-4 3 1,4 1-82,0-2 1,1 3-63,-1-3 1,1-2 16,3-1 0,2-3-51,-2-1 0,6-4 37,1 0 1,5-6-321,-5-2 0,6 1 16,-2-5 497,2-2 0,2 5 0,0-3 0</inkml:trace>
  <inkml:trace contextRef="#ctx0" brushRef="#br0" timeOffset="51">7785 7972 7885,'0'-11'1355,"0"4"-706,0 2-375,0 5 1,-1 4 102,-3 0 1,-1 5-195,-2-2 0,-3 7 26,2 2 1,-2 0-231,-2-1 0,-3 2 33,0 2 1,-4 2 13,4-2 0,-2-1 6,2 1 1,2-3-165,-2 3 1,2-5 55,2 1 0,3-3-201,1 0 7,4-1 204,-2 1 1,6-2 27,3-3 0,2 0 59,6-3 0,-1-3 1,1 3 0,3-3 6,0-1 1,4 0 14,-4 0 0,5 0-196,-5 0 0,4 0 100,-4 0 0,0 0 61,-3 0 10,-1 0-865,0 0-606,-4 0 1453,-2 0 0,-5 5 0,0 1 0</inkml:trace>
  <inkml:trace contextRef="#ctx0" brushRef="#br0" timeOffset="52">7614 8372 7885,'-5'6'0,"3"3"0,-6-5 0,5 1 651,0-1-334,1-3 0,2 5 488,0-2-536,0-2 1,2 6-134,1-4-107,4 5 0,8-6-200,0 4 1,2-4-55,-2 1 1,-1-3-255,5-1 0,-5 0 174,1 0 1,2 1 304,-2 3 0,5-3 0,-2 4 0</inkml:trace>
  <inkml:trace contextRef="#ctx0" brushRef="#br0" timeOffset="53">8185 7984 8296,'5'6'307,"-2"-1"-129,4-5 0,2 0-79,7 0 0,-4 0 2,3 0 1,2-5-164,-2-3 0,4-2 106,-4-1 0,4-1-72,-3 1 0,3-4 65,-4-1 1,0-3-152,-3 4 1,-1-4 133,0 4 0,-3-4-6,0 4 1,-6-6 6,2 2 1,-3-1 19,-1 1 1,0-3-57,0 3 0,0-2 47,0-2 0,-3 4-29,-1 0 0,-1 4-2,1-4 1,-1 5-27,-3-2 144,-2 4 48,4 5 1,-2 2-85,0 5 1,5 3-40,-5 4 1,0 6 97,-3 10 0,0 1-79,-1 3 1,1 2-68,-1 5 0,1 0 38,-1 1 1,1 4-14,0 3 1,-1-1-24,1 0 0,-1 0-93,1 1 1,1-3-63,2-4 1,3-5 41,5 0 1,0-8-24,0 1 1,1-8 87,3 0 0,6-3 47,6-5 0,0 2-121,-1-5 0,2 0 6,2-4 0,1 0-9,-5 0 1,4-1-140,-3-3 0,-1 1-617,-4-4 883,1 4 0,-1-7 0,0 4 0</inkml:trace>
  <inkml:trace contextRef="#ctx0" brushRef="#br0" timeOffset="54">8117 8349 7901,'6'0'-119,"-1"0"1045,0 0-593,2 0 1,4 0-100,0 0 1,1 0-87,-1 0 0,1 0-4,-1 0 1,2 0-88,2 0 1,-1 0-226,5 0 1,4 0-19,3 0 0,2-1 129,-1-3 0,-2 1-237,6-4 0,-6 3 118,2-4 0,-3 5-68,-1-5 0,0 5-33,0 0 1,-6 1-50,-1 2 0,-4 0 6,0 0 320,-6 0 0,-1 5 0,-5 2 0</inkml:trace>
  <inkml:trace contextRef="#ctx0" brushRef="#br0" timeOffset="55">8277 8555 7762,'-7'-2'316,"3"-1"180,3 1 1,1-4 420,0 2-262,0 3-308,0-4 0,1 1-89,3 0 1,-1 0-38,4 4 0,-3-1-28,4-3 1,-1 3-110,5-3 1,-1 3-44,1 1 0,-1 0 70,1 0 1,-1 1-246,0 3 0,1 1 93,-1 3 1,-3 2-106,-1-3 1,-4 4-77,1 0 1,1 2-166,-1 2 0,-1-1 66,-3 5 1,-5-4-178,-2 4 1,-3-1-26,-2 1 1,1 3 134,-1-3 1,-4 3 289,-3 5 0,1-7-72,-1 3 0,3-4 378,0 0 0,1-6-6,7-5 65,3-1 129,-5 5 347,9-6-104,-4-1-196,5-5 1,1 0-109,3 0 1,2 0-93,6 0 0,-1 0-269,1 0 1,3 0 0,0 0 1,4 0-24,-4 0 1,4 0-35,-3 0 1,-1 0-284,-4 0 0,4 0-1327,1 0 887,-1 0 805,-4 0 0,1 0 0,-1 0 0</inkml:trace>
  <inkml:trace contextRef="#ctx0" brushRef="#br0" timeOffset="56">8962 8098 7850,'-7'-5'1091,"-3"-2"-544,9 1-119,-4 1-217,0 5 1,2 0-126,-4 0 1,-1 0 151,-3 0 0,-2 5-252,-2 3 0,1 2 6,-5 1 1,4 2 2,-4 2 1,5-5-51,-2 6 0,4-6 79,0 5 1,1-2-84,-1-2 0,6 0 81,2 1 1,3-1-46,1 1 0,1-2 44,3-3 1,6 4-105,5-4 1,6 0 63,-2 0 0,2-3-29,2 4 0,0-5 41,0 5 1,-2-5-14,-2 0 0,2 2 28,-6-1 1,4 4-4,-4-4 1,1 5-101,-5-2 1,-1 3 48,-2 2 0,-3-1-92,-5 1 1,0-1 19,0 0 0,-1 1-166,-3-1 1,-3 1 96,-4-1 1,-4 1-58,-1-1 1,-3-3 172,4-1 0,-1 0-70,0 0 1,4 2-38,-3-5-200,2 0 25,1-4 213,1 0 140,5 0 0,1-5 0,5-2 0</inkml:trace>
  <inkml:trace contextRef="#ctx0" brushRef="#br0" timeOffset="57">9156 8143 7887,'0'-11'445,"0"5"1,1 1-147,3 5-18,-3 0 1,4 1 33,-5 3 1,0 3-121,0 9 0,0 1 42,0 6 0,0 1-78,0 3 0,0-2-185,0 6 0,0-5-27,0 5 1,0-6-168,0 2 1,4-4 167,0-4 0,0-3-85,-4-4 0,4-1-659,-1 1 280,6-6-593,-2-1 1109,-1-5 0,4 0 0,-3 0 0</inkml:trace>
  <inkml:trace contextRef="#ctx0" brushRef="#br0" timeOffset="58">9122 7881 7893,'6'-12'670,"-1"1"-690,-5 0-356,0-1 112,5 6 0,-4 2-762,3 8 1026,-2 2 0,-13 6 0,-1-1 0</inkml:trace>
  <inkml:trace contextRef="#ctx0" brushRef="#br0" timeOffset="59">9384 8178 7912,'-6'-8'-809,"2"1"1,2 3 1512,-2-4 1,3 4 325,-3-3 18,3 4-204,1-7-106,0 9-195,0-4-271,0 5 0,0 6-58,0 5 0,5 2 17,2 6 1,3 4-82,2 4 1,-2-1-25,-2-3 0,2 0-125,-3 0 1,0 0 58,0-1 0,-4-4-100,1-3 0,-3 2-20,-1-2 1,0-3-332,0-5-67,0 1 202,0-2-141,0-1 167,0-5 79,0-5 0,0-1 30,0-6 1,0 1-116,0 0 1,4-2 118,0-2 1,-1 1-8,-3-5 1,4 3 128,0-3 1,4 0-121,-5-3 0,2 0 148,-1 3 1,-1-3-2,4 3 1,0 3 85,0 1 1,4 3-51,-4 5 0,-1-2 108,2 5 1,-2 1-111,2 7 1,2 4-21,-2 7 1,1-1-13,-2 5 0,3 4 17,-2 3 0,1 5-83,-1-4 1,2 0 24,-3 0 1,0-4-12,0 0 0,1-2 0,3-5 1,1-1-5,-1-4 1,-3-1-398,-1-2-85,1 2 1,2-7-647,-2 4 1150,2-4 0,-9 2 0,4-5 0</inkml:trace>
  <inkml:trace contextRef="#ctx0" brushRef="#br0" timeOffset="60">10070 7755 7973,'0'-11'0,"0"-1"0,0 5 200,0-1 0,0 4 184,0-3 69,0 4-67,-5 3 1,-2 12-101,-4 7 1,-1 6-142,1 2 0,0 8 20,-1-1 0,1 8-194,-1 0 1,2 3 72,3 0 1,-2-4-16,5-3 1,0 1-4,4-1 0,0-3-201,0-5 1,5-6 16,3-1 0,3-1-17,4-7 1,-1-1 126,5-7 1,0 2 12,4-5 1,4 0 49,0-4 1,3-1-38,-3-3 1,1-6 6,-2-6 0,-2-3-52,3 4 0,-3-5-5,-1 1 0,-7-3 3,-4-1 1,-2 1-21,-6-1 1,0-1 178,-4-3 1,-2 3-135,-1-3 0,-4-2 97,-4-1 1,-4 0-118,-1 0 1,-4 1 4,1-2 0,-3 0 6,0 4 0,0 0-100,3 4 0,-3 3-243,3 5 0,-1 1 135,1 10 1,-1 0-731,4 4 991,-4 5 0,2 2 0,-4 4 0</inkml:trace>
  <inkml:trace contextRef="#ctx0" brushRef="#br0" timeOffset="61">9955 8109 8706,'12'0'478,"-1"0"0,1 0-168,-1 0 0,2 0-27,2 0 1,3 0-208,5 0 0,3 0-175,1 0 0,5 0-160,-2 0 0,-1-4-429,2 1 0,-7-1-322,-1 4 1010,0 0 0,-6 0 0,6 0 0</inkml:trace>
  <inkml:trace contextRef="#ctx0" brushRef="#br0" timeOffset="62">10481 7401 7861,'0'-11'61,"0"-1"43,5 1 0,-3 3 10,6 1 1,-4 4 63,3-1 0,-3 3 108,4 1 0,-2 1-157,2 3 1,6-1 15,-3 4 1,4 1-37,1 3 0,-4 6 35,4 2 1,0-1 17,-1 1 1,1 0-25,-5 3 0,-1 3-87,-2 1 0,1-2 41,-6 3 1,1 2-86,-4 2 1,0 2 32,0 1 0,-5 0-126,-2 0 0,0 1-39,0-1 1,3 0 101,-4 0 0,6-1-146,-2-2 1,3 1 86,1-6 1,0-3 80,0-4 0,0-5 24,0 1 1,0-2 236,0-2-73,0 1 85,5-1 1,-3-3-111,6 0-82,-6-6 0,5 3-42,-4-5 145,-1 5-181,8-3-6,-9 3 1,5-9-20,-2 0 1,-2-1 86,1 1 12,-1 3 336,-2-9-193,0 8-208,0-3-114,0 5 267,0 5-88,0 2 1,1 4-64,3 1 0,-3 0-18,3 3 1,1-2-44,-1 2 0,3-1 63,-3 2 1,0-2-122,-4 5 0,4-5 77,0 1 1,1 3-134,-2 1 0,0-2 42,5 2 0,-5-1-60,5 1 1,-4-1 111,3-3 0,-3-1-9,4 5 1,-4-5 41,3 1 1,-4-2-48,1-2 1,1 5 8,-2-1 0,1 0 13,-4-3 0,0-1 16,0 0 1,0-3 33,0 0 1,-1-1 20,-3 5 0,-1-5-2,-2 1 0,-4-4 26,4 3 1,0-3 73,0 4 0,3-6-132,-4 2 160,1 2 1,-5-4 115,1 2 0,3 1-33,1-2 0,3 1-184,-4-4 0,4 0 56,-3 0-505,4-5-895,-7-1 1308,4-6 0,-11-4 0,0-2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70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6510 4191 8198,'0'-6'-1339,"0"0"1534,0 2 44,0 3 139,0-4 206,0 5-401,-5 0 1,0 5 14,-3 2 0,-2 0-50,2 0 1,-1 1 0,2 3 0,-3 2-114,2 2 1,-2-1 70,-1 5 1,-1 0-70,1 4 0,-2 5 89,-2 2 0,6 2-173,-3-1 0,5 5 90,-1-1 0,-1 3-116,6 0 1,-5-3 41,4 3 1,0 2 78,4-2 0,0-4-165,0-3 0,0-2 86,0 1 0,5-1-41,3-2 0,2-4 41,2 0 1,-1-2-10,0-5 1,2-1-10,2-4 1,-2 1-66,2-1 135,3 0 0,-3-3-45,0 0 1,1-6 50,-9 2 1,0-3-57,0-1-760,-4 0 242,7 0 547,-9 0 0,9 0 0,-3 0 0</inkml:trace>
  <inkml:trace contextRef="#ctx0" brushRef="#br0" timeOffset="1">6761 4637 8085,'-1'-10'-565,"-3"2"0,3 2 754,-3 2 1010,3 3-576,-4-4-418,3 5 0,-3 1-171,5 3 0,0 3 106,0 9 0,4-1-160,0 8 1,0-3 50,-4 7 1,4 0-182,-1 0 0,1 4 73,-4-5 1,0 1-288,0-4 1,4-2 117,0-2 0,0-2-273,-4-6 153,0 1 169,0-1-304,5-5 170,-4-1 331,4-5 0,-5-1 0,0-3 0,0-2 0,0-5 0</inkml:trace>
  <inkml:trace contextRef="#ctx0" brushRef="#br0" timeOffset="2">6750 4740 8155,'-7'-12'0,"-1"1"-3,4-1 0,-1 1 106,1 0-9,3 4 220,-5-3-253,6 9 1,2-3 135,2 8 1,2 2-225,5 6 1,1 0 112,-1 3 0,4 3-59,1 5 1,3 0 76,-4 0 0,4-4-271,-4 0 0,4-4 1,-4 4 1,2-5 14,-2 1 1,-2-6 171,2-1 1,-2-2-29,-2 2 0,-3-3 392,-1-5-228,1 0 187,3 0-278,-4 0 0,2-1 198,-6-3 1,1-3 17,-4-4 0,0 0 28,0-1 0,0-1-257,0-2 0,-4-1 106,1-3 1,-5-4-204,4 0 0,0 0 103,4-3 1,-3 1-247,-1 3 1,0-1 67,4 0 1,0 5-285,0 3-224,0-3-405,0 5-293,0-3 376,0 10 751,0 1 0,-5 15 0,-1 2 0</inkml:trace>
  <inkml:trace contextRef="#ctx0" brushRef="#br0" timeOffset="3">7172 4580 8090,'-6'-5'-234,"1"-2"156,5-4 78,0 5 0,0-1 6,0 3 316,5 3 1,-4-3-70,3 8 0,-3 3-139,-1 4 1,4 2-69,0 2 0,0 3-19,-4 4 1,0 5-72,0 0 0,0 1 133,0-2 1,0-2-216,0 3 1,4-3 53,-1-1 0,2-4-11,-1 0 0,-3-5 57,3 1 1,1-2 52,-1-2 0,1-3-22,-1 0 19,-3-1 17,9 0 1,-7 1-29,5-4 1,-5 0 280,5-4-260,0 0 0,3 0 138,1 0 0,-1 0-126,0 0 1,5 0-45,-1 0 1,0-4-27,-4 0 0,1 1-156,-1 3 0,1-4-104,-1 0 1,-1-1 99,-2 1 0,2 3-64,-2-3 0,-3 2-113,-1-2 361,2 2 0,-5-8 0,4 4 0</inkml:trace>
  <inkml:trace contextRef="#ctx0" brushRef="#br0" timeOffset="4">7172 4865 8553,'5'-10'141,"3"3"1,6-2-100,1 5 1,5 0 25,0 4 0,1-4 76,2 0 0,0-3-353,0 3 0,-1-1-217,1 1 0,-5 2 261,-3-6 1,-2 5-704,-2 0 868,-4-4 0,3 6 0,-4-4 0</inkml:trace>
  <inkml:trace contextRef="#ctx0" brushRef="#br0" timeOffset="5">7138 4614 8073,'0'-11'0,"0"-1"77,0 1 0,10-1 100,5 1 0,6 0-287,2-1 0,-1 2 44,1 2 1,4-1 21,0 6 0,-1-1-19,-3 4 1,4 0 62,-1 0 0,-4 0 0,-6 0 0</inkml:trace>
  <inkml:trace contextRef="#ctx0" brushRef="#br0" timeOffset="6">7618 4603 8099,'-12'-7'-675,"6"-3"449,1 9 691,5-4 1,0 3 519,0-1 66,0 1-935,0-3 1,0 7-12,0 1 0,1 1-56,3 8 1,-2-2 119,6 9 1,-5 0-200,0 4 1,-1 0 122,-2-1 1,4 1-243,-1 0 0,1 4-77,-4-1 1,0-3-37,0-4 0,1-5 53,3 1 1,-3-2 122,3-1 0,-1-1 92,1 0 1,-3-3-124,3 0 165,2-6 1,-3 7 5,4-5-2,-4 0 0,7-4-5,-2 0 1,2 0-32,1 0 1,1 0-13,-1 0 1,2 0 6,2 0 1,-2-2-253,2-1 1,-3 1 71,0-1 0,-1-3-205,1 3 167,-1-1-411,-5-1 618,5 3 0,-5-8 0,5 4 0</inkml:trace>
  <inkml:trace contextRef="#ctx0" brushRef="#br0" timeOffset="7">7618 4808 8142,'-7'-5'629,"2"3"-334,5-6 0,2 4-296,1-3 1,0 4 65,5-1 1,-1 3 53,5 1 1,0 0-245,3 0 0,3 0 116,5 0 1,0 0-459,0 0 0,1 0 250,3 0 1,-3 0 216,2 0 0,-2-5 0,-1-1 0</inkml:trace>
  <inkml:trace contextRef="#ctx0" brushRef="#br0" timeOffset="8">7595 4603 8183,'6'-18'0,"4"1"280,-2 6 0,2 1-103,2 2 0,3-2-178,0 2 0,5 0-62,-1 0 1,-1 2 134,1 2 1,0 2-152,4-1 0,-4-2 139,0 1 1,-5 0-880,1 4 819,-2 0 0,-2 5 0,1 1 0</inkml:trace>
  <inkml:trace contextRef="#ctx0" brushRef="#br0" timeOffset="9">8040 4534 8224,'-6'-11'183,"-3"3"276,5 0-891,0 6-274,4-3 0,0 6 969,0 3-111,0 2 0,0 11 173,0 2 0,4 4-168,0 3 1,4 0-222,-5 4 0,5 1 65,-4 3 1,4-4-176,-5 1 1,5-6 119,-4 2 0,1-8 67,-1-4 1,-3-2-121,3-2 10,2 1 1,-5-5-687,3 1 783,2-6 0,-4 3 0,3-5 0</inkml:trace>
  <inkml:trace contextRef="#ctx0" brushRef="#br0" timeOffset="10">7938 4568 8224,'0'-11'-133,"1"0"133,3-1 0,-2 2 0,6 2 0,-1-1 66,5 6 1,3-1 94,0 4 0,6 0 104,-2 0 0,3 1-105,5 3 0,-3 2-265,3 6 0,-3 0 113,-1 4 0,0 1-281,-1 6 0,-4 0 39,-3 0 1,-3 0 151,-5 0 0,2-1 14,-5 1 0,0-1-16,-4-3 0,-1 2 216,-3-2 0,-4 2-129,-7-2 0,1 2 130,-5-2 1,1-2-70,-1-2 0,-2 2 2,2-2 0,1-1-47,-1-7-207,5 4 107,-3-10-297,6 4 378,5-5 0,6-5 0,6-2 0</inkml:trace>
  <inkml:trace contextRef="#ctx0" brushRef="#br0" timeOffset="11">8383 4568 8084,'0'-17'0,"0"0"160,0 6 0,0 3 815,0 0-869,0 6 1,1-3 303,3 5-274,-3 0 0,4 5 99,-5 3 0,4 7-324,0 4 0,1 7-13,-1 5 1,-3 2 18,3 1 1,-3-3-180,-1-1 0,4-3 123,0 3 1,0-6-19,-4-1 0,3-1 102,1-7 1,1 0-14,-1-3 0,-1-2 7,4-3 0,1 2-36,3-5 0,-2 4 42,3-5 1,-4 1 6,8-4 0,-2 0-64,1 0 0,-2 0-110,2 0 1,1 0-629,0 0 850,4 0 0,-2-10 0,4-3 0</inkml:trace>
  <inkml:trace contextRef="#ctx0" brushRef="#br0" timeOffset="12">8748 4637 8110,'-3'-8'-155,"-1"1"290,0 4 226,4-2 493,0 5 1,0 5-816,0 3 1,0 3 80,0 4 1,0-1-200,0 5 0,0 0 62,0 4 1,1-1-141,3-3 1,1 1-6,3-5 0,2 4-20,-3-3 0,7-1 94,2-4 0,-1-1 75,-4-2 1,5 1-52,-1-5 1,1 0 17,0-4 0,-3 0-124,7 0 1,-7 0 119,3 0 1,-4 0-345,0 0 0,-1-2-121,1-2 515,-6 3 0,4-9 0,-4 4 0</inkml:trace>
  <inkml:trace contextRef="#ctx0" brushRef="#br0" timeOffset="13">8726 4774 8174,'0'-6'1165,"1"-3"-1054,3 5 1,6 0 118,5 4 1,5 0-189,-1 0 1,3 0-122,1 0 1,0-4-154,-1 0 1,1-1-397,0 2 0,-1 1 166,-3-1 462,-3 1 0,1-3 0,0-1 0</inkml:trace>
  <inkml:trace contextRef="#ctx0" brushRef="#br0" timeOffset="14">8703 4580 8110,'0'-18'0,"0"3"0,1 2 127,3 2 0,2-1 334,6 1 0,4 3-442,3 1 0,3 3 91,0-4 1,3 4-360,1-3 0,0 4 174,4-1 0,1 3-1088,3 1 1163,-5 0 0,9 0 0,-2 0 0</inkml:trace>
  <inkml:trace contextRef="#ctx0" brushRef="#br0" timeOffset="15">9536 4408 8228,'-5'-6'1304,"4"1"-1474,-4 5 156,5 0 0,0 5 56,0 3 1,0 7-87,0 4 0,0 4 61,0 3 0,5 4 130,3 4 1,-2-1-251,2-3 0,-5 6 71,5-6 1,-4 1-320,3-8 1,-4-2 120,1-2 0,1-2 210,-1-6 0,3 1-167,-3-1 87,0 0 0,0-3-432,0 0 264,-1-6 268,-3 8 0,5-8 0,2 3 0</inkml:trace>
  <inkml:trace contextRef="#ctx0" brushRef="#br0" timeOffset="16">9708 4511 8067,'-7'-11'899,"-3"-1"-74,9 1-1172,-4 5 397,5 1 36,0 15 1,4 2-14,0 11 1,3 5-204,-3 3 0,4 2-149,-5 1 0,5-1 159,-4-3 1,1 2-230,-1-5 0,-2-4 81,6-4 0,-6-5-23,2 1 0,1-6-24,-1-2 315,0 1 0,1 3 0,1 1 0</inkml:trace>
  <inkml:trace contextRef="#ctx0" brushRef="#br0" timeOffset="17">9514 4728 8274,'5'-7'377,"2"-1"1,5 5-760,3 0 1,-1 1 216,5 2 1,-4 0-104,4 0 0,0 2-332,4 1 600,0-1 0,5 8 0,1-4 0</inkml:trace>
  <inkml:trace contextRef="#ctx0" brushRef="#br0" timeOffset="18">9890 4557 8060,'0'-11'0,"0"-1"277,0 1 1,0-1 54,0 1-323,0-1-7,0 6 391,0 1-318,0 15 0,0 3-63,0 10 0,4 3-42,0 1 1,4 5 62,-4-2 1,3 2-435,-3-2 0,1 2 177,-1-5 0,-3-2-194,3-6 0,1-1 76,-1-3 0,0-2-290,-4 2 632,5-2 0,-4-2 0,4 1 0</inkml:trace>
  <inkml:trace contextRef="#ctx0" brushRef="#br0" timeOffset="19">10199 4534 8183,'0'12'138,"0"-1"1,0 5-284,0 3 1,0 3 17,0 1 1,0 4 178,0-1 0,4 5-163,-1-5 0,5 0 120,-4-7 0,0 1-140,-4-5 1,3 0 30,1-3 0,1-2-127,-1-2 1,-3-2-59,3-2 285,-2-3 0,3 4 0,1-5 0</inkml:trace>
  <inkml:trace contextRef="#ctx0" brushRef="#br0" timeOffset="20">10028 4580 8039,'0'-18'703,"1"5"-492,3 6 0,6-1-819,5-3 0,5 4 131,-1 4 0,2-3 520,-2 3 1,6-1 5,-2 4 1,2 0-64,-2 0 1,1 0-201,3 0 0,-7 0 214,3 0 0,-3 0 0,3 0 0</inkml:trace>
  <inkml:trace contextRef="#ctx0" brushRef="#br0" timeOffset="21">10564 4466 8306,'-4'-12'1278,"1"1"-953,-1 4-352,-1-3-21,-2 9 0,-4-4 88,0 5 1,-1 0-244,1 0 1,-4 5 93,-1 3 1,5 2 28,3 1 1,1 1 49,-5-1 1,5 4-131,-1 0 0,5 2 57,0-2 0,1-2 57,2 2 0,2-2 34,1-2 1,4 1-27,4-1 1,6 0 17,2 1 1,-1-5-32,1 1 1,0-4-110,3 4 1,1-5 108,0 5 1,-4-4 18,0 3 1,-5 0 190,1 0-166,-2 3 85,-1-3 1,-6 4-103,-2 1 0,-3-1 328,-1 1 0,-1-5-65,-3 1 1,-8 3 265,-7 4 1,-3 1-273,-5-5 0,2 2-270,-6 2 0,6-4-154,-2 1 1,3-1-485,1-3 1,5-2 674,3 2 0,-3-1 0,1 5 0</inkml:trace>
  <inkml:trace contextRef="#ctx0" brushRef="#br0" timeOffset="22">11090 4443 8187,'-8'-4'781,"0"0"-686,6 0-63,-3 4 1,6 2-341,3 1 0,-2 8 233,6 4 1,-5 5 45,0-1 1,4 8 135,0 3 1,-2-1-155,-1 2 1,1-5 78,-1 5 1,0-7-104,-4-1 1,1-2 13,3-5 0,-3-1 138,3-4 0,-3 1 153,-1-1 1,0-3 8,0-1-58,0-4 1,4 3-18,0-2 150,0-3 1,-3 4 78,3-5-200,2 0 1,6-3-92,-1-1 0,2 0-179,2 4 0,-2-4 46,2 0 1,-2-1 149,-2 2 0,0 1-305,1-2 1,-1 3 56,1 1 1,-5 0-443,1 0 0,-4-4-155,3 1 722,-4-1 0,7 4 0,-4 0 0</inkml:trace>
  <inkml:trace contextRef="#ctx0" brushRef="#br0" timeOffset="23">11467 4557 8093,'0'-18'0,"0"0"-66,0 3 0,0 2-193,0-2 372,5 3-192,1 0 564,0 6 911,-1 1-1365,-5 5 1,0 6 85,0 5 1,4 6-187,0 6 0,0 1 102,-4 3 1,0 2-108,0 5 0,0-4-36,0 1 1,0-4-172,0 3 0,4-6-175,-1-1 1,1-1 154,-4-7 1,2 0-119,1-4 1,-1-3-74,1 0 492,4-1 0,-1 0 0,5-2 0</inkml:trace>
  <inkml:trace contextRef="#ctx0" brushRef="#br0" timeOffset="24">11661 4534 8049,'0'-11'-802,"0"4"594,0-3 178,0 9 1,0-3 50,0 8 1,0 4 68,0 7 0,0 4 192,0 7 0,4 2-270,-1 3 0,1 2 32,-4-3 0,0-2-223,0-1 1,1-3 77,3-1 1,-3-5-72,3-3 0,-2-3 92,-2 0 0,3-5-426,1 1 77,0-5 429,-4 2 0,5-5 0,1 0 0</inkml:trace>
  <inkml:trace contextRef="#ctx0" brushRef="#br0" timeOffset="25">11672 4683 8049,'0'-18'213,"-4"1"347,1 6-213,-1-1-599,4 1 333,0 5 0,1 2-187,3 8 0,2 3 71,6 9 1,-1-3 5,0 7 0,1-5 91,-1 4-184,6 0 83,-5 4 1,5-6 81,-6-1 1,1-4-272,-1 0 72,1-1 196,-1 1 0,0-6 15,1-2 239,-1-3 1,1-1 72,-1 0-12,-5 0 1,3-1 19,-5-3 1,4-2-13,-4-6 1,-1 1-42,-3-1 0,0 1-76,0 0 1,0-6-66,0-2 0,0 1 79,0-1 1,-1-1-214,-3-7 1,2 3-114,-6-3 0,4 3-209,-3 2 1,3 0-50,-4 3 1,6 2-243,-2 6 0,3 0-474,1-1 403,0 6-360,0 1 1,0 6 996,0 3 0,0 7 0,0 7 0</inkml:trace>
  <inkml:trace contextRef="#ctx0" brushRef="#br0" timeOffset="26">12129 4454 8385,'0'-11'396,"0"-1"-1683,0 1 746,0 5 660,-5 0 0,4 8 772,-3 2-625,3 7 1,-1 3 71,-2 5 1,3 1-145,-3 7 1,3-3-271,1 3 0,0 1 85,0-2 0,0 2-36,0-1 0,0-4 128,0-1 1,1 0-197,3-7 1,-1 4 20,4-3 0,-3-3-74,4-5 1,-4 1 17,3-5 0,1 3 90,3-3 1,1 0-266,-1-4 1,-3 4 92,-1 0 1,1-1-399,3-3 348,1 0 1,-1-1 261,1-3 0,-1-2 0,0-5 0</inkml:trace>
  <inkml:trace contextRef="#ctx0" brushRef="#br0" timeOffset="27">12072 4671 8413,'0'-6'1573,"5"1"-1762,3 5 1,2 0 180,1 0 1,2 0-97,2 0 1,-1 0-207,5 0 252,-5 0 0,6 0-213,-4 0 1,3 0 141,-4 0 0,0 0-687,-4 0 816,1-5 0,-1 3 0,1-3 0</inkml:trace>
  <inkml:trace contextRef="#ctx0" brushRef="#br0" timeOffset="28">12072 4477 8088,'-6'0'590,"3"-4"-230,11 0 0,0-3-304,12 3 0,-5-1-259,4 1 0,0 3 82,4-3 0,-1 3 133,1 1 1,0 0-1011,0 0 998,-5 0 0,-2 0 0,-4 0 0</inkml:trace>
  <inkml:trace contextRef="#ctx0" brushRef="#br0" timeOffset="29">12266 3940 8129,'0'-7'621,"0"-1"-510,0 5 249,0-2 1068,0 5-1261,5 0 0,-2 2 87,4 1 1,1 4-51,3 4 1,2 6 34,2 2 1,3 2 70,5 2 0,0 1-91,-1 3 1,5 3-25,0 8 0,3-2-165,-3 2 0,-4 3 110,-4 1 1,-1-2-422,1 2 1,-3 0 265,-5 4 0,1-2-395,-1-2 1,-4 1 199,-4-5 1,-1 4-46,-2-4 0,0 0-18,0-4 1,-4-1-107,0-2 1,-5 1 102,2-6 0,-4 1 117,0-4 0,-4-1 65,0 1 1,-2-1-76,2-3 1,1-3 337,-5-4 0,5 3-236,-1 0 0,2-3-385,2-5 22,-1 1 79,1 3 0,3 0-154,1-4 0,4-1-136,-1-2 641,3-2 0,1 8 0,0-4 0</inkml:trace>
  <inkml:trace contextRef="#ctx0" brushRef="#br0" timeOffset="30">2090 11067 8161,'0'-7'-599,"0"-3"1475,0 9 21,0-9-411,0 9-1,0-4-254,-5 5 0,2 1-15,-4 3 1,4 2-81,-1 5 0,3 2 122,1 2 0,0 3-384,0 5 1,1 5 126,3 2 0,1-1-121,3 2 1,2-1 60,-2 5 0,-2 0-126,2 3 1,-5-3-68,5-1 1,-5-1-61,0-7 0,-1 5 103,-2-4 0,0-1 129,0-3 1,0-4-44,0 0 1,0-5-110,0 1 128,0-2 0,1-3-55,3-2 1,-3-2-384,3-2 9,-3-3-274,-1 4 807,0-5 0,0 0 0</inkml:trace>
  <inkml:trace contextRef="#ctx0" brushRef="#br0" timeOffset="31">1896 11181 8103,'-5'-18'0,"4"2"1,-3 4 0,2 1 120,2 0 0,2-1 120,2 1 1,2-1-58,5 1 0,1-1 24,-1 1 0,6 0-24,2-1 0,2 5-107,2-1 1,1 2 101,3-2 1,2-1-12,5 5 0,4 0-191,0 4 1,-3 0 106,-5 0 1,-1 2-251,2 2 0,-3-2 92,-5 6 1,-2-1-135,-2 5 1,1-1 69,-4 1 1,-2 3-29,-7 0 1,2 4 89,-5-4 0,0 6-24,-4-2 1,-7-2 211,-4 2 0,-7-3-97,-8 3 0,-4 0 191,-4 4 0,0-1-44,0 1 0,-6-1-104,-2-3 0,3 0 6,1-8 0,8 3-106,3-6 1,8-3-164,4-1-170,7-3 1,4-2 374,8-3 0,2-2 0,6-6 0</inkml:trace>
  <inkml:trace contextRef="#ctx0" brushRef="#br0" timeOffset="32">2798 10873 7956,'-5'-7'-1025,"4"-3"2455,-4 4-383,5-1-431,0-3 20,0 9-368,0-4 1,0 6-257,0 3 0,-2-1 101,-1 4 1,-2 5-96,-3 3 0,-2 5 13,2-1 1,-2 8-166,-1 3 0,-1 3 75,1 2 1,-1 0 96,1 3 0,-1 3 28,1 4 0,3 1-4,1 0 1,4 3-234,-1 1 0,3-5 224,1-3 1,1-1-139,3 1 0,4-3 75,7-5 0,-2-4-11,2-4 0,-1-3-179,1-4 1,-1 1 119,5-4 1,-5 0-104,1-1 0,-2-6 81,-1 3 0,-2-3 45,-3 2 1,2-3 99,-5-1 1,4-3-308,-5 4 0,2-6-181,-1 2 0,-2-1-698,1 0 1143,4-1 0,-1 3 0,5-5 0</inkml:trace>
  <inkml:trace contextRef="#ctx0" brushRef="#br0" timeOffset="33">3004 11147 8207,'0'-7'564,"0"-3"-125,0 9-196,0-4 0,-2 6-88,-1 3 0,1 2 58,-1 6 0,1 4-134,2 3 1,2 3 60,1 1 0,-1 1 16,1 2 0,2 0-190,-1 4 0,1-3 44,-1 3 0,-1-3-149,4 4 1,-4-9 37,1 5 0,-2-11-92,2 4 0,-3-3-24,3-1 1,1-1 0,-1-4 0,1-3 3,-1-1 0,-3-3-240,3 4 1,-2-6 17,2 2 0,-2-1-136,1 1 571,-1-3 0,-2 4 0,0-5 0</inkml:trace>
  <inkml:trace contextRef="#ctx0" brushRef="#br0" timeOffset="34">3289 11101 8017,'-5'-11'828,"4"-1"-830,-4 6 1,5 2 191,0 8 1,1 2 240,3 6 0,-3 5-44,3 6-274,-3 5 1,-1 8-31,0 2 1,1 1-159,3 3 0,-2 1-275,1-5 0,0 3 202,1-7 0,-3-2 0,3-9 1,1-1 69,-1 1 0,1-5-35,-1-3 0,-3-6 9,3-1 1,1-4 52,-1 3-476,-1-4-327,-3 2 854,0-5 0,0 5 0,0 1 0</inkml:trace>
  <inkml:trace contextRef="#ctx0" brushRef="#br0" timeOffset="35">3015 11501 8028,'1'-10'531,"3"2"-190,3-2 0,4 7-269,0-4 1,2 4-131,2-1 0,3 3-7,5 1 1,0-4 80,0 1 0,3-1-570,1 4 1,1-2 247,-2-1 0,-1 1 306,1-1 0,-2-4 0,-1 1 0</inkml:trace>
  <inkml:trace contextRef="#ctx0" brushRef="#br0" timeOffset="36">3449 11010 8134,'-5'-18'-262,"4"1"218,-3 6 1,3 0-470,1-1 21,0 6 2120,0 1-572,0 0-407,5 3 0,-3-3-214,6 5 1,-4 5-112,3 3 0,2 3-64,6 5 0,-1 1 0,5 6 1,-3 1-47,3 3 0,-4-2-142,4 6 0,0 1-30,4 6 0,-4-3 96,0 3 1,-4 2-538,4-2 1,-5 4 224,1-4 0,-3 0-314,-5-4 1,0 2 210,-3 2 1,-3-7-101,3 4 1,-3-9 53,-1 1 1,-4-3 109,0-1 1,-5-2-74,2-2 1,-3-2 100,-2-6 1,5-1-790,-1-2 974,5 2 0,-7-8 0,4 3 0</inkml:trace>
  <inkml:trace contextRef="#ctx0" brushRef="#br0" timeOffset="37">4054 11295 8105,'12'0'487,"-1"0"-234,1 0 1,-1 0 48,1 0 0,0-4-49,3 1 1,3-1-122,5 4 0,0-4-11,0 0 1,0-1 46,-1 1 1,0 2-97,-3-6 1,1 6-270,-4-2 0,-1-1-507,-4 1 0,1 0 43,-1 4-750,-5 0 1411,-1 0 0,-5 5 0,0 2 0</inkml:trace>
  <inkml:trace contextRef="#ctx0" brushRef="#br0" timeOffset="38">4112 11501 8053,'1'-7'-1755,"3"4"2719,2-4 1,7 6-322,2-3 1,-2 3-136,2 1 0,1 0-201,-1 0 0,5 0-243,-5 0 1,5 0-484,-1 0 0,-1 0 303,1 0 0,-4 0-286,4 0 0,-5 0 402,1 0 0,3 0 0,0 0 0</inkml:trace>
  <inkml:trace contextRef="#ctx0" brushRef="#br0" timeOffset="39">5059 10679 8177,'0'-12'-59,"0"1"0,0 3-125,0 0 374,0 6 0,-1-7 159,-3 5-51,3 0-121,-4 4 1,4 0 160,-3 0 29,3 0 45,-4 0-324,0 0 0,3 2 51,-2 1 1,2 4 37,-2 4 0,3 2-27,-3 2 1,3 3-103,1 5 1,0 1 114,0 3 0,0-1-101,0 8 0,0-1 38,0 9 1,4-5 12,-1 1 1,6-1-42,-1 1 0,-2 1-101,2 3 1,-4 3 229,3-3 0,-3 2-110,4 2 0,-5-1-203,5 1 0,-4 0 221,4-1 0,-5-4-260,5-3 0,-4-4 14,3-3 1,-4 1 0,1-6 1,-3 5-112,-1-5 0,0 1 50,0-4 0,0 0 8,0-1 0,0-3 26,0 1 1,0-5 287,0 4 1,0-5-238,0 1 0,-4-2 224,0-2 0,-3-3-12,3-1-11,-5 1 0,3-2 42,-6-2 1,5 1-58,-1-1 1,0 0-76,-3-4 0,0 0 41,-1 0 1,1 0-371,-1 0 1,5 0 111,-1 0 0,6-2-1082,-2-1 634,2 1 666,2-8 0,6 4 0,0-6 0</inkml:trace>
  <inkml:trace contextRef="#ctx0" brushRef="#br0" timeOffset="40">5551 10587 6903,'0'-6'585,"0"1"-248,-6 5-61,5 0 1,-5 0 196,2 0 33,3 0-314,-9 0 1,5 1 97,-3 3 1,-1-2 109,5 6-371,-5 0 1,4 3 93,-2 0 1,-2 1-77,5-1 1,-4 2-24,5 2 1,-5 3 73,4 5 0,0 1-63,4 3 1,-1 0 59,-3 4 1,3 2-55,-3-3 0,3 3 42,1 2 1,0-2-87,0-3 0,0 3 91,0-2 0,4-2-33,0 1 0,4 1-148,0 3 1,2 0 77,2 0 1,-5 2 36,1 2 0,-1-1-10,5 5 1,-2 0 328,-2 3 0,1-3-112,-6 0 0,2-5-73,-1 1 0,-3-6-133,3-2 1,1-3-165,-1 3 0,1-6-12,-1-1 0,-1 0 171,4-4 0,-4-3-294,1 0 1,1-4 94,-2 0 0,1-1-232,-4 1 396,0-1 0,-1-1 148,-3-2 0,2 1-131,-6-5 1,2 1 161,-2-2 0,-2-1-124,2 1 1,-2-1 10,-1-2 1,-5 0-141,1 0 0,4 0 127,3 0 1,1 0-696,-5 0 412,6 0 1,-3-2-1148,5-1 672,0 1 722,9-3 0,2-5 0,4-3 0</inkml:trace>
  <inkml:trace contextRef="#ctx0" brushRef="#br0" timeOffset="41">5847 11843 7991,'-5'-6'1265,"4"1"-1040,-4 5 1,5 5-55,0 3 1,0 6 82,0 1 0,0 5-170,0-1 0,4 3 53,0 1 0,-1 3-121,-3 1 1,0 3 62,0-3 1,4 5-116,0-2 0,0-1-132,-4 2 0,1-6 85,3 2 1,-3-3-80,3-1 0,-3-4 35,-1 0 1,2-5-62,1 1 1,-1-2 22,1-2 0,-1-3-60,-2-1 0,0-3-127,0 4-284,0-6-118,0 3 189,0-5-7,5 0 572,-4 0 0,4-5 0,-5-1 0</inkml:trace>
  <inkml:trace contextRef="#ctx0" brushRef="#br0" timeOffset="42">6042 11901 8034,'0'-18'709,"0"6"-192,0 2 110,0 9-433,0 6 1,0 3 28,0 7 0,3 3-41,1 1 1,1 2-96,-1 2 0,-3 4-102,3-1 0,1 5 25,-1-5 1,4 6-46,-4-1 1,1-3 110,-2-2 0,-1 2-340,1-1 0,3-2 47,-3-6 1,1 1-58,-4-4 0,4 3-81,0-4 249,0 0 0,-4-3-250,0-1 196,0-5-790,0 5 636,0-10 0,0 5-567,0-2 881,0-3 0,-11 4 0,-1-5 0</inkml:trace>
  <inkml:trace contextRef="#ctx0" brushRef="#br0" timeOffset="43">5847 12277 8034,'-5'-6'0,"4"0"186,-3 2 108,3 3 0,2-4-103,3 5 0,2 0 0,6 0 1,4 0 222,3 0-242,3 0 1,2 0 8,3 0 0,-2 0-84,6 0 1,-6 0-619,2 0 1,-5 3 177,-2 1 343,1 5 0,-8-3 0,3 6 0</inkml:trace>
  <inkml:trace contextRef="#ctx0" brushRef="#br0" timeOffset="44">6453 10884 8098,'6'-11'-194,"-1"-1"187,-5 1 1,4-1 22,0 1 1,1 3 174,-1 1 0,-2-1 64,6-3 0,-1 3-35,5 0 0,-1 1-111,1-5 0,-1 5 49,1-1 1,-1 2 21,0-2 1,1-2-11,-1 3 0,1 1-137,-1 3 1,4 0-43,1-1 1,-1 3 105,-4-3 0,-3 3-199,-1 1 0,0 1 111,0 3 1,-2 2-149,-5 6 0,0 0 5,0 4 0,-1 1 17,-3 6 0,-3 4-24,-8 0 1,2 3-178,-2-3 1,-3-1 60,-1-3 0,1 0 141,-1 0 0,5-2 125,-1-2 1,2-2-122,2-6 0,-1 1 173,1-1 0,5-3-30,2-1 1,-1-3 185,1 4-182,0-6 0,5 4 21,3-6 0,-1 0 145,4 0 0,2 0-47,6 0 1,-1 0 237,5 0 1,0-2-127,4-2 1,4 3 177,0-3 1,0-1-79,0 1 1,-3 1-164,3 3 0,-4-4 14,-4 0 0,1-1-108,-5 1 1,2 3-344,-2-3 1,-6 3 149,2 1-1842,-2-5 1439,-2 3 0,-2-1 487,-5 6 0,-5 4 0,-2 4 0</inkml:trace>
  <inkml:trace contextRef="#ctx0" brushRef="#br0" timeOffset="45">6384 11329 8079,'0'-6'133,"0"1"0,2 1 82,1 0 0,0 1 128,4 3 0,-3 0-39,4 0 0,3 0-30,5 0 1,4 0-127,-1 0 1,2-2 114,2-1 1,4 1-160,0-1 0,3-4 130,-3 0 1,4 0-248,0 0 0,-2 3-52,2-4 1,-5 2-38,5-2 1,-6-2 87,2 2 0,-3 2-137,-1-2 0,-2 5-236,-2-5 0,-2 6 5,-6-2-1096,1 2 1072,-1 2 0,-5 2 406,-2 2 0,-18 7 0,-5 7 0</inkml:trace>
  <inkml:trace contextRef="#ctx0" brushRef="#br0" timeOffset="46">6601 11512 8088,'-7'0'-55,"-1"0"147,5-5 362,-2 4-29,5-4 216,0 5-391,-5 5 1,4 1-207,-3 6 0,3-1 140,1 0 1,0 2-198,0 2 1,4 2-38,0 2 0,-1 3-60,-3-3 0,2 2 130,1 2 1,-1 2-78,2-2 0,-3 3-137,-1-7 0,4-2 38,-1 2 0,3-5 23,-3 2 0,0-4 54,4 0 1,-3-2-213,4-3 39,-6 4-14,4-10-88,-1 4-345,-4-5 49,4 0 650,-5 5 0,0-4 0,0 4 0</inkml:trace>
  <inkml:trace contextRef="#ctx0" brushRef="#br0" timeOffset="47">6795 11524 7880,'0'-12'-97,"0"1"758,0-1-315,0 6-169,0 1 0,0 6 193,0 3-155,0 2 1,0 6-112,0-1 1,0 6-127,0 2 0,0 2-22,0 2 0,0 0 103,0 0 0,4 1-104,0 3 0,1-3 87,-1 2 1,-2-5-325,6-2 1,-5-2 87,0 3 1,2-4-32,-1-5 0,1-3 119,-1 0-16,-3-1-284,5 0 181,-6 3-680,0-9 905,0 4 0,-6 0 0,0 2 0</inkml:trace>
  <inkml:trace contextRef="#ctx0" brushRef="#br0" timeOffset="48">6396 11501 8149,'11'-12'0,"1"2"287,-1 3 0,2-4-25,2 4 1,3 1-1,4-2 1,6 2 191,3-2 1,2-1-128,1 5 1,-1-3-160,-2 3 0,2-4 73,-3 4 1,-1-3-335,2 3 0,-10 0 132,2 4 1,-4-4-922,0 1 0,-2 0 882,-6 7 0,0 2 0,1 6 0</inkml:trace>
  <inkml:trace contextRef="#ctx0" brushRef="#br0" timeOffset="49">7755 11318 7974,'-7'-5'0,"2"2"6,5-4 1,-1 4 145,-3 0 331,3-4 21,-4 1-194,5-6 1,0 5-79,0-1 1,-4 4-100,0-3 1,-1 4 100,1-1 0,2-1-82,-6 2 0,1-1-2,-5 4 0,0 0-239,-4 0 1,2 4-84,-5-1 1,0 10 143,-4-2 1,1 5-165,-1-1 0,1 3 68,3 4 1,-1 3-49,5 1 0,4-2 75,8 3 1,1-3-94,2-1 1,2-1-15,1-3 1,9-3-54,7-5 1,3 0 270,0-4 0,1-2-132,0-5 1,1-1 189,3-3 0,-3-2-104,3-6 1,0-4 161,0-3 0,0 0-88,-4-4 1,-4 3 197,0-7 1,-5 2 2,1-2 1,-6 2-49,-2-6 1,-4 1-14,1-4 0,-3 1-37,-1 2 1,-5-7-44,-3 0 1,-2-1 27,-1-3 1,3 4-102,0-4 1,1 4 76,-5-4 0,6 10-66,2 2 0,-1 6 60,1 5 0,1 6 50,3 5 156,-5 6-207,3-3 0,-3 10-158,5 2 1,0 5 94,0 3 0,0 3-35,0 5 0,5 1 61,3 2 0,2 0-133,1 4 0,0 4 52,-4 4 0,3 2-113,-2-2 0,1-1 92,-2 5 0,2-6-88,-5 2 0,0-2-111,-4-2 1,0-3 47,0-1 0,0-2-131,0-1 0,0-1 44,0-7 1,0-1-211,0 1 0,-4-5-115,0 1 1,1-6-498,3-1 1100,0-1 0,0 5 0,0-1 0</inkml:trace>
  <inkml:trace contextRef="#ctx0" brushRef="#br0" timeOffset="50">8154 10998 7996,'-5'-17'783,"4"4"-474,-3 5 1,3 4-484,1-3 308,0 4 88,-5-2 1,2 10-57,-4 3 1,1 7 27,-2 4 1,-1 3-90,5 1 0,-5 4-200,2 4 1,0 6-99,0 1 0,4 1 78,-1-1 1,3-2-196,1 2 0,0-4 149,0-3 1,0-4 5,0-4 1,5-4 23,3 0 1,2-6 69,1-2 1,5 0 49,-1-8 0,0 5 13,-4-4 1,2 0 100,2-4 0,-2-2-76,2-1 0,2-4 115,-2-4 1,4-1-64,-4 1 1,4-4 141,-3 0 0,0-6-108,-1 2 1,-2-2 137,2-2 0,-3-4-48,-5 0 1,2-4 26,-5 0 0,0-2-225,-4-1 0,-2 0 82,-1 0 0,-5 4-446,-7 4 0,1 2 204,-5 1 0,0 5-461,-4 3 1,-4 7 241,1 4 0,-1 3-68,4 1 0,0 1-99,0 3 541,1 2 0,4 11 0,1 1 0</inkml:trace>
  <inkml:trace contextRef="#ctx0" brushRef="#br0" timeOffset="51">8029 11215 7996,'-12'5'-371,"6"2"1376,1 4-609,5 1 0,5-5-21,3 1 1,2-4-78,1 3 0,6-4 55,2 1 0,7-3-180,5-1 0,2 0 14,1 0 0,-1 0-375,-2 0 1,0 0 174,-4 0 0,3-4-481,-3 0 1,-4-3 272,-4 3 0,-5 0 221,1 4 0,-2 0 0,-2 0 0</inkml:trace>
  <inkml:trace contextRef="#ctx0" brushRef="#br0" timeOffset="52">9080 11375 7970,'0'-11'317,"0"-1"0,0 5-91,0-1 1,0 4 285,0-3-28,0 4-337,0-7 48,-5 4 1,-1-2-118,-1 0 0,-3 6 91,2-2 1,-3 2-201,-5-2 0,2 2 45,-5-1 0,0 3-101,-3 3 0,3 0 70,-1 5 0,5-1-78,-4 5 0,5 0 101,-1 4 1,2-4-10,2 3 1,-1 3-171,1 1 0,1 3 47,2 1 1,-1-4-89,6 0 1,-1-1 48,4 1 1,5-2-24,2-1 1,4-4 60,0 3 0,6-6 57,2-1 0,2-5 56,2 0 1,0-1 172,0-2 1,0-5 12,-1-3 1,2-6-106,3-1 0,-7-4 126,3 3 1,-2-4-79,1 1 0,-4-2 136,-3-2 1,-6 0 17,-1 0 1,-4-4-8,3 1 0,-4-6-177,1 2 0,-4-7-2,-4-1 0,1-2-51,-4 2 1,-1 1 96,-3-4 1,1 4-190,2-1 0,-1 0 44,5 3 0,-3 0-77,3 8 1,-4 1 72,4 3 1,-1 5-48,2 3 1,1 6 292,-2 1 303,3 6-389,1-3-78,0 15 1,0 2 83,0 11 0,1 1-59,3 3 1,-1 6-30,4 5 0,0 5-84,0-1 0,2 3-204,-5 0 0,4 1 0,-5 0 0,1-1-256,-4 1 1,0-4-207,0 0 1,0-9 278,0 1 1,0-9-65,0-2 0,4-1-7,0-7 0,0 0-155,-4-3 639,0-1 0,5 0 0,1 1 0</inkml:trace>
  <inkml:trace contextRef="#ctx0" brushRef="#br0" timeOffset="53">9388 11215 8047,'5'-6'981,"-4"1"-157,4 5 121,-5 0-618,5 0 1,-2 4-157,5-1 1,-5 6 58,5-1 0,-4 3-161,3 5 1,1-4-9,3 4 1,1 0 3,-1-1 0,1 4-1,-1-3 0,1-1-238,-1-4 0,0 2-79,1 2 1,-1-6 129,1 2 1,-5-2-890,1 3 721,0-1 0,3-3-265,0-1 0,-4-3-19,-3 4 0,-2-6-792,2 2 1367,-3 2 0,4-4 0,-5 3 0</inkml:trace>
  <inkml:trace contextRef="#ctx0" brushRef="#br0" timeOffset="54">9685 11215 7874,'0'-11'24,"0"-1"1,0 1 146,0 0 1,0 3 797,0 0 65,0 6-275,-5-8-432,-2 8 1,-4 6-90,0 8 1,-2 7-241,-2 0 0,1 4-67,-5 3 0,3 0-84,-3 4 0,4-5-15,-4 2 0,4-3-368,-4-1 0,5-1-498,-1-3 1034,-3-3 0,5 1 0,-3 0 0</inkml:trace>
  <inkml:trace contextRef="#ctx0" brushRef="#br0" timeOffset="55">2273 13694 8020,'0'-7'-1158,"0"1"1119,0 2 973,-5 3-622,3-4 0,-3 4 245,5-3-185,0 2-265,0-3 0,0 7 121,0 1 0,0 4-205,0 4 1,-3 2 68,-1 2 1,0 3-50,4 5 1,-4 3-33,0 1 1,-3 5-147,3-2 0,-5 3-186,1 1 1,2 2 153,-2 2 0,1-4-105,-5 1 0,2 1 87,3-5 1,-2 3-25,5-7 0,-4-1 104,5-3 1,-1-4 40,4 0 0,-4-5-35,0 1 1,0-2 134,4-1 1,0-5-178,0 1 1,0-4 6,0 3 1,2-4 133,1 1 0,-1 2 0,3 0 0</inkml:trace>
  <inkml:trace contextRef="#ctx0" brushRef="#br0" timeOffset="56">2261 13819 8020,'0'-23'0,"-3"4"-7,-1 0 1,0 5 74,4-1 1,0 2 711,0 2-184,0 5-267,0 1 1,1 5-98,3 0 0,2 10-169,6 5 0,-1 9 67,1 3 0,-1 4 15,0 0 0,1 2-223,-1 1 0,2 0 84,2 1 0,-1-1-343,5 0 0,-5-3 133,1-1 1,2-4-203,-2 0 1,2-2 113,-2-1 1,-2-4-28,2 0 1,-6-5-24,-2 1 45,1-2 345,3-1 1,-4-5-181,-4 1-9,-1-6 62,-2 3 1,-2-3 78,-1 1 0,-4-1 0,-4 3 0</inkml:trace>
  <inkml:trace contextRef="#ctx0" brushRef="#br0" timeOffset="57">2250 14185 8020,'-6'-5'0,"-3"2"216,5-5 146,0 6 1,4-4-144,0 2 0,1 3 174,3-3 0,2 2-196,6 2 0,-1 0-1,1 0 1,3 0-782,0 0 411,6 0 0,-4 0-389,6 0 0,0-1 318,0-3 0,-4 2-399,0-6 644,0 6 0,4-8 0,0 3 0</inkml:trace>
  <inkml:trace contextRef="#ctx0" brushRef="#br0" timeOffset="58">2935 13774 7911,'0'-12'11,"-1"2"61,-3 2 730,3-2-492,-9 9 1,3-8-116,-4 5 0,3 0 29,1 4 0,-1 0-73,-3 0 1,-2 0-10,-2 0 1,2 6-151,-2 1 1,1 3 12,-1 2 1,1-3 29,-5 2 1,3-2-97,-3 6 0,4-2 85,-4-2 0,5 1-77,-1-1 1,2 4 57,2 1 0,3-2-58,1-7 0,4 3 3,-1-2 1,4-2 25,4 2 1,2-2-56,6 2 1,-1 1 75,1-6 1,4 3 57,3-3 0,-1 0-60,1 5 0,0-6 44,4 2 0,0 1-35,0-1 1,-1 3-18,1-3 0,-4 5-5,0-1 0,-5-2 0,1 2 0,-2-1-89,-1 5 1,-1-1 94,0 1 1,0-1-94,-4 0 0,-2 1 68,-5-1 1,0 1-19,0-1 1,-1 0 12,-3 1 1,-2-1 79,-6 1 0,0 0-67,-3 4 0,1-4 5,-5 4 1,-1-4-42,-2 0 1,3-1 1,0 1 0,5-2-178,-2-3 154,4-2-386,0-5 286,6 0 0,1-5-473,5-2 0,0-3 660,0-2 0,10 1 0,3-1 0</inkml:trace>
  <inkml:trace contextRef="#ctx0" brushRef="#br0" timeOffset="59">3369 13739 7843,'0'-11'-278,"0"3"-33,0 1 1,0 3 359,0-4 1,-4 4 817,1-3-554,-1 4 0,0-3 487,0 2-361,-5 3-271,3-4 0,-2 5-97,1 0 0,3 0 76,-4 0 1,4 0-155,-3 0 1,-1 5 115,-3 2 0,-1 0-74,1 0 1,0 1 91,-1 3 0,1 1-145,-1-1 0,0 2 13,-4 2 1,4-2-77,-4 2 1,4-2 8,0-2 1,5 4 114,-1 1 1,4-1-50,-3-4 1,4 1 37,-1-1 0,3 1-28,1-1 1,5 0 14,3 1 0,2-5 2,1 1 1,5-2-14,-1 2 0,5 2 4,-1-2 1,1-3-47,-1-1 1,3 1 50,-3-1 0,3 3-117,0-3 0,-4 4 61,-3-5 0,2 6-106,-2-1 0,0-2 120,-3 2 1,-1 0-3,1 3 0,-5 0 17,1 1 1,-6-1 6,2 1 1,-2-1 10,-2 0 1,-2 1-34,-2-1 0,-2 2 41,-5 2 0,-5-2-28,1 2 0,-5-2 38,1-2 0,-3 1-72,-1-1 0,-1 1-97,-2-1 0,3-5 73,0-2 0,5-3-292,7-1-587,-1 0 468,6 0 481,1 0 0,5-5 0,0-1 0</inkml:trace>
  <inkml:trace contextRef="#ctx0" brushRef="#br0" timeOffset="60">3735 13808 7942,'-7'0'-546,"-3"0"1,8-4 1320,-6 0-315,5 0 226,-2 4 762,5 0-1214,0 5 0,0 2-122,0 4 0,-1 1 37,-3-1 1,3 6-146,-3 2 1,3 2-132,1 2 0,0 0 109,0 0 0,0 0-70,0-1 1,0 1 32,0 0 1,5-4 18,3 0 1,2-4 19,1 4 0,1-5-45,-1 2 1,0-4 54,1 0 1,-1-5 2,1 1 1,-1-2-108,1 2 1,-1-2 109,0-2 1,1-3-108,-1 3 1,2-3 87,2-1 1,-2-3-91,2-1 1,-2-5 68,-2 1 1,1-2 29,-1-1 0,2-2-2,2-2 1,-6 1 100,2-5 0,-3 0 116,-1-4 0,2 0-58,-5 0 1,0 0 72,-4 1 0,0-3-86,0-1 1,-1-2-182,-3-3 0,-1 0 102,-3 4 0,2 2-343,2 6-255,3-3-353,-9 9-535,8-3 984,-3 10 0,7 4 447,1 6 0,4 10 0,4-1 0</inkml:trace>
  <inkml:trace contextRef="#ctx0" brushRef="#br0" timeOffset="61">4203 13819 8066,'-6'-18'1520,"0"2"-1873,6 10 153,0 1 721,0 5 1,0 6-244,0 5 0,0 6-148,0 6 0,0 3-18,0 1 1,4 3-159,0-3 0,4 4-61,-5-5 0,3 5 101,-3-5 0,-1-3-494,1-4 1,3-1 211,-3 1 0,1 1-321,-4-5 1,4 1 225,0-5 0,1-3-107,-1-1 1,-3-3 489,3 4 0,-3-6 0,4 3 0,-4-10 0,4-1 0</inkml:trace>
  <inkml:trace contextRef="#ctx0" brushRef="#br0" timeOffset="62">4214 13888 7936,'-5'-18'0,"3"2"245,-6 4 1,6 1 1017,-2-1-985,2 1 0,2 3-295,0 1 32,6 4 94,0-2 1,5 10-161,1 3 0,-2 2 115,-3 1 0,4 6-335,-4 2 0,7-1 170,1 1 0,1-4-119,-5 4 0,4-5-45,1 1 0,0-4-43,-1-3 0,-2-3 155,2-5 0,-2 0 81,-2 0 0,1 0 125,-1 0 1,1-5-106,-1-3 1,-1-2 227,-2-1 1,1-1-51,-6 1 0,5-2 12,-4-2 1,1 1-2,-1-5 0,-3 1 123,3-1 0,1-2-114,-1 2 1,0 2 285,-4 2 128,0-3-361,0 6 0,1 0-208,3 8 0,-3 4 146,3 4 1,-3 8-114,-1 7 1,1 7 19,3 5 1,-3 3 27,3 4 1,-3 3-93,-1 4 0,0-3-185,0 0 1,4-1-243,0 1 0,1-3 203,-1-5 0,-3-5-61,3-2 1,1-7-184,-1-1 104,5-5 169,-3 3 1,2-11-416,-1-2-37,-4-3-32,7-1 699,-9 0 0,9-5 0,-3-1 0</inkml:trace>
  <inkml:trace contextRef="#ctx0" brushRef="#br0" timeOffset="63">4740 13819 7883,'0'-11'49,"1"-1"-179,3 1-64,-3 5 648,4 1 0,-4 6-163,3 3 1,-3 3 94,3 8 1,-2 5-117,-2 6 0,0 0-273,0 4 0,0 0 115,0 5 1,0-5-255,0 1 0,1-5-16,3 5 1,-3-7-10,3-1 0,2-2 121,2-6 1,-2 1 51,2-5 0,-1-3 126,5-1 0,-1-4-159,0 1 0,1-3 112,-1-1 1,1 0-99,-1 0 1,1 0 14,-1 0 1,-3-1-91,-1-3 1,1 1-191,3-4 0,1 3-31,-1-4 1,0 5 63,1-5 1,-4 2-144,-1-2 0,-1-2 26,2 2 0,1 2 52,-5-2 1,1 4 309,-1-3 0,-3-1 0,3-3 0,-8-1 0,-2 1 0,-6 0 0</inkml:trace>
  <inkml:trace contextRef="#ctx0" brushRef="#br0" timeOffset="64">4797 14002 7883,'-12'0'261,"6"0"348,1 0 1,5-1-354,0-3-14,0 3 0,1-4-155,3 5 1,2-2-27,6-2 0,3 3-118,0-3 1,6 3-58,-2 1 1,-3 0-285,-1 0 1,2 0-640,-2 0 737,0-5 1,-3 4-150,-1-3 1,-3 3-9,-1 1 457,-4 0 0,2-5 0,-5-2 0</inkml:trace>
  <inkml:trace contextRef="#ctx0" brushRef="#br0" timeOffset="65">4751 13751 7882,'0'-12'888,"5"1"205,3-1 1,11-3-737,4 0 0,1 5-274,-5 6 0,1-1 99,-5 1 1,6 0-2,-2 4 1,-2 0-324,2 0 98,-5 0 0,7 2-458,-6 1 0,0 0-1818,-3 5 2320,-1-1 0,0 5 0,1-1 0</inkml:trace>
  <inkml:trace contextRef="#ctx0" brushRef="#br0" timeOffset="66">5962 14048 9623,'11'-4'452,"1"0"0,-5-5-194,1 2 1,1-4-43,6 0 0,-2 0-114,2-1 0,1-1 16,0-2 1,3 1-129,-4-5 0,0 0-123,-4-4 0,3 4 108,-2 0 0,2 0-49,-7-4 0,0-3 20,0-1 1,-4-1-11,1 2 1,-3 1 17,-1-1 0,0-3-15,0-2 0,-1 3 12,-3 2 1,-1-2-6,-3 1 0,-2 4-38,2 4 0,0 5 49,0-1 125,-2 2 1,3 3-103,-4 2 1,3 5 69,1 6 1,0 4-5,0 4 0,-3 2 18,2 2 1,2 4-13,-2 8 1,4 2 26,-3 5 0,4 6-87,-1 2 0,2 2 46,-2 2 1,3-1-226,-3 1 0,3-2 59,1-2 0,-2-2-70,-1-6 0,1 0 73,-2 0 1,3-3 45,1-1 0,0-4 120,0 0 1,0-5-126,0-2 1,1-5 99,3 1 0,-1-2-132,4-2 207,-4 0 1,7 0-109,-2-4 0,-2 2 187,2-5-164,-1 0 0,5-4-1,-1 0 1,-3 0-217,-1 0 0,1 0 126,3 0 0,-3 0-414,0 0 1,-1-2 177,5-1 1,-1-2 320,1-3 0,-1-2 0,0 3 0</inkml:trace>
  <inkml:trace contextRef="#ctx0" brushRef="#br0" timeOffset="67">6921 13671 7967,'0'-12'98,"0"1"0,1 3 600,3 1-400,-3-1 92,4 2 321,-5-4-264,0 8-402,0-3 1,-1 5 108,-3 0 1,2 2-190,-6 1 0,1 4 122,-5 4 1,1 2-143,-1 2 1,-3-2-74,0 2 1,-2 1 3,2 0 0,2-1-27,-2-4 0,1 5 74,-1-1 1,2-1 94,-2-7 1,4 3-20,3-2 1,-2 1 120,2-1 1,3-2-7,1-2 0,-1-2 72,2 6-64,-6-6 22,7 9-233,-3-10 0,7 8 147,1-5 0,4-1-144,4-3 1,1 4 108,-1 0 1,4 0-30,1-4 0,4 4-33,-1-1 1,1 1 0,-1-4 0,1 0-22,-4 0 0,4 0-111,-1 0 1,-2 4-666,-2 0 306,-3 0-858,0 1 924,-6-4 0,-2 8 136,-8-5 0,-3 3 328,-9-3 0,-1 0 0,-6-4 0</inkml:trace>
  <inkml:trace contextRef="#ctx0" brushRef="#br0" timeOffset="68">6590 14093 7967,'11'-5'687,"1"3"-345,-1-6 1,1 6-187,-1-2 0,0 3 291,1 1-174,4 0 1,1 0-89,2 0 1,-3 1-119,-4 3 0,-1-2 10,1 6 0,-1-4-210,0 3 1,1-4-438,-1 0 1,-3 3 318,-1-3 0,1 1-158,4-4 0,-1 0-135,0 0-751,1 5 1295,-1-3 0,1 3 0,-1-5 0</inkml:trace>
  <inkml:trace contextRef="#ctx0" brushRef="#br0" timeOffset="69">7366 13511 7938,'-6'-12'1580,"1"6"-957,5 1-85,0 5-210,0 5 1,0 1-45,0 6 1,0 6-202,0 4 0,0 3 137,0 5 1,0 2-123,0 6 0,0-3 12,0 3 0,0 2-91,0-2 0,0 0 51,0-4 1,0 0-249,0 1 1,0-5-10,0 1 1,0-7 99,0-1 1,4-1 77,0-3 1,-1-2 13,-3-2 1,4-2 467,0-2-329,0-4 1,-3 2 231,3-6-278,-3 1 6,4-4-1546,-5 0 773,0-5-720,0-1 1,0-2 28,0 0 1360,-5 6 0,-1-8 0,-6 3 0</inkml:trace>
  <inkml:trace contextRef="#ctx0" brushRef="#br0" timeOffset="70">8634 13511 7968,'0'-12'160,"0"1"26,0 0-65,0 4 0,-4 1 342,1 2-8,-1 3-347,4-4 0,-2 5 53,-1 0 0,0 4-44,-4-1 0,3 10 97,-4-1 0,4 1-147,-3-1 1,0 4 23,0 3 1,-3 4-57,2 4 1,-2 0 32,-2 7 0,5-2-14,-1 6 1,4 1-124,-3-1 1,0 1 34,0-1 1,2-6-201,5 2 1,0-3 100,0-1 1,0-2-28,0-5 1,1 0 81,3 0 0,2-2 58,6-2 1,-1-1-11,0-3 1,5-2 4,-1 2 0,0-6 111,-4-1 0,1-2-124,-1 2-95,1 2 132,-1-9 0,-3 4-766,-1-5-31,-4 0-282,2 0 883,-5 0 1,-5-5 0,-1-1-1</inkml:trace>
  <inkml:trace contextRef="#ctx0" brushRef="#br0" timeOffset="71">8840 13808 8114,'0'-12'457,"0"1"0,-2 5-313,-1 2 241,1 3-163,-3 1 0,2 1 16,-1 3 1,0 3-1,4 8 1,0 3-221,0 5 0,0 0 100,0 0 0,0 3-202,0 1 0,1 4 38,3-5 0,1 5-3,3-5 0,1-3 101,-6-4 1,5-5-318,-4 1 1,3-2-82,-3-2 1,1 0-28,-1-4 0,-3 0-473,3-4-437,-3-1 482,-1 3 801,0-5 0,-5 5 0,-1 1 0</inkml:trace>
  <inkml:trace contextRef="#ctx0" brushRef="#br0" timeOffset="72">8817 14025 8114,'0'-12'1190,"1"5"-773,3-1 0,-1 6-197,4-2 1,1 3-137,3 1 1,1-2 100,-1-2 1,6 3-219,2-3 0,2 3 68,2 1 1,0 0-277,0 0 0,-1-4 119,1 1 0,0-5-198,0 4 1,-5-1 38,-3 1 1,-2 3-80,-2-3 1,-1 2-84,-2-2 0,-2 3-670,-2-3 1113,-3 2 0,-1-3 0,-6-1 0</inkml:trace>
  <inkml:trace contextRef="#ctx0" brushRef="#br0" timeOffset="73">8840 13751 7925,'11'-18'273,"-3"1"68,-1 6 0,6 0-584,6-1 62,8 1 0,2 1 114,5 2 1,-5 3 180,-2 5 1,-3 0 36,-1 0 0,-4 0-58,0 0 1,-1 0-355,1 0 1,-3 4 89,-4 0 1,-1 4-562,1 0 0,-6-2 732,-2 2 0,2 0 0,0 3 0</inkml:trace>
  <inkml:trace contextRef="#ctx0" brushRef="#br0" timeOffset="74">9342 13796 8470,'0'-6'1091,"0"11"0,-4 3-1103,1 7 134,-6 3 1,2 0-242,-4 4 0,3 1 90,1 0 0,0 4-135,0-1 0,2 1 92,5-4 0,0 2-6,0-2 0,0 5-25,0-9 1,5 1-80,2-4 0,7-8 141,2 4 0,4-5 48,-1 1 0,3-3 6,0-5 0,2-1 25,3-3 0,-3-2-95,3-6 1,1 0 50,-2-4 0,0 2 14,-7-5 0,1 4-2,-5-4 1,1 1 110,-5-1 0,-5-2-38,-2 2 1,-3-2-31,-1 2 1,-5-2-58,-2 2 0,-5-3 39,-3-1 1,-4 1-308,-8-1 1,2 5 106,-5 3 1,4 3-112,0 5 0,3-2 45,4 5 0,-2 0-2,6 4 1,1 1-97,7 3 1,-2-1-53,5 4 1,0 1 384,4 3 0,-5 1 0,-1-1 0</inkml:trace>
  <inkml:trace contextRef="#ctx0" brushRef="#br0" timeOffset="75">9753 13774 7962,'5'-18'0,"-3"1"884,2 6-510,-3-1 0,3 1 268,-1 0-521,1 4 557,-4 2-428,0 5 1,-1 5-192,-3 3 0,3 7 69,-3 4 1,-1 8-82,1 3 0,-1 5 58,1 3 0,3-3-181,-3 3 0,3-4-125,1-3 1,4 1 133,0-6 1,1 0-389,-2-7 1,0 1 191,5-5 1,-5-3-140,5-5 0,-5-3-116,0 4-770,4-6 285,-6 3 1003,4-5 0,-5-5 0,-5-6 0,-1-7 0</inkml:trace>
  <inkml:trace contextRef="#ctx0" brushRef="#br0" timeOffset="76">9639 13819 7850,'0'-23'239,"0"4"60,0 0 0,7 5-196,4-1 0,2-1-43,6 0 1,-2 2 109,3 7 1,0-3 37,-5 2 1,5 3 103,-1 1-142,3 3 0,0 1-119,-3 0 1,2 1-10,-2 3 1,-1-1-121,1 4 0,-5 1 106,1 3 0,-3 1-33,-5-1 1,2 0-1,-5 1 1,3-1-165,-3 1 1,0-1 99,-4 1 1,-5 0-142,-3 3 1,-3-1 88,-4 5 1,-3-1-91,-5 1 0,-2 3 110,2-3 1,-2 2-4,6 2 0,2-4 149,2 0 1,6-1 15,1 1 1,6 1 130,-2-4 0,3-1-47,1-4 0,5-1 138,2-2 1,7 1 110,2-5 1,4 3-100,-1-3 1,2 0-322,2-4 1,0 0 114,0 0 0,-1 0-213,-3 0 1,1 0 87,-5 0 0,2 0-750,-2 0 1,-2 4 75,2 0 710,-3 5 0,0-8 0,-1 4 0</inkml:trace>
  <inkml:trace contextRef="#ctx0" brushRef="#br0" timeOffset="77">10644 14219 7995,'0'-11'1318,"0"3"-1015,0 0 0,2 5 31,1-5-156,-1 5 0,4-7-35,-2 3 1,-3 0-119,3 0 0,1-1-54,-1-3 1,1-1 76,-1 1 1,-3-2-109,3-2 1,1 1-26,-1-5 1,-1 4-15,-3-4 1,0 0 21,0-4 0,0 0 49,0 0 0,0-5-42,0-2 0,4 0 85,0 0 1,0 3-71,-4-3 0,1 5 51,3-2 1,-3 7 110,3 1 1,-3 5-114,-1-2 1,1 9 546,3 3-37,-2-2-349,3 4 1,-5-1-137,0 6 1,3 5 98,1 7 0,1 3-68,-1 5 1,1 1 46,3 3 0,2 2 0,-2 5 1,2-4-51,1 1 1,1-4-103,-1 3 1,4-5 38,0 2 1,1-3-99,-5-1 1,2-1-49,2-3 0,-2-2 66,2-1 0,-6-4-311,-2 3 1,0-2 150,0-1 0,2-5-941,-5 1-48,0-1 495,-4 5 0,0-5 750,0 1 0,-5-5 0,-7 2 0,-5-5 0</inkml:trace>
  <inkml:trace contextRef="#ctx0" brushRef="#br0" timeOffset="78">10576 14025 7833,'12'-5'404,"4"-3"1,3-2-267,7-1 1,4 4 25,4 3 1,-5 3 52,-2 1 1,-2 0 164,2 0 1,-3 1-449,2 3 0,-3-1-349,-4 4 1,-7 5 414,-9 3 0,-1 0 0,-2-3 0</inkml:trace>
  <inkml:trace contextRef="#ctx0" brushRef="#br0" timeOffset="79">2535 15087 7999,'-3'-11'0,"-1"-1"0,-1 5-83,1-1 403,3 5 79,-9-7 0,3 9-196,-4-3 0,3 3-50,1 1 0,-1 0-137,-4 0 0,1 0 95,0 0 0,-1 1-76,1 3 0,-4-2 111,-1 6 1,-3-2-49,4 2 0,-5 2-18,1-2 0,-2 2-102,2 1 1,-1 1 44,5-1 1,0 1-9,3-1 0,6 0-154,2 1 0,-1-1 116,1 1 1,0-1-68,4 1 1,2-5 107,1 1 0,0-2-18,5 2 30,-1 2 1,5-4 113,-1 6 0,0-6-97,1-2 0,3 1 25,0-1 0,2 3-54,-2-3 1,3 4 31,5-4 1,0 3-133,-1-3 0,0 5 117,-3-2 0,1 2-221,-4-1 0,-1 2 74,-4-2 1,-3 2 50,-1 1 0,-4 5-12,1-1 0,-3 0 3,-1-4 0,-3 5-78,-4-1 1,-1 0 76,-7-3 1,-3 3 119,-1 0 1,-2 0-108,-2-3 1,-1-1 92,-3 0 0,3 0-138,-3-4 0,3 2-9,1-5 1,6 0-167,1-4-320,4 0-419,5-5 1017,2-2 0,5-4 0,0-1 0</inkml:trace>
  <inkml:trace contextRef="#ctx0" brushRef="#br0" timeOffset="80">2615 15178 7976,'0'-11'9,"0"5"0,2 0 56,1 6-26,-1 0 1,7 2 437,-6 2 0,1 3-166,-4 8 1,0 3-133,0 5 1,0 0-20,0 0 0,1 3-238,3 1 1,-1 0-38,4-5 0,-4 1-52,1 0 1,1-1 25,-1-3 0,5 1-202,-2-5 0,0 1-194,0-5 1,-3-1-137,4-2 673,-1 2 0,5-4 0,-1 6 0</inkml:trace>
  <inkml:trace contextRef="#ctx0" brushRef="#br0" timeOffset="81">2844 15247 7851,'-12'-12'8,"6"5"1,2-1 355,-2 6 21,5-8 112,-4 8 30,5-3 1,0 10-295,0 3 1,0 3-41,0 5 1,0 1-181,0 6 0,0 1 111,0 3 1,1 2-105,3 5 0,-2-3-24,6-1 1,-4-4-147,3 0 1,0-3-7,0-4 0,3-2-125,-2-6 1,1-3-620,-2-1 376,4-4 70,-5 7 1,2-9-193,-1 3 313,-4-8 1,2-2 143,-5-6 0,0 1 49,0 0 0,0-1 183,0 1 1,-4-4-21,0-1 0,-1 0 309,1 1 0,2-3-174,-6-5 1,4 0 193,-3 0 1,3 0-134,-4 1 0,6-1 106,-2 0 1,-1 0-3,1 0 0,0 6-112,4 1 1,0 4 48,0 0 0,0 5 539,0-1-489,0 5 1,0 0-161,0 6 1,1 0-227,3 5 0,-1 3 103,4 4 1,1 0-169,3-3 1,1-1-12,-1 1 0,5-1-114,-1 1 0,0-5 76,-4 1 0,5-6 8,-1 2 0,0-3-162,-3-1 0,3 0 87,0 0 1,0-3 5,-3-1 0,-5-5 44,1 1 1,-2 2 238,2-2 1,1 1-8,-5-5 0,3 1 166,-3-1 0,4 1-84,-5 0 1,1-2 66,-4-2 0,4 2 239,0-2 0,0 2-163,-4 2 0,0 3 414,0 0-90,0 6-529,0-3 11,0 20 0,1 0 9,3 16 0,-3-1 15,3 4 1,1 1-9,-1-1 1,3 0-376,-3 0 1,1-1 141,-1-2 0,1 1-569,3-6 0,2-3 342,-3-4 1,2-5 387,-1 1 0,7-2 0,-2-2 0</inkml:trace>
  <inkml:trace contextRef="#ctx0" brushRef="#br0" timeOffset="82">3392 15201 7874,'0'-11'15,"0"-1"0,1 1 160,3-1 1,-1 2 432,4 3-327,-4-3 1,3 8 185,-2-2-207,-3 3 1,4 2 87,-5 3-185,0 8 1,2 7-46,1 7 1,-1 2 73,1 3 1,0 6-248,1-3 0,-3 3 101,3-3 1,1 0-206,-1 0 0,3-1-8,-3-2 0,4-3-69,-4-5 0,3-6-82,-3-1 155,5-4 0,-7-4-472,6 0-436,-5-6 1071,2 3 0,-5-10 0,0-1 0</inkml:trace>
  <inkml:trace contextRef="#ctx0" brushRef="#br0" timeOffset="83">3415 15167 7896,'0'-23'-58,"-4"4"29,0 0 0,0 5 559,4-1-277,0 2 1,5 2 2,3-1 1,2 5 65,2-1 0,-1 6-312,1-2 1,3 2 106,0 2 0,5 0-153,-1 0 0,4 6 35,4 1 1,-2-1-67,6 2 1,-6 0 92,2 3 1,-3 1-170,-1-1 1,-6 0 126,-1 1 0,-5-1-75,-3 1 32,2-1 0,-10 0 48,0 1 0,-5 1-240,-7 2 0,-4-2 67,-3 2 1,-4-3-28,-4 0 1,2-2-15,-6-2 1,6 2-139,-2-3 1,1-2 56,3-1 0,3-2 306,8-2 0,1 0 0,-1 0 0</inkml:trace>
  <inkml:trace contextRef="#ctx0" brushRef="#br0" timeOffset="84">3883 15178 7838,'-5'-11'819,"4"3"181,-3 1 1,4-1-880,4-3 0,-2 3-1100,6 0 906,-6 6 0,4-2 359,-6 8 1,-2 3-223,-2 9 0,3 3-56,-3 7 1,2 2 323,-2 3-189,3 7 0,-4-8-195,5 8 1,0-3 99,0-5 1,0 3-172,0-2 1,0-4 86,0 0 1,1-7-100,3-1 1,2-6 80,6-1 1,-1-2 21,0-6 1,2-1-44,2-3 1,-1 0 4,5 0 0,-4-1-148,5-3 1,-5 3 40,4-3 0,-4-1-16,4 1 0,-5 0-1,1 4 0,-2 0 6,-2 0 1,1-1-81,-1-3 0,1 3 268,-1-3 0,6 3 0,0 1 0</inkml:trace>
  <inkml:trace contextRef="#ctx0" brushRef="#br0" timeOffset="85">4271 15235 7835,'-11'-11'14,"5"3"151,2 1 0,3 3-198,1-4 243,5 6 229,-4-3-71,4 5 0,-5 6-154,0 6 0,0 0 36,0 7 1,-4 0-129,0 4 1,1 4-35,3-1 1,0 2-107,0-1 0,3-3 121,1 3 0,5-3-254,-1-1 1,6-6-27,1-1 0,4-4-15,-4 0 1,9-5 115,-1 1 1,2-5-20,-2 0 1,-2-1 15,1-2 0,-5 0 28,6 0 1,-4-4-132,0 0 0,1-4 125,-5 5 1,1-5-348,-5 4 0,-3-5-41,-1 2 1,-3 0-550,4 0 994,-6 4 0,-2-12 0,-6 2 0</inkml:trace>
  <inkml:trace contextRef="#ctx0" brushRef="#br0" timeOffset="86">4249 15407 7866,'-7'-5'-34,"3"-3"1,6 2-130,5-2 1,2 4 255,10-3 0,-4 0 38,4 0 0,-2-2 88,6 5 0,-3-1-187,7 1 0,-3 3-43,-1-3 0,-4-1-194,0 1 0,-1-1-261,1 1 0,-3 3 466,-4-3 0,-1-2 0,0 0 0</inkml:trace>
  <inkml:trace contextRef="#ctx0" brushRef="#br0" timeOffset="87">4260 15167 7832,'0'-18'231,"0"2"59,0 4 0,10 1-439,5-1 1,6 1-408,2 0 1,-1 3 883,1 0 1,0 6-137,0-2 1,1-1 86,3 1 0,-3 0-146,2 4-1,2 2-128,-1 1 1,-4-1-63,-4 1 0,-4 3-152,4-3 1,-5 1 174,1-4 1,2 0-112,-2 0 0,0 0-70,-3 0 1,-5 0-77,1 0 317,0 0-3,3 0 1,-3 0 196,-1 0 1,-4 1-132,0 3 1,-1 0 70,-2 7 1,0 0-27,0 8 1,0 0 163,0 3 0,0 6-200,0 3 0,0 6 29,0 1 0,0 0-206,0-4 0,0 0 3,0 1 1,0-5-39,0 0 0,1-8 119,3 1 0,-2-8-22,6 0 0,-2-6-141,2-1 98,2-6 1,-7 7-747,4-5 562,-4 0 1,2-5-740,-5-3 984,0 3 0,0-10 0,0 5 0</inkml:trace>
  <inkml:trace contextRef="#ctx0" brushRef="#br0" timeOffset="88">4717 15178 7878,'5'-17'0,"-1"-4"143,7 6 0,-1-4 234,9 4 1,-1 0-128,1 3 1,1 5-138,-4-1 1,3 5 116,-4 0 0,5 1-103,-1 2 1,-1 0-44,1 0 0,-4 5-45,4 3 1,-5 2-148,1 2 1,-1-1-55,2 0 0,-7 1 154,2-1 1,-6 4-109,3 1 1,-6 0 97,2-1 1,-4 2-166,-4 2 0,-6 1 29,-5-5 1,-2 6 40,2-2 1,-3 1 76,-5-1 1,-3 3 6,-1-3 0,2-1 232,6 1 0,-2-2-89,6 2 1,0-1 214,4-3 0,0-2-88,4 2 1,2-2-70,5-2 1,1 1-56,3-1 0,6-1 104,5-2 1,7 2-7,1-2 1,-1-3 102,5-1 0,1 1-408,-1-1 0,1 1 82,-2-2 0,-2 0-710,3 5 1,-3-5 381,-1 5 0,0-4 336,0 3 0,-6 6 0,0 5 0</inkml:trace>
  <inkml:trace contextRef="#ctx0" brushRef="#br0" timeOffset="89">6179 15098 7893,'-2'-10'52,"-1"3"225,-4-4-283,-4 10 54,-1-9 0,-3 9 204,0-3 1,-9 3-35,1 1 0,-2 5-9,2 2 1,-4 4 9,0 0 1,1 2-1,3 2 1,1 3-92,3 4 0,3 1-124,4 0 0,1 5 73,0 3 0,4 2-126,3 1 0,3 0 108,1 0 1,5-1 42,3-2 0,7 0-113,4-4 0,4-1 78,4-7 1,-2-3-152,5-5 1,0 0 45,0-4 0,2 2-53,-5-5 1,3 0-43,-3-4 1,-1-4-251,-3 0 0,-4-5-627,0 2 1,-5-2 1009,1 1 0,-2-2 0,-2 4 0</inkml:trace>
  <inkml:trace contextRef="#ctx0" brushRef="#br0" timeOffset="90">6441 15121 7849,'0'-11'290,"-5"4"0,3 4-113,-6 6 0,1 4 103,-5 4 1,2 6-235,2 2 0,-2 4 105,3 3 1,-2 3-131,1 6 1,-1 3 86,5 0 1,-3 0-77,3-4 1,0-3-73,4-1 0,0-6-451,0-1 491,0 0 0,0-10 0,0 3 0</inkml:trace>
  <inkml:trace contextRef="#ctx0" brushRef="#br0" timeOffset="91">6384 15155 7848,'7'-22'0,"-2"4"124,-5 3 0,5 6 186,2 1 1,4 6-426,0-2 0,-3 4 12,-1 4 0,-4 3 571,1 8 0,2 4-183,1 8 1,4-1 193,0 4 1,6 0-104,2 5 1,-2-2-173,2-3 1,-3 3-95,3-2 1,-4-3 75,4-2 0,-5 0-404,1 0 0,2-6 159,-2 3 1,0-7-703,-4-1 1,1-3 47,-1 0 1,-1-4-933,-2-1 1645,-3-4 0,0 7 0,2-4 0</inkml:trace>
  <inkml:trace contextRef="#ctx0" brushRef="#br0" timeOffset="92">6350 15418 7825,'6'0'240,"4"0"37,-2 0 0,6 4-138,1 0 1,2 1-92,-2-1 0,-1-3-406,5 3 1,0-3 227,4-1 0,4 0-141,-1 0 1,1 0 270,-4 0 0,0-5 0,-1-1 0</inkml:trace>
  <inkml:trace contextRef="#ctx0" brushRef="#br0" timeOffset="93">6807 15155 7809,'-5'-11'14,"3"-2"349,-1-2 1,6 4 1308,5-1-978,2 1 51,-3 10-104,-2-4-402,-5 10 0,0 2-118,0 8 1,0 4-151,0 8 1,-2 2-74,-1 6 1,1-1 107,-1 0 0,1 0-73,2 1 1,0-1 77,0 0 0,0-1-83,0-2 0,0-3-96,0-6 0,5-4-89,3-3 1,2-3 201,2-5 1,3 2 50,0-5 0,0 0 86,-3-4 0,3-1-79,0-3 0,4 3-76,-4-3 1,4-1 58,-3 1 1,0-4-299,-1 4 0,-1-1-2,5 2 0,-5 1-35,2-2 1,-4-1-2,0 2 350,-1-1 0,0 9 0,1 1 0</inkml:trace>
  <inkml:trace contextRef="#ctx0" brushRef="#br0" timeOffset="94">7492 15190 7894,'-4'-12'539,"0"1"-256,1 5 0,3-5-102,0 4 1,0-3-180,0-2 1,0 5 520,0-1-377,-5 0 0,2 2 18,-5 2 0,1-1-87,-5 1 1,-3 1-18,0 3 1,-5 5 82,1 2 1,-2 5-133,2 3 0,-2 3 13,2 4 1,-2 3-88,2 1 1,-1 2 89,5 3 0,1 4-159,6-4 0,3 3 126,5-7 1,0-1-125,0-3 0,5 0 38,3 0 1,7-4 88,4 0 1,6-7-151,2 0 1,1-2 105,-1-6 1,1 0 3,2-4 1,2 0-47,-6 0 0,5-5-104,-4-3 1,3-2-2,-3-2 1,-2 1 69,-6 0 1,-1-5 155,-3 1 1,-6 0-84,2 3 0,-3 0 134,0-3 0,-2 2-97,-2-2 1,-3-3 302,3-1 0,1-2-40,-1 2 0,0-2 67,-4 2 1,3 2-52,1 2 1,0 6 336,-4 2-152,0 4-95,0-2-421,-5 15 1,4-1 41,-3 10 0,-1-1 118,1 1 0,0 2-57,4-2 0,0 3-111,0 1 1,5-2-98,3-1 0,2-3 40,1-1 0,2-4-19,2 3 1,-1-6 70,5-1 1,-4-6 76,5 2 1,-1-2-22,3-2 0,1 0-13,0 0 1,0-6 50,0-1 1,-4-7 28,0-1 1,-1-2 31,1 2 1,-3 1 123,-4-5 0,-1 1 138,0-1 1,-4-2-99,-3 2 0,-3-3-312,-1-1 1,-1 0-247,-3 0 0,-3 1-475,-4-1 0,0 5 369,-1 3 0,1 6-618,-1 1 1042,6 6 0,-9 2 0,2 6 0</inkml:trace>
  <inkml:trace contextRef="#ctx0" brushRef="#br0" timeOffset="95">8337 15155 7860,'-5'-11'0,"-1"3"0,-6 1 0,6 3 317,2-4-91,-2 6 0,3-7-77,-4 5 1,4-1 361,-1 1 200,3 3 58,1-4-213,0 5 1,0 6-331,0 6 0,0 4-47,0 7 1,0 1 46,0 3 0,0-3-226,0 3 1,0 1-44,0-2 0,0 1-39,0-4 0,1-2-27,3-2 1,-1 3-19,4-3 0,1-3-8,3 0 0,-3-5 77,0-3 131,-1 2 0,3-8 61,-2 6 38,2-6-180,-4 4 0,6-6 6,-1 0 0,1 0-32,-1 0 0,2-4-121,2 0 0,-1-1-7,5 1 1,-4 3 85,4-3 0,0 1-108,4 0 0,-4 1-120,0-1 0,-5 1-231,1 2 0,-2-1 73,-1-3 462,-1 3 0,6-9 0,0 3 0</inkml:trace>
  <inkml:trace contextRef="#ctx0" brushRef="#br0" timeOffset="96">8805 15076 7786,'0'-18'-73,"0"1"36,0 6 0,0 3 572,0 1 0,-1 4 232,-3-1 112,3 3-596,-9 1 1,5 9-92,-3 2 0,-1 12-24,6 0 0,-2 7-59,1 1 1,2 3-156,-1 4 1,1-2 88,2 2 0,-3-3-200,-1 0 1,0-6 79,4-3 1,0-3-486,0-4 1,1-2-463,3-6 360,-3 1 1,6-6 157,-4-2 506,-1-3 0,8-11 0,-4-3 0</inkml:trace>
  <inkml:trace contextRef="#ctx0" brushRef="#br0" timeOffset="97">8783 15030 7819,'0'-12'965,"-5"1"0,5 5-364,0 2 1,5 3-528,6 1 1,0 5-17,1 2 1,-1 9 105,1 3 1,-1 7 76,1 5 0,3 2 12,0 1 1,2 3-225,-2-3 1,1 7 115,3-7 0,2-2-550,-6-6 1,4-2-50,-4-1 0,0-1-100,-3-3 1,-1-3 132,1-4 1,-2-5-707,-3 1 1127,4-6 0,-10 9 0,4-5 0</inkml:trace>
  <inkml:trace contextRef="#ctx0" brushRef="#br0" timeOffset="98">8714 15418 7799,'6'-10'581,"6"2"-417,-1 3 1,6 5-24,-6 0 0,1 0-141,-1 0 0,2 0-98,2 0 1,-1 0 51,5 0 1,1 0 45,7 0 0,-3 0 0,4 0 0</inkml:trace>
  <inkml:trace contextRef="#ctx0" brushRef="#br0" timeOffset="99">9297 15110 7809,'0'-12'0,"5"1"401,-4 0 140,4 4-10,0 2-26,-4 5-178,4 0 0,-8 6-89,-1 6 0,0 4-83,4 7 1,0 1 54,0 3 0,0-2-200,0 6 1,1-6-88,3 2 1,1-3-83,3-1 1,-2-2-2,-2-2 1,-2-2-613,6-6 312,-5 1 1,2-5-93,-5 1 552,0-5 0,0 2 0,0-5 0</inkml:trace>
  <inkml:trace contextRef="#ctx0" brushRef="#br0" timeOffset="100">9057 15064 7878,'7'-11'328,"1"-1"0,2 5-200,9-1 0,1 6-341,11-2 0,-1-1 45,5 1 0,-2 0 365,-3 4 0,7 0-12,-3 0 1,7 0-12,-3 0 1,0-4-203,-4 0 0,-3 1 2,-1 3 1,-6-4 87,-1 0 0,-1-4-43,-7 5 0,4-6 439,-4 1-146,0 3 9,-3-5 85,-6 9 300,-1-10-538,-5 10 1,0 1-189,0 8 0,-1 7 24,-3 4 1,2 8 73,-6 3 1,4 7 14,-3 1 0,3 1-10,-4-1 1,6-2-71,-2 2 1,2-6-32,2-2 1,0-6 15,0-1 0,4-1-56,0-7 0,5-1-212,-1-6 1,-2 0-476,2-4 0,-5 0 333,5-4 0,-4 0 412,3 0 0,1 0 0,3 0 0</inkml:trace>
  <inkml:trace contextRef="#ctx0" brushRef="#br0" timeOffset="101">9902 15144 7822,'0'-11'0,"4"3"275,0 0 1,3 5-147,-3-5-202,5 5 0,-8 0-84,3 6 1,-8 5 708,-4 7 0,0 3-158,0 5 0,-1 4-1,5-1 0,-3 5-185,3-5 0,0 1-88,4-4 0,4 0-134,0-1 1,5-4 108,-2-3 0,8-3-218,4-4 1,2 0 34,-2-4 1,4 0-68,-1-4 1,1-5-18,4-3 0,-3-2-42,-1-1 1,0-4 170,0-1 1,-4-3-4,0 4 1,-5-5 88,1 1 0,-2-3-84,-2-1 1,-3-3 170,-1-1 1,-4 0-92,1 4 0,-8-3-27,-4-1 0,-7 1-53,-4 3 0,-8 1 3,-3 3 0,-3 4-18,-2 7 0,1 3-153,0 5 0,5 1 0,2 3 1,4 4 208,4 7 0,-2 3 0,3 5 0</inkml:trace>
  <inkml:trace contextRef="#ctx0" brushRef="#br0" timeOffset="102">10359 15053 7827,'6'-12'627,"-1"5"78,-5-1 1,6 4-663,6-3 1,-4 4-392,3-1 1,-6 3 249,3 1 296,-6 0 0,3 5 1003,-5 3-819,0 7 1,0 3-31,0 5 1,-1-1-18,-3 1 1,3 4-213,-3 0 0,3-1 95,1-3 0,0 0-267,0 0 1,0 0 85,0-1 1,0 0-260,0-3 1,1-3-137,3-4 0,-3-1-863,3 1 554,2-6-115,1-1 359,-1-5 0,3-5 76,-5-3 1,0-2-278,-4-1 0,-2-1 201,-2 1 0,-1-4 423,-2 0 0,-2-1 0,5 5 0,-4-6 0,5-2 0,-5 2-55,4-2 1,-1 0-35,1-4 1,3 4 1280,-3 0-890,3 5 0,2-2 1054,3 9-890,2 2 0,6 5-110,-1 0 0,1 5-131,-1 2 1,1 7-115,-1 2 0,2 3 26,2-4 1,-1 5-128,5-1 1,-4 3-180,4 1 1,-4-4 108,4 0 1,-1-5-72,1 1 1,1-4 49,-4-3 0,0 1 247,-1-5-45,-2-1 0,4-3 160,-6 0 1,-3-1-94,-1-3 0,-4-2 136,1-5 0,1-2 135,-2-2 0,1 1-133,-4-5 0,-5 1 24,-2-1 1,0-4-216,0 0 1,3 0-122,-4-3 0,2 2-148,-2 1 1,2-4-454,2 1 0,3 3 286,-3 4 0,3 5-189,1-2 1,0 4-1720,0 0 909,0 6 1300,0 1 0,5 5 0,1 0 0</inkml:trace>
  <inkml:trace contextRef="#ctx0" brushRef="#br0" timeOffset="103">10884 14767 8358,'-6'0'1363,"11"0"0,1 1-1343,6 3 1,3 3 44,-4 4 1,4 2 433,1 2 0,-2 3-57,5 5 1,0 1 31,4 2 1,-4 3-253,0 6 0,-5-1-109,1 0 1,-4 6-83,-3 1 0,-3 4 135,-5 1 0,-1-2-127,-3-2 0,-2 2-281,-6-2 0,-1-2-351,-2-2 1,-3-3-89,-4-1 0,-6-3-1408,-3-1 1813,-7 1 1,-2-2 0,-6-1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81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5368 6384 8063,'0'-6'0,"0"0"0,0 2 0,0 2 0,0-3 1,0 4 7,0-3-186,0 3 63,0-4 463,-5 0 7,3 4-6,-3-4 0,5 3 58,0-1-136,-5 1 148,4-3 1,-4 5-324,0 0 309,4 0-399,-4 0 21,-1 0 104,5 0-62,-4 0 0,1 1 32,1 3-16,-1 3 1,4 5-1,0 3 0,0-2 142,0 2 1,0 3-126,0 1 1,0-1 14,0 1 0,0 1-52,0 7 0,0-3 0,0 3 1,0-3-109,0-1 0,0 0 85,0-1 0,0 4-63,0-3 0,0 2 79,0-6 1,4 6-137,-1 2 0,5 1 54,-4-1 1,5-2-41,-2 5 0,0-4 56,0 0 1,0 2-21,0-1 0,2 0-30,-5-4 1,3 3-116,-3 1 0,0-1 154,-4-3 0,4 0-4,0 0 0,-1 0-27,-3 0 0,0 1-7,0 2 0,-1-1-3,-3 1 0,2 2 12,-6-1 1,6-1 32,-2-3 0,-1 0 23,1 0 0,0-1 16,4-3 0,0 1 99,0-5 0,0 2-136,0-2 1,0-3 113,0 4 0,0-4-88,0 0 1,0-1 184,0 1 1,0-1 14,0 1-59,0-1 0,-1 0-154,-3 1 1,-1-1-1,-3 1 0,-2-1-22,3 0 1,0-3 117,0 0-6,-1-6 1,-3 5-21,-1-4 170,6-1-162,-4 3-117,3-5 0,1-2-258,2-1-118,-2 1 0,5-4-1113,-3 2 1,4 2 1527,4-6 0,7-5 0,7-4 0</inkml:trace>
  <inkml:trace contextRef="#ctx0" brushRef="#br0" timeOffset="1">5710 7789 7897,'-7'1'-144,"-1"3"0,4 2 270,-3 6-4,4 4 6,-7-3 1,5 12-169,-3-2 1,-2 8 103,3-1 0,-2-1 12,1 2 0,2-1 35,2 5 0,3-5-175,-3 0 1,3-4 41,1 0 0,0-5 43,0-2 1,1-4 50,3 4 0,-3-5-24,3 1 1,2-2-3,2-2 1,-2-3 8,2 0 1,-1-6-117,5 2 0,-1-3 153,1-1-90,-1 0 0,0 0 35,1 0 0,1-5-11,2-2 0,-3-5-27,4-3 1,-4-2-47,0-2 1,-1-2-7,1 2 0,-1-3 35,0-1 0,-4-3 12,-3-1 1,-3-1 58,-1 1 0,0 3-148,0-2 0,-1-2 442,-3 1 1,-3 1 333,-4 3 1,-4 5-529,0 3 1,-2 2-311,2 2 1,1 0-257,-5 4 0,5 2 183,-1 5 0,-2 0-431,2 0 1,0 5 238,3 2 1,2 5 421,3 3 0,-4 3 0,5 5 0</inkml:trace>
  <inkml:trace contextRef="#ctx0" brushRef="#br0" timeOffset="2">5585 8097 8066,'-8'0'-1188,"1"0"1173,4 0 790,-2 0-279,5 0 0,5 4-270,3 0 0,2 0-51,1-4 1,2 0-138,2 0 0,-2 0 149,2 0 0,3 0-146,1 0 0,-1 0 74,1 0 0,-5-4-224,1 0 1,-1 0-208,1 4 1,-4-1-245,1-3 0,-1 3 560,-3-3 0,2 3 0,1 1 0</inkml:trace>
  <inkml:trace contextRef="#ctx0" brushRef="#br0" timeOffset="3">6030 8086 8059,'-6'0'-10,"1"-5"35,5 4 1,1-4 207,3 5 1,-2 0 8,6 0 0,-4 0-150,3 0-4,1 0-113,3 0 1,1 0 104,-1 0 0,1 0-162,-1 0 0,1 0 65,-1 0 1,0 0-70,1 0 0,-1 0 65,1 0 1,-1-2-612,1-2 199,-1 3 0,0-8 433,1 6 0,-1-1 0,1 4 0</inkml:trace>
  <inkml:trace contextRef="#ctx0" brushRef="#br0" timeOffset="4">6007 8246 7822,'8'0'399,"0"0"0,-1 0-36,5 0 1,0-4-355,4 0 0,0-3 88,3 3 1,1-1-306,-4 1 0,3 3 116,-4-3 1,4-1-56,-4 1 0,0 0-186,-3 4 0,-1 0 333,1 0 0,4-5 0,2-1 0</inkml:trace>
  <inkml:trace contextRef="#ctx0" brushRef="#br0" timeOffset="5">6441 8063 7985,'-6'-7'77,"2"-1"1,2 5 415,-2 0-341,3 1 22,-4 2-63,-1 0 1,5 5 19,-3 3 0,3 3-113,1 5 1,0-2-143,0 5 1,0 0-156,0 3 309,0-4 1,0 4-56,0-3 0,5-1 39,3 1 0,2-5-195,1 1 0,-2-2 21,3-2 1,-7-1-26,6-2 0,2-3 71,2-5 1,-2 0 21,-2 0 0,-2 0 70,6 0 0,-2-1-7,-2-3 0,1-3 45,-1-4 0,1-4-72,-1 0 1,-1-5 335,-2 5 1,1-5-75,-5 1 1,3-3 273,-3-1 0,0-3-176,-4-1 0,-1-1 129,-3 2 1,0 2-154,-8-3 0,2 4-125,-9 4 0,0 6-201,-4 6 1,-1 5 83,-2 2 0,2 7-1043,-3 8 0,3 3 1005,1 5 0,0 5 0,0 1 0</inkml:trace>
  <inkml:trace contextRef="#ctx0" brushRef="#br0" timeOffset="6">5825 6099 7402,'0'11'502,"0"2"-166,0 2-198,0-2 0,1 8 16,3-2 0,-3 4-130,3 4 0,-3-3 16,-1 3 0,4-2-184,0 2 0,-1-7 85,-3 3 0,0-7-171,0 3 1,0-5-111,0 2 227,6-4 0,-5-4-250,3-1 72,-3-4-271,-1 7 562,5-9 0,-4 10 0,4-5 0</inkml:trace>
  <inkml:trace contextRef="#ctx0" brushRef="#br0" timeOffset="7">5996 6133 8219,'0'-11'-1643,"0"3"2926,0 0-185,0 6-566,5-3 0,-2 10-223,4 2 0,-3 9-288,4 3 1,-6 4 182,2 3 0,-3 3-156,-1 6 0,0-5 132,0 1 0,0-2-363,0 1 1,0-2-11,0-5 1,1-4-167,3 0 0,-2-5 160,1 1 1,-1-6-247,-2-1-446,5-6 229,-4 8 662,4-8 0,0 3 0,1-5 0</inkml:trace>
  <inkml:trace contextRef="#ctx0" brushRef="#br0" timeOffset="8">5733 6042 8037,'0'-12'118,"0"1"0,5 3 294,3 1 0,2 3-91,2-4 0,4 6 101,3-2 1,4-1-329,4 1 0,-2 0 171,5 4 0,-3 0-1609,3 0 1344,1 0 0,3 5 0,0 2 0</inkml:trace>
  <inkml:trace contextRef="#ctx0" brushRef="#br0" timeOffset="9">7504 6350 7525,'0'-6'-167,"-2"1"501,-2 5-55,3-5-120,-4 3 0,1-4 186,0 2 132,1 3-142,-2-4-232,3 5 0,-4 0 241,2 0-305,3 0 1,-5 1 101,2 3 1,2 2-18,-1 6 1,0-1-83,-1 0 0,3 1 86,-3-1 0,-1 2-12,1 2 1,-1 3-10,1 5 1,3-3 50,-3 3 0,3-3-34,1 7 0,0 2 119,0 2 0,0 2-80,0 1 1,1 0 3,3 0 1,-1 1-122,4-1 1,-3 0 106,4 0 0,-6 1-235,2-1 0,1-4 122,-1 1 0,4-2-213,-5 1 0,3 2 64,-3-5 1,-1-1-201,1-3 1,2 0 92,-1 0 1,0 0-31,-4 0 1,4-2 104,0-2 0,3 3 17,-3-3 1,1-1 160,-1 1 1,-3-4-99,3 4 0,-1-5 144,0 1 1,-1 2-79,2-2 0,-3 0 84,-1-3 1,0 3-36,0 0 1,0 1-46,0 0 1,0-4-116,0 4 1,0-4 97,0 0 1,0-1-43,0 1 0,-4-1 38,0 0 0,-1 1 1,1-1 0,2 1-16,-6-1 1,4-3 71,-3-1-10,4 1 0,-6 3 121,5 1 1,-3-5-31,3 1 0,-5-4-94,2 3 1,0-4 123,0 1-48,4 2 104,-7-5 0,7 4 39,-4-5-55,4 0 1,-3 0-142,2 0-37,3 0-450,-4 0 209,0 0-164,3 0 61,-3 0 326,5 0 0,0 0 0</inkml:trace>
  <inkml:trace contextRef="#ctx0" brushRef="#br0" timeOffset="10">7766 8029 7977,'-6'-6'257,"1"0"329,5 6-302,0 0 0,0 6-45,0 1 1,4 1 8,-1 3 0,6-1-23,-1 9 0,2-3-189,1 3 0,1-4 39,-1 4 1,1-4-97,-1 4 0,-3-5 53,-1 1 0,1 1-60,3-5 1,0 3-39,-4-6 0,3 0 31,-2 0 0,-2 1-166,2-5 178,-6 5 0,7-7-789,-5 6 345,0-6 1,-3 3-889,3-5 73,-3 0 1282,4 0 0,-5 0 0</inkml:trace>
  <inkml:trace contextRef="#ctx0" brushRef="#br0" timeOffset="11">7926 8063 7980,'0'-11'12,"0"-1"162,0 1 1,0 3 405,0 1-410,0 4 1,0-3 628,0 2-568,0 3 1,0-3-207,0 8 0,-4 3 108,0 9 0,-4 1-105,0 6 1,-2 0 78,-2 0 1,1 1-427,0 3 1,-5-3 40,1 2 0,0-2-27,3-1 0,1-4 12,0 0 1,0-5-151,4 2-727,2-4 1170,5 0 0,0-1 0,0 0 0</inkml:trace>
  <inkml:trace contextRef="#ctx0" brushRef="#br0" timeOffset="12">8154 8097 7942,'-6'-7'686,"2"-1"-690,3 6 0,2-5-163,3 3 0,-1 3 486,4-3-140,1 3 89,-2 1 0,4 0 177,-2 0 1,6-4-262,1 1 0,4-1-184,-4 4 1,2 0 62,-2 0 0,-2 0-147,2 0 0,-2 0 58,-2 0 1,1 0-464,-1 0-62,0 0 197,1 0-949,-1 0 646,1-5 657,-6 3 0,4-3 0,-3 5 0</inkml:trace>
  <inkml:trace contextRef="#ctx0" brushRef="#br0" timeOffset="13">8177 8223 7929,'-6'0'1920,"1"0"-1656,15 0 0,1 0-55,9 0 1,0 0 27,-5 0 1,5-4-257,-1 0 0,3-3-345,1 3 1,0-4 25,-1 5 1,-2-5-829,-1 4 1166,0 0 0,-2-1 0,0-1 0</inkml:trace>
  <inkml:trace contextRef="#ctx0" brushRef="#br0" timeOffset="14">8771 8017 8042,'0'-6'-3,"0"-4"116,-5 9 176,4-4 0,-5 5-30,2 0 1,1 0-21,-4 0 0,3 0-8,-4 0 0,2 5-75,-2 2 1,-2 7 74,2 1 0,-2 5-143,-1-5 1,1 5 40,2-1 1,-1 3-60,5 0 1,-3-2-25,3-1 1,0-2-166,4 2 1,0 3-75,0-3 0,4-1 104,0 1 0,5-5-100,-2 1 1,3-4 30,2-3 1,-1 1-7,1-5 0,3-1 67,0-3 1,5 0 50,-1 0 0,-1-1 181,1-3 1,-3-2-125,3-5 1,-5-5 199,1 1 0,-3-4-55,0 4 0,-2-4 80,-2 4 0,1-6-80,-6 2 1,0-1-63,-7 1 0,0-3-67,-7 3 1,1-2-173,-9-2 1,0 1-150,-4 3 0,0 3 130,0 4 1,0 6-1317,0 2 1480,6 3 0,-5 6 0,4 1 0</inkml:trace>
  <inkml:trace contextRef="#ctx0" brushRef="#br0" timeOffset="15">7709 6190 7549,'0'6'6,"0"0"163,0-6 0,1-4 173,3 0 1,-1-1 138,4 1-294,1-2 1,3-6 22,1 1-44,-1-1 0,1 1-101,-1 0 1,-3-5 78,-1 1 0,1-4-159,3 4 0,-1-4 28,-2 4 1,-2-4-114,-2 3 1,-3-4 69,3 1 0,-2 1 42,-2-1 1,0 5-86,0-1 1,0 2 69,0 2 0,-4-1 7,0 1 1,-1 3 9,1 1 0,2 4 192,-6-1-178,5-2 1,-3 5 24,2-3 1,2 3-14,-6 1 0,6 5-65,-2 2 0,1 0 42,-1 0 1,3 5-1,-3 3 0,-1 5-33,1-1 0,1 3 33,3 1 1,-4 5-42,0 2 0,-4-2 29,5-1 1,-3 1-202,3-2 1,1 1 52,-1-4 1,-2 0-70,1 0 1,-4-2 189,4-2 1,1 1-129,3-4 252,-6-1 1,5-4-119,-3 1 1,3-5 202,1 1-162,5-5 0,-2 3 156,4-2-215,1-3 1,3 4-153,1-5 0,-1 0-691,1 0 609,-1 0 1,0-4-381,1 0 648,-1 1 0,1-8 0,-1-1 0</inkml:trace>
  <inkml:trace contextRef="#ctx0" brushRef="#br0" timeOffset="16">8120 5790 7895,'-6'-11'28,"1"0"1,5 3 714,0 0-168,0 6-50,0-3-298,0 5 0,-1 5-30,-3 2 0,2 9-48,-1 3 1,0 3-128,-1 5 1,2 2-253,-6 6 201,1-1 0,-1 4 109,0 0 1,2 0-3,-2-4 0,-2 1-50,3-1 1,0-5-56,0-2 1,3-4-15,-4-4 0,4 1 8,-3-5 1,4 0-18,-1-3 0,3-5-192,1 1 0,-4-4-155,1 3 318,-1-4-2396,4 2 2475,0-5 0,0 0 0</inkml:trace>
  <inkml:trace contextRef="#ctx0" brushRef="#br0" timeOffset="17">8097 6122 8179,'0'-12'-96,"4"1"98,0-1 1,1 1 143,-1-1 1,2 5 70,6-1 0,-1 1 58,0-5 1,1 2-16,-1 2 1,1 0-51,-1 4 0,1-4 10,-1 4-264,0 1 74,1 3 15,-1 0 1,-1 1 41,-2 3 1,-3 6-178,-5 5 1,0 5 117,0-1 1,-1 3-265,-3 1 0,-2 1 105,-6 3 0,1-3-226,-1 2 0,1-2 91,0-1 1,-1-4 136,1 0 0,3-5 100,1 1 1,3-2-88,-4-1 0,6-5 264,-2 1 1,2-4-36,2 3 280,0-4-53,0 2 29,0-5-192,6 5 0,-4-4 232,6 3-322,-1-3 1,5-1 2,-1 0 0,1 0-37,-1 0 0,-3 0 148,-1 0-496,1 0 270,3 0-1267,1-5 1292,-1 4 0,-5-4 0,0 5 0</inkml:trace>
  <inkml:trace contextRef="#ctx0" brushRef="#br0" timeOffset="18">8748 6053 7956,'-6'-5'223,"-4"-1"235,9-6 14,-4 1-191,-1 4 1,5 1 192,-3 2-268,3 3-101,1-4 256,0 5-409,-5 0 65,4 0 0,-8 1-89,5 3 1,-5-3 27,2 3 1,-4 2-67,0 2 0,3-2 79,1 2 0,-1-2 51,-3 2 0,1 2 67,2-2 1,-1-2-67,5 2 0,0-4 7,4 3 1,0-3 4,0 4 0,0-5-87,0 5 1,2-4 88,2 3 1,-2-4-82,6 1 1,1 1 68,6-1 1,-2 1-83,2-1 1,1-3 45,-1 3 0,5-3 1,-5-1 1,0 4-20,-4-1 0,2 5 25,2-4 0,-6 1-311,3-1 179,-4 2-102,4 6 0,-4-2-149,-1-3 321,-4 3 0,0-3 63,-6 4 0,-4-3 150,-4-1 1,-1-3-43,1 4 1,-2-2-146,-2 2 0,2 1 93,-2-5-34,-3 4 1,6-6-412,-3 1 172,7-1-943,3-2 1165,5 0 0,5-5 0,1-2 0</inkml:trace>
  <inkml:trace contextRef="#ctx0" brushRef="#br0" timeOffset="19">9000 6053 7980,'-2'-8'520,"-1"1"177,1 4 1,-4-2-49,2 5-629,3 0 1,-4 5 29,5 3 108,0 2 0,0 3-269,0 2 0,0-1 87,0 5 1,1 0-185,3 4 1,-3-4 101,3 0 0,-3-4-99,-1 4 78,0-5 0,0 3-122,0-6 44,0-5 0,0 1-44,0-3-1141,0-3 729,5 4 661,-3-10 0,3-2 0,-5-4 0</inkml:trace>
  <inkml:trace contextRef="#ctx0" brushRef="#br0" timeOffset="20">8965 5813 7980,'-7'-7'0,"-1"-1"0,6 4 1208,-2-3-309,3 4-1323,1-2-976,0 5 1400,5 5 0,6 1 0,7 6 0</inkml:trace>
  <inkml:trace contextRef="#ctx0" brushRef="#br0" timeOffset="21">9102 6099 8018,'-5'-7'119,"4"2"356,-4 5 14,5 0-180,0 5 1,0 2-6,0 4 0,4 1-132,0-1 0,1 0 12,-1 1 1,-2 3 20,6 0 1,-6 4-100,2-3 1,-1 3-37,0-4 0,-1 1-277,1 0 1,-1-4-15,-2 3 0,0-6-692,0-1 280,0 0 338,0-2 236,0-1 315,0-5-264,0-5 0,1 2 119,3-4 1,-3-1-7,3-3 1,-2-2 120,2-2 1,-3 2 241,3-2-408,3-3 19,-6 5 1,9-7 19,-2 5 1,-2-4-26,2 4 0,-1-1-6,5 5 0,-5 1 72,1 2-86,-1-2 1,5 9-39,-1-3-10,-4 3-19,3 1 0,-5 5 15,3 2 0,0 5-82,-4 3 1,4 3 30,-4 5 0,-1 0-151,-3-1 0,4-3 133,0 0 1,0-3-103,-4 3 0,0-5 85,0 1 1,1-2-336,3-2-200,-3 0-132,4 1-413,-5-1 1164,0-4 0,0 3 0,0-4 0</inkml:trace>
  <inkml:trace contextRef="#ctx0" brushRef="#br0" timeOffset="22">9559 5916 8112,'0'-11'28,"0"3"72,0 0 0,0 5 144,0-5 0,0 4 303,0-3-30,0 4 0,-5-2-214,4 0-50,-4 4 0,0 2-208,-3 10 0,2 2 106,-2 6 1,1 4-118,-5 3 1,1 2-123,-1-1 0,2 1 6,3 2 0,1 3-35,6-2 0,0-3-171,0-2 0,0-1 71,0-3 1,6-3 146,1 0 1,0-5-79,0 2 1,1-7-11,3-2 0,1-4 148,-1 0 1,0-1-31,1-2 1,-1 0 90,1 0 1,-1-2 24,1-1 0,-1-4-69,0-4 0,1-2 102,-1-2 1,-3 1-98,-1-5 0,0 1 201,0-1 0,0-2-106,-3 2 0,-3-3 146,3-1 0,-4-3-169,-4-1 0,1 0-43,-4 4 0,-1 1-138,-3-1 0,-1 4-262,1 0 0,1 5-30,2-2 0,-6 9 142,3 3 0,-3 3 247,2 1 0,-4 0 0,-2 0 0</inkml:trace>
  <inkml:trace contextRef="#ctx0" brushRef="#br0" timeOffset="23">9422 6087 7838,'-5'7'683,"4"-1"118,-3-2-99,3-3 1,5 5-244,-1-2 1,8-2-153,0 1 1,4-1-41,4-2 1,3 0-161,-3 0 1,4 0 130,3 0 0,-2 0-769,3 0 0,-3 0 238,-1 0 293,0-5 0,0 3 0,0-3 0</inkml:trace>
  <inkml:trace contextRef="#ctx0" brushRef="#br0" timeOffset="24">10222 6544 8146,'0'-11'-29,"0"-1"421,0 1-70,0-1-141,0 1 0,1 3 47,3 1 0,-2-1 43,6-3 1,0 3-98,3 1 1,-2-1 61,2-3 1,-2-1-28,6 1 0,-1 3 21,2 0 1,-4 5-173,3-5 0,2 5 25,-2 0 0,0 3-150,-3 3 1,2 0-62,-3 5 1,3 1 117,-6 6 0,-2-1-223,2 5 0,-6 0 79,2 4 1,-4-1-9,-4 1 0,-2 0 115,-5 0 1,-1 0-31,1 0 0,-5 0 58,1-1 0,-5 1 8,1 0 1,1-4 34,-1 0 0,4-4-60,-4 4 1,5-5 100,-1 2 0,2-4-69,2 0 0,4-5 311,3 1-185,3-6-61,1 9 0,1-9 40,3 6 1,3-6 166,4 2 1,2-1-42,2 0 0,3-1-111,4 2 1,1-3 43,0-1 0,0 0-42,0 0 1,3 0-111,1 0 0,-1-4 105,-7 0 1,2-1-124,-2 1 0,-2 3-196,-2-3 1,-6 2-844,-2-2-616,1 3-25,-2-4 1690,-1 5 0,-15 5 0,-2 1 0</inkml:trace>
  <inkml:trace contextRef="#ctx0" brushRef="#br0" timeOffset="25">10130 7115 8070,'-11'0'32,"-1"0"531,6 0-311,1 0 1,5 1 320,0 3-153,0-2 1,1 3 139,3-5-385,2 0 1,7 0 124,2 0 0,-1 0-52,5 0 1,4 0-76,4 0 0,1 0 75,-2 0 1,4-2-196,4-1 0,0 0 63,0-5 1,1 6-252,-1-2 1,-1-1-5,-3 1 1,2-3-109,-5 3 0,-1-4 88,-3 4 0,-4 1 34,0 3 0,-3-4-678,3 0 256,-5 0-385,2 4 0,-10 1 30,-2 3 902,-3-3 0,-1 10 0,0-5 0</inkml:trace>
  <inkml:trace contextRef="#ctx0" brushRef="#br0" timeOffset="26">10290 7355 8217,'-7'0'698,"-1"0"-511,5 0-119,-2 0 1,5 5 281,0 3 1,0 2 341,0 1 0,2 2-355,1 2-151,-1 3 0,3 5-176,-5 0 1,4 1 59,-1 2 0,1-1-339,-4 1 1,0-3 206,0-4 1,4 1-45,0-4 1,0-1 8,-4-4 1,3 1-56,1-1 0,0 1 6,-4-1 1,1-3 90,3-1 0,-3-3-614,3 4 218,-3-6-824,-1 3 426,0 0 849,0-3 0,0 3 0,0-5 0</inkml:trace>
  <inkml:trace contextRef="#ctx0" brushRef="#br0" timeOffset="27">10473 7389 8135,'0'-6'37,"0"-4"1213,0 9-521,0-5-534,5 6 0,-4 6-54,3 1 0,-3 3 96,-1 2 0,0 4-241,0 3 0,0 2 76,0-2 1,0 2-186,0-2 0,0 3 107,0 1 1,4-4-164,0 0 1,0-5 49,-4 1 1,1-2-28,3-2 0,-3 0-32,3 1 1,-2-5 11,2 1-313,-2-5 84,3 2-863,-5 0 615,0-4 643,0 4 0,0-5 0,0 0 0</inkml:trace>
  <inkml:trace contextRef="#ctx0" brushRef="#br0" timeOffset="28">10096 7344 8065,'1'-11'45,"3"4"1,2 1 187,6 2 0,1 2 239,2-1-297,3 1 0,8 1 128,1-3 1,8 3 154,0-3 1,-2 2-349,-3-2 0,1 3-222,3-3 1,-5 3-1169,-2 1 739,-3 0 541,-1-6 0,-1 5 0,1-4 0</inkml:trace>
  <inkml:trace contextRef="#ctx0" brushRef="#br0" timeOffset="29">11569 7115 8245,'0'-11'80,"-1"1"376,-3 2 43,3-2 1,-4 4-11,5-6-222,-5 1 0,2 1-265,-4 2-28,-1-2 0,-3 7-14,-1-4 1,0 4-77,-4-1 1,-1 3 68,-6 1 1,0 0-10,0 0 0,-1 5 90,-3 3 1,3 2-122,-2 1 1,1 4 100,3 1 1,0-1 92,3-4 1,2 5-84,6-1 0,5 1 10,2 0 0,3-3-191,1 7 0,5-7 116,2 3 0,5-4-13,3 0 1,3-5 53,5 1 1,1-5-157,2 0 0,2-3 104,3-3 1,2-8 41,-3-4 0,3-5-38,1 1 1,-4-3 5,-4-1 0,-5 1 132,-2-1 0,-7 0-67,0 0 1,-2 0 189,-6 0 1,-1-3-128,-3-1 0,0 0 41,0 5 0,0-1-74,0 0 1,-3 0-16,-1 0 1,-4-3 28,4-1 0,-3-3 12,3 3 1,-4-1-141,5 1 0,-1 7 109,4-3 1,-4 8 70,0 0-60,0 7-6,4-2 1,0 10-11,0 0 0,0 5-46,0 6 0,-1 5 85,-3-1 1,3 1 108,-3 0 0,3 1-77,1 6 1,0 5 12,0 3 1,1 2-184,3 1 0,-3 4 76,3 0 0,-1 5-320,0-1 0,-1 2 116,1 2 0,-1-8-5,-2 0 0,1-9-165,3 6 1,-3-9-232,3 1 1,-3-4-105,-1-4 0,4-3 18,0-4 671,5 4 0,-3-3 0,5 3 0</inkml:trace>
  <inkml:trace contextRef="#ctx0" brushRef="#br0" timeOffset="30">11843 7001 8220,'-6'-11'320,"1"4"666,5-3-216,0 9-465,0-4 0,0 6 80,0 3 1,4 2-122,0 6 0,5 0-208,-2 3 1,3 2 122,2 2 1,0 3-175,4-3 1,-4 2 100,4 2 1,-3-1-310,3-3 1,-4-2 20,4-1 0,-4-5-113,0 0 0,-1 1 43,1-4 0,-1-2 43,0 1 0,1-4-300,-1 1 1,-3-3 158,0-1 1,-5 0-1000,5 0 1349,-6 0 0,9 5 0,-5 2 0</inkml:trace>
  <inkml:trace contextRef="#ctx0" brushRef="#br0" timeOffset="31">12083 7035 8102,'0'-18'-96,"0"2"47,0 5 1,-1-1 339,-3 1 0,3-1 497,-3 1 0,3 3-261,1 1 1,-1 4 1,-3-1 0,1 3-210,-4 1-248,-1 5 0,-5 4-313,-2 10 1,-3 1 246,-5 11 1,2-1-671,2 5 1,-3-1 402,3 0 0,3-5-443,1-2 0,7-4 705,4-4 0,-2 2 0,-1-3 0</inkml:trace>
  <inkml:trace contextRef="#ctx0" brushRef="#br0" timeOffset="32">12780 7149 8011,'-6'-5'1320,"1"-1"-971,-1 0 1,5-1-79,-3 4 1,3 0 10,1-5 0,0 5 282,0-5-399,-5 0 1,4-3-112,-3 0 1,-1 3 127,1 0-106,-5 1 1,7-1-226,-6 0 0,0 5 139,-3-5 0,-4 5-143,0 0 1,-4 1 62,3 2 1,-3 2 34,4 1 1,-4 4 21,4 4 1,-4 2-27,3 2 1,3 2-9,5 2 1,-1 2-132,5-2 1,0 3 61,4 1 0,2 0 59,2-1 1,3-4-218,8-3 0,-1-2 47,5-1 1,2-2 4,5-3 1,0-2 37,4-5 0,-4-1 170,0-3 1,2-6-58,-1-5 1,-2-4 173,-6 4 0,1-6-3,-4 2 0,3-4-106,-4-3 0,-1 2 483,-6-3 1,0-1-189,-4 1 1,0-3 252,-4 3 0,0-4-175,0 0 0,0-2 32,0-1 0,-1 0-171,-3-1 0,1-1-286,-4 1 1,4 0-129,-1 8 1,-1-2 131,2 6 1,-5 3 14,4 8 0,-3 5 101,3-1 85,-5 6 1,8-1-94,-3 11 1,2 1-43,2 10 0,0 1 103,0 7 0,0 2-47,0 5 0,6 0-146,1 1 1,2-1 91,-1 0 0,2 4-172,-3 0 0,0-1 36,0-7 1,-3 3-377,4-2 1,-6-3 205,2-1 0,1-3-253,-1-2 1,0 0 55,-4-3 0,0 1-72,0-4 0,0 3 581,0-4 0,5 0 0,1-3 0</inkml:trace>
  <inkml:trace contextRef="#ctx0" brushRef="#br0" timeOffset="33">13214 6795 8078,'-6'-11'1817,"1"5"-1564,5 1-169,-6 5 0,1 5 193,-2 2 0,-3 8 84,2 5 1,2 6-285,-2 5-45,0 2 1,-2 2-69,3 3 1,-2-2 67,5 2 1,0 1-185,4-1 1,0-1 124,0-7 1,1 2 15,3-5 0,3 0 41,4-5 1,0-4-85,1-3 0,1-3 20,2-5 1,-1 2-117,5-5 0,-1 0 122,1-4 0,2-5 31,-2-3 0,3-6-113,1-1 0,-1-5 91,1 1 0,0-3 98,0-1 0,-1-3-109,-3-1 0,-3-5 419,-5 2 1,-3-1-106,0-3 1,-6 2 33,2-6 0,-3 1 82,-1-1 0,-5 3-86,-2-3 1,-7 0-559,-2 3 0,-6 4 209,3 8 0,-9 5-902,5 3 1,-8 7 473,1 4 0,2 4-693,1 4 0,4-1-50,4 4 1206,3 6 0,5 0 0,-1 3 0</inkml:trace>
  <inkml:trace contextRef="#ctx0" brushRef="#br0" timeOffset="34">13100 7058 7900,'-7'0'-22,"2"1"43,5 3 0,5-3 188,3 3 0,2 1 11,2-1 1,0 0 534,3-4-471,3 0 0,6 0-70,3 0 1,-2 0 2,6 0 0,-1-1-51,5-3 0,-6 3 64,-3-3 1,2-1-607,-1 1 1,-4-1 287,-4 1 0,-5 3 88,1-3 0,3 3 0,0 1 0</inkml:trace>
  <inkml:trace contextRef="#ctx0" brushRef="#br0" timeOffset="35">4283 10279 8127,'-8'0'-134,"1"0"289,4 0 45,-2 0 155,0 0-238,4 0 190,-4 5-79,5-4 1,0 5-10,0-2 0,1-2 33,3 1 1,2 0-31,5 1 0,1-3-45,-1 3 0,4-3 126,1-1-181,4 0 1,-2 0 47,5 0 1,-1 0-49,1 0-71,0 0 0,0-1-229,0-3 1,-2 3 121,-2-3 1,2 1-977,-6 0 492,0 1-430,-3-3 0,-5 5 35,1 0 935,-6 5 0,-2 2 0,-6 4 0</inkml:trace>
  <inkml:trace contextRef="#ctx0" brushRef="#br0" timeOffset="36">4340 10530 8347,'11'6'783,"1"-2"0,-1-3-178,1-1-435,4 0 0,2 0-22,5 0 0,0-1 42,-1-3 1,3 2-583,1-6 1,-2 4 233,3-3 158,2 4 0,0-7 0,6 4 0</inkml:trace>
  <inkml:trace contextRef="#ctx0" brushRef="#br0" timeOffset="37">5653 9845 8177,'-1'-10'-1928,"-3"2"2127,3-2-15,-4 4 1,5-2 187,0 0-168,0 6 0,-1-5 594,-3 4-539,3 1 0,-6-3 429,3 5-154,3 0 126,-9 0-404,9 0 0,-8 2 1,5 1 0,-1 4-44,1 4 1,3 6 27,-3 2 0,3 2-210,1 2 1,0 1 115,0 3 0,4 2-58,-1 5 0,5-3 34,-4-1 1,3 1-201,-3 3 0,1-1 71,-1-3 1,-1 3-211,4-2 0,-3 2-18,4 1 1,-4 4 111,3 0 0,-3-2-207,4-2 1,-5-6 101,5 6 0,-4-3-149,3-1 0,-3 2 75,4-6 0,-4 2 198,3-1 1,-3-3 2,4 3 0,-5-3 187,5-1 1,-5 1-31,0 2 1,0-1 189,1 1 1,-3 2-40,3-1 0,-3-1-122,-1-3 1,0-1 94,0-3 1,0 1-39,0-5 1,0 1-82,0-5 0,0 1 22,0-1 1,0-3-144,0-1 0,0-3 267,0 4-99,0-6 1,-4 4 146,1-2-148,-6-2-90,2 8 0,-4-5 53,-1 2 1,2 0-180,3-3 1,-3-3-12,2 3 0,-2 1-176,-2-2 1,5 1-1076,-1-4 622,6 0-127,-4 0 1,6-5 874,0-2 0,11-9 0,1-1 0</inkml:trace>
  <inkml:trace contextRef="#ctx0" brushRef="#br0" timeOffset="38">6144 11055 8072,'-11'-5'0,"3"4"-109,1-3 171,4-2-103,-2 5 197,0-4 38,4 5 107,-4-6 99,5 5-157,0-4-9,-5 5-138,3 5 0,-6 3-35,4 7 1,-4 3 38,4 5 1,-5 3-18,2 1 1,-3 8-82,-2 0 0,5 2 47,-1-3 0,2 0-115,-2 0 1,3-1 81,5-2 1,0-3-152,0-5 1,1-1 126,3 1 0,2-5-122,6-3 1,-1-3-93,1-5 198,-1 3 0,0-8 13,1 1 0,3-1-28,0-2 1,2-4 149,-2 0 1,-2-9-132,2 2 1,-2-7 217,-2 3 0,3-5-104,-3 1 1,3-3-56,-6-1 0,1-1 149,-1-2 0,-3 1-125,-5-1 1,0 2 100,0 1 0,-2-4-78,-1 1 1,-4-5-178,-4 4 0,-2 1 107,-2 3 1,2 4-268,-2 0 0,2 9-140,2-2 1,-1 8-140,1 1 0,0 1 173,-1 2 0,1 5-148,-1 3 0,1 4 505,-1 3 0,1 3 0,0 4 0</inkml:trace>
  <inkml:trace contextRef="#ctx0" brushRef="#br0" timeOffset="39">6007 11364 8087,'-6'0'353,"-4"0"81,9 0 79,-4 0 0,5 0-317,5 0 0,1 0 15,5 0 1,5 0-86,-1 0 0,1 0-211,0 0 0,-2 0-474,5 0 429,-5 0 0,3 0-210,-1 0 0,-4 0-290,3 0 0,2 0 630,-2 0 0,5 0 0,-2 0 0</inkml:trace>
  <inkml:trace contextRef="#ctx0" brushRef="#br0" timeOffset="40">6396 11295 7599,'0'-6'478,"0"1"-155,0 0 1,1 3-148,3-1 0,-2 1 5,6 2 13,-6 0 0,9 0-60,-4 0 1,3 0-144,2 0 0,-5 0-45,1 0 0,0 0 90,3 0 0,0-1-334,1-3 0,-1 3 163,1-3 1,-2 2-199,-2-2 1,2 3 51,-3-3 281,3 3 0,-3-5 0,-2 0 0</inkml:trace>
  <inkml:trace contextRef="#ctx0" brushRef="#br0" timeOffset="41">6407 11387 9660,'12'0'611,"-5"1"-389,1 3 1,-1-3-435,5 3 177,-1-3 1,1-1-430,-1 0 0,0 0 300,1 0 1,3-1-571,0-3 1,2 1 68,-2-4 665,-2 4 0,8-7 0,-3 4 0</inkml:trace>
  <inkml:trace contextRef="#ctx0" brushRef="#br0" timeOffset="42">6773 11318 7892,'-7'-8'86,"3"1"1,2 4 409,-2 0-136,3 1-192,-4 2 0,3 0 254,-1 0-187,1 5 0,-3 2-176,5 4 1,-3 2 53,-1 2 1,0-1-245,4 5 0,0-4 113,0 4 1,0-4-285,0 5 0,0-5 114,0 4 1,4-5-215,0 1 0,4-2 111,0-2 1,2-1 82,2-2 1,3-3 174,0-5 1,0 0-96,-3 0 0,0 0 252,4 0 0,-4-5-51,4-3 0,0-2 176,-1-1 1,0-2 15,-3-2 0,-1 1 110,1-5 0,-2 4 1,-3-5 0,2 5 166,-5-4 0,0 1 22,-4-1-313,0-2 0,-5 4-31,-3-2 1,-3-1-219,-4 5 0,-2 1-120,-2 6 0,-4-1-357,0 6 1,1 0-1573,-5 7 2047,-2 7 0,5 7 0,-4 5 0</inkml:trace>
  <inkml:trace contextRef="#ctx0" brushRef="#br0" timeOffset="43">6087 9616 8097,'-6'-7'0,"2"-1"306,3 6 49,1-3 199,0-1-52,0 5-222,0-4 1,0 6-45,0 3 1,0 4-159,0 7 0,0 3 4,0 5 1,1-1-137,3 1 1,-1 1-33,4 3 0,-4-3 68,0 3 1,0-7-316,1-1 1,-3-4 130,3 4 1,1-8-595,-1 0 292,0-2-597,-4 2 1101,5 1 0,-4-6 0,4-1 0</inkml:trace>
  <inkml:trace contextRef="#ctx0" brushRef="#br0" timeOffset="44">6236 9662 8083,'-8'-10'-1601,"1"2"2774,4-2-248,-2 9 91,5-4-515,0 5 1,0 5-238,0 2 1,1 9-300,3 3 1,-3 2 107,3 2 1,-1 4-276,0-1 1,-1 5-38,2-4 0,-3-1-208,-1-3 1,4-1 38,-1-3 1,1-3-181,-4-4-142,0-1 110,5 0 620,-3-4 0,8-2 0,-4-5 0</inkml:trace>
  <inkml:trace contextRef="#ctx0" brushRef="#br0" timeOffset="45">6007 9491 8233,'-6'-12'629,"1"1"1,5 3-405,0 1-38,5 4 1,1-2 250,6 5 1,4 0 135,3 0 0,4 0-377,4 0 1,-2 0-311,6 0 0,-6 4-441,2 0 0,-2 3 554,2-3 0,2 5 0,5-3 0</inkml:trace>
  <inkml:trace contextRef="#ctx0" brushRef="#br0" timeOffset="46">7583 9856 8109,'-6'-7'-364,"2"-1"0,3 4 79,1-3 510,0-1 1,0-3 97,0-1 23,0 6-119,0-4 1,1 5-95,3-3 0,-1-2 1,4 2 0,-3 3 70,4 1-90,-1-2 0,1 3-21,0-4 0,-1 3 59,5-4 0,-1 5-35,0-5 1,1 5 3,-1 0 0,1-2-149,-1 1 1,1 0 75,-1 4 0,0 1-134,1 3 1,-1 2 21,1 6 0,-2-1 67,-3 1 0,0 4-249,-3 3 0,-3 3 58,3 1 0,-7 1-98,-1 2 0,-5-2 34,2 3 1,-3-3 103,-2-1 1,1 0 66,-1 0 0,-3-4 119,0 0 1,0-5-85,3 1 0,5-2-6,-1-2 170,0 0 0,1-3-37,-1 0 357,6-6-85,-3 3 135,5-5-234,5 0 1,1 0 99,5 0 1,1 0-125,-1 0 0,4 0-30,1 0 0,-1 0-141,-4 0 0,5 0 115,-1 0 1,1 0-270,0 0 0,-4 0 75,3 0 0,-2 0-267,-1 0 1,-1 0-36,0 0 1,1-1-163,-1-3 1,-3 3-351,-1-3 0,-3-1 50,4 1 784,-6 0 0,9-1 0,-5-1 0</inkml:trace>
  <inkml:trace contextRef="#ctx0" brushRef="#br0" timeOffset="47">7572 10290 7668,'-11'0'-763,"3"0"958,0 0 1071,6-5-439,-3 4-519,5-4 0,1 5 324,3 0-331,-3 0 0,9 0-172,-2 0 1,2 0 128,1 0 0,2 0-141,2 0 1,-1 0 74,5 0 0,0 1-134,4 3 0,0-3 23,0 3 1,0-3-80,0-1 0,1 0-138,2 0 0,-4-1-178,5-3 0,-7 3 78,3-3 0,0-1-82,-4 1 0,1-1-1,-1 1 1,1 2 62,-5-6 0,1 6-841,-5-2 383,1 3-121,-1 1 835,-5 0 0,4 5 0,-3 1 0</inkml:trace>
  <inkml:trace contextRef="#ctx0" brushRef="#br0" timeOffset="48">7686 10553 7970,'-7'0'842,"-1"0"-345,5 0 28,-2 0 36,5 0-294,0 5 0,0 1-13,0 6 0,0 0-2,0 4 1,0-2-208,0 5 1,0 1 84,0 7 1,0-3-201,0 2 0,0-2 65,0-1 0,0 0-331,0 0 1,0-1 100,0-3 0,0 1-73,0-5 1,0 4 140,0-4 1,0 1 78,0-5 0,0 0 41,0 1-128,0-1-44,0 1 105,0-1-354,0-5 0,0 1-452,0-3-268,0-3 1188,0 4 0,5-10 0,2-1 0</inkml:trace>
  <inkml:trace contextRef="#ctx0" brushRef="#br0" timeOffset="49">7880 10599 8051,'-5'-7'854,"4"1"-489,-3 2-197,3 3 536,1-4 1,0 14-509,0 2 1,0 3 28,0-3 1,0 6-142,0 2-42,0 3 0,0 0-84,0 1 0,0 0 46,0 0 0,0 2-219,0-2 1,0 2 120,0-5 0,0-4 14,0-1 1,0 2-22,0-2 0,4 0-47,0-3 1,-1-5 21,-3 1 1,4-4-329,0 3 90,0-4 1,-3 2-169,3-5-956,-3 0 1488,4 0 0,-5 0 0,0 0 0</inkml:trace>
  <inkml:trace contextRef="#ctx0" brushRef="#br0" timeOffset="50">7583 10541 8131,'-6'-11'0,"2"0"889,3 4-212,1-3-340,0 9 1,5-4 273,3 5 1,2 0 119,1 0-551,1 0 0,4 0-59,3 0 1,4 0 117,4 0 1,-3 0-507,2 0 1,-1 0 283,-3 0 0,0-1-1248,-3-3 1,3 2 1230,-3-1 0,-3 1 0,1 2 0</inkml:trace>
  <inkml:trace contextRef="#ctx0" brushRef="#br0" timeOffset="51">8440 10222 8063,'-6'0'394,"-4"0"-143,8 0 1,-4 0-1,2 0 1,3 1 187,-3 3-205,3-3 0,1 5-313,0-2 84,0-3 13,0 5-299,0-1 281,5-4 0,1 9 0,6-4 0</inkml:trace>
  <inkml:trace contextRef="#ctx0" brushRef="#br0" timeOffset="52">8828 10039 7748,'-6'-1'888,"2"-3"-189,3 3 220,1-4-650,5-1 0,1 4-13,6-6 0,-1 1-160,1-5 1,0 1-236,4-1 0,-3 0-194,7-4 263,-7 4 0,8-8-70,-6 4 0,0-3 87,-3 4 1,-1-5 62,0 1 1,-3-3-36,0-1 0,-6 4 134,2 0 0,-3 0-5,-1-4 0,0 0 73,0 1 1,0 3-103,0 0 1,-5 3 3,-2-3 1,-2 5-7,1-1 1,-2 2 91,2 2 55,-2 0-79,-1 4 61,-1 2-171,6 5 1,-3 1-3,5 3 0,1 6 11,3 6 1,-4 5-6,0 2 0,-4 1-136,5 7 0,-5-1 93,4 4 1,-4 4-318,5 0 0,-2 4 97,1-4 1,3 4-32,-3-4 1,-1-1 26,1-6 1,0 0-64,4-4 1,-4 0 151,0-5 0,1 0 168,3-3 0,1-2 50,3-6 1,-2-1-61,6-2 1,-1 1 118,5-6 0,-2 3-73,-2-3 1,6-1-210,-3 1 1,4-1 109,0-2 1,-2-4-291,2 0 1,2-4-163,-2 5 490,0-6 0,2 2 0,1-4 0</inkml:trace>
  <inkml:trace contextRef="#ctx0" brushRef="#br0" timeOffset="53">8748 10347 7987,'-6'-5'-284,"1"4"1558,5-4-435,0 5-471,5 0 1,1 4 58,6-1-258,-1 1 0,4-4 25,1 0 0,4 2-147,-1 1 0,3-1 5,0 1 0,3-1 129,1-2 0,0 0-444,4 0 0,-1-2 155,2-1 0,0 1-200,-4-1 1,0-4 106,-4 0 1,-1 2-101,1 1 1,-4-1 4,0 1 1,-5 0-373,1 4-72,-2 0 276,-1 0 464,-1 0 0,-5 5 0,-1 1 0</inkml:trace>
  <inkml:trace contextRef="#ctx0" brushRef="#br0" timeOffset="54">8840 10713 8080,'0'-8'-907,"0"1"623,0-1 1,0 0 474,0 1 509,0-1 0,0-3 84,0-1-127,5 6-308,-4-4 0,9 5 105,-2-3 0,2 2-151,1 2 1,-2 1 49,3-4 0,-3 3 19,6-4-181,3 6 0,-4-3-32,5 5 1,-4 0-150,4 0 1,-5 1-120,1 3 0,2 2 113,-2 6 1,-1-1-275,-7 0 1,2 6 171,-5 2 0,0-1-198,-4 1 1,0 1-67,0 7 0,-1-3-136,-3 2 0,-3 0 165,-4 0 1,-4-1-12,0 1 0,-6-2 329,2-1 0,-1-1-49,1-3 0,-1 1 245,4-5 1,1 1-143,4-5 1,1 0 795,2 1-577,-2-1 0,9-3 236,-3-1-316,2-4 1,4 2-76,2-5 0,2 0 24,5 0 1,2 0-14,2 0 1,-1 0-109,5 0 1,0-1 84,4-3 0,-3 1-187,3-4 0,-4 3 49,4-4 1,-1 5 56,-7-5 0,4 5-102,-4 0 1,0-2 109,-3 1 1,-1 0-12,1 4-17,-6 0-777,4 0 336,-9 0-1373,4 0 1824,-5 0 0,0 0 0</inkml:trace>
  <inkml:trace contextRef="#ctx0" brushRef="#br0" timeOffset="55">10005 10119 8178,'-5'-6'-12,"3"0"-25,-3 1 220,5 4 1,0-5 253,0 2-8,-5 3 1,4-4-3,-4 0-319,0 3 75,3-3 0,-6 4 191,4-3 164,-5 3-467,3-4 0,-6 5 67,1 0 0,3 0-70,1 0 0,-1 1 28,-4 3 0,1-2-141,0 6 1,-1-2-88,1 2 82,-1 2 0,2-4 68,3 6 0,-4-1-11,4 1-39,2-1-64,0 1 1,6-2 64,3-3 0,-2 2 0,6-5 1,3 1 175,5-1-137,-1-3 1,1 6 2,3-4 0,3-1 2,1 1 1,-2 2 3,-2-1 0,3 1 4,-3-1 0,3-3-12,0 3 0,-4 1 14,-3-1 1,2 5-37,-2-1 0,0-2 4,-3 2 0,-5-1-6,1 5 0,-6-1-41,2 0 0,-2 1 55,-2-1 1,0 2-43,0 2 0,-6-1 20,-1 5 1,-7-4 4,-1 4 1,-4-5 5,3 2 0,-3-4 4,4 0 1,-5-1-30,1 1 0,1-2 0,-1-3 0,5 2-950,-1-5 399,2 0-820,2-4 929,4 0 0,4-5-681,6-3 1160,4-2 0,4-1 0,1-1 0</inkml:trace>
  <inkml:trace contextRef="#ctx0" brushRef="#br0" timeOffset="56">10267 10119 8007,'0'-12'-472,"0"1"1239,0 5-299,0 1 1,2 6-213,1 3 1,-1 2 110,2 5-294,2 6 0,-5-3 156,3 5 0,1 1-78,-1 7 1,1-2-215,-1 6 1,-3-5 112,3 5 1,-2-6-345,2 2 0,-3-4 154,3-4 0,-3 1-228,-1-5 1,0 1 132,0-5 1,2-3-283,2-1-111,-3-4 33,4 2-265,-5-5 860,0 0 0,5-10 0,1-3 0</inkml:trace>
  <inkml:trace contextRef="#ctx0" brushRef="#br0" timeOffset="57">10245 9902 7977,'-8'-12'0,"0"1"0,6 0 229,-2-1 1,3 5 967,1-1-426,0 5-207,0-2-310,0 5-479,0 5 0,5 1-1257,2 1 972,-2 3 510,6 2 0,-5 5 0,5 6 0</inkml:trace>
  <inkml:trace contextRef="#ctx0" brushRef="#br0" timeOffset="58">10519 10119 8003,'-7'-5'0,"-2"2"37,6-4 0,-1 3 214,4-4-20,0 6 170,0-3 213,0 5-187,0-5 0,0 5 118,0 0 0,0 6-318,0 9 1,0-2 13,0 2 1,0 2-267,0-2 1,4 5 92,-1-1 0,5 1-1,-4-1 1,3 2 5,-3-6 1,1 4-370,-1-4 0,-3 4-201,3-4 1,-3 1 215,-1-5 0,2-3-129,2-1 260,-3-4 223,4 2-159,-5-5 495,0 0-368,0-5 0,1 0 9,3-3 0,-2-6-19,6 3 1,-4-7-80,4 3 1,-1-5 63,5 1 0,-1-3-69,0-1 1,1 0 46,-1 0 1,-3 6 207,-1 1 3,1 4-172,4 0 1,-2 5 8,-3-1 0,3 6-3,-2-2-9,-3 2 0,4 8 43,-5 1 1,3 5-21,-3 3 0,4-1-204,-4 5 1,3 0 108,-3 4 1,1 0-319,-1-1 0,-3 5 32,3 0 0,-3-1-107,-1-3 0,2-1 181,1-3 1,-1 1 45,1-5 0,-1 1-200,-2-5 175,0 0 1,0 1 232,0-1 0,0 1 0,0-1 0</inkml:trace>
  <inkml:trace contextRef="#ctx0" brushRef="#br0" timeOffset="59">9571 10313 8073,'-8'-4'-1942,"0"0"2341,6 1 1327,-3 3-1032,5 0-694,5 0 0,1 5 0,6 1 0</inkml:trace>
  <inkml:trace contextRef="#ctx0" brushRef="#br0" timeOffset="60">11147 9833 7982,'-7'-11'-169,"2"3"169,5 1 132,0-1 1,0 0 3,0 1 0,-1 1 501,-3-2-329,3-2 0,-5 5 289,2-3-269,3 3 0,-6 1-98,3 0 0,2 1 12,-6 3 1,4 5-114,-3 2 0,-1 5 64,-3 3 1,-4 8-89,-1 7 0,1 4 141,4 5 1,-1 1-364,1 6 1,3 0-95,1-1 0,4 0-52,-1-4 1,3 3-226,1-6 1,1-1 251,3-7 0,1 0-64,3-7 0,6 3 49,-3-7 1,3-4 266,-2-4 0,0-1-107,3-6 0,-2 0 72,2-4 1,2 0 24,-2 0 0,4-1 136,-4-3 0,4-2 85,-3-6 1,3-3-83,-4 0 0,4-6 50,-4 2 1,0-6-90,-3-2 0,2 0 41,-3 0 0,3-1-61,-6-3 0,-3-2 43,-1 3 0,-3-3-88,-1-1 0,-5 0-83,-3-1 0,-6 1-74,-1 0 1,-5 5-268,1 2 0,-3 4-529,-1 4 1,0 3 57,1 4 437,-1 6 1,4 1 416,0 5 0,0 5 0,-4 1 0</inkml:trace>
  <inkml:trace contextRef="#ctx0" brushRef="#br0" timeOffset="61">10953 10028 8055,'-7'7'0,"3"1"0,3-6 0,1 8 0,0-3 0,5 3 0,3-2 0,3 0 0,5-4 0,1 0 556,6-4 0,0 0 810,0 0 1,0 0-1153,0 0-195,-1 0 0,5-4-374,0 0 1,-1-3 249,-3 3 0,-1 0 105,-3 4 0,2-5 0,-3-1 0</inkml:trace>
  <inkml:trace contextRef="#ctx0" brushRef="#br0" timeOffset="62">11980 10142 8106,'-7'-4'117,"-1"0"61,6-5 0,-5 7 82,4-6 0,0 2 380,-5-2-199,1-2 0,-5 5-298,1-3 0,0-1 109,-1 6 0,-1-1-126,-2 4 1,3 0 125,-4 0 0,-1 0-170,-3 0 1,3 5 58,-2 2 0,0 5-63,-4 3 1,1-1-42,3 5 0,-1 0-150,5 4 1,1 0-35,6 0 0,3-2 97,5-2 0,0 3-222,0-3 1,5-3 105,3 0 1,7-4-119,4 0 0,4-6 71,3-2 1,0-3 128,4-1 0,-1-5 67,2-3 1,2-7-88,-3-4 0,-2-2 240,-1-2 1,-3-4-69,-1 0 1,-4 1 123,0 3 0,-5-4-32,1 1 1,-3-5 78,-5 5 1,2-5-26,-5 4 0,0-3-84,-4 3 0,0-4-48,0 0 0,-5-2-8,-3-1 0,2 1-147,-2 2 1,0-1 98,-3 1 1,5 2-126,2-2 1,-1 7 52,1 1 1,0 2-25,4 6 73,0-1 1,0 9 454,0-1-323,0 6 1,0-2-51,0 8 0,0 2 132,0 5 1,0 2-128,0 2 1,0 3 218,0 5 1,0 1-98,0 3 1,0-1-101,0 9 0,0 5 28,0 10 1,0 3-399,0-3 0,0 0-395,0 0 0,0-3 375,0 2 0,0-3-171,0-4 0,0-3 153,0-5 1,0-4-379,0-4 0,1-3 171,3-4 0,-2-2-753,1-6 1256,4 0 0,-1 1 0,5-1 0</inkml:trace>
  <inkml:trace contextRef="#ctx0" brushRef="#br0" timeOffset="63">12380 9833 8077,'0'-11'0,"0"0"0,0 3-178,0 0 10,0 6 1113,0-3-280,0 5 953,-5 0-1120,4 0 1,-8 9-322,5 2 1,-5 12 85,2 0 1,0 5-59,0 2 0,4 0-83,-1 9 0,3-4-118,1-1 1,0-3-99,0-1 0,0-1-362,0 2 1,5 1-312,3-6 0,6-4 372,1-7 0,4-2 33,-4-2 1,2-3 51,-2-1 0,-2-4 140,2 1 1,-1-3-108,1-1 1,-2-5 383,2-3 0,1-6 41,0-1 0,-1-1 150,-4 0 1,5-1 43,-1-6 0,0 0-140,-4 0 0,0-1 224,-4-3 0,2 2-155,-5-5 1,0-1 97,-4-3 0,0 0-156,0-1 0,-4 5-137,0-1 0,-9 6-124,2-2 0,-7 5-354,3 2 1,-4 5-556,4 8 1,-6 2 465,2 5 1,-6 2 490,-2 6 0,-4 4 0,1 11 0</inkml:trace>
  <inkml:trace contextRef="#ctx0" brushRef="#br0" timeOffset="64">12243 10039 8164,'-6'8'162,"2"-1"-155,3-4 1,6 6 744,2-6 1,1 5-235,3-4 1,3 0 63,9-4 0,5 0-168,3 0 0,5 0-250,3 0 0,2 0 83,-3 0 0,1-4-407,-5 0 1,-1-4-325,-3 5 0,-2-5 373,-5 4 1,-5-3-2057,-3 3 2167,-2 0 0,-2 4 0,1 0 0</inkml:trace>
  <inkml:trace contextRef="#ctx0" brushRef="#br0" timeOffset="65">4317 12974 8027,'-11'0'65,"4"0"178,2 0 1,4 0 194,-3 0-209,3 0 1,-4 1-59,5 3 0,1-3 202,3 3-334,-3 3 1,6-5 279,-4 6-45,4-6-117,4 3 0,4-3 12,1 1-25,-1-1 1,0 3-20,0-5 0,6 0-115,-2 0 1,-2 0 74,2 0 1,0-4-148,4 0 1,0-3-372,0 3 268,-5-5 91,3 8 1,-7-8-526,5 5 292,-5-5 79,3 8 0,-7-6-524,-3 4-199,4 1-290,-10-3 1241,4 5 0,-5 5 0,0 2 0</inkml:trace>
  <inkml:trace contextRef="#ctx0" brushRef="#br0" timeOffset="66">4340 13191 7904,'-11'0'-469,"4"5"1053,2-4-270,5 5 1,5-6 394,3 0-414,2 0 1,1 0 60,1 0 0,3 0-66,0 0 1,2 0-95,-2 0 0,1 0 21,3 0 0,2 0-94,-6 0 0,4-4 122,-4 0-550,6 0 295,-9 4 1,5-4 139,-6 0-1406,-4 1 681,3 3 595,-4 0 0,5 0 0,1 0 0</inkml:trace>
  <inkml:trace contextRef="#ctx0" brushRef="#br1" timeOffset="67">7435 10176 8368,'-6'6'-806,"1"-1"1472,5-5 15,0 0-247,0-5 0,5 4-132,2-3 1,3-1 101,2 1 1,1-5-211,2 2 1,0-7-126,8-1 1,-2-6 67,10 2-89,4-2 0,2-7-443,5-3 0,-4 0 371,4 0 1,-5-2-411,1 3 1,-3 1 195,0-2 1,-6 6-199,-3-2 1,-1 8 435,-3 4 0,1 2 0,0 2 0</inkml:trace>
  <inkml:trace contextRef="#ctx0" brushRef="#br1" timeOffset="68">8737 11101 8287,'-6'-5'-93,"1"-1"1,5-2 158,0 0 0,1 0 25,3-8 1,6 4 162,5-4 1,7-1-48,0-2 1,4-3 14,8-1 1,3-3 27,9-1 0,4-1-502,4 1 1,0 2 77,-1-6 0,1 7 174,-9 2 0,-1-6 0,-10 4 0</inkml:trace>
  <inkml:trace contextRef="#ctx0" brushRef="#br2" timeOffset="69">5585 12803 8012,'5'-12'-323,"-4"6"378,4-4 145,0 4 0,2-6-23,4 1 0,0-1-28,1 1 1,-1-4-21,1-1 0,0-3-134,4 4 1,-2-5 91,5 1 1,-5-3-159,1-1 1,-2 1 379,-2-1-238,0 0 1,1-4 17,-1 1 0,-3-5 0,-1 4 1,-3 0-141,4 0 1,-6 3 134,2-3 0,1 3-141,-1 1 0,0 5 35,-4 3 1,0-1-45,0 0 0,-4 1 56,0 4 0,-3-1-21,3 1 1,-5 3 101,1 1 0,2 0-34,-2 0 112,1 2 0,-1 1-110,1 0 0,3 0 144,-4 4 0,6 2-69,-2 1 1,-1 4 4,1 4 0,-4 2-76,5 2 1,-5 4 29,4 8 1,-5 2-40,2 5 0,0 2 48,0 2 0,3 1-179,-4 3 0,4 1 88,-3-5 1,0 5-187,0-1 1,-2-1 42,5 1 1,-3-5-42,3 1 0,0-4 111,4-4 1,0-2 43,0-5 1,0 0 36,0 0 1,0-5-72,0-3 0,0-3 168,0 0 1,0-5-139,0 1 163,5-5 0,1 5-39,6-4 53,-1 0 1,4-4-100,1 0 1,-1 0 25,-4 0-65,1 0 1,0 0 8,4 0 0,-4-4-221,4 0 0,-3-3-815,3 3 1030,-4 0 0,5-1 0,-6-1 0</inkml:trace>
  <inkml:trace contextRef="#ctx0" brushRef="#br2" timeOffset="70">5482 13191 7954,'0'-6'890,"0"1"209,0 5-900,5 5 1,1-4-29,6 3 1,1 1 75,2-1-63,3 0 1,1-4-153,0 0 1,0 0 57,3 0 0,1 0-82,0 0 0,0 0 85,0 0 1,0-2-143,0-2 0,-2 3 44,-2-3 0,1 3-83,-4 1 1,0 0 21,-1 0 1,-2 0 48,2 0 0,-6 0-519,-1 0 137,-1 0-318,0 0 0,-2 1 717,-5 3 0,5 3 0,1 4 0</inkml:trace>
  <inkml:trace contextRef="#ctx0" brushRef="#br2" timeOffset="71">5619 13442 7999,'-6'-1'-1516,"2"-3"1799,3 3 527,1-4 1,-2 5-19,-1 0-154,1 0-418,-3 0 1,5 1-41,0 3 1,0-1-90,0 4 1,0 5 80,0 3 0,0 5-91,0-1 0,0 3 77,0 1 0,0 1-327,0 2 1,0 0-16,0 4 0,0-4-2,0 0 0,-1 0 33,-3 0 1,3-3-60,-3 0 0,3 0 109,1-4 0,0-3 56,0 0 0,0-4 27,0 0 0,0-1-38,0 0 1,0-3 123,0 0 0,0-5-140,0 5 49,0-5 1,0 3-514,0-2 161,5-3-536,-4 4 235,4-5 490,-5 0 1,0-5 0,0-1 0</inkml:trace>
  <inkml:trace contextRef="#ctx0" brushRef="#br2" timeOffset="72">5779 13488 7982,'-6'-6'1589,"1"1"-1421,5 10 1,0 1 168,0 5 127,0 1-282,0 4 1,0 2-124,0 5 1,0 4 57,0-1 0,0 2-163,0-1 0,0 1 63,0 2-76,0 3 1,3-9-281,1 3 0,0-3 153,-4-1 0,4-1-82,0-3 1,-1-3-198,-3-5 290,5 1 1,-3-1 79,2 1 0,-3-5-16,-1 1 0,1-6 72,3 2 1,-3-1-113,3 1-90,-3-3-251,-1 4-883,0-5 1375,-5-5 0,4-1 0,-4-6 0</inkml:trace>
  <inkml:trace contextRef="#ctx0" brushRef="#br2" timeOffset="73">5459 13431 8530,'5'-6'556,"2"1"1,5 5 43,4 0-315,-4 0 0,10-2-5,-3-2 0,-1 3 224,1-3-328,0 3 0,5 1 55,2 0 1,-1 0-58,1 0 1,-6 0-1,0 0 1,-1 0-30,3 0 1,-3 0-118,0 0 1,-3 0-489,3 0 352,-5 0 0,2 0-1642,-4 0 1186,-1 0 1,0 0 563,1 0 0,-6 0 0,-1 0 0</inkml:trace>
  <inkml:trace contextRef="#ctx0" brushRef="#br2" timeOffset="74">6807 13157 8093,'-7'-5'-101,"2"3"377,5-3 464,0 5-602,5 0 57,2 0 0,4 2-17,1 1 0,-1-1 1,1 2 1,3-3-32,0-1 0,4 0 32,-4 0 0,4-1-146,-4-3 0,6 2 129,-2-1 1,-1 0-209,1-1 0,-5 2-15,1-6 0,-2 6 127,-2-2 0,0 1-722,1-1 475,-1 3 1,-3-4-1537,-1 5 907,-4 0 809,2 5 0,-5 2 0,0 4 0</inkml:trace>
  <inkml:trace contextRef="#ctx0" brushRef="#br2" timeOffset="75">7686 12974 7997,'-5'-6'-950,"4"-4"2316,-4 8-655,0-3-157,-2 5-404,1 0 0,-4 0 56,2 0 1,2 0-20,-2 0 1,1 2-107,-5 1 1,1 4 42,-1 4 0,-3 2-155,0 2 1,0 3-186,3 5 160,-4-1 1,4 1 121,1 0-381,0 0 213,9 0 1,-7 1-119,6 3 1,-1-7 156,4 3 1,4-4-39,-1 0 0,6-3 58,-1-4 1,6-1 38,1 1 0,4-6-5,-4-2 1,4 1 31,-3-1-82,4-1 0,-6-3-6,5 0 1,-5 0 3,1 0 0,2-3-9,-2-1 0,0-4 45,-3 4-10,-1-5-18,0 3-4,1-5 264,-1-1-94,-4 1 0,-2 3-141,-5 1 563,0-1-344,0 2 1,0-1 404,0 4-136,0 1-472,0-3 108,0 5 0,1 4-71,3 0 0,-3 5-188,3-2 0,1 3 0,-1 2 0,5-2-69,-2-2 1,3 1 51,2-6 1,0 5 119,4-4 1,-2 0 50,5-4 1,-2 0-48,2 0 0,3-2 121,-3-2 1,3 2-122,0-6 141,1 1-100,-5-5 0,2 0 86,-4-4 1,3 4-74,-4-4 1,0 4 153,-4 0 1,1 0-18,-1-4 3,-4 4 1,2-6 215,-6 3 1,1 1-111,-4-5 0,0 4 163,0-4 0,-5 3-34,-3-3-226,-2 5 0,-6-2 218,-3 4-335,-3 6 36,-6 1 0,-1 6-384,-5 3 0,0 7 126,-1 8-191,6 3 0,1-3-461,5 0 1,6-1 258,1 1 0,5 1-898,3-5 1483,3 1 0,10 0 0,2 2 0</inkml:trace>
  <inkml:trace contextRef="#ctx0" brushRef="#br2" timeOffset="76">8543 12848 7937,'0'-6'636,"0"-4"-519,0 9 0,-1-4 68,-3 5 1,1 0 93,-4 0 1,3 0 78,-4 0 0,1 0-79,-5 0 0,-3 5 0,0 2 0,-2 0-203,2 0 89,2 1 0,-3 6-92,4-3 0,1 7 30,-1-7 0,1 3-29,0-2 1,0-1 101,4 1 1,1-1-219,2 1 0,2-5 89,-1 1 1,1-1-91,2 5 1,2-5 20,1 1 0,4-4 24,4 3-2,6-4 1,-5 6 13,4-5 1,1 1-98,2-1 1,-1-2-211,1 6 0,0-6 155,4 2 0,-4 2-59,0 2 0,-5-2-2,1 2 1,-2 0-105,-2 3 1,1 0-118,-1 1 307,-4-1 1,2 1 23,-6-1 1,1 1 164,-4-1 1,-1 0 311,-3 1 1,2-1-216,-6 1 0,-5-2 17,-6-3 1,-2 4 44,-2-4-2,0 3 1,-1 0 12,-3-2 1,3 1-983,-3-5 525,8 0 0,-1-4-674,5 0 0,1-2 138,6-2 747,3-2 0,5-10 0,0-2 0</inkml:trace>
  <inkml:trace contextRef="#ctx0" brushRef="#br2" timeOffset="77">9011 12552 7952,'0'-7'687,"-5"-3"1,2 9-290,-4-3 0,3 4-11,-4 4 0,1 2-158,-5 6 1,0 5-28,-4 6-89,4 0 0,-6 14 5,3-3 0,-2 12 138,-2-1-461,3 9 0,4-6 92,1 5 0,1-5-27,2 2 1,3-7-182,5-1 1,0-7 117,0 0 0,1-2-25,3-7 0,4-3 66,7-4 83,-2-5 48,8 3 0,-7-11 235,5-2 0,-1-3-227,1-1 0,3 0 24,-3 0 0,2-5 27,2-3 1,0-7 3,0-4 0,-2-2-18,-2-2 0,3-1-7,-3-3 0,-3-1 152,0-2-72,-4-3 0,-5 3 268,-3-4-206,2-5 0,-5 2-32,3-5 1,-8 0-23,-3-3 1,-5 3-62,-3 0 0,1 5-4,-5-1 1,0 9-344,-4 6 196,0 5 1,-1 8-157,-3 2 1,3 5-347,-2 6 1,-2 5-286,1 7 1,4-1 54,4 5 849,5 0 0,-7 4 0,3 0 0</inkml:trace>
  <inkml:trace contextRef="#ctx0" brushRef="#br2" timeOffset="78">8783 12940 7935,'-7'0'335,"2"0"0,6 0 132,3 0-274,-2 5 0,8-4 137,-3 3 331,3-3-221,7-1-151,-4 0 0,8 0-55,-2 0 0,3 0 38,1 0 0,0-1 13,-1-3 0,0 3-122,-3-3 0,5-1-121,-5 1 1,4-1-1411,-8 1 944,6 3 0,-9-4 424,3 5 0,3 0 0,0 0 0</inkml:trace>
  <inkml:trace contextRef="#ctx0" brushRef="#br2" timeOffset="79">9502 12209 8056,'0'-6'-359,"0"-5"1226,-5 10-169,4-4-234,-9 5-95,8 0 0,-4 1-110,2 3 0,3 4 0,-3 7 0,3 3 44,1 5 0,0-1-30,0 1 1,4 5-175,0 3 0,-1 2 308,-3 1-275,5 0 0,-3 4-25,1 0 0,3 4-52,-3-4 0,2 5-247,-1-1 1,-2 3-295,1 0 0,0 0 237,1-3 1,-3 1-280,3-5 364,2 0 1,-5-8-94,3 1 1,1-2 86,-1 1 85,5 3 0,-8-8-2,3 1 0,1-5-6,-1-2 1,0-2 22,-4 2 1,3 2 227,1-6-212,0 5 1,-4-7 28,0 2 1,0-2 235,0-2-175,0 1 0,-4-1 285,0 1-235,1-1 212,3 0-132,0 1 29,0-1-139,0-4-13,5-2-907,-4-5 290,4 0 574,0 0 0,2 0 0,4 0 0</inkml:trace>
  <inkml:trace contextRef="#ctx0" brushRef="#br2" timeOffset="80">6293 13100 6700,'0'-7'2180,"0"2"-196,0 5-1184,0-5-407,0 4 36,0-4 331,0 5-982,0 5 1,0-2 221,0 4 0,5 6 0,1 5 0</inkml:trace>
  <inkml:trace contextRef="#ctx0" brushRef="#br2" timeOffset="81">9925 13385 8009,'-7'0'0,"1"-4"165,2 1 5,3-1 1,-5 4 418,2 0-245,3 0 0,-8 1 175,5 3-447,-5 2 127,8 6 0,-9 0-114,2 4-114,-2 1 152,3 6 1,-3 0-10,3 0 0,0 4-87,0-1 1,4 1-193,-1-4 1,3 0 67,1-1 1,0 0-102,0-3 1,0 1-52,0-5 90,5 1 138,-4-5 1,10 1-44,-4-1 59,-2-5-13,5 4 1,-3-8 5,4 2 0,4-3 6,1-1 0,0-1 2,-1-3 1,-2-3 63,2-4 0,2-4 13,-2 0 1,0-6 147,-3 2-99,-1 3 0,-1-6-79,-2 3 258,2 3-1,-9-6-209,4 4 0,-6-1 23,-3 0 0,-2 0-57,-5-4 0,-5 2 4,1 2 1,-5-2-132,1 6 1,-3 1-280,-1 7 1,0 2-1698,1 5 2046,4 0 0,-4 5 0,5 1 0</inkml:trace>
  <inkml:trace contextRef="#ctx0" brushRef="#br2" timeOffset="82">9902 11958 8041,'0'-7'-11,"0"2"424,0 0 56,0 4 132,0-4-133,0 15 0,0-1-223,0 10 1,0-4 0,0 4 0,0 4-12,0 4-146,0 4 0,0-3-160,0 3 0,0 2 110,0-3 1,0-2-99,0-1 0,0-3-3,0-1 0,4-2-226,0-2 0,1-2 138,-2-6 1,-1 1-63,1-1 0,0-5-131,1-2-192,-3 3-719,4-6 442,-5 4 813,0-5 0,0-5 0,0-2 0</inkml:trace>
  <inkml:trace contextRef="#ctx0" brushRef="#br2" timeOffset="83">10062 11980 8041,'-4'-7'592,"0"-1"-4,0 6-210,-1-3 0,4 6-93,-3 3 1,3 2 79,1 5 1,0 7-143,0 5 1,0 1 21,0 7 1,0-2-211,0 1 10,0 3 1,0-7-247,0 4 0,4-4 243,0 0 0,1-6-672,-2-1 506,-1-5 1,7 3-92,-6-6 0,2-4 36,-1-3-199,-2 2-274,3-5-354,-5 4-516,0-5 1522,0-5 0,0-1 0,0-6 0</inkml:trace>
  <inkml:trace contextRef="#ctx0" brushRef="#br2" timeOffset="84">9765 11832 8001,'5'-11'-8,"-4"3"174,3 0 1,2 6 180,2-2 0,7 1 109,4 0 1,4 1-87,4-1 0,2 1 128,5 2 1,-3-1-320,-1-3-9,-5 3 0,7-4-530,-5 5 0,-2 0 300,-6 0 1,3 0 59,-3 0 0,2-5 0,2-2 0</inkml:trace>
  <inkml:trace contextRef="#ctx0" brushRef="#br2" timeOffset="85">4443 15532 8170,'-7'0'-74,"2"-5"487,5 4 304,-5-4-141,4 5 18,-4 0 73,5 0 0,5 0-589,3 0 186,-3 0-162,10 0 1,-8 0-74,9 0 1,0 0 62,-1 0 1,6 0-162,-2 0 1,2 0 139,2 0 1,-1-1-111,-3-3 1,1 3-14,-5-3 107,6 3-10,-9 1 0,6 0-155,-3 0-50,-7 0 142,7 0 0,-8-2-229,4-2-25,0 3-411,1-4-5,-6 5-352,-1 0-339,-5 0 631,-5 5 263,-1-4 485,-1 5 0,-3-1 0,4 1 0</inkml:trace>
  <inkml:trace contextRef="#ctx0" brushRef="#br2" timeOffset="86">4477 15669 8160,'-6'0'-8,"1"0"0,3 0-61,-2 0 512,3 0 381,-4 0-351,5 0 0,5 0 12,3 0-105,-3 0-210,5 0 0,-2 0 423,7 0-357,-2 0-30,8 0 0,-7 0 53,5 0 1,0 0-1,4 0 1,-4-3-31,0-1 1,-1 0-66,1 4 1,2 0-97,-1 0 0,-4 0-314,-1 0 199,3 0 36,-5-5 1,4 4-55,-1-3 36,-4 3-67,0 1 1,-2-2-18,-2-1 1,-2 1 100,2-2-11,-6 3 1,4 1-245,-2 0-83,-3 0 0,3 0-1952,-8 0 1149,-2 0 1153,0 5 0,-4 2 0,3 4 0</inkml:trace>
  <inkml:trace contextRef="#ctx0" brushRef="#br2" timeOffset="87">5802 14996 8157,'0'-12'-101,"0"1"343,0-1-331,0 1 157,0-1 51,0 1 0,0 3 193,0 1 0,4-1-93,-1-3 0,5-2-2,-4-2 1,5 5-5,-2-5 1,3 8 11,2-4 0,-1 2-35,1-3 1,-1 5-46,1-1 1,-1 6-141,0-2 0,1 3 56,-1 1 1,1 0-100,-1 0 1,-1 5 153,-2 2 1,2 5-15,-2 3 1,-2 3-5,2 5 1,-6-1-119,2 1 1,-3 0 33,-1 0 0,0 4 33,0-1 0,-5 5 17,-2-5 0,-5 6-72,-3-2 0,1 0-186,-5 0 0,4-1-363,-4 2 1,1 1 48,-1-6 1,-3 1 337,3-4 0,3-6 286,0-1 1,8-5-117,0-3 317,5 2 71,-2-9-308,5 4 405,0-5 1,5 0-225,3 0 0,2 0-97,2 0 0,-1 0 16,0 0 0,6 0-17,2 0 1,3-4 4,0 1 1,1-1-206,0 4 210,0-5-74,0 3 1,0-3-200,-1 5 32,-4-5 0,4 3 71,-3-6-30,-3 6 1,2-5 82,-3 3 1,-2 2 39,2-6-77,-2 6 1,-3-5 17,-2 4-433,-3 1 202,0-3-189,-4 5 11,4 0 144,-5 0-662,-5 0-1234,4 0 1396,-9 0 728,8 0 0,-3 0 0,5 0 0</inkml:trace>
  <inkml:trace contextRef="#ctx0" brushRef="#br2" timeOffset="88">6407 15258 8285,'-6'0'1176,"1"0"370,5 0-1065,5 0-283,-4 0 0,8-1-87,-5-3 1,5 3 89,-2-3 0,2-2-174,-1-2 1,6-2 16,-3-1-147,3-6 211,-3 4 0,1-7-143,-1 5-82,6-5 152,-4 2 0,3-5-88,-5 0 0,-3 0 107,0 0 1,-2 1-2,2-1 1,-3 0-19,-5 0 0,3 0 5,1 0 0,0 1-128,-4-1 122,0 0 1,-4 1-23,0 3 133,-4 3-101,6 9 34,-8-3 1,8 8 102,-6-6-65,0 6-51,-3-4 0,0 8 29,-1 2 0,5 2 12,-1 5 0,4 2-105,-3 2 49,-1 3-53,-4 5 0,5 4 6,-1-1 1,1 6-13,-5-2 0,0 8-129,-4 4 1,4 3 40,-4 0 1,0 1-195,1 0 0,-1-2 133,5-2 0,5-3-66,2-4 1,3-6-144,1-3 34,0-6 216,5-4 0,2-5 140,8 1-17,-2-6 47,9-1 1,-4-5 209,4 0 0,1 0-145,0 0 0,-1 0 115,-3 0 1,5-5-154,-5-2 1,5-4 42,-5 0 0,-3 3-860,0 1 341,1-1-339,-4-3 1,0 4 734,-6 4 0,1-4 0,3 1 0</inkml:trace>
  <inkml:trace contextRef="#ctx0" brushRef="#br2" timeOffset="89">5882 15772 8082,'-12'0'-424,"1"0"329,5-5 112,-5 4 1,9-4-71,-6 5 352,6 0 251,-8 0-230,8 0-42,-8 0 1,9 1 242,-3 3 65,-2-3 73,4 4-39,-3 0-385,10-3 7,2 3 1,4-5 564,1 0-572,4 0-44,2 0 1,5-2 58,0-1 0,5 1-52,2-2 1,0 3-30,5 1 1,-2 0-65,9 0-117,-6-5 217,4 4 1,-5-4-326,3 5 100,-2 0-156,3 0 1,-8-4-59,-1 0 1,-1 0 75,2 4 1,0-1 92,-4-3 1,0 3-6,-4-3 0,-2 3-9,-2 1 1,1 0 55,-4 0 0,-1 0-32,-4 0 1,1 0-253,-1 0 267,-4 0-351,3 0-509,-9 0 111,4 0-304,-5 5 1093,0-4 0,-5 9 0,-1-3 0</inkml:trace>
  <inkml:trace contextRef="#ctx0" brushRef="#br2" timeOffset="90">6156 16240 7954,'-6'0'-53,"-5"0"-55,4 0 108,2-5 476,0 4 113,5-4 0,0 10-248,0 3 0,0 2-23,0 1 0,0 5-12,0-1-50,0 10-108,0-6 0,0 10 0,0-2 0,0 2 13,0 5 1,0 5-99,0-1 0,0 0-33,0-4 1,0 0-193,0 0 1,0-3 112,0-1 0,1-6-143,3-1 0,-2-1-92,6-7-109,-6 5-257,9-7 303,-10 4-6,4-11-521,0-1 0,-3-5 242,6 0 0,-4-6 632,3-6 0,6-4 0,5-7 0</inkml:trace>
  <inkml:trace contextRef="#ctx0" brushRef="#br2" timeOffset="91">6293 16309 7954,'-6'0'284,"-5"0"49,10 0-109,-4 0 0,5 5 28,0 3 0,0 3 5,0 4 1,0-1 69,0 5 1,4 4-92,0 4-166,-1 5 96,-3-3 1,4 6-217,0 3 75,0-2-59,-4 3 1,0-10-133,0-2 1,4-3 185,0-1 0,-1-5-67,-3-3 0,2-2-79,1-2 1,-1-3-173,1-1 1,0-4-725,1 1 729,-3-3 1,5-2 292,-2-3 0,-2-2 0,3-6 0</inkml:trace>
  <inkml:trace contextRef="#ctx0" brushRef="#br2" timeOffset="92">5985 16298 7962,'-7'-2'-104,"3"-2"-52,-2-2 0,6-5 383,0-1 1,5 5 346,7-1 1,0 6-212,3-2 1,2 1 12,2-1 1,6 3-62,-2-3 1,4 3-93,0 1 0,2-1 153,5-3-181,0 3 0,4-6-87,0 4 1,0 1 113,-3-2 1,-5-1-80,1 2 1,-6-1 156,2 4-85,-8 0-169,2-5 1,-8 3 142,3-3 13,-4 5-150,-1 0-348,-4 0-1451,-2 0 1204,-5 0 0,-5 2 543,-3 1 0,-12 4 0,-4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90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12654 7538 8111,'0'-8'-167,"0"1"1,0 3 161,0-4 213,-5 6 1,3-3 54,-6 5 69,6 0 137,-4 0-84,1 0-26,4 0-82,-4 0 31,5 0 0,0 5-121,0 2 1,0 8 45,0 4 1,0 3-55,0 1 0,1 5-115,3 2 0,-3-1 93,3 2 0,-3 1-147,-1 6 1,4-2-45,0 6 0,1-5-145,-1 1 1,-1 2-327,4-2 0,-3 0 242,4-4 1,-6-4-35,2 1 1,-2-8 111,2 3 1,-2-5 232,1 2 0,0-2-145,1-6 0,-3 1 207,3-5 1,-3 0-95,-1 1 0,0-1-39,0 1 1,0-5-496,0 1 374,0-6 1,-1 3-970,-3-5 750,3 0 0,-4-1 363,5-3 0,0-2 0,0-5 0</inkml:trace>
  <inkml:trace contextRef="#ctx0" brushRef="#br0" timeOffset="1">12494 7583 8316,'0'-11'0,"0"0"461,0-1-166,6 1 0,-5-1 206,3 1-308,2 5 1,0-5 192,6 4 1,-1-3-113,1-2 1,4 5-128,3-1 1,4 2 68,4-2 0,-2-1-71,5 5 0,1-3 86,3 3 0,0 0-225,1 4 1,-2 1-76,-3 3 0,2 3-73,-6 4 1,1 2-11,-4 2 1,-5 3 154,-3 5 0,-4-1-280,-3 1 1,1 0 59,-5 0 1,-2 1-39,-6 3 0,-6-3 43,-5 2 0,-7 2 100,0-1 0,-3 0 40,-5-5 0,1 0 10,-2-3 1,0-1 100,4-3 1,0-6-108,5 2 1,4-6-15,3 3 0,2-5 5,1 0-971,1-1 533,5-2 515,1-5 0,5-2 0,0-4 0</inkml:trace>
  <inkml:trace contextRef="#ctx0" brushRef="#br0" timeOffset="2">13465 7332 8146,'0'-11'455,"0"4"215,0-3 236,0 9-566,0-4 1,-1 5-85,-3 0 1,2 1-62,-6 3-14,0 7 0,-3 3-65,0 5 0,-1 2 155,1 5 1,-2 1-216,-2 7 1,2-2 78,-2 6 1,2 3-119,2 1 1,-1 2-1,1 2 0,1-1-182,2 1 0,-1 0 135,5-1 0,1-3-223,3 0 0,0-5-101,0 1 1,5-2 155,2-2 0,3-1 191,2-3 1,1 2-96,2-5 0,-1-1 203,5-3 0,-5 0-28,1 0 0,-2-2 228,-2-2 1,1-1-122,-1-3 0,0-3-130,1-1 0,-5 1 93,1-5 0,-2 0-50,2 0 1,2-3-353,-2 4 0,-2-6 107,2 2 0,-6-1-1622,2 0 1774,2-1 0,1 3 0,4-5 0</inkml:trace>
  <inkml:trace contextRef="#ctx0" brushRef="#br0" timeOffset="3">13659 7641 9848,'5'11'612,"1"4"-186,1 0-241,3 6 0,-2 0 120,7 6 1,-2 3-92,2-3 1,3 5-111,1-2 1,-1 2-160,1-2 0,-4 2 80,4-5 1,-4-1-170,4-3 0,-1 0 60,1 0 0,-3-5-68,-4-3 1,3-2-216,0-2 156,1 0 0,-5 1-257,0-1 0,-3-3-84,0 0-211,-6-6 0,3 4 20,-5-2 743,0-2 0,5 8 0,2-4 0</inkml:trace>
  <inkml:trace contextRef="#ctx0" brushRef="#br0" timeOffset="4">14002 7652 8101,'0'-22'37,"0"3"1,0 3 177,0 4 1,0 5 344,0-1 59,0 6-70,0-3-275,0 5 0,0 6-203,0 5 0,-6 7 48,-6 9 1,0 2-236,-8 5 0,1 6 150,-3 1 1,-2 1-564,-3 4 1,4-4 177,0 4 0,0-6-106,4-6 1,2-1 218,-3-2 1,7-4-28,-3-8 0,4-2 180,0-1 0,1-4-64,-1 3 1,6-6-679,2-1 827,3 0 0,-4 3 0,-1 0 0</inkml:trace>
  <inkml:trace contextRef="#ctx0" brushRef="#br0" timeOffset="5">14619 7618 8040,'0'-12'229,"0"1"0,0 3 324,0 1-58,0 4 80,0-2-65,0 5 1,-2 5-390,-1 3 1,-4 3 45,-4 4-112,-1-2 0,-4 9-32,-3-3 1,-3 2-32,-1 2 1,-2-1-149,2-3 0,-6 1 77,6-5 0,2 4 36,2-4 0,5 1 57,-2-5 1,4-1-34,0-2 0,5 2 6,-1-2 1,6-2-8,-2 2 0,3-5-42,1 5 80,0-5 0,5 5 64,2-4 0,5 0-69,3-4 1,-1 4 96,5 0 1,0 0-85,4-4 1,-4 1-97,0 3 1,-4-3-101,4 3 0,-5-3-277,1-1 0,-2 4-1553,-2 0 2000,1-1 0,-1 2 0,1 2 0</inkml:trace>
  <inkml:trace contextRef="#ctx0" brushRef="#br0" timeOffset="6">14242 8109 9155,'6'0'672,"3"1"-353,-5 3 1,9-3-61,-2 3 1,8 1-172,0-1 1,4 1 94,4-1 0,-2-2-352,5 6 0,-7-4 160,4 3 1,-7-4-547,3 1 1,-1 1 126,-7-1 1,4-1-73,-4-3 0,0 2 500,-3 1 0,-1-1 0,1 3 0</inkml:trace>
  <inkml:trace contextRef="#ctx0" brushRef="#br0" timeOffset="7">14824 7938 7974,'0'-18'144,"0"3"1,0 2 245,0 1 1,2 6-263,1 2-157,-1 3 0,4 1 342,-2 0 1,-2 0 401,6 0 0,-4 3-365,3 4 1,1 1-146,3 7 0,1 3-182,-1 1 8,1 2 0,-1 2 12,0 0 0,-3-4-111,0 0 0,-1 0-135,5 4 1,-1-5 64,1-3 0,-2 1-456,-3 0 0,4-2-90,-4-7-545,3 3 631,2-3 1,-5-1 597,1-2 0,-6 2 0,4 1 0</inkml:trace>
  <inkml:trace contextRef="#ctx0" brushRef="#br0" timeOffset="8">15076 7960 7974,'0'-17'106,"0"-4"53,0 6 1,0-4-99,0 4 0,1 3 343,3 5 595,-3 4-217,4-2-747,-5 5 0,0 6 84,0 6 1,-5 4-153,-3 7 0,-6 1 74,-1 3 0,-6 2-88,-2 5 0,0 1 104,-4-1 1,3-4-547,1 1 1,0-4-168,1 3 0,3-6 656,-1-1 0,7 0 0,-4-5 0</inkml:trace>
  <inkml:trace contextRef="#ctx0" brushRef="#br0" timeOffset="9">15841 7663 8053,'0'-17'67,"0"1"0,0 8 415,0 0-76,0 5-29,0-2 134,0 5 0,0 10-250,0 6 0,-2 5-141,-1 6 0,0 2-27,-4 5 1,3 4-88,-4 0 1,6 4-61,-2-4 1,-1 4-323,1-4 1,0-3 218,4-5 0,-4-5-95,0 2 0,1-8 113,3-4 0,-2-2-280,-1-2-66,1 1 18,-3-6-809,5 4 1276,0-8 0,0 3 0</inkml:trace>
  <inkml:trace contextRef="#ctx0" brushRef="#br0" timeOffset="10">15795 7732 8053,'6'-13'266,"-2"-2"1,-3 2-18,-1-2 1,2 4 308,2 3-208,-3-2 0,5 7 177,-2-4 0,-1 5-201,4 2 0,-3 6-94,4 5 0,-1 5-146,5 4 102,4 6 1,-3 3-289,2 6 1,-1 0 120,1 3 0,-2-2-501,2 2 1,2-4 270,-2-3 1,0-4-70,-4-4 0,1-1 7,-1-3 0,1-3 44,-1-4 0,-1-1-215,-2 1 44,2-1 1,-9 0-360,3 1 1,-3-4 36,-1-1 720,0-4 0,0 7 0,0-4 0</inkml:trace>
  <inkml:trace contextRef="#ctx0" brushRef="#br0" timeOffset="11">15784 8109 8053,'-4'-12'186,"0"1"294,0 5-421,4-5-49,0 10 0,5-4 227,3 5 1,3 0-63,5 0 1,-2-1-506,5-3 0,3 3 131,5-3 0,0 3-248,-4 1 1,-1-4 155,1 0 0,0-4 11,0 5 1,-5-6-260,-3 1 539,-2 3 0,3-10 0,2 2 0</inkml:trace>
  <inkml:trace contextRef="#ctx0" brushRef="#br0" timeOffset="12">16183 7789 8053,'0'-11'0,"0"3"204,0 0 1,-3 5 918,-1-5-386,0 5-479,4-2 0,0 7-89,0 1 0,0 5-112,0 7 1,4 4 53,0 8-70,4-3 1,-5 8-7,5-6 0,-5 6 95,5-1 1,-5 0-545,0 0 0,2-3 177,-1-5 1,1-6 22,-1-1 1,-3-4 119,3 0 0,-3-5 254,-1 1-195,0-6 40,0 3 39,0-5 0,-3-5 30,-1-2 0,-4-5-46,4-3 1,-1-1 132,2-3 0,1-4-137,-2 0 0,3 0 80,1-4 0,0 0-79,0 0 0,0-4-8,0 5 1,0 4 101,0 7 0,0 2-4,0 2 178,0 5-241,0 0 1,1 9-190,3 5 0,-1 3 112,4 8 1,5 4-182,3 0-37,5 0 26,-2 5 0,1-6-63,0 1 219,0 0 0,0-5-25,0-3 0,-5-2 91,2-2 0,0-1 193,-1-2 1,0-2-136,-3-2 0,-4-3 99,-1 3 0,-3-3-121,4-1 677,-6 0-431,3 0 0,-4-5 682,3-2-621,-3-3 1,5-2 122,-6 1 0,-2-5-152,-2 1 1,2-5-353,-6 1 0,2-3 120,-2 0 1,0-3-265,4-1 0,-4 2 126,4-3 1,0 3-825,4 1 0,0 5 132,0 3 1,0 2-1137,0 2 54,0 5 767,0 1 1058,0 5 0,-5 0 0,-1 0 0</inkml:trace>
  <inkml:trace contextRef="#ctx0" brushRef="#br0" timeOffset="13">16595 7698 8027,'-7'-5'333,"2"-2"-438,5-4 77,0 4 355,5 2 112,-4 5 1,5 7-164,-6 4 0,3 2-17,1 6 1,1 4-98,-1 3 0,-3 6-14,3-1 0,-3 2-124,-1 1 1,4-4-4,0 1 0,0-5-193,-4 5 0,0-10 88,0 2 1,4-4-158,-1 0 0,1-2-192,-4-6 154,5 1 1,-3-5-117,1 1 0,0-6-1083,1 2 1478,-3-3 0,4-6 0,-5-1 0</inkml:trace>
  <inkml:trace contextRef="#ctx0" brushRef="#br0" timeOffset="14">16492 7732 8011,'0'-11'0,"5"-1"265,2 1 0,5-1 430,3 1 1,-1 4-361,5 4 1,-1 1-157,1 2 1,6 0-25,-2 0 15,2 5 1,0 2-95,1 4 0,-3 2 92,0 2 0,-2-1-584,-5 5 1,3 0 295,-4 4 1,-4 1-419,-3 3 1,-5-3 244,0 3 1,-1 0-66,-2 0 0,-5 0 57,-3-4 0,-3-1-25,-5 1 1,-1-1 180,-6-3 0,0-3-26,0-4 0,0-1 40,0 1 1,0-2 130,1-3 0,-1 4 0,0-5 0</inkml:trace>
  <inkml:trace contextRef="#ctx0" brushRef="#br0" timeOffset="15">17531 7481 7914,'-8'-12'13,"1"1"1,4 3 69,-1 1 124,3 4 582,-4-2-213,4 5-406,-4 0 1,5 3 50,0 4 0,0 6 37,0 10 1,-4 5-1,0 2 0,0 3 23,4 1 0,-3 1-151,-1-1 0,-4 4-176,4 0 1,-1 0-215,1-4 0,3 1 198,-3-1 0,-1-1-316,1-3 1,1-2 180,3-5 1,0-1 5,0-3 0,-2-3 41,-1-4 1,1-1-77,-1 0-250,1-4-316,2 3-475,0-9 1267,0 4 0,-5-5 0,-1 0 0</inkml:trace>
  <inkml:trace contextRef="#ctx0" brushRef="#br0" timeOffset="16">17440 7526 7991,'0'-17'0,"-2"-1"704,-1 3-327,1 2 0,-3 0-22,5 6 0,2 4 235,1-1-203,-1 3 1,8 2-117,-3 3 0,4 5-165,0 10 1,2 1 147,2 11 0,-1 0-192,5 8 1,-4-3-53,4 6 1,-4 0-188,4 4 0,-5-4-166,2 0 1,-4-7 180,0-1 0,3-1-198,0-6 0,-2-4 129,-2-4 0,-6-1-16,7 1 1,-3-4-18,2-8 1,-3 4-44,-1-4 0,-4 0-9,1 0 0,-2-4-588,2 1-48,-3-3 952,4-1 0,-10 5 0,-1 1 0</inkml:trace>
  <inkml:trace contextRef="#ctx0" brushRef="#br0" timeOffset="17">17337 7926 7915,'0'-8'338,"0"1"1,1 4 518,3 0 0,6 1-681,5 2 1,2 0-510,-2 0 0,3 0 144,5 0 1,1 2-15,2 1 1,2-1-254,3 1 1,1-1 186,-6-2 0,1 0 269,-4 0 0,-1 5 0,1 1 0</inkml:trace>
  <inkml:trace contextRef="#ctx0" brushRef="#br0" timeOffset="18">17851 7264 8004,'0'-12'0,"0"1"-660,0-1 348,0 6 569,0-4 838,5 4-539,-4-1 0,4 1 202,-5 2 103,0 3-506,0-4 1,0 6-50,0 3 1,0 2 54,0 6 1,2-1-120,1 0 1,4 6 175,4 2 1,4 4-114,1 3 0,4-1 104,-1 1 1,2 3-127,2 2 1,0 2-281,0 1 0,0 0 95,0 1 1,-4-1-430,0 0 1,-5 0 135,1 1 1,-6-1-44,-2 0 1,-4 0-446,1 1 0,-3 2 277,-1-3 1,0 3-148,0-7 0,-5 3 126,-3 1 1,-2-3 120,-1-1 1,-1-4 63,1 0 1,-4-2-46,-1-1 1,0 0-12,1 0 0,-2-5-373,-2-3 671,-2 3 0,3-1 0,-5 6 0</inkml:trace>
  <inkml:trace contextRef="#ctx0" brushRef="#br0" timeOffset="19">12460 8828 7943,'8'-6'820,"-1"2"-586,1 3 1,5 1-38,2 0 0,-2-4 60,2 0-135,-2 0 1,-1 4 64,3 0 0,-1 0-109,5 0-42,-5 0 1,7 0-87,-6 0 0,4-3 111,-4-1 1,5 0-49,0 4 1,0 0 85,-1 0 1,2 0-167,-2 0 0,7 0 126,1 0 0,-1-4-86,-3 0 0,0 1 21,0 3 0,0 0-7,-1 0 0,1 0 46,0 0 0,-4 0-3,0 0 1,-1 0-25,1 0 1,1 0 10,-5 0 0,4 0-110,-3 0 0,3 0 112,-4 0 0,4 0-60,-4 0 1,0 0 28,-3 0 1,3 0-11,0 0 0,1 0 74,-5 0 1,2-4-66,2 0 0,-2 0 96,2 4 1,3 0-76,1 0 1,1-4-112,-1 1 0,3-2 115,-3 1 0,2 2-26,2-1 0,-5 1 56,-3 2 1,1-1-1,0-3 0,-1 3 194,-4-3 0,1 3-80,-1 1 0,1 0 55,-1 0 1,4 0-67,0 0 1,7-1-214,1-3 1,5 1 175,6-4 0,9 3-132,3-4 1,3 5 38,1-5 1,-3 2-204,2-2 1,2-1 407,-1 5 1,4-5-140,-1 2 0,3 0 192,1 0 1,0 3-48,1-4 1,-4 5 24,3-5 0,-2 4-437,6-3 0,2 0 168,-30 4 0,-1-1 0,31-7 0,-30 8 0,-1-1 0,29-6-95,-29 4 0,1 0 0,26-4-13,2 2 0,1-2 133,-1 3 0,-1 0-116,-7 0 0,1 0-12,-9 0 0,4 0 187,-8 4 0,4 0-88,0-5 0,1 6 172,0-2 1,0-1-146,-1 1 0,-3 0-42,0 4 1,-4-1-93,4-3 1,-5 3 134,1-3 0,1 3 8,-1 1 0,0-4-32,-3 0 0,-2 1 134,-3 3 1,2 0-34,-6 0 0,5 0 140,-5 0 1,1 0-196,-4 0 0,1 0 387,3 0 1,-3 0-306,2 0 0,-1 1 70,-3 3 1,1-3-105,0 3 0,0 1-55,0-1 0,0 1-71,-1-1 1,1-3-66,0 3 1,0-2-110,0 2 1,0-3 177,0 3 1,-2-3-238,-2-1 0,3 4 190,-3 0 1,-2 0 95,3-4 1,-5 0-141,4 0 0,-4 0 142,4 0 1,-1 0-47,1 0 0,2 0 28,-2 0 1,-1 0 36,1 0 0,0 0 23,4 0 0,0 0 146,0 0 0,0 0-42,0 0 1,-1 0-71,1 0 0,1 0-14,3 0 1,-4-4 5,0 0 1,-1 0-8,-2 4 0,-3 0 60,2 0 0,-3 0-3,3 0 1,-4 0-81,4 0 0,-5 0 1,1 0 0,2 0-131,-2 0 0,4 0 145,-4 0 1,5 0-362,-1 0 181,-2 5 0,4-3 26,-2 1 1,-1-1-101,1-2 0,-1 0 139,1 0 1,1 4-20,-4-1 0,3 1 293,-4-4-45,5 0-75,-7 0 1,3 0-106,-4 0-422,-6 0 194,-1 0-1418,-5 0 896,-5 0 1,-6 0 757,-8 0 0,-8 5 0,-2 2 0</inkml:trace>
  <inkml:trace contextRef="#ctx0" brushRef="#br0" timeOffset="20">14219 9114 8166,'0'-12'765,"-1"6"-100,-3 2-485,3 3 1,-4 4 60,5 4 0,0 7 103,0 13 1,3 2 129,1 5 1,1 6-18,-1 1-302,-3 4 1,9-3-106,-2 0 1,-2-2 118,2 2 0,-4 1-453,3-5 0,0-1 217,0-6 1,2 0-456,-5-4 1,4-4 274,-4-4 0,-1-1-277,-3 1-76,5-3-92,-3-4-34,3-1-446,-5-5 154,0-1 1018,0-5 0,-5 0 0,-2 0 0</inkml:trace>
  <inkml:trace contextRef="#ctx0" brushRef="#br0" timeOffset="21">14162 9171 8104,'0'-23'172,"0"9"92,0 3 0,1 2 17,3-3 1,6-2 29,5 3 0,6-3-1,-2 6 1,2 0 147,2 0 0,4-1-236,-1 5 0,6-1-119,-1 1 0,0 3 13,0-3 1,0 8-28,-4 4 1,0 2-284,-4 1 190,-6 1 0,-1 4-411,-9 3 1,2-1 206,-5 1 0,-5 0-124,-7 4 0,-11-4 114,-4 0 0,-7-1 116,-1 1 0,-2 2-72,-1-2 0,-4-2 4,0-2 1,4 2-141,3-2 1,7-4-155,1-3-596,5-6 1060,12 4 0,1-6 0,5 0 0</inkml:trace>
  <inkml:trace contextRef="#ctx0" brushRef="#br0" timeOffset="22">14961 8943 7980,'-3'-14'15,"-1"2"0,0 3 13,4-2 1,-1 5 94,-3 2 0,3 1 430,-3-1 0,1 3-99,-1-3 1,2 3 178,-6 1 0,4 1 40,-3 3-349,-1 2 1,1 7-120,-1 2 1,-1 3 22,-6 5 0,2 5 42,-2 2 1,2 3-43,2 2 0,-1 0-206,1 3 0,1 2 150,2 1 0,-1 4-378,6-3 1,-1-2-34,4 2 0,0-5-170,0 1 0,5-4-134,2-3 0,4 0 259,0-4 0,2-1-87,2-7 1,-1 1 15,5-5 1,-5 0-115,1-3 0,-2-1 36,-2 1 0,1-2-71,-1-3 0,0 0 504,1-4 0,4-1 0,2 3 0</inkml:trace>
  <inkml:trace contextRef="#ctx0" brushRef="#br0" timeOffset="23">15133 9171 8034,'0'-23'0,"0"0"51,0 0 0,0 2 28,0 2 1,3 2 193,1 6 1,4 3 1287,-4 1-703,-1 4-248,-3-2 1,0 11-354,0 6 0,-1 6-157,-3 8 1,2 3-64,-6 6-9,1 4 1,-1-2-142,0 5 1,6 0 145,-2 3 0,-1-4-573,1-3 1,0-3 239,4 0 0,0-7-248,0-6 1,0 0 193,0-7 0,0-3-115,0-5 0,0-3 21,0 4 0,2-6-399,1 2 847,-1-3 0,8-1 0,-4 0 0</inkml:trace>
  <inkml:trace contextRef="#ctx0" brushRef="#br0" timeOffset="24">15133 9080 8019,'-2'-19'277,"-1"0"1,1 5 1188,-2-2-466,3 9-456,1 2 0,1 6 209,3 3-469,3 7 1,4 8-56,0 8 1,5 2 12,-1 5 1,5 1-16,-1-1 0,-1 4 1,1 0 1,-1 4-512,1-4 1,-1 0 262,-3-4 0,-2-3-764,2-1 1,-3-8 249,0 1 1,-2-8 32,-2 0 1,2-4 75,-3-3 0,0 1 46,0-5 0,-3 0-1113,4-4 1492,-6 0 0,3 5 0,-5 1 0</inkml:trace>
  <inkml:trace contextRef="#ctx0" brushRef="#br0" timeOffset="25">15030 9365 7888,'0'-6'1698,"5"-3"-1728,3 5 1,7 0-54,4 4 0,2 0 218,2 0 1,1 4-101,3 0 0,2 0-382,5-4 1,-2 3 106,2 1 0,-3 0 240,3-4 0,0 0 0,-4 0 0</inkml:trace>
  <inkml:trace contextRef="#ctx0" brushRef="#br0" timeOffset="26">15487 8828 7953,'-7'-11'1213,"2"5"1,12 0-225,4 6-675,6 11 0,2 1 104,0 11 0,-4 1 83,4 3 0,0 3 15,4 8 1,0 3-236,-1 5 0,1-3-470,0 3 1,-5-2 206,-3 9 0,-3-4-874,-5 0 1,2-2 357,-5-1 0,-2-2 38,-5-2 0,0 1-567,-5-5 0,1 0-590,-5-4 1617,1 1 0,-2 0 0,1 1 0,-2 1 0,0-1 0,-2 2 0</inkml:trace>
  <inkml:trace contextRef="#ctx0" brushRef="#br0" timeOffset="27">13694 11558 8082,'-5'-12'0,"3"5"0,-2-1 17,3 1 336,-4 0-149,4-3 148,-4 4 434,5-1-152,0 2-40,0 5-330,0 5 1,1 7 41,3 7 0,-3 6-15,3 2 1,1 8-94,-1 0 96,5 7-118,-8-2 0,8 2-259,-5 0-713,5 0 621,-3-2 1,4 0-203,-2-6 1,2 3 76,-3-3 1,0-1-168,0-6 1,-3-7 87,4 3 1,-4-8-42,3 0 1,-4-2 9,1-2 1,-3-3 439,-1 0 0,0-4-1062,0 3 1032,0-4 0,0 7 0,0-4 1</inkml:trace>
  <inkml:trace contextRef="#ctx0" brushRef="#br0" timeOffset="28">13579 11661 8026,'-6'-29'-72,"1"4"36,5 6 1,0 0 557,0-4-278,5 6 0,1-4 110,6 6 0,3-1 242,0 0 1,2 4-292,-2-3 0,-1 2-113,5 1 0,0 6-54,4 2-170,0 3 196,0 1 1,3 5-43,1 3-110,0 2 38,-5 1 0,1 5-194,0-1 0,0 5 80,0-1 1,-6 4-153,-1 4 0,-7-2-65,-2 5 1,-6 1-158,-1 3 0,-6-3-346,-9-1 378,2-5 183,-13 8 1,7-8-95,-8 1 117,-2-7 12,10-2 1,-8-6-13,8 1 0,-3-2-69,0-3 1,4-2-291,3-5 559,2 0 0,1 0 0,1 0 0</inkml:trace>
  <inkml:trace contextRef="#ctx0" brushRef="#br0" timeOffset="29">14276 11364 8019,'0'-18'187,"0"1"46,0 6 1,0 0-520,0-1-141,0 6 2213,0-4-836,0 8-322,0-8 258,0 9-657,0-4 0,0 6-43,0 3 1,-1 7 13,-3 9 0,-2 2 14,-6 5 1,0 3-15,-4 9-142,4-4-45,-10 15 0,6-9-221,-3 9 192,-3-3 0,11-1-613,-1-1 457,1 1 0,9 0-111,-1-1 1,1-4-117,2-3 1,2-3 169,1 0 0,0-5-105,5 1 1,-1-7 62,5-1 1,3-1 81,0-3 1,0-2 250,-3-2 212,-1-2-290,6-7 1,-5 4 2,4-2 1,-4-2-162,0 2 0,-1-4-143,1 3 1,-1-4 117,0 1 1,1-2 198,-1 2 0,1 2 0,-1 6 0</inkml:trace>
  <inkml:trace contextRef="#ctx0" brushRef="#br0" timeOffset="30">14653 11718 7899,'-6'-18'4,"-3"2"6,5 4 513,0 1 1,3-1 98,-3 1 134,3 5-191,-4 0 1,1 5 366,0-3-445,0 3-189,4-4 0,0 11 50,0 6-127,5 4-97,-3 7 0,12 0 55,-3 0 1,4 5-9,0 2 1,-1-1-144,5 2 0,-1-1-66,1 5 0,2-6-264,-6-3 1,4 0-94,-4 0 0,0-5-426,-3 2 0,-1-8-120,1 0 432,-1-2-350,-5-2-558,4 1 1417,-3-1 0,-1 0 0,-1 1 0</inkml:trace>
  <inkml:trace contextRef="#ctx0" brushRef="#br0" timeOffset="31">14996 11558 8068,'-12'-23'632,"6"5"790,2 3-1019,3 2-357,1 2 0,-5 6 128,-3 5 1,-2 6 291,-2 9 1,-4 8-399,-3 8 43,-3 2-338,-6 11 0,3-2 54,-5 8 1,0-4 85,0 0 0,2-1-141,5-4 1,2-2-10,2-9 0,2-2-271,6-5 1,1-5-766,2-3 623,3-3 125,5 0 525,0-6 0,5 4 0,1-3 0</inkml:trace>
  <inkml:trace contextRef="#ctx0" brushRef="#br0" timeOffset="32">15372 11524 7936,'0'-8'252,"0"0"1,4 5 1103,0-5-706,0 5-488,-4-2 1,-1 7 94,-3 1 0,1 1-1,-4 8 1,-1-3-113,-3 6-72,-1 3 0,1-1 313,-1 6-626,-4 0 230,3 5 1,-5-5-622,3 0 479,3-1 1,-9-5-47,6 2 0,1 1-111,6-4 1,0-1 107,4-4 1,-4-3-207,4-1 418,0 1-139,4-2 150,0 5 97,6-10 0,0 5-57,5-2 0,1-3 123,-1 3 1,1-3-203,-1-1 0,2 0-18,2 0 0,-2 0-627,2 0 294,-2 0 215,-2 0 0,0 0-490,1 0 294,-1 0-22,1 0 372,-6 0 0,4 5 0,-4 2 0</inkml:trace>
  <inkml:trace contextRef="#ctx0" brushRef="#br0" timeOffset="33">15133 11980 7936,'-7'0'626,"2"0"1,6 4 222,3 0 0,-1 0-414,4-4 1,2 0-72,7 0 1,-2 0-845,5 0 290,0 0 225,3 0 0,-3 1-833,1 3 453,-1-3 228,-2 4 117,5-5 0,-4 5 0,4 2 0</inkml:trace>
  <inkml:trace contextRef="#ctx0" brushRef="#br0" timeOffset="34">15749 11706 7969,'0'-11'-6,"0"3"81,0 1 0,-3 3 349,-1-4-212,0 6 0,0-5 810,0 4-264,1 1-390,-3-3 0,5 7-68,-3 1 0,3 5 32,1 7 0,1-1-81,3 5 0,3 0-8,4 4 0,0 0-106,1 0 0,3 0-131,0-1 0,6-3-281,-2 1 0,-2-5 233,2 4 1,-5-5-429,2 1 0,-4 0 184,0-3 0,-1 2-103,1-7 1,-2 0-108,-3 0 0,-2-3-303,-5 4 0,4-5 799,0 5 0,0-5 0,-4 2 0</inkml:trace>
  <inkml:trace contextRef="#ctx0" brushRef="#br0" timeOffset="35">16012 11729 7839,'0'-11'761,"-4"-1"1118,0 1-1293,1 0-394,3 4 0,-2 2-17,-1 5 0,-4 3 3,-4 4 0,-4 2-212,-1 10 1,-5 1 68,-2 7 1,0 2-431,-4 6 1,5-2 247,3-3 1,1 2-886,3-6 0,7 5 1032,0-4 0,1-1 0,0-3 0</inkml:trace>
  <inkml:trace contextRef="#ctx0" brushRef="#br0" timeOffset="36">16754 11489 8003,'0'-6'-53,"0"-4"457,0 9 0,-1-4-132,-3 5 1,2 5 86,-6 2 1,4 7-116,-3 1 0,3 7 34,-4 1 1,2 5-266,-2 6 14,3 0 1,0 1-197,-2-1 1,2-1 166,1-3 0,1 2-168,-1-5 1,3-2 49,-3-6 1,3 1 3,1-4 0,0-1-112,0-4-381,0 1 161,0-1-241,0-5-40,0-1 158,0-5 535,0-5 0,0-1-148,0-5 1,4-1 239,0 1 0,-1-4-54,-3-1 0,0-4 34,0 1 1,0-3 153,0 0 1,0-6 79,0-3 0,4-2 157,0-1 1,0 1-132,-4 3 0,0-2 132,0 5 0,1-2-99,3 6 1,-3-1 283,3 9 0,-3 3 282,-1 5-473,0 4 1,4-1-190,0 8 0,5 4-218,-2 7 0,5 4 125,3 8 1,-1-2 114,5 6 0,-5-1-274,1 4 0,3 1 46,1-1 1,-1 0-398,1 0 1,-5-1-12,1-2 1,-1-3-131,1-5 0,-6-4 257,3 0 0,-5-5-83,1 1 1,1-3-295,-6 0 1,3-4-350,-3-1-547,-1-4 1527,3 7 0,-5-9 0,0 4 0</inkml:trace>
  <inkml:trace contextRef="#ctx0" brushRef="#br0" timeOffset="37">16697 11866 7939,'0'-11'707,"0"-1"1,0 5-444,0-1-16,0 6-57,0-3 1,5 5-30,3 0 1,2 3-128,2 1 0,4 1-30,3-1 0,3-3-222,1 3 0,1-3 87,2-1 1,0 0-181,4 0 1,-5-1 72,2-3 0,1-2 23,-1-5 1,-1 2-57,-3-3 1,-1 3 6,-3-6 0,1 2 254,-5 2 0,-3-4-73,-5 0 1,0-2 349,0 2 1,-2-2 23,-5-2 0,0 2 163,0 1 1,0 4 868,0-4-941,0 4 0,-1 2 474,-3 2-446,3 3 0,-8 10-407,5 3 0,-1 7 61,1 4 0,3 4-140,-3 3 0,3 4-50,1 4 0,0-4-63,0 1 0,1-2-192,3 1 0,-1 1 195,4-8 0,0 5-42,0-9 1,2 0 29,-5-8 0,4 0 473,-5 1-78,1-6 172,-4 4-226,0-8-218,0 3 0,-4-14 54,1-3 1,-1-2 105,4 3 0,-4 0-74,0-1 0,0-4 6,4-3 1,0-3-51,0-1 1,0 4 146,0 0 0,2 4-5,1-4 1,-1 9 84,2-2-417,2 9 214,0-3 1,6 12-164,-1 1 0,1 8 103,-1 4 0,0-1-86,1 1 1,0-1 61,4 1 0,-2 3-48,5-3 0,0-3 211,4-1 0,-4-3 203,0-5 1,-4 2 193,4-5 1,-5 4-209,1-4 0,-2-1 93,-2-3 0,-1-1-53,-2-3 1,1 2 210,-5-6-309,-1 0 0,-3-4 65,0-3 1,-1 2-136,-3-2 1,-2-2-142,-5 2 1,-5-5-485,1 1 1,0-3 261,4-1 1,0 0-384,4 0 0,-2-3 257,5-1 0,0 4-316,4 4 1,0 2 192,0-2 0,0 2 47,0 6 0,2 3 28,1 0 1,0 6-499,4-2 903,1 3 0,4 6 0,-1 1 0</inkml:trace>
  <inkml:trace contextRef="#ctx0" brushRef="#br0" timeOffset="38">17611 11604 7955,'0'-12'0,"0"1"886,0-1-588,5 1 0,1 1 393,6 2-505,-6 3 0,3 6 67,-5 3 1,1 2 108,-1 6 1,-3 8-76,3 3 1,-3 8 108,-1-1 1,1 3-67,3 1 1,-3 4-359,3 0 1,-3-1-77,-1-6 0,0 0-183,0-4 0,4-4 28,0-4 0,4-5-192,-4 1 0,1-4-12,-2-3 0,0-3-166,5-5-1424,-6 0 2053,8 0 0,-3 0 0,4 0 0</inkml:trace>
  <inkml:trace contextRef="#ctx0" brushRef="#br0" timeOffset="39">17542 11581 7865,'0'-18'1,"6"1"1226,1 6-784,8 5 0,3-3-129,5 5 1,0 0-157,0 4 0,1 2 98,2 1 0,2 0-110,3 4 1,2 5-3,-3 3 1,-2 5-99,-1-1 1,-4 7-177,-4 0 0,-3 10 41,-4-2 1,-6 3-165,-2-3 0,-4-1-195,-4-2 0,-2 1 215,-6-6 1,-4 1-140,-3-4 1,-3-2 19,-1-2 0,-2-2-121,2-6 0,-2 1-183,6-1 656,2-5 0,-4 5 0,3-5 0</inkml:trace>
  <inkml:trace contextRef="#ctx0" brushRef="#br0" timeOffset="40">18616 11352 7856,'-1'-10'433,"-3"3"167,3-4 263,-4 10-168,5-4-247,0 5 0,6 5-109,5 3 0,2 3-157,6 4 0,0 3-4,4 5 1,0-1-156,0-3 0,-1 2 135,1-2 0,-4 2-89,0-2 0,-5-3-452,2-5 1,-4 1 212,0-1 0,-2 1-947,-3-1 1,0-3 55,-3-1 1061,-3-4 0,4 7 0,-5-4 0</inkml:trace>
  <inkml:trace contextRef="#ctx0" brushRef="#br0" timeOffset="41">19050 11398 7905,'0'-18'0,"0"2"1504,0 4-454,5 1-629,-4-1-204,4 6 0,-6 6-267,-3 8 1,-6 3-105,-5 4 1,-5 3-139,1 5 1,-3 1 88,-1 3 1,4-3-166,0 3 0,5-3-129,-1-2 0,6 0 95,1-3 0,5-1-815,-5-3 1217,6-2 0,-4 3 0,6-4 0,0-1 0,0 1 0</inkml:trace>
  <inkml:trace contextRef="#ctx0" brushRef="#br0" timeOffset="42">18844 11684 7905,'7'-2'-1432,"-3"-2"2457,-3 3-166,-1-4 48,0 5-629,-5 0 0,4 1 255,-3 3 1,2 3-75,2 4 0,0 5-195,0 3 0,0 2-105,0-2 1,2 2-108,2-2 1,1 3-124,2 1 0,2-2 150,-5-2 0,3 2-153,-3-6 1,4 0 35,-4-3 1,1-1-1176,-1 0 605,-3 1 1,4-4-222,-5-1 0,0-3 829,0 4 0,5-6 0,1 3 0</inkml:trace>
  <inkml:trace contextRef="#ctx0" brushRef="#br0" timeOffset="43">19495 11512 7855,'0'-11'10,"4"-1"82,0 1 1,4 3 154,-5 1 1,3 4 70,-3-1 0,-1 2 878,1-2-392,-1 3-491,-7-4 1,2 6 18,-5 3 0,1 2-78,-5 6 1,0 0-209,-4 3 1,3 2 138,-6 2 1,3 3-368,-3-3 0,0 2 188,-4 2 1,4-4 88,0 0 0,4-1-69,-4 1 1,5 1-141,-1-5 1,2 2-59,2-2 1,3-6-101,1 2 1,4-5-592,-1 1 401,3-4 0,6 6-35,3-6 1,2 1 1225,1-4 0,1 0-291,-1 0 1,4 0-349,0 0 0,4 1-225,-3 3 0,3-2 58,-4 1 0,1-1-196,0-2 0,-4 0-627,4 0 1,-7 1-152,-2 3 1051,-4-3 0,7 9 0,-4-4 0</inkml:trace>
  <inkml:trace contextRef="#ctx0" brushRef="#br0" timeOffset="44">19233 11878 7881,'-12'0'318,"6"0"1,1 1 1304,5 3-1089,0-3-185,0 9-165,5-9 1,1 10-108,6-4 1,3 0-163,0 0 0,5-3 84,0 4 1,1-2-603,2 2 0,0 0 312,0-4 0,-4 1-632,0-1 1,0-3 922,4 3 0,-1 3 0,1-1 0</inkml:trace>
  <inkml:trace contextRef="#ctx0" brushRef="#br0" timeOffset="45">19644 11649 7848,'0'-11'0,"0"-1"155,0 1 0,1 3 146,3 1 1,-1 4-82,4-1 0,-3 3 533,4 1-63,-6 0-153,3 0 0,-5 1-261,0 3 1,0 4-143,0 7 1,0 2-101,0 2 0,0 2 1,0-4-214,0 2 0,0 1 131,0-5 0,5 0-286,3-3 0,3-2 112,4-2 1,-1 1-111,5-6 1,-1 1 101,1-4 1,3 0 61,-3 0 1,-1-5 86,1-3 1,-5 0 167,1 0 1,-4-2 14,-3 2 0,-2-2 198,-2-1 0,-3-1 157,3 1 0,-3-1-174,-1 1 0,0 3 212,0 1-153,0 4-419,0-2 1,0 6 52,0 3 1,0 8 102,0 7 1,0 3-63,0 5 0,0 4-19,0 7 1,0-2 57,0 6 0,0-4-30,0 4 1,5 0 27,3 4 1,-2 0-65,2-1 1,-5-3-214,0 0 182,-1-10 0,-2 4 105,0-9-57,0 0 1,-2-6 1,-1-2 0,-4-2-10,-4-6 1,-1-3-214,1 0 0,-2-6 59,-2 2 1,1-3-266,-5-1 0,0-5 143,-4-3 1,4-3-674,0-4 0,0-3 188,-4-5 1,7 0 761,4 1 0,1-6 0,5-2 0</inkml:trace>
  <inkml:trace contextRef="#ctx0" brushRef="#br0" timeOffset="46">20032 11135 8798,'0'-6'1651,"5"2"-1266,3 8 1,2 2 50,1 6 0,1 0-73,-1 4 0,2 3-27,2 7 1,3 5 3,5 7 0,0 2-38,0 6 0,-1 4-545,1-1 0,-4 6 362,0-2 1,-9 2-88,2-2 0,-8 3 57,-1-3 0,-3-3-1132,-3-5 1,-8 1-287,-4-4 1,-5-2-1827,1 2 3155,-8-5 0,1 4 0,-9-6 0,-4-1 0,-4-2 0</inkml:trace>
  <inkml:trace contextRef="#ctx0" brushRef="#br0" timeOffset="47">13499 12654 7976,'6'-11'-685,"-5"3"1488,3 1-425,-3 4 1,3-3 336,-1 2-483,6 3 1,-6-4-60,5 5 0,-5 0 61,5 0 0,0 0-226,3 0 0,4 0 115,0 0 0,6 0-130,-2 0 1,2 0 65,2 0 0,-1 0-82,-3 0 0,2 0 161,-2 0 0,3 3-32,1 1 1,5 0-75,2-4 0,3 4 73,1 0 1,5-1 134,-1-3-136,10 0-337,-1 0 0,7-1 142,3-3 0,-1 2 93,-24-2 0,1 0 0,2 2 0,0 0-45,3-1 1,0-1-1,-1 1 1,1-1-5,0 1 0,0-1 1,-2-1-1,-1 1 48,1 2 1,0 0-1,1 0 1,0 0-89,-1 2 1,0 0 0,0 0 0,-1-1 93,-2-1 0,-1 0 0,30 1 146,-5-3 1,0 3 66,1 1 0,0 0 125,3 0 0,1 4-241,-30-2 1,1 0 0,2 0 0,1-1-96,-2-1 1,0 0-1,2 2 1,-1 0-114,0 0 0,-1 0 0,-2 0 0,1 0 16,31-2 0,0 1 24,-32 1 1,1 0 0,0-2 0,-1 1-46,29 3 0,0-3 202,-4-1 0,4 1-81,0 3 0,1-2 13,-1 1 1,-1-1-33,5-2 0,-1 0 19,-30 0 1,1 0 0,1 0 0,2 0-6,0 0 0,0 0 0,0 0 0,0 0-14,2 0 0,0 0 0,1 0 0,0 0-262,5 0 0,0 0 1,-2 0-1,-1 0 273,1 0 0,0 0 1,-4 0-1,0 0 44,2 0 0,-1 0 1,-1-2-1,0 0-29,4 0 1,0 0-1,-2 0 1,0 0 8,2 2 0,-1 0 1,-2-1-1,-1-2 5,4 2 0,0-1 1,-4-1-1,0 1 9,4-1 0,0 2 0,-1 0 0,0 0-45,-1 0 0,0-1 0,1-1 0,1 1 27,-2 0 1,0 0-1,2-1 1,1 1-95,-2 0 1,1 0 0,1 1 0,-1 1 53,0-2 1,0 0 0,1-1 0,0 1-86,-1 0 0,-1 0 1,0-2-1,1 0 60,0 2 0,-1 0 0,-2 0 0,-1-1 33,1 1 0,-2 1 0,0 0 0,-2-1-156,0-2 0,-1 0 1,-1 3-1,1-1 241,2-2 1,0 0 0,25 0 73,-30 0 1,-1 1 0,21-1 6,5-4 1,-5 4 56,0-3 1,-2 3-3,-5-4 1,-6 6 107,-2-2 1,-3 3-257,-5 1 1,-3 0 367,-8 0 0,-3 0-384,-4 0 722,-1 0-1025,-5 0 1,-1 1 340,-5 3 0,-10-2-1196,-5 6 0,-10-5 39,-6 0 1070,-7 4 0,-13-6 0,-7 4 0</inkml:trace>
  <inkml:trace contextRef="#ctx0" brushRef="#br0" timeOffset="48">14927 13065 7908,'0'-11'195,"0"0"0,0-1 871,0 1-568,0-1 1,0 5 781,0-1-879,0 6 1,1-2-138,3 8 1,-3 3 25,3 8 0,1 3-73,-1 5 1,4 5-45,-4 2 1,1 8-35,-2 4 1,-1-1-205,1 1 0,3 0-43,-3 3 0,5 0-327,-4-3 0,3-2-27,-3-2 1,5-6 221,-1 2 0,-2-7-362,2 0 0,-5-7 185,5-1 1,-4-5 239,4 1 0,-5-6-9,5-1 0,-6-5-117,2 5-254,-2-5-208,-2 2-567,0-5 1332,-6 0 0,5-2 0,-3-1 0,-2-4 0,0-4 0</inkml:trace>
  <inkml:trace contextRef="#ctx0" brushRef="#br0" timeOffset="49">14813 13077 8027,'11'-23'52,"1"5"-52,-1 3 0,2 2 581,2 2 1,-1 0-148,5-1 0,4 4 48,4 1 0,0 3-65,0-4 1,-2 6-133,6-2 0,-4 3-118,3 1 0,-5 1-116,2 3 1,-4 6-319,-4 5 0,-4 6 260,-7-2 1,1 2-500,-6 2 1,0 0 261,-7 0 0,-7 0-84,-8-1 0,-4 1-12,-4 0 0,-1 0-64,-2 0 0,-2-5 65,6-3 0,-4-3-20,7 0 1,-1-6 155,9-2 0,0-3-222,3-1-127,6 0 552,1 0 0,5-5 0,0-1 0,0-6 0</inkml:trace>
  <inkml:trace contextRef="#ctx0" brushRef="#br0" timeOffset="50">15487 12928 7983,'0'-17'0,"0"4"-75,0 5-149,0 1 1087,5 0-166,-4-3 101,4 9-403,-5-4 0,-1 10-218,-3 3 0,-2 3 76,-6 4 0,5 3 104,-1 5 1,0 1-89,-3 3 0,0 2-101,-1 5 0,5 0-30,-1 1 0,2 3-140,-2 0 0,2 0 97,2-4 0,3 2-153,-3 2 0,2-7-426,2 4 1,2-7 279,2 2 0,2-7-109,5 3 0,1-8 37,-1 5 0,-1-6 177,-2 2 0,2-5 33,-2 1 0,2-2 17,1-2 1,-1 0-38,-2 1 1,2-5 32,-2 1 1,1-4-20,-2 3 1,3-3 12,-2 4 0,-2-6-295,2 2 1,-4-1 75,3 1 1,1-3-682,3 3 0,-3 1 959,0-2 0,-1 1 0,5-4 0</inkml:trace>
  <inkml:trace contextRef="#ctx0" brushRef="#br0" timeOffset="51">15772 13088 7983,'0'-11'20,"-4"-1"-20,1 1 159,-1 5 0,4-1-62,0 4 1512,0 1-1059,0-3 0,4 10-120,-1 3 1,6 2-156,-1 1 0,6 2-52,1 2 0,0-2-249,-3 2 1,3 2 105,0-2 1,2 4-419,-2-4 0,-2 1 194,2-5 0,1 0-160,0 1 0,-1-2-144,-4-2 0,-3 0-313,-1-4 0,0 1-1441,0-1 1284,4-3 918,-5 10 0,5-10 0,1 4 0</inkml:trace>
  <inkml:trace contextRef="#ctx0" brushRef="#br0" timeOffset="52">16183 13043 7983,'0'-12'933,"0"5"-107,0-1-528,0 5 0,-1-2 120,-3 5 1,2 2-490,-6 1 1,1 3 71,-5 1 0,1 7-510,-1-2 0,1 3 120,-1 0 0,1-1-71,0 5 1,-1-5 184,1 1 1,3 2-120,1-2 1,4 0-417,-1-3 810,3-1 0,1 0 0,0 1 0,0-1 0,-1-4 0,-3-4 0,3 4 0,-10-6 0,9 8 0,-6-5-340,6-1 362,-8-3 1,8 2 803,-2 2 1,3-2-371,1 6 0,0-1 389,0 5 0,0-1-270,0 1 0,0 0-203,0 3 0,0-1-237,0 5 1,4-3-108,0 3 1,5-4-21,-2 4 1,0-1 159,0 1 0,-3-3-284,4-4 0,-6-1 34,2 1-437,2-1 210,-4 0-720,3 1 1,-4-2 110,3-2 918,-3-3 0,4 0 0,-5 1 0</inkml:trace>
  <inkml:trace contextRef="#ctx0" brushRef="#br0" timeOffset="53">16674 13088 7983,'2'-7'920,"2"-1"0,-2 6-178,6-2-246,-6-3 49,3 6-169,-5-4 0,-1 6-157,-3 3-138,-2 2 1,-6 7 24,1 2 1,-4-1 84,0 5 0,-6-3-180,2 3 1,1-4 109,-1 4 0,4-5-150,-4 1 1,5-2-26,-1-2 0,4 1 12,3-1 0,-1-3 59,5-1 1,-3-3-306,3 4-129,0-6 340,4 8 1,5-7 33,3 5 0,2-6 6,1 2 0,2-2-48,2 2 0,-1-3 58,5 3 0,-4-2 4,4-2 0,-3 0-34,3 0 1,-5 0-43,1 0-241,3 5 0,-6-4-509,4 3-163,-9-3 0,-2 0-193,-5 3 295,0-3 910,-5 9 0,-1-8 0,-6 3 0</inkml:trace>
  <inkml:trace contextRef="#ctx0" brushRef="#br0" timeOffset="54">16446 13465 7919,'-6'7'1017,"1"-2"0,6-5-845,3 0 1,-2 1 230,6 3 0,-1-3-48,5 3 0,1-2-277,2 2 0,-3-1 92,4 4 0,0-4-571,-1 1 0,4 1-86,-3-2 0,3 1-364,-4-4 0,4 0 224,-4 0 1,0 4-719,-3 0 1345,-1-5 0,6-6 0,1-4 0</inkml:trace>
  <inkml:trace contextRef="#ctx0" brushRef="#br0" timeOffset="55">16937 13282 7825,'-6'-11'1047,"1"-5"1,6 3-859,3-2 1,2 3-143,6 5 762,-6 2-178,-1 5-144,-5 0-310,0 5 0,0 6-295,0 8 1,0-1 80,0 1 0,0-4-100,0 4 1,0-5 22,0 1 0,5-2-34,3-2 0,3-3-140,4 0 1,3-6 53,5 2 1,-4-3 12,0-1 1,0-5 31,4-2 1,-4 0-61,0 0 1,-5-1 142,1-3 0,-2-1 153,-2 1 1,-3-1-69,-1 1 0,-4-1 198,1 1 1,-3 3 779,-1 1-483,0 4-8,-5-2-251,-1 5 1,-4 10-40,2 6 0,3 4 15,5 3 1,0 5 107,0 2 0,0 4-155,0 4 1,0-1-111,0 5 0,0 0-381,0 4 0,1-1 184,3 1 0,-3-2-393,3-2 0,-1-2 288,0-6 0,-1-1-18,1-3 1,0-6 210,1-4 1,-3-7 487,3 3-310,-3-4 117,-6 0 0,-1-6-332,-6-2 1,1-4 153,-1-4 0,1 2-665,0-6 1,-6-3 277,-2-5 1,1 0-485,-1 1 1,4 1-45,-4-5 873,10 0 0,-6-9 0,9-1 0</inkml:trace>
  <inkml:trace contextRef="#ctx0" brushRef="#br0" timeOffset="56">17360 12894 7781,'0'-11'542,"0"-1"170,0 1 1,0-1 321,0 1-20,0 5 29,0-4-655,0 8 0,5-3-73,2 5 1,4 1-126,0 3 0,2 8-42,2 7 1,-1 4 56,5 3 0,0 5 28,4 7 1,0 1-4,-1 3 1,0 2-184,-3-2 0,-2 3-338,-6 0 0,-1 1-252,-2 0 0,-3-6-12,-5-2 0,-1 2-486,-3-2 0,-3-4 25,-4-3 0,-6-2 455,-2 1 1,-3 3 560,-5-2 0,3 0 0,-5 0 0,-1-5 0,0-1 0,0-3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3.96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1862 8406 8227,'-7'-5'-924,"2"2"462,5-4 801,0 4 0,1-6 59,3 5 1,-1-3 44,4 3 1,-3-1-82,4 1 1,-1 3-139,5-3 0,-1-1-43,1 1 0,-5-1 56,1 1 0,0 3-225,3-3 0,-3 3 300,-1 1-366,1 0 1,3 0-12,1 0 1,-1 0-16,0 0 1,1-1 29,-1-3 0,2 2 109,2-1 1,-1 1-138,5 2 1,-4 0 123,5 0 1,-3-3-66,2-1 1,2 0 56,-6 4 0,4 0-27,-4 0 1,2 0 11,-2 0 0,-2 0-1,2 0 0,1 0-64,-1 0 1,1 0 59,-5 0 0,4 0-138,1 0 1,0 0 127,-1 0 1,-1 0-93,5 0 0,-1 0 68,1 0 1,1 0-117,-4 0 1,4 0 116,-1 0 1,3 0-4,0 0 0,1 0 110,0 0 0,4 0-73,-1 0 0,1 0 92,-4 0 1,3 0-66,1 0 0,5-1 123,-2-3 1,7 3-75,1-3 0,5-1-86,-1 1 1,6-4-51,2 5 1,3-6-261,-3 1 1,-1 2 109,-3-2 0,0 4 178,-1-3 0,1 4 54,0-1 1,-2-1-102,-2 1 1,1-1 248,-5 2 1,5 1-132,-1-2 1,0 3 91,4 1 0,-2-1 5,9-3 1,-3 3-39,3-3 0,-3 3-268,3 1 1,-5-4 138,2 0 1,-5 0 47,-3 4 1,3 0-17,-3 0 1,-3 0 135,-1 0 0,-2 0-140,-2 0 0,0 0 86,0 0 1,1 0-78,-1 0 1,4 0 24,0 0 0,6 0-148,2 0 1,1 0-104,6 0 1,-3 0 9,3 0 198,-5-5 1,8 3-9,-3-6 0,-1 6-11,2-2 0,-6-1 69,1 1 1,4-4 158,0 4 0,-2 1-194,-2 3 11,3-5 0,-4 3-34,6-1 0,0 0-14,7-1 1,3 3-132,-30-1 1,0 0 0,-1 1 0,0 1 158,1 0 0,1 0 1,-1-1-1,1 1-78,3-2 0,1 0 0,-1 1 1,1 0 31,-3 0 1,0-1 0,1 1 0,0 0 11,-1 1 0,0 0 1,1 0-1,0 0 41,1 0 1,0 0 0,1 0 0,-1 0 90,-1 0 0,-1 0 0,1 0 0,1 0-33,0 0 1,0 0 0,-3 0-1,1-1-38,2-1 0,0 0 1,-1 2-1,1-1 41,-2-1 1,0 0-1,1 1 1,0 0-23,-1-1 1,0 0-1,-1 1 1,-29 1-63</inkml:trace>
  <inkml:trace contextRef="#ctx0" brushRef="#br0" timeOffset="1">7863 8063 12796,'40'-5'-51,"0"1"0,0 0 0,2 1 0,0 0-216,0-1 0,0 0 0,0 1 1,-1 0 175,-1 0 1,0-1 0,3-2 0,-1 1 48,2 1 1,0 1 0,0 0 0,1-1 20,-1 0 1,-1 1 28,2 2 0,0-1 0,0-2 0,-1-1-10,2 3 0,0 1 1,2-3-1,0 0 2,-4 2 1,0 0 0,2-2-1,0 1 6,-2 0 0,0 2 0,-2-2 1,1 1 14,-1 0 1,0 0-1,1 1 1,0 1 58,1-2 0,-1 0 1,0-1-1,0 1 65,-1 0 0,-1 0-130,-2 0 1,-2 0 0,0 2-1,0 0-8,-2 0 1,-1 0-1,30-1-129,-31-1 1,-1 0 0,23 1 87,-2-3 1,-5 1 207,-2 0 0,-9 1-48,-3-1 0,-8 0 181,1-1 0,-3 3-115,-1-3 1,-5 3 906,-3 1-1018,-2 0 209,-2 0-300,-5 0-175,5 0 91,-10 0-390,4 0-2347,-5 0 2458,0 5 0,0-3-518,0 6 891,-5-5 0,-1 7 0,-6-4 0</inkml:trace>
  <inkml:trace contextRef="#ctx0" brushRef="#br0" timeOffset="2">1816 8166 9260,'0'11'557,"0"5"-262,0-1 0,1 5-67,3-1 0,-3 3 36,3 1 1,1-1-127,-1 1 0,1 4 137,-1 0 0,-3-1-194,3-3 1,-2-4 102,2 0 1,-2-5-116,1 1 0,0-2 117,1-2-384,-3 1-432,4-1 1,-5-3 130,0-1-1565,0-4 2064,0 7 0,5-9 0,1 4 0</inkml:trace>
  <inkml:trace contextRef="#ctx0" brushRef="#br0" timeOffset="3">10656 8394 8074,'0'-11'-1463,"0"3"1450,0 1 1,0 3 745,0-4 0,0 4 178,0-3-593,0 4 1,0-3 588,0 2-176,0 3-592,0-4 0,0 6 53,0 3 1,-4 3-37,0 9 0,0 1 69,4 6 1,0 0-106,0 0 0,0 4-32,0-1 1,0 5 106,0-5 1,0 2-275,0-1 0,-1 1 42,-3 2 0,3 3-181,-3-2 1,3 1 97,1-2 1,0 2-175,0-6 0,0 5 68,0-5 1,4-3-34,-1-4 1,6-1 321,-1 1 0,-2-2-164,2-6 1,0 0 148,3 1 0,-1-4-63,-2-1 1,2-3 134,-3 4 0,0-6-59,0 2 1,-3-3-427,4-1-296,-6 0-610,3 0 218,-5 0 1,0-5 1052,0-3 0,-5-2 0,-1-1 0</inkml:trace>
  <inkml:trace contextRef="#ctx0" brushRef="#br0" timeOffset="4">10439 8805 7960,'6'-11'0,"4"3"605,-2 1 1,3 0-147,4 0 1,4 2-178,8 5 1,-2-4 83,6 0 1,-2-1-127,2 1 1,2 3-713,-3-3 1,-3 3 252,-4 1 219,-1 0 0,-9 0 0,4 0 0</inkml:trace>
  <inkml:trace contextRef="#ctx0" brushRef="#br0" timeOffset="5">1884 9022 8107,'-11'0'119,"0"0"1,3 0 117,0 0 1,5 2-33,-5 2 1,4 2 61,-3 5 0,0 5-252,0-1 1,-2 5 76,5-1 1,-4 3-172,4 1 1,1-4-21,3 0 0,0 0 2,0 3 0,0-2 63,0-1 0,1-5 51,3 1 0,3-3 92,9 0 0,-2-1-66,5 1 1,-3-6 61,7-2 0,-7-3-42,7-1 0,-2 0-76,1 0 0,1-1 43,0-3 0,0 1-1,0-4 0,-4-5 204,0-3 1,-5-1-116,1 1 1,-2 1 293,-2-5 1,-5 3-108,-2-3 1,-2 0-9,-2-4 1,0 1-44,0-1 0,-7-4-129,-4 0 0,-6-3-164,-6 3 0,-4 2-257,-4 6 1,-2 4-733,-1 7 0,-2 3 186,-2 5 671,3 10 0,-5 3 0,6 10 1</inkml:trace>
  <inkml:trace contextRef="#ctx0" brushRef="#br0" timeOffset="6">5493 8097 6908,'0'-7'-32,"0"-1"417,0 6 0,0-5 77,0 3 214,0 3-249,0-4 324,0 0-309,0 4-7,0-4-154,0 5 1,0 5-305,0 2 1,0 5-1,0 3 0,4-2 94,0 2 1,4 1-165,-5 0 0,3 3 13,-3-4 0,-1 4-249,1-4 0,3 4 133,-3-4 0,1 2-654,-4-2 0,0-2 850,0 2 0,0 3 0,0 0 0</inkml:trace>
  <inkml:trace contextRef="#ctx0" brushRef="#br0" timeOffset="7">5505 8748 8217,'-6'-7'203,"2"-1"0,2 4 569,2-3-478,0 4 1,0-7 59,0 2 1,0 2-107,0-2 0,0 5-28,0-5 0,0 4 11,0-3 1,2 3-32,2-4 1,2 4-104,5-3 1,1 4 167,-1-1 0,1-1-205,-1 2 0,0-1 91,1 4 0,3 0-186,0 0 0,0 5 62,-3 2 0,-2 5-23,-2 3 0,1-1-22,-6 5 0,5-4-104,-4 4 1,0 0-60,-4 4 1,0 0 44,0 0 1,-2 0-181,-1 0 0,-4-1 68,-4 1 0,-1 0-54,1 0 0,-2-4 101,-2 0 0,2-5 57,-2 1 1,2 2 25,2-2 0,0 0 8,-1-3 0,5-5 201,-1 1 1,4-2-151,-4 2 285,6 2 0,-3-8-68,5 6 1,0-4 206,0 3-201,0-4 1,1 3 90,3-2 0,2-3 22,6 3 0,-1-2-5,1-2 0,4 0 87,3 0 0,-1 0-106,1 0 1,0 0-3,4 0 1,-2-4-46,-2 0 1,2 0 21,-6 4 1,1-4-22,0 0 1,-8 1-158,4 3 0,-7 0-261,3 0-597,-6 0-503,3 0 1158,-5 0 0,-5 5 0,-1 1 0</inkml:trace>
  <inkml:trace contextRef="#ctx0" brushRef="#br1" timeOffset="8">7595 7355 6925,'0'-6'736,"0"-1"-406,0 4 240,0 1-221,0-3-70,0 0-99,0 4 1,-1-4 157,-3 5-101,3 0-12,-5 0 455,6 0-646,0 5 1,-1 0-3,-3 3 57,3 2-128,-9-4 1,7 4 56,-4-2 85,4 2-20,-7-4 0,8 4-2,-6-2 34,5 2-34,-7-3 0,8 4 9,-6 0 0,4-3 112,-3 0-135,4-1 0,-6 5-70,5-1 0,-3-3 146,3-1-140,-5 1 0,4 3 48,-3 1 1,2-2-19,2-2 0,3 2-37,-3-3-1,-2 3 1,5 2-3,-3-1 0,3-3-20,1 0 15,0-1 1,-4 5 28,0-1 1,0-3-17,4-1 0,0-3 14,0 4-1,0-1 1,0 5-5,0-1 0,0-3 16,0-1 1,0-3-20,0 4-8,0-1-16,0 5 1,0-1 26,0 1 0,4-5-25,0 1 1,1-4 17,-1 3 1,1-3-13,2 4 0,3-5 22,-2 5 1,-2-5 0,2 0 1,0 3-3,3-3 1,1 5-8,-1-4 1,0 1-60,1-1 1,-1-3 57,1 3 0,3-3-59,0-1 0,5 0 48,-1 0 0,-1 0-81,1 0 0,-4 0 38,4 0 1,-3 0-6,3 0 0,-5-1 18,1-3 1,-6 3-34,-2-3 108,1 3 1,0-3-99,-1 0 248,-4 0 1,2 3 59,-5-3 139,0 3-158,0-9-77,0 3 0,-1 0-31,-3-1 0,3 4 72,-3-3 87,2 4-182,2-7 0,-1 7 40,-3-4 40,3 4-115,-4-7 1,5 8 16,0-6-43,-5 5 0,4-3-47,-3 2 0,3 2 136,1-6-135,0 6 0,-2-9 56,-1 4 1,1 0-135,-2 0 0,2 3 111,-2-4 1,3 5-19,-3-5 1,1 0 78,0-3 1,1 3 103,-1 1-16,-4-1 0,5-3 16,-6-1-82,6 1 0,-7-1-21,5 1 1,-1 1-26,1 2 0,3-2 135,-3 3-234,-2-4 1,4 0 175,-1 0-225,-4-1 1,6 1 30,-3-1 1,-1 5-218,1-1-9,0 0 219,4-3 1,0 0-51,0-1 1,-1 5 8,-3-1-15,3 0 1,-5-2 45,2 3 0,3-4-7,-3 4 1,-1 0-467,1 0 344,-5 4 0,7-3-1896,-6 2 1489,5 3 0,-2-3 609,5 8 0,0 2 0,0 6 0</inkml:trace>
  <inkml:trace contextRef="#ctx0" brushRef="#br2" timeOffset="9">7698 8052 7118,'-7'0'-222,"2"0"1,5-2 345,0-1-25,0 1 0,0-4 123,0 2 46,0 3 201,0-4 215,0 0-274,0 4 161,-5-5-339,4 6 1,-5 0 288,2 0-68,2 0-114,-3 0-82,5 0-280,-5 0 0,4 6-5,-3 1 1,3 1 34,1 3 0,4-1-96,0 9 1,1-3 106,-2 3 0,-1-2-523,2 2 1,-3 2 257,-1-6 0,4 4-600,-1-4 847,1 0 0,1 2 0,2 1 0</inkml:trace>
  <inkml:trace contextRef="#ctx0" brushRef="#br2" timeOffset="10">7698 8714 8091,'0'-11'262,"0"-1"285,0 1-134,0 5 454,0-5-264,0 10-349,0-4 135,0 5-265,0 5 0,0 5 84,0 5 0,0 7-219,0 1 0,0 1-25,0 6 1,0-4-63,0 0 1,0 2-34,0-1 0,1 0 72,3-4 0,-3-2-99,3-2 1,1 1 118,-1-4 0,0 3-215,-4-4 135,5 0-76,-4-3 1,5-2-437,-2-3-390,-3-2-442,4-5 1463,-5 0 0,0-5 0,0-1 0</inkml:trace>
  <inkml:trace contextRef="#ctx0" brushRef="#br2" timeOffset="11">7389 8611 8300,'2'-7'54,"1"-1"1,0 6 217,5-2 1,-1 2 149,5 2 0,0-3-116,3-1 1,2 0 197,2 4 0,6-1-176,-2-3 0,8 3 131,-1-3 0,1 3-177,3 1 1,-6 0-100,6 0 0,-7 0-70,-1 0 1,-2 0 127,-1 0 0,-4 0-275,0 0 1,-1 0 36,1 0 1,-1 0-165,-3 0 0,-2-4-113,2 0 0,-2-1-64,-2 1 1,-3 3-129,-1-3 1,-4 2-325,1-2 1,-4 2 789,-4-1 0,-7 6 0,-7 4 0</inkml:trace>
  <inkml:trace contextRef="#ctx0" brushRef="#br2" timeOffset="12">3872 7549 8111,'0'-11'127,"0"-1"433,0 1 89,0 0-65,0 4 0,0-3-437,0 9-26,-5-4 0,2 10-141,-5 2 0,5 5 105,-5 3 1,0 3-92,-3 5 1,0-1-11,-1 1 1,-1 4-100,-2 0 1,1 3-2,-5-3 0,4 3-59,-4-3 0,0 3-30,-4-3 0,4 0 132,0-5 1,0-3 61,-4 0 1,4-6-33,0-1 1,5-1-120,-1-3-128,2-3-351,2 5 45,4-9-238,2 4 834,5-10 0,5 4 0,2-4 0</inkml:trace>
  <inkml:trace contextRef="#ctx0" brushRef="#br2" timeOffset="13">3449 7561 8201,'0'-12'493,"-5"6"4,4 1-104,-4 5 0,6 1-146,3 3 0,-2 2 87,6 6 0,0 0-72,3 4 0,0-3-27,1 7 1,3-3-34,0 2 1,8 3-1,-4-3 1,10-1-4,-2 1 1,1-4-88,2 4 0,-4-4-233,0 4 0,-2-5 104,-1 1 1,-1-2-142,-3-1 1,1-1 73,-5 0 1,1-3 3,-5 0 0,1-2 32,-1 2 83,-5 2 1,3-8 82,-5 6 0,1-6-52,-1 2 20,-3-2 15,4-2-721,-5 0 0,0 5 1,0 1-1</inkml:trace>
  <inkml:trace contextRef="#ctx0" brushRef="#br2" timeOffset="14">15258 8623 7672,'0'-12'-3,"0"1"928,0 5-156,0-5 34,0 10-321,0-9 29,0 9-74,0-4-354,0 5 0,0 5 144,0 2 0,0 7 29,0 2 1,0 4-245,0-1 0,2 4 120,1 3 0,-1 2-183,1 3 0,3 0 29,-3-4 0,1 5-307,-4-2 0,4-1 88,0 2 1,3-10-57,-3 2 0,5-4 100,-1 0 0,-2 2 87,2-6 1,-5 0 133,5-3 1,-5-5-231,0 1 160,4-1-39,-6 5-531,4-6-350,-5-1 667,0-5 1,-5 0 0,-1 0-1</inkml:trace>
  <inkml:trace contextRef="#ctx0" brushRef="#br2" timeOffset="15">15121 8668 8101,'0'-11'-29,"0"0"73,0-1 1,1 1 213,3-1 1,3 1-1,4-1 1,0 5 38,1-1 0,3 4-30,0-3 1,6 4-29,-2-1 0,2 2 29,2-2 1,5 3-68,2-3-101,-2 3 1,4 1-127,-5 0 1,2 1 71,-6 3 1,5 1-174,-9 3 0,4 2 86,-8-3 1,0 5-130,-4 3 0,0-2 70,-4 2 1,-2-2-20,-5-2 0,0 4 9,0 0 0,-6 2 65,-5-2 1,-7-1 4,-9 5 1,-1-5 7,-2 1 1,-3 2-182,2-2 1,0-1 104,0-6 1,1 2-357,7-3 1,3-1-126,8-3-158,6 4 747,1-6 0,5 9 0,0-4 0</inkml:trace>
  <inkml:trace contextRef="#ctx0" brushRef="#br2" timeOffset="16">16081 8474 8049,'-7'-11'-260,"-3"-1"874,9 6 1,-6 1-145,4 5 0,0 0-183,-4 0 1,-1 0-40,-4 0 0,1 6-83,0 6 1,-1 0-1,1 8 1,-4-1-12,-1 3 0,0 2 77,1 3 1,2 2-230,-2 6 0,2-1 68,2 0 1,-1-2-200,1 2 1,-1-2 85,1 6 1,5-6-237,2-2 1,2-3 70,2 3 1,2-4-70,2 0 0,2-3 103,5-4 1,1 1 111,-1-4 1,4 0-82,1-1 0,-1-2 27,-4 2 0,1-2 85,-1-2 0,1-3 11,-1 0 0,0-2 7,1 2 0,-2-2-48,-2-2 1,2-3 2,-3 3 1,0-3-486,0-1 0,-3 0 42,4 0 501,-6 0 0,8 5 0,-3 1 0</inkml:trace>
  <inkml:trace contextRef="#ctx0" brushRef="#br2" timeOffset="17">16263 8760 8074,'0'-12'-1140,"0"5"2336,0-1-276,0 6-196,0-3-183,0 5-242,0 5 1,4 1-79,0 5 1,0 6 12,-4 2 0,0 2-169,0 2 1,0 0 102,0 0 1,0 0-268,0 0 0,1-2-28,3-2 0,-3 2-58,3-6 0,1 1 141,-1 0 1,1-8-52,-1 4 0,-3-3-71,3 2 1,1-3-139,-1-1-636,-1-4 336,-3 2 191,0-5 0,0 5 1,0 1-1</inkml:trace>
  <inkml:trace contextRef="#ctx0" brushRef="#br2" timeOffset="18">16069 8726 8042,'-6'-12'1286,"1"6"-678,5-4-347,5 8 0,2-3-30,9 5 0,-2 0 125,5 0 0,0 0-125,4 0 0,-1 0-77,1 0 0,4 0 106,0 0 0,0-4-234,0 1 1,-3-2-491,3 1 0,-4 3 341,-4-3 1,2-1-993,-2 1 0,-2 0 172,-2 4 943,-2 0 0,-2-5 0,1-1 0</inkml:trace>
  <inkml:trace contextRef="#ctx0" brushRef="#br2" timeOffset="19">17086 8657 8067,'0'-6'165,"0"1"898,0 5-850,-5 0 0,-1 1 49,-1 3 1,-3-2-224,2 6 0,-2-2 70,-1 2 0,-1 2-86,1-2 0,-2 0-40,-2 0 0,2 2-41,-2-2 0,-2 2 10,2 1 1,-4 1 83,4-1 0,-4-3-20,4-1 1,-4 1 46,3 3 1,1-3-81,4 0 1,-1-2 63,1 2 1,4-2-57,4-2 0,-2-2 1,1 6-5,0-5 1,5 3 175,3-2 0,2-3-84,6 3 1,-1 1 14,1-1 1,3 1-39,0-1 1,2-3 115,-2 3 1,-1-2-94,5 2 0,-4-3-92,4 3 1,-4-3-44,4-1 1,-5 0-222,2 0 1,0 0-1052,-1 0 663,1 5-1213,-5-3 1878,-5 3 0,-1 0 0,-5 1 0</inkml:trace>
  <inkml:trace contextRef="#ctx0" brushRef="#br2" timeOffset="20">16720 9022 8067,'12'0'428,"-2"-1"-195,-3-3 1,3 3 206,-2-3 0,2 3-128,2 1 0,0 4-217,4 0 0,-2-1 107,5-3 0,-2 4-150,2 0 1,2 4-162,-6-4 0,1-1-300,0-3 0,-4 2-671,4 1 0,-4-1 1080,0 1 0,-1 4 0,1-1 0</inkml:trace>
  <inkml:trace contextRef="#ctx0" brushRef="#br2" timeOffset="21">17383 8611 7980,'-4'-17'7,"0"1"0,0 7 696,4 2 48,0 4-186,0-7 183,0 9 0,0 10-649,0 10 0,-1 5 95,-3-1 0,3 1-112,-3 3 0,3-2 111,1 5 1,-4 0-381,0 0 0,0 3-415,4-3 0,-4 2 354,1-1 0,-1-3-66,4-6 1,0 1 93,0 0 1,0-5-109,0-3 1,4-2-15,-1-2 0,5 1 316,-4-1-144,5 0 152,-3 1 1,6-6-238,-1-2 140,0 2 0,1-4-80,-1 1 0,1-1 66,-1-2 0,1-2-512,-1-1 641,-5 1 0,9-8 0,-2 4 0</inkml:trace>
  <inkml:trace contextRef="#ctx0" brushRef="#br2" timeOffset="22">17268 8943 8007,'-6'-12'149,"2"1"127,8-1 1,-1 6 9,4 2 0,5 3-65,3 1 0,1 0-140,0 0 1,1 0 87,6 0 1,0 0-481,0 0 0,0 0-132,0 0 1,-4 0 442,0 0 0,0 0 0,3 0 0</inkml:trace>
  <inkml:trace contextRef="#ctx0" brushRef="#br2" timeOffset="23">17691 8474 7980,'-6'-11'4,"2"-1"480,2 6-396,2-4 0,2 9 609,2-3 0,-2 8-252,6 3 0,-3 5 170,6 3 1,-1 3-187,9 5 0,0 1-76,4 2 1,-1 3-163,-3 6 0,1-1-116,-5 0 1,4 1-223,-3-1 1,-5-4 185,-3 1 1,-2-2-616,2 1 1,-3 0 318,-5-4 0,0-3-442,0 0 1,0 2 274,0-6 1,-2 5-439,-1-5 1,0-2 322,-4-2 0,-2-1 539,-7 1 0,4-2 0,-5 4 0</inkml:trace>
  <inkml:trace contextRef="#ctx0" brushRef="#br2" timeOffset="24">18136 8851 7878,'0'-6'0,"5"-3"211,3 5 0,-2 0 26,2 4 1,0 0 3,3 0 0,2 0-85,2 0 1,-2 0 74,2 0 1,3-3-266,1-1 1,-3 0 80,-1 4 0,2 0-330,-2 0 0,0-4-42,-3 0 0,-1 0-794,1 4 17,-1 0 1102,0 0 0,1 0 0,-1 0 0</inkml:trace>
  <inkml:trace contextRef="#ctx0" brushRef="#br2" timeOffset="25">18159 8977 7944,'0'-7'-1438,"5"2"3557,3 5-1326,2 0 0,1 0-98,1 0 1,3 0-273,0 0 1,6 0-581,-2 0 1,2 0 196,2 0 0,-1 0-462,-3 0 1,1 0 421,-5 0 0,6 0 0,-4 0 0</inkml:trace>
  <inkml:trace contextRef="#ctx0" brushRef="#br2" timeOffset="26">18879 8623 7929,'-5'-7'-1721,"3"-3"3298,-3 4-426,5 0-343,0 0-565,0 6 1,0 6 84,0 1 1,0 8-136,0 4 1,0 3 13,0 1 1,0 4-89,0-1 1,0 6 104,0-2 1,0 0-298,0 0 1,0-3 96,0 3 0,0-5-271,0 2 1,0-4 137,0-4 1,2 1-335,1-4 0,-1-1 71,1-4 1,-1 1-540,-2-1-876,5 0 1787,-4 1 0,4-1 0,-5 1 0</inkml:trace>
  <inkml:trace contextRef="#ctx0" brushRef="#br2" timeOffset="27">19130 8885 7883,'0'-11'1005,"1"5"-957,3 2 0,-1 3 140,4 1 1,1 0 128,3 0 0,4 0-113,1 0 0,5 0 25,2 0 0,0 0-293,4 0 0,0 0 112,0 0 1,0-2-601,-4-1 1,-4 1 316,0-2 0,-2 2 235,2-2 0,3 3 0,-4-4 0</inkml:trace>
  <inkml:trace contextRef="#ctx0" brushRef="#br2" timeOffset="28">19849 8851 7972,'-6'0'525,"1"0"110,5 0-159,5 5-131,1-3 0,6 3-124,-1-5 0,5 3-40,-1 1 0,1 0 42,-1-4 1,-1 1 14,5 3 0,-3-3-1,3 3 1,-4-3-14,4-1 0,0-1 13,4-3 1,-5 2-42,-3-6 1,1 4-197,0-3 1,-1 0-72,-4 0 0,-1-3-381,-2 2 0,-3-2-390,-5-2 0,0 5 561,0-1 1,-5 1 31,-3-5 1,-3 1 150,-4-1 0,1 6-6,-5 2 1,-2 3 54,-5 1 0,0 0 65,-4 0 1,5 5-27,-2 3 0,3 3 82,1 4 1,4-1-121,0 5 1,5 0 24,-1 4 1,6 0-55,1 0 0,4 0 69,-3 0 0,4-1-45,-1 1 0,7-4 23,1 0 0,5-5-8,-2 1 0,5-2 86,3-1 1,-1-5 152,5 1 1,0-6-117,4 2 1,0-3-62,0-1 1,-4 0-200,0 0 0,-2 0 85,2 0 1,2 0 89,-6 0 0,0 0 0,-3 0 0</inkml:trace>
  <inkml:trace contextRef="#ctx0" brushRef="#br2" timeOffset="29">20409 8623 7908,'0'-7'211,"0"1"132,0 2 0,1 3-90,3-3 0,-1 3 16,4 1 0,2 0-185,6 0-23,-2 0 1,9-1-414,-3-3 0,2 3 275,2-3 1,-4 2-1094,0 2 1170,0 0 0,-1-5 0,-1-1 0</inkml:trace>
  <inkml:trace contextRef="#ctx0" brushRef="#br2" timeOffset="30">20900 8360 8010,'0'-11'0,"0"3"185,0 0-130,0 6 1109,0-3-327,0 5-375,5 5 0,-2 5-121,4 5 0,1 7-215,3 1 0,1 0 5,-1 3 0,1 2-187,-1-1 0,1 3-155,-1-3 0,4 1 182,0-2 1,1-1-656,-5 1 1,0-7 312,1-4 0,-4 2-973,-1-2 894,1 0 0,2-3-135,-2-1 1,-3-3 584,-5-1 0,5-4 0,1 2 0</inkml:trace>
  <inkml:trace contextRef="#ctx0" brushRef="#br2" timeOffset="31">21060 8657 8010,'-1'-10'0,"-3"2"526,3-2 1,-6 9 284,4-3-355,-4 3 0,-8 2-251,0 3 1,-2 2-170,2 6 1,1 3-508,-5 0 1,4 0 290,-4-3 0,5 3-147,-1 0 1,2 0 186,1-3 1,2-1-1169,3 1 1308,-3-6 0,8 4 0,-3-4 0</inkml:trace>
  <inkml:trace contextRef="#ctx0" brushRef="#br2" timeOffset="32">21254 8383 7955,'-6'-24'299,"1"2"36,5 11 1,1 1-427,3 2 4,-3-2 848,4 9 1,-5-3-248,0 8 0,4 7-227,0 8 0,0 3-96,-4 0 0,0 6 26,0 3 1,-4 2-291,0 1 1,-4 2 95,5 2 0,-2-4-460,1 0 0,2-1 230,-1-6 1,1 0-457,2-5 1,0-3 277,0 0 1,4-5-84,0 2 1,5-4 74,-2 0 0,4-6-36,0-2 1,0 1 128,1-1 1,-1 0 299,1-4 0,-1 0 0,6 0 0,0 0 0</inkml:trace>
  <inkml:trace contextRef="#ctx0" brushRef="#br2" timeOffset="33">21197 8634 7854,'12'-1'133,"-1"-3"0,5 3 189,3-3 0,3 3 65,1 1 1,0 0-129,0 0 0,-1 0-405,1 0 1,0 0 70,0 0 0,-1 0 75,-3 0 0,-3 0 0,-5 0 0</inkml:trace>
  <inkml:trace contextRef="#ctx0" brushRef="#br2" timeOffset="34">1793 10701 8092,'-6'0'110,"-4"0"206,8 0-79,-3 0 0,5 5-58,0 3 1,0 6 90,0 1 0,0 7-248,0 1 1,2 1 124,1 6 1,0 1-27,4 3 1,-3 0-21,4 0 0,-6 1-186,2-1 1,1 0-98,-1 1 0,4-5 119,-4 0 0,-1-4-79,-3 0 1,4-1 35,0-3 0,0-3 33,-4 0 1,0-5 53,0 2 1,0-4-99,0 0 1,0-1 0,0 1 1,0-5-134,0 1 0,4-4-671,-1 3 431,1-4 489,-4 7 0,5-9 0,2 4 0</inkml:trace>
  <inkml:trace contextRef="#ctx0" brushRef="#br2" timeOffset="35">1599 10804 8201,'0'-11'0,"4"-1"-35,0 1 0,4 5 220,-6-10 1,9 9-68,1-9 1,0 4 95,7 0 1,-4 1 71,5 0 1,0-1-28,6 1 1,-1-1-43,1 1 1,3-1-61,2 1 1,2 1-123,1 2 0,-3 3-29,-1 5 1,-1 0 110,2 0 0,-2 5-234,-2 3 1,-3 2 47,2 1 1,-2 6-165,-1 2 1,-4-1 56,0 1 0,-6 0-26,-2 4 0,0-1 89,-8 1 0,1-4 100,-4 0 0,-5-1 231,-3 1 1,-7-1-80,-4-3 1,-4-1-3,-3 5 0,-5-4-89,-7 4 0,1-5-104,-4 2 1,0-4 147,-1 0 0,3-1-470,4 1 1,6-6-697,3-2-461,7-3 1535,7-1 0,7 0 0,5 0 0</inkml:trace>
  <inkml:trace contextRef="#ctx0" brushRef="#br2" timeOffset="36">2604 10496 7385,'0'-8'971,"0"1"5,5 4 52,-4-2-220,4 0-418,-5 4-85,0-4 0,-5 13-185,-2 4 0,-3 6 79,-2-3 0,1 6-191,-1 2 1,1 1 10,-1 7 0,1-5-84,0 5 0,-1 1 106,1 6 1,1-5-48,2 5 0,-1-5-42,5 5 1,-3 1-107,3-1 1,0-4-158,4-3 0,1-2 111,3 2 0,-1 0-111,4-4 0,0 0 53,0-5 1,3 1-57,-2 0 0,2-1 66,2-3 0,-1 1-50,0-5 0,1 0 164,-1-3 0,1-1-14,-1 1 1,1-5 323,-1 1-168,0 0 1,1 2 251,-1-3 0,-3 2 7,-1-5 299,-4 0-215,7 1-75,-9-4-570,10 4-683,-10-5 977,4 0 0,0 5 0,1 2 0</inkml:trace>
  <inkml:trace contextRef="#ctx0" brushRef="#br2" timeOffset="37">3095 10781 8123,'0'-6'1299,"0"1"-918,0 5 1,0 5-71,0 3 1,1 2-167,3 1 1,-1 6 86,4 2 0,-3 2-142,4 2 1,-4 0 84,3 0 1,-4 3-157,0 1 1,0 0-7,1-4 0,-3 1-192,3 2 1,-3-3-99,-1 0 0,0-1 165,0-7 1,4 4-93,0-4 1,0 0 109,-4-3 0,3-1-65,1 1 0,1-5 53,-1 1 1,-3-4-598,3 3-62,2-4 15,-4 2-372,3-5 1122,-5 0 0,5 0 0,1 0 0</inkml:trace>
  <inkml:trace contextRef="#ctx0" brushRef="#br2" timeOffset="38">2844 10804 7974,'-7'-6'-488,"2"-4"1532,5 8-176,0-3-516,5 5 0,3-1-18,7-3 0,3 3-93,5-3 1,0 2 52,0-2 1,1 3-54,2-3 1,2-1-98,3 1 0,4-4 27,-4 4 1,4-4 14,-4 0 0,-2 2-142,1-2 0,-3 2 26,3-2 0,-4-2-35,0 2 0,-5 3 110,-2 1 0,-5-1-250,1 1 1,-2 1 59,-2 3 0,-3 0-1531,-1 0 889,-4 0 687,2 0 0,-5 0 0,0 0 0</inkml:trace>
  <inkml:trace contextRef="#ctx0" brushRef="#br2" timeOffset="39">3746 10781 8005,'-6'-5'0,"-1"4"7,4-3 167,1 3 0,-3 0 400,5-3 62,0 3-222,0-5-236,0 6 1,5 2 128,3 2 1,1 2-77,-2 5 1,7-3 4,-2 0 0,2 0 24,-3 8 1,2-6-159,2 5 0,-1-5-23,5 5 0,0-1-115,4 2 0,-1-4-77,-3 3 0,2-2 104,-2-1 0,3-5 30,1 1 1,-1-4 42,1 3 1,-4-3-59,0 4 0,-5-6 25,2 2 0,-8-1 248,0 0-262,-5-1 20,7 3-96,-9 0 0,3-3 112,-8 6 1,-2-6-71,-6 2 0,0 1 42,-4-1 0,2 5-127,-5-1 0,0-2 60,-4 2 1,1-2-126,-1 2 0,0 2 82,0-3 0,-4 0 12,1 0 1,-1-4 14,4 1 1,0 1-10,1-1 0,3-1 7,-1-3 1,5 2 5,-4 1 1,5-1-39,-1 1 1,2 3 39,2-3 1,0 1-130,-1-4 0,4 4-412,1 0-437,4 0-65,-2 1 0,7-4 1095,1 3 0,9 2 0,6 0 0</inkml:trace>
  <inkml:trace contextRef="#ctx0" brushRef="#br2" timeOffset="40">4408 10610 8102,'0'-11'0,"0"-1"0,0 5 50,0-1 1,0 4 331,0-4 926,0 6-376,0-3-320,0 5 1,0 5-294,0 3 0,0 3-82,0 4 0,0 3-91,0 5 0,0 5 120,0 2 0,4 1-174,0 3 1,0-2-317,-4 6 1,0-3 172,0 0 0,0-1-501,0 0 1,1-1 277,3-3 0,-2 2-248,6-5 0,-4-4 178,4-4 1,-5-5 201,5 1 1,-2-2-17,2-2 0,2-1 28,-2-2 1,2 1 170,1-6 0,-3 5-70,-1-4 116,1 0 0,4-4-34,-1 0-300,0 0 0,1 0 141,-1 0 0,1 0-483,-1 0 111,0-5 1,1 0-625,-1-3 1102,1-2 0,-1 3 0,1-4 0</inkml:trace>
  <inkml:trace contextRef="#ctx0" brushRef="#br2" timeOffset="41">4340 11021 7957,'-6'-5'298,"-5"4"0,15-8 469,0 5 0,5-1-148,2 1 0,2 3-167,2-3 0,-1 3-194,5 1 1,5 0-37,7 0 0,-2 0-474,1 0 0,-3-4 223,4 0 0,-6 0-1129,2 4 0,-3-3 1158,-1-1 0,-1 0 0,1 4 0</inkml:trace>
  <inkml:trace contextRef="#ctx0" brushRef="#br2" timeOffset="42">5196 10370 8109,'0'-6'-199,"-1"-1"336,-3 4 369,3 1-90,-4-3 1,4 5 157,-3 0-189,3 0 0,-4 2-69,5 1 0,0 4-6,0 4 0,0 6-73,0 2 1,0 4 105,0 3 1,0 5-168,0 7 0,1-2 0,3 6 0,-3-4-197,3 4 0,-3-1 51,-1 1 1,4 2-402,0-2 1,-1-1 207,-3 1 0,4-7-321,0-1 1,1 1 196,-1-5 1,-3-3-62,3-4 1,1-1 113,-1-3 0,0-2 263,-4-2 0,4 2-38,-1-2 1,1 0-73,-4-3 0,0-5 407,0 1-99,0-1-22,0 5-151,0-1-342,0-4-214,0-2-771,0 0 112,0-4 1161,0 4 0,5-5 0,2 0 0</inkml:trace>
  <inkml:trace contextRef="#ctx0" brushRef="#br2" timeOffset="43">5779 10690 7941,'-1'-11'-280,"-3"-1"332,3 1 0,-4-1 491,5 1 43,0-1 33,0 1 153,0 5-209,0 1-385,0 5 0,0 5 68,0 2 0,0 8-25,0 5 1,0 6 23,0 5 0,3 4-112,1-1 1,5 8-91,-1-4 0,1 0-169,-2 0 0,3-6-218,-2-1 0,1-6 189,-2 2 1,2-7-159,-5-1 1,4-5 129,-4 1 0,1-3-523,-2-5 142,-1 3-205,3-3-376,-5-1 1145,0-1 0,0-5 0,0 0 0</inkml:trace>
  <inkml:trace contextRef="#ctx0" brushRef="#br2" timeOffset="44">5528 10610 8216,'-5'-11'288,"3"4"-27,-3 2 1,5 4 0,0-3 0,5 3 98,3-3 0,0 3 184,3 1 0,-1 0-187,9 0 1,0-2-72,4-1 0,0 0 311,0-5-268,5 6 1,-2-7-113,9 5 1,-5-3 30,4 3 1,-1-4-208,-6 4 1,3-3 63,-3 3 1,1-4-367,-1 5 0,-3-5 205,2 4 0,-5-3-692,-2 3 0,0 0-72,4 4 1,-4-4-471,0 0 1,-5 1 1289,1 3 0,3 5 0,-1 1 0</inkml:trace>
  <inkml:trace contextRef="#ctx0" brushRef="#br2" timeOffset="45">6498 10667 8163,'-3'-8'880,"-1"1"34,0 4-309,4-2 928,0 5-1130,5 0 0,3 2-160,7 1 0,-1 0 165,5 4 1,0 1-93,4 4 1,1-2-66,3-3 1,-2 3-74,5-2 0,-3 2-120,4 2 1,-6-2-150,2-3 0,-3 4 140,-1-4 0,-2-1-145,-2 2 1,1-4 24,-4 4 0,-1-6-16,-4 2 0,-3-2 26,0 2 31,-6-3 1,4 5-9,-2-6 26,-3 0 1,3 0 42,-8 0 1,-2 3-14,-5 1 1,-1 1-239,1-1 1,-6-1 70,-2 4 0,-2-3-116,-2 4 0,-4-1 123,1 5 0,-6-5-117,1 1 1,0 0 27,0 3 1,-2 0 48,3 1 1,1-1-112,-2 1 1,6-5 104,-2 1 1,7-4-119,1 3-23,5-4-571,-3 2-414,11-5 925,1 0 0,20 0 0,4 0 0</inkml:trace>
  <inkml:trace contextRef="#ctx0" brushRef="#br2" timeOffset="46">7275 10576 7991,'-11'-5'395,"4"-2"1,2-4-35,5-1 1,0 5 102,0-1 0,2 2-80,1-2 0,0-2 62,4 3 1,-3 1-110,4 3 1,0-2 5,3 1 1,0 0-102,1 4 0,3 0 12,0 0 0,0 0-75,-3 0 1,3 5 45,0 3 1,1 2-181,-5 1 1,0 6-92,1 2 1,-5 2-97,1 2 1,-5 5-66,0 3 0,-1-2-264,-2 1 1,-2 1-243,-1 3 1,-5-1 328,-7-3 0,1 2-20,-5-5 1,4-1-8,-5-3 0,7-1 232,-3-3 0,1 1 197,4-5 489,-3 1 447,12-5-754,-3 0 1,5-3 155,0 0 1,2-6-61,1 2 1,0-1-188,5 0 1,0-1 45,8 1 1,-2-1-117,5-2 1,-4 0-88,4 0 1,0-2-167,4-1 0,0 1 33,0-1 0,-1 0-81,1-1 0,-4 3-154,0-3 1,-5 3 107,1 1 0,-2-4-83,-1 0 0,-1 0 53,0 4 0,1-1-414,-1-3 336,1 3 0,-1-4 416,1 5 0,-1-5 0,0-1 0</inkml:trace>
  <inkml:trace contextRef="#ctx0" brushRef="#br2" timeOffset="47">7846 10359 7955,'-11'-26'682,"-1"4"1,6 5 304,2-2-890,3 5 1,5 1 525,-1 6 561,1 4-698,-4-2 0,5 6-129,3 3 1,3 4 85,5 7 1,0 3-157,3 5 1,3 5-151,-3 2 0,2 7 114,2 1 0,-1 1-231,-3-1 0,1-1-148,-5 5 1,4-4-179,-3 4 0,-1-4-123,-4 4 0,-1-4 220,-2 4 0,-2-5-684,-2 1 0,-3-3 344,3-1 1,-3 1-300,-1-1 0,-1-4 293,-3 1 1,-1-1 38,-2 5 0,-7-2 51,2-3 0,-3 3 465,0-2 0,-3-4 0,-5 1 0</inkml:trace>
  <inkml:trace contextRef="#ctx0" brushRef="#br2" timeOffset="48">2227 12597 8053,'-8'0'231,"1"0"377,4 0 531,-2 0-902,15 0 0,-2 0 28,7 0 1,-2 0-159,-2 0 1,5 0 124,-1 0 0,5 4-33,-1 0 1,3 0 32,1-4 0,-1 0-203,1 0 0,1-4 16,3 0 1,-5-1-198,4 1 0,-8-1-23,5-3 0,-7 2 123,3 2 0,-9 2-1204,2-6 572,-3 6-1150,-3-3 1834,-1 5 0,-5 5 0,0 1 0</inkml:trace>
  <inkml:trace contextRef="#ctx0" brushRef="#br2" timeOffset="49">2318 12837 7878,'6'-6'293,"1"2"1,3 3-80,2 1 1,4-4 367,3 0 0,4-1-132,4 1 0,-2 3-51,6-3 0,-5-1-670,5 1 0,-5-3 270,5 3 0,-6-1-1021,2 1 1,-2 3 1021,2-3 0,-3 3 0,4 1 0</inkml:trace>
  <inkml:trace contextRef="#ctx0" brushRef="#br2" timeOffset="50">3643 12049 8034,'0'-11'0,"-1"3"-7,-3 0 0,3 5 364,-3-5 112,3 5 303,1-2-173,-5 5-426,3 0 1,-4 2 79,2 1 0,3 8 18,-3 4 0,3 6-37,1 2 1,0 5-14,0 6 0,0-1-68,0-2 0,0 6-175,0-3 0,5 3-24,3-3 1,-2-1 128,2-3 1,-5-2-380,5-5 1,-2-1 166,2-3 1,1 1-227,-5-5 0,3 1-86,-3-5-701,0-5-1233,1 4 2375,-4-8 0,4 8 0,-5-4 0</inkml:trace>
  <inkml:trace contextRef="#ctx0" brushRef="#br2" timeOffset="51">3506 12060 8133,'5'-11'-94,"2"1"-37,4 2 0,0-2 320,1 2 1,4-2 228,3-1 1,3-1-34,1 1 0,5 0 193,2-1 0,-1 1-281,2-1-87,-1 1 0,1 3-70,-1 1 0,-1 4-153,2-1 0,-3 3-131,-5 1 0,-1 5 125,1 3 0,-5 2-126,-3 1 1,2 5 42,-2-1 1,-4 1-40,-3 0 0,-5 1 94,0 6 1,-1-1-130,-2-3 1,-10 2-35,-6-2 0,-4 3 115,-3 1 0,-5 0-155,-2-1 0,-1-2 110,-3-1 1,6-5-432,-6 1 0,7-4 170,1-3 1,3 1-409,4-6 809,7 1 0,2 1 0,4 2 0</inkml:trace>
  <inkml:trace contextRef="#ctx0" brushRef="#br2" timeOffset="52">4420 11775 7996,'0'-12'-545,"0"6"0,0 0 1707,0 2-248,0 3 156,0-4-264,0 0-497,0 3 1,-1-2-75,-3 8 1,-3 3 13,-4 4 0,0 6-14,-1 2 0,1 2-8,-1 2 0,-3 5-142,0 2 0,0 7 104,3 1 0,1 5-291,-1-1 1,2-1 109,3 1 1,0 0-379,3 3 0,3 0 113,-3-3 1,8-3-40,4-5 0,2-1-230,1-2 0,1-3 167,-1-6 0,4-3 269,1 0 1,3-5-112,-4 2 0,1-7 269,0-2 1,-4 1-91,4 3 1,-4-3 92,0-1 1,-1-3-165,1 4 0,-5-6-573,1 2-219,-1 3 885,5-6 0,-1 9 0,1-4 0</inkml:trace>
  <inkml:trace contextRef="#ctx0" brushRef="#br2" timeOffset="53">4842 12129 8086,'-6'-8'150,"2"1"101,3 4 0,1-3 246,0 2 59,0 3 76,0-4-1,0 5-401,0 5 0,0 1 0,0 6 0,0 4-23,0 3 1,0 4 41,0 4 1,0 0-218,0 4 0,4 1 68,0-6 0,1 5-258,-1-5 1,-3 1 113,3-4 1,1-5-75,-2-3 1,1-2-108,-4-2 0,4 0-412,0 1-815,0-6 609,-4 4-135,0-8 0,1 3 978,3-5 0,-3-5 0,4-2 0</inkml:trace>
  <inkml:trace contextRef="#ctx0" brushRef="#br2" timeOffset="54">4625 12129 8111,'-6'-11'1467,"1"4"-1394,5 2 188,5 5 0,1 0 149,6 0 1,4-4-66,3 1 1,3-3-94,1 3 1,5-2-173,2-3 1,3-2 99,1 2 1,5-2-351,-1-1 0,-2-1-67,-5 1 0,1 3-243,-6 1 1,5 3-564,-5-4 0,-3 6 489,-4-2 1,-4 2 553,4 2 0,-5-5 0,3-1 0</inkml:trace>
  <inkml:trace contextRef="#ctx0" brushRef="#br2" timeOffset="55">5391 12049 8042,'-5'-6'374,"3"-4"-198,-3 8 1,4-7 400,-3 6 175,3-1 555,-4 4-729,5 0-405,0 5 0,4 1 83,-1 6 0,6-2-29,-1-3 0,3 7-166,5-2 1,-2 0 141,5-4 1,-4 2-106,4-2 0,4 1 31,3-2 1,1 3-276,-4-2 1,0 1-7,-1-1 0,0 2 13,-3-3 0,1 0 108,-4 0 1,-1-3-100,-4 4 0,-3-6 121,0 2 1,-5 1 15,5-1 241,-6 5-216,4-8 97,-6 9 0,-2-7 82,-2 4-49,-2-4 0,-9 6-145,0-5 0,-2 3 61,2-3 0,-3 4-222,-5-5 0,-1 5 131,-2-4 1,0 5-266,-4-2 0,1 0 78,-2 0 0,-1-3-69,6 4 0,0-4-102,7 3 0,-1-3-756,5 4 117,0-6-270,8 8 414,2-8 0,10 4 866,3-2 0,7-3 0,3 4 0</inkml:trace>
  <inkml:trace contextRef="#ctx0" brushRef="#br2" timeOffset="56">6019 11901 8004,'0'-18'540,"-4"-3"167,0 6 1,0 0-357,4 4 1,0 3-282,0 0 938,0 6-222,0-3 122,0 5-624,-5 5 0,4 6-8,-3 8 0,3 7-35,1 0 0,0 10-60,0-2 1,0 4 59,0 0 1,0-2-383,0 2 0,0 1-145,0-1 1,0 0-418,0-3 1,4-2 156,0-3 0,3 2 251,-3-6 0,5 0-339,-2-7 0,0 1 162,0-5 1,1 1 347,3-5 1,1-3-142,-1-1 199,1-4 0,-1 6-123,1-6 0,-1 1 39,0-4 1,1 0-193,-1 0 1,1-1-75,-1-3 0,1-1 33,-1-2 0,0-2 383,1 5 0,-1-10 0,1 1 0</inkml:trace>
  <inkml:trace contextRef="#ctx0" brushRef="#br2" timeOffset="57">5939 12323 7850,'0'-11'1598,"1"1"-1078,3 2 0,6-1-242,5 5 0,1-3-100,-5 3 1,2-4-206,2 4 1,1-3 133,3 3 1,3-4-894,-3 5 0,3-1 786,0 4 0,6-5 0,2-2 0</inkml:trace>
  <inkml:trace contextRef="#ctx0" brushRef="#br2" timeOffset="58">7012 12003 7983,'-5'-6'-79,"4"-4"152,-4 9 0,5-6 286,0 3 0,-1 3 294,-3-3-206,3 3 0,-4 2-108,5 3 1,-4 8-95,0 7 1,-5-2 15,1 2 0,2 4-32,-2 4 0,5 3-168,-5-3 1,6 5 121,-2-2 0,-1-1-291,1 2 1,0-2-99,4 1 0,0 2-252,0-5 0,0-4 85,0-4 1,0-5-88,0 1-257,0-7 1,1-3-173,3-5 889,-3 0 0,10-5 0,-5-2 0</inkml:trace>
  <inkml:trace contextRef="#ctx0" brushRef="#br2" timeOffset="59">7001 12060 8026,'0'-17'0,"0"0"360,0 6 1,-4-1 10,0 1 1,1 3 748,3 1-265,0 4 4,0-7-573,0 9 1,2 5-41,6 7 0,-1 8-6,9 0 0,-2 8-29,1 3 1,-3 4-351,4 4 0,0-2 212,-1 2 1,2-2-552,-2-2 1,2-1 288,2-3 0,-2-2-130,-1-5 1,-4-4 114,4 0 1,-4-6-302,0-2 0,-1 1-25,1-5 1,-5-2-129,1-1 0,-6-1-910,2 1 1568,-3-3 0,4 9 0,2-4 0</inkml:trace>
  <inkml:trace contextRef="#ctx0" brushRef="#br2" timeOffset="60">6955 12403 7967,'0'-11'167,"0"-1"0,2 1 836,1-1-821,-1 6 1,8 1 68,-3 5 0,4 0-406,0 0 1,5-4 122,4 0 1,1 1-613,2 3 0,4-4 353,-1 0 1,5-4-878,-5 4 1168,6 1 0,-3-7 0,6-3 0</inkml:trace>
  <inkml:trace contextRef="#ctx0" brushRef="#br2" timeOffset="61">7412 12060 7967,'-7'-10'0,"-1"3"495,0-3 0,1 4 372,-1-1 281,6-3-723,-4 8 1,6 0-293,0 9 1,0 2 33,0 10 1,0 4-154,0 4 0,4 5 47,0-2 0,4 2 117,-5-2 0,6 3-653,-1-2 1,-2-3 280,2-2 1,-6-5-282,2-2 0,1-5 170,-1 1 1,1-6 39,-1-2 64,-3-4 258,4 2-45,-5-5-88,0-5 0,0-2 250,0-4 1,0 0-18,0-1 1,-3 0 202,-1-4 0,0 4-76,4-4 1,-4 0 51,0 1 0,-1-6-116,1 2 0,3 3 134,-3 1-73,3-3 93,1 5-530,0 2 1,1 6 77,3 5 1,3 6-237,4 5 0,2 2 118,2 6 0,-1-1-164,5 1 1,0 3 16,4-3 1,0 1-23,-1-1 1,-3-3 182,1-4 0,-5-1 7,4 1 0,-5-5 199,1 1 0,-2-6-77,-2 2 0,-3-3 587,-1-1 1,0-1-279,0-3 1,-2 2 478,-5-6 1,0 1 175,0-5 1,0 3-401,0-2 1,0 2-11,0-6 1,0 1-211,0-1 1,-3 1-310,-1-5 1,-4 0 124,4-4 0,-3 0-173,3 0 0,-1 0-263,1 0 0,3-3-369,-3-1 1,3 6-552,1 5 126,0-1 1,0 4-1284,0-2 1217,0 7 1189,0 3 0,0 5 0,0 0 0</inkml:trace>
  <inkml:trace contextRef="#ctx0" brushRef="#br2" timeOffset="62">7892 12015 7985,'6'-12'-121,"-2"1"1,-1 3 81,0 1 1363,-1-1-331,3 2 65,-5 1-680,0 5 0,0 5-46,0 2 0,3 9-157,1 3 0,0 2 0,-4 2 0,0 1-186,0 3 0,1-2 77,3 6 1,-1-5-341,4 5 0,-3-5 165,4 5 0,-4-6-613,3 2 1,-3-7 342,4-1 0,-5-5-169,5 1 1,-4-3-213,3-5 22,-4-2-355,7 1 377,-9-5 716,10 4 0,-10-10 0,4-2 0</inkml:trace>
  <inkml:trace contextRef="#ctx0" brushRef="#br2" timeOffset="63">7789 12060 7522,'0'-11'-860,"1"0"1200,3-1 0,2 1 856,6-1 0,4 2-643,3 3 1,-1 0-208,1 3 0,2 3-15,5-3 1,0 3-101,4 1 0,0 4-143,5 0 0,-6 8 99,-2 0 1,-1 3-245,-3 0 0,1 4-86,-9 8 1,1-3-174,-5 3 0,-1-3 134,-2-1 0,-3-1 25,-5 1 0,0 0-2,0 0 0,-1-1 81,-3-3 0,-4 1 118,-7-5 1,-3 4-137,-5-4 0,0 1-99,1-5 1,-1 0-122,0 1 1,-4-4-298,1-1 1,0-4-1059,7 0 1671,-2-1 0,-2 3 0,-6 1 0</inkml:trace>
  <inkml:trace contextRef="#ctx0" brushRef="#br2" timeOffset="64">8714 11855 7951,'0'-12'782,"0"1"-244,0 5-124,-5 1 1,4 10-108,-3 2 0,3 9 6,1 3 1,0 7-88,0 5 0,0 2-110,0 1-1,0 0-38,0 0 0,0 1-156,0-1 0,1 0-22,3 0 0,-2-3 88,6-1 1,-4-5-384,3-3 0,-3 0 154,4-7 1,-4 0-320,3-3 1,0-5 196,0 1 0,3-5-832,-2 0 1196,-3-1 0,5-2 0,-4 0 0</inkml:trace>
  <inkml:trace contextRef="#ctx0" brushRef="#br2" timeOffset="65">8417 11901 8083,'0'-18'397,"0"1"0,0 6-179,0-1 1,1 6 280,3 2 8,3-2 1,8 3-95,0-4 1,5 3-119,-1-4 1,7 5-61,0-5 0,10 4-180,-2-3 0,3 3-67,-3-4 0,4 2-91,0-2 1,0-1-590,-3 5 1,-5-3 403,1 3 1,-2-1-853,1 1 1,-2 3 98,-5-3 1041,-5 3 0,3 1 0,-3 0 0</inkml:trace>
  <inkml:trace contextRef="#ctx0" brushRef="#br2" timeOffset="66">9217 11889 8033,'-8'-6'954,"0"2"-171,6-2-416,-3 4 0,6-1 111,3 6 1,-2 0-192,6 5 0,0-1-100,3 5 1,0-1 71,1 0 0,1 1-235,2-1 1,1 1 136,3-1 1,3-3-199,-3-1 1,3-3-26,0 4 0,1-6 34,0 2 0,-1-3-50,-3-1 1,-3 4-18,-4 0 0,-1 0 144,0-4 1,0 1 3,-4 3 98,-2-3 0,-5 5-104,0-2 0,0-1 83,0 4 0,-6-3-68,-6 4 1,0-1 3,-7 5 1,-2-1-108,-5 1 0,0-1 104,-4 1 0,1-1-230,-2 0 1,-2 1 64,3-1 0,1-1-407,-2-2 0,10 1 192,-2-5 0,11 3-1268,1-3 758,7 0 0,-1-3-1027,5 3 1854,5-3 0,7 9 0,5-3 0</inkml:trace>
  <inkml:trace contextRef="#ctx0" brushRef="#br2" timeOffset="67">9742 11809 7935,'-5'-11'0,"2"3"0,-4 1 0,4-1 1038,-1-4-196,3 6-338,1-4 1,1 5-25,3-3 0,-1-2 117,4 3-337,1 1 0,3-2-83,1 4 1,1-4 42,2 4 0,-3 1-46,4 3 1,-4 0 59,0 0 0,-1 5-125,1 2 1,-1 3 87,0 2 0,0 4-310,-4 3 1,2 4-76,-5 4 1,0-2-152,-4 6 1,-2-1-283,-1 4 0,-1 1 313,-8-1 0,4-4-346,-8 1 1,4-5 239,0 5 0,-3-6 43,0 2 1,0-3 30,3-1 0,4-5 355,1-3 1,4-2 151,0-2 0,1-3 501,2-1 404,0-4-817,5 2 1,2-5 157,4 0 1,1 0-135,-1 0 1,2 0-59,2 0 0,-2 0 14,2 0 1,3 0-527,1 0 1,-2 0-91,2 0 0,-5 0-275,2 0 0,0 0-398,-1 0 1,1 0 461,-5 0 1,4 0-499,0 0 1090,1 0 0,-5-5 0,0-2 0</inkml:trace>
  <inkml:trace contextRef="#ctx0" brushRef="#br2" timeOffset="68">10096 11558 7978,'-5'-12'782,"4"1"1175,-4 0-776,5-1 126,0 6-699,0 1 0,5 14 182,2 2 0,5 8-181,3 0 1,3 3 36,5 1 1,-1 5 97,1 2-430,0-2 1,0 5-133,0-3 0,0 5 42,-1 3 1,1-3-362,0 3 1,-5 2 166,-3-2 1,-6 4-784,-1-4 1,-6 0 414,2-4 1,-3 0-1493,-1 0 0,0-1 434,0-2 0,-1 1 155,-3-6 0,2 5 214,-6-5 0,-5 5 1027,-6-4 0,-2-1 0,-2-3 0</inkml:trace>
  <inkml:trace contextRef="#ctx0" brushRef="#br2" timeOffset="69">3483 13008 8092,'-11'-5'1977,"5"-1"-1485,1-5 0,8 3 236,1 0-237,5 6 1,-3-7-121,6 5 1,-1 0 14,1 4 0,-1 0-34,0 0 0,2-4-80,2 1 0,-2-1-120,2 4 0,2 0 113,-2 0 0,4 4-303,-4-1 1,4 1 108,-3-4 1,4 2-190,-1 1 0,6-1 67,2 1 0,8-3-233,0-3 0,3 1 13,0-1 1,-1-3-140,5 3 1,-7-1 106,-1 4 0,-1 0 112,-6 0 1,0 0 61,-5 0 0,-3 4-44,1-1 1,-5 5 196,4-4 0,0 3-101,4-3 1,0 0 154,-1-4 1,2 0 36,3 0 0,6 0 55,5 0 0,0 0-202,-3 0 0,4 0 40,3 0 0,-2-4 12,2 0 0,-4-3 9,4 3 1,0-1 82,4 1 1,-1 2-173,1-6 0,5 2 214,2-2 1,0-2-66,5 2 1,-3 2-193,-22 2 1,-1 0-1,29-3 104,-29 1 0,1 0 0,30-1 0,-31 3 1,1 0 0,0 1 0,0 0-12,28-5 1,-29 3-1,1 0 59,27-3 0,1 2-117,-4-2 1,4 5 91,0-5 1,-4 4-43,-3-3 0,-2 4-149,1-1 1,3-1 220,-3 1 0,2-1 86,-2 1 1,2 3-62,-6-3 1,4 2-41,-3-2 0,3 3 23,-3-3 0,-1 1-68,-3 0 0,3 1 63,1-1 1,1 0-130,-2-1 0,-2 3 70,2-3 0,2 3-21,-1 1 0,3 0 133,-4 0 0,6 0-94,-2 0 1,3 0 34,1 0 1,0 0-24,1 0 0,1 0 37,-2 0 1,7 0-23,-7 0 1,2 0 141,-1 0 0,-3 0-63,-1 0 0,2 0-37,-3 0 0,3 0-140,1 0 1,-4 0 78,0 0 0,2 0-110,6 0 0,-3-1 129,3-3 1,-3 2-79,0-1 0,0-2 20,3 1 1,-3-1-33,3 1 1,-5 1 42,1-4 0,-2 4 13,6-1 0,-3-1 30,-1 2 0,-2-5-31,2 4 0,-3-1-39,7 1 0,-2 2 37,-2-6 0,4 4-61,0-3 0,1 4 53,-1-1 0,-3 3-35,3 1 1,-8 0 78,-3 0 1,-3 0 3,-2 0 1,-4 0 339,-3 0 0,-4 0-158,-3 0 0,-3 0 227,-6 0 1,0 0-168,-3 0 1,-2 0 206,-6 0-314,0 5 210,1-4-517,-6 4 1,-1-3-427,-5 2-173,0-3 262,0 4-1098,0-5 248,-5 0 0,-1 4 598,-6 0 1,-4 4 714,-3 0 0,-8 2 0,-2 2 0</inkml:trace>
  <inkml:trace contextRef="#ctx0" brushRef="#br2" timeOffset="70">5071 13454 7189,'0'11'819,"0"2"-482,0 2 1,1 7 139,3 4 0,-3 9-88,3-5 1,-3 11-161,-1-3 0,0 5-85,0 3 1,2-5 50,1 1 1,0-4-264,5 4 0,-5-6 127,5-2 0,-2-1-165,2-6 1,1-1 49,-5-3 0,3-1-96,-3-3 0,4-3-49,-5-4 1,1-1-159,-4 1 47,5-1 1,-3-3-797,1-1 1108,-1-4 0,-2 7 0,0-4 0</inkml:trace>
  <inkml:trace contextRef="#ctx0" brushRef="#br2" timeOffset="71">4957 13545 8142,'0'-18'-1085,"5"2"0,1 4 2209,5 1 1,1 3-345,-1 1 0,1 0-177,-1 0 0,2-3-237,2 2 0,-1 2-126,5-2 1,0 4-110,4-3 1,0 3 138,0-4 1,-3 6-291,3-2 1,-3 3-26,7 1 0,-7 1-51,-1 3 1,-4-2-25,4 6 0,-6 1-103,-2 6 1,0-1-54,-8 5 0,0 0 102,-7 4 1,-3 5 32,-9 2 1,2-1 46,-5 2 1,0-6 147,-4 2 0,1-3-129,-1-1 1,0-5-147,0-3 0,1-2-278,3-2-518,-2-5-767,8-1 1784,2-5 0,11-5 0,6-1 0</inkml:trace>
  <inkml:trace contextRef="#ctx0" brushRef="#br2" timeOffset="72">5825 13328 7904,'0'-11'535,"0"3"-310,0 1 1,0 3-120,0-4 244,0 6 451,0-4-108,0 6 58,-5 0-516,-2 0 0,-4 6 14,-1 1 0,1 5-9,0 3 0,-1-1-18,1 5 1,-2 1-114,-2 7 0,1 2 126,-5 5 1,1 0-289,-1 1 1,-1 8 72,4 3 1,1 2-9,4-3 1,4 1-169,4 0 1,1-4-182,2 0 1,0-6-154,0 2 0,5-6 231,3-1 0,2-6-110,2 2 1,3-5 69,0-2 1,0 0 74,-3-5 0,3 0 27,0-3 1,0-1 26,-3 1 1,3-5-7,0 1 1,2-6-6,-2 2 0,-2-3-118,2-1 141,3 5 0,-6-3-682,4 2 840,-4-3 0,0-1 0,-1 0 0</inkml:trace>
  <inkml:trace contextRef="#ctx0" brushRef="#br2" timeOffset="73">6167 13682 8101,'-7'-28'573,"-1"5"1,6 6-385,-2 5 1,2 5-337,2-1 811,0 5-336,0-2 0,0 7 36,0 1 0,-1 9-138,-3 7 0,3 4-199,-3 3 1,3 4 82,1 4 1,0 0-68,0 0 0,4 3-147,0-3 1,5 2-101,-2-9 0,-1-1-106,2-3 0,0-5 119,3-3 1,-3-2-877,-1-2 752,1 1 1,0-6-372,-1-2-345,-4-3-131,2-1 1162,-5 0 0,0-5 0,0-1 0</inkml:trace>
  <inkml:trace contextRef="#ctx0" brushRef="#br2" timeOffset="74">5859 13728 7892,'-5'-18'0,"4"2"0,-3 4 0,2 5 750,2-1 233,0 0-419,0-3 1,6 0-102,1-1 1,8 4-127,4 1 1,8 3 34,4-4 1,3 2-97,4-2 1,-1-2-1,5 3 1,-6 0-39,2 0 0,2 3-187,-2-4 0,-4 5 10,-3-5 1,-6 4-99,2-4 0,-3 6-639,-1-2 1,-4-1 385,0 1 0,-5 0-905,1 4 1,-6-3-130,-2-1-210,-4 0 1534,2 4 0,-15 0 0,-3 0 0</inkml:trace>
  <inkml:trace contextRef="#ctx0" brushRef="#br2" timeOffset="75">6784 13499 7929,'-11'0'865,"4"-5"-207,-3 4-164,9-4 519,-4 5-230,5 0-347,0 5 0,1-2-154,3 4 1,2-3-19,6 4 1,-1-2-48,0 2 0,2 2-28,2-3 0,2 2-126,2-1 1,2 1 130,-2-5 1,3 3-260,1-3 0,0 4 77,0-5 1,-1 5-166,1-4 1,-4 0 89,0-4 1,-5 3-63,2 1 0,-4 0 29,0-4 80,-6 0 1,3 1-32,-5 3 53,-1-3-47,-3 5 50,0-1 0,-5-3-34,-2 6 1,-5-1 28,-3 5 0,1 0-47,-5 4 1,-1-4-21,-7 4 1,2 0-120,-6-1 1,6 2 52,-2-2 0,3-2 81,1 2 1,2-4-86,2-3 1,2 2 60,6-2 0,3-2-646,1 2-299,4-6-317,-2 3 703,5-5 1,1 0-225,3 0 1,2 0 854,6 0 0,-1-10 0,1-2 0</inkml:trace>
  <inkml:trace contextRef="#ctx0" brushRef="#br2" timeOffset="76">7344 13534 7868,'0'-12'-2,"0"5"155,0-1 338,0 0-246,0-3 0,0 3 102,0 1 1,0 3 133,0-4 0,1 6 507,3-2-290,-3-2-248,9 4 0,-4-3 57,6 5 1,-1-1-216,1-3 0,-1 3-65,1-3 0,-1 3-224,0 1 1,2 5 97,2 3 0,-2 2 10,2 1 1,-3 4 63,-5 1 1,2 4-287,-5-1 0,0 6-125,-4 2 1,0 1-229,0-1 1,-5-2-144,-3 5 0,-6 0 290,-1 0 0,-5 3-47,1-2 0,-3 2 44,-1 1 1,4-5 238,0-2 0,4-3 78,-4-1 0,6-2 375,2-2 1,1-2 90,6-6 12,0 1 0,5-2-257,3-3 1,2 0-17,6-4 0,-1-1-40,1 1 1,4-1-14,3-2 1,1 0-282,-1 0 0,7-4-39,-3 0 0,1-3-14,-5 3 1,2-1-74,-2 1 0,-2 1-184,-2-4 0,2 3-354,-2-4 1,0 6 306,-3-2 1,-1-2-496,0-2 0,-3 3 422,0 1 1,-2-2 561,2-2 0,2-7 0,-4-3 0</inkml:trace>
  <inkml:trace contextRef="#ctx0" brushRef="#br2" timeOffset="77">7755 13362 7832,'-7'-29'0,"-3"3"1498,3 7-373,2-3-325,0 9-46,5-3-30,0 9 0,1 2-270,3 5 1,2 9 5,5 3 1,1 11-104,-1-1 0,6 9-129,2-1 1,2 3-110,2 2 0,-4-1-110,0 0 1,-1 4-1,1 0 1,1 2-149,-4-2 1,-1-2-131,-4 6 1,-1 0 119,-2 4 0,1-4-272,-5 0 1,-1-7 130,-3-1 1,-1 1-325,-3-5 1,-2-2-109,-5-1 1,-1-3-329,1-1 0,-2-2 311,-2-2 0,1 2-877,-5-6 1616,0 5 0,-4-7 0,0 3 0</inkml:trace>
  <inkml:trace contextRef="#ctx0" brushRef="#br0" timeOffset="78">7252 12506 7993,'-6'0'19,"0"0"59,2 0 158,2 0 2,-3 0-143,5 0 63,-5 0 526,4 0-179,-4 0-220,5-5 1,1 0-49,3-3 0,2-2 135,6 2 1,4-2-80,3-1 1,4-1-205,4 1 1,-2-4 78,6-1 0,0 0-27,7 1 1,3-3-43,5-5 0,5-1-178,2-3 1,-24 15 0,1-1 92,1-2 0,-1 0 0,5 0 0,0 0-202,-1 0 1,1 0 0,2-2 0,2 1 195,-1 1 1,0-1 0,-1 0 0,1-1 48,0 1 1,0-2-1,1-1 1,-1-1-85,4-1 1,0 0 0,2-1-1,0 0-229,3-1 0,1 0 1,-4 0-1,1 1 197,0 2 0,1-1 1,-2-2-1,1 1 21,1 1 0,-1 0 1,-1 1-1,-1 1-100,-1 0 1,-1 0 0,-2 1-1,-2 2 42,0 0 0,-1 1 0,-1-1 0,0 0-114,-1 3 0,0 0 0,2-3 0,-1 0 263,0 1 0,-1 0 1,-1 0-1,0 0-42,24-15 0,-3 5-67,-4-2 1,-3 3 90,-13 1 0,-2 5 492,-9 3 0,-9 4-94,-3 3 950,-2-2-553,-3 9 611,-1-5-1042,-5 6-2524,0 0 1,0 7 2124,0 4 0,-10 6 0,-3 6 0</inkml:trace>
  <inkml:trace contextRef="#ctx0" brushRef="#br0" timeOffset="79">10165 10427 7633,'0'12'289,"0"-1"1,0 4-151,0 1 1,0 0 48,0-1 0,0-1-41,0 5 0,0-4 32,0 5 1,0-1-124,0 3 1,0 1 88,0 0 1,0 0-131,0 0 0,0 3 124,0 1 1,0 4-215,0-5 0,0 5-68,0-5 0,0 1-64,0-4 1,1-2-32,3-2 1,-2 3 155,6-3 0,-4-3 14,3 0 0,1-4 7,3 0 0,1-2-20,-1-2 36,1 2 0,-1-8 27,0 6 1,-3-6 10,0 2 1,-5-2 7,5-2-405,-5 0 1,5-2 403,-4-2 0,0-2 0,-4-5 0</inkml:trace>
  <inkml:trace contextRef="#ctx0" brushRef="#br0" timeOffset="80">10096 10827 7929,'0'-6'41,"5"1"149,3 5 0,2 0 41,1 0 0,1 0-13,-1 0 1,1 0-29,-1 0 0,2 0-49,2 0-57,-2 0 0,3-2-99,-4-2 0,0 3-360,3-3 0,-2-1 375,2 2 0,-2-6 0,-2 2 0</inkml:trace>
  <inkml:trace contextRef="#ctx0" brushRef="#br0" timeOffset="81">10541 10610 8045,'-6'0'0,"0"0"0,2 0 0,3 0 0,-4 0 1447,5 0 1,3 1-1235,1 3 1,5 2-76,-1 6 1,2-1 49,1 1 1,1-1-134,-1 1 0,4-2 36,1-3 1,4 3-116,-1-2 0,-1-2 91,1 2 1,-4-5-138,4 0 1,-4 2-20,4-1 1,-4 4 97,5-4 0,-7-1-75,3-3 1,-5 2 95,-3 2 0,2-3 105,-2 3-102,-3-3 125,0 4 4,-5-4-66,0 4 1,-2-1-55,-1 0 0,0 4 15,-5-5 1,1 5-124,-5-4 0,0 3 110,-4-3 0,4 4-111,-3-4 1,-2 4 86,2 0 0,-4 1-159,4-1 1,-4 2 37,3-3 1,1 0-302,4 0 169,-6 1 1,4 2-145,-2-2-457,3 2 188,5-9-1003,2 4 1649,5 0 0,5-3 0,2 3 0</inkml:trace>
  <inkml:trace contextRef="#ctx0" brushRef="#br0" timeOffset="82">10998 10576 7606,'0'-8'-89,"0"0"442,0 6 0,0-4 43,0 2 0,0 1-157,0-4 1,4 3 126,0-4 1,5 4-143,-2-3 1,0 4-46,0-1 1,1-1 11,3 2 0,-3-1-14,0 4 1,-1 0-22,5 0 1,-5 0-136,1 0 1,-2 5-145,2 2 1,1 4 117,-5 0 0,3 2-42,-3 2 1,0 1 64,-4 3 1,0 3-259,0-3 0,0 3-59,0 1 0,-4-1-27,0 1 0,-5 0 48,2 0 0,-3 4-73,-2-1 1,1 0 114,-1-7 1,1 1 52,-1-5 0,1 4 112,0-4 1,3 2-69,0-2 1,5-6 238,-5 2 1,5-2-38,0 3 1,1-5 206,2 1 1,0-4 184,0 3 147,0-4-396,5 2 1,2-1-75,4 0 0,1-1 17,-1-3 0,2 0-52,2 0 0,-2 0 126,2 0 0,1 0-110,0 0 1,0-1-1,-1-3 1,-2 3-28,2-3 1,-2 3-9,-2 1 0,1 0-9,-1 0 0,-1-1 53,-2-3 0,2 3-212,-2-3 145,-3 3-267,5 1-434,-9 0-551,4 0 1197,-5 0 0,-5 0 0,-1 0 0</inkml:trace>
  <inkml:trace contextRef="#ctx0" brushRef="#br2" timeOffset="83">2181 15864 8393,'7'-2'1358,"-3"-1"-769,-3 1 1,4-3-187,-4 5-240,4 0 1,-4 0 91,3 0-37,-2 0 1,4 0-116,-2 0 1,-2 0 103,6 0 1,-4 0-115,3 0 0,1 0 57,3 0 1,2-1 14,2-3 1,-1 3-69,5-3 1,-4-1-84,5 1 1,-1 0-31,3 4 1,-3 0 80,0 0 1,-3 0-87,3 0 0,-4 0 70,4 0 0,-5 0-143,1 0 1,2 0 3,-2 0 1,1 0-51,0 0 0,-4-1 64,4-3 1,-4 3-68,0-3 0,-1 3-110,0 1-295,1 0-320,-1 0 268,1 0-469,-6 0 68,-1 0 503,-5 0 0,0 5 1,0 1-1</inkml:trace>
  <inkml:trace contextRef="#ctx0" brushRef="#br2" timeOffset="84">2296 16126 7769,'-7'0'714,"2"0"1426,5 0-1804,5 0 0,2 0-129,4 0 1,0 0 114,1 0 0,3 0-103,0 0 1,6 0 91,-2 0 0,2-1-92,2-3 1,0 3-1,0-3 1,3-1-85,1 1 0,5-1-34,-2 1 1,2 3 9,-2-3 0,2 2 36,-5-2 0,3 3-28,-3-3 0,-4 3 36,-4 1 0,-4-4 32,4 0-101,-5 0-357,2 4-363,-9 0-167,-2 0 1,-6-1-997,-3-3 1,0 3 1796,-7-3 0,2-2 0,-8-1 0</inkml:trace>
  <inkml:trace contextRef="#ctx0" brushRef="#br2" timeOffset="85">3757 15350 7877,'-7'0'0,"-1"0"40,6 0 107,-8 0 245,8 0 91,-3 0 856,5 0-910,0 5-215,0 1 1,0 2-272,0-1 0,5-3 374,3 4 0,2-4 52,1 3 0,2-4-1790,2 0 1,4-1 1818,8-2 0,-3 0 7,3 0 0,2 0-240,1 0 1,0 0-109,0 0 0,-1-4-1,2 0 0,-2-3-8,-2 3 0,-6-5-97,6 1 1,-11-2-53,3-1 1,-1 0 87,-3 4 1,-3-6-100,-5 6 0,-3-10 38,4 6 0,-6-3 32,2 2 1,-4 1 6,-4-1 0,2-3 2,-6 0 0,1 0-19,-5 3 0,-4 2 31,-3 3 0,-3-2-115,-1 5 1,-1 0 62,-3 4 1,-2 0-12,-5 0 0,0 5 40,-1 3 1,1 3-12,0 4 1,3 1 6,1 6 0,2-5 4,1 6 1,2 1 18,10 3 1,-3 3 18,7-3 0,-2 3 78,9-3 1,0 3-98,4-3 0,2 0 75,1-5 0,4 1-15,4 0 0,2-1 103,2-3 1,-1 1-82,5-5 0,0 0 108,4-3 1,4-1 86,-1 1 1,6-2-64,-2-3 1,3 2 1,2-5 0,2 0-60,-3-4 1,3 0-129,-7 0 1,-2-1-128,-1-3 1,-5-1-243,-3-3 0,-2-1-174,-6 5 1,1-3 539,-1 3 0,1-5 0,-1 3 0</inkml:trace>
  <inkml:trace contextRef="#ctx0" brushRef="#br2" timeOffset="86">4591 15064 8282,'7'0'710,"3"0"-435,-3 0 0,0-1 554,0-3-537,1 3 1,3-4-74,1 5 0,-1 0-151,1 0 0,-1 0 43,0 0 1,1 0-167,-1 0 1,1 0-16,-1 0 1,1 0-67,-1 0 1,0 0 95,1 0 0,-1 0-54,1 0 1,3 0-239,0 0 0,0-2 122,-3-1 1,-1 1-537,1-1 1,-5 1 745,1 2 0,-6 0 0,3 0 0</inkml:trace>
  <inkml:trace contextRef="#ctx0" brushRef="#br2" timeOffset="87">5174 14721 7870,'0'-6'-442,"0"1"2031,0 5-1317,0 5 1,1-1-62,3 7 1,-2-2 7,6 6 1,-1 2-59,5-2 1,-1 6 44,1-2 0,3 1 12,0-1 0,2 6-20,-2-2 1,-1 2-70,5-2 1,-4 0 1,4 0 0,-4-1-125,4-3 1,-3 1 60,3-5 0,-5 0-175,1-3 1,-2-1-412,-2 1 317,0-1-650,1 0 347,-6 1 93,-1-6 0,-6 3-141,-3-5 0,-2 0-293,-6-4 0,1 0 846,0 0 0,-1 5 0,1 1 0</inkml:trace>
  <inkml:trace contextRef="#ctx0" brushRef="#br2" timeOffset="88">5334 14996 9832,'-8'3'347,"0"1"1,5 5-170,-5-1 0,0 2-138,-3 1 1,-1 5 53,1-1 0,0 4-136,-1-4 1,1 0 8,-1-3 0,1-1-177,-1 0 1,1 1-468,0-1 1,3-1-29,0-2-685,6 2 1390,-3-3 0,0-1 0,-2-1 0</inkml:trace>
  <inkml:trace contextRef="#ctx0" brushRef="#br2" timeOffset="89">5619 14733 7872,'0'-12'-133,"0"1"1,4 0 353,0-1 96,-1 1 1,-3 3 658,0 1-195,0 4-373,0-2 0,-3 10-26,-1 3 0,-1 7 11,1 4 0,3 2-173,-3 2 1,1 0 0,0 0 0,1 4-45,-2-1 1,3 6-156,1-2 1,0 3 23,0 2 0,0-1 122,0 0 0,1 1-429,3-1 0,1-4 154,3 1 1,6-6-344,-3 2 1,5-8 139,-1-4 1,-1-2 23,5-2 1,-4-5-8,4-2 1,-4-2-88,4-2 1,-1-2-114,1-2 1,1 2 108,-4-6 1,-1 1-44,-4-5 1,-1 1 427,-2-1 0,-3-4 0,-5-2 0</inkml:trace>
  <inkml:trace contextRef="#ctx0" brushRef="#br2" timeOffset="90">5471 15030 7850,'8'-8'197,"4"1"1,-2 3 366,9-4 0,4 6-303,4-2 1,4-1-227,0 1 1,-2-4 143,1 5 1,1-5-147,3 4 0,-3 0-33,-1 4 0,-5-5 0,3-1 0</inkml:trace>
  <inkml:trace contextRef="#ctx0" brushRef="#br2" timeOffset="91">3483 16023 10458,'7'0'998,"3"0"-871,-3 0 0,0 0 80,0 0 1,1 0-28,3 0 0,5-3 2,-1-1 0,1 0-70,0 4 1,-2 0 8,5 0 1,0-1-143,4-3 1,-2 3 17,-2-3 1,3 3 76,-3 1 1,4 0-92,3 0 0,-2-4 121,3 0 1,-3 0-168,-1 4 1,4-1 48,-1-3 0,5 3 25,-5-3 1,6-1-17,-1 1 1,-2 0-76,1 4 1,-4-1-25,0-3 1,2 3 114,-1-3 0,1 3-25,-2 1 1,0 0-7,4 0 1,1-4 0,3 0 0,0 1 35,0 3 0,1-2 17,-1-2 0,0 3-12,0-3 0,1-1 7,-1 1 1,3 1 27,-3 3 1,7-4-47,-7 0 1,3-1 0,-3 1 1,0 3-16,0-3 1,1-1-5,-1 1 0,0 0-26,1 4 1,-1-3-96,0-1 0,0 0 91,1 4 0,3-4 16,0 0 1,0-1 72,-4 2 1,5 1-79,3-2 1,-1 3 166,1 1 0,-5-4-76,1 1 1,-3-1-35,-1 4 1,5 0 0,-1 0 0,-2-4-7,-5 0 1,4 0 1,-4 4 1,3-3-11,-7-1 0,-1 0 137,-3 4 0,-1-4-127,-3 0 1,-3 0 359,-4 4-167,-1 0-79,-4 0-116,-2-5-170,-5 4 1,-7-4-889,-4 5 0,-2 0 485,-6 0 1,4 0 548,-4 0 0,-5 0 0,-5 0 0</inkml:trace>
  <inkml:trace contextRef="#ctx0" brushRef="#br2" timeOffset="92">3815 16720 7765,'-7'0'984,"2"0"-761,5 0 31,0 5 0,0-2-21,0 4 1,0 1-191,0 3 1,5 1 97,3-1 1,-2 1-24,2-1 0,1-1 24,6-2 0,-1 2-97,5-2 0,-4-3 53,4-1 0,0 1-47,4-2 1,4 1-7,-1-4 0,2-1 60,-1-3 1,-3 2-125,3-6 1,1 0 77,-2-3 0,1-4-145,-4-1 0,-4 1-54,0 4 1,-7-2-127,0-2 1,-2 2 70,-6-2 0,0 1 7,-4-1 0,-3 2 40,-4-2 0,-1 2 39,-7 2 1,-3-1 131,-1 1 0,-4 1-72,-4 2 1,-1-1 110,-2 5 0,-3 1 7,3 3 1,-3 6-34,-2 5 0,2 1 12,3 3 0,-2 3 115,5 1 0,1 2-149,3 2 0,5 0-1,3 0 0,6 1-104,1 3 0,6-2 71,-2 6 0,3-6-29,1 2 0,1 1 38,3-2 1,6 0-14,5-7 1,1 1 29,-5-5 0,4 0 112,0-3 0,6-1 7,-2 1 0,-1-6 50,1-2 1,0 1-34,3-1 1,1-1-32,0-3 0,4 0-222,-1 0 1,1 0-222,-4 0 1,0-3-320,0-1 1,-4-5 294,0 1 356,-5 3 0,7-5 0,-3 4 0</inkml:trace>
  <inkml:trace contextRef="#ctx0" brushRef="#br2" timeOffset="93">4580 16435 9852,'11'5'607,"1"-4"-407,-1 3 1,0-3-8,1-1 1,3 0-22,0 0 1,1 0-66,-5 0 0,4 0 17,0 0 0,4-1-181,-3-3 0,0 3-70,-1-3 0,-1-1 69,5 1 0,-5-1-746,2 1 0,-4 3 96,0-3 708,-6 3 0,4-4 0,-3-2 0</inkml:trace>
  <inkml:trace contextRef="#ctx0" brushRef="#br2" timeOffset="94">5219 16149 7767,'-11'-5'10,"5"2"308,2-4 435,2-1 179,2-3-249,0 4 48,0 2-178,6 5-380,-5 0 1,4 5-27,-5 3 1,1 7 4,3 4 1,-1-1-7,4 1 1,-3 0 60,4 4 1,-1 0-204,5 0 0,-1 0 87,0-1 1,1 1-213,-1 0 1,5 0 8,-1 0 0,1-2 38,-1-2 0,-1 2 28,5-6 1,-5 0-149,2-3 1,-4-2-114,0-3 1,-1 2-64,1-5-137,-6 5 1,3-7-297,-5 6 189,-1-5 0,-4 2 83,-3-5 0,2 0-651,-6 0 1182,1 0 0,-5 0 0,1-5 0,-1-2 0</inkml:trace>
  <inkml:trace contextRef="#ctx0" brushRef="#br2" timeOffset="95">5379 16469 7811,'-5'-12'0,"3"5"554,-6-1-57,5 6 352,-7-3-506,4 5 1,-5 0-175,-1 0 0,5 5-44,-1 2 0,0 5-189,-3 3 1,-1-2 39,1 2 0,0 1-186,-1 0 1,1-1-119,-1-4 1,1 1 162,-1-1 1,6-3-761,2-1 1,-1-3 924,1 4 0,1-1 0,3 5 0</inkml:trace>
  <inkml:trace contextRef="#ctx0" brushRef="#br2" timeOffset="96">5539 16252 7808,'0'-12'0,"0"1"760,0 0 1,1-1-237,3 1 0,3 1-268,4 2 0,-1-2 12,-2 2 1,2 3 148,-3 1 0,0-1-165,0 1 1,1 1-46,3 3 1,-3 0-51,0 0 1,-1 0 49,5 0 1,-1 5-132,1 2 0,-1 4 60,0 0 0,1 0-118,-1 1 0,-3 4 27,0 3 1,-6 3-189,2 1 1,-3 0-256,-1-1 0,-1 1 216,-3 0 0,-2 0-352,-6 0 1,1 0 218,-1-1 0,1 1 4,0 0 1,-1-1-1,1-3 1,-1-3 73,1-4 1,5-1 159,2 1 361,-3-6 0,6 0 249,-3-2 1,4-3-288,4 3 0,2-3 146,6-1 1,1 0-97,2 0 0,3-3 4,4-1 1,0 0 0,-3 4 0,6-1-83,-2-3 0,1 3-129,-5-3 1,3 3-202,-3 1 0,-2 0-764,-2 0 0,-3-4 86,0 0-1766,-6 0 2556,-1 4 0,-5 0 0</inkml:trace>
  <inkml:trace contextRef="#ctx0" brushRef="#br2" timeOffset="97">6898 15772 7841,'-11'0'11,"-1"0"104,1 0 16,5 0 1,-5 0 252,10 0 403,-4 0 134,5 0-699,5 0 1,2 0 6,4 0 0,2 0 5,2 0 0,-1 0 55,5 0 1,0 0-75,4 0 1,5-1-6,2-3 1,2 3-182,-2-3 0,2 2-90,-5-2 1,-1 2-230,-3-1 0,-1 1 82,-3 2 1,1 0-92,-5 0 0,1 0-421,-5 0 0,-3 0-204,-1 0-696,-4 0 1620,2 5 0,-10 2 0,-2 4 0</inkml:trace>
  <inkml:trace contextRef="#ctx0" brushRef="#br2" timeOffset="98">6864 16092 7848,'1'-8'693,"3"1"1,0 3-215,7-4 0,-2 5-243,6-5 1,3 4 52,1-3 0,8-1 115,3-4 1,3 5-204,2-1 0,-5 4-27,0-3 1,1 4-131,3-1 1,-3-1 137,-1 2 0,-1-1-482,2 4 0,-3 0 179,-6 0 1,1 0-976,0 0 1,-5 0 90,-3 0 1005,-2 0 0,-2 0 0,1 0 0</inkml:trace>
  <inkml:trace contextRef="#ctx0" brushRef="#br2" timeOffset="99">7949 15829 7783,'-8'0'340,"1"0"0,4 0-4,-2 0 1166,5 0-1144,0 5 1,1-3 0,3 1 1,3 3-89,4-3 0,4 1 39,0-4 0,6 4-105,-2 0 1,2 0 12,2-4 0,1 0-32,3 0 1,-3 0-79,3 0 1,1-5-99,-2-3 1,1-1 41,-4 1 0,0-2-425,-1 3 1,-4-4 192,-3 0 0,-3 0-218,-5-1 1,2 0 151,-5-4 0,0 4 33,-4-4 0,0 4 61,0 0 1,-5-3 29,-3 0 1,-3 0 92,-4 3 1,1 2-80,-5 2 0,-6 3 129,-5 5 1,-2 0-26,2 0 0,-4 5 89,-1 3 0,1 7-63,-4 4 0,2 4 3,2 4 0,1-2-38,3 6 1,3 0 16,8 7 1,3-2-20,4 2 0,6-2 15,2-2 1,8 0 20,3 0 1,10-4-30,6-4 1,1-2 249,6-1 1,1-5 122,3-3 0,0-6 156,1-1 1,1-6-80,-1 2 1,6-3 116,-2-1 1,-1 0-388,0 0 0,-8-4 49,-3 1 0,-3-6-1041,-1 1 1,-5 2 523,-3-2 1,-6 4-2423,-2-3 2718,-4 4 0,-8-12 0,-8 2 0</inkml:trace>
  <inkml:trace contextRef="#ctx0" brushRef="#br2" timeOffset="100">8577 15350 8394,'1'-7'527,"3"3"1,-1 3-307,4 1 0,1 0 38,3 0 0,1-4 65,-1 1 0,2-1-43,2 4-125,-2 0 1,7 0-18,-5 0 0,4 4-92,-3-1 1,3 1-222,-4-4 1,4 1 132,-4 3 1,0-2-781,-3 1 1,-1-1 97,1-2 723,-1 0 0,0 0 0,1 0 0</inkml:trace>
  <inkml:trace contextRef="#ctx0" brushRef="#br2" timeOffset="101">9171 14893 7869,'-11'0'985,"-1"-5"-183,6-2-572,1 1 35,5 1 491,0 5-377,5 5 1,2 5 9,9 5 1,-2 4-143,5-3 0,0 4 0,3-1 0,1 6-29,0 2 1,4 5 26,-1-2 1,-1-1-206,-3 2 1,-5-4 68,6 3 1,-4-5-38,0 2 1,1 1-66,-5-1 0,2-2-163,-2-6 0,-4 1-36,1-4 1,2 3-117,-7-4 0,5-4-259,-8-3-217,5-1-823,-3 0 672,0-2-82,-1-5 1,-14-5 405,-2-3 1,-3 2 610,3-2 0,1 1 0,2-5 0,-2 6 0,3-9 0,-4 2 0</inkml:trace>
  <inkml:trace contextRef="#ctx0" brushRef="#br2" timeOffset="102">9491 15327 7869,'-7'-12'0,"1"5"0,2-1 0,3 1 32,-3-5 1,-1 5 172,1-1 1,-1 5 335,1 0-26,3-4-216,-9 6 1,7-4 155,-4 5 1,3 0-95,-4 0 1,5 1-113,-5 3 0,4 2-178,-3 6 1,-1-1 85,-3 1 0,-1 0-63,1 3 1,-2-2-51,-2 2 1,1-1-241,-5 2 0,4-4-77,-4 3 0,5-3-336,-2-4 0,4 2-949,0-3 661,1-2-503,-1 6 1400,6-10 0,6 4 0,6-5 0</inkml:trace>
  <inkml:trace contextRef="#ctx0" brushRef="#br2" timeOffset="103">9799 14767 8100,'-6'-11'629,"1"3"-682,5 1 1,1 3-13,3-4 412,-3 6-203,4-4 1,-4 6 994,3 0-434,-3 0-313,5 0 0,-6 6-105,0 1 1,-4 7 58,0 1 1,-6 6-88,-2-2 0,1 4 80,-4 3 1,-3 0-158,-1 4 1,1 0-85,-1 5 0,1 0-54,-1 3 1,-1-2 121,5 2 0,1 1-345,6-1 1,3 0-41,5-3 1,1-2-170,3-3 1,3-2 196,4-5 1,4 0 39,0 0 1,6-2 163,-2-2 1,-1 1-80,1-4 0,-4-1 74,4-4 0,-5 1-100,1-1 71,-2 1 1,-2-2 23,1-3 1,-5-2-694,1-5-538,-6 6 285,3-5 1,-1 3 942,0-8 0,0 3 0,-4-5 0</inkml:trace>
  <inkml:trace contextRef="#ctx0" brushRef="#br2" timeOffset="104">9959 14996 7852,'0'-12'0,"1"1"0,3-1 0,-1 6 0,4 2 958,-4 3-132,2 1-419,0 0 1,-4 2-98,3 6 1,-4 1 96,-4 10 1,2 0-167,-6 4 1,0 4-27,-3-1 1,1 5-189,2-5 1,-2 6 99,2-2 1,3 0-105,2 0 1,1-5-28,2 2 1,0-3 3,0-1 0,5-4-30,3 0 0,3-5-122,5 1 0,-2-3-41,5-5 1,-4 2-170,4-5 0,-1 0-127,1-4 0,2 0 174,-2 0 0,-2 0-388,-2 0 0,-4-5 94,-3-3 0,-3-2-511,-5-1 1120,0-1 0,-5 1 0,-1-1 0</inkml:trace>
  <inkml:trace contextRef="#ctx0" brushRef="#br2" timeOffset="105">9833 15258 7802,'7'0'421,"-1"0"-178,-2 0 1,-2 0-37,6 0 0,-4-1 410,3-3-397,1 3 0,3-8-84,1 5 1,-1-1 8,1 1 1,3 3-112,0-3 0,5-1 26,0 1 0,0-3-129,-1 3 0,1 0-157,-5 4 1,4-1-242,-3-3 0,-5 3-565,-3-3 1032,-1 3 0,5-4 0,-1-2 0</inkml:trace>
  <inkml:trace contextRef="#ctx0" brushRef="#br2" timeOffset="106">10222 15201 7030,'0'-6'796,"5"1"446,1 5-665,6 0 0,-1 0-190,0 0 1,1 0-284,-1 0 0,1 0 63,-1 0 0,0-4-124,1 0 0,-1 0-144,1 4 0,-1 0-339,1 0 0,-1-3-613,0-1 1,1 0 82,-1 4 970,-4-5 0,3 4 0,-4-5 0</inkml:trace>
  <inkml:trace contextRef="#ctx0" brushRef="#br2" timeOffset="107">10541 15041 7813,'2'-11'-293,"2"-1"0,2 1 295,5 0 0,1 3 452,-1 0 126,1 6 0,-1-7-203,0 5 0,-3 0 1,0 4 0,-5 0 210,5 0-367,-5 0 0,3 2-99,-2 1 1,-2 0 52,6 5 1,-4-2-92,3 2 1,-4 2-7,1-3 1,1 3-147,-1 2 1,-1 3 74,-3 0 1,0 4-117,0-3 1,-5 4-26,-2-1 0,-5 2 121,-3 2 1,1 0-132,-5 0 0,4 0 79,-4 0 0,5 0 122,-1-1 0,-1 0-45,5-3 0,-3-3 10,6-4 0,3-1 38,1 1 1,3-5 16,1 1 1,1-5 13,3 0 1,-1 2-43,4-1 1,1 0 103,3-4 1,5 0-98,-1 0 0,4 0-20,-4 0 1,5-1-95,0-3 0,0 1-191,-1-4 1,-3 3-121,-4-4 0,-1 5-421,1-5 0,-5 2-525,1-2 1315,-6-2 0,3 3 0,-5-4 0</inkml:trace>
  <inkml:trace contextRef="#ctx0" brushRef="#br2" timeOffset="108">10804 14790 7838,'-5'-6'581,"4"-4"0,-4 3-370,5-4 1,5 4 41,2 4 0,4-2-84,0 1 0,0 0 135,1 4 1,-1 1 441,1 3-443,-1 2 1,1 7 39,-1 2 1,4 3 38,0 5 1,2 1-79,-2 3 1,-1-2-69,5 5 1,-4 1 54,4 3 1,-5 4-82,2 0 0,-4 0-297,0-3 0,-2 0-43,-3 3 1,-1-2-45,-6 2 1,0-3-169,0 0 0,-6-4-508,-1 4 1,-8-7-1669,-4 6 2518,-8-2 0,-12 2 0,-8 0 0</inkml:trace>
  <inkml:trace contextRef="#ctx0" brushRef="#br3" timeOffset="109">8828 16846 9211,'0'-7'-729,"0"-3"1179,0 9-20,0-9 0,0 7 241,0-4-81,0 4-169,0-2 255,0 5-640,5 5 1,-2-2 46,5 4 0,-5 1-84,5 3 0,0 2 0,3 2 0,0-1-11,1 5 1,-1-4 3,1 5 1,0-1 7,4 3 1,-2 1 3,5 0 1,-4 0 16,4 0 1,-4 0-114,4-1 0,0 1 127,4 0 1,0 0-179,0 0 0,0 0 8,-1 0 0,1-1 28,0 1 0,4 0-92,-1 0 1,2 0-215,-1 0 0,-3-4 114,3 0 0,1-4-68,-2 4 0,1-5 200,-4 1 0,-4-2-27,0-2 1,-4-3 288,4-1 1,-5-4-56,1 1 0,-2-3 138,-2-1 1,1 0-122,-1 0 0,-3 0 4,-1 0 174,1 0-166,3 0-378,1-5 218,-6 4-1036,-1-9 1127,-5 8 0,0 2 0,0 7 0</inkml:trace>
  <inkml:trace contextRef="#ctx0" brushRef="#br0" timeOffset="110">8805 16789 7760,'0'-7'-1348,"0"-3"2096,0 9-398,0-4 1,-1 5 278,-3 0-474,3 0 1,-4 1 2,5 3 1,-1 2-108,-3 6 1,3 3 132,-3 0 1,3 4-221,1-4 0,-4 6 41,0-2 1,0-3-64,4-1 0,-1-2 51,-3-1 1,3-1-228,-3 0 213,3-4-260,1 3 28,0-9 228,0 4-110,0-5 71,0-5 1,0 3-97,0-6 76,0 0 0,0-7 64,0 0 0,0 0 6,0 3 1,0 1 63,0-1 1,0 0-82,0-3 0,0 2 154,0-2 1,0 2 8,0 2 101,0-1 0,0 1-42,0-1 25,0 6 1,0 0-47,0 2 1,1 2 131,3-1 0,-2 1-24,6 2 0,0 2-107,3 1 1,2 3-46,2 1 0,-1 5-29,5-1 1,0 0-8,4 5 1,1-4-28,3 0 0,-3-1-32,2 1 1,-3-1-21,-4 0 1,-1-3-145,-3 0 0,-2-5-139,2 5 0,-6-4 106,-1 4 0,-6-5-599,2 5 0,-3 0 13,-1 3 752,0 0 0,-5 6 0,-1 1 0</inkml:trace>
  <inkml:trace contextRef="#ctx0" brushRef="#br0" timeOffset="111">10530 17565 8308,'0'-11'-522,"0"-1"0,-1 2 619,-3 3 1,3-3 363,-3 2 1,3 2-105,1-2 0,-2 4-88,-1-3 0,1 3-128,-2-4 1,-1 4 381,2-3-472,-6 4 0,2-2 59,-4 5 1,0 0-37,-1 0 1,1 0 10,-1 0 0,1 0-154,-1 0 0,-3 5-7,0 3 0,-2-2 102,2 2 1,3-1-37,-4 5 0,0-2 32,1-2 1,-1 2 1,5-3 0,0 3 53,-1 2-36,6-1 1,-3 1-60,5-1-6,0 1 0,6-1-56,1 0 0,0 0 94,4-4 1,1 3-59,4-2 0,0-2 45,3 2 1,3-2-20,5 2 0,0 1 75,0-5 1,3 3 7,1-3 1,3 4-15,-3-5 0,4 6 11,-5-1 0,0-2-20,-7 2 0,1-1-10,-5 5 0,0-1 30,-3 1 0,-6 3-78,-2 0 0,-3 2-201,-1-2 1,0 1 191,0 3 0,-9 3-26,-2-3 1,-8-1 43,0 1 1,-3-1 2,-1 1 1,-4 1 134,-4-5 0,2 0-85,-2-3 1,5-1 123,-5 1 1,6-6-71,-2-2 1,7-3 33,1-1-474,5 0-145,-2 0 1,9-5-120,3-3 1,4 2-1194,4-2 1797,3 6 0,9-8 0,2 3 0</inkml:trace>
  <inkml:trace contextRef="#ctx0" brushRef="#br0" timeOffset="112">10781 17577 8377,'0'-7'-283,"0"2"512,0 0 128,0 4-220,0-4 1,4 14 71,0 2 1,0 7-2,-4-3 1,4 5 19,-1 0 1,2 1 112,-1 2 1,-1 0-291,4 0 1,-4-1 154,1 1 1,1 0-289,-1 0 118,4 0-49,-6 0 1,4-1 22,-2 1 0,-3-5 59,3-3 0,1 2-285,-1-2 39,5 0-114,-8-3-666,9-1 392,-9-5-388,5 0 445,-6-6 508,0 0 0,0 0 0</inkml:trace>
  <inkml:trace contextRef="#ctx0" brushRef="#br0" timeOffset="113">11078 17577 8308,'0'-12'0,"0"5"34,0-1 387,0 6-134,0-4 99,5 6-155,-3 6 0,4 5 16,-2 8 0,-3 4-75,3 3 0,1 4 79,-1 4 0,0 0-97,-4 0 0,1 1 4,3-1 0,-2-4-158,6 1 1,-6-7 76,2-1 1,1-2-130,-1-5 1,4 3 45,-5-4-229,6 0-1059,-2-3 586,-1-1-969,-1-5 1677,-5-1 0,0 0 0,0 2 0</inkml:trace>
  <inkml:trace contextRef="#ctx0" brushRef="#br0" timeOffset="114">10804 17976 8212,'0'-11'633,"0"0"1,1 0-163,3 4 1,3-2-531,4 5 0,4 0-108,0 4 1,6-1-46,-2-3 1,2 3 21,2-3 1,4 3-246,-1 1 0,5-4 15,-4 0 0,-1 0 420,-3 4 0,0 0 0,0 0 0</inkml:trace>
  <inkml:trace contextRef="#ctx0" brushRef="#br0" timeOffset="115">11387 17600 8212,'0'-14'-504,"0"2"201,0 8 480,0-1-48,0 5 1,0 5 182,0 3 0,0 7-75,0 4 1,1 3-74,3 1 0,-3 1 150,3 2 0,1 0-101,-1 4 0,1-3-129,-1 3 0,-3-3 45,3 3 1,1-4-81,-2 0 0,3-5-4,-3-2 1,-1-5-225,1 1 0,3-2 49,-3-2 0,2-1-157,-1-2 1,-1 1-304,4-5 0,-3 1-152,4-2-478,-6-1 1220,3 3 0,0 0 0,2 1 0</inkml:trace>
  <inkml:trace contextRef="#ctx0" brushRef="#br0" timeOffset="116">11649 17622 8212,'-6'-17'-1054,"1"0"976,5 11 370,0 1 0,0 6 237,0 3-346,0 7 1,4 7-20,-1 5 1,3 1 91,-3 3 1,0 2-157,5 5 0,-6-4-8,2 1 0,-2-2-143,2 2 0,-3-4 133,3-4 1,-1-5-497,1-3 174,-3 3 0,4-5-256,-5 2 242,0-7 0,1-3-672,3-5 450,-3 5 476,4-4 0,-5 4 0,0-5 0</inkml:trace>
  <inkml:trace contextRef="#ctx0" brushRef="#br0" timeOffset="117">11661 17885 8212,'0'-11'587,"0"4"-770,0-3 1,5 5-419,2-3 1,4 3 929,0 5 1,2-3 49,2-1 0,1 0-205,3 4 0,3-4-138,-3 0 1,3-1-56,0 1 1,0 3-134,-3-3 0,1-1-254,-4 2 1,3-3 60,-4 3 1,0 1-513,-4-1 857,1 1 0,-6-8 0,-1-3 0</inkml:trace>
  <inkml:trace contextRef="#ctx0" brushRef="#br0" timeOffset="118">11718 17622 8212,'0'-17'152,"-4"4"-77,0 5 1,2 6-135,5-2 1,0 1-130,5 0 0,-5 1 630,5-1 0,0 1-163,3 2 1,0 0-369,1 0 1,3 0-52,0 0 0,6 0-158,-2 0 0,1 0 298,-1 0 0,3 5 0,-5 2 0</inkml:trace>
  <inkml:trace contextRef="#ctx0" brushRef="#br0" timeOffset="119">12403 17611 8627,'0'11'474,"0"1"0,1 3-215,3 0 1,-3 6-81,3-2 0,1-2-145,-1 2 0,0 4 87,-4 4 1,4 0 23,0-5 1,-1 1-189,-3 0 0,4-4 10,0 0 0,0-5-74,-4 1 0,1-3-120,3-5-329,-3 4-965,4-5 1125,-5 0 1,-1-1-698,-3-5 1093,-2 0 0,-11 5 0,-1 2 0</inkml:trace>
  <inkml:trace contextRef="#ctx0" brushRef="#br0" timeOffset="120">12106 17645 8212,'0'-18'0,"0"6"53,0 4 1,0 4 185,0-3 0,5 4-50,3-1 1,2-1 31,1 2 0,6-1-37,2 4-93,2-5 0,2 3-6,0-1 0,1 0-280,3-1 0,-2 3-207,6-3 1,3-1 283,4 1 1,0 0-625,-4 4 0,-1 0 71,-2 0 671,2 0 0,-4-5 0,5-1 0</inkml:trace>
  <inkml:trace contextRef="#ctx0" brushRef="#br0" timeOffset="121">12757 17565 8212,'0'-11'0,"0"3"0,0 1 0,0 4 0,0-2 1457,0 5-1218,0 5 0,0 1-59,0 6 0,0 4 35,0 3 0,0 8-8,0 4 0,1 1-198,3 3 1,-3-5 82,3 1 1,-2-2-178,-2 1 1,1 2 30,3-5 0,-3-2-41,3-6 1,1-1-3,-1-3 0,3-2-17,-3 2 0,1-6 91,-1-1 1,-2-5-19,6 5 1,-4-6 22,3 2 1,-3-2 13,4-2 0,-1 0-9,5 0 0,-1 0 18,1 0 1,-1 0 0,1 0 0,0-4-53,3 0 1,-1-4-99,5 5 1,-3-5 23,3 4 0,-5-4-180,1 5 0,1-2-7,0 1 0,-1 1 67,-4-4 0,-3 4-494,0-1 0,-5 3 735,5 1 0,-6-5 0,4-1 0</inkml:trace>
  <inkml:trace contextRef="#ctx0" brushRef="#br0" timeOffset="122">12746 17839 8212,'0'-11'0,"0"3"217,0 1 1,5 3-146,2-4 1,7 6-724,2-2 0,0-1 500,-1 1 0,-1 0 574,5 4 0,2 0-254,5 0 1,0 0-126,4 0 1,-5-1-389,2-3 0,-7 3 115,-1-3 0,-1 3-471,1 1 456,-2 0 1,-6-4 243,1 0 0,-1-5 0,0 3 0</inkml:trace>
  <inkml:trace contextRef="#ctx0" brushRef="#br0" timeOffset="123">12757 17622 8212,'5'-17'173,"3"1"99,7 9 1,4-3-706,8 2 329,2 3 1,0-1 82,-2 2 0,-3 1 10,-1-4 0,3 4 9,1-1 1,1 3-261,-1 1 1,-2 0-296,5 0 0,-6 0 134,-1 0 423,0 0 0,-5 0 0,5 0 0</inkml:trace>
  <inkml:trace contextRef="#ctx0" brushRef="#br0" timeOffset="124">13442 17463 8527,'0'11'526,"4"5"-488,0 3 0,0 3-36,-4 1 0,0 5-60,0 2 0,0 2 177,0-2 1,0 3-126,0-2 1,0 1-115,0-2 1,0 1 26,0-9 1,0 4-29,0-7 1,0 1-19,0-1 0,0-2-387,0-6 20,5 0-290,-4 1 796,4-1 0,0-4 0,2-2 0</inkml:trace>
  <inkml:trace contextRef="#ctx0" brushRef="#br0" timeOffset="125">13317 17588 8350,'0'-24'0,"0"2"431,0 11 1,5 3-425,2 1 1,7 3-617,2-4 1,-1 6 625,-4-2 1,2 3 548,2 1 0,3 5 67,5 2-362,0 4 1,-1 5-207,1 3 1,0 1-149,0-1 1,-1 3 124,-3-3 1,1 3-185,-5 0 1,4 1 188,-4 0 1,1 0-7,-5 0 0,-3 0-186,-1 0 0,-4-1 124,1 1 1,-3 4-5,-1 0 0,-1-1 50,-3-3 0,-3-4 22,-4 0 0,-2-4-76,-2 4 0,-4-3-2,-8 3 0,-2-5-195,-5 1 0,0-6 128,-1-2 0,-3-4 98,0 1 0,-5-3 0,3-1 0</inkml:trace>
  <inkml:trace contextRef="#ctx0" brushRef="#br0" timeOffset="126">14664 17405 8456,'0'-11'30,"0"0"1,-1 4 398,-3 3 621,3-2-147,-4 5-610,5-4 1,0 6-12,0 3 0,1 3-34,3 9 1,-1-1 2,4 8 1,-3-2 33,4 10 0,-6 0-152,2 8 1,-3-3 126,-1 6 0,0-1-328,0 1 0,0 2-153,0-2 0,-1-3-87,-3-1 0,3-6 174,-3-1 0,3-7-74,1-1 1,0-2 132,0-6 0,0 1 20,0-5 1,0-3 59,0-1-115,0-4 244,5 2 0,-3-5-114,6 0 0,0 0 46,3 0 0,0 0-89,1 0 1,1 0-14,2 0 1,3-1-28,4-3 0,1 1-18,0-4 1,4 3-36,-1-4 1,5 4 77,-4-3 1,3 4-247,-3-1 0,-5-1-3,-2 2 1,-3-1-48,2 4 1,-2 0 19,-6 0 0,-3 0-786,-1 0 530,-4 0 570,2 0 0,-15 0 0,-3 0 0</inkml:trace>
  <inkml:trace contextRef="#ctx0" brushRef="#br0" timeOffset="127">14676 17828 8310,'0'-11'-6,"0"-1"0,1 6 193,3 2 0,2-1 34,6 1 1,0 0-33,4 4 1,1 0 3,6 0 1,0-4-109,0 1 1,1-2-43,3 1-30,-3 3 1,4-5-47,-6 6 0,-2-3-316,-1-1 1,-5-1-517,1 1 0,-3 3 865,0-3 0,-1-2 0,1-1 0</inkml:trace>
  <inkml:trace contextRef="#ctx0" brushRef="#br0" timeOffset="128">14687 17417 8310,'0'-18'-295,"4"5"-74,0 6 1,6 0 430,1 0-36,1-3 1,9 8 154,-2-1 0,4-3 252,4 3 0,-2-1-189,6 4 1,-5-1-39,5-3 0,-4 3-363,3-3 0,-5 2 111,2 2 0,1 0 46,-1 0 0,-1 0 0,-3 0 0</inkml:trace>
  <inkml:trace contextRef="#ctx0" brushRef="#br0" timeOffset="129">15315 17679 8582,'-6'-5'-311,"-4"4"-424,4-9 2144,-1 9-207,2-4-489,5 5-481,0 0 1,1 5 35,3 2 0,3 3-24,4 2 1,4 3-2,0 0 1,4 4-121,-3-3 1,4 4 87,-1-1 0,-1-1-233,1 1 0,-5-1-81,1 1 0,1 1-49,0-5 1,-1 0 113,-4-3 1,1-2-309,-1-2-477,1 2-872,-1-4-510,-5 5 2205,-1 1 0,-5-1 0,0 1 0</inkml:trace>
  <inkml:trace contextRef="#ctx0" brushRef="#br0" timeOffset="130">15532 17714 8427,'0'-17'0,"0"5"0,0-4-480,0 4-76,0 0 1707,0 6-459,0 1-394,0 5 1,0 9-262,0 2 0,-5 8-7,-2 0 0,-7 4-2,-2 4 1,-3-2-4,4 6 1,-4-6-205,4 2 0,0 0 69,3 0 0,-2-4-311,3-4 1,-3-4 123,6 4 0,-1-5-252,2 1 1,-3-2 548,2-1 0,-2-1 0,-1 0 0</inkml:trace>
  <inkml:trace contextRef="#ctx0" brushRef="#br0" timeOffset="131">15738 17737 8427,'0'-17'83,"0"8"-171,0-2-22,0 2 282,0-3 135,0 6 0,1 2 569,3 8 0,-3 8 12,3 7-571,-3 2 0,3 7-65,0 3 0,0 7-17,-4 4 1,0-1-276,0 5 0,4 1-27,-1 6 1,2-3 65,-1-8 1,1 1-213,3-5 1,2 0-219,-2-4 1,1-1 179,-2-2 1,3-5-91,-2-7 1,-2 2 158,2-6 1,-5-4-159,0-3 1,2-4-763,-1 3 544,0-4-776,-4 2 1334,0-5 0,-5-5 0,-1-1 0</inkml:trace>
  <inkml:trace contextRef="#ctx0" brushRef="#br0" timeOffset="132">15669 17839 8427,'0'-29'0,"2"5"97,2 5 0,3 5 202,8-1 1,2 2-69,2 2 0,1 1 34,-5 2 0,6-1-163,-2 5 100,2 0 0,2 4-9,0 0 1,4 2-191,-1 2 1,0 2-89,-7 5 0,2 1 113,-2-1 0,-2 4-153,-2 1 0,-6 0 82,-1-1 1,-6-1-215,2 5 0,-4-3 61,-4 3 0,-6-2-24,-5 2 0,-9 2-1,1-6 1,-8 4-98,1-4 0,1 0-90,-2-3 1,6-2 82,-2-2 0,7-2-333,1-2 658,5-3 0,-3 4 0,6-5 0</inkml:trace>
  <inkml:trace contextRef="#ctx0" brushRef="#br0" timeOffset="133">16240 17805 8427,'0'-11'7,"0"-1"0,0 5-99,0-1 10,0 6 374,0-4 1,0 8 609,0 2-618,0 2 1,0 5-9,0 1 0,0 3-127,0 0 0,2 5-131,2 0 0,2 0 58,5-1 0,5 1-106,-1-5 1,0 1 102,-4-5 1,5-1-203,-1-2 0,5-3-34,-1-5 0,3 0-25,1 0 0,-1-1 117,1-3 1,-1-4-106,-3-7 0,1 2 162,-5-2 1,3-3-56,-6-1 1,0 1 233,-8-1 1,0 2-126,-4-2 0,-3-3 39,-4 3 0,-3 1-135,-13-1 0,1 1 8,-8-1 1,-2 4-122,-6 8 1,1-2-256,-5 5 0,7 1-197,0 7 1,6 4 3,6 7 617,11-2 0,-9 8 0,9-3 0</inkml:trace>
  <inkml:trace contextRef="#ctx0" brushRef="#br0" timeOffset="134">16617 17702 8427,'0'-11'-110,"0"-1"1,4 5 198,0-1 0,1 4-26,-1-3 1,-3 3 197,3-4 0,-2 6 409,2-2-113,-2 3 34,3 1-390,-5 0 1,3 1-25,1 3 1,1 2-123,-1 6 0,-1 3 97,4 0 1,-3 5-168,4-1 0,-5-1-46,5 1 1,-4-1-37,4 1 1,-5-1 87,5-3 0,-6-2-47,2 2 1,-2-6 70,-2-2 0,0-3-27,0 4 117,0-6-34,0 3 311,0-5-375,0-5 0,0 3 2,0-6 0,0 1-32,0-5 0,0 0-10,0-4 0,5 2 15,2-5 0,3 0-24,2-4 0,-1 1-162,1-1 0,3 0 95,0 0 0,4 0-51,-4 0 0,4 6 111,-3 1 1,3 8-4,-4 0 0,0 5 53,-3 0 1,-5 6 7,1 5 0,-4 3-6,3 5 1,-4 1 125,1 6 0,1 4-89,-2 0 0,3 3-31,-3-3 0,-1 3-101,1-3 1,-1-1 22,-2-3 0,1-5-163,3-3 1,-3-2 105,3-2 1,-2-3-488,2 0-102,-3-6 83,5 3 1,-5-5-498,3 0 1129,-3 0 0,9 0 0,-4 0 0</inkml:trace>
  <inkml:trace contextRef="#ctx0" brushRef="#br0" timeOffset="135">17143 17748 8427,'-7'-11'0,"1"3"0,2 0-225,3 6-13,-4-3 745,5 0 1,1 3-216,3-1 1,-2 3-35,6 3 0,0 0-117,3 5 1,1-2-43,-1 2 1,0 0-66,1-4 0,-1 4 5,1-4 0,3-1 95,0-3 1,2 0-67,-2 0 0,-1 0-116,5 0 0,-4-1 53,4-3 0,-5 2-39,1-6 0,1 1 21,-5-5 0,3 1-7,-6-1 1,-2 1 10,1-1 1,-4 1-12,1 0 0,-4-1-24,-4 1 1,0-1 5,-7 1 1,1 1-36,-9 2 1,0-1 62,-4 6 1,-4-1-108,0 4 1,-3 5 97,3 2 0,1 4-2,3 0 0,1 5 26,3 4 0,4 2 10,7 5 1,-1-3-62,6 3 1,-1 1 3,4-2 0,1 1-154,3-4 1,6 0 161,5-1 1,6-4-57,-2-3 0,2-3-31,2-4 1,0-3-123,0-5 1,3 0 53,1 0 1,-2 0-159,-6 0 0,6-4 41,-6 0 306,5-5 0,-1 3 0,6-6 0</inkml:trace>
  <inkml:trace contextRef="#ctx0" brushRef="#br0" timeOffset="136">17565 17702 8427,'-6'-17'-497,"-4"0"181,9 6 0,-3 3 429,8 0 469,-3 6 1,5-3-327,-2 5 0,-2 5-61,6 3 1,-2 2 161,2 1 1,1 6-88,-5 2 0,5-2-283,-2 2 1,0-3 21,0 3 1,-4-4-169,1 4 307,2-5-319,-5 2 194,4-4-51,-5-6-55,0-1 91,0-5 0,4-1 30,0-3 1,1 2-38,-1-6 1,-2-1-4,6-6 1,-2 1-1,2-5 0,2 4-7,-2-4 0,2 0 21,1-4 0,1 0 0,-1 0 1,0 2-17,1 1 0,-1 0 6,1 5 0,-5 4 89,1 3-81,0 5 1,2 0 1,-3 6 1,2 9 38,-5 7 1,4 2 6,-5 2 0,5 5-45,-4 3 1,1-2 9,-1 1 0,-3-1-189,3 2 1,1 1 111,-1-6 0,3 0-697,-3-7 1,5 1 750,-1-5 0,2 0 0,1-3 0</inkml:trace>
  <inkml:trace contextRef="#ctx0" brushRef="#br0" timeOffset="137">18102 17280 8557,'-4'-8'-89,"0"1"118,1 4 317,3-7 61,0 9-198,0-10 0,0 11-13,0 0 1,3 9 400,1 7-279,5 4 0,-4 3-49,3 7 1,1 3-16,-5 1 1,3 6-142,-3 2 0,4-3-32,-5-1 0,2 1-264,-1-1 1,-2-1 106,1-6 1,0-3-158,1-6 0,-3 0-71,3-3 1,1 1-681,-1-4 675,-1-1 0,-1-4-150,2 1 0,-3-5 459,3 1 0,-8-6 0,-3 3 0</inkml:trace>
  <inkml:trace contextRef="#ctx0" brushRef="#br0" timeOffset="138">18022 17668 8341,'0'-11'-109,"6"4"-37,6 4 0,1-3-275,6 3 0,0-1 550,3 4 1,1 0-28,0 0 0,1 0 2,3 0 1,-3 0-75,3 0 1,1 0-179,-2 0 0,1-4 84,-4 0 1,-2-3-60,-2 3 0,2-4 132,-6 4 0,0-3 8,-3 3 129,-1-5 0,-3 7-96,-1-6 0,-4 4 265,1-4 112,-3 6 334,-1-3-140,0 5 0,0 6-378,0 6 0,0 4 12,0 7 0,0 0-40,0 0 0,0 3-2,0 1 0,0 3-126,0-3 1,0 4 114,0-5 1,0-3-286,0-4 1,0-1-50,0 1 1,1-4-246,3-7 109,-3 2 1,5-9-973,-2 3 15,-2-3 1,4-1 1224,-2 0 0,-3-10 0,4-3 0</inkml:trace>
  <inkml:trace contextRef="#ctx0" brushRef="#br0" timeOffset="139">18502 17303 8469,'-7'-17'1119,"2"9"-2299,5-2 0,5 12 605,3 1 1,-2 4 574,2 4 0,-5 1 0,12 4 0,-3 2 0</inkml:trace>
  <inkml:trace contextRef="#ctx0" brushRef="#br0" timeOffset="140">18879 17657 8604,'0'-12'983,"0"5"-676,0-1-293,0 0 0,0-3 617,0 0-439,0-1 0,-2 1 8,-1-1 1,0 1-80,-5-1 1,-3 6 81,-4 2 0,-2 3-91,2 1 1,2 1-200,-2 3 0,-1 4 15,0 7 1,0 3-78,1 5 0,3-1 87,1 1 0,-1 4-71,5 0 0,2-1-9,1-3 0,3 0-87,1 0 0,1-2 161,3-2 0,2-2-151,6-6 1,3-1 67,0-2 0,1-3 77,0-5 1,-2 0 109,5 0 1,-4-5-132,4-3 1,-5 2 180,1-2 0,-2-3-10,-2-4 1,-1 0 138,-2 3 1,1-3-133,-5 0 1,1-2 20,-1 2 1,-3 2-70,3-2 0,-3 6 64,-1 2-153,0 4 54,0-2 0,0 6-15,0 3 1,0 2 33,0 6 0,-1 0-18,-3 4 0,3 1 56,-3 6 0,3 0 16,1 0 0,5-4-239,2 0 1,3 0 116,2 4 0,-1-5-353,1-3 0,0-4 105,4-3 0,-2 1-237,5-5 0,-4-1-29,4-3 563,-5 0 0,7 6 0,-3 0 0</inkml:trace>
  <inkml:trace contextRef="#ctx0" brushRef="#br0" timeOffset="141">19244 17246 8471,'0'-23'-255,"0"5"-65,0 3 1,1-2 184,3 2 1,1 4-344,3 3 2255,-3 5-1197,-5-7 1,4 15-88,0 3 1,-1 7-251,-3 8 0,4 5 182,0 2 1,0 8-94,-4 4 1,0 4-27,0 3 0,1 0-303,3 4 1,-3-5 36,3 2 0,-3-3-576,-1-2 0,0-5 331,0-6 0,0-1-218,0-6 1,4-1 180,0-3 0,0-1-63,-4-3 1,1-3-496,3-4-187,-3-1 1075,4 0 0,0 1 1,2-1-1</inkml:trace>
  <inkml:trace contextRef="#ctx0" brushRef="#br0" timeOffset="142">19804 17166 8509,'0'-12'-98,"0"6"253,0-4 287,0 8-257,-5-3 1,-2 10-31,-4 3 1,0 3 133,-1 5 0,-1-2 4,-2 5 0,2 1-16,-2 7 0,1-2-36,-1 5 0,2 1 14,-2 3 1,2 2-75,2 2 1,3-1-122,1 4 1,0-4 127,0 1 0,2 2-127,5-2 0,0 0 36,0-4 1,0-4-181,0 1 1,1-2-102,3 2 0,6-4 119,5-4 0,6 0-3,-2 0 0,3-5 121,5-3 1,-3 2-21,3-2 1,-3-4-171,-1-3 0,-5-2-193,-3 2 0,-3 1-154,0-6 0,-2 2-1130,-2-1 1614,-3-2 0,0 3 0,1-5 0</inkml:trace>
  <inkml:trace contextRef="#ctx0" brushRef="#br0" timeOffset="143">20032 17325 8508,'-1'-16'544,"-3"5"-203,3 4 1,-3 7-387,8 0 1,-3 1 163,3 3 0,-2 3 161,2 4 0,3 6-92,4 2 1,0 2 17,1 2 1,-1 5 23,1 2 1,-1 3-8,1 2 1,3-1-10,0 0 1,0-3-244,-3-1 1,-1-3-87,1 3 1,-1-4 212,0 0 0,1-6-344,-1 0 1,1-7-30,-1 3 1,-3-4 6,-1 0 0,0-1-229,0 1 56,3-6 0,-5 0-160,3-2-99,-3-3-433,-5 4 879,0-5 0,-5-5 0,-1-1 1</inkml:trace>
  <inkml:trace contextRef="#ctx0" brushRef="#br0" timeOffset="144">20306 17794 8412,'-5'-7'-18,"3"-3"49,-6 3 0,2 0 434,-2 0 194,-2-1-262,4-3-113,-6 4 1,1 2 16,-1 5 0,5 0-115,-1 0 0,1 5-162,-5 3 0,-1 3-58,-2 5 1,2-3 195,-2 7 1,-1-5-388,1 4 1,-5-5-51,5 1 1,0-2-204,4-2 1,-1-1-28,1-2 0,3 1-957,1-5 1462,4 4 0,-2-6 0,5 3 0</inkml:trace>
  <inkml:trace contextRef="#ctx0" brushRef="#br0" timeOffset="145">20421 17143 8198,'0'-12'396,"-6"6"-229,5 1 1,-3 5 331,8 0 1,3 9-81,4 2 0,2 8-194,2 0 0,3 8 42,4 3 1,3 5 30,1 3 0,-2 2-122,3 6 1,-4 3-337,-4 1 0,-3-1-136,-4-3 1,-6-4 197,-2 0 0,-3-5-783,-1 1 1,-1-3 101,-3 0 779,-7 4 0,-17 1 0,-8 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1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3769 8292 7997,'-1'-8'27,"-3"0"1,3 5 265,-3-5 0,2 4 331,2-4-268,0 6 359,0-3-332,0 5-312,0 5 120,6 1 0,-5 11 135,3 2-152,2 2 0,-5 7-164,3 3 0,1 3 195,-1 4-196,5 3 0,-7 2-172,6 3 1,-4-3-1457,3 6 1351,-4-2 165,7-1 1,-7-2-465,4-2 365,-4 3 0,2-10 5,-5 3 0,0-6 54,0-2 1,4-4 99,-1 0 0,1-3-113,-4-4 0,0 1 252,0-4 0,4-1-42,0-4 0,0-3 604,-4 0 1,0-5-724,0 5 34,5-5-914,-4 2 668,4-5 0,-5-5-420,0-3 697,0 3 0,-5-10 0,-1 2 0</inkml:trace>
  <inkml:trace contextRef="#ctx0" brushRef="#br0" timeOffset="1">3643 8394 8107,'0'-17'57,"0"0"1,0 6 298,0-1-43,5 1-121,2-1 1,2 2 110,2 3 0,-1-4-15,9 4 0,-4-3-170,4-2 0,4 1 268,4-1-256,5 1 0,1 0 59,5-1 1,1 5 38,-1-1 0,-1 5-173,5 0 0,-7 1-203,0 2 107,-1 0-52,-10 5 1,6 3-41,-7 7 1,1-1 70,-8 5 0,-1 0-91,-4 4 0,-1 0 72,-2 0 0,-3 3 14,-5 1 1,-2 4 68,-6-5 0,-2 2 21,-13-1 1,1-3 133,-8 3-73,-6-3 0,-4-2 44,-6 1 1,2-1-1064,2-3 862,-3-3 1,7-4-128,0-1 0,1-1-25,11-2 1,4-3-717,7-5 531,7 0 410,3-5 0,17-1 0</inkml:trace>
  <inkml:trace contextRef="#ctx0" brushRef="#br0" timeOffset="2">4808 8052 8114,'0'-7'-590,"0"2"2123,0 5-1189,-5 0-159,4 0 0,-8 2 11,5 1 0,-3 5 21,3 7 0,-5-1-11,1 5 0,-2 2 284,-1 5-341,-1-2 1,-3 9 31,0-2 1,-4 6 29,4 1 0,-5 5-158,5-1 0,0 2-51,4 2 0,3-1 39,0 1 0,6-5-60,-2-3 0,3 2-179,1 2 1,1-2 40,3-2 1,2-3-101,6-1 1,-2 1-14,-3-1 1,4-4-63,-4 1 173,3-6 0,3 3 15,2-5 1,-2-1 30,2-3 0,2 2-4,-2-2 1,1-2 55,0-2 1,-4 1 137,3 0 1,-2-1-35,-1-4 9,-1 1 1,0-1 133,1 1 0,-5-2 56,1-3 29,-5 4 0,6-9-56,-6 6 0,2-6 241,-1 2-104,-3-3-371,5-1 1,-5 0-125,3 0 1,-3-1-988,3-3 1130,-3 3 0,-1-9 0,0 3 0</inkml:trace>
  <inkml:trace contextRef="#ctx0" brushRef="#br0" timeOffset="3">5322 8497 8109,'0'-6'388,"0"-1"222,0 4 212,0 1-309,0-3 0,0 15-269,0 6 0,0 5-30,0 6 1,4 2-108,0 5 0,0 1 116,-4-1 1,3 4-361,1 0 0,4 0 114,-4-4 1,1-3-374,-2-1 0,3-4 211,1 0 0,-1-3-87,-2-4 0,-2-2-35,1-6 290,4 0-88,-6 1-8,9-1-666,-9-4 278,4-2-860,-5-5 1361,0-5 0,-5-2 0,-1-4 0</inkml:trace>
  <inkml:trace contextRef="#ctx0" brushRef="#br0" timeOffset="4">4979 8440 8113,'-6'-5'-680,"-4"4"1174,9-4 0,-8 3 527,5-1-623,0 1 0,6-3 172,1 5-255,4 0 0,5 0-6,4 0 1,1 0 143,6 0 0,5 0-152,3 0 0,-1-1-30,4-3 0,-5 3-201,10-3 0,-6 1 141,5 0 1,-3 0-81,-1-4-66,6 4 1,-5-6-43,3 5-206,3-5 115,-11 8 94,8-9 1,-13 7-170,1-4 0,-2 4 79,-1 0 0,-5-3-78,-3 3 1,-2-1-201,-2 4 232,1 0 0,-5 0-561,1 0-305,-6 0 1,4 1 975,-6 3 0,-6 7 0,0 7 0</inkml:trace>
  <inkml:trace contextRef="#ctx0" brushRef="#br0" timeOffset="5">6247 8497 7985,'-6'0'-580,"1"0"1713,5-5-428,0 4-291,0-4 0,5 5-113,2 0 1,7 0-19,2 0 1,4 5 81,-1 2-166,3 4 0,0-4 143,1 1-382,0-1 0,0 5 116,0-1 0,3 1-129,1-1 1,0-3 103,-4-1 0,-2-3-66,-2 4 1,1-6 24,-4 2 1,3-3-10,-4-1 1,-4 2 80,-3 1 35,0-1-94,-2 3 23,4-5 1,-9 1-16,3 3 0,-4-3 31,-4 3 0,-2 1-74,-5-1 0,-6 3 66,-2-3 1,-2 5-135,-2-1 1,-5 2 1,-3 1 1,-2 1-113,-1-1 0,2 1 52,-2-1 0,6 0 107,-6 1 0,7-1-243,1 1 235,1-6 0,3 3-43,-1-5 1,4 3-83,0-3 68,5 0 0,-1-3-88,7 3-635,-2-3 198,9 4 171,-5-5 450,12 5 0,5 2 0,7 4 0</inkml:trace>
  <inkml:trace contextRef="#ctx0" brushRef="#br0" timeOffset="6">7172 8360 8175,'0'-11'-352,"0"-1"19,0 1 0,0 3 578,0 1 863,0 4-376,0-2 149,0 0-444,0 4-71,0-4-80,0 15 0,0-1 15,0 10 0,0 0 282,0 3-307,-5 1 1,4 5-98,-3 3 1,3 3 30,1 4 0,0-1-93,0 5 0,0-4-192,0 4 1,0-6-733,0 3 599,0-4 1,0-2-27,0-2 1,4 0-187,-1-4 1,3-2 120,-3-6 0,0 2 74,5-6 1,-5 0 81,5-4 1,0 0-25,3-4 0,0 2 163,1-5 0,-1 0-183,1-4 1,0 0-243,4 0 362,-4 0 1,6-2-692,-3-1 452,-2 1 0,3-8-463,-4 3 324,4-4 445,-8 5 0,7-9 0,-8 2 0</inkml:trace>
  <inkml:trace contextRef="#ctx0" brushRef="#br0" timeOffset="7">7104 8771 8047,'0'-11'447,"0"-1"-447,0 6 0,5-3 234,2 5-95,4 1 1,0-1 267,0 0 1,5 0 163,-1 4-470,5 0 0,-2 0 40,5 0 0,0 0-152,0 0 0,-1 4-237,1 0 0,3 0-1260,-4-4 755,4 0 753,-8 0 0,-1 0 0,0 0 0</inkml:trace>
  <inkml:trace contextRef="#ctx0" brushRef="#br0" timeOffset="8">7595 8874 8016,'0'11'617,"0"1"-322,0-1 1,0 5-56,0-1 0,0 5 2,0-1 1,4 3-120,-1 0 0,1 3 219,-4 1-289,5-7 0,-3 7-92,1-11 1,0 4 9,1-4 66,-3 0 0,5-3 263,-2-1-944,-3-4 198,5 3 2,-1-9 1,-4 5 443,3-2 0,2-3 0,0 4 0</inkml:trace>
  <inkml:trace contextRef="#ctx0" brushRef="#br0" timeOffset="9">8269 8451 8005,'0'-11'0,"-2"1"278,-1 2 3,1-2 192,-3 4 132,5-1-187,0 2 504,0 5-688,0 5-45,0 7 1,0 7 75,0 8 1,0 2-15,0 5 0,0 0-62,0 0 0,0-1-113,0-2 1,0 2-233,0-3 118,0-2 68,0 5 0,4-10-589,0 0 407,0 0 0,0-9-859,-1 5 691,6-10 0,-6 6-35,4-7 0,-4-2-656,1 2 1011,-3-6 0,4 8 0,1-3 0</inkml:trace>
  <inkml:trace contextRef="#ctx0" brushRef="#br0" timeOffset="10">8052 8726 8237,'5'-7'679,"5"2"-90,5 5 1,0 0-155,-3 0 1,1 1 13,2 3 0,2-3-153,6 3-115,5-2 1,-4-2-91,3 0 1,1 0-267,-1 0 1,0-4-899,0 0 0,-3-1 270,3 1 803,-3 3 0,-1-9 0,0 3 0</inkml:trace>
  <inkml:trace contextRef="#ctx0" brushRef="#br0" timeOffset="11">8805 8257 8277,'0'-16'0,"-3"3"1035,-1-2-298,0 7 169,4-2 204,0 4-209,0-1-185,0 2-527,0 5 0,0 7 65,0 4 1,0 7 28,0 9 0,0 3 130,0 8-292,0 8 0,0 2-294,0 5 0,0-3 146,0 3 1,0-9-417,0 2 0,0-4-807,0 0 856,0-3 1,0-6 88,0-2 1,5-5-22,3-7 0,-2 2-9,2-6 0,-2 1-3,2 0 275,2-9 0,-8 8-55,6-7 0,0-2 165,3 2 0,-3-5-137,-1 0 0,1-1-345,3-2 233,1 0 1,3 0-81,0 0 1,0-2 69,-3-1 0,-1 0-398,1-5 0,-2 1 610,-3-5 0,4 1 0,-5 0 0</inkml:trace>
  <inkml:trace contextRef="#ctx0" brushRef="#br0" timeOffset="12">8680 8703 8015,'-6'-5'1117,"-5"-2"1,11 0-1075,0-1 1,5 2-112,7-2 1,3 3 500,0 5-251,6-5 0,-7 4 14,5-3 1,1 1 156,7 0 0,0 1-329,4-2 1,2-1-266,-3 2 1,2-5-1383,-1 4 821,2 0 802,-9 4 0,4-5 0,-6-1 0</inkml:trace>
  <inkml:trace contextRef="#ctx0" brushRef="#br0" timeOffset="13">9194 8943 7915,'-7'-12'0,"4"1"396,1-1 0,2 1 222,0-1-326,0 1 1,2 0 167,1-1 1,0 5-115,5-1 1,-1 0 113,5-3 1,-1 3-38,0 1-192,6 4-60,-4-2 0,7 5-61,-5 0-48,0 0 0,1 5-51,-1 3 1,0 3 207,-3 4-198,-1-2 1,-3 9-271,-1-3 1,-4 4 38,1 3 1,-4 2-210,-4 3 1,-3 2 121,-4-3 1,-4 2-92,-1-2 1,0-2-58,1-5 99,2-5 298,-3 3 0,4-8-56,1 2 0,-1-2 14,1-2 1,5-3 273,2 0-151,-3-6 109,6 8 0,1-8-17,8 1 1,2-1 27,1-2 1,5 1 204,-1 3-163,5-3-68,-7 4 1,8-5-71,-2 0 1,-1 0-34,1 0 1,-1 0-108,1 0 0,3-1-77,-3-3 1,-2 3-350,2-3 1,-3 3 508,3 1 0,-5-5 0,2-2 0</inkml:trace>
  <inkml:trace contextRef="#ctx0" brushRef="#br0" timeOffset="14">9970 8120 8145,'0'-11'0,"-1"-1"0,-3 1 443,3 0-161,-4-1 0,5 5 472,0-1-196,0 5 0,-1-2 116,-3 5-493,3 0 0,-4 2 241,5 1-244,0 4 3,0 9 0,0 2 338,0 5-245,0 5 0,0 1-6,0 5 1,0 4-16,0 0 0,3 5-64,1-1 0,1 3-154,-1 0 1,-1 1-1033,4 0 1059,-4-1 0,6-3 165,-6 0-972,1 0-275,1-1 668,-3-2 0,4-5-334,-2 1 1,-3-5 386,3 1 0,1-2 7,-1 1 1,3-1 160,-3-2 0,4-5 641,-4 4 1,-1-8-435,-3 5 298,5-8 1,-3 5-329,2-4 0,-3-1-100,-1-4-348,0 1 0,0-1 161,0 0 1,-1-4 240,-3-3 0,2 2 0,-3 0 0</inkml:trace>
  <inkml:trace contextRef="#ctx0" brushRef="#br0" timeOffset="15">10896 8314 8136,'-6'-11'0,"4"3"269,-6 1 92,6 4-269,-3-7-59,0 9 327,3-9 173,-3 8-120,5 2-203,0 7 1,0 5 59,0 4 1,0 6-23,0 9 0,0 3 14,0 4 1,4-1-46,0 5 0,0-1-91,-4 0 0,1 3 4,3-6 1,-3-2-214,3-5 0,-2 1-419,2-6 332,-3-4 25,10-1 1,-10-8-91,3 2 0,2-2-17,2-2 1,-3-3-544,-2 0 66,4-6-209,-6 3-541,4-5 1479,-5 0 0,0 0 0</inkml:trace>
  <inkml:trace contextRef="#ctx0" brushRef="#br0" timeOffset="16">10519 8326 8138,'0'-18'270,"0"2"194,0 4 0,5 2-248,2 2 0,3-1-139,2 6 0,1-1 258,2 4 1,-1-1 172,5-3 0,5 3-179,6-3 1,5 2-48,3 2 1,-2-1-175,6-3-929,0 3 923,4-4 0,-4 4-67,0-3 38,-6 3 1,4-4-1491,-6 5 1157,0-5 0,-1 3-223,-2-2 0,-3 3-1164,-5 1 1647,-6 0 0,5 0 0,-3 0 0,2 0 0</inkml:trace>
  <inkml:trace contextRef="#ctx0" brushRef="#br0" timeOffset="17">11546 8257 8069,'-6'-1'1202,"2"-3"-649,3 3 74,1-4-363,0 5 0,5 4 50,3-1 1,2 6-159,1-1 1,2 2-125,2 2 1,3-1 72,5 0-141,0 6 79,0-4 1,1 3-96,2-5 0,0 5 2,4-1 0,-4 0-186,0-3 1,2-5 145,-1 1 0,-4-2 45,-4 2 0,-2 1-12,2-6 0,-1 5-18,-3-4 1,-6 4 119,3-5-67,-3 1-43,-3 1 308,4-4 24,-9 5 141,4-6-192,-5 5-56,0-4 0,-1 8-74,-3-5 1,-2 3 95,-5-3 1,-6 5-10,-2-2-145,-3-1 46,0 4 1,-2-4 78,-3 5-130,-2 1 55,-6-1 1,4-3-131,-4 0 1,5-2 78,-4 2 1,-1 0-333,5-4 0,2 4-81,1-4 79,3 5 0,7-8-143,1 3-909,4-3 688,5 4 165,2-4 506,5 4 0,10 0 0,3 2 0</inkml:trace>
  <inkml:trace contextRef="#ctx0" brushRef="#br0" timeOffset="18">12597 8166 8117,'-6'-17'0,"-4"6"90,2 0 1,-1-1 427,2 5 239,2 1-308,-1 1 264,5 5-373,-4 0 1,5 9-52,0 3 0,0 12 0,0 2 0,0 7 35,0 6 0,0 1 80,0 6 1,0-1-261,0 1 0,0 0-112,0 0 0,0-1-573,0 1 439,0-5 1,1 2-385,3-5 0,-3-4 159,3-4 204,-2-4 1,1 0-104,1-6 0,1 0-52,-1-5 1,1 0 96,3-3 0,2-5-45,-3 1 0,4-6-111,0 2 1,0 1-71,1-1 203,-1 0 1,1-4-223,-1 0 0,4-4-165,1 0 329,-1 1 0,-8-3 262,1-1 0,0 2 0,3 0 0</inkml:trace>
  <inkml:trace contextRef="#ctx0" brushRef="#br0" timeOffset="19">12426 8657 8082,'0'-11'0,"5"3"233,3 0 0,3 2 302,4-2 0,2 3-244,2 5 1,1 0 4,-5 0 1,6-3-206,-2-1 0,3 0-144,5 4 1,-3 0-55,3 0 0,-3 0-264,-1 0 0,0 0-1405,0 0 1776,-6 0 0,0 0 0,-6 0 0</inkml:trace>
  <inkml:trace contextRef="#ctx0" brushRef="#br0" timeOffset="20">12963 8668 8044,'-8'4'1258,"0"0"-1113,6 5 0,-2 1-145,8 5 0,-3 6 855,3-2-346,-3 2-242,-1 2 0,0 1-33,0 3 0,0-2-174,0 6 0,0-6-192,0 2 0,0-4 45,0-4 0,0 1-198,0-5 1,4 0 51,0-3 1,1-5-168,-1 1 1,-3-4-437,3 3 348,2-4 488,-5 7 0,10-9 0,-5 4 0</inkml:trace>
  <inkml:trace contextRef="#ctx0" brushRef="#br0" timeOffset="21">13237 8052 7961,'-5'-12'-437,"3"1"300,-1-1 0,1 5 93,2-1-9,0 6 0,0-5 470,0 4 887,0-4-511,0 1-398,0-4 267,0 8 118,0-3-345,0 5 0,0 5-184,0 3 0,0 2-15,0 2 0,5-1 22,3 0 1,3 6-15,5 2 1,-2 3 125,5 0-86,0 6-151,9-4 0,-4 9 50,2-2 0,2 3-31,-1 4 0,3-1-149,-3 5 0,-4-4-86,-4 4 1,-1-2-46,1 2 1,-3-2 134,-4-6 0,-5 4-108,1 0 0,-4-4-580,3-3 452,-4-1 0,2 4-47,-5 1-174,0-1 266,0 0 1,-1 2-6,-3 2 0,-2-5 28,-6 5 1,-1-5 22,-2 5 1,-1-4 9,-3-3 1,-3-3 37,3-6 0,-3 1-47,0 0 1,4-1-17,3-3 1,2-3 26,2-4 0,0-1-44,4 1 189,-3-1 0,7-3-278,-5-1-184,6-4-336,-3 2-62,5-5 841,0 0 0,5 0 0,1 0 0</inkml:trace>
  <inkml:trace contextRef="#ctx0" brushRef="#br0" timeOffset="22">14185 8703 8645,'1'-7'423,"3"4"0,2 1 199,6 2 14,4 0-329,-3 0 1,8-1 159,-2-3-285,3 3 1,5-4-5,-1 5 1,2-4-174,-1 0 1,-3-3 117,3 3 0,-5 0-68,-3 4 1,2 0-1351,-6 0 649,0 0 201,-8 0 445,3 0 0,-9 5 0,4 1 0</inkml:trace>
  <inkml:trace contextRef="#ctx0" brushRef="#br0" timeOffset="23">14185 8931 8036,'1'-6'-145,"3"2"0,3 3 762,9 1-314,1 0 1,2 0 595,0 0-443,6 0-241,4 0 0,5-4-183,0 0 0,1-4-199,-1 5 1,4-5-1213,0 4 1230,-5 0 0,5-1 0,-2-1 0</inkml:trace>
  <inkml:trace contextRef="#ctx0" brushRef="#br0" timeOffset="24">15281 8394 8048,'-5'-19'1161,"-3"0"-798,3 10 0,2-5-1386,6 11 289,-1-1 1068,3 4 498,-5 0 1,0 5-375,0 2 0,1 10 183,3 6 0,-3 6 267,3 9-433,-3 3-153,-1 4 0,0 2-213,0 3-1310,0-3 1300,0 9 1,0-9-24,0 2 1,0-2-273,0-1 1,0-2-314,0-2 0,0-6 99,0-6 0,1-6-280,3-1 0,-1-2-162,4-5 427,-4-1 952,7-4-1198,-9 1 639,9-6-406,-8 4-313,3-8 422,-5 3 1,0-7 328,0-1 0,-5-4 0,-2-4 0</inkml:trace>
  <inkml:trace contextRef="#ctx0" brushRef="#br0" timeOffset="25">15076 8474 7952,'0'-19'6,"0"0"1,5 7 181,2 0 1,5 1 358,3 3 1,1 2 86,3-2-241,3 6-194,-9-9 0,12 10-21,-2-3-8,7 3 0,1 0-48,7-3 1,-1 3 116,5-3 1,-6 4-304,2 4 0,-2-2 52,-2 6 7,-5-1 1,-1 9-6,-5-1 0,-1 0-272,-3-3 150,-3 4 66,-4-3 0,-2 7-397,-3-5 263,-1 6-7,-6-4 0,-6 6-180,-1 0 1,-10-4 132,-5 0 0,-6 0-81,-7 4 0,0-5 130,-3-3 1,-2-2 47,-1-2 0,-3 1-625,6-1 42,0 0 740,9-4 0,1 2 0,8-6 0,5 0 0,4-2 0</inkml:trace>
  <inkml:trace contextRef="#ctx0" brushRef="#br0" timeOffset="26">16126 8257 8036,'0'-17'419,"0"0"-290,0 6 1,0 3 611,0 0 421,0 6-489,0-3-39,0 5-21,0-5-440,-5 3 0,-1 2-49,-6 8 0,1 2 106,0 2 0,-2 4 20,-2 3 1,1 8 8,-5 3 0,3 1-138,-3 3 1,4-1-14,-4 9 0,5 1-829,-1 6 753,2-2 0,-2 9-109,0-2 60,5-4-179,5 1 0,5-7-214,0-2 0,0 2 131,0-6 1,1-4-43,3-4 1,2-1 125,5 2 1,2 1 65,2-6 1,-2 5 424,2-5-213,-2 1 0,-2-3-114,1 3-53,-1-3 57,6-1 1,-5-3-146,4-5 0,-4 4 117,0-3 0,-5-5 173,1-3 1,0-2-356,3 2 1,-1-2-253,-2-2 62,2-3-734,-4 4 363,6-5 798,-6 0 0,4 0 0,-3 0 0</inkml:trace>
  <inkml:trace contextRef="#ctx0" brushRef="#br0" timeOffset="27">16789 8531 7846,'-5'-6'26,"3"-4"489,-3 4-256,0-1 1,4 1 86,-3 2 133,3 3 56,1-4-154,0 5-137,0 5 1,0 2 24,0 9 0,0 1-1,0 6 1,0 5-88,0 3-109,0 2 105,0 1 1,0-1 20,0-3-137,0 8-35,0-12 1,0 11-140,0-11 0,1 1 6,3-4 1,-3 0-118,3-1 1,-3-3 82,-1 0 1,4-5-60,0 2 1,0-4 16,-4 0 1,0-5-157,0 1 1,3-4-254,1 3 300,0-4-198,-4 2 0,-1-5 490,-3 0 0,-2 0 0,-6 0 0</inkml:trace>
  <inkml:trace contextRef="#ctx0" brushRef="#br0" timeOffset="28">16400 8634 7953,'0'-11'80,"0"-1"169,0 1-101,0 5 0,5-3 119,3 5 0,2-4 281,2 4 1,3-1-86,0 2 0,5 0 74,-1-5 0,4 2-234,4-2 1,2-2-48,5 3 1,4 0-128,0 0 90,6-1-104,-4-3 1,2 1 82,0 2 0,-5-2-76,1 2 0,-3 3-189,0 1 0,-5-1-35,1 1 0,-5-1-131,5 2 0,-10 1-674,2-2 1,-8 3-47,1 1-1361,-4 0 2314,-5 0 0,-2 5 0,-5 2 0</inkml:trace>
  <inkml:trace contextRef="#ctx0" brushRef="#br0" timeOffset="29">17440 8566 7987,'1'-7'1337,"3"3"-674,-3-2-313,9 5 1,-3-4 331,4 5-284,0 0-163,1 5 0,0-3-30,4 6 0,1 0-41,6 3 0,-4 0-109,0 1 1,4-1 111,4 1 0,-1-2-171,-3-2 0,0 2 110,0-3 1,-1 0-198,-3 0 1,1-3 99,-5 4 34,0-6 56,-3 3 1,-5-5 13,1 0 1,-4 4-16,3 0-138,-4 0-28,2-4-174,-5 0 0,-5 4-218,-3-1 270,-7 6 75,2-8 1,-8 10-127,2-4-63,-3-2 191,-6 5 1,3-3-189,-5 4 0,0 1 237,0-1 0,-2-1 0,6-2 1,-1 2 9,4-2 0,0 0 153,0 0 1,2 1 19,2-5 1,1 5-124,3-2 1,2 0-262,-2 0 28,7-4 165,-2 7 0,8-8-240,-6 6-3,5-5 1,-2 3-866,5-2 1180,0-3 0,0 9 0,0-3 0</inkml:trace>
  <inkml:trace contextRef="#ctx0" brushRef="#br0" timeOffset="30">18239 8246 7979,'0'-12'-1819,"-1"2"2291,-3 3 1058,3 2-712,-4 5-195,5 0-7,0 5-363,0 1 0,0 7 37,0 2 0,-4 4 144,0 8 0,-1 3-188,1 8 1,3 7-1,-3 4 1,-1 6-719,1-2 702,0 3-58,4 1 1,0-5-198,0-3 69,0-2-120,6-6 1,0-3-147,5-8 0,-2-2 110,3-5 0,-7 0-58,6 0 0,-2-4 4,2 0 1,1-5-170,-1 1 1,1-3-250,-1-5 1173,0 3-801,-4-8 1,3 3-710,-2-5 343,2 0 58,1 0 1,1 0 519,-1 0 0,0-5 0,1-2 0</inkml:trace>
  <inkml:trace contextRef="#ctx0" brushRef="#br0" timeOffset="31">18079 8828 8009,'0'-7'925,"0"-1"-291,0 6-457,0-4 1,1 5-150,3-3 0,3 3 252,4-3 0,0 3 158,1 1 0,4 0-240,3 0 1,4-1-162,4-3 0,-3 3-870,3-3 438,-3 3 352,4 1 1,-8 0 42,3 0 0,2 0 0,4 0 0</inkml:trace>
  <inkml:trace contextRef="#ctx0" brushRef="#br0" timeOffset="32">18547 8965 8034,'-6'5'513,"1"-3"-391,5 8 511,0-9 173,0 4-24,0-5 1,5 0-173,3 0-200,-3 0-65,5 0-157,-4 0-172,6 0 61,-1 0 1,-1-1-86,-2-3 1,2 3 157,-2-3 0,2 3-140,1 1 1,1 0-48,-1 0 0,-5 1-44,-2 3 0,1-2-274,-1 6 226,0 0-42,-4 3 1,0 4-21,0 1 1,-4 0 85,0-1 1,-5-1-136,2 5 1,-3-4 26,-2 4 1,5-3-117,-1 3 0,0-5 66,-3 1 1,3 1 9,1 0 1,0-1-64,0-4-53,-3 1 641,8-1-83,-3-4 410,5 3-455,5-9 0,-1 4 86,8-5 1,-3 0 88,6 0 0,3 0-37,1 0 1,1 0-11,-1 0 0,1 0-355,-5 0 29,6 0 84,-9 0 1,5 0-930,-6 0 392,1 0-107,-1 0 1,-3 1 613,-1 3 0,1-3 0,3 4 0</inkml:trace>
  <inkml:trace contextRef="#ctx0" brushRef="#br0" timeOffset="33">18879 8280 7958,'-7'-18'-792,"4"3"1,1 6 1195,2 2 585,0-1 1,-1-2-417,-3 2 0,3-2 595,-3 2-337,3 3-47,1-5-547,0 9-3,0-4 265,0 5-263,0 5 0,0 1 14,0 6 0,5-1 27,3 1 0,2-1-60,1 0 1,6 6 56,2 2 1,2 3 168,2 0 1,1 6-293,3 3-733,-3 2 770,4 1 0,-5 4-333,0 0 111,-1 0-58,-4 2 1,4-5-22,-3 3 0,-3 2-152,-1-2 0,-2 0-305,-1-4 1,-6-4 123,-2 1 0,1-2-208,-1 1 1,-1 0-181,-3-4 411,0-2 111,0 4 1,-3-5-17,-1 0 141,-5 0 1,3 0 67,-6 0 1,1-4-299,-1 0 699,1 0 0,-1 0-435,1 0 1,3-2 60,1 3 1,-1 0 99,-3-5 0,3 0 172,1-3-154,-1-1 55,2 1 1,-3-1 164,5 0-212,-5 1 1,6-2 108,-4-2-184,4 2 14,-7-4-177,9 0-439,-4 5-302,5-10 493,0 9-61,0-9 513,0 4 0,-5 0 0,-2 2 0</inkml:trace>
  <inkml:trace contextRef="#ctx0" brushRef="#br0" timeOffset="34">3940 10736 7863,'-6'-7'393,"1"1"-21,5 2-446,0 3 389,0-4 816,0 5-735,0-5-300,0 3 355,0-3-263,0 16 0,4-4-40,-1 8 1,2 4 55,-1 4 1,-2 5-128,1 6 120,4 1-78,-6 4 0,5 2-149,-2 4-870,-3 1 778,10-5 0,-9 3-122,6-2 0,-2 1 65,2-1 1,2-3-224,-3-5 1,4-1 140,0-2 0,-3-3-67,-1-5 0,-3 0 192,4-1-72,-6-4 519,8 4 0,-8-8-263,1 5-22,-1-5 35,-2 2 0,0-4 82,0-1 1,0 0-255,0 1 66,0-1-267,0 1-463,0-1 240,0-5 268,0 0 200,0-6 0,0-11 0,0-1 0</inkml:trace>
  <inkml:trace contextRef="#ctx0" brushRef="#br0" timeOffset="35">3837 10896 8029,'-10'-18'3,"3"3"1,-2 2 96,5 1 1,0 1 172,4 0 1,1 3-18,3 0 1,-1 1 6,4-5 1,1 1-108,3-1 86,1 1-47,4 0 0,3-5-79,8 1 111,2 0-122,5 4 0,2-1 62,2 1 0,1 4-125,3 4 0,1-3-89,-5 3 0,1 4 112,-5 7 1,-5 2-221,-2 1 1,-1 6-285,-3 2 254,3-3 91,-9 6 1,0-5-109,-6 6 1,-1-1 97,-6-3 0,-1 2 55,-7-1 0,-4 5 45,-7 2 0,-8-1 188,-7-3 1,-3 1-158,-1 3 1,-8-4 28,0-1 1,-5 0-1217,5-7 947,3 1 233,-1-10 0,12-1-1446,5-5 671,6 0 755,5 0 0,1 0 0,-1 0 0</inkml:trace>
  <inkml:trace contextRef="#ctx0" brushRef="#br0" timeOffset="36">4979 10541 8093,'7'-5'-172,"-2"3"17,-5-6 0,4 4 420,0-3-89,-1 4 1,-3-3 285,0 2-33,0 3-137,0-4 472,0 5-573,-5 0 1,-1 1 57,-6 3 0,1-2-26,0 6 1,2 1 22,-3 6 1,3-1-67,-6 5 1,3 0-178,0 4 0,1 5 22,-1 2-75,-4 3 174,3 7 0,-2-4-172,7 6-774,-2 0 866,4 4 1,-1-4-142,4 0 1,-2 0-4,1 3 0,0-3-98,4 0 1,1-4 60,3 4 0,-1-5-170,4 1 1,1 0-101,3-4 318,1 3 33,-6-13 0,8 8-11,-3-6-64,3 1 106,-2-4 1,-1-4-27,1 0 1,3-4 16,0 4 0,4-5 121,-4 1 1,4-2-95,-3-1 1,0-2 482,-1-3 1,-2 3-337,2-2 14,-2-3-174,-2 5 258,1-8 27,-1 8-244,-5-9 11,5 4 1,-9-5-483,6 0-752,-6 0 1202,3 0 0,-5 5 0,0 1 0</inkml:trace>
  <inkml:trace contextRef="#ctx0" brushRef="#br0" timeOffset="37">5493 10896 8190,'7'-12'-57,"-2"4"52,-5 1 268,0 4-182,0-2 613,0 5 1,0 5-410,0 3 0,-1 6 30,-3 1 0,3 7-52,-3 1 1,2 1-1,2 6 1,0 1-197,0 3-2,0 0-43,0 0 1,4 1-228,0-1 180,5 0-102,-8-5 0,8 3-152,-5-5 0,5-1 104,-2-3 1,0-5-43,0-3 1,-4-2 89,1-2 0,1 1-258,-1-1 94,-1-5 26,2 0 123,-3-1-804,3-4 410,-5 4 536,0-5 0,0 0 0</inkml:trace>
  <inkml:trace contextRef="#ctx0" brushRef="#br0" timeOffset="38">5219 10907 8060,'0'-8'262,"0"1"175,0 4-84,0-7-164,5 9 0,0-6 434,3 4-345,2 1 0,-3-3 90,4 5-150,0-5 55,6 4-143,1-4 1,5 1 52,-1 0 1,2-1-13,3 1 1,1 3 8,3-3 0,5-1-27,-1 1 0,1-3-171,-1 3 0,-5-1-79,1 1 79,-1 3-22,-1-9 0,-1 7 29,-5-5 0,0 6-10,0-2 1,-4-1-166,0 1 1,-5 0-47,1 4 0,-2-3-612,-2-1-226,0 0-312,1 4 1382,-6 0 0,-1 5 0,-5 1 0</inkml:trace>
  <inkml:trace contextRef="#ctx0" brushRef="#br0" timeOffset="39">6236 10873 8087,'-12'-8'0,"1"0"0,3 6 388,1-2-182,4 3 0,-3-3 364,2 0 200,3 0-113,-4 4-56,5 0-367,10 0 1,-3 4 26,9 0 0,1 4-88,2-5 1,4 6 63,4-1 0,1-2-93,2 2 94,3 0-182,-3 3 1,4 0-156,0 1 1,-1-1 111,-2 1 0,0-5-175,-4 1 1,0-1 137,-5 5 1,-3-5-101,0 1 0,-5-4 176,2 4-67,-4-6 39,0 8 1,-5-9 17,1 3-57,-6 3 18,4-6 0,-6 5 87,0-2 0,-2-3 0,-2 3 0,-2 1-101,-5-1 49,-1 5-7,-4-3 1,-3 2-59,-8-1 53,-2 1-72,0 4 0,-8-1-141,3 0 1,-4 1 119,0-1 0,-2 1-177,-2-1 0,0 3 114,8-3 0,-1 3-94,8-6 0,5 1-106,7-2 180,3-1-37,0-6-302,6 5 194,1-4-1,5 4 0,9-5-135,2 0 0,8 0 12,0 0 419,3-5 0,6-1 0,1-6 0</inkml:trace>
  <inkml:trace contextRef="#ctx0" brushRef="#br0" timeOffset="40">7241 10713 8055,'-5'-12'-6,"3"1"155,-3 5 1,4-3 273,-3 5 232,3 0-404,-4 4 369,5 0-376,0 5-4,0 2 1,0 10 29,0 6 0,0 5-71,0 6 1,-4 1-55,0-1 1,1 1-40,3 3 1,-4 2-228,0 2 1,-4 1-122,5-5-561,-1 5 767,-1-7 1,3 3-609,-1-5-70,1-5 517,2 4 1,5-9-118,3 3 0,2-8 158,2-4 1,4-2 88,3-2 1,-1-4 18,1-3 1,-1 1 499,1-2 1,1 1-643,-5-4 538,6 0-373,-9 0 1,10-1-344,-3-3 31,-3-2 296,6 0 1,-9-5-791,2 4 329,-2-3 192,-7-2 310,-1 6 0,-5-9 0,0 2 0</inkml:trace>
  <inkml:trace contextRef="#ctx0" brushRef="#br0" timeOffset="41">7115 11181 8174,'0'-8'248,"0"1"13,5 4-162,7-2 1,2 4 144,5-3 0,-2 3-65,2-3 0,3 1 22,-3 0 1,3 1-238,1-1 1,-1 1-249,1 2 1,0-1-1129,0-3 739,0 3 673,-6-4 0,5 5 0,-4 0 0</inkml:trace>
  <inkml:trace contextRef="#ctx0" brushRef="#br0" timeOffset="42">7606 11192 8076,'-6'2'187,"2"2"0,3-2 261,1 6 0,0 1 61,0 6-121,0-3-317,0 10 1,0-4 271,0 5-15,0 5-332,0-4 1,0 7-136,0-4 0,0 2 71,0-6 0,0 1-158,0-9 1,0 4 56,0-3-18,5-1 0,-3-5-695,6-2 450,-5 2-92,2-9-684,-5 4 1208,5 0 0,-4-3 0,4 3 0</inkml:trace>
  <inkml:trace contextRef="#ctx0" brushRef="#br0" timeOffset="43">8154 10861 8011,'-5'-12'0,"4"-4"205,-3 9 466,3 2-437,1-6-198,0 10 114,0-4 164,0 15 0,0-1 476,0 10-561,-5 0 1,4 5 55,-3 3 1,3 2-79,1 5 0,0 1-132,0-1 1,0-4-7,0 1 0,0-2-223,0 2 0,0-5-524,0-7 397,0 3 221,0-10 1,3 5-367,1-6 132,5 1-432,-8-6-731,10 4 880,-5-8 577,0 3 0,4 0 0,-3 1 0</inkml:trace>
  <inkml:trace contextRef="#ctx0" brushRef="#br0" timeOffset="44">7880 11147 8109,'8'-8'1294,"0"1"-560,4 4-443,6-2 1,6 1 3,3 0-53,-3 1-119,4 3 1,0-4 46,2 0 0,3-1-302,1 1 0,1 3-467,-1-3 1,-1 3 598,-3 1 0,3 0 0,-3 0 0</inkml:trace>
  <inkml:trace contextRef="#ctx0" brushRef="#br0" timeOffset="45">8840 10667 8222,'-8'-8'446,"1"1"-255,4 4 1,-2-3 303,5 2-38,0 3 212,0-4 0,0 18-222,0 2-198,0 8-31,0-1 0,0 8-60,0 4 90,0 0-196,0 5 1,1-2-129,3 5 0,-3-4 38,3 4 0,-3-5-208,-1 1 0,0 1 22,0-1 0,2-3-195,1-5 1,0-6 1,5-1 175,-6 0 47,8-10 0,-5 3 121,3-5 59,2 1-14,-4-1 0,2-3 73,0 0 1,-1-6-170,5 2 0,-1-3 29,1-1 1,-1 0-105,0 0 1,1 0-221,-1 0 1,1 0-338,-1 0 369,0-5 388,-4 4 0,3-9 0,-4 3 0</inkml:trace>
  <inkml:trace contextRef="#ctx0" brushRef="#br0" timeOffset="46">8714 11113 8040,'0'-12'456,"0"1"1,5 3-406,3 0 1,2 6 232,1-2 0,2 3 0,2 1 0,3 0 40,5 0 1,1-1-309,3-3 1,-3 2-212,2-1 1,2-2-109,-1 1 0,1 0-1044,-1 4 1347,-3 0 0,4-5 0,-6-1 0</inkml:trace>
  <inkml:trace contextRef="#ctx0" brushRef="#br0" timeOffset="47">9171 11250 8068,'-6'0'2194,"1"0"-1885,5 0 365,5 0-269,-4 0 162,4 0-311,0 0 0,1 0-10,6 0 0,-5 0 14,1 0 1,0 0-118,3 0 1,0 0-185,1 0 0,-4 0-140,-1 0 233,1 5-35,3-4 1,-3 9-302,-1-2 156,-4 2-57,7 1 1,-9 4-155,3 1 0,-3 4 116,-1-1 0,0-1 21,0 1 1,-5 0-17,-2 4 0,-3 0-93,-2-1 1,-3 1 184,0 0-29,-6-5 29,9 3 0,-9-7 238,6 5-81,5-5 92,0 3 1,9-10 375,-3 1-402,3 0 1,2 2 46,3-3 0,2-1-81,5-6 1,6 0 121,2 0 1,2 0-66,2 0-22,0 0-56,-5 0 0,6 0-219,-5 0-26,5-6-40,-6 5 1,1-4-368,0 5 0,-5-1 135,1-3 475,-2 3 0,-2-4 0,1 5 0</inkml:trace>
  <inkml:trace contextRef="#ctx0" brushRef="#br0" timeOffset="48">9502 10370 8198,'0'-11'-59,"0"4"0,0 1 426,0 2 105,0 3 165,0-9 31,0 9-40,0-5-382,5 6-45,-3 0 1,6 2 76,-4 2 0,5 2-16,-1 5 0,-2 2-16,2 2 1,-1-1 33,5 5 0,0 0-1,4 4 1,-2 4-34,5-1 0,-2 5 15,2-5 1,3 5 111,-3-4-126,3 4-139,0-1 0,1 4 69,0 0 0,-5 0-46,-3 1 0,2 3-219,-2 0 1,-1 4-109,-7-4 0,2 4-377,-5-4 0,0 3 257,-4-2 1,0 2-237,0-3 0,-4-1-866,0-6 608,-5 2 424,3-9 1,-7 4 50,-2-5 0,2-1 112,-2 1 0,-3-1 98,-1-3 0,3 1-77,1-5 1,2 1 26,2-5 162,-1 0-20,1 1 16,4-6-160,2-1 105,5-5-472,0 0 544,5 0 0,2 0 0,4 0 0</inkml:trace>
  <inkml:trace contextRef="#ctx0" brushRef="#br0" timeOffset="49">10462 10884 8158,'0'-6'783,"1"1"-430,3 5 80,2 0-198,5-5-38,6 3 1,1-3 58,4 5 1,5-5 1,0-2 1,4 0 14,0 0 0,2 3-61,1-4 0,-1 6-90,-2-2 0,-3-1-639,-6 1 343,-4 0 134,-1 4 0,-6 0-1171,1 0 649,-1 0-39,-5 0 1,-1 1 600,-5 3 0,-5 8 0,-1 5 0</inkml:trace>
  <inkml:trace contextRef="#ctx0" brushRef="#br0" timeOffset="50">10519 11113 8107,'5'-7'306,"1"2"165,5 5 1,5 0 551,-1 0-653,0-5 1,0 4-5,1-3 0,0 3-50,-1 1 1,2 0-293,2 0 0,2 0-301,-2 0 0,3-4-223,1 0 1,0 0 499,0 4 0,-1 5 0,1 2 0</inkml:trace>
  <inkml:trace contextRef="#ctx0" brushRef="#br0" timeOffset="51">11444 10701 8087,'0'-11'-25,"0"0"61,0-1 0,4 4 434,-1 1-294,1-1 1,-4 1 416,0-1 302,0 5-306,0-2-175,0 0 0,0 5-175,0 0 0,-5 5-62,4 7 0,-8 9 22,5 6-119,0 5 29,4 2 1,0 7-131,0 4 1,0 2 44,0 7 0,0-7-115,0-2 0,5 1-178,3-4 1,-2-3-296,2-1 0,-4-7-237,3-5 432,1-2 136,-2-1 1,3-4-260,-5 0 119,0-5-148,1 3-268,-4-6 8,4 1 781,-5-1 0,5 0 0,2 1 0</inkml:trace>
  <inkml:trace contextRef="#ctx0" brushRef="#br0" timeOffset="52">11329 10747 8104,'0'-23'178,"2"5"34,2 3 0,2-3-234,5-1 1,6 3-67,2 1 0,-1-2 926,1 2-360,0 0-266,4-2 0,4 5 339,4-4-105,2 4-319,1 0 0,6 2 45,1 2 0,0 0-115,1 4 1,-5 0-156,1 4 1,-3 1 111,0 3 0,-6 2-120,-3 6 1,-2 4-145,-1 3 224,-5 3 35,-1 1 1,-7 0-247,-3-1-28,4 1 188,-10 0 0,-1 4-181,-8-1 1,-7 1 126,-4-4 0,-8 0-12,-3 0 0,-8 3 98,-4 1 0,-3-2-14,0-6 0,0 2 48,3-6-896,-2 0 777,9-9 0,0 3-311,9-5 353,1 0-104,8-4 1,5-1-236,9-3 0,1 1 95,2-4 332,5-1 0,12-3 0,7-1 0</inkml:trace>
  <inkml:trace contextRef="#ctx0" brushRef="#br0" timeOffset="53">12403 10450 8050,'1'-18'0,"3"3"113,-3 2 61,4 2 0,-3 1 173,2 2 225,-3 3-57,4 0-59,-5 4-62,-5-4 1,2 5-77,-4 0 1,-1 1 86,-3 3 1,-1 3-118,1 9 0,-2-1 28,-2 8 1,-2 0-147,-2 11-116,-2-2-24,3 12 0,-5-3-32,0 4-1188,6 1 1171,-5 5 0,9 1-42,-2 5 0,4 0-232,3 0 0,3-5-125,5-2 0,0-1 140,0-3 1,5 1-117,3-9 0,-1-4 443,5-4 109,-3-4-165,7 2 1,-1-7 155,1-2 1,4 2-138,-1-6 0,-3 0 93,0-3 0,0-1-142,-1 0 0,1-3 529,-5 0 1,0-5-600,1 5 0,-1-5-120,1 0 0,-1 0-814,0 1 1,-3-3 1040,0 3 0,-1 2 0,5 0 0</inkml:trace>
  <inkml:trace contextRef="#ctx0" brushRef="#br0" timeOffset="54">12791 10724 8088,'0'-11'0,"0"-1"0,0 1 179,5 5 174,-3-5 149,3 5-266,-5 0 176,5 1 30,-4 5-206,4 0-28,-5 0 1,0 10 87,0 5 1,0 7-106,0 4 1,-4 3-89,1 6 0,-1 4-203,4 3-744,-5 2 856,3-3 1,-3 0-399,5-3-240,0-8 517,0 8 1,2-14-115,1 3 0,-1-3 12,2-1 0,1-5-83,-2-3 0,5-2-309,-4-2 538,5 0-378,-3 1 565,0-6 0,-1 4 0,-5-3 1</inkml:trace>
  <inkml:trace contextRef="#ctx0" brushRef="#br0" timeOffset="55">12460 10781 8103,'5'-23'410,"3"8"-256,2 3 0,3 6 147,2-1-278,8-3 1,1 8 187,3-1 1,-2-2 301,2 1 0,-1-4-254,8 4 1,-2-3-47,6 3 1,3-4-19,1 4 0,1-3-4,-1 3 0,1-4-715,-5 5 321,0-1-202,-9 4 0,-2-4-456,-8 0 0,1 0 427,-5 4 434,1 0 0,-5 0 0,1 0 0</inkml:trace>
  <inkml:trace contextRef="#ctx0" brushRef="#br0" timeOffset="56">13465 10713 8173,'0'-8'279,"0"1"0,1 4-67,3-1 457,-2 3-137,8 1-276,-9 0 21,9 0 0,-4 4 438,6 0-318,-6 4-215,9-1 0,-6 3 150,10-2 0,-3 5-247,3-1 0,0 1-128,4-6 1,-1 3 112,1-2 1,0 2-159,0 2 1,-4-6-72,0-2 218,0 2-21,-1-5 1,0 6-15,-3-4 0,-3-1-34,4 2 1,-7 1-3,-2-2 1,-3 3-60,4-3 42,-6-1 0,2 6-126,-8-4 180,-2 5-13,-11-2 1,-4 4-104,-6 0 98,-10 1-22,7 4 0,-15-2 3,4 5 1,0-5-66,-1 1 0,1 2-126,0-2 1,4-3 67,10-5 0,2 0-189,9 0 0,3 0-461,5-4 105,3-1 0,6 3-1135,3-5 1815,2 0 0,16 0 0,2 0 0</inkml:trace>
  <inkml:trace contextRef="#ctx0" brushRef="#br0" timeOffset="57">14310 10473 8116,'0'-18'0,"0"5"0,0 6 0,5-1 0,-2 2 656,5 2 45,-6 3-43,8-4-397,-8 3 0,3-1 186,-5 6 1,0 4 220,0 4-444,0 6 0,-2 2 150,-1 7 1,1 5-170,-2 7 1,-1-1-96,2 5 1,-5 0-238,4 3-858,0 1 1057,4 0 1,-3-2-673,-1-2-364,0-3 696,4-5 1,5-1-210,3-2 1,0-4 217,0-8 0,6-2 128,-3-1 1,3-5 25,-2 0 1,-1 0 483,1-8 0,-1 5-695,1-4 852,4 0-603,-3-4 1,7 0-529,-5 0 270,6-5-95,-9 3 1,5-8-262,-6 2 1,1 2-7,-1-1 687,-5-1 0,5-3 0,-5-1 0</inkml:trace>
  <inkml:trace contextRef="#ctx0" brushRef="#br0" timeOffset="58">14208 10918 7977,'0'-17'521,"0"5"-435,0 2 1,5 5 192,2-3 0,3 3-135,7 5 0,-4 0 182,2 0 0,1-1-171,0-3 1,8 3-40,-2-3 1,5 3-208,0 1 0,1 0-342,2 0 0,2 0-1155,-5 0 803,-1 0 360,-8 0 425,4 0 0,-10 5 0,5 1 0</inkml:trace>
  <inkml:trace contextRef="#ctx0" brushRef="#br0" timeOffset="59">14687 10896 9126,'0'11'532,"0"0"1,0 5 125,0-1-314,0 5-160,0-2 1,0 10-60,0 2 0,0-1-11,0 2 1,0-6-115,0 2 0,0-3 34,0-1 0,0-2-199,0-2 0,4-2 47,0-6 0,0 1-510,-4-1-165,5 1 0,-3-5-140,6 1 933,-6-6 0,9 9 0,-5-5 0</inkml:trace>
  <inkml:trace contextRef="#ctx0" brushRef="#br0" timeOffset="60">14916 10370 7969,'-5'-11'-15,"2"-1"5,-5 1 1,6-1 1167,-2 1-256,3 5 158,1 1 77,-5 0-414,3 3 18,-3-3-550,5 5 103,5 0-119,-3 5 0,12 5 164,-3 6 0,4 4-55,1-1 1,-2 6 76,5 2 0,-4 5-183,4-2 0,0 7 14,4 1 1,-2 4-72,-2-4 0,3 8-374,-3-4 1,1 5 114,-1-6-382,3-1 526,-9 4 1,3-3-592,-5 4 245,1-4 59,-6 3 1,3-7-230,-5 5 0,0-4 133,-4 4 0,0-5 6,0 1 1,-5-4 92,-3-3 1,-2 0 29,-2-4 1,0 4-305,-3-5 255,2 1 133,-9-4 1,6-4-663,-3 0 354,-3-10 116,9 6 0,-7-10-828,5 3 1328,0 2 0,3-9 1,1 4-1</inkml:trace>
  <inkml:trace contextRef="#ctx0" brushRef="#br0" timeOffset="61">15784 10576 8074,'0'-7'687,"0"-3"-94,0 9-12,0-4-191,0 5 0,0 5 309,0 3-380,0 7 1,-2 4 41,-1 7-195,1 9-617,-3 0 570,5 10 1,0-5-108,0 6 0,4 0-77,0-1 0,1 0-71,-1-3 1,-2-3 27,6-5 0,-4-1-92,3-2 0,-3-3-237,4-6 269,-6 1 29,3 0 0,-3-5 350,1-3 0,-1 2-413,1-2 0,-1 0-93,-2-4 1,0-3-703,0 0-506,0-1 1503,-5 5 0,-2-1 0,-4 1 0</inkml:trace>
  <inkml:trace contextRef="#ctx0" brushRef="#br0" timeOffset="62">15578 10679 7997,'0'-28'324,"0"5"1,1 5-222,3 7 1,6-1-17,6 1 1,4-1 506,-1 1-245,2 5-138,7-5 0,-2 6 667,4-2-300,1-3-402,-2 8 1,8-3-20,-3 5 0,3 0-12,-3 0 0,-1 5-147,-3 3 1,3 2 35,-2 1 0,-3 2-158,-2 2 0,-3-2-443,-4 2 298,3 3 195,-9 0 1,-1 0-281,-4-3 136,-6 3 72,3-6 0,-15 10 31,-5-3 1,-6-1-133,-6 1 0,-6-4-172,-5 4 0,-4-4 110,4 4 1,-5-5 113,1 1 0,2-3-260,2-5-225,3 4 432,11-10-571,-3 4 819,20-5 0,-9 5 0,10 1 0</inkml:trace>
  <inkml:trace contextRef="#ctx0" brushRef="#br0" timeOffset="63">16732 10302 8026,'0'-12'250,"5"1"280,-4-1-198,4 1-132,-5 5 1,0-1 899,0 3-498,0 3 174,0-4 298,0 5-758,-5 0 0,2 1-91,-4 3 1,3 4 38,-4 7 0,1 3 29,-5 5 0,0 2-135,-4 5 71,-1 1-186,-6 13 1,4-3 58,0 5-1305,0-1 1142,-9 6 0,7 0-118,-1 2 1,6 3-129,1-3 0,4-1 8,3 2 1,3-6 154,5 1 1,1-6 59,3-1 0,2-9 262,6 2-68,-1-4 0,1-2-167,-1-2-175,1-3 195,-1-1-39,0-5 0,1 2-28,-1-5 1,1 4 4,-1-3 1,-3-1 604,-1-4 0,1-1-621,3-2 0,-3 1 128,0-5 1,-1 3-290,5-3 171,-6 0-224,4-4 1,-7 0-898,4 0 818,-4 0-851,7 0 1259,-9 0 0,9 5 0,-3 1 0</inkml:trace>
  <inkml:trace contextRef="#ctx0" brushRef="#br0" timeOffset="64">17040 10758 7904,'0'-11'27,"5"5"314,-4-4 2,9 8 261,-8-3 236,3 0-240,-5 4-116,0-4-302,0 5 1,0 5 53,0 2 1,0 9-23,0 3 1,0 2 13,0 2 1,0 5-49,0 3 0,0 5-131,0 2 1,1 0 11,3-3 1,-2-2-281,6-3 1,-4 2-474,3-5 391,1-6 171,-2 1 1,3-10-360,-5 4 285,5 1 5,-3-9 0,1 7-153,-4-7 0,3-2-794,-3 2 1146,1-6 0,-4 8 0,0-3 0</inkml:trace>
  <inkml:trace contextRef="#ctx0" brushRef="#br0" timeOffset="65">16800 10679 8087,'5'-7'0,"-2"-3"0,4 2 0,1 3 1058,3 0-411,6 5-260,-4 0 0,8 0 45,-2 0 0,3 0-94,1 0 1,4-4-11,4 1 0,2-1-175,1 4 1,4-1-125,0-3 1,5 2 68,-1-1 1,1-2-182,-1 1 0,-2-1-1604,-6 1 564,-5 3 727,-1-4 396,-5 5 0,0 0 0,0 0 0</inkml:trace>
  <inkml:trace contextRef="#ctx0" brushRef="#br0" timeOffset="66">17817 10724 8064,'-7'-11'278,"3"-1"-1,3 6-106,1-4 381,5 9-141,2-4-10,4 5 0,0 1-154,1 3 1,1 2-19,2 5 1,-3 1-18,4-1-35,1 1-45,1 4 0,5-3-122,0 2-49,0-7 113,0 2 0,-1-5 33,1 2 1,0 2 7,0-5 0,-2 0-50,-1-4 0,0 0 13,-5 0 0,0 0 140,-3 0-255,-1 0 0,-5 1 138,-2 3-246,-2-3-34,-8 4 174,0 0 0,-12 2-1,-4 4 1,-6 1 26,-7-1 1,-4 1-4,-3-1 0,-4 4-73,-3 0 1,6 1 11,-3-5 0,13 0-199,3 1 237,4-1 4,9-4 1,4 2-617,5-6 280,6 1-421,-3 1 67,5-4 1,6 5 191,5-6 0,2 0 499,6 0 0,5 5 0,5 1 0</inkml:trace>
  <inkml:trace contextRef="#ctx0" brushRef="#br0" timeOffset="67">18536 10530 7996,'11'-11'-53,"0"-1"-1,-4 1 54,3-1 208,-3 1-1,4 5 489,-4-5 932,-2 10-588,-5-4-541,0 5 0,-2 5 85,-1 3-212,-4 7-202,1 3 0,-4 10 15,2 2 41,-2 3-152,4 6 0,-3 1-87,5 2 0,0 2 1,4-2 1,0 1-300,0-1 0,0 1-10,0-5 1,1-4-351,3-3 0,4-6 51,7 2 255,-2-8 88,3-2 1,-1-6 134,1 0 118,4 1-40,-7-6 1,4-1-43,-1-5 0,0 0-226,3 0 0,-2 0-178,-6 0 0,3-1 35,-3-3 1,2 2 474,-9-6 0,0-5 0,-4-4 0</inkml:trace>
  <inkml:trace contextRef="#ctx0" brushRef="#br0" timeOffset="68">18433 10884 7858,'12'-6'403,"0"-3"64,4 5 0,1-4-293,6 5 0,0-1-154,0 4 1,1-1 79,3-3 1,2 2 136,5-1 0,0 0-753,1-1 0,-2 3 244,-3-3 0,-3 3 272,-8 1 0,2 0 0,-3 0 0</inkml:trace>
  <inkml:trace contextRef="#ctx0" brushRef="#br0" timeOffset="69">18947 11010 7987,'-6'5'0,"-4"-4"536,8 4 64,-3-5 41,5 5-218,0-4 86,0 5 1219,0-6-1242,5 0-148,2 0-11,4 0-158,6 0 0,-3 0-9,5 0-113,-5 0 136,7 0 0,-8 0-115,2 0 8,-2 0-28,-2 5-473,1-4 351,-6 9 0,3-4-52,-5 6-50,0 4 88,-4-3 0,-6 9-54,-1-3-437,-3-3 360,-2 6 1,-4-3-426,-3 7 328,2-2 100,-4 4 1,4-6-337,-2-3 136,3 3 292,4-10 1,2 9-48,2-6 1,0 0 128,4-4 264,0-4 0,5 2-114,3-6 1,4 1 112,7-4 0,-1 0 250,5 0-287,0 0-59,4 0 1,-4 0-362,0 0 93,0 0-120,4-5 0,-4 4-313,0-3 1,-5 3 128,1 1 447,-2 0 0,-2 0 0,0 0 0</inkml:trace>
  <inkml:trace contextRef="#ctx0" brushRef="#br0" timeOffset="70">19187 10267 7957,'-6'-28'277,"2"6"1,3 0-40,1 7 0,1 0 1019,3 3-748,2 1 0,2 3 70,-1 1 0,-3 4 226,4-1-512,-6 3 1,12 6 522,-2 3-520,7 7 1,-2 3 14,6 4 1,1 5-29,3 0 1,-3 6-92,3 1 1,1 1-111,-2 7 1,1 4-1388,-4 4 1326,0 4 148,0-2 1,-2 5-398,-2 0 0,1 0 89,-4 1 0,3-6-361,-4-3 0,0 2 234,-3-2 69,-1 1 80,-5-4 0,-1-6-37,-5-2-89,0 3 98,0-6 0,-3 1-184,-1-6 228,-5 1 31,3-2 1,-6-1-386,1-5 189,-6 5 49,5-9 1,-5 7 544,6-7 0,-5-1-641,1 1 1,-1-5 93,0 1 0,4-2-230,-3-2 0,2 1-185,1-1-864,1 1 703,0-1 317,4-5 478,-3 5 0,9-10 0,-4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4043 5927 8100,'-1'-6'-137,"-3"2"1374,3-2-306,-4 5-471,5-4-37,-6 5-295,5 0-9,-4 0 240,5 0-141,0 5 0,0 1-99,0 5 28,0 1 1,0 3 8,0 0 0,0 2-176,0-2 0,0-1 28,0 5 1,0-5 83,0 1 0,0 2-399,0-2 150,0 5 0,0-7-493,0 3 421,0-4 0,1-1-117,3 1-505,-3-1 545,10-5 1,-9 3-141,6-5-796,-6 0 510,3-4 732,0 5 0,-3-4 0,3 4 0</inkml:trace>
  <inkml:trace contextRef="#ctx0" brushRef="#br0">3780 6350 8407,'12'0'877,"-1"0"1,2 0-244,2 0-191,3 0-162,5 0 0,5 0 295,2 0-276,3-5-120,-4 4 0,8-4-120,-3 5 119,3-5 1,-3 3-77,1-2 0,-6-1 81,-3 2 0,-1-1-603,-3 4 328,1 0 0,-5-4-626,-3 0-9,-2 0 0,-5 4 325,-1 0-1248,-4 0 335,2 0 1314,-15 5 0,-3-3 0,-10 3 0</inkml:trace>
  <inkml:trace contextRef="#ctx0" brushRef="#br0">3883 6533 8049,'0'-7'959,"0"2"23,5 0-358,2 4-392,4-9 132,0 9-176,6-5 0,-4 3 36,2-1 0,-1 0-15,1 4 1,-2 0-68,2 0-42,-2 0 0,-2 0 247,0 0-577,1 0 188,-6 0-377,4 0 307,-8 5 0,3-2-96,-5 4 0,0-3 66,0 4 1,0-4-41,0 3 0,-5-1 55,-3 2 1,-2 2 27,-2-2 0,5-2-27,-1 2 0,1-2-1,-5 2 18,6 2 234,-4-9-176,8 9 0,-7-7-45,6 4 291,-1-4-277,4 2 8,0 0 298,0-4-246,0 5 1,0-5 97,0 3-21,0-3 0,5 5 283,3-2-194,2-3 1,5 6 49,0-4 0,5 0-125,0 5 0,-3-5 24,2 5 1,-3-4 24,3 3 0,-5 1-193,1 3 1,-4-3 49,-3 0 1,1-1-57,-6 5 0,1-1 55,-4 1 1,-2 0-16,-6 3 0,-2-2 8,-13 2 1,-1 3 28,-6 1 0,-3-1 106,2 1 1,-1-6-109,2-2 1,-2-1 180,6-6 1,-1 0-231,4-4 0,5 0-467,3 0 275,2-5-549,2-2 796,5-4 0,1-5 0,5-2 0</inkml:trace>
  <inkml:trace contextRef="#ctx0" brushRef="#br0">13522 6567 8134,'0'-8'0,"0"1"364,0-1 0,0 1-119,0-1 0,0 4-91,0-3 1,0 3 25,0-4 0,-1 6 258,-3-2-344,3-3 0,-4 5 110,5-6 1,-1 6 176,-3-2-157,3 3-269,-5 1 0,6 1 107,0 3 0,-1 2-184,-3 5 0,3 6 18,-3 2 0,-1 3 120,1 0 0,-1 6-31,2 3 0,1 2 45,-2 1 1,3-1-90,1-3 1,0 5 76,0-1 0,1 0-23,3 4 1,-1-2 67,4-2 0,1 4-1,3 0 0,-3-3 84,0-5 1,-5-3-112,5 3 1,-5-5 53,0 2 1,3-3-33,-3-1 0,1 0-130,-4 0 0,-4-4 126,1 0 1,-5-5-185,4 1 0,-5-2-57,2-2 0,0-3-181,0-1 0,-1-4-32,-3 1 0,-1 1-91,1-1 0,-2-1-150,-2-3 0,1-1 123,-5-3 1,0 2 518,-4-6 0,-5-5 0,-1-4 0</inkml:trace>
  <inkml:trace contextRef="#ctx0" brushRef="#br0">13203 7138 8134,'6'-5'-339,"-1"4"1,-4-6 242,3 4 1353,-3 1-744,9-8 0,-3 9 259,4-3 38,6 3-416,0-4 0,6 3 108,0-1 16,0-4-229,5 6 0,0-8-144,2 5 35,3-5 0,-9 7-72,3-6 1,-3 6 77,-1-2 0,-5-1-578,-3 1 0,-2 0 303,-2 4 1,-3 0-2209,-1 0 1213,-4 0 1084,2 0 0,-5 5 0,0 2 0</inkml:trace>
  <inkml:trace contextRef="#ctx0" brushRef="#br0">13819 7252 8548,'0'-6'1522,"0"1"-1134,0 5-43,5 0-119,2 5 0,0 0 50,1 3 0,-4 6-18,3-3 0,1 4-35,3 0 1,1-1 34,-1 5 0,1-1-261,-1 1 1,0 2-29,1-6 1,-1 4-50,1-4 1,-1 4 89,1-4 1,-1 1-118,0-5 1,1 0-192,-1 1 274,1-1 0,-1 1-207,1-1 227,-6-5 1,0 3-1154,-2-5-14,-3 0-435,4-4 133,-5 0 539,-5 0 934,4 0 0,-9 0 0,4 0 0</inkml:trace>
  <inkml:trace contextRef="#ctx0" brushRef="#br0">14002 7309 8189,'0'-11'481,"0"0"125,5-1-345,-4 1 0,6 4 194,-4 4 0,-1 0 166,2-1-405,-3 3 120,-1-4-216,-5 15 0,-2-1 23,-4 10 0,-4 0-174,0 4 0,-6 1-218,2 3 1,1-6 159,-1 6 0,5-6-350,-1 6 0,0-4 225,4-4 0,-3 1-329,6-5 0,3 1 121,1-5 1,3 0-59,1 1 0,0-5 480,0 1 0,-5-5 0,-2 2 0</inkml:trace>
  <inkml:trace contextRef="#ctx0" brushRef="#br0">14516 6567 8193,'0'-11'0,"-5"4"0,4 1-281,-3 2 364,2 3 370,-3-4-37,4 5-32,-4-5-131,5 3 160,0-3 344,0 5-658,-5 0 0,0 5 7,-3 3 0,-2 3 29,3 5 1,-4-2-22,0 5 1,0 0 6,-1 4 0,1-1-19,-1 1 1,5 0-81,-1 0 1,2 0 7,-2 0 1,-2 3-10,2 1 0,3 3 32,1-3 0,-1 5-125,2-2 1,-5-1-39,4 2 1,0-5 143,4 5 1,0-2-71,0 2 1,0-4 41,0-4 0,0-1-47,0-3 1,5 1 36,3-5 0,-2 4 51,2-3 0,0-1 37,3-4 0,0 0-73,1-4 1,-1 2 38,1-5 1,-1 1-18,1-1 5,-6-3-383,4 4 91,-4-5 173,1 0-339,3 0 57,-9 0-899,4 0 387,-5 0 331,0-5 544,0 4 0,-5-9 0,-1 3 0</inkml:trace>
  <inkml:trace contextRef="#ctx0" brushRef="#br0">14607 6967 8013,'0'-12'2,"0"6"372,0 1-21,0 5 63,0-5-211,0 4-27,0-5 1,2 8 152,1 2-141,-1-3 1,8 9-26,-3-2 1,0 6 63,0 1 1,1 4-261,3-4 0,1 4 89,-1-4 0,4 4-166,1-3 1,-1 3 65,-4-4 1,1 0-31,-1-4 1,1-3-100,-1 0 0,-3-5-36,-1 5 0,-3-5-104,4 0-199,-6-1-1122,3 3 844,-5-4 788,0 4 0,-10-5 0,-3 0 0</inkml:trace>
  <inkml:trace contextRef="#ctx0" brushRef="#br0">14824 6944 8055,'0'-12'0,"0"1"358,0 0-10,0 4 1,0 2 1018,0 5-1247,-5 5 54,-1 2 0,-7 9 14,-2 3-66,2 8 1,-8-2-171,2 6 1,1-5 110,-1 5 0,5-6-314,-1 2 0,1-1 110,-2-3 1,8 1 103,-4-8-309,3 4-1155,3-7 394,1 3-333,5-10 1440,0 0 0,10-12 0,3 0 0</inkml:trace>
  <inkml:trace contextRef="#ctx0" brushRef="#br0">15030 6544 8057,'-10'-11'0,"2"-1"468,3 6 23,0-4-198,4 9 352,-4-10 23,5 10 95,0-4 136,0 5-399,5 0-427,1 5 0,4 3 103,-2 7 0,2-1 73,-2 5 1,2-1-1,1 1 1,1 2-78,-1-2 0,0 3-67,1 1 1,-1 3-173,1 1 1,-1 5 43,0-2 1,0 3-6,-4 2 0,2-1-19,-5 0 0,0 2-304,-4 2 0,0-2-35,0 6 1,-5-5 71,-3 1 1,-6-2 253,-1-2 1,-4-1 47,4-3 1,-4-2 14,3-5 1,0 0-171,1 0 1,6-5 43,-3-3-244,3-2 1,2-3-178,-1-3-526,6-2 272,-3-5 190,5-5 1,5-2 607,2-9 0,9-1 0,1-6 0</inkml:trace>
  <inkml:trace contextRef="#ctx0" brushRef="#br0">15555 6875 8024,'-6'0'310,"1"-5"34,5 4-145,0-4 2195,0 5-2138,5 0 1,1 0 144,6 0-172,-1 0-36,0 0-21,1 0 0,4-4 171,3 0-278,-2-5-9,5 8 1,-9-8 172,6 5-817,-5 1 447,8-2 1,-9 3-1367,2-1 553,-2 1-1468,-2-3 1289,0 4 1133,-4-4 0,-7 10 0,-7 1 0</inkml:trace>
  <inkml:trace contextRef="#ctx0" brushRef="#br0">15544 7001 8024,'-7'0'415,"2"0"1,7 0 122,1 0 1,0 0 73,5 0 1,-1 0-11,5 0 1,-1 0-174,0 0 1,2 0-236,2 0 1,3-1 34,5-3 0,-4 1-174,0-4 0,-1 3-124,1-4 1,1 6-309,-5-2 0,1 3-2578,-5 1 2955,0 0 0,-4-5 0,-2-2 0</inkml:trace>
  <inkml:trace contextRef="#ctx0" brushRef="#br0">16400 5893 8211,'-1'-7'-840,"-3"-1"1,3 4 1129,-3-3 1,2 0 331,-2 0-296,3-4 1,-4 5-95,5-5 0,0 3-9,0 0 1,-2 5-53,-2-5 1,3 4 219,-3-3-104,3 4 94,1-2-163,0 5-10,-5 0-413,4 0-62,-4 0 307,0 5 0,3 1-100,-1 6 1,-3 0 62,3 4 1,-1-4-67,4 4 1,1 1 78,3 2 1,-2 3-62,6 1 1,0 0 18,3 0 1,1 1-5,-1 2 0,0-2-32,1 3 0,-5 1 54,1-1 1,-2 3 16,2-3 1,1 4-23,-5 0 0,-1 3 200,-3 4-88,0-2 0,-6 7-95,-5-5-720,-1 5 843,-9-2 0,3 3 6,-5-2-80,0-3 0,0-1-3,1 1 1,0-5-4,3-4 0,-1-4-123,4 0 0,1-3 126,4-4 1,1 1-152,2-4 0,-1-1 118,5-4 0,1-3-280,3 0 1079,0-6-831,0 3 0,5-5-15,2 0 10,3 0 1,6-1 0,-1-3 0,1 2-3,0-6 1,-2 4 14,5-4 1,-6 5-7,3-5 1,0 6 30,-1-2 1,-3 2-30,-5 2 1,-3 0-5,4 0 0,-6 6 40,2 1 0,-2 3 3,-2 2 0,0-1 69,0 1 1,0-1-87,0 0 0,0 2 30,0 2-30,0-2 1,0 5 14,0-3 137,0 3-142,0 0 1,0 3 268,0-2-261,0 3 0,0 1 31,0-1 152,-6 6-165,5-4 23,-4 9 1,1-3 22,0 4 0,-3-2 14,3 2 91,0-7-147,4 11 0,0-9 55,0 5-207,0-5 76,0 4 0,0-7 86,0 4-24,0-5 0,0 3 147,0-5 1,5-4-83,3 0 1,2-4-98,2 5 0,-1-7 78,0 3 4,1-4 24,4 0-61,-3-1 1,5-4 41,-3-4 59,-2 4-77,3-6 1,-4 4-85,-1-5 85,0 0-25,1 0 0,-1 0-150,1 0-37,-6-5-356,4 4 305,-9-9 0,6 7-281,-3-5-352,-3 6 491,-1-8-1692,-6 3 769,-6 1 1253,6 1 0,-4 0 0,3-1 0</inkml:trace>
  <inkml:trace contextRef="#ctx0" brushRef="#br0">17086 5779 10458,'0'11'415,"0"1"1,0 0-229,0 4 0,0-4 24,0 4 1,3 0-149,1-1 0,1 1 79,-1-5 1,-3 4-189,3 0 1,-1 1 51,1-5 0,-3 1-368,3-1 0,1-3 16,-2-1 206,1 1-1309,-4 3-1346,0 1 2795,0-6 0,-5 4 0,-1-4 0</inkml:trace>
  <inkml:trace contextRef="#ctx0" brushRef="#br0">16914 6259 8685,'7'0'724,"3"0"1,0-4-383,5 0 268,5 0-267,-2 4 0,5-4 95,0 1 73,5-6-198,1 2 0,1 0-180,1-1 38,-6 6 0,7-7-412,-5 5 0,-4-1 249,-4 1 0,-4 3-786,4-3 1,-5 3 423,1 1 0,-6 0-1044,-1 0 703,-6 0 695,3 0 0,-5 5 0,0 1 0</inkml:trace>
  <inkml:trace contextRef="#ctx0" brushRef="#br0">17063 6419 8060,'-7'-2'0,"4"-2"399,1 3 173,-3-4 27,4 5 276,-4-5-232,5 4-350,0-4 0,4 3 266,0-1-312,4 1 0,-1-3-117,4 5 0,-3-1 103,-1-3 0,1 3-149,3-3 1,5 3 108,-1 1 0,1 0-101,0 0 1,-4 0-112,4 0 1,0 0-120,-1 0 0,1 0-74,-5 0 1,-3 4 116,-1-1 1,-3 6-356,4-1 274,-6 2 0,3 2-9,-5-1 0,-1 0 68,-3 1 0,2-1 55,-6 1 0,0-1-18,-3 0 1,0 1 11,-1-1 0,1-1 134,-1-2 0,1 2-125,-1-2 1,5-3 246,-1-1-235,6-3 317,-3 4-159,-1-4-4,5 4-8,-4-5 16,10 0 43,2 5 1,5-3-65,3 2 0,-2-2 37,2 2 1,-1-2-67,2 6 0,-4-4 8,3 3 0,-2-3 3,-1 4 1,-1-4-123,0 3 1,-4-3-78,-3 4 1,-3-1 163,-1 5 0,0-5-66,0 1 1,-5 0 37,-3 3 0,-2 0-63,-1 1 1,-6-4 46,-2-1 0,1-1-12,-1 2 0,0 1 81,-4-5 1,1 0 12,-1-4 1,4 0-74,0 0 0,5 0 3,-2 0 1,4 0-366,0 0 303,1 0 0,1-2-1581,2-2 735,3 3-1322,5-9 2221,5 4 0,7-6 0,5 1 0</inkml:trace>
  <inkml:trace contextRef="#ctx0" brushRef="#br0">18833 6247 8088,'8'0'0,"-1"0"873,1-5-498,-2 4 1,8-4 216,-2 5-242,2 0-144,-3 0 0,4 0 147,0 0-282,6 0 23,-4 0 1,3-1 317,-1-3-668,-5 2 238,7-3 0,-8 2-290,2-1 245,3 0 0,-6 4-1201,4 0 869,-4-5 0,0 4 13,-1-3 382,-4 3 0,3-5 0,-4 0 0</inkml:trace>
  <inkml:trace contextRef="#ctx0" brushRef="#br0">19427 5893 8017,'0'-7'426,"0"-1"115,0 5-143,0-2 351,0 5 0,1 5-494,3 3 0,-3 3 90,3 5-116,-3 1-221,4 6 64,-3 0 0,3 1-141,-5 3 55,0 2 0,4 2-6,-1-1 1,1-1-145,-4 2 1,0 0-269,0-4 279,0 0 1,4-6 3,0-2-115,0 3 215,-4-9 1,0 3-101,0-5-261,0 1-14,0-1-546,0-4 314,0-2-644,0-5 1300,5 0 0,-4 0 0,4 0 0</inkml:trace>
  <inkml:trace contextRef="#ctx0" brushRef="#br0">20226 5825 8801,'-6'5'816,"-4"-3"-529,2 6 0,-2 1-98,-1 6 0,-1-2 22,1 2 0,-4 1-15,-1 0 1,-4 4-156,1-1 1,1-1 137,-1 1 1,0-1-303,-4 1 0,1 1-34,-1-5 360,5 0-418,-4-3 151,10 4 0,-6-7 77,3 3-197,7-4 260,-7-1-239,8 3 198,1-9-44,1 9 41,5-8 63,0 3-73,0-5 0,5 3 149,3 1 1,-1 1-145,5-1 0,-3-3 224,6 3 1,1 1-59,0-1 0,3 0-56,-4-4 0,4 4-47,-4 0 0,5-1 7,-1-3 0,-1 4-201,1 0 0,-5 0 83,1-4 1,-2 0-980,-1 0 327,-1 0 358,0 0-1294,1 0 436,-6 0 1173,-1 0 0,-5 0 0,0 0 0</inkml:trace>
  <inkml:trace contextRef="#ctx0" brushRef="#br0">20478 6030 8087,'-7'-11'321,"2"4"1,5 1 316,0 2-226,0 3 30,0-4-163,0 5 1,1 4 73,3 0 46,-2 4-223,8-1 1,-8 8-30,6 0-118,-6 6 206,9-9-333,-5 10 127,0-9 1,4 7 109,-2-5-545,2 0 339,2 2 0,-5-5-34,1 4 1,-1-4-37,5 0 1,-2-5-28,-2 1-378,2-5 320,-4 7 1,2-9-885,-1 3 339,-4-3-899,2 4 1666,-5-4 0,0 4 0,0-5 0</inkml:trace>
  <inkml:trace contextRef="#ctx0" brushRef="#br0">20683 6064 8087,'5'-16'0,"-3"3"452,3-3 115,-5 9 271,0-3-531,0 9 0,-5 1-281,-3 8 0,-2 2 154,-2 1 0,-4 4-319,-3 1 1,1 3 12,-1-4 1,5 4 59,-1-4 1,2 4-141,2-4 1,-1 6-285,1-2 0,-1-3-393,1 0 1,3-4 882,1 0 0,4-1 0,-2 0 0</inkml:trace>
  <inkml:trace contextRef="#ctx0" brushRef="#br0">21460 5802 7685,'0'-7'211,"0"2"373,0 5-228,-5 0 373,-2 5-368,-4 2 1,0 4-99,-1 1-165,-4-1 0,-2 4 44,-5 1 1,0 3-146,0-4 0,0 4 46,1-4 0,-1 4 94,0-4 0,0 4-238,0-3 1,4 0 56,0-1 0,5-3-3,-1-1 0,4 1 36,3-5 0,-1 0 109,5 0-215,-5-4 173,8 7-41,-4-9 14,5 4 2,0-5 15,0 5-25,0-3 203,5 3-112,-4 0 1,10-4 223,-4 3-148,3-3 1,7 3-117,2 0 0,1 1 25,-1-1 0,3-3-99,-3 3 1,2-2 112,2 2 1,-1-3-302,-3 3 0,-3-3 70,-4-1 1,-1 4-895,1 0 272,-1 0-1115,-5-4 1857,5 0 0,-10 5 0,4 1 0</inkml:trace>
  <inkml:trace contextRef="#ctx0" brushRef="#br0">21643 5916 8033,'0'-16'0,"5"8"-59,-4-7 139,9 8 0,-7-3 57,4 3 821,1-4-558,-2 5 0,4-5 280,-2-1-508,2 6 1,1-3-57,1 5 0,-1-3 128,1 3 0,-1 0-205,1 4 0,3 0 119,0 0 0,0 0-199,-3 0 1,-1 5 61,1 3 1,-5 2-150,1 1 1,-4 4-21,3 1 1,-4 3 138,1-4 1,-3 9-95,-1-1 0,-5 2 6,-3-2 128,-2 0-323,-7 5 133,5-4 0,-9 4 119,6-5-166,-5 0 80,2-1 1,0-3 43,3 0 133,-3-5-100,6 3 1,-1-6 230,5 1-77,1-1 0,0-3-9,4-1 1,1-3-32,2 4 193,0-6 1,2 5 156,1-3-375,4-3 924,9 4-582,2-5 0,10 0 206,2 0 164,3 0-412,2 0 0,-1 0-43,0 0-219,0 0 0,-3 0-126,-1 0 72,-4 0 1,0-4 279,-7 0-1873,-2 0 649,-1 4 568,-8 0-2442,2 0 2794,-10 6 0,-10 0 0,-3 5 0</inkml:trace>
  <inkml:trace contextRef="#ctx0" brushRef="#br0">17211 7298 8112,'0'-6'744,"0"1"814,0 5-1320,-5 0-1,-1 0-153,-6 0 47,1 5 0,-4 2 226,0 8-380,-6-2 201,9 9 1,-5-8 237,6 5-401,-1 0 31,1 4 0,1-2-122,2-2 62,3 3 50,0-4 0,4 4-25,-3 1-18,3-5 1,2 2-107,3-5 1,-2 5 103,6-5 1,1 0-99,6-4 29,-2 1 0,8-5 111,-2 1 147,8-5-171,-3 2 0,8-5 1,-6 0 282,6 0-126,-3-5 0,2-2 121,-1-4-6,-5-1-467,8 1 221,-13-6 50,6 5 0,-13-10 75,2 3-218,-2-2 136,-7-2 0,3 2 108,-5-1-477,0 1 200,-4-7 1,-5 2-300,-3-1 9,-2 0 0,-7 8-56,-2 0 1,-6 5-211,-2-1 0,-5 8 21,2 3 1,1 3-82,-2 1 269,6 5 438,2 1 0,4 3 0,8 2 0,2 3 0</inkml:trace>
  <inkml:trace contextRef="#ctx0" brushRef="#br0">19187 7264 8118,'-5'-7'-196,"4"-3"550,-4 9 369,5-9-335,0 8 0,0-4 193,0 2-167,0 3 62,0-4-395,0 5 1,3 1 84,1 3 1,5 2 11,-1 6 1,1-1-4,-2 1 0,7 0 11,-2 4 0,2-2-116,-3 5 1,0-2 94,1 2 1,3 3-182,0-3 0,1-1 99,-5 1 0,0-5-168,1 1 0,-1 1 64,1 0 1,-1-1-72,0-4 0,1 1 73,-1-1 1,-3-3-134,0-1 1,-6-3-206,2 4 229,2-6 132,-5 3-612,5-5 72,-6 6 198,0-5-459,0 4-1938,0-5 1775,-6 0 960,5 0 0,-9 0 0,4 0 0</inkml:trace>
  <inkml:trace contextRef="#ctx0" brushRef="#br0">19484 7287 8005,'0'-8'0,"0"0"191,0 6 150,0-3 0,0 5 30,-5 0 171,4 0-318,-4 0-54,-1 0 1,0 5 37,-5 2 1,-2 7-1,-2 2 0,1 4-172,-5-1 1,4-1 84,-4 1 0,0 0-253,-4 4 63,5-1 0,-2 1 49,4 0 0,1-1-110,4-3 1,-1-3-625,1-4 524,5-1 1,-3 0-127,5 1 1,0-5-794,4 1-98,0-5 1247,0 2 0,5-5 0,1 0 0</inkml:trace>
  <inkml:trace contextRef="#ctx0" brushRef="#br0">20158 7184 8000,'6'-7'-18,"-1"-3"0,-3 8 127,1-6 156,-1 6 61,3-4-109,-5 6-205,0-5 142,0 4 132,0-4 398,0 5-572,-5 5 1,2-2 209,-5 4-188,6 1 1,-8-1 87,2 1 0,-2 0-56,-1 3 1,-1-3-109,1-1 0,-1 2 81,1 6 0,-6-2-177,-2 2 0,-1 2 64,1-2 1,-3 2-102,3-2 1,2-1 26,-2 5 0,1-5 43,-1 1 1,2-1-121,6 1 99,-6-2 1,5 3-46,-4-4 94,4-6-9,5 4-72,-3-8 69,9 8-73,-4-9-17,5 4 191,0-5-114,0 5 1,5-4 92,3 3 0,2-1-88,1 1 1,4-3 166,1 3 0,4-2-13,-1 2-131,3-3 222,-5 4-203,5-5 1,-4 0 52,5 0-105,-1 0 60,1 5 0,0-3-203,0 2 223,-5-3-33,-2-1 0,-4 0-101,-1 0 81,0 0 24,-4 0-401,-2 0 76,0 0 177,-4 0-540,4 0 405,-5 0 1,-1 4-910,-3-1 534,3 1 339,-9-4 1,7 0-1055,-4 0 578,4 5 751,-7-3 0,4 3 0,-6-5 0</inkml:trace>
  <inkml:trace contextRef="#ctx0" brushRef="#br0">20341 7401 8017,'1'-7'927,"3"4"-584,-3-4 87,4 6-144,0-4 1,-2 1 256,4 0-286,-4 0 0,7 4 85,-2 0-278,2 0 221,1 0-57,1-5-378,-1 4 179,0-4 0,2 5 219,2 0-757,-2 0 393,3 0 0,-4-4-24,-1 0-385,1 1 330,-6 3 1,4 0-56,-2 0-1308,-3 0 1558,0 0 0,0 0 0,1 0 0</inkml:trace>
  <inkml:trace contextRef="#ctx0" brushRef="#br0">20797 7104 8089,'0'-12'0,"0"1"273,0 5 0,0-1 80,0 3-58,0 3 453,0-4-137,0 5 1,0 5-404,0 3 0,0 6 145,0 1-272,0 5 18,0-2 0,-3 5 50,-1 0 87,0 0-1,4-1-474,0 1 208,0 0 1,0 0 223,0 0-699,0 0 380,0-1 0,0 0-39,0-3-368,0 3 363,0-10 0,0 5-300,0-6-97,0 1 343,0-1 0,1-3-488,3-1 303,-3-4 0,4 7-579,-5-9 988,0 9 0,5-8 0,2 3 0</inkml:trace>
  <inkml:trace contextRef="#ctx0" brushRef="#br0">21368 7275 7977,'0'-11'0,"0"-1"0,0 1 621,0-1-37,0 6-181,0 1 410,-5 0-447,4 4 1,-5-4-138,2 5-61,3 5 0,-8 1-89,5 5 1,-5 2 159,1 2-113,3-2 0,-3 9-30,4-3 1,0 2 240,4 2-713,0 0 307,0-5 0,0 2-413,0-5 332,5 5 1,1-7-120,6 2 93,4-2 90,-3-1 0,9-5 33,-3 1 1,2-6 1,2 2 1,0-3 4,0-1 0,-2 0-24,-2 0 34,3-5 203,-9 4-179,8-9 0,-8 4 8,2-6 298,-2 1-173,-7-1 1,3-3 196,-5 0-291,0-6 1,-4 4-138,0-6 1,-6 0 72,-1 0 95,-3 0-377,-7 1 203,-1 4 1,-1 1-17,0 6 1,-3-1-120,-5 1 0,0 3-475,4 1 370,6 4 127,-5-2 0,9 6-954,-2 3 572,2 3 611,2-1 0,0 4 0,-1-4 0</inkml:trace>
  <inkml:trace contextRef="#ctx0" brushRef="#br0">21837 7195 8085,'0'-11'999,"0"4"-111,0-3-516,0 9-20,0-4 195,0 5-341,5 5 0,-4 1-107,3 6-118,-3-1 195,-1 6 1,0 0-217,0 6 42,0-5 0,0 9-465,5-13 386,-4 12 1,5-8 41,-6 5-581,0-5 421,0 3 1,0-8-512,0 2 472,5-2 0,-4-2-179,3 1 222,-3-6-173,-1-1-77,0-5 1,0-5 0,0-1 0</inkml:trace>
  <inkml:trace contextRef="#ctx0" brushRef="#br0">21825 7161 8085,'5'-12'73,"2"6"1,0-3 79,1 5 52,0-4 1,3 5 441,0-5-324,1 6 0,-1-3-65,1 5 0,-1 0-8,0 0 0,5 0-64,-1 0-93,0 5 1,-3-3 317,-1 6-565,0 0 184,1 3 1,-1 2-414,1 2 247,-6-2 108,-1 3 0,-5-4-418,0-1 286,0 5 1,-1-3 14,-3 2 0,-2 2 63,-6-2 83,-4 5-77,3-7 44,-8 4 0,4-2-43,-2 0 243,-3 0-90,10-3 1,-5-2 93,6-3 56,4 4-191,-3-5 150,9 5 52,-4-4 65,5 3 16,0-9-187,5 9 23,1-8-82,11 3 1,-4-2 114,2 1-266,3 0 67,-6-4 1,10 4-261,-3 0-204,-3 0 0,5-4 91,-6 0 383,5 0 0,-7 5 0,3 1 0</inkml:trace>
  <inkml:trace contextRef="#ctx0" brushRef="#br0">22659 7264 7986,'-6'-12'-177,"1"6"177,-1-4 406,5 8-49,-4-3 221,5 5 521,0 0-669,5 5 0,2 2-95,4 4-111,0 1 225,1 4-252,-1-3 1,2 7 139,2-5-338,-2 6 170,8-9 0,-7 9-261,5-6 69,-5 0 0,7-3 30,-6-1 1,0 0-199,-3 1 163,-1-1-993,0-4 701,1 3 0,-2-8 16,-2 6-1130,-3-6 334,0 4 431,-4-6-389,4 0 919,-5 0 0,-5 0 1,-1 0-1</inkml:trace>
  <inkml:trace contextRef="#ctx0" brushRef="#br0">22876 7229 7986,'0'-17'-1,"0"0"0,0 10 225,0-1 2,0 5 100,0-2 109,0 5 1,-4 2-184,0 1 0,-5 5 28,2 7-215,-3 3 1,-2 2 159,1 3 1,-2-3 27,-2 7 1,2-3-370,-2-1 0,2 0 56,2 0 1,3-4-1697,1 0 1155,-1-5 0,-2 6 601,2-5 0,-7 1 0,2-5 0</inkml:trace>
  <inkml:trace contextRef="#ctx0" brushRef="#br0">23139 7138 7986,'11'-6'0,"-5"-4"404,5 8-235,-5-3 0,7 5 169,2 0 275,-2 0-320,3 0 0,1 0 128,2 0-321,2 0 83,2 0 0,1 4-55,3 0 41,-3 5 0,4-4-146,-5 2 1,-2 2 236,-2-5-35,3 5-383,-10-3 117,5 1 1,-6-1 151,1-2-332,-1-3 57,-4 9 60,-2-9 6,0 5 0,-4-5-61,3 3 50,-8-3 1,-2 9 95,-6-2 177,-4 2-175,-2 1 1,-10 1 64,-2-1 0,-3 4-55,-2 1 0,2 3-146,3-4 155,-8 0 1,12-4-66,-4 1 0,8-1-148,3 1 0,7-5-114,0 1 172,1-6 0,8 7 13,-4-5-873,4 0 608,-2-4 1,6 0 398,3 0 0,3 5 0,4 1 0</inkml:trace>
  <inkml:trace contextRef="#ctx0" brushRef="#br0">23858 7104 7986,'0'-18'0,"0"2"338,0 4 0,0 1 131,0-1 108,0 6-177,0-4-143,5 8 0,-2-8 142,4 3-173,-4 2 68,7-6-90,-4 10 0,6-8 190,-1 6-407,1-1 63,-1 4 0,4 0 288,1 0-438,-1 0 159,-4 5 0,1 1-251,-1 6 144,-5-1 0,3 4-156,-5 0 98,0 6 161,-4-3-51,0 4 1,-1 2-8,-3 3 1,-4-3 75,-7 3-243,2-3 81,-3-1 1,-1 0 106,-2 0-393,3-1 214,-1 1 1,2-1-218,0-3 344,0 2 1,7-8-100,0 2 234,6-2 0,-8-7-183,8 4 316,-3-8-25,5 3-193,0 0 1,2-4 124,1 3 0,4-1-43,4 0 492,6-1-350,0 3 1,6-5 536,0 0-379,5 0-84,-4 0 62,4 0-170,-5 0-24,5 0 69,-4 0-749,4 0 431,-10 0 0,2 0-74,-5 0 0,-3 0-515,-5 0 509,-4 0 147,2 0 0,-15 0 0,-3 0 0</inkml:trace>
  <inkml:trace contextRef="#ctx0" brushRef="#br0">1907 10553 11501,'2'7'646,"1"1"-516,-1 0 0,3 7 0,-4 1-69,3 2 0,-3 1 289,3 4-516,-3 5 172,-1-4 1,0 9 113,0-2-124,0 2-31,0-4 1,0 8-144,0-3 101,0-2 26,0 1 0,0-9-81,0 2 35,0-2 1,1-1-54,3 0 0,-3-5 26,3-3-406,-2-2 93,-2-2 201,0-4-538,0-2-1374,0-5 1718,-6 0 430,5 0 0,-4-5 0,5-2 0</inkml:trace>
  <inkml:trace contextRef="#ctx0" brushRef="#br0">2204 10633 7649,'0'-7'902,"0"2"0,0 7-190,0 1-176,0 4-347,0 4 0,0 6 16,0 2 0,0 2 0,0 6 21,0 0 1,4 7-100,0-4 0,1 6-246,-1-6 0,-3 3-1,3 2 316,2-6-779,-5-1 437,4-5 1,-3-2-11,2-2-310,-3-2 155,4-6-566,-5 1 265,5-1 74,-4-5-81,4-1 196,-5-5-234,0 0 281,-5-5 1,3 0 375,-6-2 0,0-9 0,-3 4 0</inkml:trace>
  <inkml:trace contextRef="#ctx0" brushRef="#br0">2136 10816 8255,'0'-16'0,"0"1"446,-5 0-257,3 3 0,-3 1 470,5 0-407,0-1 189,0 1 232,0 4-484,5 2 1,-2 5-105,5 0 135,-1 0 1,6 2 157,2 1-402,3 4 91,5 4 0,-1 2 200,1 2 1,-4 3-52,0 5 1,0 0-756,4-1 401,0 1 0,-4 0-14,0 0 1,-1 0 33,1 0 1,1-4 307,-4 0 0,4-4-89,-1 4 0,-1-5-48,1 1 0,-4-6 6,4-1 1,-4-5 145,4 5 1,-5-5-81,1 0-248,-2-1 226,-2-2-25,-4 0 0,2 1-1023,-5 3 465,4-3 219,-6 4-1301,3-5 438,-5 0 459,-5 0-871,-2 0 1536,-4 0 0,-6-5 0,0-1 0</inkml:trace>
  <inkml:trace contextRef="#ctx0" brushRef="#br0">2627 10656 8205,'0'-12'662,"0"1"20,0-1 64,0 6-42,0 1-109,0 0-1,0 4-447,0-4 0,4 10 100,-1 2 0,1 8-115,-4 5-51,5 1 0,-3 2 320,1 0-670,-1 10 246,-2-8 0,3 13-88,1-7 96,0 2 1,0 2-47,0 3 0,-1-6-67,-3 2 1,2-7-26,2 0 0,-3-3 90,3-1 1,-3-2-252,-1-2 0,0-6-148,0-6 429,0 1-1110,0-2 720,0-1 1,-1-5 422,-3 0 0,-3 0 0,-4 0 0</inkml:trace>
  <inkml:trace contextRef="#ctx0" brushRef="#br0">4294 10576 8161,'-4'-8'-287,"1"0"0,-1 5-57,4-5 1393,-5 6-403,3-4-313,-3 1 0,0 4 406,-2-3-390,2-2 1,-7 5-114,1-3 0,-2 3 7,-6 1 0,4 0-1,-4 0 1,0 5-1,-4 2 1,-4 7-123,1 1 1,-5 6 110,5-2 1,-1 2-133,4 2 1,1 5-5,3 3 0,-1 2-172,5 1 1,0-4-29,3 1 1,5-1 102,-1 5 0,5-3-97,0-1 0,6 1 37,5-6 0,2 1-72,2-4 35,4 0 0,-2-6-98,5-1 70,0-4 1,8-4 105,-1 0 0,6-6-7,-1 2 0,-2-3-13,1-1 1,1-4 0,3 1 1,-5-6 3,-2 1 1,-3-1 6,-1 2 0,-5-4 12,-3 4 0,-4 0 37,-3 0 0,1-1-13,-5-3 0,-1 3 80,-3 1 0,0-1-111,0-3 101,0-1 1,-1 1-71,-3-1 1,-2 6 80,-5 2 0,3-1-63,0 1 0,-1-1-45,-6 1 1,2 3 66,-2-3-152,-3 3 124,1 1 0,-1 0-431,-4 0 247,10 0 1,-5 4 31,6 0-736,-1-1 549,1 3 0,3-5-173,1 3-1014,4-3 940,-2-1 1,6 4 566,3-1 0,3 1 0,4-4 0</inkml:trace>
  <inkml:trace contextRef="#ctx0" brushRef="#br0">4603 10599 8259,'0'-12'771,"0"1"-266,0 4 36,0-3-13,0 9 1,-2-5 701,-1 2-844,1 3-344,-3-5 1,5 13 74,0 4 0,0 2 151,0 6 1,0 0-139,0 4 0,4 3 14,0 1 1,0 5-182,-4-2 1,0-1-150,0 2 0,0-2 93,0 2 0,0 0-41,0-4 1,0 0 118,0-5 0,-4 0-29,0-3 0,0-2 36,4-6 1,0-3-40,0-1 0,0-4 126,0 2 180,0-5-107,5 0 0,2 0-75,4 0 0,0-1 79,1-3 0,4 2-96,3-1 1,2-2 170,-2 1 0,2-1-139,-2 1 1,3 3-122,1-3 1,0-1-61,-1 1 0,0 0 13,-3 4 1,1-4-330,-4 1 0,-1-1-66,-4 4-1503,1 0 844,-6 0-1189,-1 0 2319,-15 0 0,-3-5 0,-10-2 0</inkml:trace>
  <inkml:trace contextRef="#ctx0" brushRef="#br0">4511 10884 8174,'0'-6'-227,"2"-1"227,1 4 791,-1 1 1,8-3 60,-3 5-364,9 0-80,-4-5 1,11 3 374,0-6-539,5 5-352,6-7 352,-5 4-177,4 0 1,-9-3 90,3 5 86,-3-5-500,-1 8 0,-5-6 332,-3 4-8,-2 1-1573,-2-3 649,-5 5 785,0 0-549,-6 0 1,-6 0-1,0 0 1</inkml:trace>
  <inkml:trace contextRef="#ctx0" brushRef="#br0">4477 10610 8364,'6'-11'-295,"4"4"0,-2-3 295,7 2 0,-1 2-1,5-2 2272,5 1-1460,6-5 1,4 1-246,0 0 0,4-1 49,0 1-377,5-1-703,-7 1 432,3 5 0,-10-3 233,-2 5 46,-8-5-1073,3 8 527,-10-4 332,5 5-2493,-11 0 2636,-1 0 0,-5 5 0,0 1 1</inkml:trace>
  <inkml:trace contextRef="#ctx0" brushRef="#br0">5196 10553 7806,'0'-6'703,"0"0"59,0 6 1,0 6-478,0 1 1,0 3-5,0 2 0,0 0-137,0 4 1,0 1-75,0 6 1,4 4 146,0 0 0,0 3-296,-4-3 0,1 4 81,3 0 1,-3-2-248,3 1 1,-3-5 120,-1-3 1,0 0-299,0-7 0,0 0-254,0-3-46,0-1-932,0-4 704,0-2 950,0-5 0,5 0 0,2 0 0</inkml:trace>
  <inkml:trace contextRef="#ctx0" brushRef="#br0">5162 10644 8232,'0'-18'-359,"0"3"281,0 3 1,0 0-79,0 1 1264,0 4-287,0-3 83,5 9-525,2-4 1,4 6 103,0 3 0,5 4-159,-1 7 1,5-1-48,-1 5 0,8 0-27,3 4 0,0 1-189,0 2 1,-1-1 81,2 1 1,2 0-250,-3 0 0,2-3-87,-2 0 0,-2-2 132,-5-5 0,0-1 170,0-4 0,-5-1-18,-3-2-153,-3 2 1,-1-7 103,-4 4-708,-2-4-182,-5 2-212,0-5 70,-5 0 0,3 0 414,-6 0 0,4 0-77,-3 0 1,3-4 652,-4 0 0,1-4 0,-5 1 0</inkml:trace>
  <inkml:trace contextRef="#ctx0" brushRef="#br0">5722 10473 8139,'0'-8'0,"0"1"542,0-1-250,0 2 1,0-1 142,0 4 345,0 1-156,0-3 428,0 5-829,0 10 1,0 2 31,0 7 1,0 6-148,0-2 0,0 8 103,0-1 1,0 3-120,0 1 0,0 1 94,0-1 1,0 0-367,0 0 1,0-1 9,0-2 1,0-1-71,0-7 1,0 2-14,0-6 0,0-5 83,0 2 0,0-10-1028,0 5 429,0-7-899,0 6 673,0-8 22,5 3 973,1-10 0,6-2 0,-1-4 0</inkml:trace>
  <inkml:trace contextRef="#ctx0" brushRef="#br0">5893 10553 8260,'0'-12'111,"0"1"-111,0 0 0,0 4 1008,0 2 1730,0 5-2549,0 5 1,0 5 189,0 6-326,0 9 1,0-6 388,0 8-190,0 2-261,0 0 0,1 5 150,3 1 111,-2-1-434,3 0 1,-5 0 104,0 1 15,5-6 1,-4 3-221,3-6 21,-3-4 146,-1-1-80,0-8 225,0 4 160,0-11-7,0 4-179,0-4 215,0 1-162,5-2-24,-4-5 144,10 5-132,-10-4 0,9 4 159,-2-5-147,2 0 1,1-4-42,1 1 0,4-2 55,3 1 1,-1 2-134,1-1 1,0-2 69,4 1 0,0-4-44,-1 4 1,0 1 65,-3 3 1,1 0-111,-4 0 0,3-4 91,-4 0-600,0 0-483,-4 4 471,1 0-1348,-6 0 748,-1 0-373,-15 0 1574,3-5 0,-10-1 0,6-6 0</inkml:trace>
  <inkml:trace contextRef="#ctx0" brushRef="#br0">5847 10816 8105,'0'-7'166,"0"-3"1,2 5-112,2-3 1,2 3 518,5 5 0,5-4-147,-1 1 1,9-2 109,-1 1 0,6 3-148,-2-3 0,4-1-126,0 1 0,-3 0-286,-2 4 0,-3-1 95,-4-3 0,1 3-49,-4-3 139,-1 3-1693,-4 1 709,-4 0-1136,-2 0 1958,-5 0 0,-5-5 0,-2-2 0</inkml:trace>
  <inkml:trace contextRef="#ctx0" brushRef="#br0">5813 10530 8214,'0'-11'226,"5"-1"0,5 5-226,6-1 975,4 0-562,-2 2 1,6-3-14,3 5 0,0-5 3,4 2 224,7 2-299,-8-5 0,8 5 139,-7-3-1021,-3 3 461,-5 0 1,0 3 115,-1-1-1817,-4 1 1257,4 2 1,-10 0 536,4 0 0,-4 0 0,0 0 0</inkml:trace>
  <inkml:trace contextRef="#ctx0" brushRef="#br0">6636 10530 8237,'0'-6'-333,"0"-4"450,0 8 0,0-4 255,0 2 691,0 3-218,0-4-578,5 5 1,-4 1-2,3 3 0,1 2-94,-1 6 1,-1 4 5,-3 3 1,0 3-134,0 1 0,0 1 10,0 2 0,2 0-164,1 4 1,-1-1-48,2 2 0,-3 1 91,-1-6 0,0 1-327,0-4 0,0-2 164,0-2 0,0-2-626,0-6-180,0 1-466,0-6 570,0-1 930,0-5 0,0 0 0</inkml:trace>
  <inkml:trace contextRef="#ctx0" brushRef="#br0">6533 10564 8237,'0'-16'52,"5"3"1,-3-5 187,6 3 1,-2 2 224,2-2-277,2 3 0,-2 4 249,7 0 1,-1 2-110,5-2 1,0-1-57,4 6 1,5-1-23,2 4 0,3 0-108,1 0 1,-3 1 123,-1 3 0,0 0-303,0 7 0,2-2-40,-6 6 0,0-2-66,-7-2 0,1 5-175,-5-1 0,-3 5 171,-5-1 0,-4 3-187,1 1 0,-12-1 113,-3 1 1,-8 0-47,0 0 0,-3 0 107,-1 0 1,-4-4 41,1 0 1,-1-4 26,4 4 0,2-5 96,2 1 0,-2-2-10,6-2 1,4-1 380,3-2-211,6 2 0,-3-7-121,5 4 1,0-3 188,0 4 0,3-4-121,1 3 1,9-3 94,-2 4 1,3-5-67,-2 5 0,4-4 144,3 3 0,-1-4-87,1 1 1,-4 1-86,4-1 1,-4-1-203,5-3 0,-7 4 138,3 0 0,-4 0-719,0-4 1,-1 0 331,1 0 0,-5 4-858,1-1 1,-4 1 1195,3-4 0,1 0 0,3 0 0</inkml:trace>
  <inkml:trace contextRef="#ctx0" brushRef="#br0">7435 10416 8274,'0'-13'740,"0"-2"-411,0 14 143,0-10 571,0 10-622,0 6 1,0 4-285,0 10 0,-4 0 117,0 4 0,-5 5-222,2 2 0,1 2-2,-2-1 1,0 2-185,-3-3 0,3 3 5,1 1 0,0 1 94,0-1 0,-3-4-332,2 1 1,2-7 138,-2-1 1,4-5-689,-3-7 309,4 0-683,-2 1 788,5-6 0,0-2 132,0-8 1,1-1 389,3-3 0,2-7 0,6 3 0</inkml:trace>
  <inkml:trace contextRef="#ctx0" brushRef="#br0">7424 10404 8239,'5'-16'0,"-4"7"0,3-2 432,-3 2 106,-1 2-222,0 2 484,0 5-375,5 5 1,0 3 267,3 7-261,2 3 0,1 10-544,2-4 331,4 9 0,-1-8 157,3 6-347,-2-1 158,4-1 1,-3 4 251,5-2-573,-6-3 177,5 0 1,-9-5 230,2-1-665,3 1 320,-11 0 0,9-5-441,-9-3 241,-2-2 15,5-2 204,-8 1 0,3-5-114,-5 1 263,0-6 1,-2 4-210,-1-6 1,0 0-17,-4 0 1,-1 0 127,-3 0 0,-6-6 0,-1 0 0</inkml:trace>
  <inkml:trace contextRef="#ctx0" brushRef="#br0">7275 10781 8107,'0'-6'1137,"0"1"-776,0 5-168,5 0 0,2 0 192,4 0-357,5 0 150,7-5 0,3 2 178,4-4-227,1 4-35,3-2 0,0 1-652,0 0 421,1-4 0,-1 2-745,0-1 1,-1-3 431,-2 2 1,0-2 449,-4-1 0,0-1 0,-5 1 0</inkml:trace>
  <inkml:trace contextRef="#ctx0" brushRef="#br0">7983 10382 8107,'0'-7'354,"0"2"1019,0 5-911,0 5 0,-1 7-12,-3 7 0,3 2-127,-3 2 0,3 1-195,1 3 0,-2-2 109,-1 6 1,1-1-180,-1 4 0,1-3-98,2-1 1,-3-3-90,-1 3 1,0-4 32,4 0 0,0-1 44,0-3 1,-4-3-71,0 0 1,1-5 68,3 2 1,0-4 262,0 0 0,0-5-135,0 1 0,0-4 452,0 3-171,5-4 1,-3 2-170,6-5 1,-1 4 102,5 0 0,-1-1-59,1-3 0,4 0-28,3 0 0,3-3-1,1-1 1,-1-1-228,1 1 0,-1 3-61,-3-3 0,2-1-132,-2 1 0,-2 0 233,-2 4 0,2 0-20,-2 0 1,-4 0-1865,-3 0 1,-4 0-88,3 0 1956,-4 0 0,2 5 0,-5 2 0</inkml:trace>
  <inkml:trace contextRef="#ctx0" brushRef="#br0">9594 10142 8288,'0'-7'-277,"5"-3"210,-4 9 506,4-4 4,-5 5 0,0-1 328,0-3-8,0 3-89,0-5-163,0 6-313,-5 6 0,-1 0 57,-6 5 0,-1 6-159,-2 2 1,-3 4 95,-4 3 1,3 1-205,0 7 1,1-2-5,-1 6 0,1 1 191,3-1 0,2 6-247,-2-3 0,3 0 41,5 1 0,-3 0 117,2 4 0,3-2-16,1-2 0,3-2-29,1-2 1,1-6 11,3 2 0,4-7-24,7 0 1,-3-4 53,4-4 1,1-2-14,2-1 0,-2-4 97,-2 4 0,2-8-89,-2 0 1,0-2-218,-3 2 0,-1 1 100,0-5-608,1 5 0,-1-8-753,1 3-651,-6-3 829,4-1 1,-7 0 66,4 0 1155,-4 0 0,12-5 0,-2-1 0</inkml:trace>
  <inkml:trace contextRef="#ctx0" brushRef="#br0">10028 10610 8214,'0'-11'-181,"0"-1"1,0 5 713,0-1 0,-2 2-62,-2-2 1,-2-1-92,-5 5 1,-1-1-133,1 1 0,-6 3-104,-2-3 1,-2 4-28,-2 4 1,0 1 121,0 3 0,0 6-172,1-3 1,0 8 107,3 0 0,2-1-276,6 1 1,0 0 83,-1 4 1,6-1-53,2-3 0,3 1 91,1-5 0,1 4-273,3-4 1,3 1 56,9-5 0,1-1-7,6-2 1,0-3-34,0-5 0,0 0 153,0 0 1,-1-1 189,1-3 1,0-3-114,0-4 0,-4 0 81,0-1 0,-5 1-56,1-1 1,-6 1 168,-1-1 0,-6 1-5,2 0 1,1 3 176,-1 0-173,0 6 37,-4-3-152,0 5 8,-5 0 0,2 1-281,-4 3 0,4 3 68,-1 9 1,-1-4 180,1 4 0,1 0 31,3-1 0,0 4 5,0-3 0,0 0-18,0-1 0,5-2-30,2 2 0,3-6-90,2-1 0,-1-2 109,1 2 1,3 1-439,0-6 0,0 1 164,-3-4 1,-1 0-659,1 0 0,3 0 201,0 0 1,0-1 673,-3-3 0,-1-2 0,1-6 0</inkml:trace>
  <inkml:trace contextRef="#ctx0" brushRef="#br0">10873 10393 8152,'0'-14'785,"0"3"13,0 7-590,0-1 33,-5 5 1,-2 4 167,-4-1 1,-2 7-186,-2 2 1,1-1-47,-5 5 0,4 1-63,-4 2 1,-2-1 74,-5 1 0,2 0-238,-3 4 1,3-4 48,1 0 0,0-1-83,0 1 1,6-3 29,1-4 1,4-1 197,0 1 0,5-1-88,-1 1 0,5-5 90,0 1-146,1-1 1,2 5 78,0-1 1,2-3 48,1-1 0,5 0-27,7 0 1,0 2 129,8-5 1,-2 1-97,5-1 0,0-3 62,0 3 0,-2-1-155,3 0 1,-3-1 13,-1 1 0,-1 0-253,-3 1 0,1-3 101,-5 3 0,0-2 150,-3 2 1,-5-3-42,1 3 0,-4-2-1390,3-2 1,-4 1-207,1 3 1581,-3-3 0,-11 9 0,-3-4 0</inkml:trace>
  <inkml:trace contextRef="#ctx0" brushRef="#br0">11238 10324 8083,'-5'-29'786,"4"6"-415,-3 8 0,3 6-382,1 2 0,0 3 214,0-4 673,0 6-79,0-8 9,0 8-748,0-3 45,0 20 0,0 1 28,0 14 1,-4-1 102,0 2 0,0 6-174,4-3 0,0 3 144,0-3 1,0 4-193,0 0 0,0 0 36,0-4 1,0 1-114,0-1 0,4-5-80,0-2 1,0-3 100,-4-1 0,1-6-147,3-1 149,-3-4 0,4-4 137,-5 0-121,0-6 489,0 3-312,0-15 1,4 6-42,0-7 1,3 2-150,-3-2 1,5-5 116,-1 1 0,1 0-206,-2 3 0,7 1 63,-2 0 1,1-1-112,-1 1 0,4 1 31,3 2 1,-1-1-33,1 5 1,0 1 52,4 3 0,0 0 32,0 0 0,-4 0-1,0 0 0,-5 1-7,1 3 1,-2-2 227,-2 6 1,-1-1-53,-2 5 0,-3-5 23,-5 1 1,0 0-68,0 3 1,0 2 133,0 2 0,-9-2-86,-2 2 0,-8-2-53,0-2 0,-3 0-19,-1 1 0,-1-1 31,-3 1 0,3-2-160,-2-3 0,2 2 92,1-5 1,0 0-628,0-4 0,5 0 251,3 0 1,2 0-452,2 0 1,5-1 58,2-3 1,3 1 796,1-4 0,0-1 0,0-3 0</inkml:trace>
  <inkml:trace contextRef="#ctx0" brushRef="#br0">11786 10062 8314,'0'-7'-9,"4"1"7,0 2 10,5 3 38,-8-4 0,5 5 33,-2 0 1111,3 5-731,4 1 1,-2 6 342,2-1-473,-2 6 0,8-1 17,-6 3 0,4 4-79,1 0 1,4 0-7,-1 3 0,-1 4-24,1 0 1,-5 2-78,1-2 1,-2 3 82,-2-2 0,0 0-216,1 0 1,-2 2-63,-2-3 0,-3-1-83,-5 2 0,0-2 48,0 2 1,-2 2-77,-1-3 1,-5-1-39,-7 2 0,1-5 133,-5 5 0,0-6-192,-4 2 0,-4-4 52,1-4 0,-1 1-712,4-5 0,4 0 50,0-3 853,5-6 0,-7 4 0,3-3 0</inkml:trace>
  <inkml:trace contextRef="#ctx0" brushRef="#br1">3095 15624 9341,'0'-7'-457,"0"1"663,0 2 241,5 3 14,-4-4 27,10 0-275,-5 4 0,4-6-93,-2 3 0,2 3 138,-3-3 1,0-1-149,0 1 0,1 1 10,3 3 1,1-4-82,-1 0 0,1 0 53,-1 4 1,1-1-135,-1-3 1,0 3 102,1-3 0,-1 3-150,1 1 1,3-1 54,0-3 1,2 2 54,-2-1 1,3 1-133,4 2 1,1 0 92,0 0 0,0 0 2,0 0 1,5 0-1,2 0 1,1 0-4,3 0 0,-6 0 13,6 0 0,-2 0-9,2 0 0,-4 0 16,1 0 1,-4 0 5,3 0 1,-3 0 16,3 0 1,-3 0-26,3 0 1,1-1 3,3-3 0,2 3-3,2-3 1,-2 3-4,6 1 0,-5 0-6,1 0 0,1-4 2,0 0 0,-1 1 2,-4 3 1,0 0 0,0 0 1,4 0 5,1 0 0,-1 1 3,-4 3 1,0-3 1,0 3 1,-3 1-19,-1-1 0,-3 1 1,3-2 1,-4-1-35,0 2 1,-1-3 2,-3-1 0,1 0-151,0 0 0,-1 0 106,-3 0 0,1 0 52,-5 0 1,-1-1-445,-6-3-34,2 2 0,-10-3 28,0 5 486,-5 0 1,-17 0 0,-2 0 0</inkml:trace>
  <inkml:trace contextRef="#ctx0" brushRef="#br2">5059 13557 8462,'6'-12'-1422,"-5"5"1171,3-1 364,-3 5 73,-1-7-88,0 9 1,-1-8 38,-3 5-53,3 0 1,-6 1 101,3-1-4,3 0-12,-4 4-95,5-5-9,0 4-39,0-4 0,0 6-8,0 3 1,0-2 53,0 6 1,0-1-24,0 5 0,0-1-6,0 1 0,0 4 1,0 3 1,1 3-1,3 1 1,-3 0-2,3-1 1,-3 2 3,-1 3 0,4-3-3,0 3 1,1 1-10,-1-2 1,-3 5-12,3-4 0,-1 0 16,0 0 0,-1-3 2,1 3 1,-1 2-16,-2 2 0,0 2-1,0 1 1,0-4-7,0 1 0,0-1-7,0 4 0,0-1-26,0-2 0,0 2-1,0-3 1,0-1-49,0 2 1,0-4 68,0 3 0,4-5-34,-1 2 1,1 1 34,-4-1 0,0 3 1,0-3 1,0 1-18,0-2 118,0-2-108,0 9 1,0-5 2,0 3 1,-4 2 14,1-3 54,-1 3 1,0 1-1,0-1 23,2-2 1,0 1 102,2-6 1,0 5-143,0-5 1,2 1 10,1-4 1,2-4-37,3 0 0,1-4-117,-5 4 1,3-5 68,-3 1 0,4-2-20,-4-1 0,3-1-19,-3 0 1,0 1 54,-4-1 1,0-3-139,0-1 1,1-3 117,3 4-609,-3-6 205,4 3 1,-4-5-95,3 0 1,-1 0-17,4 0 532,-4-5 0,7-6 0,-4-7 0</inkml:trace>
  <inkml:trace contextRef="#ctx0" brushRef="#br2">5185 13557 8287,'-8'-8'-384,"1"0"0,4 5 135,-1-5 287,3 5 186,1-2-2,0 5 1,5 0-106,3 0 0,3 0-27,5 0 1,1 0-73,6 0 0,4 0 66,-1 0 1,5 0-84,-4 0 0,4-1 36,0-3 1,2 3-3,1-3 0,4 3-24,0 1 1,4 0-18,-4 0 1,5 0-13,-1 0 1,-1 0-13,1 0 1,-1 0-17,5 0 1,0 0-55,0 0 1,2 0-1,5 0 0,-3 0-134,7 0 1,-7 0 214,4 0 1,-1 0 11,4 0 1,-24 0 0,0 0 0,1 0 1,1 0-1,0-2 1,1 0 3,-2 0 0,0 0 0,0 0 0,1 0 3,-1 2 0,0 0 0,2-1 0,1-1-193,-1 0 1,0 0 0,2 0 0,1 0 191,-1 2 1,0 0 0,0 0 0,-1 0 2,2 0 0,-2 0 0,-1 0 0,0 0 1,0 0 1,0 0 0,1 0 0,1 0-2,0 0 0,0 0 0,0 0 0,0 0 6,2 0 0,0 0 1,-3 0-1,0-1 1,2-1 1,2 0-1,-3 1 1,1 1-7,1-2 1,0 0-1,-1 1 1,-1 1-2,2 0 1,0 0 0,-1-1-1,0 0-2,2-1 1,1 1 0,-1 0 0,0 0 3,-1-1 0,0 0 0,-2 1 0,0 0 0,0-1 1,0 0-1,-3 1 1,1 1 11,0-2 0,0 0 1,0 1-1,-1 1 0,2 0 0,-1 0 1,-3-1-1,1 1-157,2-2 1,0 0-1,-3 1 1,0 0 142,1 0 0,1-1 0,-1 1 0,-1 0 3,28 1 1,-1 0 9,0 0 0,-4-3 20,-24 1 1,1 0 0,27-2-17,-3 4 1,0-1-30,0-3 1,3 3 5,-28-1 1,0 0 0,28 1-3,5 1 0,-9-2 31,-3-2 1,-5 3-28,2-3 1,-4 3 53,0 1 0,0 0-41,0 0 1,-1 0 81,1 0 0,0 0-65,-1 0 1,1 0 1,0 0 0,1-1-30,2-3 1,-6 3 0,3-3 1,-4 1 167,0 0 1,0 1-173,-8-1 0,1 0 268,-8-1 1,-2 3-264,-6-3 0,2 3 132,-6 1 1,0-4-221,-3 0 0,-1 0-164,0 4 0,-3 0-663,0 0 162,-6 5 750,3 2 0,-10 4 0,-1 1 0</inkml:trace>
  <inkml:trace contextRef="#ctx0" brushRef="#br2">11318 13420 8495,'0'-12'-437,"0"6"623,0-4-101,0 8 303,0-3 282,0 5-593,5 0 1,-4 5-192,3 3 0,-3 2 156,-1 2 0,0 3 60,0 0 1,0 5-45,0-1 0,0 4 7,0 4 0,0-2-32,0 6 1,-3-1 51,-1 4 0,0 1-2,4-1 0,-1 0 40,-3 0-45,3 1-88,-4-1 1,5 1 43,0 4 1,0-4-15,0 3 0,1 1 24,3 0 0,-3 2 3,3-3 0,-2 6 32,2-2 1,-1-2-33,4 2 0,-4-5 122,1 1 1,-2-1-98,2 1 1,-3-3 10,3 3 1,1 2-11,-1-2 1,1 0-12,-1-4 1,-3 0 0,3 1 0,1-1 4,-1 0 0,0-3-77,-4-1 76,0-5-30,0 8 1,0-8-63,0 1 0,0-2 66,0-1 0,0 2-45,0-2 0,0 3 4,0-7 0,0 1-13,0-1 1,0 1 6,0-4 1,0 0-7,0-1 0,0-2 24,0 2 1,0-2-10,0-2 0,0 1 31,0-1-17,0 1 0,0-1 4,0 0 1,0-3-41,0 0 0,0-4-25,0 3-38,0-4 1,3 3-407,1-2-117,0-3 202,1 4-914,1-5 92,6 0 488,-6 0 0,1 0 738,-4 0 0,-1 5 0,3 2 0</inkml:trace>
  <inkml:trace contextRef="#ctx0" brushRef="#br2">11467 15555 8355,'-12'-6'0,"5"-3"-306,-1 5-18,5-5 1,-2 7 371,5-6 35,0 6 1,0-5 375,0 3-159,0 3-95,0-4-96,0 5-30,5 0 12,2 0 1,4 0-1,1 0 1,0 0-104,3 0 1,-1 0 97,5 0 1,0-1-150,4-3 1,3 3 118,4-3 0,1 3 18,7 1 0,-2-2-34,3-1 0,1 1-17,6-1 0,5 0-103,2-1 1,-2 3 116,-2-3 1,6 3-226,-2 1 0,4 0 232,-7 0 0,5 0-53,3 0 0,0 0 24,7 0 0,-2 1-10,-31 1 0,1 0 1,30-1-7,-2 3 1,-28-3 0,1-1-162,2 0 0,1 0 0,-1 0 0,-1 0 175,30 0 1,-32 2 0,0 0-1,27 2 0,-27-2 0,-1 0-1,29-2 0,0 3 0,-4 1 1,-5 1-16,-2-1 0,-3-3 62,-2 3 1,0-1 10,-3 1 1,-2-3 26,-2 3 1,-1 1-57,5-1 0,-4-1 8,4-3 0,-5 0 195,1 0 1,-3 0-229,0 0 0,-3 0 351,-1 0 0,-3 0-227,-5 0 1,0 0 93,-1 0 1,-4 0-115,-3 0 1,2 0-70,-2 0 0,0 0-51,-3 0 1,-1 0 3,1 0 1,-5 0-305,1 0-705,-6 0 702,3 0 0,-6 0 303,-3 0 0,-12 5 0,-8 2 0</inkml:trace>
  <inkml:trace contextRef="#ctx0" brushRef="#br2">5185 15978 7968,'0'-7'-1204,"0"1"1748,0 2 1,-1 3-187,-3-3 1,1 3-171,-4 1 0,3 0-158,-4 0 0,-3 1 18,-4 3 1,-6 2 9,2 6 1,-1 3 35,1 0 0,-2 6-89,1-2 1,4-2 25,1 2 1,2-1-20,2 1 0,3 1-101,0-4 1,6 0 70,-2-1 0,3-2-97,1 2 1,0-6 17,0-1 1,5-4-79,3 3 0,2-4 145,1 1 0,6-4-3,2-4 1,2 0 37,2-7 0,0 2 4,0-7 0,-2 0 233,-2 1 0,2-4-82,-6 3 1,0-3 98,-4 4 1,1 0 46,-1 4 1,-4-1-128,-4 1 0,-1 3-2,-2 1 1,0 3 221,0-4-183,0 6-110,-5-4 0,0 8-241,-3 2 1,-1 2 57,5 5 1,-3 2-37,3 2 1,-1-1 20,1 5 1,3-4 37,-3 4 0,3-1 64,1 1 1,5 2-21,2-6 1,3 4 58,2-4 0,1 0 20,2-3 0,1-1-51,3 1 1,3-1 10,-3 0 1,3-4-476,0-3 0,1-3-95,0-1 1,4 0-302,-1 0 1,1 0 841,-4 0 0,5 0 0,1 0 0</inkml:trace>
  <inkml:trace contextRef="#ctx0" brushRef="#br2">11295 16035 8354,'0'-12'-20,"0"1"1,0 3 388,0 1-156,0 4 106,0-2 93,0 5-271,0 5 1,0 3-215,0 7 0,0-1 214,0 5 0,0 0 15,0 4 0,0 0-118,0 0 0,0 3 88,0 1 1,0 0-167,0-5 1,0 3 14,0 1 1,0-2-79,0 3 1,0-7 131,0-1 0,0-1-135,0 1 0,0-2 34,0-6-24,0 0-13,0 1 76,0-6 367,0-1-130,0-5-145,0-5 1,0 3-28,0-6 0,4 4 1,0-3 1,1-1-31,-1-3 0,2-1 52,5 1 1,1-1-221,-1 1 0,2 0 104,2-1 0,-1 4-92,5 1 1,-1 1 44,1-2 0,3 2 31,-3 2 1,2 2 69,2-1 1,-4 1 7,0 2 0,-1 0 6,1 0 0,-3 0 119,-4 0 1,-1 4-97,1 0 1,-6 5-20,-2-1 1,-3-2 16,-1 1 1,-1 1-4,-3 4 0,-4-1 0,-7 0 0,-4 2-22,-7 2 1,0-2-9,-4 2 0,1-2-23,-2-2 1,-1-1 31,6-2 0,3-3-8,4-5 1,5 0 5,-1 0 1,2-5-234,1-3 1,1-2-66,0-1 296,-1-1 0,-4-4 0,-2-2 0</inkml:trace>
  <inkml:trace contextRef="#ctx0" brushRef="#br2">3689 12906 8451,'0'7'0,"0"1"0,0-1 0,0 5 0,0-1 0,0 1 0,1 4 0,3 3 0,-1-1 0,4 1 0,-3-1 0,4 1 0,-2 1 1072,2-5 1,0 4-925,-4-3 1,4-1-400,-4-4 1,-1 4 120,-3 1 1,0-5-1095,0-3 745,0-1 0,0 1-254,0 0 733,0-6 0,-5 8 0,-1-3 0</inkml:trace>
  <inkml:trace contextRef="#ctx0" brushRef="#br2">3301 13408 8399,'-18'0'270,"6"0"708,2 0-902,9 0 1,-3 0-23,8 0 0,-1 1 369,4 3 1,1-3-154,3 3 1,4-1-64,1 1 0,5-3 18,2 3 1,4-3-1,3-1 1,10 0-48,1 0 0,5-1-399,7-3 0,4-2 193,4-6 0,-28 6 1,-1 1 125,29-7 1,-1 2-156,-7 2 0,-2 0 28,-6 4 0,0-4-87,-3 4 0,-3 1 27,-5 3 1,-1-4 47,-2 0 0,0 0-1,-4 4 0,-4 0-14,-4 0 0,-5 0-314,1 0 1,-2 0-98,-2 0-469,-4 0 329,-2 0 1,-7 0-179,-1 0 1,-5 1 784,-7 3 0,-3 3 0,-5 4 0</inkml:trace>
  <inkml:trace contextRef="#ctx0" brushRef="#br2">3438 13579 8760,'0'12'479,"0"-1"-314,0 1-41,0-1 0,0 2-39,0 2 1,0-1 146,0 5-344,0-5 88,0 8 1,0-9 251,0 7-393,0-1 95,0 3 1,0-3 92,0 0 0,0-3-141,0 3 1,0-5-134,0 1 261,0-2 0,-2-3-63,-1-3 33,1 4-11,-3-10 14,5 4 1,-1-5-4,-3 0 1,3-1 247,-3-3 1,3 1 11,1-4 0,0 3-191,0-4 1,1 1 13,3-5 0,-2 2-99,6 2 1,0-2 77,3 3 1,1 0-11,-1 0 0,2 3-35,2-4 1,-1 6 16,5-2 1,-5-1 19,1 1 1,2 0 2,-2 4 1,0 0-33,-4 0 1,1 2 56,-1 1-173,-4-1 0,1 8 101,-4-3 0,0 0-9,-4 0 0,-1 1 6,-3 3 0,-2 1-7,-6-1 0,0 1-49,-4-1 0,2 0-94,-5 1 1,2-1 84,-2 1 0,-2-1 31,6 1 1,-4-6 87,4-2 1,-2 1-89,2-1 1,2-1-6,-2-3 0,2 0-84,2 0 0,3 0-408,1 0 243,4 0 0,-2-1-242,5-3 1,0 2 542,0-6 0,10 1 0,3-5 0</inkml:trace>
  <inkml:trace contextRef="#ctx0" brushRef="#br2">3792 13785 8526,'-12'-6'1256,"6"1"-249,1-1-429,5 5-492,0-4 137,0 5-175,5 0 0,1 0 146,6 0 1,0 0-133,4 0 1,-2-4 255,5 1-375,0-1 87,-2-1 1,1 3 49,-3-1 0,-2-3-301,2 3 205,3-6 0,-5 8-550,2-3-150,-7 2 243,-3 2-1576,-5 0 1056,0 6-139,0-5 1132,0 9 0,-5-4 0,-2 6 0</inkml:trace>
  <inkml:trace contextRef="#ctx0" brushRef="#br2">4317 13796 8326,'0'-11'205,"0"0"699,0-1-74,0 1-449,0-1 1,0 5-56,0-1 1,-1 6-166,-3-2 0,1 1-106,-4-1 166,-1 3 0,-3-4 32,-1 5 0,1 1-757,0 3 1,-5 1 248,1 3 0,0 3 58,3 1 1,0-1 126,-3 4-80,7-2 136,-7 3 0,10-3-5,-3 2 0,-1-2 13,5-1 1,1-1-52,3 0 0,0 1-5,0-1 1,1-3-77,3-1 0,2-4 108,5 1 1,1-3-53,-1-1 1,1 0 12,-1 0 0,4 0-9,0 0 1,1-5 50,-5-3 1,1 2 5,-1-2 0,0 5 28,1-5 1,-5 2 18,1-2 1,-4-1 211,3 5-250,-4-5 0,6 7 257,-5-6-124,0 6-45,-4-3-85,0 5-114,0 5 0,0 1 160,0 6 1,-2-1-8,-2 0 0,3 1 47,-3-1 1,3 1-74,1-1 1,0 0 189,0 1 0,0-1-31,0 1 1,4-5-38,0 1 1,5-2-3,-2 2 0,3 1 8,2-5 1,-3-1 41,2-3 0,-2 0 133,6 0 1,-1-3-320,1-1 1,-2-5 101,2 1 0,-2-2-736,-2-1 0,0 3-980,-4 0 1626,3 6 0,-13-8 0,1 3 0</inkml:trace>
  <inkml:trace contextRef="#ctx0" brushRef="#br0">13842 13465 8230,'0'-7'-353,"0"-1"412,0 0 286,0-3 0,0 0 34,0-1 121,0 6-188,0-4 0,0 7 196,0-5 62,0 1-3,0-5-68,0 1 222,0 5-347,0-5-313,-5 10 32,4-4 0,-9 6 73,2 3 1,-2 4-227,-2 7 0,1 3 130,0 5 1,3 0-99,0-1 1,2 6 5,-2 3 1,-1-2-3,6 1 0,-1 1-21,4 3 0,0-3 54,0-1 1,5 0-95,3 5 1,0-1 101,0 0 1,2-3-19,-2-1 1,2-1 8,1 2 1,-3-2-5,0-2 1,-6-6-71,2 6 75,-3-11 1,4 11 0,-3-11-97,1 4 99,-1 1-1,-7-8-205,-2 8 91,-4-8 1,-1 7 84,1-4-469,0-1 275,-1-4 0,1 1 0,-1-1-549,1 1 445,-1-6 0,1 3-683,0-5 445,-1-1 237,1-3 0,-1 0-259,1 0 0,0 0-282,-1 0 241,1-5 617,-1-1 0,1-5 0,-1-1 0</inkml:trace>
  <inkml:trace contextRef="#ctx0" brushRef="#br0">13499 14128 8230,'6'-12'0,"-4"1"350,6-1 1,-1 1-2,5 0 1,-1 3-40,1 0 1,-1 2 33,0-2 1,2-1 102,2 6 1,3-5-76,5 4 1,0-3 95,0 3 0,1-4 101,2 4-319,-2-5-48,9 8 1,-8-8-185,1 6 1,-2-5-269,-1 4 1,-5-1-324,-3 1 0,-2 3-176,-2-3-578,1 3 1327,-6 1 0,4 0 0,-3 0 0</inkml:trace>
  <inkml:trace contextRef="#ctx0" brushRef="#br0">14025 14025 8223,'0'-7'-1199,"0"-3"1907,0 9 0,0-5 114,0 2-158,0 3 82,0-4-399,0 5 1,5 0 40,3 0 1,-2 3-125,1 1 0,1 9-31,4-2 0,-5 3-69,1-2 0,-1 3 116,5 0 0,-1 5-131,1-1 1,-1 3 7,0 1 0,1 0-140,-1 0 1,5-1-5,-1 1 1,0 0-184,-4 0 1,1 0 114,-1 0 0,-3-6-183,-1-1 1,0-4-200,0 0 1,0-2 207,-3-3 0,-3 0-591,3-3-332,-3-3-508,-1 4 72,0-5 1188,-5 0 0,4-1 400,-3-3 0,-8-2 0,0-6 0</inkml:trace>
  <inkml:trace contextRef="#ctx0" brushRef="#br0">14265 14025 8223,'6'-18'150,"-2"3"0,-2 2 523,2 2-43,-3-1 31,5 1-8,-6-1-218,0 6 0,-2 7-374,-2 11 1,-2 0 81,-5 8 0,-1 4-174,1 6 0,-6 3-54,-2 1 1,2 2-98,-3 2 0,1-3 50,-3 4 0,4-4-89,3-1 1,-2-4-86,2-4 1,1-2-118,6-1 0,-1-9-539,6-2 444,-1-9-60,4 7-575,0-8 1153,0 3 0,5-10 0,1-2 0</inkml:trace>
  <inkml:trace contextRef="#ctx0" brushRef="#br0">14779 13340 8200,'5'-12'457,"-4"1"-87,4-1 173,-5 6 61,0-4-364,-5 9 0,2-5 15,-4 6 1,3 0 6,-4 0 0,2 6-15,-2 1 0,-2 7-178,3 1 0,-4 6 52,0-2 0,0 4-211,-1 3 1,1 0-15,-1 4 1,1-2-35,0 6 0,0-2 111,4 6 0,-3 1-79,2-1 0,2 6 79,-2-3 0,6 3-18,-2-3 1,-1 3 20,1-6 0,0 0 27,4-4 0,1-5-33,3-2 1,1-3 33,3-1 8,2-5-12,1 3 1,2-8 0,2 2 138,-2-2-132,-2-2 1,1-3-13,-1-1 1,1-3 1,-1 4 1,-3-6-174,-1 2 1,-3-3 54,4-1-726,-6 0 248,3 5 144,-5-3-592,0 3 836,0-5 0,-5 0 1,-1 0-1</inkml:trace>
  <inkml:trace contextRef="#ctx0" brushRef="#br0">14870 13762 8178,'0'-7'241,"0"-1"366,0 5-219,0-2 0,0 7-22,0 1-191,0 4 23,5 4 1,0 2 45,3 2 0,3-1-16,1 5 1,-1-4-23,4 4 1,-1 0-107,1 4 1,-2-4-198,2 0 1,2-4 89,-2 5 0,0-7-123,-3 3 1,-5-4 66,1 0 1,-2-1-634,2 1 388,2-6 107,-9 4-447,4-9 121,-5 5 164,0-1-913,0-4 236,0 4 864,0-5 0,0-5 0,0-1 1</inkml:trace>
  <inkml:trace contextRef="#ctx0" brushRef="#br0">15133 13774 8178,'-2'-17'123,"-1"6"488,1-1-31,-3 6-270,0 0 0,-1 6 0,-6 7 0,5 5-4,-1 3-61,1 3-47,-5 4 1,1 3-169,-1 1 1,1-2 75,-1 3 1,1 1-454,0-2 271,-1 1-9,1 1-928,-1-4 701,6-1 0,-3-3-128,5-4 0,-1-1-1016,1-4 577,3 1 185,-4-6 694,5-1 0,5-10 0,1-1 0</inkml:trace>
  <inkml:trace contextRef="#ctx0" brushRef="#br0">15213 13260 8185,'0'-12'0,"0"1"793,0 4 46,0 2-406,0 5 1,5 0 110,2 0 1,3 5-165,2 3 1,1 3-91,2 5 0,1-2 77,3 5 46,3 0-115,-9 4 0,7 1 29,-5 2-327,0 4 0,7 9 0,2 1 0</inkml:trace>
  <inkml:trace contextRef="#ctx0" brushRef="#br0">15327 14150 8185,'-5'12'629,"3"-5"-539,-1 1-90,-4-5 0,6 2 0,-4-5 0</inkml:trace>
  <inkml:trace contextRef="#ctx0" brushRef="#br0">15235 14242 8300,'7'0'-1602,"-2"0"2752,-5 0-14,5 0-361,-4 0-346,9-5 0,-7 3-34,5-1 0,-5-2-90,5 1 0,-4-1 81,3 1-59,-4 3-103,7-10 1,-7 9-40,4-6 0,0 5-1,0-5 1,2 4-136,-5-4 1,3 5 115,-3-5 1,4 4-182,-4-3-7,5-1-52,-8-3 175,9-1 0,-7 5-22,4-1 0,-3 0-136,4-3 0,-5 0 57,5-1 1,-5 1 7,0-1 1,2 1 60,-1-1 1,1 1-7,-1 0-198,-3 4 87,4-3 1,-5 4 85,0-6 0,0 1-12,0-1 1,4 5-8,0-1 0,0 1 1,-4-5-7,0 1 1,0-1 74,0 1-49,0 0 1,0-1-162,0 1-189,0-1 300,0 1 1,0 3-19,0 1 1,0-1-3,0-3 0,0-1 23,0 1 0,0 3-13,0 0 1,0 1 0,0-5-3,0 1 1,0 3 45,0 1-49,0-1 59,-5-3-15,4-1-4,-5 1 0,6 3-7,0 1 1,0 3 10,0-4-12,0 6-4,0-8 1,-3 7-545,-1-5 171,0 6-1003,-1-8 611,4 8 278,-4-3-1802,5 5 2288,0-5 0,0 4 0,0-4 0</inkml:trace>
  <inkml:trace contextRef="#ctx0" brushRef="#br0">15921 13774 8129,'-7'-7'1187,"2"2"-140,5 5-493,0-5-270,5 4-88,-3-4 0,8 5 132,-3 0 0,7 0-33,2 0 0,3-4 97,-4 0 40,5 0-236,-2-1 0,5 3-30,0-6-131,-1 6 177,1-9 1,-1 9-336,-3-6 0,1 6 123,-5-2-1188,1 3 847,-5 1 1,-3 0 75,-1 0-658,-4 0 192,2 0 602,-5 0 0,-10 5 0,-3 1 0</inkml:trace>
  <inkml:trace contextRef="#ctx0" brushRef="#br0">15932 13945 9138,'12'0'1078,"-1"0"0,0 0-778,1 0 0,-1 0 285,1 0 0,4-1 401,3-3 0,3 3-292,1-3-506,-6-3 14,5 6 0,-6-4-213,3 5 1,3-4-361,-3 0 1,-1-1 188,1 2 0,-5 1-618,1-2-3122,-2 3 3922,-2 1 0</inkml:trace>
  <inkml:trace contextRef="#ctx0" brushRef="#br0">16914 12586 7202,'-6'-7'-372,"1"2"807,5 0-113,0 4 145,0-4-220,0 0 171,0 4-138,0-4 1075,0 5-1136,0-6 27,0 5-225,0-4 401,0 5-603,-5 0 155,-2 0 0,0 4 88,-1 0-237,1 5 121,-5-8 0,1 9-164,-1-2 286,1 2-67,0 1-132,-1-4 143,6 3 1,-3-4-8,5 5-61,-5 1 61,8-1 0,-5 1-2,2-1 1,2 1 0,-1-1 1,1 0-8,2 1 0,0 3-6,0 0 1,0 2-4,0-2 1,0-2 8,0 2 0,0 1 2,0 0 1,0 4 0,0-7 141,0 3-138,0 1 1,0-3 31,0 5 0,4-4 6,0 4 0,1-4 150,-1 4-6,-3-5-156,4 8 1,-1-5 111,0 6 1,0-4-79,-4 0 1,0 0-32,0 4 26,0 0 20,0 5-274,0-4 236,0 4 0,0-1 33,0-1-192,0 6 63,-5-8 0,2 8 46,-5-5 0,5-1-15,-5-3 0,4 0-90,-3 0 1,3-2 26,-4-2 0,6 2-5,-2-6 0,1 4 33,-1-4 1,3 0-5,-3-3 0,3-1-14,1 1 1,0-5-9,0 1 1,0-4-54,0 3-9,0-4 134,0 2-58,0-5 13,5 0-12,-4 0 29,10 0 1,-9 0 11,6 0 1,-4 1-27,3 3-23,1-3 208,3 4-160,1-5 0,-5 0 67,1 0 1,-4 0-64,3 0 0,-3 2 35,4 1 1,-4-1-21,3 1 1,-3-1 323,4-2-308,-6 5 241,3 1-111,-5 0 0,4 1 25,0-3-56,0 2 1,-4 5-56,0 1 1,-2-2 4,-1-2 1,0 2-22,-5-3 1,5 4 31,-5 0 0,4 0-110,-3 1 1,3 3 78,-4 0 1,6 0-17,-2-3 1,-1 1 37,1 2 0,-4 1 7,4 3 0,-4 4 5,0 0 0,2 0-24,-2 3 1,4 2-67,-3-1 0,3 5 66,-4-2 0,6 2-51,-2-2 1,-1 3 46,1-2 1,0 1-13,4-2 1,0 3-135,0-2 1,5 0 40,3 0 0,-2 0 109,2-4 1,-1 4-45,5-5 1,-1 1 18,1-4 0,-1 1-17,1 2 0,-6-1 8,-2 1 1,1 0-6,-1 0 0,-1-2 1,-3 3 0,0-3-12,0-1 0,0-2 4,0-1 0,0 0-4,0-5 1,0 0 3,0-3 1,4-1 60,0 1 1,1-6-57,-1-2 77,-3 2 2,9-5-33,-3 4 0,0-5 37,1 0 1,-4 0 20,3 0 1,-3 0-23,4 0 0,-5 0 119,5 0 0,0 0-99,3 0 0,1 0-29,-1 0 1,0 0-215,1 0 1,-1 0 118,1 0 1,-1 0 48,1 0 0,-5-1-233,1-3-455,-1 3-597,0-9 485,-2 9-1344,-5-4 2115,0-1 0,-5 0 0,-2-5 0</inkml:trace>
  <inkml:trace contextRef="#ctx0" brushRef="#br0">17931 12414 8261,'-5'-6'0,"3"-4"233,-3 9 473,5-4-231,0 0-222,0 3-123,0-3 531,0 5-410,0 5 0,2-2 253,1 4-472,-1 1 140,3 3 0,-1 2-35,-1 2 141,1-2-119,-4 9 1,1-8-282,3 5 99,-2-5-40,3 7-250,-5-3 221,5 0 0,-4 2 8,3-5 0,-2 4-142,2-3 1,-1-1 36,4-4-812,-4 1 611,2-1 0,-4-3-1313,3-1 1703,-3 1 0,4 3 0,-5 1 0</inkml:trace>
  <inkml:trace contextRef="#ctx0" brushRef="#br0">17360 12951 8293,'0'-6'1411,"5"1"-1044,1 5 1,7 0 403,2 0-455,-2 0-126,13 0 0,-5-1 119,9-3 0,1 2-41,3-1 1,1 1-80,3 2 64,8 0-1048,1-5 851,4 4 50,0-4 1,2 1 304,8 0-509,-3-5 108,-24 9 1,-1-1 0,1-2 0,0 0 5,2 1 1,0 0-57,-2 2 0,-1-1 106,1-4 1,0 0-1,24 3-194,3-1 0,-5 0-623,-7-1 425,1 3 209,-15-4 1,5 5 16,-6 0 1,-5 0-134,-2 0 0,-7 0 192,-1 0-310,-5 0-53,2 0 1060,-4 0-963,-6 0 581,-1 0 0,-5-1-867,0-3 236,0 3-36,-5-5-1425,-6 6 1818,-2 0 0,-8 0 0,3 0 0</inkml:trace>
  <inkml:trace contextRef="#ctx0" brushRef="#br0">17508 13180 8152,'-5'-7'-880,"4"-3"1758,-9 9-504,8-4 135,-3 5-43,5 0 1,0 5-375,0 3 1,0 5-25,0 3-132,0 9 199,0-6 1,0 9-194,0-5-52,5 0 261,-3 0-189,3-1 22,-5 1 1,4-1 14,-1-3 0,1 1-105,-4-5 1,4 4 29,0-3 0,0-1-64,-4-4 0,0-3-55,0 0 158,0-6 162,0 3 65,0-5-120,0-5 0,0 3 16,0-6 0,0 4-14,0-4 196,0 1-96,0-5 1,0 5-45,0-1 0,5 1-38,2-5 0,3 2-133,2 2 1,1-2 89,2 3-186,-3 2 80,10 0 0,-7 1 101,8 0 1,-6 0-30,5 4 1,-3 0-135,1 0 1,0 0 99,-5 0 1,4 1 54,-4 3-34,1 3-8,-5 4 1,-3 0 15,-1 1 0,-4-1-9,1 1 0,-3-1 0,-1 0 1,-5 5-62,-3-1 1,-2 0-10,-1-3 1,-5 3 55,1 0-101,-5 0 91,7-8 0,-7 1 65,5-4 1,-6 1-71,2-1 1,1-3 136,-1 3 1,5-4-71,-1-4 0,1 2-33,-1-6 1,6 4-180,-2-3 0,3 3-695,1-4 365,1 6 0,6-4 505,0 2 0,6 2 0,0-3 0</inkml:trace>
  <inkml:trace contextRef="#ctx0" brushRef="#br0">18034 13385 7202,'0'-6'1569,"0"1"-727,0 5-365,5 0 0,-3 0-329,6 0 0,-1 0 101,5 0 0,-1 0-36,1 0 1,3 0-25,0 0 0,4 0-124,-4 0 0,2 0 57,-2 0 0,-2 0-275,2 0 1,-2 0-118,-2 0 1,-3 0-1165,-1 0-1384,-4 0 2818,7 0 0,-9 5 0,4 1 0</inkml:trace>
  <inkml:trace contextRef="#ctx0" brushRef="#br0">18707 13408 8206,'0'-11'104,"0"-1"97,0 1 0,-1 3 23,-3 1 1,2-1-16,-6-3 0,-1 3 130,-6 0 0,2 2 0,-2-2 0,-1 3-212,0 5 0,-3 0 95,4 0 1,-5 0-176,1 0 1,1 5-25,-1 3 1,5 2-39,-1 2 0,2-1 120,2 0 1,3 1-133,0-1 0,5 4 6,-5 1 0,6-1-125,-2-4 1,4 1-166,4-1 1,-2 1 119,6-1 1,1 0-46,6 1 1,-1-6-40,5-2 347,-5 2-139,7-4 0,-4 1 28,2-6 0,2 0 132,-2-5 1,-1 2-57,1-1 0,-5-4 212,1 4 0,-2-3 230,-1-2-348,-6 1 1,0 1 213,-2 2-239,-3 3-152,4 5 0,-10 0 72,-2 0 0,0 5-125,0 3 0,3 6 138,-4 1 1,6 1-11,-2 0 0,-1-3 154,1 7 1,0-7-104,4 3 1,0-4 44,0 0 0,4-1-66,0 1 0,5-1 12,-2 1 1,4-6-22,0-2 0,0-3-15,1-1 0,-1 0-18,1 0 0,-1 0-20,0 0 0,1 0-1644,-1 0 1188,1-5 1,-6 2 458,-2-4 0,-3-1 0,-1-3 0</inkml:trace>
  <inkml:trace contextRef="#ctx0" brushRef="#br0">20009 12654 8206,'0'-7'-2,"0"-1"1,-3 4 245,-1-3 65,0 4-62,4-2 315,0 5-191,0 5 6,0-4-192,0 10 1,0 0 84,0 8 1,0-1 15,0 1 0,0 4-37,0 3 1,0 2-82,0-1 0,0-3-124,0 3 1,0-2 34,0 2 0,0-3-182,0 2 1,1-1 162,3-3 0,-3-3-74,3 0 0,2-5-70,2 2 0,-2-4 61,2 0 1,-4-2-335,3-3 172,-4 4 64,2-10 1,-4 5-1183,3-2-95,-3-3-278,4 4 1676,-5-5 0,0 0 0,0 0 0</inkml:trace>
  <inkml:trace contextRef="#ctx0" brushRef="#br0">20204 12746 8174,'0'-12'-32,"5"1"1,-4 6 497,3 5 1,-3 5-104,-1 6 1,0 6 83,0 2 45,0 2-279,0 2 1,0 0 152,0 0-468,0 5 155,0-4 0,0 4 27,0-5 1,0-2-233,0-2 1,4 2-57,0-6 1,1 0 68,-2-4-45,-1 1 49,3-1-713,-5-4 47,0-2 264,0-5 1,0 0-1</inkml:trace>
  <inkml:trace contextRef="#ctx0" brushRef="#br0">20192 12940 8174,'12'0'39,"-1"0"170,0 0 1,1 0 125,-1 0 1,2-1 118,2-3 0,3 2-4,5-1 1,-2 0-142,-2-1 0,3 2-272,-3-6 0,1 6 190,-1-2-341,-2-3 166,-1 6 331,-3-4 82,3 0-3172,-4 4 2707,-6-9 0,-6 8 0,-6-3 0</inkml:trace>
  <inkml:trace contextRef="#ctx0" brushRef="#br0">20238 12711 8174,'0'-6'0,"5"-3"0,2 5 0,0-1 0,0 2 558,6 1-311,5-3 1,5 1 189,0 1 1,1-3 42,2 3 0,0 0-147,4-4 0,-3 3 55,3-4-144,-9 0-242,5 2 1,-9 1-185,2 5 0,-3 0-619,-4 0-1122,-6 0 1923,-1 0 0,-10 5 0,-1 1 0</inkml:trace>
  <inkml:trace contextRef="#ctx0" brushRef="#br0">21631 12860 8235,'6'-12'0,"0"1"238,-6 0 0,0 3 146,0 0-425,0 1 187,-6-5 0,0 1 60,-5 0 0,-1 0 0,1 4 1,-1-2-30,1 5-297,0 0 264,-6 4 1,1 0-106,-3 0-111,-3 0 186,4 5 1,-5-1-130,1 8 1,0-4 67,3 8-200,-3-4 81,10 5 1,-5-3 120,6 5-260,4-5 88,2 7 1,2-8 89,-1 2 1,1-1-101,7 1 1,2-3-19,6-1 1,0 1 53,4-5 1,1-2 89,6-1 0,0-2-85,0-2 236,0 0-84,0 0 1,-4-4-38,0 0 0,-4-1 338,4 1-315,-5-2 1,2-4 117,-4 2 42,-6-2-152,-1 3 1,-5 0 227,0-1-189,0 6-197,0-3 139,0 5-107,0 5 0,0 1 75,0 5 0,-1 1-11,-3-1 1,3 4-8,-3 1 1,3 0 1,1-1 1,0-2 12,0 2-13,5-2 11,-4-2-266,9 1 262,-3-1 1,4-1-79,1-2 1,3 1-171,0-5 0,5 0 197,-1-4-553,3 0 364,1 0 0,-4 0-577,0 0 0,-1-2 817,1-2 0,2-2 0,-3-5 0</inkml:trace>
  <inkml:trace contextRef="#ctx0" brushRef="#br0">22305 12597 8235,'0'-11'0,"0"3"40,0 1 239,0 4 7,0-2 14,0 5 50,-5 0 341,-1 5-339,-6 1 1,1 6 133,-1-1-348,1 1 49,-6 4 1,2-2-253,-8 5 0,3 0 130,-7 4 0,-1-1-254,2-3 0,-3 2 94,6-2-101,-8 3 127,12-4 0,-4-2-72,8-5 1,-1 1 56,0-1 0,5-3 100,3 0 85,6-6-68,-3 8-15,5-8 1,1 6 224,3-4-221,2 0 80,11 1 0,-3-4 157,5 3 1,-2 1-152,3-1 1,4 1 8,-5-1 0,5-3-28,-5 3 1,-1-3-3,1-1 1,-2 4-150,2 0 0,-2 0 112,-6-4 1,1 3-608,-1 1 1,1 0 57,-1-4-900,-5 0 350,-1 0-28,0 0-8,-3 0 1085,3 0 0,-5 0 0,0 0 0</inkml:trace>
  <inkml:trace contextRef="#ctx0" brushRef="#br0">22499 12677 8235,'0'-18'257,"0"2"75,0 10 277,0 0-283,0 6 0,0 6 15,0 1 1,0 3-76,0 2 0,4 0-156,0 4 1,5-2 52,-2 5 1,0-4-115,0 4 0,1-4-1,3 4 1,-1-1-189,-2 1 0,2-1 39,-2-3 0,2-2 106,1 2 1,-1-2-382,-2-2 1,1-3 153,-5-1 1,3-3-1145,-3 4 77,0-6 1289,-4 8 0,0-8 0,0 3 0</inkml:trace>
  <inkml:trace contextRef="#ctx0" brushRef="#br0">22716 12689 8235,'0'-12'-594,"0"1"749,0-1 1276,0 6-978,0 1 0,-1 6-27,-3 3 0,-2 2-196,-6 6 0,0 3-134,-4 0 0,2 5-303,-5 0 147,5 1 109,-7 2 0,7 0-115,-5 0 0,5-1-180,-1 1 1,2 0-254,2 0 1,-1-4 234,1 0-925,4-5 749,-3 3 0,9-10-493,-3 1 933,3-6 0,1 8 0,0-3 0</inkml:trace>
  <inkml:trace contextRef="#ctx0" brushRef="#br0">23367 12517 8739,'-11'0'389,"3"4"-150,0 0 1,1 5 285,-5-2-275,-4 4 1,3 5-282,-8-3 43,3 8 1,-5-7 158,0 5 0,0-3-92,1 3 0,-1-4-18,0 4 1,4-4-93,0 4 1,5-6-36,-1-2 1,2 1-78,1-5 133,6-2 118,-4 5-13,9-8-50,-4 3-280,5-5 165,0 0 68,0 5 307,0-4-183,5 4 153,-4 0-128,9-3 0,-7 4-47,4-2 152,1-3-101,3 4 0,1-1 21,-1 0-220,1 5 136,4-8 0,1 5 109,2-2-149,2-3 38,-8 4 1,7-3-153,-5 1 0,4-1 104,-3 1-458,-1-1 1,-4 2-713,1-1-720,-6 1 1251,-1-4 601,-5 0 0,0 5 0,0 2 0</inkml:trace>
  <inkml:trace contextRef="#ctx0" brushRef="#br0">23641 12346 8235,'0'-17'0,"0"9"0,0-4-40,0 8 218,0-1 400,0 5 0,0 7-55,0 4-337,0 0 47,0 11-118,0 1 30,0 1 1,0 8-26,0-6 1,-4 5-130,1-5 1,-1 5-61,4-4 1,0 3 80,0-3 0,0 1-130,0-2 0,0-2-27,0 3 0,0-7 106,0-1 0,1-5-3,3 2-127,-3-9 143,4 3 72,-5-8 89,0 3 0,1-5 230,3 0-167,-2 0-72,3 0 0,-5-5 107,0-3 1,0 2 45,0-2-376,5 0 184,-4-3 0,5 0 118,-2-1-346,2 6 226,6-4 0,-3 3-68,2-4 1,-2 3-161,6 1 0,-2 4-33,-2-1 1,2-1 117,2 1 1,-2 1-77,2 3 1,2 0 82,-2 0 1,1 3 3,0 1 1,-4 5 16,4-1 1,-4-2 2,0 2 1,-5-1-26,1 5 33,-6-1 0,4 1 0,-3-5 58,1 1 0,-1-1-64,-7 5 1,-2-1-21,-6 1 1,-3-2 20,0-3-27,-6 4 33,4-10 1,-5 4 63,3-5 0,-3 0 150,3 0 0,-2 0-212,-2 0 1,5 0 8,3 0 0,-2-4-543,2 0 0,0-3 63,4 3 487,4 0 0,-3-1 0,4-1 0</inkml:trace>
  <inkml:trace contextRef="#ctx0" brushRef="#br0">17737 14413 8354,'-2'-6'167,"-1"2"29,1-2 1,-4 4-22,2-1 0,2 1 119,-6 2 1,0 0-147,-3 0 1,1 2 11,2 1 0,-2 2-156,2 3 0,-6 6 141,-1-3 1,0 5-139,4-1 0,-1-1 125,1 5 0,-1-4-60,1 4 0,3-1-59,1 1 1,4 1 49,-1-5 1,3 2-26,1-2 1,0-2 10,0 2 0,6 2-82,6-2 1,0 0 43,8-4 1,-5 0-19,4-4 0,4 0 158,3-4 1,2-1-106,-1 1 0,-2-3 88,6-3 1,-2-4-28,1-4 1,2-1 104,-5 1 1,3 0-73,-3-1 1,-4 0 139,-4-4 1,-5 2-170,1-5 0,-2 4 6,-2-4 1,-5 0-218,-2-4 0,1 0 63,-1 0 0,-3 1-116,-8-1 0,-1-4-115,-7 1 1,-4 3-154,-4 4 0,-5 5-54,-6-2 1,-2 9-273,-2 3 0,3 3 169,-3 1 578,2 5 0,2 6 0,-1 7 0</inkml:trace>
  <inkml:trace contextRef="#ctx0" brushRef="#br0">19987 14219 8227,'0'-6'223,"0"1"1,0 6-35,0 3 1,0 3 96,0 8 0,1-1 44,3 5 1,-3 1-93,3 2 1,1 1 10,-1 0 0,1 0-106,-2 0 1,0 0 100,5-1 1,-5-3-239,5 0 1,-4-3-9,3 3 0,-3-5-81,4 1 0,-6-2 25,2-2 0,-3-3-358,-1-1-59,0-4-331,0 2-118,0 0 492,0-4 432,-5 9 0,-1-3 0,-5 4 0</inkml:trace>
  <inkml:trace contextRef="#ctx0" brushRef="#br0">20192 14299 8227,'4'-11'-662,"0"-1"1,0 1 2030,-4-1-302,5 6-218,-4-4-579,9 8 0,-7 6 0,4 8 0,-4 5-117,1-1 1,-2 5 111,2 2 0,-3 0-237,3 4 1,1-2 3,-1 2 0,0-3-19,-4 2 1,3-2 7,1-1 0,4 0-188,-4 0 1,1-5-17,-1-3-387,-3 3-710,4-6 502,0 5-719,-4-11 418,4-1 1079,-5-5 0,-5 0 0,-1-5 0,-6-1 0</inkml:trace>
  <inkml:trace contextRef="#ctx0" brushRef="#br0">20204 14470 8227,'5'-6'36,"-4"1"1,5 1 186,-2 0 1,-1 0 55,4 4 0,1 0-14,3 0 0,1 0 119,-1 0 1,6 0-92,2 0 0,2 0 81,2 0 0,4 0-155,-1 0 1,2 0-16,-1 0 1,-4 0-85,0 0 0,-2-1-234,-6-3 0,1 3-1560,-5-3 980,-5 3-391,-1 1 1,-6-4 1084,-3 0 0,-7-5 0,-7 3 0</inkml:trace>
  <inkml:trace contextRef="#ctx0" brushRef="#br0">20192 14230 8227,'12'-11'0,"4"5"168,3 2 1,0-1 111,4 1 1,-2-4 287,10 5 0,-1-5-112,5 4 1,-1-4-161,0 5 0,-1-5-166,-2 4 1,0-1-179,-4 1 1,-4 3 268,-4-3 0,-4 3 28,4 1 0,-9 1-249,2 3 0,-3 2 0,2 6 0</inkml:trace>
  <inkml:trace contextRef="#ctx0" brushRef="#br0">21357 14173 8227,'0'-7'0,"0"-1"0,0 6 48,0-4 109,0 6 649,0-5-377,0 4 1,0 9-195,0 7 1,-1 8-3,-3-4 0,3 4 4,-3 3 0,3-2 14,1 3 1,-2 1-364,-1-1 0,1 1-114,-2-2 1,3-2-298,1 3 1,0-7 19,0-1-51,0-5 1,1 3-235,3-6-69,-2-4 62,3-2 795,-5-5 0,0 0 0,5-5 0,1-2 0</inkml:trace>
  <inkml:trace contextRef="#ctx0" brushRef="#br0">21311 14265 8227,'4'-12'0,"0"1"87,5 4 125,-8 2 89,9 0 1,-7 4-1,4-3 1,-3 8 72,4 4-218,-1 2 47,5 6 0,1-2 46,2 5 0,3 0 0,4 4 1,5 0-165,0 0 1,3-2 1,-3-2 0,-1 2-144,-3-6 0,0 4 153,0-4 0,-5-3 30,-3-5 1,-2-4 259,-2 1 38,0-3-99,1-1-159,-6 0 0,-1-1 141,-5-3 0,0-3-74,0-4 0,0-2-101,0-2 0,0 1 14,0-5 1,0 0-180,0-4 1,0 0 9,0 1 0,0-3-175,0-1 1,0 0 119,0-4 0,0 3-100,0-3 0,0 5-340,0-2 0,0 7 216,0 1 0,0 8-1084,0 0-124,0 2 564,0 3 1,0 6 316,0 7 0,0 4 629,0 0 0,0 0 0,0 1 0</inkml:trace>
  <inkml:trace contextRef="#ctx0" brushRef="#br0">22088 14185 8227,'0'-18'1180,"0"1"-284,0 11-527,-5-4 0,-1 10-53,-6 0 1,-1 5-68,-2 6 1,3 2-144,-4 2 0,0-1 4,1 5 1,-1 0-172,5 4 0,1 0 73,2 0 0,3 0-175,5 0 1,0-2 95,0-2 1,1 2 82,3-6 0,2 0-490,6-4 0,-1 1 239,1-1 1,4-4 163,3-4 0,-1-1 122,1-2 0,-1 0 195,1 0 1,2-5-159,-2-3 384,-2 3-264,-1-5 1,-4 3 118,-1-4 1,-3-2-132,0-2 1,-6 1-192,2-5 0,1 0 222,-1-4-319,0-5 84,-9 4 0,-2-5-74,-4 2 1,-6 3-281,-2-2 1,-2 7 31,-2 3 1,1 7-239,3 2 0,-1 4-249,5-1 0,-1 4 255,5 4 0,1 4 562,2 7 0,-2-2 0,4 3 0</inkml:trace>
  <inkml:trace contextRef="#ctx0" brushRef="#br0">22499 14185 8227,'0'-24'23,"0"2"-23,0 11 1737,0-1-212,5 1 16,-4-1-820,5 6-719,-6 1 30,0 15 0,0-1 138,0 10 1,-4 0-104,0 4 1,0 4-80,4-1 0,0 2-24,0-1 0,0-3-124,0 2 1,0-1 26,0-3 0,0 1-121,0 0 0,4-4 106,0 0 0,1-6-49,-1-2 1,-2 1-229,6-5-26,-6-2 1,5 0-1790,-4-5 1400,-1 0 0,2 0 840,-8 0 0,-3 0 0,-4 0 0</inkml:trace>
  <inkml:trace contextRef="#ctx0" brushRef="#br0">22168 14139 8227,'18'-8'-125,"-3"1"0,1 4 83,0-1 1,5 3 1103,2 1 0,5-1-419,6-3 1,6 3 331,1-3 1,5 1-307,4 0 0,-6 1-258,6-1 0,-6 0-178,5-1 1,-3 3-359,-4-3 0,-4 3-318,-8 1 0,-3 0-706,-8 0 0,-7 1 1149,-9 3 0,-1 2 0,-2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20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12129 5128 8165,'0'-8'-266,"0"1"215,0 4 107,0-2 927,0 5-988,5 0 1,-2-4 99,4 1 1,-3-3-3,4 3 0,-1 0 12,5-5 0,-1 5-1,0-5 1,1 6-39,-1-2 0,2-1 36,2 1 0,-2 0-107,2 4 0,-1 0 111,1 0 1,-2 0-200,2 0 1,2 0 22,-2 0 1,4 0 38,-4 0 0,6 0 36,-2 0 1,1 0-13,-1 0 0,3-4 21,-3 0 0,2-1-4,2 2 0,1 0-16,3-5 0,-3 5 24,2-5 1,2 5-19,-1 0 0,0 0 17,-4-1 1,-1 3-42,1-3 0,0 3 6,0 1 0,0 0 21,0 0 0,-1 0-30,1 0 0,0 0 24,0 0 1,0 0 156,0 0-152,5 0 0,-3 0 24,5 0 0,1 0 6,3 0 0,0 0 41,1 0-57,-1 0 1,0-4 5,0 0 0,-3 0 3,-1 4 1,-4 0 62,0 0 0,-2 0-57,-1 0 0,-4 0-46,0 0 1,0 0 38,4 0 1,0 2-135,0 2 0,1-3 135,3 3-242,2 2 216,5-5-496,0 4 358,1-5 1,4 4 85,3 0 28,-3 0 6,1-4 1,-6 0 6,0 0 0,-1 0 131,-2 0 1,0 0-94,-4 0 0,1 0 246,-2 0 1,-1 0-55,1 0 1,3 0-137,2 0 0,2 1 68,1 3 1,0-3-124,1 3 1,0-3-152,3-1 1,-1 4 99,5 0 1,-4 0-107,4-4 1,-5 0 103,1 0 1,-3 0-10,0 0 1,-1 0 41,0 0 0,-3 0 127,-1 0 0,-1 0-65,2 0 0,0 0-50,-4 0 1,5 0 26,-2 0 1,-1 0-15,2 0 1,1 0-10,6 0 1,-2 1 16,6 3 1,-4-3-46,4 3 0,-5-3 1,1-1 0,0 0-9,-4 0 1,6 0 11,-10 0 0,6 0 1,-6 0 0,3 0 80,1 0 1,-3 0-68,-1 0 1,-3 0-161,3 0 1,1 4 147,3 0 0,4-1-70,0-3 0,5 0 119,-1 0 0,3 0 3,0 0 1,1 0-114,0 0 0,0 0 103,-1 0 0,-3 0 35,0 0 1,-5 0-66,1 0 1,-3 2 159,0 2 0,-1-3-62,0 3 0,4-3-215,0-1 0,5 0 11,-1 0 0,0 0-113,4 0 1,-3 0-128,7 0 1,0 0 292,0 0 0,4 0 96,0 0 0,1 0-129,3 0 0,-3 0 222,-1 0 1,-2 0-99,-3 0 0,-1 0 130,6 0 1,-5 0-8,5 0 0,-4 0-91,7 0 0,-3 0-91,3 0 1,0 0-149,-4 0 0,4 0 86,4 0 0,-2 0-171,1 0 0,-26-1 0,0 1 271,0-2 1,0 0 0,2 1 0,1 1-42,-1-2 1,0 0 0,1 0 0,0 1 63,1-1 1,0 0 0,0 2 0,0-1-26,-4-1 1,0 0-1,2 1 1,-1 1 5,30 0 1,-1 0-82,0 0 1,-3 0 5,4 0 1,-4 0 2,4 0 1,-1 0 40,-30 0 1,1 0 0,1 0 0,0 0-15,0 0 1,0 0-1,-1 0 1,-1 0-14,31 0 0,-4 0-10,3 0 0,1 0 42,-31 0 0,1 0 0,29 0 15,1 0 1,-4 0 99,4 0 1,-4-4-97,-29 2 1,0 0 0,1 0 0,0 1 75,3 0 1,1 2 0,-4-1 0,0 0-38,1 0 1,0 0 0,27 0-140,0 0 0,-7 0 133,0 0 0,-1 0-58,4 0 1,2 0 58,1 0 0,1 0-32,-26 0 0,-1 0 0,31 0-199,-31 0 1,0 0-1,0 0 1,-1 0 140,28 0 0,-1 0 182,-7 0 1,-2 0-85,-5 0 0,-4 0 197,-1 0 1,-8-4 213,2 0 1,-10 0-406,-2 4 0,-5 0 40,-7 0-545,-5 0 0,-2 0 917,-24 0-487,-4 0 0,-10 0 0</inkml:trace>
  <inkml:trace contextRef="#ctx0" brushRef="#br0" timeOffset="1">9171 6464 8538,'-6'0'140,"1"0"213,5 0-7,0-5 0,1 4 182,3-3-139,-3 3-95,9 1 0,-4 0-234,6 0 0,-1 0 119,1 0 1,-1 0-81,0 0 0,2 4 47,2-1 0,3 1-155,5-4 0,0 4 23,0 0 1,5 0 50,2-4 1,4 0-61,4 0 1,3 0 100,5 0 0,2 0-91,5 0 1,-3 0-65,7 0 1,-6 0-53,2 0 1,-5 0 24,2 0 1,-3 0 48,-2 0 1,-4 3-84,-3 1 1,2 0 113,2-4 0,-2 0 120,-2 0 0,1 0-131,-1 0 0,0 0 4,-3 0 0,-2 0 13,-3 0 1,-2 0-7,-5 0 0,0 0 62,-1 0 0,-4 0 3,-3 0 1,-1 0 260,2 0 0,-4 0-243,4 0 0,-8 0 192,0 0 0,0 0-123,3 0 1,0-4-77,1 0 0,-5 1 166,1 3-348,-5 0-114,7 0-423,-9 0-9,4 0 1,-7 0 91,-6 0 556,-5 0 0,-10 10 0,1 2 0</inkml:trace>
  <inkml:trace contextRef="#ctx0" brushRef="#br0" timeOffset="2">9982 6864 8259,'-7'-6'353,"2"1"152,5-1-20,0 5 51,0-4-483,0 15 0,0-1 129,0 10 1,0 0-97,0 4 0,0 5-20,0 2 0,-5 3-132,-2 2 0,-3-1-92,-2 0 0,1 4 112,-1 0 1,1 4-79,-1-4 0,5 0 20,-1-3 0,4-2-142,-3-3 0,4-1 10,-1-2 0,2-7 183,-2 3 1,3-6 22,-3 2 1,3-9-23,1 1-182,0-2 38,0-3-328,0 5 291,0-10 233,0 4 0,0-5 0</inkml:trace>
  <inkml:trace contextRef="#ctx0" brushRef="#br0" timeOffset="3">9982 6944 7593,'0'-12'-813,"0"1"2157,0 0-246,0-1-200,0 6-396,0 1-172,0 5 0,0 6-97,0 6 1,5 0 17,3 7 0,2 5-104,1 7 1,1-1 58,-1 5 0,4-4-166,0 7 1,4-2 55,-3-2 1,3 0-127,-4 1 0,4-1-88,-4 0 0,4-5-147,-4-2 0,4-3-147,-3-1 0,-1-1 176,-4-3 1,1 1 17,-1-5 1,-1 0-20,-2-3 287,2-1 0,-5 1-277,3-1-210,-3-5 32,-5 5-208,0-10-167,0 4 0,-1-5 780,-3 0 0,-8 0 0,-5 0 0</inkml:trace>
  <inkml:trace contextRef="#ctx0" brushRef="#br0" timeOffset="4">9833 7366 8233,'0'-6'890,"5"1"-669,3 5 1,2 0 350,2 0 0,4 0-139,3 0 0,8 4 171,3 0 1,3-1-137,2-3 0,3 0-381,0 0 0,1 0-214,-1 0 0,-6-3-367,2-1 1,-3 0-228,-1 4 0,-2 0 721,-5 0 0,0-5 0,-1-1 0</inkml:trace>
  <inkml:trace contextRef="#ctx0" brushRef="#br0" timeOffset="5">16937 6544 8282,'-11'0'0,"-1"0"-979,6 5 605,-4-3 789,9 3-299,-5-5 0,8 0 173,2 0 1,-2 0 254,6 0-211,-1 0 1,5 0-55,-1 0 0,1 0-62,-1 0 1,4 0 82,0 0 0,2 0-41,-2 0 0,3 0-129,5 0 0,0-4 97,-1 0 0,5 0-161,0 4 0,7-4 14,-4 1 1,10-1-127,-6 4 0,3-2 59,-3-1 1,-1 1 55,-2-1 0,5 1-169,-1 2 1,1 0 89,-1 0 0,0 0-45,3 0 1,0 0 77,8 0 1,2 0-275,9 0 1,0 0 344,1 0 0,-1-3-268,0-1 0,0 0 152,0 4 1,-5 0-1,-2 0 0,-4 0 84,0 0 0,0 0-19,0 0 1,-6 0-78,-2 0 1,2 0 78,-2 0 0,4 0-149,-4 0 1,1 0 37,-1 0 1,3 0-63,4 0 1,2 0 68,3 0 0,0-1 36,4-3 1,0 3-34,-4-3 1,3-1 7,-3 1 0,-1-1 88,-3 1 1,-2 3-68,-2-3 1,1 1 123,-5 0 0,4 1-34,-4-2 1,2 3 149,-2 1 1,-2 0-196,6 0 1,-5 0 21,1 0 0,-2 0-159,-2 0 0,-4 0 259,1 0 0,-4 4-145,3 0 1,-3 0 290,3-4 0,1 3-283,3 1 1,-4 0 124,1-4 0,-2 1-134,1 3 1,2-3-66,-5 3 0,4 1 68,0-1 1,2 4 124,1-4 1,0 1-115,1-2 0,0-1-5,3 1 1,-2 0-3,2 1 0,1-3 45,-1 3 1,5-3-34,-1-1 1,-1 0 5,1 0 0,0 0-30,3 0 1,-3 0 29,0 0 0,0 0-29,4 0 1,-6 0 14,-2 0 0,-1 0 27,1 0 1,-3 0-27,-1 0 0,0 0 32,-4 0 0,2 0-20,-1 0 1,2 0 4,-3 0 1,-1 0 235,2 0 1,-1 0-139,4 0 1,1 0 36,-1 0 1,0 0-73,1 0 1,-5 0-157,0 0 0,1 0 100,3 0 1,-3 0-87,-1 0 0,-3 0-10,3 0 1,-3 0 4,3 0 1,-3 0-53,3 0 1,-4 0 40,0 0 0,4 0 65,0 0 0,-2 0-28,-1 0 0,-3 0 224,-1 0 0,-6 0-61,-1 0 1,-4 0 220,0 0 1,-5-1 127,1-3-321,-6 3-831,4-4 507,-6 5 0,-6 0-887,-1 0 0,-5 0 54,-3 0 1001,2 0 0,-8 0 0,3 0 0</inkml:trace>
  <inkml:trace contextRef="#ctx0" brushRef="#br0" timeOffset="6">19541 7012 8111,'0'-11'144,"0"0"563,0-1-27,0 1 115,0 4-184,0-3-258,0 9-137,0 6 1,0 4 14,0 10 1,0 0-170,0 4 1,0 1 54,0 3 0,0-3-156,0 2 1,-1 2 23,-3-1 1,3 3-44,-3-3 0,3 3 77,1-3 1,0 1-284,0-1 1,3-7 60,1 3 1,4-4-11,-4 0 0,5-3 21,-2-4 0,-2-1 124,-1 1 1,1-5-917,-1 1 362,0-6-1289,-4 9 1911,0-10 0,-5 4 0,-2-5 0</inkml:trace>
  <inkml:trace contextRef="#ctx0" brushRef="#br0" timeOffset="7">19119 6978 7973,'0'-11'12,"0"-1"129,0 6 384,5-4-158,1 9 1,2-8 267,-1 5-332,1 0 1,4 4 34,4 0 1,-2 0-103,5 0 0,1 0 197,7 0 1,-1 0-145,9 0 1,3 0 175,11 0 1,3 0-277,5 0 0,4 0 208,0 0 0,0 0-150,-4 0 0,-5-4-106,-2 0 0,-3 1 84,-2 3 0,-8-2 21,-3-1 0,-8 1-107,-3-2 0,-6 3 92,-5 1 0,-5-4-799,1 1 485,-6-1 0,-3 4-1489,-10 0 1,-7 1 199,-9 3 1372,-2 2 0,-5 6 0,0-1 0</inkml:trace>
  <inkml:trace contextRef="#ctx0" brushRef="#br1" timeOffset="8">9582 11044 7889,'12'0'493,"-5"0"-212,1 0 0,-2-1-47,2-3-82,2 3 1,0-4 19,5 5 0,2 0 10,-2 0 1,3 0-61,5 0 1,-1 0 20,1 0 0,1-4-19,3 0 1,2 0-101,5 4 1,2-4-25,2 1 0,-1-1 65,5 4 1,3-4-133,5 0 0,-1-4 102,-3 5 0,1-1-72,3 4 0,-4 0-116,4 0 1,-3-4 26,-1 0 0,-1 0 132,1 4 1,-4 0-16,0 0 1,-4 0-101,4 0 0,-4 0 60,4 0 1,-6 0-75,2 0 0,-2 0 93,-2 0 1,1 0 27,-1 0 0,-4 0-24,1 0 0,-5 0 63,5 0 0,-10 0 114,2 0 1,-4 0-141,0 0 0,-2 0-187,-6 0 157,1 0-1212,-1 0 635,-5 0 596,-6 0 0,-11 6 0,-7 0 0</inkml:trace>
  <inkml:trace contextRef="#ctx0" brushRef="#br1" timeOffset="9">11250 8965 6037,'0'-6'452,"0"-4"30,0 9-160,0-10 117,0 5-164,-6-5 23,5-1-52,-4 1-115,5-1 1,0 5 85,0-1 67,0 6-89,0-3 54,0 0-353,0 3 180,0-3-380,0 5 391,0 5-110,0-3 1,0 4 74,0-2 4,0-3-34,0 4 0,0-4 75,0 3-51,0-3-17,0 10 1,0-5 72,0 5 0,0 1-68,0-1 0,0 1 126,0-1 1,0 4-111,0 0 0,0 2 98,0-2 1,4-1-74,0 5 1,0-5 39,-4 1 0,0 2-6,0-2 1,0 2 9,0-2 0,0-3-88,0 4 0,0 0 55,0-1 0,0 2-70,0-2 0,1 2 58,3 2 0,-3 2-84,3-2 1,-3-1 74,-1 1 1,0 0-106,0 4 0,0-4 53,0 0 1,0 0-1,0 4 0,0-4-75,0 0 1,0-1 81,0 1 1,0 2-62,0-2 0,0-1 45,0 1 1,1-4-28,3 4 1,-3-3 22,3 3 1,-3-5-10,-1 1 0,4 1 7,0 0 1,0 3 1,-4-4 0,1 1 0,3 0 0,-3-2-8,3 5 1,-3-5-10,-1 1 1,4 1-2,0 0 1,1 3-22,-1-4 0,-3 4 21,3-4 1,-3 4-36,-1-4 1,0 2 22,0-2 1,4 2-2,0 2 0,-1 1 20,-3-5 1,0 4-12,0-4 0,0 4 159,0-3 1,0 4-148,0-1 0,0-1 120,0 1 1,0 0-90,0 4 1,0-4 50,0 0 0,0 0-25,0 4 1,4-2-6,0-2 0,0 3-61,-4-3 1,4 2 44,0 2 0,-1-1-118,-3-3 1,0 2 101,0-2 1,-1 2-112,-3-2 1,3 1 79,-3-5 1,2 4-10,-2-3 0,3-1-47,-3-4 1,2 4-87,2 1 77,0-1 1,0-4 49,0 1 1,0-1 18,0 1 1,0-5-63,0 1 193,0-1 0,0 5-143,0-1 0,0-3 396,0-1-280,0 1 1,-1 2 3,-3-2-129,3 2-97,-4-4 0,5 2 16,0 0 120,0-6-323,0 3-951,0-5 1273,5 0 0,-4-5 0,4-1 0</inkml:trace>
  <inkml:trace contextRef="#ctx0" brushRef="#br1" timeOffset="10">11261 8863 7964,'6'0'480,"-1"-2"277,-5-1-252,0 1-170,5-3 1,-2 5-84,5 0 0,-5 0-204,5 0 1,0-4 60,3 1 0,2-1-99,2 4 1,-1-2-74,5-1 1,-1 1 65,1-1 1,2-2-76,-2 1 1,3 0 142,1 4 1,-4 0-206,0 0 0,-1 0 28,1 0 1,2 0 37,-2 0 0,-1 0 47,1 0 0,-4 0-9,4 0 1,-3 0 23,3 0 1,-4 0-1,4 0 1,0 0-7,4 0 0,0 0 7,-1 0 1,0 0-48,-3 0 0,3 0 46,-3 0 1,-2 0-84,2 0 0,-5 0 25,2 0 1,-2 4-11,1 0 1,-2 1 53,2-2 1,-1-1-22,1 1 0,3-1 94,5-2 1,-1 0-89,1 0 1,4 0 18,0 0 0,4 0-9,0 0 0,2 0-153,1 0 0,4-2 200,0-1 1,4 1 4,-4-1 0,0-2 103,-4 1 1,1 0-97,-1 4 1,-4-4 195,1 0 1,-1 0-125,5 4 1,0 0-43,3 0 0,0-1-28,8-3 1,-2 3-164,10-3 0,3-1 165,4 1 0,1-3-508,-1 3 1,2-4 413,-29 7 1,1-1 0,-3-2 0,0 0 55,1 2 1,-1 0-1,28-3-47,1 1 1,-3 3 28,-1-3 0,-4 3-76,1 1 0,-2 0 96,1 0 36,3 0 1,-5 0-26,2 0 1,3 0-23,-3 0 26,3 0 1,5 0-21,0 0 0,0-1 21,-4-3 0,0 3 112,0-3 1,0-1-107,0 1 1,-4-1 202,1 1 0,-6 3-61,1-3 0,-5-1-41,-2 1 1,-4 0-74,3 4 1,0 0 6,1 0 0,6-4-370,-2 1 199,2-1 171,8 4 1,-4-4-310,5 0 105,0 0 1,-6 1 86,2-1 1,2-1 153,-6 1 1,1 1 100,-5-4 1,-4 4 53,-3-1 0,0 2 59,-4-2-297,3 3 0,-13-4 84,3 5 0,-7 0 135,-1 0 0,-5 0 607,2 0-595,-4-5-126,0 3 1,-5-3-148,1 5-106,-6 0 74,3 0-236,-5 0 267,6 0 53,-5 0-13,4 0-3542,-5 0 3532,0 5 0,-10-3 0,-3 3 0</inkml:trace>
  <inkml:trace contextRef="#ctx0" brushRef="#br1" timeOffset="11">16149 8668 6940,'6'-1'-234,"-2"-3"741,-2 3-228,-2-4 1,0 4 47,0-3 25,0 3-39,0-4-208,0 5 5,5 0 1,-3 0-107,6 0 1,-4 0 60,3 0 1,-3 0 133,4 0-244,-1 0 0,5 0 133,-1 0 0,0 0-63,1 0 0,1 0 45,2 0 0,-1 0-52,5 0 1,0 0-7,4 0 0,3 0-15,1 0 0,3 0-85,-3 0 0,5 0 69,-2 0 0,3 0-159,2 0 1,-5 0 110,0 0 0,-3 0 23,4 0 0,-1 0 8,4 0 0,-3-4 61,-1 0 0,-1 0-20,2 4 0,1 0 28,-6 0 0,1 0 87,-4 0 1,0 0-111,-1 0 1,-3 0 150,0 0 1,-5 0-125,2 0 0,0 0 18,-1 0 1,1 0-13,-5 0 1,4 0-83,0 0 0,1 0 59,-5 0 0,1 0-6,-1 0 0,0 0 96,1 0 1,-1 0-87,1 0 1,-5 0 159,1 0 1,-4 0-103,3 0 337,-4 0-266,2 0-586,-5 0 114,-5 0 1,-2 0 318,-4 0 0,-5 5 0,-2 2 0</inkml:trace>
  <inkml:trace contextRef="#ctx0" brushRef="#br1" timeOffset="12">17234 8726 8365,'6'-6'-132,"0"0"0,-6-1 516,0-1 1,0 4 290,0-4-360,0 6 1,0-4 243,0 2 40,0 3-294,0-5-345,0 6 1,0 6 105,0 1 1,0 1-6,0 3 0,0-2 58,0 6 1,0 3 30,0 1 0,0 4-27,0 4 1,0 0 56,0 4 0,0 6-97,0-3 1,0 4-1,0 0 1,-4-1-126,0 5 1,0-2 87,4 2 1,0 3-110,0-3 1,-1 1 133,-3-1 0,3 2-124,-3-2 1,3 1 116,1-1 1,0 1-2,0-5 0,0 4 12,0-4 1,3 0-6,1-4 1,0 1-87,-4-1 0,0 4-10,0 0 1,4 0-75,0-4 1,0 3 113,-4-3 0,0 6-52,0-10 1,0 5 31,0-9 0,0 6-1,0-2 1,-2 0-20,-2 0 1,3-5 3,-3 2 1,3-3-34,1-1 0,0 4 48,0-1 0,0-3 81,0-4 1,-1-1-75,-3 1 1,3-1 145,-3-3 1,3-2-130,1 2 0,-2-1 80,-1 1 0,1-2-77,-1 2 1,-3 1 11,3 0 1,-2 0-111,1-1 1,2-2 116,-1 2 0,1-2-173,2-2 0,0 1 76,0-1 1,0 1-22,0-1 1,0 1 13,0-1 102,0 0 1,0 1 8,0-1 97,0 1 1,0-1-137,0 1 0,0-5 11,0 1 0,0-4-213,0 3 1,4-3-29,0 4-430,0-6 385,-4 8 0,0-7-1748,0 4 2016,0-4 0,5 2 0,1-5 0</inkml:trace>
  <inkml:trace contextRef="#ctx0" brushRef="#br1" timeOffset="13">17223 11044 7122,'-7'0'896,"2"0"-331,5 0-359,5 0 0,2 0 104,4 0 0,1 0-77,-1 0 1,5 0-24,3 0 0,3-4-20,1 0 0,0 1-91,0 3 0,4 0-144,4 0 0,2-2 78,1-2 1,6 3-109,1-3 0,8 3 29,0 1 1,4 0-48,-3 0 0,3 0 151,-3 0 1,3-1 2,-4-3 0,6 3 34,-2-3 1,3 1-22,1 0 0,-24 0 1,0 1-226,1-2 1,1 0-1,2-1 1,1 0 198,-2 1 1,0 0 0,0-1 0,0 0-154,-1-1 1,-1 1 0,-2-1 0,1 0 27,-1 0 0,0 1 0,29-3 192,-28 4 1,-1 1-1,29 0-75,-29 1 0,1 0 1,27-3 39,-27 3 1,-1 0 0,28-1-69,1 3 1,-3-4-259,-1 0 1,0 0 414,0 4 1,-3-4-88,-1 0 0,-9 1 106,2 3 0,-3 0 56,3 0 1,-7 0-249,-4 0 1,-2-4 238,-7 0 0,0 0-83,-7 4 1,-3-1 741,-4-3-830,-6 3 0,-1-5 136,-5 2 0,-1 2-243,-3-1 0,-4 0-1114,-7-1 1,-1 3 21,-4-3 1135,-1 3 0,8 6 0,-3 1 0</inkml:trace>
  <inkml:trace contextRef="#ctx0" brushRef="#br1" timeOffset="14">11113 11272 8252,'0'-11'-193,"-2"1"-290,-2 2 1160,3-2-77,-4 9 93,5-4-189,0 5 1,0 5-181,0 2 0,1 9-72,3 3 0,-3 4-127,3 3 1,1 3 157,-1 6 1,1-4-360,-1 4 0,-3-7 0,3 6 1,1-4 0,-1 1 0,1-3-148,-1-6 0,-3 0 108,3-3 0,1 1-12,-1-4 0,0-1 5,-4-4 0,1-1-1114,3-2 495,-3 2 741,4-4 0,0 6 0,1-1 0</inkml:trace>
  <inkml:trace contextRef="#ctx0" brushRef="#br1" timeOffset="15">11375 11318 8226,'0'-11'0,"0"3"133,0 0 54,0 6 1,-1-3-18,-3 5 1,2 5-34,-6 3 0,4 2 21,-3 1 0,3 6-170,-4 2 0,2 3 96,-2 5 0,2-2-187,2 6 1,3-6 131,-3 2 1,-1 1-108,1-1 1,0-2-41,4-6 1,2 3-97,1-3 1,0-2 26,4 2 0,1-5 128,3 2 1,1-8 38,-1 0 0,5-2-41,-1 2 0,4-3 253,-4-5 0,4 0-136,-4 0 1,4-4 108,-3 0 1,3-4 57,-4 0 0,4-6 144,-4-1 1,0-4-71,-3 4 1,-2-6 88,-2 2 0,0-2-82,-4-2 1,0 0-86,-4 0 0,-5-4-315,-3 1 0,-7-6 96,-4 2 0,-8 2-443,-3 1 1,-3 4 145,-1 4 0,1 4-49,2 7 1,1 3-132,7 5 0,3 9 477,8 3 0,1 12 0,-1 0 0</inkml:trace>
  <inkml:trace contextRef="#ctx0" brushRef="#br1" timeOffset="16">17051 11467 7985,'-6'-6'0,"0"4"73,2-6 0,3 5 197,-3-5 0,3 4 85,1-4 1,0 5-74,0-5 1,0 4 5,0-3 1,1 3-95,3-4 0,2 4 14,5-3 1,5 3-46,-1-4 1,5 2 25,-1-2 0,3 2-171,1 2 0,-1 3 111,1-3 0,-1 3-226,-3 1 1,1 0 57,-5 0 1,1 0-39,-5 0 0,-1 5-171,-2 3 1,-3 2-122,-5 1 1,0 2 53,0 2 0,0-2 69,0 2 0,-5-2 195,-3-2 0,2 1-81,-2-1 0,1-3 202,-5-1 1,5-3-110,-1 4 1,4-5 238,-3 5 0,3-5 4,-4 0 0,4-1 109,-3-2 175,4 0-62,-2 0-27,0 0-146,4 0-348,-4 0 161,15 0 0,-6 3-152,7 1 1,-2 1 38,2-1 0,5-1 41,-1 4 0,1 0 11,0 0 1,-4 3 0,3-2 0,-1 2 30,2 2 0,-5-1-18,0 0 1,0 2-126,-8 2 1,3-2 127,-3 2 0,-1 3-187,1 1 1,-6 1 34,-5-1 1,-3 3-96,-5-3 0,-1-1 154,-6 1 1,0-1 1,0 1 0,-1-3 110,-3-4 1,3-1-80,-2 0 0,3-3 182,4 0 0,-2-6-52,6 2-19,0-3-266,3-1 1,6-1-269,2-3 0,4 2-104,4-6 0,8 2 42,7-2 524,-3-2 0,6 4 0,-5-6 0</inkml:trace>
  <inkml:trace contextRef="#ctx0" brushRef="#br1" timeOffset="17">17611 11535 8020,'-6'-5'867,"1"4"-578,-1-4 1,4 5-61,-6 0 0,5 1-24,-5 3 1,4 2 6,-4 5 0,1 2-120,-5 2 0,2 3 69,3 5 1,-2 0-111,5 0 0,-4 0-110,5-1 0,-1 1 30,4 0 1,4 0-71,-1 0 0,8-4 95,0 0 1,0-5 131,5 1 1,-2-4-32,1-3 1,-1 1 149,5-5 1,0 0-99,4-4 0,-1-2 38,1-2 1,0-2-17,0-5 0,4-5-29,-1 1 1,0-4-31,-7 4 1,1-5 28,-5 1 1,-1-7-207,-6 0 0,-3-4-18,-5 0 0,-1 3-46,-3-7 0,-8 6-70,-7-2 0,-9 4-232,-6 0 0,-6 8-456,-10 6 1,3 6 360,-2 6 1,4 0-880,7 0 1298,0 5 0,14 2 0,-4 4 0</inkml:trace>
  <inkml:trace contextRef="#ctx0" brushRef="#br1" timeOffset="18">9799 9377 8210,'0'-12'-342,"0"1"377,0 4 1,-4-3-60,0 3 118,1-4 0,3 0 104,0 0 1,-4 3 10,0 0 1,-1 2 210,1-2 78,3-2-72,-9 9-122,3-9-121,-4 9 0,0-3-99,-1 8 1,5 2 12,-1 5 1,0 6-107,-3 2 1,3 4 62,1 3 1,4 4 74,-1 4 0,3 4-231,1 0 0,0 4 106,0-4 1,0 4-109,0-4 0,0 0 5,0-4 0,5 0 42,3 1 0,2-5 17,1 1 0,5-6-17,-1 2 0,-1-5 18,-7-3 0,2 2 21,-5-6 1,4 0-260,-5-3 243,1-1 0,-4 1-741,0-1 488,0 0 1,-1 0-600,-3-4 0,-2 2 886,-6-5 0,1 5 0,0-3 0</inkml:trace>
  <inkml:trace contextRef="#ctx0" brushRef="#br1" timeOffset="19">9411 9845 8238,'7'-10'0,"1"2"0,0-1 413,3 5 0,0 1-88,1 3 1,4 0 33,3 0 1,7-4-143,0 0 0,10 0-114,-2 4 1,3 0-177,-3 0 0,-3 0 123,-1 0 1,-4 0-858,0 0 0,-3 0 247,-4 0 560,-2 0 0,-6 5 0,0 2 0</inkml:trace>
  <inkml:trace contextRef="#ctx0" brushRef="#br1" timeOffset="20">10085 9925 8012,'-7'-7'1342,"2"2"-1075,5 5 1,0 2-108,0 1 0,0 4 23,0 4 1,0 2-80,0 2 1,0-1 71,0 5 0,0 0 12,0 4 0,4-1-237,0-3 1,1 2 29,-1-2 0,-3-1-125,3 1 0,-2-5 78,2 1 1,-3-2-41,3-2 0,-1-3 76,1-1 0,-3-3-334,3 4-273,-3-6-521,-1 4 882,0-6 1,0 5-1,0 1 1</inkml:trace>
  <inkml:trace contextRef="#ctx0" brushRef="#br1" timeOffset="21">9902 9913 8185,'0'-7'359,"0"-1"56,0 6 106,0-4 484,0 6 1,5 0-743,3 0 1,2 0 39,1 0 1,4 0-64,1 0 1,4 0 18,-1 0 0,3-3-5,0-1 0,5-5-166,0 1 1,-1 2 29,-3-2 1,0 2-215,0-2 1,-2-2-38,-2 3 0,-2 2-757,-6 1-1909,1 3 2799,-6 1 0,-6 10 0,-6 2 0</inkml:trace>
  <inkml:trace contextRef="#ctx0" brushRef="#br0" timeOffset="22">13111 10861 7384,'0'-6'1198,"0"-4"-722,0 8-294,0-3 189,0 5 0,0 5-235,0 3 1,0-2-129,0 2 0,4 0 129,0 3 0,0 4-84,-4 1 1,1 0 14,3-1 1,-3-2-81,3 2 0,-3 2-67,-1-2 1,1 0 90,3-3 0,-3-1-149,3 0 126,-3 1 0,3-1-335,0 1 95,0-6-10,-4 4 1,0-7-218,0 4 1,0-3 477,0 4 0,5-6 0,1 3 0</inkml:trace>
  <inkml:trace contextRef="#ctx0" brushRef="#br0" timeOffset="23">13065 11421 8004,'-5'-6'-18,"4"0"0,-5 3 122,2-1 0,3-1 516,-3 1-357,3 3 0,-1-4 466,-1 5-265,1-5 0,-3 3-353,5 2 0,0 8 67,0 7 1,0-1-240,0 5 1,0 0 93,0 4 1,0 0-135,0 0 0,0-1-8,0 1 1,4 4-2,0 0 0,3 1-49,-3-2 1,4-3 110,-4 0 0,3-2 17,-3-5 1,4-1 25,-4-4 1,1 1 8,-2-1 1,-1-3-20,1-1 0,0-4-427,1 1-8,-3-3 1,4 0-850,-5 3 1299,0-3 0,0 4 0,0-5 0</inkml:trace>
  <inkml:trace contextRef="#ctx0" brushRef="#br0" timeOffset="24">13214 11398 8007,'0'-8'55,"0"1"53,0 4 1,-1-2 744,-3 5-133,3 0-403,-4 0 0,5 1-112,0 3 1,0 3-1,0 4 1,0 0-181,0 1 1,1 3 79,3 0 1,-2 2-110,6-2 1,-4-2 100,3 2 0,-3 1-145,4 0 1,-6-1 8,2-4 1,-2-3-4,2 0 0,-2-5 71,1 5 14,-1-5 83,-2 2 197,0-5 1,5-4-382,2 0 0,0-1 95,0 1 1,2 3-10,6-3 1,-2-1 1,2 1 1,2 0-1,-2 4 0,2 0 30,-2 0 1,-3 0-33,4 0 1,0 0-48,-1 0 0,1 5 96,-5 3-239,0 2 1,0 2 11,-4-1 0,0 0-4,-4 1 0,-1-1-83,1 1 0,-6-1 29,-5 1 0,-2 0 139,-2 3 0,0-2-51,-3 2 1,-2-6-31,-2-1 0,-3-1 37,3 5 0,2-4-202,-2-1 0,5-4 61,-2 0 1,4-1-49,0-2 1,5 0-2,-1 0 0,4 0-219,-3 0 522,4-5 0,-7-7 0,4-6 0</inkml:trace>
  <inkml:trace contextRef="#ctx0" brushRef="#br0" timeOffset="25">13225 11398 8023,'-6'-11'210,"1"3"205,5 0-129,0 6-15,0-3 1,1 5-90,3 0 0,2 0 197,6 0 0,4 0-85,3 0 1,4 0-247,4 0 1,2-2-54,5-1 1,-3 1-199,-1-1 0,-1-2-477,2 1 1,-5-4 177,-7 4 502,3 0 0,-9-1 0,3-1 0</inkml:trace>
  <inkml:trace contextRef="#ctx0" brushRef="#br0" timeOffset="26">11432 11958 7898,'-6'0'957,"1"0"-727,5 0-263,0 5 1,0-3 22,0 6 1,0-4 196,0 3-321,0-4 194,5 7 1,1-5-108,6 3 0,-5-2 85,1-2 1,0-3-24,3 3 0,-3-3 11,-1-1 0,1 4-7,3 0 1,1 0-39,-1-4 0,0 0 41,1 0 0,-1 0-52,1 0 1,-1 0 46,1 0 1,3 0-70,0 0 0,0 0 33,-3 0 0,3-2-6,0-1 1,4 1-48,-4-2 1,6 2-9,-2-2 1,-1 3 86,1-3 1,0-1-37,3 1 1,0-1 129,-3 1 0,1 3-76,-4-3 0,3 3 12,-4 1 0,4 0-87,-4 0 1,5 0-6,-1 0 1,-1 0 38,1 0 0,-4 0-9,5 0 0,-7 0 10,3 0 1,0 0-7,-1 0 0,1 0 168,-5 0 1,0 4-107,1 0 1,-2 1 32,-2-2 0,2-1-69,-3 1 0,0 3 3,0-3 1,-3 5 13,4-4 1,-4 3 9,3-3-105,1 5 1,-1-3 81,1 6 1,-5-5-79,0 1 1,2-4 35,-1 4 87,0-6 52,-4 8 17,5-9-69,-4 5 15,5-6 372,-6 0 0,1-4-451,3 0 1,-3-5 9,3 1 1,-3-2-9,-1-1 1,0 3 11,0 1 1,4-1-14,0-3 0,4 0-17,0 4 0,2-2 28,2 5 0,-1-3-20,0 3 0,1-1 19,-1 1 1,5 3 118,-1-3 0,5 2-74,-1 2 0,6 0 9,2 0 1,0-1-58,-4-3 0,-1 3-2,1-3 1,0 3-5,0 1 1,-1 0 32,-3 0 0,2-1-77,-2-3 1,-1 3 57,1-3 1,-5 1-42,1 0 1,2 0 29,-2-5 1,0 6 157,-3-2 1,-1-1 1,0 1 0,-3-3 374,0 3-284,-6-5 0,7 6-148,-5-4 0,0 3-82,-4-4 1,1 6 264,3-2-390,-3-2 0,4 3 7,-5-5-708,0 6-97,0-3-176,0 5 0,0 0 1</inkml:trace>
  <inkml:trace contextRef="#ctx0" brushRef="#br0" timeOffset="27">12186 12335 7940,'-5'-12'0,"4"4"306,-3 1 1,-1 3 328,1-4-94,0 6-75,4-3 27,0 0-301,0 4-18,0 11 1,-1 0-70,-3 13 0,3-3 76,-3 3 0,-1 5-199,1 2 0,-3-1-57,3 2 1,-4-2-10,4 1 1,-3 3 47,3-2 1,-4-3-62,5-2 1,-1-3-90,4-4 1,0 2-60,0-6-53,0 0 89,0-3-485,0-1-135,0-5 244,0-1 1,0-6 136,0-3 0,0-2 448,0-5 0,0-1 0,0-4 0,0-2 0</inkml:trace>
  <inkml:trace contextRef="#ctx0" brushRef="#br0" timeOffset="28">12152 12380 7940,'0'-11'0,"0"-1"98,0 1 1,0 0 272,0-1 0,0 1 55,0-1 7,0 6 161,0-4-47,0 9-350,5-5 1,0 12 13,3 1 0,2 7-105,-3 1 1,3 6 71,2-2 0,-4 3-86,-1 5 0,5-1 123,3 4 0,1-5-207,0 2 1,-3-3-25,6-1 0,-1 0-38,1 0 1,3-6 59,-3-1 1,-3-1-81,0-4 0,-4 6 13,0-10 0,-1 6 68,1-5 0,-5-2-53,1 2 64,-6-6 0,3 5-886,-5-4-258,6-1 217,-5 3 1,-1-5 300,-8 0 1,-2 0 607,-1 0 0,-6-5 0,-1-2 0</inkml:trace>
  <inkml:trace contextRef="#ctx0" brushRef="#br0" timeOffset="29">12083 12574 7940,'-6'0'1422,"2"-1"-1275,8-3 0,4 2-280,7-6 0,1 6-101,3-2 147,8 3 0,-8-3 97,8 0 1,-2 0-112,2 4 1,-2 0 100,5 0 0,-4 0 0,2 0 0</inkml:trace>
  <inkml:trace contextRef="#ctx0" brushRef="#br0" timeOffset="30">13442 10838 8234,'0'-11'-819,"0"0"1,2 3 1616,1 0-436,-1 6 1,3-5 342,-5 4-472,0 1-37,-5 2 0,-2 11-154,-4 4 0,2 5 139,-2-1 0,6 3-155,-7 1 1,5 3 74,-1 1 1,-1-2-316,5-6 1,0 2-101,4-6 1,0 4-100,0-4 1,0 0-166,0-3 0,-3-5 64,-1 1 514,0-6 0,4 9 0,0-5 0</inkml:trace>
  <inkml:trace contextRef="#ctx0" brushRef="#br0" timeOffset="31">13579 10873 8079,'0'-12'0,"0"1"0,0-1 0,2 2 808,1 3-26,-1 2-444,3 5-75,-5 0 1,0 5-229,0 2 0,-1 8 75,-3 5 1,1 2-76,-4 5 1,0-3-157,0 3 1,-4-3-166,4-1 1,2-4-200,1 0 0,-1-5-375,1 1-290,0-2 510,4-2 640,0 1 0,10-6 0,3-1 0</inkml:trace>
  <inkml:trace contextRef="#ctx0" brushRef="#br0" timeOffset="32">13796 10873 8158,'2'-10'1208,"1"2"-1024,-1-2 1,4 8-163,-2-1 0,-3 3 200,3 3 1,-3 4-133,-1 4 0,-4 2-212,1 2 118,-6 3 0,4 6 73,-3 3 1,-1-3-101,5 2 1,-1 2-624,1-1 0,3-4 276,-3-4 0,3-5-237,1 1 1,0-2 614,0-2 0,0-4 0,0-2 0</inkml:trace>
  <inkml:trace contextRef="#ctx0" brushRef="#br0" timeOffset="33">14036 10884 8158,'0'-11'0,"0"3"234,0 0 398,0 6-537,0-3-130,0 5 0,-4 5 363,1 3-150,-1 2 1,0 6-168,0 3 0,-3 3-138,3 1 0,-4-2-51,4-2 1,-3 3 78,3-3 1,0-3-639,4 0 222,0-4-8,0 0 0,5-2 523,3-3 0,2-1 0,1-6 0</inkml:trace>
  <inkml:trace contextRef="#ctx0" brushRef="#br0" timeOffset="34">14230 10861 8090,'0'-11'0,"0"3"590,0 1 0,2 4 353,1-1-966,-1 3 16,8 6 1,-9 6 63,3 9 0,-4 1-16,-4 2 0,-1 0-62,-3 0 0,2 3-403,2 1 1,2-4 267,-6-4 1,6-5-465,-2 1 0,-1-2 155,1-2 1,0-3-202,4-1 666,0-4 0,5 2 0,2-5 0</inkml:trace>
  <inkml:trace contextRef="#ctx0" brushRef="#br0" timeOffset="35">14493 10861 8090,'6'-11'128,"-1"-1"1,-3 2 789,2 3-607,-3 2-312,4 5 0,-5 1 59,0 3 39,0 7 1,0 3 36,0 5 0,-5 0-170,-3 4 0,2 0-102,-2 0 0,4-1 88,-3 1 1,4-4-836,0 0 406,1-5-415,2 3 470,0-6 424,5-4 0,2-2 0,4-5 0</inkml:trace>
  <inkml:trace contextRef="#ctx0" brushRef="#br0" timeOffset="36">14699 10838 8090,'5'-16'0,"-3"4"916,6 1-96,-6 5-872,3 6 1,-5 5 44,0 2 0,0 9 27,0 3 1,0 2-24,0 2 0,-3 4 96,-1-1 0,-4 1-458,4-4 0,-1 0 185,2 0 1,1-6-302,-2-1 0,3-8-111,1 0-147,0-5 739,5 2 0,-3-5 0,3 0 0</inkml:trace>
  <inkml:trace contextRef="#ctx0" brushRef="#br0" timeOffset="37">14881 10873 8090,'0'-7'1155,"0"2"0,-3 14-922,-1 3 1,-4 7 149,4 0-147,-5 7-373,3-2 1,-5 8-93,-1-5 0,5-1-208,-1-3 1,6 0 436,-2 0 0,2-5 0,2-2 0</inkml:trace>
  <inkml:trace contextRef="#ctx0" brushRef="#br0" timeOffset="38">15133 10918 8151,'-7'-5'-539,"2"3"-68,5-6 0,0 4 321,0-3 649,0 4 191,0-7-113,0 4-99,0-1-2,0-3 398,0 9-489,0-4 1,-1 5-58,-3 0 0,3 5 24,-3 3 0,-1 3-275,1 4 1,-5-1 68,2 5 0,0 0-393,0 4 1,3-4 13,-4 0 1,6-4-171,-2 4 1,3-5-247,1 2 785,0-4 0,0 0 0,0-1 0</inkml:trace>
  <inkml:trace contextRef="#ctx0" brushRef="#br0" timeOffset="39">15315 10850 8134,'5'-7'-398,"-3"-3"944,3 4-201,-5 0-198,0-5 0,0 11-29,0 0 1,-4 6 152,0 5 0,-5 2-195,2 2 1,0 4-110,0 8 1,-1-3-9,-3 2 0,3 2-233,0-1 1,5-4-439,-5-4 1,6-4 352,-2 4 1,2-9-568,2 2 926,0-3 0,6-3 0,0-1 0</inkml:trace>
  <inkml:trace contextRef="#ctx0" brushRef="#br0" timeOffset="40">15532 10838 8056,'0'-7'123,"0"-1"27,0 6-58,0-3 0,0 6 15,0 3 0,0 2-13,0 5 1,0 2 109,0 2 0,-5 3-351,-2 5 71,-3 0 0,-1 0-357,4-1 0,-3-3 209,2 1 0,3-7-244,1 3 1,3-7 467,1-2 0,0 1 0,0 3 0</inkml:trace>
  <inkml:trace contextRef="#ctx0" brushRef="#br0" timeOffset="41">15761 10793 8117,'0'-12'256,"0"1"-214,0-1 1,0 5 1296,0-1-1015,0 6 1,0 7-413,0 10 1,0 5 52,0 3 1,-5 0 61,-3 0 0,-2 3-10,-1 1 1,-1 1-565,1-1 1,1-7 269,2 3 0,3-8-1072,5 0 465,0-2 884,0-2 0,5-4 0,1-2 0</inkml:trace>
  <inkml:trace contextRef="#ctx0" brushRef="#br0" timeOffset="42">15955 10827 8117,'6'-11'86,"-1"-1"173,-5 1 34,0-1 577,5 6-735,-3 1 0,3 6-181,-5 3 0,-4 7 261,0 8-138,-5-2 0,3 8-74,-5-2 1,3 3-155,0-4 1,6 0-351,-2-3 1,-1-1-2,1-3-191,0-2 250,4 3 443,5-4 0,2-6 0,4-1 0</inkml:trace>
  <inkml:trace contextRef="#ctx0" brushRef="#br0" timeOffset="43">16206 10793 8028,'0'-12'442,"0"1"-487,0 5 310,0 0-91,0 6 0,0 7 7,0 4 0,-4 2-28,1 6 0,-6 0-24,1 4 0,-2 0-192,-1 0 0,3-1-240,0 1 1,6-5-226,-2-3 1,3-2-2,1-2-543,0-4 1072,0 3 0,10-9 0,3 4 0</inkml:trace>
  <inkml:trace contextRef="#ctx0" brushRef="#br0" timeOffset="44">16378 10827 8028,'6'-11'0,"0"-1"436,-2 1 57,-3-1-264,4 6-40,-5-4 41,0 9 114,0-5-243,0 6 0,0 7 138,0 4-9,-5 1-286,-1 9 1,-4-3 175,2 5-223,-2 5 134,4-9 1,-4 7 177,2-7-1002,-2-2 313,3 5 262,1-10 54,1 5-794,5-11 370,0 4 262,0-9 326,0 10 0,0-10 0,0 4 0</inkml:trace>
  <inkml:trace contextRef="#ctx0" brushRef="#br0" timeOffset="45">16606 10793 7470,'0'-12'-1256,"0"5"1752,0-1 1822,0 6-1888,0-4-200,0 17-1,0-4-244,-5 15 1,-1-4 109,-6 4 0,1 1-309,-1 0 128,1 0 37,-1 5 200,6-9-651,-4 8 0,5-11 76,-3 3 1,3-2-757,5-6 1180,0-5 0,0 4 0,0-3 0</inkml:trace>
  <inkml:trace contextRef="#ctx0" brushRef="#br0" timeOffset="46">16834 10804 8028,'7'-5'0,"-1"4"-673,-2-3 215,-3-2 566,4 4 0,-5-1-35,0 6 1,-5 4 272,-2 4 1,-4 6-87,0 2 1,0 2-55,-1 2 0,-3-4-178,0 0 0,-1 0-176,5 4 1,3-1-282,1-3 1,4 1-291,-1-5 719,3 0 0,-4-3 0,-1-1 0</inkml:trace>
  <inkml:trace contextRef="#ctx0" brushRef="#br0" timeOffset="47">17029 10781 8028,'-8'0'142,"0"0"0,1 0 299,-5 0 0,3 5-295,-2 3 0,2 3-336,-6 5 1,-2 1 209,2 6 1,-4-1 62,4-3 0,0 1-601,3-5 361,1 6 0,4-9-193,4 4 0,-2 0 350,1-1 0,0 1 0,4-5 0</inkml:trace>
  <inkml:trace contextRef="#ctx0" brushRef="#br0" timeOffset="48">17063 10907 8017,'-10'-1'654,"2"-3"8,3 3-632,5-4 1,-4 10 75,0 2 0,-5 7-83,2 1 0,0 6-163,0-2 1,1 2-206,-2 2 1,-1 0 344,5 0 0,-5 0 0,3 0 0</inkml:trace>
  <inkml:trace contextRef="#ctx0" brushRef="#br1" timeOffset="49">17828 8292 6667,'-4'-8'-28,"0"0"0,1 5 264,3-5-177,0 5 0,0-3 193,0 2 40,0 3 297,0-9-237,0 9 199,0-10-139,0 10-379,0-4 122,0 5 1,0 5-28,0 3 0,0 2-119,0 1 0,0 2 131,0 2 0,0-1-256,0 5 1,0-1 112,0 1 0,0 1-81,0-4 1,1 3 64,3-4 0,-2 4-91,6-4 1,-4 0-303,3-3 5,1-1 1,3 1 66,1-1 0,-5-3 340,1-1 0,-1 1 0,5 3 0</inkml:trace>
  <inkml:trace contextRef="#ctx0" brushRef="#br1" timeOffset="50">17565 8668 7856,'12'0'348,"-1"0"0,-3 0-37,-1 0 0,2-1-71,6-3 0,-1 3-12,5-3 0,0 3-104,4 1 1,1-1 17,3-3 0,4 3-18,7-3 0,-3-1-11,3 1 1,2-4-32,-2 5-79,0-6 1,-4 7-83,0-1 0,-1-2 124,-2 1 0,-3 0-79,-6 4 1,0-4 81,-3 0-566,3 0 1,-10 4-14,4 0 1,-9 2-758,-3 2 1288,-8 2 0,-7 5 0,-7 1 0</inkml:trace>
  <inkml:trace contextRef="#ctx0" brushRef="#br1" timeOffset="51">17600 8863 8130,'5'-12'-879,"1"2"1259,5 2 0,1 0 45,-1 4 0,1-1 73,-1 1 0,0 3-128,1-3 0,1 2-82,2 2 1,-2 0-78,2 0 0,1 0 58,-1 0 1,1 6-222,-5 1 0,-3 0 75,-1 0 0,-4 5-311,1 3 1,-4 1 38,-4 0 1,-2-3-64,-6 7 0,1-3-271,-1 2 1,0 2 190,-4-6 1,4 4-79,-4-4 0,4 4 86,0-4 0,1 1 139,-1-5 1,5-1-40,-1-2 0,4 1 374,-3-6 32,4 1-117,-2-4 0,7 0 59,1 0 0,4 0 184,4 0 0,2 0 57,2 0 0,-1 0-120,5 0 1,-1 0 6,1 0 1,1 0-79,-5 0 1,2 0-90,-2 0 1,-2 0-52,2 0 1,-2 0-252,-2 0 89,0 0 1,1 0-553,-1 0-1183,-4 0 953,-2 0 870,0 0 0,-4 0 0,4 0 0</inkml:trace>
  <inkml:trace contextRef="#ctx0" brushRef="#br1" timeOffset="52">18022 8988 8010,'-5'-18'0,"3"6"-125,-6 4-336,5 6 354,-2-9 396,5 10 1,-1 0 508,-3 5-546,3 5 1,-4-3-66,5 5 1,0 2-123,0 2 0,0-2-42,0 2 1,1-1 30,3 1 0,-2-2-100,6 2 0,0-6 127,3-1 0,2-2-120,2 2 0,-1-3 141,5-5 0,0 0 138,4 0 0,0 0-64,0 0 1,-1-5-62,1-3 1,0-3 76,0-4 0,-1 2-76,-3-2 0,1-2 38,-5 2 1,3-5-10,-7 1 0,2 1-204,-9-1 0,0 0 12,-4-4 0,-7 5-88,-4 3 0,-11 0 36,-8 3 1,-7 0-171,-1 8 0,-9 1-118,1 7 1,-2 4 129,2 7 0,6 1-80,2 3 0,9 4 337,6 0 0,5 5 0,6 6 0</inkml:trace>
  <inkml:trace contextRef="#ctx0" brushRef="#br1" timeOffset="53">9319 16640 8020,'6'-6'0,"-5"0"-81,3 2-4,-3 2 442,4-3-104,-4 0-96,9 4 0,-3-4 11,4 5 0,-3 0 36,-1 0-43,1-5 1,3 4-30,1-3 0,-2 1 190,-2-1-241,7 3 0,-4-4 31,8 5 0,-2-4-110,-6 0 1,1-1 57,-1 2 0,0 1-105,1-1 1,3 1 61,0 2 0,1-1 49,-5-3 1,2 3-118,2-3 0,-2 3 59,2 1 0,1 0-3,0 0 1,-1 0 8,-4 0 0,4 0-1,1 0 0,0 0-24,-1 0 1,-1 0-6,5 0 1,-3 0 50,3 0 1,-2 0-25,2 0 0,3 0 21,-3 0 1,1 0-11,-1 0 0,2 0 46,-6 0 0,4 0-16,-4 0 1,5-1 4,-1-3 0,3 2 0,1-1 0,0 0 5,0-1 0,3 3-98,1-3 0,1-1 71,-2 1 1,-1 1-57,1 3 1,-2-4 39,-1 0 0,0 0-8,0 4 1,0 0 19,0 0 1,-4 0-3,0 0 0,-2 0 20,2 0 0,2 0 17,-6 0 1,5 4-75,-1 0 1,3 0 41,1-4 1,0 0-71,-1 0 0,2 0 60,3 0 0,-3-2-65,3-2 0,-3 3 47,-1-3 1,0 3-6,0 1 1,-1-4 12,1 1 0,-5-1 5,-3 4 1,-2 0 264,-2 0-241,1 0 199,-1 0-150,-5 0-166,0 0 0,-5 0-106,3 0-261,-3 0 93,4 0 186,-5 0 0,-10 0 0,-3 0 0</inkml:trace>
  <inkml:trace contextRef="#ctx0" brushRef="#br1" timeOffset="54">11078 13557 7169,'0'-7'-17,"0"2"402,0 5-159,-5 0-32,4 0 53,-4 5-95,5-4 29,0 5 149,0-6-270,0 5 0,0 1 24,0 5 0,0 1 26,0-1 0,0 1 1,0-1 1,0 1 5,0-1 1,0 0-60,0 1 0,0-1 9,0 1 0,0-1-27,0 0 1,1 1 45,3-1 1,-3 1-103,3-1 0,1 4 84,-1 1 1,1-1-73,-1-4 0,-3 4 20,3 1 0,-2 0-9,2-1 1,-3-1 0,3 5 1,-2-3 29,-2 3 1,0-4-17,0 4 1,-2-4 7,-2 4 1,3-4-39,-3 4 1,3-3 34,1 3 0,0-5-72,0 1 1,0 1 40,0 0 0,4 0-9,0-1 1,0-1 6,-4 5 0,0-3-4,0 3 0,0 0 84,0 4 0,0-4-70,0 0 1,0-2 85,0 2 0,0 3-73,0-3 1,0-3 41,0 0 1,0-2-45,0 1 1,0-2-1,0 2 1,3-6 67,1-2 1,4 1 6,-4 3 1,3 1-82,-3-1 1,0 4 26,-4 1 1,4 4-81,-1-1 0,1-1 77,-4 1 1,-4 0-39,1 4 1,-5-1 59,4 1 1,-3-1-5,3-3 1,-4 3-86,4-3 0,1-3-6,3-1 1,-4 2 31,0-2 1,0 1 20,4 0 0,0-4 239,0 4 0,0-2-144,0 1 0,0-1-67,0 5 1,0-4-29,0 4 0,0-4 3,0 4 0,0-1-15,0 1 1,0 1 2,0-4 1,1-1-120,3-4 0,-3 5 134,3-1 1,1 0-249,-1-4 219,5 1 0,-4-1-21,3 1 1,-3 3 20,-5 0 0,1 0 9,3-3 0,-3 4 19,3 3 0,-3-1 8,-1 1 0,-4 0-8,1 4 0,-1-4-18,4 0 0,-4-4-135,0 4 1,0-5 81,4 2 1,0-4-100,0 0 1,0-1 80,0 0 0,0 1 34,0-1 1,0 5 102,0-1 1,-1 1-122,-3 0 0,2 0 203,-6 3 0,2 3-106,-2-3 0,-1-2 41,5 2 1,-3-1-56,3 1 1,-4 2-168,5-6 1,-1 0 37,4-4 0,0 1 28,0-1 0,0 1-48,0-1 1,0-3 69,0-1 0,0 1 78,0 3 0,0 1-91,0-1 0,0 1 139,0-1 1,-1 6-107,-3 2 0,2-2 104,-1 2 0,-2-5-172,1 2 44,0 1 1,4-4 19,0 2 1,0-6-15,0-1 0,1-4 235,3 3-235,-3-4 180,9 7 0,-7-4-136,5 6 0,-6-1-70,2 0 1,-3-2-19,-1 3 0,0-3-171,0 6 0,0-2 61,0-2 1,0-3 145,0-1 1,-4 1-94,1 3 1,-1-3 25,4-1 0,0-3 414,0 4-242,0-6 1,0 9 269,0-4 0,0 0-110,0 0 0,0-3 14,0 4 0,0-5-388,0 5 1,0-4 159,0 3 1,0-3-349,0 4 236,0-6-735,0 3 338,0-5 0,5 0 0,1 0 0</inkml:trace>
  <inkml:trace contextRef="#ctx0" brushRef="#br1" timeOffset="55">13260 13557 8474,'-5'-7'-1971,"3"2"1978,-3 5 1,4 0 77,-3 0 182,3 0-209,-4-5 0,5 3 104,0-6 1,1 5-22,3 0 294,-3-4-22,4 6-66,-5-9-152,0 9 1,0-3 94,0 8-211,0-3 1,-1 8 214,-3-6-178,3 6-39,-4-2 1,5 0-21,0 1 1,0-4 135,0 3-105,0-4 0,4 7 86,-1-2 0,2 2-70,-1 1 1,-2 2-133,1 2 1,-1 2 124,-2 2 0,0 1-159,0-5 0,0 4 145,0-4 1,0 5-39,0-5 0,0 4-48,0-4 1,0 2-8,0-2 0,3-3 44,1 4 0,0 0-1,-4-1 1,1 2 174,3-2 0,-3-1-152,3 5 0,-3 0 169,-1 4 1,0 1-116,0 3 1,-3 1 68,-1 2 0,-4 7 22,4-3 1,-4 7 187,0-3 1,-1 2-231,1-5 1,0 0-12,4-8 0,0-2-233,4-6 1,0 3 135,0-3 0,0-1-183,0 1 1,4-2 181,0 3 0,1 1 55,-2-2 1,-1 3-70,2 1 0,1-1-13,-2 1 0,1 0-54,-4 0 0,1 4 91,3-1 1,-2-3-239,1-4 1,0 0 133,1 4 1,-3-4-222,3 0 1,1-4-3,-1 4 0,3-3 121,-3 3 1,0-2 104,-4 2 0,0 3 122,0-3 0,0 1 91,0-1 0,0 3-132,0-3 0,-4 2 89,0 2 0,-3 0-96,3 0 0,-4 0-15,4 0 0,-1-2-50,2-2 1,1 2-165,-2-6 1,3 0 160,1-4 1,0 5-128,0-1 1,0 0 118,0-3 1,0 3-18,0 0 1,0 2 233,0-2 1,0-1-132,0 5 1,0-4 34,0 4 1,0-4-146,0 4 1,0-3 10,0 3 0,0-5-6,0 1 1,-4-3-182,1 0 1,-1 3 188,4 0 1,0 1 1,0-5 1,-1 4 208,-3 0 1,2 2-138,-1-2 0,-2 2 108,1 2 0,-4 1 9,4-5 0,-1 2 147,1-2 0,3-2-138,-3 2 0,3-6-107,1-2 0,0 1-203,0 3 1,0-3 84,0 0 0,1-2-263,3 2 219,-3 2 1,5-4 188,-6 5 0,0 1-44,0-1 0,0 1 10,0-1 0,0 1 4,0-1 0,-2 4 190,-2 0 1,3 1-165,-3-5 0,-1 1 10,1-1 1,1 0-141,3 1 0,0-5 123,0 1 1,0-4-134,0 3 1,0-3-18,0 4 55,0-6 19,0 9 23,0-5-3,0 5-7,5 1-134,-4-1 0,4-3 26,-5-1-264,0 1 70,0 3 77,0 1-22,0-1-184,0-4 377,0-2-96,0-5 65,5 0-223,-4 0 0,6 0-289,-3 0 1,-2 0-1125,6 0 1729,-6-5 0,8-2 0,-3-4 0</inkml:trace>
  <inkml:trace contextRef="#ctx0" brushRef="#br1" timeOffset="56">11078 13568 8514,'5'-8'-231,"3"1"0,7-1 315,4-3 124,8-1 1,1 1 52,2-1 0,3 5 13,-2-1 1,2 2-31,1-2-144,-5 3 0,4 1 59,-2 1 0,-2-2-164,1 1 0,1 2-21,3-1 1,-1 1 118,-3 2 1,7-3-108,-3-1 0,4-1 64,1 1 0,-3 3-69,6-3 0,4-1 11,3 1 0,3-1 0,-6 1 1,2 3 7,-6-3 0,1 3-18,-1 1 1,-4 1-190,-7 3 0,2 1 131,-3 2 1,3 2-67,1-5 0,1 1 63,-1-1 0,0-3-1,1 3 1,0-3-9,3-1 1,-2 0 14,2 0 0,1-1 43,-1-3 0,5-1 13,-1-2 0,-3-2 55,0 5 0,-8-5 10,0 1 1,-11 2 36,-1-2 0,-5 6-94,-3-2-35,-4 3-97,-2-4-84,-5 3 1,-4-1 224,0 6 0,-10 4 0,2 4 0</inkml:trace>
  <inkml:trace contextRef="#ctx0" brushRef="#br1" timeOffset="57">13340 16446 7603,'0'-6'-1849,"0"1"1928,0 0 151,0 3-37,0-3 1,1 4 277,3-3-91,-3 3 1,5-4-140,-2 5 1,2 0 88,6 0 0,-1-1-146,1-3 0,3 2-86,0-1 0,5 0 70,-1-1 0,4 2-40,4-6 1,-2 4-67,6-3 1,-1 3 62,5-4 0,-1 4-90,0-3 0,4 3 37,0-4 0,4 5 10,-4-5 1,4 4-55,-4-3 0,5 4-2,-1-1 1,1-1 37,-1 1 0,6-1-190,-2 1 0,6 2 126,-2-6 1,4 5 53,-1-5 0,7 2 37,1-2 0,-29 3 1,1 0-53,28-3 1,-29 5-1,2 0-3,-2-1 0,0 0 0,1 1 0,0 0-145,0-1 0,-1 0 0,3 0 1,0-1 156,-3 3 1,1 1 0,1-3 0,1 0-29,-2 2 1,-1 0 0,31-5-8,-30 4 1,-1 2 0,28-3-29,1 4 1,-3-1 68,-1-3 1,0 3 29,0-3 1,4 3-54,0 1 1,-28-2 0,-1 0 75,29-2 1,-29 2 0,1 0-113,28 2 1,1-4 2,-1 0 1,-3-1-9,3 2 0,-3 1-9,-1-1 0,-3-3 5,-1 3 1,-4-1-154,5 4 1,-2-4 124,1 0 0,3 0 28,-3 4 0,-2-1-3,-2-3 1,6 3 15,-2-3 1,4 2 5,-7-2 1,3 3-3,-3-3 1,7 1-2,-4 0 0,4 1-68,-7-2 0,-1-1 64,-3 2 1,0-1 50,-1 4 0,1-2-53,0-1 0,-1 1 29,1-1 1,0 1-23,-1 2 1,1 0 2,0 0 1,-4 0-107,-1 0 0,1 0 81,4 0 0,-2 0 2,-2 0 1,3 0 16,-3 0 1,2 0-106,2 0 0,-1-1 96,1-3 1,4 3-9,-1-3 1,2 3 18,-2 1 0,-2 0-1,3 0 0,0 0 22,0 0 1,5 0 48,-2 0 0,-1 0-50,1 0 1,0 0-5,5 0 0,-1 0 15,0 0 1,-4 0-17,0 0 1,-3 0-12,3 0 1,-5-1 63,2-3 1,1 3-2,-2-3 1,1 2 21,-5 2 0,1-3 165,0-1 1,-1 0 162,1 4 1,0 0-294,-1 0 0,-1 0-277,-6 0 1,-2-4 372,-9 0 1,-2 1 76,-6 3 9,-2 0-252,-6 0 0,-3 0 269,0 0-744,-6 0-165,3 5 0,-9-3 238,1 6 0,-6-4-899,1 3 1,-3-3 1244,-5 4 0,-1-6 0,-6 3 0</inkml:trace>
  <inkml:trace contextRef="#ctx0" brushRef="#br1" timeOffset="58">10964 16789 7954,'-5'-12'-768,"2"2"576,-4 2 1,3 0 152,-4 4 1,5-4 322,-5 4 502,0 1-355,-3 3-118,5 0-21,1 0 1172,5 0-1061,0 5 1,3 1-75,1 5 0,1 1-238,-1-1 0,-3 6 56,3 2 1,1 2-201,-1 2 0,0 5 132,-4 3 0,4 2-111,-1 1 0,1-4-193,-4 1 0,4-5 123,0 5 1,1-5-283,-1 5 0,-2-6 238,6 2 1,-6-7 208,2-1 1,1-5-63,-1 1 0,4-2 22,-5-1 1,1-1-185,-4 0-175,0-4-1024,0-2 1149,0-5 1,0 0 0</inkml:trace>
  <inkml:trace contextRef="#ctx0" brushRef="#br1" timeOffset="59">11192 16983 7761,'-5'-7'448,"4"2"1,-5 5 197,2 0 0,1 2-310,-4 1 1,3 5-155,-4 7 0,6-1-73,-2 5 1,-1 0-189,1 4 1,0 0-175,4 0 1,0 0 170,0 0 1,0-2-28,0-2 0,2 0-44,1-7 1,4 2-71,4-7 1,1-2 133,-1-1 0,4-3 204,0-1 0,6-1-74,-2-3 1,1-2 157,-1-5 0,4-2 37,0-2 1,0 1-122,3-5 1,2 0 18,-1-4 1,-2 0-54,-6 0 1,-2 0-31,-6 0 0,-4 4 13,-4 0 0,-1 4-21,-2-4 0,-9 5-68,-3-1 0,-8 2-133,-3 2 0,-5 1-133,-6 2 0,0-1 108,-1 5 1,1 2-280,0 6 0,5 2 39,2 5 1,8 1 422,4-1 0,2 6 0,2 0 0</inkml:trace>
  <inkml:trace contextRef="#ctx0" brushRef="#br1" timeOffset="60">13157 16743 7825,'-4'-8'0,"0"1"0,-1 4 844,1-1 122,3-2-12,-4 5-669,5-4 1,0 10-38,0 2 0,0 9-63,0 3 1,0 4 23,0 3 1,1 0-36,3 4 1,-3-1 47,3 2 1,1 0-185,-1-4 1,1 3-65,-1-3 1,-3 1-140,3-1 0,1-3 114,-1 2 1,0-3 71,-4-4 0,1 2-249,3-6 1,-3 0-8,3-3-220,-3-1 0,0-1-100,3-2-397,-3-3-213,5-5 755,-6 0 0,0-5 0,0-2 0</inkml:trace>
  <inkml:trace contextRef="#ctx0" brushRef="#br1" timeOffset="61">13351 16766 7839,'0'-12'0,"0"1"0,0 3 830,0 1-75,0 4 13,0-7-5,0 9-321,0-4-301,0 15 1,-4-1-104,0 10 0,1-1 106,3 1 0,0 1 6,0-5 1,0 4-128,0-4 0,0 4-94,0-3 0,0-1-83,0-4 1,0-3-17,0 0 28,0-1 103,0 5-147,0-6 149,0-1 82,0-5-31,5 0 1,-3 0 5,6 0 0,-1-1 107,5-3 0,1 1-65,2-4 0,-1 4 96,5-1 1,-4 3-57,4 1 1,-1 0-87,1 0 0,2 0 10,-2 0 0,-1 5-123,1 3 0,-4-2 88,4 2 1,-5-1-119,2 5 0,-4-1-62,0 1 0,-2-1-70,-2 1 1,-3-1-173,-5 0 1,0 5 111,0-1 1,-7 0 1,-4-4 0,-2 5 136,-6-1 0,0 0 63,-4-3 1,0-1 16,1 0 0,-1 1 121,0-1 1,4-4 25,0-4 0,1 2-90,-1-1 0,3 0 160,4-4-98,1 0-226,-1-5 0,6-1-112,2-6 0,3 0 320,1-4 0,5 4 0,1-5 0</inkml:trace>
  <inkml:trace contextRef="#ctx0" brushRef="#br1" timeOffset="62">13317 16743 7839,'-12'0'610,"6"-5"1,1-1-230,5-6 0,5 5-206,3-1 0,7 4 64,4-4 1,2 6 82,2-2 0,5-1-208,3 1 1,2 0 100,1 4 1,-4 0-185,1 0 0,-6-3 99,2-1 0,-8 0-481,-4 4 1,-2 0 75,-2 0 275,-4 0 0,-2 0 0,-5 0 0</inkml:trace>
  <inkml:trace contextRef="#ctx0" brushRef="#br1" timeOffset="63">13659 13065 8073,'0'-11'-579,"0"0"1,0-1 892,0 1 1,0 3 130,0 1 12,0-1 0,0 0 502,0 1-374,0 4-10,0-2-228,0 5-341,0 5 0,-1 2 181,-3 4 1,3 4-101,-3 0 1,3 6-110,1-2 1,0 1 49,0-1 1,1 3-223,3-3 0,1 1 76,3-1 0,2-1-19,-3-3 0,0-2-171,0 2 0,-3-2-200,4-2 1,-6-3 55,2-1 452,3 1 0,-6 3 0,4 1 0</inkml:trace>
  <inkml:trace contextRef="#ctx0" brushRef="#br1" timeOffset="64">13511 13465 8799,'7'0'740,"1"0"1,0 0-117,3 0-448,1 0 1,3 0 47,0 0 1,7 0 0,0 0 0,1-4-166,4 1 0,2-2 132,2 1 0,0 1-152,0-4 0,4 0 81,-4 0 1,3-4-214,-7 4 1,-1 2-124,-3 1 1,-4-1-676,0 1 386,-5 0-307,3 4-930,-6 0 1742,-5 0 0,0 5 0,-6 2 0</inkml:trace>
  <inkml:trace contextRef="#ctx0" brushRef="#br1" timeOffset="65">13739 13694 8036,'0'-8'-390,"0"0"-428,0 6 508,0-3 281,0 5 438,-5 0 50,4 0-156,-4 0 183,0 0-275,4 0 537,-5 0 52,6 0-360,0-5 1,-1 3 223,-3-1-403,3 1 1,-4 7-155,5 3 0,0 2 111,0 2 0,0-1-279,0 0 0,0 5 96,0-1 1,0 4-36,0-4 0,0 2-123,0-2 1,0-2-102,0 2 0,1-2 13,3-2 1,-3 0 64,3 1 0,-3-5 107,-1 1 1,2-5-50,2 0 234,-3 4-121,4-6 43,-5 4 89,0-5 1,5-1-131,3-3 1,0 1 46,0-4 0,2 3-44,-2-4 1,2 6 19,1-2 0,1-1-16,-1 1 0,1 0-35,-1 4 1,1 0 14,-1 0 1,0 0 11,1 0-43,-1 0 0,1 2-110,-1 1 1,-3 3-143,-1 1 0,-3 3 68,4-2 1,-6 2-78,2 1 0,-3 1 33,-1-1 1,0 1-8,0-1 1,-4 1 106,1-1 0,-6 0-17,1 1 0,-2-5 112,-1 1 0,-5 0-96,1 3 1,0-3-13,4-1 1,-2-3 29,-2 4 0,2-6-222,-2 2 0,2-3-255,2-1 605,-1 0 0,1 0 0,-6 0 0,-1 0 0</inkml:trace>
  <inkml:trace contextRef="#ctx0" brushRef="#br1" timeOffset="66">13716 13694 7945,'0'-12'0,"0"5"-19,0-1 388,0 0 217,6-3-131,-5 0-150,9-1 1,-5 4-78,3 1 0,-2 4-27,-2 0 1,-2 1 54,6 2 0,0 0 137,3 0-154,0 0 0,5-4 28,-1 1 0,0-1-79,-3 4 1,3 0-83,0 0 1,4 0-4,-4 0 0,6-4 86,-2 0 1,-2-1-187,2 1 1,-5 3 62,2-3 1,-4-1-137,0 1 1,-5 1-453,1 3-456,-6 0 273,4 0 1,-8 5 704,-2 2 0,-7 8 0,-7 3 0</inkml:trace>
  <inkml:trace contextRef="#ctx0" brushRef="#br1" timeOffset="67">9605 14459 7954,'-6'-8'10,"2"1"251,-3-1-23,1-3-2,-5-1 0,1 5 370,2-1-298,-2 5 23,3-2-177,-4 5 1,1 2 56,2 1 1,-1 4-164,6 4 0,-5 6 34,4 2 0,0 4-87,4 3 0,2 3 53,1 6 1,0-1-57,5 0 0,-1 4 67,5 0 0,-1-1-79,0-6 0,0 2-36,-4-3 1,3-2 66,-2-1 0,-3-3-279,-1-2 0,-2 1 71,2 0 1,-3-4-134,3 0 1,-4-4-26,-4 5 1,2-7-20,-6 3 1,1 0 15,-5-1 0,1 1-198,-1-5 1,-3-3 555,0-1 0,-4 0 0,4 0 0,-11 3 0,2-3 0</inkml:trace>
  <inkml:trace contextRef="#ctx0" brushRef="#br1" timeOffset="68">9319 15018 7954,'0'-17'0,"0"-4"28,0 6 0,0 0 196,0 3 336,0 1 28,0 0-46,0-1-285,0 6 0,6 1-114,1 5 0,5 0-91,3 0 0,6 0-131,6 0 1,5 0 134,-2 0 0,2 0-284,-2 0 0,2 0 132,-5 0 1,-2 0-228,-6 0 0,3-4 74,-3 0 1,-3 0 248,-1 4 0,-2-5 0,-1-1 0</inkml:trace>
  <inkml:trace contextRef="#ctx0" brushRef="#br1" timeOffset="69">9845 15076 7870,'6'-6'-56,"-1"5"228,-5-9-210,0 9 1,0-6 251,0 4-111,0 1 121,0-3 749,0 5-740,0 5 0,0-2-51,0 5 0,0-1-27,0 5 0,0-5-81,0 1 1,1-1-130,3 5 1,-2 3-50,1 0 1,2 4 98,-1-3 1,0 3-49,-4-4 1,1 4 79,3-4 1,-3 0-181,3-3 0,-3-1 24,-1 1 0,0-1-287,0 0 112,0 1 62,0-1 1,2-4-686,2-4 303,-3-1-258,4-2 882,-5 0 0,-5 0 0,-2-5 0,-4-2 0</inkml:trace>
  <inkml:trace contextRef="#ctx0" brushRef="#br1" timeOffset="70">9673 15144 7828,'-6'-11'395,"-3"-1"-276,5 1 0,1 3-434,3 1 0,1 0 56,3 0 0,-2-2 416,6 5 0,-2-1 81,2 1 0,2 3 117,-2-3 1,2 3-209,1 1 0,4 0 33,1 0 0,4-2-226,-1-1 0,3 1 118,0-1 1,1 0-216,0-1 1,4 3 84,-1-3 1,1-2-208,-4-2 0,0 2-32,0-2 0,-4 6-445,0-2 742,-5-2 0,2-1 0,-5-4 0</inkml:trace>
  <inkml:trace contextRef="#ctx0" brushRef="#br1" timeOffset="71">10233 14824 7887,'0'-7'641,"0"-1"-288,0 6 205,0-9 202,0 10-546,0-4 1,0 6 13,0 3 1,1 2-53,3 6 0,-3 1 39,3 2 1,-1 3-108,1 4 0,-3 1 121,3 0 0,-3 4-277,-1-1 1,0 6-41,0-1 0,4-4-26,0 0 1,-1-3-32,-3-1 0,4 0-121,0 0 1,4-5 55,-5-3 1,5-3-57,-4 0 1,3-1-181,-3 1 247,0-1 103,-4 1-159,5-1 106,-4 0-15,4-4 1,-5-1-393,0-2-102,0-3-517,0 4 1175,0-5 0,0-5 0,0-1 0</inkml:trace>
  <inkml:trace contextRef="#ctx0" brushRef="#br1" timeOffset="72">10553 14984 7873,'0'-11'407,"0"-1"-150,0 6 0,0 0 276,0 2-105,0 3 270,0-5-412,0 6 0,-5 2-155,-3 2 0,2 2 20,-2 5 1,4 1 26,-3-1 1,0 4-93,0 1 0,-2 4-215,5-1 1,-3 3-87,3 0 0,-4 1 132,4 0 0,-1 0-182,1 0 1,3-4 26,-3 0 1,3-4-112,1 4 0,0-5-56,0 1 74,0-2-50,0-2-30,0-4-458,0 3 219,0-9 364,0 4 0,0-14 286,0-2 0,0-3 0,0 3 0</inkml:trace>
  <inkml:trace contextRef="#ctx0" brushRef="#br1" timeOffset="73">10530 15007 7873,'0'-8'0,"0"1"0,-4 3 565,0-4 1,1 5 267,3-5-48,0 5-330,0-2 42,0 5-323,5 0 1,-3 5-106,6 3 0,-1 2 51,5 2 0,-2 3-138,-2 0 1,2 5-41,-3-1 1,4 3 47,0 1 1,0-4-223,1 0 0,3-4-38,0 4 1,1-5-14,-5 1 0,4-2-131,0-2 148,1 1 1,-5-2-57,0-2 74,1 2 96,-1-9-101,1 9 202,-6-9-135,-1 5-41,-5-6-281,0 5 33,0-4 0,-5 4 163,-3-5 1,2 0 311,-2 0 0,1 5 0,-5 1 0</inkml:trace>
  <inkml:trace contextRef="#ctx0" brushRef="#br1" timeOffset="74">10439 15247 6733,'0'-6'1470,"0"0"-1104,0 1 0,1 4-161,3-3 0,-2 3 37,6 1 0,0 0-54,3 0 1,4 0-110,0 0 1,6-1-13,-2-3 1,4-1-166,3-3 1,-2-2-665,3 2 1,1 0 145,-1 0 616,-6-2 0,-4 3 0,-6-4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282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17518 8719 15297,'5'3'3,"3"6"1,3-3-3,1 5 1,-5 0 60,1-4 1,0 3 11,3-2 1,-3 2 106,-1 1 0,0-3-141,0 0 1,3-4-216,-2 3-16,-3-4 186,5 2 1,-7-1-10,4-1 1,-3 5 19,4-4 0,-4 5-12,3-2 1,-4 0 19,1 0 0,1-3 34,-1 4-287,-1-1 228,2 5-156,-3-6-222,3 4 189,-5-9 133,0 5-396,0-1 204,0-4-250,0 4-2435,0-5 903,-5 0 2041,3 0 0,-8-5 0,4-1 0</inkml:trace>
  <inkml:trace contextRef="#ctx0" brushRef="#br0" timeOffset="1">10510 13111 10280,'1'-7'11,"3"-24"37,1 4-119,-1-3 1,-3 5 49,3-2 1,1 3 81,-1 1 1,1 3-164,-1-3 0,-3 3 120,3-7 0,1 3-87,-2 1 0,1-1 73,-4-3 1,0 2-30,0-6 1,4 0 18,0-7 1,0 1 60,-4-5 0,0 1 74,0-1 0,0-1-110,0 5 1,0-1 33,0 1 0,0 2-21,0-2 1,4 3 123,-1 0 1,1 0-104,-4-3 1,0 2 26,0-2 0,0-1-22,0 1 0,0-2-8,0 2 1,4-1-94,0-3 1,0-1 97,-4 5 1,0-1-7,0 1 0,0 2-11,0-2 0,3 2-74,1 2 0,0 2 59,-4-2 0,0 2-23,0-6 1,4 2 67,0-3 0,-1 0 5,-3-3 1,0-2-102,0 2 0,0-2 62,0-2 0,0 0-83,0 1 1,4 0 71,0 3 0,0-1-29,-4 5 0,1 4 21,3 3 0,-3 1-21,3-4 1,1-1 35,-1 1 0,0 2 1,-4-2 1,3 2-34,1-6 0,0-1 17,-4 1 1,0-5 39,0 1 0,0-4-189,0-3 0,0 2 161,0-3 0,0 5-5,0 3 1,0-1 14,0 4 1,4 5 32,0 4 1,0 3 95,-4-3 0,1 4-162,3 0 0,-3-2 46,3 1 0,1-5-162,-1 2 1,-1-3 150,-3-1 0,4-2-144,0-2 1,0-3 119,-4-4 0,0 3-146,0 0 1,0 1 40,0-1 1,0-1 23,0 5 1,0-4 91,0 4 1,0 0 90,0 4 0,-4 0-58,0-1 1,0 0-86,4-3 1,-3 4 70,-1-1 1,-1-3-53,1 4 1,1-3-46,-4 3 0,3 0 38,-4-1 0,6 1-6,-2 0 0,1 1 25,0 2 0,1-2-22,-1 3 1,1-4 31,2-4 0,0 1-31,0-5 1,0 0 34,0-4 0,0 2-25,0 2 0,2-1-118,1 5 0,-1 0 117,1 4 0,-1 4-5,-2 4 1,0 3-41,0 4 0,0-3 26,0 3 0,0 3 75,0 1 0,0 2-76,0 1 1,0 1 61,0 0 1,0 3-59,0 0-342,0 6-554,0-3 919,0 5 0,0 0 0</inkml:trace>
  <inkml:trace contextRef="#ctx0" brushRef="#br0" timeOffset="2">12529 12974 11053,'0'-5'15,"0"-31"9,0-2 0,-4 2 36,0-2 0,-1-3 5,1-5 0,3 1 1,-3-1 0,3-4-187,1 1 0,0-4 234,0 3 0,0 1-36,0 3 1,0 0-16,0 1 1,0 0 13,0 3 0,1-1-49,3 5 0,-3-4-96,3 4 0,-3-4 139,-1 4 0,-4-4-69,1 4 1,-5-4 48,4 4 0,-3-4-98,3 4 0,0-4 74,4 4 0,-1-3-159,-3 2 0,3 0 121,-3 1 1,3 3-15,1-4 1,0 5 43,0 4 1,0-3 0,0 2 0,0 2 21,0-1 0,0 0 148,0 0 1,1-3-138,3 3 1,-3-3 10,3-2 1,-3 0 20,-1-3 1,0 2-78,0-2 1,4 1-6,0-1 1,-1 3-52,-3-3 1,0 2 66,0 2 0,0 0 42,0-1 0,4 5-48,0-1 0,0 2 18,-4-1 0,0-3-22,0 2 0,4-3 2,-1-4 0,5 2 11,-4-2 0,1-2-50,-1-2 0,-2-1-1,6 1 0,-4-3-104,3 4 1,-4 0 93,1-1 1,1 7 17,-1 0 0,3 2 34,-3 7 0,1-2-38,-1 1 0,-3 4 30,3 0 0,-3 1-1,-1 3 0,0-3 12,0-1 1,0 0-29,0 0 0,0 1 4,0 9 4</inkml:trace>
  <inkml:trace contextRef="#ctx0" brushRef="#br0" timeOffset="3">7264 13511 8286,'-8'0'-384,"0"0"448,6 0 1,-3-5-17,5-3 1,-1-2 96,-3-1 1,2-5-102,-1 1 1,1-1 107,2 0 1,0 4-212,0-3 1,2-2 54,1 2 1,-1 0-61,2 3 0,2-1 80,2-2 0,-3 1 37,-2-5 1,0 0-17,1-4 0,-3-3-8,3-1 0,-3-5 37,-1 2 0,-1-2-20,-3 2 1,3-3 132,-3 2 0,-1 2-69,1-1 1,-1 0 7,1 0 0,3-2-85,-3 6 0,3-5 46,1 4 1,0-3-61,0 3 0,-4-4 69,0 0 1,0 1-159,4-5 0,-3 4 70,-1-7 0,-1-3 25,1-1 1,3 2 22,-3-2 0,-1 1 1,1-1 1,0-1 56,4 5 1,0-1-64,0 1 0,0 6-25,0-2 1,0 3 39,0 1 1,0-3-51,0 2 1,0-2 40,0-1 1,-1-4-13,-3 0 1,3-7-49,-3 0 1,3 3-117,1-4 1,0 3 138,0-3 0,0 6 8,0 2 0,0 2 32,0 2 0,0 5-27,0 2 0,0 2 45,0-2 0,0 3-45,0-3 1,-2 3 119,-1 1 1,1-5-11,-1-2 0,1-3-102,2-1 1,-1-6-26,-3-2 0,3-1 35,-3 1 1,3-1-52,1 5 1,0 0 42,0 4 1,0 3-64,0 1 1,0 6 47,0 1 0,0 1 29,0 7 1,4-4-18,-1 4 0,1-5 4,-4 1 1,2-3 22,1-1 1,-1-5-31,1-2 0,-1-3-60,-2-1 1,0-4 62,0-1 0,0-2-86,0 3 1,4 3 72,-1 5 1,1 4-39,-4 0 1,0 3 67,0 4 0,0-1 9,0 4 0,0-3 25,0 4 0,0-5-62,0 1 1,0-3-12,0-1 0,0-7 25,0-1 0,1-8-67,3 5 1,-3-7 61,3 3 1,-2-4-70,-2 4 0,3 1 28,1 7 1,0-2 12,-4 6 1,1-1 28,3 4 0,-3 2-32,3 2 1,-3-3 137,-1 3 0,0-3-117,0-1 0,0-4 6,0-4 0,2-7-63,1-4 1,-1-1-8,2 1 1,-3-1-10,-1 5 1,4 0 66,-1 4 0,1 4-51,-4 4 0,4-2 21,0 1 1,0 1 83,-4 3 0,0 0-88,0 0 1,1-1 117,3-3 0,-3-3-91,3-8 0,-3-2 32,-1-1 0,4-4-87,0 3 1,0-1-12,-4 1 0,3 2-5,1 2 1,0 2 74,-4-2 1,4 2-75,0 2 1,1-1 37,-2-3 0,-1 2 65,2-2 1,1 2-36,-2 2 0,1-1 14,-4-3 0,4 1 13,0-5 1,1-1-24,-1-7 0,-2 3-76,6-2 0,-6 2-24,2 1 0,1 2 11,-1 2 0,1 3 83,-1 4 1,-3 1 8,3 0 1,1-4 76,-1 0 0,1 2 19,-1 2 1,-2 2-37,6-6 0,-6 2 17,2 2 1,1 1-14,-1 3 0,0-3 104,-4 2 1,0 2-207,0 24 21</inkml:trace>
  <inkml:trace contextRef="#ctx0" brushRef="#br0" timeOffset="4">5311 13499 8437,'-12'-1'0,"1"-3"0,3 3 149,1-3 7,-1-2 1,0 5-73,1-3 1,3 3 251,-4 1-426,6 0 406,-8 0-118,8 0 1,-1 0-50,6 0 0,9 0 67,7 0 0,2 0 115,2 0 0,5 0-108,3 0 1,3 0 119,4 0 1,0-2-99,8-1 0,-3 1-52,6-2 0,2 3-437,-1 1 1,4 0 391,-1 0 1,10 0-177,-29 0 0,0 0 0,1 0 1,0 0 36,3 0 1,0 0 0,0-1-1,-1-2-21,1 1 1,0 1 0,1-2-1,0 2-160,-3 1 1,0 0 0,0 0 0,-1 0 43,30 0 0,-3 0 264,-5 0 1,0 1-105,0 3 1,-4-3 70,1 3 0,-6 1 57,1-1 1,-3 1-149,-4-1 0,-3-3 24,-4 3 1,-7-3 2,-6-1 0,-4 1 10,-6 3 0,-5-3 132,1 3-252,-6-3 377,3-1-589,-15 0 1,3 0 186,-9 0 0,-1 0-170,-2 0 0,1 0 112,-1 0 1,1-3 62,-1-1 1,-1 0-13,4 4 0,0 0-9,1 0 0,1 0 39,-5 0 0,0 0 178,-4 0 1,-1 0-11,-3 0 0,-1 0-64,-2 0 1,-8 0-85,0 0 1,-9 0-39,-3 0 1,-6 1-505,-1 3 0,-5-1 538,28 0 0,0 1 0,-3-2 0,0 0-74,-1 2 0,0 0 0,-2-2 0,0-1 66,-2 3 0,0 0 0,1-1 0,0 0-238,-3 1 1,0 0-1,3 1 1,1 0 299,0-1 0,0 0 0,3-1 0,2-1-140,-26 2 1,6-2 63,13 2 1,4-3-136,8 3 1,6-3-167,5-1 1,8 0 51,0 0 1,7-1 486,0-3 1,8-2 0,2-5-1</inkml:trace>
  <inkml:trace contextRef="#ctx0" brushRef="#br0" timeOffset="5">10530 13534 8282,'0'-7'1252,"0"2"-985,0 0 1,5 4-85,3-3 1,2 2 60,1-2 0,5 3-27,-1-3 1,9 2 24,-1 2 0,3 0-27,1 0 1,-2 0-165,6 0 0,-3 0 125,6 0 1,-2 0-112,6 0 1,2 0 122,2 0 0,7 0-305,0 0 0,2 0 72,-2 0 0,3 0-320,5 0 0,0 0 419,1 0 1,-5 0-33,0 0 1,-3 0 95,3 0 0,-5 0 19,2 0 0,-3 2-181,-2 2 1,1-2 125,0 6 1,1-6-119,2 2 0,-2-3 49,3-1 0,0 0-147,0 0 1,3 0 145,-3 0 0,0 0-128,0 0 1,-3 0 203,2 0 1,-3 0-2,-4 0 1,-3 0 182,-5 0 16,-4-5-258,-2 4 0,-6-4 88,1 5 0,-5-1 33,-3-3 0,-6 3 400,-1-3-382,-6 2 0,5 1 681,-4-3-743,-1 3 273,3-4-903,-5 5-83,0 0 1,-10 0-275,-6 0 0,-5 1 882,-6 3 0,-2-3 0,-5 4 0</inkml:trace>
  <inkml:trace contextRef="#ctx0" brushRef="#br0" timeOffset="6">10496 13031 7711,'6'0'-25,"-1"-1"804,-5-3-298,0 3-281,0-4 85,0 5-6,-5 0-85,4 5 1,-5 0-60,2 3 1,2 2 32,-1-3 1,1 3-37,2 2 0,0-1-22,0 1 0,0-1 13,0 1 0,4-1 19,0 0 0,0 5-77,-4-1 0,0 4-15,0-4 0,0 4 11,0-4 0,4 6-34,-1-2 0,2-2 157,-1 3 1,-1-7-91,4 3 1,-4 0 80,1-1 0,1 4-60,-1-3 1,-1 0 28,-3-1 0,4-2-70,0 2 1,1-2-117,-1-2 0,-2 1 77,6-1 0,-5 1-376,0-1-185,4 1 346,-1-1 0,2-1-120,-1-2 0,-3 1-276,4-6 0,-6 3-874,2-3 1450,2-1 0,1 8 0,4-4 0</inkml:trace>
  <inkml:trace contextRef="#ctx0" brushRef="#br0" timeOffset="7">12506 12997 8214,'0'-6'-1097,"0"-5"1776,0 10-40,0-4 1139,0 5-1626,-5 5 0,4 2-15,-3 4 0,1 0 36,-1 1 1,3-1 6,-3 1 0,3 0-61,1 4 1,0 0 49,0 3 0,0 3-69,0-3 1,0 2-3,0 2 1,4 0-20,0 0 1,3 1 43,-3 3 1,5-3-115,-1 2 1,2-2 31,1-1 1,1 0-5,-1 0 1,2 0-53,2 0 0,-2-4 65,2 0 0,-6-5 32,-2 1 1,-3-2-70,4-2 0,-6-3-1,2-1 19,-3-4-122,-1 7 1,0-8-303,0 6-649,0-5-628,0 2 729,0-5-1430,0 5 2371,0-4 0,5 4 0,2-5 0</inkml:trace>
  <inkml:trace contextRef="#ctx0" brushRef="#br0" timeOffset="8">17611 13557 7849,'0'-7'-210,"0"1"500,0 2-146,0 3 0,-1-4 32,-3 5 1,3-2-45,-3-1 1,3 0-50,1-5 1,0 1 76,0-5 1,0 1-7,0 0 1,0-6-62,0-2 1,-4-2 47,0-2 1,0-4-13,4 0 1,0-3-1,0 3 1,0-4-30,0 0 1,0-1 36,0 2 1,0-7-229,0 3 0,0-4 36,0 0 1,0-3 41,0-5 1,0-3-260,0-1 0,0 0 314,0 0 1,0 2-44,0-5 0,0 3 17,0-3 0,0 3-2,0-3 0,0 2 13,0-6 1,0 3 25,0-7 1,0 4-54,0 3 1,0 1-10,0 0 0,0 2-38,0-10 1,-1 5 63,-3-5 1,3-2-37,-1 31 0,0-1 0,-3-30-197,3 30 0,0 1 0,-2-28 133,4-1 1,-4 3 74,1 1 1,-5 4-6,4-1 1,-1 6-14,1-1 0,2 0 108,-6 0 1,6 6-21,-2-3 0,-1 3 16,1-3 1,-1 1-86,1-1 0,3-1 41,-3-3 0,-1 4-67,1-4 0,-1 2 67,1-2 0,3 3-37,-3-2 0,3 2 9,1 1 1,0 2-13,0 2 1,0-1 84,0 5 0,0-4-65,0 4 0,0-2 42,0 2 1,0 2-30,0-6 0,4 4-47,0-4 1,-1 1 46,-3-1 1,4-6-74,0 2 1,0-2 43,-4 2 1,4 1-9,-1-1 1,5 4-19,-4 0 1,3 7 18,-3 1 1,0 1 57,-4 6 0,4 0 123,0 4 0,-1 1 10,-3-1 1,0 0 317,0 0 0,0 0-372,0 0 1,4-3 59,0-1 1,0 0-109,-4 5 0,4-1-61,-1 0 1,1 1 73,-4 3 1,2 3-345,1 4 205,-1 1-410,3 5 0,-1 3 197,-1 11 0,2 9 259,-1 14 0,-3 12 0,5 4 0</inkml:trace>
  <inkml:trace contextRef="#ctx0" brushRef="#br1" timeOffset="9">17657 13614 8088,'-5'-7'-1188,"3"-3"1874,-3 9-385,0-9-224,-1 3-10,-6 1 0,5 0 241,-1 2-122,1 3 0,-5-6 427,1 3-425,4 3 1,1-4 213,2 5-47,3 0-156,-4 0 1,6 0 39,3 0 1,2 0 36,6 0 1,5 4 87,6 0 0,3 3-122,8-3 1,-1 1-168,9-1 1,-4-3 113,4 3 0,0-3-92,3-1 0,1 4 5,0 0 1,-2 0-160,-2-4 0,-6 0 77,-6 0 0,-8 0 0,0 0 0,-3 4-39,0-1 1,2 1-41,-6-4 0,0 0-3,-3 0 1,-1 0 18,0 0 17,1 0 0,-1 0 128,1 0 1,-5 0 12,1 0 1,-4-1 59,3-3 218,-4 3-116,7-4-102,-9 5-113,4-5 48,-5 3 1,-6-3-929,-5 5 1,-6 0-232,-6 0 0,-1 0 1049,-2 0 0,-9 0 0,-5 0 0</inkml:trace>
  <inkml:trace contextRef="#ctx0" brushRef="#br0" timeOffset="10">7469 6715 6094,'7'0'335,"-2"0"717,-5 0-1001,5 0 0,1-1 56,6-3-89,-1 3 1,0-5 4,1 2 1,-5 3 21,1-3 1,-4 3-28,3 1 1,-4-2 72,1-1-117,2 1 1,-3-3 93,4 5-106,-4 0 0,3-4 49,-2 1-11,-3-1 1,8 3-8,-5-3 1,5 2 0,-3-6 118,6 4 1,-5-1-97,1 1 0,-1 3 56,5-3 0,-1-1-15,1 1 37,-1-5 1,3 6-73,-3-4 1,3 4 6,-6 0 1,-2 0-20,2-1 1,-4 3-10,3-3 1,-3 3-20,4 1 66,-6-5-75,3 3 48,1-3-151,-5 0 132,9 4 1,-8-4-61,6 5 0,-4-1 50,4-3 0,-1 3 0,5-8 11,-1 5 0,0 0-23,1 4 56,-1-5 0,1 3-40,-1-6 1,-3 5 49,-1 0-21,1 1 1,0-1 32,-1-1 6,-4 0 7,7 4 21,-4-5 1,6 4-41,-1-3 183,0-3-196,6 6 0,-3-4 14,5 5 1,-5-4 44,1 0-144,-2 1 1,-2 3-88,1 0 1,-5 0 96,1 0 0,-4 0-47,3 0 0,-3 0 66,4 0 1,-4 0 7,3 0-26,1 0 0,3 3 90,1 1 1,-1 0-41,0-4 0,1 0 1,-1 4 16,1 0 0,-1-1-22,1-3 1,-5 0 24,1 0 0,-1 4-1,5 0 1,-1 0 56,1-4 1,-1 0-68,0 0 1,1 0 165,-1 0-94,1 0 0,-1 0 136,1 0-91,-1 0 1,0 0 54,1 0-195,-1 0 0,1 0 74,-1 0 1,-3 4-73,-1 0 1,1-1 41,3-3 1,1 0-9,-1 0 1,1 0-10,-1 0 0,-3 0-16,-1 0 1,1 0 24,3 0 0,1 2 5,-1 1 0,-3-1-5,-1 1 0,1-1 39,3-2-109,1 0 0,-1 0 64,1 0 0,-5 4-59,1-1 0,-4 1 17,3-4 4,1 0 0,3 4-2,1 0 0,-5 0 11,1-4 0,0 1-36,3 3 1,0-3 32,1 3 0,-1-3-4,1-1 1,3 4 1,0 0 1,4 1 24,-4-2 0,1-1-3,-5 2 1,1 1 4,-1-2 1,0 3 7,1-3-25,-1-1 0,1 6-2,-1-4 1,-3 4 6,-1-4 0,1 1-25,3-1 0,-3-3 22,0 3 1,0 1-25,8-1 1,-4 1 11,4-2 1,0-1-3,-1 2 0,2 1 2,-2-2 1,-2 2 2,2-1 0,1-2-1,0 1 1,-1 2 0,-4-1 0,1 4 0,-1-4 1,1 5-103,-1-3 94,0 5 1,1-1-3,-1-2 0,-3 1-8,-1-5 0,1 3-4,4-3 1,-1 4 35,0-4 0,5 4-25,-1 0 1,5-2 78,-1 2 1,1-4-71,0 3 1,0 0 48,-5 0 0,4 2 2,-4-5 0,1 4 7,-5-4 1,0 4-25,1 0 0,-2-2-3,-2 2 0,2-4-56,-3 3 1,0-3 49,0 4 0,-3-4-37,4 3 1,-2-3 27,2 4 1,6-5-46,-3 5 0,4-2 52,0 2 1,-1 1-3,5-5 1,1 5-28,2-2 1,-3 0 13,0 0 0,-5-3-12,2 4 1,0-2 12,-1 2 1,-1 2-16,-6-3 0,2 2 13,-2-1 1,1 2-2,-2-2 1,3 1 36,-2-2 0,-2 3 2,2-2 1,0 1 78,3-2 0,0 4-99,1-4 0,0 2 13,4-1 1,-2 2-1,5-3 0,-4 4-63,4 0 0,-5-3 64,1-1 1,2 1-24,-2 3 0,4 1 1,-4-1 0,2-3-7,-2-1 1,-2 1 54,2 3 0,-3 1 127,0-1 0,-1-3-135,1-1 0,-5 1-2,1 3 1,0 0-98,3-4 0,-3 3 43,-1-2 1,1 2-14,3 2 0,1-5 28,-1 1 1,-3-2-22,-1 2 0,1 2-16,3-2 1,1-2 18,-1 1 0,-3 0 153,-1 0 1,1 4-133,3-4 0,1 0 137,-1 0 0,-3-3-70,0 4-26,-1-1 1,3 1 9,-2-1 1,1-3 63,-5 4-227,-1-6 202,2 9-327,-3-5 240,3 0 1,-4 1-571,3-4 353,-3-1 1,6 3-1146,-4-5 1342,-1 5 0,8 1 0,-4 6 0</inkml:trace>
  <inkml:trace contextRef="#ctx0" brushRef="#br0" timeOffset="11">12597 9182 8453,'0'-6'-2228,"0"1"2616,0 5-294,0-5-18,0 4-12,-5-4 80,4 5 67,-9 0-65,8 5-80,-3-4 0,5 9 10,0-2 0,0-2 36,0 2 1,4-1 16,0 5 0,1 4-78,-1 3 1,-3-1-17,3 1 1,-3 0-61,-1 4 0,0 0-168,0 0 0,0-1-551,0 1 519,0 0 0,-4-1-326,1-3 551,-6 2 0,2-3 0,-4 5 0</inkml:trace>
  <inkml:trace contextRef="#ctx0" brushRef="#br0" timeOffset="12">12586 9080 8441,'-7'0'-1445,"2"-5"1581,5 3 78,0-3 255,0 5-233,5 0-75,-3 0-68,8 0-2,-9 0 71,9 0-99,-8 0 96,3 0-69,-5 0-50,0 5 0,0-2-13,0 4 0,1-3-53,3 4 105,-3-6-88,9 9 0,-7-9 37,4 6 1,-3-6 45,4 2 0,-4-3-16,3-1 74,-4 0-68,7 5-32,-4-3 0,2 6 50,-1-4-35,-4 0 0,6-3-29,-5 3 56,-1-3-92,2 10 1,-2-10 43,5 3 0,-5-2-67,5 2 1,0-3 41,3 3 0,-3-3-6,-1-1 1,1 0 6,3 0-3,1 5 0,-1-3-10,1 2 0,-5 1 13,1-2 0,-6 2 2,2-1 0,1-1-1,-1 4 0,1-4-7,-1 1 1,-1 1 3,4-1 0,-3 3-1,4-3 0,-1 0 18,5-4 0,-1 0 2,0 0 0,5 4 3,-1 0 0,0-1-16,-3-3 1,-1 0 68,0 0 0,1 0-60,-1 0 1,1 2 24,-1 1 0,-3-1-20,-1 1 1,-3 0-4,4 1 1,-4-3-41,3 3 1,1 1 42,3-1 1,-3 0 7,-1-4 1,5 3-18,3 1 0,0 0 43,-3-4 0,0 0-39,4 0 0,-4 0-2,4 0 1,-4 0 3,0 0 0,-1 0-1,0 0 0,1 0-25,-1 0 0,-3 1 18,0 3 0,-1-3-37,5 3 0,-2-1 36,-3 1 0,5-3-33,-1 3 1,1-3 23,3-1 1,-2 0-10,-2 0 1,2 0 6,2 0 1,-2 0 0,2 0 0,-3 0 5,0 0 0,-1 0-4,1 0 0,-1 0-11,1 0 1,-5 0 10,1 0-102,-1 0 97,5 0 1,-1 4-30,1-1 1,-1 1 31,1-4 1,-1 0-1,0 0 1,1 0 15,-1 0 1,2 0-26,2 0 1,-5 0-44,5 0 1,-8 0 44,4 0 1,-2 0-14,3 0 0,-5 0 15,1 0 0,-4 0 19,3 0-13,1 0 1,3 0 2,1 0 14,-1 0 0,1 0-23,-1 0 0,4 0 23,0 0 1,1 0-16,-5 0 1,2 0 36,2 0 0,-2 0-34,2 0 0,-4-1-1,-3-3 1,2 3 77,-2-3 1,1 2 8,-2-2 0,3 1 9,-2-4 0,2 3-63,2-4 1,-1 6-57,0-2 1,-3 3 61,0 1 1,-1-4-70,5 0 1,-5 0 59,1 4 0,-1 0-35,5 0 0,-5-1 13,1-3 1,0 3 6,3-3 0,1 1 12,-1 0 0,-3 1 19,-1-1 0,1 0-53,3-1 1,-3 3 58,-1-3-106,1 3 70,4 1 1,-1-1-66,0-3 1,-3 3 33,0-3 1,-1 2-10,5 2 1,-1 0-14,0 0 0,1-3 25,-1-1 0,1-4 33,-1 4 1,1-1 4,-1 2 1,0 1 131,1-2 0,-5-1-147,1 2 0,0-1 283,3 4-255,0-5 0,1 2 9,-1-4 0,1 4-87,-1-1 0,1-1 86,-1 1 1,0-3-112,1 3 0,3-1 91,0 1 0,2 1-81,-2-4 1,-2 3 53,2-4 0,-2 6 56,-2-2 1,0-1-32,1 1 1,-4-1 7,-1 1 1,1 3-23,3-3 0,1-1 9,-1 1 0,2-4-42,2 0 1,-2 2 43,2-2 0,1 0-52,0-3 0,-1 3 40,-4 1 0,4 0-37,1 0 1,0-3 14,-1 2 1,-2-2-1,2-2 1,2 5-48,-2-1 1,2 1 51,-2-5 0,-3 1-96,4-1 0,0 1 80,-1-1 1,4 1 24,-3 0 1,3 0-30,-4 4 0,1-3 48,0 2 0,-4-2 16,4-2 1,0 1 10,-1 0 1,2-1-30,-2 1 0,-1-1-11,5 1 1,-4 0-4,4-1 0,-5 1 8,1-1 1,2 1-52,-2-1 0,2-3 45,-2 0 1,-2 0-84,2 3 1,-2 1 64,-2-1 1,0 0-12,1-3 1,3 2 16,0-2 0,2-2 2,-2 2 1,3-2-40,5 2 0,-4 1 28,0-5 0,0 5 11,4-1 1,3-1-8,1 0 0,-1 1 97,-3 4 0,0-1-45,0 1 1,-1-1 7,-3 1 0,2 0-41,-2-1 1,-1 2 7,1 2 0,-1-1-319,1 6 0,1-6 106,-5 1 1,4 2-235,-3-2 0,3 4 428,-4-3 0,5-1 0,-2-3 0</inkml:trace>
  <inkml:trace contextRef="#ctx0" brushRef="#br0" timeOffset="13">16115 8234 8323,'-7'0'-216,"2"0"0,5-1 520,0-3 98,-5 3-70,4-4-148,-4 5 1,6-4-68,3 0 0,-1 1-153,4 3 0,-3-2 88,4-1 44,-6 1 0,8-3-57,-2 5 0,-2 0 85,2 0 1,-4 0-157,3 0 125,1 0 0,3 0-90,1 0 1,-1-4 87,1 1 1,0-1-139,4 4 1,-2 0 78,5 0 1,-4-4-14,4 0 0,-5 0 49,1 4 0,1 0-23,0 0 0,-1-3 16,-4-1 0,1 0-12,-1 4 0,4 0-33,1 0 1,-1 0-9,-4 0 0,1 0-10,-1 0 0,1 0-2,-1 0 1,0 0-13,1 0 1,1 0 40,2 0 1,-3 0-12,4 0 1,-2 0-2,1 0 1,-2 0 0,2 0 0,-3 0-31,0 0 0,-1 0 34,1 0 0,-1 0 4,1 0 0,-1 0 58,0 0 1,1 0 5,-1 0 1,1 4-107,-1 0 1,2-1 46,2-3 0,-2 2 45,2 1 1,-1-1-41,1 1 0,-2 0-33,2 1 0,-1-3 35,1 3 1,-2 1-24,2-1 1,-2 1 33,-2-1 0,1-3 10,-1 3 1,1 1 0,-1-1 0,0 3-18,1-3 0,-1 4-75,1-5 0,-1 5 62,0-4 1,1 4-106,-1-5 1,1 6 63,-1-1 0,-3-2-33,-1 2 39,1-1 0,2 5-8,-2-1 0,1-3 45,-6-1 1,6 0-37,-1 0 1,-2 4 53,2-4 1,0 0-45,3 0 0,0-1 168,1 2 1,-1 1-146,1-5 0,-1 5 52,0-2 1,1 2-11,-1-1 0,1 2 70,-1-2 43,1 2 1,-1 1-112,0 1 1,-3-1 17,0 0 1,-1 0-18,5-4 0,-2 3-9,-3-2 0,7 1 7,-2-2 0,2 2 129,-3-5 0,4 4-139,1-4 1,0 1-15,-1-2 0,-2-1 70,2 1 0,-2 3-27,-2-3 0,1 2-40,-1-1 0,-3-1 37,-1 4 0,-3-4-147,4 1 1,-6 2-104,2 2-200,-3-3-52,-1 5-425,0-4-369,0 6 407,0-6 807,0-1 0,0-5 0,0 0 0</inkml:trace>
  <inkml:trace contextRef="#ctx0" brushRef="#br2" timeOffset="14">12319 15818 7938,'0'-6'433,"0"0"75,0 6-130,-6 0 1,5 2-134,-3 2 1,3 2-115,1 5 1,0 1-11,0-1 0,0 6-21,0 2 1,0-2-144,0 2 0,4 1 124,0 2 1,3 5-150,-3 0 1,1-1 97,-1-3 1,-1 0-174,4 0 0,-4 2-116,1-2 0,1 1-81,-2-9 0,3 4 55,-3-3 1,-1-5-174,1-3 1,2-1-32,-1 5 489,0-6 0,1 4 0,2-3 0</inkml:trace>
  <inkml:trace contextRef="#ctx0" brushRef="#br2" timeOffset="15">11793 16549 7901,'8'-4'0,"-1"0"0,-1 0 356,5 4 0,-1-1-93,9-3 0,0 3-48,4-3 0,1 3-28,3 1 0,2 0-108,5 0 1,0 1 86,1 3 0,0-3-157,3 3 1,-1 1-80,5-1 0,1 0 130,7-4 0,-3 0-121,2 0 0,-2 0-27,-1 0 1,-1-1 109,1-3 1,-2-1 84,-2-3 0,2-1 6,-6 5 0,-4-1-15,-4 1 1,-1 3-25,2-3 1,1 3 103,-6 1 1,1 0-74,-4 0 0,0 0-105,-1 0 0,0 0-3,-3 0 0,1 0-32,-4 0 1,-1 0-16,-4 0 1,1 0-88,-1 0 0,-3 0-108,-1 0-253,-4 0-919,2 0 690,-5 0 727,-5 0 0,-1 5 0,-6 2 0</inkml:trace>
  <inkml:trace contextRef="#ctx0" brushRef="#br2" timeOffset="16">11839 17029 7827,'1'-11'-1009,"3"4"1244,-3-3 1001,4 3-518,0 1-143,-3 1-228,3 0 25,-5 3 5,0-3 0,-4 14-178,0 3 1,-1 2 22,1-3 1,3 4-195,-3 1 1,3 5-15,1 2 1,0 1-15,0 7 0,5-1 66,3 4 0,0 4-112,0 0 1,2 0 115,-2-3 0,2-1-91,1 0 1,-3-1-244,0-2 1,-1-3 105,5-6 0,-2 0-84,-3-3 0,2-2-15,-5-6 0,4 0-61,-4 1 1,3-5-360,-3 1-466,0-5-103,1 2 1246,-4-5 0,4 5 0,-5 1 0</inkml:trace>
  <inkml:trace contextRef="#ctx0" brushRef="#br2" timeOffset="17">11759 17086 7788,'0'-12'0,"0"5"1,0-1 0,1 2-127,3-2 74,-3-2 0,9 9 826,-2-3-437,2-3 1,2 5-75,-1-6 1,0 6-74,1-2 1,3 3-128,0 1 1,4-2 59,-3-1 1,4 1-47,-1-1 0,1 3 12,-1 3 1,2 0-170,-6 4 1,4 1 32,-4 4 0,0-1-81,-3 0 0,-5 2 44,1 2 0,-6-2-73,2 2 0,-2 2 52,-2-2 0,0 4 38,0-4 0,-9 2-45,-3-2 0,-6-2 9,3 2 0,-5-2-111,1-2 0,-3-3 38,0-1 1,-1-1-161,0 2 0,1 1-350,3-5 686,-2 0 0,8-4 0,-4 0 0</inkml:trace>
  <inkml:trace contextRef="#ctx0" brushRef="#br2" timeOffset="18">12364 16903 8692,'-4'7'650,"1"1"0,-5-4-423,4 4 1,-1-1-22,1 5 1,3-1-64,-3 0 0,-1 2 46,1 2 1,-3-1-52,3 5 0,-4 0 26,5 4 0,-3 0-17,3 0 0,0 4-12,-5-1 1,6 5-110,-2-5 1,3 6 72,1-2 0,0 2-93,0-1 1,0 0-215,0-4 0,1 0 74,3-4 1,4-1-22,7 1 0,-1-5-18,5-3 1,-4 2-27,4-2 1,-5 0 89,1-3 0,2-1-8,-2 0 0,0-3-35,-3 0 0,-1-2 17,0 2 0,1 0-66,-1-4 1,-3 1 4,0-1-34,-1-3 1,1 4 7,-1-5 0,-3 0-406,4 0 241,-6 0 1,5 0 386,-4 0 0,4 0 0,4 0 0</inkml:trace>
  <inkml:trace contextRef="#ctx0" brushRef="#br2" timeOffset="19">12707 17108 7731,'-6'-5'614,"-5"4"0,10-5 53,-3 2 148,3 3-494,1-4 0,0 6-42,0 3 0,0 3-93,0 9-21,0 1 0,0 2-15,0 0 1,0 2-112,0 5 1,0-2-81,0 3 1,0-3-72,0-1 0,0-1-253,0-3 1,0 1 174,0-5 1,0 4-201,0-4 290,0 1 1,1-6-21,3-3 92,-3 4 1,6-10 55,-3 3 36,-3-3 0,5-1-3,-2 0 235,-3 0-220,9 0 1,-7 0-6,5 0 1,-5 0 3,5 0-33,0 0 1,3 0-24,0 0 1,1 0-2,-1 0 1,1-4-90,-1 0 0,0-1 60,1 1 0,1 3-122,2-3 1,-2-1-3,2 1-57,-3 1 0,0-1-196,-1 0-249,1 0 107,-6-1-117,4 4 647,-9-4 0,-6 5 0,-7 0 0</inkml:trace>
  <inkml:trace contextRef="#ctx0" brushRef="#br2" timeOffset="20">12673 17314 7914,'5'-6'11,"1"1"-10,5 5 1,1 0 534,-1 0 1,1 0-172,-1 0 0,4 0-250,1 0 0,3 0 24,-4 0 0,4-2-183,-4-1 1,0 1-13,-3-2 0,-1 2-124,1-2 1,-5 3-426,1-3 1,-2 1 20,2 0 584,-3 1 0,-5-8 0,0 4 0</inkml:trace>
  <inkml:trace contextRef="#ctx0" brushRef="#br2" timeOffset="21">12661 17097 7721,'-6'-8'134,"2"1"1,4 3-89,4-4 0,2 6 226,6-2 1,-1 3 102,0 1 1,2 0 154,2 0 1,-1 0-321,5 0 0,-3 0-246,3 0 1,-4 0-248,4 0 1,-5 0 201,1 0 1,2 0-437,-2 0 1,1 0 251,0 0 0,-4-1-478,3-3 743,-2 2 0,-1-8 0,-1 4 0</inkml:trace>
  <inkml:trace contextRef="#ctx0" brushRef="#br2" timeOffset="22">13015 16880 7786,'-6'0'1166,"1"0"-417,5 5 318,0-4-613,0 10 0,1-5-67,3 5 1,-2 2-100,6 2 1,-2-1 30,2 5 0,6 0-132,-3 4 0,3-1 13,-2-3 1,4 6-123,3-2 1,-1 4 80,1-1 0,-4 0-362,4 4 1,-5-1-36,2 2 1,-8 2-186,0-3 0,-5 3 130,0 1 0,-1-1-186,-2-2 1,0 2 141,0-3 1,0-2 19,0-1 1,-5-4-640,-3-4 1,-2-1 955,-2-3 0,-4-3 0,-2 5 0</inkml:trace>
  <inkml:trace contextRef="#ctx0" brushRef="#br2" timeOffset="23">13906 15921 7745,'-6'0'1884,"-4"0"-1658,8 0 0,-3 1-60,5 3 141,-5-3-165,4 9 1,-8-3-13,5 4 0,0 0-2,4 1 0,0-1 43,0 1 0,0 0-127,0 4 1,0 1 87,0 6 1,0 0-8,0 0 1,0 5 53,0 2 0,0 2 13,0-2 1,0 3 7,0-2 0,5 6 3,3 1 0,-2 4-9,2-4 1,-4 0 10,3-4 0,0 0-119,0 1 0,0-5 100,-3 0 0,-2-3-270,6 4 0,-4-5-116,3 5 1,-1-5-117,2 5 1,1-1 163,-5 4 1,3-3 89,-3-1 0,1-3 74,-1 3 1,-3-5-21,3-3 1,-1 1-11,1-4 0,-3-2-28,3-2 0,-3 2 43,-1-2 0,0 0-69,0-4 0,0 5-119,0-1 0,-5 0 115,-3-3 0,2-2-26,-2-3 0,4 2 103,-3-5 0,3 4-68,-4-5 1,5 5-7,-5-4 1,4 0-5,-3-4 1,3 3 39,-4 1-78,0 0 0,-3-4-129,0 0 1,3 0 6,0 0 36,1 0 30,-5 0 1,5 0-403,-1 0-479,6 0 317,-3 0 494,5 0 1,0-5 0,0-1 0</inkml:trace>
  <inkml:trace contextRef="#ctx0" brushRef="#br2" timeOffset="24">14260 17177 7788,'0'-6'-5,"0"-5"718,0 10-140,0-4 697,0 5-1188,0 5 1,0 3 54,0 7 1,0-1-138,0 5 0,0 0 66,0 4 0,0 0-93,0 0 0,0-1-50,0 1 0,0 0-79,0 0 1,0 1 27,0 3 1,0-4-114,0-1 1,0 0 91,0-7 0,0 4-31,0-4 0,5 1 57,3-5 0,-2-3 33,2-1 0,-1-3 76,5 4 0,-1-6-63,1 2 1,-1 1 1,0-1 1,1 0-12,-1-4 0,1 0-243,-1 0-244,1 0 240,-1 0-306,0-5 639,-4 3 0,-2-8 0,-5 4 0</inkml:trace>
  <inkml:trace contextRef="#ctx0" brushRef="#br3" timeOffset="25">14226 17451 9892,'-5'-6'-629,"3"1"560,-3 0 193,5 3 1,2-3 17,1 5 0,0 0 91,5 0 0,-1-4-161,5 1 0,3-1-75,0 4 0,2 0-343,-2 0 0,-1 0 239,5 0 0,-5-4-1043,1 0 1150,3 0 0,-5-1 0,3-1 0</inkml:trace>
  <inkml:trace contextRef="#ctx0" brushRef="#br2" timeOffset="26">14797 17246 9432,'-8'0'138,"1"0"0,4 1-108,-1 3 0,-2 2-37,-2 5 1,-2 1 62,-1-1 1,-1 1-133,1-1 1,0 0 31,-1 1 1,1-1-46,-1 1 0,1-1 60,-1 1 0,1-1 34,0 0 0,0-3 22,4 0 1,-2-5-17,5 5 1,0-4 33,4 3 0,-1-4-34,-3 1-8,3 2 0,-3-5-22,8 3 0,-1-2-7,4-2 1,1 0-102,3 0 0,2 0 73,2 0 0,-2 0-91,2 0 1,-2 0 60,-2 0 1,1 0-147,-1 0 1,-3 0-196,-1 0 160,-4 0 0,3 3-43,-2 1 1,-3 1 307,3-1 0,-8 2 0,-2 6 0</inkml:trace>
  <inkml:trace contextRef="#ctx0" brushRef="#br2" timeOffset="27">14568 17577 8077,'-6'0'-7,"1"0"1,14 0 463,2 0 1,3 0-111,-2 0 0,-1 0-397,1 0 0,3 0 64,0 0 1,4 0-296,-4 0 0,1 0-103,-5 0 0,0 0-847,1 0 1231,-1 0 0,1 5 0,-1 1 0</inkml:trace>
  <inkml:trace contextRef="#ctx0" brushRef="#br2" timeOffset="28">14923 17383 7711,'-7'0'458,"2"-6"833,5 5-729,0-4-329,5 5 1,-2 5-72,4 3 1,1-2-105,3 2 1,1-1-157,-1 5 1,1 3 97,-1 0 1,4 1-30,0-5 1,1 0-123,-5 1 1,2-1-157,2 1 1,-6-5 12,2 1 0,-3-4-675,0 3 527,2-4 1,-5 3 441,2-2 0,4 2 0,-5 6 0</inkml:trace>
  <inkml:trace contextRef="#ctx0" brushRef="#br2" timeOffset="29">15105 17371 7811,'-5'-6'272,"4"1"602,-4 0-328,5 3-330,0-3 1,0 7-124,0 1-21,0-1 0,-5 9 67,-3 0 1,-2 2-142,-1 6 1,-2 0 11,-2 4 1,-2-1-296,-2-3 1,3 2-353,4-2 1,1-2 322,-1-2 0,2-2 314,3-2 0,-4 1 0,5-1 0</inkml:trace>
  <inkml:trace contextRef="#ctx0" brushRef="#br2" timeOffset="30">15334 17622 8227,'-2'12'162,"-1"-1"1,-2 1-229,-3-1 0,-2 2-162,2 2 1,-1-2-49,2 2 1,-2-2 275,5-2 0,-5 0 0,3 1 0</inkml:trace>
  <inkml:trace contextRef="#ctx0" brushRef="#br2" timeOffset="31">15574 17200 7695,'-7'-7'1056,"2"1"-535,5 2-216,0 3 555,0-4-354,0 5 0,0 5-325,0 3 1,0 6-64,0 1 0,0 5-20,0-1 1,0 3-140,0 1 1,0-4 1,0 0 0,0 0-246,0 4 1,0-1-163,0 1 1,0-1 186,0-3 1,0-1-75,0-3 1,0-2 90,0 2 0,4-3 48,0 0 1,3-5 64,-3 1 1,5-4 72,-1 4 1,-2-5-79,2 5 1,-1-6 20,5 2 1,-5-2-160,1-2 168,-1 0 0,5 0-163,-1 0 1,-3 0-54,0 0 321,-1 0 0,-1-6 0,0 0 0</inkml:trace>
  <inkml:trace contextRef="#ctx0" brushRef="#br2" timeOffset="32">15459 17463 7770,'5'-8'479,"3"0"1,0 4-238,3-3 0,-2 4-333,6 0 0,-1 1 195,1 2 0,-1 0 3,5 0 1,-3-4-211,3 1 1,-2-1 102,2 4 0,3-5 0,-4-2 0</inkml:trace>
  <inkml:trace contextRef="#ctx0" brushRef="#br2" timeOffset="33">16179 17246 7695,'-7'0'507,"-3"0"-61,4 0 1,-5 0-223,-1 0 0,1 0-11,-1 0 0,1 5-94,-1 2 0,-3 0 1,0 0 1,-4 1-145,4 3 1,-4 1-105,3-1 1,0 0 130,1 1 0,2 3-86,-2 0 1,6 2 10,1-2 1,6-1-11,-2 5 0,3-4 21,1 4 0,0-3-57,0 3 1,1-4 60,3 4 0,2-5-10,6 1 0,0-2-147,3-2 0,-2-3 56,2-1 1,3-4-133,1 1 0,-2-3 61,-2-1 0,1 0-12,0 0 1,-1 0-95,-4 0 0,1 0 335,-1 0 0,-5-5 0,0-1 0</inkml:trace>
  <inkml:trace contextRef="#ctx0" brushRef="#br3" timeOffset="34">15893 17531 8694,'0'-11'-240,"2"4"290,1 3 1,0-1-347,5 2 427,-1-1 1,5 4 196,-1 0 1,0 0-229,1 0 1,1-2-61,2-1 1,-3 1-110,4-1 1,-2-2 70,1 1 1,-2-1-447,2 1 1,-1 1 58,1-4 385,-2 4 0,3-7 0,-4 4 0</inkml:trace>
  <inkml:trace contextRef="#ctx0" brushRef="#br2" timeOffset="35">16316 17246 7702,'-6'0'954,"0"0"0,5 0-514,-3 0-209,3 0 1,-4 1-9,5 3 0,0 2-94,0 5 0,0 1 68,0-1 0,0 6-181,0 2 1,0-2-60,0 3 0,0-1-51,0 3 0,1-3 30,3 0 1,-3-3-92,3 3 0,1-4 29,-1 4 0,4-5 87,-5 1 0,5-2-51,-4-2 0,4 1 65,-5-1 1,5-3-108,-4-1 1,1-3-34,-1 4 47,-3-6 44,4 3 35,-5-5 1,1 0 37,3 0 1,-1 0 2,4 0 0,-3 0 12,4 0 0,-5-3-42,5-1 1,0-4 34,3 4-57,0 1 1,1-1-234,-1 0 196,1 0 1,-2 3-366,-2-3 205,2 3 0,-8-4-190,6 5-38,-6 0 94,3 0-410,-5 0 791,0 5 0,0-4 0,0 4 0</inkml:trace>
  <inkml:trace contextRef="#ctx0" brushRef="#br2" timeOffset="36">16282 17497 8440,'0'-12'-257,"0"5"76,0-1 166,5 6 1,-4-5 171,3 3 0,-2 3 37,2-3-122,-3 3 0,10 1 87,-4 0 1,3-4-170,2 0 1,-5 1 55,1 3 1,0 0 62,3 0 0,4 0-27,0 0 0,1 0-172,-5 0 1,-1-2-242,-2-1 1,2 1 173,-2-1 1,-2 0-882,2-1 1038,-6 3 0,8-9 0,-3 3 0</inkml:trace>
  <inkml:trace contextRef="#ctx0" brushRef="#br2" timeOffset="37">16282 17246 7733,'7'0'573,"1"0"0,1-4-137,6 0 1,1-4-376,3 4 0,2 1-17,-6 3 1,4 0 41,-4 0 1,4-4-43,-3 0 0,3 0-44,-4 4 0,5-5 0,-2-1 0</inkml:trace>
  <inkml:trace contextRef="#ctx0" brushRef="#br2" timeOffset="38">16933 16115 7812,'0'-12'514,"-5"1"1,3 3-281,-2 1 1,2 4 12,-2-1 0,2-1 146,-6 2 1,4-1-129,-3 4 1,-1 0-195,-4 0 0,5 5 99,-1 2 1,2 5-165,-2 3 0,-1 0 52,6 8 1,-2 1-24,1 7 1,2 6-38,-1-3 0,1 8-94,2 0 1,2 2-41,1 2 1,4 1-50,4 2 1,-2-6-71,3 3 1,-4-4 91,8 0 0,0-8-201,-1-7 1,4-3-2,-3-1 1,-1-2-82,-4-2 0,-3-2 114,-1-6 0,-4 0-45,1 1 0,-3-5 377,-1 1 0,-5 0 0,-1 3 0</inkml:trace>
  <inkml:trace contextRef="#ctx0" brushRef="#br2" timeOffset="39">16704 16640 7733,'23'-11'14,"0"1"-7,0 2 1,1-2 61,2 2 0,2 3 26,3 1 1,1 3-505,-6 1 176,6 0 233,-8 0 0,4-5 0,-5-1 0</inkml:trace>
  <inkml:trace contextRef="#ctx0" brushRef="#br2" timeOffset="40">17230 16629 7768,'0'-7'735,"0"2"0,0 7 0,1 1-458,3 5 0,-2 3-61,6 5 0,-1-2-234,5 5 1,-1-2-14,1 2 0,-1 3-46,0-3 1,1 1 122,-1-1 1,1 2-158,-1-6 0,1 1-156,-1 0 1,0-2 112,1 5 1,-1-5-163,1 1 259,-1-2 1,-1-2-390,-2 0 1,1-3-22,-5 0 1,-1-5-565,-3 5 1031,0-5 0,0 7 0,0-4 0</inkml:trace>
  <inkml:trace contextRef="#ctx0" brushRef="#br2" timeOffset="41">17435 16674 7750,'1'-10'-165,"3"3"165,-3-3 586,5 8-364,-6-3 1,0 6 72,0 3 1,-2 4-157,-2 7 0,-2-1-215,-5 5 0,-2 0 75,-2 4 0,1 0-176,-5 0 0,4 3 135,-4 1 1,5 0-97,-2-5 0,5 0-225,3-3 1,-1 1 140,6-4 0,-5-1 222,4-4 0,-5 6 0,3 1 0</inkml:trace>
  <inkml:trace contextRef="#ctx0" brushRef="#br2" timeOffset="42">17766 16035 7797,'-11'0'377,"5"-1"-61,2-3-7,2 3 238,2-5-53,0 6 0,-1 6-260,-3 1 0,2 3 53,-6 2 1,4 0-82,-3 4 0,-1 1-125,-3 6 0,-1 1 27,1 3 0,-4 1-78,-1 2 0,1 3 46,4-2 0,-1 2 9,1 1 1,3 0-164,1 1 0,4-1 16,-1 0 0,3 0-36,1 1 0,0-2 47,0-3 1,5 2-87,3-6 1,2 1-40,1-4 0,1 0-30,-1 0 0,4-4 54,1 0 1,3-5 28,-4 1 0,4-2-67,-4-2 0,4-3 82,-3-1 0,-12-6 92</inkml:trace>
  <inkml:trace contextRef="#ctx0" brushRef="#br2" timeOffset="43">17995 16195 7801,'0'-12'0,"0"5"25,0-1 1,0 1 0,1-5 772,3 1-163,-3-1 47,4 1-173,-5 4 0,-1-1 94,-3 4-107,3 0-287,-4 4 1,1 5-29,0 3 1,0 3-64,4 4 1,0 3 118,0 5 0,0 4-137,0-1 0,0 10-113,0-2 1,0 3-134,0-3 0,0 2 18,0 2 0,0-3-144,0 3 1,0-2-141,0-2 1,2 0 166,1 1 0,-1-6-23,1-3 0,3-1 75,-3-3 0,6 0 52,-1-3 0,-2-2 3,2-6 1,-4 0-159,3 1 242,1-6 0,3-1 126,1-5 0,-1 0-209,1 0 1,-1 0 65,0 0 1,-3 0-592,0 0 1,-5-4-4,5 1 665,-5-1 0,2-6 0,-5-3 0</inkml:trace>
  <inkml:trace contextRef="#ctx0" brushRef="#br2" timeOffset="44">17778 16595 7799,'11'-7'0,"1"-3"0,-1 2 0,5 2 555,4-2 0,5 6-65,2-2 1,-1-1 5,-3 1 1,4-1-264,-1 1 1,2 3-44,-1-3 1,-3-1-360,3 1 1,-4-1 181,-4 1 0,1 3-888,-5-3 1,0 3 874,-3 1 0,-1-5 0,1-1 0</inkml:trace>
  <inkml:trace contextRef="#ctx0" brushRef="#br2" timeOffset="45">18223 16092 7836,'0'-11'374,"0"-1"-125,0 1 0,1 1 387,3 2 0,-1-1-140,4 5 1,-3 0 75,4 4 0,-4 0-110,3 0 0,-3 2-52,4 2 1,-1 2-76,5 5 1,-1 2-126,1 2 1,0 3-67,3 5 0,-1 3 33,5 1 0,-3 5-148,3-2 1,-5 3 11,1 2 1,-2 3-223,-2 0 1,0 1-610,1-1 0,-5-2 414,1 2 1,-5 1-304,0-1 1,-1-1 240,-2-7 0,-5 2-1450,-3-5 1888,-2-1 0,-2-3 0,1 0 0</inkml:trace>
  <inkml:trace contextRef="#ctx0" brushRef="#br2" timeOffset="46">18954 16606 7707,'-1'-11'515,"-3"-1"0,3 1-347,-3-1-102,3 6 0,1-4 154,0 2 1,-2-1-13,-1 2 0,-4-2-44,-4 5 1,-1-4-114,1 5 0,-4-1-132,0 4 0,-6 0 105,2 0 1,-1 0-48,1 0 1,-1 4-44,4-1 0,-3 6 89,4-1 0,-1 2-30,0 1 1,7 2 0,-2 2 1,3-1 2,1 5 1,2-1 0,5 1 0,0 5-160,0-5 1,4 5 98,-1-5 0,10-2-34,-2-2 0,8-3 66,1-5 1,1 2-122,2-5 1,0 0-87,0-4 0,-1-2-165,1-1 1,-1-2 402,-3-3 0,8-7 0,-3 2 0</inkml:trace>
  <inkml:trace contextRef="#ctx0" brushRef="#br2" timeOffset="47">18874 16035 7781,'-6'-12'-8,"1"1"150,5 0 0,0-1 265,0 1 0,0 3 288,0 1 235,0 4-310,0-2-246,0 5 0,0 5-51,0 3-166,0 2 1,0 6 27,0 3 1,0 0-27,0 4 0,1-2-140,3 5 1,-3 3 93,3 2 0,1 2-95,-1 1 1,3 2-89,-3 2 0,4-3-47,-4 3 1,1-1-27,-2 1 1,-1-2-111,2 2 1,-3-3 89,-1 0 1,0-5-28,0 0 1,0-8-163,0 1 0,0-8 96,0 0 0,0-2-507,0-2 255,5 1 1,-3-2-183,6-2 1,-5-2 689,0-2 0,4-3 0,-1 4 0</inkml:trace>
  <inkml:trace contextRef="#ctx0" brushRef="#br2" timeOffset="48">19228 16115 7799,'0'-18'0,"-4"2"592,1 4-335,-1 1 0,2 4 863,-1 4-702,1 1 1,-4 2-31,2 0 0,3 5-24,-3 3 0,-1 3 77,1 5 1,-3 1-186,3 6 1,-1 5-24,1 3 1,3 3-239,-3 4 1,1-1-46,0 5 0,1 0-53,-1 3 1,0 0 3,-1-4 0,3-1-210,-3-6 1,3-3-104,1-1 0,1-5-366,3 2 1,-2-4 350,6-4 0,0-1 88,3-3 0,2-6 356,2 2 1,1-7-21,4 0 0,1-3 28,-2-1 0,7 0-143,0 0 1,1-1-105,-4-3 1,-6 1 61,-1-4 0,-4 3-139,0-4 1,-5 6 298,1-2 0,-5-2 0,2-1 0</inkml:trace>
  <inkml:trace contextRef="#ctx0" brushRef="#br2" timeOffset="49">19045 16515 7752,'0'-7'602,"7"-2"-74,4 6 1,2-5-153,6 4 0,0 0 53,4 4 1,1 0-35,3 0 1,3-3 3,8-1 1,-1-5-405,5 1 1,-5 2-246,1-2 0,-8 4-277,-3-3 0,-8 4 527,-4-1 0,-2-2 0,-2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3:36:01.581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2147 7526 9724,'-7'-11'-240,"-1"0"1,5 3 199,0 0 1,1 4 22,2-3 86,5 4 30,2-7 0,3 8-12,-3-6-33,4 5 0,-9-2-18,6 5 0,-4-3 177,3-1-133,1 0 1,3 4-42,1 0 1,-1 0-26,0 0 0,2 0-57,2 0 1,-1 0 23,5 0 0,0 0-22,4 0 1,0 0 4,0 0 1,0-4 1,0 0 0,-2 1-11,-2 3 55,3-6 0,-9 5 5,2-3 23,3 3-26,-6 1-12,5 0 0,-6 4-25,1 0 0,3 3-15,0-3 0,4 5-9,-4-1 1,6-2 12,-2 2 0,2-5 9,2 5 0,0-5-28,0 0 19,0-1 34,-1-2 0,1 0 53,0 0-23,-5 0 1,3 0 6,-2 0 1,-1 0 20,1 0-36,0 0 1,3 0-11,-3 0 0,4 0 4,0 0 1,1 3-23,6 1 1,2 1-2,6-1 0,-1-3 5,5 3 0,-1-2 2,5-2 3,0 0 0,0 0 1,-1 0-161,1 0 1,1-4 165,2 0 0,-6-1 12,3 1 1,1 3-5,3-3 0,-1 1-3,-3 0 0,-1 1-1,1-1 3,0 1-12,5 2 0,-3 0 0,5 0-993,5 0 988,1-5 1,4 4 2,-2-3 1,-2 2-210,1-2 0,3 2 211,-2-1 1,1 1-7,-1 2 1,-3-1 7,3-3 1,-4 3 3,-4-3 6,3 3-12,-4-4 0,2 4-10,-1-3 0,-5 1-10,2-1 1,-4 3-8,0-3 0,-4 3-7,0 1 1,-4 0-10,4 0 1,-5 1-14,1 3 0,1-1-16,-1 4 1,0-3 128,-4 4 0,1-6-132,-1 2 1,0 1 490,1-1 1,-1 0-474,0-4 1,0 0 248,1 0 0,-1 0-233,0 0 0,-1 0 13,-2 0 0,2 4 13,-3-1 0,-2 1 9,-1-4 1,-3 0 3,-1 0 0,-1 4 0,1 0 0,-1 0 0,-3-4 0,2 0 0,-2 0 0,-1 0 0,1 0 0,0 0 0,4 0 0,-4 0 0,0 0 0,0 0 0,4 0 0,0 0-1,0 0 0,0-4-1,-1 0 1,-4 0 0,-1-1 1,-1 4 0,-3-4 0,2 5 0,-7 0 0,2 0-1,-9 0 0,8 1-3,-5 3 1,0 2 3,-4 6 0,-11 4 0,-1 2 0</inkml:trace>
  <inkml:trace contextRef="#ctx0" brushRef="#br1" timeOffset="4">9800 10433 8046,'-12'-18'0,"2"6"0,3 4 0,-3 0 7,2-3 0,2 0 2,-2-1 1,2 1-1,-2-1 1,-1 5 7,5-1-2,-5 1-4,3 0-1,0-3-7,1 9 0,5 2-1,0 10 0,0 6-2,0 6 0,0 6 0,0 5 0,0 2 0,0 6 0,1 0 0,3 3 0,1 0 0,2-3 0,2-2 0,-5-2 0,4-2 0,-4 2 0,3-6 0,-3-2 0,0-1 0,-4 2 0,0 0 0,0-4 0,0-2 0,0-6 0,0 2 0,0-6 0,-5 0 0,-3-3 0,-2-1 0,-2 0 0</inkml:trace>
  <inkml:trace contextRef="#ctx0" brushRef="#br1" timeOffset="5">9366 10970 8131,'13'-11'0,"2"-1"0,3 2 0,4 2 0,8-1 0,4 6 0,0-2 0,4 1 0,1 1 0,0-4 0,2 4 0,-2-1 0,-3 3 0,-5 1 0,-3 0 0,-5 0 0,-1 0 0,-4 5 0,-1 1 0</inkml:trace>
  <inkml:trace contextRef="#ctx0" brushRef="#br1" timeOffset="6">10325 11016 8176,'-6'0'0,"1"0"0,1 5 0,0 2 0,0 3 0,4 2 0,0 1 0,0 2 0,0-1 0,0 5 0,0-1 0,0 1 0,0 2 0,0-2 0,4-1 0,0 1 0,4-4 0,-5 4 0,6-5 0,-1 1 0,-3-2 0,4-1 0,-5-1 0,1-3 0,-1-1 0,-3-3 0,3 4 0,-3-6 0,-1 8 0,0-3 0</inkml:trace>
  <inkml:trace contextRef="#ctx0" brushRef="#br1" timeOffset="7">10074 11073 8203,'0'-8'0,"0"1"0,1 4 0,3-1 0,2-1 0,6 1 0,4 0 0,3 4 0,3 0 0,1 0 0,0-3 0,-1-1 0,6-1 0,3 1 0,1 1 0,-2-4 0,3 0 0,-3 0 0,0-2 0,0 5 0,-5-1 0,2 1 0,-3 3 0,4-4 0,1 5 0</inkml:trace>
  <inkml:trace contextRef="#ctx0" brushRef="#br1" timeOffset="8">10679 10833 8209,'-6'-12'0,"0"5"0,2-1 0,2 4 0,-1-3 0,1 4 0,2-2 0,0 5 0,0 5 0,0 3 0,0 7 0,0 3 0,0 5 0,0 3 0,0 1 0,0 5 0,0-2 0,0 3 0,0 1 0,2-3 0,1-1 0,3 0 0,1 0 0,3 2 0,-2-6 0,1 0 0,-2-7 0,2 1 0,-5-5 0,4 1 0,-4-5 0,3 0 0,-3 1 0,1-5 0,-1 1 0,-3-5 0,9 2 0,-3 0 0,4 1 0</inkml:trace>
  <inkml:trace contextRef="#ctx0" brushRef="#br1" timeOffset="9">11010 10959 8136,'0'-12'0,"-3"1"0,-1-1 0,0 6 0,4 1 0,0 5 0,-5 0 0,2 6 0,-4 6 0,3 4 0,-4 7 0,5 1 0,-5 3 0,2 2 0,-2 5 0,-1-1 0,5-2 0,-3 2 0,3-3 0,-1-2 0,1-1 0,3-7 0,-3-1 0,3-5 0,1 1 0,0-2 0,0-2 0,1-4 0,3-4 0,-3-1 0,9-7 0,-3-2 0</inkml:trace>
  <inkml:trace contextRef="#ctx0" brushRef="#br1" timeOffset="10">10988 10924 8177,'0'-11'0,"-2"3"0,-1 1 0,1 4 0,-2-2 0,8 5 0,-2 5 0,1 3 0,4 6 0,0 1 0,0 6 0,0 2 0,1 5 0,3 6 0,1-3 0,-1-1 0,4 0 0,1 0 0,3 2 0,-4-6 0,4 0 0,-4-7 0,4 0 0,-4-8 0,1 3 0,-5-6 0,0-2 0,1 2 0,-5-6 0,1 2 0,-4-3 0,4-1 0,-6 6 0,3-5 0,-5 4 0</inkml:trace>
  <inkml:trace contextRef="#ctx0" brushRef="#br1" timeOffset="11">10919 11290 8092,'5'-12'0,"-4"1"0,3-1 0,3 5 0,0-1 0,5 2 0,3-2 0,3-2 0,4 8 0,1-6 0,0 5 0,0 0 0,4-2 0,-1 1 0,6 0 0,-3-1 0,5-1 0</inkml:trace>
  <inkml:trace contextRef="#ctx0" brushRef="#br1" timeOffset="12">11627 10171 8319,'0'-12'0,"0"1"0,0-1 0,0 1 0,0 4 0,0 2 0,0 7 0,0 1 0,-5 8 0,-3 4 0,-3 6 0,-4 2 0,2 6 0,-2 10 0,1 2 0,-1 9 0,2-2-258,-2 5 1,2 1 257,2 3 0,1-4 0,2 0 0,3-4-111,5 0 0,0-3 111,0-4 0,1 1 0,3-5 0,2 0 0,6-4 0,0-5-2,4-2 0,0-7-10,3-1 0,3-5 1,-3 2 1,2-4 254,2 0 0,-5-5-251,-3 1 1,2-4 117,-2 3 0,0-3-116,-3 4 0,-1-6-2,0 2 7,-4 2 0,3 1 0,-4 4 0</inkml:trace>
  <inkml:trace contextRef="#ctx0" brushRef="#br1" timeOffset="13">12004 10376 8288,'-5'-6'0,"2"-4"0,-4 2 0,4 2 0,-1-2 0,2 4 0,-2-3 0,3 4 0,-5-6 0,2 5 0,2 1 0,-3 9 0,5 5 0,0 7 0,0 9 0,0-2 0,0 6 0,0-1 0,0 4 0,0 1 0,0-1 0,-3 0 0,-1 0 0,0 1 0,4-1 0,-1 4 0,-3 0 0,3 0 0,-3-4 0,3-3 0,1-1 0,0-4-2,0 0 1,3-5-6,1-2 0,5-5 2,-1 1 1,2-4 1,1-3 0,4 1 2,1-5 0,0-1 1,-1-3 0,2 0 0,2 0 0,-1 0-3,-3 0 3,-2-5 0,8-1 0,-3-6 0</inkml:trace>
  <inkml:trace contextRef="#ctx0" brushRef="#br1" timeOffset="14">11867 10833 8209,'-5'-12'0,"2"5"0,-4-1 0,4 6 0,-1-7 0,8 5 0,3 0 0,4 4 0,2 0 0,2 0 0,3-1 0,5-3 0,4 3 0,4-3 0,-2-2 0,2-2 0,-5 2 0,5-2 0,-6 4 0,2-3 0,-3 4 0,-1-1 0,-1-7 0,1-2 0</inkml:trace>
  <inkml:trace contextRef="#ctx0" brushRef="#br1" timeOffset="15">12347 10125 8449,'-12'-18'0,"1"2"0,5 8 0,2 0 0,2 6 0,2-3 0,0 5 0,6 6-4,1 5 1,5 6 0,3 6 1,-1 5-1,5 2 1,4 8-1,3 4 1,1-1-5,-4 1 0,0 1-225,-1 6 1,1-2 217,0 3 1,-5-5 0,-3-3 0,-3 3-1,-5-3 0,2 2-27,-5 2 1,0-4 28,-4-1 0,-2 0 1,-1 1 1,-8-4 1,-4-8 1,-1-2 1,0-5 1,4-1 6,-3-3 0,1 2 0,1-4 0,1-3 0,4-4 0</inkml:trace>
  <inkml:trace contextRef="#ctx0" brushRef="#br1" timeOffset="16">12998 10547 8178,'-7'0'0,"2"0"0,5 0 0,5 0 0,2 0 0,4 0 0,2 0 0,2 0 0,-1 0 0,5 0 0,0 0 0,4 0 0,0 0 0,0 0 0,-1 0 0,0-1 0,-3-3 0,1 3 0,-4-3 0,-1 3 0,-4 1 0,-4-5 0,-2-1 0</inkml:trace>
  <inkml:trace contextRef="#ctx0" brushRef="#br1" timeOffset="17">12986 10730 8093,'-6'0'0,"2"1"0,8 3 0,6-3 0,5 3 0,6 1 0,-2-1 0,2 0 0,2-4 0,5 0 0,2 0 0,0-4 0,0 0 0,-5-3 0,2 3 0,-7-4 0,-1 5 0,-10-1 0,1 4 0</inkml:trace>
  <inkml:trace contextRef="#ctx0" brushRef="#br1" timeOffset="18">14391 9462 8123,'0'-11'0,"0"0"0,-1 3 0,-3 0 0,1 5 0,-4-5 0,4 5 0,-7-7 0,4 9 0,-6-3 0,5 3 0,-1 1 0,1 4 0,-5-1 0,2 6 0,2-1 0,-1 7 0,6 4 0,-5 4 0,4 4 0,0 3 0,4 8 0,2-1 0,1 5 0,4-4 0,4 4 0,2-5 0,2 1 0,-1-3 0,5 0 0,-4-5 0,4 0 0,-5 0 0,2 0 0,-5-2 0,-3-5 0,1 0 0,-6 0 0,1-4 0,-4 0 0,-2-4 0,-6 4 0,0-5 0,-13 7 0,3-3 0</inkml:trace>
  <inkml:trace contextRef="#ctx0" brushRef="#br1" timeOffset="19">14083 10068 8123,'11'-5'0,"-3"0"0,-1-3 0,1-1 0,3 5 0,6-3 0,2 3 0,4-1 0,3 1 0,-2 3 0,9-4 0,-2 5 0,-2-2 0,2-1 0,-5 1 0,5-2 0,-6 3 0,2 1 0,-3 5 0,-1 2 0</inkml:trace>
  <inkml:trace contextRef="#ctx0" brushRef="#br1" timeOffset="20">14962 9234 8268,'0'-8'0,"0"1"0,0 3 0,0-4 0,0 6 0,0-5 0,0 4 0,0 1 0,0-3 0,0 15 0,-1-2 0,-3 7 0,-2 4 0,-6 4 0,-3 6 0,0 9 0,-6 3 0,2 5 0,-1-1 0,1 1 0,-2 5-239,1 2 1,3-2 238,-2-2 0,9-2 0,-2-1 0,8-4-31,0 0 0,3-5 31,1 1 0,5-4 0,3-4-10,7 3 1,-1-9-4,5 3 0,-4-3 1,4-1 0,-1-4 1,1 0 0,2-5 1,-6 1 1,1-2 237,-1-2 1,-2-3-236,2 0 1,-2-2 34,-2 2 1,1-2-32,-1-2 1,-3-3-1,0 3-1,-6-3 1,8-1 3,-8 0 0,3 0 0,-5 0 0</inkml:trace>
  <inkml:trace contextRef="#ctx0" brushRef="#br1" timeOffset="21">14619 10342 7955,'-1'-12'3,"-3"1"1,3 3 12,-3 1-3,3 4-2,1-7 0,0 9-8,0-4 0,0 6-2,0 3 1,4 6-2,0 5 0,3 5 0,-3 0 0,4 0 0,-5-1 0,3 6 0,-3-2 0,-1-1 0,1-3 0,3-4 0,-3 4 0,1-5 0,-4 1 0,1-2 0,3-2 0,-3-3 0,3-1 0,-2 1 0,-2 0 0,0-1 0,0-4 0,-6 2 0,0-5 0</inkml:trace>
  <inkml:trace contextRef="#ctx0" brushRef="#br1" timeOffset="22">14482 10330 8022,'0'-11'0,"0"3"0,0 1 0,0-1 0,2-2 0,1 2 0,0 2 0,5 2 1,-5 3 3,5-3 0,1-1 0,6 1 0,-2 0-2,2 4 1,3 0-3,1 0 1,2 0-1,2 0 0,5 0 0,1-5 0,6-1 0</inkml:trace>
  <inkml:trace contextRef="#ctx0" brushRef="#br1" timeOffset="23">15293 9474 8320,'0'-12'0,"0"1"0,0 3 0,0 1 0,0 4 0,0-2 0,0 5 0,0 5 0,0 3 0,4 6 0,0 1 0,0 7 0,-4 0 0,0 6 0,0 7 0,-2-1 0,-1 0 0,0 4 0,-5 0 0,6 4 0,-2-4 0,3 4 0,1-4 0,0 0-11,0-3 0,4-6-2,-1-3 1,10-3 2,-1-4 0,3-2 0,0-6 1,3 1 1,5-1 0,-4-3-1,0-1 5,0-4 1,4 2-1,-1-5 1,-3 0 1,0 0 0,-5-4 1,2 0 0,-4-3-1,0 3 2,-6 0 0,-1-1 0,-5-1 0</inkml:trace>
  <inkml:trace contextRef="#ctx0" brushRef="#br1" timeOffset="24">15202 9931 8152,'4'-12'0,"0"1"0,4 3 0,0 1 0,7 4 0,4-1 0,-1-1 0,1 1 0,1-3 0,7 3 0,-2-5 0,6 1 0,-4 2 0,3-2 0,-5 5 0,2-5 0,-3 6 0,-1-2 0,-5-1 0,-3 1 0,-2 0 0,3 4 0,2 0 0</inkml:trace>
  <inkml:trace contextRef="#ctx0" brushRef="#br1" timeOffset="25">15784 9200 8314,'-5'-7'0,"4"-3"0,-9 4 0,9 0 0,-4-5 0,5 10 0,0-4 0,3 6 0,1 3 0,5 2 0,-1 6 0,3 1 0,4 2 0,-1-1 0,5 5 0,-3 5 0,3 6 0,1 3 0,6 2 0,-1 4-131,1 3 0,-2 4 131,-1 3 0,-4-1 0,0 6 0,-5-8-14,1 0 0,-7 0-3,-4-4 1,-3-3 1,-1-1 0,0-4 0,0-3 1,-5 1 2,-3-6 0,-3 1 2,-4-4 1,-2-4 9,-2 0 0,2-4 0,1 4 0,-3 1 0,-2 2 0</inkml:trace>
  <inkml:trace contextRef="#ctx0" brushRef="#br1" timeOffset="26">13889 10753 8338,'0'-6'-1,"0"1"1,1 1 0,3 0 0,-3 0 0,9 4 0,-4 0 0,6 0 0,-1 0 0,1 0 0,-1 0 0,4 0 0,0 0 0,6 1 0,-2 3 0,2-3 0,2 3 0,6-1 0,6 1 0,4-3-5,7 3 1,6-3-259,5-1 1,5-5 258,-28 1 1,1 0-1,-1 1 1,0 0-179,0-1 1,1 0-1,-1 1 1,1 0 178,2-1 1,-1 0 0,-3 0 0,1-1-1,2 4 0,0-1 0,26-6-2,-29 6 1,-1 0 0,32-2-3,-3 4 1,1-1 0,-1-3 1,-2 3 1,-26-1 0,-1 0 1,28 1-4,1 1 0,-3 0-1,-1 0 1,0 0 0,0 0 1,4 0 2,0 0 0,-3-1 0,0-3 1,-4 3 0,7-3 1,-8-1-81,-3 1 0,-3-4 81,-2 5 0,-4-5 0,-3 4 0,-6-3 0,-2 3 1,-4-1-1,0 1 0,-5 3 230,-2-3 1,-5-1-232,1 1 1,-2 0 370,-2 4 0,-3 0-372,-1 0 184,-4 0-184,2 0 1,-5 0 3,-5 0 0,-7 5 0,-5 1 0</inkml:trace>
  <inkml:trace contextRef="#ctx0" brushRef="#br1" timeOffset="27">14243 11073 8129,'0'-7'0,"0"2"0,0 5 0,0 5 0,0 3 0,0 7 0,3 3 0,1 5 0,4 5 0,-4 2 0,3-1 0,-3 2 0,4-1 0,-5 5 0,3-1 0,-3 0 0,-1-1 0,1-2 0,2 0-7,-1-4 1,1 0-3,-1-5 0,-1-3 1,4 0 0,-3-5-6,4 2 7,-1 1 1,3-4 1,-2 2 0,-2-6-2,-2-1 4,-2-6 0,3 5-3,-5-3 6,0-3 0,0 4 0,0-5 0</inkml:trace>
  <inkml:trace contextRef="#ctx0" brushRef="#br1" timeOffset="28">14094 11141 8110,'0'-17'0,"0"0"0,0 6 0,1 0 0,3 4 0,3-3 0,4 7 0,0-4 0,5 3 0,-1-4 0,5 4 0,-1-3 0,4 3 0,4-4 0,2 4 0,5-3 0,0 4 0,1-1 0,-2-1 0,-3 2 0,2-1 0,-6 4 0,1 1 0,-4 3 0,-2 2 0,-1 6 0,-5-1 0,-8 0 0,-2 1 0,-5-1 0,-1 5 0,-3-1 0,-8 5 0,-11-1 0,-5 1 0,-6-1 0,-2 2 0,-2-6 0,3 4 0,-4-4 0,5-3 0,4-5 0,7-4 0,8 1 0,-3 2 0,0 0 0</inkml:trace>
  <inkml:trace contextRef="#ctx0" brushRef="#br1" timeOffset="29">15031 10867 8068,'0'-11'0,"0"-1"0,0 1 0,0-1 0,0 6 0,0-4 0,0 9 0,0-4 0,0 5 0,-5 5 0,-2 6 0,-4 8 0,-4 4 0,-1 4 0,-4 2 0,1 5 0,1 0 0,-1 1 0,1 3 0,-1 0 0,3 5 0,4-1 0,1 2-102,0 2 1,4-4 101,3 0 0,3-7 0,1-1 0,5-1 0,3-6 0,6 0 0,1-4 0,5-1 0,-1 1 0,3-1 0,1-3 0,0 1 0,-1-5 0,-2 1 101,-1-5 1,-2 0-102,2 1 0,-2-4 0,-6-1 0,1 1 0,-5-2-2,1-2 0,-4 1-5,3-1 3,-4 5 1,2-7 3,-5 6 0,0-1 0,0 5 0</inkml:trace>
  <inkml:trace contextRef="#ctx0" brushRef="#br1" timeOffset="30">15362 11107 8003,'0'-11'0,"0"-1"0,0 1 0,0-1 0,0 5 0,0-1 0,0 0 0,0-3 0,0 3 0,0 1 0,0 3 0,0-4 0,0 6 0,0-3 0,0 5 0,-4 1 0,0 3 0,-3 3 0,3 9 0,-4 3 0,4 7 0,-5 7 0,2 5 0,-3 6 0,-2-3 0,2 0 0,3 1 0,-2-1 0,5 0 0,0-5 0,4-6 0,0-8 0,0 1 0,1-4 0,3 0 0,-3-3 0,3-4 0,-1-6 0,1-2 0,-3 2 0,5-4 0,-2 1 0,-3-6 0,4-4 0</inkml:trace>
  <inkml:trace contextRef="#ctx0" brushRef="#br1" timeOffset="31">15350 10981 8003,'0'-11'0,"0"0"0,0-1 0,0 1 0,0-1 0,-3 5 0,-1-1 0,0 6 0,5-2 0,3 8 0,2 6 0,6 5 0,-1 6 0,1 2 0,3 6 0,0 10 0,5-4 0,-1 3 0,-1 2 0,1-2 0,-4-2 0,4-5 0,-1 1 0,1-6 0,-2 5 0,-6-5 0,4 0 0,1-7 0,-1-2 0,-4-1 0,-1-4 0,-2 4 0,2-5 0,-2-3 0,-2 2 0,2-3-2,-6-1 0,5 2-7,-3-4 4,-3 0 5,4 1 0,-10-4 0,-2 4 0</inkml:trace>
  <inkml:trace contextRef="#ctx0" brushRef="#br1" timeOffset="32">15248 11381 7974,'0'-11'0,"0"-1"0,1 5 0,3-1 0,2 6 0,9-4 0,0 6 0,6 0 0,-2 0 0,2 0 0,2 0 0,5 0 0,3 0 0,-2 0 0,1 0 0,-3 0 0,3 0 0,-4-3 0,0-1 0,-2-5 0,-1 3 0</inkml:trace>
  <inkml:trace contextRef="#ctx0" brushRef="#br1" timeOffset="33">15784 10924 8011,'-6'-5'0,"2"4"0,8-3 0,2 3 0,6 1 0,3 5 0,0 3 0,4 6 0,-3 1 0,4 10 0,-1 2 0,2 1 0,2 2 0,0 4 0,0 4 0,-5 1 0,-3-5 0,-2 1 0,-2 3 0,-5-6 0,-2 2 0,-3-6 0,-1 3 0,-5-6-3,-2 2 0,-7-3 3,-1-1 0,-11 0 0,2-1 0</inkml:trace>
  <inkml:trace contextRef="#ctx0" brushRef="#br1" timeOffset="34">17772 10262 7965,'-5'-12'0,"3"1"0,-4 0 1,2-1 0,3 5 2,-3-1 1,3 5 0,1-7-2,0 9 1,0-3-2,0 8 1,5 0-2,2 7 1,4-1-1,0 9 0,4 6 0,0 5 0,1-1 0,-5 2 0,4-5 0,1 5 0,-1-6 0,-4 2 0,-1-3 0,-2-1 0,2-4 0,-2 0 0,1-5 0,-2 1 0,0-6 0,-4-2 0,-1-3 0,1 4 0,-1-6 0,-2 3 0,0-5 0,0-5 0,0-1 0,0-5 0,0-1 0,0 1 0,0-4 0,0-1 0,0-4 0,0 1 0,4-3 0,-1 0 0,1 0 0,-4 3 0,4-1 0,0 4 0,3 5 0,-3 3 0,5 6 0,-3-2 0,6 8 0,3 2 0,0 6 0,4 0 0,-3 4 0,4-2 0,-1 5 0,-1-4 0,1 4 0,-4-5 0,4 1 0,-5-2 0,1-2 0,-2-1 0,-2-2 0,1-3 0,-1-5 0,-3 0 0,-1 0 0,-3 0 0,4 0 0,-6-1 0,2-3 0,-1-2 0,0-6 0,-1-1 0,2-2 0,-3 1 0,-1-5 0,0 0 0,0-4 0,-4 0 0,0 1 0,-3-2 0,3-3 0,-1 3 0,1-3 0,3 7 0,-3 1 0,3 9 0,1-2 0,0 3 0,0 3 0,0 2 0,0 8 0,5 2 0,1 6 0</inkml:trace>
  <inkml:trace contextRef="#ctx0" brushRef="#br1" timeOffset="35">18548 10171 8021,'-6'-12'0,"1"-4"0,5 3 0,0 1 0,0 7 0,0 7 0,0 1 0,0 5 0,0 7 0,1 3 0,3 5 0,1 4 0,3-1 0,0 6 0,-4-2 0,5 3 0,-1 2 0,-3-1 0,-1 0 0,2-3 0,2-1 0,-2-5 0,2 2 0,-6-4 0,2-4 0,1-3 0,-1-4 0,1-1 0,-1 1 0,-3-6 0,4 4 0,-5-3 0</inkml:trace>
  <inkml:trace contextRef="#ctx0" brushRef="#br1" timeOffset="36">18811 10285 7955,'0'-23'0,"0"4"0,0 0 0,0 5 0,0-1 0,0 6 0,0 1 0,0 6 0,0-3 0,4 11 0,0 5 0,-1 7 0,-3 9 0,4 3 0,0 8 0,4-1 0,-5 5 0,2-4 0,-1 4 0,-2-9 0,1 1 0,2-3 0,-1-1 0,1-6 0,-1-5 0,-3-9 0,3 2 0,-3-3 0,-1 2 0,0 0 0</inkml:trace>
  <inkml:trace contextRef="#ctx0" brushRef="#br1" timeOffset="37">18582 10513 7955,'-5'-6'0,"4"-4"0,-3 5 0,8-3 0,2-1 0,6 5 0,1 0 0,2 4 0,3 0 0,6-1 0,2-3 0,4 3 0,4-3 0,-4 3 0,1 1 0,-2-4 0,1 0 0,3-4 0,-3 1 0</inkml:trace>
  <inkml:trace contextRef="#ctx0" brushRef="#br1" timeOffset="38">19085 10250 7973,'-11'-11'0,"4"-4"0,3 0 0,3 3 0,1 5 0,0 4 0,0-2 0,0 6 0,0 3 0,0 2 0,0 6 0,0 4 0,0 3 0,0 7 0,0 0 0,0 6 0,0-1 0,1 1 0,3 3 0,1-2 0,3-3 0,2-2 0,-2-5 0,2 0 0,1 0 0,1-6 0,-1-1 0,4-5 0,1-3 0,0-3 0,-1-5 0,2 0 0,2 0 0,1 0 0,-5 0 0,4-2 0,-3-1 0,0 0 0,-1-4 0,-6 3 0,3-4 0,-5 4 0,1-3 0,2-1 0,-9-3 0,4-1 0</inkml:trace>
  <inkml:trace contextRef="#ctx0" brushRef="#br1" timeOffset="39">19074 10456 7906,'-12'-5'0,"6"-1"0,1-6 0,6 2 0,3 2 0,2 3 0,6 5 0,-1-3 0,0-1 0,6 0 0,2 4 0,3 0 0,0 0 0,1 0 0,0 0 0,0 0 0,0 0 0,-5 0 0,-3 0 0,-3 0 0,0 0 0,-1 0 0</inkml:trace>
  <inkml:trace contextRef="#ctx0" brushRef="#br1" timeOffset="40">18982 10228 7996,'4'-12'0,"0"1"0,11-1 0,4 1 0,4 1 0,7 2 0,1-1 0,3 5 0,-1-1 0,-2 2 0,2 1 0,-3-1 0,-2 1 0,0 2 0,-5 0 0,0 5 0,-1 2 0</inkml:trace>
  <inkml:trace contextRef="#ctx0" brushRef="#br1" timeOffset="41">19508 10216 8029,'-7'-6'0,"2"1"0,5 11 0,0 6 0,0 4 0,0 7 0,1 4 0,3-1 0,-1 5 0,4-5 0,-3 5 0,4-5 0,-2 1 0,2-4 0,-2-2 0,-2-2 0,-2 2 0,6-6 0,-5 0 0,0-3 0,-1-1 0,-2 0 0</inkml:trace>
  <inkml:trace contextRef="#ctx0" brushRef="#br1" timeOffset="42">19508 10250 7910,'0'-17'13,"0"5"-4,0 2-6,0 4 0,1 1 0,3 5 1,2 6-3,5 9 0,2-1-1,2 5 0,-1 2 0,5 5 0,0 0 0,4 4 0,0-1 0,0 2 0,4 0 0,-1-4 0,2 0 0,-1-4 0,-3-6 0,3-1 0,-5-5 0,-3-3 0,-1-2 0,-3-2 0,-6-3 0,3 3 0,-3-3 0,1-2 0,-3-3 0,-2 1 0,-5-4 0,0-2 0,0-6 0,-1 1 0,-3-5 0,-1 0 0,-2-4 0,-4-5 0,4-3 0,-3-2 0,-2-1 0,5 0 0,-1 0 0,6 3 0,-2 1 0,2 4 0,2 0 0,0 7 0,0 4 0,2 3 0,2 4 0,-3-2 0,9 9 0,1 1 0,7 6 0</inkml:trace>
  <inkml:trace contextRef="#ctx0" brushRef="#br1" timeOffset="43">21084 9668 8037,'0'-11'0,"0"-1"0,0 1 0,0 4 0,0-3 0,0 9 0,3 1 0,1 8 0,0 8 0,-4 7 0,0 2 0,0 10 0,0 1 0,0 10 0,0 4-141,0-1 0,0 3 141,0 1 0,0-4 0,0 4 0,0-5 0,0-2 0,4-6 0,0-2 0,8-3 0,0-5 0,2 1 0,-3-9 0,1 3 0,-1-10 0,0 0 0,1-4 0,-1 0 0,1-4 0,-5 2 0,1-5 0,-4 0 282,3-4-282,1 0 0,0 0 0,-1 0 0,-4 0 0,7-5 0,-4-2 0</inkml:trace>
  <inkml:trace contextRef="#ctx0" brushRef="#br1" timeOffset="44">20901 10205 7931,'11'-12'0,"1"1"0,-1 0 0,7 0 0,5 4 0,1 0 0,6 4 0,1 1 0,3-1 0,-3-3 0,-1 3 0,-1-1 0,2 4 0,0-4 0,-4 0 0,-4 0 0,-4 4 0,0 5 0,4 2 0</inkml:trace>
  <inkml:trace contextRef="#ctx0" brushRef="#br1" timeOffset="45">22123 9816 8022,'8'-7'0,"-1"-1"0,-4 1 0,7-5 0,-9 5 0,3-1 0,-3 5 0,-1-2 0,-1 5 0,-3 0 0,-3 0 0,-9 0 0,2 0 0,-5 0 0,-1 5 0,-7 3 0,-2 2 0,-5 2 0,3 3 0,1 0 0,0 9 0,-5-1 0,5 4 0,-1-1 0,7 0 0,1 4 0,2-3 0,6 3 0,3-3 0,5 3 0,4-4 0,-1 0 0,4-1 0,4-3 0,2 1 0,6 0 0,3 0 0,0 0 0,6-4 0,-2 0 0,6-5 0,2 1 0,3-4 0,-3-3 0,3 1 0,-3-5 0,5-1 0,-12-3 0,3 0 0,-8-1 0,0-3 0,-3 2 0,-5-6 0,-2 6 0,-6-7 0,-3 5 0,-2-5 0,-6 3 0</inkml:trace>
  <inkml:trace contextRef="#ctx0" brushRef="#br1" timeOffset="46">21723 10193 8022,'8'-1'0,"-1"-3"0,-3 2 0,4-6 0,-1 6 0,5-2 0,4-1 0,3 1 0,0-4 0,4 4 0,-1-3 0,8 3 0,1-5 0,3 2 0,-5 1 0,-2 3 0,-3-2 0,-1 1 0,0-1 0,0 1 0,-11 3 0,9-15 0,-9 4 0</inkml:trace>
  <inkml:trace contextRef="#ctx0" brushRef="#br1" timeOffset="47">22705 9645 8022,'0'-18'0,"0"3"0,2 8 0,1 3 0,-1-3 0,3 6 0,-4-3 0,3 8 0,-3 4 0,3 7 0,-3 4 0,-1 8 0,0-1 0,0 9 0,0-2 0,0 8 0,-1 1 0,-3 4 0,3 0 0,-3-1 0,3 0 0,1-3 0,0 0 0,0-8 0,0 3 0,0-7 0,0-2 0,0-1 0,0-7 0,0-1 0,0-5 0,0 1 0,0-2 0,0-2 0,0 1 0,0-1 0,-5 0 0,-2-4 0,-4-3 0,0-3 0,-1-1 0,1 0 0</inkml:trace>
  <inkml:trace contextRef="#ctx0" brushRef="#br1" timeOffset="48">22705 9714 8022,'0'-18'0,"-3"-2"0,-1 4 0,0 1 0,4 9 0,0-4 0,0 8 0,4-1 0,0 6 0,4 5 0,0 7 0,6 8 0,1 8 0,6 7 0,-2 3 0,-2 4 0,2 1 0,0-1-196,4 1 0,0 0 196,0-1 0,0-3 0,0 0 0,-2-6 0,-2-2 0,2-1 0,-6-7 0,0 1 0,-4-4 0,1-1 0,-1-3 0,-3-3 0,0-5 0,-2 1 0,1-1 0,0-1 392,-3-2-392,-3 2 0,8-7 0,-5 4 0,-1-4 0,-3 2 0,0-5 0,-5 0 0,-1 0 0</inkml:trace>
  <inkml:trace contextRef="#ctx0" brushRef="#br1" timeOffset="49">22568 10239 8022,'16'-18'0,"-1"3"0,6 7 0,2 5 0,5 1 0,6 2 0,6 0 0,2 0 0,-2 0 0,2 0 0,0-3 0,4-1 0,-6 0 0,-2 4 0,-7 0 0,-3 0 0,-5 0 0</inkml:trace>
  <inkml:trace contextRef="#ctx0" brushRef="#br1" timeOffset="50">9606 12912 7986,'-2'-8'0,"-1"0"0,1 4 0,-1-3 0,1 4 0,-3-7 0,4 8 0,-3-6 0,3 5 0,1-2 0,0 5 0,-5 0 0,3 5 0,-1 3 0,-2 4 0,1 3 0,-5 3 0,1 4 0,2 6 0,-2 3 0,2 2 0,-2 1 0,3 0 0,5 1 0,0-1 0,0 0 0,0-1 0,0-3 0,2 2 0,1-5 0,4 0 0,4-5 0,2 0 0,2-3 0,-6 1 0,2-5 0,-2 1 0,3-5 0,-6 1 0,0-2 0,-2-3 0,-3 3 0,10-3 0,-5 4 0</inkml:trace>
  <inkml:trace contextRef="#ctx0" brushRef="#br1" timeOffset="51">9400 12889 8077,'-5'-18'0,"4"1"0,-3 6 0,-1 3 0,1 1 0,0 3 0,4-4 0,2 6 0,1-2 0,0 1 0,4 0 0,2 1 0,7-1 0,1 1 0,6 2 0,1 0 0,3 0 0,2 0 0,5 0 0,1 2 0,-1 1 0,-1-1 0,-3 1 0,2 4 0,-5 0 0,3 0 0,-3 0 0,-4 1 0,-4 3 0,-7 2 0,0 2 0,-6-1 0,-6 5 0,-2 0 0,-6 4 0,-6 0 0,-13 0 0,-2 1 0,-5 3 0,-4-3 0,0 2 0,-5-7 0,7-2 0,-2-6 0,6-1 0,2-2 0,6 1 0,1-5 0,6-2 0,10-5 0,2-4 0,5-9 0,0-2 0</inkml:trace>
  <inkml:trace contextRef="#ctx0" brushRef="#br1" timeOffset="52">10280 12672 8100,'0'-12'0,"0"1"0,0 3 0,0 1 0,0-1 0,0 0 0,0 1 0,0 4 0,0-2 0,0 5 0,-2 5 0,-2 3 0,-1 3 0,-2 4 0,-6-1 0,5 5 0,-8 4 0,5 4 0,-1 6 0,1 1 0,6 2 0,-7 6 0,3-4 0,-2 4 0,1-8 0,2 4 0,-1-1 0,5 5 0,1-3 0,3-5 0,0 0 0,1-1 0,3-2 0,-2 1 0,6-6 0,-1 0 0,5-7 0,-1 2 0,1-2 0,-1-2 0,1-2 0,-1-2 0,0-2 0,1 1 0,-1-1 0,1 0 0,-1 1 0,1-5 0,-1 1 0,0 0 0,1-1 0,-1 1 0,1-6 0,-1 9 0,0-10 0,1 4 0,-1-5 0</inkml:trace>
  <inkml:trace contextRef="#ctx0" brushRef="#br1" timeOffset="53">10599 12866 8033,'0'-12'0,"-4"1"0,1 0 0,-1 3 0,4 0 0,0 6 0,0-8 0,0 8 0,0 7 0,-4 4 0,0 10 0,-5 4 0,2 4 0,-3 5 0,-2-2 0,1 7 0,-1 1 0,1 0 0,0-4 0,3-1 0,0-2 0,6 0 0,-2-4 0,3-2 0,1-6 0,0 2 0,0-6 0,0 0 0,0-3 0,0-6 0,5-1 0,1-5 0,6 0 0</inkml:trace>
  <inkml:trace contextRef="#ctx0" brushRef="#br1" timeOffset="54">10588 12786 7960,'-5'-15'2,"-3"-1"12,3 1-3,0 4-2,5 4 4,0 2-9,5 21 0,1-1-4,6 15 1,-1 1-1,1 3 0,-1 5 0,1 3 0,3 1 0,0-1 0,4-2 0,-4-6 0,6 0 0,-2 0 0,-2-4 0,2-4 0,-3-2 0,3-1 0,-4-4 0,4 0 0,-5-9 0,1 2 0,-2-3 0,-2 2 0,1 1 0,-1-1 0,1 0 0,-6-3 0,-2 0 0,-4-6 0,-4 2 0,-2-3 0,-11 4 0,-1 2 0</inkml:trace>
  <inkml:trace contextRef="#ctx0" brushRef="#br1" timeOffset="55">10451 13254 7946,'-5'-11'0,"5"4"0,0 4 0,5-3 0,6 3 0,6-1 0,2 4 0,4 0 0,3 0 0,3 0 0,6 0 0,-5-1 0,1-3 0,-5 3 0,5-3 0,-6-1 0,2 1 0,-3-5 0,-1 3 0</inkml:trace>
  <inkml:trace contextRef="#ctx0" brushRef="#br1" timeOffset="56">10919 12729 8018,'-11'-18'0,"1"-2"0,2 4 0,3 1 0,10 4 0,3-1 0,2 6 0,-4 1 0,4 5 0,-2 0 0,2 10 0,1 5 0,6 7 0,2 5 0,2 3 0,2 8 0,0-1 0,0 5 0,0 0-139,0 3 0,-6-3 139,-1 0 0,-5-1 0,-3 1 0,1 1 0,-6-5 0,1 4 0,-4-4 0,0 0 0,0-4 0,0-1 0,0-2 0,-4-4 0,1-4 0,-3-5 0,3-3 0,-2 1 0,-3-5 0,3-2 0</inkml:trace>
  <inkml:trace contextRef="#ctx0" brushRef="#br1" timeOffset="57">11764 13037 8119,'-6'0'0,"1"0"0,6 0 0,3 0 0,6 0 0,5 0 0,6-4 0,-2 1 0,6-1 0,2 4 0,3-4 0,-3 0 0,1 0 0,-2 4 0,-2-1 0,3-3 0,-4 3 0,-4-3 0,1 2 0,-5-2 0,-3 3 0,-4-3 0,-1 2 0,-1 2 0,0 0 0,-6 0 0,0 0 0</inkml:trace>
  <inkml:trace contextRef="#ctx0" brushRef="#br1" timeOffset="58">11821 13220 7968,'12'-6'0,"-1"2"0,6 2 0,2 2 0,2 0 0,2 0 0,4-3 0,-1-1 0,6-5 0,-1 1 0,-2 2 0,1-2 0,-4 1 0,0-5 0,-2 5 0,-1-1 0,-5 6 0,-3-2 0,-2-3 0,-2 1 0</inkml:trace>
  <inkml:trace contextRef="#ctx0" brushRef="#br1" timeOffset="67">12861 12306 8134,'0'-11'0,"0"-1"0,0 5 0,0-1 0,-5 6 0,3-3 0,-8 5 0,9 0 0,-9 0 0,8 5 0,-1 2 0,1 3 0,2 2 0,0-1 0,0 1 0,2-1 0,1 0 0,0 5 0,5-1 0,-6 0 0,2-3 0,1 3 0,-1 0 0,0 0 0,-4-3 0,5-1 0,-4 1 0,3-1 0,-3-3 0,-1-1 0,0-4 0,0 2 0,0-5 0,0 5 0,1-4 0,3 3 0,2-3 0,7 0 0,2 3 0,-2-2 0,2 1 0,3 2 0,1-1 0,-1 1 0,1-1 0,-1-1 0,1 4 0,-3-3 0,-4 4 0,3-5 0,0 5 0,-3-2 0,-5 2 0,-1 2 0,2-2 0,-3 2 0,-5 1 0,-1 5 0,-3-1 0,-2 4 0,-6-4 0,0 2 0,-4-2 0,2-1 0,-5 5 0,4-5 0,-4 1 0,4-6 0,-4-1 0,1-5 0,-1 5 0,3-6 0,4 2 0,1-2 0,-1-2 0,1 0 0,1-6 0,2-1 0,3 2 0,0-10 0,-1 2 0</inkml:trace>
  <inkml:trace contextRef="#ctx0" brushRef="#br1" timeOffset="68">12804 12386 8260,'-2'-11'-1,"-2"-1"1,2 1 0,-6-1 0,6 1 0,-3 3 0,5 1 0,0 4 0,0-7 0,1 9 0,3-3 0,3 3 0,9 1 0,-2-4 0,5 0 0,3 0 0,5 4 0,1 0 0,-1 0 0,1 0 0,2 0 0,3-1 0,-3-3 0,-2 3 0,-1-3 0,-3-1 0,-1 1 0,-4-3 0,0 3 0,-4-4 0,4 4 0,-9 1 0,2 3 0,-7-4 0,3 0 0,-6 0 0,-7 14 0,-8 3 0</inkml:trace>
  <inkml:trace contextRef="#ctx0" brushRef="#br1" timeOffset="69">12689 13140 7972,'0'-8'0,"0"1"0,0 4 0,2-6 0,1 5 0,4 1 0,4 3 0,1-4 0,-1 0 0,2 0 0,2 4 0,3 0 0,5 0 0,-1 0 0,1 0 0,1 0 0,3 0 0,2 0 0,5 0 0,-1-4 0,-2 1 0,2-1 0,-3 4 0,2-1 0,-2-3 0,3 1 0,-2-4 0,-2 4 0,2-1 0,-10 3 0,2 1 0,-7 0 0,4 0 0,-7 0 0,3 0 0,-4 0 0,0 0 0,-1 0 0,-4 5 0,-7 1 0,-7 1 0,-4-2 0</inkml:trace>
  <inkml:trace contextRef="#ctx0" brushRef="#br1" timeOffset="72">14060 12980 7931,'5'-6'5,"1"1"-2,6 5 0,3-4-1,0 0 0,4-4-1,-4 5 0,4-2-1,-3 1 0,3 2 0,-4-1 0,4-2 0,-4 1 0,0 0 0,-3 4 0,-5 0 0,1 0 0,-4 0 0,3 0 0,-4 0 0,7 0 0,-9 5 0,5 1 0</inkml:trace>
  <inkml:trace contextRef="#ctx0" brushRef="#br1" timeOffset="73">14083 13117 7948,'-7'0'0,"2"0"0,15 0 0,2-1 0,7-3 0,-1 3 0,-3-3 0,3-1 0,4 1 0,-3 0 0,1 4 0,-3-4 0,2 1 0,-1-1 0,-3 4 0,-2 0 0,2 0 0,-2-4 0,-2 0 0,1-5 0,-1 3 0</inkml:trace>
  <inkml:trace contextRef="#ctx0" brushRef="#br1" timeOffset="74">14859 12283 8025,'-5'-6'0,"-1"1"0,0 0 0,0 4 0,6 1 0,0 7 0,0 3 0,0 2 0,0 4 0,0 3 0,2 7 0,2 0 0,-3 5 0,3-5 0,1 5 0,-2-4 0,5 3 0,-4-3 0,1-1 0,-1-3 0,-2 0 0,6 0 0,-4-5 0,3-3 0,-3-2 0,4-2 0,-2 0 0,2 1 0,1-5 0,-6 1 0,6-5 0,-2 7 0,4-4 0</inkml:trace>
  <inkml:trace contextRef="#ctx0" brushRef="#br1" timeOffset="75">14756 13071 8068,'0'-6'0,"-1"0"0,-3 2 0,3 3 0,-4-6 0,5 3 0,0 3 0,0-4 0,1 5 0,3 0 0,2-4 0,6 1 0,4-1 0,3 4 0,3 0 0,1 0 0,5 0 0,2 0 0,3 0 0,1 0 0,5-4 0,-1 0 0,4-4 0,-4 5 0,3-6 0,-2 1 0,-5 2 0,-4-2 0,-8 6 0,1-2 0,-8-1 0,0 1 0,-2 0 0,-2 4 0,-4 0 0,-2 0 0,-7 1 0,-1 3 0,-5-2 0,-7 1 0,-8 4 0,-6-1 0</inkml:trace>
  <inkml:trace contextRef="#ctx0" brushRef="#br1" timeOffset="76">14905 13220 8072,'-4'-8'0,"0"1"0,1 4 0,3-2 0,0 5 0,0 5 0,0 1 0,0 6 0,0-1 0,0 1 0,0 4 0,0 3 0,0 2 0,0-2 0,-4 2 0,0-2 0,0-1 0,4 1 0,0-5 0,0 1 0,0-2 0,0-2 0,0 1 0,1-2 0,3-3 0,-1 2 0,4-5 0,1 0 0,3-4 0,1 0 0,-1 0 0,2 0 0,2 0 0,-1 0 0,5 0 0,-1 0 0,1 0 0,-1-4 0,-3 0 0,-2-1 0,2 1 0,-2 3 0,-2-3 0,-3 2 0,-1-2 0,1 3 0,2-6 0,-2 4 0,-3-4 0,-5-4 0</inkml:trace>
  <inkml:trace contextRef="#ctx0" brushRef="#br1" timeOffset="77">15190 13323 8063,'-7'-4'0,"-1"0"0,6-5 0,-5 8 0,4-3 0,1-2 0,-3 6 0,5 0 0,0 5 0,0 6 0,1 2 0,3 2 0,-2 3 0,1 5 0,-1 0 0,-2-1 0,3 5 0,1 0 0,1 1 0,-1-2 0,-3-5 0,3 1 0,-1-3 0,1 1 0,-3-4 0,3-5 0,-2 0 0,2-4 0,-3 3 0,4-8 0,-3 3 0,1-5 0,0 0 0,5 0 0,-6 0 0,3-10 0,-5-3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04:25.202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9582 11044 7889,'12'0'493,"-5"0"-212,1 0 0,-2-1-47,2-3-82,2 3 1,0-4 19,5 5 0,2 0 10,-2 0 1,3 0-61,5 0 1,-1 0 20,1 0 0,1-4-19,3 0 1,2 0-101,5 4 1,2-4-25,2 1 0,-1-1 65,5 4 1,3-4-133,5 0 0,-1-4 102,-3 5 0,1-1-72,3 4 0,-4 0-116,4 0 1,-3-4 26,-1 0 0,-1 0 132,1 4 1,-4 0-16,0 0 1,-4 0-101,4 0 0,-4 0 60,4 0 1,-6 0-75,2 0 0,-2 0 93,-2 0 1,1 0 27,-1 0 0,-4 0-24,1 0 0,-5 0 63,5 0 0,-10 0 114,2 0 1,-4 0-141,0 0 0,-2 0-187,-6 0 157,1 0-1212,-1 0 635,-5 0 596,-6 0 0,-11 6 0,-7 0 0</inkml:trace>
  <inkml:trace contextRef="#ctx0" brushRef="#br0" timeOffset="1">11250 8965 6037,'0'-6'452,"0"-4"30,0 9-160,0-10 117,0 5-164,-6-5 23,5-1-52,-4 1-115,5-1 1,0 5 85,0-1 67,0 6-89,0-3 54,0 0-353,0 3 180,0-3-380,0 5 391,0 5-110,0-3 1,0 4 74,0-2 4,0-3-34,0 4 0,0-4 75,0 3-51,0-3-17,0 10 1,0-5 72,0 5 0,0 1-68,0-1 0,0 1 126,0-1 1,0 4-111,0 0 0,0 2 98,0-2 1,4-1-74,0 5 1,0-5 39,-4 1 0,0 2-6,0-2 1,0 2 9,0-2 0,0-3-88,0 4 0,0 0 55,0-1 0,0 2-70,0-2 0,1 2 58,3 2 0,-3 2-84,3-2 1,-3-1 74,-1 1 1,0 0-106,0 4 0,0-4 53,0 0 1,0 0-1,0 4 0,0-4-75,0 0 1,0-1 81,0 1 1,0 2-62,0-2 0,0-1 45,0 1 1,1-4-28,3 4 1,-3-3 22,3 3 1,-3-5-10,-1 1 0,4 1 7,0 0 1,0 3 1,-4-4 0,1 1 0,3 0 0,-3-2-8,3 5 1,-3-5-10,-1 1 1,4 1-2,0 0 1,1 3-22,-1-4 0,-3 4 21,3-4 1,-3 4-36,-1-4 1,0 2 22,0-2 1,4 2-2,0 2 0,-1 1 20,-3-5 1,0 4-12,0-4 0,0 4 159,0-3 1,0 4-148,0-1 0,0-1 120,0 1 1,0 0-90,0 4 1,0-4 50,0 0 0,0 0-25,0 4 1,4-2-6,0-2 0,0 3-61,-4-3 1,4 2 44,0 2 0,-1-1-118,-3-3 1,0 2 101,0-2 1,-1 2-112,-3-2 1,3 1 79,-3-5 1,2 4-10,-2-3 0,3-1-47,-3-4 1,2 4-87,2 1 77,0-1 1,0-4 49,0 1 1,0-1 18,0 1 1,0-5-63,0 1 193,0-1 0,0 5-143,0-1 0,0-3 396,0-1-280,0 1 1,-1 2 3,-3-2-129,3 2-97,-4-4 0,5 2 16,0 0 120,0-6-323,0 3-951,0-5 1273,5 0 0,-4-5 0,4-1 0</inkml:trace>
  <inkml:trace contextRef="#ctx0" brushRef="#br0" timeOffset="2">11261 8863 7964,'6'0'480,"-1"-2"277,-5-1-252,0 1-170,5-3 1,-2 5-84,5 0 0,-5 0-204,5 0 1,0-4 60,3 1 0,2-1-99,2 4 1,-1-2-74,5-1 1,-1 1 65,1-1 1,2-2-76,-2 1 1,3 0 142,1 4 1,-4 0-206,0 0 0,-1 0 28,1 0 1,2 0 37,-2 0 0,-1 0 47,1 0 0,-4 0-9,4 0 1,-3 0 23,3 0 1,-4 0-1,4 0 1,0 0-7,4 0 0,0 0 7,-1 0 1,0 0-48,-3 0 0,3 0 46,-3 0 1,-2 0-84,2 0 0,-5 0 25,2 0 1,-2 4-11,1 0 1,-2 1 53,2-2 1,-1-1-22,1 1 0,3-1 94,5-2 1,-1 0-89,1 0 1,4 0 18,0 0 0,4 0-9,0 0 0,2 0-153,1 0 0,4-2 200,0-1 1,4 1 4,-4-1 0,0-2 103,-4 1 1,1 0-97,-1 4 1,-4-4 195,1 0 1,-1 0-125,5 4 1,0 0-43,3 0 0,0-1-28,8-3 1,-2 3-164,10-3 0,3-1 165,4 1 0,1-3-508,-1 3 1,2-4 413,-29 7 1,1-1 0,-3-2 0,0 0 55,1 2 1,-1 0-1,28-3-47,1 1 1,-3 3 28,-1-3 0,-4 3-76,1 1 0,-2 0 96,1 0 36,3 0 1,-5 0-26,2 0 1,3 0-23,-3 0 26,3 0 1,5 0-21,0 0 0,0-1 21,-4-3 0,0 3 112,0-3 1,0-1-107,0 1 1,-4-1 202,1 1 0,-6 3-61,1-3 0,-5-1-41,-2 1 1,-4 0-74,3 4 1,0 0 6,1 0 0,6-4-370,-2 1 199,2-1 171,8 4 1,-4-4-310,5 0 105,0 0 1,-6 1 86,2-1 1,2-1 153,-6 1 1,1 1 100,-5-4 1,-4 4 53,-3-1 0,0 2 59,-4-2-297,3 3 0,-13-4 84,3 5 0,-7 0 135,-1 0 0,-5 0 607,2 0-595,-4-5-126,0 3 1,-5-3-148,1 5-106,-6 0 74,3 0-236,-5 0 267,6 0 53,-5 0-13,4 0-3542,-5 0 3532,0 5 0,-10-3 0,-3 3 0</inkml:trace>
  <inkml:trace contextRef="#ctx0" brushRef="#br0" timeOffset="3">16149 8668 6940,'6'-1'-234,"-2"-3"741,-2 3-228,-2-4 1,0 4 47,0-3 25,0 3-39,0-4-208,0 5 5,5 0 1,-3 0-107,6 0 1,-4 0 60,3 0 1,-3 0 133,4 0-244,-1 0 0,5 0 133,-1 0 0,0 0-63,1 0 0,1 0 45,2 0 0,-1 0-52,5 0 1,0 0-7,4 0 0,3 0-15,1 0 0,3 0-85,-3 0 0,5 0 69,-2 0 0,3 0-159,2 0 1,-5 0 110,0 0 0,-3 0 23,4 0 0,-1 0 8,4 0 0,-3-4 61,-1 0 0,-1 0-20,2 4 0,1 0 28,-6 0 0,1 0 87,-4 0 1,0 0-111,-1 0 1,-3 0 150,0 0 1,-5 0-125,2 0 0,0 0 18,-1 0 1,1 0-13,-5 0 1,4 0-83,0 0 0,1 0 59,-5 0 0,1 0-6,-1 0 0,0 0 96,1 0 1,-1 0-87,1 0 1,-5 0 159,1 0 1,-4 0-103,3 0 337,-4 0-266,2 0-586,-5 0 114,-5 0 1,-2 0 318,-4 0 0,-5 5 0,-2 2 0</inkml:trace>
  <inkml:trace contextRef="#ctx0" brushRef="#br0" timeOffset="4">17234 8726 8365,'6'-6'-132,"0"0"0,-6-1 516,0-1 1,0 4 290,0-4-360,0 6 1,0-4 243,0 2 40,0 3-294,0-5-345,0 6 1,0 6 105,0 1 1,0 1-6,0 3 0,0-2 58,0 6 1,0 3 30,0 1 0,0 4-27,0 4 1,0 0 56,0 4 0,0 6-97,0-3 1,0 4-1,0 0 1,-4-1-126,0 5 1,0-2 87,4 2 1,0 3-110,0-3 1,-1 1 133,-3-1 0,3 2-124,-3-2 1,3 1 116,1-1 1,0 1-2,0-5 0,0 4 12,0-4 1,3 0-6,1-4 1,0 1-87,-4-1 0,0 4-10,0 0 1,4 0-75,0-4 1,0 3 113,-4-3 0,0 6-52,0-10 1,0 5 31,0-9 0,0 6-1,0-2 1,-2 0-20,-2 0 1,3-5 3,-3 2 1,3-3-34,1-1 0,0 4 48,0-1 0,0-3 81,0-4 1,-1-1-75,-3 1 1,3-1 145,-3-3 1,3-2-130,1 2 0,-2-1 80,-1 1 0,1-2-77,-1 2 1,-3 1 11,3 0 1,-2 0-111,1-1 1,2-2 116,-1 2 0,1-2-173,2-2 0,0 1 76,0-1 1,0 1-22,0-1 1,0 1 13,0-1 102,0 0 1,0 1 8,0-1 97,0 1 1,0-1-137,0 1 0,0-5 11,0 1 0,0-4-213,0 3 1,4-3-29,0 4-430,0-6 385,-4 8 0,0-7-1748,0 4 2016,0-4 0,5 2 0,1-5 0</inkml:trace>
  <inkml:trace contextRef="#ctx0" brushRef="#br0" timeOffset="5">17223 11044 7122,'-7'0'896,"2"0"-331,5 0-359,5 0 0,2 0 104,4 0 0,1 0-77,-1 0 1,5 0-24,3 0 0,3-4-20,1 0 0,0 1-91,0 3 0,4 0-144,4 0 0,2-2 78,1-2 1,6 3-109,1-3 0,8 3 29,0 1 1,4 0-48,-3 0 0,3 0 151,-3 0 1,3-1 2,-4-3 0,6 3 34,-2-3 1,3 1-22,1 0 0,-24 0 1,0 1-226,1-2 1,1 0-1,2-1 1,1 0 198,-2 1 1,0 0 0,0-1 0,0 0-154,-1-1 1,-1 1 0,-2-1 0,1 0 27,-1 0 0,0 1 0,29-3 192,-28 4 1,-1 1-1,29 0-75,-29 1 0,1 0 1,27-3 39,-27 3 1,-1 0 0,28-1-69,1 3 1,-3-4-259,-1 0 1,0 0 414,0 4 1,-3-4-88,-1 0 0,-9 1 106,2 3 0,-3 0 56,3 0 1,-7 0-249,-4 0 1,-2-4 238,-7 0 0,0 0-83,-7 4 1,-3-1 741,-4-3-830,-6 3 0,-1-5 136,-5 2 0,-1 2-243,-3-1 0,-4 0-1114,-7-1 1,-1 3 21,-4-3 1135,-1 3 0,8 6 0,-3 1 0</inkml:trace>
  <inkml:trace contextRef="#ctx0" brushRef="#br0" timeOffset="6">11113 11272 8252,'0'-11'-193,"-2"1"-290,-2 2 1160,3-2-77,-4 9 93,5-4-189,0 5 1,0 5-181,0 2 0,1 9-72,3 3 0,-3 4-127,3 3 1,1 3 157,-1 6 1,1-4-360,-1 4 0,-3-7 0,3 6 1,1-4 0,-1 1 0,1-3-148,-1-6 0,-3 0 108,3-3 0,1 1-12,-1-4 0,0-1 5,-4-4 0,1-1-1114,3-2 495,-3 2 741,4-4 0,0 6 0,1-1 0</inkml:trace>
  <inkml:trace contextRef="#ctx0" brushRef="#br0" timeOffset="7">11375 11318 8226,'0'-11'0,"0"3"133,0 0 54,0 6 1,-1-3-18,-3 5 1,2 5-34,-6 3 0,4 2 21,-3 1 0,3 6-170,-4 2 0,2 3 96,-2 5 0,2-2-187,2 6 1,3-6 131,-3 2 1,-1 1-108,1-1 1,0-2-41,4-6 1,2 3-97,1-3 1,0-2 26,4 2 0,1-5 128,3 2 1,1-8 38,-1 0 0,5-2-41,-1 2 0,4-3 253,-4-5 0,4 0-136,-4 0 1,4-4 108,-3 0 1,3-4 57,-4 0 0,4-6 144,-4-1 1,0-4-71,-3 4 1,-2-6 88,-2 2 0,0-2-82,-4-2 1,0 0-86,-4 0 0,-5-4-315,-3 1 0,-7-6 96,-4 2 0,-8 2-443,-3 1 1,-3 4 145,-1 4 0,1 4-49,2 7 1,1 3-132,7 5 0,3 9 477,8 3 0,1 12 0,-1 0 0</inkml:trace>
  <inkml:trace contextRef="#ctx0" brushRef="#br0" timeOffset="8">17051 11467 7985,'-6'-6'0,"0"4"73,2-6 0,3 5 197,-3-5 0,3 4 85,1-4 1,0 5-74,0-5 1,0 4 5,0-3 1,1 3-95,3-4 0,2 4 14,5-3 1,5 3-46,-1-4 1,5 2 25,-1-2 0,3 2-171,1 2 0,-1 3 111,1-3 0,-1 3-226,-3 1 1,1 0 57,-5 0 1,1 0-39,-5 0 0,-1 5-171,-2 3 1,-3 2-122,-5 1 1,0 2 53,0 2 0,0-2 69,0 2 0,-5-2 195,-3-2 0,2 1-81,-2-1 0,1-3 202,-5-1 1,5-3-110,-1 4 1,4-5 238,-3 5 0,3-5 4,-4 0 0,4-1 109,-3-2 175,4 0-62,-2 0-27,0 0-146,4 0-348,-4 0 161,15 0 0,-6 3-152,7 1 1,-2 1 38,2-1 0,5-1 41,-1 4 0,1 0 11,0 0 1,-4 3 0,3-2 0,-1 2 30,2 2 0,-5-1-18,0 0 1,0 2-126,-8 2 1,3-2 127,-3 2 0,-1 3-187,1 1 1,-6 1 34,-5-1 1,-3 3-96,-5-3 0,-1-1 154,-6 1 1,0-1 1,0 1 0,-1-3 110,-3-4 1,3-1-80,-2 0 0,3-3 182,4 0 0,-2-6-52,6 2-19,0-3-266,3-1 1,6-1-269,2-3 0,4 2-104,4-6 0,8 2 42,7-2 524,-3-2 0,6 4 0,-5-6 0</inkml:trace>
  <inkml:trace contextRef="#ctx0" brushRef="#br0" timeOffset="9">17611 11535 8020,'-6'-5'867,"1"4"-578,-1-4 1,4 5-61,-6 0 0,5 1-24,-5 3 1,4 2 6,-4 5 0,1 2-120,-5 2 0,2 3 69,3 5 1,-2 0-111,5 0 0,-4 0-110,5-1 0,-1 1 30,4 0 1,4 0-71,-1 0 0,8-4 95,0 0 1,0-5 131,5 1 1,-2-4-32,1-3 1,-1 1 149,5-5 1,0 0-99,4-4 0,-1-2 38,1-2 1,0-2-17,0-5 0,4-5-29,-1 1 1,0-4-31,-7 4 1,1-5 28,-5 1 1,-1-7-207,-6 0 0,-3-4-18,-5 0 0,-1 3-46,-3-7 0,-8 6-70,-7-2 0,-9 4-232,-6 0 0,-6 8-456,-10 6 1,3 6 360,-2 6 1,4 0-880,7 0 1298,0 5 0,14 2 0,-4 4 0</inkml:trace>
  <inkml:trace contextRef="#ctx0" brushRef="#br0" timeOffset="10">9799 9377 8210,'0'-12'-342,"0"1"377,0 4 1,-4-3-60,0 3 118,1-4 0,3 0 104,0 0 1,-4 3 10,0 0 1,-1 2 210,1-2 78,3-2-72,-9 9-122,3-9-121,-4 9 0,0-3-99,-1 8 1,5 2 12,-1 5 1,0 6-107,-3 2 1,3 4 62,1 3 1,4 4 74,-1 4 0,3 4-231,1 0 0,0 4 106,0-4 1,0 4-109,0-4 0,0 0 5,0-4 0,5 0 42,3 1 0,2-5 17,1 1 0,5-6-17,-1 2 0,-1-5 18,-7-3 0,2 2 21,-5-6 1,4 0-260,-5-3 243,1-1 0,-4 1-741,0-1 488,0 0 1,-1 0-600,-3-4 0,-2 2 886,-6-5 0,1 5 0,0-3 0</inkml:trace>
  <inkml:trace contextRef="#ctx0" brushRef="#br0" timeOffset="11">9411 9845 8238,'7'-10'0,"1"2"0,0-1 413,3 5 0,0 1-88,1 3 1,4 0 33,3 0 1,7-4-143,0 0 0,10 0-114,-2 4 1,3 0-177,-3 0 0,-3 0 123,-1 0 1,-4 0-858,0 0 0,-3 0 247,-4 0 560,-2 0 0,-6 5 0,0 2 0</inkml:trace>
  <inkml:trace contextRef="#ctx0" brushRef="#br0" timeOffset="12">10085 9925 8012,'-7'-7'1342,"2"2"-1075,5 5 1,0 2-108,0 1 0,0 4 23,0 4 1,0 2-80,0 2 1,0-1 71,0 5 0,0 0 12,0 4 0,4-1-237,0-3 1,1 2 29,-1-2 0,-3-1-125,3 1 0,-2-5 78,2 1 1,-3-2-41,3-2 0,-1-3 76,1-1 0,-3-3-334,3 4-273,-3-6-521,-1 4 882,0-6 1,0 5-1,0 1 1</inkml:trace>
  <inkml:trace contextRef="#ctx0" brushRef="#br0" timeOffset="13">9902 9913 8185,'0'-7'359,"0"-1"56,0 6 106,0-4 484,0 6 1,5 0-743,3 0 1,2 0 39,1 0 1,4 0-64,1 0 1,4 0 18,-1 0 0,3-3-5,0-1 0,5-5-166,0 1 1,-1 2 29,-3-2 1,0 2-215,0-2 1,-2-2-38,-2 3 0,-2 2-757,-6 1-1909,1 3 2799,-6 1 0,-6 10 0,-6 2 0</inkml:trace>
  <inkml:trace contextRef="#ctx0" brushRef="#br0" timeOffset="41">17828 8292 6667,'-4'-8'-28,"0"0"0,1 5 264,3-5-177,0 5 0,0-3 193,0 2 40,0 3 297,0-9-237,0 9 199,0-10-139,0 10-379,0-4 122,0 5 1,0 5-28,0 3 0,0 2-119,0 1 0,0 2 131,0 2 0,0-1-256,0 5 1,0-1 112,0 1 0,0 1-81,0-4 1,1 3 64,3-4 0,-2 4-91,6-4 1,-4 0-303,3-3 5,1-1 1,3 1 66,1-1 0,-5-3 340,1-1 0,-1 1 0,5 3 0</inkml:trace>
  <inkml:trace contextRef="#ctx0" brushRef="#br0" timeOffset="42">17565 8668 7856,'12'0'348,"-1"0"0,-3 0-37,-1 0 0,2-1-71,6-3 0,-1 3-12,5-3 0,0 3-104,4 1 1,1-1 17,3-3 0,4 3-18,7-3 0,-3-1-11,3 1 1,2-4-32,-2 5-79,0-6 1,-4 7-83,0-1 0,-1-2 124,-2 1 0,-3 0-79,-6 4 1,0-4 81,-3 0-566,3 0 1,-10 4-14,4 0 1,-9 2-758,-3 2 1288,-8 2 0,-7 5 0,-7 1 0</inkml:trace>
  <inkml:trace contextRef="#ctx0" brushRef="#br0" timeOffset="43">17600 8863 8130,'5'-12'-879,"1"2"1259,5 2 0,1 0 45,-1 4 0,1-1 73,-1 1 0,0 3-128,1-3 0,1 2-82,2 2 1,-2 0-78,2 0 0,1 0 58,-1 0 1,1 6-222,-5 1 0,-3 0 75,-1 0 0,-4 5-311,1 3 1,-4 1 38,-4 0 1,-2-3-64,-6 7 0,1-3-271,-1 2 1,0 2 190,-4-6 1,4 4-79,-4-4 0,4 4 86,0-4 0,1 1 139,-1-5 1,5-1-40,-1-2 0,4 1 374,-3-6 32,4 1-117,-2-4 0,7 0 59,1 0 0,4 0 184,4 0 0,2 0 57,2 0 0,-1 0-120,5 0 1,-1 0 6,1 0 1,1 0-79,-5 0 1,2 0-90,-2 0 1,-2 0-52,2 0 1,-2 0-252,-2 0 89,0 0 1,1 0-553,-1 0-1183,-4 0 953,-2 0 870,0 0 0,-4 0 0,4 0 0</inkml:trace>
  <inkml:trace contextRef="#ctx0" brushRef="#br0" timeOffset="44">18022 8988 8010,'-5'-18'0,"3"6"-125,-6 4-336,5 6 354,-2-9 396,5 10 1,-1 0 508,-3 5-546,3 5 1,-4-3-66,5 5 1,0 2-123,0 2 0,0-2-42,0 2 1,1-1 30,3 1 0,-2-2-100,6 2 0,0-6 127,3-1 0,2-2-120,2 2 0,-1-3 141,5-5 0,0 0 138,4 0 0,0 0-64,0 0 1,-1-5-62,1-3 1,0-3 76,0-4 0,-1 2-76,-3-2 0,1-2 38,-5 2 1,3-5-10,-7 1 0,2 1-204,-9-1 0,0 0 12,-4-4 0,-7 5-88,-4 3 0,-11 0 36,-8 3 1,-7 0-171,-1 8 0,-9 1-118,1 7 1,-2 4 129,2 7 0,6 1-80,2 3 0,9 4 337,6 0 0,5 5 0,6 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05:32.860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9319 16640 8020,'6'-6'0,"-5"0"-81,3 2-4,-3 2 442,4-3-104,-4 0-96,9 4 0,-3-4 11,4 5 0,-3 0 36,-1 0-43,1-5 1,3 4-30,1-3 0,-2 1 190,-2-1-241,7 3 0,-4-4 31,8 5 0,-2-4-110,-6 0 1,1-1 57,-1 2 0,0 1-105,1-1 1,3 1 61,0 2 0,1-1 49,-5-3 1,2 3-118,2-3 0,-2 3 59,2 1 0,1 0-3,0 0 1,-1 0 8,-4 0 0,4 0-1,1 0 0,0 0-24,-1 0 1,-1 0-6,5 0 1,-3 0 50,3 0 1,-2 0-25,2 0 0,3 0 21,-3 0 1,1 0-11,-1 0 0,2 0 46,-6 0 0,4 0-16,-4 0 1,5-1 4,-1-3 0,3 2 0,1-1 0,0 0 5,0-1 0,3 3-98,1-3 0,1-1 71,-2 1 1,-1 1-57,1 3 1,-2-4 39,-1 0 0,0 0-8,0 4 1,0 0 19,0 0 1,-4 0-3,0 0 0,-2 0 20,2 0 0,2 0 17,-6 0 1,5 4-75,-1 0 1,3 0 41,1-4 1,0 0-71,-1 0 0,2 0 60,3 0 0,-3-2-65,3-2 0,-3 3 47,-1-3 1,0 3-6,0 1 1,-1-4 12,1 1 0,-5-1 5,-3 4 1,-2 0 264,-2 0-241,1 0 199,-1 0-150,-5 0-166,0 0 0,-5 0-106,3 0-261,-3 0 93,4 0 186,-5 0 0,-10 0 0,-3 0 0</inkml:trace>
  <inkml:trace contextRef="#ctx0" brushRef="#br0" timeOffset="1">11078 13557 7169,'0'-7'-17,"0"2"402,0 5-159,-5 0-32,4 0 53,-4 5-95,5-4 29,0 5 149,0-6-270,0 5 0,0 1 24,0 5 0,0 1 26,0-1 0,0 1 1,0-1 1,0 1 5,0-1 1,0 0-60,0 1 0,0-1 9,0 1 0,0-1-27,0 0 1,1 1 45,3-1 1,-3 1-103,3-1 0,1 4 84,-1 1 1,1-1-73,-1-4 0,-3 4 20,3 1 0,-2 0-9,2-1 1,-3-1 0,3 5 1,-2-3 29,-2 3 1,0-4-17,0 4 1,-2-4 7,-2 4 1,3-4-39,-3 4 1,3-3 34,1 3 0,0-5-72,0 1 1,0 1 40,0 0 0,4 0-9,0-1 1,0-1 6,-4 5 0,0-3-4,0 3 0,0 0 84,0 4 0,0-4-70,0 0 1,0-2 85,0 2 0,0 3-73,0-3 1,0-3 41,0 0 1,0-2-45,0 1 1,0-2-1,0 2 1,3-6 67,1-2 1,4 1 6,-4 3 1,3 1-82,-3-1 1,0 4 26,-4 1 1,4 4-81,-1-1 0,1-1 77,-4 1 1,-4 0-39,1 4 1,-5-1 59,4 1 1,-3-1-5,3-3 1,-4 3-86,4-3 0,1-3-6,3-1 1,-4 2 31,0-2 1,0 1 20,4 0 0,0-4 239,0 4 0,0-2-144,0 1 0,0-1-67,0 5 1,0-4-29,0 4 0,0-4 3,0 4 0,0-1-15,0 1 1,0 1 2,0-4 1,1-1-120,3-4 0,-3 5 134,3-1 1,1 0-249,-1-4 219,5 1 0,-4-1-21,3 1 1,-3 3 20,-5 0 0,1 0 9,3-3 0,-3 4 19,3 3 0,-3-1 8,-1 1 0,-4 0-8,1 4 0,-1-4-18,4 0 0,-4-4-135,0 4 1,0-5 81,4 2 1,0-4-100,0 0 1,0-1 80,0 0 0,0 1 34,0-1 1,0 5 102,0-1 1,-1 1-122,-3 0 0,2 0 203,-6 3 0,2 3-106,-2-3 0,-1-2 41,5 2 1,-3-1-56,3 1 1,-4 2-168,5-6 1,-1 0 37,4-4 0,0 1 28,0-1 0,0 1-48,0-1 1,0-3 69,0-1 0,0 1 78,0 3 0,0 1-91,0-1 0,0 1 139,0-1 1,-1 6-107,-3 2 0,2-2 104,-1 2 0,-2-5-172,1 2 44,0 1 1,4-4 19,0 2 1,0-6-15,0-1 0,1-4 235,3 3-235,-3-4 180,9 7 0,-7-4-136,5 6 0,-6-1-70,2 0 1,-3-2-19,-1 3 0,0-3-171,0 6 0,0-2 61,0-2 1,0-3 145,0-1 1,-4 1-94,1 3 1,-1-3 25,4-1 0,0-3 414,0 4-242,0-6 1,0 9 269,0-4 0,0 0-110,0 0 0,0-3 14,0 4 0,0-5-388,0 5 1,0-4 159,0 3 1,0-3-349,0 4 236,0-6-735,0 3 338,0-5 0,5 0 0,1 0 0</inkml:trace>
  <inkml:trace contextRef="#ctx0" brushRef="#br0" timeOffset="2">13260 13557 8474,'-5'-7'-1971,"3"2"1978,-3 5 1,4 0 77,-3 0 182,3 0-209,-4-5 0,5 3 104,0-6 1,1 5-22,3 0 294,-3-4-22,4 6-66,-5-9-152,0 9 1,0-3 94,0 8-211,0-3 1,-1 8 214,-3-6-178,3 6-39,-4-2 1,5 0-21,0 1 1,0-4 135,0 3-105,0-4 0,4 7 86,-1-2 0,2 2-70,-1 1 1,-2 2-133,1 2 1,-1 2 124,-2 2 0,0 1-159,0-5 0,0 4 145,0-4 1,0 5-39,0-5 0,0 4-48,0-4 1,0 2-8,0-2 0,3-3 44,1 4 0,0 0-1,-4-1 1,1 2 174,3-2 0,-3-1-152,3 5 0,-3 0 169,-1 4 1,0 1-116,0 3 1,-3 1 68,-1 2 0,-4 7 22,4-3 1,-4 7 187,0-3 1,-1 2-231,1-5 1,0 0-12,4-8 0,0-2-233,4-6 1,0 3 135,0-3 0,0-1-183,0 1 1,4-2 181,0 3 0,1 1 55,-2-2 1,-1 3-70,2 1 0,1-1-13,-2 1 0,1 0-54,-4 0 0,1 4 91,3-1 1,-2-3-239,1-4 1,0 0 133,1 4 1,-3-4-222,3 0 1,1-4-3,-1 4 0,3-3 121,-3 3 1,0-2 104,-4 2 0,0 3 122,0-3 0,0 1 91,0-1 0,0 3-132,0-3 0,-4 2 89,0 2 0,-3 0-96,3 0 0,-4 0-15,4 0 0,-1-2-50,2-2 1,1 2-165,-2-6 1,3 0 160,1-4 1,0 5-128,0-1 1,0 0 118,0-3 1,0 3-18,0 0 1,0 2 233,0-2 1,0-1-132,0 5 1,0-4 34,0 4 1,0-4-146,0 4 1,0-3 10,0 3 0,0-5-6,0 1 1,-4-3-182,1 0 1,-1 3 188,4 0 1,0 1 1,0-5 1,-1 4 208,-3 0 1,2 2-138,-1-2 0,-2 2 108,1 2 0,-4 1 9,4-5 0,-1 2 147,1-2 0,3-2-138,-3 2 0,3-6-107,1-2 0,0 1-203,0 3 1,0-3 84,0 0 0,1-2-263,3 2 219,-3 2 1,5-4 188,-6 5 0,0 1-44,0-1 0,0 1 10,0-1 0,0 1 4,0-1 0,-2 4 190,-2 0 1,3 1-165,-3-5 0,-1 1 10,1-1 1,1 0-141,3 1 0,0-5 123,0 1 1,0-4-134,0 3 1,0-3-18,0 4 55,0-6 19,0 9 23,0-5-3,0 5-7,5 1-134,-4-1 0,4-3 26,-5-1-264,0 1 70,0 3 77,0 1-22,0-1-184,0-4 377,0-2-96,0-5 65,5 0-223,-4 0 0,6 0-289,-3 0 1,-2 0-1125,6 0 1729,-6-5 0,8-2 0,-3-4 0</inkml:trace>
  <inkml:trace contextRef="#ctx0" brushRef="#br0" timeOffset="3">11078 13568 8514,'5'-8'-231,"3"1"0,7-1 315,4-3 124,8-1 1,1 1 52,2-1 0,3 5 13,-2-1 1,2 2-31,1-2-144,-5 3 0,4 1 59,-2 1 0,-2-2-164,1 1 0,1 2-21,3-1 1,-1 1 118,-3 2 1,7-3-108,-3-1 0,4-1 64,1 1 0,-3 3-69,6-3 0,4-1 11,3 1 0,3-1 0,-6 1 1,2 3 7,-6-3 0,1 3-18,-1 1 1,-4 1-190,-7 3 0,2 1 131,-3 2 1,3 2-67,1-5 0,1 1 63,-1-1 0,0-3-1,1 3 1,0-3-9,3-1 1,-2 0 14,2 0 0,1-1 43,-1-3 0,5-1 13,-1-2 0,-3-2 55,0 5 0,-8-5 10,0 1 1,-11 2 36,-1-2 0,-5 6-94,-3-2-35,-4 3-97,-2-4-84,-5 3 1,-4-1 224,0 6 0,-10 4 0,2 4 0</inkml:trace>
  <inkml:trace contextRef="#ctx0" brushRef="#br0" timeOffset="4">13340 16446 7603,'0'-6'-1849,"0"1"1928,0 0 151,0 3-37,0-3 1,1 4 277,3-3-91,-3 3 1,5-4-140,-2 5 1,2 0 88,6 0 0,-1-1-146,1-3 0,3 2-86,0-1 0,5 0 70,-1-1 0,4 2-40,4-6 1,-2 4-67,6-3 1,-1 3 62,5-4 0,-1 4-90,0-3 0,4 3 37,0-4 0,4 5 10,-4-5 1,4 4-55,-4-3 0,5 4-2,-1-1 1,1-1 37,-1 1 0,6-1-190,-2 1 0,6 2 126,-2-6 1,4 5 53,-1-5 0,7 2 37,1-2 0,-29 3 1,1 0-53,28-3 1,-29 5-1,2 0-3,-2-1 0,0 0 0,1 1 0,0 0-145,0-1 0,-1 0 0,3 0 1,0-1 156,-3 3 1,1 1 0,1-3 0,1 0-29,-2 2 1,-1 0 0,31-5-8,-30 4 1,-1 2 0,28-3-29,1 4 1,-3-1 68,-1-3 1,0 3 29,0-3 1,4 3-54,0 1 1,-28-2 0,-1 0 75,29-2 1,-29 2 0,1 0-113,28 2 1,1-4 2,-1 0 1,-3-1-9,3 2 0,-3 1-9,-1-1 0,-3-3 5,-1 3 1,-4-1-154,5 4 1,-2-4 124,1 0 0,3 0 28,-3 4 0,-2-1-3,-2-3 1,6 3 15,-2-3 1,4 2 5,-7-2 1,3 3-3,-3-3 1,7 1-2,-4 0 0,4 1-68,-7-2 0,-1-1 64,-3 2 1,0-1 50,-1 4 0,1-2-53,0-1 0,-1 1 29,1-1 1,0 1-23,-1 2 1,1 0 2,0 0 1,-4 0-107,-1 0 0,1 0 81,4 0 0,-2 0 2,-2 0 1,3 0 16,-3 0 1,2 0-106,2 0 0,-1-1 96,1-3 1,4 3-9,-1-3 1,2 3 18,-2 1 0,-2 0-1,3 0 0,0 0 22,0 0 1,5 0 48,-2 0 0,-1 0-50,1 0 1,0 0-5,5 0 0,-1 0 15,0 0 1,-4 0-17,0 0 1,-3 0-12,3 0 1,-5-1 63,2-3 1,1 3-2,-2-3 1,1 2 21,-5 2 0,1-3 165,0-1 1,-1 0 162,1 4 1,0 0-294,-1 0 0,-1 0-277,-6 0 1,-2-4 372,-9 0 1,-2 1 76,-6 3 9,-2 0-252,-6 0 0,-3 0 269,0 0-744,-6 0-165,3 5 0,-9-3 238,1 6 0,-6-4-899,1 3 1,-3-3 1244,-5 4 0,-1-6 0,-6 3 0</inkml:trace>
  <inkml:trace contextRef="#ctx0" brushRef="#br0" timeOffset="5">10964 16789 7954,'-5'-12'-768,"2"2"576,-4 2 1,3 0 152,-4 4 1,5-4 322,-5 4 502,0 1-355,-3 3-118,5 0-21,1 0 1172,5 0-1061,0 5 1,3 1-75,1 5 0,1 1-238,-1-1 0,-3 6 56,3 2 1,1 2-201,-1 2 0,0 5 132,-4 3 0,4 2-111,-1 1 0,1-4-193,-4 1 0,4-5 123,0 5 1,1-5-283,-1 5 0,-2-6 238,6 2 1,-6-7 208,2-1 1,1-5-63,-1 1 0,4-2 22,-5-1 1,1-1-185,-4 0-175,0-4-1024,0-2 1149,0-5 1,0 0 0</inkml:trace>
  <inkml:trace contextRef="#ctx0" brushRef="#br0" timeOffset="6">11192 16983 7761,'-5'-7'448,"4"2"1,-5 5 197,2 0 0,1 2-310,-4 1 1,3 5-155,-4 7 0,6-1-73,-2 5 1,-1 0-189,1 4 1,0 0-175,4 0 1,0 0 170,0 0 1,0-2-28,0-2 0,2 0-44,1-7 1,4 2-71,4-7 1,1-2 133,-1-1 0,4-3 204,0-1 0,6-1-74,-2-3 1,1-2 157,-1-5 0,4-2 37,0-2 1,0 1-122,3-5 1,2 0 18,-1-4 1,-2 0-54,-6 0 1,-2 0-31,-6 0 0,-4 4 13,-4 0 0,-1 4-21,-2-4 0,-9 5-68,-3-1 0,-8 2-133,-3 2 0,-5 1-133,-6 2 0,0-1 108,-1 5 1,1 2-280,0 6 0,5 2 39,2 5 1,8 1 422,4-1 0,2 6 0,2 0 0</inkml:trace>
  <inkml:trace contextRef="#ctx0" brushRef="#br0" timeOffset="7">13157 16743 7825,'-4'-8'0,"0"1"0,-1 4 844,1-1 122,3-2-12,-4 5-669,5-4 1,0 10-38,0 2 0,0 9-63,0 3 1,0 4 23,0 3 1,1 0-36,3 4 1,-3-1 47,3 2 1,1 0-185,-1-4 1,1 3-65,-1-3 1,-3 1-140,3-1 0,1-3 114,-1 2 1,0-3 71,-4-4 0,1 2-249,3-6 1,-3 0-8,3-3-220,-3-1 0,0-1-100,3-2-397,-3-3-213,5-5 755,-6 0 0,0-5 0,0-2 0</inkml:trace>
  <inkml:trace contextRef="#ctx0" brushRef="#br0" timeOffset="8">13351 16766 7839,'0'-12'0,"0"1"0,0 3 830,0 1-75,0 4 13,0-7-5,0 9-321,0-4-301,0 15 1,-4-1-104,0 10 0,1-1 106,3 1 0,0 1 6,0-5 1,0 4-128,0-4 0,0 4-94,0-3 0,0-1-83,0-4 1,0-3-17,0 0 28,0-1 103,0 5-147,0-6 149,0-1 82,0-5-31,5 0 1,-3 0 5,6 0 0,-1-1 107,5-3 0,1 1-65,2-4 0,-1 4 96,5-1 1,-4 3-57,4 1 1,-1 0-87,1 0 0,2 0 10,-2 0 0,-1 5-123,1 3 0,-4-2 88,4 2 1,-5-1-119,2 5 0,-4-1-62,0 1 0,-2-1-70,-2 1 1,-3-1-173,-5 0 1,0 5 111,0-1 1,-7 0 1,-4-4 0,-2 5 136,-6-1 0,0 0 63,-4-3 1,0-1 16,1 0 0,-1 1 121,0-1 1,4-4 25,0-4 0,1 2-90,-1-1 0,3 0 160,4-4-98,1 0-226,-1-5 0,6-1-112,2-6 0,3 0 320,1-4 0,5 4 0,1-5 0</inkml:trace>
  <inkml:trace contextRef="#ctx0" brushRef="#br0" timeOffset="9">13317 16743 7839,'-12'0'610,"6"-5"1,1-1-230,5-6 0,5 5-206,3-1 0,7 4 64,4-4 1,2 6 82,2-2 0,5-1-208,3 1 1,2 0 100,1 4 1,-4 0-185,1 0 0,-6-3 99,2-1 0,-8 0-481,-4 4 1,-2 0 75,-2 0 275,-4 0 0,-2 0 0,-5 0 0</inkml:trace>
  <inkml:trace contextRef="#ctx0" brushRef="#br0" timeOffset="10">13659 13065 8073,'0'-11'-579,"0"0"1,0-1 892,0 1 1,0 3 130,0 1 12,0-1 0,0 0 502,0 1-374,0 4-10,0-2-228,0 5-341,0 5 0,-1 2 181,-3 4 1,3 4-101,-3 0 1,3 6-110,1-2 1,0 1 49,0-1 1,1 3-223,3-3 0,1 1 76,3-1 0,2-1-19,-3-3 0,0-2-171,0 2 0,-3-2-200,4-2 1,-6-3 55,2-1 452,3 1 0,-6 3 0,4 1 0</inkml:trace>
  <inkml:trace contextRef="#ctx0" brushRef="#br0" timeOffset="11">13511 13465 8799,'7'0'740,"1"0"1,0 0-117,3 0-448,1 0 1,3 0 47,0 0 1,7 0 0,0 0 0,1-4-166,4 1 0,2-2 132,2 1 0,0 1-152,0-4 0,4 0 81,-4 0 1,3-4-214,-7 4 1,-1 2-124,-3 1 1,-4-1-676,0 1 386,-5 0-307,3 4-930,-6 0 1742,-5 0 0,0 5 0,-6 2 0</inkml:trace>
  <inkml:trace contextRef="#ctx0" brushRef="#br0" timeOffset="12">13739 13694 8036,'0'-8'-390,"0"0"-428,0 6 508,0-3 281,0 5 438,-5 0 50,4 0-156,-4 0 183,0 0-275,4 0 537,-5 0 52,6 0-360,0-5 1,-1 3 223,-3-1-403,3 1 1,-4 7-155,5 3 0,0 2 111,0 2 0,0-1-279,0 0 0,0 5 96,0-1 1,0 4-36,0-4 0,0 2-123,0-2 1,0-2-102,0 2 0,1-2 13,3-2 1,-3 0 64,3 1 0,-3-5 107,-1 1 1,2-5-50,2 0 234,-3 4-121,4-6 43,-5 4 89,0-5 1,5-1-131,3-3 1,0 1 46,0-4 0,2 3-44,-2-4 1,2 6 19,1-2 0,1-1-16,-1 1 0,1 0-35,-1 4 1,1 0 14,-1 0 1,0 0 11,1 0-43,-1 0 0,1 2-110,-1 1 1,-3 3-143,-1 1 0,-3 3 68,4-2 1,-6 2-78,2 1 0,-3 1 33,-1-1 1,0 1-8,0-1 1,-4 1 106,1-1 0,-6 0-17,1 1 0,-2-5 112,-1 1 0,-5 0-96,1 3 1,0-3-13,4-1 1,-2-3 29,-2 4 0,2-6-222,-2 2 0,2-3-255,2-1 605,-1 0 0,1 0 0,-6 0 0,-1 0 0</inkml:trace>
  <inkml:trace contextRef="#ctx0" brushRef="#br0" timeOffset="13">13716 13694 7945,'0'-12'0,"0"5"-19,0-1 388,0 0 217,6-3-131,-5 0-150,9-1 1,-5 4-78,3 1 0,-2 4-27,-2 0 1,-2 1 54,6 2 0,0 0 137,3 0-154,0 0 0,5-4 28,-1 1 0,0-1-79,-3 4 1,3 0-83,0 0 1,4 0-4,-4 0 0,6-4 86,-2 0 1,-2-1-187,2 1 1,-5 3 62,2-3 1,-4-1-137,0 1 1,-5 1-453,1 3-456,-6 0 273,4 0 1,-8 5 704,-2 2 0,-7 8 0,-7 3 0</inkml:trace>
  <inkml:trace contextRef="#ctx0" brushRef="#br0" timeOffset="14">9605 14459 7954,'-6'-8'10,"2"1"251,-3-1-23,1-3-2,-5-1 0,1 5 370,2-1-298,-2 5 23,3-2-177,-4 5 1,1 2 56,2 1 1,-1 4-164,6 4 0,-5 6 34,4 2 0,0 4-87,4 3 0,2 3 53,1 6 1,0-1-57,5 0 0,-1 4 67,5 0 0,-1-1-79,0-6 0,0 2-36,-4-3 1,3-2 66,-2-1 0,-3-3-279,-1-2 0,-2 1 71,2 0 1,-3-4-134,3 0 1,-4-4-26,-4 5 1,2-7-20,-6 3 1,1 0 15,-5-1 0,1 1-198,-1-5 1,-3-3 555,0-1 0,-4 0 0,4 0 0,-11 3 0,2-3 0</inkml:trace>
  <inkml:trace contextRef="#ctx0" brushRef="#br0" timeOffset="15">9319 15018 7954,'0'-17'0,"0"-4"28,0 6 0,0 0 196,0 3 336,0 1 28,0 0-46,0-1-285,0 6 0,6 1-114,1 5 0,5 0-91,3 0 0,6 0-131,6 0 1,5 0 134,-2 0 0,2 0-284,-2 0 0,2 0 132,-5 0 1,-2 0-228,-6 0 0,3-4 74,-3 0 1,-3 0 248,-1 4 0,-2-5 0,-1-1 0</inkml:trace>
  <inkml:trace contextRef="#ctx0" brushRef="#br0" timeOffset="16">9845 15076 7870,'6'-6'-56,"-1"5"228,-5-9-210,0 9 1,0-6 251,0 4-111,0 1 121,0-3 749,0 5-740,0 5 0,0-2-51,0 5 0,0-1-27,0 5 0,0-5-81,0 1 1,1-1-130,3 5 1,-2 3-50,1 0 1,2 4 98,-1-3 1,0 3-49,-4-4 1,1 4 79,3-4 1,-3 0-181,3-3 0,-3-1 24,-1 1 0,0-1-287,0 0 112,0 1 62,0-1 1,2-4-686,2-4 303,-3-1-258,4-2 882,-5 0 0,-5 0 0,-2-5 0,-4-2 0</inkml:trace>
  <inkml:trace contextRef="#ctx0" brushRef="#br0" timeOffset="17">9673 15144 7828,'-6'-11'395,"-3"-1"-276,5 1 0,1 3-434,3 1 0,1 0 56,3 0 0,-2-2 416,6 5 0,-2-1 81,2 1 0,2 3 117,-2-3 1,2 3-209,1 1 0,4 0 33,1 0 0,4-2-226,-1-1 0,3 1 118,0-1 1,1 0-216,0-1 1,4 3 84,-1-3 1,1-2-208,-4-2 0,0 2-32,0-2 0,-4 6-445,0-2 742,-5-2 0,2-1 0,-5-4 0</inkml:trace>
  <inkml:trace contextRef="#ctx0" brushRef="#br0" timeOffset="18">10233 14824 7887,'0'-7'641,"0"-1"-288,0 6 205,0-9 202,0 10-546,0-4 1,0 6 13,0 3 1,1 2-53,3 6 0,-3 1 39,3 2 1,-1 3-108,1 4 0,-3 1 121,3 0 0,-3 4-277,-1-1 1,0 6-41,0-1 0,4-4-26,0 0 1,-1-3-32,-3-1 0,4 0-121,0 0 1,4-5 55,-5-3 1,5-3-57,-4 0 1,3-1-181,-3 1 247,0-1 103,-4 1-159,5-1 106,-4 0-15,4-4 1,-5-1-393,0-2-102,0-3-517,0 4 1175,0-5 0,0-5 0,0-1 0</inkml:trace>
  <inkml:trace contextRef="#ctx0" brushRef="#br0" timeOffset="19">10553 14984 7873,'0'-11'407,"0"-1"-150,0 6 0,0 0 276,0 2-105,0 3 270,0-5-412,0 6 0,-5 2-155,-3 2 0,2 2 20,-2 5 1,4 1 26,-3-1 1,0 4-93,0 1 0,-2 4-215,5-1 1,-3 3-87,3 0 0,-4 1 132,4 0 0,-1 0-182,1 0 1,3-4 26,-3 0 1,3-4-112,1 4 0,0-5-56,0 1 74,0-2-50,0-2-30,0-4-458,0 3 219,0-9 364,0 4 0,0-14 286,0-2 0,0-3 0,0 3 0</inkml:trace>
  <inkml:trace contextRef="#ctx0" brushRef="#br0" timeOffset="20">10530 15007 7873,'0'-8'0,"0"1"0,-4 3 565,0-4 1,1 5 267,3-5-48,0 5-330,0-2 42,0 5-323,5 0 1,-3 5-106,6 3 0,-1 2 51,5 2 0,-2 3-138,-2 0 1,2 5-41,-3-1 1,4 3 47,0 1 1,0-4-223,1 0 0,3-4-38,0 4 1,1-5-14,-5 1 0,4-2-131,0-2 148,1 1 1,-5-2-57,0-2 74,1 2 96,-1-9-101,1 9 202,-6-9-135,-1 5-41,-5-6-281,0 5 33,0-4 0,-5 4 163,-3-5 1,2 0 311,-2 0 0,1 5 0,-5 1 0</inkml:trace>
  <inkml:trace contextRef="#ctx0" brushRef="#br0" timeOffset="21">10439 15247 6733,'0'-6'1470,"0"0"-1104,0 1 0,1 4-161,3-3 0,-2 3 37,6 1 0,0 0-54,3 0 1,4 0-110,0 0 1,6-1-13,-2-3 1,4-1-166,3-3 1,-2-2-665,3 2 1,1 0 145,-1 0 616,-6-2 0,-4 3 0,-6-4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33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12723 13454 8103,'0'-12'211,"0"1"33,0 5 1,4-5 3,-1 4 1,6-2 0,-1 0 194,2 1-265,2 1 0,0-1-35,3 1 0,-1 4 123,5-1 1,-5-1-56,2 1 21,1 1-144,-4 3 0,4 0-60,-6 0 0,0 0-27,1 0 0,-1 5-186,1 2 1,-5 5 68,1 3 0,-4-2-98,3 2 1,-4 3-106,1 1 0,-3 2 93,-1 2 1,-5 4 17,-3-1 1,-2 1 6,-1-4 0,-2 0-131,-2 0 0,1-1 215,-5 1 1,5-1-2,-1-3 1,-1 1 24,5-5 1,-6 1 21,10-5 1,-6-1 259,6-2-140,1 2 156,1-9 63,5 4 721,0-5-357,5 0-87,2 0-370,4 0 0,1 0 2,-1 0 1,0 0-7,1 0 0,-1 0 97,1 0 1,0-1-106,4-3 0,-2 3 20,5-3 1,-5 3-117,1 1 1,-2-1-138,-2-3 1,0 2-49,1-1 1,-5 1-744,1 2-90,-5 0 1,3 0-90,-2 0-933,-3 0 1973,4 0 0,-5 0 0,5 0 0,1 0 0</inkml:trace>
  <inkml:trace contextRef="#ctx0" brushRef="#br0" timeOffset="1">13248 13522 8079,'-5'-6'0,"3"-3"383,-6 5 117,5 0-161,-7 4-76,4 0 1,-5 4-154,-1 0-74,6 5 0,-4 1 0,3 5-32,1-1 1,-3 3 59,5-2 1,-3 4-106,3-4 1,0 2 39,4-2 1,0-2 26,0 2 1,1-2-131,3-2 1,2 0 81,6 1 0,-1-2-66,1-2 1,-1 1 69,1-6 0,3 5-8,0-4 1,1 0 37,0-4 0,-2 0-4,5 0 1,-2-2 21,2-2 0,3-2 3,-3-5 1,3-1 43,1 1 0,-2-4-52,-2-1 0,1-4 125,-4 1 0,-1 1 19,-4-1 0,-3 0 112,0-4 0,-6 1-113,2-1 0,-4 0 75,-4 0 1,-4 0-171,-7 0 1,1 1-109,-5-1 1,0 5-24,-4 3 0,1 7 103,-1 4 1,0 8-485,0 4 1,1 7 58,3 4-926,-2 3 841,8 0 1,-2 5 464,7 0 0,-7 4 0,2-1 0</inkml:trace>
  <inkml:trace contextRef="#ctx0" brushRef="#br0" timeOffset="2">19804 6396 8051,'0'-8'-158,"0"0"1,0 5-12,0-5 1,0 4 401,0-3 367,0 4-419,0-7 75,0 9 87,0-4 562,0 5-948,0 5 1,-4 1 127,0 5 1,-3 2-100,3 2 0,-5 3 90,1 5-14,3 0 1,-5 0-44,2-1 0,2 6 94,-2 3-134,-4 2 0,3-3 4,-3 1 0,4-1 10,-4 4 0,5-1-21,-1-2 1,4 1-60,-3-6 0,3 5 97,-4-5 1,6-3-224,-2-4 217,2 0-38,2-1 0,0-1-4,0-6 1,-3 0-113,-1 1-12,0-1 21,4 1 0,-4-5-468,0 1 121,1-6-272,3 4 465,0-6 0,-5-6 0,-2 0 0</inkml:trace>
  <inkml:trace contextRef="#ctx0" brushRef="#br0" timeOffset="3">19758 6441 8264,'0'-21'-430,"0"2"0,4 2 583,0 6 668,5-1-275,-8 1 155,9 0-44,-9 4-127,4 2 1,-3 5-353,1 0-144,-1 0 0,8 5 67,-3 3 1,0 3 231,0 4-212,1 3 1,2 6-35,-2 3 1,2 1 9,-2 2 0,-2 8-201,2 1 1,-5-1 110,5 0 0,-2-3-106,2-1 1,2 1-183,-2-1 156,2-5 1,-3 3 6,1-5 1,-2-1 42,2-3 1,1 0-130,-5 0 176,5-6 1,-7 4-25,6-6 0,-6 0 8,2-3 1,-1-1-326,0 1-21,-1-6 314,3 4-382,-5-9 15,0 9-1196,0-8 832,0 3 807,0-5 0,0 0 0</inkml:trace>
  <inkml:trace contextRef="#ctx0" brushRef="#br0" timeOffset="4">19632 6875 8104,'0'-11'-623,"2"1"774,2 2 0,3-1 388,8 5 0,-1-3-148,5 3 0,-3-4 31,3 5 0,3-5-594,5 4 92,0 0 84,-4-1 0,1 4-684,2-3 341,-2 3 108,-1-4 1,-1 4-471,-3-3 701,-3 3 0,6 1 0,-4 0 0</inkml:trace>
  <inkml:trace contextRef="#ctx0" brushRef="#br0" timeOffset="5">20329 6636 8140,'0'-7'-305,"1"1"305,3 2 57,-3 3 0,6-4 123,-3 5 0,-2 0 448,6 0-278,-1 0-146,5 0 1,-1 0-196,1 0 92,-1 0 0,1 0-188,-1 0 31,5 0 0,-3-4 11,2 0 1,-2 0-231,-2 4 0,1 0 148,-1 0 1,1-1-124,-1-3 0,-3 3-75,-1-3 325,-4 3 0,2 1 0,-5 0 0</inkml:trace>
  <inkml:trace contextRef="#ctx0" brushRef="#br0" timeOffset="6">20272 6761 8241,'-6'5'378,"2"-4"165,8 3 0,2-2-174,5-2 1,5 0 87,-1 0 0,5 0-45,-1 0-161,8 0-63,-3-6 0,5 5-701,-2-3 433,-3-2 0,5 5-1679,-2-3 1235,-3 3 0,3 1 524,-8 0 0,2-5 0,-3-2 0</inkml:trace>
  <inkml:trace contextRef="#ctx0" brushRef="#br0" timeOffset="7">20969 6236 8161,'-7'-12'32,"4"1"1,1 3 396,2 1-210,0-1-140,0-3 0,0 3 192,0 0 1,0 5 244,0-5 57,0 6-209,0-9-121,0 10-59,0-4-265,0 5-31,-5 5 1,3 1-34,-6 6 0,4 1 134,-3 2-16,4-3 1,-3 10 6,2-3 0,3-1-43,-3 1 1,3-4-5,1 4 0,0-4-167,0 4 229,0 0-8,0-1 0,3 0-261,1-3 253,5-2 1,-8 7-309,3-5 291,3 6 0,-6-9-21,3 4 1,-3-4-1,-1 0 0,0-1 54,0 1 0,0-1 8,0 0 1,0-3 13,0 0-50,0-1 0,0 1-8,0-1 1,0-3-20,0 4 33,0-6-30,0 9 84,0-10-89,5 4 67,-4-5 14,9 0 0,-7 0 233,5 0-142,-6 0 260,3 0-165,-5 0-95,-5 0 68,-1 0-88,-6 5-29,1 1 1,1 6 10,2-1 1,3 1-257,5-1 218,0 0 0,-4 1-46,0-1 1,1 5-73,3-1 62,0 0 1,0 0-3,0 0 1,0 2 15,0-2 1,0-2-14,0 2 0,0 2 9,0-2 1,3 4 1,1-4 1,0 5-101,-4-1 105,0 3 0,-1 1-141,-3 0 0,1 3 110,-4 1 17,4 5-249,-7-8 245,9 9 1,-8-5-26,5 2-61,0 3 84,4-9 1,0 5-27,0-2-6,0-3 31,0 4 1,0-5 112,0 0-107,0-5 1,0 2 8,0-5 1,4 0 3,0-3 1,4-1 140,-5 1 93,1-1 0,1-3-243,3-1 204,-3-4-80,5 2 0,-7-5-61,4 0-226,-4 0 13,7 0-986,-4 0 529,1 0 623,3 0 0,-9-5 0,4-2 0</inkml:trace>
  <inkml:trace contextRef="#ctx0" brushRef="#br0" timeOffset="8">21311 6510 7555,'-5'-12'1351,"4"1"-339,-4 5-733,5 1 0,0 6 272,0 3-261,0 2 1,0 7-138,0 2 1,0 4 37,0 8 0,0-2-172,0 5 1,0 1 94,0 3 1,-1 6-335,-3 1 135,3-1 1,-5 3 6,6-5 0,-3 0-50,-1-4 0,0-1-433,4-2 391,5-3 0,-2-5-117,4-1 340,-4-4-115,7 4 0,-4-10 170,6 4-58,-6-4 1,4-4-120,-2 0 1,2-2 13,1 1 1,-3-1-155,0-6-30,-1 0 0,5 0-257,-1 0 306,-5 0 1,3-2-1003,-5-2 585,0 3 607,-4-9 0,5 4 0,1-6 0</inkml:trace>
  <inkml:trace contextRef="#ctx0" brushRef="#br0" timeOffset="9">21243 6967 8161,'1'-10'611,"3"2"1,2-1-584,6 5 63,-1 0-40,-5-1 1,5 4 262,-4-3-132,3 3 0,6 1-41,-1 0-102,5-5 1,-7 4-53,2-3 1,0 1-342,-3 0 0,2 1 249,-7-2 105,3 3 0,-3 1 0,-2 0 0</inkml:trace>
  <inkml:trace contextRef="#ctx0" brushRef="#br0" timeOffset="10">21768 6601 8161,'-11'-6'855,"4"-4"-1072,2 8-187,5-3 976,0 0-196,0 4-648,0-4 235,5 5 0,-2 1-419,5 3 277,-6-3-758,8 9 937,-3-3 0,4 4 0,0 1 0</inkml:trace>
  <inkml:trace contextRef="#ctx0" brushRef="#br0" timeOffset="11">21791 6921 8161,'-6'6'635,"1"5"0,5-5-272,0 5-176,0-4 701,0 3-520,0-4-591,0 6 0,1-6-537,3-2 0,-2 1 760,6-1 0,-1 4 0,5-1 0</inkml:trace>
  <inkml:trace contextRef="#ctx0" brushRef="#br0" timeOffset="12">22328 6441 8161,'0'-11'0,"0"3"-7,0 1 0,0 3 181,0-4 1,0 4 9,0-3 59,0 4 250,0-2 122,0 0-154,0 4-231,0-4-33,0 15 0,0-1-66,0 10 0,0-3-97,0 7-17,0-2 0,-1 12 172,-3-3-270,2 3 216,-3 1-115,0 1 0,3 3-152,-6 0 0,6 0 85,-2-4 0,-1 0-130,1 1 0,0-5 94,4 0 0,0-4-134,0 0 1,4-5 97,0-2 74,0-5 18,1 2 0,0-4 72,2-1-77,3-5 5,-8 5 1,7-9-3,-6 6 1,6-4-38,-1 3 0,-2-4-61,2 1 44,-1-3 0,5-1-130,-1 0 1,-3 0-697,0 0 246,-6 0 128,8 0 535,-3 0 0,-1 0 0,-1 0 0</inkml:trace>
  <inkml:trace contextRef="#ctx0" brushRef="#br0" timeOffset="13">22202 6830 8161,'12'-5'779,"-1"3"-354,0-1-926,6 1 352,-4 2 122,3 0 1,-1 0-53,1 0 1,3 0 160,-4 0 0,4 0-147,-4 0 0,2 0 229,-2 0-164,-2 0 0,3 0 0,-5 0 0</inkml:trace>
  <inkml:trace contextRef="#ctx0" brushRef="#br0" timeOffset="14">22979 6487 8161,'0'-11'731,"0"4"-450,0 2 1156,0 5-1287,-5 5 1,-2 2-177,-4 4 0,-4 0 96,-1 1-87,-4-1 83,2 6 0,-3-4-137,2 2 0,-5 1 121,5-1 0,-5 1-140,5-5 0,1 1 97,-1-1 1,6 0-173,2 1 153,-1-1 0,11 1-38,-3-1-201,3-5 255,1 5 1,1-10-14,3 3-8,2 2 0,6-5 28,-1 4 1,2-5-9,2 0 0,-1 0-6,5 0 1,-4 0 4,4 0 1,-5 0-58,1 0 0,2 0-95,-2 0 1,0 0-459,-3 0 273,-1 0-191,-4 0-251,3 0 371,-4 0 406,0 0 0,0 0 0,-6 0 0</inkml:trace>
  <inkml:trace contextRef="#ctx0" brushRef="#br0" timeOffset="15">22659 6853 8032,'10'1'15,"-2"3"0,2-3 151,-2 3 1,2-3 283,1-1 1,1 4-233,-1 0 1,4-1-107,0-3 0,1 4-565,-5 0 250,6 0 111,-5-4 0,6 1-1165,-3 3 1257,-2-3 0,8 9 0,-3-3 0</inkml:trace>
  <inkml:trace contextRef="#ctx0" brushRef="#br0" timeOffset="16">23276 6407 8161,'-7'-11'102,"4"-1"1,1 5 587,2-1-588,0 5 30,0-7 203,0 9 20,0-4-203,5 5-4,-3 5 0,4 3 25,-2 7 1,-3 0-62,3 8 0,-3-1 16,-1 8 1,0-2-57,0 6 1,0-2-139,0 6 0,0-2 39,0-2-41,0 0 42,0 0 0,0-3-175,0-1 1,0-4 76,0 0 1,0-2-157,0-1 0,0-4 83,0 0 0,1-5-152,3 1 0,-3-2 87,3-1 0,-1-2-619,1-3-205,-3 3 1086,4-3 0,0 4 0,1 1 0</inkml:trace>
  <inkml:trace contextRef="#ctx0" brushRef="#br0" timeOffset="17">23470 6487 8161,'0'-24'103,"0"2"206,0 11-742,5 5-760,1-5 1271,1 10 635,-2-4 0,-5 6 274,0 3-512,0 3-239,0 4 0,0 4 71,0 0 0,0 6-172,0-2 0,0 2-10,0 2 1,0 0 72,0 0 0,0-5-255,0-3 0,0 1 32,0 0 0,4-1-146,-1-4 1,1 1-81,-4-1 59,0-5 69,0-1 21,0 1 181,0-5 18,0 4 172,0-5-96,-5 0-67,4-5 0,-4 2-196,5-4 127,5 4 0,-3-3-136,6 2 0,0 3 64,3-3 6,0 3 0,2 1-7,2 0 1,2 0-36,2 0 0,1 0-1,-5 0 0,4 1 3,-3 3 30,4-3 15,-7 9 1,3-4-66,-4 6 58,-6-1-59,4 1 1,-9-1-19,3 1 1,-3 3-13,-1 0 1,0 2-15,0-2 1,-5 1-2,-2 3 0,-5 2-13,-3-6 1,-1 4 31,-3-4 1,-3 0-22,3-3 1,-3-2 230,0-3-198,-1 4-23,5-10 1,-2 8-345,4-5 343,-4-1-61,7-3 0,-3 0-214,4 0 0,5-3 75,-1-1 328,6-5 0,-3 3 0,5-6 0</inkml:trace>
  <inkml:trace contextRef="#ctx0" brushRef="#br0" timeOffset="18">23481 6407 8161,'-5'-11'1074,"-1"-1"-776,0 1-221,0 4 183,6 2-17,0 5-135,6 0 1,-4 0 83,6 0 0,3 0-75,4 0 0,6 0-194,-2 0 1,2 0-32,2 0 1,0 0-420,0 0 1,0 0 314,-1 0 212,1 0 0,0 5 0,0 2 0</inkml:trace>
  <inkml:trace contextRef="#ctx0" brushRef="#br0" timeOffset="19">23847 6042 8161,'11'-12'-286,"1"1"181,-1 4 123,0 2 0,1 2 228,-1-1 1,1 0-62,-1 4 0,2 0 12,2 0 0,-2 0-59,2 0 0,-1 0 14,1 0 0,-2 0-127,2 0 114,-2 0-74,-7 0 0,3 5-62,-5 3 1,0 3 138,-4 4 0,0 3-9,0 5 0,-2 0-63,-1 0 0,0 1-8,-5 2 1,6-2 11,-2 3 39,-2-3-43,4-1 1,-4 0-163,2 0 188,3 5-76,-4-4 0,5 2-92,0-7 0,0 6 79,0-6 1,0 5-16,0-5 1,0-1 6,0 1 0,0-5-9,0 1 0,0-3 49,0 0-19,0-1 6,0-4-9,5 3-1,1-4-26,1 0 8,3 0 0,-4-6 25,6 0 1,-5 0 25,1 0-23,-6 0-7,9 0 9,-10 0-14,4-6 5,-5 5-30,0-4 26,0 5 0,0 5 0,0 2-2,0 4 1,-1 2 34,-3 2 1,3 3 5,-3 4 0,1 1-101,-1 0 1,3 4-4,-3-1 1,3 5-96,1-4 1,1 3 85,3-3 1,-3 4-210,3 0 1,-1-3 11,1-2 1,-3 2 119,3-1 1,-2 0 47,2-5 1,-3-3-7,3 1 0,-3-7-23,-1 3 229,0 1 0,0-4-77,0 2 675,0-2-289,-5-1 0,-1-2-116,-6-3 0,1-2 14,0-5 1,-2 4-32,-2 0 1,1 0 78,-5-4 1,5 0-353,-1 0 1,2 0-896,1 0-1257,1 0 1088,0 0 1049,4 0 0,2 5 0,5 1 0</inkml:trace>
  <inkml:trace contextRef="#ctx0" brushRef="#br0" timeOffset="20">2067 6270 8367,'0'-6'-734,"0"-4"864,0 8-170,0-3 149,0 15 1,0-2-22,0 7 0,0 3 8,0 1 0,0 1 74,0-1 1,0 4-30,0 0 0,0 4 5,0 3 0,0 3 13,0-2 0,0 3 4,0 4 0,0-1-65,0 5 4,0-6 0,1 8-32,3-6 1,-2 3-169,1-2 1,0-1 125,1-4 0,-2-4-167,6 1 1,-4-6 55,3 2 92,-4-3 1,2-1-14,-5 0 0,4-4-15,-1 0 3,1-5 0,-2 3 13,1-1 1,-1-4 76,1 4-34,-1-4 0,-2 0-52,0-1 1,-4-3-94,0-1 1,0-3-239,4 4 52,0-6-425,0 3 246,0 0-216,0-3 376,0 3 0,2-5 310,1 0 0,-1 5 0,3 1 0</inkml:trace>
  <inkml:trace contextRef="#ctx0" brushRef="#br0" timeOffset="21">2101 6327 8352,'0'-7'-40,"0"-1"1,2 4-120,2-3 313,2-1 0,4 0 14,-2 1 0,2 3 15,-3-4 1,0 6-6,0-2 0,1 3 97,3 1-131,1 0 22,-1 0 1,6 0 24,2 0 0,-1 0-70,1 0 1,0-4 23,3 0 0,5-1-49,0 1 0,3 3-12,-3-3 1,3-1-11,-3 1 0,3-1-175,-3 1 0,0 3-100,-4-3 15,-6 3 196,5 1 1,-6 4-23,3 0 0,3 3 23,-3-3 1,4 0-11,4-4 1,2 0 71,5 0 0,7-1 14,4-3 0,2-3-289,6-4 1,1 0 237,3-1 0,-1-1-1273,-3-2 1272,3 3 1,-13-1 118,3 5 0,-3 1-808,3-5 739,-6 6 0,-1 1 115,-4 5 1,-1 0-180,0 0 1,1 0 142,-1 0 1,0 0-149,0 0 0,6 0-172,2 0 1,-2 0-114,2 0 939,-5 0-696,7 0 1,-7 0-21,5 0 0,-5 0 458,1 0 0,-3-2-240,0-1 0,-1 1-141,0-1 0,-5 1 126,-2 2 1,-3 0-98,-1 0-33,0 0 22,0 0 1,-1 2-231,1 1-11,0-1 343,0 3 0,4-1-494,-1-1 165,6 1 99,-3 1 1,4-3-28,-2 1 0,5-1 69,-1-2 1,1 0 7,-1 0 1,3 0 30,0 0 0,5 0 200,-1 0 0,-2 0 148,2 0-420,-5-5 107,2 3 1,0-3 204,-1 5-6,5 0-199,-8-5 1,5 4-1,-6-3 1,4 3-37,0 1 1,0 0-13,-4 0 0,1-4 0,-1 0 0,0 0-123,0 4 1,-3 0-24,-1 0 164,-4 0-61,7 0 0,-5 0 4,2 0 0,2 4 59,-6 0 1,6 0 184,-1-4 1,-2 4-176,1-1 0,-3 2 42,3-1-60,-4-2 1,2 6 54,-5-4-45,-1 5-17,1-8 1,-1 8 7,-3-5 1,2 1-44,-2-1 1,3-3 40,1 3 4,0 2-70,0-4 1,1 3 51,2-5 1,2 0-164,3 0 1,0 0 11,-4 0 141,5 0 0,-8 0-21,3 0 0,-3 0 337,-2 0-139,-4 0 1,4 0-57,-10 0 0,5 0 193,-6 0 1,1 0-43,-1 0-134,1 0-142,-1 0 1,1 0-362,-1 0 342,0 0 0,1 0-109,-1 0 0,-3 3-119,-1 1-67,1 0 332,3-4 1,1 4-92,-1 0 62,1 0 0,-1-4 229,1 0-71,-1 0 376,0 0-115,1 0 335,-6 0-367,-1 0-197,-5 0-8,0-6-300,0 5 224,0-4-375,0 5 324,-5 0-206,4 0 188,-4 5 0,5-4 0,0 10-3,0-4 0,0 3 5,0 2 1,0 3-7,0 0 0,0 6 56,0-2 1,1 2 7,3 2 0,-3 1 8,3 3 0,-1 2 159,0 5 1,-1 0-47,1 1-114,-1-1-43,-2 5 0,0-3 24,0 2 0,0-1-31,0 1 0,0-5-47,0 5 1,0-5 7,0 5 1,1-3-115,3 0 0,-3-1 115,3 0 0,1-3-7,-1-1 1,3-3 283,-3 3-250,5-4 6,-8 2 0,6-6 8,-4 1 4,-1 0-37,3 0 1,-5 0-1,0 0 0,0-1 0,0 1 1,0-4-122,0 0 0,0-3 103,0 3 0,0-2 5,0 2 1,0-2 12,0-6 1,0 1 28,0-1 1,0 1 60,0-1-100,0-5 52,0 5 1,0-9 56,0 6 16,0-6-5,0 8-355,0-8 198,0 3-931,0-5 240,-5 0 1,3-2-537,-1-1 0,-4 0 1289,0-5 0,-3 1 0,-2-5 0</inkml:trace>
  <inkml:trace contextRef="#ctx0" brushRef="#br0" timeOffset="22">7127 5391 8260,'0'-8'0,"0"0"-169,0 6 1,0-4 198,0 2 0,0 1 214,0-4 120,0 4-10,5-2-303,-4 5-59,4 0 266,-5 0-123,0 5-2,0 1 1,-1 7 133,-3 2-87,3 8-80,-9 1 1,4 9-10,-1-2 31,-3 2 0,3 5-52,-4 0 1,0 5-135,-1-1 1,1 1-88,-1-1 95,1 2 0,1-8 78,2 2-725,-2-3 587,4-5 0,-2-2 23,0-6 31,6 1 33,-3-5 1,3-2 29,-1-4-12,1-1-47,-3-4 71,5 3-393,0-9-470,0 4 581,0-5 1,0-10-1,0-3 1</inkml:trace>
  <inkml:trace contextRef="#ctx0" brushRef="#br0" timeOffset="23">7161 5425 8203,'0'-25'-58,"0"2"58,0 2 0,0 2 64,0 0-57,0 5 0,0-2 237,0 4 0,0 5 993,0-1-844,0 6 1,1-3-121,3 5 0,-3 6-165,3 5 47,-3 6 1,3 7 155,0 3-256,5 2 105,-8 5 0,8 5-177,-5 3 25,5-2 0,-3 4-5,5-2 1,1-3-137,-1-1 0,1-1 72,-1 1 0,-1-4 87,-2 1 1,2-5-14,-2-3 15,2-3 1,-3 4-12,1-5 0,-5-4 10,0 0 1,-1-5-56,-2 1 1,3 1 70,1 0 0,0-1-99,-4-4 0,0-3 100,0 0-359,0-1-30,0 5-174,0-1 186,0-5-204,0 5-362,0-10 405,0 4-1295,0-5 1081,-5 0 708,4 0 0,-9 0 0,3 0 0</inkml:trace>
  <inkml:trace contextRef="#ctx0" brushRef="#br0" timeOffset="24">6967 5939 8088,'0'-6'131,"1"-3"111,3 5 1,-2-1 235,6 1-302,-6 3 1,9-4 176,-4 5-11,8-5-48,-2 3-117,9-3 0,-3 1 58,7 1 1,0-3 23,4 3 1,-1-2-1,2-3 1,1-1-189,-6 5 0,1-3-244,-4 3 0,-2-4-1733,-2 4 1906,-2 1 0,-11 3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3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3552 7892 8007,'0'-12'-8,"0"1"69,0 0 603,0-1-352,0 1-26,-5 4 214,4-3-370,-10 9 1,5-4 93,-5 5 0,-1 0-162,1 0 0,-2 1 4,-2 3 1,1-2-108,-5 6 0,1 1 58,-1 6 1,-1-1 39,5 5 0,-6-4-86,2 4 1,3 4 122,0 4 0,0 3-115,1-3 1,3 4 81,5-5 0,0 5-175,0-5 1,2 2 16,5-1 0,1-3-90,3 3 0,3-7-98,9-1 1,-2 0 97,5 4 0,0-5 116,3-3 1,1-4-26,0-3 0,-3-2 84,3-2 0,-6-3-88,6 3 0,-4-6 227,0-2 1,1-5 6,-5 1 1,2 2 16,-2-2 0,-6 2-16,2-2 1,-3-2-62,-1 3 1,0 0 304,-3 0-256,-3-1-25,4-3 0,-5 3 29,0 0-124,0 6 0,-1-3-16,-3 5-285,3 0 139,-4 5 1,5 1 96,0 6 0,0-1-127,0 0 0,1 1 67,3-1 1,-2-3 22,6-1 0,3 1 23,4 3 0,2-3 5,-2 0 1,3-6 37,5 2 1,0-3 4,-1-1 0,1 0 114,0 0 0,0-1-126,0-3 0,0-2 138,0-6 0,-1 1-115,1 0 0,-4-5 239,0 1 0,-5-4-60,1 4 0,-3-4 177,-5 4 1,-1-6-58,-6 2 0,-2 2-147,-2-2 0,-3 1-28,-8-1 1,-3-2-147,-5 6 0,-5 1 28,-2 7 1,-7 2 86,-1 5 0,0 5-242,3 2 1,6 3 49,3 2 0,3 3-355,4 0 0,2 4 173,6-3 0,4 4-1272,4-1 1570,1-3 0,7 6 0,2-4 0</inkml:trace>
  <inkml:trace contextRef="#ctx0" brushRef="#br0" timeOffset="1">4157 7949 8037,'-6'-11'611,"1"-1"263,5 6-274,0 1-224,0 5-210,0 5 0,0 5-179,0 5 1,0 5 91,0-1 0,4 4 119,-1 4 0,1-2-298,-4 6 0,4-2 49,0 1 0,0 2-261,-4-5 1,1-2 122,3-6 1,-3 2-77,3-6 1,-3 0 8,-1-4 1,4 1-46,0-1 0,-1-3-910,-3-1 821,6-4 1,-4 2 389,6-5 0,-1 5 0,5 1 0</inkml:trace>
  <inkml:trace contextRef="#ctx0" brushRef="#br0" timeOffset="2">4123 8052 8037,'0'-12'-221,"0"1"208,0-1-5,0 6 483,5 1 1,1 6-126,6 3 0,-1 2-172,1 6 1,3 1-3,0 2 0,4 3-157,-4 4 0,6 1 83,-2 0 1,-3 0-221,-1 0 0,2-2 8,-2-2 0,0-2-17,-3-6 0,-1 1 107,1-1 0,-1 1 25,0-1 1,1-5 130,-1-2 0,-3 1-73,0-1 0,-5 0 239,5-4-105,-6 0 143,9 0 0,-10-1 377,3-3-324,-3-3 1,-1-5-107,0-4 1,-1 3-80,-3-7 1,3 5 75,-3-4 0,-1-4 12,1-3 0,-4-2-656,5 1 0,-5 3 229,4-3 1,-1-1-35,1 2 1,3 3-316,-3 4 1,3 1 206,1-1 1,-4 3-1080,0 4 927,0 6 0,4 0-1214,0 2 1115,0 2 0,2-1 534,2 6 0,-3 4 0,4 4 0</inkml:trace>
  <inkml:trace contextRef="#ctx0" brushRef="#br0" timeOffset="3">4591 7938 8036,'0'-7'316,"0"2"275,0 5-220,0 5 0,-4 2-123,1 4 1,-1 2-20,4 2 1,1 4-164,3 8 1,-3-2 101,3 5 0,1-3-206,-1 3 1,3-3 93,-3 4 0,4-6-333,-4 2 1,1-3 39,-1-1 1,-2-2-88,6-2 1,-6-2 137,2-6 1,-3-3-53,-1-1-414,5-4 111,-3 7-569,3-9 1110,-5 4 0,-5-10 0,-2-1 0</inkml:trace>
  <inkml:trace contextRef="#ctx0" brushRef="#br0" timeOffset="4">4523 7972 8036,'5'-18'980,"-4"0"-559,3 3 0,-2 2-313,2-2 1,-1 4 90,4 3 1,0 2 160,0 2 1,3 3-59,-2-3 1,3 3-151,5 1 0,-2 5-30,5 2 1,-2 7-134,2 1 0,3 6-354,-3-2 0,1 2 271,-1 2 0,2 0-199,-6 0 0,4 4 150,-4-1 1,0 1-318,-3-4 0,-2-1 139,-2 1 0,1 0 25,-6 0 0,1-4 358,-4 0 0,0-1-146,0 1 0,-6 1 152,-6-5 1,0 2-31,-7-2 0,0-2 89,-4 2 1,-5-2-33,-3-2 0,3 1-38,2-1 1,-1 0 17,4 1 1,3-5 11,9 1 1,-1-5-349,1 0-443,4-1-753,2-2 1457,5 0 0,10 0 0,3 0 0</inkml:trace>
  <inkml:trace contextRef="#ctx0" brushRef="#br0" timeOffset="5">4911 8417 10017,'0'8'-314,"0"-1"130,0-4 184,0 7 0,0-4 0,0 6 0</inkml:trace>
  <inkml:trace contextRef="#ctx0" brushRef="#br0" timeOffset="6">5585 7892 7987,'0'-12'7,"0"5"-325,0-1 0,-4 1 203,0-5 1,0 5 479,4-1 0,0 4 356,0-4-145,0 6-43,0-8 278,0 9-453,0-5 24,0 6 0,0 6-142,0 1 0,0 3-282,0 2 0,2 4 89,1 3 0,-1 7-63,2 0 0,-2 6 0,2-2 0,-3 3-162,3 2 1,-2-2-170,2-3 1,-2 2 174,1-5 1,0 3-113,1-3 0,-3-1 69,3-3 0,-3-4 90,-1 0 0,4-5 4,0 1 1,-1-2 132,-3-2 1,4-3-94,0 0 1,0-4-75,-4 3-140,0-4 0,4 3-117,0-2-550,-1-3 456,-3 4 506,0-5 0,0-5 0,0-1 0</inkml:trace>
  <inkml:trace contextRef="#ctx0" brushRef="#br0" timeOffset="7">5448 7903 8078,'6'-11'-221,"-1"-2"-332,-5-2 752,5 2 1,2-3 475,4 4 1,0 2-14,1 3-410,-1-4 0,2 9-111,2-6 1,3 6 111,5-2 1,-4-1-238,0 1 0,1 0 59,7 4 1,-3 0-141,3 0 0,-3 0 62,-1 0 0,-1 5-160,1 3 0,-5 2 12,-3 1 0,-2 1-99,-2-1 1,-4 2-8,-4 2 1,-1 2 143,-2 2 0,-3 2 4,-4-2 1,-4-1 24,-11 1 0,1 0-4,-5 4 1,2-5-3,1-3 0,-4 2 41,0-2 1,1-1-112,3-7 1,1 2-415,3-5-421,-2 5 995,8-8 0,2 4 0,6-5 0</inkml:trace>
  <inkml:trace contextRef="#ctx0" brushRef="#br0" timeOffset="8">6019 7880 8115,'0'-6'-369,"0"-4"713,0 9 86,0-10-48,0 10-7,0-4 516,0 5-846,0 5 1,0 2 41,0 4 0,0 2-64,0 2 0,0 4 70,0 8 1,0-2-139,0 5 1,0-3 134,0 4 0,4-2-209,-1 1 0,1 2 60,-4-5 1,4-1-28,0-3 0,1-1-1,-1-3 1,-2 1 31,6-5 0,-6 0 34,2-3 0,1-1-52,-1 1 63,0-1-12,-4 0 0,4-3-492,0 0 183,-1-6-341,-3 3 672,0-5 0,0 5 0,0 2 0</inkml:trace>
  <inkml:trace contextRef="#ctx0" brushRef="#br0" timeOffset="9">5996 7915 8157,'0'-7'18,"5"2"0,-2 5 255,4 0 0,-3 2-60,4 1 1,-1 0 19,5 4 1,-1 5-165,0 3 0,1 2 70,-1-2 1,1-1-154,-1 5 0,1-4 106,-1 4 1,0-5-118,1 1 1,-1 2 42,1-2 0,-1-1 14,1-6 0,-2 2-54,-3-3 0,2 0 86,-5 0 0,4-3 63,-5 4-16,6-6-132,-7 3 77,3-5 0,-4 0-9,3 0 1,-3-1 6,3-3 1,-2 2-7,2-6 1,-1 0-15,4-3 0,-3-4 14,4 0 0,-2-6-97,2 2 1,2-2 84,-3-2 1,4 0-88,0 0 1,-3 0 77,-1 1 1,1 0-78,3 3 0,-3 1 118,-1 3 0,0 2 3,0-2 1,2 6 75,-5 1 0,1 5-92,-1-5 300,-3 6-130,4-9-330,-5 10 0,4-3 119,0 8 1,0 4-104,-4 7 0,0 3 113,0 5 1,4 4-67,-1 4 0,1 2-84,-4 1 1,0 2 34,0 2 0,0-6-247,0 2 1,0-6 103,0 2 0,0-6 27,0-1 0,1-1 81,3-7 0,-2 0 203,1-3 0,-1-1 44,-2 0 154,5 1-679,-4-1 331,4 1-213,-5-6 0,0 0-96,0-2 382,0-3 0,5 4 0,1-5 0</inkml:trace>
  <inkml:trace contextRef="#ctx0" brushRef="#br0" timeOffset="10">6670 7892 7987,'-4'-15'9,"0"-1"0,0 5 406,4 3 87,0 6 207,0-3-8,0 5-490,0 10 1,2 0-219,1 13 0,0 2 99,5 10 1,-5-3-96,5-1 0,-4 6 124,3-3 0,-4-1-310,1-3 1,1 0-30,-1 0 1,-1-3-40,-3-8 0,4 1 77,0-5 0,0 1-50,-4-5-21,0 0 1,1 0-177,3-4-854,-3 3 642,4-8 639,-5 8 0,5-9 0,2 4 0</inkml:trace>
  <inkml:trace contextRef="#ctx0" brushRef="#br0" timeOffset="11">6670 8154 8033,'-7'-5'766,"2"3"-42,5-6-611,0 6 87,0-3 1,2 5-41,1 0 0,5 0 69,7 0 1,-1 0-166,5 0 0,2-2-37,5-1 1,-2 1-23,3-1 1,-4 1-372,-4 2 0,1-1 156,-5-3 1,4 3-276,-3-3 0,-5-1-100,-3 1-507,-1 0 1092,0-1 0,-2 4 0,-5-4 0</inkml:trace>
  <inkml:trace contextRef="#ctx0" brushRef="#br0" timeOffset="12">6647 7880 7998,'-6'-11'0,"2"0"0,4-1 372,4 1 1,2-1-81,5 1 0,2 3 90,2 1 0,3 3-70,5-4 1,0 4-218,0-3 1,3 4-142,1-1 0,1 3-305,-2 1 1,-1 0-653,1 0 0,-2 0 187,-1 0 816,-5 5 0,3 2 0,-3 4 0</inkml:trace>
  <inkml:trace contextRef="#ctx0" brushRef="#br0" timeOffset="13">7435 8006 8101,'-6'-6'857,"1"1"-506,5 0 1,5 3 51,2-2 0,3 3-117,2 1 0,3 0-40,0 0 1,2 0-216,-2 0 0,2-1 123,2-3 0,2 3-316,-2-3 1,-2 3 161,-2 1 0,1 0-591,0 0 0,-1 0 40,-4 0-1033,1 0 389,-1 0 1195,-5 0 0,5 5 0,-5 1 0</inkml:trace>
  <inkml:trace contextRef="#ctx0" brushRef="#br0" timeOffset="14">7412 8143 8101,'8'0'-783,"-1"0"0,1 0 1740,3 0 0,2 0-193,2 0 0,3-1-59,5-3 0,0 3-277,0-3 1,-1-1-145,1 1 0,4-1-357,0 1 1,3 3 105,-3-3 1,1 3-1700,-2 1 1666,-2 0 0,4-5 0,-5-2 0</inkml:trace>
  <inkml:trace contextRef="#ctx0" brushRef="#br0" timeOffset="15">8874 7115 8196,'0'-11'-155,"0"-1"463,-5 1 1,2 0-47,-4-1 0,4 4 235,-1 1 1,-1 3 495,2-4-51,-1 6-516,-1-3-165,3 5 1,-3 5-210,5 3 0,0 8 124,0 7 1,0 1-124,0 6 0,0 1 114,0 3 0,2 0-122,1 1 0,4-2-134,4-3 1,-1 3-165,-2-2 0,2 0-185,-2 0 1,1 0 226,-2-4 1,-2 0-89,-5-4 0,0-4 130,0 0 1,-1-5 92,-3 1 1,0-2-60,-7-2 1,2 0-18,-6 1 1,-2-5-96,2 1 1,-5-2-169,1 2 1,1 1-184,-1-5 0,5 0 194,-1-4 1,6 0-427,1 0 830,6 0 0,-3-11 0,5-1 0</inkml:trace>
  <inkml:trace contextRef="#ctx0" brushRef="#br0" timeOffset="16">9148 7264 8095,'-6'-12'479,"-3"1"177,5-1 1,-1 6 25,1 2-483,3 3-18,-9 1 1,3 5-139,-4 3 0,3 7 101,1 4 0,4 3-241,-1 0 1,-1 2-195,2 3 277,-1-3 1,4 5-66,0-2 1,4-3-58,-1 3 1,6-7-227,-1-1 0,2-5 162,1 1 1,5-2 16,-1-2 0,1-4 79,0-3 1,0-3 256,3-1 1,3-1-8,-3-3 1,-1 0-190,1-7 0,-2 2 111,2-7 1,-2 0-22,-6 1 0,-3-2 95,-1 2 0,-4-3-105,1-5 0,-4 1 19,-4-1 1,-4-4-26,-7 0 0,-3 0-154,-4 0 0,-1 8-31,0 0 0,-4 6-167,1 5 0,0 0-251,7 4 0,-1 0 218,5 4 0,5 5 354,6 3 0,2 7 0,2 3 0</inkml:trace>
  <inkml:trace contextRef="#ctx0" brushRef="#br0" timeOffset="17">9456 7287 8141,'-5'-18'0,"4"-3"234,-3 6 0,3 0 22,1 4 0,0-1 152,0 1-167,0 4 0,0 1 475,0 2-517,0 3 0,0-3-129,0 8 1,0 4-18,0 7 0,0 3 124,0 4 1,4 6-298,0 3 0,1 1 70,-1-2 0,-2 3-51,6-3 0,-2 3 0,2 2 0,1-5-454,-6 1 1,2-10 0,-1 2 1,-2-8 235,1 0 0,2-2-950,-1-1 1268,0-1 0,1 0 0,1 1 0</inkml:trace>
  <inkml:trace contextRef="#ctx0" brushRef="#br0" timeOffset="18">9639 7287 7987,'-6'-12'0,"2"1"0,3-1 356,1 1 1,0 3 237,0 1-313,0 4 215,0-2-370,5 15 1,-4 2 61,3 7 0,1 6-233,-1-2 1,1 6 26,-1-2 0,-3 4 3,3 0 1,1-2-317,-1 1 1,1-5 170,-1-3 0,-3-3-214,3-3 272,2-4 1,-3 4-42,4-9 36,-4 3 4,2-8 80,-5 3 0,0-7 16,0-1 1,0-4 88,0-4 1,0-1-55,0 1 0,0-2 242,0-2 1,0-3-81,0-4 0,-4-1 61,0 0 1,0 0 4,4 0 1,-3 0-99,-1 0 0,0 4 54,4 0-25,0 5-130,0-2 57,0 10 0,5 6-285,3 7 1,2 7 46,1 1 0,1 6-47,-1-2 1,2 4-68,2 3 1,-2-2-87,2 3 0,1-4 16,0-4 1,-1-1 126,-4-3 0,4-6 144,1 2 1,-1-3-246,-4-1 485,1-2 0,-1-5-113,1 0 0,-5-3 417,1-1 1,-4-5-224,3 1 0,-4-6 427,1-1 1,-3-4-156,-1 4 1,0-5-7,0 1 1,-1-4-358,-3-4 1,1 3 33,-4-3 0,3 2-358,-4-2 1,4 2 206,-3-6 1,4 10-741,-1-2 1,-1 8-413,2 0 401,-1 2 0,4 5-437,0 1-481,0 4 739,0 8 0,0 3 854,0 7 0,0 3 0,0 0 0</inkml:trace>
  <inkml:trace contextRef="#ctx0" brushRef="#br0" timeOffset="19">10176 7229 8086,'0'-11'-100,"0"3"-201,0 1 895,0-1-104,5 2 368,-4 1-500,4 5 1,-5 2-291,0 6 1,0 1 144,0 10 1,0 0-86,0 4 0,0 3-145,0 1 0,0 5 134,0-2 1,0-2-257,0-1 0,0-3 59,0-1 0,4-4-268,0 0 0,0-5-60,-4 1-129,0-2 0,0-6-332,0 1-124,5-6 993,-4 3 0,4-5 0,-5 0 0</inkml:trace>
  <inkml:trace contextRef="#ctx0" brushRef="#br0" timeOffset="20">9982 7264 8052,'5'-17'0,"-3"4"1092,6-2 0,5-1-439,6 1 0,2-1-229,2 5 0,0 3-200,0 1 1,4 4-193,-1-1 1,5 3-403,-5 1 1,5 0 245,-5 0 1,-3 4-2376,-4 0 2499,-5 5 0,3-3 0,-6 5 0</inkml:trace>
  <inkml:trace contextRef="#ctx0" brushRef="#br0" timeOffset="21">10998 7001 7778,'-6'-5'-142,"1"4"1,4-8 1457,-3 5-483,3 0-559,-5 4 0,6 1-62,0 3 1,0 4 13,0 7 1,4 3-25,0 5-116,0 5 1,-3-3-123,3 5 1,-2 1 112,6 3 0,-5-1-353,0-2 0,3 2 157,-3-3 1,1-2-166,-4-1 1,4-3 99,0-1 0,0-6 90,-4-1 0,0-4-11,0 0 1,1-1-333,3 1-724,-3-1 563,4 0 598,-5-4 0,-5 3 0,-1-4 0</inkml:trace>
  <inkml:trace contextRef="#ctx0" brushRef="#br0" timeOffset="22">10838 7138 7959,'0'-29'9,"0"1"216,0 5 1,5 0 371,3 0 0,2 4-391,2 0-28,-1 5 1,6-2 97,2 4 0,-2 1-21,2 0 0,2 4-246,5 3 1,-2 3 78,3 1 1,-7 0-204,-1 0 1,1 9 27,2 3 1,0 5-99,-3-2 0,1 6-186,-5-2 1,1 1 178,-5-1 0,-3 1-154,-1-4 0,-4 3 103,1-4 1,-4 4 31,-4-4 0,-4 0 67,-7-3 1,-3-2 176,-5-2 0,-1 2-123,-2-3 1,2-2-28,-3-1 1,-1 1-344,1-1 460,6 0 0,4 1 0,6 1 0</inkml:trace>
  <inkml:trace contextRef="#ctx0" brushRef="#br0" timeOffset="23">11329 7058 8093,'0'-11'-230,"0"3"316,0 0 283,0 1-104,-5-5 1,4 5 454,-3-1-248,3 6 330,1-3-642,0 5 0,0 5-114,0 2 0,0 8-28,0 5 0,0 1 120,0 2 0,1 5-239,3 2 1,-1-1 71,4 2 0,-3-4-285,4 3 0,-2-5 137,2 2 0,-2-4-145,-2-4 1,-3 1-20,3-5 0,-3 1-173,-1-5 0,4 1-205,0-1 0,0-3 719,-4-1 0,0 1 0,0 3 0</inkml:trace>
  <inkml:trace contextRef="#ctx0" brushRef="#br0" timeOffset="24">11341 7138 8093,'0'-22'0,"0"3"0,0-1 292,0 5 1,0 0 306,0 3-324,0 1 1,1 1 324,3 2-128,-3 3-459,4 5 0,-1 1 89,0 3 1,4 4-167,-5 7 1,5-2 103,-4 2 0,5 1-222,-2 0 0,0-1 44,0-4 1,-3 1-44,4-1 0,-5-5 96,5-2 0,0-3 56,3-1 0,1 0 18,-1 0 0,0 0-12,1 0 1,-1-5-103,1-2 0,2-3 103,-3-2 1,3 1 55,-6-1 1,2 1 5,1 0 1,-3-5 106,-1 1 1,-3-4-76,4 4 1,-6-6-63,2 2 1,1 3 385,-1 1-169,0 2 172,-4 2-289,0 4 1,0 7-173,0 8 0,4 8 97,-1 7 1,1 1 44,-4 7 0,4 1-93,0 6 1,0-3 67,-4 3 0,4 0-376,-1-3 1,2 0 127,-1-8 0,-3-1-72,3-3 1,-1-5 104,1-3 0,-3-2 44,3-2 0,-3-3-309,-1 0-10,0-1 1,0 1-900,0-1 698,0-4 636,0 2 0,5 0 0,1 1 0</inkml:trace>
  <inkml:trace contextRef="#ctx0" brushRef="#br0" timeOffset="25">11821 7024 7991,'0'-18'664,"0"2"-95,0 4-455,0 6 1,0 2 70,0 8 0,0 3 14,0 9 0,3 3 43,1 7 1,0 4-242,-4 4 0,0 0-35,0 0 0,0 1-35,0-1 0,0-1-208,0-3 1,0-2 159,0-5 0,0-5-37,0-3 1,0-2 93,0-2 0,1 1-160,3-1 0,-3-3-42,3-1-201,-3-4-403,-1 7 866,6-9 0,-5 9 0,4-3 0</inkml:trace>
  <inkml:trace contextRef="#ctx0" brushRef="#br0" timeOffset="26">11718 7218 7984,'0'-6'1499,"5"1"-1527,2 5 0,4 0 72,0 0 1,6 1 152,2 3 0,3-3-302,5 3 0,-2-3 104,6-1 1,-6 0-380,2 0 0,-4 0 211,-4 0 1,1 0-449,-5 0 0,-3 0 617,-5 0 0,1-5 0,3-1 0</inkml:trace>
  <inkml:trace contextRef="#ctx0" brushRef="#br0" timeOffset="27">11763 7001 8031,'6'-11'0,"1"-1"0,8 5 260,4-1 0,7 5-115,0 0 0,2-3 80,-1 3 0,1-1-188,2 4 1,2 0-256,-5 0 0,3 1-93,-3 3 0,-2 2-902,-6 6 1213,-2-6 0,-1 9 0,2-2 0</inkml:trace>
  <inkml:trace contextRef="#ctx0" brushRef="#br0" timeOffset="28">8588 8029 5930,'0'-6'2703,"2"0"-2408,2 6 0,1-1-39,2-3 0,3 3-5,-2-3 0,3 3-184,5 1 0,-2 0 129,5 0 0,-4-4-206,4 0 0,-4 1 71,4 3 0,0 0-110,4 0 0,0 0-29,0 0 1,1 0 85,3 0 0,-2 0-85,5 0 0,1 0 66,3 0 0,4 0-86,0 0 0,0-4 120,-3 0 1,-5 0-116,0 4 1,0 0-2,0 0 1,-1 0 29,-2 0 1,-4 0 16,0 0 0,3 0-5,-3 0 0,-1 4 11,-3 0 1,4 0-1,3-4 1,2 0 29,-1 0 1,1 0-28,2 0 1,3 0-4,-2 0 1,2-4 12,1 0 0,-1-4 42,-3 5 0,3-1-11,-2 4 1,0-4 3,0 0 1,1 0-5,-6 4 1,5-3-20,-5-1 0,5 0 122,-4 4 1,3-1-55,-3-3 1,3 3 0,-3-3 1,3-1-79,-3 1 1,1 0 1,-2 4 0,0-1-82,4-3 0,-4 3 107,0-3 1,2 3-79,-1 1 0,3 0 50,-3 0 1,0 0 15,-5 0 1,1 0-30,0 0 0,-1 0 98,-3 0 1,2 0-56,-2 0 1,3-2 10,1-1 1,0 1 18,-1-1 1,3 1 89,1 2 1,-2-4 3,3 1 1,-3-1-98,-1 4 0,0 0 28,0 0 1,-1-4-9,1 0 0,0 0-40,0 4 1,-4 0 93,0 0 1,-4-3 10,4-1 1,-1 0-67,1 4 0,-1 0-1,-3 0 1,-1 0-101,5 0 1,-4-1 99,4-3 1,-3 3-62,3-3 1,-4 3 59,4 1 1,-4 0-129,4 0 0,-4 0 64,4 0 0,-5 0-16,2 0 1,0 0 9,-1 0 0,0 0 19,-3 0 1,3 0 137,0 0 1,1 0-81,-5 0 1,4 0 177,0 0 0,1 0-115,-5 0 1,1 0 52,-1 0 1,0 0-67,1 0 0,-1 0 29,1 0 0,-1 0-87,0 0 0,1 0-5,-1 0 1,1 0-79,-1 0 1,1 0 58,-1 0 0,2 0-37,2 0 0,-2 0 50,2 0 1,3 0 63,1 0 0,-3 0 22,-1 0 0,-2 0 143,-2 0 0,1 0 119,-1 0 221,1 0-416,-1 0 107,1 0-381,-1 0 170,0 0 0,-3 0-273,0 0 0,-5 0-193,5 0 330,-5 0 0,6 1-353,-6 3 64,1-3-12,-4 4-461,0-5 441,0 5-153,0-4 0,-1 4 38,-3-5 0,3 2-642,-3 1 1128,-2-1 0,-1 8 0,-4-4 0</inkml:trace>
  <inkml:trace contextRef="#ctx0" brushRef="#br0" timeOffset="29">8657 8417 7998,'-5'-11'-340,"4"-1"269,-4 6 1,5 0 1129,0 2-289,0 3-407,0 6 0,5 4-242,2 10 1,0 1 79,0 7 1,0 2-153,0 5 1,2-4 81,-5 1 0,0-2-119,-4 2 0,4-4-51,-1-4 1,1 0-234,-4 0 1,0-5-128,0-3 1,0-2-31,0-2-60,0 0 0,0-3-138,0 0-682,0-6 1309,0 3 0,0-5 0,5-5 0,2-1 0</inkml:trace>
  <inkml:trace contextRef="#ctx0" brushRef="#br0" timeOffset="30">8714 8509 8076,'0'-23'-575,"-1"4"542,-3 0 1,3 5 445,-3-2 1,3 8 99,1 0 1,0 4 310,0-3-625,0 4 1,1-1 34,3 8 0,-2 2-185,6 6 1,-4-1 51,3 1 1,1 4-162,3 3 1,0-2 35,-4-2 1,6 1-14,-6 0 0,6-1 15,-5-4 0,2 1-280,1-1 142,1-5 1,-2 1 118,-2-3 1,2-3-92,-3 3 0,0-4 63,0-4 0,0 1-89,0-4 1,3 0 123,-2 0 1,-2-3-1,2 2 1,0-6 81,3-1 1,-3-4-97,-1 4 0,0-6 211,0 2 0,2 1-110,-5-1 1,3 2 149,-3-2 0,4 2-38,-4 6 1,-1 3 267,-3 0-222,0 6-276,0 12 1,4 4 108,0 13 1,1-2-18,-1 2 1,-3-2-84,3 6 0,-1-1 95,0 4 0,-1-5-220,1-2 0,0-3 39,1-1 0,-3-1-177,3-3 1,-3-3-170,-1-4 0,1 1-157,3-1 0,-2 2 645,1-7 0,4 4 0,-1 0 0</inkml:trace>
  <inkml:trace contextRef="#ctx0" brushRef="#br0" timeOffset="31">9239 8828 8042,'0'-11'-154,"2"1"-121,2 2 0,-3-2 1333,3 2-650,-3-2 0,0-1-11,3-1 0,-3 1-36,3 0 0,-3-2-397,-1-2 0,0 1 154,0-5 1,0 3-60,0-3 0,0 0 97,0-4 0,0-1-213,0-2 0,0 4 76,0-4 1,0 5-57,0-2 1,2 2 125,1 6 0,-1-2-28,1 2 0,-1 6-32,-2-2 129,5 7-178,-4-1 90,4 5 0,-1 1-186,0 3 1,5 3-19,-2 9 0,0 1 81,0 6 1,-3 0 13,4 0 0,-1 1 25,5 3 1,-1-3-172,1 2 1,-2-2 95,-3-1 1,3-1-221,-2-3 1,-2-1 82,2-3 1,-4-2-451,3 2 130,-4-2 0,3-2 546,-2 0 0,-3 1 0,4-1 0</inkml:trace>
  <inkml:trace contextRef="#ctx0" brushRef="#br0" timeOffset="32">9205 8714 7988,'0'-11'589,"0"3"-237,0 0 303,0 6-389,5-8 1,2 9-353,4-3 0,2 2 28,2 2 0,4 0 47,8 0 1,-3 0-425,2 0 1,2 0 198,-1 0 1,0 0-1010,-5 0 1245,6 0 0,-3-5 0,2-1 0</inkml:trace>
  <inkml:trace contextRef="#ctx0" brushRef="#br0" timeOffset="33">9673 8417 7921,'-11'-11'284,"5"-1"-618,1 1 0,5 3-244,0 1 1243,0 4-486,0 8 0,0 3 464,0 7 0,1 3-254,3 1 1,-2 6 27,6 2 0,-4 3-253,3-3 1,-3 3-170,4-3 1,-6 2 16,2-6 0,-1 3 134,0-7 0,-1-3-265,1-1 0,-1-2 19,-2-2 1,4-3-269,-1 0 0,1-5-505,-4 5-491,0-5 381,0 2 983,0-5 0,-5 0 0,-1 0 0</inkml:trace>
  <inkml:trace contextRef="#ctx0" brushRef="#br0" timeOffset="34">9582 8451 7950,'-6'-22'716,"1"-1"-379,5 0 0,5 1-225,2 3 1,4 3 122,0 4 1,2 6-168,2 2 1,-1-1 124,5 1 0,0 1-148,4 3 1,-2 1-32,-2 3 0,3 2-157,-3 5 1,1 1-132,-1-1 0,0 1 111,-7-1 1,2 2-25,-7 2 1,-2-2 115,-1 2 0,1-2-79,-1-2 1,-1 4 57,-7 0 0,1 1-8,-4-5 0,-5 2 68,-3 2 1,-1-2 74,0 2 0,4-2 74,-4-2 1,0 0-88,1 1 1,3-1 103,5 1 0,3-1-77,-4 1 0,6-1 72,-2 0 0,3 1 14,1-1-27,0 1 1,5-1-128,2 1 0,3-6 9,2-2 0,-1 1-174,1-1 1,3 1 69,0-2 1,5-1-381,-1 2 1,-1-3 183,1-1 1,0 0-720,4 0 1021,-5 0 0,3 0 0,-3 0 0</inkml:trace>
  <inkml:trace contextRef="#ctx0" brushRef="#br0" timeOffset="35">10256 8440 7885,'0'-18'578,"-4"-3"-405,0 2 1,1 2-231,3 2 1,0 2 42,0 2 0,-6 1 279,-1 2 1,0-1-8,0 5 1,-1 1-110,-3 3 0,-1 0-70,1 0 0,-2 6 7,-2 5 0,2 5 37,-2 3 1,-1 6-33,0-2 0,1 7-86,4 1 1,-4 2 65,-1 1 1,5-4-24,3 1 0,6-4-44,-2 3 1,3-5-139,1 2 1,1-4 54,3-4 0,2 1 53,6-5 1,-1 1-183,0-5 1,6-5 52,2-2 1,-1 1-207,1-1 0,-2 0 81,2-4 1,2-4-14,-6 0 1,0-3 182,-3 3 0,-1-5 156,1 1 0,-1-2 13,0-1 1,-4-1-59,-3 1 0,1 0 436,-2-1 0,0 1-193,-7-1 0,0 1 134,-7-1 1,1 5-240,-9-1 0,3 6-407,-3-2 1,2 4 12,-2 4 1,2-2-350,6 6 0,1-4 604,2 3 0,-2 1 0,3 3 0</inkml:trace>
  <inkml:trace contextRef="#ctx0" brushRef="#br0" timeOffset="36">10359 8771 7468,'6'5'-151,"-1"-3"1,-5 4 560,0-2 1,0-2-1026,0 6 344,0-6 271,0 9 0,-5-5 0,-1 5 0</inkml:trace>
  <inkml:trace contextRef="#ctx0" brushRef="#br0" timeOffset="37">10747 8337 7945,'-5'-11'-206,"2"1"-308,-4 2 845,4-2 823,-2 4-231,5-1 25,0 2-645,0 5-188,0 10 0,0 0 1,0 13 1,5-1 68,3 8 1,-2 1-63,2 3 0,-4-1 63,3-3 1,-3 2-336,4-5 1,-5 3 60,5-3 1,-4-2-242,4-6 0,-5 2 63,5-6 1,-4 0-55,3-3 1,-4-1-365,1 0-315,-3-4-150,-1 3 1149,0-9 0,0 9 0,0-3 0</inkml:trace>
  <inkml:trace contextRef="#ctx0" brushRef="#br0" timeOffset="38">10656 8314 7952,'0'-16'213,"1"3"166,3-2 0,2 4-115,6 3 0,-1-2 33,0 2 1,6 3-57,2 1 1,-1 2-3,1-2 0,0 3-28,4-3 1,-1 3-127,1 1 0,-4 5-171,0 2 110,-5 3 1,3 2-553,-6-1 0,-1 2 328,-2 2 1,-3 2-402,-5 2 0,-1 1 239,-3-5 1,-4 0 106,-7-3 0,-3-1 48,-4 1 1,-1-1 89,0 1 1,0-1-135,0 0 1,5-3 17,3 0 0,2-6 233,2 2 0,0 2 0,-1 1 0</inkml:trace>
  <inkml:trace contextRef="#ctx0" brushRef="#br0" timeOffset="39">11101 8337 8019,'-6'-11'425,"1"-1"181,5 6-196,0 1 0,0 6 123,0 3-238,0 2 0,0 7-98,0 2 0,0 3 0,0 5 1,0 4-197,0-1 1,0 5 73,0-5 1,0 6-289,0-2 0,3-2 167,1-1 1,4-3-526,-4-1 0,3-4 195,-3 0 0,1-5 5,-1 1 0,-3-6 92,3-1 0,-3-4-179,-1 3-781,0-4 1239,0 2 0,0-5 0,0 0 0</inkml:trace>
  <inkml:trace contextRef="#ctx0" brushRef="#br0" timeOffset="40">11101 8394 8019,'-6'-11'0,"1"-1"678,5 1-70,0 0 5,0 4-37,0-3-231,5 9 1,1 1-82,6 7 1,-2 0-240,-3 0 1,3 1 103,-2 3 1,2 1-263,2-1 1,-5 1-62,1-1 0,-1-1-79,5-2 1,-5-3 62,1-5 1,0 0-76,3 0 239,1 0 1,-1-1-10,0-3 0,1 1 51,-1-4 0,-1-1-53,-2-3 1,2-1 199,-2 1 1,1-2 38,-2-2 0,2 1 61,-5-5 0,5 5-141,-2-1 1,0 0 139,0 3-267,-4-2 1,3 9 99,-2-2 0,-3 3-86,3 8 1,-3 3 76,-1 8 0,0 3-142,0 5 1,0 1 43,0 3 1,0 1 25,0 2 0,0 7-221,0-3 1,0 2 73,0-6 1,0-2-107,0-5 1,4-2-136,0-1 204,0 1 1,0-8 75,-1 2 1,1-6-241,-4-1 0,2-6-153,1 2 507,-1 2 0,8-5 0,-4 5 0</inkml:trace>
  <inkml:trace contextRef="#ctx0" brushRef="#br0" timeOffset="41">11581 8360 7935,'-12'-18'433,"6"2"699,2 4-661,3 1-481,6 5 138,-4 1 38,9 10 1,-8 5 91,1 5 1,3 9 101,-3-1 0,5 7-118,-4 1 1,0 6-23,-4 1 1,1-1-364,3-7 0,-3 3 49,3-3 0,-3-2-278,-1-1 1,0-7 200,0-1 0,1-5-287,3 2-598,-3-4 337,10 0-1118,-10-6 1837,4-1 0,0-5 0,1 0 0</inkml:trace>
  <inkml:trace contextRef="#ctx0" brushRef="#br0" timeOffset="42">11558 8566 7896,'0'-8'156,"0"0"1,5 6-191,3-2 1,2 3-39,1 1 0,2 0 423,2 0 0,2 0-166,2 0 0,2 0-97,-2 0 1,2-4-70,-2 0 1,1 0-1,-5 4 1,0 0-784,-3 0 764,-1-5 0,1-1 0,-1-5 0</inkml:trace>
  <inkml:trace contextRef="#ctx0" brushRef="#br0" timeOffset="43">11604 8326 7938,'5'-12'877,"2"1"1,9 3-338,3 1 1,2 4-333,2-1 1,5-1-71,2 2 0,0-5-161,0 4 1,-1 0-650,2 4 0,-3 0-565,-6 0 1237,-4 0 0,-1 0 0,-6 0 0</inkml:trace>
  <inkml:trace contextRef="#ctx0" brushRef="#br0" timeOffset="44">14824 13591 8041,'0'-7'-510,"0"-3"471,0 9 1,-5-8 154,-2 5 0,0 1 146,0 3 1,3-4-98,-4 0 0,1 0 471,-5 4-401,1-5 1,-1 4 287,1-3-371,-1 3 0,1 1-74,0 0 0,3 0 82,0 0 0,1 5-179,-5 2 0,1 5 3,0 3 0,3-1 81,0 5 1,1 0-90,-5 4 1,5 0 55,-1 0 1,6-1-92,-2 1 1,-1 0 39,1 0 1,0-4 41,4 0 0,5-1 19,3 1 0,3 1-10,4-5 1,3 1-9,5-5 0,0 0 7,0 1 1,3-5-67,1 1 1,3-5 67,-3 0 0,2-1-222,-6-2 0,2 0-16,-6 0 1,-2 0-27,-2 0 1,-2 0-102,-2 0 1,1 0-855,-1 0 354,-4-5 1,1 2 831,-4-5 0,0 6 0,1-13 0,1 2 0</inkml:trace>
  <inkml:trace contextRef="#ctx0" brushRef="#br0" timeOffset="45">15133 13728 8013,'0'-12'0,"-4"1"-164,0 0-1,0-1 596,4 1 0,-4 3 230,1 1-252,-1 4 1,0-1-36,0 8 0,-1 2-438,1 6 0,2 0 21,-6 4 0,6-2 21,-2 5 0,3 0 106,1 4 0,0-4-144,0 0 1,1 0 15,3 4 0,2-4 78,5 0 0,1-2-261,-1 2 1,1-3 83,-1-9 1,4 3 16,1-2 0,3-3 144,-4-1 1,5-3 148,-1-1 1,0-1-75,4-3 1,-7-2 137,7-6 1,-4 1-194,0-1 0,2 1 42,-6 0 0,0-5-145,-3 1 0,-6-1 105,-2 0 0,-3 2-185,-1-5 1,-1 4-52,-3-4 1,-4 0-60,-7-4 0,-3 0 84,-5 1 1,-1 0-115,-2 3 1,0-1-98,-4 4 0,5-3 87,-2 4 1,3 5 3,1 6 1,5 3 74,3 1 0,2 1 216,2 3 0,-1 2 0,1 6 0</inkml:trace>
  <inkml:trace contextRef="#ctx0" brushRef="#br0" timeOffset="46">15510 13602 7911,'-7'-5'1029,"2"-1"-162,5-6-533,5 6 35,-4 1-199,10 5 1,-9 9-11,6 2 0,-4 5-74,3-1 0,-3 3-85,4 4 1,-6 5 97,2 0 1,1 1-343,-1-2 1,0-2 139,-4 3 1,0 0-274,0-5 1,0 3 165,0-10 1,0 0 26,0-4 0,0-3-11,0 0 1,1-6-103,3 2-337,-3-3 430,9-1 0,-7 0-705,4 0 556,-4 0 0,6-5 352,-5-2 0,-1-4 0,-3 0 0,-1 0 0,-3-1 0,-2-4 0,-6-2 0</inkml:trace>
  <inkml:trace contextRef="#ctx0" brushRef="#br0" timeOffset="47">15544 13762 7911,'-7'-18'-977,"-1"-2"732,4 5 1,0-4 1705,4 4-932,0-1 0,1 9-274,3-1 0,-1 6-41,4-2 0,1 6 26,3 2 1,1 6-94,-1 2 0,4-1 71,1 4 0,3 3-113,-4 1 0,4-1 58,-4 1 0,5-4-202,-1 4 1,2-4 19,-2 4 1,1-8-5,-5 0 0,4-3 81,-3-1 1,-1 2 141,-4-5-185,6 0 0,-5-4 54,4 0 1,-8 0-188,0 0 183,-5-5 0,3-2 69,-2-4 0,-3 0-108,3-1 0,-4 1-17,-4-1 0,-1-3-4,-3 0 1,-2-4 0,3 4 1,-4-6-53,0 2 1,0-2 81,-1-2 0,2 4-405,2 0 1,-2 1 134,3-1 1,0 2-273,0 6 1,4 3-421,-1 1-216,3 4 628,1-2 0,0 6-470,0 3 984,0 3 0,-5 4 0,-1 0 0</inkml:trace>
  <inkml:trace contextRef="#ctx0" brushRef="#br0" timeOffset="48">16001 13557 8019,'0'-12'-80,"0"1"1,1 3-60,3 0 1,-2 6 230,6-2 443,-6 3-112,9 1 0,-9 1-136,6 3 1,-6 2-130,2 6 0,1 3-35,-1 0 0,4 5 46,-5 0 1,5 1-55,-4 2 1,3 1 9,-3 3 0,4-3-45,-4 2 1,3-3-161,-3-4 1,4-1-54,-5-3 1,3-3 81,-3-1 1,-1 1-361,1-5 260,4-2 0,-6 2-412,3-4-405,2-1-598,-5 3 1566,5-5 0,-17 0 0,-1 0 0</inkml:trace>
  <inkml:trace contextRef="#ctx0" brushRef="#br0" timeOffset="49">15978 13602 7948,'-7'-23'-1373,"2"6"1030,5 1 0,0 0 1244,0 1 1,0-1-319,0 5 0,5 1-388,3 2 1,1 2 35,-1 2 0,6 3-14,-3-3 0,4 3-37,0 1 1,3 1-112,5 3 0,1 1 1,3 3 1,-3 2 133,3-3 1,0 3-232,0 2 1,0 3 109,-4 0 0,-2 4-87,-2-3 0,-2 3-15,-6-4 1,-1 5-106,-2-1 1,-3 3 71,-5 1 1,-1-1-101,-3 1 1,-2 0-178,-6 0 1,-4-1 129,-3-3 0,-2 1-21,2-5 1,-2 4 105,2-4 0,1 1 33,-1-5 0,5-1-10,-1-2 0,2-3 18,2-5 0,3 0-92,0 0 113,6 0 1,-3-1-586,5-3 182,0-3 455,5-4 0,1 0 0,6-1 0</inkml:trace>
  <inkml:trace contextRef="#ctx0" brushRef="#br0" timeOffset="50">16446 13865 7948,'11'0'0,"-3"0"-290,0 0 181,-1 0 1,1 0-175,0 0 225,-6 0 1167,3 0-755,-5 5 0,0-2-170,0 4 0,0-3-193,0 4-219,-5-6 1,3 3-485,-6-5 712,5 0 0,-7 0 0,4 0 0</inkml:trace>
  <inkml:trace contextRef="#ctx0" brushRef="#br0" timeOffset="51">16869 13328 7837,'0'-11'165,"5"-1"-42,-4 1 0,5 5 429,-2 2-341,-3 2 0,4 4 7,-5 2 1,0 7-110,0 8 0,0 3 1,0 0 0,4 5-13,0 0 1,4 8 35,-5 0 0,5 1-50,-4-1 0,5-2 60,-2-3 0,4 6-208,0-6 1,-3 4-16,-1-7 1,0 0-24,0-5 0,2 0 113,-5-3 0,3-2-99,-3-6 0,1 0-149,-1 1 173,-3-1 1,5-3-338,-6-1 1,-2-4 144,-2 1 0,2-3-789,-6-1 517,6 0 98,-3 0 431,0 0 0,-2-10 0,-4-3 0</inkml:trace>
  <inkml:trace contextRef="#ctx0" brushRef="#br0" timeOffset="52">16766 13351 7866,'6'-11'0,"4"-1"109,-2 1 1,3-1 271,5 1 0,-2-1-110,5 1 0,-2 5 26,2 2 1,3-1-155,-3 1 1,1-1 69,-1 1 1,3 3-62,-3-3 0,-1 3 61,1 1 1,-1 5-194,1 2 1,-3 0-88,-5 0 0,1 1-189,-1 3 1,-1 2 47,-2 2 0,-3-2-149,-5 2 1,0-1-61,0 1 0,-5-1 152,-3 5 1,-3-5-10,-4 2 0,1 0 118,-5-1 0,1 1-19,-1-5 1,3 0-28,4 1 0,1-5 28,-1 1 0,5-5-55,-1 0 229,5 4 0,-2-6 0,5-1 0,0-6 0</inkml:trace>
  <inkml:trace contextRef="#ctx0" brushRef="#br0" timeOffset="53">17291 13385 7866,'0'-11'0,"0"3"437,0 1-90,0-1-122,0 2 205,0-5-70,0 10 0,0-3-127,0 8 0,0 3-15,0 4 1,0 5 25,0 4 0,0 1-3,0 2 1,1 1-92,3 3 1,-1-2 79,4 6 0,-3-5-173,4 5 1,-2-5 79,2 5 0,2-6-292,-2 2 1,-2-3 33,2-1 1,-5-6-233,5-1 188,-6-4 83,4 0-124,-1-1 81,-4 1-1032,4-6 393,-5-1-149,0 0 0,-1-4-2,-3 3 915,-2-2 0,-6-2 0,1 0 0</inkml:trace>
  <inkml:trace contextRef="#ctx0" brushRef="#br0" timeOffset="54">17154 13408 7838,'0'-16'0,"4"2"0,0-5 0,8 5 246,0-2 0,3 4-56,0 0 0,-1 5 53,5-1 1,0 6-4,4-2 1,0 2 147,0 2 0,0 0-163,0 0 1,-1 6-141,1 1 0,0 7-57,0 1 0,-4 6 116,0-2 0,-5 2-204,1 2 0,-2 0 63,-2 0 1,-1 0-118,-2-1 0,-3 5-76,-5 0 1,0 1-55,0-2 0,-5-2 86,-3 3 1,-3 1-127,-4-1 1,-3-1-176,-5-3 111,5 0 261,-3 0 1,3-4-132,-5 0 0,5-5 62,3 1 1,0-2-294,4-2 30,-3-4-115,7 3 534,1-9 0,6-1 0,6-6 0</inkml:trace>
  <inkml:trace contextRef="#ctx0" brushRef="#br0" timeOffset="55">17679 13397 7824,'0'-12'22,"0"1"0,0-1 121,0 1 1,2 3 666,2 1-511,-3 4 1,4-3 544,-5 2-57,0 3-495,0-4 1,0 6-174,0 3-75,0 2 1,1 11 62,3 2 1,-3 0 115,3 4 1,-3-2-140,-1 10 1,2-5 54,1 5 0,-1-5-173,1 5 0,3-5-41,-3 5 0,2-6 25,-1 2 0,-2-3-12,1-1 0,2-4-207,-1 0 0,0-5 6,-4 1 1,1-2 86,3-2 0,-3-3-632,3-1 211,-3-4-989,-1 2 1296,0-5 1,-5 0-1,-1 0 1</inkml:trace>
  <inkml:trace contextRef="#ctx0" brushRef="#br0" timeOffset="56">17691 13694 7893,'0'-12'378,"0"1"202,0-1 0,4 5-317,0-1 0,4 4-67,0-3 0,0 3 5,3-4 1,-2 6-111,6-2 0,-1 3-233,1 1 138,-2 0 0,5 0 68,-3 0 1,-1-4-113,5 0 0,-5 0-191,1 4 1,-2 0-160,-2 0 1,-3 0-925,0 0 686,-6-5 636,3 4 0,0-9 0,2 3 0</inkml:trace>
  <inkml:trace contextRef="#ctx0" brushRef="#br0" timeOffset="57">17645 13351 7910,'12'-11'0,"0"-1"173,4 1 0,1-1 241,6 1 1,0 1-184,0 2 0,0 2-1,0 2 1,-4 3-284,0-3 35,0 3 0,0 1-721,0 0 739,-5 0 0,7 5 0,-3 1 0</inkml:trace>
  <inkml:trace contextRef="#ctx0" brushRef="#br0" timeOffset="58">18251 13568 7962,'6'0'0,"-1"-1"-22,-5-3 81,0 3 0,4-6-234,0 3 0,1 3 89,-2-3 1,0 3 333,5 1 0,-5-4-127,5 1 1,0-1-26,3 4 0,4 0 27,1 0 0,0 0-1,-1 0 1,-1-4-138,5 0 1,-5 0-67,1 4 1,-1 0-516,2 0 0,-8 0 596,4 0 0,-3 0 0,2 0 0</inkml:trace>
  <inkml:trace contextRef="#ctx0" brushRef="#br0" timeOffset="59">18205 13716 7962,'21'4'0,"-2"0"0,3 0 339,-3-4 1,3 0-60,0 0 0,1-4-170,0 0 1,4-1 126,-1 1 0,6-1-205,-1-2 1,2-2-233,1 5 1,-5-4-442,-2 5 0,-8-1 641,-4 4 0,-2-5 0,-2-2 0</inkml:trace>
  <inkml:trace contextRef="#ctx0" brushRef="#br0" timeOffset="60">19176 12689 7909,'5'-17'48,"1"4"-48,11-3 0,-5 10 0,6-1 114,-3 3 1,-2 3-86,2-3 1,-6 8 638,-1 4 1,-1 3-225,5 4 1,-1 4-41,1 8 1,-1 2-217,0 6 0,-3-1-179,0 0 0,-5-1 124,5-2 0,-5 1-180,0-1 0,-1 1 3,-2-2 1,0 2 108,0-5 1,3 3-280,1-3 1,0-2 54,-4-6 1,0-1-19,0-3 0,0-6-58,0 2 1,0-2-79,0 3 1,-5-5-182,-3 1 1,2-6 190,-2 2 1,1-3-129,-5-1 0,1 0 62,0 0 0,-1 0 97,1 0 0,-1 0 272,1 0 0,-6-5 0,0-1 0</inkml:trace>
  <inkml:trace contextRef="#ctx0" brushRef="#br0" timeOffset="61">19438 12986 7909,'2'-8'0,"1"0"0,0 2 663,5-2-333,-6 3 0,4 5-102,-2 0 0,-3 2-198,3 1 0,-2 5-77,-2 7 0,0 2 162,0 2 0,0 4-85,0-1 0,1 1 105,3 4 1,-2-3-97,6-1 1,-2-4-74,2 0 1,2-4 94,-2 4 1,2-6 1,1-2 0,4-1 30,1-6 1,4 0-30,-1-4 0,2 0 16,2 0 1,0-5-201,0-3 1,1-2 63,3-1 0,-8-4-133,0-1 1,-3 0 8,-4 1 0,0 1 108,-8-5 0,-1 3-61,-7-3 0,-4 0-12,-7-4 1,-3 1-51,-4-1 1,-5 0 94,0 0 1,-5 4-63,2 0 1,1 6-2,-2 2 1,6 1-121,-2 6 1,7 0 78,1 4 0,6 5-277,2 3 481,-1 2 0,11 6 0,-4 2 0</inkml:trace>
  <inkml:trace contextRef="#ctx0" brushRef="#br0" timeOffset="62">19918 12871 7909,'-6'-5'0,"1"-1"60,5-6 0,0 1 301,0 0-308,5 4 0,-4 1 114,3 2 0,-2 3 480,2-3-350,-3 3 0,4 2-149,-5 3 0,0 6-19,0 5 0,0 6 84,0-2 0,4 0-78,0 3 0,0-1-107,-4 5 1,4-1 102,-1-3 0,5-1-118,-4 2 1,3-7 22,-3 7 1,4-7-128,-4 3 0,3-5-333,-3 2 1,1-4 7,-1 0-159,-3-1 0,4 1 284,-5-1 0,0-3-160,0-1 1,0-3-74,0 4 0,0-5 524,0 5 0,0-5 0,0 2 0</inkml:trace>
  <inkml:trace contextRef="#ctx0" brushRef="#br0" timeOffset="63">20055 12894 7909,'0'-11'0,"0"3"-185,0 1-315,0-1 704,0 2 1,1-3 153,3 5 91,-3 0 1,4 9-121,-5 3 1,2 2 18,2 1 1,-2 6-45,6 2 0,-5-1-74,5 1 1,-4 0-60,4 4 1,-5-4 79,5 0 0,0-4-237,3 4 1,-3-5 127,-1 1 0,0-2-126,0-2 1,2 1 19,-5-1 0,3-3-41,-3-1 1,0-3 97,-4 4-278,5-6 59,-4 3-100,5-5 29,-6 0 1,-4-1 71,0-3 1,-1 2 3,1-6 1,-1 0 62,-3-3 0,2-4 130,2 0 0,3-6-2,-3 2 0,-1-2 105,1-2 0,0 0-56,4 0 1,-3-2-35,-1 2 0,0-3 57,4 7 1,0 3 50,0 1 99,0 2-208,0 7 0,1 1-205,3 5 0,-1 5 59,4 2 0,1 5-70,3 3 1,2 3 110,2 5 1,-2-4-14,2 0 0,-1 0 19,1 4 0,-2-2-14,2-2 0,2 1 105,-2-4 0,0-1-88,-3-4 0,-1-1 183,0-2 1,1 1-56,-1-5 0,1 0 39,-1-4 1,1 0-111,-1 0 0,-3 0 6,-1 0 1,-3 0 263,4 0-237,-6-6 0,3 0 118,-5-5 1,0-4-117,0-1 1,-5-3 70,-3 4 0,0-5-55,0 1 0,-2-3 2,2-1 0,2-1-174,-2-2 0,4 1-249,-3-1 0,4 3-32,0 4 1,1-1-899,2 4 13,-5 1 427,4 9-175,-4 1 1,1 6 989,0 3 0,0 7 0,4 7 0</inkml:trace>
  <inkml:trace contextRef="#ctx0" brushRef="#br0" timeOffset="64">20569 12848 8016,'1'-6'-142,"3"2"65,-3-2 42,9 5 1,-7-4-308,5 5 0,-5 0 989,5 0-107,-5 0-250,7 0 0,-8 5-60,6 2 1,-6 0 216,2 0 0,-1 1-77,1 3 0,-3 5-117,3-1 1,-3 4 0,-1-4 1,0 5-142,0-1 0,0 2-97,0-2 0,0 2 79,0-2 1,4-1-169,0 1 1,1-5 50,-2 1 1,0 1-143,5-5 1,-6 3-61,2-6 0,1-2-465,-1 1 112,0-4 217,-4 7 1,-2-9-1258,-1 3 1617,1-2 0,-13-2 0,2 0 0</inkml:trace>
  <inkml:trace contextRef="#ctx0" brushRef="#br0" timeOffset="65">20375 12860 8016,'0'-12'829,"2"-3"218,6 0 0,5 0-697,10 3 0,4 6-348,4 2 0,-2 2 281,2-2 0,-1 1-84,4-4 0,1 4 13,-1-1 0,-1-1-326,-3 1 1,-2 1-443,-5 3 0,-5 1-130,-3 3 1,-4-2 685,-3 6 0,2 0 0,-4 3 0</inkml:trace>
  <inkml:trace contextRef="#ctx0" brushRef="#br0" timeOffset="66">21243 12711 8016,'0'-7'-69,"0"-1"96,0 6 146,0-8 1,0 7 236,0-5-217,0 6 7,0-3 0,0 6 7,0 3 1,0 3-1,0 9 1,1 0 6,3 3 0,-2 7 6,6-4 0,-4 4-152,3-3 0,1 3 59,3 1 0,-3 1-142,0-2 1,-1-1-73,5 1 0,-5-2-95,1-1 0,-4-4 121,3 0 1,-3-5-91,4 1 0,-6-2-844,2-1 383,-3-1-784,-1 0 496,0 1 296,0-6 604,-5-1 0,-1-5 0,-5 0 0</inkml:trace>
  <inkml:trace contextRef="#ctx0" brushRef="#br0" timeOffset="67">21106 12734 8016,'11'-18'0,"-2"-2"541,2 5 0,0 0-85,8 3 0,0 5-376,4-1 0,-1 6 149,1-2 1,-4-1 49,0 1 0,0-4-257,4 4 0,0-1 152,0 2 0,0 1-277,0-2 1,3 3 113,1 1 0,-6 1-98,-5 3 0,0 1 2,-1 3 1,-3 2-287,-5-2 1,-4 2 66,1 1 0,-3 1-73,-1-1 1,-5 1 78,-3-1 1,-3 4 92,-4 0 0,-3 1 53,-5-5 0,-1 1 7,-3-1 1,3 0-98,-2 1 1,-1-1 26,4 1 1,-1-5 1,9 1 1,-1-6-21,5 2 233,5 3 0,1-6 0,5 4 0,0-5 0</inkml:trace>
  <inkml:trace contextRef="#ctx0" brushRef="#br0" timeOffset="68">21677 12666 8016,'0'-8'273,"0"1"0,1 4 216,3-1-83,-3 3 0,5 1-102,-2 0 1,-2 5-29,1 3 1,2 3 36,-1 4 0,0-1-47,-4 5 0,4 0-167,0 4 1,3 4 128,-3-1 1,4 5-163,-4-4 1,4 0 39,0 0 0,1-4-293,-1 0 1,0-2 72,-4-5 1,1 3-96,-1-4 1,-3 0-30,3-4 1,-3-3-154,-1 0 1,0-4-1132,0 3 625,0-4 60,0 2 0,-5-5 837,-2 0 0,-3 0 0,-2 0 0</inkml:trace>
  <inkml:trace contextRef="#ctx0" brushRef="#br0" timeOffset="69">21563 12723 8016,'0'-18'0,"5"-2"-12,2 5 1,3-1 36,2 5 0,1 1 180,2 2 0,-1-1 262,5 5 0,0 1-179,4 3 0,-1 0 100,1 0 1,1 0-360,3 0 119,-3 5 0,4 1 15,-5 5 1,0 2-94,0 2 0,-4-1-105,0 5 1,-7-3 59,0 3 0,-2 0-179,-6 4 0,0-1 39,-4 1 0,0 1-296,0 3 0,-9-2 38,-3 6 1,-7-6-116,0 2 0,-6-3 169,-2-1 0,1-4 106,3 0 1,0-5 148,0 1 1,1-2-160,3-2 1,3-1 262,4-2-105,1 2-203,0-9 268,4 4 0,2-5 0,5 0 0</inkml:trace>
  <inkml:trace contextRef="#ctx0" brushRef="#br0" timeOffset="70">22031 12677 8016,'6'-11'530,"-1"-1"1,-3 2-260,1 3 0,0 1 138,4 6 0,-3 0-91,4 0-140,-6 0 1,7 7-19,-5 4 0,4 6-5,-4 6 0,3 4-48,-3 4 1,4-2 78,-5 2 0,2-2-219,-1 1 1,-1 2 84,4-5 0,-4-2-120,1-6 0,-2 1-40,2-4 0,-3-1-103,3-4-291,-3 1-21,-1-1 0,0-3-1265,0-1 755,0-4 1033,0 2 0,-10-10 0,-2-2 0</inkml:trace>
  <inkml:trace contextRef="#ctx0" brushRef="#br0" timeOffset="71">22019 12871 8016,'0'-11'496,"0"-1"-163,6 6 1,0-3-147,5 5 1,1-1-1,-1 2 1,4 1-121,1-2 0,4 3 97,-1 1 1,2-4-234,2 1 0,4-1 108,0 4 0,-1 0-173,-3 0 0,-1-4-158,-3 0 1,-4-1-782,-7 1 790,2 3 283,-9-9 0,4 4 0,-5-6 0</inkml:trace>
  <inkml:trace contextRef="#ctx0" brushRef="#br0" timeOffset="72">21962 12586 8016,'17'-12'0,"1"2"611,4 3 0,8-2-278,4 5 1,4 0-356,4 4 0,2 0 77,-2 0 0,0 0-174,-4 0 1,-2 0-466,-14 0 0,3 4 128,-10 0 456,-5 10 0,0-7 0,-4 10 0</inkml:trace>
  <inkml:trace contextRef="#ctx0" brushRef="#br0" timeOffset="73">19164 13557 8016,'7'6'-1063,"3"-1"0,-9-6 2557,3-3-419,2 3-588,0-4-129,6-1-332,-6 5 0,1-4 79,-4 5-194,-1 0 1,8 0 89,-3 0 0,1 1 138,3 3 1,-2-3-163,7 3 1,1-2 101,2-2 0,3 0 55,1 0 1,1-2-20,3-2 0,-2 3 17,5-3 0,1 2 2,3-2 0,-3 3 9,-1-3 0,-1 3-16,2 1 1,2-2-6,-3-1 0,-2 1 32,-1-1 0,1 1-36,-2 2 0,1 0-31,-4 0 1,-2 0 28,-2 0 0,3 0-7,-3 0 0,3 0-42,0 0 1,1 0-119,0 0 1,4 0 14,-1 0 0,2-4 109,-1 1 0,-2-1-173,6 4 0,-5 0 77,5 0 1,-5 0-69,5 0 0,-4 0 63,3 0 0,-3 0-87,3 0 1,-4 0 80,0 0 1,-2 0-3,-1 0 1,0 0 47,0 0 0,0-1-33,0-3 1,-1 3 79,1-3 1,1 2-76,3 2 1,-3-1 67,3-3 0,1 3-100,-2-3 1,2 2-92,-1-2 0,-3 3 60,3-3 0,-2-1-20,2 1 1,-3 0 100,2 4 0,0-4-51,0 1 1,0-5 159,4 4 0,1-3-95,3 3 1,4-4 61,0 4 0,4-5-92,-4 2 1,0 2 20,-4 1 0,-1-1 32,-2 1 0,-2-1-1,-2 1 1,-3 3 39,2-3 0,-5 3-58,-2 1 0,-4 0 133,4 0 1,-4 0-129,4 0 0,-5 0 84,1 0 0,-2-4-66,-1 0 1,3 0-8,0 4 1,2 0-36,-2 0 0,-3 0-119,4 0 0,1-1 35,2-3 0,-1 3 53,1-3 0,-3 3 31,3 1 1,-5 0-24,1 0 1,1 0 153,-1 0 0,2 0-125,-2 0 1,-1 0 12,5 0 0,-1 4-14,1 0 1,3-1-5,-3-3 0,1 0-78,-1 0 0,2 0 92,-1 0 0,1 0-112,2 0 0,-4 0 81,0 0 0,-4 0 102,4 0 1,-3 2-58,3 1 0,-5-1 14,1 2 1,-3-3 49,0-1 203,-1 0-499,1 0 206,-6 0-576,-1 0-1177,-5 0 917,-5 0 0,-3 1 832,-7 3 0,2-3 0,-3 4 0</inkml:trace>
  <inkml:trace contextRef="#ctx0" brushRef="#br0" timeOffset="74">19393 14036 7826,'-7'-6'-481,"2"-4"1,4 5 1858,-3-3-633,3-2-262,-4 9 53,5-10-366,0 10 1,0-3-78,0 8 0,0-1 11,0 4 1,4 6 104,-1 6 0,5 1-218,-4-1 1,3 7 74,-3-3 0,4 2-66,-4-2 1,3 0 64,-3 0 0,1-4 6,-1 0 0,-3-2-82,3 2 0,-3-1-151,-1-3 0,0-6-339,0 3 1,0-3 230,0 2 0,0-3-1046,0-1 509,0-4-472,0 2 1279,-5-5 0,4 0 0,-8-5 0,5-3 0,-5-2 0,3-6 0,-5-2 0</inkml:trace>
  <inkml:trace contextRef="#ctx0" brushRef="#br0" timeOffset="75">19347 14139 7826,'0'-23'-6,"0"0"76,0 1 0,0 2 136,0 1 1,5 5-1,3-1 0,-2 3 484,2 0-198,-1 1-272,5 4 0,-1-2-25,0 6 1,-3 0-93,0 7 1,-1-2 68,5 6 1,-1 4-128,1 3 0,-2 0 91,-3-4 1,3 5-114,-2-1 1,-2 0-73,2-3 1,-4 1 17,3-1 0,-4 2-92,1-7 1,1 0-10,-1 0-164,5-4 158,-3 2 1,5-5 1,1 0 0,-5-1 108,1-3 1,0-2-10,3-6 0,-3 5 54,-1-1 1,0 0-55,0-3 1,2 0 219,-5-1 0,0 1-48,-4-1 1,0-3 60,0 0 0,0-2-60,0 2 1,1 2-34,3-2 1,-3 6-258,3 2 173,-3 4 0,0-2-124,3 5 0,-3 3 77,3 4 0,1 2 5,-1 10 0,1 0 80,-1 4 0,-1 5-1,4 2 0,-4 0-120,1 0 0,-3-1 5,-1 2 0,0-3-89,0-6 0,0 0-208,0-3 1,1-2-149,3-6 0,-3 0 182,3 1 1,-3-5-118,-1 1 0,4-4-172,0 3 611,0-4 0,1 7 0,1-4 0</inkml:trace>
  <inkml:trace contextRef="#ctx0" brushRef="#br0" timeOffset="76">19781 14367 7890,'6'0'335,"4"0"1,-4-1-245,1-3 34,3 3 0,-5-5 279,3 2 0,-3 1 275,-5-4-319,0 4-179,5-7 1,-4 4-12,3-6-46,-3 1 1,-1 0-144,0-1 1,0-3-40,0 0 1,0-2 55,0 2 1,0-3 12,0-5 1,4 0 7,0 1 1,1-3-95,-1-1 1,-3 2 46,3-3 0,-1 4 34,0 4 1,-1-1-27,1 5 0,0-1-27,1 5 261,-3 0-200,4 4 0,-4-2 45,3 6 0,-3 0-32,3 7 0,1 3 46,-1 9 1,5-2 3,-1 5 1,-2 0 1,2 4 1,-1-1-11,5 1 1,-1 0-8,1 0 0,-1 0-98,0 0 1,5 2 79,-1-2 1,-4 2-352,-3-6 0,-2-2-114,2-2 0,-2 1-1005,-2 0 815,-3-1 0,4-4-958,-5 1 1569,-5-6 0,-1 4 0,-6-3 0</inkml:trace>
  <inkml:trace contextRef="#ctx0" brushRef="#br0" timeOffset="77">19827 14299 7890,'-4'-11'-620,"0"-1"1,0 4 788,4 1 1,5 1 1450,3-2-1597,2-2-62,1 8 1,1-4 41,-1 2 1,5 3-97,-1-3 0,0 3 7,-4 1 0,5 0 107,-1 0 0,0 0-892,-3 0 871,-1 0 0,5-5 0,2-1 0</inkml:trace>
  <inkml:trace contextRef="#ctx0" brushRef="#br0" timeOffset="78">20078 13979 7890,'6'-11'0,"1"-1"359,-4 1 1,0-1 336,5 1-59,-1 0-325,5-1 0,-5 6 629,1 2-690,-6 3 1,5 7-62,-4 6 1,-1 4-136,2 7 0,1 1 70,-2 3 0,3-2-125,-3 5 0,-1 0 68,1 0 1,-1 2-77,-2-6 0,3 0-124,1-7 0,1 1-172,-1-5 1,-3 1-7,3-5 1,-2-3-162,-2-1 0,0-3-533,0 4-523,0-6 258,0 3 1269,0-5 0,-11-5 0,-1-1 0</inkml:trace>
  <inkml:trace contextRef="#ctx0" brushRef="#br0" timeOffset="79">20044 13945 7890,'6'-12'0,"4"0"0,-2-3 0,3 3 279,4 1 0,-2-1 56,2 5 1,2 2-151,-2 1 1,5 3 188,-1 1 0,-1 0-59,1 0 0,0 1-367,4 3 1,0 2-58,0 5 1,-2 1-63,-2-1 0,-2 2 158,-6 2 1,-4-2-95,-4 2 1,-1-2-77,-2-2 0,-2 2 44,-1 2 1,-4-2-111,-4 2 1,-6-2 86,-2-2 1,2 1 44,-3-1 0,7 0 81,-3 1 0,2-1 0,-1 1 0,6 3 14,-2 0 1,3 0 7,1-3 1,0-1 340,3 1-216,3-1 1,-3 0 111,8 1 1,-1-5-37,4 1 1,1-4-47,3 3 0,1-4-119,-1 1 1,6-2-2,2 2 0,-2-3-176,3 3 1,-5-2-323,4-2 1,-5 0 236,1 0 240,-2 0 0,3 0 0,2 0 0</inkml:trace>
  <inkml:trace contextRef="#ctx0" brushRef="#br0" timeOffset="80">20660 13968 7876,'7'-12'-105,"-1"1"218,-2-1 142,-3 1-117,9 0 1,-8-1 62,1 1 581,-1 4-532,-2-3 0,-2 9-130,-1-3 1,-4 3 14,-4 1 0,1 5-8,2 3 0,-6 3-88,3 4 0,-3-1 103,2 5 1,1 0-134,-1 4 0,1 0 102,0 0 0,3 3-159,0 1 1,6 1 89,-2-1 0,-1-3-99,1 2 1,0-1 54,4-3 1,0-3-157,0 0 1,5-5 33,3 2 1,-2-7 76,2-2 0,0-3 16,3 4 0,4-6 6,0 2 1,1-3 10,-5-1 1,2-1-14,2-3 1,-2 2 7,2-6 0,-4 0 40,-3-3 1,1 3 9,-5 1 0,-1-1 45,-3-3 0,0-1-74,0 1 1,-1-1-200,-3 1 1,-3 0 121,-8-1 1,2 5-205,-2-1 0,1 5-182,-2 0 1,8 1-693,-4 2 1153,3 0 0,-2 0 0,-1 0 0</inkml:trace>
  <inkml:trace contextRef="#ctx0" brushRef="#br0" timeOffset="81">20763 14253 7871,'12'-4'1255,"-1"1"1,0-5-472,1 4-495,-1 0 0,-3 4 159,-1 0 1,-3 0 1063,4 0-346,-6 0-382,3 0-2280,-5 0-922,-5 5 1218,-1 2 1200,-5 4 0,-1-4 0,1-2 0</inkml:trace>
  <inkml:trace contextRef="#ctx0" brushRef="#br0" timeOffset="82">21083 13922 7830,'0'-11'-88,"0"-1"1,0 1 115,0-1 1,0 5 331,0-1 159,0 1-103,0 0 298,0 2-503,0 5 0,4 9-172,0 2 0,3 10 134,-3 2 1,1 1-114,-1 6 0,1-1 4,3 2 0,2 0 73,-3-4 0,0 5-187,0-2 0,1-2 46,3-1 0,-4-3-75,-4-1 0,3-4-92,-3 0 1,2-5-557,-1 1 58,-3-2 151,5-2 1,-6-3 517,0-1 0,-6-4 0,0 2 0</inkml:trace>
  <inkml:trace contextRef="#ctx0" brushRef="#br0" timeOffset="83">21003 13922 7827,'0'-11'0,"4"-1"122,0 1 0,8-1 262,0 1 1,5 3-135,-1 1 0,4 3-62,-1-4 1,3 6 69,0-2-163,1 3 0,3 1 99,-3 0 1,4 0-90,-8 0 0,4 1-190,-7 3 1,-1 1 100,-4 2 1,-3 4-413,-1-4 1,-4 7 200,1 1 1,-8 1-219,-4-5 0,-6 4 118,-1 0 0,-9 2-16,1-2 1,-2-2 35,2 2 1,-4-2 55,1-2 1,0-1 5,7-2 1,-1 2 212,5-2 0,-1-3 0,5 0 0</inkml:trace>
  <inkml:trace contextRef="#ctx0" brushRef="#br0" timeOffset="84">21483 13854 7928,'0'-12'625,"3"4"-68,1 1-9,0 4 134,-4-2-623,5 5 0,-4 2 116,3 1 0,1 7-163,-1 6 1,0 4 76,-4-1 1,1 6-33,3 2 1,-3 4 17,3-5 1,-1 5-4,0-5 0,0 5-12,5-5 0,-5 4 32,5-8 0,-4 3-143,3-10 1,-3 0 104,4-4 1,-4 1-603,3-1-294,-4-4-592,2 3 843,-5-9 1,-1 4 590,-3-5 0,-3 5 0,-4 2 0</inkml:trace>
  <inkml:trace contextRef="#ctx0" brushRef="#br0" timeOffset="85">21437 13899 7785,'1'-10'-128,"3"2"1,-1 0 403,4 4 1,1-4-14,3 4 0,1 1 307,-1 3 1,2 0 91,2 0-498,-2 0 1,7 0-11,-5 0 0,6 1-104,-2 3 0,-2 2-44,2 5 0,-1 1 118,1-1 1,1 2-134,-4 2 0,3-1 77,-4 5 1,0-1-91,-3 1 0,-5 2 15,1-1 0,-6 1-127,2 2 1,-3 0 93,-1 0 1,-5-2-149,-2-2 1,-5 3 39,-3-3 0,-3 1-129,-5-1 1,1 1-162,-1-4 0,4-1 154,0-4 0,1 1-42,-1-1 0,6-3-433,6-1-115,-1-4 874,2 7 0,1-9 0,5 4 0</inkml:trace>
  <inkml:trace contextRef="#ctx0" brushRef="#br0" timeOffset="86">21962 13854 7811,'0'-7'428,"0"2"1,2 5-121,1 0 1,-1 1 11,1 3 1,-1 3-90,-2 4 1,0 4-40,0 0 1,0 6-67,0-2 0,0 6 94,0 2 1,0 1-198,0-2 0,0 0 103,0 4 0,0-4-161,0 0 0,0-2-53,0-1 1,0-1-21,0-3 0,4-3 59,-1-4 0,2-1-74,-1 1 0,-2-5-37,1 1-205,4-6-490,-6 3 310,4-5-785,-5 0 652,-5 0 678,4 0 0,-15-5 0,4-1 0</inkml:trace>
  <inkml:trace contextRef="#ctx0" brushRef="#br0" timeOffset="87">21894 14150 7811,'0'-11'1467,"5"0"-1377,2-1 1,0 6 117,0 2 0,1 1-71,3 0 1,5 1-6,-1-1 1,1 0-114,0-1 1,-2 3 36,5-3 0,-4 3-215,4 1 0,-5-4-126,1 0 0,-2 1-14,-2 3 0,-3-2-557,-1-2 495,-4 3 361,2-9 0,-10 9 0,-1-4 0</inkml:trace>
  <inkml:trace contextRef="#ctx0" brushRef="#br0" timeOffset="88">21894 13899 7811,'11'-5'968,"1"-2"1,4-2-644,3 1 1,3-1-164,1 5 0,-1 1 127,1 3-134,0 0 1,2-4 34,-2 0 1,3 0-115,-7 4 1,-3 0-1399,-1 0 826,-2 0 496,-1 0 0,-11 5 0,-2 2 0</inkml:trace>
  <inkml:trace contextRef="#ctx0" brushRef="#br0" timeOffset="89">3472 13180 8117,'6'-8'-986,"-2"0"1026,-3 1 1,-1-5 114,0 1 138,0 5 1,-3-1 325,-1 3 1,-1 3 37,1-3-485,3 3 1,-6 1 63,3 0 1,2 0-28,-6 0 0,1 0-175,-5 0 0,1 1 168,-1 3 1,0 4-263,-3 7 1,1-1 69,-5 5 0,3 1-95,-3 7 1,4-2-37,-4 6 1,5-1-23,-1 5 0,3-5 78,5 0 1,0 0-153,4 0 0,1 2 37,-1-6 1,3 1 135,3-4 0,4 0-82,4 0 0,1-6 50,-1-1 1,2-4 106,2 0 1,-2-5-101,2 1 0,1-5 61,0 0 0,3 2-20,-4-1 0,4 0 19,-4-4 0,4-4-46,-4 0 0,1-4 23,-5 0 0,4 2 20,0-2 1,-1 0-27,-6-3 1,2 0 46,-2-1 1,-2 1-4,2-1 0,-4 1 22,3-1 31,-4 1-16,2 0 0,-5 3 226,0 0-150,0 6-16,0-3-27,0 5-59,-5 5 0,3 1-14,-1 6 1,1-1-4,2 0 1,0 1-35,0-1 1,0 1-153,0-1 1,2 1-34,1-1 1,4-3 50,4-1 1,1-3 34,-1 4 0,5-6 39,4 2 0,0-3 55,-1-1 1,1 0-69,-5 0 0,4-5 128,-3-2 1,3 0 13,-4 0 0,4-5 146,-4-3 1,0 0 78,-3 3 1,-2-3-72,-2 0 0,-2-4 19,-2 4 0,-4-6-131,0 2 0,-5 1-12,-7-1 1,-4 5-36,-3-1 0,-8 4-125,-3 3 0,-3 3 16,-2 5 1,6 4-234,3 0 0,3 5-261,4-2 1,3 7 572,9 1 0,-3 6 0,3-4 0</inkml:trace>
  <inkml:trace contextRef="#ctx0" brushRef="#br0" timeOffset="90">4077 13340 8308,'-11'-18'0,"-1"6"698,6 7-340,1 5 0,5 2-152,0 1 1,0 4 4,0 4 1,0 4-93,0 1 0,0 5 123,0 2 1,4 1-393,0 7 1,-1-6-17,-3 2 0,4 1-5,0-2 1,0-4 25,-4-7 1,4 1 71,-1 0 1,1-5-180,-4-3 0,2-2 57,1 2 1,-1-2-856,1-2 355,-1-3-329,-2 4 1024,0-5 0,0-5 0,0-1 0,0-6 0,-4 3 0,0-2 0,0 2 0,4-6 0,-4-2 0,1 2 0,-2-4-239,1 4 0,2 0 248,-1 3 1,1 1 373,2-1 0,0 5 391,0-1 280,0 6-700,0-3 0,2 5 49,1 0 1,0 1-185,5 3 1,-1 3 48,5 9 0,-1-4-262,1 3 1,0 3 88,3 1 1,-1 2-373,5-2 1,-3-3 69,3-4 1,-5-1-59,1 0 0,-1 0 90,1-4 1,-2 2 91,2-5 1,-2 0 107,-2-4 1,1 0-89,-1 0 0,-3-2 403,-1-1-202,1-4 0,2-4 147,-2-1 1,-3 1 1,-5 0 1,0-5 18,0 1 1,-2-5-144,-1 1 1,-3 1 16,-1-1 0,-3 0-231,2-4 0,-1 0 111,2 0 0,-2 1-84,5-1 0,0 4 113,4 0-885,0 5 20,0-3-297,0 6 580,0 4 1,1 2-150,3 5 1,-1 2 641,4 1 0,1 4 0,3 4 0</inkml:trace>
  <inkml:trace contextRef="#ctx0" brushRef="#br0" timeOffset="91">4477 13305 8088,'0'-11'0,"0"3"0,0 1 884,0 4-96,0-2-288,0 5 0,0 5-195,0 3 0,4 7-32,0 4 1,1 3-24,-2 0 0,-1 3-104,2 1 0,-3 2-26,-1 3 1,4-4-196,-1-4 1,1 0-242,-4 0 0,4-1 230,0-3 0,0-3-219,-4-4 1,3-5-55,1 1-665,0-1 366,-4 0-661,5 3 354,-4-9 489,5 4 0,-8-9 476,-2 1 0,-2-6 0,-5 1 0,-6-7 0,-1-3 0</inkml:trace>
  <inkml:trace contextRef="#ctx0" brushRef="#br0" timeOffset="92">4443 13362 8088,'0'-11'0,"0"-2"82,0-2 0,1 2 179,3-2 1,2 2 574,6 2-458,-6 5 1,4-3-103,-2 5 1,6 0-209,1 4 0,5 1-47,-1 3 1,3 0 145,1 8 0,-2-2-385,-2 9 1,2 0 170,-6 4 1,1-4-228,-1 0 1,-6 0 147,3 4 0,-7-1-102,2 1 1,-4 0 85,1 0 1,-3-4 110,-1 0 0,-4 0 36,0 4 0,-4-2-51,0-2 1,-3-1 39,-5-3 1,2-1-9,-5 5 1,0-5-86,-4 2 1,4-4 77,0 0 0,5-6-229,-1-2 66,3-3-3,0-1 1,6-1-333,2-3 0,8 2-15,3-6 534,4 0 0,0-3 0,0-1 0</inkml:trace>
  <inkml:trace contextRef="#ctx0" brushRef="#br0" timeOffset="93">4854 13739 11916,'11'12'0</inkml:trace>
  <inkml:trace contextRef="#ctx0" brushRef="#br0" timeOffset="94">5368 13271 8201,'0'-11'-517,"-1"0"-645,-3 4 1341,2-3 1341,-3 3-619,0-4-364,4 5-118,-9 1-210,9 5 1,-8 1-48,5 3-87,0 7 0,3 8 103,-3 8 1,3 3-52,-3 8 1,3 4-145,1 8 0,5-3 132,2 2 0,2-3-392,-1-4 1,2-3 143,-2-5 0,1-3-165,-2-1 1,2-8 76,-5 1 1,1-8 56,-1 0 0,-3-2 35,3-2 1,-2-3-356,2-1-16,-3-4 391,4 2 0,-6-5-850,-3 0 959,3 0 0,-9-10 0,4-3 0</inkml:trace>
  <inkml:trace contextRef="#ctx0" brushRef="#br0" timeOffset="95">5219 13260 8140,'0'-23'-122,"0"4"122,0 0 0,2 5 172,1-1 0,4 6 112,4 1 1,1 2 270,-1-2 0,4 3-289,0 5 1,6 0-47,-2 0 1,1 5-263,-1 3 1,3 2 68,-3 1 1,1 4-162,-1 1 1,1 3 99,-4-4 0,-2 4-197,-7-4 0,2 4 51,-5-3 1,0-1 18,-4-4 1,-5 4 52,-3 1 1,-3-1 15,-5-4 0,2 3-100,-5-2 0,2 4 72,-2-8 0,-2 4-407,6-4 1,1-2-164,6 2 690,-2-5 0,4 7 0,-5-4 0</inkml:trace>
  <inkml:trace contextRef="#ctx0" brushRef="#br0" timeOffset="96">5699 13305 8096,'-6'-11'-1456,"1"5"1925,5 0-92,0 1 20,0 4 1,0-3-66,0 8 1,0 2-10,0 6 0,0-1-59,0 1 1,0 3 93,0 0 0,3 5-150,1 0 1,4 1-10,-4 2 0,1 0-154,-1 0 0,-3 3 129,3 1 1,1 0-455,-2-5 0,1 1 179,-4 0 1,4-4-346,0 0 1,1-5-257,-1 1-73,-3-2 79,4-2-106,-5-4-28,0-2 727,0-5 0,-5 0 0,-1 0 1</inkml:trace>
  <inkml:trace contextRef="#ctx0" brushRef="#br0" timeOffset="97">5608 13340 8126,'0'-18'0,"3"1"427,1 6-313,5-1 1,-3 1 464,6 0 1,1 0-119,2 4 0,3-2-78,4 5 0,1 0-141,0 4 0,4 2-142,-1 1 0,2 4 0,-1 4 1,-3 6-174,3 2 0,-4 2 69,-4 2 0,0 1-172,-8 3 1,3-2-136,-6 6 0,-3-6 172,-1 2 0,-4-2-116,-4 2 1,1-3 61,-4 3 1,-5-5 57,-3-3 0,-4 3 16,4-3 0,-6-1-3,2 1 0,-2-5-19,-2 1 0,0-4-119,0-3 1,5 1-142,3-5-340,3 0-545,0-4 1286,6 0 0,11-6 0,8 0 0</inkml:trace>
  <inkml:trace contextRef="#ctx0" brushRef="#br0" timeOffset="98">6144 13351 8061,'0'-11'0,"-3"-1"181,-1 1 0,1 4 965,7 4-672,-3 1-288,4 2 0,-3 2 135,2 1 1,-3 9-7,3 7 1,1 4-292,-2 3 1,3 4 155,-3 4 0,-1-1-402,1-3 0,-1 3 198,-2-2 1,1-3-419,3-2 1,-3-3 210,3-4 0,-3 1 31,-1-4 1,4-5-152,0-3-129,0-1-920,-4 5 680,0-6 720,0 4 0,0-9 0,0 5 0</inkml:trace>
  <inkml:trace contextRef="#ctx0" brushRef="#br0" timeOffset="99">6167 13614 8075,'0'-12'1399,"2"6"-1467,1 2 0,4 2 38,4-2 1,1 2 383,-1-1 1,5 1-70,3 2 0,3 0-286,1 0 1,-4 0-90,0 0 1,-1-1-198,1-3 1,1 3 0,-5-3 0,1 3-813,-5 1 549,0 0 0,0-1 16,-4-3 534,-2 3 0,-5-10 0,0 5 0</inkml:trace>
  <inkml:trace contextRef="#ctx0" brushRef="#br0" timeOffset="100">6179 13374 8168,'5'-17'0,"2"8"247,9-2 1,3 2 415,7-2 1,-2 3-647,3 1 0,-3 0 93,-1 0 0,0 0-298,0 3 1,0 3 187,-1-3 0,-4 3 0,-1 1 0</inkml:trace>
  <inkml:trace contextRef="#ctx0" brushRef="#br0" timeOffset="101">6921 13477 8177,'1'-7'164,"3"3"81,-3 3-1,10 1 301,-5 0-347,5 0 1,1 0 24,-1 0 1,4-4-16,1 1 0,4-1-250,-1 4 1,-1 0 101,1 0 1,-1 0-274,1 0 1,1-4 97,-5 0 0,0 0-1138,-3 4 134,-1 0 1119,1 0 0,-1 0 0,0 0 0</inkml:trace>
  <inkml:trace contextRef="#ctx0" brushRef="#br0" timeOffset="102">6955 13625 8177,'7'0'0,"3"0"320,-3 0 0,4 0 15,0 0 0,0-1 75,1-3 1,4 3-218,3-3 0,3 3 0,1 1 0,0-4-299,-1 0 1,5-1 121,0 1 1,1 2-298,-2-6 0,-2 5 227,3 0 54,-3 1 0,-1-3 0,0-1 0</inkml:trace>
  <inkml:trace contextRef="#ctx0" brushRef="#br0" timeOffset="103">8132 12574 8059,'-12'-5'-335,"5"4"394,-1-3 0,4 3 84,-3 1 1,4-1 220,-1-3-44,3 3 108,1-4-34,0 5-198,0 5 1,0 1-46,0 5 0,5 5 80,3-1 1,-2 6-207,2 2 1,-1 1 127,5 7 1,-5-5-98,1 5 1,-2-2 109,2 2 1,-3 2-302,-5-3 1,4-1-91,0 2 0,-1-6-106,-3 2 1,-1-7-75,-3-1 0,2-4 165,-6 4 1,0-5 124,-3 1 0,0-6-28,-1-1 0,0-4 148,-4 3 0,0-4-116,-3 1 1,-3-3 3,3-1 0,-2 0-46,-2 0 1,5 0-177,3 0 0,7-1 329,4-3 0,-2-2 0,0-6 0</inkml:trace>
  <inkml:trace contextRef="#ctx0" brushRef="#br0" timeOffset="104">8371 12791 8249,'-16'-6'0,"3"-3"1032,-2 5-104,7 1-659,-2 3 0,8 1-377,-6 3 1,4 2 323,-3 5 1,4 6 202,-1 2 1,-1 2-169,2 2-80,-1 0 1,4 0-184,0 0 0,1-2 65,3-2 1,-2 3-240,6-3 0,0-2 134,3-2 1,4-3-152,0 0 1,4-6 66,-3-2 1,4-3-13,-1-1 0,1 0 132,-1 0 0,3-5 7,-3-2 1,-3-4 118,0 0 1,-4-2-121,0-2 1,-5 1 145,1-5 1,-5 0-52,0-4 1,-6-1-218,-5-2 0,-7 0-78,-4-4 1,-7 4-196,0 0 0,-5 3 54,5 4 0,-4 7-152,8 9 0,-3-3 0,10 3 0,1 4 503,7 7 0,-4 7 0,5 3 0</inkml:trace>
  <inkml:trace contextRef="#ctx0" brushRef="#br0" timeOffset="105">8703 12734 8164,'-7'-16'274,"2"3"-263,5-3-8,0 9 684,0 2 1110,0 5-1263,0 5 1,0 2-157,0 4 0,0 5 62,0 4 0,2 5-142,1 2 1,-1 3-179,1-3 0,0 3-102,1-3 1,-3 1-258,3-2 1,-2-5-15,2 1 1,-3-6-335,3-1 0,-1-2-453,1-2 750,-3 0 1,5 0-1155,-2-4 584,-3-2-405,4 0 1265,-5-3 0,0 3 0,0-5 0</inkml:trace>
  <inkml:trace contextRef="#ctx0" brushRef="#br0" timeOffset="106">8828 12769 8066,'-6'-18'1188,"1"1"-242,5 6-283,0 4-602,0 2 0,0 7 197,0 1 1,4 5-11,0 7 0,1 3-232,-2 5 1,-1 5 77,1 2 1,3 0-377,-3 0 1,1-3-20,-4 3 0,4-5-278,0 2 0,1-7 319,-1-1 0,-2-5-95,6 2 0,-6-7-974,2-2 330,3-4 999,-6 7 0,9-9 0,-4 4 0</inkml:trace>
  <inkml:trace contextRef="#ctx0" brushRef="#br0" timeOffset="107">8874 12848 8066,'0'-17'83,"0"0"40,0 6 1,0 3 475,0 1-28,0 4 32,0-7-200,0 9 0,5-4-181,3 5 1,2 5 6,1 2 1,1 7-321,-1 1 1,2 6 91,2-2 0,-2 2-268,2 2 1,1 0 38,0 0 0,-1 0-131,-4 0 1,5-6 129,-1-1 0,0-4 98,-4 0 1,1-5 119,-1 1 0,1-6-101,-1 2 1,1-3 484,-1-1-239,0 0 0,1-5 299,-1-2 0,-4-3-71,-4-2 1,2-3 51,-1 0 1,0-6-72,-4 2 0,-1-6-83,-3-2 0,1-4-175,-4 0 1,0-1 123,0 2 0,-2-2-173,5 6 1,-3-1 68,3 4 1,0 2-1227,4 2 124,0 2-282,0 6 214,0 4 1,0 7 451,0 8 1,0 3 612,0 5 0,5 1 0,1 6 0</inkml:trace>
  <inkml:trace contextRef="#ctx0" brushRef="#br0" timeOffset="108">9525 12654 8092,'0'-6'-4,"0"2"131,0 8 0,0 2-80,0 6 1,0 0 462,0 4-214,0 1 0,1 6 117,3 0-375,-3 5 138,4-4 1,-5 8-99,0-5 1,2-1 130,1-3 0,-1-1-289,2-3 0,-3 1 90,-1-5 0,4 0-472,-1-3 1,1-5 114,-4 1 1,4-4-478,0 3 824,0-4 0,-4 2 0,0-5 0</inkml:trace>
  <inkml:trace contextRef="#ctx0" brushRef="#br0" timeOffset="109">9297 12746 8042,'5'-23'852,"1"5"1,12 2-714,5 4 1,1 1-223,6-1 0,-3 1 747,3-1 1,-3 1-221,3 0 0,1 3-198,3 0 0,-1 6-41,-2-2 1,-1 3-1113,-7 1 1,1 1-68,-9 3 0,-1 2 974,-6 6 0,2-6 0,-4-1 0</inkml:trace>
  <inkml:trace contextRef="#ctx0" brushRef="#br0" timeOffset="110">10439 12529 8140,'0'-7'-173,"0"2"871,0 5-29,0 5-489,0 2 1,0 9 215,0 3 0,0 3-156,0 1 1,0 3-188,0 1 1,0 5 34,0-2 1,0-1-104,0 2 1,0-2 50,0 1 1,0-2-184,0-5 0,0 0 96,0 0 1,3-5-65,1-3 0,1-2-35,-1-2 1,-3 0 37,3 1-449,-2-6 150,-2-1-1933,0-5 2344,-6 0 0,0 0 0,-5 0 0</inkml:trace>
  <inkml:trace contextRef="#ctx0" brushRef="#br0" timeOffset="111">10302 12586 8145,'0'-12'-153,"0"1"0,5 1 321,2 2 1,3-2 296,2 2 1,3 2-56,0-2 1,6 6 232,-2-2 1,6 3-442,2 1 1,-1 0 38,-3 0 0,4 0-152,-1 0 1,1 5 110,-4 3 1,-1 2-359,-3 1 0,-3 1-39,-4-1 0,-2 0-63,-3 1 1,-2 3-31,-5 0 0,-5 0 76,-2-3 0,-9 3-46,-3 0 1,-7 1 77,-5-5 0,2 0-77,-1 1 1,4-2-75,0-2 333,2 2 0,1-4 0,0 6 0</inkml:trace>
  <inkml:trace contextRef="#ctx0" brushRef="#br0" timeOffset="112">10770 12563 7805,'0'-6'1661,"5"1"-1024,-4 5-414,4 0 1,-5 1-32,0 3 0,0 2-108,0 5 1,0 6 61,0 2 0,4 2-197,0 2 0,0 4-4,-4 0 0,0 1 119,0-2 0,1-2-397,3 3 1,-3-3 182,3-1 1,-3-2-230,-1-2 1,0-2 118,0-6 1,1 1-354,3-1 404,-3 1 1,5-5-526,-6 1 10,0-6 724,0 4 0,-6-1 0,0 1 0</inkml:trace>
  <inkml:trace contextRef="#ctx0" brushRef="#br0" timeOffset="113">10701 12631 8084,'0'-17'0,"0"0"230,0 6 0,2 1-54,1 2 0,4-1 261,4 5 1,1-3-55,-1 3 1,4 0-203,0 4 1,7 0-8,1 0 0,0 1-109,3 3 0,2 4 42,-1 7 0,0-1-193,-5 5 1,0 0-46,-3 4 0,-2 0 117,-6 0 0,-3-1-157,-1 1 1,-4 0 47,1 0 0,-3 0-36,-1 0 1,-5-2 7,-3-2 1,-3-1-36,-5-3 0,3-2 97,-7 2 1,3-3 22,-2-5 1,-3 2 113,3-5 1,1 3-114,-1-3 0,9 0-45,-1-4 0,6 0 12,-3 0-1417,5 0 1515,-2 5 0,0-4 0,-1 5 0</inkml:trace>
  <inkml:trace contextRef="#ctx0" brushRef="#br0" timeOffset="114">11147 12540 8093,'-5'-6'-235,"3"-4"508,-3 8-266,5-3 354,0 5 1,0 10-142,0 6 0,0 4 171,0 3 0,0 3-109,0 1 1,0 4-60,0-5 1,0 5-121,0-5 0,4 5-188,0-5 0,1-3-79,-1-4 0,-3-5 126,3 1 1,-3-2-38,-1-1-44,5-1-213,-3 0 1,3-3-191,-5 0-634,0-6 622,0 3 1,-2-5-505,-1 0 1038,1 0 0,-3-5 0,5-1 0</inkml:trace>
  <inkml:trace contextRef="#ctx0" brushRef="#br0" timeOffset="115">11135 12666 8145,'-5'-18'25,"4"1"102,-3 6 0,3 0 256,1-1-121,0 1 130,0-1 490,0 6-629,5 1 0,1 11-46,6 6 0,-1-1-129,1 4 0,0 2 104,4-2 0,-4 4-274,3-4 1,-2 1 103,-1-5 0,-1 0-268,0 1 1,-3-2-16,0-2-100,-6 2 168,8-9 1,-7 4-335,4-5 289,-4 0 194,7-5 0,-5-1 98,3-6 0,2-3-78,-2 0 0,-2-4 97,2 4 1,-2-6-54,2 2 1,0-1 26,-4 1 1,4-1 19,-4 4 1,3 1 211,-3 4 260,0 4-332,-4 2 0,0 7 30,0 1 1,0 5-74,0 7 1,1 4 38,3 8 0,-3 0-40,3 7 1,-3-5-199,-1 9 0,4-9 38,0 5 1,1-6-77,-1 3 1,-3-10-111,3 2 0,1-7 14,-1-1 0,0-3-240,-4 0 169,5-1-1124,-4 1 905,4-6 1,-5 0 468,0-2 0,5-3 0,1 5 0</inkml:trace>
  <inkml:trace contextRef="#ctx0" brushRef="#br0" timeOffset="116">11604 12574 8138,'0'-11'-92,"0"0"1,0-1 658,0 1 11,5 4 361,-4 2-587,4 5 0,-4 7-22,3 4 0,-3 6-90,3 5 1,1 6-108,-1 3 0,1 2 137,-1 1 1,-3 0-349,3 1 0,-1-6-41,0-3 0,-1-2-25,1-1 1,0-5-33,1-3 0,-3-2 39,3-2 0,-3-3-329,-1 0 0,4-5-82,0 5-1475,0-5 2023,-4 2 0,-6-5 0,0 0 0</inkml:trace>
  <inkml:trace contextRef="#ctx0" brushRef="#br0" timeOffset="117">11604 12769 8110,'-7'-6'258,"2"0"1,10 0 427,3 2 0,6 3-278,1 1 0,5 0-119,-1 0 0,3 0-101,1 0 0,0-2 0,-1-1 0,1 0-405,0-5 197,0 6 1,-4-4-934,0 2 1,-5 1 585,1-4 1,-6 3 366,-1-4 0,-6 1 0,3-5 0</inkml:trace>
  <inkml:trace contextRef="#ctx0" brushRef="#br0" timeOffset="118">11626 12540 8178,'18'-16'0,"5"3"205,0-2 0,6 2 258,9 2 1,-2 3-124,2 0 0,-3 6-117,0-2 0,-2 1-747,-3 0 1,-2 1 50,-5-1 473,0 6 0,-1 4 0,1 4 0</inkml:trace>
  <inkml:trace contextRef="#ctx0" brushRef="#br0" timeOffset="119">7858 13465 8467,'0'-6'517,"0"1"-34,0 5-80,0-5-315,0 3 259,0-3 47,0 5-283,5 0 0,1 0 102,5 0 0,1 0-13,-1 0 0,2 0-35,2 0 1,2 0 12,2 0 1,2 0-23,-2 0 1,-1-3 36,1-1 0,0 0-185,4 4 1,-1 0 165,-3 0 1,2 0-174,-2 0 1,4 0 29,4 0 0,1 0 38,2 0 1,3-4-4,-3 0 1,9 1 1,2 3 0,0-2 16,1-2 1,-5 3 0,1-3 1,1-1 70,-1 1 1,2-1-53,-2 2 1,-2 1 55,6-1 1,4 0-42,3-1 0,6 3-165,-2-3 0,3-1 115,1 1 0,0-1-282,0 1 0,1 2 138,-1-6 1,-5 6 94,-3-2 0,-3 3-273,-4 1 1,1-2 201,-5-2 1,0 3-57,-4-3 1,1 3-16,-1 1 0,0 0 196,0 0 1,1 0-128,-1 0 0,0 0 2,0 0 0,2 1 85,2 3 1,-5-3 213,5 3 1,-5-2-218,5-2 0,-2 0 21,-2 0 0,0 0 74,0 0 0,5-4-28,-1 0 1,1-1-26,-1 1 1,-1 2-118,5-6 0,-2 4-3,2-3 1,1 0-4,-5 0 0,2-2 64,-2 5 1,-3-1-105,3 1 1,-2 3 69,-2-3 0,0 3-44,1 1 0,-2-4 56,-3 0 0,3 0 5,-2 4 0,2-1 29,1-3 1,1 3 114,3-3 0,-2 3-91,2 1 1,-1 0-33,1 0 1,-4 0-219,0 0 1,1 0 136,-5 0 0,-1 0-143,2 0 0,-1 0 85,5 0 1,-1 0 33,0 0 0,-2 0 70,2 0 0,-3 0 101,3 0 0,-1 0 51,-7 0 0,5 0-92,-4 0 1,3 0 58,-3 0 1,-1-4-67,-3 0 1,-1-3 67,-3 3 0,1-4-50,-5 4-31,0 1 1,-4 1 4,-4-2-20,-2 3-479,0-4-219,-3 5 1,-10 4 314,-7 0 0,-7 5-430,7-2 0,-5 3 805,1 2 0,-13-1 0,-4 1 0</inkml:trace>
  <inkml:trace contextRef="#ctx0" brushRef="#br0" timeOffset="120">8394 13751 8249,'7'0'-492,"-2"0"1,-1 9 1061,-1 2 1,1 8-242,-4 0 1,0 8-128,0 3 0,4-1 29,0 2 0,1-5-273,-1 5 0,-3-2 106,3 2 0,1-5-155,-1-7 1,3 3 86,-3-3 0,4-3-101,-5 0 0,3-4-381,-3 0-219,-1-6 19,3 4 176,-5-9-404,0 5 914,0-6 0,0-6 0,-5 0 0,-2-5 0</inkml:trace>
  <inkml:trace contextRef="#ctx0" brushRef="#br0" timeOffset="121">8417 13854 8249,'0'-18'0,"0"1"0,0 6 194,0-1 339,0 1 307,0 0-595,5 4 0,2 2-32,4 5 1,0 5-96,1 3 0,-1 2 165,1 1 0,-1 2-360,1 2 1,3-2 81,0 2 1,0-2-253,-3-2 0,-1 0 36,0-4 1,-3 2-416,0-5 412,-1 5 1,1-8 87,0 3 0,-5-3 87,5-1 1,-4-4-46,3 0 1,-4-4 238,1 0 0,1-2-112,-1-2 0,3 0 130,-3-4 0,4 2 39,-5-5 0,3 0-85,-3-3 0,-1 4-14,1 3 0,3 2 304,-3 1-293,6 6 1,-6 1-21,4 5 0,-4 6-49,1 6 1,1 6 38,-1 8 0,-1 0-125,-3 4 0,2 1 44,1 3 1,-1-1-152,2-3 0,-3 3-233,-1-2 0,0-3 151,0-2 0,0-5-187,0-2 1,0-5 103,0 1 0,0-3-376,0 0 4,0-6-434,0 4 1109,5-8 0,-4 8 0,4-4 0</inkml:trace>
  <inkml:trace contextRef="#ctx0" brushRef="#br0" timeOffset="122">8965 14219 8249,'0'-11'0,"0"3"172,0 0 95,0 1 1,0-5 11,0 1 1,0 3 33,0 1 0,0-2 139,0-6 0,4 1-311,0-5 1,0 0 58,-4-4 1,1 0-174,3 0 1,-2-4 94,6 1 1,-4-2-260,3 1 0,0 3 105,0-3 0,2 1-87,-5 3 0,4-1-83,-4 9 241,4-6 164,-6 9-140,3-5-54,0 11 47,-4 1 1,5 10-83,-2 2 1,-1 5 75,4 3 0,0 3 44,0 5 0,4 4-73,-4 4 0,3 2-6,2 1 1,-5-1-116,1-2 0,0 0 121,3-4 1,-3-2-228,-1-6 0,-3 2 70,4-6 1,-5 0-650,5-3-115,-5-1-373,2 0 741,-5-4 1,0-1-561,0-2 1092,0-3 0,-5 4 0,-2 0 0,-4 2 0</inkml:trace>
  <inkml:trace contextRef="#ctx0" brushRef="#br0" timeOffset="123">8988 14105 8249,'8'-10'0,"-1"2"0,1-1 368,3 5 0,1-1-117,-1 1 0,5 3-149,-1-3 0,5-1 47,-1 1 1,3-3-167,1 3 1,-1-4-706,1 5 0,-1-1 434,-3 4 1,1-5 287,-5-3 0,1-2 0,-5-1 0</inkml:trace>
  <inkml:trace contextRef="#ctx0" brushRef="#br0" timeOffset="124">9365 13819 8258,'0'-11'252,"0"-1"253,0 1-80,0 5-173,0 1 1,0 6 88,0 3 0,0 2-57,0 5 0,1 6-204,3 2 1,-1 3-7,4 0 1,-3 2-103,4 3 1,-4-3-423,3 3 0,-4-4 307,1-4 1,-2 1-383,2-5 1,-3-3-77,3-5-54,-3 1 162,-1-2 1,0 1-469,0-4 961,-5-1 0,-1 3 0,-6-5 0,-4-10 0,-2-3 0</inkml:trace>
  <inkml:trace contextRef="#ctx0" brushRef="#br0" timeOffset="125">9274 13785 8258,'0'-18'0,"4"2"88,-1 4 1,6 1 189,-1-1 0,2 2 33,1 3 1,1-2 148,-1 5 1,1 0-183,-1 4 1,4 0-1,1 0 1,3 0-58,-4 0-143,5 5 1,-3 2-65,2 4 0,-2 2-23,-1 2 0,-7-1-396,2 5 0,-7 0 219,0 4 0,-3-4-150,-1 0 0,-5-4 112,-3 4 1,-2-1 103,-1 1 1,-5 3 75,1-3 0,-4-2 12,4 2 1,0-3 195,3 3 1,2-5-57,2 1 0,3-1-1,5 1 1,0-2-72,0 2 1,5-6 11,3-2 0,3 0-18,5 0 1,-2 2-15,5-5 1,-4 4-31,4-5 0,-1 1-14,1-4 0,1 0-223,-5 0 0,4 0 67,-3 0 1,3-1-475,-4-3 0,0 2 237,-4-6 1,1 6 420,-1-2 0,6-3 0,1 1 0</inkml:trace>
  <inkml:trace contextRef="#ctx0" brushRef="#br0" timeOffset="126">9879 13796 8258,'-5'-17'616,"4"0"0,-6 7 315,4 2-696,1 3 0,-4 1 24,2 1 0,-1 0 0,-3 7 0,-2 0-76,3 7 1,0-1-182,0 9 0,0 4-128,0 4 0,-3 1 194,2-2 1,2 0-139,-2 4 0,5-3-55,0 3 0,0-4-313,-1 0 0,3-5 106,-3-2 1,4-5-15,4 1 0,-1-4 209,4-3 0,1 1 53,3-5 1,1 3 37,-1-3 1,4 0-76,1-4 1,-1 0 121,-4 0 0,4-4-60,1 0 0,-1-5 192,-4 2 1,-1-3 24,-2-2 0,-3 1 56,-5-1 1,0 1-154,0 0 0,-1 3 26,-3 0 0,-6 4-121,-5-3 0,-6 4 94,2 0 0,2 1-451,-2 2 0,5 4 174,-2 0 1,7 5-775,2-2 531,4 4 460,-2 0 0,10 0 0,2 1 0</inkml:trace>
  <inkml:trace contextRef="#ctx0" brushRef="#br0" timeOffset="127">10130 14208 8258,'-6'-12'0,"-3"5"832,5-1 1262,0 5-1155,4-2 313,0 5-3125,-5 0 1726,4 0 1,6 0-1,8 0 1</inkml:trace>
  <inkml:trace contextRef="#ctx0" brushRef="#br0" timeOffset="128">10382 13648 6882,'0'-6'-48,"0"1"1476,0 5-1228,0 5 1,0 1 90,0 5 0,0 6-1,0 2 1,0 6-51,0 2 0,3 3-11,1-3 1,0 5-200,-4-2 1,1 2 142,3-2 0,-3 0-293,3-4 1,1-2 44,-1 3 0,4-8 6,-5-4-53,6 3 1,-6-5 39,4 2-69,-4-2 1,2-6 12,-5 1 97,0-6-2,0 3-3706,0-5 3749,-5 0 0,-1 0 0,-6 0 0</inkml:trace>
  <inkml:trace contextRef="#ctx0" brushRef="#br0" timeOffset="129">10347 13694 8030,'0'-12'-1656,"0"6"2024,0-4 1,2 7 394,1-4-650,-1 4 0,8-2 41,-3 5 0,0-4 43,0 0 0,5 1-12,3 3 1,2 0-28,-2 0 0,3 0-27,4 0 0,-3 0-83,0 0 0,-1 0-98,1 0 1,-2 3 111,-6 1 1,1 5-41,-1-1 1,-3 2 65,-1 1 0,-4 1-181,1-1 0,-4 4 47,-4 0 0,0 5-108,-7-5 1,0 4 120,-8-4 0,0 0-119,-4-3 1,1 0-65,-1 4 1,0-8 113,0 4 0,5-4-1081,3-1 460,2 3 723,7-8 0,1 3 0,5-5 0</inkml:trace>
  <inkml:trace contextRef="#ctx0" brushRef="#br0" timeOffset="130">10736 13637 7464,'0'11'33,"0"0"1,0 6 212,0 2 1,0 4-160,0 3 0,0 0 74,0 4 1,0-4-33,0 0 0,0 2-53,0-1 0,0-1-165,0-3 0,0-1 153,0-3 1,1 1-167,3-5 0,-3 1-44,3-5 1,-3 1 120,-1-1 0,0-3 26,0-1-58,0-4-410,0 2-247,0-5-262,0 5 976,0-4 0,0 3 0,0-8 0,-5-2 0,-1-6 0</inkml:trace>
  <inkml:trace contextRef="#ctx0" brushRef="#br0" timeOffset="131">10736 13842 8279,'-7'-11'-302,"2"-6"351,0-1 1,4 1 67,-3 1 1,3 8 488,1 0 45,0 5-217,0-2-255,5 5 0,1 5-190,6 3 0,-5-2 173,1 2 0,-1 0-246,5 3 1,-1 0 68,1 1 0,-1-2-91,1-2 0,-1 0-66,0-4 1,-3 4 21,0-4 1,-5 0 69,5-4 1,-4 3-18,3 1 0,-4 0 0,3-4 35,-2 0 106,-3-5 1,8-1-72,-5-6 0,1 1 140,-1-1 0,-1 1-31,4-1 0,-3 0-25,4-4 1,-5 3 11,5-7 0,-4 7 94,3-3 0,-3 5 102,4 3-132,-6-2-62,9 9 1,-9-3 7,6 8 0,-5 2 132,5 6 0,-5 4-134,0 3 0,0 4 8,1 4 0,-3 2-122,3 5 0,-3 0 69,-1 1 0,1-5-166,3 1 0,-3-6 116,3 2 1,-2-5-163,-2-3 1,1-2 27,3-6 1,-3 1 76,3-1-102,-3-4-185,-1 3-134,0-9-480,0 4-1584,0-5 2560,0-5 0,0 4 0,5-15 0,1 4 0</inkml:trace>
  <inkml:trace contextRef="#ctx0" brushRef="#br0" timeOffset="132">11204 13762 8279,'0'-18'510,"-5"2"-7,4 10-236,-5-5 1,6 11 57,0 0 0,4 7-16,0 8 0,1-1-189,-1 5 1,-3 4 99,3 3 1,1 5-175,-1-4 19,0 4 1,-3-7-246,3 3 1,-3-3 95,3-1-1,-2-4-83,2 0 1,-1-5 60,4 1 0,-4-6-78,1-1-140,-3-1-418,-1 0 50,0 3-353,0-9-507,0 4 1553,0-5 0,-5 0 0,-1-5 0,-6-1 0</inkml:trace>
  <inkml:trace contextRef="#ctx0" brushRef="#br0" timeOffset="133">11204 13956 8279,'-6'-5'-1743,"0"4"1932,6-9 0,2 9 800,2-3 0,2 1-287,5-1 1,2 3-248,2-3 0,-1 3-338,5 1 0,2 0 56,5 0 0,-2-1-202,3-3 1,-3 1-77,-1-4 1,-5 4-331,-3-1 1,1-1 163,0 2 1,-2-2-725,-7 1-133,3 2 1,-8-4 1127,1 2 0,-6-2 0,-4-5 0</inkml:trace>
  <inkml:trace contextRef="#ctx0" brushRef="#br0" timeOffset="134">11181 13751 8279,'5'-12'0,"-2"2"162,4 3 1,6-2 355,6 5 0,3-5-19,0 1 1,5 2-186,0-2 0,3 5 151,-3-5 0,3 4-215,-3-3 0,0 4-208,-5-1 1,1 3-341,0 1 0,-9 0-643,-3 0 1,-3 1 940,0 3 0,2-3 0,-4 4 0</inkml:trace>
  <inkml:trace contextRef="#ctx0" brushRef="#br0" timeOffset="135">14801 7355 7995,'0'-11'0,"0"3"15,0 0 1,-1 5 128,-3-5 1,2 5 79,-6 0 0,4 1 41,-3 2 0,-1 0 0,-3 0 1,-2 0-141,-2 0 1,-2 9 99,-2 3 1,-4 3-146,1 0 0,-1 3 98,-4 5 1,7 1-122,1 2 1,5-1 44,-1 1 1,2 2-132,1-1 0,6 3-70,2-3 1,4 3-74,4-3 0,2 0-104,6-4 1,1-1 97,2 1 1,-1-1 0,5-3 0,-1 1 69,1-5 1,2-3-30,-2-5 1,3 0 38,1 0 0,-1 0-37,1-4 1,-4-1 19,0 2 1,0-4 3,4-4 0,0-3 41,0-4 0,-5 3-17,-3 1 1,-2-1 146,-2-3 1,-1-5-96,-2 1 0,-3 0 323,-5 4-201,0-1 0,0 1 54,0-1 1,-5 5 63,-3-1 1,2 6 143,-2-2 1,4 3 343,-3 1-433,4 0 1,-3 0-84,2 0 0,3 5 6,-3 2 0,3 3-138,1 2 0,0-1 84,0 1 0,0 0-97,0 4 1,1-4-70,3 3 1,-2-2-132,6-1 1,0-1-53,3 0 0,4 1 92,1-1 0,4-1 18,-1-2 0,-1-3 31,1-5 1,0 0 32,4 0 0,-1-1-11,1-3 1,-1 1 120,-3-4 1,1-5-47,-5-3 0,1-1 114,-5 0 0,-1 3 115,-2-7 0,-3 3-57,-5-2 0,-1-3-8,-3 3 0,-8-2-85,-7-2 0,-6 4-25,-2 0 0,-6 8-102,-1 0 0,0 7-238,-4 0 0,3 4 88,5 4 1,7 3-463,8 4 642,2 5 0,7-3 0,1 4 0</inkml:trace>
  <inkml:trace contextRef="#ctx0" brushRef="#br0" timeOffset="136">15418 7652 8096,'0'-11'214,"0"4"1,-1-2 401,-3 6-262,3-1 0,-6 4 51,4 0 0,0 0-113,-4 0 1,4 5-32,-1 2 0,-1 5-25,1 3 1,-3 4-48,3 8 0,0-2-36,4 6 0,0-5-199,0 5 0,0-5 12,0 5 0,0-6-273,0 2 1,4-7-100,0-1 0,3-5 241,-3 1 1,1-2-242,-1-2 0,-1-3 139,4 0 1,-3-6-1022,4 2 290,-6-3 500,3-1 0,-5-1 209,0-3 1,0-2 288,0-6 0,0 1 0,0-5 0,0-2 0</inkml:trace>
  <inkml:trace contextRef="#ctx0" brushRef="#br0" timeOffset="137">15384 7778 8096,'-1'-11'512,"-3"4"59,3-3-352,-5 8 1,8-3 31,2 5 0,-2 2 29,6 1 0,-1 4-44,5 4 0,3 4-196,0 1 0,4 3-75,-4-4 1,6 5-106,-2-1 0,2-2 208,2-2-164,-5 3 2,4-6 0,-6 5-84,3-6 0,-1-3-77,-3 0 402,-2-6 0,3 3-192,-4-5 339,-1 0 0,-5-5 16,-2-3 1,-2-2-2,-2-1 0,0 0-81,0-1 1,-2-4-23,-2-3 0,-2-3 52,-5-1 0,-1 3-58,1-3 1,-1 3-181,1-7 1,1 0 93,2 5 1,3-4-512,5 7 0,0 3 102,0 0-945,0 4 567,0 0 188,0 6-1185,0-4 832,0 9 378,0-5 1,1 6-466,3 0 925,-2 6 0,8 0 0,-4 5 0</inkml:trace>
  <inkml:trace contextRef="#ctx0" brushRef="#br0" timeOffset="138">15795 7641 8052,'0'-7'679,"0"-3"-223,0 9-196,0-4 1,0 6-40,0 3 1,4 3-4,0 9 0,5 0-15,-2 3 0,0 4-24,0 0 1,-3 0-1,4 3 0,-2 2-410,2-1 176,2 0 1,-5-2 269,2-2-929,3 2 400,-8-12-43,3 3-221,0-4 185,-4-1-151,4-4-356,-5-2 603,0-5 1,-5-11-1,-1-1 1</inkml:trace>
  <inkml:trace contextRef="#ctx0" brushRef="#br0" timeOffset="139">15738 7629 8052,'6'-11'168,"-1"-1"1,0 2 353,3 3 0,2-2-179,2 5 1,3 0 13,0 4 0,5 0-169,-1 0 1,3 5-1,1 3 1,0 2-127,0 1-31,-1 6 0,1-3 375,0 5-952,-5 0 453,-2 4 0,-4 0-386,-1-1 356,1 1 1,-6-4 12,-2 0 0,1-1-17,-1 1 1,-2 3 153,-6-3 0,-2-3 4,-5-1 0,-2 2 62,-2-2-94,-3 0 1,-5-3 0,0-1 0,4 1 0,0-1 1,1-1-351,-1-2 1,7 1-53,4-6-350,5 1 0,0-4 27,6 0 725,4 0 0,4-5 0,1-1 0</inkml:trace>
  <inkml:trace contextRef="#ctx0" brushRef="#br0" timeOffset="140">16195 8017 7950,'7'0'1174,"1"0"-247,-5 0-28,2 0-176,0 0 247,-4 0 406,4 0-4478,-5 0 3102,0-5 0,-5 4 0,-1-4 0</inkml:trace>
  <inkml:trace contextRef="#ctx0" brushRef="#br0" timeOffset="141">16720 7504 8156,'0'-12'-658,"0"1"814,0-1 0,0 5 555,0-1-210,0 5 120,0-2-23,0 5 0,0 5-344,0 3 0,0 7-102,0 4 1,0 4 122,0 4 0,4 2-186,0 5-121,0 6 83,1-5 1,-3 6-98,6-3 1,-4-3 80,3 3 1,0-2-76,0-2 0,3-3 26,-2-1 1,-2-8-184,2 1 0,-2-4-11,2 0 1,1-3 27,-5-4 0,1-2-289,-2-3 255,-1-2-323,3-5-816,-5 0 1,-1-5 893,-3-2 1,1-3 458,-4-2 0,-1-4 0,-3-2 0</inkml:trace>
  <inkml:trace contextRef="#ctx0" brushRef="#br0" timeOffset="142">16572 7618 8156,'-2'-16'-7,"-1"1"1,1-1 104,-1 1 12,6 2 119,-1-4 0,12 6 307,-3 0 1,4-1-188,0 1 1,1-1-66,7 1 1,-2 3-71,10 1 1,-5 4-1,5-1 1,-2 3-367,1 1 128,3 0 0,-9 1-253,3 3 214,-3 2 0,-5 10 52,0-1 1,-9 5-127,2-1 1,-8 2 56,-1-2 0,-1 5-108,-2-5 1,-7 5 71,-4-5 0,-2-1 29,-6 1 0,-4-5-196,-3 1-2,-1-2-44,4-2 1,0-3-948,1-1 1276,4-4 0,-4 7 0,4-4 0</inkml:trace>
  <inkml:trace contextRef="#ctx0" brushRef="#br0" timeOffset="143">17211 7538 8113,'-5'-7'-35,"4"2"392,-4 0 61,5 4-61,-5-4 0,3 5-40,-3 0-109,5 5 0,0 3 115,0 7 1,4 3 32,0 4-224,0 1 0,-4 4 59,0 0 0,4 4-2,-1 0 1,3-2-70,-3 1 1,-1-3-26,1 4 0,2-6-245,-1 2 1,1-3-395,-1-1 285,-3-6 84,10 5 0,-10-9-129,3 2 0,1-6-73,-1-2 1,1 0-655,-2 0 209,-1-2 73,3-5 749,-5 0 0,-5 0 0,-2 0 0</inkml:trace>
  <inkml:trace contextRef="#ctx0" brushRef="#br0" timeOffset="144">17120 7583 8070,'0'-22'295,"0"4"139,0 3 1,5 3-206,3 5 1,6-2-108,1 5 1,0-4 270,-4 4 1,6 1-161,2 3 1,3 5 196,0 2-226,1 9 1,0 1-135,0 6-36,0 0 1,0 4 90,-1-1 0,-4 5-194,-3-5 0,-3 5-27,-5-4 0,0 4-35,-3 0 0,-3-2-36,3 1 0,-8-4 101,-4 0 0,-2-1-64,-1-3 1,-6 0 44,-2-3 0,1 1-129,-1-5 0,2 1 22,-2-5 0,2-1-163,6-2 1,-1 1 3,1-5 0,3-1-877,1-3 140,4 0 1088,-2-5 0,10-1 0,1-5 0</inkml:trace>
  <inkml:trace contextRef="#ctx0" brushRef="#br0" timeOffset="145">17577 7618 8034,'-7'-12'779,"-3"1"-520,9 5-306,-4 0 40,5 6 210,0 0 85,0 6 0,1 5 7,3 8 1,-3 4 210,3 3 0,1 4-274,-1 4 1,0 0-85,-4 0 0,4 1-281,-1-1 106,1-5 1,-4 3 47,0-5 0,1-5-155,3-3-54,-3-5 1,5 3-146,-6-6 1,1-3-275,3 0-163,-3-6-299,4 3 1069,-5-5 0,5-5 0,1-1 0</inkml:trace>
  <inkml:trace contextRef="#ctx0" brushRef="#br0" timeOffset="146">17554 7835 9031,'11'0'241,"1"0"1,-1 0 220,1 0 0,3 1-288,0 3 1,4-3-66,-4 3 1,4-3-650,-3-1 274,-1 0 200,1-5 1,-3 3-1292,2-6 680,-2 5 677,-2-7 0,-4 4 0,-2-6 0</inkml:trace>
  <inkml:trace contextRef="#ctx0" brushRef="#br0" timeOffset="147">17588 7629 8034,'0'-11'592,"0"-1"20,0 1-268,5-1-123,2 1 0,4 3 505,0 1-297,1-1-256,4 2 1,2-3-188,5 5 1,0-3-80,0 3 1,-1 0-339,1 4 0,0 0-84,0 0 1,-1 0-1150,-3 0 1664,2 0 0,-3 5 0,5 1 0</inkml:trace>
  <inkml:trace contextRef="#ctx0" brushRef="#br0" timeOffset="148">18136 7652 7961,'-6'-6'2385,"1"1"-2218,5 5 0,1 0 178,3 0 0,-1 0 113,4 0 1,1 0-241,3 0-205,1 0 182,-1 0 0,0 0-346,1 0 131,4 0-24,2 0 0,4-2-18,-3-2 1,1 3-132,-5-3 0,4 2-347,-3-2 0,-1 3 72,-4-3 1,1 3-249,-1 1 0,-3 0-883,-1 0 1599,-4 0 0,7 0 0,-4 0 0</inkml:trace>
  <inkml:trace contextRef="#ctx0" brushRef="#br0" timeOffset="149">18159 7812 8446,'12'-5'1108,"-1"4"504,0-3-1041,6-3 0,1 6-49,5-3 1,-1-2 61,1-2-590,5 3 1,-4-4-133,3 6 0,-3-5-362,-1 4 1,-4 0-677,0 4 0,-5 0 1176,1 0 0,3 0 0,0 0 0</inkml:trace>
  <inkml:trace contextRef="#ctx0" brushRef="#br0" timeOffset="150">19096 6955 8119,'0'-11'0,"0"-1"19,0 1 160,0 0 0,0 3 430,0 0-60,0 6 302,0-3-316,0 5 0,0 5-262,0 2 1,0 9-60,0 3 0,0 6 30,0 2 0,5 4-65,2 0 0,4 2-118,0 1 0,0-3-98,1-1 42,-1-5-114,1 8 0,-2-8-154,-3 1 1,2-2 33,-5-1 1,0-4-102,-4 0 0,0-5-5,0 1 1,0-2-96,0-1 1,-5-5 81,-3 1 1,-2-4-13,-1 3 0,-6-3-685,-2 4 680,3-6 0,-6 3-7,3-5 1,-3 0 371,0 0 0,-1 0 0,5 0 0,1 0 0</inkml:trace>
  <inkml:trace contextRef="#ctx0" brushRef="#br0" timeOffset="151">19347 7115 8083,'-11'-11'840,"4"4"-625,-3 2 0,5 7 156,-3 1 0,-1 5 238,6 7-345,-1 3 1,4 5-163,0 0 1,0 0 243,0-1-322,0 6 1,0-4-153,0 3 1,4-3 88,-1-1 1,6-4-152,-1 0 1,2-5 95,2 1 1,0-7-112,3-4 0,-2-3 0,2-1 90,3 0 0,-4 0 0,5 0 1,-4-5 52,4-3 1,-5-6 160,2-1-131,-4-5 0,-2 6 62,-2-5 1,-3 0 11,-5-4 1,0-1-134,0-3 0,-5 2-1,-3-6 0,-7 6-244,-4-2 161,-2 8 0,-2 3-206,0 4 171,-5 6 1,3 1-5,-6 5 0,7 5-439,1 3 653,5 2 0,12 6 0,1 2 0</inkml:trace>
  <inkml:trace contextRef="#ctx0" brushRef="#br0" timeOffset="152">19655 7092 8130,'-3'-11'217,"-1"0"0,0 3 1030,4 0-1226,0 6 11,0-3 439,0 5 1,1 5-304,3 2 1,-1 9-1,4 3 1,-3 3 58,4 5 1,-6-3-115,2 3 0,-2 1-24,2-2 1,-3 5-270,3-4 0,-1-5-550,1-3 423,-3-5 0,4 8 0,-4-11-219,3 1 1,-3-1-396,3-3-528,-3-3 1449,-1 5 0,0-4 0,0 6 0</inkml:trace>
  <inkml:trace contextRef="#ctx0" brushRef="#br0" timeOffset="153">19781 7127 8032,'0'-18'23,"0"3"1,0 6 5,0 1 9,0 6 321,0-3 1,1 5-118,3 0 0,-1 5 95,4 2 1,-3 8 191,4 4-304,-6 3 1,7 2-244,-5 3 1,1-3 85,-1 3 1,-3 0-273,3 0 0,-2-4 149,2-4 1,-3-5-200,3 1 1,-3-2-28,-1-2 0,2-1-490,2-2 198,-3-3-19,4-5 9,-5 0 392,0-5 0,0-1 212,0-6 0,0-3-97,0 0 0,-4-5 316,0 1 0,0-3 8,4-1 1,-3 0 143,-1 0 0,0 1-158,4-1 174,-5 5-102,4-4 431,-4 10-180,5-5 0,0 10 243,0-1-219,0 5-433,0 9 1,5 2-184,2 11 1,5-3 55,3 3 0,-1 0-199,5 4 0,-4-1-605,4 1 544,0-5 1,0 4-213,0-3 310,-5-3 1,7 1-21,-6-6 0,0-1 70,-4-2 0,1-3 87,-1-5 0,1 0 181,-1 0 1,-3 0-29,-1 0 1,-3-1 212,4-3 1,-6-3 290,2-4-387,-3 0 0,-1-5 258,0 1-280,0-5 0,0 2-71,0-5 1,-3-3 46,-1-1 0,-5-1-78,1 1 1,2 3-192,-2-2 1,6 3-100,-2 4 1,-1 2-785,1 6-475,0-1 487,4 6-937,0 1 575,0 5 562,0 5 720,0 6 0,0 7 0,0 5 0</inkml:trace>
  <inkml:trace contextRef="#ctx0" brushRef="#br0" timeOffset="154">20272 7081 8058,'-6'-11'605,"1"-1"-405,5 6 73,0 1 0,1 5-82,3 0 0,-3 9 208,3 2 1,1 8 428,-1 0-409,5 3-171,-8 0 1,5 3-159,-2 1-78,-3-2 38,4 4 0,-5-5-123,0 0 0,2 0 70,1 0 0,-1-6-234,1-1 0,-1-4 65,-2 0 0,1-5-402,3 1-797,-3-6 435,4 4-202,-5-6 1138,5-6 0,-4-5 0,5-7 0</inkml:trace>
  <inkml:trace contextRef="#ctx0" brushRef="#br0" timeOffset="155">20101 7081 7976,'7'-11'331,"1"-1"1,5 4 415,6 1 1,6 1-521,2-2 0,3-2-41,-3 2 1,3 2 572,-3-2-441,5 1 1,-8 0-687,2 3 0,-1 3 189,-3 1 0,-3 1 179,0 3 0,-5 3 0,3 4 0</inkml:trace>
  <inkml:trace contextRef="#ctx0" brushRef="#br0" timeOffset="156">21026 6910 8011,'0'-12'-463,"0"1"261,0-1-1,0 1 783,5 5 22,-4-5 239,4 10-303,-5-4-403,0 5 0,4 6 82,0 6 0,0 4-7,-4 7 0,3 5 29,1 3 1,1 2-224,-1 1 1,-3 4 26,3 0 0,1 0-99,-1-4 1,0-1-173,-4-2 0,4 0 132,0-4 0,-1-4 46,-3-4 1,4-5 58,0 1 0,0-2-145,-4-2 1,1-1-8,3-2-715,-3-3-79,4-5 644,-5 0 0,-10 0 1,-3 0-1</inkml:trace>
  <inkml:trace contextRef="#ctx0" brushRef="#br0" timeOffset="157">20969 6921 8011,'0'-16'43,"0"3"1,5-2-44,2 7 0,4-2 0,0 2 0,4-1 578,0 2 0,7 2-189,1 5 0,0-4-105,3 0 0,0 0-87,0 4 0,-2 2-150,3 1 1,-3 4 55,-1 4 1,-6 1-136,-6-1 1,0 4-84,-3 0 1,-3 6 109,-1-2 0,-4 1-114,-4-1 1,-6 3 40,-5-3 1,-7 2-142,-1 2 0,0-4 51,-3 0 0,2-4-76,1 4 1,1-6-159,3-1 0,3-1-860,4-3 1262,1-3 0,-1 5 0,1-4 0</inkml:trace>
  <inkml:trace contextRef="#ctx0" brushRef="#br0" timeOffset="158">21437 6955 8011,'-6'-7'58,"2"-1"163,3 6-327,1-9 450,0 10 135,0-4-427,0 5 83,0 5 0,0 3 25,0 7 1,0 0 14,0 8 1,0-3-128,0 7 1,1-2 156,3 2-141,-3-3 0,5 4-64,-2-5 1,-3-2 44,3-2 1,1 2-181,-1-6 1,0 0-283,-4-3 285,0-1 0,0 1 26,0-1-524,0-5 408,0 4 0,0-7-386,0 5 188,0-6-332,0 3 752,0-5 0,-5 0 0,-2 0 0</inkml:trace>
  <inkml:trace contextRef="#ctx0" brushRef="#br0" timeOffset="159">21426 7001 8011,'-8'-18'64,"0"3"32,6 2 0,-3 2 15,5-1 0,0 5 324,0-1-133,5 6 0,-3-3-108,6 5 1,0 1 28,3 3 0,-1 2-105,-2 5 1,2 1-171,-3-1 1,4 1-89,0-1 1,0 1 92,1-1 1,-1-3-91,1-1 1,-5 0 76,1 0 0,-4 0-186,3-4 221,-4-1 0,3 3-250,-2-5 243,-3 0 21,4 0 0,-1-5-78,0-3 67,5-2 0,-7-3-30,6-2 0,-4 2 29,4-2 0,-5 2 38,5 2 0,-4 1-57,3 2 47,-4-2 22,7 9 1,-7-4 97,4 5 1,-4 6-7,1 5 1,-2 2 176,2 6 1,-3 4 36,3 4 0,-3 4-82,-1 0 0,4-2-161,0 1 0,1-3 50,-1 4 1,-3-7-107,3-2 0,1 1 29,-1-4 0,1-2-151,-1-2 1,-3-2 4,3-2 0,1-3 75,-1-1 1,-1-3-702,-3 4 286,0-6-884,0 3 83,0-5 1,-1-3 1223,-3-1 0,-2-5 0,-6 3 0</inkml:trace>
  <inkml:trace contextRef="#ctx0" brushRef="#br0" timeOffset="160">21848 6990 8011,'0'-12'-221,"0"1"215,0-1 23,0 6 1,0 0 8,0 2 0,1 3 468,3-3 145,-3 2 1,6 8-257,-3 1 0,-3 10-8,3 5 0,1 5-158,-1 4 0,-1 3-10,-3 0 0,4-3-349,0 3 141,0-8 0,-4 6-43,0-5 0,0-4 118,0-4 0,4-5-221,-1 1 1,1-2 30,-4-2 1,4-3-595,0-1 257,0-4-1143,-4 2 1262,0-5 0,-5-5 1,-2-2-1</inkml:trace>
  <inkml:trace contextRef="#ctx0" brushRef="#br0" timeOffset="161">21814 6990 8011,'6'-17'156,"1"4"39,-4-2 0,4 2-199,4 2 0,2 3-56,2 1 1,-1 4 1019,5-1-571,0 3 1,4 1-184,0 0 1,0 1-50,-1 3 1,1 4-261,0 7 70,0 3 0,-1 5 74,-3 0 0,0 1-36,-8 2 0,2 0 44,-9 4 0,-2 1-170,-6 3 0,-2-4-235,-6 1 216,-4-6 10,-2 3 0,-5-6 93,1-3 1,-1 1-40,0-5 0,4 0-91,0-3 1,1-5 53,-1 1 1,-1-2-417,4 2-553,1 2 516,4-9 566,4 5 0,7-6 0,7 0 0</inkml:trace>
  <inkml:trace contextRef="#ctx0" brushRef="#br0" timeOffset="162">22339 6921 8011,'-6'-18'250,"1"2"406,5 9-378,0 2 1,0 7 195,0 1 1,0 8-167,0 4 1,0 10 44,0 2 0,0 2-222,0 5 1,0-2 1,0 6 0,1-4-32,3-3-132,-3 2 87,4-9 1,-4 4-366,3-5 269,-2-6-285,8 5-31,-9-9 0,8 3-71,-5-4 1,1-6-938,-1-2 184,-3-3 1180,4-1 0,-5-5 0,0-1 0</inkml:trace>
  <inkml:trace contextRef="#ctx0" brushRef="#br0" timeOffset="163">22271 7138 8011,'0'-8'205,"0"1"1,1 4 356,3-1 1,2 3-295,6 1 1,3 0-224,0 0 0,1 0 98,0 0 0,1 0-128,6 0 1,-1 0-725,-3 0 390,2 0 91,-8-5 0,7 4-149,-4-3 0,-1 3 377,-4 1 0,1-5 0,-1-2 0</inkml:trace>
  <inkml:trace contextRef="#ctx0" brushRef="#br0" timeOffset="164">22305 6932 8011,'11'-11'0,"1"-3"266,-1 3-184,6-3 1,0 7 1,6-4-119,0 0 0,4 3 62,-1 0 0,1 6 160,-4-2 0,0-1-234,0 1 0,-1 0-239,1 4 286,-5 0 0,-1 5 0,-6 2 0</inkml:trace>
  <inkml:trace contextRef="#ctx0" brushRef="#br0" timeOffset="165">19039 7721 8111,'0'-7'421,"0"1"-392,0 2 126,0 3 165,0-4-75,0 5 17,5 0-158,1 0 1,2 0-35,-1 0 0,-3 0 43,4 0 1,-1 0-32,5 0 0,-1 0 195,1 0-137,-1 0-48,5-5 1,-2 3 98,5-1-102,0-4 0,4 5 140,0-6-137,0 5 1,4-5 6,-1 4 1,1-4 6,-4 4 1,-2-1-29,-2 1 0,3 3-133,-3-3 1,3 2 24,0-2 12,-4 3 0,4-4 22,-3 5 0,-1 0-18,1 0 0,0-4 109,3 0 1,1 0-60,0 4 1,1 0-15,3 0 1,-2-4 45,6 1-43,-1-1 0,1 3 9,-1-3 0,-1 3-161,2-3 173,2 2-57,-9 2 1,8-1 0,-6-3 0,1 3 31,-4-3 0,0 3-3,-1 1 0,1 0 33,0 0 1,0 0 9,0 0 1,1 0-11,3 0 1,-2 0 8,5 0 0,0-4 61,0 0-85,3 1 1,-5 3-78,2 0 1,3 0 82,-2 0 1,1 0-142,-2 0 0,3 0 124,-3 0 0,0 0-133,0 0 0,-3 0 82,3 0 16,-4 0 0,5 0-16,-4 0 1,3 0 84,-3 0 0,4 0-16,-5 0 0,5 0 12,-5 0 0,5 0-48,-5 0 1,6 0 9,-1 0 0,-2 0 29,1 0 1,-3 0 4,3 0 0,-3 0-9,3 0 1,-3 0-1,4 0 0,-1-2 23,4-1-42,-5 1-3,9-3 1,-7 5 253,7 0-240,-2 0 0,2-1 204,0-3-111,5 3 1,-8-4-78,3 5 0,2-4 14,-2 0 1,1 0 52,-1 4 1,-2-3 4,2-1 1,-1 0 61,1 4-116,-8-5 0,11 4-35,-11-3 48,11 3-477,-16 1 477,13-6 0,-10 5 10,3-3 1,2 2-50,-3-2 1,-1 1 9,2-4 0,-6 3-20,2-4 0,1 6-108,-2-2 1,1-1-94,-4 1 670,0 0-475,-6-1 1,4 4 75,-6-3-101,0 3 58,-3 1 0,-1 0 0,0 0 0,1 0-67,-1 0 0,-3 0 8,0 0 0,-5 0-291,5 0-475,-6 0-2726,4 0 2815,-17 0 677,4 0 0,-20 5 0,3 1 0</inkml:trace>
  <inkml:trace contextRef="#ctx0" brushRef="#br0" timeOffset="166">19484 7972 8201,'-5'-7'-879,"4"2"1037,-4 15 0,5-1 173,0 10 0,0 6-162,0 5 0,0 3 34,0 1 1,0-3-116,0-1 1,3-4-149,1 0 1,0-2 160,-4-1 1,1-5-31,3-3 1,-3-2-109,3-2-78,-3 1 173,-1-1-169,0 0 0,2-3-137,1 0-489,-1-6 34,3 3-264,-5-5 504,0 0 463,-5 0 0,3 0 0,-3 0 0</inkml:trace>
  <inkml:trace contextRef="#ctx0" brushRef="#br0" timeOffset="167">19461 8109 8201,'0'-12'-1450,"0"1"2315,0 0-14,0-1-182,0 1-484,0 4 0,1 2 24,3 5 0,-1 2 15,4 1 1,0 0-288,0 5 1,3 0 89,-2 8 1,-2-4-231,2 4 166,0-4 0,-1 0-277,1-1 0,-4-1 175,3-2 0,-3 1-361,4-5 196,-6 4 228,8-6 0,-7 3-107,5-5 119,-6 0 65,8 0 1,-7-4 318,4 0-155,1-5-3,-2 3 1,1-7 49,-3-2 0,1 1-48,2-5 0,2 0-51,-5-4 1,5 4 30,-2 0 1,0 6 164,0 2-163,-4 0 1,3 9-45,-2-2 0,-3 6-53,3 5 69,-3 6-117,-1 10 1,2 1 16,1 3 0,-1-2-3,2 5 0,-3 0-159,-1 0 1,0 2 68,0-6 1,0 1-227,0-4 1,0-1 159,0-3 0,0 1-101,0-5 0,0-3-353,0-5 207,0 1 0,0-2 1,0 0-729,0-2 1116,0-2 0,5 8 0,1-4 0</inkml:trace>
  <inkml:trace contextRef="#ctx0" brushRef="#br0" timeOffset="168">19849 8417 8192,'0'-11'0,"0"3"90,0 1 0,0-1 184,0-4 1,0 5 89,0-1 0,2 1 101,2-5 0,-3 0-247,3-4 0,1 2-13,-2-5 0,3 4-211,-3-4 0,-1 0 101,1-4 0,-1 0-236,-2 0 101,0-4 0,4 2-76,-1-1 1,1 2 82,-4 1-57,0 5 1,1-2 55,3 5 1,-3-1 75,3 5 0,-1 0 62,1-1 138,-3 6-185,9 1 15,-9 5 0,8 1 45,-5 3-79,5 7 0,-3 7 10,6 5 0,-1 1-25,1 3 1,-5-2-31,1 5 0,-1 0-9,5 0 0,-1-1-7,1-2 1,-1-7-101,0 3 146,1-8-19,-1 7 0,1-10-371,-1 4 215,-5-4 0,3-4-455,-5 0 0,1-5-110,-1 5-434,-3-5 576,4 7 575,-5-9 0,-5 9 0,-1-4 0</inkml:trace>
  <inkml:trace contextRef="#ctx0" brushRef="#br0" timeOffset="169">19895 8314 8185,'0'-7'165,"0"-1"0,5 6 15,3-2 0,2-1 281,1 1 0,2 0-188,2 4 0,3-4-39,5 1 1,0-5-397,0 4 0,-1-4 121,1 5 0,0-2-1194,0 1 828,-5 3 0,2-5 407,-5 6 0,1-5 0,-5-1 0</inkml:trace>
  <inkml:trace contextRef="#ctx0" brushRef="#br0" timeOffset="170">20226 8017 8157,'0'-7'0,"0"-1"224,0 6-239,0-3 824,0 15-474,0-3 1,2 15-43,1-3 0,-1 3-117,2 0 0,1 5-126,-2 0 1,2 3-231,-1-3 1,-2-1-209,1-3 271,-1 0 87,-2-5 0,3 2-597,1-5 152,0-4-737,-4-1 540,0-4 672,0 0 0,0 5 0,0-5 0</inkml:trace>
  <inkml:trace contextRef="#ctx0" brushRef="#br0" timeOffset="171">20146 7972 8157,'8'-10'294,"0"2"194,-1-2 0,5 9-139,-1-3 1,1 3 84,-1 1 1,2 0-163,2 0 1,0 3-31,8 1 1,-7 5-313,7-1 96,-2 2 77,-4 1 1,1 1-239,-3-1 117,-7 6-30,7-5 0,-12 5 3,4-6 0,-4 4-4,1 1 0,-4-1-195,-4-4 0,1 4 64,-4 1 0,-1 0-51,-3-1 1,-5-2 159,1 2 37,0-2-10,4-2 1,0 5 170,4-1-189,-3 0 206,8-3-168,-3-1 1,5 0 67,0 1 0,0-5 119,0 1 0,2-2-88,1 2 1,4 1 4,4-5 0,-3 3-47,-1-3 3,1 0 4,3-4 0,2 1-226,2 3-19,-2-3 1,4 4 0,-6-5-306,0 0 1,-2 0-302,3 0-40,-3 0 851,7 0 0,1-5 0,0-1 0</inkml:trace>
  <inkml:trace contextRef="#ctx0" brushRef="#br0" timeOffset="172">20672 8029 8157,'0'-18'127,"0"3"0,0 2 328,0 2 1,0-1-244,0 1 0,0 3 181,0 1 348,-5 4-249,-2-2-321,1 5 0,-4 1-192,2 3 1,-3 6 112,-4 6 1,2 5-120,-2 2 0,-2 0 63,2 3 0,0 2-215,3-1 0,5 3 126,-1-3 0,4 0-28,-3-4 0,4-1-360,-1 1 192,3-5 111,1 4 0,1-10-84,3 4 100,-3-4 1,10-2 125,-4-2-54,3 2 1,2-9 50,-1 3 1,4-3 12,1-1 1,3 0-21,-4 0 0,1-5 21,0-2 0,-4 0 109,3 0-127,-2-1 0,-3-7 133,-2 0 0,1 0-101,-5 3 9,-1 1 0,-3-1 12,0 1 0,-5 1-56,-2 2 1,-7-1 3,-1 5 1,-1 1-148,5 3 1,0 0-249,-1 0 1,1 1-357,-1 3 332,6-3 421,1 9 0,0-4 0,-2 6 0</inkml:trace>
  <inkml:trace contextRef="#ctx0" brushRef="#br0" timeOffset="173">20854 8371 8157,'-6'-6'822,"1"1"-412,5 5 2003,0 0-3240,5 0 827,-4 0 0,10 0 0,-5 0 0</inkml:trace>
  <inkml:trace contextRef="#ctx0" brushRef="#br0" timeOffset="174">21083 7938 8157,'0'-12'-37,"0"4"81,0 1 13,0 4 95,0-2 128,0 0 1,1 4-31,3-3 1,-3 4-48,3 4 0,1 6 25,-1 5 0,1 7-172,-1 1 108,-3 0 1,8 8-70,-5-4 1,1 3 54,-1-3 1,-3 3-209,3-3 0,1 0 157,-1-4 0,1-2-55,-1-2-67,-3 3 1,4-10 24,-5 4 0,0-4-114,0 0 1,4-5-547,-1 1 360,1-5-453,-4 7-603,0-9 835,0 4 0,-1-5-397,-3 0 916,3 0 0,-9 0 0,3 0 0</inkml:trace>
  <inkml:trace contextRef="#ctx0" brushRef="#br0" timeOffset="175">21014 8006 8157,'0'-15'-64,"0"0"0,0-1 0,0 5 0,0 0 204,0-1 0,5 1 250,3-1 1,2 1-117,2-1 1,0 2 122,4 3 1,-2-4-248,5 4-16,0 2 0,3-2-16,1 4-84,-5 1 1,4-3 69,-3 5 0,-2 0-108,2 0 0,-5 5 87,2 3 1,-4 2-201,0 2 1,-2 3 46,-2 0-29,-3 5 139,-5-7 1,0 9-215,0-3 195,-5-3-99,-2 6 1,-8-6-183,0 3 0,-6-2 78,2-6 1,-2 1-152,-2-1 0,4-1-30,0-2 1,4 1-902,-4-6 1264,5 6 0,-8-7 0,4 3 0</inkml:trace>
  <inkml:trace contextRef="#ctx0" brushRef="#br0" timeOffset="176">21483 7972 8157,'0'-12'-134,"0"1"294,0 0 1,0 3 73,0 0 257,0 6-67,0-8-182,0 8 0,0-4 0,0 2 1,1 3-29,3-3-139,-3 8 1,5 2 109,-2 6 1,-3 4-110,3 3 0,1 3-11,-1 1-39,0 5 0,-3-4-60,3 2 1,-3 2 63,3-1 1,-1-1-49,0-3 0,-1-1 35,1-3-55,-1 3 1,-2-10-184,0 3 0,1-2-68,3-1-324,-3-6-283,4 4 360,-5-9-363,0 4 286,-5-5 1,3-3 612,-6-1 0,0-5 0,-3 3 0</inkml:trace>
  <inkml:trace contextRef="#ctx0" brushRef="#br0" timeOffset="177">21414 8006 8157,'0'-11'0,"0"-1"0,0 5 419,0-1-238,5 0 1,-2 1 243,4-1 1,2 2-113,6-2 1,-1 2-217,5 2 85,0 3 0,1-4 23,-1 5 0,0 1-166,3 3 0,1-2 160,0 6 1,-1 0-60,-3 3 0,1 2-340,-5 2 120,0-2 73,-3 8 0,-1-4-102,1 2 55,-6 2-46,4-3 0,-8 1 18,1 0 0,-3 0 44,-3 4 0,-4-4-161,-4 0 0,-6-4 138,-2 4 0,-2-4-16,-2 5 0,0-7-137,0 3 183,-5-4 0,4 0-37,-3-1-359,8-4 189,-2 3-333,13-9-252,-7 4 1,9 0-175,-1-4 997,2 4 0,5-5 0</inkml:trace>
  <inkml:trace contextRef="#ctx0" brushRef="#br0" timeOffset="178">21871 7949 8157,'0'-11'0,"0"3"91,0 0 0,0 4 545,0-3 83,0 4-298,0-7 319,0 9-236,0-4 0,0 6-245,0 3 0,0 4-160,0 7 1,0 3 117,0 4 0,0 1-80,0 0 1,0 4-207,0-1 69,0 1 61,0-4 0,0 0-6,0-1-75,0 1 1,4 0-619,0 0 467,-1-5 1,-1-2-126,1-4 1,-1-1-594,2 1 78,-3-1-217,4-5-151,-4 4 522,4-8 265,-5 3 0,0-6 392,0-3 0,0-3 0,0-4 0</inkml:trace>
  <inkml:trace contextRef="#ctx0" brushRef="#br0" timeOffset="179">21825 8143 8157,'2'-10'84,"1"2"1,0-1 43,4 6 1,-3-5 165,4 4 1,0 0 375,3 4 1,4-1-559,0-3-231,1 3 168,0-4 1,1 5-123,2 0 0,1 0 174,-5 0 0,4 0-100,-4 0 1,1 0-273,-5 0-675,1 0-609,-1 0 778,0 0 777,-4 0 0,-2-5 0,-5-1 0</inkml:trace>
  <inkml:trace contextRef="#ctx0" brushRef="#br0" timeOffset="180">21837 7938 8157,'5'-12'0,"2"1"56,9-1 1,1 1 107,6-1 0,0 5 1028,0-1-480,0 1-364,0 0 0,-2-2 394,-2 6-500,3-1-398,-4-1 0,1 3-402,0-1 0,-5 3 558,1 3 0,-3 4 0,0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10587 4979 8211,'0'-11'-924,"0"0"809,0-1 0,-4 1 353,1-1 0,-1 1 174,4 0 1,-4 3-64,0 0 1,-1 2 530,1-2-549,3-2 0,-8 8 8,5-6 0,-1 6 157,1-2 286,3 2-151,-4 2-373,0 0 0,2 6-121,-4 1 0,3 8 84,-4 4 0,5 8 98,-5 4 1,5 5-57,0 2 0,1 7-78,2 0 0,0 2-126,0 7 1,0-6-123,0 1 1,0-2 87,0-1 0,5 0 155,3-1 1,-2-4-444,2-3 1,-2 1 106,2 0 1,-2 0 4,-2-1 1,-3-4 104,3 0 0,-3-1-309,-1-6 1,-3 1 133,-1-1 1,-5-7-307,1 3 0,2-8 98,-2 0 1,5-7-466,-5-4 1,0 1 170,-3-1 1,-4-2-28,-1-6 750,-4-2 0,-3-11 0,-6 0 0</inkml:trace>
  <inkml:trace contextRef="#ctx0" brushRef="#br0">10233 5596 8211,'0'-6'185,"0"0"660,0 2 0,5 2 0,3-1 0,6 1-324,1 2 1,5 0-34,-1 0 0,3 0-162,1 0 0,3 0 169,1 0 0,0 0-108,-4 0 0,-1 0-159,1 0 1,0 0-125,0 0 1,-5 0-216,-3 0 0,1-3-601,0-1 0,-5 0 434,-3 4 1,-5-4-1370,5 0 880,-5 1 767,2 3 0,-10 5 0,-2 1 0</inkml:trace>
  <inkml:trace contextRef="#ctx0" brushRef="#br0">10850 5802 8220,'-12'0'-203,"6"-5"1,1 3 856,0-3 1,4 4 280,-3-3-359,3 3-312,1-4 0,1 5-138,3 0 1,2 4 133,5 0 1,2 4-248,2 0 1,-2 2 57,2 2 1,-2-1-53,-2 0 0,3-3-363,-2 0 1,2-4 160,-7 3 0,2-3-429,-1 4 1,-2-6-74,-2 2-211,-3 2 0,4-3 896,-5 4 0,5-4 0,2 2 0</inkml:trace>
  <inkml:trace contextRef="#ctx0" brushRef="#br0">11090 5825 8220,'0'-8'0,"0"0"305,0 6-88,0-3 1,0 4 155,0-3 187,0 2 47,0-3 548,0 5-1144,0 5 1,-4 2-95,0 4 1,-5 1 145,2-1 0,0 0-619,0 1 1,0-1 288,0 1 1,-2-1-429,5 1 1,-4-5 172,5 1 1,-1-1 42,4 5 0,0-5-202,0 1 681,0-5 14,0 7 1,0-8-202,0 6 786,0-6-405,0 4 815,0-6-126,0 5-337,0 1 0,4 5-164,-1 1 1,1-1 122,-4 1 0,0 3-134,0 0 0,4 2-110,0-2 0,0-1 27,-4 5 0,3-4-40,1 4 1,0-5-123,-4 1 1,4-2 105,0-2 1,-1-3-298,-3 0 1,2-5 8,1 5-401,-1-5 273,3 2-1585,-5-5 923,5 0-120,-4 0 225,4 0-1098,-5 0 1839,0-5 0,5-2 0,2-4 0</inkml:trace>
  <inkml:trace contextRef="#ctx0" brushRef="#br0">11307 5710 8223,'0'-7'0,"0"-1"591,0 6 101,0-3 125,0 5 1,0 5-382,0 2 1,0 5-136,0 3 0,0 4-14,0 8 0,0-1-78,0 9 1,0-6-173,0 9 1,0-5 81,0 5 0,1-3-146,3 0 0,-3-1-201,3 0 0,1-1 154,-1-2 1,1-5-72,-1-7 1,-3 2-38,3-6-479,2 0 207,-5-4-310,4 1-394,-5-6 354,0-1 0,2-5 804,1 0 0,-1-10 0,3-3 0</inkml:trace>
  <inkml:trace contextRef="#ctx0" brushRef="#br0">11478 5847 8186,'0'-6'302,"0"0"181,0 2 0,1 3 312,3-3-534,-3 3 0,9 6 278,-2 2 1,-2 7-128,2 2 1,3 4-121,5-1 0,-1 6-143,-4 2 1,5 3-183,-1-3 1,0 3 43,-4-3 0,1 0 184,-1-4 1,1-2-345,-1-2 1,-1-2 86,-2-6 1,1 1-390,-5-1 0,3-3-77,-3-1-530,0-4 1,-3 2-115,3-5-426,-3 0 1598,4 0 0,-5 0 0</inkml:trace>
  <inkml:trace contextRef="#ctx0" brushRef="#br0">11752 5859 8079,'-1'-10'0,"-3"2"495,3 3 105,-4 5-286,5-5 442,0 4-406,-5-4 0,2 10 439,-5 2-493,1 9 0,-6 1-12,-2 6 1,2 5-71,-2 3 1,-2 3-177,2 4 0,-4-3 160,4 3 1,-4-6-741,4-1 0,-1-7 368,5-1 0,1-6-1126,2-5 0,3-1 1300,5 1 0,-5-6 0,-1-1 0</inkml:trace>
  <inkml:trace contextRef="#ctx0" brushRef="#br0">12414 4831 8268,'0'-6'1488,"0"1"-786,0 5-459,-5 0 1,3 1 16,-6 3 0,1 3 28,-5 9 1,0 1-17,-4 6 1,4 5-1,-4 3 0,2-2-1,-1 1 1,3 4-16,-4 4 0,4 7 16,0 1 0,-3-1-1,0 5 1,-1-2-192,5 1 1,3-2 190,1 3 1,4-3 0,-1-1 0,3-1-1249,1 1 1,1-2 404,3-2 0,0-6 396,8-6 0,-4-4 94,8 0 0,-4-5 83,0-2 1,3-5-47,0 1 1,0-3-29,-3 0 1,-1-5-72,1 1 497,-1-5-1094,1 2 350,-1-5 210,0 0 0,-3 0-2035,0 0 1566,-1 0 1,3-5 649,-2-3 0,2-2 0,-4-2 0</inkml:trace>
  <inkml:trace contextRef="#ctx0" brushRef="#br0">12552 5539 7989,'-6'-11'401,"5"4"1,-4 1 186,5 2-139,0 3 0,-1-4-57,-3 5 1,3 5-103,-3 3 1,3 7-100,1 4 1,0 0-45,0 4 0,0-3 193,0 7-344,5-8 0,1 2 231,6-3-871,-1 0 491,0-2 0,5-4 5,-1-1-449,0-5 405,2 0 0,-3-6-40,5 0 0,-5 0 107,1 0 0,-3-6-115,0-1 0,-1-3-70,1-2 0,-1-3-35,1 0 0,-5 0-59,1 3 357,-6-4 0,5 0 177,-4 1 1607,-1 0-728,3 14-285,-5-4-326,0 5-535,0 10 76,0 2 0,0 13 105,0 1 7,0 3-33,0 6 0,0 0 98,0 3-107,5-2 0,1 8-22,6-2-958,-6 3 985,4 5 0,-4-3 25,6 3-235,-1 2 227,1-5 1,-2 0-201,-2-5 76,2-1 1,-9-4 283,3-3 0,-3-3-130,-1-1 1,0-7-127,0-8 1,-5-2 72,-3-1-57,-2-6 0,-6-1-106,-3-5 1,-3-1-434,-1-3 383,0-2 1,1-10 492,-1 1 0,5-10-620,3-2 1,7-2 113,4-5 1,4-2-76,4-6 293,2 3 0,11 0 0,1-2 0</inkml:trace>
  <inkml:trace contextRef="#ctx0" brushRef="#br0">13145 5048 7834,'0'-11'-267,"-5"-1"873,4 1 1,-4 3 346,5 1 41,0 4-369,0-2-370,0 5 1,0 5-3,0 3 0,4 7-16,0 4 0,-1 8-14,-3 3 0,0 7 93,0 1 1,0 5-260,0-1 1,0 2-75,0 2 1,0 3-96,0 1 1,0 1-349,0-2 1,0-6 346,0 3 0,0-5-218,0-3 0,0-1 126,0-11 0,4-3-162,0-4 0,0-5 64,-4 1 1,4-6-429,-1-1 1,1-4-523,-4 3 1321,5-4 1,2 2 0,4-5 0</inkml:trace>
  <inkml:trace contextRef="#ctx0" brushRef="#br0">13328 5391 8233,'0'-12'706,"0"6"-262,0-4 0,5 8 55,3-1 0,-2 1 20,2 2 1,-1 5 51,5 3 0,1 6-157,2 1 0,-3 9-158,4-1 1,0 8-7,-1-1 0,4-1-295,-3 2 1,-1-2-43,-4 1 1,1 2-124,-1-5 0,1-2-18,-1-6 0,-1 2-8,-2-6-1100,2 0 555,-4-4-1517,1 1 1153,3-6 1145,-9-1 0,4-5 0,-5 0 0</inkml:trace>
  <inkml:trace contextRef="#ctx0" brushRef="#br0">13625 5425 8134,'-6'-6'214,"-1"-3"-117,4 5 0,1-1 224,-1 1 1,0 3-142,-1-3 1053,3 3-762,-9 6 1,7 2 238,-4 9-268,-1 6-131,-9 3 0,4 11-254,-7-1 10,7 6 0,-9 0-438,3 5 0,1-4 320,-1 0 0,1-7-363,-1-1 1,4-5 232,7-6 1,0-5-1946,4-3 2126,0-2 0,4-7 0,0-1 0</inkml:trace>
  <inkml:trace contextRef="#ctx0" brushRef="#br0">13808 4945 8264,'0'-11'0,"0"-1"857,0 6-25,0 1 1277,0 5-1587,0 5 0,5 6-92,3 9 1,2 1-34,1 2 0,4 5-144,1 2 0,0 5-121,-1 3 1,-1-3 74,5 3 0,-5-1-139,1 1 0,2-1-78,-2 5 1,0-4 62,-3 4 0,-2-4-306,-2 4 0,-2-4 114,-2 4 1,-3-6-247,3 2 0,-3-6-9,-1-1 284,-5-1 1,-1-1-142,-6-2 0,1-3-993,-1-1 835,1-5 1,0-2-875,-1-4 1,-1-1 1282,-2 0 0,3 1 0,-5-1 0</inkml:trace>
  <inkml:trace contextRef="#ctx0" brushRef="#br0">14539 5471 8028,'6'-7'527,"-1"2"-229,0 5 0,-2-4 149,4 1 83,1-1-245,3 4 0,1 0 344,-1 0-324,1 0 0,-1-2-123,1-1 1,3 1-94,0-1 0,2 1-14,-2 2 1,-1 0 92,5 0 1,-4 0-626,4 0 0,-5-1 304,1-3 0,-2 3-961,-2-3 0,-3 3 34,0 1 1080,-6 0 0,3 0 0</inkml:trace>
  <inkml:trace contextRef="#ctx0" brushRef="#br0">14550 5596 8028,'0'7'625,"0"3"-194,5-9 0,2 8-125,4-5 0,0-1 158,1-3 0,-1 4-82,1 0 0,4 0-141,3-4 0,3 0-183,1 0 1,-1 0-201,1 0 1,1-1-952,3-3 0,-2 3 293,6-3 800,-6-3 0,3 1 0,-5-5 0</inkml:trace>
  <inkml:trace contextRef="#ctx0" brushRef="#br0">16183 4294 8147,'0'-11'395,"0"4"-214,0 2 0,-1 2 181,-3-1 122,3 0-288,-4 4 0,4 0 197,-3 0-66,-2 0-85,-1 5 1,-3 1-47,4 11 1,-6 4 45,1 6 0,1 9-15,2-2 0,3 4 135,5 0-829,0-2 493,0 8 1,1-5 202,3 3-507,2 3 229,6-5 1,-1 1-213,1-3 204,-1-3 1,-3-2 22,-1-2 1,-4-3-85,1-5 1,1-4-516,-1 0 1,-1-5 250,-3 1 1,-5-2 381,-2-2 0,-9 6 0,-1 0 0</inkml:trace>
  <inkml:trace contextRef="#ctx0" brushRef="#br0">15669 4888 8147,'18'-11'163,"4"4"1,-3-2 365,7 6 1,7-5 163,6 4 0,6-3-252,-3 3 0,5-1 130,-5 1 0,-1 3-174,0-3 0,-5 3-335,-2 1 1,-1-4 240,-6 0-1506,-6 0 932,1 4 1,-9 0-739,2 0-218,-8 0 1,-1 1 1226,-6 3 0,-6-2 0,0 3 0</inkml:trace>
  <inkml:trace contextRef="#ctx0" brushRef="#br0">16286 4820 8171,'6'0'326,"0"0"1,-5 0 38,3 0 390,-3 0-404,9 5 1,-7 1 197,4 5 0,1 2-141,3 2 0,1-1-29,-1 5 1,4 0-137,1 4 1,0 4-218,-1 0 0,-2 0-68,2 0 0,2-3-77,-2 3 0,0-4 3,-3-4 1,-1 1-270,0-5 0,0 0-978,-4-3 634,3-1-445,-3 1 361,-1-6 813,4-1 0,-9-5 0,5 0 0</inkml:trace>
  <inkml:trace contextRef="#ctx0" brushRef="#br0">16606 4831 8061,'-6'-11'490,"-5"4"144,10 2-256,-4 5 276,0 0-322,-1 5 1,-6 3 33,1 7 0,-1 3-53,1 5 1,-4 5-189,0 2-63,-1 8 0,1-2-18,0 2 1,0-3-303,3 0 1,1-5-556,-1 0 1,5-5 435,-1-3 0,4 0-1495,-3-7 983,4 0 889,-2-3 0,5-6 0,0-1 0</inkml:trace>
  <inkml:trace contextRef="#ctx0" brushRef="#br0">16720 4820 8161,'0'-7'832,"0"2"-394,0 5 0,0 5 50,0 3 1,4 2-122,0 1 1,3 1 86,-3-1 0,5 5-541,-1-1 0,1 4 115,-2-4 0,3 2-773,-2-2 0,2-3 448,2 4 1,-5-7-698,1-2 0,-4-4 40,3 0 954,-4-1 0,7 3 0,-4 1 0</inkml:trace>
  <inkml:trace contextRef="#ctx0" brushRef="#br0">16937 4900 8161,'0'-7'1179,"0"2"-701,0 5-220,-5 0 0,-1 5 321,-6 3 1,1 3-121,-1 4 1,1 3 105,0 5-298,-1 0 1,0 1-271,-4 3 62,4-3 1,-5 8-46,6-6 0,-1 5 110,1-5 0,1 5-1105,2-5 699,-2-4 0,9-4 63,-3-3-1629,3-7 544,1 7 1304,0-9 0,10 6 0,2-1 0</inkml:trace>
  <inkml:trace contextRef="#ctx0" brushRef="#br0">17645 4214 8049,'0'-11'286,"0"5"400,0 0-209,0 1 0,-1 4-189,-3-3 0,2 3-18,-6 1 1,4 1-6,-3 3 0,-1 2-74,-3 6 1,-5 4 54,1 3 1,-5 4 29,1 4 0,1 2-92,-1 5 1,1 2-3,-1 2 1,1-1-196,3 5 1,4 0 39,-1 3 1,2 3-299,6-2 0,-1 2 237,1-6 1,3 3-28,-3 0 0,4 1-73,4 0 1,3-6-175,4-2 1,0-3-253,1-5 1,3-2 250,0-5 0,1-4-686,-5 0 1,4-6 409,0-2 0,4-1 585,-3-6 0,9 0 0,-1-4 0</inkml:trace>
  <inkml:trace contextRef="#ctx0" brushRef="#br0">17737 4717 8126,'6'-18'737,"-1"7"-4,-5 0-592,0 10-120,0-4 144,5 5 0,1 1 10,6 3 1,-1 3-1,1 4 1,-1 4-11,1 0 0,3 10 662,0-3 0,4 4-277,-4-3 0,2 3-1051,-2 1 1,-2 0 195,2-5 1,-2 0 36,-2-3 1,0 1-688,1-4 0,-2-1-140,-2-4 1095,2-4 0,-4 3 0,6-4 0</inkml:trace>
  <inkml:trace contextRef="#ctx0" brushRef="#br0">18034 4648 8037,'0'-17'648,"-6"5"-33,5 7-315,-4 0 1,4 4-57,-3-3 1,2 4 203,-6 4 0,4 7-96,-4 8 0,1 4-166,-5 4 1,1 2 57,0 5 1,-2 0-571,-2 1 0,2-1-114,-2 0 0,6-1-389,1-2 0,2 0-230,-2-4 0,-1-2 94,6-6 965,-1 3 0,-1-9 0,-2 3 0</inkml:trace>
  <inkml:trace contextRef="#ctx0" brushRef="#br0">18102 5059 9573,'0'12'790,"0"1"-459,0 2 1,-1 1 185,-3 3 1,1 3-271,-4-3 1,4 2-364,-1 2 0,-1-1-116,2-3 1,-1 1-534,4-5 0,0 1-264,0-5-599,0 1 1628,0-6 0,5 4 0,1-4 0</inkml:trace>
  <inkml:trace contextRef="#ctx0" brushRef="#br0">18330 4763 8094,'-3'-12'0,"-1"1"837,0-1-77,4 6-151,0-4 201,0 8-26,0-3-371,0 5-376,0 5 1,1 2 282,3 4-780,-3 6 412,10-5 1,-6 6-539,2-3 0,3-2 277,-2 2 0,2-3-105,2-5 0,-5 2-155,1-5 570,-1 0 1,5-5 61,-1-3 1,-3 1 30,0-4 0,-2-1-13,1-3 0,2-1 208,-5 1 0,4 3 388,-4 1-303,4-1-140,-6-3 228,3 4 9,0-3-121,-4 9-442,4-4 324,-5 5 3,0 0-566,0 5 261,0 6 1,0 8 196,0 8-65,0 2 0,0 5 217,0 1-216,0 4 1,0 1 29,0 6-817,0 0 782,0 0 0,-1-2 75,-3-2-475,3 2 250,-4-3 1,5-1-441,0-1 299,0-4 118,0-1 1,0-3-12,0-1 91,0-4 0,-4-2 251,0-5-299,-5-5 745,3 2 0,-5-9-565,-1-4 1,2-3 452,2-3 0,-2-1-124,3-8-1080,-4 3 397,0-12 1,0 3-98,-1-5 0,1-1-546,-1-2 714,6-4 0,1-4-183,5 0 369,0 0 0,5-6 0,1 0 0</inkml:trace>
  <inkml:trace contextRef="#ctx0" brushRef="#br0">18673 4260 8051,'0'-18'-33,"-5"2"283,4 4 1,-4 5 1107,5-1-693,0 6 328,0-4-582,0 6 1,5 2 226,2 2-261,4 2 1,1 7-105,3 2 1,-1 4 39,5 7-81,0-1-493,4 8 333,0 1 101,-5 1 1,2 10-119,-5-3 1,1 3 146,-5 5 0,-1-6-623,-2 6 0,-3-6 240,-5 6 1,0-1-519,0-3 0,-10 3-96,-5-3 1,-6-4-350,-2 4 0,-4-8-820,-4 0 1964,-2-3 0,-2 1 0,-1-1 0,-1 0 0,0-6 0,-1-4 0</inkml:trace>
  <inkml:trace contextRef="#ctx0" brushRef="#br0">15704 5608 8066,'0'-7'43,"0"2"1272,0 5-907,5-5-63,1 4 6,0-4 46,5 5-206,-5 0 0,5 0 55,1 0 1,0 0-13,4 0 1,0 0-18,3 0 0,3 0 31,-3 0 0,7 0 6,5 0 0,2 0-59,1 0 1,3 0-113,-3 0 0,7 0 66,-7 0 1,4-1-1,0-3 1,-1 2-164,5-1 1,0 1 96,4 2 1,-1-1-176,1-3 0,0 3 49,-1-3 1,1 3-216,0 1 1,3-4 195,1 0 0,3 1 60,-4 3 0,6 0 89,-2 0 1,3-2-73,1-2 1,0 3 60,0-3 0,1 2-315,-1-2 0,0 3 56,0-3 95,0-2 0,0 4 133,0-1-243,0-4 201,0 6 1,0-8 52,1 5-80,-1 0 13,-5-1 0,-2 4 24,-4-3-31,0-2 1,-1 5-7,1-3 1,-4 3 18,0 1 10,-5 0 1,2-4 34,-5 0 1,1 0 31,-1 4 74,-5 0 0,3 0-59,-6 0 1,2-4 10,-1 1 0,-4-1 124,0 4 1,0 0-154,-4 0 1,-2-4 246,2 0 0,-5 0-264,2 4 0,0 0 0,-1 0 1,0 0 28,-3 0-25,-1-5 0,1 4-79,-1-3 0,-3 3-33,-1 1-151,-4 0-419,7 0-764,-9 0 603,4 0 288,-5 0 0,-5 5 1,-1 1-1</inkml:trace>
  <inkml:trace contextRef="#ctx0" brushRef="#br0">16720 5962 8128,'0'-12'-423,"0"1"264,0-1 1,0 5 702,0-1 1,-4 1-82,1-5 0,-1 5 672,4-1-733,-5 0 1,3 1 395,-1-1-526,1 6 1,1-4-64,-3 6 0,3 3-27,-3 5 0,2 1-145,-2 10 1,3 5 140,-3 6 0,2 4 76,2 4 1,0-2-281,0 2 0,0 1 14,0-1 0,6 1-37,1-5 0,-1 0-78,2 0 1,-4 1-77,4-1 0,-2 0 95,1 0 1,2-3-158,-5-1 1,4-4-787,-4 0 1,-1-5 64,-3-2 597,0-5-910,0-3 530,0-1 769,-5-3 0,-1-1 0,-5-1 0</inkml:trace>
  <inkml:trace contextRef="#ctx0" brushRef="#br0">16355 6361 8097,'11'-11'120,"1"5"1,-1 1 315,0 5 0,6 0-52,2 0 555,2 0-542,2 0 0,1 0 221,3 0-228,-3 0-213,9 0 0,-9 0-737,3 0 451,-3 0 1,-1 0-265,0 0 1,-4 0-508,0 0 1,-5 0-362,1 0 1241,-2 0 0,-2 0 0,1 0 0</inkml:trace>
  <inkml:trace contextRef="#ctx0" brushRef="#br0">17017 6464 7919,'0'-18'0,"0"6"0,0 4 1052,0 6-199,0-9 317,0 10-342,-5-4 65,4 5-34,-4 0-814,5 0 1,1 5 125,3 3 0,1 7 10,2 4 1,4 3 148,-4 0-54,3 1-42,2 5-69,4-4 1,-3 4-270,2-5 112,-2 0 0,2 2-382,0-2 1,1 3 155,-5-7 1,-3-3-948,-1-1 785,1-2 1,-2-5-25,-2-1-1156,2-4 333,-4 2 82,3-5 885,-5 0 0,-5-10 1,-2-3-1</inkml:trace>
  <inkml:trace contextRef="#ctx0" brushRef="#br0">17200 6476 7938,'0'-12'392,"0"1"258,0-1-108,0 1 1061,0 5-532,0 1-571,0 5 1,-4 6-226,0 5 1,-5 6-56,2 6 1,-7 5-82,-1 2 1,-5 3-189,5 1 80,-5 1-1417,7-6 1204,-3 4 0,8-9 114,1 2-1524,-1-7 1093,2-2 0,1-6-119,5 1-849,0-6 357,0-1 743,0-5 367,5 0 0,1-5 0,5-1 0</inkml:trace>
  <inkml:trace contextRef="#ctx0" brushRef="#br0">17657 5802 8125,'6'-12'0,"-1"1"586,-5 5-38,0-5-172,5 10 84,-4-4 143,4 0-229,-5 4 446,0-4-103,0 5 0,-5 5-525,-2 2 0,-5 5 0,-3 3 0,-3 7-11,-4 4-2,4 6 1,-6-3 178,5 5-1328,-5 6 996,6 0 0,0 6 247,3 0-326,-3-1 51,5 1 1,1 0-96,4-1 62,5-4 0,-2 2-29,5-5 0,0 0 85,0-3-9,5-6 0,2-1-5,4-5 1,1-4 64,-1 0-359,1-5 157,-1-3 1,0-2 975,1-5-1179,-1 5 161,1-8 0,-1 4-687,0-5 365,1 5 212,-1-4-1227,-4 4 375,3-5 454,-9 0-288,9 0 397,-9 0 571,5 0 0,-6-5 0,0-1 0</inkml:trace>
  <inkml:trace contextRef="#ctx0" brushRef="#br0">17714 6247 8335,'0'-11'783,"-5"4"321,3-3-259,-3 9-268,5-4 0,2 5-154,1 0 0,0 0 373,5 0-454,-6 5 1,8 3 319,-2 7-487,2-2 1,1 8-51,1-2 0,1 3 9,2 1 1,-3-2-262,4-2 1,-4 3 172,0-3 0,-1-3-175,1 0 0,-1 0 76,0-1-991,1 0 367,-6-8 328,4 3-1207,-8-4 987,3 1 0,-1-1-1796,-1-2 1098,1-3 1267,-4 4 0,0-5 0,0 0 0</inkml:trace>
  <inkml:trace contextRef="#ctx0" brushRef="#br0">17988 6202 7959,'-12'-6'507,"6"5"110,1-4 0,4 1-177,-3 0 1,1 2 536,-4 6-607,-1 2 353,2 6-369,-4 4 1,0 3 103,-6 8-433,-4-3 142,7 9 0,-7-5 166,5 2-882,0 3 489,3-9 0,2 4-625,2-5 507,-2-5 1,8 2-1853,-6-5 964,6 1 717,-4-5-1338,6-5 732,0-1 955,0-5 0,6 0 0,0 0 0</inkml:trace>
  <inkml:trace contextRef="#ctx0" brushRef="#br0">18113 5813 8134,'0'-11'0,"0"-1"1177,0 6-705,0 1 664,6 5 0,0 1-272,5 3 1,1 7-44,-1 8 0,2 3-279,2 1 0,-1 5-130,5 2 1,-4 5 0,4 3-233,0-3 0,-1 6 180,-3-3-817,-2-3 480,-7 5 0,5-2 232,-4 0-980,-2-5 574,0 0 1,-5-8-1906,0 6 1362,-5-6 0,-2 7-617,-9-6 1,-1 2 1310,-6-1 0,-4 1 0,-2 2 0,-4-3 0,-4-3 0</inkml:trace>
  <inkml:trace contextRef="#ctx0" brushRef="#br0">14836 8611 7708,'-7'0'1800,"2"0"-897,5-5-279,0 4 294,0-4-214,0 5-104,-5 0 70,4 0-185,-4 0-326,5 0 1,5 0 54,3 0 1,2 0-17,1 0 1,2 0 59,2 0 0,2 0-206,2 0 0,6-1 15,-2-3 1,2 3-99,-2-3 0,0 2-54,0 2 1,0 0 54,-1 0 0,0-1-116,-3-3 0,1 3 64,-4-3 0,3 3-544,-4 1 404,0 0 0,-4 0-391,1 0-537,-6 0 244,-1 0 1,-5 1-307,0 3 1,-5-3 575,-2 3 0,-4-3 636,0-1 0,-5 6 0,-2 0 0</inkml:trace>
  <inkml:trace contextRef="#ctx0" brushRef="#br0">14779 8828 8158,'11'0'798,"0"0"1,2 0-294,2 0 718,-2 0-754,9-5 0,-1 4 239,6-3 127,5-2-417,-8 5 1,7-8 123,-4 5-4,5 0-209,-8-1 1,8 2-73,-6-4-45,1 4 1,-8-3-330,0 2 0,-1 3 144,1-3 0,-3 3-1621,-4 1 559,-6 0 605,4 0-2763,-9 0 3193,5 5 0,-12 1 0,0 6 0</inkml:trace>
  <inkml:trace contextRef="#ctx0" brushRef="#br0">17325 7641 8152,'0'-7'772,"0"-3"-210,0 9-199,0-4 230,0 5-219,6 0 1,-5 5-8,3 2 0,-4 7-68,-4 2 0,1 5 31,-4 2 1,-1 5-154,-3 6 0,-5 0-114,1 1 0,-1 3 75,0 0 0,2 6-210,-5 2 0,5-4 7,-1 4 0,3-7 119,0 3 1,1-5-206,-1 1 1,2-4 22,3-4 1,0-3-53,3-8 0,3-3-56,-3-4-179,3-1-111,1 1-450,0-6-751,0-1 1205,5-10 0,0-1-42,3-6 1,1 1 563,-6-1 0,11-4 0,-1-2 0</inkml:trace>
  <inkml:trace contextRef="#ctx0" brushRef="#br0">17463 7903 7932,'0'-6'725,"0"1"-418,-6 5 0,5 1-65,-3 3 0,3 4-17,1 7 0,-1 3 25,-3 4 1,3 2 153,-3 3 0,3-2-73,1 6 0,0-2 140,0 2 1,0-2-118,0-3 1,0-1-270,0 1 0,0-6 119,0 0 0,0-7-618,0 3 0,1-5-24,3-3 0,-3-2-837,3-2 327,-3-3 212,-1 4 0,1-6-165,3-3 0,-3-2 387,3-6 0,-1 4 514,1-4 0,2 3 0,5-7 0</inkml:trace>
  <inkml:trace contextRef="#ctx0" brushRef="#br0">17600 7926 7955,'0'-6'0,"0"-4"524,0 8 55,0-3 512,0 5-869,0 5 468,0 7-369,0 0 0,0 11 115,0 0 178,0 0-287,0 10 0,0-5 132,0 2-185,0 3-108,-6-4 1,5 2-69,-3-1 96,3-4 1,1-2-112,0-5 1,0-1-209,0 1 0,1-3-862,3-4 583,-3-6-1563,5 4 1393,-6-9 0,0 3-695,0-8 827,0 3 0,0-9-32,0 2 1,0-2-176,0-1 649,-6-6 0,0 0 0,-5-6 0</inkml:trace>
  <inkml:trace contextRef="#ctx0" brushRef="#br0">17394 7789 7955,'0'-6'665,"0"-4"1,5 8-246,3-2 1,6 3 116,1 1 0,5 0 107,-1 0 1,4 0-236,4 0 1,-2 0-20,6 0 1,-5 0-332,5 0 0,-5 0 63,5 0-249,-6 0 0,-1 0-285,-5 0 0,-1 0 454,1 0-2396,-2 0 2354,-6 0 0,0 5 0,1 2 0</inkml:trace>
  <inkml:trace contextRef="#ctx0" brushRef="#br0">20409 7858 7980,'0'-8'0,"0"0"0,-5 6 0,4-3-310,-4 5 2440,5 0-1968,0 5 1,0 2 67,0 9 0,3 0 121,1 3 16,0 3-202,-4-4 1,4 4 166,0 1-324,0 5 13,1-4 0,-4 4 75,3-5-175,-3 0 0,0-2-34,3-2 1,-3 2-116,3-6 0,-3 4-425,-1-4 1,0-3 327,0-5 1,2 0-1225,1 0 1549,-1-2 0,3 0 0,-5 2 0</inkml:trace>
  <inkml:trace contextRef="#ctx0" brushRef="#br0">20740 7858 9928,'0'12'1235,"0"3"-902,0 3 1,0 3 94,0 1-231,0-1-29,0 7 1,0-4 225,0 2-549,0-2 181,0 4 1,0-5-52,0 0 74,0 0 0,0-4-68,0 0 0,4-5-407,0 1 0,1-3-835,-1-5 679,-3 3 389,4-8-1101,-5 3 302,0-5 315,5 0-202,-4 0 439,5 0 440,-6-5 0,0-2 0,0-4 0</inkml:trace>
  <inkml:trace contextRef="#ctx0" brushRef="#br0">20660 8086 7763,'2'-6'64,"1"2"0,0 3 520,5 1-394,-6 0 503,8 0-370,-3 0 0,4 0 118,0 0-36,1 0-132,4 0 0,-2 0 92,5 0-118,-5 0-79,8 0 1,-8 0-239,5 0 147,0 0-146,-1 0 1,2-4-27,-5 0 1,0-4 154,-3 5-1680,-1-6 477,-4 7 501,3-3-821,-9 0 1463,4 4 0,-10-9 0,-1 3 0</inkml:trace>
  <inkml:trace contextRef="#ctx0" brushRef="#br0">20649 7903 7672,'1'-6'274,"3"2"0,2 2 265,6-2 0,-1 2-27,1-1 0,4-2-222,3 1 0,4-4 112,4 4 0,-2-3-43,5 3 1,-4-1-344,0 1 0,2 3-162,-1-3 1,0-1-459,-4 1 568,-6 0-1905,5 4 928,-4 0 1013,-1 0 0,5-5 0,-4-1 0</inkml:trace>
  <inkml:trace contextRef="#ctx0" brushRef="#br0">21688 7823 7981,'7'-6'440,"-2"1"-215,-5 5 771,0 0 0,3 1-434,1 3-168,5 2-169,-8 6 214,10-1-271,-5 6 1,5 0 224,1 6-388,-1 0 54,1 0 0,0 0 278,4 0-683,-4 5 341,5-4 0,-2 2 32,0-7 1,0 2 175,-3-6-549,-1 0-594,1-4 391,-6 1 281,4-6-725,-9 4 454,4-8 131,1 3 113,-5-5-917,4 0-456,-5 0 1668,-5 0 0,-2-10 0,-4-3 0</inkml:trace>
  <inkml:trace contextRef="#ctx0" brushRef="#br0">21917 7789 7981,'-5'-11'0,"3"4"412,-3 2 140,5 5-186,0 0 352,-5 5-364,4 2 0,-8 9 106,5 3 153,-5 3-321,3 1 1,-5 4 127,-1 4-444,1 2 82,-1-4 0,-3 3-476,0-6 252,0 6 195,3-8-569,1-1 442,4-6 1,-1-6 9,4 0-1314,0 1 428,4-6 401,0-1-4,0-5 1,10-5-1,3-1 1</inkml:trace>
  <inkml:trace contextRef="#ctx0" brushRef="#br0">21939 7698 7981,'7'-18'0,"3"-4"0,-4 6 0,6-3 418,-1-3-250,1 4 1,3 1 168,0 1 320,0 4-348,-3 0 1,0 5 337,4-1-206,-4 6-259,10-9 1,-8 10 220,5-3-235,0 3 1,-1 1-34,-3 0 90,3 0 56,-6 5-165,0 2 1,-2 1 56,-2 4 0,-3-3 164,-2 6-415,-1-2 66,-2 3 1,-5-2-228,-3 5 194,-2 0 26,-7-1 0,3 2-117,-5-5 71,5 6-68,-7-3-121,8-1 159,-3 0 0,4-6 3,1 1-83,-1-6 151,6 4 0,1-7-50,5 4-159,0-4 145,0 2 41,0-5-2,5 0 1,1 0 237,6 0 23,-1 0-229,1 0-569,4 0 347,2 0 1,1 0 47,0 0-1096,-5 0 815,7 0 0,-7 0-118,5 0 590,-5 0 0,8-5 0,-4-2 0</inkml:trace>
  <inkml:trace contextRef="#ctx0" brushRef="#br0">22716 7709 7981,'-6'-1'-586,"2"-3"655,-2 3 1,3-4 1257,-5 5-678,6 0-145,-3 0 112,0 0-377,3 0 0,-4 5 0,2 2 0,3 5 240,-3 3-111,3 3-143,1 0-65,0 3 8,0-3 1,0 9 168,0-1-773,0 1 402,0-4 1,0-4 97,0 0-1568,0-5 1042,0 2 1,1-4-753,3-1 0,-3-3 142,3-1 1072,-3-4 0,4 7 0,2-4 0</inkml:trace>
  <inkml:trace contextRef="#ctx0" brushRef="#br0">22488 7926 7874,'0'-11'856,"0"4"-390,0 2 1,5 1 228,2 1 39,-2-1-396,6 4 0,0 0-55,8 0-226,3 0 37,0 0 1,5-4-76,0 0 0,4-1 230,0 1-1394,-3 3 861,5-4 0,-10 1 200,0 0-1536,-1-5 1054,-4 8 0,0-5-95,-3 2-299,-7 3 960,2-9 0,-4 3 0,6-4 0</inkml:trace>
  <inkml:trace contextRef="#ctx0" brushRef="#br0">22922 7766 7981,'-7'-6'202,"2"1"-34,5 5 1,0-2 670,0-1-20,0 1-473,0-3 0,0 7-131,0 1 1,0 0 28,0 5 0,0-5-8,0 5-277,5 0 0,2 3-117,4 0 0,1-3-49,-1 0 1,0-5-293,1 5 0,3-5 51,0 0-46,0-1 253,2-2 1,-4 0-141,2 0 475,-2 0-241,-2 0 0,0-2-132,1-1 576,-6 1-149,4-3 162,-8 0 0,6 3-5,-4-6 198,0 6-271,-4-4 644,0 6-629,0 6-146,0 0 1,0 10 88,0 3-178,0 3 76,0 1 1,0 5-29,0 2 46,0-2-38,0 10 0,0-7 60,0 7-30,0-3 14,0-1-256,5-4 211,-4 8 0,8-12 69,-5 9-283,5-9 91,-8 7 0,4-9 47,-5 3 0,4-7-32,0-1-155,0-5 1,-5 2 41,-3-9 1,1-2 115,-4-5 0,3-1-113,-4-3 0,1 2-145,-5-6 1,1-1-80,-1-6 1,1-3-314,-1-5 1,-3 0 231,0 1 0,0-6-544,3-3 1000,1-7 0,-6-2 0,0-6 0</inkml:trace>
  <inkml:trace contextRef="#ctx0" brushRef="#br0">23219 7504 7981,'5'-12'-24,"-4"1"192,9-1 1,-7 2 168,4 2 296,1-2-333,-2 4 1,4-4 13,-2 2 1,2-2 62,2 2 0,-5 3-174,1 2 22,-1 1-57,5 2 1,-5 0-136,1 0 96,0 0-56,-2 0-293,4 5 226,-9 2 1,8 2 28,-5 2-319,0-2 215,-4 7 1,-1 0-52,-3-1-232,-2 5 214,-6-7 1,-3 8-258,0-2 362,-1-2 11,5 5 0,0-10-50,-1 3 1,2-6 2,2-1 126,-2 0-91,9-2 1,-4 0-37,5-2 241,0-3-194,0 4 0,1-5-22,3 0 351,-3 0-183,9 0 0,-2 0-57,7 0 0,-1 0-20,5 0-169,-5 0-270,8 0 208,-10 0-2,10-5-1004,-9 4 772,3-4 0,-1 5 419,1 0 0,-1-5 0,-4-1 0</inkml:trace>
  <inkml:trace contextRef="#ctx0" brushRef="#br0">23858 7606 7981,'0'-6'1691,"0"1"-227,0 5-1006,-5 0 0,-1 4 160,-6-1-394,1 6 1,-6-2-192,5 4 135,-10 1 1,3 0 18,-8 3 1,2-2-158,-5 2 0,4 2 307,0-2-441,2 0 143,1 2 1,5-4-238,3 2 1,3-3 117,5 0 1,2-5-118,5 1 20,0-5 178,0 7 221,0-9-198,0 4 0,1-4 73,3 3 1,2-3 3,5 3 0,5-1-47,-1 1 236,5-3-227,-2 4 1,5-5-122,0 0 127,-1 0 1,1 0 1,0 0-325,0 0 129,-5 0-156,3 0 1,-8 4-218,2 0 0,-2-1 166,-2-3 1,1 4-150,-1 0 1,-3 0 7,-1-4-973,-4 5 290,7-4 1156,-9 4 0,10 0 0,-5 2 0</inkml:trace>
  <inkml:trace contextRef="#ctx0" brushRef="#br0">24109 7538 7981,'6'-18'408,"-5"7"-102,4 0 1078,-5 10-631,0-4 9,0 5 295,0 5-552,5 2-1,-4 9-79,4 7-242,-5 6 0,0 4-26,0-3 1,0 7-137,0-2 1,2 3 234,1 0-203,-1-3 1,3-1 0,-5 2-736,0-6 0,4 5 286,-1-9 0,1 5-1911,-4-5 1016,0 1 563,0-9-890,0 3 1618,0-8 0,-5 4 0,-1-6 0</inkml:trace>
  <inkml:trace contextRef="#ctx0" brushRef="#br0">16103 8691 11315,'7'0'753,"3"0"-524,-2 0 1,2 0-3,1 0 1,1 0 118,-1 0 1,5 0-92,3 0 1,4-4 163,4 1 0,0-5-282,7 4 1,-2-3 109,6 3 0,-4-4-134,-4 4 0,2-3 142,-5 3-123,4 0 1,-5 0-37,4 1 0,-3-1-88,3 4-9,1-5 0,1 3 43,2-1 0,-6 1-226,6 2 299,-2-5-915,7 4 860,-3-4 0,3 1 41,-5 0-175,6 0 45,-5-1 1,8 3 95,-5-6-192,5 6 58,-2-8 1,0 8 112,-3-2-220,2-2 179,-4 5 0,3-8-181,-4 5 61,-1 0 0,0 4-50,0 0 0,1-1-9,-1-3 134,5 3-489,-3-4 392,3 5 0,-3-4 14,2 0 0,-3-1 183,3 1 1,-2 2-199,-2-6 11,0 6 36,1-8 1,-1 7 136,0-5-185,0 6-470,1-3 736,-1 0-82,-5 4 0,3-5-68,-6 6 143,1-5-56,-9 4 1,3-4-124,-2 5 191,-2 0-67,-1 0 1,-3 0 695,2 0-753,-7 0 96,12-5 0,-16 4 67,7-3-120,-2 3 137,3 1 18,-1 0-11,1 0-153,-6 0 0,0 0 46,-2 0-208,-3 0 30,4 0-2570,-5 0 444,-5 0 2216,-1 0 0,-5 10 0,-1 2 0</inkml:trace>
  <inkml:trace contextRef="#ctx0" brushRef="#br0">16263 9068 7686,'0'-7'285,"0"-1"111,0 0 1,0 1-28,0-1 0,0 4 64,0-3 0,5-1-62,3-3 81,-3 4-266,5-3 0,-3 4 199,4-6-199,5 1 0,-3 0-32,2-1 1,3 5 66,1-1 1,-1 4-67,1-4 1,-5 6 216,1-2-124,-2 3-561,-2 1 255,1 0 0,-2 1 188,-3 3-371,4 2 179,-10 6 1,5-1-138,-2 1 143,-3 4 1,4 2-14,-5 5 0,-5-1 43,-2 1 1,-3 1-113,-2 3 1,1-3 136,-1 3 0,-3-2-233,0 2 0,-4-4 121,4 0 0,-1-2-12,5-6 0,3-1 102,1-6 10,4 2 0,-3-9 34,2 3 53,3-3-122,-4-1 185,5 0-110,5 0 245,1 0-109,0 0 0,8-1-91,-2-3 350,2 3-222,-3-9 1,4 7 277,1-4-279,4 4 1,-4-6-118,3 6 0,2-3-72,-6 3 1,4 0-230,-4-4 0,1 4-48,-5-1 187,0 3 1,1-3-505,-1 0 315,1 0-1127,-6 4 294,4 0-931,-9 0 1786,4 0 1,-15 6 0,-2 0-1</inkml:trace>
  <inkml:trace contextRef="#ctx0" brushRef="#br0">16298 9491 7637,'0'6'753,"0"-1"1,5-5 12,2 0 0,5 0-290,3 0 0,3-1 186,5-3 1,-1 2-218,1-6 1,5 4 9,3-3 0,-2 0-72,1 0 0,-1-4-161,2 4 1,-2 2-86,-2 1 1,-4-1-120,-1 1 1,0 0-377,-7 4 0,0 0 175,-3 0-904,-1 0 0,-3 0-70,-1 0-1496,-4 0 930,2 0 1723,-15 5 0,-3 2 0,-10 4 0</inkml:trace>
  <inkml:trace contextRef="#ctx0" brushRef="#br0">16423 9662 10537,'0'11'596,"0"1"-43,0-1-277,0 1 0,0 4 114,0 3-33,0 3-190,0 6 0,0-4 168,0 3-259,0-3 46,0-2 0,0 1-141,0 0 53,0 0 1,4-1-66,0-3 27,0-3 83,-4-4 1,0-1-224,0 0 0,1-3 14,3 0-769,-3-6 500,4 3 170,-5-5-1890,0 0 761,5 0 421,-4 0-159,4-5 796,1-1 1,-4-6 299,6 1 0,-6-6 0,3 0 0</inkml:trace>
  <inkml:trace contextRef="#ctx0" brushRef="#br0">16572 9753 7964,'0'-11'106,"0"5"0,0-4 440,0 2-211,0 3 29,0-5 166,0 8 162,0-3-290,0 5 0,0 5 104,0 2-205,0 4 1,0 6 103,0 2 28,0 2-266,0 2 1,0 0 222,0 0-361,0 0 41,0-1 1,0 1 264,0 0-654,0-5 311,0 3 0,3-8-827,1 2 394,0-2-507,-4-1 63,5-6-268,-4-1 303,5-5-140,-6 0 1,0-5 538,0-3 451,0-2 0,-6-6 0,0-2 0</inkml:trace>
  <inkml:trace contextRef="#ctx0" brushRef="#br0">16275 9616 7964,'11'-6'756,"1"-3"-393,-1 5 175,5 1-253,2-3 1,6 5 128,3-3 220,2-2-333,0 0 0,8-2 269,-3 0-403,3 1 1,-1-3-489,2 2-349,-8-2 716,8 4-1,-14-1-1552,4-3 1122,-10 9 1,2-4 384,-4 5 0,-1-5 0,-4-2 0</inkml:trace>
  <inkml:trace contextRef="#ctx0" brushRef="#br0">17074 9262 8005,'-5'-11'-501,"4"3"200,-3 1 1680,3 4-217,1-7-119,0 9-828,0-4 0,0 6 40,0 3 1,0 7 59,0 8 0,5 4-88,2 4 0,0-1-26,0 9 1,0-8 25,0 8 0,4-4-219,-4 4 1,3-1 77,2 0 1,-1-5-278,1-2 0,-5-3 98,1-1 1,-1-1-27,5-3 0,-6-3 34,-2-4 135,2-1-159,-4-5 151,3-1 243,-5-5-75,0 0-130,0-5-32,0-1 1,-5-5 80,-3-1-81,3-4 1,-5-1-216,2-2 1,-2-6 134,-1 2 0,-1-8-219,1 1 1,-1-3 77,1-1 0,1-4 7,2 0 1,-1-4 33,5 4 1,-1 0-132,2 3 0,1 2 39,-2 3 0,3 2 67,1 5 0,0 4 300,0 0-190,0 5 0,0-2 166,0 4 1,1 6-42,3 2 0,-1-1 6,4 1-1,-3-3-3,4 3-49,-1-5 1,5 4 31,-1-3 1,1-1 3,-1 5 1,1-3 89,-1 3 1,-3-1-23,-1 1-91,-4 3 89,7-4-96,-4 5 0,2-4 39,-1 0 22,-4 0-49,7 4 0,0 0 301,6 0-292,4 0 0,3-1 73,7-3 1,8 3 127,4-3 0,4-1-84,3 1 0,1-3-1395,7 3 1357,-3-5-202,9 8 66,-6-9 1,0 7 19,0-5 1,-4 6-262,1-2 0,-9-1 77,5 1 93,-6 0 1,7 4 0,-5 0 0,-2 0-123,-2 0 0,-4 0-30,-8 0 0,2 0-27,-5 0 182,-1 0 0,-8 0 10,4 0 1,-10 4 1305,4 0-1163,-4 0 23,-5-4-33,3 0-134,-4 0-27,1 5-37,-2-4 91,-5 4-1263,0-5 944,-5 0 0,-2 0-167,-4 0 517,-1 5 0,1 2 0,-1 4 0</inkml:trace>
  <inkml:trace contextRef="#ctx0" brushRef="#br0">17463 9251 8064,'-6'-6'20,"5"-1"335,-3 3-20,3 3 104,1-4 161,0 5 0,0 5-300,0 3 1,0 6 47,0 1 1,0 5-118,0-1 1,0 7 30,0 0 0,0 6-145,0-2 0,1 0 77,3 0 1,-3-1-272,3 2 0,-1-5-88,1-7 1,-2 2-229,6-6 205,-6 5 0,5-7-511,-4 2-137,-1-7 1,3-2-99,-5-2-404,0-3 1338,0 4 0,5-10 0,1-1 0</inkml:trace>
  <inkml:trace contextRef="#ctx0" brushRef="#br0">17577 9456 6960,'6'-5'1033,"4"4"1,-3-5-343,4 2-29,0 3-349,1-4 1,-1 5 517,1 0-511,4-5 1,-2 3-42,5-2 0,-4 3-77,4 1 0,-3 0-283,3 0 1,-5 0 66,1 0 246,-2-5-1438,-2 4 524,0-4 445,1 5-1709,-1 0 649,-4 0 1297,-2 0 0,-5 0 0,0 0 0</inkml:trace>
  <inkml:trace contextRef="#ctx0" brushRef="#br0">17931 9342 7927,'0'-6'911,"0"1"-554,0 5-1,5 0 463,1 5-465,1 1 1,1 3 141,-4 3 1,5-4-129,-1 8 1,2 1-269,1 2 1,1 3 229,-1 1-55,1 0-435,-1-5 182,0 3 1,1-4-554,-1 2 435,1 2 1,-1-8-5,0 2 0,0-2-146,-4-2 1,2-3-653,-5-1 585,0-4 1,-3 2-202,3-5-610,-3 0 226,4 0 502,-5 0 0,-5-5 0,-1-1 0</inkml:trace>
  <inkml:trace contextRef="#ctx0" brushRef="#br0">18148 9297 7932,'0'-7'514,"0"-3"-184,0 9-1,0-4 59,-5 5-126,3 0 1,-6 1 94,4 3 335,-5 7-349,2 2 0,-4 9 174,0-3-242,-1 2-110,1 2 0,-1 4-483,1-1 280,0 6 1,-1-8-170,1 3 0,-1-4 190,1-4 0,3 1-2001,1-5 913,4 0-649,-2-3 1754,5-6 0,0-1 0,0-5 0</inkml:trace>
  <inkml:trace contextRef="#ctx0" brushRef="#br0">18228 9182 8036,'6'-5'0,"4"-1"0,-7-2 0,4 1 644,-4 4-317,7-7 1,-4 9 431,6-3-290,-1 3 0,1-3-20,-1 0 0,0 0-42,1 4 0,-1 0-35,1 0-200,-1 5 1,-1-2 172,-2 4-312,-3 1 154,-5 4 0,0-1 187,0 0-554,0 1 198,0 4 1,-6-3-373,-6 2 299,1 3 12,-6 0 1,5 1-282,-4 0 215,4-5-110,-5 7 51,11-8 170,-4 4-37,8-6 187,-3 0-156,5 1 44,0-6 0,2 0 98,1-2 1,4-2 489,4 1-295,1-1-112,4-2 0,1 0 286,2 0-301,2-5 1,-3 3-503,5-2 1,-2-1 209,-2 2 1,2-5-1912,-6 4 699,0 0 1298,-3 4 0,-1-5 0,0-1 0</inkml:trace>
  <inkml:trace contextRef="#ctx0" brushRef="#br0">16286 7995 8255,'-4'-12'0,"1"1"0,-1-1 0,4 1 0,0 3 0,0 1 0,0 3 0,0-4 0,0 6 0,0-5 0,0 4 0,0 1-798,0-3 511,0 5 1,0 0 0</inkml:trace>
  <inkml:trace contextRef="#ctx0" brushRef="#br0">16263 7812 8661,'-6'0'1691,"1"0"-1216,0 0 149,4 0 69,-5 0 260,6 0 0,0 5-614,0 3 1,0 2-20,0 1 0,4 1-14,0-1 1,4 0 43,-4 1 1,1-1-64,-2 1 0,-1-1 34,1 1 1,3 4-10,-3 3 1,2-1 0,-1 1 0,-1 0 23,4 4 1,-3-4-71,4 0 0,-4 0-164,3 4 1,0-6 123,0-1 0,2 0-31,-5-1 1,1 1 156,-1-5-143,-3 0-272,4 1 79,-5-1 1,0 1-278,0-1 199,0 1 0,0-1-270,0 0 200,0 1-105,-5-1 206,4-4-144,-4-2 176,5-5-7847,0 0 7846,0-5 0,-5-2 0,-2-4 0</inkml:trace>
  <inkml:trace contextRef="#ctx0" brushRef="#br0">20443 9182 7989,'-6'-5'0,"1"4"0,5-5 776,0 2-175,0 3 25,0-4 69,0-1-95,0 5-121,0-4-280,0 15 0,0-1 26,0 10 1,4 0 289,0 4-318,-1 0 0,1 0 94,0 0-122,5-1 1,-7 5 168,6 0-391,-5-1 60,7-3 1,-9 0-300,9 0 242,-4 0 0,1-4 179,-3 0-620,2-5 239,-5 2 93,9-4-940,-8-1 683,3-5 1,-4 3-811,3-5 351,-3 0 242,4-4 633,-5 0 0,5-5 0,2-1 0</inkml:trace>
  <inkml:trace contextRef="#ctx0" brushRef="#br0">20775 9125 7995,'0'12'0,"0"-1"760,0 1-390,0 4 0,0-2 159,0 5 304,0 0-474,0 9 0,0 0 208,0 2-183,0 3-108,0-3 1,3 3 62,1-3-346,0 3 60,-4-9 0,4 0 195,0-5-171,-1-5 149,2 3-427,-3-6 223,3-5 1,-5 1-366,0-3-738,5-3 819,-4 4-1296,4-5 1013,-5-5 1,0 2-1472,0-4 1035,0-1 981,0-3 0,0-6 0,0-1 0</inkml:trace>
  <inkml:trace contextRef="#ctx0" brushRef="#br0">20729 9354 8330,'11'0'622,"-4"0"-50,3 0-273,1 0 1,3 0 126,5 0 375,-5 0-437,8-5 1,-5 2 397,6-5-389,0 6-116,0-8 0,0 5-280,0-3 53,-6-2 1,5 9-1328,-9-9 693,-2 8 481,-1-8-883,-8 9 378,3-4 628,-5 5 0,-5-5 0,-2-2 0</inkml:trace>
  <inkml:trace contextRef="#ctx0" brushRef="#br0">20683 9125 7995,'12'-6'-17,"-1"-4"1,0 7 913,1-4 0,4 4 81,3-1-607,3-2 483,1 0-489,5-1 1,-3-2 209,6 6 55,-6-6-330,3 7 1,-5-4-496,0 2 110,-1 3 219,-4-4-2140,4 5 1053,-10 0 953,0 5 0,-7 1 0,-5 6 0</inkml:trace>
  <inkml:trace contextRef="#ctx0" brushRef="#br0">21802 9411 7995,'0'-8'0,"0"1"457,0 4-172,0-2 1,0 4 110,0-3 250,6 3 8,-5-4-28,9 5-400,-4 0 56,6-6-247,-6 5 134,4-4 1,-3 5 0,4 0 1,0 0 27,1 0 1,-1 0-79,1 0 1,-1 0-189,0 0 0,1-4 117,-1 0-910,1 1 580,-1 3 1,1 0-789,-1 0 0,0-2 59,1-1 1010,-1 1 0,1-8 0,-1 4 0</inkml:trace>
  <inkml:trace contextRef="#ctx0" brushRef="#br0">22214 9091 7995,'0'-6'406,"0"1"-67,0 0 294,0 3 300,0-3-526,5 5 1,-4 1-141,3 3 0,-3 4 331,-1 7-56,0-2-316,0 8 89,0-3-146,0 10 1,0-3 2,0 6 1,0-4-136,0 3 0,0-1 302,0 2-676,0 2 319,0-9 1,0 5-213,0-2 107,0-3 45,0 4 0,0-9-226,0 0 0,0-5 39,0 1-593,0-2 235,0-2-499,0-5-453,0 4 443,0-8 566,5 3 1,-2-6 565,4-3 0,-4-3 0,7-4 0,-4 0 0</inkml:trace>
  <inkml:trace contextRef="#ctx0" brushRef="#br0">22728 9148 7995,'6'-5'-81,"-1"4"162,-5-4 0,1 5 451,3 0-165,-3 0 171,4 0 474,-5 0 1,-5 1-674,-2 3 68,-3 2-209,-2 0 0,1 6-82,-1-1 1,-3 1 109,0 3 1,-6-1-89,2 1-169,-2 3 149,3 0 1,-3 2-75,2-5 0,2 2 51,2-2 1,2-2-309,2 2 277,-1-2-126,1-2 49,4 0 0,1-3-45,2 0 106,3-6 34,-4 3-78,5 0 0,0-2 45,0 4 1,4-3-15,0 4 1,4-6 64,0 2 0,6 1 87,1-1 1,6 0-65,-2-4 1,2 0 26,2 0 0,0 0-208,0 0 1,-2 0 142,-2 0 1,-1 0-248,-3 0 0,-6 0-71,3 0 1,-3 0-1009,2 0 727,-5 5 154,-1-4-798,-5 4 177,0-5 981,0 5 0,0 2 0,0 4 0</inkml:trace>
  <inkml:trace contextRef="#ctx0" brushRef="#br0">23047 9251 7995,'7'-6'914,"-2"0"-351,-5 6 29,0 0-234,5 0 1,1 6 71,6 1 1,-2 5-80,-3 3 0,7-1-111,-2 5 0,5-4-95,-1 4 1,3-4-14,-4 4 1,1-3-127,0 3 0,-4-5 10,4 1 1,-4-3-228,0 0 0,-1-1-106,1 1 0,-5-5-297,1 1 0,-4-4-1609,3 3 969,-4-4-72,2 2 1326,-5-5 0,0 0 0,0 0 0</inkml:trace>
  <inkml:trace contextRef="#ctx0" brushRef="#br0">23356 9251 7995,'0'-12'-718,"0"5"1692,0-1-535,0 6 0,-2-3 3,-1 5 1,-4 5 16,-4 2 87,-1 9-228,1 1 0,-4 2-118,0 0 0,-6 2-172,2 5 0,1-2-122,-1 3 0,3-3-485,-7-1 0,8-4-882,-4 0 1,1-4 1460,3 4 0,-6-5 0,4 3 0</inkml:trace>
  <inkml:trace contextRef="#ctx0" brushRef="#br0">22385 9731 7995,'0'-7'-1837,"1"1"2782,3 2 1,-1 3-331,4-3 0,1 3 58,3 1 0,1-4-9,-1 0-147,0 0-230,6 4 0,-3 0-105,5 0 1,0 0 14,4 0 0,0 0-209,-1 0 0,5 0-330,0 0 0,3 0-2158,-3 0 1287,0 0 1213,0 0 0,-2-5 0,2-1 0</inkml:trace>
  <inkml:trace contextRef="#ctx0" brushRef="#br0">23892 9102 7995,'0'-11'29,"4"3"71,0 1 0,0 3 311,-4-4 0,1 6 146,3-2 246,-3-2-290,4 4-119,-5-3 625,0 5-822,-5 5 1,-1 2 5,-6 4 1,0 1-1,-3-1 0,1 2-143,-5 2 0,3-1 49,-3 5 0,0-4-62,-4 4 1,4-5-80,0 1 0,2 2-125,-2-2 0,-6 0 124,6-3 1,4-1-107,8 1 0,3-5 103,-4 1 1,6-4-331,-2 3 240,3-4 0,6 6 102,2-6 1,7 5 8,1-4 1,2 0-36,-2-4 177,3 0-147,5 0 0,0 0-78,-1 0 0,0 0-3,-3 0 1,-1 0-157,-3 0 0,-2 0-316,2 0 1,-2 0-1387,-2 0 1394,-5 5 0,3-3 565,-5 6 0,-5 0 0,-6 3 0</inkml:trace>
  <inkml:trace contextRef="#ctx0" brushRef="#br0">23630 9525 7995,'-7'0'480,"2"0"1811,5 0-1337,0 5-503,5-4 1,6 8-157,4-5 1,0 1 43,-4-1-242,1-3-21,-1 4 1,1-5 22,-1 0 0,4 4-177,1 0 1,0 0-530,-1-4 1,-1 0 333,5 0 1,-3 0-1457,3 0 835,-5 0 263,2 0-1032,-5 0 831,1 0 832,-1 0 0,1 0 0,-1 0 0</inkml:trace>
  <inkml:trace contextRef="#ctx0" brushRef="#br0">24281 9068 7995,'0'-11'0,"-5"4"1217,3-3-34,-3 9 85,5-4-351,0 5-471,-5 5 1,4 6-119,-3 8 0,2 3-13,-2 1 0,3 3-142,-3 1-112,2 5 108,-3-8 1,4 8-174,-3-6 1,3 2-178,1-1 0,0-3-188,0 3 1,0-4-48,0-4 0,0 1-440,0-5 1,0 0-1876,0-3 1445,0-1 1286,0-4 0,0-2 0,0-5 0</inkml:trace>
  <inkml:trace contextRef="#ctx0" brushRef="#br0">23516 8097 8533,'6'0'1928,"0"0"-1471,-2 0 79,2 0-250,6 0 0,-1 0 131,1 0 290,9 0-379,-2 0 1,9 4 143,-5 0 0,1 0-134,3-4 0,-3 0-65,3 0 1,0 0 65,0 0-215,0 0 59,-4 0 1,-4 0-24,0 0 0,-5 0-110,1 0-1389,-2 0 1070,-2 0 0,-6 0-1460,-5 0 1,-5 4 96,-6-1 1632,-1 1 0,1 1 0,-1 2 0</inkml:trace>
  <inkml:trace contextRef="#ctx0" brushRef="#br0">14973 11398 7973,'-10'-1'1123,"2"-3"-753,-2 3 167,9-4 419,-5 5-422,1 0 34,4 0 392,-4 0-543,15 0 1,-1 0 47,10 0-185,-5 0 146,3 0-157,-1 0 1,-2-2 66,5-1-162,-5 1 22,8-3 0,-8 5-123,5 0 95,-5 0 0,2 0-46,-5 0 0,1 0-189,-1 0 1,2 0-426,2 0 0,-6 0 131,3 0 334,-4 0-1281,4 0 404,-6 0 402,4 0-1134,-3 0 362,-1 0 13,-1 0 1111,-5 0 1,-5 5-1,-1 2 1</inkml:trace>
  <inkml:trace contextRef="#ctx0" brushRef="#br0">14927 11638 9634,'11'0'1205,"1"0"-312,-1 0 1,5 0-296,-1 0 0,5 0 219,-1 0 1,3-1-47,1-3-325,-1 3 350,1-5-430,0 1 1,4 4 152,-1-3-338,-4-2 0,0 5 28,-3-3 0,-2 3-156,2 1 0,-5-4-755,2 0 421,-9 0 259,3 4-2279,-8 0 773,3 0 435,-5 5 1093,0 2 0,-5 4 0,-2 0 0</inkml:trace>
  <inkml:trace contextRef="#ctx0" brushRef="#br0">16709 10850 8091,'0'-8'-48,"0"1"112,0 4 0,0-3 353,0 2-63,0 3 88,0-10 1,0 9 186,0-6-81,0 6-47,0-3 19,0 0-284,0 3 0,0-1-119,0 6 1,0 0 265,0 5-473,0 4 143,0 6 0,1 6 18,3 3 0,-3-3-8,3 2 1,-3 0-56,-1 1 0,0-5 112,0 1 0,1-1-190,3-7 0,-3 4 39,3-4 0,-1 1-217,1-5 157,-3-5 0,4 4-782,-5-2 604,5-3 0,-4 1-935,3-2 198,-3-2 0,-2 4 1006,-3-2 0,-2-3 0,-5 4 0</inkml:trace>
  <inkml:trace contextRef="#ctx0" brushRef="#br0">16138 11352 8081,'0'-6'941,"0"1"-59,0 0 143,0 4-222,0-5-8,0 6-709,5 0 1,-3 0 142,6 0 0,-4 0 52,3 0-46,1 0-22,3 0-47,6 0 0,-3 2 62,5 2 1,0-3 14,4 3 1,0-3 63,-1-1-30,6 0-118,-4 0 1,9 0 291,-2 0-279,7 0 1,-1-4 54,5 0 1,-4 0-125,4 4 1,-1 0-111,5 0 0,4-3-643,-1-1 835,1 0-1600,0-1 1366,2-1 0,6-1 162,-1 4-350,5-4 163,-9 6 1,8-8-146,-8 5 116,-7 0 1,3 4-91,-7 0 0,-2 0 143,-2 0 0,-3 0-81,0 0 0,-1 0 47,0 0 49,0 0 1,-1 0 281,-2 0 1,1 0-340,-6 0 258,6 0 429,-8 0 0,4-3-485,-5-1-10,-5 0-122,3 4 1,-8 0 51,2 0-39,3 0 1,-6 0 128,4 0-125,-9-5 7,3 4 25,-3-4-23,-1 5 3,-1 0-227,-5 0 215,0-6-1311,0 5 859,0-4 0,-1 4-26,-3-3-1233,3 3 1716,-14-4 0,2 5 0,-10 0 0</inkml:trace>
  <inkml:trace contextRef="#ctx0" brushRef="#br0">16263 11798 8099,'0'-12'-506,"0"1"1682,0-1-234,0 6-235,0-4 143,0 4-52,0-1 46,5-3-538,-3 4 1,8-2-49,-3 1-81,-2 4 1,6-2 177,-4 5-243,3 0 80,7 0 0,-4-4-72,2 0 0,1 1 73,0 3 0,0 0-186,-1 0 26,-7 5 1,7 0 119,-7 2-333,-3 3 151,5-3 0,-9 8-121,3 0 89,-3 6 1,-1-4-206,0 6 164,-5 0 0,-2 4 32,-9-1 0,2 5-110,-5-5 0,4 5 161,-4-4-379,0-1 217,1-3 0,-2 0-23,5 0 45,-6-6 76,9 5 0,-5-9 99,6 2 0,-1-2 1,2-6 71,3 1 1,2-4-89,5 3-68,0-4 282,0 2-251,0-5 14,5 0 651,1 0-397,11 0 0,-3-1 681,5-3-456,0 3-214,-2-10 1,5 6 401,-3-2-207,3-3-155,-5 8-388,5-8 138,-9 9 0,3-5 100,-5 2 1,1 2-330,-1-1 285,1 1-1552,-6 2 452,4 0 450,-9 0-1578,5 0 385,-1 0-281,-4 0 1111,4 0 344,0 5 581,1-3 0,6 8 0,-1-4 0</inkml:trace>
  <inkml:trace contextRef="#ctx0" brushRef="#br0">16754 11935 8091,'0'-18'477,"0"7"1,0 0 296,0 4-539,0 2 419,0-5 12,0 8-208,0-3 1630,0 5-1622,5 0-260,-3 5 1,8 6 215,-2 4-245,-3 5 0,5-2 67,-3 5-131,-2-1 64,6 1 0,-6 0-228,2 0 76,3 0 0,-4 2 286,1-2-787,3 2 392,-8-7 0,6 1-45,-4 0 1,4-5 3,-4 1 1,3-6-128,-3-1-20,0-5 282,-4 2-58,5 0-25,-4-4 22,4 4 279,-5-5-116,0-5 0,0 2-107,0-4 218,-5-1-201,4-3 1,-5-4 9,2-1 1,1-4 22,-4 1 0,4-6-227,-1-2-30,-2-5 121,5 3 0,-4-7-170,5-2 0,0-1 120,0-3-376,0-2 274,0 8 0,5 1-51,2 4 346,-2 6-72,6-3 0,-4 6 263,8 3-168,-2 3 1,5 4-110,-3 1-22,3 0 1,10-1-36,2 1 709,3-1-413,1 1 1,7 3 125,5 1-1173,-1-1 901,11 2 0,-4-4 105,5 2-278,-5 3 71,4-5 0,-5 5-14,2-3-94,3-2 1,-13 9 55,3-3 1,-4 3-565,0 1 601,-8 0 0,-2 0-145,-6 0 0,1 0 128,-4 0-250,-5 5 267,3-4 0,-8 8 1024,2-5-927,-2-1 449,-2 2-451,1-3 5,-1 3-254,0 0-210,-4-4-168,3 4 206,-9 0 303,4-3-1193,-5 3 774,0-5 0,-3 1 490,-1 3 0,-10 2 0,1 5 0</inkml:trace>
  <inkml:trace contextRef="#ctx0" brushRef="#br0">17143 11809 7998,'0'-6'1659,"0"1"-895,0 5 1,0 5 149,0 2-566,0 4 1,0 5 233,0 3-412,0 3 0,0 2 169,0 2-302,0-1 52,0 2 0,0 0 102,0 0 1,0-1-113,0-3 0,1 0-238,3 0 167,-3-5 0,5 2-348,-2-5 1,-3 0 0,6-4-405,-3-4 1,-3 0 112,3-4 364,-3-1-1333,-1 3-441,0-5 1311,5 0 251,-4 0 479,4-5 0,-5-2 0,0-4 0</inkml:trace>
  <inkml:trace contextRef="#ctx0" brushRef="#br0">17234 12015 8074,'5'-7'1232,"2"2"-912,4 5 1,-3 0 100,-1 0 271,1 0-348,8 0 0,-3 0 248,2 0-366,3 0-56,-5 0 0,8 0 15,-2 0-113,-2 0 211,4 0-509,-8 0 225,9 0 1,-10-1 226,3-3-1427,-2 3 836,-6-4 1,3 5 52,-3 0-1629,-2 0 555,0 0 1386,1 0 0,-5-5 0,4-2 0</inkml:trace>
  <inkml:trace contextRef="#ctx0" brushRef="#br0">17600 11923 7968,'0'-6'1316,"0"1"-1040,5 5 0,-3 0 271,6 0-184,-6 0 513,8 5-505,-3 1 1,3 3 34,-2 3 1,6-3-123,-3 6 0,3-1 51,-3 1-297,6-2 143,-4 3 1,3-4-270,-5-1 86,1 0 1,-1 1 6,1-1 1,-1 1-186,1-1 0,-5-1-64,1-2 0,-4 1 52,3-5 78,-4-1-1067,2 2 358,0-3-447,-4 3-757,4 0 1299,-5-4 728,0 4 0,-5-5 0,-1 0 0</inkml:trace>
  <inkml:trace contextRef="#ctx0" brushRef="#br0">17896 11878 7968,'-1'-8'0,"-3"0"580,3 6-33,-4-3-165,0 0 491,-1 4-489,-6 1 1,1 6 558,-1 5-470,1 6-181,-6-5 1,4 11-194,-7 0-55,7 0 180,-4 10-1215,1-9 893,3 4 1,-4-1 115,6-1-445,-1 1 308,1-9 1,5 2-26,2-5-1524,-2 0 322,4-8-480,-3 3 1826,5-9 0,0 9 0,0-3 0</inkml:trace>
  <inkml:trace contextRef="#ctx0" brushRef="#br0">17908 11752 7925,'5'-13'567,"-4"-2"-141,3 8-207,2 1 398,-4-4-304,8 9 1,-5-5 168,3 2 243,2 3-371,-4-10 0,5 10-57,1-3 0,-5 2 226,1-2-195,0 3-127,3-4-37,1 5 1,-5 1 26,1 3-164,-6-3 193,3 9-320,-5-3 145,0 4 0,0 0 50,0 1 1,0 0-128,0 4 1,-5 1 75,-2 6-127,-3 0 48,-2-5 0,5 2-26,-1-5 143,0 6-49,2-9 1,1 5-119,5-6 122,0-4 15,0 3 193,0-9-170,0 4 5,0 0 188,0-3-116,5 3 1,1-5-50,6 0 249,-1 0-152,1-5 0,3 2-5,0-5-37,0 6-50,2-8 0,-5 5-1174,4-3 493,-4 3-1246,-5 5 1819,3 0 0,-9 0 0,4 0 0</inkml:trace>
  <inkml:trace contextRef="#ctx0" brushRef="#br0">19233 11078 8133,'0'-6'287,"0"1"1242,0 5-1161,5 0 1,-3 0 76,6 0-183,-5 0 0,3 0 29,-2 0 1,-2 1 209,6 3-306,-6 2 0,3 9 195,-5 1-185,5 4-25,-3-2 0,3 5 180,-5-1-259,0 1-21,0 0 0,0 1-197,0 3 86,0-3 1,0 3 94,0-8 0,0 1-99,0-5 35,0 0-369,0-3 284,0-1 0,1-3-28,3 0-440,-3-6 184,4 3 75,-5-5-709,0 0 274,5 0-975,-3 0 786,3 0 101,-5 0 817,0-5 0,0-1 0,0-6 0</inkml:trace>
  <inkml:trace contextRef="#ctx0" brushRef="#br0">19541 11090 8066,'0'-7'1683,"0"2"-1057,0 0-45,0 4 0,0 9-149,0 7 148,0 8-262,0-6 1,0 10-12,0 0-74,0 4-162,0-1 1,0 0-164,0 0 89,0-4 92,0 2 1,0-7-27,0-2-5,0 3-458,0-9 130,5 3-631,-4-10 470,5 5-25,-6-10-695,0 4-595,0-5 166,0-5 1039,0 4 154,0-10 387,0 10 0,-6-14 0,0 2 0</inkml:trace>
  <inkml:trace contextRef="#ctx0" brushRef="#br0">19484 11295 8066,'6'0'0,"4"0"0,-2 0 0,2-5 1305,7 4-795,-5-4 0,6 5 242,-3 0-91,3 0-297,5 0 1,0 0 92,0 0-176,0-5-106,-6 3 0,1-6-411,-3 4 209,-2-5 1,2 6 134,-7-4-1450,2 4 760,-9-7 318,4 9-2026,-5-4 2290,0 0 0,-5-2 0,-1-4 0</inkml:trace>
  <inkml:trace contextRef="#ctx0" brushRef="#br0">19564 11101 8058,'11'-4'0,"1"0"0,4-3 862,3 3-462,3-5 1,5 7 481,-1-6-422,1 0 0,1 2-227,-4 1-371,4 0 152,-10 4 0,2-4 227,-5 5-1917,5-6 869,-7 5 807,9-4 0,-5 5 0,6 0 0</inkml:trace>
  <inkml:trace contextRef="#ctx0" brushRef="#br0">20489 11272 8046,'-6'-5'160,"-4"4"353,8-4-175,-3 5 0,5-1 603,0-3-440,0 3-327,0-4-1,5-1 1,2 5 172,4-3-103,0 3-41,1 1 0,3-1 145,0-3-432,6 3 139,-9-4 1,9 5-489,-6 0 268,0-5 125,-3 3 1,-1-3-1196,0 5 852,1 0 0,-1 0-352,1 0 0,-5 0 736,1 0 0,-1 0 0,5 0 0</inkml:trace>
  <inkml:trace contextRef="#ctx0" brushRef="#br0">20843 11113 8046,'0'-12'571,"0"1"88,0 4-227,0-3 137,0 9-269,0-4 1,1 5 565,3 0-446,-3 0-1,10 0-341,-10 5 95,9 1 0,-4 11 232,6 2-442,-1 2 76,1 2 1,3 5 130,0 3 1,2-2-94,-2 1 0,-3-3-493,4 3 293,-4-4 1,0 5-34,-1-4 98,1-5 1,-5-2-77,1-5 0,-4-1-382,3-6 204,-4 2 679,2-9-112,-5 4 293,0-5 0,-1-5-122,-3-2-354,3-9 79,-10 4 0,9-11-272,-6 0 76,6 0-353,-8-10-37,3 4 290,1-5 0,-4-4 102,2 0-388,3-6 280,-5 9 0,9-10-112,-3 4-151,3-4 212,1-1 1,1 5 47,3-1 39,2 5 0,9 4-96,0 10 1,4 1-66,-3 7 0,3 0 788,-4 4-381,5 4 0,2-2-25,4 6-19,6-6-48,2 7 1,7-3-99,5 5-460,-1 0 610,6 0 1,0-1 80,2-3-140,3 3-2,-4-4 0,4 5-66,-3 0 108,3 0-779,-9-5 501,4 4 90,-11-4 1,0 5-373,-6 0 233,0 0 240,-5 0 0,-1 0-71,-5 0-44,0 5 388,-5-4 1,2 4-163,-5-5 937,-4 5-1101,-1-4 697,-4 4-673,0-5-104,-1 0 103,-5 0-887,-5 0 605,-1 0 1,-9 0 326,0 0 0,-11 5 0,2 2 0</inkml:trace>
  <inkml:trace contextRef="#ctx0" brushRef="#br0">21209 11010 8028,'0'-7'0,"0"2"0,0 4 0,0-3 0,0 3 0,0-4 0,0 15 0,0-2 0,0 7 0,-4 3 0,0 1 0,0-2 0,4 2 0,0 4 2098,0 4-1327,0 0 0,0-3-433,0 2-316,0-2 0,1 4-493,3-5 251,-3-5 159,5 4 0,-5-14-635,3 4 486,-3-3 0,8-2-1248,-5 1 791,4-5 344,-6 2-369,8-5 692,-9 0 0,9-5 0,-3-2 0</inkml:trace>
  <inkml:trace contextRef="#ctx0" brushRef="#br0">21368 11170 8438,'12'0'520,"-1"0"0,-3 0 300,0 0-441,-1 0 1,5 0 83,-1 0-456,0-5-1,6 3 224,-4-3-710,3 5 345,1 0 192,-5 0-1624,5-5 838,-6 4 729,-4-4 0,-2 0 0,-5-2 0</inkml:trace>
  <inkml:trace contextRef="#ctx0" brushRef="#br0">21665 11078 8106,'7'0'0,"-2"0"594,0 0-283,-4 0 1,5 2 447,-2 1-306,-2-1-197,8 8 0,-8-4 270,6 6-120,-1 4-169,5-3-268,-1 8 86,1-8 1,-1 9 218,1-3-803,-1-3 473,0 6 0,1-10 132,-1 4-1041,1-4 676,-1 0 1,-3-5-881,-1 1 529,-4-6 378,2 3 0,-1-3-561,0 2 133,-1-3 690,-3 4 0,0-5 0,0 0 0</inkml:trace>
  <inkml:trace contextRef="#ctx0" brushRef="#br0">21962 11055 8106,'-5'-6'133,"3"-3"111,-6 5 1,4 1 345,-3 3-353,-1 0-59,-3 0 0,-1 8 380,1 4-119,-6 7-142,5-6-310,-5 8 65,1-3 1,3 5 303,-2 0-890,-3 5 497,5-4 1,-3 4 96,4-6-1704,6-4 1119,-4 4 1,5-10-1039,-3 4 1563,3-9 0,0 3 0,-1-3 0</inkml:trace>
  <inkml:trace contextRef="#ctx0" brushRef="#br0">21997 10896 8106,'0'-7'0,"1"2"386,3 5 0,-3 0-89,9 0 160,-9 0-169,10 0 0,-9 0 68,6 0 130,-1 0-279,5 0 1,-5 0 148,1 0-328,-6 5 45,9-4 0,-10 10-162,3-4 67,-3-2 65,-1 5 1,0-3-290,0 4 182,-5-4 31,4 3-272,-10-4 186,5 5 1,-4 1-10,2-1-86,-2 1 190,4-1 1,-6-3-50,1-1 13,5 1 37,1 3 1,1-3 130,0 0-120,0-1-18,4 0 221,0 3-198,0-9 9,0 4 339,5-5-198,-3 0 0,8 0 18,-3 0 4,3 0-105,7 0 0,-4 0-38,2 0 1,1 0-140,0 0 1,0-4-883,-1 0 479,-2 1 298,3-2 0,-4 3 222,-1-1 0,1-4 0,-1 1 0</inkml:trace>
  <inkml:trace contextRef="#ctx0" brushRef="#br0">22762 10804 7987,'0'-11'624,"0"4"-230,0 2 907,0 5-882,-5 0-222,-2 0 0,-5 5 95,-4 3-67,4 2-56,-10 2 0,4 3 47,-4 0-170,-1 5 179,0-7-625,0 4 401,0-1 1,2-2 237,2 5-567,2-5 269,6 2 1,-1-5-19,1-4-135,4 3 84,2-3 140,5-1-6,0 4 2,5-9 0,2 6 133,4-3-151,1-3 23,4 4 137,-3-5-134,8 5 1,-4-4 24,2 3-246,3-3 108,-10-1 1,9 0 127,-6 0-1013,5 0 642,-12 0 0,7 0-1316,-7 0 775,-3 0 500,0 0 0,-7 0 381,-1 0 0,-4 5 0,-4 2 0</inkml:trace>
  <inkml:trace contextRef="#ctx0" brushRef="#br0">22465 11204 7987,'6'0'990,"4"0"-121,-3 0-377,4 5-1,1-4-456,-6 4 11,9-5 0,-7 0 292,7 0-410,-2 0 143,-2 0 1,4 0 220,1 0-1498,4 0 901,-8 0 0,5 0-1746,-6 0 987,1 0 1064,-1-5 0,1-1 0,-1-6 0</inkml:trace>
  <inkml:trace contextRef="#ctx0" brushRef="#br0">22910 11033 7987,'-6'-7'97,"1"-3"86,5 9 1,0-6 423,0 4 228,0 1-52,0-3 382,0 0-775,0 4 1,0 5-421,0 7 1,1-1 260,3-2-734,-3 0 452,9-2 0,-7 0 14,4-2 1,1-1-163,4 4 1,-5-4-18,1 1-228,-1-3 233,0-1 0,3 0-184,-3 0 92,-1 0 197,4 0 0,-8 0 111,6 0 56,-1-5-62,0 3 126,3-8 1,-4 9-186,6-3 289,-6-2-243,-1 5 1,-1-3 172,0 8-176,0-3 30,-4 14 0,0-2 335,0 10-160,0 5-334,0 1 533,5 5-212,-4 5 1,5 1 55,-2 2 150,-3 2-175,4-8 0,-1 7 124,0-5-415,0 0 93,-4-4 0,0 0 286,0 1-442,0-6 110,0 4 0,-4-13-72,0 3 0,-5-8 191,2 0 1,-3-6-270,-2-1 229,1-6-106,-1 3-106,-4-5 141,3 0 1,-3-1-94,4-3 0,0-3-153,-4-8 1,4 1 109,-4-5-1062,4 0 781,5-4 0,-2 0-320,6 0 1,0-5 766,7-2 0,2-3 0,6-2 0</inkml:trace>
  <inkml:trace contextRef="#ctx0" brushRef="#br0">23573 10781 7755,'0'-11'711,"5"5"-6,-4 0 205,4 1-572,-5 4 177,0-4 270,0 5-560,-5 0-56,4 5 0,-12-2 2,5 4 54,-4 1-28,0 8 0,0-2-113,-4 5 141,4-5 1,-5 3-433,5-1 192,-5-3 1,6 4 14,-1-6-392,1 0 309,-1 1 0,5 2-15,-1-3-247,6 3 76,-3-8-70,-1 6 60,5-1 192,-4-4-88,5-2 135,5 0 0,-2-4-51,4 3 19,1-3 12,3 4 1,2-4-41,2 3-226,-2-2 265,3-2 1,0 0-353,-1 0 0,0 0 113,-3 0 0,-1 0-920,0 0 470,-4 0 19,3 0 731,-9 0 0,4 0 0</inkml:trace>
  <inkml:trace contextRef="#ctx0" brushRef="#br0">23333 11192 7987,'0'7'286,"0"-2"1,5-5 85,3 0 1,3 0 184,4 0 1,-1 0 51,5 0 1,-4 0-337,4 0 0,-5 0-381,2 0 0,0-1 224,-1-3-1382,1 3 944,-5-5 1,0 6 250,1 0-1247,-6 0 1318,-1 0 0,-5-5 0,0-1 0</inkml:trace>
  <inkml:trace contextRef="#ctx0" brushRef="#br0">23824 10975 7987,'-5'-6'3,"4"-4"0,-4 7 337,5-4-125,-6 4 8,5-2 111,-4 5-212,5 0 1,0 5 248,0 3-88,0 7-124,0 3 0,0 5 158,0 0-128,0-1-5,5 1 1,-4 1-97,3 3-117,3-3 176,-1 4 0,2-5-49,-1 0 0,-3-2 87,4-2-257,-1 3 65,0-9 0,-1-1 244,-2-4-67,-3-1-86,4 0 1,-4-2 74,3-5 134,-3 0-102,4 0 1,-5-1-80,0-3 0,0-3 31,0-4 1,0-4-108,0 0 1,0-6 186,0 2-559,0-2 244,0-2 1,0-5 152,0-3-605,-5-1 379,4-3 1,-8 0-75,5-3-1016,1 2 1049,3-8 0,0 4-270,0-2 337,5-2 38,1 9 1,11-4 20,2 9-91,2 2 41,7 0 258,6 9-95,7-8 1,5 15-203,-1-3 405,6 7-158,1-2 0,5 9-63,0-3 190,0 2-91,-5 2 1,7 0 55,-6 0-147,5 0-9,-11 0 1,3-3 163,-8-1-142,2 0-12,-13-1 0,5 4 20,-9-3 1,0 1-21,-4 0 1,-6 1-16,-1-2 1,-4 3 29,0 1-248,-6 0-4,4 0 257,-9 0-1147,5 0 0,-19 0 428,-2 0 0,-4 1 675,3 3 0,4 3 0,-5 4 0</inkml:trace>
  <inkml:trace contextRef="#ctx0" brushRef="#br0">24155 10804 7987,'0'-6'-16,"0"1"242,0 5 168,0-5 94,0 3-18,0-3 1,0 15-46,0 6 1,-1 0-140,-3 3 1,3-2-34,-3 6 1,-1-3-169,1 6 0,0 0 160,4 1-473,0-3 234,0 4 1,0-2 168,0 1-561,0 0 306,0-5 0,0-4-13,0-3 0,0-2-123,0-2-264,5 1 1,-3-5-111,1 1-1090,-1-5 855,-2 2-83,0-5 426,0-5 482,0 3 0,0-8 0,0 4 0</inkml:trace>
  <inkml:trace contextRef="#ctx0" brushRef="#br0">24212 11033 7987,'12'-7'0,"-1"2"438,0 5 1,-3-4 222,0 1-36,-1-1-278,5 4 0,3 0 91,0 0-564,0 0 163,-3 0 0,-1-4-136,1 0 0,-1 0-402,1 4 0,-1 0-449,0 0 549,1 0 258,-6 0 143,-1-5 0,0 4 0,2-4 0</inkml:trace>
  <inkml:trace contextRef="#ctx0" brushRef="#br0">24475 10918 8104,'5'-6'1558,"-4"1"-1220,4 5 45,-5 0 0,4 5 60,0 3-360,5 2 86,-8 1 0,8 1 169,-5-1-497,5 6 197,-8-5 1,9 9 231,-2-6-1044,2 0 578,-4 1 0,3-3-1183,-5 2 689,5-2 436,-8-1 0,8-1-330,-5 0 1,1-3-50,-1 0 53,-3-6 580,4 3 0,-5-5 0,0 0 0,0 0 0</inkml:trace>
  <inkml:trace contextRef="#ctx0" brushRef="#br0">24680 10930 7987,'0'-12'-281,"-5"6"0,-1 1 774,-5 5 0,2 2-73,-3 6 0,3 1-205,-6 10 0,-1-4 74,1 4 0,-5-1 151,5 1 0,0 3-296,4-3 1,-1 1-264,1-1 1,-1 1-677,1-4 0,-1 0 219,1-1-1417,0-2 1078,-1 3 915,6-4 0,-4-6 0,3-1 0</inkml:trace>
  <inkml:trace contextRef="#ctx0" brushRef="#br0">24692 10827 7987,'5'-15'0,"3"0"0,-2 1 63,2 6-1,-1-2 220,5 3 274,-6 1 30,4-4-165,-4 9 8,6-4-232,-6 5 1,4 0 140,-2 0-144,-3 0-25,5 0 0,-7 0-89,4 0 1,-3 3 255,4 1-417,-6 5 0,3-3 45,-5 6-341,0-1 288,0 1 1,-1-1-88,-3 1-135,-2-1 186,-5 0 1,-1 2-6,1 2 1,-1-2 29,1 2 0,1-2 42,2-2 0,2-1-4,2-2 0,3 2 149,-3-2 0,4-2 40,4 2 0,-2-6 179,6 2 0,3-3-123,4-1 0,5 0 102,-5 0 0,5 0-187,-1 0 1,3 0-163,0 0 0,-2-1-1504,-1-3 1568,-11 3 0,8-9 0,-10 4 0</inkml:trace>
  <inkml:trace contextRef="#ctx0" brushRef="#br1">16492 13705 7888,'-18'0'608,"7"0"-199,5-5-126,6 4 1,2-4 382,2 5-278,-3 0 3,9-5-42,-4 3-160,6-8 0,0 9 135,4-3-256,-4-2 20,10-1 0,-8 0 289,5-1-380,-5 1 55,7-5 1,-3-1 42,5-2-127,0-3 179,5-4 0,2-3-290,8-1 66,-2 2-1119,3-9 1032,1 4 78,-5-6 0,4-4 167,-4-3-297,-1 3 104,0-1 1,-5 5 127,-2-3-407,-3 2 156,-1-3 1,0 5-68,0-1 171,0 6 0,-6 1-18,-2 5-223,-2-4 105,-1 7-2,-1-6 47,-5 13 9,-1-3-14,-5 4 279,0 6 1014,0-4-1285,0 8 129,-5-3-91,4 5-51,-4 0 95,0 0-27,4 0-8,-4 0 65,5 0-11,-5 0 127,3 0-36,-3 0-154,5 0 441,-5 0-196,4 0 1,-6-3-107,4-1 356,1 0-73,-3 4 62,0 0-64,4-5-213,-4 4 0,4-4 267,-3 5-170,3-6 303,-4 5-55,5-4-143,0 0 105,0 4-121,0-4 0,1 1 2,3 0-11,-3 0-88,9-1 0,-7 4-69,4-3-42,1-2 106,-2 4 1,4-6-63,-2 4 70,2 0 15,-4-1-157,5 4 13,-5-9 0,5 8 54,1-2 0,0-2-97,4-2 1,-2 2 148,5-1-204,-5 4 60,2-7 0,-4 7-104,-1-4 185,0 4-3,-4-2-32,-2 5 19,-5 0 6,0 5-19,0 1 0,-5 7 4,-3 2 1,-1 2-4,2 2 1,-4 2 21,4-1 75,2-4-79,-5 6 0,8-8-440,-1 5 202,1-5 97,2 2 0,0-5-1095,0 1 561,5-1 189,-3 1 464,8-1 0,-4 1 0,6-1 0</inkml:trace>
  <inkml:trace contextRef="#ctx0" brushRef="#br1">15384 14253 8004,'0'-11'953,"0"-1"-455,0 1-249,0 5 1,-1 1 578,-3 5-525,3 0 0,-6 5-118,3 2 1,3 8 41,-3 5 0,-1 1-37,1 2 0,-1 4-15,2-1 1,1 5-145,-2-5 0,3 6 75,1-1 0,0-2-199,0 1 0,4-3-5,0 3 0,5-4-98,-2 0 0,5-7 85,3-3 1,-1 0 81,5-1 1,-1-3 98,1-5 1,2-4 20,-2 1 0,3-3 151,1-1 1,0-5-97,-1-3 1,5-2 109,0-1 1,-1-6-218,-3-2 1,0 1 13,0-1 1,-1 0-118,-3-4 1,1-1 89,-5-2 1,-1 0-61,-6-4 1,-2-1-1,-2-3 1,-3-1-157,3-3 0,-3 2 81,-1-2 0,0 2-104,0 2 1,-4 6 114,1 5 1,-3 2-125,3 6 0,1 3-791,-1 5 674,-4 4 0,6-1-714,-3 8 1,-1 4 98,1 7 954,0-2 0,4 8 0,0-3 0</inkml:trace>
  <inkml:trace contextRef="#ctx0" brushRef="#br1">16023 14425 8099,'0'-7'1248,"0"2"-855,0 5 0,4 1 49,0 3-145,0 3-113,-4 4 1,0 4-12,0 0 0,1 2-15,3-2 1,-3-1-91,3 5 0,-3-1 115,-1 1 0,0 1-382,0-5 0,0 1 147,0-5 1,0 1-375,0-1 203,0-5 132,0-1-100,0 0-29,0-3 188,0 3 21,5-5-27,-3 0 64,3 0 1,-5-1 19,0-3 0,4-3 94,-1-4 1,6 2-63,-1-2 1,2 2 133,1-6 0,1-3-138,-1-1 1,1-2-41,-1 2 1,-1-1 75,-2 5 17,2 0-78,-4 3 0,6 2 59,-1 2 0,-3 0 0,-1 4 0,-3 0-41,4 4 0,-6 1-7,2 3 0,1 2 13,-1 6 0,0-1-48,-4 1 0,4 0 5,0 4 0,-1-2-56,-3 5 0,0-2-184,0 2 0,2 3-188,1-3 1,-1-3 147,1 0 1,3 0 21,-3-1 1,2-3-241,-1-5-500,-3 1 433,10-2 0,-9-1-182,6-5 1,-4 0 270,3 0 1,-3 0 445,4 0 0,-1-5 0,5-1 0</inkml:trace>
  <inkml:trace contextRef="#ctx0" brushRef="#br1">16537 14402 8004,'-6'7'502,"2"1"0,3 0-41,1 3 0,0 0-111,0 1 0,0 3 49,0 0 0,0 4-86,0-3 0,1 4-212,3-1 0,-3-1-23,3 1 1,1-5-91,-1 1 1,0-6 129,-4-2-246,5-4-400,-4 7-97,4-9-192,-5 4 1,0-6-418,0-3-716,0 3 1950,-5-9 0,4 4 0,-9-6 0,3 1 0</inkml:trace>
  <inkml:trace contextRef="#ctx0" brushRef="#br1">16515 14208 8004,'-6'-12'719,"5"1"0,-3 4-517,8 4 1,-1 1-96,4 2 1,-3 0-182,4 0 1,-4 4 187,3 0 0,-3 5 136,4-2-250,-6 4 0,8 0 0,-3 0 0</inkml:trace>
  <inkml:trace contextRef="#ctx0" brushRef="#br1">16994 14036 8004,'0'-11'0,"-4"-1"760,1 1-464,-1 5 1,3-3 731,-3 5-331,2 0-88,-3 4-296,0 5 1,4 3-45,-3 7 1,3 3-49,1 5 1,0 6-90,0 5 1,0 0-128,0 4 0,0 3-18,0 1 0,1-1 116,3 0 0,1 0-438,3 1 0,1 1 51,-6-5 1,6 0-64,-1-4 0,-3-1 88,-1-2 1,1-3-84,-1-5 1,0-6-25,-4-1 1,0-4-628,0 0-53,0-6 200,-6-1 476,0-5 1,-5 0 369,-1 0 0,1-5 0,-1-3 0,1-2 0,-11-6 0,-2-2 0</inkml:trace>
  <inkml:trace contextRef="#ctx0" brushRef="#br1">16743 14470 8004,'10'-7'112,"-2"-1"0,2 5 281,-2 0 1,2 1-55,1 2 0,2 0 195,2 0 1,-1 0-179,5 0 0,1 0-129,7 0 0,-3 0-151,3 0 0,-2 0 145,2 0-1008,-8 0 640,7 0 1,-12 0-293,5 0 0,-5 0-589,2 0 1,-4-1 460,0-3 567,-6 3 0,4-4 0,-3 5 0</inkml:trace>
  <inkml:trace contextRef="#ctx0" brushRef="#br1">17234 14413 8386,'0'-6'1133,"-5"2"-711,-3 8 0,2-2 127,-2 6 1,5 0-215,-5 3 1,5 0-37,0 1 1,-2-1-320,1 1 0,0 3 98,4 0 1,1 0-200,3-3 0,-1-1 34,4 1 0,1-2-52,3-3 0,2 0-46,2-3 0,-1-3-111,5 3 0,0-4 154,4-4 0,-4 1 38,0-4 0,-4-1 262,4-3 1,-5-1-71,2 1 0,-5-1 101,-3 1 0,-3-2-86,-5-2 1,0 1-49,0-5 0,-2 4-65,-1-4 1,-8 5-195,-4-1 1,-5 2-37,1 1 1,-7 2-280,0 3 1,-1 2-581,4 5 0,1 3 10,-1 1 1089,5 5 0,-4-3 0,5 6 0</inkml:trace>
  <inkml:trace contextRef="#ctx0" brushRef="#br1">17600 14379 7865,'0'7'836,"0"1"0,0-4-458,0 4 0,0-1 47,0 5 1,0-1-224,0 0 1,3 1-1,1-1 0,0 1-102,-4-1 1,0 0 140,0 1 0,0-4-268,0-1-78,0-4-70,0 7 85,0-9-37,0 4 138,-5-5-24,4 0 86,-4-5 0,5-1-21,0-6 0,0 1 156,0-1 0,0 1-15,0 0-117,5-1-9,1-4 1,9-1-86,0-2 1,2-2-154,-2 2 1,-1 2 40,5 2 1,-5 2-182,1 2 0,2 3-177,-2 1 0,0 4 165,-3-1 0,-1 4-209,1 4 0,-2 2-72,-3 6 1,3-1-252,-2 1 1,-3-1 854,-1 0 0,2 1 0,1-1 0</inkml:trace>
  <inkml:trace contextRef="#ctx0" brushRef="#br1">17965 14413 8004,'0'-11'-191,"0"4"0,0 1 843,0 2 1015,0 3-529,0-4-126,0 5-828,0 5 1,0-3 70,0 6 0,0 0-249,0 3 1,0 1 38,0-1 1,0 2 63,0 2 0,0-2-56,0 2 1,0-3-234,0 0 0,4-4-1,0-1 1,1-4-410,-1 0 444,-3 4 1,5-6 63,-2 3 140,-3-3 0,6-5-45,-4 1 1,-1-3 33,1 3 11,4-4 0,-2-4 22,2-1 1,0 2-30,-3 3 1,-2-3-7,6 2 1,-6 2 186,2-2-145,-3 0 265,4 2-347,-3 1 0,3 5 72,-5 0 1,1 4-187,3 0-80,-3 4 0,9-1 1,-3 3 37,4-2 1,0-2-118,1-2 1,-1-3 50,1 3 1,-1-3 131,1-1 1,-1 0 23,0 0 0,1-1-6,-1-3 0,1 1 10,-1-4 1,1 1 178,-1-2 0,0-2-4,1 2 1,-5 2-78,1-2 0,0 4 244,3-3-157,-5 4 0,3-3 42,-5 2 0,1 3-59,-1-3 24,-3 3-88,4 6 1,-5 1-8,0 6 0,0-1-298,0 0 0,0 1 102,0-1 1,0 1-703,0-1 0,-1 2-29,-3 2 1,3-6 886,-3 2 0,-7 3 0,-2 4 0</inkml:trace>
  <inkml:trace contextRef="#ctx0" brushRef="#br1">18981 13808 8004,'0'-12'113,"0"1"57,0 5 1,0-5 554,0 4-462,0 2 0,0-2 316,0 4-115,0 1-57,0-3-23,-5 5-164,4 0 0,-8 7 67,5 4 1,-1 3 13,2 9 1,-3-2 46,-1 10 1,-3-1-122,2 5 0,-2-1 47,-1 0 1,-1-1-94,1-2 0,-5 5-15,1-1 1,1 3-27,7 0 0,-2-3-162,5 3 0,-4 2-198,5-2 1,-1-1 174,4-7 1,1 3-183,3-2 134,2-4 36,6 1 1,3-5 96,0 0 1,0 0-6,-3 0 0,-1-4 121,1 0 1,-1-5-138,0 1 371,1-2-211,-1-2 1,-1 0-3,-2 1 0,2-1 6,-2 1 0,2-6-237,1-2 124,1 2 1,-1-3-177,1 4 0,-5-4-26,1 1-107,-6-3-247,3-1-465,-5 0-1077,0-5 926,0 4 1,-1-8-1493,-3 5 2594,3 0 0,-9-1 0,4-1 0</inkml:trace>
  <inkml:trace contextRef="#ctx0" brushRef="#br1">19107 14322 7773,'0'-7'-330,"1"2"1433,3 5-414,-3 0-277,10 0 1,-5 0-71,5 0 0,1 0-115,-1 0 0,2 0-11,2 0 0,-1 0-50,5 0 1,-4 0-127,4 0 1,-5-3 163,2-1 0,-4 0 30,0 4 0,-1 0-76,1 0 0,-5 0 21,1 0-3361,-6 0 1745,3 0 1437,-5 0 0,0 5 0,0 1 0</inkml:trace>
  <inkml:trace contextRef="#ctx0" brushRef="#br1">19427 14230 8004,'0'-11'89,"0"5"0,1-1 272,3 3 31,-3 3 0,6-3-47,-4 8 0,0 0-60,5 7 0,-1 0-109,5 8 0,-1-4-88,0 4 1,1 0-118,-1 4 1,1 0 70,-1-1 0,1 1-157,-1 0 1,0-1 33,1-3 1,-2 1-16,-2-5 1,2 0 73,-3-3 0,-2-4-155,-1-1 0,-1-4 37,1 0 27,-3-1 403,4-2-240,-5 0 0,-4-2 108,0-1 0,-1 0-6,1-4 1,2-1-33,-6-4 0,2-3 26,-2 0 1,-1-5 12,6 1 1,-6-3-93,1-1 0,2-5-104,-2-2 0,4-3-101,-3-1 0,0-1 65,0 1 0,2-4-105,5 0 1,0 5 80,0 6 1,5 3 60,2 1 0,5 2 19,3 2 0,3 2 90,5 6 0,-1-1-117,1 1 1,5 3 12,3 1 1,5 4-12,3-1 1,5 2 35,2-2 0,1 3-184,6-3 1,5 3 171,7 1 0,-32-2 1,0 0 1,-1 0 0,1 0 1,0 0-1,0 0-24,28 2 0,-6 0 1,-5 0 0,-3 0 34,-1 0 1,-1 4-7,1 0 1,-5 0 33,-3-4 0,1 0-39,-1 0 0,-4 1 53,-3 3 0,-5-3-11,5 3 0,-7-3 6,-1-1 1,-2 0-26,-5 0 202,4 0 1,-7 0-262,2 0-106,-8 0-404,-2 0 357,-5 0 0,-6 0-721,-5 0 0,-2 0 926,-6 0 0,5 5 0,-2 2 0</inkml:trace>
  <inkml:trace contextRef="#ctx0" brushRef="#br1">19895 14139 8004,'-6'-5'-62,"1"4"108,5-4 448,0 5 59,0-5 12,0 3-201,0-3 1,0 6 1,0 3 0,0 3-125,0 4 0,0 4 13,0 0 0,0 6-80,0-2 1,0 1 13,0-1 1,0 3-45,0-3 1,0 1-173,0-1 0,0 1 33,0-4 0,0-1-187,0-4 1,0 1-814,0-1 775,0 1 1,1-5-665,3 1 454,-3-6-839,4 3 254,-5-5 756,0 0 1,0-5 0,0-1 0</inkml:trace>
  <inkml:trace contextRef="#ctx0" brushRef="#br1">20009 14299 8004,'12'-5'0,"-5"4"249,1-3 182,0 3 1,7 1-95,0 0 0,0 0 144,-3 0 1,3 0-316,0 0 1,4 0 88,-4 0 1,4 0-454,-3 0 1,-1 0 202,-4 0-713,6 0-337,-4 0 1045,-2 0 0,-1-6 0,-4 0 0</inkml:trace>
  <inkml:trace contextRef="#ctx0" brushRef="#br1">20329 14219 8004,'0'-6'-250,"0"1"995,5 15 1,-2-3-265,4 9 1,1-2-161,3 1 0,1-1-224,-1 5 0,1-2-52,-1 3 1,1 0-153,-1-5 1,0 2 130,1-2 0,-1-3-105,1 4 0,-1-5-173,0-3 1,-3 1-1031,0-6-319,-6 1 604,3-4 999,-5 0 0,0 0 0</inkml:trace>
  <inkml:trace contextRef="#ctx0" brushRef="#br1">20569 14208 8004,'0'-7'378,"-5"-3"0,0 10-72,-3 0 0,-6 6 181,3 10 1,-4-2 164,-1 5-567,4 0 85,-10 4 0,8-4-133,-5 0 0,5 0-235,-1 3 1,2 0-165,2-3 1,1-2-492,2-6 1,-1 0 190,5 1 1,1-5-184,3 1 845,0-5 0,-6 2 0,0-5 0</inkml:trace>
  <inkml:trace contextRef="#ctx0" brushRef="#br1">20603 14162 8004,'7'-12'397,"3"1"45,-4 0-119,6 4 0,-5 2 122,1 5 1,-4 0-160,3 0 0,-3 0-27,4 0 1,-6 5-100,2 3 0,1-2-136,-1 2 0,0-1-193,-4 5 0,-2-1 210,-1 1 1,0-1-191,-5 1 1,1-1-50,-5 0 0,1 1-50,0-1 1,0 4 53,4 1 1,-3-1-28,2-4 196,3 1 1,0-1 17,5 1 1,1-5 122,3 1 0,2-4-83,6 3 1,-1-4 124,1 1 0,3-3-35,0-1 0,5 0 92,-1 0 0,3 0-310,1 0 0,-2-1-203,-2-3 0,2 3 220,-6-3 1,0 1 77,-4-1 0,1 3 0,-1-4 0</inkml:trace>
  <inkml:trace contextRef="#ctx0" brushRef="#br1">21311 14425 9549,'4'11'594,"0"0"1,0 1-153,-4-1 0,4 4-226,-1 1 0,1 3-26,-4-4 1,0 4-615,0-4 1,-4 4-187,1-4 0,-5 1-511,4-5 0,-3 1 1121,3-1 0,-10 0 0,1 1 0</inkml:trace>
  <inkml:trace contextRef="#ctx0" brushRef="#br1">21700 14139 8004,'0'-6'100,"0"1"1,0 6 254,0 3 1,0 2 181,0 5 0,5 2-94,2 2 0,0 3-101,0 5 0,0 0-77,0 0 1,3 0-133,-2-1 1,2 1-1,2 0 0,-5-5 2,1-3 34,-1 3 1,5-7-215,-1 1 84,-4-1 1,-1-10 20,-2 3 187,-3-3-188,4-1 0,-5-1 68,0-3 1,0 2-29,0-6 1,0 1 7,0-5 0,-1-3-27,-3 0 0,3-2-167,-3 2 1,1-3-147,0-5 0,0-3 88,-5-1 1,6-1-182,-2 1 1,3-2 82,1-5 0,-4 1-94,0 3 0,0-2 185,4 5 1,-1 1 59,-3 3 1,3 4-33,-3 0 0,-1 5 107,1-2 1,1 8 136,3 0 0,0 4 21,0-3-40,0 4 0,5-2-54,2 5 0,10-1 45,6-3 0,7 3 6,12-3 0,5-1 41,10 1 1,-24 0-1,1 0-302,2 2 1,1 0 0,3 0 0,1 1 284,1 0 1,0 2 0,0-1 0,-1 0-64,-1 0 1,0 0 0,2 0-1,0 0-5,0 0 1,0 0 0,0 0 0,0 0-61,-2 0 0,-1 0 0,-1 0 0,-1 0 96,0 0 1,-1 0-239,28 0 87,-1 0 0,-8 0-59,-1 0 0,-5 0 31,-7 0 0,-6 0 69,-6 0 0,-8 0-16,0 0 1,-6 0-28,-1 0 1,-6 0-229,-2 0 392,-4 0 0,1 0-344,-8 0 1,-2-4-519,-6 0 0,0 0-96,-4 4 1,-1 0 856,-6 0 0,-5 5 0,-1 2 0</inkml:trace>
  <inkml:trace contextRef="#ctx0" brushRef="#br1">22065 14059 8004,'0'-6'897,"5"1"0,-4 6-576,3 3 1,1 2 142,-1 6 0,1-1-27,-1 0 0,-3 6-210,3 2 0,-3 1-146,-1-1 1,4 3 125,0-3 0,0 2-153,-4 2 0,0-4-115,0 0 1,0-3-249,0 3 1,1-5-56,3 1 0,-3-6-1207,3-2-481,-3-4 877,-1 7 1175,0-9 0,0 4 0,0-5 0</inkml:trace>
  <inkml:trace contextRef="#ctx0" brushRef="#br1">22328 14219 8004,'1'-10'871,"3"2"-322,-3 3-230,9 5 0,-7-4 180,4 1 0,1-1-62,3 4 0,5 0-26,-1 0 1,1 0-278,0 0 0,-2 0-125,5 0 0,-4 0-423,4 0 1,-1 0 336,1 0 0,-3 0-941,-4 0 0,-1 0 149,0 0 0,1 0-146,-1 0 0,-3 0 1015,0 0 0,-6 0 0,3 0 0</inkml:trace>
  <inkml:trace contextRef="#ctx0" brushRef="#br1">22522 14093 8004,'0'-11'0,"0"3"958,0 1-133,0 4-262,0-2 0,-1 5-89,-3 0 0,3 5-128,-3 3 1,3 2-140,1 1 1,0 6-1,0 2 0,-4 2-37,0 2 1,0-1-99,4-3 1,0 2-422,0-1 1,0-3 141,0 2-879,0-5 1,0 3-808,0-6 731,0-4 0,4-1 1162,0-2 0,0-3 0,-4 4 0</inkml:trace>
  <inkml:trace contextRef="#ctx0" brushRef="#br1">22739 14150 8004,'0'-11'0,"1"1"384,3 2 748,-3 3-698,9 5 1,-7 0 170,5 0 1,-5 5-283,5 3 0,0 3-96,3 5 0,0-3-87,1 7 0,-4-1 18,-1 3 1,1 0-317,3-3 1,-1 1-111,-2-4 0,2 3-328,-2-4 0,-2-4 126,2-3 0,-6-4-1233,2 3-342,-3-4 2045,4 2 0,-3-5 0,3 0 0</inkml:trace>
  <inkml:trace contextRef="#ctx0" brushRef="#br1">22967 14128 8004,'-6'-7'992,"-4"2"-570,4 5 1,-6 5 133,1 3 0,-2 7-181,-2 4 1,2-1-181,-2 1 0,1 0-124,-1 4 0,2 0-258,-2 0 0,2-4-161,2 0 0,3-5-1292,0 1-860,6-3 2500,-8 0 0,8-1 0,-3 1 0</inkml:trace>
  <inkml:trace contextRef="#ctx0" brushRef="#br1">23013 14082 8004,'0'-11'-149,"4"-1"-221,0 1 1685,5-1-309,-3 1-454,5 4 1,1 2-157,-1 5 1,-3 0-141,-1 0 0,-3 2-63,4 1 0,-6 0-15,2 5 1,1-1-49,-1 5 1,0-1-167,-4 1 0,0-1-274,0 0 1,-5 1 197,-3-1 1,-2 3-104,-1-2 0,0 2 44,4-7 0,-3 3-266,2 2 292,-2-1 0,4 1 54,2-1 1,2-3 8,2-1 0,0-3 3,0 4 0,6-6 25,1 2 0,5-3 30,3-1 1,-1 0-136,5 0 0,0 0-143,4 0 0,0 0-217,-1 0 1,-3 0-2,0 0 1,-3-4 519,3 1 0,0-6 0,4 2 0</inkml:trace>
  <inkml:trace contextRef="#ctx0" brushRef="#br1">23607 13671 8004,'0'-18'3,"0"7"1339,0 0-814,0 10 1,0-3 11,0 8 0,0 3-118,0 4 1,4 5-123,0 3 0,6 3 128,1 1 1,1 1-118,3 3 0,1-2-93,-1 5 1,5 1-89,-5 3 1,1 0-146,-1 1 1,-6-1 110,3 0 1,-5-2-148,1 2 0,1-2-26,-5 6 1,0-2 115,-4-2 0,0 0 66,0 0 1,-2-3-24,-2-1-179,-2-4 71,-5 2 0,-5-6-83,1 1 1,-1-1-232,0-3 0,3 1-120,-7-5 1,7 1-399,-3-5 0,4-1-904,0-2 1,1 1 1761,-1-6 0,1 6 0,0-2 0</inkml:trace>
  <inkml:trace contextRef="#ctx0" brushRef="#br0">5288 4774 8072,'-12'0'0</inkml:trace>
  <inkml:trace contextRef="#ctx0" brushRef="#br0">5276 4774 7751,'0'-6'118,"0"1"1995,0 5-1940,0 5 26,0-4-244,6 4 221,-5-5-199,4 5 1,-5-2 89,0 4 1,0-3-99,0 4 24,0-6-10,0 8 0,0-7 105,0 4 0,0-4 55,0 7-78,0-4-18,0 6 0,0-1-11,0 1 0,0-5 7,0 1 0,0 0 54,0 3-74,0 0 0,0 1-7,0-1 0,0 1 22,0-1 1,0 0-25,0 1 1,0-1 15,0 1 0,0-1 31,0 1 1,0 0-30,0 4 0,4-4 23,-1 3 1,1 2-19,-4-2 1,0 2-69,0-2 1,0-2 65,0 2 1,0-1-2,0 1 1,0-2-5,0 2 0,0-1-10,0 1 1,0-2-57,0 2 1,2-2 43,1-2 1,-1 4 135,1 1 0,-1-1-105,-2-4 1,0 4 4,0 1 0,0 0 26,0-1 1,1-1-25,3 5 1,-3-3-3,3 3 0,-3-4 1,-1 4 0,0-4 22,0 4 1,0-5-25,0 1 1,0 2-77,0-2 0,4 5 76,0-1 1,0-1 11,-4 1 0,0 0-9,0 4 1,0-4-2,0 0 1,0 0 1,0 4 1,0-4-7,0 0 1,0-1-45,0 1 1,0 3 44,0-3 0,0 1 5,0-1 1,0 2-10,0-2 0,0 3-10,0 1 1,0 0-7,0 0 1,0-1-26,0 1 0,0 0-64,0 0 1,0 0-55,0 0 0,0-4 320,0 0 0,0 0-7,0 4 1,0-1-99,0 1 1,0 0-97,0 0 0,0 0-6,0 0 0,0-1 56,0 1 0,0 4-8,0 0 0,0-1-81,0-3 0,0 0 69,0 0 0,0 0-34,0-1 1,0 1 25,0 0 0,0 0-6,0 0 0,3 0 50,1 0 1,0-1 5,-4 1 0,0 0-55,0 0 0,4 0-7,0 0 0,-1 3 32,-3 1 0,4 1-17,0-2 1,0 0-45,-4 4 1,0-4 42,0 0 1,0 2 39,0-1 0,0 0-42,0-5 1,0 2-4,0 3 0,0-3 20,0 3 0,0-3-10,0-1 0,0 0 1,0 0 1,0-1-5,0 1 0,0 0-28,0 0 1,0 0 26,0 0 0,0-2-148,0-2 1,0 1 149,0-4-282,5 4 258,-4-2 0,4 1 65,-5 0 0,0-4-16,0 4 1,0-1-56,0 1 1,0 2-10,0-1 7,0-4 8,0 6-4,0-10 0,0 9-25,0-6 0,0 5 1,0-1 0,1-1-24,3 1 43,-2 0-6,3 4 0,-5 0-12,0-1 9,0 1 1,0 0 17,0 0 1,0 0-25,0 0 10,0 0 194,0-1-187,0 1 0,0-1-4,0-3 63,0 2-51,0 2 1,0 1-13,0 3 18,5-3 0,-4-1-5,3 0 0,-3-4 0,-1 0 1,4-4-163,0 4 0,-1-4 103,-3 4 0,4 0 77,0 4 0,1 0-53,-1 0 1,-3-4 41,3 0 1,-3 0-34,-1 4 0,4-4-10,0 0 0,0-1 19,-4 1 1,0 1 7,0-5 1,1 6 32,3-2 0,-3 1-25,3-1 1,-3 5 128,-1-5 1,1 4-75,3-8 1,-2 4-159,1-4 1,-1 1 33,-2-5 0,3 1-205,1-1 263,0 5 1,-4-3 27,0 2-39,0 3 1,4-5 126,0 2 0,-1 2-146,-3-2 1,0 4 56,0-4-30,0 0 0,0-3-11,0-1-324,0 1 81,0-1 251,0 0 11,0 1 1,2-5-63,2 1 100,-3-5-86,4 7 15,-5-4 151,0 0-164,0 5 0,0-5-18,0 5 289,0 1-235,0-1 0,0 1 62,0-1 2,0 0-25,0-4-172,0 3-38,0-4 172,0 1-164,0-2 162,0 0 1,-1-4-218,-3 3 138,3-3 113,-5-1-558,6 0-521,-5 0 491,4 0 284,-4 0 0,5-1 285,0-3 0,-5-2 0,-1-6 0</inkml:trace>
  <inkml:trace contextRef="#ctx0" brushRef="#br0">4785 10473 8201,'-6'0'-453,"1"0"2351,5 0 0,5 0-1676,3 0 1,2 0-31,1 0 0,1 0 5,-1 0 0,0 0 10,1 0 0,3 0-165,0 0 1,1 0 96,-5 0 1,0 0-175,1 0 1,-1 0-76,1 0 1,-1 0-78,0 0 1,0-1-17,-4-3-316,3 3-1451,-3-4 1014,-1 5 956,-1 0 0,-5 5 0,0 1 0</inkml:trace>
  <inkml:trace contextRef="#ctx0" brushRef="#br0">5196 10404 8180,'-6'-11'-643,"-4"0"1,5-1 345,-3 1 1452,3 4-219,0 2-28,4 0-549,-4 4 1,5-5 78,0 2-185,0 3 0,1-3 11,3 8 1,1 2-4,3 5 1,6 6-16,-3 2 1,4 2-41,0 2 0,-2 0-136,2 0 1,2 4-149,-2-1 1,2 1-397,-2-4 0,-3 0 219,4-1 1,-4-3 129,0 0 1,-5-5 121,1 2 14,-5-4-42,7 0 344,-9-6-312,4-1 17,-5-5 231,0 0 0,-4-1-67,0-3-123,1-2 0,-2-6-99,-3 1 1,-1-6 111,1-2 1,-2 2-204,3-2 0,-3 0 51,-2-4 0,1-1-102,-1-3 0,1-2 9,-1-5 1,5-1 56,-1 1 1,6 0 17,-2-1 1,3 2-3,1 3 1,0 0 64,0 7 0,1-3-40,3 7 0,-2 3 174,6 1 1,-4 2-90,3 1 0,-3 2 96,4 3 0,-1-3-71,5 2 1,-1 2 99,1-2 1,0 0-22,3-3 0,-1 3 230,5 1-238,-5-1 0,8 0 397,-3 1-420,3 4 0,2-6 73,2 6 1,4-1 31,4 4-87,0-5-707,5 3 698,-3-3 1,7 5-146,-5 0 157,5 0-32,3-5 1,1 3-161,2-6 145,-2 6 1,0-9-207,3 4 59,-3 2 1,4-5 150,-6 2-291,1-2 241,-5-2 0,3 1 3,-2 0-115,-3-1 96,6 1 1,-10 3 33,3 1 1,-7 0 4,-5 0 1,-2 0 83,-1 3-111,-5 3 1,2-4 77,-4 5 245,-1-5 0,-8 4-293,1-3-83,-6 3 80,9 1 3,-10 0-521,4 0-1612,-5 0 1537,0 5-815,-5-4 789,-1 9 0,-6-7 585,1 4 0,-6 6 0,-1 5 0</inkml:trace>
  <inkml:trace contextRef="#ctx0" brushRef="#br0">5482 10359 8421,'0'-12'0,"0"6"0,0-4 0,0 2 19,0 3 82,0-5 1,1 7 507,3-4-298,-3 4 0,4-3-70,-5 2 0,2 3 241,2-3-263,-3 3-1,9 1 1,-8 5 12,6 2 1,-4 5 1,4 3 0,-5 0 2,5 8 1,-4-3-57,3 7 0,-4-1-175,1 0 1,1 0 25,-1 4 0,1-5-165,-2 2 1,-1-3-191,2-1 1,-3-5 9,-1-3-93,0 3 0,4-6 140,-1 4 0,1-7-649,-4-2-433,0-4-251,5 2 1601,-3-5 0,8-5 0,-4-2 0</inkml:trace>
  <inkml:trace contextRef="#ctx0" brushRef="#br0">5768 10450 7995,'0'-6'917,"0"1"0,1 5 135,3 0-623,2 0 0,5 0-124,1 0 1,0 0 86,4 0 1,-2 0-147,5 0 1,-4-4-59,4 0-3,-5 0 0,6 4-10,-5 0-123,1 0 148,0 0 1,-3-1-469,2-3 100,-2 3-659,-2-4 1,1 5 138,-1 0 516,-5-5-1668,5 3 500,-10-3 541,4 5 491,-5 0 1,0 5-1,0 2 1</inkml:trace>
  <inkml:trace contextRef="#ctx0" brushRef="#br0">6133 10347 8199,'0'-7'1225,"0"-1"-867,0 6 1,1-4 11,3 6 229,-3 0-282,10 0 0,-5 6 96,5 1 0,1 5-167,-1 3 1,1-1-138,-1 5 0,4 0 230,0 4-264,1-6 1,-1 5-104,0-3 0,2 1 289,-2-1-690,-2 3 334,3-9 1,-5 3-702,1-4 552,-1-1 0,-1-3-114,-2-1 0,-2-3-849,-2 4-15,-3-6 331,5 3 891,-6-5 0,0 0 0,0 0 0</inkml:trace>
  <inkml:trace contextRef="#ctx0" brushRef="#br0">6384 10324 8242,'-6'-5'734,"-4"4"384,8-4-328,-8 5-555,4 0 1,-2 5 158,1 3 0,-1 7 45,-3 4-22,-1 3-146,1 0 1,-4 1-560,-1 0 284,1 0 0,4 0-225,-1 0 1,5-2-408,-1-2 0,1-2-1126,-5-6 1188,6 1 1,1-5-118,5 1 691,0-6 0,0 8 0,0-3 0</inkml:trace>
  <inkml:trace contextRef="#ctx0" brushRef="#br0">6430 10199 8169,'0'-12'350,"0"1"-137,5 0 1,-2-1 151,4 1 39,1-1-222,-2 1 1,4 1 132,-2 2 0,-2-1 419,2 5-222,-1-4-117,5 6 1,-1-3-459,1 5 130,-6 0 1,0 1-113,-2 3 132,-2 3 0,3 4 99,-5 0-416,0 1 191,-5 4 0,-2 2 71,-4 5-75,-1 0-19,1 0 0,-1 0-77,1-1 48,0 1 1,0-4 58,4 0 0,2-9-43,5 2 69,0-3 212,0-3-181,0 4-22,0-9 443,0 5-250,5-6 1,1 0-7,6 0 62,-1 0-92,0 0 0,5-6-187,-1-1 200,5-3-72,-7 3 1,7-3-916,-5 3 383,1 2 247,0-6-1910,-3 10 1377,-2-4 1,-1 5 716,-2 0 0,2 0 0,2 0 0</inkml:trace>
  <inkml:trace contextRef="#ctx0" brushRef="#br0">4705 3826 8234,'-11'0'-111,"0"0"-220,4 0 494,-3 0 91,9 5 0,-4 1-152,5 6 437,5-1-274,1 6 0,6-1 381,-1 3-524,0 3 1,5-1 65,-1 6 1,4 0-31,-4-4 0,4 1-173,-4 2-87,1-2 306,-5 4-48,0-10 0,1 2 21,-1-4 0,-3 0 25,0-1-419,-6-2 170,8 4 0,-9-10 127,3 1 37,-2-6 158,-2 3-60,0 0 348,0-3-369,0 3 1,-2-6-238,-2-3 1,-2 1 111,-5-4 0,1-1-173,2-3 1,-5-5-35,6 1 0,-6-5-57,5 1 0,-2-3 29,-1-1 1,-1-1 83,1-2 0,3 0-184,1-4 0,4 3 88,-1-3 0,3 0 23,1 0 1,0 1 45,0 2 0,0 3 122,0-3 0,0 1-68,0 3 1,0-2 113,0 6 1,1 2-19,3 2 0,-3 2-90,3 2 1,1-1 166,-1 1 1,0 3-13,-4 1 147,5-1-182,1-3 0,4 3-42,-2 0 0,1 5 6,-5-5 1,5 5-9,-2 0 1,0 0 37,0-1 0,1 3-34,3-3 0,-3 3 11,0 1 0,-1 0-14,5 0 0,3 0 161,0 0 0,5 0-144,-1 0 0,8 0 92,3 0 0,3 0-28,2 0 1,0 0 5,3 0 1,3 0-183,5 0 1,2 0 141,-2 0 0,3 0-356,-3 0 1,1 0 330,6 0 1,-5 0-155,2 0 1,-7-4 111,-1 0 0,-2 0-65,2 4 1,-6-3 42,-6-1 1,-1 0-3,2 4 1,-2 0-4,-2 0 10,-3 0 5,-1 0 1,-2 0 9,-2 0 0,-2 0 176,-2 0 0,-2 0-203,-2 0 13,0 0-332,-4 0 0,-1 0-555,-2 0 331,-3 0 0,3 0-610,-8 0 1,-2 1 1173,-6 3 0,-9 2 0,-3 6 0</inkml:trace>
  <inkml:trace contextRef="#ctx0" brushRef="#br0">5151 3837 8521,'0'-6'-174,"-5"-4"1,3 7 124,-1-4 804,1 4-243,2-7 233,0 9-114,0-9-52,0 8-498,0-3 1,2 15 53,1 6 1,-1 0 88,2 3 0,-3 0-203,-1 4 0,0 1 62,0 3 0,0-3-162,0 3 1,0-7 33,0-1 0,0-4 69,0 4 0,0-5-392,0 1 0,0-2-35,0-1-834,0-1 446,0 0-947,0 1 1738,0-6 0,5 4 0,1-3 0</inkml:trace>
  <inkml:trace contextRef="#ctx0" brushRef="#br0">5345 3986 8315,'-6'0'-98,"-1"0"98,3 0-217,3 0 146,-4 0 416,5 0 60,5 0 1,-2 0-36,4 0 0,2 0-71,6 0 1,-2-1-143,2-3 0,2 3 28,-2-3 0,4 2-217,-4 2 1,4-3 131,-3-1 0,3-1-437,-4 1 1,4 3 168,-4-3 0,0 1-235,-3 0 0,-1 1 193,1-2 1,-5 3 209,1 1 0,-1-5 0,5-1 0</inkml:trace>
  <inkml:trace contextRef="#ctx0" brushRef="#br0">5653 3895 8978,'2'7'868,"1"1"1,4-1-455,4 5 0,-3 3-121,-1 0 0,1 4-94,3-4 0,1 6-137,-1-2 1,1-1-194,-1 1 1,2-5-99,2 1 0,-2 0 175,2-4 0,-6 3-451,-2-6 323,1-3 1,0 1-111,-1-2-850,-4-2 505,2 3-220,-5-5-135,5 0 992,-4 0 0,4 0 0</inkml:trace>
  <inkml:trace contextRef="#ctx0" brushRef="#br0">5847 3883 8400,'-7'0'685,"-1"0"0,6 1-638,-2 3 1,-1 3 208,1 4 1,-5 4 256,2 0 0,-4 7-36,0 1 0,0 0-194,-1 3 1,-2 2-610,3-1 1,-3-2 256,6-6 0,2 2-895,-2-6 0,6 0 295,-2-4 0,3 1 669,1-1 0,0 1 0,0-1 0</inkml:trace>
  <inkml:trace contextRef="#ctx0" brushRef="#br0">5927 3792 8295,'0'-8'0,"0"0"0,0 5 77,0-5 0,2 4 385,2-3 457,2 4-558,5-7 1,1 9 47,-1-3 0,1 3-75,-1 1 1,0 0-251,1 0 0,-2 1-4,-2 3 0,0-2-189,-4 6 0,4-1-6,-4 5 1,-1 3 98,-3 0 0,-3 4-68,-1-3 1,-6 4 128,-2-1 1,1 3-37,-4 0 1,2-3-13,2 0 1,0-5 207,4 2 0,-2-4 110,5 0 142,0-1-342,4 1 0,2-2 4,1-3 1,5-2 156,7-5 0,0 0-80,8 0 1,-1 0-227,8 0 0,-3-5 101,3-2 1,-3-2-1904,3 1 1832,-9-2 0,11 9 0,-8-4 0</inkml:trace>
  <inkml:trace contextRef="#ctx0" brushRef="#br1">6030 8680 7788,'7'0'-114,"-2"0"264,-5 0 16,0 5-28,5-4 208,-4 4-258,4 0 1,-1-2 87,0 5 17,-1-6-92,3 8 0,-5-7-34,3 4 69,2-4-37,-5 7 1,8-7 25,-5 4-2,5-4 2,-3 7-277,1-4 232,3 1 1,-4 3 104,5-3-380,-4-2 253,3 6 1,-2-5 51,7 5-43,-3-4-8,5 3 1,-6-4-145,1 6 143,-1-1-10,6 0 0,-5 5-57,4-1 55,1 0 9,-4-3-153,4 4 134,-1-3 0,-2 4 34,5-1-178,0-4 129,-1 10 1,3-8 17,-2 5-91,-2-5 65,5 8 0,-5-9-43,6 6 1,-4-3 44,0 3 0,0-1-61,4 1 55,0 2-287,0-8 258,0 8 23,-1-3 1,1 1 2,0 0-44,0 0 38,0-1 0,0 4-1,0-3-9,-1 2 9,1-3 1,5 4 8,3-3 0,-2 2-8,1 2 0,-4 0-1,0 0 1,3-2 0,2-2 1,-2 3 0,2-3 1,-6 2 1,2 2 65,2 5-64,-5-4 0,5 4 5,-2-5 177,-3 5-170,9-4 0,-4 5 46,5-2 1,1-2-36,-1 6 1,4-5-42,0 5 1,5-4 50,-1 3-1215,2 0 1196,-3 0 0,3 1 8,-2-4-100,3 10 82,0-12 0,1 13 46,0-7 1,-2 2-249,-2 1 0,6 4 255,-2 0-43,2 0-1,3-4 1,-3 1 15,5-1 0,-26-15 1,0 0-9,1 0 0,1 0-660,-1 3 0,1-1 647,-1 0 1,1-1 0,0 0 0,-1 0 15,1 0 0,-1-1 0,1 1 0,-1 0-70,1 1 1,-1 0 0,1-1 0,0 1 81,-1 0 0,1 0 0,0-2 0,1 0 7,-1 1 0,-1 1 0,4 0 1,0 0-70,-4 2 1,1 0 0,2-2-1,1 0 46,-1 0 1,-1 0 0,3-1 0,-1 0-66,-2 1 0,1 0 1,3 3-1,0-1 33,-1-2 1,-1 0 0,1 3 0,0-1-6,-2-2 0,-1 0 1,1-1-1,0 1 10,1 0 1,1-1 0,2 1 0,1 0-7,-2 2 1,1 0 0,0-2 0,-1 0-4,-1 0 1,-1 0-1,0-1 1,0 2 5,-2 0 1,0 1 0,2 0 0,0-1-7,2-1 0,0 0 0,2 1 1,1 0 7,-1-1 0,0 0 1,-1-1-1,-1 0-25,-2 1 1,0 0 0,-1 0-1,-1-1 22,2 1 0,1 0-304,-1 1 0,1 0 303,1-4 1,0 0-1,-1 2 1,0 0 0,2 0 0,-1-2 1,-3 0-1,0 0-47,3 1 0,0 0 1,-1 1-1,0-1 46,2 0 0,-1 0 0,1 1 0,0 0 1,1-1 1,0 0 0,-3-1 0,0-1 23,1 2 0,1 0 0,-2 0 0,0-1-26,1 2 0,0-2 0,-1-1 1,-1-1 23,0 3 0,1 0 0,-1-2 0,0-1-25,2 3 1,1 0-1,-2-1 1,1 0-2,-2-1 0,1 0 0,-1 0 0,-1 1 0,0-1 1,-1 0 0,1 0 0,0 0-4,1 0 1,1 0 0,1 0 0,-1 1-3,0-1 0,-1 0 1,0 0-1,-1 0-2,2 0 1,-1 0-1,-3 0 1,-1 1 22,3-1 0,-1 0 1,0 0-1,0 0-17,2 1 0,0-2 1,0 0-1,0-1 184,-1 0 0,-1 0 1,-1 0-1,0 1-172,2 1 0,-1 0 1,1-2-1,0 0 2,0 1 0,-1-1 0,1 0 0,0 0-5,0 2 0,-1 1 38,2-1 1,0 0-37,2-2 0,0-1 0,-4 2 0,0 0 41,27 10 0,-2 5 2,2-4 1,0 3 30,0-3 0,-1-1-52,-3-3 1,3 0 52,-3 0 0,-1 0-65,2 0 0,-5-1 7,4 1 1,-7 0 96,3 0 1,-3-2-94,7-1 1,-8 1-3,1-2 0,-7-1 680,3 1 1,-5-1-709,1 1 1,-7-3 23,0-4 1,-6-1 378,2 1 1,-8-2-339,-4-3 0,-2 2 697,-2-5-657,-4 0 195,-2-4 0,-7-4-576,-1 0 1,-5-3-358,-7 3 1,1-5-701,-5 1 1343,-5 3 0,-6-10 0,-4 2 0</inkml:trace>
  <inkml:trace contextRef="#ctx0" brushRef="#br1">6213 8680 7708,'0'-6'864,"0"0"2022,0 6-2548,-5 0-175,-1 0 1,-6 0-21,1 0 0,-2 0 56,-2 0 4,2 6-309,-8-5 86,3 4 0,-5-5 253,0 0-348,0 0 62,-5 0 1,4 0 220,-2 0-386,1 0 285,3 0 1,3 0 52,0 0-86,5 0 1,1 0 112,5 0-20,1 0-150,0 0 149,2 0 1099,5 0-1087,5 0-51,2 0 0,-1 1-5,-2 3-8,2-3 0,-3 6 78,4-4-124,-4-1 38,7 8 1,-9-8 66,3 6-60,2-6 55,-4 9-127,8-5 70,-9 5-15,9 1 0,-8-1 35,1 1 3,4-1-71,-6 0 0,4 1 13,-5-1 0,0 1 62,0-1-208,0 1 185,0-1-3,0 0-245,0 1 233,0-6-235,0 4 197,0-8 10,0 3-783,0-5 1,-5-5 0,-1-2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 7629 8238,'0'-11'-198,"0"-1"444,0 1 1,-2 1 19,-1 2 0,1 2 608,-1 2-257,1 3 32,-3-4-171,4 5-255,-4 0 1,4 0 263,-3 0 45,3 0-413,-10 0 1,6 5 102,-2 2 1,-2 3-5,5 2 1,-1 4-93,1 3 0,3 3 10,-3 1 0,3 5 13,1 2 1,0 3 10,0 1 0,1 1-100,3-1 1,2 0 121,6 1 1,-1-1-263,1 0 1,-1 0 92,0 1 1,3-5-160,-2 0 1,2-4-1,-7 0 1,2-1 31,-1-3 1,1 1 24,-6 0 1,1-4-119,-4 0 1,0-5 56,0 1 0,0-2 92,0-2 0,-1 1-197,-3-1 0,2-3 101,-6 0 0,0-5-291,-3 5 0,0-5 67,-1 0 0,1-1-298,-1-2 0,-3 0 83,0 0 0,-4-5-114,4-3 1,-1-2 706,5-2 0,0-4 0,-1-2 0</inkml:trace>
  <inkml:trace contextRef="#ctx0" brushRef="#br0">1359 8097 7987,'6'0'814,"5"-5"-446,-5 4 1,5-4 102,1 5 312,-1 0-392,1 0 1,4 0 114,3 0 421,3 0-539,1 0 1,-1 0 479,1 0-505,5 0 0,-4 0-136,3 0 0,1 0 3,-2 0-4,1 0-315,-4 0 119,0 0 0,-2-4 90,-2 0 0,2-3-59,-6 3 0,0-4 195,-3 5-1264,-6-1 315,4 4-1361,-9-5 1023,4 3 348,-5-3 683,-5 5 0,-1 0 0,-5 0 0</inkml:trace>
  <inkml:trace contextRef="#ctx0" brushRef="#br0">2021 8349 8002,'-5'-12'200,"4"1"0,-5 3 18,2 1 135,3 4 108,-4-2 150,5 0-224,0 4-306,0-4 119,0 5 161,5 5-222,1 1-41,5 5 1,-3 1 134,0-1 1,-1 1-32,5-1 0,3 0-3,0 1 1,4-1-48,-4 1 0,2-2-106,-2-2 0,-2 0-94,2-4 1,-2 4 77,-2-4 1,-3 1 397,-1-1-1324,-4-3-2130,2 4 1411,-5-5 1259,0 0 1,0 5 0,0 1 0</inkml:trace>
  <inkml:trace contextRef="#ctx0" brushRef="#br0">2353 8269 8067,'-8'-10'180,"0"2"0,6 2 286,-2 2-17,3 3 0,0-5 287,-3 6-567,3 0 1,-8 6 78,5 1 0,-5 3-172,1 2 1,-2 3-24,-1 0 1,-1 4-207,1-4-78,5 6 1,-5-9-297,4 4 0,0 0 311,0-1-510,4 1 422,-2-5 1,5-3-126,0-1-705,0 1 480,0-2 654,0 4 0,5-3 0,2 4 0</inkml:trace>
  <inkml:trace contextRef="#ctx0" brushRef="#br0">2250 8497 8067,'0'-6'588,"0"1"194,-5 0-224,4 3-70,-10 2-254,10 2-1,-4 8 86,5-4-115,0 6 0,0 0 146,0 3-350,0-2 175,0 9 0,0-6 48,0 3 0,0 2-108,0-6 1,0 1-235,0 0 106,0-9 56,0 8 1,0-8-325,0 4 109,0-5-386,5 5 419,-4-10 0,4 5-745,-5-2 336,0-3 68,0 4-171,0-5 1,6-5 0,0-1-1</inkml:trace>
  <inkml:trace contextRef="#ctx0" brushRef="#br0">2524 8269 8073,'0'-12'-535,"0"1"267,0-1 1,0 6 842,0-4-306,0 9 1,0-6 53,0 4 485,0 1-70,0-3-79,0 5 1,0 5-448,0 3 1,1 7 216,3 4-136,-3 3-118,10 1 1,-10 4 60,3 4-65,2-3 0,-5 5-161,3-3 1,-1 2 34,0-2 0,-1 2-439,1-5 305,-1 5 1,-2-10-70,0 1 0,0-1-140,0-7 1,0 0-215,0-3 307,0-1 0,0-3-188,0-1 44,0-4-307,0 2 209,0-5 1,0-5 0,0-1 0</inkml:trace>
  <inkml:trace contextRef="#ctx0" brushRef="#br0">2730 8326 7937,'0'-7'29,"0"2"928,0 5 1,3 5-319,1 3-146,5 7-177,-3-2 0,6 9-39,-1-3 0,-3 2-52,-1 2 0,1 0-120,4 0 1,-1 0 88,0-1 1,1-3-266,-1 0 86,-4-5 1,3 3-354,-3-6 264,3-4 0,-2 2-450,0-6 1,-6 2 48,2-1-1186,2-2 727,-4 3-69,3-5 786,-5 0 1,0-5 0,0-2 0</inkml:trace>
  <inkml:trace contextRef="#ctx0" brushRef="#br0">2935 8371 7982,'0'-11'194,"0"5"143,0-4 270,0 8-174,0-8 0,-1 9-160,-3-3 0,2 8 109,-6 3 1,0 5 166,-3 3-140,-6 3-185,5 5-423,-10 5 382,9-4 0,-8 4 182,2-5-543,2-1 195,-4 6 1,8-7-125,-2 1 1,2-5-367,2 2 1,-1-5-524,1 1 670,5-7 0,0 2-92,6-2-1398,0-3 1897,0 5 1,0-9-1,0 4 1</inkml:trace>
  <inkml:trace contextRef="#ctx0" brushRef="#br0">3575 7515 8242,'0'-6'-115,"0"1"224,0-1 299,0 5 336,0-4-193,0 5 1,0 5-245,0 3 0,-5 6 0,-3 1 0,-2 9 5,-2-1 1,0 7-32,-3 1 1,2 2-115,-2 1 0,-2 4 115,2 0 1,0 5-118,3-1-934,1-2 957,-6 9 1,1-8-45,-3 4-182,2 1 135,6-5 1,5 3-17,2-2 1,2 1-173,2-5-22,0-5 108,6 0 0,1-5-258,8 3 201,3-4 1,0-5 112,-3-3-235,3 3 1,-4-10 66,5 4 1,-5-4 35,1 0 1,-2-5 50,-2 1 0,-1-4-53,-2 3 910,2-4-953,-4 2-13,1-5-724,3 0-247,-9 0 541,4 0 157,-5-5-1053,-5 4 865,4-10 1,-4 9-238,5-6 837,-5 6 0,-2-8 0,-4 3 0</inkml:trace>
  <inkml:trace contextRef="#ctx0" brushRef="#br0">3837 8143 8198,'0'-8'-48,"0"1"15,0 4 74,0-7 1,-1 8 95,-3-6 174,3 5 35,-4-2 239,5 0-354,0 4 60,0-4-200,-5 0 259,4 4 0,-4-4-321,5 5 71,0 5 1,-2 1 64,-2 5 0,3 2-147,-3 2 0,3-1 48,1 5-131,0-5 167,0 8 1,0-9-234,0 2 76,5-3-8,-4 0 1,10-1 63,-4 1 0,6-5-6,6 1 0,-5-6-139,5 2 1,-5-2 175,-3-2-287,1 0 252,-1-6 1,1 0-60,-1-5 42,-5-1 12,5 1 1,-9-1 179,6 1 13,-6 0-132,3-1 1,-1 1 12,0-1 0,0 1-33,-4-1 106,0 6-64,0-4 0,0 4 157,0-1-141,0 2-425,0 5 287,0 5 1,0 7-22,0 7 76,0 2-17,5 7 112,-4 1-103,9 11 1,-3-3-11,4 4-622,0-4 636,6 8 0,-1-9 9,3 6-196,3-5 0,-4 8 69,0-10 0,-2 3-865,-5-7 727,1 2 177,-1-9 1,-4 0-140,-4-5 66,-1-5 234,-2 2-182,0-9 1,-2 2 688,-1-6-113,-4 6-67,-4-7 0,-4 3-324,-1-5 392,-4 0-294,2 0 0,-4 0 247,-1 0-190,0 0-43,5-5 1,2-6 145,4-4-15,1-5-164,-1 7-685,6-8 402,1 3 1,5-5-47,0 0 0,0 0-94,0 0 0,5 1-12,3-1-882,2 0 694,6 5 1,8 2-1373,11 4 1827,4 1 0,7-1 0,-1 1 0</inkml:trace>
  <inkml:trace contextRef="#ctx0" brushRef="#br0">4466 7686 8249,'0'-6'417,"0"1"502,0 5-271,0 5-279,0 1 0,0 8 349,0 5-198,0 0-197,0 14 1,0-2 403,0 7-539,-6-3 1,5 10 6,-3-3 1,3 2-785,1 2 903,0-1-527,0 1 207,0 0 1,1-2 135,3-2-508,-3 2 329,5-13 0,-5 6-282,3-11 180,-3 1 62,4-4 1,-4-5-145,3-3 157,-3-2 103,4-7-1055,-5 4 1302,0-9-772,0 4-2131,0-5 1950,0-5 679,0 4 0,0-14 0,0 2 0</inkml:trace>
  <inkml:trace contextRef="#ctx0" brushRef="#br1">4797 8086 8239,'-4'-8'-1180,"0"1"1346,0 4 929,4-2 548,0 5-1643,5 0 0,-3 5 0,3 2 0</inkml:trace>
  <inkml:trace contextRef="#ctx0" brushRef="#br1">4831 8109 8182,'18'18'0,"-2"-2"0,-4-5 0</inkml:trace>
  <inkml:trace contextRef="#ctx0" brushRef="#br1">4934 8223 8051,'19'15'1756,"0"0"1,-5 1-1457,1-5 0,-2 1-179,-2-1 1,1 0-175,-1 1 0,0-2 42,1-2 0,-5 0-235,1-4 246,-5 0 0,7 1 0,-4 1 0</inkml:trace>
  <inkml:trace contextRef="#ctx0" brushRef="#br1">5059 8383 8133,'25'-5'0,"-4"-2"0</inkml:trace>
  <inkml:trace contextRef="#ctx0" brushRef="#br1">5105 8371 8133,'-11'0'0,"-6"-5"0,-1-1 0</inkml:trace>
  <inkml:trace contextRef="#ctx0" brushRef="#br1">5059 8360 8133,'-11'-5'0,"0"-6"0,-1-7 0</inkml:trace>
  <inkml:trace contextRef="#ctx0" brushRef="#br1">5002 8052 7901,'0'-12'-697,"0"5"1872,0-1-1175,0 6 0,0-9 0,0 5 0</inkml:trace>
  <inkml:trace contextRef="#ctx0" brushRef="#br1">5014 8029 8205,'-5'16'611,"-3"3"1,-3 8 842,-5 4 0,2-2-1385,-5 1 1,2-1-51,-2 2 0,2 1-199,6-6 1,-1 5 122,1-5 1,-1 0 56,1-7 0,5-3 0,1-4 0</inkml:trace>
  <inkml:trace contextRef="#ctx0" brushRef="#br1">4820 8474 8375,'5'-7'-368,"2"-1"1,3 0-444,2-3 811,-1-5 0,1 3 0,-1-4 0</inkml:trace>
  <inkml:trace contextRef="#ctx0" brushRef="#br1">5231 7344 9786,'0'-7'131,"-5"2"0,-2 5 0</inkml:trace>
  <inkml:trace contextRef="#ctx0" brushRef="#br1">5196 7355 8172,'31'5'3474,"-4"1"-2934,-16 6 1,0 1 180,1 2 1,1-1 24,2 5-465,-3 0-99,5 4 1,-2 0-1,0-1 16,1 1 0,-4 4-27,4-1 1,-4 6-159,3-1 1,2 2-65,-2 1 1,-3 4 169,-5 0 1,0 5-150,0-1 1,-2 1 89,-5-1 1,0 3-68,0-4 0,0 3 104,0-3 1,0 0-12,0-3 1,-5-4-88,-2 1 0,0-1 4,0-4 0,-1-2-50,-3-1 1,-1-3 55,1-1 1,-1 0-116,1 0 1,1-6-146,2-1 206,-2-4 0,5-4-319,-3-1 154,3-4-754,5 2 476,-5-5 488,4 0 0,-9 0 0,3 0 0</inkml:trace>
  <inkml:trace contextRef="#ctx0" brushRef="#br1">5379 8566 8115,'5'-12'0,"2"1"0</inkml:trace>
  <inkml:trace contextRef="#ctx0" brushRef="#br1">6384 7972 8117,'0'0'0</inkml:trace>
  <inkml:trace contextRef="#ctx0" brushRef="#br1">6384 7949 8153,'19'0'0,"0"0"0,-3 0 1139,3 0 0,1 0-467,7 0 1,-3 0-149,2 0 1,-2-4-215,-1 0 0,0 1-151,0 3 0,-1 0 35,-3 0 0,-2-4-102,-1 0-124,-4 0 210,5 4 1,-7-1-1274,-3-3 630,-1 3 465,-6-4 0,0 5 0,0 0 0</inkml:trace>
  <inkml:trace contextRef="#ctx0" brushRef="#br1">6738 7926 8063,'-11'12'0</inkml:trace>
  <inkml:trace contextRef="#ctx0" brushRef="#br1">6373 8154 8063,'0'0'0</inkml:trace>
  <inkml:trace contextRef="#ctx0" brushRef="#br1">6384 8177 8018,'24'0'0,"3"-1"1426,-8-3 1,4 2-634,4-6 1,0 4 180,4-3 0,1 3-292,-6-4 0,5 4-66,-5-3 0,2 4-259,-1 0 1,-4-3-115,0 3 0,-1-5-201,-2 4 0,-4 0 177,-1 4 67,-7 0-1713,2 0 710,-9 0 717,4 0 0,-5 0 0,0 0 0</inkml:trace>
  <inkml:trace contextRef="#ctx0" brushRef="#br1">8406 6853 8142,'-5'-7'365,"3"-3"0,-6 7 654,4-4-236,-5 4-347,2-2 1,-4 5-155,0 0 0,3 0-125,0 0 1,5 7 112,-5 4 1,2 6-70,-2 5 1,-2 6 39,2 3 0,3 6-122,1 1 1,3 1 17,1-1 0,0-1 11,0 5 0,1-6-207,3 3 1,-1-6 46,4 1 0,0-8-331,0 5 1,2-2 188,-5-2 0,4-2-477,-5-6 1,1 1 255,-4-4 0,0-1 375,0-4 0,0-4 0,0-2 0</inkml:trace>
  <inkml:trace contextRef="#ctx0" brushRef="#br1">8292 7583 7981,'-17'6'0,"-1"0"0</inkml:trace>
  <inkml:trace contextRef="#ctx0" brushRef="#br1">8006 7366 8116,'11'0'0,"6"0"718,1 0-360,10-5 1,-3 4 1086,5-3-949,-4 3 1,2-3 220,-5 0 0,3-1-277,1 2 1,3 1-54,-3-2 0,0-1-134,-5 2 1,1-1-340,0 4 0,-5-4 203,-3 0-1697,-7 0 1012,2 4 568,-9 0 0,4 0 0,-5 0 0</inkml:trace>
  <inkml:trace contextRef="#ctx0" brushRef="#br1">8611 7469 7932,'0'-6'2346,"2"2"-1962,1 8 0,0-2-165,5 6 1,-5 3 132,5 5 0,-4 0-137,3-1 1,1-1 113,3 5-109,1 0-255,4 4 84,-3 0 0,4 0-54,-6 0 1,4 0-230,0 0 0,1-6 114,-5-2-137,-5-2 147,5-1 0,-9-2-1061,6-3 604,-6 4 567,3-10 0,0 4 0,2-5 0</inkml:trace>
  <inkml:trace contextRef="#ctx0" brushRef="#br1">8840 7401 7942,'0'-12'-15,"0"6"1276,0 1-520,0 5-380,-5 0 1,2 1 139,-4 3 1,3 4-168,-4 7 0,0 3-17,-3 4 1,-2 6-214,-2 3 1,1-1-209,-5 4 1,5-6 69,-1 7 1,-2-7-49,2 2 1,4-8-864,3 0 1,2-6-78,-2-1 1022,3-2 0,5-2 0,0 0 0</inkml:trace>
  <inkml:trace contextRef="#ctx0" brushRef="#br1">8611 7823 8059,'31'-6'0,"-5"-4"0,-14 3 0</inkml:trace>
  <inkml:trace contextRef="#ctx0" brushRef="#br1">9080 7389 7870,'0'-11'0</inkml:trace>
  <inkml:trace contextRef="#ctx0" brushRef="#br1">9080 7366 7999,'0'-6'1044,"0"1"-732,0 5 469,0 5-403,0 1 0,0 2 59,0 0-267,0 4 0,1 1-116,3 2 0,-2-2 129,6-2 0,-4 5-619,3-1 0,-3-1 143,4-7 293,-6 4 0,18-5 0,0 5 0</inkml:trace>
  <inkml:trace contextRef="#ctx0" brushRef="#br1">9125 7538 8025,'18'0'-3,"-1"0"1,-6 0 0</inkml:trace>
  <inkml:trace contextRef="#ctx0" brushRef="#br1">9251 7481 7984,'6'-12'0,"-1"1"0</inkml:trace>
  <inkml:trace contextRef="#ctx0" brushRef="#br1">9262 7424 8631,'-11'5'931,"-1"2"1,1 3-317,0 2-152,-1 4-203,1-3 0,-1 9 101,1-3-193,0 2 0,3-2-19,0 0 1,1 0-184,-5 4 1,5-1-306,-1-3 1,6 1 280,-2-5 0,2 1-402,2-5 215,0 0 52,0 1 193,0-1 0,0 1 0,0-1 0</inkml:trace>
  <inkml:trace contextRef="#ctx0" brushRef="#br1">9091 7800 8023,'18'-5'-3,"-2"-1"1,-4-5 0</inkml:trace>
  <inkml:trace contextRef="#ctx0" brushRef="#br1">9879 6818 7976,'11'0'0</inkml:trace>
  <inkml:trace contextRef="#ctx0" brushRef="#br1">9890 6750 11042,'-5'15'585,"-2"0"1,0 5-255,0 0 0,-5 2-97,-3 5 1,-1-2-112,0 6 1,2 1 69,-5 6 1,4-2 0,-4 6 0,0 0-162,-4 4 1,6 1-115,1 2 0,4-2-131,0 3 1,6-1 158,2-3 1,3 1-173,1-9 0,0 0 85,0-4 0,4-6-54,-1-5 0,6-1-88,-1-7 0,2 0-53,1-3 1,1-6 84,-1-2 0,2 1-61,2-1 1,-2-1-492,2-3 0,-3-1 861,-5-3 0,3 3 1,-3-4-1</inkml:trace>
  <inkml:trace contextRef="#ctx0" brushRef="#br1">9811 7721 7818,'-6'-18'0,"0"1"0</inkml:trace>
  <inkml:trace contextRef="#ctx0" brushRef="#br1">9948 7298 7847,'0'-11'124,"0"-1"364,5 6 787,-4 1-602,9 5-102,-4 5-273,1 1 0,3 7-91,-2 2-29,2-2 0,1 8-35,1-2 1,0 3-146,3 1 1,-2 0-62,2-1 0,-2 0 135,-2-3 1,1-2-677,-1-6 1,1 0 286,-1 1 1,1-2-1164,-1-2 1480,-5-3 0,4 0 0,-3 1 0</inkml:trace>
  <inkml:trace contextRef="#ctx0" brushRef="#br1">10256 7218 7890,'-5'-6'-62,"-1"2"62,-6 8 0,-1 3 929,-2 8 1,2-1-347,-2 5 1,-1 1-281,1 2 1,-1 5-633,5 0 0,-1-1 251,1-3 0,-4 4-358,0-1 1,1 0 163,6-7 272,-2 2 0,9-13 0,-4 2 0</inkml:trace>
  <inkml:trace contextRef="#ctx0" brushRef="#br1">10427 7572 10089,'-6'1'474,"2"3"1,2 2-239,-2 6 0,2-1-211,-1 1 0,1-1 71,2 1 1,-3 3-415,-1 0 1,0 0 224,4-3 1,0 0-715,0 4 1,-4-8 806,0 4 0,1-3 0,3 2 0</inkml:trace>
  <inkml:trace contextRef="#ctx0" brushRef="#br1">10644 7321 8031,'0'-12'755,"0"1"-17,0 0-262,0-1-37,0 6-37,0 1-58,0 0 209,0 3-259,0-3 0,0 7-239,0 1-44,0 4 1,0 5-9,0 4 0,0-2 183,0 5 1,0-4-314,0 4 0,2-4 61,1 4 0,0-5-385,4 1 0,-3-6 206,4-1 1,0-4-57,3 3 1,0-4 97,1 1 1,-1-3 260,1-1 1,0-5 141,4-3 0,-4 2-95,3-2 0,-6 1 44,-1-5 1,-2 1-71,2-1 0,1 1 230,-5-1 0,-1 1 275,-3 0-86,0-1-264,5 1-285,-3 4 86,3 2 1,-5 8-161,0 5 1,0 4 73,0 11 1,1 5 78,3 2 0,-3 3-78,3 2 1,1 3 44,-1 0 0,5 5 78,-2-1 0,0-2-126,0 2 1,-3-1-130,4 1 0,-6 1 20,2-5 1,-3 0 86,-1-4 0,0-4-4,0-4 1,-1-3 17,-3-4 0,-2-2 71,-5-6 0,-1-1-96,1-2 1,-1-3 274,1-5 0,-2 0 29,-2 0 1,1-1 63,-5-3 0,0-3-329,-4-4 1,4-2-277,0-2 1,4-3-790,-4-5 1,6 1 1111,2-1 0,-1 10 0,6 3 0</inkml:trace>
  <inkml:trace contextRef="#ctx0" brushRef="#br1">10644 7858 7909,'0'-46'0</inkml:trace>
  <inkml:trace contextRef="#ctx0" brushRef="#br1">11090 6738 7925,'-5'-11'5,"3"5"1,-3-5 580,5 4-282,0 2 0,0-2 778,0 4-290,0 1-380,0-3 1,2 5-107,1 0 0,4 0 45,4 0 0,-2 5-120,2 3 1,-2 6 13,6 1 1,-2 7 145,-1 0 0,3 3-130,0 5 1,0-3-286,-3 3 1,-1 1 104,1 3 1,-2 4-420,-3 0 1,2 5 208,-5-1 1,0-1-503,-4 1 1,-1-1 67,-3 5-522,-3 0-194,-9-6 768,3 5 1,-8-10-773,2 3 1283,-3-2 0,-5-3 0,1-3 0,-2-3 0,-4-3 0,-3-1 0</inkml:trace>
  <inkml:trace contextRef="#ctx0" brushRef="#br1">8143 8006 12971,'11'0'610,"1"0"0,4 0-316,3 0 1,4 0 45,4 0 1,3 0 58,8 0-153,-2 0-1355,8-5 1293,2 4 0,-3-4 80,3 5 0,-3-4 5,3 0 0,-1 0-135,1 4-60,0 0 1,3-1-81,1-3 0,4 3 35,0-3 0,0 3-53,0 1 1,0 0 85,-4 0 1,3-4-179,-4 0 1,6 0 91,-2 4 0,3 0-84,1 0 1,-1-3-212,-3-1 0,3 0 112,-3 4 0,2 0-23,-2 0 1,4 0 102,0 0 0,4-1 44,-28-1 0,-1 0 1,32 1-64,-4-3-1317,4 3 1306,-1-5 101,0 5 0,-1-5-100,-30 4 0,0 0-117,31 1 235,-30-2 0,1 1 0,23 2 52,0 0-71,-5-5 1,-6 3 40,0-1 0,-5 1 7,1 2 1,-5 0 60,1 0 0,-6 4 77,-2 0 0,-4 0-4,0-4 0,-2 0 636,-1 0 0,-4 0-744,0 0 1123,-5 0-894,3 0 20,-6 0-10,1 0-183,-1 0 0,0 0-13,1 0 0,-4 0-343,-1 0 211,-4 0 0,6 1-762,-6 3 321,1-3-1247,-4 4 1760,0-5 0,0 0 0</inkml:trace>
  <inkml:trace contextRef="#ctx0" brushRef="#br1">8874 8303 8230,'0'-11'-451,"0"-1"1,0 5 1181,0-1 1,0 4 280,0-4 239,0 6-207,0-3-453,0 5-309,5 0 0,-2 6-1,4 6 0,-4 5 36,1 10 1,-3 2-69,-1 5 1,0 1 31,0-1 0,1 0-32,3 1 1,-3-1-1,3 0 1,1 0-520,-1 1 1,1-5 167,-1 1 0,-2-2-133,6 1 0,-6 2 124,2-5 1,-2-2-914,-2-6 1,0 1 464,0-5 1,-6 1-228,-1-5 0,1-3 2,-2-1 0,0-3 784,-3 4 0,-1-6 0,1 3 0</inkml:trace>
  <inkml:trace contextRef="#ctx0" brushRef="#br1">8588 8748 8077,'12'0'0,"-1"-5"625,1 4-325,-1-4 0,6 4 772,2-3-697,2 3 0,2-4 142,0 5 1,4-4 51,-1 0 1,2-1-238,-1 1 1,1 2-70,2-6 1,-2 5-332,-5 0 1,-1 0 120,-3-1 1,-3 3-890,-5-3 0,1 3-1051,-1 1 1887,-4 0 0,3 0 0,-4 0 0</inkml:trace>
  <inkml:trace contextRef="#ctx0" brushRef="#br1">9205 8703 8039,'0'-7'842,"0"2"-114,0 5 331,5 0-673,2 5 1,0-2 125,1 5 0,-4-1 51,3 5 0,1 3-179,3 0 0,5 4-139,-1-4 0,4 6-378,-4-2 0,2 2 196,-2 2 1,-3-1-110,4-3 0,-4-2 124,0-1 0,-2-4-735,-2 4 0,0-8 30,-4 0-803,0-5 374,-4 2-1348,5-5 2404,-4 0 0,-1 5 0,-6 1 0</inkml:trace>
  <inkml:trace contextRef="#ctx0" brushRef="#br1">9456 8634 7935,'0'-11'636,"0"4"-277,0 2 0,-1 5 891,-3 0-513,3 0-516,-9 0 401,9 10-293,-9-2 1,2 14 129,-7-3-282,-3 2-8,0 7 0,-3-2-113,2 4 32,-3 0 1,3 3-188,0-2 1,4 1-342,-4-6 1,6 0-1417,2-7 652,-1 2 545,6-8-812,-1 3 1471,2-9 0,5 3 0,0-4 0</inkml:trace>
  <inkml:trace contextRef="#ctx0" brushRef="#br1">9959 8223 7997,'0'-11'1410,"0"4"-950,0 2 180,0 0-33,0 4-179,-5-4 222,-1 10-308,-6 1 1,1 6-50,-1-1 0,-4 6-67,-3 2 1,1 7 207,-1 5-236,0-3 0,0 5-318,0-3 1,5 7 138,-1 1 0,3 0 44,5-4 1,-3 0-15,2 1 0,3 3-321,1 0 1,3-1 133,1-7 1,0 2-345,0-5 1,5-1 90,2-3 1,5-5-62,3-3 1,2-2-10,2-2 0,2-1 86,-2-2 0,-1-3-35,1-5 0,-4 0 64,4 0 0,-3 0 346,3 0 0,-11 0 0,3 0 0</inkml:trace>
  <inkml:trace contextRef="#ctx0" brushRef="#br1">10005 8611 8238,'0'-11'377,"0"5"791,0-5-698,0 10 402,5-4-502,-4 5 1,5 0 385,-2 0-447,-3 5 1,10 1-129,-4 6 1,3 3-76,2 0 0,-1 6-168,1-2 0,-1 1 106,0-1 1,1 3-82,-1-3 0,1 1-5,-1-1 0,1-3-547,-1-4 1,-3-1 16,-1 1 1,-3-5-185,4 1 1,-5-5-1124,5 0 1001,-5 4 878,2-6 0,-5 4 0,0-5 0</inkml:trace>
  <inkml:trace contextRef="#ctx0" brushRef="#br1">10267 8543 7893,'-6'-5'599,"1"3"0,0-1-188,-3 6 1,-3 4 199,-4 4 0,2 2 41,-2 2 0,1 3-238,-2 5 0,4 0-349,-3-1 0,1 5 20,-2 0 0,8 3-549,-4-3 0,3-1 160,-2-3 1,4-1-189,4-3 0,-2-3-2083,1-4 2575,0-1 0,4 1 0,0-1 0</inkml:trace>
  <inkml:trace contextRef="#ctx0" brushRef="#br1">10404 8257 7914,'0'-6'644,"5"-4"460,2 9-681,-1-5 1,4 6 215,-2 0 284,-3 6-525,5 0 0,-3 5 452,4 1-533,0 4 0,5 6-90,-1 4 1,4 6-24,-4-1 1,0 2-252,-3 1 1,-1 4 105,1 0 1,-6 0-123,-2-4 1,-3 1 91,-1-1 1,0-1-705,0-3 1,-5 2-22,-3-5 1,-3-1-288,-4-3 0,1-1-618,-5-3 1601,5-3 0,2-4 0,7-1 0</inkml:trace>
  <inkml:trace contextRef="#ctx0" brushRef="#br1">12186 7835 7951,'-8'0'306,"1"0"142,4 0 377,-2 0-196,5 0-125,5 0 1,2 0-113,4 0 0,2 0 34,2 0 1,0 0-34,8 0 1,-3 0 108,7 0 0,-2 0-48,2 0 1,-2 0-183,6 0 0,-6 0-246,2 0 1,-3 0 158,-1 0 0,0 0-689,0 0 0,-4 0 382,0 0 0,-5 0-588,1 0 1,-3 0-1146,0 0 1855,-6 0 0,4 0 0,-3 0 0</inkml:trace>
  <inkml:trace contextRef="#ctx0" brushRef="#br1">12300 8075 7927,'12'0'864,"-1"0"1,2 0 116,2 0-640,-2 0 0,4 0 836,-1 0 0,-2 0-555,5 0 0,-2 0 103,3 0 0,1 0-248,-2 0 0,3-2-682,1-2 1,-1 3 188,1-3 1,-4-1-1277,0 2 1,-3-3 1291,3 3 0,-11 1 0,3-3 0</inkml:trace>
  <inkml:trace contextRef="#ctx0" brushRef="#br1">13591 7366 7944,'0'-6'1297,"0"1"1428,0 5-2488,5 0 0,-3 0 94,6 0-79,0 0-73,-2 0 1,4 0 120,-2 0-135,2 0 1,5 0-97,0 0 0,1 0 129,-5 0 0,4 0-146,0 0 1,6 0 63,-2 0 1,2 0-192,2 0 0,0-5 30,0-3 0,0 2-77,0-2 0,-1 2-30,1-2 0,-5-2-170,-3 3 105,-2 2-68,-2-6 116,1 5 0,-6-2 174,-2 1 0,-3 3-65,-1-4 0,0 5-25,0-5 32,0 5 0,-4-7-59,1 3 58,-6-3 9,2-2 0,-4 5-119,0-1 127,-6 5 1,1-6-63,-3 6 0,-3-1 22,3 4 1,-6 0 40,-2 0 1,0 5-31,4 3 0,1 2 65,-1 1 0,-1 6-8,-3 2 0,7-2 136,-3 2 1,8 1-128,-1 2 0,7 1 101,2 0 0,4 0 29,0 0 1,3 0-112,3-1 0,5 1 182,7 0 1,-1-4-52,5 0 1,0-5 57,4 1 0,0-2-81,0-2 0,1-3 58,2 0 0,-1-6-94,1 2 1,-2-3 11,-1-1 46,-5 0-516,4-5 268,-10 4 0,5-8 97,-6 5-1335,1 0 439,-1 4-590,-5-5 1488,-1 4 0,-5-9 0,0 4 0</inkml:trace>
  <inkml:trace contextRef="#ctx0" brushRef="#br1">14242 7001 8575,'-7'0'1685,"2"0"-1259,16 0-126,-4 0 1,10 0 174,-6 0-301,1 0 1,3 0 74,0 0 1,4 0-3,-4 0 0,6 0-210,-2 0 1,-3-1 92,-1-3 1,2 3-512,-2-3 0,0-1 213,-3 1 0,-5 0-2141,1 4 2309,-6 0 0,9 0 0,-5 0 0</inkml:trace>
  <inkml:trace contextRef="#ctx0" brushRef="#br1">14779 6830 8056,'0'-7'-496,"5"-3"2228,-4 9-524,4-4-709,-5 5 0,0 1-17,0 3 0,0 2-194,0 6 0,0 3-51,0 0 0,0 4 169,0-4-174,0 6-390,0-9 186,0 5 0,4-6-272,0 1 266,5-1 1,-4-3-141,2-1 1,7-3-149,-2 4 0,2-6-146,-3 2 1,0-3 167,1-1 0,3 0-17,0 0 0,0 0 160,-3 0 0,-1-5 38,1-2 1,-2 0 6,-2 0 1,0 3 208,-4-4-170,0 1 292,-4-5-7,0 1 0,0 3 83,0 1 45,0 4-321,0-2 1,0 6-54,0 3 1,-1 4 77,-3 7 0,3-1-101,-3 5 0,3 4 119,1 3-246,0 6 75,0-8 0,0 8-46,0-5 0,0 1 64,0-2 0,0-2-261,0 3 1,-4-4 91,0-4 1,-4 2-86,5-2 1,-6-2-5,1-2 0,-2-3 101,-2-5 1,-3 2 126,0-5 0,0 0-20,3-4 0,5-4 560,-1 0 0,2-5-246,-2 2 0,-1-7 266,6-2 1,-1-3-166,4 4 0,0-5-385,0 1 21,5-3 1,5-1-252,5 1 194,5-1 79,-2 0 1,5 5-1435,0 3 686,0 7 760,0-2 0,-6 9 0,0-4 0</inkml:trace>
  <inkml:trace contextRef="#ctx0" brushRef="#br1">13408 7960 8031,'0'-6'174,"0"1"1427,0 5-1134,5 0-58,-4 0-262,5 0 42,-1 0 1,-3 0 37,6 0-44,-1 0 0,5 0 26,-1 0 1,1 0-13,-1 0 1,0 0 13,1 0 0,3 0-5,0 0 1,2 0-15,-2 0 0,3 0-201,5 0 155,-6 0 0,5 0 147,-3 0-330,3 0 52,-5 0 1,5 0 210,-3 0-274,3 0 21,-5 0 1,5 0 14,-3 0-16,3 0 0,4 0 97,1 0-16,-1 0 1,2 0 15,3 0 0,1 0-10,-2 0 0,3 0-15,-3 0 0,3-4 3,2 0 0,-1 1 12,0 3 0,1 0 6,-1 0 1,-1-4 30,-3 0 0,3 0 122,-2 4 0,0 0-802,0 0 389,2 0 1,-4-4-90,5 0 271,1 1 1,-1-1-38,0 0 19,5-5 15,-3 8 1,-1-5-19,-4 2-37,-1 2 55,5-3 0,-1 2 82,0-1-78,-5 0 0,3 0 83,-5 0-79,4 1 2,-6 3 0,2-2 11,-4-2 1,-4 3-15,0-3 13,-5 3 244,8 1-110,-9 0 1,7 0-75,-5 0 116,0 0-66,-8 0 1,3 0-26,-3 0-36,-1 0 70,4 0-137,-9 0 74,9 0 16,-9 0-264,4 0-754,-5 0 0,-5 0 942,-2 0 0,-3-5 0,-2-1 0</inkml:trace>
  <inkml:trace contextRef="#ctx0" brushRef="#br1">13648 8760 11666,'8'0'433,"-1"0"0,1 0-248,3 0 1,1 0 0,-1 0 281,0 0-284,1 0 0,3 0 43,0 0 1,6 0-128,-2 0 0,1 0 56,-1 0 0,3-1-156,-3-3 1,-2 2 94,2-1 1,-3-2-147,3 1 1,-4-1-61,4 1 1,-5 1 76,1-4 0,-2 4-105,-2-1 1,-3 2 63,-1-2-158,-4 3 116,7-4-36,-9 5 121,5-5-4,-6 3 1,0-4-34,0 2 0,0 2 38,0-6 1,-4 4-70,0-3 0,0 3 67,4-4 0,-4 1 20,0-5 0,-3 5 13,3-1 3,-5 0 0,3-2 83,-6 3 0,5-2-111,-1 5 0,1-4 143,-5 4 1,1 1-113,-1 3 0,-3 0 16,0 0 1,-2 0 4,2 0 1,-3 5-41,-4 2 0,2 0 24,1 0 0,5 1-6,-1 3 1,3 2-2,0 2 0,1-2-10,-1 2 0,1 3-14,-1 1 0,5 3 22,-1 0 1,4 2-36,-3 3 0,4-3 33,-1 3 0,3-3-118,1-1 1,0 0 36,0 0 1,0-4 28,0 0 1,4-4-13,0 4-2,5-5 27,2 2 1,3-8 208,5 0 0,0-5-132,4 5 1,0-5 170,0 0 0,0-1-52,-1-2 0,0 0-64,-3 0 1,3 0-33,-3 0 1,-2-4-2,2 0 1,-5-4-42,2 5 1,-4-5-147,0 4 1,-1-1-1153,1 1 913,-6 3 1,0-8-731,-2 5 0,-3-1 460,3 1 1,-4 3 636,-4-3 0,3-2 0,-4 0 0</inkml:trace>
  <inkml:trace contextRef="#ctx0" brushRef="#br1">14276 8406 9291,'0'-7'1260,"1"2"-833,3 5 0,-1 0 20,4 0 0,-3 0-111,4 0 1,-1 0-89,5 0 1,-1 2 118,1 1 1,0-1-95,4 1 0,-4-1-115,3-2 0,-1 0-27,2 0 1,-4 0-190,4 0 0,-4-4-49,0 0 0,-5 0-369,1 4 1,-4 0-779,3 0 919,-4 0 1,3 0-2556,-2 0 2890,-3 0 0,4-5 0,-5-1 0</inkml:trace>
  <inkml:trace contextRef="#ctx0" brushRef="#br1">14596 8337 8073,'13'-5'-682,"-3"4"1862,-5-4-177,-4 5-377,9 0 1,-7 0 594,4 0-693,1 5 0,2 1 183,-2 6-477,2-1-167,-4 0 25,6 6 0,-1-4 259,0 2-260,6-2-17,-4 3 1,4-3-210,-1 2 128,-4 3 1,5-8-44,-6 5 0,1-6-366,-1 2 1,1 1-62,-1-5 0,-1 0-14,-2 0-14,2-4 1,-9 3-173,3-2-340,2-3-98,-4 4-86,3-5 1201,-5 0 0,-5 0 0,-2 0 0</inkml:trace>
  <inkml:trace contextRef="#ctx0" brushRef="#br1">14870 8314 8028,'0'-6'600,"0"1"-22,0 0 149,0 4-345,0-4 1583,0 5-1457,0 5 12,0-4-211,-5 14 1,2-6 107,-4 10 21,-1 0-162,-8 4 1,3 4 124,-2-1-510,-3 6 154,5-3 0,-7 0-294,5-2 244,-1-3 1,3-2 250,1-3-2030,-2-3 1174,8-4 1,-2-1 609,1 0 0,4-4 0,-2-2 0</inkml:trace>
  <inkml:trace contextRef="#ctx0" brushRef="#br1">16435 7081 8037,'0'-8'0,"0"1"275,0-1 0,0-3 70,0-1 185,0 6-217,0 1 1,0 4 321,0-3 125,0 2-392,0-3 94,0 5 0,1 5-203,3 3 1,-3 4-173,3 3 0,1-1 62,-1 5 1,-1-4-126,-3 4 1,4 0-159,0 4 0,0-2 115,-4-2 0,0 3-130,0-3 1,0-1-41,0 1 143,0-5 0,4 6-103,0-5 1,-1 1-16,-3-5-273,0 0 226,0 1 1,0-5-415,0 1 120,0-5-202,0 7-399,0-9-274,0 4 1155,0-5 1,0 0 0</inkml:trace>
  <inkml:trace contextRef="#ctx0" brushRef="#br1">16640 7092 7979,'0'-6'-452,"0"1"1301,0 5-121,5 0-8,-3 0-427,3 0 0,-5 5 2,0 3 1,1 2 120,3 1 0,-3 6-88,3 2 1,-3 2-105,-1 2 1,4 1-195,0 3 1,-1-3 196,-3 3-3,6-3-496,-5 4 252,4-9 1,-1 7-102,-1-7 69,1-2 1,0 1-131,0-3 0,0-6 53,-4 2 0,1-3-331,3-1 1,-3 0-96,3-3-710,-3-3 839,-1 4 0,0-6-295,0-3 1,0 1 18,0-4 702,0-1 0,-5 2 0,-1 1 0</inkml:trace>
  <inkml:trace contextRef="#ctx0" brushRef="#br1">16629 7287 8097,'11'0'1376,"1"0"-1049,-1 0 1,4 0 114,0 0 242,1 0-330,0 0 0,-2 0 260,5 0-446,0 0 0,4 0 2,0 0 0,-4-2-99,0-2 153,-5 3-720,2-4 439,-4 5 0,-1-1 123,1-3-1311,-6 3 456,-1-4 405,-5 5-1288,0 0 773,-5-5 899,-1 3 0,-1-3 0,2 5 0</inkml:trace>
  <inkml:trace contextRef="#ctx0" brushRef="#br1">16617 7104 7992,'12'-7'0,"0"1"0,4 2 869,1 3-517,6-4 1,1 4 205,3-3 391,-3 3-540,4-4 1,-1 5-34,-1 0 0,1 0-38,-4 0-965,0 0 426,0 0 239,-6 0 0,0 0-402,-6 0 0,1 0 274,-1 0 90,-5 5 0,0 1 0,-6 5 0</inkml:trace>
  <inkml:trace contextRef="#ctx0" brushRef="#br1">17896 7035 8023,'0'-11'-174,"0"4"167,0-3 484,0 9-134,0-9 271,0 9-58,-5-10-213,4 10-102,-9-4-41,9 5 1,-6 0-66,4 0 36,-4 0 1,-4 5 47,-1 3 1,1 3-1,0 4 1,-5 3-124,1 5 1,-1 1 115,0 3 0,4-2-117,-4 6 1,5-5 74,3 5 0,0-5-257,4 5 0,0-6-74,4 2 1,0 0-95,0-5 0,4 4 111,0-7-279,4-3 278,-1 1 1,9-6-27,3 1 0,-1-2 95,1-3 0,0-1 150,4-6 1,4 0-67,-1 0-73,1 0 211,1-6-175,-4 0 0,4-9 218,-5 0-70,0-6 0,-1 5-18,1-3 0,-5-3 139,-3 3 1,-2-6 49,-2-2 1,-1-1-136,-2 2 0,-3-4-165,-5-4 1,-1 0 74,-3 0 1,-6-1-72,-5 1 1,-6 5 73,2 2 0,-6 3 14,-2 1 1,-4 7-794,0 4 1,-1 2 335,2 6 0,-2 1-261,6 3 1,4 6 250,7 5 1,3 2-610,5 6 0,2 5 994,5 7 0,0-14 0,0-1 0</inkml:trace>
  <inkml:trace contextRef="#ctx0" brushRef="#br1">18627 7024 7979,'0'-8'-141,"0"1"0,2 4 1505,2-1-346,-3-2 193,4 5-789,-5-4 0,-1 5-125,-3 0 1,1 0-74,-4 0 1,-1 1-84,-3 3 1,-2-2 96,-2 6 0,1 3-28,-5 4 0,1 4-179,-1-3 0,-3 4 105,3-1 1,-6 3-290,-2 0 0,-1 1 101,2 0 0,3-4-77,0 0 0,1-5 24,7 1 0,0-2-37,4-1 147,4-1-179,2 0 159,5-4 1,1 2 10,3-6 0,3 6 1,4-7-7,0 1 272,1 4-125,4-6 1,2 5-112,5-2 105,0-3-103,0 4 1,2-3-120,-2 2 45,2-3 0,-8 4-56,2-5 0,-3 0-474,-4 0 433,-1 0-495,0 5 167,-4-4 94,3 4-1118,-9-5 917,4 0 1,-1 2 577,0 1 0,0-1 0,-4 3 0</inkml:trace>
  <inkml:trace contextRef="#ctx0" brushRef="#br1">18856 7138 7952,'0'-6'1146,"0"1"-523,5 5 418,-4 0-653,9 5 0,-7-3 24,4 6 1,0 3-177,0 4 0,2 1-130,-5-5 1,5 4 90,-1 1 0,-2 3-286,2-4 1,-2 4 32,2-4-740,2 0 477,-9-3 238,9-1 0,-7 1-1145,4-1 374,-4-5-946,2 5 939,0-10 859,-4 9 0,4-9 0,-5 4 0</inkml:trace>
  <inkml:trace contextRef="#ctx0" brushRef="#br1">19084 7138 7651,'-6'0'860,"-4"0"0,3 5-251,-4 3 1,0 2-189,-1 1 0,1 5-75,-1-1 0,1 5-204,-1-1 0,0 1-86,-3-1 0,2 3-198,-2-3 1,3 1-377,5-1 1,-4-2-563,4-6 1,0 1 192,0-1 887,4 1 0,-7-6 0,4-1 0</inkml:trace>
  <inkml:trace contextRef="#ctx0" brushRef="#br1">19598 7001 7933,'0'-11'327,"0"4"183,0 2 2122,0 5-2023,-5 0-250,-1 0-161,-6 5-20,1 2 1,-4 5 178,-1 3-275,-4-2 13,7 9 1,-8-8 18,2 5-44,2-5 0,-4 6 178,2-5-255,-3 6 17,4-9 1,-2 5-171,5-6 0,0 4 107,3 1 0,5-1-61,-1-4 1,5-3 78,0-1 127,1 1-75,2 4 0,0-5 192,0 1-103,0-6 1,5 7 137,3-5-18,2 0-143,7 1-11,1-4 159,-1 9-81,5-8 0,-8 6 15,5-4-473,0 0 238,4 1 1,-4-4-109,0 3 1,-5-1-265,1 1 0,-2-3-1098,-2 3 734,1-3 476,-1-1 1,-3 0-1455,-1 0 1178,-4 0 1,3 0 605,-2 0 0,-3 5 0,4 1 0</inkml:trace>
  <inkml:trace contextRef="#ctx0" brushRef="#br1">19781 7172 7920,'0'-11'56,"0"3"0,0 1-56,0 4 1021,0-2-126,0 5 1,0 5-468,0 3 1,0 2-256,0 1-119,0 1 0,1 0 25,3 4 1,-3-4-170,3 4 92,2-4 0,-3 3-3,5 1 1,-5-2 48,5-7-688,0 3 422,-2-8 0,4 7-73,-2-6-109,-3 1 193,5-4 0,-4 0-29,6 0 169,-1 0 0,-3-4 105,-1 1 0,1-6-93,3 1-27,-4 3 193,3-5-61,-4 4 1,4-6-75,-2 1 133,2 4-27,-3-3 0,0 5-42,1-3 261,-6 3-16,8 5 131,-8 0-97,3 5-157,-5 7 0,4 6 361,-1 5-201,1 4-148,-4 3-372,0 4 321,0 0 1,4 4 158,0 0-491,0 0 174,-4-3 0,0-1 51,0 0 0,0-1-92,0-2 0,0-1-609,0-7 370,0 2 157,0-7 0,-4 0-180,0-3 171,-5-7 1,7-3 286,-6-5 0,4 0 143,-3 0 0,-2-5-383,-7-3 1,2-3 72,-5-5 1,5 0 7,-1-3 0,6-1 146,2 4 1,4-4 193,-1 1 1,4-3-44,4 0-996,-3 4 361,10-4 165,-5 4-1174,5 1 600,6 0 786,-4 11 0,-2-4 0,-6 3 0</inkml:trace>
  <inkml:trace contextRef="#ctx0" brushRef="#br1">16674 8588 8057,'-6'-6'0,"0"-4"166,2 2 182,3 3 132,-4-5 0,5 8 294,0-6-420,0 5 1,-2-2 139,-1 5-176,1 0 0,-3 2-86,5 1 1,0 5 70,0 7 1,0 3 74,0 5-320,0 5 116,0-4 1,4 8-240,0-6 0,0 5 96,-4-5 0,1 2-186,3-1 0,-3-4 79,3 0 1,-2-2-445,2-6 1,-3 1-44,3-5-704,-3-5-89,-1 5-210,6-10 1566,-5 4 0,4-5 0,-5 0 0</inkml:trace>
  <inkml:trace contextRef="#ctx0" brushRef="#br1">16857 8497 8039,'0'-6'685,"0"2"-245,0 8-210,0 7 620,0 2-470,0 8 1,0-3 226,0 5-97,5 5-197,-3-4 0,6 5 33,-4-2-311,0 2 138,1 0 0,-4 3-415,3-5 231,3-1 1,-6-7-188,3 0 1,-2-6 205,2-1-1155,-3-1 563,4-5-1090,0 1 890,-3-2 403,3-5-495,-5 0 876,0-5 0,-5 3 0,-2-3 0</inkml:trace>
  <inkml:trace contextRef="#ctx0" brushRef="#br1">16834 8726 7625,'12'0'569,"-1"0"1,4 0-36,1 0 1,0 0 562,-1 0-726,3 0 0,1 0 14,0 0-214,-5 0 1,6-4 171,-4 0-473,-1 0 181,-4 4 1,1-1-449,-1-3-600,1 3 524,-6-4-1514,-1 5 1987,-5-5 0,0 3 0,0-3 0</inkml:trace>
  <inkml:trace contextRef="#ctx0" brushRef="#br1">16823 8554 8044,'11'-6'445,"1"-4"-257,-1 8 0,10-6 187,1 4 5,4 0-1,-3-1-148,-1 4 422,1-4-293,0-1 1,0 5 91,0-3-683,0 3 231,-6-4 0,1 4-1510,-3-3 802,-2 3 415,4 1 293,-11 5 0,4 1 0,-4 6 0</inkml:trace>
  <inkml:trace contextRef="#ctx0" brushRef="#br1">17919 8531 7963,'0'-6'855,"0"1"-510,-5 5 1,-1 0 16,-6 0 214,1 0-277,0 5 1,-1-2 349,1 4-341,-6 1 1,5 4-4,-4 4 0,4 0 30,0 3-112,1 3-26,-1-4-30,6 4 1,1 1 166,5 0-254,0 0 29,0 0 1,1-4 252,3 0-630,8 0 236,0-1 1,10-2-396,-3-4 339,7-1 0,-1-3-117,1-1 0,-2-4-21,-1 1 170,0-3-51,0-1 93,-5-5 0,3-2-42,-2-4 9,3 0 25,-4-1 0,2-1 266,-5-2-249,0 3 1,-5-10-2,-2 3 208,2-3-90,-8 0 0,1-1-255,-6 0 0,-5-4 111,-7 1 1,-3-5-522,-5 4 363,0 6 1,-3 1-147,-1 4 1,-4 2-182,5 7 1,-1-2 92,4 5-209,0 0 297,6 9 1,4 2 335,5 4 0,1 1 0,-5-1 0</inkml:trace>
  <inkml:trace contextRef="#ctx0" brushRef="#br1">18776 8417 7955,'0'-11'2384,"0"4"-1986,0 2 110,0 5 253,-5 0-352,-2 0-1,-4 0-45,5 5-127,-4 2 1,-1 4 152,-4 1-364,-5 4 141,7 2 1,-8 3 166,2-2-477,-3 3 201,-1-4 0,4 1 185,0 0-542,5 0 263,-7-1 1,8 2-322,-2-5 215,7 0 1,-2-3-114,2-1 282,3 1-11,0-1 68,5 1-82,0-6 0,0 0-7,0-2 275,0-3-121,0 4 1,5-5 324,3 0-200,2 5-105,1-3 1,2 3-41,2-5 0,3 0 58,5 0 200,0 5-274,0-4 0,-4 4 160,0-5-706,-5 0 315,7 0 0,-8 0 157,2 0-1063,-2 5 695,-2-3 1,1 3 16,-1-5-1690,0 0 507,-4 0 1496,-2 5 0,0-4 0,1 4 0</inkml:trace>
  <inkml:trace contextRef="#ctx0" brushRef="#br1">19061 8531 7482,'0'-7'-512,"0"-1"1043,0 6-275,0-3 0,2 5 361,1 0-187,-1 0 0,4 0 374,-2 0-383,-3 0-140,9 5 1,-5 1 476,3 5-442,2 1 1,-3 3 15,4 0 1,0 6 34,1-2-141,4 2-443,-3-3 220,3 4 0,-4-10 281,-1 3-485,1 3 210,4-5 0,-3 3-1166,2-4 466,-7-6 198,2 4-1179,-4-3 442,1-1 1230,3-1 0,6-5 0,8 0 0</inkml:trace>
  <inkml:trace contextRef="#ctx0" brushRef="#br1">19370 8474 7866,'0'-11'9,"-5"5"-9,3 0 1,-4 6-1,2 0 1,2 2-1,-6 2 0,-3 3 2591,-5 8-1705,-4 3 0,2 9 582,-4-1-1040,-1 6 1,-1-3-239,-3 6 0,5-5-451,-4 1 0,9-6-1551,-2 2 1002,0-3 639,12-7 0,-7 4-1224,10-6 1395,0 0 0,-1-8 0,-1-2 0</inkml:trace>
  <inkml:trace contextRef="#ctx0" brushRef="#br1">12380 10359 7506,'-6'0'522,"1"0"404,0 0-64,3 0-207,-3 0-44,5 0-102,-5 0-306,4 0 318,-4 0-435,5 0 0,0 5 261,5-4-347,1 9 9,6-9 0,-1 6 113,1-3-26,4-3 1,-2 4 69,5-5 1,0 0 8,4 0 1,0 0-39,0 0 1,2-4 37,-2 0 0,1-3-289,-9 3 1,4-1 6,-3 1 232,-1 3-627,-4-4 352,-4 0 0,-1 3-995,-2-1 435,-3 1-385,4 2 1,-6 0-159,-3 0-78,-2 0 1331,-6 0 0,1 5 0,-1 2 0</inkml:trace>
  <inkml:trace contextRef="#ctx0" brushRef="#br1">12357 10564 8013,'-6'0'0,"1"0"1920,5 0-1572,5 0 1,-2 0 667,4 0-623,1 0 1,7 0 115,0 0-37,0 0-179,2 0 0,-1-1 49,4-3 221,1 3-253,-3-4 0,3 1-300,-2 0 36,3-5 0,-9 8-77,2-3 1,-2 3-621,-2 1-1852,0 0 1255,1 0-1339,-6 0 2587,-1 0 0,0 0 0,2 0 0</inkml:trace>
  <inkml:trace contextRef="#ctx0" brushRef="#br1">13442 10553 8020,'0'-6'355,"0"0"3152,0 6-2952,5 0-278,-3 0 1,8 4 122,-3 0 24,4 0-155,5-4 0,-2 0 226,5 0-234,0 0 1,4-4 110,0 0-169,5-5-32,-4 8 1,4-9-88,-5 2 0,1-2 106,2-1 0,-3 1-271,0 2 1,-1-2 133,-7 2 0,4-2-384,-4-1 0,-3 3 107,-5 0 0,-3 2-45,4-2 0,-6-2 135,2 3 0,-3 0 44,-1 0 0,-1-1-140,-3-3 156,-2-1 0,-9 2-193,-1 3 213,-4-4 0,-2 10-54,-4-3-106,-6 3 160,3 1 0,-5 5 218,-1 3-226,1 2 0,4 3 38,-1 2 1,2 3 108,-1 4 0,-1 1-62,8 0 0,-1 0-49,9 0 0,1 3 104,6 1 1,3 0-74,5-4 0,0-4 93,0 0 1,5-2 20,3 2 1,6-2 164,1-6 0,5 1 175,-1-1 0,3-3-46,1-1-197,0-4 0,1 2 101,2-5 1,-1 0-26,1 0 158,3-5-266,-4-1 1,5-2 318,-7 0-1162,7 1 536,-16 0 1,8-3-1432,-11 3 1081,-4 2 0,1-2-1194,-4 3-1339,0 3 3006,-4-9 0,-5 9 0,-1-4 0</inkml:trace>
  <inkml:trace contextRef="#ctx0" brushRef="#br1">14208 10222 7167,'0'-7'2252,"0"2"-1586,0 5-333,5 0 0,1 0 330,5 0-415,1 0 0,1 0 33,2 0 0,-1 0 129,5 0 0,-4-1-205,4-3-27,-5 3 1,2-4-386,-4 5 1,-5 0 221,1 0 1,-4-4-839,4 0 1,-5 0-404,5 4-149,-6 0 1375,9 0 0,-5 0 0,5 0 0</inkml:trace>
  <inkml:trace contextRef="#ctx0" brushRef="#br1">14870 9868 8054,'0'-12'-1102,"0"5"662,0-1 1396,0 0-156,0 2 139,0-4-563,0 9 1,-1-4 472,-3 5-553,3 0 0,-6 0-130,3 0 1,2 5 65,-6 2 0,1 7-40,-5 1 1,1 6 36,-1-2 0,1 2-30,0 2 1,-1 4-41,1-1-140,-6 1 24,10 1 1,-9-3-35,9 6 1,-2-6 93,1 2 0,-1 1-262,6-2 1,-1 1 43,4-4 0,0-1-109,0-3 0,4-2 64,-1-1 0,6-4-223,-1 3 389,2-2 0,5-3 236,1-2-274,-1 2 1,-4-7 70,1 4 0,-5-4-56,1 1 1,-1-3-135,5-1 171,-6 0-752,4 0 485,-8 0 0,4 0-800,-2 0-719,-3 0 528,4-5 1238,-5 3 0,0-8 0,0 4 0</inkml:trace>
  <inkml:trace contextRef="#ctx0" brushRef="#br1">15007 10096 8004,'0'-6'441,"0"-4"-46,0 8-55,-5-3 58,4 5 162,-9 5-265,8 2 1,-4 4-16,2 0 0,3 1-14,-3-1 0,3 5-200,1-1 104,0 0 1,0-2-250,0 2 0,4-2 128,-1 2 0,5-6 151,-4-2 0,5 0-59,-2 0 1,3-2-60,2-5 0,-1 0-250,1 0 16,-1 0 1,1-1-261,-1-3 65,0-2 0,0-5 95,-4-1 0,2 1 567,-5-1 0,3 1-132,-3-1 0,1 1-108,-1 0 0,-3 3-25,3 0 38,-3 6 1,-1-8-86,6 8 1,-5 2-103,3 8 1,-3 3 122,-1 5 1,4 1-12,0 6 1,-1 0 257,-3 0-253,5 0 1,-3 3 31,1 1-54,4 0 28,-6 1 0,5-4-176,-2 2 76,-2-1 1,4-4 120,-2-2-256,-3 3 216,4-10 0,-5 9-212,0-6 0,-1-1 101,-3-7 1,-2 2-9,-6-5 0,5 4 24,-1-4 0,0-1 160,-3-3 1,-1 0-137,1 0 0,-4 0 147,0 0 0,-1-5-11,5-2 1,-4 0-26,0 0 0,3-5-136,4-3 1,6 0 101,-2 3 0,3-3-483,1 0 1,0-4 185,0 4 0,9 0-380,2 3 1,4 1 163,1-1 1,-2 1-677,5-1 1178,0 6 0,-7-4 0,-2 4 0</inkml:trace>
  <inkml:trace contextRef="#ctx0" brushRef="#br1">15418 10199 7972,'0'-7'785,"0"-3"-124,0 9-437,5-4 359,-3 5-281,3 0 1,0 0 123,2 0-360,-2 0 102,6 0 0,-5-1-238,5-3 86,1 3 0,-1-4-445,1 5 1,-1 0 226,0 0 126,1 0-549,-6-6 403,4 5 1,-7-4-110,4 5-1039,-4 0 1370,7 0 0,-9 0 0,4 0 0</inkml:trace>
  <inkml:trace contextRef="#ctx0" brushRef="#br1">15692 10062 7975,'0'-7'0,"0"-3"493,5 9-190,-3-4 0,4 5 449,-2 0-415,-3 0 1,5 1 4,-2 3 1,-1 1-119,4 3 0,0 2-117,0-3 0,3 4 87,-2 0 1,2 4-148,2 1 0,-1 3-47,0-4 0,-3 4-199,0-4 0,-1 2-79,5-2 1,-5-3-758,1 4-586,-5-4 900,7 0 459,-9-1 0,5-4 262,-2-4 0,-3 4 0,4-1 0</inkml:trace>
  <inkml:trace contextRef="#ctx0" brushRef="#br1">15921 10050 7894,'-7'-5'43,"-3"4"0,8-4 145,-6 5 1,0 1 104,-3 3 537,0 2-493,-1 11 0,1-4 197,-1 2-130,1 3-228,-1-1 0,5 2-27,-1 0-88,1 0 0,-5 3-65,1-3 0,-1 1-260,1-4 1,3 3-585,1-4 1,4-4 441,-1-3 0,-1-4 406,1 3 0,1-4 0,3 2 0</inkml:trace>
  <inkml:trace contextRef="#ctx0" brushRef="#br1">16012 9788 7939,'0'-12'292,"1"6"169,3 2 1,-1 3 0,4 1 1,-4 5 216,1 3 1,2 5-211,2 3 1,0 4 101,0-1-350,2 3 281,-3 0-224,4 6 1,0-4 52,1 3-488,-1 2 194,1-5 1,-2 4-349,-3-5 244,4 0 124,-10 0 1,4-4-651,-5 0 290,0-5 73,0 7-363,0-8 387,0 9 0,-1-10-238,-3 4-1171,-2-4 1615,-1 0 0,-8-1 0,2 1 0</inkml:trace>
  <inkml:trace contextRef="#ctx0" brushRef="#br1">17120 10107 7701,'0'-6'-99,"0"1"1203,0 5 1,0 5-755,0 3-155,0 2-6,0 1 1,1 5 91,3-1 1,-3 5-15,3-1 0,-3 3 37,-1 1-101,0 4 1,4-6 146,0 2-307,0-3 36,-4 3 1,4-4-106,-1 0 1,2-5 41,-1 1 1,-3-2-169,3-2 0,-1 1 96,1-1 1,-3-3-89,3-1 0,-3-3-71,-1 4-804,0-6 309,0 3-232,0-5 1,0 0 0</inkml:trace>
  <inkml:trace contextRef="#ctx0" brushRef="#br1">17383 10096 8071,'0'-6'525,"0"1"0,0 15 416,0 5-552,0 0 1,0 7 20,0-3 1,0 6-112,0 2 1,0 0-61,0-5 1,0 5 111,0 0-117,0 4-484,0-7 273,0 4 0,1-9 206,3 0-615,-3-5 294,4 3-451,0-6 364,1 1 0,1-5-204,-3 1-229,-3-5-383,-1 2-1409,0-5 1636,0-5 768,-5 3 0,3-8 0,-3 4 0</inkml:trace>
  <inkml:trace contextRef="#ctx0" brushRef="#br1">17325 10336 7992,'12'0'1106,"-1"0"-509,1 0-288,-1 0 0,2-1 122,2-3 380,3 3-431,0-10 1,3 9 203,-2-6-389,3 6-26,1-8 1,-2 4-509,-2-1 198,3-3-3,-15 8 0,9-6-1403,-9 4 1008,-2-5 232,5 8-818,-8-4 1125,3 5 0,-5-6 0,0 0 0</inkml:trace>
  <inkml:trace contextRef="#ctx0" brushRef="#br1">17371 10096 8036,'12'-5'599,"4"4"0,3-6 183,8 4 0,-3 0-28,2-5-319,-1 6 278,-3-8-382,1 8 1,-1-4 15,-3 2 0,2 3 87,-1-3 1,-4-1-877,-1 1 264,-2 1 217,-2 3-2009,1 0 1139,-1 0 831,-4 0 0,-2 0 0,-5 0 0</inkml:trace>
  <inkml:trace contextRef="#ctx0" brushRef="#br1">18719 10107 8046,'0'-6'89,"0"-4"257,0 9 234,0-4-276,-5 0 0,2 3 3,-4-2 1,3 3-16,-4 1 1,1 1 334,-5 3-425,-4 3 1,2 4 74,-5 0 0,3 6 0,-3 2 1,2 3 84,-2 0-189,2 1 1,6 1 173,-1 3-286,6-8 41,1 8 1,5-10 273,0 6-369,0-5 25,5 4 0,1-10-42,6 4-126,-1 1 1,6-8-9,2 3 1,-2-5-13,2 1 0,2-3 121,5-5 1,0 0 76,4 0-76,-4 0-81,7-5 128,-4-1 1,0-6 16,-2 1 42,-3-6-40,-1 4 0,-1-8-35,1 2 82,-5-3-44,-2-1 1,-8 1-129,0-1 42,-6-5 1,3 2-221,-5-4 0,-5 3 89,-2-3 1,-9 5-405,-3-2 350,-2 3 1,-3 2-146,-3 3-354,-2 3 439,-5 9 0,1 2-391,2 5 338,-2 0 0,9 7-163,-3 4-366,8 0 684,3 6 194,10-1 0,-5-8 0,5 2 0</inkml:trace>
  <inkml:trace contextRef="#ctx0" brushRef="#br1">19553 9925 8019,'0'-8'501,"0"1"-158,0 4 146,0-7 82,0 9 29,0-5 506,0 6-671,-6 0-15,0 6-249,-5 0 1,-1 5 171,1 1-164,-6 4 21,5-3 0,-6 5 143,3-3-402,-3-2 122,0 3 1,2-3 105,4 2-222,1-2 89,-1 3-183,1-4 96,5-1 3,-5 0 1,10 1 170,-3-1-163,-2-4 90,5 3 0,-4-8 25,5 6 8,0-6-42,5 4 0,-3-3 280,6 1-161,5 5 1,1-6-39,5 4 74,-5 1-97,2-2 12,1-1-148,0 0 113,1-3 0,2 6 82,-4-4-362,4 0 167,-7-4 1,3 0 76,-4 0 0,-1 0 63,0 0-1116,1 0 304,-6 0-636,4 0-777,-8 0 2122,3 5 0,-5-4 0,0 5 0</inkml:trace>
  <inkml:trace contextRef="#ctx0" brushRef="#br1">19872 10096 8039,'0'-6'913,"5"1"-510,-3 5 253,3 0 9,0 0-213,-4 0 48,9 5-164,-9-4 1,10 9 183,-4-2-347,-2 7 0,5-1 31,-2 5 1,1-4-71,-1 4 97,7-5-495,-13 8 251,14-10 1,-10 9 292,5-6-1387,-4 0 792,3-3 1,-8-2 79,6-3-1244,-5 4 409,2-10-273,-5 9 572,0-9 771,0 4 0,5 0 0,1 2 0</inkml:trace>
  <inkml:trace contextRef="#ctx0" brushRef="#br1">20078 10073 8006,'-1'-6'305,"-3"2"-78,3 3-57,-5 1 1,3 1 372,-1 3-171,-5 2-144,3 6 501,-11 4-370,4-3 0,-3 7 164,5-5-562,-1 6 209,1-4 1,-5 6 170,1 0-1002,0 0 582,4-5 1,-1 2-1431,1-5 720,-1 6 548,1-9 0,5 1 241,2-5 0,-3-1 0,1 5 0</inkml:trace>
  <inkml:trace contextRef="#ctx0" brushRef="#br1">20672 9913 7511,'0'-6'573,"0"1"80,0 5-213,-5 0 249,3 0-331,-8 0 0,4 0 128,-5 0-130,-6 5-185,4 1 1,-4 6 170,1-1 79,-1 6-250,-6-5 0,0 9 13,0-6-92,0 5 1,0-3 89,1 2 0,2-3-139,1-4 28,5-1-217,-2 0 143,5 1 0,3-2 95,0-2-109,6 2 136,-3-9-55,5 9-162,0-9 140,0 5 0,1-5 230,3 3-43,2-3-162,0 4 0,8-1 299,-2 0-177,7-1 0,-1 1 80,5 0 0,-1 1-106,1-1 1,1-2-218,3 6 24,-3-5 1,3 3 123,-8-2 0,1-3-145,-5 3 0,1 1-941,-5-1 484,-5 0 136,4-4-1536,-8 0 922,3 0 3,-5 0 1,0 5-1,0 1 1</inkml:trace>
  <inkml:trace contextRef="#ctx0" brushRef="#br1">20877 10028 7998,'0'-7'519,"5"2"40,-3 0-90,3 4 378,-5-4-484,0 5 1,4 1 271,-1 3-408,1 2-29,-4 6 0,0-1-19,0 0-113,0 1 161,5 4-471,-3-3 266,3 3 0,-2-4 200,1-1-872,5 1 495,-3-1 1,6-1-12,-1-2-584,1 2 495,-1-9 0,1 4-196,-1-5 190,5 0 52,-3 0 0,4-3 196,-6-1-108,0-5 1,1 3 304,-1-6-142,1 6 1,-2-8-105,-2 2 462,2-2-285,-9 3 1,8 0 47,-5-1 268,-1 6-111,-3-4 78,0 8-296,0-3 61,0 5-199,0 11 152,0-4-25,0 15-268,0-5 236,0 11 1,0 2 59,0 4-175,0 0 96,0 0 0,0 1 31,0-1-167,-5 0 119,4 0 0,-5-3-350,2-1 164,3-4 82,-4 2 0,0-3-188,-3-2 150,-2-3 0,-2-8-216,1-1 184,-1 0 0,0-4 27,-3-3 153,2-3-116,-4-1 1,2 0-98,0 0 432,-5-5-180,7-2 0,-5-5 407,3-4-330,7 4 0,-7-10 465,7 3-323,3-2-130,0-2 1,5-1-98,0-3 1,5 3 111,3-3 34,7 3-895,3 6 508,5 2 1,4 8-22,-1 1-747,6 4 600,-8-2 0,5 10 349,-2 3 0,-13 2 0,1 1 0</inkml:trace>
  <inkml:trace contextRef="#ctx0" brushRef="#br1">1907 12734 7449,'-5'-6'-1118,"3"-4"1165,-6 2 903,6 3-575,-9-5-307,10 9-8,-4-9 1,5 7 443,0-5-74,0 6-430,0-8 0,-5 8 0,-1-3 0</inkml:trace>
  <inkml:trace contextRef="#ctx0" brushRef="#br1">1862 12620 12966,'-7'11'297,"2"1"-304,0-1 1,3 6 58,-6 2 62,5 2-50,-7 2 1,9 5 20,-3 3 1,-1 2 49,1 1-207,0 0 46,4 0 0,0 1 142,0-1-390,6 0 184,-5 0 1,8 1-203,-5-1 65,4 0 211,-6-5 1,7 1-93,-6-4 61,6-2 6,-7 4 0,4-9-191,-2 0 111,-3 0 1,4-1-106,-5-3 0,0-2 78,0-1-95,0-1-80,-5-5 131,4 4-317,-9-3 167,3-1 342,1 4 0,-4-8 0,3 3 0</inkml:trace>
  <inkml:trace contextRef="#ctx0" brushRef="#br1">1736 13488 8045,'-17'0'0,"-5"-5"0,-8-1 0</inkml:trace>
  <inkml:trace contextRef="#ctx0" brushRef="#br1">1519 13351 8045,'6'-6'-1704,"4"-5"1491,-3 10 0,0-9 2040,1 2-728,5-2-375,-1-1 342,5 5-632,-1-5 1,2 5 7,5-5 1,-5 0-18,-3 4 0,2-2-78,-2 5 149,5 0-323,-7-1 1,3 4-335,-4-3 109,-1 3 0,0 1-977,1 0 772,4 0 0,-3 0 148,2 0-2136,-2 5 2245,-2-4 0,-4 9 0,-2-3 0</inkml:trace>
  <inkml:trace contextRef="#ctx0" brushRef="#br1">2170 13294 12208,'6'5'447,"4"1"1,-3 6-101,4-1 101,1 6-265,-1-5 0,0 10-94,1-3-122,-1 3 215,1 5 1,-1-2-360,1 1 108,4-2 0,-3-1-97,3 0-194,-4 0 265,-1 0-114,1-6-36,-1 0 121,0-6 1,0 1 79,-4-1-681,3 1 426,-8-6 0,4 3-801,-2-5 539,-3-1-125,4-3 242,-5 0 1,0 6 0,0 0 0</inkml:trace>
  <inkml:trace contextRef="#ctx0" brushRef="#br1">2410 13728 8095,'0'0'0</inkml:trace>
  <inkml:trace contextRef="#ctx0" brushRef="#br1">2421 13397 8056,'0'-12'0</inkml:trace>
  <inkml:trace contextRef="#ctx0" brushRef="#br1">2387 13362 8037,'13'-11'0,"-3"0"563,-10-1-58,0 1-275,0-1 498,0 6-9,0-4-192,0 9-64,0-5 403,0 6-635,0 6-30,0 0 1,-1 7 23,-3 2 6,-3 3-1,-4 4-297,0 1 156,-1 5 1,-3-4-65,0 3 0,-2 1-221,2-2 0,2 1 109,-2-4 0,2 0-159,2 0 0,1-4-755,2 0 515,-2-5 257,9 2 1,-4-8-1132,5-1 648,0-4-427,0 7 1139,0-9 0,0 10 0,0-5 0</inkml:trace>
  <inkml:trace contextRef="#ctx0" brushRef="#br1">2695 13168 8109,'-5'-11'924,"4"4"-924,-4 2 0,0 0 0,-2-1 0</inkml:trace>
  <inkml:trace contextRef="#ctx0" brushRef="#br1">2650 13180 8028,'0'23'3104,"0"-1"-2663,0 1 1,0 5 50,0 3-276,0-4-319,0 6-71,0-8 149,5 8 1,-4-9 151,3 2-492,-3-2 264,-1-1 0,1 3 191,3-3-462,-3 2 243,4-7 1,-5-1-283,0-1 244,0-4-64,6 0-19,-5-1 7,4 1-572,-5-6 181,0-1 634,0-5 0,0 5 0,0 1 0</inkml:trace>
  <inkml:trace contextRef="#ctx0" brushRef="#br1">2684 13716 8087,'0'0'0</inkml:trace>
  <inkml:trace contextRef="#ctx0" brushRef="#br1">2821 13362 8087,'0'-11'-1008,"0"0"1788,0-1 0,0 5 337,0-1-124,0 5-589,0-2 0,4 10-148,0 3 1,4-2 96,0 2-268,2 0 45,-3 8 1,1-3-23,-4 2 1,5-2-192,-1-2 1,-2 1-752,2-1 472,-1 0 255,0 1 1,2-5-712,-6 1 1,5-4-402,-4 3 230,5-4 989,-8 2 0,9 0 0,-4 1 0</inkml:trace>
  <inkml:trace contextRef="#ctx0" brushRef="#br1">3106 13351 8030,'0'-11'0</inkml:trace>
  <inkml:trace contextRef="#ctx0" brushRef="#br1">3106 13317 9318,'-11'0'722,"0"0"0,3 5-297,0 2 0,2 0-176,-2 0 0,-2 1-1,3 3 1,-2 1-191,1-1 1,-2 2 107,2 2 0,0-2-143,0 2 1,-1-2 28,5-2 0,0 1-213,4-1 0,-3 4 135,-1 0-144,0 1 100,4-5 0,0 4 9,0 1 1,0 3 32,0-4 1,0 0-27,0-3 0,1 3 56,3 0 0,-3 0 215,3-3-207,3-1 2,-6-5-44,9 5 47,-9-5 1,6 1-68,-4 1 1,-1-4-161,1 4 0,2-5-82,-1 5-441,0-6-10,-4 9 334,0-10 153,0 4 258,0-5 0,0 5 0,0 1 0</inkml:trace>
  <inkml:trace contextRef="#ctx0" brushRef="#br1">2992 13808 7893,'0'0'0</inkml:trace>
  <inkml:trace contextRef="#ctx0" brushRef="#br1">3735 12563 7962,'0'0'0</inkml:trace>
  <inkml:trace contextRef="#ctx0" brushRef="#br1">3712 12552 8013,'0'-7'896,"0"2"-434,0 5-290,-5 0 0,2 0 229,-4 0 1,4 0-144,-7 5 1,7 2 85,-4 4 88,-1 5-131,-3 2 1,-1 6 251,1 3-267,-1-3-58,6 9-742,-4-4 714,4 6 0,-2-1-21,0 0 1,6 2-84,-2 2 0,-1-3 304,1 3-741,0-2 290,4 3 0,0 0-46,0 3-771,0-2 775,0-6 0,2 0-516,1 0 427,4-4 166,4-2 0,1-3 637,-1-2-453,0 2-177,6-12 211,-4 8-84,3-8 0,-3 4-39,2-6 1,-2-1 319,2-2 0,-2 1-358,-2-6 0,-3 5 101,-1-4 0,-3 1-1132,4-1 456,-6-3-1087,8 4 830,-8-5-540,3 0 866,-5 0 1,0-5 0,0-1 0</inkml:trace>
  <inkml:trace contextRef="#ctx0" brushRef="#br1">3940 13031 8087,'0'-6'1020,"1"1"-119,3 5-353,-2 5-148,8 1-165,-9 6 231,9-1-160,-9 0 0,10 5 76,-4-1-370,3 5 164,2-2 1,-1 4 176,1-3-576,-1 2 205,0-8 1,1 7-100,-1-5 0,-3 1 98,-1-5 1,1 0-506,4 1 1,-2-4 45,-3-1-864,3-4 847,-8 2 0,3-4-104,-5 3 599,0-3 0,5 4 0,1-5 0</inkml:trace>
  <inkml:trace contextRef="#ctx0" brushRef="#br1">4180 13065 8059,'0'-11'-417,"0"0"209,0 4 0,-5 2 1346,4 0-165,-4 4-439,5-4 1,-2 5 28,-1 0 0,1 5-24,-2 2-207,-2 4-158,5 0 1,-9 6-208,2 2 1,-2 3 121,-1 5-210,-6-3 163,4 4 0,-4-1-226,1-1 1,4 1-487,-4-4 1,4 0 449,0 0 0,2-6 220,3-1 0,-4-4 0,5 0 0</inkml:trace>
  <inkml:trace contextRef="#ctx0" brushRef="#br1">4420 12666 8020,'0'-12'505,"-5"1"133,4 5 834,-5-5-975,6 10 0,0 1-59,0 8 1,0 3-171,0 4-39,0 3-29,0 10 0,2 1-225,2 6 1,-3-1 64,3 0-658,-3 5 539,4-3 1,-4 3-31,3-4 1,1 3-55,-1 0 0,4 0-113,-5-4-233,1 0 284,-4 1 1,4-6-583,0-3 367,0-2 104,-4-6-648,5 4 565,-4-10 0,4 1 419,-5-5 0,5-6 0,1 3 0</inkml:trace>
  <inkml:trace contextRef="#ctx0" brushRef="#br1">4660 13054 8032,'-7'-5'396,"2"4"-165,5-4 0,0 0 345,0 3-103,0-3 1,-5 5-241,4 0 165,-4 0-22,0 5 0,4 2-184,-10 9-19,10-3 0,-5 5 174,2-3-184,3-3 10,-4 10 1,5-8-216,0 5 79,5-5 18,1 3 1,5-7-409,1-3 219,-1 3 59,1-8-346,-1 3 288,6-5 0,-3 0-42,5 0 16,0 0 145,-2-5 0,4-3 162,-6-7-206,5 2 36,-7-3 1,3 4 311,-4 1-131,-6-1 32,4 1 137,-8-6-286,3 5 1,-5-5 54,0 6 103,0-1-134,0 1 0,0 3 75,0 1 5,0 4-14,0-2-337,0 5 0,0 5 122,0 3 1,0 3 66,0 5 1,0 3-78,0 7 1,0 3 84,0 6 1,5 3-15,2 0 0,7 8-12,2-5 0,3 10-209,-4-5 1,4 6 206,-4-3-802,5 1 725,-12-10 0,10 5-85,-11-3 167,6-3 1,-12 0-465,3-4 539,-3-6-125,-1-1-29,-5-5 429,4-1-26,-9-4 0,7-3-265,-4-7 881,-1 2-780,-3-9 1,-1 5 423,1-6-8,-1 0-298,-4-6 0,2 3-101,-5-9-13,5 3 3,-8-12-251,10 3 88,-5-5 0,7-1 199,3-3-1279,1-2 763,6-5 0,2 5 39,2 2-1303,2-2 1016,10 5 0,-2 0-1235,5 5 985,0 5 842,4-3 0,0 6 0,0-1 0</inkml:trace>
  <inkml:trace contextRef="#ctx0" brushRef="#br1">5208 12574 7978,'-5'-12'-293,"2"-2"733,-4 10 55,4 0 1,-2 4 82,5-5-255,-5 4 0,2-4 284,-4 5 260,4-5-286,-7 3 189,9-3-275,-4 5 123,5 0 1,5 5-386,3 3 0,2 3 168,1 5 1,2-2-169,2 5 1,-2-4-21,2 4 1,-1 0-132,1 4 1,-2 0 90,2-1 0,2 6-268,-2 3 0,0-2 120,-4 1 1,1 1-184,-1 3 1,-4 4 0,-4 3-8,-1 3 30,-2-6 1,-3 13-58,-5-5-71,1-1 0,-11 6 159,3-5 0,-2-6-21,-2-1 0,2-5-293,1-4-28,4-7 1,-1-3-32,5-4 175,6-6-1349,-3-5 378,5-5-921,0 0 1655,0-5 1,6-5 622,6-6 1,4-4-1,7 2 1</inkml:trace>
  <inkml:trace contextRef="#ctx0" brushRef="#br1">5996 12940 7054,'-6'-5'-735,"1"3"791,5-3 2371,0 5-2055,5 0 1,-3 4 271,6 0-189,-1 0-282,5 1 1,0-4 65,4 3 1,1-1 29,6 0 0,0-1-250,0 1 48,0-1 25,0-2 0,0 0-440,-1 0 148,1-5 54,-5 3 0,2-7-149,-4 6 0,3-5 101,-4 4-1410,-5 0 478,0 4 486,-4-5-252,1 4 417,-2-4 475,-5 5 0,-5 0 0,-2 0 0</inkml:trace>
  <inkml:trace contextRef="#ctx0" brushRef="#br1">5985 13145 8047,'0'7'-2024,"0"-1"2024,0-2 0,1-3 0,3 3 1195,-3-3-630,9-1 0,-2 0 146,7 0 0,-1 0 229,5 0 0,1 0-516,7 0 0,2-1-140,5-3 0,1 2 673,-1-6-436,-5 0-563,4 2-1216,-4-4 980,0 4 0,-2-2-28,-8 0 1,-2 6-1171,-6-2 1476,0 3 0,-4 1 0,-2 0 0</inkml:trace>
  <inkml:trace contextRef="#ctx0" brushRef="#br1">8120 12072 8041,'-1'-10'-286,"-3"2"203,3-2 6,-4 4 254,5-6 1,0 5 347,0-1-312,-5 0-1,3 2 238,-3-4-136,5 3 0,-1 0 43,-3-1 128,3 6 118,-4-3-190,5 5 325,0 0-543,-5 10 40,4 2-30,-10 11 1,9 5-21,-6 3-117,6 2-446,-3 1 362,5 5 212,0-3 0,0 3 131,0-5-498,5 1 0,0 3 133,2 0-77,4 0 1,-5-8-680,5 1 684,1-6-691,-6 8 528,4-9 1,-3 8-397,4-5 1,-5-4 257,-2-4 0,-1-5-141,1 1 0,-3-3 138,3 0 0,-4-2-330,-4-2 744,3-3 0,-10 0 0,5 1 0</inkml:trace>
  <inkml:trace contextRef="#ctx0" brushRef="#br1">7812 12563 8083,'11'-4'0,"1"0"0,0-3 535,4 3-150,6-5 18,3 8 0,6-8 188,-4 5 1,5 0-253,-2 4 0,2-4-54,-2 1 0,2-2 97,-5 1-338,4 3 37,-12-10 0,8 10 169,-8-3 0,-2-1 131,-2 1-1142,-2 1-655,-2 3 0,-3-4 183,-1 0 1233,1 0 0,-2 4 0,-1 0 0</inkml:trace>
  <inkml:trace contextRef="#ctx0" brushRef="#br1">8646 12426 8046,'0'-12'552,"0"6"58,0 1-263,0 0 379,0 4 50,0-4-417,0 5 0,1 5 71,3 2 0,-2 5 246,6 3-173,-6-2-272,9 8-111,-10-3-107,9 5 0,-4 0 276,6 0-641,-1-1 343,-5 1 1,7 0 136,-5 0-927,4 0 558,-5-5 0,4-2 35,1-5-354,-6 1 44,-1-6-901,-5 4 589,5-8 79,-4 3-674,4-5 1246,-5 0 1,-5 0 0,-1 0 0</inkml:trace>
  <inkml:trace contextRef="#ctx0" brushRef="#br1">8817 12472 8046,'0'-12'494,"0"1"-292,0-1 1,0 1 144,0-1 130,0 6-181,0-4 0,-1 9 433,-3-3-336,3 3-139,-10 1 1,5 9 277,-5 2-301,-1 8 58,1-1-473,-1 5 202,-4 5 0,3-4 225,-2 2-949,-3 3 588,6-4 1,-5 6 115,6-4-1604,-1 0 1074,1-10 0,4 4-1415,4-6 934,1 0 1013,2-9 0,0 5 0,0-5 0</inkml:trace>
  <inkml:trace contextRef="#ctx0" brushRef="#br1">8988 12403 7984,'0'-11'10,"0"3"502,0 0 55,0 6-131,0-3 1352,0 5-1459,0 5 0,0 1 118,0 6-489,5-1 92,-3 0 1,8 0-431,-3-4 224,-2 3 198,6-3-1464,-5 4 504,5 1-20,1-6 406,-1-1-41,1-5-130,-6 0 118,4-5 509,-4 4-143,1-4 344,3 0-148,-4 3 56,1-8 648,3 9-508,-9-9 0,5 8-66,-2-1 312,-3 1-92,5-3-107,-6 4 546,0-4-441,0 5 1,0 5 161,0 3 410,-6 2-462,0 6 0,-5 2 278,-1 5-240,1 0-302,-1 0 1,2 3 21,3 1-57,-3-1 92,3 2-236,-4-3 61,4 2 1,-1-4 288,4 0-1014,-5-5 483,8-2 1,-5-4 39,6-1-1202,0 1 348,0-6-840,0-1 935,6-5 225,-5 0-288,9 0 971,-4 0 0,11-5 0,1-1 0</inkml:trace>
  <inkml:trace contextRef="#ctx0" brushRef="#br1">9719 11946 7992,'0'-18'251,"0"2"-79,0-1 1,1 6 82,3 0 1,-2-1 312,1 5 403,-1 2-424,-2-6-230,0 10 0,-2-4 469,-1 5-555,-4 5-2,-4 7 215,-1 5-165,1 6 0,-4 1 122,-1 3 104,1 2-334,-1 5 1,-1 6 171,-2 2-1062,3-3 919,4 5 1,-3-2-122,0 8-114,5-8 206,0 7 1,8-10-287,-2 3-433,3-2 470,1-11-338,0 4 306,5-9 1,2 3 36,4-8-413,0 2 329,1-8 0,-1 3 772,1-4-1146,-1-1 580,1-4 0,3 1-811,0-4 332,0 0 61,-3-4 0,-1 0-1414,0 0 1036,1 0 260,-1 0 487,1 0 0,-1-5 0,1-1 0</inkml:trace>
  <inkml:trace contextRef="#ctx0" brushRef="#br1">10005 12289 7976,'0'-12'-910,"-5"6"0,3 0 1531,-1 2-139,1 3 54,-3-9 136,4 8-195,-4-8-245,5 9 205,0-9-31,0 8-57,0-3 138,0 5 117,0-5-50,0 4-381,0-4 0,1 6 171,3 3-328,-3-3 213,9 14 58,-3-7-383,4 9 163,1-1 0,-1 2 162,0 5-621,1 0 348,-1-1 0,1-3-92,-1 0 1,0-1-72,1 1 0,-1 2-492,1-6-224,-1 0 554,-5-4 1,5-3-1150,-4 0 744,-2-6 123,0 3 651,0 0 0,2-3 0,4 3 0</inkml:trace>
  <inkml:trace contextRef="#ctx0" brushRef="#br1">10210 12232 7993,'-7'-18'1,"-1"3"0,4 3 8,-3 5 962,4-3-150,-2 8-174,0-3-40,-1 15-261,-1-2 1,-3 17 99,2-2-248,-2 8-25,-1-2 1,-4 5 28,-1 0 0,0-3-147,1-1 0,2-4-1164,-2 0 580,2-2 15,2-1 1,3-4-1268,0 0 1174,6-5 269,-3-2-840,5-2 1178,0-9 0,-5 9 0,-2-3 0</inkml:trace>
  <inkml:trace contextRef="#ctx0" brushRef="#br1">10324 12529 6135,'-6'5'0,"0"-1"1796,2 7-781,-2-2-596,-6 12 1,1-7-121,-1 5-156,1-5 91,0 8-1170,-1-9 700,6 8 0,-1-8 31,4 2-1169,1-2 1374,-3-2 0,5 6 0,0 1 0</inkml:trace>
  <inkml:trace contextRef="#ctx0" brushRef="#br1">10484 12312 8009,'0'-23'0,"-3"5"0,-1 3 327,0 7-107,4-2 1,-1 8 78,-3-6 572,3 5-121,-4-2-131,5 5 88,0 0-789,5 5 155,-4 2 1,9 4 155,-4 6-303,1-5 111,3 10 0,-4-9 216,6 2-1081,-1 3 605,0-6 1,1 5-29,-1-6-597,-4-4 117,3 3 149,-4-9 187,6 4 154,-6-5 373,-1 0-121,0 0 1,-4-1-286,3-3 358,2 3-56,-4-9 1,3 7-119,-5-5 594,5 1-170,-4 0 271,4-3-321,-5 4 41,0 0-63,0 1-186,5 5 0,-3 5 15,1 2-11,4 3 1,-6 7 115,3 2-266,-3 2 140,-1 7 1,4-1 25,0 7 180,5-2-221,-8 7 1,8-4 247,-5-1-141,4 5-95,-1-3 0,0 4-184,1-2-290,-5-7 527,2 7-397,0-14 198,-4 4 0,4-5 102,-5 0-208,0-6 89,0 0 0,-5-7 76,-3-2 224,3 2 15,-5-9 1,4 4-52,-6-5-169,1 0-14,0 0 1,-1-1-175,1-3 189,-6-2 26,4-6-819,-8 1 528,8-6 0,-3-2-104,4-7-1038,1 2 879,5-9 0,0 2 528,6-7 0,0 3 0,0-5 0</inkml:trace>
  <inkml:trace contextRef="#ctx0" brushRef="#br1">10838 11935 8075,'7'-12'0,"-3"1"189,-3 0-14,-1-1 1,0 5 175,0-1 519,0 5-478,0-2 0,0 4 514,0-3-467,0 3-146,0-4 0,1 6-45,3 3 1,2 6 102,6 5 408,-1 6-372,1-4 0,0 7 125,3 3-496,-2-3 159,9 9 1,-10-4-89,4 6 1,-4-5-203,0 1 0,-2-1-137,-3 4 1,2 1 188,-5-1 1,0 0-1624,-4 0 704,0-4 164,-5 3-1314,-7-9 1348,0 4 1,-9-6-71,6 1 854,-5 0 0,2 0 0,-5 0 0,1 0 0,-1-1 0,0 1 0</inkml:trace>
  <inkml:trace contextRef="#ctx0" brushRef="#br1">7880 13100 8168,'-6'0'0,"0"0"0,2 0 623,3 0-190,-4 0 1525,5 0-1532,5 0-190,-4 0 8,9-5-1,-9 3-77,9-3 47,-3 5 0,4 0 148,1 0-186,-1 0-19,6-5 1,-3 4-6,5-3 1,0 3-133,3 1 1,1 0-25,0 0-100,5 0 238,-4 0 1,10 0-61,1 0-84,-1 0-573,5 0 476,1 0 77,-5 0 0,10-4 129,-4 0-217,9 0 62,-3 4 1,9-1 143,-3-3-204,3 3 144,6-4 0,-4 1-244,3 0-24,-2 1 232,-2-2 0,0 3-162,0-2 153,-5 3 0,3-3 39,-6 1-42,1-1 1,0 4-30,4 0 101,1-5-69,3 3 0,-3-4-16,-1 2 104,7 3-76,-8-4 1,8 1 156,-8 0 1,3 1-367,-3 3 1,2-2 285,-2-2-59,3 3 12,-9-4 1,7 5 6,-4 0 1,1-4 9,-2 0 1,2-1 7,2 2 0,-2 1-110,-5-1 0,-4 1 46,-1 2 0,-2-4-27,2 1 0,-4-1 104,1 4 1,-2-1-51,-2-3 0,-1 2-199,-2-1 0,0 1 23,-4 2 0,0 0 442,-5 0 0,-3-3-213,0-1 0,-5 0 98,2 4 1,-4 0-21,0 0-129,-6-5 0,0 4 51,-2-3-210,-2 3 1,1 1-330,-6 0 0,-5 0-534,-7 0 0,-3 0 1008,-5 0 0,-10 0 0,-2 0 0</inkml:trace>
  <inkml:trace contextRef="#ctx0" brushRef="#br1">8486 13534 8125,'4'-8'4,"-1"0"-49,1 6 83,-4-8 0,1 7 521,3-4-316,-3 4 123,5-2 580,-6 5-242,0-5-230,0 4-103,0-4-2,0 5-102,5 5-55,-4 6 1,4 4 151,-5 8 38,0 3-141,0 3 1,0 4-27,0-3-182,0 3 129,0-4 0,1 4-184,3-2 0,-1-2-71,4 1 0,-4-3-102,1 4 1,1-6 105,-2 2-178,6-3 156,-7-1 1,3-2-96,-5-2-656,0 3 514,0-10 0,3 5-1758,1-6 1474,0 1 0,-9-2-904,-3-2 739,3-3 777,-5-5 0,-1 5 0,-7 1 0</inkml:trace>
  <inkml:trace contextRef="#ctx0" brushRef="#br1">8292 13933 8159,'11'-11'134,"0"0"1,1 4 344,-1 3 0,4-1-1,1 2 1,4-5-105,-1 4 1,3 0 223,0 4 0,1 0 204,0 0-881,0-5 140,0 4 0,2-4-101,-2 5 0,1 0-281,-9 0 1,1 0 169,-5 0 0,0 0-204,1 0 1,-5 0-1394,1 0 874,-5-5 428,7 4 1,-8-4 445,6 5 0,0 5 0,3 1 0</inkml:trace>
  <inkml:trace contextRef="#ctx0" brushRef="#br1">8805 13888 8159,'6'-7'-1335,"-5"1"1627,3 2 1231,-3 3-1028,-1-4 1,1 5-27,3 0 0,-1 4-202,4 0 1,-3 4-26,4 0 1,-2-2-198,2 2 99,2 0-61,-4 3-795,5 0 575,1-4 1,-2 3 89,-2-2-1424,2 2 994,-9-4 0,8 0 10,-5-2-717,5-3 593,-8 5 591,4-6 0,-4 0 0,3 0 0,-3 0 0,9 0 0,-3 0 0</inkml:trace>
  <inkml:trace contextRef="#ctx0" brushRef="#br1">9068 13922 8159,'0'-6'0,"0"-4"414,0 3-171,0 1-1,0 1 1046,0 5-766,-5 0-21,-1 5-190,-6 1 1,1 7 51,-1 2 119,-4 3-270,3 5 0,-3 0-69,4-1-122,1 1 161,0 0 0,3 0 90,0 0 1,5 0 91,-5-1-1146,5 1 600,-2-5 0,4 2 166,-3-4-895,3-1 624,-4-4 1,5 1-452,0-1-427,0-5-259,0 5 653,0-10 280,0 4-494,5-5 461,-4 5 524,4-4 0,-5 4 0,0-5 0</inkml:trace>
  <inkml:trace contextRef="#ctx0" brushRef="#br1">9536 13454 8114,'0'-12'5,"0"6"352,0-4 99,0 9 64,0-4 655,0 5-936,-5 10 217,-1-3-60,-5 15-157,-6-4-35,4 10 0,-7 1 74,5 5 1,-4 2-42,4 2 0,1-2-15,6 6 1,-1-5 135,5 1-681,1 3 363,3-11 0,0 8-366,0-7 298,0-3 0,5 3 0,2-4-230,3-2 1,6 0-13,-1-3 1,4-4-139,-4-3 0,0 1-89,-3-5 1,-1 3-237,1-6 1,-1-3 184,0-2-288,1-1 413,-1-2 0,2 0-431,2 0 854,-7 0 0,12 0 0,-7 0 0</inkml:trace>
  <inkml:trace contextRef="#ctx0" brushRef="#br1">9765 13819 8203,'-1'-11'-105,"-3"-1"105,2 1 1207,-3 5-275,5 1 126,0 5 1,-1 5-672,-3 2 0,3 3-216,-3 2 0,3 1-121,1 2 1,0-3 319,0 4-774,5 1 386,-4-4 0,9 2-82,-2-7 1,-2 1-311,2-5 1,0-1 189,3-3 1,1 0 2,-1 0 0,0 0 183,1 0 0,-1-5 27,1-2 0,-1-2 153,0 1 1,1-2-198,-1 3 318,-4 1-241,3-4 5,-9 9 0,4-5 40,-5 2-131,5 3 0,-4 1 79,3 7 0,1 8-16,-1 4 1,0 3 43,-4 1 1,4 5 0,0 2 0,3-1 33,-3 2 0,5-1 19,-1 5 0,2-1-47,1 0 106,-5-5-121,5 4 1,-6-7-223,2 4-26,-2-4 259,0 1-232,-3-4 89,3-5 1,-5 2 107,0-4-373,0-1 195,0-9 1,-1 3 141,-3-5 0,1 1 176,-4-1 1,3-3-353,-4 3 399,1-3-105,0-1 1,-3 0 31,2 0 0,-2-1-90,-1-3 0,-1 1 6,1-4 1,1-1 57,2-3-698,-2-1 373,4-4 0,-1 2-282,4-5 0,1-4-458,2-4 0,2-4 963,1 0 0,9-2 0,6-1 0</inkml:trace>
  <inkml:trace contextRef="#ctx0" brushRef="#br1">10210 13477 8066,'-5'-18'0,"4"1"0,-3 6 1025,3 5-180,1-5 455,0 10-498,0-4-5,0 5-411,5 0 1,1 5 104,6 3-16,-1 7-208,1-2 0,0 8 83,3-2 209,-2 8-248,4-3 1,-2 9-69,0-2-10,0 2-58,-3 1 0,-2 4-156,-3 0 1,2 4-122,-5-4 1,0 0-192,-4-4 1,-5 0 252,-3 1-1774,-7-1 1194,2-5 0,-7-1-26,5-5 1,-4-2-248,4-1 1,-1-4-85,5-5 0,0 1 977,-1-1 0,1 6 0,-1 1 0</inkml:trace>
  <inkml:trace contextRef="#ctx0" brushRef="#br1">12003 12951 8117,'-6'0'154,"1"-1"339,5-3-29,0 3-107,0-4 170,0 5-234,5 0 0,-2 0 104,4 0-159,1 0-45,8 0 1,-3 0 225,2 0-181,3-5 0,0 3-221,-1-3 176,5 5 1,-4-1 193,5-3-777,-1 3 352,-4-4 0,0 5 42,-3 0-394,-2-5 155,-2 4-1226,0-4 740,-5 5 116,0 0-1317,-1 0 1922,-5 0 0,-5 0 0,-1 0 0</inkml:trace>
  <inkml:trace contextRef="#ctx0" brushRef="#br1">12026 13145 7986,'5'-6'1159,"3"2"-265,2 3-327,7 1 762,-5 0-780,10-5 0,-8 4 218,5-3 57,0-3-426,4 6 0,-1-9 166,1 2-856,-5 3 294,4 0 0,-10 2-292,4-1 1,-4-4 322,0 4 0,-5 0-2578,1 4 2545,-6 0 0,4 0 0,-6 0 0</inkml:trace>
  <inkml:trace contextRef="#ctx0" brushRef="#br1">13557 12506 8122,'-8'-8'0,"0"1"122,1 4 236,-5-2 60,1 0 48,-1 4-108,6-9 1,-4 8 262,9-3 83,-4 5 499,5 0-964,5 0-54,1 0 0,3 0 184,2 0-70,-2 5-61,8-3-190,-1 3 131,2-5 0,5 0 179,0 0-451,0 0 103,4 0 1,-1-2 174,4-1-553,-4-4 286,7-4 1,-11 3-419,1 1 289,0-1-18,-10-4 63,3 1-92,-9 0 202,3-1 1,-9 5-159,3-1 0,-4 0 94,-4-3-223,3 5 149,-9-5 1,3 5 31,-4-5-15,-6-1 87,5 6 0,-11 1 20,0 5-41,0 0 1,-10 5-123,4 1 147,0 6 1,-7 4-86,6 3 482,-6 3-212,12 6 0,-8-3-86,6 6 159,4-1-74,6-1 1,6 4-99,2-2-189,3-3 198,5 5 0,1-9-292,3 2 288,7-2-8,2-6 0,7 2-92,-4-4 61,4-6 17,-7 0 88,8-9 81,-3 4 1,1-5-159,0 0 1,0-1 83,4-3 0,0-2-1368,0-5 598,-6-1 429,5 6 0,-8-4 263,5 2 0,-5-2 0,2-2 0</inkml:trace>
  <inkml:trace contextRef="#ctx0" brushRef="#br1">14048 12312 8017,'-5'-12'429,"3"1"-87,-3 5 63,5-5-99,0 10-122,0-9 0,2 9 184,1-3 309,-1 3-303,8 1 0,-4-4 109,6 0-244,-1 0-63,0 4 1,1 0 86,-1 0 0,2-4 87,2 1-1918,-2-1 1165,3 4 0,0 0 113,-1 0-679,0 0 602,-4 0 0,1 0 367,-1 0 0,1 0 0,-1 0 0</inkml:trace>
  <inkml:trace contextRef="#ctx0" brushRef="#br1">14539 12038 8160,'0'-12'0,"0"1"707,0 4-232,0 2-1,0 0 84,0 4-228,0-4 1,0 6 111,0 3-498,0 2 238,0 6 0,0 0 243,0 4-672,0-4 245,0 5 1,0-2 243,0 0-638,0 6 309,5-9 1,-3 6-354,6-3 208,-5-2 158,7 3-548,-4-9 401,5-2 0,1-1-165,-1 0 175,1-1 128,-1-3 1,1 0-98,-1 0 355,0 0-113,1-5 0,-5 3 43,1-6 173,0 0-171,-2 2 1,0-4 164,-2 2-2,-3-2-265,4-1 434,-5-1-237,0 1 1,0 0 36,0-1 94,0 6 121,0-4-204,0 8-287,0-3 78,0 5-146,0 5 93,0 2 13,0 9 1,0 2-121,0 5 167,0 0-60,0-1 1,4 5-150,0 0 0,1 3 92,-1-3-299,-3 5 206,4-3 1,-1 1 1,0 1-341,5-6 276,-8 3 0,4-5-18,-5 0-163,0-6 303,0 0 1,0-6 219,0 1-86,-5-6 0,4-1 62,-9 0-56,8-3 1,-8 3-189,3-5 590,-4 0-313,0 0 1,1-5 59,2-3 266,-2-2-279,4-2 0,-2 1 250,1 0-34,4-1-301,-2 1 1,5-2-811,0-2 355,5-3 218,6 0-681,2 2 561,9 4 1,-5 2-112,6 3 380,0-4 0,0 10 0,0-4 0</inkml:trace>
  <inkml:trace contextRef="#ctx0" brushRef="#br1">13043 13168 7829,'0'-6'890,"5"1"-532,2 5 164,3 0-185,2-5 1,3 3 288,0-1-257,6-4-190,-4 6 0,10-4 82,0 5 0,8 0-34,0 0 0,6 0-39,1 0-1113,8-5 1163,2 4-108,5-4-67,0-1 0,-24 6 0,0-1 115,1 0 1,0-2-202,4 0 1,1 0 33,-2 2 1,1 1 0,1-3 0,1 1-47,0 2 1,0 0 21,3-3 1,-1 1-311,-1 1 1,0 0 0,5-3 0,2 0 287,-3 2 0,1 0-532,-2-3 1,1 1 571,0 3 0,0 1 0,-4-5 0,0 1-75,3 2 0,0 0 0,-3-2 0,0 0 115,1 2 0,0 0-106,-4 0 0,0 1 26,-1 1 1,0 0 0,-3-2 0,-1 0-338,0 0 0,-1 0 135,25-2 565,-6 4 1,-7 0-381,-2 0 1,-3 0 42,-4 0 1,-6 0 515,-3 0 0,-1 0-526,-3 0 1446,-4 0-1444,-1 0 1199,-6 0-1122,0 0 66,-4 0-138,-2-5-419,-5 4 255,-5-4 1,-5 5-2092,-6 0 1076,-4 0 1191,2 0 0,-10-5 0,-1-2 0</inkml:trace>
  <inkml:trace contextRef="#ctx0" brushRef="#br1">13340 13716 8126,'0'-11'0,"0"3"435,0 1-196,0 4 1,0-2 378,-6 0 55,5 4 25,-4-4-316,5 5 0,-1 1-23,-3 3-129,3 2-51,-4 6 1,5 0-111,0 4 1,0-4 127,0 3 1,1 2-213,3-2 1,-2 2-2,6-2-296,0-2 231,8 3 0,-3-8-17,2-1 1,1 0-61,0 0 1,-1-2 106,-4-5 1,1 0 55,-1 0 1,1 0 40,-1 0 0,0-5-53,1-2 1,-2 0 75,-2 0 0,1-1-54,-6-3 1,5-1 26,-4 1 0,1-1 63,-1 1 0,-3-4 106,3 0-121,2-1 0,-5 5 82,3-1 61,-3 6-167,4 1 42,-3 5-230,3 0 1,-4 1 57,3 3 1,-2 6 48,6 5 0,-4 6 23,3-2 0,-3 4-16,4 3 1,0-2 30,3 3 0,0 2-4,1 2 1,-1 2-144,1 1 0,-5-1 85,1-3 1,-2 2-133,2-5 1,-3 3-18,-5-3 0,0 0-168,0-5 1,0-3 215,0 0 1,-5-5 29,-3 2 1,2-5 3,-2-3 189,1 2 0,-5-9 98,1 3 0,-1-3-9,1-1-19,0 0 107,-1 0-274,1 0 336,-1-5-279,6 4 1,-4-9-98,2 2 1,2-2-202,-2-1 1,6-1 192,-2 1-1365,-3-6 933,6 4 0,-4-7-678,5 5 1,1-4 110,3 4 1061,3-1 0,9 0 0,2-2 0</inkml:trace>
  <inkml:trace contextRef="#ctx0" brushRef="#br1">14013 13808 8114,'-3'-8'244,"-1"1"-6,-5-1 0,8 2 252,-4 1-73,5-1-60,0 5 388,0-4 1282,0 5-1759,5 0 0,2 4-260,8 0 1,-2 0 72,2-4-233,3 0 167,-5 0 0,8 0-26,-2 0 1,-1-2 12,1-2 1,-1-1-16,1-2 0,-1-2-124,-3 5 1,-4-5-135,1 2 0,-2 0-74,-6 0 151,5-1 171,-8-3-44,4-1-141,-5 6 156,0-4 1,-1 5-40,-3-3 1,-2-1-1,-6 5 0,0-1-42,-4 1 12,-1 3 72,-6-4 1,0 10 114,0 3 1,-1 3-136,-3 4 0,3-1 348,-2 5-144,1 0-383,3 4 382,4 5-54,1-4 1,6 6-56,-1-4 0,6-2 4,2 3 0,4-3-6,4-1 0,2-4-8,6 0 0,3-5-194,0 1 0,6-3 55,-2-5 1,2-2 380,2-5-267,5 0-37,-4-5 108,4 4 132,-5-9 1,4 3-454,-1-4 0,0 0-342,-7-1 1,1 1 150,-5-1 1,4 5-86,-4-1 0,1 2 536,-5-2 0,0-7 0,1 2 0</inkml:trace>
  <inkml:trace contextRef="#ctx0" brushRef="#br1">14539 13637 8067,'0'-12'0,"0"1"886,0-1-326,0 6-163,0 1 80,5 0-127,-4 3-40,9-3 0,-3 2 130,4-1 0,2-1 16,2 1-586,-2 3 169,3-4 0,-1 3-43,1-2 0,-1 3 128,-4-3 0,1 3-814,-1 1 0,4 0-64,1 0 533,-1 0 0,-4 0-1251,1 0-750,-1 0 2222,0 0 0,1 0 0,-1 0 0</inkml:trace>
  <inkml:trace contextRef="#ctx0" brushRef="#br1">15030 13454 8067,'0'-12'48,"0"1"351,0 0-49,0-1 36,0 1-106,0-1 1,0 5 70,0-1 483,0 5-109,0-2-198,0 5 1,-4 5-465,0 3 0,0 2 232,4 2-544,0-1 242,-5 6 1,4-5-16,-3 4 1,4-4-228,4 0 0,-1-1-198,4 0 0,-3 0 219,4-4 1,-1 0-74,5-4 0,-1-1 99,1 1 0,0-1 240,3-2 0,-2-4-102,2 0 0,-2-1 27,-2 1 0,0-2 30,-4-6 0,2 5 151,-5-1 1,5 1-38,-2-5 0,0 2 83,0 2 0,-4-2-1,1 3 0,-3 0 28,-1 0-83,5 4-76,-4-2 43,4 5-236,-5 0 189,0 5 1,0 2 50,0 4-153,0 5 92,0 2 0,0 5 14,0 0-117,0 0 79,0 5 0,0-3 73,0 5-57,0-4-19,6 12 0,-4-11-166,6 7 1,-5-4 55,5 1 1,-5-3-75,0-5 0,3-1 36,-3 1 0,1-5-503,-4-3 536,0-2 0,-5-3-2,-3-2 144,-2-3 56,-1-5-171,-1 0 1,1 0 236,0 0 0,-1 0 74,1 0 0,-1-5 57,1-3 1,-1-2-63,1-2 33,0 1-80,4 0 0,2-1-2,5 1 1,0-4 25,0-1 1,0-3-433,0 4 0,4-1 136,0 0 0,9 4-614,-2-4 0,4 8-47,0 0 1,-2 5-1101,2 0 1845,3 1 0,0 2 0,5 0 0</inkml:trace>
  <inkml:trace contextRef="#ctx0" brushRef="#br1">16834 12757 8033,'0'-11'-217,"0"-1"221,0 1 1,0 3 193,0 1 32,0 4 115,-5-2 482,4 5-303,-4 0-13,5 0-166,0 10-8,0-2-136,5 8 0,-4 1 144,3 2-150,-3 2-23,-1 2 1,0 0-4,0 0-173,5 0 176,-3 0 1,4-1-362,-2 1 130,-3-5 125,4 4-454,-5-5 272,5 1 1,-3 2 65,1-4-480,-1-1 361,-2 1 1,3-7-150,1 3 19,0-3-49,-4 2-554,0-5 466,0 4-78,0-8-738,0 3 960,0-5 0,0 5 0,0 1 1</inkml:trace>
  <inkml:trace contextRef="#ctx0" brushRef="#br1">17040 12780 8033,'0'-8'-681,"0"1"341,0 4 170,0-2 1034,0 0-124,0 4 118,0-4-416,0 20 0,0-5-97,0 13 100,0-3-151,0 3 1,0 0 67,0 0-132,0 5-58,5-4 1,-4 4-220,3-5 138,-3-1-57,-1 1-320,0-5 276,0 4 0,0-10 70,0 3-616,0-2 398,0-7 0,0 5-81,0-4-636,0-2 567,0 0 1,0-3-1080,0 1 656,0-1 94,0 3 359,0-5 1,0 0 0</inkml:trace>
  <inkml:trace contextRef="#ctx0" brushRef="#br1">17029 12997 8033,'0'-6'-1903,"0"1"3134,0-1-232,0 5-95,0-4-472,0 5-158,5 0 0,1 0 313,5 0-300,1 0-78,-1-5 1,6 4 82,2-3-63,2-2-133,2 4 0,-4-4-131,0 2 1,-1 2 274,1-6-1304,-2 5 539,-6-2-1527,0 5 990,1 0-171,-6 0 1233,-1 0 0,-15-5 0,-3-1 0</inkml:trace>
  <inkml:trace contextRef="#ctx0" brushRef="#br1">17063 12769 8033,'0'-8'0,"0"0"0,0 4 0,0-3 603,0 4-262,5-7 0,1 9 625,6-3-472,-1 3-190,0 1 1,6-4 289,2 0-172,3-5-308,0 8 0,9-4-60,-1 5 1,2-4-42,-5 0 1,-7 1-337,3 3 1,-4 0 330,0 0-8,-3 5 0,1 6 0,1 7 0</inkml:trace>
  <inkml:trace contextRef="#ctx0" brushRef="#br1">18308 12552 7992,'-5'-7'363,"-2"-3"-137,-4 9 275,4-4-318,-3 5 1,3 0 186,-9 0 134,4 5-194,-10 1 1,8 7 36,-5 2 87,5-2-190,-2 13 1,4-7-12,1 8-6,-1 2-43,6 0 1,-3 1-67,5-4-142,-4 3 251,6-4-463,-3 2 253,5-4 0,4-4 32,0 0 0,6-1 23,1 1 1,2-2-475,6-6-45,0 1 308,4-6 1,0 3-142,0-5 230,0-1 31,4-3 1,-2-5 185,1-2 27,3-3-437,-4-2 476,2 1-102,-4-6 0,-1 4-96,-3-2 227,-3-2-105,-4-1 1,-2-1-40,-2 0 61,-3 0-107,-5-4 0,0-1-226,0-3 89,-5-2 175,-2 0 0,-5-3-288,-4 5 75,-1-4-481,-6 6-167,0-2 492,-5 9 0,3 3-393,-6 7-64,6-2 420,-8 9 0,9 2-270,-3 10-704,3 1 523,6 14 747,2-7 0,7 13 0,0-3 0,0 4 0,1 4 0</inkml:trace>
  <inkml:trace contextRef="#ctx0" brushRef="#br1">19244 12460 8172,'0'-6'287,"0"-4"79,5 8 308,-3-3 235,3 0-263,-5 4-252,0-4 0,-2 5-192,-1 0 42,-4 5 0,-4-4-25,-6 14-6,-1-7 1,-8 10 152,-1-3-330,-5-2 43,8 8 1,-9-3 346,3 5-629,2-5 177,-5 3 1,5-3-69,-2 5 0,2-4 174,5 0 1,1-5-152,3 1 140,3-2-14,9-2 0,2-3-173,5-1-81,0-4 261,0 2-286,0 0 245,10-4 1,-1 6 25,10-3 289,0-3-159,4 4 1,1-1-80,3 0-41,-3 4-5,4-6 1,-1 4 65,-1-2-25,1-3-27,-4 4 1,0-1-78,0 0 1,-4 1 134,0-1-309,0-3 228,-2 4 0,0-1 52,-6 0-248,1-1-3,-1-3 181,1 0-685,-6 0 213,-1 0-2079,-5 0 1170,0 6 632,0-5-719,0 4 1232,0-5 0,0 5 0,0 1 0</inkml:trace>
  <inkml:trace contextRef="#ctx0" brushRef="#br1">19507 12677 8023,'0'-11'221,"-5"-1"557,3 1-458,-3 5 0,5-1 550,0 3 86,0 3-472,5 1-42,2 6-270,-1 6 0,4 3 171,-2 0-205,2 6 48,2-9 0,-2 9 186,-3-6-488,3 0 158,-3 2 1,4-5 214,1 4-547,-6-4 216,4 0 1,-5-1-337,3 0 0,1-3 203,-5 0 1,1-2-443,-2 2 0,-1-2-326,1-2-95,-1-3 528,-2 4-684,0 0 260,0-3 966,0 3 0,-5-5 0,-2 0 0</inkml:trace>
  <inkml:trace contextRef="#ctx0" brushRef="#br1">19735 12689 8023,'7'-17'97,"-2"4"171,-5-2 32,0 8 72,0-4-86,-5 10 0,-2-4 71,-4 5 1,-1 5-15,1 3 202,-6 7-244,0 3 0,-6 6-66,0 2-7,5-1-211,-3 3 1,4-4-155,-2 2 1,-1-2 227,5 3-1353,-6-3 901,9-1 1,-5-4 65,6 0-1425,4-5 441,2 3 1279,5-6 0,0 0 0,0 1 0</inkml:trace>
  <inkml:trace contextRef="#ctx0" brushRef="#br1">20398 12449 8023,'0'-8'1098,"0"1"-830,0 4 0,-2-2 108,-1 5 0,0 0-33,-5 0 262,1 5-293,-10 1 1,3 7 95,-5 2-179,0-2-58,2 9 1,-5-6 2,3 3-115,-3 3 227,5-5-418,-5 1 168,9 4 1,-4-8 216,1 5-545,4-5 275,0 2 1,2-3-39,2 2-143,-2-2 95,4 3 0,0-8 85,2-1 76,3 1-8,-5 4 0,6-5 6,0 1 273,0-6-295,6 8 1,-4-8 37,6 2 176,-1 2-93,5-5 1,-1 8-38,1-5 98,4 0-144,-3 1 1,11-4-91,-5 3 1,5-3 70,-5-1 0,3 0-307,0 0 128,1 0 16,0 0-280,-5 5 237,-2-4 0,-4 4 41,-1-5-1462,1 0 464,-6 0 474,4 0-1048,-9 0 728,5 6 956,-6-5 0,0 9 0,0-4 0</inkml:trace>
  <inkml:trace contextRef="#ctx0" brushRef="#br1">20672 12666 8036,'0'-18'484,"0"3"0,5 2-139,-4 7 176,4-4-59,-5 3 129,5 1 482,-3 1-605,3 5-121,-5 5-175,0-4 1,0 13 173,0-2-370,5 1 84,-4-1 0,4 3-130,-5 0 78,0 1 54,5 0 0,-4-3-625,3 2 270,3-2 1,-1-3-533,5-3 647,1 4 1,-1-10-22,1 3 1,-1-3 104,0-1 1,2-4 100,2 0 0,-2-5 188,2 2-104,-7-3-57,2-2 1,-5 1 126,3-1 1,1 1 114,-6 0 96,6-6-268,-2 4-156,-1 2 141,-1 1 9,-5 9-174,0 1 122,0 11 0,0 3 65,0 5-64,0 5-19,0 5 0,-1 6 52,-3-1 0,3 1-23,-3 3-38,-2-2 10,4 3 1,-3-1 35,5 0-881,-5 0 709,4-3 1,-6-1 50,4 0 1,0-3-168,-4-1 1,3-4-199,-4 0 0,0-7 207,-3-4 0,1-2 93,2-1 0,-2-5-135,3 1 1225,-4-6-876,0 3 1,3-6 25,1-3 1,0-2 244,0-5 1,-2-1-52,5 1 1,0-6 240,4-2 0,2-2-254,1-2 1,5-1-40,7-3 0,-1 3-628,5-3 201,-5 3-172,8 1 1,-6 7-276,3 4 1,3 2-10,-3 6 0,-1 2-1453,1 6 2075,-5 2 0,7 16 0,-3 2 0</inkml:trace>
  <inkml:trace contextRef="#ctx0" brushRef="#br1">12083 15589 7582,'-6'-1'-567,"2"-3"1329,3 3 1,2-5-248,3 2 1,2 3-125,6-3 0,-1 3 107,1 1 0,0-2-62,3-1 0,2 1-42,2-2 1,3 2-236,-3-2 1,2 3 0,2-3 0,0-1-13,0 1 1,-4-3-183,0 3 0,-1-4-74,1 4 0,1-3 128,-5 3 1,-3 0-847,-5 4 0,-3-4-745,4 0-701,-6 1 1627,3 3 0,-6 1 181,-3 3 1,-2 1 464,-6 2 0,-4 4 0,-2-5 0</inkml:trace>
  <inkml:trace contextRef="#ctx0" brushRef="#br1">12186 15715 7968,'0'-6'1084,"5"-4"1,5 7-578,6-5 1,0 5 220,-1-5 0,-1 4-239,5-3 1,0 3-46,4-4 1,0 2-463,0-2 0,1-1 75,3 6 1,-3-5-261,2 4 0,-5 0-394,-2 4 0,-4-1-764,4-3 0,-5 3 607,1-3 754,-2 3 0,3 6 0,2 1 0</inkml:trace>
  <inkml:trace contextRef="#ctx0" brushRef="#br1">13659 14938 7968,'-5'-6'243,"4"-4"600,-4 9-288,5-9-109,0 8-114,0 7 0,0 3 4,0 7 1,0 3-65,0 1 0,4 3-81,0 0 1,3 1 27,-3 0 0,4-3 4,-5 3 1,5-6-1,-4 6 1,1-4-1061,-1 0 0,-3 1 464,3-5 1,-3 0-617,-1-3 0,0-1 164,0 1 0,0-5-566,0 1 1391,0-6 0,0 9 0,0-5 0</inkml:trace>
  <inkml:trace contextRef="#ctx0" brushRef="#br1">13351 15487 7433,'11'0'1352,"1"0"1,1-4-864,2 0 1,-1-1 191,5 1 1,1 2-270,7-6 0,2 4 28,5-3 0,4 3-205,0-4 0,2 4-201,-2-3 0,-3 0 45,3 0 1,-3 0-143,-5 4 1,2 1-135,-6-1 1,1-2-468,-4 1 0,-5 0-87,-3 4 0,-2 0 307,-2 0 1,-3 0-2381,-1 0 1559,-4 0 1265,2 5 0,-10-4 0,-2 4 0</inkml:trace>
  <inkml:trace contextRef="#ctx0" brushRef="#br1">13625 15681 7968,'-6'-5'0,"-3"2"413,5-4 712,0 4-282,4-2-15,0 5-510,0 5 1,0 1 97,0 6 0,0-1-327,0 1 0,0-1 85,0 1 0,0 3-114,0 0 1,2-1-37,1-6 0,2 2-175,3-3 0,2 0 30,-2 0 1,3-4-108,4 1 1,-2-3 35,2-1 1,2 0-46,-2 0 1,2-4 102,-2 0 0,-3-5 76,4 2 0,-4 0 50,0 0 1,-1-1 5,1-3 0,-2-1 15,-3 1 0,0 1 16,-3 2-7,-3-2 1,4 7 13,-5-4-4,0 4 1,4 0-144,0 6 1,-1 4 65,-3 4 1,0 2-17,0 2 1,0 3 97,0 5 1,4-1-2,0 1 1,4 5 6,-5 3 0,6-2 157,-1 1 0,-2 1-152,2 3 1,-6 0 118,2 1 1,-1-5-247,1 0 0,-3-3 93,3 4 0,-3-7-151,-1-1 0,-4-2 22,0-6 0,-1-1 79,1-6 1,2 1-16,-6-5 0,4-1 6,-3-3 1,3 0 56,-4 0 1,5-3 143,-5-1 1,0-5 208,-3 1 1,0-3-142,-1-4 0,1 1-92,-1-5 1,6 3-79,2-3 1,-1-3-110,1-5 1,2 0-77,5 4 0,5 1-414,7-1 0,-1 4-496,5 0 0,2 6 431,5 2 1,0 0-804,4 8 1413,6-6 0,4 7 0,6-3 0</inkml:trace>
  <inkml:trace contextRef="#ctx0" brushRef="#br1">16983 15201 8025,'0'-11'0,"0"-1"0,-1 5-24,-3-1 1,2 4 232,-1-3 0,1-1 241,2-3 0,0 3 114,0 0-54,0 6-12,0-8-28,0 8-434,0-3 0,0 7 86,0 1 0,0 8 113,0 4 1,0 5-66,0-1 0,2 7-35,1 0 0,0 5-46,5-5 0,-5 2-125,5-1 0,-4-3-19,3 3 0,-3-3 66,4-1 0,-6-2-27,2-2 0,1 1-40,-1-4 0,0-1-152,-4-4 1,4 1 25,0-1 1,-1-3-514,-3-1-150,0-4-514,5 7 567,-3-9 239,3 4-626,-5-5 1179,0 0 0,-5 6 0,-2 0 0</inkml:trace>
  <inkml:trace contextRef="#ctx0" brushRef="#br1">17211 15121 8025,'0'-11'0,"0"3"222,0 1 1,2 4 235,1-1-353,-1 3 1,6 2 236,-4 3 1,0 7 98,-4 8 1,4 3-108,0 1 0,0 4-14,-4-1 0,1 6-140,3-2 0,-3 0-99,3 0 1,-3-6-117,-1-1 0,0 0 74,0-4 1,0-3-45,0 0 0,0-4-367,0 0-95,5-1 1,-4-3-373,3-1-720,-3-4 496,-1 2-494,0-5 1557,-5 0 0,3 0 0,-6 0 0,4-5 0,-3-3 0,0-2 0,0-1 0,-2-1 0,5 1 0,-4-4 0,5-1 0,-1 1 0,4 4 0,0-1 0,0 1 0,-1-1 0,-3 1 158,2 0 33,-3-1 1,5 5 804,0-1-270,0 5-342,0-2 1,5 5 41,3 0 1,2 0 99,2 0 1,-1 0-46,1 0 1,4 0-180,3 0 1,4 0-135,4 0 0,-3 0-181,2 0 0,2 0-288,-1 0 0,-2-3-50,-6-1 1,2-4-425,-6 4 0,0 1 341,-4 3 0,-3-4-847,0 0-74,-6 0 1355,3 4 0,-10-5 0,-1-1 0</inkml:trace>
  <inkml:trace contextRef="#ctx0" brushRef="#br1">17257 15144 7646,'11'-10'-275,"1"2"1,0-2 1035,4 3 1,1 0-268,6 0 1,5-1-69,3-3 1,-2 3-45,1 0 1,-3 2-104,3-2 1,-4-1-384,0 6 1,-1-2 124,-3 1 0,-3 3-969,0-3-1,-5 2 188,2 2 0,-4 4 761,0 0 0,-1 5 0,1-3 0</inkml:trace>
  <inkml:trace contextRef="#ctx0" brushRef="#br1">18605 14984 8025,'-5'-18'0,"3"6"584,-2 4-185,-2 6 58,5-4-181,-9 6 0,3 2 94,-4 2 0,-1 2-157,1 5 1,0 6-29,-1 2 0,1 2-48,-1 2 0,1 0 68,0 0 1,4 1-132,3 3 1,-1-3 125,2 2 0,-1-3-199,4-4 1,1 2-78,3-6 0,-2 4-39,6-4 1,3 0 90,5-3 0,4-5-128,-1 1 1,2-5 5,2 0 0,5-1 160,3-2 0,-1-2 52,4-1 1,-7-4-67,4-4 0,-2-2 63,-3-2 1,-3 1 20,-4-5 1,-9 0 137,2-4 1,-5 0-93,1 0 0,-3-5-17,-5-2 1,-5-3-282,-3-1 0,-7 3 92,-4 1 0,-7 4 130,-5 0-1,-2 7-255,-1 3 1,-3 9-363,3 3 1,-2 4 154,10 4 0,0 2-52,7 6 0,3 3-139,4 0 0,2 5-824,2-1 1424,3 3 0,10 1 0,2 0 0</inkml:trace>
  <inkml:trace contextRef="#ctx0" brushRef="#br1">19450 14893 8025,'0'-12'372,"0"1"1,0 3 212,0 1 19,0 4-22,0-7 80,0 9-233,0-4 0,-2 5-249,-1 0 0,-4 1-14,-4 3 0,-2 2-121,-2 6 1,1 4 131,-5 3 0,0-1-228,-4 1 1,0 0-45,0 4 1,2-2-157,2-2 0,-1 2 138,4-6 0,-3 4-48,4-4 0,1 0 58,6-3 69,-2-1 294,4 1-287,0-1 260,1 0-99,10 1 1,6-4 109,8-1 0,-1-4-105,1 0 0,0 0 12,4 1 1,0-3-94,-1 3 1,1-2-5,0 2 0,0-2-438,0 1 0,0 2 199,-1-1 1,-4 0-814,-3-4 0,-2 4 50,-1 0 948,-6-1 0,4 3 0,-4 0 0</inkml:trace>
  <inkml:trace contextRef="#ctx0" brushRef="#br1">19838 14996 8025,'-1'-11'-325,"-3"4"759,3-3 136,-4 3 346,5 1-218,0-4-263,0 9 0,3 8-63,1 8 1,4 4-90,-4-3 0,5-2 28,-2 5 1,2 0-165,-1 4 1,2-4-124,-3 0 1,4-2-299,0 2 1,0-2 195,1-6 0,-1 1-210,1-1 0,-2 1 182,-3-1 1,2-3-26,-5-1 1,0-3-741,-4 4 1,0-5 870,0 5 0,0-5 0,0 2 0</inkml:trace>
  <inkml:trace contextRef="#ctx0" brushRef="#br1">20078 14950 8025,'0'-18'-816,"0"2"886,0 4 1,0 5 554,0-1 1,-1 5 248,-3 0-446,3 1 0,-10 7-108,4 3 0,-3 3 150,-2 5 0,-3 5-181,0 6 0,-6 3-53,2-3 0,-2 5-444,-2-2 0,1-1 104,3 2 1,-1-6-93,5 2 1,0-8-88,3-4 1,2-2-445,2-2 0,2 1 91,2-1 1,3-3-337,-3-1 1,3-3 590,1 4 1,1-6 380,3 2 0,-3 2 0,4 1 0</inkml:trace>
  <inkml:trace contextRef="#ctx0" brushRef="#br1">20535 14836 8025,'0'-7'-298,"0"-3"344,0 9 126,0-4 0,-2 5 85,-1 0 1,0 0-29,-5 0 0,1 5 58,-5 3 1,1 3 143,0 4 1,-5-2-124,1 2 1,-1 2-80,0-2 0,2 4-101,-5-4 1,4 2 13,-4-2 1,4-2-132,-4 2 1,5 1 66,-1-1 0,2-1-192,2-6 1,-1 2 111,1-2 1,3-2 17,1 2-9,4-6 79,-2 3-10,5-5 1,1 4 33,3 0 0,2 0 17,6-4 0,0 0-65,4 0 1,-2 0-7,5 0 0,0 4-20,4-1 0,1 1-93,2-4 1,-4 0 14,5 0 0,-10 1 84,6 3 1,-6-2-381,2 1 1,-7 0-171,0 1 1,-1-3-362,-3 3 0,-3-2-591,-1 2-282,-3-3 1742,-1 10 0,0-5 0,0 5 0</inkml:trace>
  <inkml:trace contextRef="#ctx0" brushRef="#br1">20797 14916 8025,'0'-12'288,"0"5"562,0-1-431,0 5 68,0-2-109,0 16 1,0-4-159,0 8 0,0-1-139,0 2 1,2-2 42,1 5 1,0-2-192,5 2 0,-1-2 51,5-6 0,0 1-259,4-1 0,-4 1-132,3-1 1,2-5 231,-2-2 0,4-3-2,-4-1 0,5 0 101,-5 0 0,0-3 28,-4-1 0,1-5 82,-1 1 0,1-2 188,-1-1 1,0-5-54,1 1 1,-4-1 181,-1 1 1,-4 2 0,0-2 1,-1 6 219,-2 1-401,0 6-98,0-4 1,-2 8-112,-1 2 0,0 7 71,-4 8 1,3 6-207,-4 2 0,4 5 48,-3-2 0,4 7-98,-1 1 1,-1 4 33,1-4 1,1 1 75,3-1 0,0-2 17,0 2 1,0 0 49,0-4 1,0 2 13,0-9 1,0-5 3,0-3 0,-2-5 11,-1 2 1,0-9 56,-5-3 1,1-3 125,-5-1 1,0 0-128,-4 0 1,4-5 77,-3-2 1,-2-5 438,2-3 1,0 1-182,3-5 1,1 0 53,-1-4 0,6 4-219,2 0 1,3 0-51,1-4 0,4 4-155,0 0 0,8 5-367,0-1 1,7 3-521,0 5 0,2 2 447,2 5 1,4 0-763,-1 0 0,1 6-30,-4 6 1227,-5-1 0,3 5 0,-3-4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3:36:02.3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7058 7264 8118,'-6'-5'0,"1"-2"0,5-4 0,0-1 0,0 1 0,1 0 0,3-1 0,-2 1 0,6-1 0,-4-4 0,3-3 0,-3 1 0,4-1 0,-1 0 0,5-4 0,-2-1 0,-2-3 0,2 2 0,-3-6 0,3 2 0,2-1 0,-5-2 0,1 5 0,-4-4 0,4 0 0,-5 2 0,5-1 0,-6 3 0,2-3 0,1 4 0,-1 0 0,1 3 0,-1 4 0,-3-2 0,3 6 0,-1 1 0,0 7 0,-1-4 0,3 10 0,-5-4 0,0 5 0,0 5 0,0-2 0,0 4 0,1-3 0,3 4 0,-3-4 0,3 3 0,1 1 0,-1 3 0,3 6 0,-3 2 0,1 2 0,-1 2 0,-3 6 0,3 6 0,-2 4 0,-2 7 0,3 1 0,1 2 0,0 2-145,-4 2 0,0-3 145,0-9 0,4 3 0,0-6 0,3 0 0,-3-4 0,5-6 0,-2-5 0,0-2 0,0-5 0,0-1 0,0-4 0,4-1 0,-4-2 0,-1 1 0,2-5 0,-4 3 290,4-3-290,-6 0 0,3-3 0,-5 3 0,0-3 0,0 4 0,-5-5 0,-3 0 0,-7 0 0,-3 0 0</inkml:trace>
  <inkml:trace contextRef="#ctx0" brushRef="#br0" timeOffset="1">7070 7149 8183,'0'-11'0,"0"3"0,0 1 0,1 4 0,3-1 0,2-1 0,5 2 0,1-1 0,-1 4 0,6-1 0,2-3 0,4 2 0,3-1 0,0 1 0,4 2 0,-3-3 0,3-1 0,-4 0 0,0 4 0,-6 0 0,0 0 0,-7 0 0,4 5 0,-6 1 0</inkml:trace>
  <inkml:trace contextRef="#ctx0" brushRef="#br0" timeOffset="2">7127 7766 8064,'-5'-11'0,"3"3"0,-2 1 0,3 4 0,1-7 0,-5 9 0,4-4 0,-4 5 0,5 0 0,0 5 0,0 2 0,0 8 0,0 4 0,1 4 0,3 4 0,-3 6 0,3 5 0,-3 1 0,-1-1 0,0-2 0,0 2 0,4 0 0,0-4 0,0 2 0,-4-9 0,3 3 0,1-3 0,1-1 0,-1-3 0,-3-5 0,3-3 0,-1 0 0,1-3 0,-3 2 0,3-7 0,-3 0 0,-1 0 0,0-4 0,0 2 0,0-5 0,-5 0 0,-2-5 0,-4-2 0</inkml:trace>
  <inkml:trace contextRef="#ctx0" brushRef="#br0" timeOffset="3">7058 7915 8064,'0'-18'0,"0"1"0,0 6 0,0 0 0,0-1 0,1 1 0,3-1 0,-1 5 0,4-1 0,-3 2 0,4-2 0,-1-2 0,5 2 0,-1-1 0,1 2 0,3-3 0,0 2 0,0 2 0,-3-2 0,3 6 0,0-2 0,2-1 0,-2 1 0,-2 0 0,2 4 0,-1 1 0,1 3 0,-6 1 0,2 3 0,-2 2 0,3-2 0,-5 2 0,1 1 0,-6 2 0,2 2 0,-3-2 0,-1 2 0,0 2 0,0-2 0,-5 1 0,-2-1 0,-7-1 0,-1 5 0,-4-5 0,3 2 0,-4-2 0,1 1 0,2-6 0,2 2 0,3-3 0,0-1 0,5 2 0,-1-5 0,5 1 0,0-1 0,1-3 0,2 6 0,0-4 0,5-1 0,3 1 0,2 0 0,2 1 0,0-3 0,3 3 0,-1-3 0,5-1 0,1 0 0,2 0 0,-3 0 0,0 0 0,0 0 0,4 0 0,-5 4 0,-3 0 0,2 5 0,-2-2 0,-1 3 0,-6 2 0,0-1 0,-4 1 0,0-1 0,-4 0 0,0 5 0,0-1 0,-5 5 0,-3-1 0,-3-1 0,-4 1 0,-3 0 0,-5 4 0,0-1 0,0-3 0,-3-2 0,-1-1 0,1-5 0,3 0 0,0 0 0,0-8 0,5 1 0,3-4 0,6 0 0,1 0 0,6-1 0,-2-3 0,3 2 0,1-6 0,0 0 0,5 2 0,11-4 0,9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16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13723 6533 8289,'-11'0'0,"3"-4"0,0 0 0,6-5 0,-3 3 0,5-5 0,5-1 0,1 1 0,6 1 0,-1 2 0,0-1 0,1 5 0,-1 1 0,1 3 0,4 0 0,3 0 0,3 0 0,1 0 0,1 0 0,2 0 0,5 3 0,7 1 0,6 0 0,6-4 0,-1 0 0,-3 0 0,0 0 0,-1 0 0,-4 0 0,-3 0 0,-4 4 0,-3 0 0,0-1 0,-4-3 0,0 0 0,-4 0 0,-1-1 0,1-3 0,0 3 0,0-3 0,-5 2 0,-3-2 0,-2 3 0,-2-4 0,-5 5 0,0-5 0,-6-2 0</inkml:trace>
  <inkml:trace contextRef="#ctx0" brushRef="#br0" timeOffset="1">13700 6567 8242,'0'-6'0,"5"1"0,3 5 0,7 0 0,4 0 0,4 0 0,4 0 0,-2 0 0,5 0 0,0 5 0,0 2 0,7 7 0,-3 2 0,4-1 0,0-4 0,-3 5 0,-1-1 0,-1 4 0,-7-4 0,1 2 0,-4-2 0,0-3 0,0 4 0,-6-4 0,-1 0 0,-5 3 0,-3 0 0,-3 0 0,-5-3 0,0-1 0,0 1 0,-10 4 0,-6 3 0,-10 3 0,-9 1 0,-6 6 0,-13 5 0,2-1-123,24-16 1,-1 0 0,1 0 0,0-1 122,-21 11 0,3 0 0,4-4 0,11-1 0,0 1 0,6-5 0,2-3 0,1-1 0,3 1 0,4-2 0,7 2 0,0-6 0,4-1 0,0-4 0,4 3 0,0-3 244,0 4 1,6-5-245,6 5 0,5-5 0,10 0 0,7 2 0,8-1 0,4 0 0,3-4 0,3-4-241,6 0 0,-3-3 241,-1 3 0,-4-4 0,-4 5 0,-1-5-2,-4 4 0,-3 0 2,-7 4 0,-4 0 0,-8 0 0,1 0 0,-5 0 0,0 0 0,-3 0 0,-5 2 0,1 1 0,-4 4 120,3 4 0,-4 1 1,2-1-1</inkml:trace>
  <inkml:trace contextRef="#ctx0" brushRef="#br0" timeOffset="2">15048 7013 8368,'-7'-5'0,"2"3"0,5-8 0,0 9 0,0-4 0,0 5 0,-5 0 0,3 1 0,-6 3 0,4 3 0,-3 9 0,-1 1 0,-3 6 0,-1 4 0,1 0 0,-1 4 0,1 0 0,3 2 0,1 1 0,3 0 0,-4 1 0,6-1 0,-2 0 0,3-1 0,1-2 0,1-2 0,3-3 0,2-2 0,6 3 0,-1-8-1,0-4 1,5-2-4,-1-1 1,1-1-1,0 0 1,-2-1-1,5-2 0,-2 1 4,2-5 0,3 0 0,-4-4 0</inkml:trace>
  <inkml:trace contextRef="#ctx0" brushRef="#br0" timeOffset="3">15253 7287 8063,'-5'-7'0,"4"-3"0,-4 9 4,5-4 14,0 5-18,5 5 1,1 5-1,6 5 0,-1 4 0,1-3 0,-1 4 0,1-1 0,3-1 0,0 1 0,0-5 0,-3 1 0,-5-2 0,1-2 0,-2-3 0,2-1 0,2-4 0,-2 1 0,-2 1 0,2-2 0,-1 1 0,5-4 0</inkml:trace>
  <inkml:trace contextRef="#ctx0" brushRef="#br0" timeOffset="4">15493 7252 8086,'0'-11'0,"-5"0"0,4 4 0,-5-2 0,2 6 1,2-1 0,-8 4 0,3 0 0,-3 5-1,-2 2 0,-4 9 0,-3 3 0,1 4 0,-1 3 0,1 2 0,-1 3 0,1 0 0,3-4 0,7 5 0,-12-8 0,7 4 0</inkml:trace>
  <inkml:trace contextRef="#ctx0" brushRef="#br0" timeOffset="5">15505 7527 8181,'3'7'0,"1"1"0,0-1 0,-4 5 0,0 3 0,0 0 0,4 4 0,0-3 0,0 3 0,-4-4 0,0 0 0,0-4 0,0 1 0,0-1 0,0 1 0,3-1 0,1 1 0,5-1 0,-3 0 0</inkml:trace>
  <inkml:trace contextRef="#ctx0" brushRef="#br0" timeOffset="6">15790 7252 8124,'-11'-6'0,"4"0"0,4 2 0,1 3 0,2-3 0,0 8 0,0 2 0,0 5 0,0 1 0,0-1 0,0 1 0,0-1 0,5 2 0,3 2 0,1-2 0,-1 2 0,2-2 0,-3-2 0,3-1 0,2-2 0,-5-3 0,1-5 0,-4 0 0,4 0 0,-5 0 0,5 0 0,-2-1 0,2-3 0,2-1 0,-2-3 0,-2-2 0,2 2 0,-1-2 0,1 0 0,-1 2 0,-4 2 0,1 2 0,-3 3 0,-1-4 0,0 5 0,0 10 0,0-1 0,0 10 0,-1 0 0,-3 4 0,1 5 0,-4 2 0,3 5 0,-4 3 0,5-2 0,-5 6 0,0-1 0,-3 1 0,3 1 0,1-5 0,0-4 0,0-3 0,-2-6 0,5 2 0,-4-7 0,5-1 0,-1-5 0,-1 8 0,-2-5 0</inkml:trace>
  <inkml:trace contextRef="#ctx0" brushRef="#br0" timeOffset="7">16099 7161 8167,'-6'-11'0,"5"4"0,-4-3 0,5 9 0,1-8 0,3 5 0,3 0 0,4 4 0,4 5 0,0 3 0,6 7 0,-2 4 0,5 8 0,-1 3 0,1 3 0,-9 2 0,0 4 0,-3 3 0,-5-1 0,1 0 0,-6-3 0,2 4 0,-6-5 0,-2 1 0,-9-2 0,2-2-172,-8 0 0,1 1 0,-5-1 1</inkml:trace>
  <inkml:trace contextRef="#ctx0" brushRef="#br0" timeOffset="8">16944 7115 8332,'-7'-1'0,"4"-3"0,1 3 0,-3-4 0,-1 5 0,-6 0 0,1 1 0,0 3 0,-6 2 0,-2 6 0,-3 4 0,0 3 0,-2 4 0,-3 4 0,-1 2 0,-2 5 0,-2 1 0,5-1 0,4 0 0,4 0 0,9-1 0,-1-2 0,7 1 0,0-6 0,4 0-5,4-7 1,6 2-2,5-2 0,6-2 0,-2-2 1,2-2 0,2-2 0,2-3-1,-2-1 1,3-4 1,-7 1 0,-3-3 1,-1-1 1,-2 0 0,-2 0 0,-3 0 2,0 0 0,-6 0 0,3 0 0</inkml:trace>
  <inkml:trace contextRef="#ctx0" brushRef="#br0" timeOffset="9">16578 7549 8236,'12'0'0,"-5"0"0,1 0 0,3 0 0,5 0 0,4 0 0,-1 0 0,4 0 0,3 0 0,-2 0 0,3 0 0,1-5 0,-1-2 0,-1 0 0,-3 0 0,0-6 0,0-5 0</inkml:trace>
  <inkml:trace contextRef="#ctx0" brushRef="#br0" timeOffset="10">17161 7093 8309,'-7'0'0,"2"0"0,5 1 0,0 3 0,-4 7 0,1 8 0,-5 8 0,4 3 0,-3 4 0,3 5 0,-4 1 0,4 6 0,-3-4 0,3 0 0,-4-2-2,5 2 1,-5-8-8,4-7 0,-3-4 2,3-4 0,0-3-3,4-4 6,0-6 1,-1-1 3,-3-5 0,3 0 0,-5 0 0</inkml:trace>
  <inkml:trace contextRef="#ctx0" brushRef="#br0" timeOffset="11">17126 7093 8165,'-6'-2'0,"2"-2"0,3 3 0,1-4 0,0 20 0,4-4 0,0 11 0,5 4 0,-2 4 0,3 7 0,2 1 0,3 9 0,0-1 0,0 1 0,-3-5 0,-1 1 0,1-5 0,-1-5 0,0-7 0,1-3 0,-1-4 0,-3 2 0,0-6 0,-5-4 0,5-3 0,-5-1 0,7 5 0,-9-6 0,4 1 0,-5-4 0,0-1 0,0 3 0</inkml:trace>
  <inkml:trace contextRef="#ctx0" brushRef="#br0" timeOffset="12">16932 7527 8145,'13'0'0,"2"0"0,7 0 0,4 0 0,6-2 0,-1-2 0,3 3 0,4-3 0,-1-1 0,5 2 0,-6-6 0,4 2 0</inkml:trace>
  <inkml:trace contextRef="#ctx0" brushRef="#br0" timeOffset="13">18394 6407 8349,'-5'-11'0,"3"3"0,-6 1 0,4 4 0,-3-1 0,4-2 0,-6 3 0,5-4 0,0 4 0,4-2 0,-1 5 0,-3 0 0,3 5 0,-5 3 0,2 7 0,3 0 0,-3 8 0,-1-1 0,1 8 0,0 6 0,4 6 0,0-2 0,0 2 0,5 4 0,3 3 0,2 1 0,1-5 0,1 2-116,-1 3 0,1-8 116,-1 0 0,1-7 0,-1-4 0,-5-3 0,-2-6 0,-3 0-1,-1-3 1,0 3-7,0-3 1,-6 0 6,-5 3 0,4-1 0,-3 7 0</inkml:trace>
  <inkml:trace contextRef="#ctx0" brushRef="#br0" timeOffset="14">18131 7070 8196,'7'-12'0,"3"2"0,-2 3 0,-2-2 0,2 5 0,0 0 0,8 4 0,1 0 0,6 0 0,5-1 0,3-3 0,3 3 0,4-3 0,-1 3 0,5 1-198,-6 0 1,9-5 0,-5-2 0</inkml:trace>
  <inkml:trace contextRef="#ctx0" brushRef="#br0" timeOffset="15">18794 6956 8167,'6'0'0,"-1"0"0,-5 0 0,0 5 0,2 2 0,1 8 0,0 3 0,5 5 0,0 0 0,8 0 0,-2 1 0,5 2 0,-2-1 0,2 1 0,-1-2 0,-3-1 0,-2-1 0,2-3 0,-2-3 0,-2-4 0,1 4 0,-2-3 0,-2 2 0,2-7 0,-9-2 0,3-2 0,-3 2 0,-1 6 0,0-6 0,0-1 0</inkml:trace>
  <inkml:trace contextRef="#ctx0" brushRef="#br0" timeOffset="16">19102 6956 8099,'0'-18'0,"0"1"0,-5 11 0,4 1 0,-4 5 0,5 0 0,-1 11 0,-3 8 0,-8 9 0,-7 10 0,-2 3 0,-2 5 0,-1-3-189,-3 2 1,3-5 188,-3 5 0,5-8 0,2-3 0,4-8 0,5-7 0,3-1 0,0 1 0,6-3 0,-13-4 0,2-1 0</inkml:trace>
  <inkml:trace contextRef="#ctx0" brushRef="#br0" timeOffset="17">19216 6944 8123,'0'-6'0,"0"1"0,0 5 0,6 0 0,-1 5 0,2 2 0,0 4 0,-4 0 0,4 4 0,4 0 0,1 6 0,-1-2 0,0 1 0,1-1 0,-1-2 0,1-6 0,-1 0 0,1 1 0,-1-6 0,0-2 0,1-3 0,-1-1 0</inkml:trace>
  <inkml:trace contextRef="#ctx0" brushRef="#br0" timeOffset="18">19513 6990 8123,'5'-7'0,"-3"1"0,2 2 0,-3 3 0,-1-4 0,0 6 0,0 3 0,-1 4 0,-3 7 0,-3 3 0,-4 4 0,-6 10 0,-2 2 0,-2 5 0,-2-1 0,1-4 0,3 0 0,0-1 0,8-6 0,-2 2 0,9-6 0,-3 1 0,3-9 0,0 5 0,4-7 0,0 4 0</inkml:trace>
  <inkml:trace contextRef="#ctx0" brushRef="#br0" timeOffset="19">20142 6327 8125,'0'-6'0,"0"-4"0,0 9 0,-6-4 0,0 5 0,-5 0 0,-1 5 0,1 2 0,-1 3 0,1 2 0,-4 8 0,0 3 0,-4 7 0,3 1 0,-3 7 0,4 4 0,0 5 0,3-2 0,1 5 0,0-4 0,4-1 0,3 5 0,3-5 0,1-3 0,1 1 0,3-4 0,4-1 0,7-4 0,-1-4 0,5 1 0,-1-6 0,1 2 0,2-4 0,-2-4 0,7 1 0,0-5 0,-3 0 0,-4-3 0,0-1 0,4 6 0,0 1 0</inkml:trace>
  <inkml:trace contextRef="#ctx0" brushRef="#br0" timeOffset="20">20301 6773 8268,'0'-7'0,"0"2"0,0 0 0,0 4 0,2-4 0,2 5 0,1 1 0,2 3 0,3 2 0,-2 6 0,2 0 0,2 4 0,0 1 0,3 6 0,-2 4 0,2 0 0,2 3 0,-2-3 0,0-1 0,-3-3 0,3-5 0,0-3 0,6-2 0,-4-2 0,6 1 0</inkml:trace>
  <inkml:trace contextRef="#ctx0" brushRef="#br0" timeOffset="21">20633 6716 8135,'-12'0'0,"1"-2"0,-1-1 0,1 1 0,0 2 0,-1 8 0,1 7 0,-1 4 0,-3 8 0,0 3 0,-4 7 0,4 1 0,-1 4 0,5-4 0,1 4 0,2-4-151,-2 0 0,9-4 0,-4 1 0</inkml:trace>
  <inkml:trace contextRef="#ctx0" brushRef="#br0" timeOffset="22">20678 7127 8100,'0'11'0,"0"-2"0,0 3 0,0 2 0,0 8 0,0 1 0,0 0 0,0-3 0,0 3 0,-5-1 0,-2 8 0,-4 1 0,0 3 0</inkml:trace>
  <inkml:trace contextRef="#ctx0" brushRef="#br0" timeOffset="23">20975 6727 8127,'0'12'0,"0"-1"0,2 0 0,1 1 0,2 4 0,3 3 0,2-2 0,-2-2 0,2 2 0,1-2 0,1 0 0,-1-4 0,-1 1 0,-2-1 0,2-3 0,-2-1 0,7-4 0,-2 2 0,3-5 0</inkml:trace>
  <inkml:trace contextRef="#ctx0" brushRef="#br0" timeOffset="24">21227 6796 8061,'0'11'0,"0"0"0,-6 7 0,-1 5 0,-3 6 0,-2 9 0,0-1 0,-4 5 0,2-1 0,-5 0 0,0 8-313,-4-4 0,1 5 313,-1-1 0,4-3 0,0 0 0,5-3 76,-1-9 0,2 2-76,1-10 0,1-4 0,0-7 0,3-2 0,0-2 0,1 1 0,-5-1 0,1 1 0</inkml:trace>
  <inkml:trace contextRef="#ctx0" brushRef="#br0" timeOffset="25">21432 6282 8069,'-1'-10'16,"-3"2"-10,3-2-6,-4 8 1,6-1-1,3 6 1,1 8-1,2 4 0,5 6 0,-1 2 0,2 10 0,6 9 0,-1 5 0,1 6 0,1 6-177,-12-25 0,-1 0 0,1 1 0,0 0 177,-2 1 0,-1 0 0,-1 1 0,-2 0 0,1 1 0,-2 0 0,0-3 0,-2 0 0,0-2 0,-2-1 0,-4 25 0,-9 4 0,4-11 0,-10 10 0,3-10 0,-2-2 0,-2-1 0</inkml:trace>
  <inkml:trace contextRef="#ctx0" brushRef="#br0" timeOffset="58">11049 9540 8090,'0'-8'0,"0"0"0,0 6 0,0-5 0,0 4 0,2 1 0,1-1 0,-1 1 0,3 2 0,-5 0 0,0 5 0,0 7 0,0 7 0,4 2 0,-1 2 0,2 1 0,-1 3 0,-1 2 0,4 5 0,-4 1 0,1-1 0,-3 1 0,-1 4 0,4-4 0,0 3 0,-1-6 0,-3-2 0,2 0 0,2 0 0,-2-3 0,6-8 0,-5 1 0,5-5 0,-4 0 0,4-3 0,-5-1 0,5 1 0,-6-5 0,2 1 0,-2-4 0,-2 3 0,0-4 0,0 2 0,0 0 0,0 1 0</inkml:trace>
  <inkml:trace contextRef="#ctx0" brushRef="#br0" timeOffset="59">10924 9654 8224,'6'-12'0,"-1"-3"0,-5 0 0,1 0 0,3 3 0,-3 1 0,3-1 0,1 5 0,-1-1 0,5 1 0,-1-5 0,2 2 0,1 2 0,2-2 0,2 3 0,-1 0 0,5 0 0,-4 0 0,4 0 0,-3 0 0,3 4 0,0 1 0,4-2 0,-1 3 0,1 1 0,-4 0 0,0 0 0,-3 0 0,3 0 0,-5 1 0,1 3 0,-4 3 0,-3 4 0,1 2 0,-6 2 0,1 3 0,-4 5 0,-5 3 0,-2 1 0,-9 5 0,-3-2 0,-4 2 0,-3-2 0,-2 2 0,-3-5 0,4-5 0,4-3 0,1-5 0,3 2 0,3-9 0,4-3 0,6-3 0,1-1 0,10-5 0,1-1 0</inkml:trace>
  <inkml:trace contextRef="#ctx0" brushRef="#br0" timeOffset="60">11655 9391 8046,'0'-11'0,"0"-1"0,0 1 0,5 4 0,-4-3 0,4 9 0,-5-4 0,0 5 0,-5 0 0,4 0 0,-9 5 0,2 3 0,2 6 0,-2 1 0,0 6 0,-3 2 0,-4 1 0,-1 7 0,1 1 0,4 6 0,-1-2 0,1 6 0,3-1 0,1 1 0,4 2 0,-1-2 0,8-1 0,4 1 0,2-6 0,1 2 0,1-6 0,-1-1 0,4-6 0,1 2 0,-1-7 0,-4-1 0,1-5 0,-1 1 0,1-2 0,-1-2 0,0-1 0,1-2 0,-1 1 0,1-5 0,-1 0 0,1-4 0,-5 3 0,1 1 0,-4 0 0,3-4 0,-4 0 0,2 0 0,-5 0 0</inkml:trace>
  <inkml:trace contextRef="#ctx0" brushRef="#br0" timeOffset="61">11906 9585 8250,'0'-18'-6,"0"2"1,0 5 1,-5-1 0,4 1 1,-6 1-2,3 2 1,3 3 2,-4 5 1,5 5-1,0 3 0,3 3-1,4 4 0,2 3 0,10 5 0,0 5-1,4 2 1,4 2-1,-1-2 0,5 3-3,-5-2 1,1-2-2,-4 1 0,0-8-1,0 1 0,-4-3 0,0 3 0,-5-5 0,1-3 0,-2-4 1,-2-3 0,-3 1 2,-1-5 0,-3 3 1,4-3 0,-6 1-3,2-1 8,-3-3 0,-1 9 0,0-3 0</inkml:trace>
  <inkml:trace contextRef="#ctx0" brushRef="#br0" timeOffset="62">12226 9608 8145,'-7'-15'0,"4"0"0,-3-1 0,3 5 0,-1 0 0,4-1 0,0 5 0,0-1 0,-5 5 0,2 0 0,-4 6 0,-1 5 0,-3 7 0,-2 8 0,-2 7 0,-3 10 0,-5 6 0,4-1-190,0 5 0,1-3 190,-1-2 0,3-4 0,4-3 0,1-8 0,-1-3 0,6-3 0,2-1 0,-1-5 0,1-3 0,1-7 0,3 2 0,0-4 0</inkml:trace>
  <inkml:trace contextRef="#ctx0" brushRef="#br0" timeOffset="63">12374 9654 8066,'13'-4'0,"2"0"0,-1 0 0,5 4 0,-5 0 0,1 0 0,-1 0 0,1 0 0,3 0 0,5 0 0,-4-3 0,0-1 0,-1-1 0,1 1 0,1 3 0,-5-3 0,1-1 0,-5 1 0,1 0 0,-1 4 0,-5 0 0,4-5 0,-3-1 0</inkml:trace>
  <inkml:trace contextRef="#ctx0" brushRef="#br0" timeOffset="64">12466 9791 8066,'-6'11'0,"0"1"0,0-1 0,1-5 0,14 3 0,2-5 0,4 0 0,0-4 0,7 0 0,5 0 0,4 0 0,0 0 0,-2-1 0,1-3 0,-4-1 0,1-3 0,-3 2 0,-2 2 0,-4 3 0,-1-4 0,-6 5 0</inkml:trace>
  <inkml:trace contextRef="#ctx0" brushRef="#br0" timeOffset="65">12968 9928 8053,'0'-12'0,"0"1"0,0 0 0,0-1 0,0 1 0,0-1 0,0 1 0,0-1 0,0 1 0,0 0 0,-1 3 0,-3 0 0,3 6 0,-6-7 0,4 5 4,1 0 0,-3 6-1,5 1 0,0 5-2,0 7 0,0 2-1,0 2 0,5 2 0,3-2 0,3 4 0,5 4 0,-3-3 0,7 3 0,-3-7 0,2-1 0,3-4 0,-3 4 0,3-5 0,0 1 0,-4-3 0,-3-4 0,-2 0 0,-2-4 0,1 4 0,-1-4 0,-4 5 0,-2-3 0</inkml:trace>
  <inkml:trace contextRef="#ctx0" brushRef="#br0" timeOffset="66">13162 9836 8116,'0'-15'0,"0"0"0,0 0 0,0 3 0,0 1 0,0 0 0,0-1 0,0 1 0,5-1 0,-3 6 0,3 1 0,-7 15 0,-1 5 0,-4 7 0,-4 4 0,-2 5 0,-2 7 0,1-1 0,-5 5 0,1-6 0,-1 3 0,-1-5 0,5-4 0,-1 2 0,5-5 0,-1-2 0,1-6 0,0 1 0,-1-4 0,1 4 0,-1-2 0</inkml:trace>
  <inkml:trace contextRef="#ctx0" brushRef="#br0" timeOffset="67">13413 9300 8192,'-10'-13'0,"3"-2"0,-3 2 0,3-3 0,1 9 0,1 2 0,5 5 0,0 7 0,0 4 0,6 5 0,6 7 0,0 5 0,7 3 0,0 2 0,4 1 0,0 4 0,0 0 0,3 1 0,1-1 0,0-2 0,-4 2 0,-4 1 0,0-1 0,-5 4 0,1-4 0,-2 6 0,-2-3 0,-5 0 0,-2 1 0,-3-4 0,-1 4 0,-8-5 0,-4 1 0,-7-3 0,1 0 0,-5-1 0</inkml:trace>
  <inkml:trace contextRef="#ctx0" brushRef="#br0" timeOffset="68">14042 9757 8084,'-11'-2'0,"4"-2"0,2 3 0,6-4 0,3 5 0,2 0 0,6 0 0,-1 0 0,6 0 0,2 0 0,-2 0 0,2 0 0,4-4 0,4 1 0,-4-5 0,-4 4 0,-2-5 0,3 2 0,-4 0 0,-5 0 0,1 0 0,-1 0 0,-4-3 0,-2 3 0,-5-4 0</inkml:trace>
  <inkml:trace contextRef="#ctx0" brushRef="#br0" timeOffset="69">14042 9871 8084,'-4'11'0,"0"1"0,0-6 0,5 3 0,3-5 0,6-1 0,6-3 0,3 4 0,-4 0 0,9 0 0,-1-4 0,2 0 0,-2 0 0,4-4 0,-1 0 0,6 0 0,-8-1 0,4-1 0</inkml:trace>
  <inkml:trace contextRef="#ctx0" brushRef="#br0" timeOffset="70">14990 9574 8079,'-7'-12'0,"3"1"0,3 0 0,1-1 0,0 1 0,0 3 0,0 0 0,0 6 0,0-8 0,1 7 0,3-4 0,3 4 0,4-1 0,5 2 0,3-2 0,8 3 0,4-3 0,5 3 0,2 1 0,4-4 0,-4 0 0,8 0 0,-4 4 0,4-1 0,-8-3 0,0 2 0,-4-6 0,-1 4 0,-3-3 0,2 4 0,-5-1 0,-6-1 0,-5 1 0,-5-1 0,-3 1 0,2 3 0,-9-4 0,-1 5 0,-6 0 0</inkml:trace>
  <inkml:trace contextRef="#ctx0" brushRef="#br0" timeOffset="71">14955 9562 8054,'-6'0'0,"1"-1"0,5-3 0,1 3 0,3-3 0,4 3 0,7 1 0,-1 1 0,5 3 0,1-1 0,7 4 0,-2-3 0,6 4 0,-1-2 0,4 2 0,-1 2 0,-2-3 0,0 7 0,-4 2 0,0-1 0,-4-4 0,-6 4 0,-1 1 0,-4 0 0,0-1 0,-6-1 0,-2 5 0,-3 0 0,-1 4 0,-9 1 0,-2 3 0,-12-2 0,0 6 0,-11-1 0,0 5 0,-8-1-137,0 0 0,2 0 137,2 1 0,0-1 0,4 0 0,-1-3 0,8-1 0,2-5 0,5 2 0,4-7 0,5-1 0,4-5 0,2 3 0,10-10 0,3 1 0,7-5 0,4 0 0,3-1 137,1-2 0,6-4-137,5 0 0,2-4 0,5 5 0,-3-5 0,4 4 0,-4-3 0,4 3 0,-4-5 0,4 1 0,-6 3 0,-2 1 0,-1-1 0,-6 2 0,-2-3 0,-6 3 0,-2 1 0,-6-1 0,0 1 0,1 2 0,-6 0 0,-1 0 0,-5 5 0,0 2 0</inkml:trace>
  <inkml:trace contextRef="#ctx0" brushRef="#br0" timeOffset="72">15960 10236 8003,'-7'-10'0,"-1"2"0,6-2 0,-9 9 0,10-4 0,-4 5 0,5 0 0,1 5 0,3 3 0,2 3 0,6 4 0,-1 2 0,1 2 0,0 2 0,4-2 0,-4 2 0,4-2 0,-4-1 0,0-3 0,-1-3 0,1 4 0,-1-4 0,0 0 0,1-1 0,-1-4 0,1 3 0,-1-4 0</inkml:trace>
  <inkml:trace contextRef="#ctx0" brushRef="#br0" timeOffset="73">16223 10259 8003,'6'-6'0,"-1"1"0,-5 5 0,0 1 0,0 3 0,0 6 0,0 5 0,-1 10 0,-3 2 0,-3 6 0,-9 5 0,1 3 0,-8 4 0,-1 2-192,-6 3 0,-3-3 192,2 2 0,0-2 0,0-1 0,3-5 0,5-3 0,2-4 0,2-4 0,2-2 0,6-5 0,3-5 0,1-3 0,4-2 0,-1-2 0,3-4 0,1 3 0,0-4 0</inkml:trace>
  <inkml:trace contextRef="#ctx0" brushRef="#br0" timeOffset="74">17239 9517 8145,'0'-19'0,"0"0"0,-1 3 0,-3-3 0,3 5 0,-9-2 0,2 4 0,-2 6 0,-1 2 0,-1 3 0,1 1 0,3 0 0,1 0 0,-1 6 0,-3 6 0,3 4 0,0 7 0,6 9 0,-2 2 0,3 9 0,1 3 0,0 1-126,0 6 0,0-1 126,0 2 0,1 0 0,3-4 0,2-2 0,6-6 0,-5-3 0,1-5 0,-2-1-1,2-2 0,-3-3-5,-5-5 0,4-1 6,0 1 0,-1-4 0,-3 0 0,0 0 0</inkml:trace>
  <inkml:trace contextRef="#ctx0" brushRef="#br0" timeOffset="75">16828 9985 8037,'18'-10'0,"-3"2"0,3-2 0,1 2 0,3 3 0,0 2 0,10 1 0,2 2 0,7 0 0,-3 0 0,4 0 0,-4 0 0,4 0 0,-4 0 0,0 2 0,-4 1 0,1-1 0,-1 13 0,0-2 0</inkml:trace>
  <inkml:trace contextRef="#ctx0" brushRef="#br0" timeOffset="76">17582 9962 7967,'-5'-6'0,"4"1"0,-3 5 0,8 0 0,2 1 0,5 3 0,1 2 0,-1 6 0,2 3 0,2 0 0,-2 5 0,2-1 0,3 3 0,1 1 0,3 0 0,0-1 0,-3 1 0,0 0 0,-5 0 0,2 0 0,-4-5 0,0-3 0,-5-3 0,1 0 0,-4-4 0,3-1 0,-4-4 0,2 2 0,-5-5 0,0 0 0</inkml:trace>
  <inkml:trace contextRef="#ctx0" brushRef="#br0" timeOffset="77">17822 10053 7967,'0'-11'0,"0"0"0,0-5 0,0 1 0,0 0 0,-5 4 0,4 4 0,-6 2 0,3 5 0,2 9 0,-6 2 0,-3 12 0,-4 0 0,-6 8 0,2-1 0,-2 3 0,-2 1 0,0 3 0,0-3 0,4 3 0,0-6 0,5-3 0,-2-1 0,4-4 0</inkml:trace>
  <inkml:trace contextRef="#ctx0" brushRef="#br0" timeOffset="78">17959 9939 8011,'0'-11'0,"0"-1"0,0 1 0,0 3 0,0 1 0,5 4 0,1-2 0,2 10 0,0 3 0,-5 2 0,5 1 0,-4 5 0,3-1 0,-3 4 0,4-4 0,-4 2 0,3-2 0,1-4 0,3 1 0,-3-2 0,0-6 0,-1-1 0,5-3 0,-1 0 0,0 0 0,1-5 0,-1-2 0,-3-3 0,-1-2 0,1 1 0,4-1 0,-1 1 0,0 0 0,1-1 0,-2 1 0,-2-1 0,0 5 0,-4-1 0,5 6 0,-8-4 0,3 12 0,-8 1 0,-3 8 0,-8 4 0,-2 8 0,-2 3 0,-6 7 0,2 1 0,-1 4 0,5-4 0,-2 0 0,6-3 0,1-1 0,7 0 0,1-5 0,6-2 0,0-4 0,0-4 0,6-3 0,5 1 0,7 1 0</inkml:trace>
  <inkml:trace contextRef="#ctx0" brushRef="#br0" timeOffset="79">18747 9391 8037,'0'-23'0,"0"4"0,0 0 0,0 5 0,0-1 0,0 6 0,0 1 0,0 1 0,0-5 0,0 6 0,0 1 0,-5 5 0,-3 0 0,2 3 0,-2 4 0,1 6 0,-5 10 0,1 6 0,-1 5 0,-3 5 0,0 7 0,-1 1-257,0 3 1,0 2 256,-3 5 0,2 0 0,6 0 0,1 0 0,2 0 0,3-1 0,5-3 0,5-3 0,3-8 0,7-4 0,4-8 0,3-2 0,0-5 0,5-5 0,0-3 0,-4-2 0,-4-2 0,0-5 0,3-1 0,1-5 0</inkml:trace>
  <inkml:trace contextRef="#ctx0" brushRef="#br0" timeOffset="80">18918 9859 7949,'-4'-11'0,"1"-1"0,0 2 0,7 3 0,2-2 0,6 5 0,-1 0 0,1 4 0,-2 1 0,-3 3 0,3-1 0,-2 4 0,1 5 0,-1 3 0,2 4 0,-3-4 0,4 6 0,0-2 0,-3 1 0,-1-1 0,1-2 0,3-1 0,1 2 0</inkml:trace>
  <inkml:trace contextRef="#ctx0" brushRef="#br0" timeOffset="81">19192 9791 7954,'-8'-8'0,"-4"1"0,-2 3 0,3-4 0,3 6 0,0-2 0,2 8 0,-1 3 0,-7 7 0,2 1 0,-7 11 0,0 0 0,-6 2 0,-2 3 0,2 2 0,6 1 0,2 7 0,6-7 0,-6 3 0,-1-3 0</inkml:trace>
  <inkml:trace contextRef="#ctx0" brushRef="#br0" timeOffset="82">19158 10053 7983,'8'0'0,"-1"0"0,-3 0 0,4 0 0,-2 9 0,2 3 0,-3 7 0,-5 0 0,-9 6 0,-2 2 0,-5 8 0,1 0 0,-1 1 0,-3-1-171,2-1 1,1 0 0,-2 1-1</inkml:trace>
  <inkml:trace contextRef="#ctx0" brushRef="#br0" timeOffset="83">19409 9871 7915,'0'-19'0,"0"0"0,2 5 0,1-2 0,4 8 0,4 0 0,-4 5 0,-2-2 0,-4 7 0,3 1 0,-3 5 0,3 7 0,-3 3 0,-1 5 0,1 0 0,3 0 0,-1-1 0,4 1 0,2-5 0,6-3 0,-2-3 0,2-5 0,2 2 0,-2-5 0,4 0 0,-4-4 0,1-1 0,-5-3 0,-1 1 0,-2-4 0,2-1 0,-9-3 0,3-1 0,-3 4 0,-1 1 0,0-1 0,0-3 0,0-1 0,0 1 0,0 3 0,0 1 0,0-1 0,0 2 0,0 1 0,0 6 0,0 3 0,-1 7 0,-3 8 0,-2 8 0,-6 3 0,0 5 0,-4 3 0,3 2 0,-7 6 0,3 0-108,-2-1 1,-3 1 107,3 0 0,1-2 0,-1-2 0,4 1 0,-4-5 0,4 0 0,-4-3 0,4-6 0,-5-3 0,4 2 0,-2-4 0,3-6 0,0-6 0</inkml:trace>
  <inkml:trace contextRef="#ctx0" brushRef="#br0" timeOffset="84">19958 9208 7874,'0'-11'46,"2"5"-36,6 2 1,10 5-6,12 7 1,-1 9-3,2 14 0,-2 7-2,1 4 0,2 12-312,-18-24 0,-1 1 0,-2 4 0,-1 1 311,-1 2 0,-3 0 0,-1 0 1,-3 1-1,-1 0 0,-2 2 0,-3-1 0,-2 1 0,-3 2 0,-1 1 0,-3 1 0,-2-1 0,-2-2 0,-1 0 0,1-2 0,-2 0 0,-3-2 0,-2 0 0,0-2 0,0-1 0,-4 2 0,0 0 0,1-3 0,1 0 0,0 0 0,1 1 0</inkml:trace>
  <inkml:trace contextRef="#ctx0" brushRef="#br0" timeOffset="85">11219 11503 8227,'0'-7'0,"0"-3"0,-1 8 0,-3-6 0,3 4 0,-3-3 0,-2 4 0,4-7 0,-3 7 0,5-4 0,-5 4 0,4-7 0,-4 9 0,0-4 0,4 5 0,-5 1 0,6 3 0,0 3 0,0 9 0,0 6 0,0 9 0,2-1 0,2 5 0,-2-4 0,6 7 0,-1 6 0,5-3 0,-1 6 0,1-5 0,-1 3 0,0 0 0,1-4-4,-1-3 1,1-4-7,-1-3 0,1 0 0,-1-4 1,-1 0 1,-2-4 1,1-4 0,-6 0 0,5-4 1,-4 4 0,0-5 1,-4 1 0,-5-2 0,-3-2 0,-2 2 5,-2 2 0,-9-2 0,-3 3 0</inkml:trace>
  <inkml:trace contextRef="#ctx0" brushRef="#br0" timeOffset="86">10877 12154 8013,'11'-7'0,"-3"-2"0,-1 6 0,5-5 0,3 4 0,10-3 0,2 3 0,7-1 0,8 1 0,1 1 0,10-4 0,-4 0 0,0 0 0,-2 0-221,-1 4 0,-6 1 1,0-3-1</inkml:trace>
  <inkml:trace contextRef="#ctx0" brushRef="#br0" timeOffset="87">11687 12028 7990,'5'-6'0,"3"2"0,-2 8 0,2 3 0,1 5 0,6 3 0,-2-1 0,2 5 0,3 0 0,1 4 0,2 3 0,2 1 0,1 0 0,3-4 0,-7-2 0,3-2 0,-2 1 0,1-4 0,-3-1 0,0-4 0,-5-1 0,2-2 0,-4 1 0,0-5 0,-2 5 0,-3-2 0,4 3 0,-5 2 0</inkml:trace>
  <inkml:trace contextRef="#ctx0" brushRef="#br0" timeOffset="88">12007 12119 7942,'0'-17'0,"0"0"0,0 6 0,0-2 0,0-2 0,1 2 0,3-2 0,-2 7 0,3 3 0,-5 5 0,-2 5 0,-1 3 0,-5 11 0,-7 4 0,1 7 0,-5 1 0,0 5 0,-4 2 0,1 4 0,3-4 0,-1-1 0,5-6 0,3-1 0,5-7 0,0 1 0,0-9 0,2 6 0,0-9 0,-2 5 0</inkml:trace>
  <inkml:trace contextRef="#ctx0" brushRef="#br0" timeOffset="89">12167 12062 8008,'1'-6'0,"3"2"0,-1 3 0,4 1 0,1 0 0,3 0 0,-3 1 0,0 3 0,-5 2 0,5 6 0,-5-1 0,0 0 0,2 1 0,-1-1 0,1 1 0,-1-1 0,-1-1 0,4-2 0,1 2 0,3-4 0</inkml:trace>
  <inkml:trace contextRef="#ctx0" brushRef="#br0" timeOffset="90">12441 12074 8011,'-7'-7'0,"-1"3"0,5-2 0,-2 5 0,5-4 0,-5 14 0,-2 2 0,-3 12 0,-2 0 0,-4 7 0,-3 1 0,-3 2 0,-1 1 0,0 0 0,0 0 0,4-3 0,0-1 0,9-4 0,-1 0 0,7-1 0,0-3 0,4-3 0,4 0 0,2-5 0,6 3 0</inkml:trace>
  <inkml:trace contextRef="#ctx0" brushRef="#br0" timeOffset="91">13035 11411 8162,'-11'0'0,"-1"0"0,1 2 0,-1 1 0,0 4 0,-4 4 0,1 6 0,-8 2 0,3 9 0,-7 6 0,2 3 0,-2 8 0,3 3-254,-2 10 0,13-28 0,2 2 254,-1 0 0,1 0 0,-6 31 0,6-2 0,4-4-183,7-4 1,2-2 182,2-6 0,3-4-61,8-3 0,7-2 61,5-2 0,4-5-3,0-2 0,2-3-9,1-1 0,-1-4-4,-3 0 16,3-5 0,-5 1 0,3-5 0,-5 2 0,-1 1 0</inkml:trace>
  <inkml:trace contextRef="#ctx0" brushRef="#br0" timeOffset="92">13241 12017 7927,'-5'-12'11,"2"2"-6,-5 2-2,6-2-3,-3 9 1,5-2-1,0 11 0,1 1 0,3 10 0,4-3 0,7 7 0,-1-2 0,5 5 0,0-2 0,4-1 0,-1 0 0,1 0 0,-1-4 0,-3 0 0,1-5 0,-5 1 0,1-2 0,-5-2 0,0 1 0,1-1 0</inkml:trace>
  <inkml:trace contextRef="#ctx0" brushRef="#br0" timeOffset="93">13446 12017 7944,'-5'-11'0,"-2"4"0,1-3 0,-4 3 0,9 1 0,-8 6 0,5 8 0,-5 7 0,2 4 0,-7 4 0,-1 3 0,-4 3 0,3 6 0,-4 3 0,1 0 0,3 0 0,0-4 0,1-3 0,4-1 0,-3-4 0,7 1 0</inkml:trace>
  <inkml:trace contextRef="#ctx0" brushRef="#br0" timeOffset="94">13549 12313 7850,'1'-6'0,"3"2"0,-1 3 0,4 1 0,-3 9 0,4 2 0,-6 5 0,2-1 0,-4 5 0,-4 3 0,-1 6 0,-2-6 0,-4 6 0,4-2 0,0-6 0,0-5 0,4 0 0,-1-1 0,-2 1 0,0-5 0</inkml:trace>
  <inkml:trace contextRef="#ctx0" brushRef="#br0" timeOffset="95">13903 12062 7915,'-13'-1'0,"-2"-3"0,6-2 0,-2-6 0,7 1 0,-1 5 0,5-5 0,0 10 0,0 6 0,1 4 0,3 10 0,-1-1 0,4 1 0,1 3 0,3-3 0,1-2 0,-1 2 0,4-5 0,1 2 0,0-5 0,-1-3 0,-2-2 0,2-2 0,-2-3 0,-2 3 0,1-3 0,-1-1 0,1-10 0,-1-3 0</inkml:trace>
  <inkml:trace contextRef="#ctx0" brushRef="#br0" timeOffset="96">14154 12051 7915,'-11'0'0,"-1"0"0,1 0 0,0 0 0,-1 0 0,5 5 0,-1 2 0,2 5 0,-2 3 0,-2 0 0,2 8 0,-2 3 0,-1 8 0,-1 0 0,1 0 0,-2 6 0,-2 2 0,2-2 0,-2 2 0,2 0 0,2 4 0,-1-2 0,1-2 0,0-3 0,-1-4 0,1-6 0,-1-3 0,6-2 0,-4-6 0,4-1 0</inkml:trace>
  <inkml:trace contextRef="#ctx0" brushRef="#br0" timeOffset="97">14371 11377 8059,'-5'-6'0,"-1"1"0,0 7 0,2 6 0,8 4 0,3 11 0,7 5 0,1 3 0,6 5 0,-2 2 0,2 11 0,2 0 0,2 10-157,-13-29 1,-1 0-1,2 3 1,-2 0 156,-2 0 0,-2-1 0,-1 4 0,-2 1 0,-2 0 0,0 2 0,-2 0 0,-2 0 0,-1 1 0,-1 0 0,-2 0 0,-2 0 0,-4 1 0,-3-2 0,-1-1 0,-2-1 0,-2 4 0,-1-1 0,-1-1 0,-1-2 0,0 0 0,0 0 0,0-1 0</inkml:trace>
  <inkml:trace contextRef="#ctx0" brushRef="#br0" timeOffset="98">15274 12131 7912,'1'-7'0,"3"4"0,8-2 0,11 1 0,5-1 1,6 1 1,1 3 2,-1-3 0,5-1-2,3 1 0,3-4-1,0 4 1,-3-4-2,0 0 0,-5 3 0,1 1 0,-8-1 0,-3 1 0,-8 0 0,-4 4 0,-2 0 0,-2 0 0,-4 0 0,-2 5 0,-5 2 0</inkml:trace>
  <inkml:trace contextRef="#ctx0" brushRef="#br0" timeOffset="99">15422 12279 7969,'17'5'0,"-4"-3"0,7 1 0,2 2 0,5-1 0,5 0 0,-2-4 0,3 0 0,1 0 0,2-1 0,2-3 0,-6 3 0,2-3 0,-3 3 0,-1 1 0,3 0 0,-4-5 0,5-2 0</inkml:trace>
  <inkml:trace contextRef="#ctx0" brushRef="#br0" timeOffset="100">17055 11548 7943,'-18'-5'0,"2"-1"0,5-6 0,4 1 0,3 0 0,-1 3 0,2 0 0,-1 6 0,4-5 0,0 4 0,5 1 0,-5 2 0,0 8 0,-3 3 0,-8 5 0,2 1 0,-6 6 0,-2 6 0,2 6 0,0 0 0,3 7 0,6 1 0,2 7 0,3-2-191,1 5 0,6-4 191,6 0 0,0-3 0,7-4 0,-1 1 0,1-5 0,3 0 0,-3-4 0,-1-5 0,1-2 0,-5-3 0,1-1 0,-6-2 0,-2-1 0,-4-4 0,1-5 0,-3 1 0,-1-1 0</inkml:trace>
  <inkml:trace contextRef="#ctx0" brushRef="#br0" timeOffset="101">16713 12268 7810,'-5'-18'0,"3"2"0,-2 4 0,3 1 0,1-1 1,3 2 4,4 3 0,2-4 0,10 4 1,2 0-1,5 0 0,7 3-1,5-4 1,9 5-1,-1-5 0,2 5-2,-2 0 0,-2-2-750,-2 1 748,-3 0 0,-4 4 0,-1 0 0</inkml:trace>
  <inkml:trace contextRef="#ctx0" brushRef="#br0" timeOffset="102">17364 12074 7918,'5'6'0,"1"4"0,5-2 0,5 2 0,-1 1 0,4 2 0,-4 2 0,4-1 0,-4 5 0,6 4 0,-2 4 0,1-1 0,-1-3 0,3 0 0,-3 0 0,-2 0 0,2 0 0,-5-6 0,2-1 0,-7-5 0,-2-3 0,-4 2 0,2-9 0,-5 4 0,0-5 0</inkml:trace>
  <inkml:trace contextRef="#ctx0" brushRef="#br0" timeOffset="103">17626 12131 7879,'0'-12'0,"0"1"0,0-1 0,0 1 0,0-5 0,2 3 0,1-2 0,4 7 0,-1 3 0,4 5 0,-10 5 0,0 3 0,-1 7 0,-7 4 0,-3 8 0,-4 3 0,-11 8 0,0 4 0,-1-1 0,0 0 0,1-4 0,3 1 0,-1-3 0,9-5 0,1-6 0,6-5 0,-7 0 0,2 4 0</inkml:trace>
  <inkml:trace contextRef="#ctx0" brushRef="#br0" timeOffset="104">18220 11354 7871,'0'-23'0,"0"6"1,0 1 8,0 4-4,0 0 1,-1 6 1,-3 2 0,-2 4-2,-6 4 1,-3 2-3,0 6 1,-5 4-3,1 3 1,-4 8-2,-4 3 0,3 8 0,-3 4 0,2 8-223,-2 3 1,7 0 222,-3 4 0,3-2-208,8-25 1,1 1 0,-7 27 207,3-1 0,7-2 0,5-6 0,3 3-107,3-10 0,9 4 107,7-8 0,6-4 0,2-3 0,1-7 0,-2-1 0,4-3 0,4-9 0,-1 2 0,-3-9 0,3 0 0,-1-4 0,5 0 0,-3 0 0,-1 0 0,-2 0 0</inkml:trace>
  <inkml:trace contextRef="#ctx0" brushRef="#br0" timeOffset="105">18323 11902 7885,'0'-11'0,"0"-1"0,-5 6 0,4 1 0,-4 6 0,5 3 0,0 4 0,0 7 0,5-1 0,2 5 0,12-4 0,4 4 0,-1 0 0,-3 4 0,1 0 0,7 0 0,-3-2 0,2-2 0,-1 3 0,-3-3 0,-4-2 0,-3-2 0,2-4 0,-2-3 0,0 2 0,-3-4 0,-1 1 0,1-2 0</inkml:trace>
  <inkml:trace contextRef="#ctx0" brushRef="#br0" timeOffset="106">18574 11902 7835,'-5'-17'0,"4"-4"0,-3 6 0,4 0 3,4 3 0,-2 2 4,6 3-6,0 2 1,-2 10-1,-2 2 1,-8 8-2,-4 4 0,1 9 0,-5 7 0,-3 4 0,-12 7 0,-2-1-292,-5 1 0,-4 0 292,0-1 0,1-4 0,7-3 0,2-6 0,5-2 0,0-9 0,0 5 0,0-8 0</inkml:trace>
  <inkml:trace contextRef="#ctx0" brushRef="#br0" timeOffset="107">18700 11400 7878,'0'-29'3,"5"2"3,3 8 0,-2 6-3,1 6 0,5 4-2,3-1 1,4 8-2,-4 4 1,2 4-1,-2 7 0,3 3 0,5 12 0,0 3 0,-1 9 0,1-1-284,0 1 0,0 9 284,0 2 0,-4-1 0,0-3 0,-10-1 0,-2 1 0,0-2-135,-4-5 1,1-1 134,-4 1 0,-1-2 0,-3-2 0,0-2 0,-7-6 0,2 0 0,-10-1 0,5-2 0,0-5 0,-4-2 0,-2-1 0</inkml:trace>
  <inkml:trace contextRef="#ctx0" brushRef="#br0" timeOffset="108">19522 12028 7828,'12'0'0,"-1"0"0,-1 1 0,-2 3 0,7-3 0,-2 4 0</inkml:trace>
  <inkml:trace contextRef="#ctx0" brushRef="#br0" timeOffset="109">20424 11388 7881,'0'-17'0,"0"1"0,-5 5 0,-2 3 0,0-2 0,0 3 0,3 2 0,-4 1 1,5 2 3,-5 2 1,0 2-1,-3 2 0,-1 6-2,1 5 1,0 10-3,-1 2 1,5 6-1,-1 5 0,5 4 0,0 7 0,1 2-159,2 2 0,2 3 159,1-2 0,0 1-275,5 2 1,-2 1 274,2-1 0,-3-4 0,-5 0 0,3-8 0,1 0 0,1-8 0,-1-3 0,-3-4 0,3-8 0,-3-4 0,-1-3 0,0-2 0,0 4 0,0 0 0</inkml:trace>
  <inkml:trace contextRef="#ctx0" brushRef="#br0" timeOffset="110">19865 12211 7865,'11'-4'0,"1"0"0,5-4 0,6 5 0,6-5 0,9 4 0,3-3 0,5 3 0,1-4 0,2 4 0,-6-3 0,3 3 0,-8-4 0,0 5 0,-2-11 0,-2 1 0</inkml:trace>
  <inkml:trace contextRef="#ctx0" brushRef="#br0" timeOffset="111">20516 12062 7846,'11'0'0,"4"0"0,1 0 0,3 4 0,-4 0 0,0 5 0,-3-2 0,3 3 0,0 2 0,0 4 0,-3 3 0,-1 2 0,0-2 0,1-1 0,-1-3 0,1-3 0,-1 5 0,1-6 0</inkml:trace>
  <inkml:trace contextRef="#ctx0" brushRef="#br0" timeOffset="112">20870 12085 7846,'-1'-8'0,"-3"1"0,2 4 0,-3-2 0,5 6 0,0 3 0,-5 8 0,-2 7 0,-5 4 0,-3 3 0,-3 5 0,-5 7 0,1-1 0,-1 4 0,-4-2 0,0 2 0,5-6 0,3 3 0,5-9 0,-2 5 0,4-7 0,0-1 0,1-6 0,-1-4 0</inkml:trace>
  <inkml:trace contextRef="#ctx0" brushRef="#br0" timeOffset="113">21429 11297 7921,'-11'-5'0,"0"4"0,-1-3 0,1 3 0,-1 1 0,5 6 0,-1 5 0,-1 7 0,-6 9 0,-3 6 0,-5 5 0,-1 9 0,-2-2 0,1 9-228,-1-1 1,3 3 227,4 1 0,4 3 0,7-3 0,3 0 0,5-11 0,4 2-82,0-6 1,10-3 81,1-1 0,5-6 0,3-2 0,0-4 0,0 0 0,3-5 0,1-2 0,5-5 0,-4 5 0,5-5 0,-2-3 0,1-1 0,-1-2 0</inkml:trace>
  <inkml:trace contextRef="#ctx0" brushRef="#br0" timeOffset="114">21487 11845 7825,'0'9'0,"0"3"0,10-4 0,5 8 0,-4 0 0,1-1 0,-3 4 0,2-3 0,4 3 0,1-4 0,0 4 0,-1-4 0,2-1 0,2-6 0,2 2 0,-3-4 0</inkml:trace>
  <inkml:trace contextRef="#ctx0" brushRef="#br0" timeOffset="115">21772 11959 7825,'-6'-11'0,"1"0"0,5 4 0,0 2 0,0 20 0,-2-3 0,-1 14 0,-4 1 0,-4 7 0,-2 6 0,-2 2 0,-3 3 0,-5 5 0,0-2-244,1 5 0,-1-4 244,0 0 0,1-2 0,3-1 0,-2-2 0,2-2 0,1-3 0,-1-4 0,4-6 0,-4-3 0,3-2 0,-3-1 0,3-4 0,1 0 0,4 0 0</inkml:trace>
  <inkml:trace contextRef="#ctx0" brushRef="#br0" timeOffset="116">21955 11263 8001,'6'11'0,"-1"7"0,-5 5 0,0 1 0,0 6 0,9 6 0,3 6 0,7 7 0,0 5 0,-3 1-281,-1 2 0,-2 1 281,-2-1 0,1 0 0,-1 0 0,-4 0 0,-4 0 0,-1-1 0,-2-3 0,-10 2-5,-6-6 5,-9 6 0,-2-1 0,11-24 0,-2 0 0,-1 0 0,-1 0 0,-2 0 0,1 1 0</inkml:trace>
  <inkml:trace contextRef="#ctx0" brushRef="#br1" timeOffset="117">16587 12964 7882,'-5'-11'0,"2"0"0,-4-1 0,4 1 0,-1-1 0,3 5 0,1-1 0,0 6 0,0-3 0,0 7 0,0 6 0,0 1 0,0 10 0,0 3 0,0 5 0,0 4 0,0-5 0,0 5 0,0-5 0,0 1 0,0-4 0,0-2 0,0-2 0,0-2 0,0-6 0,1-1 0,3-2 0,-3 2 0,5-3 0,-6 4 0</inkml:trace>
  <inkml:trace contextRef="#ctx0" brushRef="#br1" timeOffset="118">16541 13113 7882,'5'-8'0,"3"1"0,0 3 0,3-4 0,-1 6 0,9-2 0,-4-1 0,4 1 0,4 0 0,4 4 0,1 0 0,-1 0 0,-2 0 0,5 0 0,-8 0 0,1 0 0,-4 0 0,0 0 0,-3 0 0,-4 0 0,-6-5 0,-1-1 0,-5-6 0</inkml:trace>
  <inkml:trace contextRef="#ctx0" brushRef="#br1" timeOffset="119">16530 12896 7882,'0'-11'0,"0"3"0,0 0 0,9 1 0,2-5 0,9 5 0,3-1 0,4 6 0,3-2 0,7-1 0,-3 1 0,8-1 0,0 1 0,1 3 0,-1-3 0,1-1 0,-5 1-117,-5 0 1,0 4 0,-3 0 0</inkml:trace>
  <inkml:trace contextRef="#ctx0" brushRef="#br1" timeOffset="120">17135 12850 7882,'-5'7'0,"4"-2"0,-4-5 0,5 0 0,0 5 0,-2 0 0,-1 2 0,0 5 0,-4-1 0,0 2 0,0 6 0,-4 4 0,4 4 0,-2-1 0,1-3 0,-1 1 0,6 3 0,-1-3 0,4 3 0,1-3 0,3-2 0,2 0 0,6-3 0,2-2 0,5-6 0,0-5 0,7-2 0,0-3 0,0-1 0,4-5 0,4-2 0,-1-7 0,-3-1 0,2-6 0,-5 2 0,-5-2 0,-3-2 0,-6 4 0,-1 0 0,-2-4 0,-6-4 0,-3 4 0,-9 4 0,-4 0 0,-11-4 0,-6 6 0,-6 1 0,0 1 0,-7 4 0,6-2 0,2 9 0,0 1 0,3 3 0,5 0 0,3 0 0,5 5 0,7 2 0,-1 3 0,6 7 0,1 1 0</inkml:trace>
  <inkml:trace contextRef="#ctx0" brushRef="#br1" timeOffset="121">17569 12987 7907,'7'-11'0,"-2"-1"0,-5 1 0,1 1 0,3 2 0,-3-2 0,4 8 0,-5-6 0,0 5 0,0-2 0,0 21 0,0-6 0,0 13 0,0 2 0,0 5 0,0 2 0,0-1 0,1 0 0,3-4 0,-1 5 0,4-2 0,1-3 0,3-4 0,-1-2 0,-2-6 0,2 1 0,-3-5 0,-1-5 0,4 5 0,-4-5 0</inkml:trace>
  <inkml:trace contextRef="#ctx0" brushRef="#br1" timeOffset="122">17455 13033 7907,'4'-22'0,"0"3"0,6-2 0,1 2 0,6-3 0,5-1 0,3 6 0,1 1 0,2 5 0,3 3 0,4-1 0,-4 6 0,7-1 0,-8 4 0,1 1 0,-9 3 0,0 2 0,-3 6 0,0-1 0,-8 1 0,2-1 0,-9 0 0,-1 5 0,-7-1 0,-4 1 0,-7 0 0,-3 0 0,-5 3 0,-3 6 0,-1-2 0,-3-1 0,3-3 0,4-1 0,4 1 0,9 1 0,-2-5 0,4 6 0,1-9 0,3 3 0,4-2 0,4-1 0,6-5 0,6 1 0,4-2 0,-1 2 0,4-2 0,3-2 0,0-3 0,4 3 0,1-3 0,3-1 0,0 0 0,6 5 0,0 2 0</inkml:trace>
  <inkml:trace contextRef="#ctx0" brushRef="#br1" timeOffset="123">18631 13204 7800,'-10'-1'0,"3"-3"0,1-2 0,6-2 0,0 1 0,0 4 0,0-7 0,-5 4 0,4-6 0,-4 1 0,5-1 0,0 1 0,0 0 0,0-1 0,0 1 0,5-5 0,3 1 0,-3-5 0,-1 1 0,1-3 0,-2-1 0,5-3 0,-4-1 1,1-3 0,-1 3 1,-3-1 0,3 2 0,1 5-1,-1-2 0,3 4 0,-3 0 1,0 3-1,-4 4 0,0 5 2,0-1-2,0 6 0,0-2 0,0 8 0,5 7-1,3 8 0,-2 5 0,2 7 0,-1-2 0,5 5 0,3 4 0,0-4 0,4-1 0,-4-2 0,4-2 0,-3 2 0,3-4 0,-4-4 0,0-4 0,-3 0 0,-1-5 0,0 2 0,1-4 0,-1 0 0,1-1 0,-11 0 0,-2 1 0</inkml:trace>
  <inkml:trace contextRef="#ctx0" brushRef="#br1" timeOffset="124">18631 13090 7822,'-11'0'0,"6"0"0,5 0 0,6-1 0,9-3 0,3 3 0,5-3 0,-3 3 0,3 1 0,-3-2 0,7-1 0,1 0 0,-1-5 0,-1 6 0,-3-2 0,1-1 0,3 1 0,-3-10 0,4 2 0</inkml:trace>
  <inkml:trace contextRef="#ctx0" brushRef="#br1" timeOffset="125">19122 12862 7822,'-1'-8'0,"-3"0"0,2 2 0,-6-1 0,6-4 0,-3 10 0,3-4 0,-2 5 0,3 1 0,-3 3 0,3 6 0,1 5 0,-4 6 0,1-2 0,-1 6 0,4 2 0,0-1 0,0-3 0,0 4 0,0 0 0,1-2 0,3-6 0,2 1 0,6-4 0,0-1 0,3-4 0,-1-3 0,5-1 0,1-4 0,2 1 0,-3-3 0,0-1 0,0 0 0,4 0 0,-1-4 0,-3 0 0,1-3 0,-5 3 0,1-4 0,-5 5 0,1-6 0,-1 2 0,0-4 0</inkml:trace>
  <inkml:trace contextRef="#ctx0" brushRef="#br1" timeOffset="126">19397 12942 7822,'3'-12'0,"1"1"0,1-4 0,-1-1 0,1 1 0,3 4 0,-3 3 0,-5 0 0,5 6 0,-4-3 0,4 6 0,-5 3 0,0 6 0,0 5 0,-4 6 0,1-2 0,-1 2 0,4 2 0,-4 4 0,0-1 0,2 1 0,5-4 0,0-2 0,5-2 0,0-1 0,8-3 0,-2-6 0,5 3 0,0-5 0,4 1 0,-1-2 0,1-2 0,-1-3 0,-3 3 0,2-3 0,-2-1 0,3 0 0,6 0 0,1 0 0</inkml:trace>
  <inkml:trace contextRef="#ctx0" brushRef="#br1" timeOffset="127">20276 12999 7855,'6'-12'0,"4"2"0,-2 3 0,2 1 0,2 6 0,-1 0 0,0 0 0,-3 2 0,0 2 0,-1 2 0,5 5 0,-2 6 0,-3 2 0,4-1 0,-4 1 0,5 0 0,3 4 0,-2-4 0,2 0 0,1-5 0,0 1 0,3-6 0,-4-2 0,4-4 0,-4 1 0,5-3 0,-2-1 0</inkml:trace>
  <inkml:trace contextRef="#ctx0" brushRef="#br1" timeOffset="128">20619 13010 7855,'-12'-5'0,"1"-3"0,1 2 0,2-1 0,2 3 0,2-4 0,3 6 0,-6-4 0,3 6 0,-2 9 0,-5 3 0,-1 8 0,1 3 0,-4 1 0,-1 6 0,-3 1 0,4 3 0,0 0 0,3 1 0,1-6 0,-6 4 0,0-4 0</inkml:trace>
  <inkml:trace contextRef="#ctx0" brushRef="#br1" timeOffset="129">20698 13250 7828,'0'8'0,"0"-1"0,-1 1 0,-3 3 0,3 6 0,-3 2 0,-1 1 0,1-1 0,-4 3 0,0-3 0,2 6 0,-2 2 0,4-1 0,-3-3 0,-1 0 0,-3 0 0</inkml:trace>
  <inkml:trace contextRef="#ctx0" brushRef="#br1" timeOffset="130">21064 12999 7828,'-10'-5'0,"2"-3"0,3 3 0,5 0 0,4 6 0,0 3 0,5 4 0,-2 7 0,3-2 0,2 2 0,3 2 0,0 3 0,2-3 0,-2 2 0,-2-5 0,2 2 0,-2-4 0,-2 0 0,4-2 0,0-3 0,1-2 0,-5 1 0,1 0 0</inkml:trace>
  <inkml:trace contextRef="#ctx0" brushRef="#br1" timeOffset="131">21384 13056 7828,'-8'1'0,"1"3"0,3-2 0,-4 6 0,4 1 0,-3 6 0,-5 4 0,-3 8 0,-5 3 0,1 8 0,-4 0 0,-4 8 0,-1-1-340,-2 8 1,-3-2 339,2 6 0,1-1 0,13-24 0,0 0 0,1 0 0,1 0 0,-2 0 0,0 0 0,0-2 0,0-2 0,-14 21 0,3-2 0,4-4 0,5-2 0,-1-3 0,-2 0 0</inkml:trace>
  <inkml:trace contextRef="#ctx0" brushRef="#br1" timeOffset="132">11357 14781 7826,'-8'0'0,"0"0"0,6 0 0,-3 0 0,5-5 1,0 4 2,0-4-2,0 5 0,0 5-1,0 2 1,0 4-1,0 0 0,0 5 0,0 3 0,0 7 0,0 0 0,0 6 0,0-1 0,0 0 0,0 0 0,0 1 0,0-6 0,0 5 0,0-5 0,0 0 0,0-7 0,1 1 0,3-5 0,-2 4 0,6-3 0,-4-1 0,3-4 0,-4-3 0,1-1 0,1-3 0,-1 4 0,-1-6 0,2 3 0,-3 1 0,3-5 0,-5 4 0,0-5 0,5 0 0,1-1 0,6-3 0,0 3 0,4-3 0,3-1 0,7 1 0,0-4 0,4 4 0,1-3 0,3 3 0,-1-5 0,-3 1 0,3 2 0,-2-1 0,-6 4 0,2-1 0,-10-1 0,6 1 0,-7-1 0,-1 1 0,-8 3 0,-2-4 0,-5 0 0,0-1 0</inkml:trace>
  <inkml:trace contextRef="#ctx0" brushRef="#br1" timeOffset="133">11242 15078 8051,'-6'-8'-15,"2"1"0,3 3 9,1-4 4,0 6 0,5-5-1,3 4 1,3 1-2,4-1 1,7 1 2,4 2 1,7 0 0,2 0 0,-1 0-2,4 0 1,-1-3-1,1-1 0,-8 0 0,1 4 0,-2 0 0,-2 0 0,-6-1 0,-6-3 0,-2 3-1,-1-3 1,-5 1 2,1-1 0,-6 3 0,3-4 0</inkml:trace>
  <inkml:trace contextRef="#ctx0" brushRef="#br1" timeOffset="134">11231 14793 7911,'4'-8'0,"0"0"0,6 1 0,1-5 0,6 5 0,5-1 0,6 2 0,3-2 0,2-1 0,1 5 0,0-3 0,1 3 0,-2-4 0,-3 5 0,3-3 0,-3 3 0,-2 1 0,-1-1 0,-2-3 0,2 3 0,-3-6 0,4 2 0</inkml:trace>
  <inkml:trace contextRef="#ctx0" brushRef="#br1" timeOffset="135">12019 14598 7844,'0'-6'0,"0"1"0,1 6 0,3 3 0,-1 2 0,4 6 0,-3 6 0,4 4 0,-2 6 0,2 7 0,2 0 0,-3 3 0,2-1 0,-1 5 0,1-2 0,-5 2 0,3-1 0,-3-3 0,1-4 0,-1 1 0,-3-2 0,3-7 0,1 1 0,-1-4 0,1-2 0,-1-2 0,-3-2 0,3-6 0,1 1 0,-1-1 0,-1-3 0,-3-1 0,2-4 0,1 1 0,-1-3 0,3-1 0,-5 0 0,-5 0 0,3 0 0,-3 0 0,5 0 0,5 0 0,2 0 0,4 0 0,4 0 0,1 0 0,4-4 0,-1 0 0,4-3 0,4 3 0,-3-4 0,2 4 0,-3-3 0,-4 3 0,1-4 0,-4 5 0,-1-6 0,-4 2 0</inkml:trace>
  <inkml:trace contextRef="#ctx0" brushRef="#br1" timeOffset="136">12019 14621 7848,'-5'-7'0,"-3"-1"0,3 4 0,1-3 0,3 4 0,2-6 0,3 5 0,3 1 0,4 3 0,2-2 0,2-2 0,4 2 0,8-6 0,3 4 0,8-3 0,-2 3 0,2-4 0,-3 6 0,-1-2 0,6-7 0,0-2 0</inkml:trace>
  <inkml:trace contextRef="#ctx0" brushRef="#br1" timeOffset="137">12556 14747 7843,'0'-8'0,"0"1"0,5 4 0,1-6 0,6 5 0,0-3 0,3 3 0,3-4 0,5 5 0,1-6 0,3 1 0,1 2 0,2-2 0,2 2 0,-5-2 0,-1-1 0,-3 5 0,-1 1 0,-3 3 0,-3 0 0,-4 0 0,-1 0 0,-5 1 0,-2 3 0,-3 2 0,-1 5 0,-1 2 0,-3 2 0,-6 3 0,-5 5 0,-5 1 0,1 3 0,1-2 0,-1 6 0,1-1 0,-1 4 0,-3 1 0,3-1 0,3-1 0,1-3 0,-2-2 0,2-5 0,0 0 0,3 0 0,1-6 0,0-1 0,0-4 0,4 0 0,-2-1 0,5 1 0,-5-6 0,8 4 0,-4-9 0,10 4 0,3-5 0,3 0 0,4 0 0,0 0 0,8 0 0,-2 0 0,5 0 0,2-5 0,-1-2 0,3 2 0,-3 1 0,3-1 0,-3 1 0,0-1 0,-5 1 0,-3 3 0,1-3 0,-7 3 0,3 1 0,1 0 0,-9-5 0,2-2 0</inkml:trace>
  <inkml:trace contextRef="#ctx0" brushRef="#br1" timeOffset="138">13241 14553 7793,'-6'-12'2,"2"1"1,4 3-2,4 1 1,-2 4-1,6-1 0,-1 3-1,5 1 1,-1 0 0,1 0 0,4 0-1,3 0 1,3 0-1,1 0 0,1 0 0,2 0 0,0 0 0,4 0 0,-6-4 0,-1 0 0,-1 1 0,-7 3 0,-4 0 0,-3 0 0,-5 0 0,2 0 0,-5 1 0,0 3 0,0-1 0,0 9 0,-4-2 0,0 9 0,-4 0 0,5 4 0,-5 5 0,4 2 0,-3 5 0,3 3 0,0-2 0,4 6 0,-4-4 0,0 4 0,0 0 0,4 4 0,2-2 0,2-2 0,-3-3 0,3-4 0,2-1 0,2 0 0,0-5 0,0-2 0,2-4 0,-2-4 0,-2 1 0,2-5 0,-1 1 0,0-5 0,-2-5 0,-5 5 0,-5-10 0,-3 3 0,-7-3 0,-4-1 0,-8 0 0,-3 0 0,-3 0 0,-1 0 0,-5-4 0,1 0 0,4 1 0,4 3 0,9 0 0,2 0 0,5-6 0,3 5 0,0-4 0</inkml:trace>
  <inkml:trace contextRef="#ctx0" brushRef="#br1" timeOffset="139">14018 14941 7840,'-5'6'0,"-3"-2"0,3-3 0,0-1 0,14 0 0,2 0 0,8 0 0,0 0 0,8 0 0,3 0 0,3-1 0,1-3 0,-1 3 0,-2-3 0,2 2 0,-3-2 0,-2 3 0,-1-3 0,0-1 0,-5 1 0,0 0 0,-7 4 0,-2-5 0,3-1 0</inkml:trace>
  <inkml:trace contextRef="#ctx0" brushRef="#br1" timeOffset="140">14029 15147 8486,'0'7'-127,"0"1"31,0-6 0,6 5 33,6-4 0,4-1 23,7 2 0,1-3 18,3-1 0,6-1 10,5-3 0,5 1 5,-1-4 1,2 3-501,2-4 507,-5 6 0,-2-14 0,-5 4 0</inkml:trace>
  <inkml:trace contextRef="#ctx0" brushRef="#br1" timeOffset="141">15045 14610 7829,'7'-5'0,"3"2"0,-2-4 0,7 4 0,4-1 0,7-1 0,5 1 0,6 1 0,1 3 0,4-4 0,-4 0 0,5 0 0,-1 4 0,2-4 0,2 0 0,2-3-133,-2 3 1,2-1 132,-6 1 0,-7 2 0,0-6 0,-12 5 0,-1 0 0,-10 0 0,-1-1 0,-7 3 0,-5-3 0,-11 8 0,-9 2 0,-8 6 0</inkml:trace>
  <inkml:trace contextRef="#ctx0" brushRef="#br1" timeOffset="142">15057 14644 7842,'16'5'0,"3"3"0,-1-2 0,1 2 0,2-1 0,5 5 0,-2-1 0,3 1 0,-3 4 0,-1 3 0,-2-1 0,-2 1 0,-2-4 0,-6 4 0,0-1 0,-4 1 0,2 3 0,-5-3 0,-2-2 0,-5 2 0,-4-3 0,-4 3 0,-4-2 0,-1 2 0,-5 3 0,-2-3 0,-1 1 0,-7-1 0,5 3 0,-5-3 0,6 3 0,-2 0 0,3 1 0,1 0 0,4-1 0,0-3 0,9 1 0,-1-5 0,7 0 0,0-3 0,3-1 0,1 1 0,0-6 0,5 3 0,2-5 0,9 0 0,3-4 0,4 0 0,3 0 0,3 0 0,6 0 0,4-2 0,3-2 0,4 3 0,3-3 0,-5 3 0,6 1 0,-11 0 0,3 0 0,-5 0 0,-3 0 0,-3 4 0,-1 0 0,-8 0 0,1-4 0,-8 3-1,0 1 1,-2 0 0,-2-4 0,1 0 0</inkml:trace>
  <inkml:trace contextRef="#ctx0" brushRef="#br1" timeOffset="143">16416 14964 8024,'0'-12'-11,"0"1"0,-1-4 8,-3 0 1,3-1-4,-3 5 0,-3-1 4,0 1 0,1 0 2,-2-1 0,-1 5 0,-6-1 0,2 5 0,-2 0 0,-2 1 0,2 2 0,-1 2 0,0 1 0,4 4 0,-3 4 0,3 4 0,4 1 0,0 0 0,4-1 0,-4-2 0,4 2 0,1 2 0,3-2 0,5 0 0,5-5 0,5-2 0,0 1 0,-3-5 0,3 0 0,0-4 0,2-2 0,-2-2 0,-1 2 0,5-6 0,-5 2 0,1-2 0,-2 2 0,-2 2 0,-3 3 0,-1-3 0,-4 4 0,1 4 0,1 4-1,-1 7 1,4 4-2,0 7 0,-2 4-2,2 4 1,1 4-2,6 0 1,-2 4-2,2-4 1,2 4-1,-2-4 1,5 4-105,-1-4 1,-1 4 105,1-4 0,-6-4 1,-2-3 0,-1-6 1,-6 2 0,0-8 1,-4-4 0,-1-6 0,-3-2 1,-8-4-1,-7 1 1,-2-3 0,-2-1 0,-5-1 104,-3-3 1,-3-4-105,-4-7 0,3 1 0,-3-5 0,7-4 0,4-3 0,3-6 0,2 1 0,8-2 0,2-1 0,8-5 0,1-3 0,6-3 0,9-5 0,6-2 0</inkml:trace>
  <inkml:trace contextRef="#ctx0" brushRef="#br1" timeOffset="144">16976 14530 7902,'-12'0'0,"1"-4"0,-1 0 0,6 0 0,0 4 0,2 0 0,1 0 0,-4 0 0,3 2 0,-4 1 0,1 9 0,-5 7 0,1 4 0,-1 3 0,1 4 0,0 4 0,-5 5 0,1 3 0,1-1 0,7 1 0,-2-1 0,5 5 0,0 0-102,4 0 1,5-2 101,3-2 0,3 1 0,4-5 0,4-4 0,8-3 0,-2-10 0,6 2 0,-4-8 0,3 1 0,-11-11-4</inkml:trace>
  <inkml:trace contextRef="#ctx0" brushRef="#br1" timeOffset="145">18470 14717 7789,'9'23'0,"7"14"0,-5 5 0,0 0 0,1 4 0,-6 3-160,-2 1 1,-3-1 159,-1-3 0,-2-4 0,-6 0 0,-1-6 0,-10 2 0,0-7 0,-4-4 0,-5-3 0,-1-1 0</inkml:trace>
  <inkml:trace contextRef="#ctx0" brushRef="#br1" timeOffset="146">19100 14655 7762,'0'-15'0,"0"0"0,0-5 0,0 1 0,0 1 0,0-1 0,4 5 0,-1-1 0,1 6 0,-4 1 0,0 1 0,0-1 0,0 0 0,-5 7 1,-2 1 1,0 6-2,0 10 1,-1 4-1,-3 10 0,0 2 0,4 10 0,-2 0 0,5 4 0,0-1 0,4 1 0,5-2 0,3-2 0,6 1 0,1-5 0,2 1 0,-2-5 0,-2 3 0,2-3 0,-2-1 0,-2-7 0,-3-5 0,-1 2 0,-4-8 0,1 0 0,-3-2 0,-2-6 0,-3 1 0,-3-5 0,-9 2 0,-2-5 0</inkml:trace>
  <inkml:trace contextRef="#ctx0" brushRef="#br1" timeOffset="147">18883 15147 7892,'11'-6'0,"2"1"0,2-2 0,3-2-2,5 5 1,0-4-9,0 5 1,1-5 1,2 4 1,-2-3 3,3 3 0,1 0 4,-1 4 0,-1-5 0,-3-1 0</inkml:trace>
  <inkml:trace contextRef="#ctx0" brushRef="#br1" timeOffset="148">19385 15169 7864,'-6'-11'-11,"2"5"5,8 2 4,2 3 0,6 1 0,-1 0 1,1 5-3,-1 2 0,1 5 2,-1 3 0,4-1 0,0 5 1,4-4-1,-3 4 0,3-1-1,-4 1 1,4-3 0,-4-4 0,0-1 0,-3 1 0,3-6-1,0-2 0,0 2 3,-3-5 0,-1 5 0,1-6 0</inkml:trace>
  <inkml:trace contextRef="#ctx0" brushRef="#br1" timeOffset="149">19648 15135 8112,'-6'-10'-30,"-3"2"-17,5-7 1,-4 2-18,5 2 22,-1 5 30,-1 1 0,-2 11 5,-4 5 1,0 10 2,-1 5 1,-1 6 0,-2-1 0,1 0 0,-5 0 0,4 0-2,-4-4 5,5 0 0,-8-4 0,5-1 0</inkml:trace>
  <inkml:trace contextRef="#ctx0" brushRef="#br1" timeOffset="150">19865 15067 7863,'-6'0'-10,"1"0"1,5 1 7,0 3 1,0 2 0,0 5 0,1-3-2,3 0 0,1 1 1,2 6 1,4-4-1,-4 1 1,2-1-1,-1-3 0,4-2 0,-4 2 0,8-6 0,-4 2 0,6-3 1,-3-1 0,4-5 0,-4-2 0,4 0 1,-4 0 0,4 0 0,-3 0 0,-2-4 0,-7 4 0,0 2 0,-4 1 0,-1 1 0,1 0 0,-1 1 0,-7-3 0,-5 7 0,-6 1 0,-3 5 0,4 7 0,-4 3 0,4 5 0,-6 0 0,2-1 0,2 3 0,-2 1 0,5-2-1,-2 3 1,4 1-3,0-1 1,1-1-3,-1-3 5,6 0 0,-4 0 0,4 0 0</inkml:trace>
  <inkml:trace contextRef="#ctx0" brushRef="#br1" timeOffset="151">20539 14461 7826,'-10'-5'0,"2"-2"0,-2 2 0,9-2 0,-3 3 0,3 3 0,-4-4 0,-2 11 0,-4 6 0,-1 9 0,1 10 0,-6 7 0,-2 4 0,2 7-194,-2 5 1,5 1 193,-2 3 0,4-1 0,0 0 0,6 0 0,2 0 0,8-5 0,4-3 0,7-5 0,4-3 0,2-8 0,2 2 0,5-10 0,3-2 0,2 0 0,2-8 0,3 0 0,4-7 0,3-6 0</inkml:trace>
  <inkml:trace contextRef="#ctx0" brushRef="#br1" timeOffset="152">20687 14907 7928,'-7'0'-18,"-1"0"17,6-5 1,-2 3-2,8-1 1,3 3-1,8 3 0,-2 4 0,2 4 0,2 6-2,-2 2 0,5 2 0,-1 2 1,3 0-1,1 0 0,0-4-1,0 0 1,-2-1-1,-2 1 1,-1-4-1,-3-8 1,-2 2 4,2-5 0,-2 5 0,-2-3 0</inkml:trace>
  <inkml:trace contextRef="#ctx0" brushRef="#br1" timeOffset="153">20996 14918 8121,'-12'0'-83,"1"-5"37,-1-3 7,1 3 15,0 0 1,-1 7 13,1 1 0,-1 8 6,1 4 1,-2 9 1,-2-1 1,-1 6-2,-3-2 1,-2 4-4,6 0 6,-5 7 0,7-8 0,-4 3 0</inkml:trace>
  <inkml:trace contextRef="#ctx0" brushRef="#br1" timeOffset="154">21270 15181 7851,'-8'0'-6,"1"0"1,4 6 3,-1 6 1,-2 3-1,-2 4 1,-2 2-3,-1-2 1,-1 7 0,1 0 1,3 2-1,1-1 1,0-3 2,0 3 0,-3-3 0,3-1 0</inkml:trace>
  <inkml:trace contextRef="#ctx0" brushRef="#br1" timeOffset="155">21521 14827 7862,'0'-7'0,"0"-3"0,0 10 0,0 0 0,0 7 0,0 8 0,1-1 0,3 5 0,3 0 0,4 4 0,4 3 0,0 1 0,6-2 0,-2-6 0,2 2-2,2-6 0,0-1-2,0-6 1,-4-3 0,0-5 0,-4 0-3,4 0 6,-5-5 0,3-2 0,-6-4 0</inkml:trace>
  <inkml:trace contextRef="#ctx0" brushRef="#br1" timeOffset="156">21852 14918 7828,'-10'1'0,"3"3"0,-4 3 0,4 4 0,-7 5 0,-1 4 0,-4 6 0,3 5 0,-3 3 0,4 4 0,-5 3 0,1 4 0,1 1 0,-1 0 0,4-2-4,-4-2 1,3 1-1,-3-5 0,7 0 0,0-4 4,1-4 0,5-2 0,-6-6 0</inkml:trace>
  <inkml:trace contextRef="#ctx0" brushRef="#br1" timeOffset="157">22126 14416 7798,'-6'0'0,"11"15"0,3 0 0,7 16 0,1 5 0,0 10 0,3 2-516,-4 9 1,4 3 515,-11-26 0,-1 1 0,1 0 0,-2 1 0,-1-2 0,-2 0 0,0 0 0,-1-1 0,-2 28 0,-9-1 0,4-28 0,-1 1 0,-19 26 0,14-27 0,-2-2 0,-4-1 0,0 0 0</inkml:trace>
  <inkml:trace contextRef="#ctx0" brushRef="#br1" timeOffset="158">17535 15272 7883,'-5'-6'0,"4"1"0,-4 5 0,5 0 0,0 5 0,0 1 0,4 6 0,-1-1 0,6 4 0,-1 0 0,-2 2 0,2-2 0,-6-1 0,2 5 0,-3-4 0,-1 4 0,-5-1 0,-2 1 0,-8 3 0,-8-4 0,-6 4 0</inkml:trace>
  <inkml:trace contextRef="#ctx0" brushRef="#br1" timeOffset="159">17056 15010 7804,'7'0'0,"1"0"0,-1 0 0,5 0 0,3 1 0,0 3 0,2-2 0,-2 6 0,-1-1 0,5 5 0,-4-1 0,4 1 0,-5-5 0,1 1 0,-2-1 0,-1 5 0,-1-2 0,0-2 0,-3 1 0,0-6 0,-1 6 0,5-2 0</inkml:trace>
  <inkml:trace contextRef="#ctx0" brushRef="#br1" timeOffset="160">17307 14952 7797,'-7'0'0,"2"-5"0,5 4 0,0-4 0,0 5 0,0 5 0,0 3 0,-1 2 0,-3 1 0,-2 6 0,-5 2 0,-2-1 0,-2 1 0,2 0 0,-2 3 0,-2-4 0,2-3 0,0-2 0,-2 4 0,-1 0 0</inkml:trace>
  <inkml:trace contextRef="#ctx0" brushRef="#br1" timeOffset="161">17924 15055 8024,'0'-11'-94,"0"3"75,0 1 10,0 4 7,0-2 2,0 5 0,5 0 0,-3 4 0,6 0 0,-2 4 0,2 0 0,2 2-1,-3 2 1,4 3-1,0 0 0,4 0-2,1-3 1,3-1 0,-4 1 0,1-2-1,-1-3 1,-2 2-1,2-5 1,-2 4 2,-1-5 0,-1 6 0,0-2 0</inkml:trace>
  <inkml:trace contextRef="#ctx0" brushRef="#br1" timeOffset="162">18209 15067 8112,'-6'-5'-100,"1"2"35,5-5 26,0 6 23,0-3 14,0 5 1,0 5 1,0 2 0,0 5-1,0 3 1,-7 4-2,-4 8 1,-2-2 0,-6 6 0,0-1-1,-4 4 1,-3 1 0,-1-1 1,0 0-1,4 0 1,1 1 0,-1-1 0,0 0 0,0 0 0</inkml:trace>
  <inkml:trace contextRef="#ctx0" brushRef="#br1" timeOffset="163">14966 15603 7796,'0'-6'0,"0"1"0,0 5 0,5 0 0,1 5 0,5 3 0,1-2 0,-1 2 0,1-1 0,-1 5 0,0-1 0,1 0 0,3 1 0,0-1 0,1 1 0,-5-1 0,0 1 0,1-1 0,-1-3 0,1-1 0,-5-3 0,1 4 0,-6-6 0,4 3 0,-6-5 0,0 0 0,0 0 0</inkml:trace>
  <inkml:trace contextRef="#ctx0" brushRef="#br1" timeOffset="164">15160 15558 7796,'0'-12'0,"0"1"0,0 3 0,0 1 0,0 4 0,0-7 0,0 9 0,0-4 0,0 6 0,0 3 0,0 2 0,0 5 0,-7 5 0,-4-1 0,-2 5 0,-6-1 0,4 4 0,-4 4 0,5-3 0,-1 2 0,2-6 0,2-5 0,3 1 0,0-1 0,6 1 0,-8-5 0,8-3 0,-1-1 0,1-4 0,-3 2 0,-1-5 0</inkml:trace>
  <inkml:trace contextRef="#ctx0" brushRef="#br1" timeOffset="165">15342 15832 7796,'7'0'0,"-3"5"0,-8 2 0,1 0 0,-4 0 0,3 2 0,-4 7 0,1-4 0,-5 3 0,5-2 0,-1-1 0,5-5 0,0 1 0,-4-1 0,6 1 0,-3 0 0,3-6 0,6 3 0,1-5 0</inkml:trace>
  <inkml:trace contextRef="#ctx0" brushRef="#br1" timeOffset="166">15434 15592 7796,'0'-18'0,"0"7"0,5 1 0,-3 8 0,6-1 0,-4 1 0,3 2 0,-3 5 0,4 3 0,-2-2 0,2 2 0,2 0 0,-2 3 0,-2 4 0,2 0 0,-2 1 0,1-5 0,4-1 0,-4-2 0,3 1 0,2-5 0,-5 1 0,1-2 0,0-1 0,-2-2 0,-1-7 0</inkml:trace>
  <inkml:trace contextRef="#ctx0" brushRef="#br1" timeOffset="167">15628 15592 7796,'0'-6'0,"0"-1"0,0 3 0,5 3 0,-4-3 0,3 8 0,-3 4 0,-1 7 0,-3 3 0,-1 5 0,-6 1 0,-2 2 0,1 0 0,-4 4 0,-2-1 0,2 2 0,-4 1 0,4-6 0,-1 2 0,5-1 0,-1-3 0,1 3 0,3-7 0,1-1 0,4-9 0,-1 1 0,3-2 0,1 3 0,5-6 0,2-1 0,4-5 0,0 0 0</inkml:trace>
  <inkml:trace contextRef="#ctx0" brushRef="#br1" timeOffset="168">14908 15421 7796,'-5'-7'0,"4"2"0,-5 5 0,2 0 0,1 2 0,-4 1 0,-1 5 0,-3 7 0,-1-1 0,1 5 0,-4 4 0,-1 4 0,1 9 0,4 3 0,1 2 0,2 1 0,-1 3 0,5-3 0,1 1 0,3-1 0,10-4 0,5-8 0,6 1 0,6-9 0,7 3 0,8-10 0,1-1 0,-1-7 0,-2 3 0,-6-3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4:31:24.650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16115 5836 12163,'5'-6'576,"1"1"0,2 5-231,-1 0-267,1 0 0,4-2 283,-1-1 1,2 1-161,2-2 0,-1 2 258,5-2-307,-5 3 1,7-4 125,-2 5 0,3-4 0,1 0 0,1 0-86,3 4 0,-3-3 14,2-1 1,-2 0-153,-1 4-89,0 0 0,0-1 115,0-3 0,3 3-159,1-3 1,0 3-11,-4 1 0,-1 0 69,1 0 1,1 0-8,3 0 0,-2-4 122,6 0-131,-6 0 0,8 4 27,-2 0 0,2 0-4,1 0 32,0-5 1,2 4-24,2-3 0,-3-1 71,3 1 0,-1-1-200,1 1 0,-2 3 127,2-3 0,-3 2-55,0-2 1,-5 3 76,1-3 1,-1 2-126,4 2 0,1 0 22,-1 0 0,0-3 6,0-1 1,2 0-77,2 4-831,-2 0 792,8 0 130,-9-5 0,9 4-86,-6-3 1,5 1 85,-1 0 1,-3 1 3,-1-2 1,1 3-48,0 1 0,0-1 21,-1-3 1,-3 3-4,4-3 28,-4 3 0,-2 1-42,-2 0 1,2 0-18,-3 0 1,-1 0-28,2 0 0,-1 0 28,4 0 1,1-4 288,-1 0 0,-2 0-398,2 4 115,-2 0 0,7 0 55,-5 0 1,3 0 90,-3 0-256,3 0 109,-8 0 0,4 0-143,-2 0 55,2 0 44,-4 0 0,5 0 0,0 0 0,1 0 4,-1 0 1,0 0-105,0 0 1,1 0 115,-1 0 1,4 0-11,0 0 1,0 0-12,-4 0 31,6 0 155,-5 0 0,5 2 50,-6 1-123,5-1 1,-7 3 138,2-5 1,-3 4-27,-1-1-12,-2 1 0,-4-4 155,3 0 0,-3 1-141,3 3 0,0-2 121,0 1-1,1-1 72,-1-2-199,-3 0 0,4 0 74,-5 0-166,-1 0 106,1 0 0,1 0 19,3 0 1,-2 0 32,6 0-101,-6 0 1,8 0-2,-2 0 0,3 0-35,4 0 0,-2 0-5,2 0 0,2 0-128,2 0 169,3 0-2,0 0 1,-4 0-27,-3 0 17,-3 0 1,0 3 324,-1 1-319,-5 0 1,4-4 72,-2 0 0,-2 1 11,1 3 0,-3-3 23,3 3 1,1-3 29,3-1 0,0 0 166,1 0-147,4 0 0,-4-3 7,3-1-509,3 0 434,-5 4-70,8 0 1,-3-4 11,4 0 1,-3 1 9,0 3 1,0-4-157,4 0 1,-1 0 94,1 4 1,-4 0-16,0 0 0,-5 0-8,1 0 58,-3 0 58,-6 0 1,1 0 24,-4 0 1,-6 0 2,3 0 0,-4 1 21,0 3 1,-2-2-19,-6 1 1,-3-1 134,0-2-220,-6 0 22,8 0-636,-8 5 331,3-4-47,-5 4-2010,0-5 735,-5 0 1571,-2 0 0,-9 0 0,-2 0 0</inkml:trace>
  <inkml:trace contextRef="#ctx0" brushRef="#br1" timeOffset="1">17394 6053 7559,'0'-11'-1627,"0"4"3153,0-3-473,0 9-198,0-4-285,0 0-233,0 3 0,0 6-105,0 8 0,4 5-21,0-1 0,4 4-117,0-1 0,-2 6 80,2 2 0,0 0-169,3-4 1,1 1 60,-1 2 0,0-2-88,1 3 1,-2-3-43,-2-1 0,2-4-72,-3 0 1,2-4-114,-1 4 132,2-5 1,-8 2 47,6-9 1,-4 3 76,4-2-9,-6-3 0,4 4 24,-2-5 19,-3 5 0,6-8 273,-3 3 19,-3-3-297,4-1 0,-1-1 72,0-3 1,1-3 130,-2-4 0,0 0-233,5-1 1,-6-4 92,2-3 0,-3 1-145,-1-1 1,4 0 69,0-4-17,0 0 0,-1 2-97,1 2 1,1-2 81,-1 6 0,-3 0-25,3 3 0,1 5-206,-1-1 218,0 6-64,-4-3 0,4 6-143,0 3 0,1 2 137,-2 5 0,2 5 24,3-1 0,6 5-60,-3-1 1,3 3-148,-2 1 0,-1-1 202,1 1 1,3-4-3,0 0 1,4-9 139,-4 2-186,1-3 130,-5 2 1,0-3 153,1-1 0,-1-4-102,1 1 0,-5-3 201,1-1 0,-4 0 64,3 0 283,-4 0-370,7-5 1,-9-1 134,3-6 0,-1 1 145,1-1-378,-3-4 0,4 2 284,-5-5-287,0 0-1,1-4 23,3 0 0,-3-5-129,3-2 0,-1 1 47,0-2 1,-1 4-164,1-3 1,3 5-264,-3-2 0,5 7 194,-4 1 1,1 5-626,-1-2 556,-3 4 0,4 4-687,-5 1 276,0 4-922,5-2 1554,-4 5 0,9 10 0,-3 3 0</inkml:trace>
  <inkml:trace contextRef="#ctx0" brushRef="#br1" timeOffset="2">19450 5916 6525,'0'-6'819,"-5"1"0,2 5-777,-4 0 0,3 0 11,-4 0 0,0 5 126,-3 2 1,-4 3 1,0 2 1,-4 4 61,3 3 0,-3 2-87,4-2 0,0 4 31,3-1 1,1 1-104,0 4 0,-1-3 99,1-1 0,4 3-158,4 1 0,-2 4 10,1-5 1,0 5-92,4-5 0,4 5-41,0-5 1,1 1 98,-2-4 0,4 0-93,4 0 0,-3-6 123,-1-1 1,1 0-43,3-1 0,1 1 30,-1-5 0,1 0-36,-1 1 0,1-5-60,-1 1 1,0-2-138,1 2 1,-5 1-73,1-5 1,-4 1-287,3-1 0,-4-2 571,1 6 0,2-1 0,0 5 0</inkml:trace>
  <inkml:trace contextRef="#ctx0" brushRef="#br1" timeOffset="3">19735 6133 8027,'0'-11'-155,"-4"3"316,1 0 87,-1 6 115,4-3-35,-5 5 33,-2 0-305,1 0 0,-4 5 98,2 2 0,-2 5-155,-1 3 1,-2 3 141,-2 5 1,2 0-163,-2-1 0,-2 1-18,2 0 1,1 0-27,7 0 1,-2 0-85,5-1 0,0 0 117,4-3 0,0 1-348,0-4 214,5 4 1,2-7 73,4 2 0,5-3 21,3 0 1,-1-6 66,1-2 1,2-3 8,5-1 1,-2 0 280,3 0-167,-3-5 0,0-1-7,3-6 0,-4-3-7,0 0 1,-2-4 152,-6 4 0,1-4-36,-5 3 0,-3-4-81,-1 1 0,-4-1-15,1 1 1,-8-3-214,-4 3 1,-7-6-69,-4-2 0,-3 2-497,-1 6 366,1-3 1,-2 10-597,-3-4 669,3 4 0,1 5-192,8 3 0,2 3 405,2 1 0,-1 5 0,1 2 0</inkml:trace>
  <inkml:trace contextRef="#ctx0" brushRef="#br1" timeOffset="4">20409 5996 8196,'0'-8'-1371,"0"1"2019,0 4-62,0-2 139,0 5-337,0 5-87,0 2-116,0 4 1,-4 0 24,0 1 0,-4-1-55,0 1 0,-2-5-92,-2 1 0,1-2 4,0 2 63,-1 2 0,-3-4-78,0 6 68,-1-6 1,1 4-26,0-2 0,0 1-95,3-2 0,1 4 61,0-4 0,3-1-10,0 2 0,2-4-18,-2 3 0,3-3-238,5 4 112,0-6-52,0 9 33,0-10 1,2 8 118,1-5 0,4 3-6,4-3 0,2 1-4,2-1 1,-2-3-75,2 3 0,1 1 73,0-1 0,3 0-75,-4-4 1,0 0-52,-3 0 0,-1 3-498,0 1-95,1 0 1,-5-3 251,1 3 1,-5-1 470,0 4 0,-1-4 0,-2 2 0</inkml:trace>
  <inkml:trace contextRef="#ctx0" brushRef="#br1" timeOffset="5">20112 6453 8196,'6'-5'367,"5"3"1,-5-3-16,5 5 1,1 0 121,-1 0 0,1 0-172,-1 0 1,6 0-46,2 0 0,-2 4-274,2 0 0,-1 1-330,1-1 0,2-3-529,-6 3 876,5 2 0,-2 1 0,5 4 0</inkml:trace>
  <inkml:trace contextRef="#ctx0" brushRef="#br1" timeOffset="6">20660 6076 8017,'0'-12'121,"0"6"108,0-4 4,0 9 1,0-6 651,0 4-253,0 1-317,0-3 0,2 5 135,1 0-360,-1 0 0,3 7 87,-5 4 1,4 2-93,-1 6 1,1 0-241,-4 4 116,5-1-22,-3 6 1,4-4-91,-2 3 0,-3-5 44,3 1 0,1-4-52,-1 3 1,1 0 87,-1-7 0,-3 4 33,3-4 0,1 1-53,-2-5 11,6 1 112,-7-1-63,8-5 160,-9 4 13,4-8-3,-5 3 402,0-5-484,0-5 1,1-2-28,3-4 1,-3 0-3,3-1 0,1-3-91,-1 0 1,5-6 17,-1 2 1,1-1-77,-2 1 1,3-1 90,-2 4 1,-2 1-21,2 4 1,-4 1 72,3 2 21,-4 3-64,7 5-159,-9 0 169,9 5 0,-7 3-202,5 7 99,-1-2 0,3 8-50,-2-2 1,2 3 67,-2 1 0,2-2-341,1-2 231,1-2 1,-1-2 91,1 0 1,-1-3 139,0-5 453,1 1-343,-1-2 1,-3-1 35,-1-5 89,-4 0-40,7 0 554,-9 0-514,4 0 0,-1-5 80,0-2 0,0 0 42,-4 0 1,0-5-164,0-3 0,0-4-130,0 4 0,0-6 31,0 2 1,0-6-172,0-2 1,0-1-51,0 2 61,0 2 1,-1-8-386,-3 5 1,3 1 29,-3 3 42,2 5 0,2 1-847,0 6 14,0 0-419,0-1 925,0 6 678,6 1 0,0 15 0,5 3 0</inkml:trace>
  <inkml:trace contextRef="#ctx0" brushRef="#br1" timeOffset="7">21551 6053 8181,'0'-11'1021,"5"-1"-622,-3 6-1,3 1 378,-5 0 277,0 3-846,0-3 1,-5 14-190,-3 3 1,-1 2 123,1-3 1,-3 0-96,0 1 1,-1 3-64,-3 0 1,2 1-186,2-5 0,-1 0-122,1 1 222,0-1 1,0 1 26,4-1 0,-2-3 8,5-1 44,-5 1 1,8 0 0,-3-1 0,3-3-5,1 4 1,5-5 0,3 5 1,2-4 29,1 3 1,1-4 0,-1 1 1,5 1 49,3-1 1,3-1 10,1-3 0,0 0-268,0 0 100,-6 0 0,4 4-540,-6 0 193,0 0-441,-3-4-509,-1 5 851,-5-4 547,-1 9 0,-10-3 0,-1 4 0</inkml:trace>
  <inkml:trace contextRef="#ctx0" brushRef="#br1" timeOffset="8">21334 6453 8227,'12'0'760,"-1"0"0,2 0-462,2 0 1,-1 0 14,5 0 1,0 4-132,4-1-106,0 1 0,-1-4 291,1 0-1209,-5 5 699,4-3 1,-6 4 142,3-2 0,-2 2 0,-6 5 0</inkml:trace>
  <inkml:trace contextRef="#ctx0" brushRef="#br1" timeOffset="9">21974 6042 8023,'-7'-12'0,"2"5"108,5-1 63,0 5 1,0-3 171,0 2 225,0 3-339,0-4-73,-5 5 0,4 1 57,-3 3 0,3 4 0,1 7 1,0 3-29,0 4 1,0 5-61,0 0 0,0 5-140,0-2 0,0 2-361,0-2 265,0 3-58,0-9 0,0 8-167,0-5 1,0-5 139,0-3 1,1-1-94,3 1 1,-3-2 101,3-6 0,-3 1-278,-1-1-27,0 0-110,0 1 602,0-1 0,0 1 0,0-1 0</inkml:trace>
  <inkml:trace contextRef="#ctx0" brushRef="#br1" timeOffset="10">22122 6087 8023,'0'-17'0,"4"0"131,0 6 0,1 4 475,-1 3-67,-3-2-255,4 5 0,-5-3-129,0 8 1,0 2-145,0 6 0,0 4 112,0 3 0,0 3 33,0 1 0,0-1-427,0 1 162,0-5 18,0 4 0,0-10-204,0 4 201,0-4-72,0 0-74,0-1 255,0-5 12,0 5 124,0-10 265,0 4-128,0-5-216,5 0-21,1-5 0,2 4 79,0-3-31,-1 2-90,10-3 1,-3 4 27,5-3 0,-5 3-28,1 1 0,1 1-25,0 3 0,3 2 11,-4 6 0,0-4-128,-3-1 0,-1 5-1,0 3 114,-4 0 14,3 1 0,-9-3-238,3 2 110,-3 3 1,-1-5-173,0 2 131,0-2 1,-6-2 134,-5 1 1,-2-2-4,-6-3 0,0 2-61,-4-5 1,0 4 2,0-4 0,-3-1-269,-1-3 283,0 0 19,4 0 0,2 0-233,2 0 52,-3 0-188,10 0-319,-5-5 756,6 4 0,-1-14 0,1 2 0</inkml:trace>
  <inkml:trace contextRef="#ctx0" brushRef="#br1" timeOffset="11">22099 6030 8023,'0'-11'-187,"0"3"-279,0 1 617,5 4 0,2-6 372,4 5 0,1 1 180,-1 3-319,0-6-107,6 5 1,-2-4-417,8 5 112,-3 0 1,8-4-254,-5 0 252,5 1 0,-4 3-199,3 0 1,-3 0-881,-1 0 1107,-5 0 0,3 5 0,-3 1 0</inkml:trace>
  <inkml:trace contextRef="#ctx0" brushRef="#br1" timeOffset="12">22545 5950 8023,'6'-5'-563,"0"0"-70,-2-2 1,-1 1 2792,4 6-1551,1 0 1,3 0 530,1 0-552,-1 0-258,1 6 0,3 5 132,0 8 1,5 4-302,0 3 0,-3 5 15,2 7 0,-5 1 9,2 3 0,-8 3-131,0-4 1,-5 3-597,0-2-43,-6 2 284,1-9 1,-12 5-828,3-6 928,-3 0 0,1-3-1846,-2-1 1114,-3-4 932,-5 2 0,-3-9 0,-1 0 0,-1 1 0,-4 1 0,-3 2 0</inkml:trace>
  <inkml:trace contextRef="#ctx0" brushRef="#br1" timeOffset="13">9068 2718 8464,'0'-6'-649,"0"-1"670,0 4 1,1 1-158,3-1 1,-1 1 179,4 2 1,-3 0-20,4 0 0,-4 0 44,3 0-4,-4 0 0,7 0 182,-2 0-183,-3 0 0,5 0 63,-3 0 0,5 0 6,3 0 0,-1 0-28,5 0 0,-1-3 5,1-1 1,2-1-51,-2 1 0,2 3-1,-2-3 0,1 1-138,-5-1 145,6 3 0,-7-4-217,5 5 0,-5 0-81,1 0 217,-3 5 1,1-4-114,2 3 1,-2 1 78,2-1 1,3 4-15,1-4 1,-1 3 106,1-3-86,0 0 21,4-4 1,1 4 310,3-1-298,-3 1 63,4-4 1,-2 0 13,1 0 1,5 0 6,-2 0 1,3 0 138,1 0 1,2-4-113,2 1 0,1-3 122,3 3 0,3 1-250,-4-1-322,4-4 419,-5 6 0,4-4-274,-6 5 281,5 0-52,-3-5 1,6 4 4,0-3 1,1 2-45,2 2 1,-2-3-23,3-1 1,-2 0 47,1 4 0,0 0 4,4 0 0,-4-1 79,5-3 0,-4 3 186,8-3 1,-8 3 109,7 1-330,-2 0 1,2 0-15,0 0 1,0 3 9,0 1 1,2 0-134,2-4 1,-3 0 99,3 0 1,2 0-88,2 0 1,-32 2 0,0 0 14,-1 0 0,1 0 0,0 0 1,0-1-25,28-1 0,0 0 43,-4 0 0,0 2 15,0 2 0,-1-3 95,-3 3 0,2-3-86,-6-1 37,6 5 0,-3-4 5,5 3 1,0-3-16,0-1 0,4 2 6,0 1 1,1-1-1127,-1 1 1115,-3-1 1,5-2 0,-3 1-192,1 3 185,0-3-53,-4 4 1,0-5-8,1 0 0,-6 4-103,-3 0 0,-2 0 130,-1-4 1,-1 0 56,1 0 1,0 0 135,-1 0 0,0 0-30,-3 0-131,2 0 24,-8 0 1,3 0 7,-5 0 1,-3 0-35,-1 0 0,-4 0-10,0 0 1,-5 0 304,-2 0 1,-5 0-72,1 0 1,1 0 338,-1 0 0,5 0-524,-5 0 0,5 0 81,-1 0-83,-2 0 0,4 0 0,-3 0-228,5 0-25,0 0 209,-6 0 0,4 0-99,-6 0 112,0 0-39,-3 0 1,-5 1-36,1 3-162,-6-3-29,3 4 0,-7-4 188,-6 3 61,-10 2 0,-11 6 0,-5-1 0</inkml:trace>
  <inkml:trace contextRef="#ctx0" brushRef="#br1" timeOffset="14">11775 3118 7347,'0'-12'-1014,"0"5"1923,0-1-22,0 6-344,0-3 921,0 5-1446,0 5 0,0 1 102,0 5 1,0 6 55,0 2 1,0 4-159,0 3 0,0 0 102,0 4 1,0-3-184,0 3 0,0-4 53,0 0 0,0-1-32,0-3 1,0 0 65,0-3 1,1 1-19,3-4 1,-3-1 146,3-4 36,-3 1-547,-1-1 296,0 0-1277,0-4 568,0-2 378,0-5 0,-10 0 0,-3 0 0</inkml:trace>
  <inkml:trace contextRef="#ctx0" brushRef="#br1" timeOffset="15">11455 3118 8260,'0'-12'34,"0"5"378,0-1-54,0 6 211,0-3-152,0 5 1,1-4-111,3 0 1,0 0-97,7 4 1,0 0 104,8 0 0,1 0 0,7 0 1,2 0-3,5 0 1,5 0-62,3 0 0,-1 0-12,1 0 0,2-4 43,2 1 0,2-1-212,-6 4 1,-3-1 118,-1-3 1,-2 2-258,-2-1 0,-9-2-172,-2 1-53,-2 0-636,-4 4 458,-5 0-33,-7 0 1,-15 0 192,-5 0 0,-11 5 309,-4 3 0,-8 2 0,-3 1 0</inkml:trace>
  <inkml:trace contextRef="#ctx0" brushRef="#br1" timeOffset="16">9628 7835 8244,'-5'-12'-1944,"2"5"2327,-4-1 1,4 4 78,-1-3 0,2 4 78,-2-1-40,3-2 74,-4 5-282,5-9 134,0 8-343,0-3 0,0 6 66,0 3 0,0 3-29,0 4 0,0 4 9,0 0 1,0 6-38,0-2 0,3 6-1,1 2 1,4 1-86,-4-2 0,1 4-14,-2 4 0,-1 0 118,2 0 0,-3 2-219,-1 2 0,1-5 93,3 5 1,-3-6-239,3 2 1,-3-1-24,-1-6 1,0-1 13,0-3 0,-1 0 28,-3 0 0,3-5 121,-3-3 1,-1-2-57,1-2 1,-5 0 37,2 1 0,0-2-242,0-2 0,-1 0 156,-3-4 1,-1 4-270,1-4 0,-4-1 128,-1-3 0,0 0 359,1 0 0,1-1 0,-5-3 0,0-2 0,-4-5 0</inkml:trace>
  <inkml:trace contextRef="#ctx0" brushRef="#br1" timeOffset="17">9319 8383 8312,'7'-5'-408,"3"4"1,-4-10 1034,6 4 0,3 0-107,0 0 1,7 3-14,1-4 0,4 5-188,8-5 1,-1 2 56,0-2 1,-1-1-190,-2 5 0,0-3-148,-4 3 0,0-1-1269,-4 1 0,-4 3 1230,0-3 0,-5 3 0,2 1 0</inkml:trace>
  <inkml:trace contextRef="#ctx0" brushRef="#br1" timeOffset="18">10005 8497 8129,'0'-11'-38,"0"3"83,0 0 0,0 5 204,0-5 0,-2 4 320,-1-3 351,1 4-272,-3-2-298,5 5-52,0 0-308,0 5 1,0 3 121,0 7 0,2-1-198,1 5 0,0 0 32,4 4 1,-3 0 60,4-1 1,-2 1-135,2 0 0,2-5 61,-2-3 0,-2 2-70,2-2 0,-5 0 79,5-3 0,-4-5 48,3 1 0,-4-4 135,1 3 9,2-4-95,-5 2-1,4-5 383,-5 0-192,6 0-97,-5-5 1,4-2-119,-5-4 0,0 0 0,0-1 1,4-3-137,0 0 1,4-4 102,0 3 1,-2-3-139,2 4 1,-2 0 94,2 3 0,1 5-22,-5-1-20,-1 6 17,2-3 0,-2 5 8,5 0 0,-5 5-6,5 2 1,0 3 21,3 2 1,-3-1 3,-1 1 1,1 0-77,3 4 0,1-4 72,-1 4 0,-1-4-70,-2 0 0,2-1 49,-2 1 0,-2-5 135,2 1 1,-5-6 182,5 2 364,-5 2-193,2-4 328,0 3-211,-4-10 0,8-2-156,-5-4 1,3 0 58,-3-1 0,1-3-115,-1 0 1,-3-2-96,3 2 1,-3-3-116,-1-5 0,0 2-241,0 2 1,0-3-467,0 3 0,-3 1 378,-1-1 0,-1 7-1416,1 0 643,3 1-924,-4 4 763,5 1 215,0 1 947,5 10 0,1 1 0,5 6 0</inkml:trace>
  <inkml:trace contextRef="#ctx0" brushRef="#br1" timeOffset="19">10599 8349 8048,'-7'-12'0,"2"5"160,5-1 19,0 0 1,0 1 271,0-1 136,0 6 520,0-3-782,0 15 1,1-3-89,3 9 0,-3 1-131,3 2 0,-2 4 153,-2 4 0,3-2-211,1 6 0,0-5 8,-4 5 1,0-5-113,0 5 1,0-6 82,0 2 1,1-4-83,3-4 0,-3 2-58,3-2 1,-1-2 16,0-2 1,-1-2-79,2-2 1,-3-3 32,-1-1 1,4-3-383,-1 4-510,1-6 223,-4 9 0,2-10 810,1 3 0,-1 2 0,3 0 0</inkml:trace>
  <inkml:trace contextRef="#ctx0" brushRef="#br1" timeOffset="20">10987 8394 8122,'-1'-10'405,"-3"3"13,3 1-299,-5 6 1,6 2 171,0 2 0,-3-1-38,-1 9 1,-1-2-160,1 9 1,1 0 91,-4 4 0,0 0-57,0 0 0,-3 3 116,2 1 1,-1 3-338,2-3 0,-2 0-52,5-5 0,-4 0 32,4-3 0,-1-1-43,2-3 0,1-6 83,-1 2 0,1-6-323,2 3 117,0-5-151,0 2 59,0-5 1,4-2-87,0-1 1,1-3 0,-1-1 455,-3-3 0,9-2 0,-3-5 0</inkml:trace>
  <inkml:trace contextRef="#ctx0" brushRef="#br1" timeOffset="21">10953 8417 8122,'0'-11'0,"0"-1"-78,0 1 1,0-1-50,0 1 711,0 5-162,0-4-72,5 8 1,0 2 19,2 8 0,2 3 9,-5 5 0,5 1-120,-1 6 1,2 1-59,1 3 0,-3 2-225,-1 5 0,1-1 104,3-2 0,0 1-232,-4-6 0,3 1 32,-2-4 1,2-2-63,2-2 1,-2-2 113,-3-6 0,3 1 16,-2-1 0,-2-1-246,2-2 121,-5 2-361,7-4 137,-9 1-788,4-2 416,-5-5 773,0 0 0,-5-5 0,-1-2 0</inkml:trace>
  <inkml:trace contextRef="#ctx0" brushRef="#br1" timeOffset="22">10838 8726 8191,'2'-8'402,"1"0"0,5 1-191,7-5 0,-1 5-209,5-1 0,0 4 205,4-3 1,0 3 17,0-4 0,0 6-194,0-2 1,-1-1 102,1 1 0,-5 0-134,-3 4 0,-2 5 0,-2 2 0</inkml:trace>
  <inkml:trace contextRef="#ctx0" brushRef="#br1" timeOffset="23">11912 7972 7499,'0'11'420,"0"1"0,0 4-13,0 3 0,1 3-129,3 1 0,-3-1-150,3 1 1,1 0 95,-1 0 0,0 0-223,-4 0 1,4-1 85,-1 1 1,1-4-40,-4 0 0,0-3-109,0 3 1,0-5 37,0 1 1,0-3-74,0 0 1,0-4 43,0-1-186,0 1 152,0 3-846,0 1 528,0-1 1,0-3-421,0-1 824,0-4 0,5 7 0,2-4 0</inkml:trace>
  <inkml:trace contextRef="#ctx0" brushRef="#br1" timeOffset="24">12346 7995 8125,'0'-12'0,"0"1"0,0 3 69,0 1 393,0 4 37,0-7 78,0 9-39,-5-4-450,-1 5 1,-6 0 100,1 0 0,-5 5-231,1 2 0,-1 3 77,1 2 0,-2-1 106,-2 1 0,2-1-152,6 0 0,0 1-220,-1-1 0,1 1-7,-1-1 1,5 4 116,-1 1 1,6-1 149,-2-4 0,3 1-13,1-1 1,0-3 17,0-1 1,5 1 28,2 3 0,3 1 6,2-1 1,0-3-9,4-1 0,-2 0-18,5 0 0,0 2-19,4-5 1,-2 4 21,-2-5 0,3 3-77,-3-3 1,-3 0 66,0 5 1,-4-2-44,0 1 1,-6 4-89,-2-4 34,-3 3 0,-1 2 18,0-1 0,-5 1-16,-3-1 1,-6 0 75,-1 1 1,-5-1-38,1 1 0,-3-2 102,-1-2 0,2 0-91,2-4 0,-1 4-70,4-4 1,1-1-150,4-3 1,3 0-693,0 0 920,6 6 0,-3-5 0,5 4 0</inkml:trace>
  <inkml:trace contextRef="#ctx0" brushRef="#br1" timeOffset="25">13088 7846 8055,'-7'-7'150,"-1"-1"393,6 5 99,-4-2-42,1 0-142,4 4 1,-4-3-201,5 8 0,-1 6-6,-3 5 1,3 9 2,-3-1 1,1 8-16,0-1 0,1-1-244,-2 2 0,3-2 127,1 1 1,0 3-413,0-2 0,0-2-19,0 2 1,1-2-184,3 1 1,-1-2 53,4-5 0,1 0 124,3 0 0,5-6 129,-1-1 1,0-4-3,-3 0 0,0-2 214,3-2 1,-2-2-128,2-2 1,2-3 258,-2 3 0,4-3 94,-4-1 1,6-5 72,-2-3 1,-2-2-26,3-1 0,-1-4 102,3-1 1,-3-4 18,0 1 1,-1-6-98,1-2 0,-2-5-52,-6 2 0,1-3-11,-1-2 0,-5-4-255,-2-3 1,-3 2-96,-1-2 1,-5 1-89,-2-1 0,-3 4-28,-2 8 1,-3 2-186,0 5 0,1 5-938,6 3 603,-2 7 53,4-2 1,1 10-90,5 0 759,0 10 0,20 3 0,-1 4 0</inkml:trace>
  <inkml:trace contextRef="#ctx0" brushRef="#br1" timeOffset="26">13591 8143 8052,'0'-8'0,"0"1"470,0 4 145,0-7 313,0 9-203,0-4-575,0 5 1,1 5 95,3 3 1,-3 3-224,3 4 0,-1-1-39,0 5 1,-1-1-85,1 1 1,2 3 46,-1-3 1,0-3-66,-4-1 1,0-2-347,0-2 170,5 1-123,-4-1 196,5 1 107,-6-6 1,1-1 93,3-5 25,-3 0 0,5-1 43,-2-3 0,-1 1-82,4-4 1,0-1 165,0-3 0,3-4-87,-2-1 0,2-3 134,1 4 1,5-5-78,-1 1 0,0 1 15,-3-1 1,-1 5 2,0-1 0,-3 6 97,0 1-123,-1 6-42,5-3 1,-5 5-66,1 0 1,-4 5 73,3 2 0,-3 5-138,4 3 1,-6 0 66,2 8 0,-3-3-212,-1 7 0,4-2 55,0 2 0,0-7 108,-4 3 1,0-4-305,0 0 0,4-2-264,-1-6 617,1 1 1,-3-2-257,3-3-258,-2-2 210,3-5-626,0 0 940,-4 0 0,9 0 0,-4 0 0</inkml:trace>
  <inkml:trace contextRef="#ctx0" brushRef="#br1" timeOffset="27">14071 8166 7995,'-4'-8'1257,"0"1"-374,0 4-856,4-2 0,0 10 114,0 3 0,4 6 117,0 1 0,1 5-238,-1-1 0,-3 3 111,3 1 0,-2 0-360,2-1 0,-3 0 193,3-3 0,1-1-26,-1-3 0,0-6-60,-4 2 1,4-6-31,-1 3 1,2-5-346,-1 0-215,-2-1-173,3-2 0,-4-2 885,3-1 0,-3-4 0,4-4 0</inkml:trace>
  <inkml:trace contextRef="#ctx0" brushRef="#br1" timeOffset="28">14059 7938 7995,'-11'-12'476,"4"-4"1,2 3 401,5-2-1847,0 7 641,0 3 0,5 5 328,3 0 0,7 5 0,3 1 0</inkml:trace>
  <inkml:trace contextRef="#ctx0" brushRef="#br1" timeOffset="29">14493 7721 8107,'-6'-12'28,"-1"6"972,4 2-554,1 3 1,-4 6-169,2 2 0,3 10 56,-3 6 1,3 5-94,1 6 1,0 4-66,0 0 0,0 5-47,0-1 0,4 2-171,-1 2 0,6-4-452,-1 0 1,1-7 317,-2 0 0,4-2-70,-4-7 0,0 1 24,0-4 0,-4-4-29,0 0 1,-1-5 56,-2 1 0,4-2-162,-1-2 1,1 1 40,-4-1 0,-1-3-111,-3-1 1,2-3-394,-6 4 819,0-6 0,2 8 0,1-3 0</inkml:trace>
  <inkml:trace contextRef="#ctx0" brushRef="#br1" timeOffset="30">14242 8234 8141,'0'-11'-951,"5"0"1164,1-1 1,6 5 525,-1-1 1,4 5-295,1 0 0,4 1-205,-1 2 1,6 0-402,2 0 1,5-3 133,-2-1 1,2 0-856,-2 4 0,2 0 882,-5 0 0,-1 5 0,-3 1 0</inkml:trace>
  <inkml:trace contextRef="#ctx0" brushRef="#br1" timeOffset="31">14699 8200 8124,'0'-7'1239,"0"-1"-920,0 5 1,-2-2 236,-1 5 153,1 0-385,-3 0 1,5 5-147,0 3 1,-4 7-107,1 4 0,-1-1-55,4 1 0,0 0-54,0 4 0,0-4-346,0 0 0,5-5 204,2 1 1,4-2-90,0-2 0,0-1 76,1-2 0,3 1 78,0-5 0,6 0 62,-2-4 1,-2 0 31,3 0 0,-3-5 108,2-3 1,3-2-98,-3-2 0,1 0 141,-1-4 0,-2 4-67,-6-4 1,1-1 128,-1-2 1,-5-2-96,-2 2 1,-4-2-173,-4 2 0,-3-2 124,-8 2 1,-3-1 13,-5 5 1,-4 0-470,1 3 0,-9 2 172,5 2 1,-4 3-767,7 5 1,2 2 0,6 1 997,2 4 0,6 4 0,-1 1 0</inkml:trace>
  <inkml:trace contextRef="#ctx0" brushRef="#br1" timeOffset="32">15076 8132 8014,'0'-8'1576,"0"0"-1516,0 6 0,0 6 221,0 7 0,1 7-328,3-3 0,-2 5 95,6-1 1,-6-1-158,2 1 1,1 0 85,-1 4 0,4-1-95,-5-3 0,1-3-10,-4-4 1,4-1-249,0 0 72,0 1 199,-4-1 526,0-4-287,0-2 0,0-7 278,0-1-296,0-4 1,0-5 75,0-4 1,0 4 7,0-4 1,0-1-57,0-2 0,5-3-74,2-1 0,0-1-102,0-2 1,1 0-201,3-4 0,1 4 89,-1 0 0,2 7-194,2 3 0,-2 5 128,2 3 0,3 3-375,1 5 1,2 0 49,2 0 1,0 7 533,0 4 0,-5 0 0,-2 6 0</inkml:trace>
  <inkml:trace contextRef="#ctx0" brushRef="#br1" timeOffset="33">15498 8132 7992,'0'-8'0,"0"0"732,0 6-432,0-3 1,0 6 63,0 3 1,1-2-86,3 6 1,-3 3-75,3 5 1,1 0-43,-1-1 1,4-1 90,-4 5 0,-1-3-224,-3 3 1,4-4 109,0 4 1,0-5-210,-4 1 1,0-2-159,0-2-77,0 1 267,0-1 1,0-3-256,0-1 207,0-4 94,0 2 101,0-5-118,0-5 136,0-2 0,0-4-64,0 0 0,4-2 12,-1-2 1,1 2-65,-4-2 1,4-2-3,0 2 1,3-4-87,-3 4 0,4 0 139,-4 3-105,5 1 53,-3-1-57,0 1-29,4 5 32,-8 0 1,7 12-31,-6 1 0,2 0-7,-1 0 1,-2 1-81,1 3 0,2 1 72,-1-1 0,1-1 2,-1-2 0,-1 1-54,4-6 232,-4 6-82,7-7 144,-4 3 0,2-5-128,-1 0 0,-3 0 82,4 0-70,0-5 0,3 0-14,0-3 0,-3-2 32,0 2 0,-1-2-35,5-1 0,3-1 20,0 1 1,0-1 10,-3 1 1,-1 1 3,1 2 1,-5-1 50,1 5 1,-4 1 124,3 3-192,-4 0 1,3 5 29,-2 2 0,-3 3 9,3 2 1,-3 1-18,-1 2 0,0 1 37,0 3 1,2 7-99,1-3 0,-1 1-136,1-5 0,-1 1 31,-2-5 0,1 2-242,3-2 1,-3-6-743,3 2 450,-3-2-1173,4 3 1811,-4-1 0,10 0 0,-5 1 0</inkml:trace>
  <inkml:trace contextRef="#ctx0" brushRef="#br1" timeOffset="34">16492 7652 8201,'0'-6'-2074,"0"-1"3428,0 3-385,0 3-445,0-4-40,0 5-254,-5 0 1,0 1-73,-3 3 1,-1 3 90,5 4 0,-5 0-34,2 1 1,-3 1-2,-2 2 0,2-1-143,2 5 0,-3 4 16,0 3 0,-1 6-95,-3-2 1,1 3-73,-1 2 0,2 0 52,-2 3 0,3-2-126,5 2 0,-2-4 63,5-3 1,0 2-43,4-3 0,0-2 2,0-1 0,5-3-118,3-1 1,2-1 167,2 1 1,-1-5 29,0-3 1,1 2 210,-1-2-164,1 0 0,-1-3 135,1-1 0,-5-3-97,1-1 0,-4-4-13,3 1 0,-3-2 9,4 2 0,-5-3-905,5 3-279,-5-3 1154,2-1 0,-5 0 0,0 0 0</inkml:trace>
  <inkml:trace contextRef="#ctx0" brushRef="#br1" timeOffset="35">16686 8029 7953,'0'-12'241,"0"1"626,0 0-504,5-1-197,-4 1 465,4 4 161,-5-3-632,0 9-68,-5-4 1,3 10-55,-6 3 1,0 6 66,-3 1 0,0 9-153,-1-1 1,1 3 19,-1 1 0,2-3-148,3 3 1,2 1 110,5-2 0,0 1-293,0-4 1,0-2 125,0-2 0,5-1 10,2-3 1,3-2-72,2 2 0,3-6 109,0-1 1,2-6 195,-2 2 0,-1-3-157,5-1 1,-1 0 232,1 0 0,2-5 83,-2-2 1,-1-3 97,1-2 1,-5-3-60,1 0 0,-2-6 45,-2 2 0,-3-2 190,0-2 1,-6 0-139,2 0 0,-4-5-116,-4-2 0,-6-3 0,-5-1 1,-5 1-330,1 2 0,-7 5-42,-1 7 0,1 2-524,3 6 1,1 4 63,3 4 0,-1 4-1055,5 6 1695,0 6 0,3 10 0,1 0 0</inkml:trace>
  <inkml:trace contextRef="#ctx0" brushRef="#br1" timeOffset="36">17063 8371 8000,'-7'-11'540,"2"5"-86,5 1 409,0 5-578,5 0 1,-3 1-54,2 3 1,-3 2 36,-1 5 1,0 2-29,0 2 0,0 2-264,0 2 0,-1 3 128,-3-3 1,-1-2-466,-3 2 1,-1-5 205,5 2 1,-5-4-616,2 0 1,2-1 370,1 0 0,-1 1 398,1-1 0,0 1 0,4-1 0</inkml:trace>
  <inkml:trace contextRef="#ctx0" brushRef="#br1" timeOffset="37">17257 7938 7970,'0'-18'16,"1"3"-352,3 7 253,-3-2 1200,4 3-208,-5 1-459,0 1 1,0 6-282,0 3 1,0 6 35,0 5 0,0 7-128,0 1 1,0 0 149,0 3 0,4-2-272,0-1 0,0 0 81,-4 0 1,0-1-278,0-3 0,0 1 52,0-5 1,0 0-45,0-3 1,0-1 133,0 1 1,0-5-16,0 1 64,0-6-54,0 3 309,0-5 0,-4-1-143,0-3 1,0 2 283,4-6-246,0 1 1,2-4 15,1 4 0,0-2-48,5 5 0,-1-3 13,5 3 0,-5 0-50,1 4 1,1 0 41,6 0 0,-2 0-126,2 0 1,1 4-8,0 0 0,3 3 22,-4-3 0,1 5-150,0-2 0,-4 4 115,3 0 1,-6 0-147,-1 1 1,-2-1 49,2 1 0,-3 0-20,-5 4 1,0-4 15,0 4 1,-4-4 1,0 0 1,-8-1 95,0 0 1,-3 1 92,0-1 1,1-4-70,-5-4 1,1 3-38,-1-3 0,1 1-268,3-4 1,2 0 87,-2 0 1,1 0-113,-1 0 0,5 0 380,-5 0 0,4 0 0,-5 0 0</inkml:trace>
  <inkml:trace contextRef="#ctx0" brushRef="#br1" timeOffset="38">17234 7915 8088,'0'-12'0,"0"5"0,0-1 0,4 4 19,0-3 334,0 4 47,1-7 1,1 7-120,5-4 0,1 4-161,-1-1 0,4 3 106,1 1 1,4 0-106,-1 0 1,3 0-43,0 0 1,5 0-126,0 0 0,-1 0 62,-3 0 1,4 0-45,-1 0 1,0 0-515,-7 0 0,1 0 247,-5 0 0,1 0-1181,-5 0 1476,-5 0 0,5-5 0,-5-1 0</inkml:trace>
  <inkml:trace contextRef="#ctx0" brushRef="#br1" timeOffset="39">17771 7732 8157,'0'-11'141,"0"3"0,0 0 402,0 6 951,0-3-394,5 0-485,1 3 1,6 1-7,-1 5-427,1 10 0,4-5 106,3 10 1,1 1 14,-1 7 1,3 2-229,-3 5 0,1 5 106,-1 3 1,2 1-138,-6-1 0,-1 3 55,-7-3 1,-1 1-778,-6-1 1,0-3 61,0-5 1,0-1-211,0-2 0,-2-3 207,-2-6 0,-2 1-280,-5 0 0,-1 0 899,1 0 0,-6 0 0,0 0 0</inkml:trace>
  <inkml:trace contextRef="#ctx0" brushRef="#br1" timeOffset="40">9628 11535 8265,'0'-6'-1176,"-5"-4"1455,3 3 0,-3 0 551,5-1-275,0 5 408,0-7-190,0 9-139,-5-4-400,4 5-37,-4 0 0,5 1-129,0 3 0,0 4 132,0 7 0,0 3-56,0 4 0,0 1-37,0 0 0,1 5-91,3 3 1,1 2 16,3 1 1,2 0-114,-3 0 0,0 2-211,0 2 1,1-6 134,3 2 1,-3-2-173,0 2 1,-4-4 107,3 1 1,-4-6-172,0 2 0,-1-3 25,-2-1 0,0-4 123,0 0 0,-2-4 133,-1 4 1,0-5-79,-4 1 0,3-3-8,-4-5 0,2 4 40,-2-4 1,-2-1-779,2 2 555,-2-5 1,-1 2 378,-1-5 0,-4 0 0,-2 0 0</inkml:trace>
  <inkml:trace contextRef="#ctx0" brushRef="#br1" timeOffset="41">9388 12083 8157,'-6'0'525,"1"0"0,6-1 33,3-3 1,7 3-121,8-3 0,4-1 181,4 1 0,6-1-144,5 1 1,5 2-227,-1-6 0,-2 6-186,2-2 1,-9-1 134,1 1 0,-11 0-690,0 4 1,-4 0 358,0 0 1,1 0 132,-4 0 0,-1 0 0,-4 0 0</inkml:trace>
  <inkml:trace contextRef="#ctx0" brushRef="#br1" timeOffset="42">10165 11980 8187,'-7'-11'560,"2"0"-131,5 4 433,0 2-247,0 5-282,0 5 0,0 3-88,0 7 1,0-1 31,0 5 0,1 0-52,3 4 0,-1 0-132,4 0 0,1 0-136,3-1 1,-3 1 87,0 0 0,-1-1-237,5-3 1,-5 1 116,1-5 1,-2 0-98,2-3 1,1-5-7,-5 1 1,1-5 80,-2 0 82,-1 4 8,3-6 0,-5 3 149,0-8 0,4 1-82,-1-4 0,1-1 45,-4-3 0,0-2-63,0-2 0,1 1-37,3-5 0,-2 4 40,1-4 1,-1 1-131,-2-1 0,3-1 44,1 4 1,0-3 17,-4 4 1,1 0-64,3 3 73,-3 1 0,10 5-51,-4 2 0,-1 3 44,2 1 0,0 5-208,3 2 0,-3 9 45,-1 3 0,1 1-97,3-1 0,1 2 112,-1-2 1,-3-1-14,-1 1 0,1-5 88,4 1 0,-5-6 17,1-1 0,-4-4 482,3 3-303,-4-4 0,3 2 761,-2-5-622,-3 0 0,4-5 357,-5-3 1,1-2-149,3-1 1,-2-1-23,1 1 0,-1-1-175,-2 1 1,0-4 23,0 0 1,0-6-366,0 2 1,0-2 100,0-2 1,0 0-514,0 0 0,0 2-40,0 2 0,0-2-277,0 6 0,0 0-465,0 3-641,0 1 952,0 0 1,5 0 969,2 4 0,3 2 0,2 5 0</inkml:trace>
  <inkml:trace contextRef="#ctx0" brushRef="#br1" timeOffset="43">10770 11889 8070,'0'-11'0,"0"-1"202,0 1 149,0-1-130,0 1 0,-1 0 247,-3-1 592,3 6-179,-5-4-476,6 8-212,0-3 1,0 14-51,0 3 0,0 7 48,0 0 0,0 6-69,0 2 0,0 4 1,0 0 1,0 2 15,0 1 0,0-1-260,0-2 0,4 2 84,0-3 1,0-2-101,-4-1 1,1-5 5,3-2 0,-3 0-2,3-5 1,-1 2 31,0-2 0,0-6-317,5 2 236,-6-2 0,4 1-33,-2-2-772,-3-3 332,5-5 150,-6 0 0,-6 0 0,0 0 0</inkml:trace>
  <inkml:trace contextRef="#ctx0" brushRef="#br1" timeOffset="44">10987 11969 8104,'0'-11'307,"0"-1"593,0 1-483,0-1-321,0 1 338,5 5 0,-4 6-136,3 7 0,-3 5-259,-1 3 1,0 3 141,0 4 0,0 5-20,0 0 0,0 1-51,0-2 0,0-2-225,0 3 1,0-3-73,0-1 0,2-5-74,1-3 1,-1-2 85,1-2 1,-1-3-332,-2-1-384,0-4 283,5 2 9,-4-5 302,4 0 0,-5-1-959,0-3 1255,0-2 0,-5-11 0,-1-1 0</inkml:trace>
  <inkml:trace contextRef="#ctx0" brushRef="#br1" timeOffset="45">10907 12015 8102,'0'-12'4,"0"1"1,0-1 360,0 1-62,0 0 1,4-1 103,0 1 0,4 3-203,0 1 0,2 3 15,2-4 0,3 2 3,0-2-126,5-2 1,-2 9 55,5-3 0,-1 3-100,-3 1 0,1 0-215,-5 0 0,0 0 104,-3 0 0,-1 4-13,1-1 1,-2 6-14,-3-1 1,-2 2-89,-5 1 0,0 5 64,0-1 1,-1 0-49,-3-4 1,-3 5 129,-8-1 1,-2 0-10,-2-3 1,1-1 80,3 0 1,2-3-86,-2 0 1,2-5 301,2 5-178,0-5 318,-1 7-177,6-9-153,1 4 0,6-5 1,3 0 0,2 4 10,6 0 0,3 1-76,0-1 0,0-3-21,-3 3 1,3-2-35,0 2 0,2-1 76,-2 4 0,-2-3-32,2 4 1,-3-1 18,0 5 1,-1-1-124,1 0 1,-5 1 51,1-1 1,-6 1-11,2-1 1,-2 1 50,-2-1 0,-2 0-17,-2 1 1,-2-2 225,-5-2 1,-5 0-137,1-4 0,-4 4 154,4-4 1,-4 0-134,4-4 1,-4 3-256,3 1 1,-3 0-207,4-4 0,0 0-1405,4 0 1787,4 0 0,-3-5 0,4-1 0</inkml:trace>
  <inkml:trace contextRef="#ctx0" brushRef="#br1" timeOffset="46">11992 11638 7987,'-6'-8'2,"2"1"1,1 0 113,-1 0 46,3-3 177,-4 3 331,5 1 195,0-4-132,0 8-469,0-3 0,0 8-70,0 4 1,0 2 35,0 10 1,4 0-102,0 4 1,-1 4 100,-3 0 1,4 0-86,0 0 1,0-1-26,-4 4 0,0-5-233,0 2 1,4-3-187,0-1 0,-1-1 210,-3-3 0,0-3-222,0-5 1,2 1 140,1-1 1,-1-3-467,1 0 1,-1-5 112,-2 5 0,1-5-641,3 0 1164,-3-1 0,9 3 0,-3 1 0</inkml:trace>
  <inkml:trace contextRef="#ctx0" brushRef="#br1" timeOffset="47">12380 11524 8158,'7'-12'-54,"3"1"0,-5-1-108,2 1 384,4 5 0,-9-3 1024,6 5-843,-6-5 0,3 7 124,-5-6-384,0 5 1,-5-2 13,-2 5 1,-5 4-43,-3 0-63,-3 10 1,-5-7 163,1 9 1,-1-2-41,0 1 0,1 3-143,3 4 1,3-2 99,4-1 1,2-4-171,3 4 0,1-5-5,6 1 1,0-2-136,0-2 0,2 1 159,2-1 1,2-1-73,5-2 1,1 2 157,-1-3 1,4 2-85,1-1 0,4 2 143,-1-2 1,1-2-62,-1 2 1,2-4-119,-6 3 1,4 1 106,-4 3 0,0 1-248,-3-1 1,-2 0 0,-2 1 1,0-1-4,-4 1 0,0-1 92,-4 1 1,0-1 17,0 0 1,0 1 31,0-1 1,-5 1-37,-3-1 1,-6-3 138,-1-1 0,-1 0 20,0 0 1,2 2 104,-5-5 0,2 1-221,-2-1 1,2-3-164,6 3 0,-1-3-929,1-1 0,3 0 1138,1 0 0,4 0 0,-2 0 0</inkml:trace>
  <inkml:trace contextRef="#ctx0" brushRef="#br1" timeOffset="48">13294 11432 8108,'0'-11'-428,"1"-2"477,3-2 1,-3 6 831,3-2-372,-3 2 335,-1-3-306,0 6 1,-1 1-161,-3 5 1,3 6-132,-3 6 1,2 4 19,-2 7 0,3 1-127,-3 3 0,1-2 9,-1 6 0,3-5-104,-3 5 1,3-5 74,1 5 0,0-5-127,0 5 1,0-6-332,0 2 0,1 1 200,3-1 1,1-1-365,3-3 0,2-5 217,-2-3 1,0-2 8,0-2 1,2 1 121,-2-1 1,2-5 172,1-2 0,1-1-47,-1 0 0,4-1 165,1 2 0,-1-4-5,-4-4 0,5 1-78,-1-4 0,1-2 138,0-7 1,-3 4-31,7-3 1,-5-3-34,4-1 1,-5-3-64,1-1 0,-4-1 0,-3-2 0,2 0-13,-2-4 0,-3-1-1,-1-3 1,-3 1-62,-1 3 1,-1-7 57,-3 3 1,1 1-382,-4 2 1,3 7 143,-4 1 0,6 2-795,-2 5-53,3 1-439,1 4 940,0 4 1,1 4 534,3 6 0,2 4 0,6 4 0</inkml:trace>
  <inkml:trace contextRef="#ctx0" brushRef="#br1" timeOffset="49">13796 11604 8083,'7'-5'-258,"-2"3"481,-5-3 0,0 6 693,0 3-573,0 3 1,0 4-136,0 0 0,0 2-16,0 2 0,0-2 59,0 2 0,-1-1-127,-3 1 1,2-2-157,-1 2 1,1-2 82,2-2 1,0-3-140,0 0 67,0-1 39,0 0-60,0-2 145,5-5 44,-3 0-48,8 0 1,-8-5 5,6-3 1,-4 0 13,3-3 0,0 2 110,0-6 1,4 1-231,-4-1 0,3 1 96,2-5 0,0 4-182,4-5 1,-4 5 101,4-4 0,0 5-110,-1-1 0,1 6 89,-5 2 0,0 4 53,1-1-42,-1 3 0,-1 6-7,-2 3 0,1 7-32,-5 4 1,0 2 46,-4 2 1,0 0-286,0 0 0,0 0 96,0 0 0,0 1-222,0 2 1,0-5 92,0 2 0,0-7-285,0 3 205,0-5 305,0 3 236,0-6-166,0-5-735,5-1 348,-4-5 397,4 0 0,0 0 0,1 0 0</inkml:trace>
  <inkml:trace contextRef="#ctx0" brushRef="#br1" timeOffset="50">14265 11661 7900,'0'-12'3,"0"1"0,0 3 321,0 1-281,0 4 1,0-1 752,0 8 1,0 2-295,0 6 0,0 4-147,0 3 0,0 3-160,0 1 1,0 0-30,0-1 0,0 5-143,0 0 0,0-4 145,0-4 0,0-5-229,0 1 1,0-2-113,0-2 1,0-3-80,0-1 1,1-4-505,3 1-579,-3-3 670,4-1 1,-4 0 664,3 0 0,-3-5 0,5-2 0</inkml:trace>
  <inkml:trace contextRef="#ctx0" brushRef="#br1" timeOffset="51">14230 11375 8021,'0'-11'321,"0"-1"401,0 1-842,0-1 45,0 6-152,0 1 0,0 6-596,0 3 823,0 2 0,5 6 0,2-1 0</inkml:trace>
  <inkml:trace contextRef="#ctx0" brushRef="#br1" timeOffset="52">14721 11352 8009,'0'-11'-105,"-1"1"73,-3 2 0,3-2 172,-3 2 0,-1 2-57,1-2 1,-1 2 224,2-2 0,1-2 116,-2 3 0,-1 0 261,2 0-343,-1 4 347,-1-2-240,3 5 1,-3 6-127,5 6 0,0 7-67,0 11 0,0 2-151,0 10 1,4-4 121,0 4 1,4 0-218,-5 3 1,2-3-158,-1 0 0,3-1-197,4 1 1,-3-3-7,-1-5 0,0-1 151,0-2 1,2-3-204,-5-5 1,4-4 105,-5 0 1,1-5-849,-4 1 314,0-3 2,0 0 0,-1-6 64,-3-2 764,3-3 0,-14 4 0,2 2 0</inkml:trace>
  <inkml:trace contextRef="#ctx0" brushRef="#br1" timeOffset="53">14470 11695 7998,'7'-5'0,"4"0"0,0-3 0,2-1 598,6 6 1,0-1-148,4 4 1,-1 0-301,-3 0 1,6 0-209,-2 0 0,2 0-348,-2 0 0,-4 0-41,0 0 1,-1 0-990,1 0 1435,3 0 0,-10 0 0,5 0 0</inkml:trace>
  <inkml:trace contextRef="#ctx0" brushRef="#br1" timeOffset="54">14961 11661 7998,'-6'0'1330,"-4"0"-960,2 0 1,2 4-112,-2-1 0,2 6-30,-2-1 1,-1 3-158,6 4 1,-1-1 97,4 5 1,0-5-220,0 2 1,0 0 115,0-1 0,1 4-112,3-3 1,2-1-44,6-4 1,-1-1-195,0-2 1,1-3 147,-1-5 1,5 0 117,-1 0 0,4-1 227,-4-3 1,4-2-135,-4-6 1,4 1 103,-3-1 0,-1 1-60,-4 0 0,-3-5 13,-1 1 0,-4-1-61,1 0 1,-4 4 6,-4-4 1,-6 0-142,-5 1 0,-6 0-235,2 3 1,-6 2-154,-2 2 1,-1-1-331,2 6 0,2 0-1113,-3 7 1892,8 2 0,-3 6 0,5-1 0</inkml:trace>
  <inkml:trace contextRef="#ctx0" brushRef="#br1" timeOffset="55">15213 11649 6563,'0'-6'2936,"0"-4"-2249,0 9-105,0-5-64,0 6-294,0 6 1,3 0-161,1 5 1,1 5 51,-1-1 1,-3 5-94,3-1 1,1-1 62,-1 1 0,4-4-208,-5 4 0,3-5-156,-3 1 193,-1 3 0,4-5-195,-2 2 176,-3-7 225,4-3-157,-5-5 431,0 0-264,0-5 1,0-2-96,0-4 1,0-1-28,0 1 0,0-2 69,0-2 0,0 1-204,0-5 1,4 4 92,0-4 0,5 0-317,-2-4 1,3 0 104,2 0 0,0 2-210,4 2 1,-4-2-47,4 6 1,-2 1 128,1 7 1,-2 0-248,2 3 1,-4 4-39,-3 0 657,2 5 0,-4 7 0,6-1 0</inkml:trace>
  <inkml:trace contextRef="#ctx0" brushRef="#br1" timeOffset="56">15544 11729 7869,'0'-11'498,"0"-1"-216,0 1 1,1 1-126,3 2 35,-3-2 1,5 5 618,-2-3-247,-2 3-489,3 5 1,-5 2 40,0 1 1,0 4-90,0 4 0,0 1 66,0-1 1,0 0-270,0 1 0,0 3-12,0 0 1,0 0 120,0-3 1,3-1-132,1 1 0,1-5 39,-1 1 291,-3-5-165,10 7 254,-5-9-113,5-1 0,1-5 96,-1-3 0,-3-2-65,-1 2 1,-3-2-63,4-1 1,-4 1-20,3 2 0,-3-2 33,4 2 0,-6-2-190,2-1 118,2-1 0,-1 1-11,3 0-40,-3 4-229,0 2-30,-4 5 223,10 5 0,-10 2-124,3 4 0,1 0 79,-1 1 1,3-1-154,-3 1 0,5-5-173,-2 1 273,4-1 0,0 0 88,0-3 0,1-3 15,-1-1 1,1 0 227,-1 0 0,1-5-99,-1-3 1,0 2 178,1-2 0,-1 1 45,1-5 45,-1 1 1,1-1-42,-1 1 1,-3 0 78,-1-1 1,-3 2-147,4 2 0,-5-1-63,5 6 0,-4-5-209,3 4 1,-3 0 95,4 4 1,-6 2-138,2 2 0,-3 3 51,-1 8 1,0-2-85,0 2 1,0 3-148,0 1 1,0 3-94,0 0 0,-3-2-221,-1-1 0,-1 0-1121,1 3 1701,3-4 0,-4 4 0,5-4 0</inkml:trace>
  <inkml:trace contextRef="#ctx0" brushRef="#br1" timeOffset="57">16663 11033 8017,'4'-8'-113,"0"0"170,-1 6 70,-3-3 342,0 0 108,6 3 243,-5-3-155,4 5-199,-5 0-197,0 5 0,-1-1-11,-3 8 1,1-2-103,-4 9 0,-1 0 20,-3 4 1,-1 1 28,1 2 0,-1 1-54,1 7 0,0-2-158,-1 6 0,1-2-103,-1-2 1,5 1 82,-1 4 0,5-4-140,0 3 0,-2-6 64,1-2 1,0-1-112,4 2 1,0 1-10,0-6 1,1 1 42,3-4 0,-1-4 107,4 0 1,1-1-11,3 1 1,1-2 137,-1-1 1,1-4-126,-1 4 1,0-4 213,1 0 1,-2-5 40,-2 1 182,2 0-234,-4 3-113,5 0-70,1-4 0,-5 2-379,1-6-1072,-5 1 719,2-4 782,0 0 0,1 0 0,6 0 0</inkml:trace>
  <inkml:trace contextRef="#ctx0" brushRef="#br1" timeOffset="58">16891 11387 7915,'-1'-11'-138,"-3"4"162,3-3 231,-4 8 0,4-3-78,-3 5 1,1 2 146,-4 1 1,3 4-111,-4 4 1,5 2-143,-5 2 0,4 3 40,-3 5 1,0 0-61,0-1 0,-2 5-114,5 0 0,-1-1 79,1-3 0,3-1-123,-3-3 0,4 1 39,4-5 1,2 1-42,6-5 1,-1 0 113,0 1 0,2-6-90,2-2 1,-1-3 163,5-1 1,-4 0 143,5 0 0,-3-1-112,2-3 1,3-2 95,-3-6 1,1 1-21,-1 0 1,2-5-53,-6 1 1,0-4 100,-4 4 1,0-5-103,-4 0 0,2 0-17,-5 1 1,0-6-78,-4 2 0,-5-2-153,-3 2 0,-6-4 52,-1 0 0,-9 2-138,1 6 0,-4 0-234,1 8 0,-4 2 202,-4 9 0,1 0-502,3 0 1,2 5 168,5 2 0,1 7 563,3 2 0,3 4 0,4-2 0</inkml:trace>
  <inkml:trace contextRef="#ctx0" brushRef="#br1" timeOffset="59">17211 11786 7994,'12'-6'253,"-5"1"199,1 5 372,-6 0-443,9 0 1,-10 1 40,3 3 1,-3 6-223,-1 5 0,0 4 28,0-3 0,0 4-207,0-1 0,-5 3 81,-3 0 1,-2-3-299,-1 0 0,3-1 142,0 1 0,2-2-710,-2-6 1,0 1-533,4-1-162,0 0 1458,4 1 0,0-1 0,0 1 0</inkml:trace>
  <inkml:trace contextRef="#ctx0" brushRef="#br1" timeOffset="60">17531 11329 7922,'0'-17'0,"0"0"497,0 6-45,0-1-219,0 1 412,0 5 432,0 1-196,0 5-598,-5 5 0,4 1 33,-3 5 1,3 5-81,1-1 1,0 5-88,0-1 0,0 3 73,0 1 1,3-1-170,1 1 1,0 1-57,-4 3 1,4-3-102,0 3 0,-1-3-16,-3-1 0,4-4-107,0 0 0,0-4-37,-4 4 1,0-5-91,0 1 263,0-2 14,0-2-222,0 1-166,0-6-417,0-1 261,0-5 1,0 5 0,0 2 0</inkml:trace>
  <inkml:trace contextRef="#ctx0" brushRef="#br1" timeOffset="61">17668 11341 7942,'6'-23'0,"3"5"252,-5 3-238,5 2 870,-3 2-361,1 5 75,-2 1 1,-5 10-222,0 2 1,0 8-153,0 5 0,0-3-100,0 2 1,-2 0-3,-1 4 1,1 0-125,-1 0 0,1-4 137,2 0 1,0-5-306,0 1 0,0-2 44,0-2-299,0 1 113,0-1 273,0-5 77,0-1 291,5-5-258,2 0 0,4 0-61,1 0 1,-1-3 130,0-1 0,1 0-27,-1 4 1,1 0 62,-1 0 1,1 0-94,-1 0 0,2 0-30,2 0 0,-2 4-39,2 0 1,-3 5-137,0-2 1,-4 0 55,-1 0 0,-1 1 63,2 3 1,1 2-224,-5 2 0,0-2 27,-4 2 0,0-1-83,0 1 1,-2-2 37,-1 2 0,-4-1-103,-4 1 0,-2-6 67,-2 3 1,1-4 91,-5 4 1,4-6 147,-4-2 1,5 1-75,-2-1 0,0 0-180,1-4 1,-2 0-23,2 0-168,2 0 0,-2-2-168,7-1 650,-2 1 0,4-8 0,-6 4 0</inkml:trace>
  <inkml:trace contextRef="#ctx0" brushRef="#br1" timeOffset="62">17714 11341 8321,'-7'-12'323,"2"1"0,7 1-896,1 2 1,0 2 795,5 2-105,-6 3 0,8-5 157,-2 2 0,2 2 276,1-1 1,2 0-354,2-1 1,-1 3-153,5-3 0,0 3-507,4 1 1,-1-1 239,-3-3 1,2 3-108,-2-3 0,-2 3 328,-2 1 0,-2-6 0,-2 0 0</inkml:trace>
  <inkml:trace contextRef="#ctx0" brushRef="#br1" timeOffset="63">18125 11124 8116,'0'-6'854,"5"1"0,-2 5-393,4 0 1,-3 1 30,4 3 0,-2 2 65,2 5 1,2 6-177,-3 2 0,0 4 33,0 3 1,1 4-88,3 4 0,1 0-237,-1 0 1,-3 4 58,-1 0 0,0 2-2,0-2 0,2-3-199,-5 3 1,0-2 78,-4-2 1,-1 1-353,-3-1 1,-3-5 137,-4-2 1,0 1-751,-1-2 1,-4 1 436,-3-4 1,-3-4-2157,-1 0 2656,-5 0 0,4 4 0,-4-1 0</inkml:trace>
  <inkml:trace contextRef="#ctx0" brushRef="#br2" timeOffset="64">10324 10507 8376,'-11'0'-425,"3"0"-486,1 0 677,4-5 425,-2 4 265,0-4-163,4 0 125,-4 3-208,5-3 657,0 5-858,5 0 1,-3 0 115,6 0 1,1 0-148,6 0 0,3 0 130,5 0 1,0 0-82,-1 0 1,6 0 39,3 0 1,3 0-68,4 0 0,-2 0 22,2 0 0,2-3-1,2-1 1,3 0-162,0 4 0,1-4 105,0 0 1,-2-3-85,-2 3 1,2 0 60,-2 4 0,3-4 12,0 0 1,0-1 60,-3 2 0,2 1 9,-2-1 0,2-3-22,2 3 0,-2-5 13,-2 4 1,0-1 13,-8 1 1,2 2-24,-9-6 1,-1 6 54,-3-2 1,-5 3-42,-3 1 0,-2-4-443,-2 0-473,-4 0 896,-2 9 0,-16 2 0,-1 4 0</inkml:trace>
  <inkml:trace contextRef="#ctx0" brushRef="#br2" timeOffset="65">11741 8840 8506,'-2'6'-2037,"-1"-2"2022,1-3 0,-3 0 136,5 3 567,-5-2-273,4 3 235,-4-5-423,0 0 0,2 0 386,-4 0-141,4 0 285,-2 0-243,5 0-264,-5 5 1,4-3-130,-3 6 0,3-4 124,1 3 0,0 1-166,0 3 1,0 1 57,0-1 0,0 1 37,0-1 0,0 4 9,0 0 0,0 6 10,0-2 0,0 4 5,0 3 0,3 0-20,1 4 1,1 1 34,-1 3 1,-1 0-26,4 0 1,-3 2-64,4 2 0,-5-1-16,5 5 1,-4-8-187,3 4 0,0-4 99,0 8 0,4-5 37,-4 1 1,0-3-132,0 0 0,-1 3 43,2 0 0,1 0-195,-5-4 1,0 2 110,-4 2 1,3-3-59,1 3 0,0-6 140,-4-1 1,0-5 58,0 5 1,0-6-18,0 2 0,-4-3 126,0-1 0,1 0-144,3-1 1,0 0 3,0-3 0,0 1 22,0-5 1,0 5 15,0-5 1,0 0-190,0-4 119,0 1 0,0-1-137,0 1 0,1-6-225,3-2-64,-3 2 0,5-5-398,-2 3 194,-3 3-99,4-6 1,-3 4-41,2-5 804,-3 0 0,4 0 0,-5 0 0</inkml:trace>
  <inkml:trace contextRef="#ctx0" brushRef="#br2" timeOffset="66">11752 8920 8476,'8'-2'495,"-1"-1"0,-3 1-61,4-1-184,-1-4 1,5 6-171,-1-3 1,4 2 130,1-2 1,4 3-131,-1-3 0,4 2-26,3 2 0,5-3 31,7-1 1,-1 0 53,5 4 0,0 0-56,3 0 0,1 0-278,0 0 0,-1-4 226,1 0 1,0 1-137,-1 3 1,0 0 101,-3 0 1,2 0-142,-2 0 1,-7 0 48,0 0 1,-5-4-48,1 0 0,-9 0 61,-6 4 0,-4 0-296,0 0-82,-6 0 295,-1 0-334,-5 5 192,-5-3 0,-1 6-725,-6-4 1030,6 0 0,-4 1 0,4 1 0</inkml:trace>
  <inkml:trace contextRef="#ctx0" brushRef="#br2" timeOffset="67">12951 8943 8196,'-10'-2'-656,"2"-2"0,2 3 1202,2-3-264,3-2 0,-4 4 487,5-6-192,0 5-181,0-7 1,4 8 291,0-6-50,-1 6-242,-3-4 117,0 6-404,-5 0 271,-1 0-306,-5 6 62,-1 0 0,2 5-143,2 1 0,0 0 59,4 4 1,0-2 61,4 5 0,0 0 101,0 3 0,0 1-91,0 0 0,0 5-66,0 3 1,0-2 79,0 1 1,0 1-91,0 3 0,0 0 38,0 0 1,0-1-98,0-2 0,4 6 54,0-3 0,3-1-114,-3-3 0,4 0 42,-5 0 1,5 3 67,-4-3 1,3 0-156,-3 0 1,4-1 133,-4 2 0,3 4-91,-3-4 1,0 4 67,-4-4 1,0-2-15,0 1 0,0-4 1,0 0 1,4 1 1,-1-4 0,3 2-174,-3-6 180,-1 3-1,3-4 1,-4 2-162,3-5 0,-3 2 133,3-2 0,-3-2 145,-1 2 0,4 1-105,0 0 0,0-1 88,-4-4 1,0 1-57,0-1 1,0 0-19,0 1 0,0-1-19,0 1 1,0-5 16,0 1-95,0 0 1,0-1 80,0 1-769,0-6 319,5 3 0,1-5-33,5 0 1,1 0-135,-1 0 1,1 0 617,-1 0 0,6-5 0,0-1 0</inkml:trace>
  <inkml:trace contextRef="#ctx0" brushRef="#br2" timeOffset="68">13008 10404 8209,'-7'-3'-12,"-1"-1"1,4 0 282,-3 4-81,4-5 1,-2 4 0,5-6 41,0 3 0,1 3 57,3-3 1,3-1-42,4 2 1,0-3 68,1 3 0,0 1-75,4-1 1,-2 1-109,5 2 1,-2 0 99,2 0 0,7-4-134,-3 1 1,7-1 44,1 4 1,3-4-67,4 0 0,6-1-139,6 1 1,4 2-155,0-6 1,3 4 120,4-3 1,-3 4-316,3-1 0,2-1 378,-30 4 0,-1-1 1,2-2-1,-1 0 21,2 2 1,-1 0-1,2-2 1,-1 1-1,-1 0 1,1 2-1,0-1 1,-1 0-3,27 2 1,-28 0 0,0 0 0,32 0 1,-3 0-2,-1 0 0,-4 0 0,-4 0 0,3 1-17,-2 3 1,5-3 29,2 3 1,4-3-6,-4-1 0,-28 0 1,0 0-6,31 0 1,0 0 91,1 0 0,-33-2 0,0-1-60,3 0 1,-1-1 0,-1 0 0,0 1 5,1 0 0,0-1 0,-1 1 1,-1-1-14,2 1 0,1-1 0,-1-1 1,0 1 9,-1 2 1,-1 0 0,30-7-143,-1 2 0,-3 0 142,-1 0 0,-3 0-269,-1 0 1,-3-4 232,3 4 1,0 1 85,4-2 0,-5 2-33,-2-2 1,-7 2 110,-1 2 1,-7 3-70,0-3 0,-2 1-44,-7-1 0,2 3 166,-1-3 0,-3 3-142,3 1 0,-7 0 210,-1 0 1,-5 0-289,1 0 0,-2 0 172,-2 0 1,1 1-169,-1 3 0,0-3-11,1 3 1,-2-1-13,-2 1 38,2-3 0,-4 4 4,6-5 0,-6 1 19,-2 3-228,2-3 0,-5 6 31,3-4-566,-3-1 0,-2 7 15,-3-6 718,-7 6 0,-7-2 0,-5 4 0</inkml:trace>
  <inkml:trace contextRef="#ctx0" brushRef="#br2" timeOffset="69">11809 10736 8141,'-5'-7'499,"3"2"-294,-6 5 0,4 0 15,-3 0 1,-1 4-154,-4 0 0,5 5 144,-1-2 1,1 3-131,-5 2 1,1 3 115,-1 0 1,1 4-158,0-3 1,-1 3 48,1-4 1,1 5-188,2-1 1,-1-1-14,5 1 0,-3-4 119,3 4 0,0-4-135,4 5 1,0-7 93,0 3 0,5-5-112,3-3 1,2 1 91,1-6 0,1 5 22,-1-4 0,4 0 35,1-4 1,3 0 108,-4 0 1,5-2-47,-1-1 0,1-4 146,0-4 1,0-1-20,-5 1 0,3 0-115,-7-1 0,2 1-92,-9-1 1,3-3 93,-3 0 1,-5-5-252,-7 0 0,-3 3-25,-4-2 1,1 3-43,-5-3 1,-4 2-324,-4-2 0,0 2 202,5 6 0,4 1-829,3 2 1187,2 3 0,2 0 0,-1-2 0</inkml:trace>
  <inkml:trace contextRef="#ctx0" brushRef="#br2" timeOffset="70">12871 10736 8236,'0'-7'1286,"0"2"-357,0 5 1,0 5-813,0 3 1,0 3 32,0 5 0,0-4-37,0 3 0,0 3 82,0 1 0,4-1-225,0 1 0,0-4 71,-4 4 1,1-5 64,3 1 1,-3 2-299,3-2 136,-3 0-309,-1-3 38,0-1 105,0-4 297,0-2 276,0-5-314,0-5 0,0 2 21,0-5 1,1 6-64,3-2 0,-1 2-7,4-2 0,1 3-16,3-3 1,1 2-19,-1 2 1,1 0 39,-1 0 0,2 0 4,2 0 1,-2 0 58,2 0 0,-2 2-63,-2 2 0,0 1 135,1 2 1,-2 3-110,-2-2 0,1 2 13,-6 2 1,5-1-137,-4 0 1,0 1 75,-4-1 0,0 1-200,0-1 0,-6 1 54,-1-1 0,-3 0-98,-2 1 1,-3-1 113,0 1 1,-2-5-6,2 1 0,2-6-5,-2 2 1,3-3 2,0-1 1,1 0-196,-1 0 1,1-1 133,-1-3 1,1 2-905,0-6 1129,4 6 0,-3-14 0,4 4 0</inkml:trace>
  <inkml:trace contextRef="#ctx0" brushRef="#br2" timeOffset="71">12826 10793 8075,'0'-12'698,"0"6"1,5-3-340,2 5 1,5 0-54,3 4-1,3 0-137,5 0 1,-1-3-179,1-1 1,0 0-389,0 4 313,0-5 1,0 4 84,-1-3 0,1-2 0,0-1 0</inkml:trace>
  <inkml:trace contextRef="#ctx0" brushRef="#br2" timeOffset="72">13260 8783 8179,'-2'-7'287,"-1"3"87,1 3 547,-3-4-283,0 4-397,4-4 0,-4 10 5,5 2 0,0 4-147,0 0 0,4 2 107,-1 2 0,5-1-184,-4 5 1,3-4-80,-3 4 1,4-5-251,-4 1 1,3 2-566,-3-2 1,1 0 94,-1-3 777,-3-1 0,4 1 0,-5-1 0</inkml:trace>
  <inkml:trace contextRef="#ctx0" brushRef="#br2" timeOffset="73">13511 8817 8268,'0'-12'-145,"0"5"-308,0-1 486,0 6 240,0-3 786,0 0-698,5 3 1,-4 2-183,3 8 1,-3 3-28,-1 5 0,-1 1 79,-3 6 1,-2 4-135,-6-1 1,1 6-17,0-1 1,-1 0-30,1 0 1,1 1-240,2-6 0,-2 2-32,2-1 0,-1-3 91,2 3 0,-3-7-302,2-1 0,2-5 155,-2 1 1,4-2-371,-3-2 1,4 1-23,-1-1 667,3-5 0,-4 5 0,-1-5 0</inkml:trace>
  <inkml:trace contextRef="#ctx0" brushRef="#br2" timeOffset="74">13545 9057 8214,'0'-12'-417,"0"6"104,0 1 706,0 0 878,0 4-384,0-5-219,0 6 1,0 9-647,0 3 0,0 3 101,0 0 0,0-1-175,0 5 0,0 0 74,0 4 1,0-1-30,0-3 1,0 1-38,0-5 0,0 4-301,0-3 175,0-1 50,0-4 128,0 1-11,0-6 343,0-1-42,0-5-273,0-5 0,0 2 17,0-4 0,4 3-12,0-4 1,5 6-127,-2-2 1,3 1-2,2 0 1,-1 1 103,1-1 0,-1 1-95,1 2 68,-1 0 0,0 4 94,1 0 0,-2 5-96,-2-2 60,2 4 0,-5 4-20,2 0 1,-2 0 7,-5-3 0,0-1-86,0 1 1,0-1 73,0 0 0,-5 1-61,-2-1 0,-5 1 47,-3-1 0,1-3-269,-5-1 0,5-3-5,-1 4 1,-2-6 17,2 2 1,0-3-72,4-1 0,-1 4-728,1 0-284,-1 0 1339,1-4 0,-1-5 0,1-2 0</inkml:trace>
  <inkml:trace contextRef="#ctx0" brushRef="#br2" timeOffset="75">13534 9068 8221,'0'-11'0,"0"-1"0,0 1 637,5 5-274,6-5 1,3 6 107,5-2-131,-5 2-154,8 5 1,-4 0 249,4 0-633,1 0 1,-1 0-308,-3 0 1,1 1 503,-5 3 0,1 2 0,-5 5 0</inkml:trace>
  <inkml:trace contextRef="#ctx0" brushRef="#br2" timeOffset="76">10382 13911 8874,'0'-7'1304,"0"2"-1239,5 5 0,1 0 99,5 0 0,-3-4-112,0 1 0,-1-1 79,5 4 0,0 0-139,4 0 1,-4 0 31,4 0 0,1-4 37,2 0 1,3 0 23,1 4 0,1-1 1,2-3 1,4 3-56,4-3 1,-4-1 58,1 1 1,2-1-61,1 1 0,7 3 47,-7-3 1,7-1-31,-3 1 1,4 1 33,-4 3 1,1 0-8,-1 0 1,-2-4 21,2 0 0,-3 0 3,-1 4 0,1 0-33,-1 0 1,0-1 23,0-3 0,1 3-149,-1-3 0,-1 2 79,-3-2 1,-2 2-82,-5-1 0,0 1-72,0 2 88,-5 0 0,-2 0-75,-4 0-335,-6 0-67,-1 0 106,-5 0-1133,0 5 578,0-3-648,0 3 1619,0-5 0,0 0 0</inkml:trace>
  <inkml:trace contextRef="#ctx0" brushRef="#br2" timeOffset="77">11752 13088 8183,'-6'-5'-210,"-4"4"111,2-3 0,2-1 142,-2 1-71,5-5 0,-3 4 300,2-2 1,3 0 104,-3 4 43,3 1-101,1-3 707,0 5 1,0 5-871,0 3 1,-4 0 84,0 3 1,-3-2-227,3 6 0,0-1 26,4 1 0,0 4 62,0 8 0,0-3 64,0 3 0,4 1-15,0-2 0,5 5 42,-2-5 0,2 1-44,-1-4 1,1-2-133,-6-2 0,5 3 142,-4-3 0,0-1-294,-4 1 1,3-1-70,1 1 1,0 1-65,-4-5 1,1 4 115,3-4 0,-3 2-49,3-2 0,-3-2 63,-1 2 1,0-2 25,0-2 1,0 1 79,0-1 0,4-3-215,0-1 1,1 0-239,-1 0 0,-1 2 178,4-5 306,-4 0 0,7 1 0,-4 1 0</inkml:trace>
  <inkml:trace contextRef="#ctx0" brushRef="#br2" timeOffset="78">11695 13020 8183,'-6'-8'-137,"2"1"0,4 4 492,4-1 1,2-1-82,5 1 1,-3 1 80,0 3 0,-1 0-85,5 0 0,0 0-96,4 0 1,-2 0-30,5 0 1,-2 0-72,2 0 1,3 0-34,-3 0 1,1 0 86,-1 0 0,3 0-102,-3 0 1,2 0 44,2 0 1,4 0-176,0 0 0,4 0 114,0 0 0,2-4-114,1 0 0,-3 0-10,-1 4 0,-5-1-82,2-3 0,-4 3 114,-4-3 1,1 3 41,-5 1 1,4 0 232,-3 0 1,-1 0-147,-4 0 1,1 0 188,-1 0 1,2-2-16,2-1 1,3 0-117,5-5 1,5 5-56,2-5 1,3 4-6,1-3 1,4 0-77,0 0 1,4 0-254,-4 3 1,0 3-23,-3-3 1,3-1 97,0 2 1,1-1 315,-1 4 0,-1-4-150,5 0 1,0-1 32,4 1 1,-2 2-1,-2-6 1,3 4 118,1-3 1,0 3-79,3-4 0,-2 2 195,-1-2 0,2-1-128,-2 6 0,2-6-22,-6 1 0,2 2-147,2-2 0,-5 6 66,-3-2 1,1-1 28,-1 1 0,-1 0-13,-7 4 1,3-4-13,-2 0 0,-2 1-65,2 3 0,-6 0 73,2 0 0,-3 0 121,-1 0 1,-4 0-120,0 0 1,-5 0 389,1 0-358,3 0 118,-1 0 0,1 0-165,-3 0 1,-2-4 5,-2 0 1,1 0-86,-1 4 1,2 0 129,2 0 0,-2-1-214,2-3 0,-2 3 35,-2-3 0,4 3 72,1 1 1,0 0 52,-1 0 1,-1 0 3,5 0 0,-5 0 10,2 0 1,-2 0 113,1 0 0,-6 0 83,2 0-178,-2 0 0,2 0 127,1 0 1,-5 0-101,1 0 0,0 0-182,3 0 0,4 0 41,0 0 1,2 0-80,-2 0 0,-1 0 119,5 0 1,0 0-110,4 0 0,-4 0 150,0 0 0,-4 4-61,4-1 1,-3 1 81,3-4 1,-4 0-64,4 0 0,-4 0 229,4 0 0,-4 0 0,4 0 0,0 0-106,4 0 1,-1 0-113,-3 0 0,3 0-4,-3 0 0,2 0-21,2 0 1,-4 0 75,0 0 1,-4 0-17,4 0 1,-5 0-19,1 0 0,-2 0 214,-1 0 0,-1 0-6,0 0 0,1 0-89,-1 0 1,1 0-106,-1 0 0,4 0 1,1 0 0,3 0 6,-4 0 0,1 0-16,0 0 1,-4 0-17,3 0 0,-2 0 39,-1 0 0,-1 0 56,0 0 1,-3 0-33,0 0 1,-5 0 76,5 0-199,-5 0-118,7 0 1,-8 0 23,6 0-184,-6 0-183,9 0 90,-10 0-218,4 0 543,-5 0 0,-5 0 0,-1 0 0</inkml:trace>
  <inkml:trace contextRef="#ctx0" brushRef="#br2" timeOffset="79">15841 12780 8183,'-12'0'-1990,"5"0"2068,-1 0 1,6-1 0,-2-3 0,1 3 491,-1-3-204,3 3 556,-4-5-3,5 5 59,0-9-341,0 9 95,0-9-333,0 8 91,0-3 266,0 5-711,0 5 1,0 2-8,0 4 0,0 4 17,0 1 0,0 4 34,0-1 0,0 2-11,0 2 1,0 0 26,0 0 0,0 4 22,0-1 1,0 2-92,0-1 0,0-3 109,0 3 1,0 1-183,0-2 0,4 5 61,0-5 0,3 1 45,-3-4 1,4 0 77,-4-1 0,3 0 5,-3-3 1,1 1 96,-1-4 1,-2 0-143,6-1 0,-5-2-117,0 2 0,-1-2 45,-2-2 0,1 0-109,3-4 1,-3 3 12,3-2 0,-3-2-249,-1 2 1,0-4 66,0 3 1,1-4-126,3 1-186,-3 2 195,4-5-434,-5 4 117,0-5-46,5 0-547,-3 0 321,3 0 1,-5-1 947,0-3 0,0-2 0,0-6 0</inkml:trace>
  <inkml:trace contextRef="#ctx0" brushRef="#br2" timeOffset="80">15978 13465 8183,'-12'0'-197,"6"0"133,-4 0 130,9 0 216,-4 0 292,5 0 0,5 0-306,2 0 1,0 0 72,0 0 0,1 0-101,3 0 0,2 0-53,2 0 0,-1 0-26,5 0 0,-1 0-132,1 0 1,6 0 141,-2 0 0,3 0-182,-4 0 1,6 0-85,3 0 1,6 0 56,1 0 1,5-1 44,-1-3 1,2 3 41,2-3 0,3 3-117,1 1 1,0 0 174,0 0 1,1 0 28,2 0 0,7 0-57,-3 0 0,4-4 14,0 0 1,-4 0-134,0 4 1,4-3 69,-4-1 0,-1 0-19,-3 4 0,-9-4 43,2 0 1,-3 1 25,3 3 0,-2-4-90,-2 0 1,0-1-18,-8 1 1,7 3 92,-7-3 1,3 3 5,-3 1 1,-1 0-31,-2 0 0,0 0-8,-4 0 0,0 0-29,-4 0 0,-1 0 220,1 0 0,-4 3-173,0 1 1,-5 0 49,1-4 1,-2 4 245,-1 0-390,-1 0 24,0-4 1,-3 0-651,0 0 244,-6 0-211,3 0 373,-5 0 0,-5 0 262,-2 0 0,-9 0 0,-1 0 0</inkml:trace>
  <inkml:trace contextRef="#ctx0" brushRef="#br2" timeOffset="81">11786 14185 7911,'-11'0'74,"-1"0"-1,1-5 134,0 3 1,3-3 81,0 5 0,5-1-25,-5-3 1,4 3 453,-3-3-261,4 3-256,-7 1 0,7 0-126,-4 0 0,4 1 122,-1 3 1,-1 2-151,2 6 103,-6-1 0,7 2-37,-1 2 1,-3-1-170,3 5 0,-1-4-2,4 4 0,0-3 116,0 3 1,0-5-146,0 1 1,0-3 33,0 0 0,5-1-36,3 1 0,2-5 135,1 1 0,6-4 31,2 3 1,2-4-23,2 1 0,1-3 91,3-1 1,1-5 161,2-3 0,2-2-48,-5-1 0,3-1-21,-3 1 0,-2-2-78,-6-2 0,-2 1-211,-6-5 0,-1 4-80,-2-4 0,-3 3-100,-5-3 0,-10 0-60,-6-3 1,-4 3-266,-3-1 0,-5 1-18,-2-3 1,-4 4 202,-4 3 0,2 3-39,-2 5 1,2 2-195,2 5-97,5 5 328,6 1 0,8 7-75,7 2 447,3-2 0,15 8 0,3-3 0</inkml:trace>
  <inkml:trace contextRef="#ctx0" brushRef="#br2" timeOffset="82">15841 13933 7871,'-5'-6'-519,"3"-4"-131,-3 4 1,4-2 726,-3 0-12,3 6 1,-9-4 159,2 2 0,2 2 347,-2-1 1,4 1 587,-3 2-433,-1 0-337,-3 5 0,1 2-129,2 4 0,-1 2-47,5 2 1,-1-1-44,1 5 0,3 0-73,-3 4 1,3 0 70,1 0 0,0 0-20,0-1 0,4 1-121,0 0 0,3-4 66,-3 0 0,5-1-180,-1 1 1,-2 1-1,2-5 1,-5 1-213,5-5 1,-5 1-76,0-1 1,2-3-680,-1-1-89,0 1 769,-4-2 0,0 0 372,0-2 0,-5-2 0,-1 3 0</inkml:trace>
  <inkml:trace contextRef="#ctx0" brushRef="#br2" timeOffset="83">15921 13933 7883,'-12'0'-399,"6"0"943,1 0 312,5 0-517,5 0-63,-4 0 1,8 2-8,-5 2 0,3-2 54,-3 6 1,0-1-117,-4 5 0,4 3 34,0 0 1,0 0-182,-4-3 0,0-1 150,0 1 1,0-1-279,0 1 1,0-5 51,0 1-71,0-1-81,0 5 0,0-5-363,0 1 224,0-5-39,0 2 237,0-5 223,5-5-148,1-2 1,5-3 129,1 2 1,-5 2-47,1 2 1,0 3 14,3-3 0,0 3 18,1 1 0,-1 0 121,1 0 1,3 0-5,0 0 1,2 4-75,-2 0 0,-2 4 3,2 0 1,-2-2-27,-2 2 1,-1 0-217,-2 3 1,-2 0 73,-2 1 0,-3 3-97,3 0 0,-8 4-14,-3-3 1,-4-1-251,0-4 0,-2 1 120,-2-1 0,1 1 90,-5-1 0,4-1 124,-4-2 1,5 1-70,-1-6 0,2 1-490,1-4-125,1 0 278,0 0 1,4-1 121,3-3 0,3 2 350,1-6 0,0-5 0,0-4 0</inkml:trace>
  <inkml:trace contextRef="#ctx0" brushRef="#br2" timeOffset="84">15955 13933 7883,'-5'-11'-72,"2"1"-143,-4 2 612,4-2 610,-2 4-205,5-6-264,0 6-333,0-4-3,5 9 1,3-4-172,7 5 0,-1 0 21,5 0 1,4 0-92,4 0 0,0-4-25,0 0 0,-3-4-233,3 4 0,-3-1-317,-1 2 0,-2 1 614,-2-1 0,-2-9 0,-6-1 0</inkml:trace>
  <inkml:trace contextRef="#ctx0" brushRef="#br2" timeOffset="85">16103 12392 7884,'0'-12'11,"4"1"22,0-1 0,0 5 133,-4-1 199,5 6 136,-4-3-28,4-1-160,-5 5 147,0-4-351,-5 15 0,4-2 110,-3 7 0,3-1-218,1 1 0,0-1-31,0 5 0,1-3-42,3 3 1,-2-4 93,6 4 0,-4-5-69,3 1 0,-3-2-348,4-2 0,-6 1-68,2-1-245,-2 0 1,1 1 707,1-1 0,0-4 0,-4-2 0</inkml:trace>
  <inkml:trace contextRef="#ctx0" brushRef="#br2" timeOffset="86">16412 12312 8058,'0'-12'-83,"0"5"87,0-1 292,5 0 0,-3 2 85,6 2 262,-5-2-92,2 5-72,-5-4-177,0 5-226,0 5 0,-2-2 2,-1 9 1,-4-3 95,-4 6 1,3 3-132,1 1 0,-1 6 46,-3 2 0,-1 1-96,1-2 0,3-1 35,0 1 0,2 2-167,-2-1 1,-2-1-1,3-3 1,2 0-198,1 0 0,-1-4-267,1 0 1,-1-5 271,1 1 0,3-2-661,-3-2 186,3 1-22,1-1 828,0-5 0,-5 5 0,-2-5 0</inkml:trace>
  <inkml:trace contextRef="#ctx0" brushRef="#br2" timeOffset="87">16469 12483 7994,'-6'-11'856,"0"3"-635,6 0-221,6 6 521,-5-3 1,5 6-107,-2 3 1,-3-2-194,3 6 0,1 3 4,-1 5 0,0 3-133,-4-4 1,0 5 35,0-1 0,0 2-137,0-2 1,0 1 139,0-5 1,0 4-109,0-4 0,0 1-144,0-5 1,0 0-46,0 1 71,0-1 1,0-3 37,0-1-114,0-4 66,0 2-1402,0-5 0,0 0 1</inkml:trace>
  <inkml:trace contextRef="#ctx0" brushRef="#br2" timeOffset="88">16640 12472 8026,'0'-12'-475,"0"1"1,1 4 986,3 4 96,-2-4 55,3 6 207,-5-4 14,0 5-431,0 5-226,0 1 0,0 6-79,0-1 1,0 1 10,0-1 1,0-2-180,0 2 1,0-6 123,0 7 0,1-3-161,3 2 0,-3 1 55,3-1 1,-3-3-112,-1-1 0,1 0-260,3 0 271,-3 3 1,4-7-136,-5 4 126,0-4 40,0 2 1,-1-5-23,-3 0-5,3 0 172,-4 0-145,5 0 116,5 0 1,-2 0-58,4 0 0,1 0 126,3 0 0,1-1-70,-1-3 0,1 3 11,-1-3 1,0 3 49,1 1 0,-1 0 6,1 0 0,3 3 92,0 1 1,0 4-75,-3-4 1,-1 5-102,1-2 0,-5 2 58,1-1 0,-6 3-260,2 1 1,-3-1 77,-1 4 1,0-2-63,0-2 0,-5 1-61,-2-1 1,-3-1-46,-2-2 0,1 1 32,-1-5 0,0 3 38,-4-3 1,4 1-176,-3-1 0,1-3 62,-2 3 0,2-3-240,-5-1 0,5 0 89,-1 0 1,2-4 457,2 1 0,-5-6 0,-2 2 0</inkml:trace>
  <inkml:trace contextRef="#ctx0" brushRef="#br2" timeOffset="89">16652 12403 8050,'0'-8'465,"0"1"-118,0 4-101,0-2 0,5 4 0,2-3 0,0 3 155,0-3 1,1 3-100,3 1 1,1 0-69,-1 0 1,4 0-101,1 0 0,3 0-132,-4 0 0,1-1-181,0-3 1,-6 2-511,5-1 0,-9 1 689,6 2 0,-8 0 0,1 0 0</inkml:trace>
  <inkml:trace contextRef="#ctx0" brushRef="#br3" timeOffset="90">2627 15030 6121,'-7'-5'515,"2"2"-411,5-4 1,-1 4 321,-3-1-187,3 3 36,-4-4 67,5 4 59,0-4-35,-5 5 27,4 0-246,-4 0 0,5 1-12,0 3 0,0 2-99,0 5 1,-4 6 83,0 2 0,0 3-96,4 0 0,0 4 86,0 4 1,0 1 1,0 7 1,1-5-75,3 1 1,-1-2-126,4 6 1,-3 1-7,4-1 1,-6-4 42,2-3 1,1-1-301,-1 5 0,4-6 124,-5-3 0,2-5-74,-1-2 1,-2-4 49,1 4 1,-1-5 77,-2 1 0,0-6-33,0-1 1,-2-1 3,-1 5 1,-4-5 106,-4 1 1,3-5-38,1 0 0,-5-1 63,-3-2 1,-2 0-74,2 0 0,1 0 141,-5 0 0,1 0 0,-1 0 0,-1-2 0,5-1 0,-4 0 0,4-5 0,-1 5 0,5-5 0,0 0 0,-1-3 0,5 3 0,-1 1 0,0-1 0,2-3 0,2-1 0,3 5-66,1-1 1,0 0 129,0-3 1,1 0 256,3-1 1,4 1-23,7-1 0,0 1 134,8-1 1,-2-3 86,10 0 1,-1 0-118,5 3 1,-1 1-371,0 0 0,3 3 162,-3 0 1,-2 6-295,-9-2 1,-2 4 49,-2 4 49,-2 2 0,-11 6 0,-1-1 0</inkml:trace>
  <inkml:trace contextRef="#ctx0" brushRef="#br3" timeOffset="91">2947 15704 7965,'0'-12'-67,"0"1"229,0-1 149,0 1 169,0 0-125,0 4 0,-2 2-230,-1 5 1,1 5 90,-2 3 1,3 3-30,1 5 1,0-3 17,0 6 1,4-1-165,0 1 1,3 3 39,-3-3 0,5-1-135,-1 1 0,-2-2 68,2 3 0,-2-4-89,2-5 0,0 1-175,-4-1 243,0 1-68,1-1 95,-4-5-301,5 5 241,-6-10 10,0 4 0,0-6 7,0-3 1,0 1-3,0-4 0,0-1-106,0-3 1,0-1 106,0 1 0,0-1-63,0 1 1,0 0 51,0-1 1,0 1 40,0-1 0,1 2 23,3 3-7,-3-4 1,5 10-11,-2-3 0,-1 3 104,4 1 0,1 0-91,3 0 1,1 4-10,-1 0 0,0 5 13,1-2 0,-1 3-12,1 2 1,-1-1 23,1 1 0,-1-2-30,0-3 0,1 3-6,-1-2 0,-3-2-8,-1 2 1,-3-4-4,4 3 1,-4-4 292,3 1-151,-4-3 136,7-1 0,-7-5-73,4-3 1,-4-3 58,1-4 1,-3 1-14,-1-5 0,0 1-44,0-1 0,-4-3-63,0 3 0,-5-2-149,2-2 0,-3 0-354,-2 0 1,4 6 38,1 1-884,4 4 548,-2 0-693,5 6 1,7 6 1354,4 7 0,0 9 0,6 1 0</inkml:trace>
  <inkml:trace contextRef="#ctx0" brushRef="#br3" timeOffset="92">3700 15007 7407,'0'-11'-453,"0"-1"671,0 1 0,0 3 55,0 1-22,0 4-28,0-7-27,0 9 74,0-5 157,0 6-299,0 6 1,-3 0-9,-1 5 0,-5 2-18,1 2 1,-2 3 7,-1 5 1,-1 1 41,1 3 1,-1-2-48,1 5 1,0 1-63,-1 3 1,1-3 73,-1-1 1,5 1-125,-1 3 0,2-1-3,-2-3 0,3 2 26,5-5 0,0 3-17,0-3 1,0 1-12,0-2 0,0-2 22,0 3 0,1-3-12,3-1 0,1-1-122,3-3 0,2 1 130,-2-5 1,0 0-98,0-3 1,5-1 72,-6 1 4,11-1 1,-10-1 35,7-2 0,-2-3 78,-2-5 1,-3 0 1,-1 0 0,1 0-85,3 0 0,-3 0 2,0 0 23,-1 0 1,1 0-1487,-1 0-26,-4 0 1470,2 0 0,-5 0 0</inkml:trace>
  <inkml:trace contextRef="#ctx0" brushRef="#br3" timeOffset="93">3917 15498 7965,'0'-11'-539,"0"-1"583,0 6-18,0-4 36,0 9 1,0-6 351,0 3-7,0 3-180,0-4 1,0 4 185,0-3-278,0 3 235,0-4-323,5 10 1,-2 1 87,5 5 0,-5 6-99,5 2 1,-4 1 36,3-1 1,-4 3-161,1-3 0,1 1 145,-1-1 1,3 2-92,-3-6 1,4 0-106,-5-4 0,5 1 35,-4-1 0,0-3 29,-4-1 0,1-4 189,3 1 6,-3-3-5,4-1 282,-5 0-322,0-5 0,0-1 34,0-6 0,0 3-46,0-2 0,0 2 20,0-6 1,0 2-136,0 2 0,0 3 29,0 1 1,0-1-120,0-4 126,0 6-190,0-4 105,5 9 0,0-3 70,3 8-53,2 2 0,-4 5 55,6 1 1,-2-1-78,-2 1 1,2-1 26,-3 1 0,4-1-96,0 0 128,0 1 0,1-2 6,-1-2 1,-3-3 352,-1-5-284,1 0 1,0 0 90,-1 0 0,-3 0-69,4 0 1,-6-2 197,2-1 0,1 0-18,-1-5 1,0 5-15,-4-5 0,0 0-124,0-3 1,0 0-8,0-1 0,0 1-161,0-1 1,0 1 58,0-1 1,-4 1-387,0 0 0,-1-1 177,1 1 1,3 3-676,-3 1-260,3 4-550,1-7 1710,5 9 0,1-4 0,6 5 0</inkml:trace>
  <inkml:trace contextRef="#ctx0" brushRef="#br3" timeOffset="94">4340 15110 7965,'-11'-17'0,"4"8"24,3-2 0,-1 6 360,1-3-196,1 6 28,3-3 404,0 0 192,0 3-654,0-3 1,1 5 40,3 0 0,-2 4-86,6 0 0,0 6 34,3 1 0,2 2-81,2 6 1,-2-4 68,2 4 1,1 4-20,-1 4 0,5 3-108,-5-3 1,0 5 55,-4-2 0,3 2-241,-2-2 0,2 2 83,-7-5 1,-2 3-169,-1-3 0,1 3 10,-1-3 1,0 0-106,-4-5 0,0 1 69,0 0 1,-1-4-121,-3 0 0,-1-1 79,-3 1 1,-2-1-71,2-3 1,-2-2-52,-1 2 1,-1-6 449,1-2 0,0 1 0,-1-2 0,1-1 0</inkml:trace>
  <inkml:trace contextRef="#ctx0" brushRef="#br3" timeOffset="95">4785 15510 7965,'-6'-12'218,"-4"1"-135,9 4-27,-4-3 1,6 9 256,3-3 0,-2-1 72,6 1 0,-4 0-84,3 4 0,1 0-181,3 0 0,1 0-7,-1 0 1,4 2-114,0 2 0,5-3 76,-5 3 1,4-3-132,-4-1 1,2 0-183,-2 0 0,-3 0 97,4 0 0,0 0-207,-1 0 1,1-4-53,-5 0-1207,0 0 817,1 4 789,-6 0 0,-1 0 0</inkml:trace>
  <inkml:trace contextRef="#ctx0" brushRef="#br3" timeOffset="96">4774 15635 7965,'5'-6'211,"3"2"0,3-1-31,4 1 0,3-5 13,5 2 0,-4 2 0,0 1 0,-1-1 139,1 1 0,1-4-507,-5 4 1,4 1-1055,-3 3 1229,-1 0 0,-4 5 0,1 1 0</inkml:trace>
  <inkml:trace contextRef="#ctx0" brushRef="#br3" timeOffset="97">5802 14961 7885,'-7'-5'-777,"-3"-1"1,9-2 1421,-3 1 0,2 3-1,-2-4-237,3 6-133,-10-3 117,5 5-288,-5 0 1,1 6 49,2 5 1,-2 6-34,2 6 1,2 1-18,-2 3 1,6 6 40,-2 5 0,3 5-54,1-1 1,0 1 49,0-1 0,0 2-200,0-2 0,3-1 112,1 0 1,4-4-269,-4 1 1,3-6 69,-3-2 1,0-5-48,-4-3 1,4 0-150,-1-7 78,1 6 0,-4-9-752,0 3 674,0-2 0,-4-1-261,1-1 1,-5-3 602,4-1 0,-5-4 0,-2 7 0,-7-4 0</inkml:trace>
  <inkml:trace contextRef="#ctx0" brushRef="#br3" timeOffset="98">5505 15567 7885,'6'-12'0,"8"5"0,-2-1 0,3 4 344,0-3 1,2 3 1,2-4 1,1 4-71,-5-3 0,4 0-126,-4 0 0,1 0-118,-5 4 0,0 1-1600,1-1 1568,-1 1 0,1 2 0,-1 0 0</inkml:trace>
  <inkml:trace contextRef="#ctx0" brushRef="#br3" timeOffset="99">5916 15589 7885,'0'-11'-633,"5"0"1,-4 3 1270,3 0 35,-3 6-391,-1-8 57,0 8 239,6-8-181,-5 9-376,4-4 0,-5 6 123,0 3 0,4-1-146,-1 4 1,5 2 45,-4 6 0,3-1-62,-3 5 1,1 0 27,-1 4 1,-1-4 11,4 0 0,-3-5-47,4 1 1,-2 2-102,2-2 1,-2 0-57,-2-3 1,-3-5 122,3 1 0,-2-4-10,2 3 100,-2-4 186,3 2-134,-5-5 55,0 0 4,0-5 1,0 2-66,0-4 1,0-1 106,0-3 1,0-1-102,0 1 1,0-4-119,0-1 1,3 1 68,1 4 1,1-2-93,-1-2 0,-3 6 71,3-2-91,3 7 1,-5-1 16,6 5 8,-6 0 1,8 1-103,-2 3 1,-2 2 123,2 6 0,0-1-108,3 0 1,-3 1 50,-1-1 1,1 1-13,3-1 1,-3-1 18,-1-2 0,1 2-9,4-2 0,-5-3 85,1-1-126,-1-3 594,5-1-164,-6 0 17,4 0 0,-8-5 9,1-3 0,-1 2-21,-2-2 0,0 1-123,0-5 1,0-1-4,0-2 0,0 3-253,0-4 0,-4 2 69,0-1 0,0 1-97,4-5 1,0 5 20,0-1 0,-1 2-504,-3 2 1,3 3-88,-3 1-1062,3 4 489,1-2 1246,5 5 0,1 5 0,6 1 0</inkml:trace>
  <inkml:trace contextRef="#ctx0" brushRef="#br3" timeOffset="100">6396 15441 7885,'0'-11'-43,"0"-1"86,0 6 0,3-1 321,1 4-183,0 1 74,-4-3 0,1 10-85,3 3 0,-3 3-85,3 5 1,-1-2 58,1 5 0,-3 0-17,3 4 1,-3-1-60,-1 1 0,0 1-106,0 3 0,0-7-139,0 3 0,0-3 62,0 3 0,0-5-154,0-3 0,4 2-120,0-2 106,-1 0 1,-3-3-135,0-1 90,5-5-83,-3 5 93,3-10 0,-5 5 317,0-2 0,0-3 0,-5 9 0,-2-3 0</inkml:trace>
  <inkml:trace contextRef="#ctx0" brushRef="#br3" timeOffset="101">6647 15521 7885,'0'-11'199,"0"-1"376,-5 1-391,4 4-92,-4 2 1,5 7 175,0 1 1,0 4 0,0 4 0,0 1-225,0-1 0,0 5 82,0 3 0,-2 2-160,-2-2 0,3 5 73,-3-5 1,3 5-284,1-5 0,-4-1 92,0 1 1,1-5-163,3 1 1,0-2-258,0-2 174,0 1 1,0-5-231,0 1 68,0-6 31,0 3 528,0-5 0,-5 0 0,-2 0 0,-4 0 0</inkml:trace>
  <inkml:trace contextRef="#ctx0" brushRef="#br3" timeOffset="102">6613 15498 7885,'0'-11'1094,"0"4"-1009,5 2 0,1 9 130,6 0 0,-1 6 84,0 1 1,1 2-162,-1 6 0,1-4-115,-1 4 1,2 0 38,2 4 0,-6-4-221,2 0 1,-2-3-93,3 3 0,-2-5 152,-3 1 1,2-2-211,-5-2-128,5 0-1,-3 1 0,2-2-452,-1-2 393,-4 2 1,2-8 496,-5 6 0,0-6 0,-5 3 0,-1-5 0</inkml:trace>
  <inkml:trace contextRef="#ctx0" brushRef="#br3" timeOffset="103">6567 15784 7885,'5'-13'0,"-2"-2"-220,4 7 0,0 2 372,0-2 0,3 4 580,-2-3 0,2 4-438,2-1 0,3 3-404,0 1 1,5 0-823,-1 0 0,3 0 932,1 0 0,0 0 0,-1 0 0</inkml:trace>
  <inkml:trace contextRef="#ctx0" brushRef="#br3" timeOffset="104">7127 15007 7885,'0'-8'21,"0"1"1,0 3 343,0-4 11,5 6-322,-4-8 0,5 8 491,-2-1-196,-3 1-180,4 2 0,-5 2-14,0 1 0,-5 5 48,-2 7 1,-3 3 22,-2 5 1,1 6-167,-1 5 0,-3 1 93,0 3 1,0 1-79,3-1 0,1 4 22,-1-4 0,2-1-135,3-7 0,2 2 92,5-5 0,1 1-160,3-2 0,-1-3-207,9 0 0,-3 0 170,6-4 0,-1-1-151,1 1 0,-2-5 61,2 1 1,-2-3-294,-2 0 1,1-5 12,-1 1 0,-1-4-153,-2 3 1,2-4 347,-2 1 0,-2 1 318,2-1 0,-1 0 0,5-4 0</inkml:trace>
  <inkml:trace contextRef="#ctx0" brushRef="#br3" timeOffset="105">7275 15487 7885,'-6'-18'648,"-4"1"-298,8 6 1,-3 3 30,5 1-362,0 4 1,2-2 616,1 5-421,-1 0 0,6 1-218,-4 3 1,1 3 113,-1 4 1,-3 4-84,3 0 0,1 4-44,-1-3 1,1 3-254,-1-4 0,-3 1 39,3 0 0,-1-4-97,0 4 1,-1-7 33,2-2 1,-3-3-157,-1 4 501,5-6-149,-4 3 198,9-5 0,-8-5-68,1-3 1,0 2 82,1-1 0,-3-1 64,3-4 0,-3 1 158,-1 0 0,4-5-40,0 1 1,-1-1-129,-3 0 1,4 4-182,0-3 1,0 6 298,-4 1-458,5 6 15,1-4 56,6 6 1,-2 6 45,-3 1 0,2 3-118,-5 2 0,5 0 1,-1 4 1,-2-4 62,2 4 1,-5-3-131,5 3 1,0-4 45,3 4 1,1-7-42,-1-2 1,0-1 180,1 2 1,-1-3 0,1-5 0,-1 0-97,0 0 171,1 0 1,-1-4 237,1 1 1,-5-6 8,1 1 127,-6-2 0,4-2-143,-6 1 0,0 0 1,0-1 0,0 0-197,0-4 0,-4 4-285,0-4 1,-1 4 112,1 0 0,3 1-171,-3-1 0,3 5-1538,1-1 930,0 6 892,0-3 0,-5 0 0,-2-2 0</inkml:trace>
  <inkml:trace contextRef="#ctx0" brushRef="#br3" timeOffset="106">7698 14916 7929,'-18'-17'263,"5"6"396,6-1-915,4 1 50,-2 10 0,6-8 526,3 5 238,-3 0 1,9 4-188,-2 0 0,2 9-126,2 2 0,4 5 22,3-1 0,3 4-88,1 8 1,3 0 137,1 4 1,3 2-141,-3-3 1,0 3-185,-4 2 1,-2-1 5,-2 0 0,-1-5-284,-3-2 1,-2 1-211,2-1 0,-6-1 270,-1-3 0,-6 4-71,2-1 0,-3 2-9,-1-1 1,0-2-136,0 6 0,-5-2-120,-3 1 1,-3-2-59,-4-5 0,1 0 618,-5 0 0,0 0 0,-4 0 0,0-1 0</inkml:trace>
  <inkml:trace contextRef="#ctx0" brushRef="#br3" timeOffset="107">8451 15076 7947,'0'-12'0,"0"1"171,0-1 0,-3 5 271,-1-1-347,0 6 0,4-5 150,0 3 0,-1 3 144,-3-3 1,3 8-179,-3 4 1,3 3 0,1 4 0,0 3-43,0 5 1,1 5 65,3 2 0,-2 7-140,6 1 0,-2 4-39,2-4 1,1 5-124,-6-1 0,5-4 76,-4-3 1,0-1-159,-4-4 1,1-3-115,3-4 0,-3-2 125,3-5 1,-3 3-13,-1-4 1,1-4-144,3-3-897,-3-1 827,5 0 1,-8-2-1213,-2-5 1157,3 0 1,-9 0 417,2 0 0,-7-5 0,-3-2 0</inkml:trace>
  <inkml:trace contextRef="#ctx0" brushRef="#br3" timeOffset="108">8349 15144 7947,'0'-24'-890,"0"-3"1,1 15 1059,3-4 1,0 2 772,7-1 1,-2 3-423,6-4 0,-1 4-236,1 0 1,-1 5-66,5-1 0,0 2 29,4-2 1,-3 3-50,3 5 1,-2 0-33,5 0 1,-2 5-78,-1 3 1,0-1 4,0 5 0,0-3-207,0 6 1,-4 1-109,0-1 0,-9 2 104,1-2 0,-3-1-64,-1 5 1,-2 0 52,-5 4 1,-8 0 1,-4 0 0,-11 0 27,0-1 0,-2 0-154,2-3 0,-3 1 137,-1-4 0,0-1-133,4-4 0,1-3-195,-1-1 0,5-4-153,3 1-533,2-3 1128,7-1 0,1-5 0,10-1 0,1-6 0</inkml:trace>
  <inkml:trace contextRef="#ctx0" brushRef="#br3" timeOffset="109">9034 14950 8011,'0'-18'0,"0"5"42,0 6 1,0 3 151,0-4 1,0 5-17,0-5 192,0 5 532,0-2-308,0 0-306,0 4-47,-5 1 1,0 10-118,-3 5 0,-2 6 118,2-2 0,2 4-202,-2 3 1,1 0 16,-5 4 1,5 4-36,-1 4 1,4 2-29,-3-2 1,0-1-151,0 5 1,2-6-216,5 2 1,0-6 193,0-1 0,0-6-200,0 2 1,1-3 99,3-1 0,1-2-13,2-2 0,4-2 173,-4-6 0,3 3-6,2-3 1,-5 3-39,1-6 0,0-2 23,3 2 0,0-2-204,1 2 0,-3-3 131,2-5 0,-4 4-113,8 0 1,-5-1 323,5-3 0,-7 0 0,7 6 0,-2 0 0</inkml:trace>
  <inkml:trace contextRef="#ctx0" brushRef="#br3" timeOffset="110">9297 15213 7955,'-5'-18'0,"3"1"255,-2 6-106,3-1 1,1 1 174,0 0 1,1 0 78,3 4 362,-2 2-517,3 0 0,-5 5-192,0 0 1,0 5 86,0 6 1,0 6-171,0 2 0,0 4 109,0 3 0,0 3-120,0 6 0,-4-1-225,0 0 0,-4 0 112,5 1 1,-1-6-414,4-2 0,0-3 188,0-1 0,0-2-4,0-2 1,0-2-22,0-6 0,0-3-525,0-1 926,0-4 0,0 2 0,0-5 0,0 0 0</inkml:trace>
  <inkml:trace contextRef="#ctx0" brushRef="#br3" timeOffset="111">9262 15144 7955,'0'-18'342,"0"2"183,0 4 0,0 1-234,0 0 42,0-1-74,0 6 0,5 1 28,3 5 0,-2 1-60,2 3 0,3 7-5,5 8 0,0 3-80,-1 1 1,-1 5 43,5 2 0,-3 3-406,3 1 0,-2 1 27,2-1 0,-1-5-44,-3-2 0,-2-3 5,2-1 0,-2-2-257,-2-2 1,0 1 3,-4-4 0,3-1 137,-2-4 1,-2 1-133,2-1 1,-4-3 96,3-1 0,-4-3-157,1 4 540,-3-6 0,-1 9 0,-10-5 0,-3 5 0</inkml:trace>
  <inkml:trace contextRef="#ctx0" brushRef="#br3" timeOffset="112">9182 15544 7955,'0'-14'476,"0"2"0,2 9-69,1-1 1,4 3-509,4 1 0,1-4 48,-1 0 0,6 0 43,2 4 0,0-1-87,3-3 1,-1 3-315,5-3 0,1 1-38,4 0 1,-6 1 253,5-1 1,-6-3-557,-4 3 751,1-1 0,2-6 0,6-3 0</inkml:trace>
  <inkml:trace contextRef="#ctx0" brushRef="#br3" timeOffset="113">9628 14973 7878,'-12'-23'296,"2"5"36,3 3 0,2 2-425,5 2-371,5-1 1,-3 2 1861,6 3-839,-6 2 0,8 5-84,-2 0 0,2 5 56,2 2 0,4 6-258,3 6 0,3 0-45,1 8 0,-1 2-80,1 1 1,0 5 65,0 3 0,0-2-275,0 6 1,-6-4-181,-1 4 0,-4-5-231,0 1 1,-5-4 95,1-3 1,-6 1-319,2-6 0,-2 5-280,-2-5 1,0 2 367,0-1 0,-2-6 35,-2 6 1,-3-8 570,-8 8 0,-3-6 0,-5 7 0</inkml:trace>
  <inkml:trace contextRef="#ctx0" brushRef="#br3" timeOffset="114">10370 15167 7957,'0'-12'-458,"0"6"943,0 1 0,0 6-301,0 3 1,0 4-200,0 7 1,0 1 381,0 4 1,0 5-113,0-2 0,0 2-186,0-2 1,0 0 21,0 0 1,0-1-120,0 1 0,4-4-34,0 0 1,3-5-231,-3 2 0,1-8-102,-1 0 1,-3-4 183,3 3 1,-3-3-683,-1 4 0,-1-6 892,-3 2 0,-2 3 0,-5-1 0</inkml:trace>
  <inkml:trace contextRef="#ctx0" brushRef="#br3" timeOffset="115">10245 15350 7957,'6'-5'0,"0"3"188,-2-2 0,2 3 48,6 1 1,3-1-157,0-3 1,6 3 37,-2-3 0,2 3-99,2 1 1,5-4-144,2 0 1,3-3-442,2 3 1,1-1 564,-1 1 0,1-2 0,-6-6 0</inkml:trace>
  <inkml:trace contextRef="#ctx0" brushRef="#br3" timeOffset="116">11227 14836 7965,'-5'-12'0,"2"2"-345,-5 3 1,5 0 321,-5 3 563,6 3 1,-9-4-126,4 5 0,0 0 88,0 0 0,-1 0-84,-3 0 1,3 10-197,1 5 0,-1 7-21,-3 5 1,4-2 48,3 5 0,3 2-148,1 6 0,0-2 23,0 2 1,1-1-46,3 1 0,-1-5-131,4 5 0,0-6-304,0 2 1,3-1-322,-2-7 1,-2 1 331,2-4 1,-2-2-358,2-1 0,1-4 232,-5-5 0,-1 1-116,-3-1 1,0-3-160,0-1 743,0 1 0,0 4 0,-5-1 0,-1 0 0</inkml:trace>
  <inkml:trace contextRef="#ctx0" brushRef="#br3" timeOffset="117">10930 15372 7958,'11'-11'0,"1"3"225,-1 1 1,6 3 378,2-4 1,3 5-267,5-5 1,-2 4-128,6-3 0,2 4-103,1-1 0,3 3-157,-7 1 0,0-4-1905,0 0 1954,-10 1 0,12 8 0,-8 1 0</inkml:trace>
  <inkml:trace contextRef="#ctx0" brushRef="#br3" timeOffset="118">11558 15350 7958,'-6'-12'290,"0"6"94,6 1-51,-5 5 187,4 0-157,-4 0 0,5 9-69,0 2 0,1 4-72,3 1 1,-1-2-120,4 5 0,-3-2 70,4 2 1,-4 3-68,3-3 0,-1-3-17,2 0 0,1 0-217,-5-1 0,5-1-57,-2-6 0,0 1 108,0-5 1,-3 3-34,4-3 1,-6 1 23,2-1 119,2-3-27,-4 4-26,3-5 17,0-5 1,-4 3-1,3-6 1,-3 0-29,-1-3 1,0 0-8,0-1 0,4 0-19,0-4 1,1 4 44,-1-4 0,-2 1 154,6 4-75,-6-3 1,5 9 335,-4-3-305,-1 3 1,4 5-21,-2 0 1,-2 5-46,6 3 0,-4 2 1,3 1 1,1 1-101,3-1 0,1 4 123,-1 1 0,-1-1-197,-2-4 0,6 4 33,-3 1 0,3-1-85,-2-4 1,-1-3 5,1 0 0,-1-5 104,1 5 0,-1-5 181,0 0 1,-3-1-137,0-2 309,-6 0 0,3-5-93,-5-3 1,1-2 105,3-2 1,-2 1-89,1-1 0,-3 1-75,-3 0 0,1-6-75,-2-2 1,3 0-199,1-4 0,0 7-75,0-7 1,0 3 80,0-3 1,0 5-919,0 3 708,5-3 0,-3 5-1257,1-2 242,-1 7 1097,-2 3 0,5 10 1,1 2-1</inkml:trace>
  <inkml:trace contextRef="#ctx0" brushRef="#br3" timeOffset="119">12163 15293 7958,'-6'-12'0,"0"2"485,2 2 112,2 3-300,-3 5-365,5 0 370,0 5 0,2 2-60,1 4 1,-1 6-131,2 2 1,-3 2 15,-1 2 1,0 1-118,0 3 1,0-3 43,0 3 0,0-3-195,0-1 1,0-2-133,0-2 1,4 1-16,-1-4 0,1-1-156,-4-4 1,0 1-96,0-1-812,0 1 1350,0-1 0,0 0 0,0 1 0</inkml:trace>
  <inkml:trace contextRef="#ctx0" brushRef="#br3" timeOffset="120">12312 15361 7958,'0'-11'91,"0"-1"0,3 5 239,1-1 0,1 5-239,-1 0 1,-3 3 43,3 3 1,-2 1 174,-2 8 1,0-3-37,0 6 0,3 3-289,1 1 1,0 2 11,-4 2 0,0-1 12,0-3 1,1-2-43,3-1 1,-3-4-296,3 4 1,-3-4-1028,-1 0 984,0-1 1,2-3-923,1-1 1293,-1-4 0,-2 7 0,-7-9 0,-4 4 0</inkml:trace>
  <inkml:trace contextRef="#ctx0" brushRef="#br3" timeOffset="121">12255 15361 7958,'0'-11'0,"0"3"140,0 0 1,1 2 294,3-2 0,2 0-365,5 4 0,-3-4 115,0 4 0,3-3 32,4 3 0,4-4-74,-3 5 1,4-5-93,-1 4 1,0 0 59,4 4 1,-7-4-108,7 1 0,-6-1-66,2 4 0,-5 0-17,1 0 0,-2 4-68,-2-1 0,-3 5 110,-1-4 1,-4 5-7,1-2 1,-3 4-15,-1 0 0,-5 0 3,-3 1 0,-2-2 38,-1-2 0,-1 2-10,1-3 0,-6 3 17,-2 2 0,3-4-14,0-1 56,4-4-49,0 7 1,5-9 129,-1 3 1,7 1 52,1-1-35,0 0 0,6-3-87,-2 3 0,2-3 9,6 3 1,-1 1-15,1-1 1,0 1 11,4-1 1,-4-2-59,3 6 0,2-5 46,-2 5 1,0-4-110,-3 3 0,-1 0 60,1 0 1,-2 4-13,-3-4 1,-2 0-11,-5 0 1,0 1-6,0 3 0,-1 1-119,-3-1 1,-2-3 85,-5-1 0,-6 1-77,-2 3 0,3-3 59,0 0 0,-4-5-402,1 5 1,-4-4 5,8 3 483,-5-4 0,2 7 0,-5-4 0</inkml:trace>
  <inkml:trace contextRef="#ctx0" brushRef="#br3" timeOffset="122">12997 14710 7958,'6'-11'0,"-1"-1"-20,-5 1 0,0 3 54,0 1 0,0 3 113,0-4 0,0 4 12,0-3 222,0 4 18,0-7-78,0 9-37,-5-4 89,4 5-163,-9 0 0,4 9 14,-6 2 0,4 8-21,1 0 1,-1 6 37,-3 2 0,-1 5-47,1-2 1,1 3-94,2 2 0,-2-1 38,2 0 1,3 0-161,2 1 1,-2-1 86,1 0 0,0 0-60,4 1 0,1-1-169,3 0 0,1-3 88,3-1 0,2-5-183,-3 2 0,4-3 107,0-1 1,0-5-87,1-3 1,-1 2 30,1-2 0,-1-1 93,1-7 0,-1 4 34,0-4 1,-3-2-82,0-1 23,-1 2 0,1-4 51,-1 1 1,-3-1-412,4-2 347,-6 0 1,5 0-1194,-3 0 292,-3 0 1051,4 0 0,-5 0 0,0-5 0,0-2 0</inkml:trace>
  <inkml:trace contextRef="#ctx0" brushRef="#br3" timeOffset="123">13145 15224 7975,'-5'-18'0,"4"2"307,-3 4 58,3 1 4,1-1 246,0 1-74,0 5-335,0 1 1,4 10-67,0 2 1,-1 5 47,-3 3 0,4-1-257,0 5 1,4-1-10,-5 1 0,5 1-32,-4-5 0,5 4-73,-2-3 0,0-1 80,0-4 0,-3-3-143,4-1 193,-6 1 0,5-2 21,-4-2-22,-1-3 120,3-1 0,-4 0-12,3 0 0,-3-5 129,3-2 0,-3 0-64,-1 0 0,0-2 61,0-6 0,5 1-167,3-5 0,-2 4 71,2-5 1,-2 5-131,2-4 0,2 5 68,-2-1 0,-3 6-73,-2 2 26,4 4 1,-5-1-88,6 8 0,-6-1 87,2 4 1,1 5 1,-1 3 1,1 1-115,-1 0 0,1-3 116,3 7 0,2-7-136,-2 3 0,2-4 17,1 0 1,-2-1-79,2 1 1,-2-2 55,7-3-26,-4-2 159,5-5 0,-5 0 181,4 0 0,-8 0 161,0 0 1,-5-5-164,0-2 0,3 0 232,-3 0 0,1-2-130,-4-6 0,0 2 78,0-2 0,-1-2-164,-3 2 0,3-4-57,-3 4 0,1-4-92,0 4 1,1-4-605,-1 3-513,1 1 496,2 4-1167,0 4 1054,0 2 1,0 6 716,0 3 0,-5 3 0,-1 4 0</inkml:trace>
  <inkml:trace contextRef="#ctx0" brushRef="#br3" timeOffset="124">13614 14642 7975,'-12'-25'221,"2"4"53,2 9 1,3 1-300,5 0-22,0-1 782,0 1 1,0 3 355,0 1-583,0 4 0,2 0-175,1 11 1,4 1-41,4 10 1,6 1-79,2 7 1,2-2-15,2 6 1,1 3-81,3 4 1,-4 4 77,0-4 1,-2 1-313,-6-1 0,4-2 101,-3 2 0,-2-2-293,-7-2 0,3 0-45,-2 0 0,-3-1-257,-1-2 0,-3 1 100,-1-6 1,0 1-305,0-4 0,-5-2-326,-2-2 0,-4 3 116,0-3 1021,-6-3 0,-5 1 0,-8-6 0</inkml:trace>
  <inkml:trace contextRef="#ctx0" brushRef="#br3" timeOffset="125">14139 14790 7975,'0'-11'0,"0"3"229,0 0 247,0 6-271,0-3 361,0 5 1,0 6-294,0 6 0,0 3-72,0 4 0,0 6 51,0-2 0,4 4-211,0-1 1,3 0-38,-3 4 1,1-4-76,-1 0 0,-2 2 112,6-1 0,-5-1-75,0-3 0,3-4-281,-3 0 1,5-3 157,-4 3 0,1-5-244,-1 1 1,-3-6 8,3-2 0,-2-3-596,2 4 85,-3-6-18,4 3 921,-5-5 0,0 0 0,-5 0 0,-1 0 0,-5 0 0</inkml:trace>
  <inkml:trace contextRef="#ctx0" brushRef="#br3" timeOffset="126">14105 14801 7975,'-5'-22'0,"3"0"82,-1 3 1,3-1 155,3 4 0,4 1 64,4 4 0,1-4-78,-1-1 0,2 2 150,2 7 0,-1-3-173,5 2 0,-1 3-89,1 1 1,4 3 72,-1 1 1,1 0-105,4 0 1,1 0-129,-2 0 0,5 5 56,-4 3 1,-2 2-118,-6 1 0,1 4 34,-4 1 1,-3 3-38,-5-4 0,1 5 5,-5-1 0,-2 3-131,-5 1 1,-9 3 28,-7 1 1,-6 0-152,-2-5 0,-5-3 102,2 0 0,-2-5-37,2 2 1,-1-5-79,8-3 0,-2-2-246,6-2 140,2-3 478,1 4 0,10-6 0,2-3 0,8-2 0,2-6 0</inkml:trace>
  <inkml:trace contextRef="#ctx0" brushRef="#br3" timeOffset="127">14836 14721 7975,'-5'-17'208,"3"-5"1,-3 9-220,5-2 0,0 3-250,0 0 1,0 5 1625,0-1-922,0 5 1,-4-3 415,1 2-551,-6 3 0,2 5-181,-4 7 0,0 8 60,-1 0 0,1 8 1,-1 3 0,0 0 12,-4 0 0,8 0-55,-4 5 0,3-1-263,-2 0 1,3 0 114,1 1 1,4-2-347,-1-3 0,3 2 193,1-5 0,1 3-220,3-3 0,2-4 144,6-4 0,-1-2 11,1 2 1,-1-1 129,0-3 1,1-2-69,-1 2 223,1-2 0,-1-2-106,1 1 0,0-5-160,4 1 1,-4-4 110,3 3 0,-2-4-331,-1 1 0,-1-3-105,0-1 0,1 0-805,-1 0 1332,1 0 0,-1 0 0,-5 0 0,-1 0 0</inkml:trace>
  <inkml:trace contextRef="#ctx0" brushRef="#br3" timeOffset="128">15053 14859 7932,'-5'-17'0,"0"8"810,-3-2-494,3 7 0,5-2-225,0 2 0,0 4 453,0 0-210,0 10 0,0 4-283,0 5 1,0 1 121,0 7 0,0-2-85,0 6 1,0-2 101,0 1 0,5 2-411,3-5 0,-2 3-69,2-3 1,-2-2-115,1-6 0,2 2 55,-5-6 1,4 0-119,-4-4 1,1 0-504,-2-4 209,-1 3 198,8-8 563,-9 3 0,4-5 0,-5 0 0,-10-5 0,-3-2 0</inkml:trace>
  <inkml:trace contextRef="#ctx0" brushRef="#br3" timeOffset="129">14847 14847 7938,'6'-18'0,"1"2"643,-3 4-340,-3 1 1,9 0-228,-2-1 1,6 1 43,1-1 1,1 5 173,0-1 0,0 2-100,3-2 0,3-2 14,-3 2 0,2 3-24,2 1 1,0 3-114,0 1 0,0 0-155,-1 0 0,0 1 43,-3 3 1,-1 3-103,-3 4 0,-2 2 97,2 2 1,-6-1-137,-1 5 1,-6-4-19,2 4 1,-3-4 16,-1 5 1,-5-5 11,-3 4 1,-2-5-157,-1 1 0,-4-2 111,-1-2 0,-3-1 52,4-2 1,-4 1 214,4-5 1,-4-1-137,4-3 1,-1 4 606,5 0-174,5 0 78,-5-4-204,10 0 1,-3 0 97,8 0 0,3 0-187,4 0 0,0 0 1,1 0 1,0 0-146,4 0 0,1 4 93,6-1 0,-4 5-170,0-4 0,-1 5 74,1-2 1,-1 3-39,-3 2 1,-2-1 8,2 1 1,-3-1 31,-5 1 1,2 0-123,-5 3 0,3-2 80,-3 2 1,0-2-164,-4-2 0,-1 1 104,-3-1 0,0 1-55,-7-1 1,1 1 39,-9-1 0,0 0 25,-4 1 1,2-5 48,-1 1 0,1-5 7,-5 0 0,5 3-160,2-3 1,5 1 86,-1-4 1,2 0-757,2 0 231,5 0 153,1 0 491,5-5 0,5-1 0,1-6 0</inkml:trace>
  <inkml:trace contextRef="#ctx0" brushRef="#br3" timeOffset="130">15441 14642 7927,'0'-18'-1782,"0"1"2241,0 6 0,1 1 343,3 2-500,-3-2 0,6 9 164,-3-3-70,-3-2 1,5 6 6,-2 0 0,1 1 21,3 6 1,6 1-170,-3 3 1,4 5 13,0-1 0,-1 5-158,5-1 0,-3 3 108,3 1 1,-4-1-55,4 1 0,-5 4 68,1 0 0,2 3-265,-2-3 1,0 3-79,-3-3 0,-2 3-64,-3-3 1,2 0 51,-5-5 0,4 1-46,-5 0 1,5-1-102,-4-3 0,0 2 95,-4-2 0,0 2-7,0-2 0,-4 1 53,0-5 1,-5 4 7,2-4 0,-4 5-7,0-5 0,0 0-85,-1-4 1,1 1-131,-1-1 1,-3-1-311,0-2 1,-2 2-840,2-2 1491,2-3 0,-8 5 0,3-4 0</inkml:trace>
  <inkml:trace contextRef="#ctx0" brushRef="#br3" timeOffset="131">16480 14984 7924,'-6'-5'-195,"1"4"0,5-6 486,0 4 110,0 1-46,0-3-324,0 5 69,5 0 0,-2 0-36,4 0 1,1 0 58,3 0 1,1 0-130,-1 0 1,0 0 0,1 0 0,1 0 67,2 0 1,-1 0-101,5 0 0,0 0 61,4 0 1,-2 0-81,-2 0 1,3 0 56,-3 0 1,1 0-34,-1 0 0,1 0-7,-4 0 1,-1 0-107,-4 0 0,1 0-117,-1 0-55,-4 0 0,-1 0-622,-2 0 341,-3 0 599,-6 0 0,-3 0 0,-7 0 0,-3 0 0,6 5 0,-5 2 0</inkml:trace>
  <inkml:trace contextRef="#ctx0" brushRef="#br3" timeOffset="132">16526 15121 7924,'-8'0'0,"1"0"-275,4 0 288,-2 0 358,5 0-145,5 0 0,2 0-5,4 0 1,0 0-41,1 0 0,1 0 28,2 0 0,3 0-130,4 0 0,1 0 126,0 0 1,0-1-209,0-3 1,0 3-74,-1-3 0,1-1-68,0 1 1,-1 0-39,-3 4 0,1-3-753,-5-1 249,0 0 686,-3 4 0,-6 0 0,-1 0 0</inkml:trace>
  <inkml:trace contextRef="#ctx0" brushRef="#br3" timeOffset="133">17600 14413 7924,'0'-7'-144,"0"-1"-62,0 5 215,0-7 327,0 4 52,0 0-5,0-5-180,0 10 157,0-4 258,0 5-530,5 0 1,-4 5 33,3 3 0,-2-2-93,2 2 1,-3-1 85,3 5 1,-1 3-97,0 0 0,-1 4 79,2-4 0,-2 4-118,2-3 0,-3 3 66,3-4 1,-3 1-121,-1 0 1,2-4 8,1 4 0,-1-2 36,1 1 1,-1-3 8,-2 4 1,3-7-11,1-2 0,0-3-92,-4 4 112,0-6 0,0 4-8,0-2 47,0-2 13,0 3-37,0-5 5,0-5-6,0 3 0,0-4 7,0 2 1,0 2-71,0-6 67,0 5-108,0-7 87,0 9-189,0-9 156,0 9 19,5-4 1,1 1 46,6 0 0,-1 0-44,1 4 1,-1 0 37,1 0 1,0 1-32,4 3 1,1-1 133,6 4 0,-1 0-91,-3 0 0,2 3 11,-2-2 0,-1 2-31,1 2 0,-5-1 1,1 0 0,-6 1-26,-1-1 0,-6 1-81,2-1 0,-3 1 27,-1-1 0,-5 0 56,-2 1 1,-3-1-121,-2 1 1,-3-1 106,0 1 1,-6-5-3,2 1 0,-2-2 29,-2 2 1,-2-3 6,2-5 0,-3 0-17,7 0 0,2 0 9,-2 0 1,5 0-147,-2 0 0,4 0 83,0 0 0,5-4-268,-1 0 91,5-5 1,-2 7-638,5-6 108,0 6 773,0-9 0,0 5 0,0-5 0</inkml:trace>
  <inkml:trace contextRef="#ctx0" brushRef="#br3" timeOffset="134">17611 14413 7924,'0'-11'-62,"-4"3"30,0 0 236,1 6 126,3-8-64,0 9-102,0-5 1,1 3-1,3-1 19,2 0 1,9 4-124,0 0 1,2 0 120,-2 0 0,4 0-17,8 0 0,-3 0-57,3 0 0,1 0-74,-2 0 1,5 0 82,-5 0 1,1 0-127,-4 0 0,-4-1-166,0-3 0,-5 3 91,1-3 0,-6 3-967,-1 1 413,-6 0-251,3 0 0,-10 3 99,-3 1 791,-2 5 0,-6-3 0,-2 6 0</inkml:trace>
  <inkml:trace contextRef="#ctx0" brushRef="#br3" timeOffset="135">17451 15087 7924,'-6'0'-1961,"-4"0"2564,3-5-52,1 4-71,1-4 15,5 5 79,0-6-310,0 5-73,0-4 0,1 5 31,3 0-16,2 0 0,6 0-72,-1 0 1,2 0-2,2 0 0,1 0 13,4 0 0,5 0-47,-2 0 0,3 0-12,1 0 1,2 0-54,5 0 0,1 0 54,-1 0 0,5-4-177,3 1 0,-1-1 121,1 4 0,-5-4-75,1 0 0,1-1 40,-1 1 0,-5 3-124,-6-3 0,1 3 38,-2 1 1,0 0 30,-7 0 1,1 0 26,-5 0 0,4 0-7,-4 0-411,1 0 341,-5 0 1,-3 0-937,-1 0 375,-4 0-280,-8 0 949,-13 0 0,-6 5 0,-4 1 0</inkml:trace>
  <inkml:trace contextRef="#ctx0" brushRef="#br3" timeOffset="136">17577 15338 7924,'-7'0'-164,"2"-1"2,5-3 218,-5 3-25,4-4 232,-4 5-6,5-5-7,0 3-123,5-8 0,0 8 38,3-6 1,2 6-33,-3-2 1,4-1 33,0 1 1,0 0-22,1 4 1,-1 0-37,1 0 1,-1 0 187,0 0-271,1 0 1,-2 5-13,-2 3 1,1 2-87,-6 1 1,1 2 78,-4 2 1,0-1-104,0 5 0,-5 0 56,-3 4 1,-3 0 55,-4 0 0,1 0-190,-5 0 0,4-1 101,-4 1 1,5-1-100,-2-3 0,4 1 96,0-5 0,1 1 34,-1-5 0,5-1 61,-1-2 264,6 2-4,-3-9-165,5 9-10,0-8 1,1 3 11,3-5 62,2 0 1,9 0-115,0 0 0,2 0 1,-2 0 1,-1-2-5,5-1 0,-1 1-9,1-1 0,1 1-46,-4 2 0,-1 0 53,-4 0 1,2 0-75,2 0 0,-6 0 63,2 0 1,-6 0-512,3 0-153,-5 0-203,2 0 29,-5 0 1,-5 0 0,-2 0 0</inkml:trace>
  <inkml:trace contextRef="#ctx0" brushRef="#br3" timeOffset="137">17954 15430 7924,'-12'-12'-213,"1"6"1313,4-4-795,-3 8 0,5 2-95,-2 8 1,0 2 26,3 2 1,3 4-209,-3 3 1,-1 1 120,1-1 0,1 3-228,3-3 0,0 3 79,0 0 1,1-2-224,3-1 1,-2-5 92,6 1 1,-4-3-50,3 0 1,1-2 91,3-2 0,5-3 37,-1-5 0,5 0 36,-1 0 0,4 0 108,4 0 1,-3-5 72,2-3 1,-2-2-93,-1-2 1,0 0 155,0-3 1,-1 1 1,-3-5 1,-3 3-120,-4-3 0,-2 0-29,-3-4 1,-2-3 3,-5-1 1,-6 0-102,-5 5 1,-10-1 103,-5 0 0,-7 5-344,-2 3 0,-4 7 96,-7 4 0,5 4-250,-1 4 0,6 4-107,2 7 0,6-2-263,9 2 1,7 5 774,9-1 0,1 0 0,2-7 0</inkml:trace>
  <inkml:trace contextRef="#ctx0" brushRef="#br3" timeOffset="138">18856 14573 7924,'0'-11'0,"0"-1"-42,0 1 1,0 3-1,0 1 155,0 4 228,-5-7 29,4 9 6,-5-5-299,6 6 0,-3 6 72,-1 1 0,0 8-63,4 4 0,0 4 58,0 4 0,0 2-38,0 5 0,0 4-51,0 1 1,4 0 40,0-1 0,1-3-129,-1 4 1,-2-4 9,6-1 1,-6-3-108,2-1 1,-3-3 75,-1 3 0,4-4-84,0 0 1,0-2-67,-4-1 1,-2-1-150,-1-3 0,0 1-135,-5-5 1,5 1 160,-5-5 0,4-3-87,-3-1 1,0-3 413,0 4 0,-9-6 0,8 3 0,-11-5 0,5 0 0,-2 0 0,-1 0 0,-1-5 0,-5-1 0</inkml:trace>
  <inkml:trace contextRef="#ctx0" brushRef="#br3" timeOffset="139">18616 15133 7924,'6'-12'-1543,"-2"1"1591,3 4 0,-1 1 569,5 2 0,1 3-381,-1-3-190,6 3 1,0 1 42,6 0 0,0 0-128,0 0 0,0 0 114,0 0 0,-1 0-100,1 0 1,-4 0-447,0 0 0,-3 1 104,3 3 367,-5-3 0,2 4 0,-5-5 0</inkml:trace>
  <inkml:trace contextRef="#ctx0" brushRef="#br3" timeOffset="140">19107 15178 7924,'0'-11'24,"0"-1"345,0 1-184,0 5 0,0-1 337,0 4 197,0 1-476,0-3-24,0 15 0,0-1-166,0 10 0,1-5-56,3 1 0,-3 3-104,3 1 0,1-1 15,-1 1 0,1-5-82,-1 1 0,-1-2 77,4-2 0,-4 1-114,1-1 0,-2-1-107,2-2 161,-3 2 114,9-9 39,-8 4 1,4-5 195,-2 0-162,-3 0 0,4-1 328,-5-3-316,0-2 0,0-5 102,0-1 0,4 1-74,0-1 0,-1-3-15,-3 0 0,0 0-36,0 3 14,6 1 0,-4-1 10,6 1-46,-6 5 0,5 1-5,-4 5-85,-1 0 112,8 5 0,-1 1-72,2 5 0,-1 2 59,-6 2 0,2-2-195,6 2 0,-2-2 66,-2-2 0,2 1-30,-3-1 1,4-1 43,0-2 0,-3 1-96,-1-5 0,1-1 144,3-3 1,-3 0 132,-1 0 363,1 0-307,3 0 0,-3-1 131,0-3 0,-6-2-51,2-5 0,-3-1 28,-1 1 1,0-1 18,0 1 1,0-4 28,0 0 1,-1-6-131,-3 2 1,3-2-37,-3-2 0,3 4-285,1 0 1,0 1 92,0-1 1,0 2-302,0 6 0,0 0-81,0-1 0,1 6-245,3 2 0,2 3 246,6 1 1,-5 0-493,1 0 947,0 0 0,3 5 0,0 1 0</inkml:trace>
  <inkml:trace contextRef="#ctx0" brushRef="#br3" timeOffset="141">19610 15076 7924,'0'-12'-1057,"0"6"1221,0-4-99,0 3 0,0 0 490,0-1 63,0 6 131,0-4 12,0 6-609,0 6 0,0 5 36,0 8 1,0 3-116,0 0 0,0 2 116,0 3 0,0-1-55,0 4 0,0-5-48,0 2 0,0-3-125,0-1 1,0 0 23,0 0 0,1-4-113,3 0 1,-3-5-50,3 1 0,1-2-252,-1-2-611,-1 0 266,3 1-53,-5-6-34,4-1 419,0-5 0,-5 0 442,0 0 0,-5-5 0,-7-1 0</inkml:trace>
  <inkml:trace contextRef="#ctx0" brushRef="#br3" timeOffset="142">19849 15098 7924,'0'-17'-109,"0"0"-216,0 6 523,0 4 339,0 2-167,0 21 1,0-4-101,0 11 1,0 4-139,0-4 0,-1 6-64,-3-3 1,3 5-133,-3-5 0,3 1 147,1-4 0,0-1-72,0-3 0,0-3-158,0-5 7,0 1-527,0-1 458,0-4 0,-1-2-1154,-3-5 456,3 0 907,-4 0 0,5-2 0,0-1 0,0-4 0,0-4 0,-5-6 0,-2 0 0</inkml:trace>
  <inkml:trace contextRef="#ctx0" brushRef="#br3" timeOffset="143">19838 15144 7924,'0'-11'0,"0"-1"93,0 1 328,0 4-1,0-3 81,0 9-278,5 6 1,1 3-37,6 7 0,-1 3 0,1 1 1,-1 2-74,1 2 1,-1 0-151,0 0 1,1 0 17,-1 0 1,4-4 29,1 0 0,-1-2-355,-4 2 0,1-2 176,-1-6 1,1-3-186,-1 0 0,-3-5 63,-1 5 1,-3-5-362,4 0-48,-6-1-242,3-2 940,-5 0 0,-5 0 0,-2 0 0,-4 0 0,-5-5 0,-2-2 0</inkml:trace>
  <inkml:trace contextRef="#ctx0" brushRef="#br3" timeOffset="144">19781 15327 7924,'6'0'155,"4"0"0,-3 0-151,4 0 1,2 0-303,2 0 1,-2-4 160,2 0 0,2-1-7,-2 1 0,4 3-235,-4-3 0,4-1 49,-4 1 330,6-5 0,-4 3 0,6-5 0</inkml:trace>
  <inkml:trace contextRef="#ctx0" brushRef="#br3" timeOffset="145">20432 14527 7924,'0'-6'483,"0"1"-8,0 5-274,-5 0 1,0 5-58,-3 3 0,-6 2 43,3 1 0,-3 6-3,2 2 1,0 4 15,-4 3 0,4 0-46,-3 4 1,2 0 33,1 5 1,1 0 5,0 3 0,0-2-187,4 2 1,-3 1 94,2-1 1,3 0-192,1-3 1,3-2-75,1-3 1,0 2-82,0-5 0,1-1 103,3-3 1,-1 0-119,4 0 0,5-6 137,3-1 0,0-4-109,-4 0 0,1-1-21,-1 1 0,1-2 35,-1-3 1,1 4 1,-1-9-41,0 6-64,1-6 0,-1 3-47,1-5 0,-5 0-20,1 0 1,-4 0 386,3 0 0,-4 0 0,7-10 0,-4-3 0</inkml:trace>
  <inkml:trace contextRef="#ctx0" brushRef="#br3" timeOffset="146">20478 15076 7924,'-7'-18'-195,"2"1"1,5 10 230,0-1 1,1 4 65,3-3 770,-2 4-528,8-2 0,-8 6-157,6 3 0,-4 2-74,3 6 0,-3 1-69,4 2 0,-5 1 20,5 3 1,-4 2-152,4-6 1,-5 4 77,5-4 0,-4 0-121,3-3 1,-3-1-41,4 1 1,-4-5 64,3 1 0,-3-6 57,4 2 1,-5-3 68,5-1 0,-4 0 27,3 0-6,-4 0 1,3-1 147,-2-3 1,-3-2-124,3-5 0,-2-1 138,-2 1 0,0-1-98,0 1 0,0-4-31,0-1 1,0-3-93,0 4 0,0 0 116,0 4-20,0-1-85,0 6-110,5 1 1,-3 6 100,6 3 0,-6 3-5,2 9 0,2-2-46,2 5 0,-2-4 61,2 4 0,-5-4-145,0 4 1,4-5 26,0 1 1,3-2 34,2-2 0,-1 1 0,1-1 0,-5-4-10,1-4 1,0-1 64,3-2 1,0 0 116,1 0 0,-5 0 390,1 0-320,0-5 0,-1-2 189,1-4 1,-6-1-81,2 1 1,-3-4 21,-1 0 1,0-6-96,0 2 0,0-2-58,0-2 1,-3 1-56,-1 3 1,0-1-263,4 5 0,0-4-306,0 3 0,0 5 248,0 3 1,0 5-1005,0-5 845,5 5 1,-2-2-449,4 5 1,-4 2 40,1 1 808,-3-1 0,-1 3 0,0-5 0</inkml:trace>
  <inkml:trace contextRef="#ctx0" brushRef="#br3" timeOffset="147">20912 14550 7924,'-12'-11'330,"6"4"-677,-4-3 284,8 9 1,-3-5 325,5 2 147,0 3 11,5-5 1,0 8-150,3 2 1,2 2 63,-2 5 0,2 1-114,1-1 0,5 6 127,-1 2 1,1 2-7,0 2 0,-2 0-74,5 0 1,-4 3-125,4 1 1,-4 4-88,4-5 1,-5 5-160,1-5 0,2 2-22,-2-1 1,0-3-182,-3 3 1,-5-2 31,1 2 0,-4-3-155,3 2 0,-4-5-21,1-2 1,-4-1 99,-4 1 0,1 1 40,-4-5 0,2 2-2,-7-2 1,7-2-177,-6 2 0,2-3 125,-3 0 0,1-1 361,0 1 0,-6-1 0,-1 1 0</inkml:trace>
  <inkml:trace contextRef="#ctx0" brushRef="#br3" timeOffset="148">21528 14824 7924,'5'-6'81,"-3"1"0,4 5 97,-2 0 0,-3 5-52,3 3 0,-2-2 104,2 2 1,-2 0-17,1 8 0,-1-2-42,-2 5 0,0 0 22,0 3 0,1-1-219,3 2 0,-3-4 120,3 4 1,1-2-56,-1-6 1,1 4 57,-1-3 1,-2-1-207,6-4 0,-5-3-294,5-1-231,-5-4-155,7 7-511,-9-9 856,4 4 443,-10-5 0,-6 0 0,-7 0 0</inkml:trace>
  <inkml:trace contextRef="#ctx0" brushRef="#br3" timeOffset="149">21460 14996 7824,'1'-7'-156,"3"3"1,3 4 146,9 4 0,-2-2 173,5 1 1,-4 0-78,4 1 1,-4-3-243,4 3 1,-5-2-36,1 2 190,-2-3 0,-1 4 0,-1-5 0</inkml:trace>
  <inkml:trace contextRef="#ctx0" brushRef="#br3" timeOffset="150">22019 14253 7924,'0'-11'-1059,"0"4"1384,0 2 4,0 5 33,0 5 0,0 2-67,0 4 0,0 2-107,0 2 0,0 8-110,0 7 0,0 0-6,0 0 1,-1 1-121,-3 3 1,3-1 111,-3-3 0,2-2-70,-2-5 0,3 0-127,-3 0 1,3-4 7,1 0 1,0-5-564,0 1 300,0-2-596,0-2 632,5 0 1,-4-3 351,3 0 0,-3-6 0,-1 3 0,0-5 0</inkml:trace>
  <inkml:trace contextRef="#ctx0" brushRef="#br3" timeOffset="151">22202 14345 8073,'0'-12'-99,"-5"1"212,4-1 1,-4 5-68,5-1 222,0 6 496,0-3-497,0 5 0,-4 5-205,0 2 1,0 8 142,4 4 1,0-1-150,0 1 0,0-4 79,0 5 1,0-5-153,0 4 1,0-5-40,0 1 1,0-2-161,0-2 157,0 0 22,0 1-36,0-1 119,0-4 81,0-2 145,0-5-166,5-5 0,2 2 14,4-4 1,1 3-20,-1-4 1,0 4 0,1-3 0,1 4-81,2-1 0,-3 3 62,4 1 0,-4 1-130,0 3 0,-1 2 69,1 6 1,-1-1-14,0 1 1,0-1-31,-4 1 1,2 3-104,-5 0 1,0 2 40,-4-2 0,0-3-138,0 4 1,-2 0 15,-1-1 1,-4 1 88,-4-5 1,-2 0-29,-2 1 0,-2-4 46,-2-1 1,-5-1-204,5 2 1,-5 1 10,5-5 0,-1 0 5,1-4 0,-1 0 57,4 0 0,5 0-150,3 0 1,6-2-201,-2-1 578,3-4 0,1-4 0,0-1 0,0 1 0,5-6 0,1 0 0</inkml:trace>
  <inkml:trace contextRef="#ctx0" brushRef="#br3" timeOffset="152">22156 14322 8090,'0'-12'-491,"-1"2"-63,-3 3 1,3 0 1769,-3 3-265,3 3-705,1-4 1,1 5-82,3 0 0,4 0 8,7 0 0,0 0-22,8 0 0,-3 0-10,7 0 1,-3-1-137,-1-3 1,1 3 8,3-3 1,-7 3-298,3 1 1,-7-2-57,3-1 0,-5 1-301,2-1 0,-8 1-213,0 2 853,-5 5 0,-3 2 0,-7 4 0</inkml:trace>
  <inkml:trace contextRef="#ctx0" brushRef="#br3" timeOffset="153">21882 14984 8228,'-6'-5'-679,"1"4"1599,5-9-180,0 8-210,0-3 194,0 5-223,5 0-251,1 0 0,10 0-62,-1 0 0,4 0-107,-4 0 0,7-1-92,1-3 0,1 3 50,6-3 1,-3 3-121,3 1 0,1-4-58,3 0 1,4-3 129,0 3 1,0-4-8,-4 4-1,-1-1-219,-2 2 0,1 1 34,-6-2 0,0-1-144,-7 2 1,1-1-37,-5 4 1,0 0-237,-3 0 0,-6 1-1032,-2 3 1650,-3-3 0,-11 9 0,-3-3 0</inkml:trace>
  <inkml:trace contextRef="#ctx0" brushRef="#br3" timeOffset="154">21882 15293 8228,'-6'-6'212,"1"5"0,5-5 447,0 2 135,0 3-533,0-4 1,1 1 322,3 0-406,2 0 0,10 0 71,-1 1 1,1-1-119,0 4 1,-4 0-17,3 0 1,2-4-129,-2 0 1,0 0 140,-3 4 1,-1 2-245,1 2 0,-5-2 133,1 6 0,-6-5-63,2 5 0,-2 1-183,-2 6 1,0-2 66,0 2 1,-2 2-179,-2-2 1,-2 4-7,-5-4 0,-1 4 1,1-4 0,-1 4 81,1-3 0,-4 0 33,0-1 0,-1-2 121,5 2 1,-1-2 102,1-2 0,3-3 124,1 0-167,-1-1 0,1 1 497,-1-1 48,5-4 2,-2 2-339,5-5 0,2 0-23,1 0 0,4 0-48,4 0 0,2 0 6,2 0 0,-1 0-107,5 0 0,-1 0 79,1 0 1,3 0-148,-3 0 1,-2 0 63,2 0 0,-1 0-15,1 0 0,-2 0-15,-6 0 0,0 0-163,1 0 0,-1 0-175,1 0-531,-6 0-837,4-5 931,-8 4 823,3-4 0,-10 5 0,3 0 0,-3 0 0</inkml:trace>
  <inkml:trace contextRef="#ctx0" brushRef="#br3" timeOffset="155">22328 15361 8228,'-5'-11'-215,"3"-1"863,-3 6-316,0 1 0,3 5 16,-6 0 0,6 5-167,-2 2 0,3 4-2,1 0 1,-4 4-91,0 1 0,0 0-164,4-1 1,0-2-200,0 2 1,4-2 172,0-2 1,5 1-101,-2-1 0,3-3 20,2-1 1,0-3 100,4 4 1,-2-6 40,5 2 0,-4-3 179,4-1 1,-1-3-92,1-1 1,1-4 189,-5 4 1,4-5 92,-3 2 1,-1-3-79,-4-2 0,1 1-112,-1-1 0,-1-3-53,-2 0 1,-3-4-98,-5 4 0,-1-6 61,-3 2 1,-8-2-27,-7-2 1,-7 5-125,-5 3 0,-7 4-249,-4 3 1,3 3-405,1 5 1,7 1 326,5 3 0,4 6 423,7 5 0,-5 1 0,7-5 0</inkml:trace>
  <inkml:trace contextRef="#ctx0" brushRef="#br3" timeOffset="156">22990 14607 8228,'0'-16'6,"0"2"65,0-5 1,0 5 154,0-1 0,4 2-32,0 1 1,0 1 281,-4 0 1,0-1-142,0 1 1,0 3 388,0 1-146,0 4-289,-5-2 1,-2 11-91,-4 6 1,3 6 15,1 8 1,3 5-24,-4 7 1,6 2-17,-2 6 1,3 0-191,1-1 0,0-4 54,0-3 0,5 1-115,2-1 1,2 0-192,-1-3 0,2-2-245,-3-3 1,0 2 145,0-5 1,0-2-151,0-6 1,2 1 43,-5-4 1,0-1-594,-4-4 298,0 1 1,-1-1 272,-3 0 1,-3-4 492,-4-3 0,0 1 0,-1-2 0,-4 1 0,-2-4 0</inkml:trace>
  <inkml:trace contextRef="#ctx0" brushRef="#br3" timeOffset="157">22728 15064 8228,'5'-11'0,"-3"3"0,6 0 0,-1 6 376,5-2-189,-1-2 0,2 5-314,2-3 1,-1 2 121,5 2 0,-4 0-209,4 0 1,0 4-70,4 0 0,-1 0-61,-3-4 1,-1 0 151,-3 0 0,-2 0-29,2 0 0,-6 0 221,-2 0 0,-4 0 0,12 0 0,-2 0 0</inkml:trace>
  <inkml:trace contextRef="#ctx0" brushRef="#br3" timeOffset="158">23104 15018 8228,'8'-3'-30,"0"-1"375,-6-5-80,8 8 0,-7-4 31,4 5 1,0 5-87,0 2 0,2 3 0,-5 2 0,0 1-144,-4 2 1,5-1 43,3 5 1,-2 0-278,2 4 1,-6-4-42,2 0 1,1-4-97,-1 4 1,3-5 175,-3 1 0,1-6-21,-1-1 1,-3-5 51,3 5 32,-3-5 1,1 2 205,2-5-208,-3 0 262,4 0 1,-1-2 99,-1-1-55,1-4 1,-4-4-130,0-1 0,0 1 129,0 0 1,2-1-94,1 1 1,-1-4 16,1-1 0,0 2-118,1 7 1,-3-3 199,3 2-522,2 3 136,1-5 0,0 8-28,1-1 1,-6 3 94,2 3 1,2 4-89,2 4 0,-2 1-69,2-1 0,-4 4 49,3 1 1,-3-1 35,4-4 0,0 1 54,3-1 1,0 0-60,1 1 1,-1-6 117,1-2 0,-1-3 154,0-1 1,1 0-48,-1 0 0,-3 0 543,0 0-297,-1 0 0,1-5 195,-1-2 1,-4 0 69,1 0 1,-3-2-187,-1-6 0,0 2 34,0-2 0,-1-3-213,-3-1 1,1-3-150,-4-1 0,4 1-86,-1-1 0,3 1-388,1 3 0,0-1-325,0 5 0,0-1-689,0 5 60,0 5 0,5 0 580,3 6 0,-2 0 776,2 0 0,-6 6 0,3 0 0</inkml:trace>
  <inkml:trace contextRef="#ctx0" brushRef="#br3" timeOffset="159">23687 14904 8147,'0'-11'-1215,"0"3"697,0 1 1081,0 4 1,-1-2 438,-3 5-565,3 0 0,-8 1-110,5 3 1,-1 2-40,1 6 0,1 4-139,-4 3 1,4 3 121,-1 1 1,3 1-241,1 3 1,0-2 83,0 5 1,0-3-332,0 3 1,0-4-22,0 0 0,0-1-154,0-3 1,0-4 198,0-3 1,1 2-59,3-2 0,-2-3-2,1-5 1,0-3-55,1 4 0,-3-5-762,3 5 184,-3-5 884,-1 2 0,0-5 0,-5 5 0,-1 1 0</inkml:trace>
  <inkml:trace contextRef="#ctx0" brushRef="#br3" timeOffset="160">23813 15018 8147,'1'-7'-492,"3"-1"307,-3 6 1,4-2 332,-5 8 1,1 2 417,3 5 1,-3 5-201,3-1 1,-3 5-173,-1-1 0,0 3-119,0 1 1,2-4-6,1 0 0,-1-2-190,1 3 1,-1 0 59,-2-5 0,1 0-472,3-3 181,-3-1 1,5-1-152,-2-2 59,-2-3 25,3-5-999,-5 0 1417,-5 0 0,-2-5 0,-4-1 0,-6-11 0,0-1 0</inkml:trace>
  <inkml:trace contextRef="#ctx0" brushRef="#br3" timeOffset="161">23710 15098 8147,'0'-17'-266,"1"1"-67,3 9 1,-2-3 1155,6 2-428,0-2 0,3 0 15,0 2 1,1-1-95,-1 5 1,2-1-194,2 2 0,-2 1-81,2-2 0,2-1-183,-2 2 1,0-1 148,-4 4 1,1 0-124,-1 0 0,1 0 50,-1 0-138,-5 5 120,0 1 1,-6 6 8,0-1 1,-2-1 49,-2-2 1,-2 2-6,-5-2 1,-1-2-5,1 2 0,-1-2 2,1 1 1,0 0-13,-1-3 0,5-3 326,-1 3-200,5 2 397,-2-5-92,5 4-156,0-5 1,2 4-118,1 0 0,0 0-29,5-4 1,-1 4-122,5-1 1,0 5-12,4-4 0,-4 3 63,3-3 0,-1 5-143,2-1 0,-5-2 27,0 2 1,1-1-53,-4 5 0,-3-1 62,-2 1 1,2-1-376,-1 0 364,0 1 1,-5-1-16,-3 1 0,-1-1 14,-3 1 1,-6-5 2,3 1 0,-8-4 155,0 3 0,1-3-93,-1 4 0,5-6-36,-1 2 1,2-2-581,2 2-797,-1-2 1449,6 3 0,6-5 0,6 0 0</inkml:trace>
  <inkml:trace contextRef="#ctx0" brushRef="#br3" timeOffset="162">24315 14562 8147,'5'-12'-170,"-4"1"129,10-1 174,-10 1 0,5 3 34,-2 1 0,-3 3 200,3-4-29,-3 6 56,-1-3 0,0 0 64,-5 3-223,4-3 0,-8 7 15,5 1 0,-5 4-53,2 4 0,-3 6 18,-2 2 1,1 3-41,-1 5 1,1 2-18,-1 6 0,0-1 14,-3 0 1,3 0-11,1 1 0,-1-1-67,5 0 1,-2 2-113,1 2 0,3-3-218,5 3 1,0-3 153,0-5 1,0 3-294,0-3 0,1-2 170,3-1 0,3-4-218,4-4 1,0 1 87,1-5 1,3 1-34,0-5 1,2-1 88,-2-2 0,-2-2-3,2-2 0,-2-3-574,-2 3 166,0-3-191,1-1 880,-1 0 0,-4 0 0,-2-5 0,-5-1 0</inkml:trace>
  <inkml:trace contextRef="#ctx0" brushRef="#br3" timeOffset="163">24429 14984 8147,'0'-24'0,"0"2"127,0 11 0,0 0 181,0-1 0,1 6 348,3 2 166,-2-2-650,3 4 0,-5 2 29,0 8 1,1 3-75,3 5 0,-3 1 114,3 6 1,-2 0-257,2 0 1,-1 0-92,4 0 1,-3-2-96,4-2 0,-4-1 111,3-3 0,-3-3-111,4-1 0,-5-1 101,5-6 1,-4 4-27,3-4 232,-4-1 1,3-3-122,-2 0 193,-3 0 0,4-1-24,-5-3 1,0-2 129,0-6 1,0 1-148,0 0 0,0-2 122,0-2 1,0 1-191,0-5 1,0 4 20,0-5 1,4 7-166,0-3 0,0 7 52,-4 2 0,1 4-110,3-1 46,-3 3 1,6 2-153,-4 3 0,0 6 59,5 6 0,-5 3-51,5-4 1,-4 4 97,3-4 1,-3 4-152,4-4 1,-2 4-38,2-3 0,2-1 125,-3-4 0,4-1 140,0-2 65,0-3 1,1-5 129,-1 0 1,-3 0 54,0 0 1,-2-1 338,2-3 1,-2-1-164,-2-3 1,-3-2 174,3 3 1,-3-5-114,-1-3 1,0 2-24,0-2 0,-4-3-377,0-1 1,-1-2 45,2-2 1,1 0-99,-2 0 1,3 2-190,1 2 1,0-2-393,0 6 1,0 0-405,0 3-706,0 6-757,5 1 1111,-3 5 1357,3 0 0,-5 0 0,0 0 0</inkml:trace>
  <inkml:trace contextRef="#ctx0" brushRef="#br3" timeOffset="164">24886 14493 8150,'0'-23'0,"0"5"119,0 3 1,1 8 289,3 3 1,2-1-227,6 1 0,-4 0-19,-1 4 0,1 0 187,3 0 0,1 0-68,-1 0 0,4 10 91,0 6 1,4 5-51,-3 6 1,4 7-12,-1 8 0,-1 4-129,1 3 1,-9 3-244,1 5 1,-7-1 217,0-3 0,-3-2-218,-1-5 1,-1-1-604,-3 1 1,-3-4 396,-9 0 1,4-9-588,-4 1 1,0-7-26,1-1 1,-6-5-325,2-2 1,-2-4 1200,-2 4 0,0-6 0,-2 1 0,-6-2 0,-4 2 0</inkml:trace>
  <inkml:trace contextRef="#ctx0" brushRef="#br2" timeOffset="165">10176 17954 8147,'-6'0'-1180,"1"-5"1523,-1 3-335,5-3 1,-4 4 306,5-3-215,0 3 1,1-4 41,3 5-180,-3 0 0,6 0 108,-3 0 0,-2-4 54,6 0 99,-6 0-144,8 4 0,-7-1-4,5-3 0,-1 3 13,5-3 1,-1 3 3,1 1 0,-1-1-20,0-3 1,5 3 12,-1-3 0,4-1-18,-4 1 0,4-1-10,-4 1 1,4 3-65,-3-3 0,3 3 73,-4 1 0,4-4-122,-4 0 1,2 0 111,-2 4 1,-2 0-97,2 0 0,-1 0 4,1 0 1,-2 0-8,2 0 1,3 0 5,1 0 0,1 0-2,-1 0 0,3 0 20,-3 0 1,2 0 6,2 0 1,0 0-2,0 0 1,-4 0 2,0 0 1,0 0 13,4 0 0,0 0 10,-1 0 1,1 0-1,0 0 0,1 0 46,3 0 0,-3 0 7,3 0 1,-2 0-68,2 0 1,-3-1 18,2-3 0,0 3-35,0-3 0,-2 3 36,3 1 1,-3 0-55,-1 0 0,0 0-3,0 0 0,-4 0-13,0 0 0,0 0 42,4 0 1,1 0 9,2 0 1,-1 0 3,1 0 0,2 0-15,-1 0 1,1-1-19,-2-3 0,-2 2 5,3-1 0,-3 1-1,-1 2 0,-4-3 16,0-1-10,-5 0-27,3 4 21,-11 0 1,-2 0-410,-8 0 0,-9 0 432,-10 0 0,-5 5 0,-6 1 0</inkml:trace>
  <inkml:trace contextRef="#ctx0" brushRef="#br2" timeOffset="166">11763 16537 6806,'0'8'171,"0"0"-76,0-6 0,0 8 13,0-2 1,0 2 95,0 2 0,2-5-131,2 1 0,-3-1 61,3 5 0,-2-1-29,2 1 0,-3-1-66,3 0 0,-1 1 19,0-1 0,-1 5 4,1-1 1,-1 0-62,-2-4 1,4 2-21,-1 2 0,1-2 62,-4 2 0,0 2-13,0-2 0,1 1 24,3 0 0,-2-4-12,1 4 0,-1 0 70,-2-1 1,0 2-68,0-2 1,3-2 1,1 2 0,1-1 3,-1 1 0,-3-2 2,3 2 0,-1 2-108,1-2 1,-3 1 97,3 0 0,-3-4-152,-1 3 1,4 2 84,-1-2 0,1 2-105,-4-2 0,0-2 78,0 2 1,0 1 0,0 0 0,0-1 26,0-4 0,0 1-7,0-1 0,0 0 174,0 1 0,0-1-154,0 1 0,2-5 65,1 1 0,-1 0-31,1 3-120,4 0 1,-5 1-18,6-1-80,-6 1 0,4-1 97,-6 1 1,0-1-29,0 0 1,0 1 75,0-1 0,0 1-8,0-1 0,0 0 95,0 1 0,0-1-104,0 1 1,0-5 11,0 1 52,0 0 0,0 3 8,0 0 0,0-3-13,0 0 0,1-5 0,3 5 1,-3-4-26,3 3 0,-3 1 6,-1 3 1,0-3 28,0 0 1,-1-2-18,-3 2 0,3 2-9,-3-3 1,1 0-6,-1 0 1,3-3-5,-3 4 1,3-4-5,1 3-2,-5 1 289,4 3-261,-4 1 1,5-5 41,0 1 1,0-4-23,0 3-53,0-4 0,0 3-96,0-2-331,0-3 358,0 4 0,1-5-315,3 0 428,-3 0 0,4 0 0,-5 0 0</inkml:trace>
  <inkml:trace contextRef="#ctx0" brushRef="#br2" timeOffset="167">11821 16583 7531,'-5'-6'-511,"3"1"804,-3 5-62,5 0-59,0-5 75,0 3-16,0-3-2,0 5 2,0-5-329,5 4 195,-3-4-245,3 5-75,-5 0 10,5 0 95,-4 0 116,4 0 0,-4 0 64,3 0 270,-3 0-318,10 0 0,-9 0 122,6 0-70,-6-5 25,8 3-88,-3-3 0,0 5-14,1 0 0,-4 0 60,3 0 1,1 0-13,3 0 0,1 0 74,-1 0 0,1-1-81,-1-3 1,2 2 132,2-6 1,-2 6-110,2-2 0,-2-1 56,-2 1 0,0 0-23,1 4 1,-5 0-4,1 0 0,-4 0-79,4 0 1,-5 0-53,5 0-163,-6 0 249,9 0 1,-5 0-133,5 0 1,1 0 96,-1 0 0,1 0-16,-1 0 0,4-4-19,1 1 0,3-3 21,-4 3 1,1 1 15,0-1 0,-4 0 3,3-1 0,-2 3 103,-1-3 1,-1 3-101,0 1 0,2 0 30,2 0 1,-2 0-22,2 0 1,-2 0-25,-2 0 0,5 0 17,-1 0 0,1 0-2,0 0 1,-3 0 2,6 0 1,-3 0-11,3 0 0,-5 0-31,1 0 0,1-4 31,0 0 0,-1 0-19,-4 4 1,1 0 48,-1 0 1,1 0 5,-1 0 0,0 0-25,1 0 1,-1 0 3,1 0 0,-1 0-13,1 0 1,-1 0 0,0 0 1,5 0-24,-1 0 0,0 0 30,-4 0 0,5-1-37,-1-3 1,1 3 21,0-3 0,-4 3 17,4 1 1,0 0 1,-1 0 0,1-1 5,-5-3 1,0 3 28,1-3-22,-1 3 1,1 1 40,-1 0-49,0 0 1,1 0-46,-1 0 1,1-4 19,-1 0 1,1 0-13,-1 4 9,0 0 0,1 0-4,-1 0 1,-3-4 45,-1 1-3,-4-1-31,7 4 3,-9 0 0,3 0-777,-8 0 205,-2 0 0,-5 0-755,-1 0 1321,1 5 0,4 1 0,2 6 0</inkml:trace>
  <inkml:trace contextRef="#ctx0" brushRef="#br2" timeOffset="168">13191 16503 8272,'0'-7'-682,"0"-1"505,0 5 386,0-7 1,0 8 95,0-6-21,0 6-60,0-4-11,0 1-95,0 4 162,0-4 137,0 5-359,0 5-31,0 1 0,0 6 28,0-1 0,0 1-22,0-1 0,0 1 5,0-1 0,0 0 6,0 1 1,1-1-15,3 1 0,-3 3-3,3 0 1,-2 2 18,-2-2 1,1-2-9,3 2 0,-3 1 9,3-1 1,-3 2-5,-1-2 1,0-2-90,0 2 1,0 2 56,0-2 1,0 4-64,0-4 1,0 4-2,0-4 0,0 4-12,0-3 0,0 3 23,0-4 1,0 4-16,0-4 1,0 0 26,0-3 0,4-1-12,0 1 1,-1-1 241,-3 1 1,4-1 85,0 0-183,5 1 0,-7-2-48,6-2-24,-5 2 0,3-8-21,-2 6-284,-3-6-112,4 3 214,-5-5-527,0 0 1,0-5 0,0-1 0</inkml:trace>
  <inkml:trace contextRef="#ctx0" brushRef="#br2" timeOffset="169">13260 17177 8366,'0'-8'-1278,"0"1"1183,0 4 1,0-3 250,0 2 133,0 3 213,0-4-319,0 5 73,-5 0 5,3 0-132,-3-5 1,6 3 167,3-1-34,-2 1-133,8-3 1,-4 4-21,5-3 1,-2-1 14,3 1 0,-7 0-109,6 4 1,2-3 112,2-1 0,2 0-123,-2 4 0,3 0 46,5 0 1,-4-4 2,0 0 0,0 1-43,3 3 1,5-4-12,0 0 0,1 0 11,-2 4 0,-2-4 39,3 1 0,1-2-131,-1 1 0,-1 2 69,-3-1 1,0 1-18,0 2 1,0 0 16,0 0 0,3 0-8,1 0 0,-1 0 11,-3 0 1,0 0-2,0 0 0,0 0-60,0 0 1,0 0 63,-1 0 0,2 0-27,3 0 1,-2 0 19,6 0 1,-4 4-77,3 0 0,-3 0 51,3-4 0,-3 0-6,3 0 0,-4 0 29,0 0 1,-2 0-2,-1 0 1,0 0 28,0 0 1,0 0-37,0 0 0,-1 0 16,1 0 1,0 0-9,0 0 1,0-1 42,0-3 0,3 2-49,1-1 0,-2 1-2,-6 2 1,5 0 22,-4 0 0,4-3 0,-5-1 0,2 0-11,2 4 1,0 0-2,0 0 0,-2-4 83,-2 0 0,3 1-70,-3 3 1,-1 0-34,1 0 1,-1-4-5,1 0 1,1 0-14,-5 4 0,5 0 40,-1 0 1,-1-1-6,1-3 1,-4 3 21,5-3 1,-3 3-26,2 1 0,2-2 63,-6-1 0,5 1-55,-1-1 0,-1 1 20,1 2 1,-5-4-5,1 1 1,2-1 4,-2 4 0,0-1-4,-3-3 0,-1 2 0,0-1 1,5 1-6,-1 2 0,0-3 1,-4-1 1,1 0 57,-1 4-57,1 0 0,-1-4 67,1 0 1,-1 1-48,0 3 1,1-2 3,-1-2 0,4 3-19,1-3 0,-1 2 1,-4-2 0,5 3-33,-1-3 1,4-1 36,-4 1 1,0 0 81,-3 4 1,-1 0 85,1 0 17,-1 0-135,0 0 1,-3 0 76,0 0-2,-6 0 21,3 0-506,-5 0 0,-5-5 1,-1-1-1</inkml:trace>
  <inkml:trace contextRef="#ctx0" brushRef="#br2" timeOffset="170">15944 16937 8514,'0'-6'-662,"0"-1"725,0 4 220,0 1-46,0-3 1,0 4 194,0-3-232,0 3 90,0-4 301,0 5-548,5 5 1,-4 1-19,3 6 1,-3-1 1,-1 1 0,0-5 30,0 1 0,0-1-8,0 5 1,0-1 20,0 1 1,4-1-5,0 1 0,-1-1-60,-3 0 0,4 2 24,0 2 1,1-2 4,-1 2 0,-3-2-33,3-2 0,-3 5-7,-1-1 1,4 0 44,0-4 0,0 5-11,-4-1 0,0 1 137,0 0 0,0-2-122,0 5 1,-4-4 129,0 4 0,0-4-138,4 4 0,0-5 15,0 1 0,0 2-53,0-2 0,0 0-9,0-3 1,0-1-6,0 1 0,0-1-31,0 0 0,1-1 58,3-2 0,-2 2-5,1-2 1,-1 2 60,-2 1 0,0 1-48,0-1 1,0-3 42,0 0-48,0-1 0,1 3 24,3-2-35,-3 2 1,4-7-11,-5 4-13,0-4 30,0 2 1,0-4-116,0 3-133,0-3-402,0 4-782,0-5 726,0 5-304,0-3-137,0 3 1137,0-5 0,-5 0 0,-1 0 0</inkml:trace>
  <inkml:trace contextRef="#ctx0" brushRef="#br2" timeOffset="171">16058 17702 8403,'0'-6'-115,"0"1"63,-5 0 27,3 4 396,-3-5-436,5 6 291,0 0-141,5 0 0,-2 0-61,5 0 1,-5 0 196,5 0-129,0 0 0,3-1-2,0-3 0,-3 3 20,0-3 1,-1 3-65,5 1 1,-1 0 51,1 0 1,-1-4-150,0 0 1,1 1 113,-1 3 1,-3 0-13,-1 0 0,1 0-8,3 0-27,1 0 0,-1 0-40,1 0 1,-1 0 2,1 0 1,-1-4 86,0 0 0,5 0-37,-1 4 1,1-1 16,0-3 1,-4 3-42,4-3 1,0 3-4,-1 1 1,0 0 10,-3 0 0,-1 0 0,1 0 0,-1-4-83,1 0 1,-1 0 86,0 4 1,1 0-89,-1 0 1,2 0 62,2 0 0,-2 0-3,2 0 0,2 0 6,-2 0 1,4 0 4,-4 0 0,2 0-5,-2 0 1,-3 0 2,4 0 1,-4 0 16,0 0 1,3 0 4,0 0 0,1 0 17,-5 0 0,0 0-31,1 0 0,-1-3-8,1-1 0,0 0-1,4 4 1,-4 0-3,3 0 1,-2-1 4,-1-3 0,3 3-3,0-3 0,0 3 0,-3 1 1,-1-4-2,1 0 0,-1 0 36,0 4 0,-3 0-32,0 0 1,-1-4 2,5 1 0,-1-1-3,0 4 1,2-2-1,2-1 0,-2 1 0,2-1 1,-2 0-3,-2-1 0,1 3 23,-1-3 0,1 3-20,-1 1 0,1-1 128,-1-3 0,0 3-114,1-3 1,3 2 41,0 2 1,0-3-32,-3-1 1,-1 0 2,1 4 1,-1-1-20,1-3 1,4 3-7,3-3 0,3 1 72,1 0 1,3 1 8,1-2 1,-1 3-94,-3 1 0,0-4 40,0 1 1,-4-1-161,0 4 0,-8 0 54,5 0 19,-6 0 0,6 1 43,-4 3 0,-1-3-12,1 3 1,-1-3 134,0-1 1,2 0-76,2 0 0,-1 0-4,5 0 0,0 0-13,4 0 1,-4 0 114,0 0 1,-3 0-145,3 0 1,-2 0-104,2 0 0,-2 0 106,-6 0 1,1 1-16,-1 3 0,-3-2-52,-1 1 55,1-1 1,0-2 120,-1 0-126,-4 0 137,7 0 1,-4 0-36,6 0 1,-5 0 20,1 0 1,-1 0-27,5 0 0,-1 0 0,1 0 1,-1 0 121,1 0-126,4 0 0,-3-2-117,2-1 170,-7 1-205,-3-3-196,0 5 0,-5 0-991,0 0 1270,-10 0 0,-13 5 0,-6 2 0</inkml:trace>
  <inkml:trace contextRef="#ctx0" brushRef="#br2" timeOffset="172">11843 18182 8282,'-11'0'580,"5"0"-324,-4 0-169,8 5 1,-3 1 70,5 6 1,0-1-41,0 1 1,0 3 5,0 0 1,-4 4-15,1-4 0,-1 2-120,4-2 1,0-2 76,0 2 0,0 2-145,0-2 0,4 0 111,-1-4 0,6 0-87,-1-4 1,2 3-8,1-2 0,1-2 32,-1 2 1,1-6 30,-1 2 1,4-2-14,1-2 0,4 0-59,-1 0 1,-1 0 73,1 0 0,-4-2-93,4-2 1,-5-2 76,1-5 0,2-1 24,-2 1 1,-4-1 18,-3 1 0,-4 0 102,3-1 0,-4-3-121,1 0 1,-4-6 12,-4 2 1,-2-1-74,-6 1 0,-3-3 77,0 3 1,-7-2-201,-1-2 1,0 5 51,-3 3 1,2 2-73,1 2 1,0 5 28,0 2 1,5 2-185,3 2 0,2 0 92,2 0 254,0 6 0,-1 5 0,1 7 0</inkml:trace>
  <inkml:trace contextRef="#ctx0" brushRef="#br2" timeOffset="173">13180 18148 8209,'0'-12'399,"0"6"-448,0-4 121,0 9 0,0-6 392,0 3-217,0 3-123,0-4 1,0 6 48,0 3 0,0-1-17,0 4 1,0 1-33,0 3 1,0 1-48,0-1 1,0 1-88,0-1 0,0 0 69,0 1 1,0-1-127,0 1 1,0-5 52,0 1 0,0-4-141,0 3 179,0-4-25,0 7-38,0-9 54,0 4 0,-2-5-28,-1 0 50,1 0-90,-3 0 78,5 0-217,5 0 186,2-5 0,4 4-7,1-3 1,-5 3 22,1 1 1,-1-4 0,5 0 0,-3 1 100,2 3 0,-2 0-105,6 0 0,-2 0 64,-2 0 1,5 0-69,-1 0 0,1 0 5,-1 0 1,-2 3-11,2 1 0,-2 4-8,-1-4 0,-1 4 6,0 0 0,0 2-12,-4 2 0,-1-1 6,-2 0 1,-2 1 3,1-1 0,-6 1-140,-5-1 0,-2 1 13,-2-1 1,0 0-127,-4 1 1,2-1 138,-5 1 1,2-1-160,-2 1 1,-2-6-78,6-2 1,-5 1 70,1-1 1,2-1-46,2-3 1,2 0 52,2 0 0,3-1 278,1-3 0,4-2 0,-2-5 0</inkml:trace>
  <inkml:trace contextRef="#ctx0" brushRef="#br2" timeOffset="174">13180 18102 8209,'0'-6'1001,"3"-1"-952,1 4 0,5 1 86,-1-2 0,2 3-14,1 1 0,5-4 128,-1 1 1,4-1-5,-4 4 0,5 0-99,-1 0 0,2 0-143,-2 0 0,1 0-44,-5 0 0,4 0-347,-3 0 0,-1 0 388,-4 0 0,6 0 0,0 0 0</inkml:trace>
  <inkml:trace contextRef="#ctx0" brushRef="#br2" timeOffset="175">15989 18011 8209,'-6'-8'-354,"2"0"451,-2 6 0,4-4-62,-1 2 495,1 3 13,2-10-27,0 10-247,0-4 1,2 6-95,1 3 0,-1 4 6,2 7 0,-2 1-85,2 3 0,-3 3 60,3-3 0,-3 6-8,-1 2 0,0 0-20,0-4 0,0-1-113,0 1 1,4-4 68,0 0 0,0-1-99,-4 1 0,1-1-97,3-3 0,-3-2 126,3 2 0,-3-6-237,-1-1 0,4-5-93,0 5-984,-1-5 261,-3 7-77,0-9 1116,0 4 0,0-5 0</inkml:trace>
  <inkml:trace contextRef="#ctx0" brushRef="#br2" timeOffset="176">16092 18045 8209,'-5'-6'157,"4"-5"135,-4 10-255,5-9 337,0 9-25,0-4-155,0 5 44,0 5 0,1 1-236,3 6 1,-3-1 116,3 0 1,-3 1-115,-1-1 1,0 1 57,0-1 1,4-3-114,0-1 152,-1 1-335,-3 3 247,0 1 1,0-5-10,0 1-206,0-5 213,0 2 357,0-5-333,5 0 1,-2 0-12,5 0 0,-1 0-1,5 0 1,-5 0-68,1 0 61,0 0 1,3 0-2,0 0 1,-3 0-20,0 0 0,-1 0-1,5 0 0,-5 0-20,1 0 0,-1 0 34,5 0 1,-4 3-19,-1 1 1,-1 5 10,2-1 0,1 2-23,-5 1 1,3 1 14,-3-1 1,1-2-8,-1 2-44,-3-2 1,4 8-63,-5-6-16,0 1 0,-3-1 106,-1 0 0,-5-3-139,1 0 1,-2-4 116,-1 3 1,-2-4-126,-2 0 0,2-1 1,-2-2 1,2 4-568,2-1 364,-1 1 1,1-5-162,0-3 1,3 2 536,0-6 0,1 0 0,-5-3 0</inkml:trace>
  <inkml:trace contextRef="#ctx0" brushRef="#br2" timeOffset="177">16069 18056 8209,'0'-6'-406,"0"-4"1,0 7 577,0-4 0,1 4 311,3-1 0,1 2-108,3-2 0,3 3-130,1-3 0,0 3-52,7 1 0,1-4-190,2 0 0,1 0 19,0 4 0,0-1-106,0-3 1,0 3 129,-1-3 0,-3 3-207,0 1 1,-8 0 160,0 0 0,-7 5 0,1 1 0</inkml:trace>
  <inkml:trace contextRef="#ctx0" brushRef="#br2" timeOffset="178">11067 16298 7369,'-7'0'568,"2"0"-203,5 0-207,0 5 0,0 1 95,0 5 1,2 2 118,1 2-259,-1-2 0,4 7 16,-2-4 0,-2 3 9,6-4 1,-4 4-111,3-4 0,-4 0 73,1-3 0,1-1-94,-1 1 1,0-1-96,-4 0 0,3-3-504,1 0-181,0-1-399,-4 5 1172,0-1 0,0 1 0,0-1 0</inkml:trace>
  <inkml:trace contextRef="#ctx0" brushRef="#br2" timeOffset="179">10850 16709 6991,'6'-7'259,"4"2"159,-2 5 1,-2 0-203,2 0 1,0 0-47,3 0 1,0 0 22,1 0 1,3 0-143,0 0 0,6-4 76,-2 1 0,2-1-112,2 4 1,4-1 80,-1-3 1,5 1-165,-5-4 1,1 4 40,-4-1 1,1-1 37,3 1 1,-7-1 1,3 2 0,-7 1-3,3-2 0,-5 2-117,1-2 0,-2 3 33,-1-3-594,-1 3-137,-5 1-274,-1 0 1079,-5 0 0,-5 5 0,-1 1 0</inkml:trace>
  <inkml:trace contextRef="#ctx0" brushRef="#br2" timeOffset="180">11227 16971 7981,'0'-11'110,"0"5"1,-2 1 321,-1 5-204,1-6-50,-3 5 0,5-3 75,0 8 0,0-1-231,0 4 1,0 1 32,0 3 1,0-3-98,0 0 0,0-1 69,0 5 0,0-1-133,0 1 0,4-5 85,0 1 0,1-2 45,-1 2 0,-2-2-118,6-2 116,0-3 1,3 4 3,0-5 0,1-1-9,-1-3 0,1 2 3,-1-6 0,0 4-31,1-3 0,3-1-3,0-3 0,4-1 44,-3 1 0,-1 2-10,-4-3 0,1 3 51,-1-6 0,1-1-58,-1 1 0,-5-5 162,-2 5 1,-3-4-83,-1 4 1,-5 0 129,-2 3 1,-5 1-48,-3 0 0,-4 4-27,-8 3 0,3 3-113,-2 1 0,-2 4-128,1 0 1,4 8-125,4 0 1,1 2 101,-1-3 1,4 4 113,8 1 0,1 4 0,6-2 0</inkml:trace>
  <inkml:trace contextRef="#ctx0" brushRef="#br2" timeOffset="181">16480 16686 7518,'-6'-5'267,"1"4"1,5-3 38,0 8-138,0 2 1,0 5 15,0 1 0,1-1-14,3 1 1,-3-1-45,3 0 0,1 1-123,-1-1 1,4-3-94,-5-1 1,5 1 101,-4 4 1,1-5-50,-1 1 0,-3-4-186,3 3 0,-3-3-722,-1 4 945,0-6 0,0 8 0,0-3 0</inkml:trace>
  <inkml:trace contextRef="#ctx0" brushRef="#br2" timeOffset="182">16258 16972 8047,'2'-4'140,"5"0"34,1 0 75,3 4 1,2 0-41,2 0 1,-1 0-1,5 0 0,1 0 29,7 0 1,-2-1-29,6-3 1,-1 3-55,5-3 1,1-1-111,-1 1 0,1-1-129,-5 1 1,-3 2 74,-2-6 1,2 5-175,-1 0 0,-4 1-54,-4 2 1,-5-4-169,1 1 0,-2-1-98,-2 4-242,-4 0 744,3 0 0,-9 5 0,4 1 0</inkml:trace>
  <inkml:trace contextRef="#ctx0" brushRef="#br3" timeOffset="183">6464 16583 8058,'0'-6'-644,"-5"-4"641,4 8 1,-4-4-69,5 2 296,0 3-117,0-4 1,0 4 174,0-3 75,0 2-75,0-3 127,0 0-196,0 4-186,0-4 1,1 5 63,3 0 1,-3 5-98,3 3 0,-3 2-74,-1 1 1,0 1 96,0-1 1,0 1-60,0-1 0,0 0 44,0 1 1,0-1-97,0 1 0,0-1 62,0 0 1,0-3-246,0 0 237,0-1 0,0 1-75,0 0 87,0-6-22,0 3-4,0-5 55,5 0 1,2 0 0,4 0 1,-3 0 4,-1 0 0,1 0 6,3 0 0,1 0 2,-1 0 0,-3 1 4,-1 3 0,-3-1-19,4 4 1,-6-3 7,2 4 0,-3-1-328,-1 5 256,0-1 0,-3 1-156,-1-1 1,-5 1 56,1-1 1,-2-1 47,-1-2 1,-1 1-58,1-6 0,-1 5-19,1-4 0,0 3-49,-1-3 1,1 0 238,-1-4 0,-4 5 0,-2 1 0</inkml:trace>
  <inkml:trace contextRef="#ctx0" brushRef="#br3" timeOffset="184">6430 16595 8058,'0'-12'-1349,"0"4"1408,0 1 455,0 4 1,4-3-297,0 2 1,1 3-31,-2-3 1,0 3-124,5 1 1,-1 0 98,5 0 0,-1 0-117,0 0 0,2 0 48,2 0 1,-1-1-142,5-3 0,-5 2 95,2-1 0,-2 1-154,1 2 1,-3 0-88,4 0 1,-7 0-32,-2 0-318,1 0 0,-1 0 541,1 0 0,-5 5 0,2 2 0</inkml:trace>
  <inkml:trace contextRef="#ctx0" brushRef="#br3" timeOffset="185">6281 17006 8040,'0'-7'71,"6"2"1,-5 4 298,3-3-16,2 3-191,0-4 1,6 5 2,-1 0 1,1 0-173,-1 0 1,0 0-16,1 0 1,-1 0 128,1 0 0,3 0-74,0 0 0,5-4 65,-1 0 1,3-3-35,1 3 0,0-5-38,0 1 1,-4 3-73,0 1 1,-4-1-44,4 2-417,-5-6-57,2 7 0,-8-3-76,0 5-505,-6 0 1143,3 0 0,-10 5 0,-1 2 0</inkml:trace>
  <inkml:trace contextRef="#ctx0" brushRef="#br3" timeOffset="186">6339 17131 8040,'-7'-5'0,"1"4"-887,2-3 333,3 3 1761,-4 1-245,5-5-308,0 4-468,0-5 0,1 5-120,3-3 0,-2 3 109,6-3 1,0 3-86,3 1 0,0 0 66,1 0 1,-1-1-47,1-3 0,-1 3-141,1-3 0,-1 3 45,0 1 0,-3 0-178,0 0 63,-6 5 1,3 1-46,-5 5 0,0 1 41,0-1 0,-1-2-143,-3 3 0,-2-4 109,-6 8 1,5-4-101,-1 0 1,1-1 76,-5 1 0,1-1 57,-1 1 0,2-1 95,2 0-210,-2 1 371,4-1-21,0 1 180,1-6-124,5 4 12,0-9 1,1 4-52,3-5 1,-2 0-79,6 0 0,-1 4 71,5 0 1,-1 0-55,1-4 1,-1 0-125,1 0 0,-1 0 50,0 0 1,1-4-16,-1 0-147,1 0-419,-1 4-432,0-5 428,-4 4-170,-2-4 248,-5 5 495,0 0 0,-5-5 0,-2-1 0</inkml:trace>
  <inkml:trace contextRef="#ctx0" brushRef="#br3" timeOffset="187">6556 17246 8040,'0'-12'249,"0"6"0,0-1 312,0 4 28,0 1-302,0-3 1,0 14-323,0 3 0,0-2 62,0-3 0,1-3-145,3 4 0,-3-4-43,3 3 0,1-3 63,-1 4 0,3-5-40,-3 5 0,5-5 37,-1 0 1,-2 0 53,1 1 1,1-3-26,4 3 1,-1-3-102,0-1 113,1 0 0,-1-5 4,1-3 0,-2 2 296,-3-2-219,4 1 1,-10-5 168,3 1 0,-3-4 6,-1-1 0,-1 1 3,-3 4 1,-4-1-152,-7 1 1,1 0 19,-5-1 1,4 2-40,-4 2 1,1 3-155,-1 5 0,2 0-969,6 0 792,0 5 0,0 2 302,4 4 0,2 1 0,5-1 0</inkml:trace>
  <inkml:trace contextRef="#ctx0" brushRef="#br3" timeOffset="188">6887 16949 7951,'0'-7'-994,"0"2"3073,0 5-2079,0 5 0,-5 2 0,-2 4 0</inkml:trace>
  <inkml:trace contextRef="#ctx0" brushRef="#br3" timeOffset="189">7149 16549 8038,'0'-12'-1431,"0"6"2720,0-4-721,0 9-116,0-10-281,0 10-78,0-4 1,0 6-162,0 3 1,0 3 110,0 4 0,0 0-114,0 1 0,0-1 133,0 1 1,0 0-153,0 4 1,0-4 12,0 4 0,0-3 106,0 3 1,0-4-50,0 4 0,0-4-108,0 0-104,0-1 1,0 1-2,0-1 1,0-3-171,0-1 1,0-3 402,0 4 0,0-6 0,0 3 0</inkml:trace>
  <inkml:trace contextRef="#ctx0" brushRef="#br3" timeOffset="190">7035 16903 8038,'5'-6'14,"-3"0"0,6 5 49,-4-3 36,5 3 1,-2-4 117,4 5 1,0-1-1,1-3 1,0 3-187,4-3 1,-2 1 42,5 0 0,-2 1-185,2-2 1,2 2 112,-6-2 0,0 3-444,-3-3 1,-1 3 27,1 1 414,-6 0 0,4 0 0,-4 0 0</inkml:trace>
  <inkml:trace contextRef="#ctx0" brushRef="#br3" timeOffset="191">7127 16994 7896,'-5'-6'-1450,"3"1"2862,-3 5-657,5 0-514,0 5-257,0 1-105,0 6 254,0-1-144,0 1 165,0-1-278,0 0 1,0-3 48,0 0-21,0-6 1,0 4 54,0-2-165,0-2-74,0 3 240,0 0-138,0-4 139,0 4 0,1-5-6,3 0 1,-1 0 40,4 0 0,1 0 4,3 0 1,1 0 6,-1 0 1,1 0 9,-1 0 1,1 0 55,-1 0 0,0 0-76,1 0 0,-5 0 82,1 0-68,0 0 0,2 1-9,-3 3 1,0-3-85,-3 3 35,-3 3 1,4-1-21,-5 5 1,-1-3-143,-3 0 0,1-5 115,-4 5 1,-1-4 34,-3 3 0,-5-3 102,1 4 0,0-2-102,4 2 0,-5-2 69,1-2 1,0-2-72,3 6 1,5-5 21,-1 0 1,4-1-102,-3-2-315,4 0 455,-2 0 0,0 0 0,-1 0 0</inkml:trace>
  <inkml:trace contextRef="#ctx0" brushRef="#br3" timeOffset="192">7138 17051 7950,'0'-11'0,"0"3"-108,0 1 1,1 4 148,3-1 0,-1-1-13,4 1 0,-3-1 50,4 2 1,-1 1-115,5-1 0,-1-3 95,1 3 1,-1-1-55,0 4 0,1-1-108,-1-3 1,1 2 68,-1-1 1,-3 1 33,-1 2 0,6-5 0,5-1 0</inkml:trace>
  <inkml:trace contextRef="#ctx0" brushRef="#br3" timeOffset="193">7606 16743 7635,'-6'-6'158,"1"-5"337,5 10 169,0-4-291,0 5 1,0 5-321,0 3 1,0 2 57,0 1 0,0 1-124,0-1 1,0 4 79,0 1 0,0-1-174,0-4 1,4-3-135,-1 0-422,1-1-431,1 5 515,-3-6 579,3 4 0,-5-9 0,0 4 0</inkml:trace>
  <inkml:trace contextRef="#ctx0" brushRef="#br3" timeOffset="194">7481 16846 7993,'6'-5'36,"4"3"75,-2-1 0,7-2 81,4 1 1,-1-1-96,1 1 1,-1 3-24,1-3-74,2 3 0,-3 1 0,5 0 0</inkml:trace>
  <inkml:trace contextRef="#ctx0" brushRef="#br3" timeOffset="195">7972 16400 8059,'0'-6'-1198,"0"1"1703,0 0 43,0 4-112,0-4-222,0 5-99,0 5 0,0 1-103,0 5 1,0 1 85,0-1 0,0 2-104,0 2 1,0-2 29,0 2 1,0-1-74,0 1 1,0-2 82,0 2 1,4-2-39,-1-2 0,1 1-95,-4-1 1,0 1-128,0-1-100,0 0 0,0 1 131,0-1 1,0-3-663,0-1 857,0-4 0,-5 7 0,-1-4 0</inkml:trace>
  <inkml:trace contextRef="#ctx0" brushRef="#br3" timeOffset="196">8109 16412 8053,'-4'-8'-524,"0"1"131,0 4 444,4-2 1,0 4 205,0-3 40,0 3 1,0-3-156,0 8-114,0 2 1,0 5-10,0 1 1,0-1-17,0 1 0,0-1 22,0 0 1,0-3 7,0 0-82,0-1 89,0 5-75,0-1 1,0-3 15,0-1-5,0-4 11,0 2-39,0-5 190,5 0-133,2 0 1,4 0 68,1 0 0,-1 0 8,0 0 1,1 0 16,-1 0 1,1 4-23,-1 0 1,1 1-1,-1-2 0,0 0 80,1 5-88,-1-6 0,1 8-127,-1-2 0,-5-2 165,-2 2-165,3 0 1,-6 3 9,3 0 0,-4 1-125,-4-1 0,-1-3 58,-3-1 0,-2 0-88,2 0 0,-6 2 78,-1-5 1,0 4-95,4-5 0,-1 1-45,1-4 1,-1 0 80,1 0 1,-1 0-94,1 0 0,3 0-46,1 0 322,4 0 0,-7-5 0,4-1 0</inkml:trace>
  <inkml:trace contextRef="#ctx0" brushRef="#br3" timeOffset="197">8120 16389 8053,'12'0'194,"-1"0"-195,0 0 0,1-4 63,-1 0 1,1 1-18,-1 3 0,4 0 99,1 0 0,0-4-207,-1 0 0,-1 0-117,5 4 1,-5-4-131,2 0 1,-4 1 309,0 3 0,-6 0 0,-1 0 0</inkml:trace>
  <inkml:trace contextRef="#ctx0" brushRef="#br3" timeOffset="198">7960 16834 8036,'-6'0'252,"1"0"187,0 0-94,4 0 36,-4-5-258,5 4 1,1-4-22,3 5 0,-2 0 60,6 0 1,-4 0-17,3 0 0,2 0 31,6 0 1,-2 0-167,2 0 0,2 0 45,-2 0 1,5-4-103,-1 0 0,3 1 55,1 3 1,-4-2-171,0-2 0,1 3-72,7-3 1,-3-1-28,2 1 1,-3-3-321,-4 3 1,-2 0 195,-6 4 0,1 0-438,-1 0 822,-5 0 0,-1 0 0,-5 0 0</inkml:trace>
  <inkml:trace contextRef="#ctx0" brushRef="#br3" timeOffset="199">7983 16994 7940,'0'-11'82,"0"3"211,0 1 91,0 4-128,0-2 1,0 4 314,0-3-475,5 3 1,2-4 86,4 5 0,0 0-114,1 0 1,-1-4 81,1 0 0,3 0-158,0 4 1,0 0-11,-3 0 0,-2 1-39,-2 3 1,0-1 53,-4 4 1,0-3-66,-4 4 1,0-1-29,0 5 0,-1-1-49,-3 1 1,-2 3-157,-6 0 1,1 2 30,-1-2 0,1-2 41,0 2 0,-1-3 155,1 0 1,-1-1 28,1 1 1,3-5-13,1 1 0,4-4-53,-1 3 291,-2-4-157,5 2 276,-4 0-237,10-4 1,1 4 74,5-5 0,1 0-98,-1 0 0,1 0 4,-1 0 1,2 0-43,2 0 0,-2 0 1,2 0 1,1-1-12,0-3 1,0 3 26,-1-3 0,-2-1-359,2 1 0,-6 1-293,-1 3-333,-1-6 965,5 5 0,-6-9 0,-1 4 0</inkml:trace>
  <inkml:trace contextRef="#ctx0" brushRef="#br3" timeOffset="200">8246 17154 7984,'-5'-6'134,"4"1"203,-5 5 303,6 0-598,0 5 0,4-3 308,0 6-266,5-6 48,-3 9 1,6-10-206,-1 3 0,1-3 7,-1-1 1,0 0-70,1 0 1,-1 0 134,1 0 1,3-1-107,0-3 0,2 1 36,-2-4 1,-1-1 88,5-3 1,-5 3-74,1 0 0,-2 1 58,-2-5 0,-5 1-17,-2 0 1,-2-1 59,-2 1 0,-2 1 116,-2 2 0,-7-2-98,-8 2 0,-3 3 17,0 1 0,-3 3-171,-1 1 0,0 0 134,-4 0 0,5 5-354,-2 3 0,7 2-316,1 1 310,5 1 1,-2-1 314,9 1 0,7 4 0,6 2 0</inkml:trace>
  <inkml:trace contextRef="#ctx0" brushRef="#br3" timeOffset="201">8691 16777 7960,'-6'-7'-40,"2"-1"79,3 5 306,1-2-44,0 0-453,0 4 1,-4-3 151,0 8 0,-5 2 0,3 6 0</inkml:trace>
  <inkml:trace contextRef="#ctx0" brushRef="#br3" timeOffset="202">9022 16332 7959,'-1'-7'112,"-3"4"-29,3-4 167,-4 6 51,5-4-229,0 5 92,0 5 1,0 1-22,0 6 1,1 1-83,3 2 1,-3-3 63,3 4 1,1 0-144,-1-1 1,4 1-50,-4-5 1,-1 0 104,-3 1 0,2-1-348,1 1 1,-1-1 153,1 1 1,-1-5-465,-2 1 620,0-1 0,-5 5 0,-2-1 0</inkml:trace>
  <inkml:trace contextRef="#ctx0" brushRef="#br3" timeOffset="203">8817 16754 8056,'1'-6'115,"3"2"0,-1 3 167,4 1-112,1 0 1,4-4-121,4 0 1,-2 1 118,5 3 1,0 0-108,4 0 1,1 0-59,2 0 0,0-4 101,4 0 1,-3 0-166,3 4 1,-1-4 23,2 1 0,-3-1-101,-5 4 0,2-4-118,-2 0 0,1 0-95,-9 4 0,0-4 127,-3 1 1,-1-1 222,1 4 0,-1 0 0,1 0 0</inkml:trace>
  <inkml:trace contextRef="#ctx0" brushRef="#br3" timeOffset="204">8954 16846 8041,'0'-7'242,"0"4"-226,0 6 130,0-1 1,0 8-33,0-3 1,0 4-112,0 0 1,0 2-36,0 2 0,0-2 90,0 2 0,1 1-75,3 0 1,-3-1 129,3-4 0,-3 1-192,-1-1 1,0 1-14,0-1 0,0-3-1,0-1 0,0-3 12,0 4-62,0-6 1,0 4-605,0-2 222,0-2-134,0 3 659,0-5 0,0 5 0,0 1 0</inkml:trace>
  <inkml:trace contextRef="#ctx0" brushRef="#br3" timeOffset="205">9091 16857 8041,'-5'-6'513,"4"1"-208,-4 5-188,5 0 170,5 5-366,-4 1 1,5 6 84,-2-1 1,-3-3-76,3-1 1,-1 0 61,1 0-75,-3 3 92,4-3 0,-5 0-39,0 1 200,0-6-102,0 9-85,0-10 0,0 9-1,0-9 1,1 4-2,3-5-1,-3 5 0,9-3 19,-2 2 0,2-3-11,2-1 0,-1 0-14,0 0 0,1 0 15,-1 0 0,1 0-37,-1 0 36,0 0-79,6 0 1,-4 1 51,2 3 0,-6-3-5,-2 3 1,-3-3-33,4-1-25,-6 5-21,3 2 0,-6 3 78,-3-3 0,-2 2-105,-5-5 1,-2 5 89,-2-1 0,1-2-139,-5 2 1,3-2 88,-3 2 1,5 0 0,-1-4 0,3 0-6,0-4-14,1 5-95,-1-4 55,1 4-161,5-5 328,0 0 0,6-5 0,0-1 0</inkml:trace>
  <inkml:trace contextRef="#ctx0" brushRef="#br3" timeOffset="206">9137 16903 8017,'-7'-8'-45,"4"1"272,1 4 0,2-3 300,0 2-128,0 3-171,5-4 0,2 5-274,4 0 1,2 0 98,2 0 1,-1-2-39,5-1 1,-4 1-113,4-2 1,-1 2-255,1-2 0,1 3 82,-4-3 269,4 3 0,-7-4 0,3-2 0</inkml:trace>
  <inkml:trace contextRef="#ctx0" brushRef="#br3" timeOffset="207">9833 16720 8072,'0'-6'34,"2"-1"34,1 4 10,-1 1 0,4-3 130,-2 5 0,-2-1-147,6-3 0,0 3-1,3-3 0,-2 3 148,2 1 1,0 0-183,8 0 1,0-4 13,3 0 0,-3 0 30,0 4 1,1 0-29,2 0 1,-3-3-127,0-1 0,-3 0 86,3 4 0,-5 0-174,1 0 1,1 0-220,0 0 271,-1 0 1,-4 0-691,1 0 62,-6 0-203,-1 0 951,-5 0 0,0 5 0,0 1 0</inkml:trace>
  <inkml:trace contextRef="#ctx0" brushRef="#br3" timeOffset="208">9902 16834 8072,'-6'0'112,"0"0"714,6 0 0,6 0-732,1 0 1,3 0 81,2 0 1,3 0-148,0 0 1,5 0 100,0 0 0,1 0 35,2 0 1,4-3-100,-1-1 0,2-1-18,-1 1 0,-3 3-118,3-3 1,-5-1 24,-3 1 1,2-1-312,-6 1-348,0 3 704,-3-4 0,-6 5 0,-1 0 0</inkml:trace>
  <inkml:trace contextRef="#ctx0" brushRef="#br3" timeOffset="209">17394 16857 7994,'5'-6'-546,"-4"1"450,9 5 1,-7 0 92,5 0 0,-1-4 131,5 0 1,-1 0-74,1 4 0,-1 0 61,0 0 1,1 0-38,-1 0 1,4-3 6,1-1 0,-1 0-93,-4 4 0,1 0 15,-1 0 0,1 0-116,-1 0 1,0 0-346,1 0 297,-1 0 1,1 0-551,-1 0 706,-5 0 0,5 0 0,-5 0 0</inkml:trace>
  <inkml:trace contextRef="#ctx0" brushRef="#br3" timeOffset="210">17440 16994 7998,'-7'-5'-987,"2"4"1237,5-4 117,0 5 1,5 0 7,3 0-185,2 0 1,2 0-9,-1 0 1,2-4-6,2 0 0,-2 0-130,2 4 1,-3 0 35,0 0 0,3-3-125,0-1 1,2-1-10,-2 1 1,2 1-190,2-4 0,1 4 52,-5-1 1,-1 2 187,-6-2 0,2 3 0,-4-4 0</inkml:trace>
  <inkml:trace contextRef="#ctx0" brushRef="#br3" timeOffset="211">18239 16526 8080,'0'-11'-1371,"0"-1"1917,0 1 0,0 3 212,0 1-338,0 4 7,0-2 80,0 5-541,0 5 0,0-2 109,0 4 0,0 1-179,0 3 0,0 2 26,0 2 1,0-2 117,0 2 1,0-2-137,0-2 0,0 1 74,0-1 1,0-3-209,0-1 176,0 1 18,-5 3 1,4-3-13,-3-1-8,3-4-140,1 2-11,0-5 191,5 0 0,-3 0 20,6 0 1,0 0 1,3 0 0,-3 0 15,-1 0 0,1 1 109,3 3 0,1-3-69,-1 3 1,0 1-39,1-1 0,-4 5-9,-1-1 0,-1-2-37,2 2 1,-2-5-53,-2 5 10,-2 0 1,3 3-137,-5 0 0,-2-3 60,-1 0 0,-4-2-79,-4 2 0,2 2 36,-3-3 0,4-2 87,-8-1 0,4 1-200,0-1 1,-3 1-28,0-1 1,0-3 323,3 3 0,1-3 0,-6-1 0,-1 0 0</inkml:trace>
  <inkml:trace contextRef="#ctx0" brushRef="#br3" timeOffset="212">18205 16526 8138,'6'-6'-1312,"-1"1"1720,0 5-157,-3 0 1,8 0-51,-3 0 0,4 0-36,0 0 0,0-2 12,1-2 0,4 3-25,3-3 0,3 2-61,1-2 1,-2 3 6,-2-3 1,3 3-163,-3 1 1,1-4 0,-1 0 0,2 0-287,-6 4 0,0 0 120,-4 0 230,-4 5 0,3 2 0,-4 4 0</inkml:trace>
  <inkml:trace contextRef="#ctx0" brushRef="#br3" timeOffset="213">18056 16994 7542,'0'-6'535,"0"1"-161,0 5-194,5 0-50,2 0 1,5 0-16,4 0 0,0 0 2,3 0 1,3-1-143,-3-3 0,4 2 33,3-1 0,0 0-20,4-1 1,-3 3-36,3-3 0,-3 2-88,3-2 1,-3 3 54,4-3 1,-6-1-77,2 1 1,-7 0 77,-1 4 1,-5 0-77,1 0 0,-2 0-465,-2 0 157,1 0 462,-1 0 0,-5 0 0,-1 0 0</inkml:trace>
  <inkml:trace contextRef="#ctx0" brushRef="#br3" timeOffset="214">18068 17177 8037,'0'-6'529,"0"-5"-304,0 10 1,1-5 0,3 2 0,-2 3-9,6-3 0,-4 3-115,3 1 1,1 0 72,3 0 1,1 0 212,-1 0-414,6 0 1,-4 0 46,2 0 0,-4 1-116,-3 3 1,1-2-28,-6 6 1,5-4-11,-4 3 0,0-3 124,-4 4 0,0-1-140,0 5 0,0-1 85,0 1 1,-4-1-19,0 1 0,-5-1-33,2 0 1,-4 1 74,0-1 1,0 1 12,-1-1 0,2-3 35,2-1 0,0-3 4,4 4 1,0-5-36,4 5 26,0-5-12,0 7 0,1-9 2,3 3 1,2-3 11,6-1 0,-1 0-12,1 0 1,4 0 13,3 0 1,3 0-10,1 0 1,-4-4 1,0 1 1,-2-3-42,2 3 0,2 1-38,-6-1-266,0-4-59,-3 6 1,-2-5-247,-3 2 116,-2 3-107,-5-5 640,0 6 0,0-5 0,0 4 0,-5-4-57,4 5 0,-4-1-171,5-3 966,0 3-331,0-4 2657,0 5-2953,0 5 0,0-3-143,0 6 0,1-4-78,3 3 0,2-4 100,6 1 0,-1 1-46,1-2 0,-1 1-52,1-4 0,3 0 56,0 0 1,5 0 21,-1 0 1,3-4 4,1 1 1,-4-6 14,0 1 1,-4 2-4,4-2 0,-5 1 35,1-5 0,-7 1-16,-4-1 68,-3 1 1,-7-3-56,-6 3 0,0-3 6,-8 6 1,0-1-50,-6 1 1,0 0-101,-4 4 1,4 0 59,0 4 1,2 5-153,1 3 0,5 2-168,3 1 1,2 1-34,2-1 417,4 1 0,2-1 0,5 0 0</inkml:trace>
  <inkml:trace contextRef="#ctx0" brushRef="#br3" timeOffset="215">18913 17017 7901,'-6'-6'-110,"1"1"303,5 5-239,0 0 0,0 0 0</inkml:trace>
  <inkml:trace contextRef="#ctx0" brushRef="#br3" timeOffset="216">19210 16766 8081,'-6'0'202,"0"0"1,5 1-30,-3 3 0,2-2 4,-6 6 0,4 0 67,-3 3 1,3 2-40,-4 2 1,5-2-163,-5 2 1,2 1 105,-2 0 1,-1 3-110,5-4 0,1 4-11,3-4 1,0 4-133,0-4 0,0 2 36,0-2 1,1-2-102,3 2 1,1-6-7,2-1 1,3-2 107,-2 2 0,3-2 20,5-2 1,-4-3 20,4 3 1,0-3 16,-1-1 1,4 0-11,-3 0 1,3-5 11,-4-3 0,1-2 45,0-1 0,-4-1 3,4 1 1,-4-4 188,0-1 1,-5-4-67,1 1 1,-6-2 68,2-2 1,-4-4-88,-4 0 1,-3 0-29,-8 0 0,-3 4-83,-5 0 0,-1 5-208,-3 7 1,-1 1 5,-2 2 1,-2 3-269,5 5 1,5 5-1122,3 3 1555,5 2 0,-3 1 0,6 1 0</inkml:trace>
  <inkml:trace contextRef="#ctx0" brushRef="#br3" timeOffset="217">19758 16777 8252,'0'12'422,"0"-1"1,0 1 73,0-1-419,0 0 1,1 1 32,3-1 0,-3 1-185,3-1 1,-1 0 82,1 1 1,-3-5-290,3 1 5,-3 0-401,4 3-669,-4 1 1346,4-1 0,-5-5 0,0-1 0</inkml:trace>
  <inkml:trace contextRef="#ctx0" brushRef="#br3" timeOffset="218">19621 16926 8198,'5'-12'10,"1"5"176,6-1 1,-1 6-52,1-2 0,-1 2 12,1 2 1,4-3 30,3-1 0,-1 0-74,1 4 0,0 0-247,4 0 1,-4-4-409,0 0 0,-4 1 551,4 3 0,0 0 0,4 0 0</inkml:trace>
  <inkml:trace contextRef="#ctx0" brushRef="#br3" timeOffset="219">20169 16457 8031,'0'-6'695,"-5"-4"-171,4 9-163,-4-4-177,5 5 1,0 5-103,0 2 1,0 5 86,0 3 1,1 1-162,3 3 0,-3 3-43,3-3 0,-3 1 37,-1-1 1,0 2-134,0-6 0,0 4-24,0-4 0,0 2 28,0-2 0,0-6-78,0 2 1,0-2-604,0 3 10,0-6-290,0 4 1088,0-4 0,0 1 0,0-2 0</inkml:trace>
  <inkml:trace contextRef="#ctx0" brushRef="#br3" timeOffset="220">20329 16492 8141,'0'-12'-580,"0"6"859,0-4-60,0 9 0,0-3-89,0 8 1,-1-2 10,-3 6 1,3-4-83,-3 3 0,3 1-1,1 3-92,0 1 0,0-1 60,0 0 0,0-3-22,0 0 1,0-5-7,0 5-40,0-5 37,0 2 37,0 0 0,-2-4 115,-1 3-127,1-3 8,-3-1-13,5 0-13,5 0 1,-2-4 28,5 0 1,-1 1 1,5 3 0,-1 0-39,0 0 0,1 0 35,-1 0 70,1 0 1,-1 3-78,1 1 0,-1 5-61,0-1 0,-3 1 11,0-2 0,-6 3-125,2-2 1,-3-2 15,-1 2 46,0 0 1,-5 2-8,-3-3 0,-2 2 49,-1-5 1,0 5-106,-1-1 0,-3-3 86,0-2 0,-1 3-248,5-3 0,3 2-451,1-1 38,-1-3 729,-3 5 0,4-1 0,2 1 0</inkml:trace>
  <inkml:trace contextRef="#ctx0" brushRef="#br3" timeOffset="221">20295 16469 8141,'0'-6'-1032,"4"-1"1273,-1 3 0,6 3 26,-1-3 1,2 3 0,2 1 0,0 0-106,3 0 1,2 0-87,2 0 1,1 0 83,-4 0 1,4 0-10,-1 0 1,-1 0-641,1 0-328,-5 0 817,7 5 0,-8 1 0,3 6 0</inkml:trace>
  <inkml:trace contextRef="#ctx0" brushRef="#br3" timeOffset="222">20101 16914 8109,'0'-6'964,"0"0"-427,0 2-300,5 3 1,1-5-121,6 6 1,-1 0 154,0 0 0,6 0-185,2 0 0,-1-1 96,1-3 1,0 3-191,4-3 1,-1 2-83,1-2 0,4 3-15,0-3 1,-1-1 38,-3 1 1,0-4-142,0 5 0,0-2 17,-1 1 0,0 2 66,-3-1 0,1 1-1063,-4 2 479,-1 0 707,-4 0 0,1 0 0,-1 0 0</inkml:trace>
  <inkml:trace contextRef="#ctx0" brushRef="#br3" timeOffset="223">20158 17074 7492,'0'-7'-869,"0"-1"1539,0 5 0,0-3 166,0 2-351,0 3-275,0-4-23,0 0 0,1 4 21,3-3 1,-2 3-86,6 1 0,0 0-98,3 0 0,1 0 68,-1 0 1,0 0-277,1 0 115,-1 5 1,-1-3-50,-2 6 88,-3-1 0,-5 5-189,0-1 0,0 2 3,0 2 1,0-2-14,0 2 1,-4-1 12,0 1 0,-4-2 121,0 2 0,2-2 83,-2-2-47,0 1 1,1-1 1,-1 1 1,6-5-3,-2 1 237,3-6-148,-5 3 187,5-5 0,5 0-199,7 0 1,3 0-14,-2 0 0,-1-1 6,1-3 0,3 2-4,0-6 0,2 4-3,-2-3 1,-3 3-2,4-4 61,-4 6 14,0-8 164,-1 8-191,-4-8 336,-2 9-51,-5-4 274,0 5-683,0 5 0,0-3-47,0 6 113,0 0 0,1 2-76,3-3 0,-2 2 44,6-5 0,-4 4-94,3-4 1,1-1 49,3-3 1,1 0 41,-1 0 1,2 0 21,2 0 1,-2 0-3,2 0 1,2-5 42,-2-2 0,0 0-52,-4 0 1,1-1 163,-1-3 0,-1-1-2,-2 1 1,-3-4 85,-5-1 0,0 0-145,0 1 1,-6 2-24,-6-2 1,0 2-18,-7 2 1,0 4-5,-4 3 1,0 3-323,0 1 1,0 1 93,0 3 1,6 4-337,1 7 0,4-2 534,0 2 0,6 3 0,1 0 0</inkml:trace>
  <inkml:trace contextRef="#ctx0" brushRef="#br3" timeOffset="224">20900 16846 7978,'0'-7'842,"0"2"-204,0 5-426,0 5-212,0-3 0,0 8 0,0-4 0</inkml:trace>
  <inkml:trace contextRef="#ctx0" brushRef="#br3" timeOffset="225">21277 16503 8107,'0'-6'-176,"0"1"378,0 5 1,0 5-176,0 2 0,0 4 132,0 0 0,1 2-220,3 2 0,-3-1 52,3 5 1,-3-5 53,-1 1 1,0-1-72,0 1 1,4-6-126,0 3 1,0-4-239,-4 4-267,0-1 656,0 1 0,-5-1 0,-2 1 0</inkml:trace>
  <inkml:trace contextRef="#ctx0" brushRef="#br3" timeOffset="226">21071 16846 8184,'2'-7'-17,"2"4"0,-2 1 97,6 2 1,-1-1 157,5-3 1,0 3 38,4-3 1,-2 3-170,5 1 1,0 0 119,4 0 1,3 0-281,1 0 0,1 0-4,-2 0 1,4 0-62,4 0 0,-4 0 47,1 0 1,-2-1-177,1-3 1,2 3 89,-5-3 1,-1 1-67,-3-1 0,-4 2-226,0-6 1,-5 6-97,2-2 544,-9 3 0,3-4 0,-3-2 0</inkml:trace>
  <inkml:trace contextRef="#ctx0" brushRef="#br3" timeOffset="227">21209 16983 8038,'0'-8'-162,"0"1"-104,0 4 584,0-2 247,0 5 0,0 5-419,0 3 1,0 2-12,0 1 1,0 2-163,0 2 1,0-1 134,0 5 1,0-5-120,0 1 1,0 2 8,0-2 0,3 0-87,1-3 0,1-1 120,-1 1-26,-3-1 1,6-1-280,-4-2 188,-1 2-441,3-9 126,-5 9-636,0-8 527,0 3 510,0-5 0,-5 5 0,-2 1 0</inkml:trace>
  <inkml:trace contextRef="#ctx0" brushRef="#br3" timeOffset="228">21357 17040 8038,'0'-11'63,"0"-1"311,0 1-145,0 4 326,0-3-29,0 9-585,0-4 97,0 5 0,0 5 31,0 3 0,0 2-104,0 1 0,1 1-16,3-1 0,-3 0 92,3 1 0,-3-1-58,-1 1 1,0-1 79,0 0 0,0-3-290,0 0 173,0-1 18,0 5 0,0-5 52,0 1-31,0-6 224,0 4-180,0-6 2,0-6-28,6 5 0,0-8-12,5 6 1,1-1 31,-1 4 1,1-4-7,-1 0 0,0 0 39,1 4 0,-1 0-45,1 0 0,-1 0-19,0 0 1,1 0 29,-1 0 0,-3 4-8,0 0 1,-5 1-65,5-1-20,-5 2 1,7 6 1,-9-1-126,3 0 1,-4-3-65,-4 0 0,-2-1 129,-6 5 1,1-5-46,-1 1 1,-3-2 66,0 2 1,-4 2 7,4-2 1,-2-3-80,2-2 0,2 3 0,-2-3 0,2 1-326,2-4 504,-1 5 0,1-3 0,0 3 0</inkml:trace>
  <inkml:trace contextRef="#ctx0" brushRef="#br3" timeOffset="229">21357 17017 8038,'0'-11'303,"0"-1"1,0 5-178,0-1 1,1 5 73,3 0 1,2 1 0,6 2 0,-1 0-8,1 0 1,0 0-59,4 0 0,1 0-102,6 0 0,-1 0 51,-3 0 0,-1 0-690,-3 0 606,-2 0 0,3 5 0,-5 2 0</inkml:trace>
  <inkml:trace contextRef="#ctx0" brushRef="#br2" timeOffset="230">10930 16903 8117,'6'0'-1490,"-1"-1"895,-5-3 1701,0 3-154,0-5-661,0 1-95,0 4 75,0-4 832,0 5-1109,5 0 105,-3 0-168,3 5 0,-5-2 102,0 4-32,5 1 1,-4 3-9,3 1 0,-2-1 37,2 1 1,-3-1-46,3 0 1,-3 2 4,-1 2 0,4-2-2,0 2 0,0-2 7,-4-2 1,0 1-6,0-1 1,0 1-32,0-1 51,0 0-23,0 1 6,0-6-3,5-1 9,-4 0 2,4-3-113,-5 3-2649,0-5 2761,0 5 0,-10 1 0,-3 6 0</inkml:trace>
  <inkml:trace contextRef="#ctx0" brushRef="#br2" timeOffset="231">16298 17154 8067,'11'-5'-583,"-5"3"-74,-2-6 1,-1 2 1449,0-2-398,-1 3 0,7 0 337,-6-3-206,6 3-231,-2-5 55,4 9 12,-5-4 0,5 5-82,-5 0-277,0 0 1,-1 1-153,-5 3 0,0-2 108,0 6 1,0-1-135,0 5 1,0-1 42,0 1 0,-5 0-38,-2 4 0,2-4 56,1 4 1,-1-2-159,1 1 0,0-3-68,4 4 236,-5-4 1,4 0 155,-3-1 0,3-3-84,1-1 0,-2-3 286,-1 4 47,1-6-160,-3 3-46,5 1 0,2-5 4,1 3 0,0-2-14,4 2 0,-3-3-2,4 3 1,0-3-119,3-1 1,0 0 80,1 0 0,-1 0-101,1 0 1,-1 0 77,0 0 0,1 0-3,-1 0 1,1 0 30,-1 0 1,1 0 44,-1 0-48,0 0 30,-4 0-413,3 0 242,-9 0-647,-6 0 1,1 0-356,-7 0 681,2 0 0,1 0 414,1 0 0,4 0 0,-2 0 0</inkml:trace>
  <inkml:trace contextRef="#ctx0" brushRef="#br2" timeOffset="232">16617 17200 8067,'0'-12'-778,"0"1"0,0 3 922,0 1 0,-1 0 1516,-3 0-707,3 2-557,-4 0 0,4 3-199,-3-1 180,3 1-306,-4 7 0,5 2-84,0 4 1,0 1-102,0-1 0,0 0 130,0 1 1,0 1-204,0 2 1,0-3 104,0 4 0,0-4-112,0 0 1,3-1 23,1 1 0,5-2 101,-1-3 1,-2 2-127,2-5 0,-1 4 166,5-5 0,-1 1-6,0-4 0,1 0 42,-1 0 0,1-4 155,-1 1 1,1-6-40,-1 1 0,0-3 232,1-4 0,-5 2 137,1-2 1,-5 1-164,0-2 0,-1 2 34,-2-5 1,-7 4-130,-4-4 1,-2 4-8,-6-4 1,5 5-90,-1-1 1,-2 6-191,2 1 0,-4 6-119,4-2 1,-4 6-414,4 2 0,0 9-855,3-2 1,2 7 195,2-3 1243,-2 1 0,9 0 0,-4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9525 7412 8045,'-5'-11'16,"0"3"-7,-3 0 1,-1 5 52,6-5 0,-1 4 1,2-2 411,-1 1-184,1 1 337,-3-1-66,5 4-251,0-4 194,0 5-397,0 5 0,0 1 48,0 5 1,2 6-55,1 2 0,0-1 74,5 1 1,-5 4-140,5 3 0,-4 2 53,3-1 0,-3-2-132,4 6 1,-6-1-33,2 4 1,1 1 57,-1-1 1,0 0-1,-4 0 1,1-1 56,3-2 0,-3 1-73,3-6 1,-1 0 69,0-7 0,-1-3-8,1-4 0,-1-1 144,-2 0-88,5-4 193,-4-2-171,4-5 351,-5 0-360,0-5 1,0 2 8,0-4-27,0 4-127,0-7 0,0 7 77,0-4 0,1 3-108,3-4 0,3 6 64,4-2 0,0-1-101,1 1 0,4-3 71,3 3 0,-1-1-8,1 1 1,0 1-15,4-4 1,1 4 16,3-1 0,-3-1 14,3 1 0,0-3-9,0 3 0,0-4 0,-6 5-102,-2 0 119,-2 2 0,-6-3-600,1 0 183,-1 0 286,1 4-741,-6 0 33,-1 0 1,-6-1-75,-3-3 1,-2 3 939,-6-3 0,1-2 0,-1 0 0</inkml:trace>
  <inkml:trace contextRef="#ctx0" brushRef="#br0">9514 7709 8266,'-7'-5'0,"2"4"630,0-4 161,4 5 0,5 0-459,7 0 1,8-2 73,0-1 0,4 1-153,4-1 1,-2-3 109,5 3 1,1-5-148,3 4 0,0-5-176,1 2 0,-1 0 111,0 0 0,-5 0-75,-2 0 1,-3 0-529,-1 4 1,-5 1 25,-3-1-1324,-2-4 809,-2 6-96,-5-4 0,-2 5-92,-8 0 1129,3 0 0,-14 0 0,2 0 0</inkml:trace>
  <inkml:trace contextRef="#ctx0" brushRef="#br0">9479 7435 8263,'2'-11'0,"1"-1"0,-1 1 62,1-1 1,3 5 232,-3-1 0,6 2 166,-1-2 1,3 2-143,4 2 1,-1 3-67,5-3 0,-3-1-64,3 1 1,0-1 94,4 1 1,-4 3-276,0-3 0,-2-1 85,3 1 0,0 0-301,-5 4 1,4 0-180,-4 0 1,4 0-369,-3 0 0,0 0-1143,-1 0 1897,-2 0 0,9 0 0,-5 0 0</inkml:trace>
  <inkml:trace contextRef="#ctx0" brushRef="#br0">10279 7104 8117,'-5'-12'0,"3"6"0,-3 0 1,5 2 515,0 3-150,0-4 793,0 5-1013,0 5 0,0 2 54,0 8 1,0 3-83,0 5 0,0 6 112,0 5 1,0 3-208,0 9 1,-1 1 37,-3 6 1,2 7-286,-6-3 1,6 3 254,-2-3 1,3 0-83,1 0 0,0-3 104,0-4 1,0-1 0,0-7 1,-4-2 132,0-2 0,0-8-101,4-3 0,0-4 31,0-4 0,0-3 89,0-4-101,0-1-45,0-5 395,5-1 183,-4-5-304,5 0 307,-6 0-690,0-5 119,0 4 1,0-5-244,0 2 1,1 3 127,3-3 1,1 1-91,2 0 0,3 1-11,-2-1 1,3 0 35,5-1 1,-2 3 72,5-3 0,-4-1-27,4 1 1,-5 0-34,1 4 0,-1-1 42,1-3 1,-6 3 12,3-3 1,-3 3-1239,2 1-77,-5-5-969,4 4 2326,-8-10 0,3 5 0,-5-5 0</inkml:trace>
  <inkml:trace contextRef="#ctx0" brushRef="#br0">10233 7195 8118,'0'-18'23,"0"2"-15,0 4 442,0 6-164,0-4 0,5 7 334,3-4-405,2 4 1,-2-6-5,-1 6 1,5-5 34,3 4 1,4 0-201,-4 4 0,4-3 112,-4-1 1,6 0-365,-2 4 1,-2 0 199,2 0 1,-1 0-702,1 0 1,2 1-459,-6 3 1,0-1 1164,-4 4 0,1 1 0,-1 3 0</inkml:trace>
  <inkml:trace contextRef="#ctx0" brushRef="#br0">10633 7332 8122,'-7'0'90,"1"0"359,2 0-173,3 0 1,-4 5 104,5 3 1,0 2 69,0 1 0,0 7-142,0 5 1,5 5-238,3 6 1,1 1 100,-2-1 1,3 4-117,-2 0 0,2 4 23,2-4 0,-1-4-247,0-3 197,1-1 1,-1-1-235,1-2 181,-1-8 0,-1-3-117,-2-4 1,1-1 52,-6 1 0,3-6-64,-3-2 186,-1 2-28,3-5 30,-5 5 99,0-12 1,0 0-56,0-5 1,0-2-28,0-2 1,0 1-88,0-5 0,0 4 72,0-5 0,1 3-83,3-2 0,-3-2 75,3 6 0,1 0 138,-1 4 1,0 3-95,-4 0-8,5 6-83,-4-3 1,8 6-24,-5 3 85,4 2-159,-1 6 135,4-1 1,1 4 31,-1 0-159,1 6 117,-1-4 1,4 2-7,0 1-131,1-7 113,0 9 0,-3-9 5,2 2 1,-2-6-3,-2-2 1,1-3 25,-1 4-21,0-6 217,1 4-210,-1-6 312,-4 0 1,1-6-91,-4-1 0,0-3 23,-4-2 1,0-4 18,0-3 1,4-7-97,0 0 0,0-6-48,-4 1 0,0-1-153,0-3 0,0-4-189,0-3 1,0 1 103,0 0 0,0 8-116,0-2 0,0 6 67,0 2 0,0 2-223,0 10 0,0 0-407,0 3-265,0 1 59,0 4 401,0 2 1,0 7-1025,0 1 1623,0 9 0,5 1 0,1 3 0</inkml:trace>
  <inkml:trace contextRef="#ctx0" brushRef="#br0">11227 7172 8096,'0'-11'-259,"0"-1"1,0 5 244,0-1 1,0 4 841,0-3-127,5 4-208,-4-7 0,9 9-336,-2-3 0,-1 3 108,5 1 1,-3-1-302,6-3 1,-1 2 84,1-1 1,3 1-118,5 2 1,-4 0-7,0 0 1,-1-3 2,1-1 0,1 0 23,-5 4 1,4 0 16,-4 0 1,1 0 197,-5 0 1,0-1-98,1-3-33,-1 3 132,1-4-87,-6 5 25,4 0-70,-3 0 21,-1 5 0,-1 1 136,-5 5-151,0 6 1,4 1 11,0 4 1,-1 6-17,-3 3 1,2 3 13,2 4 0,-3 3 13,3 4 0,-3 1-82,-1 0 1,0 0-61,0-1 1,0 1 1,0 0 1,4-5 62,-1 1 0,3-6-16,-3-2 1,-1-1 50,1-6 0,3-1-10,-3-3 0,1-5 124,-4-3-115,0 3 51,5-5 99,-4 3 1,5-8-135,-6-1 157,0-4-135,0 2 495,0-5-252,-6 0-109,5 0 0,-9 0 186,2 0-273,-7 0 53,-3 0-218,-4 0 78,-1-5 0,-5 4 219,-3-3-607,-2 3 266,-1 1 1,5 0 15,2 0 0,3 0-162,1 0 1,6 0-1437,1 0 851,9 5 36,2-4 796,5 4 0,5 0 0,1 1 0</inkml:trace>
  <inkml:trace contextRef="#ctx0" brushRef="#br0">12197 7641 8150,'-6'-6'148,"1"5"247,0-4 30,4 0 229,-4 4-342,5-4 0,5 1-55,2 0 0,5-1 105,3 1-121,-2 3-187,8-9 142,-3 9 1,5-6 195,0 3-531,0-2 146,-1 0 0,1-3 172,0 5-1056,0 0 634,-5-1 0,-2 4-554,-4-3 537,-1 3 0,-3 0-1902,-1-3 2162,-4 2 0,2 2 0,-5 7 0</inkml:trace>
  <inkml:trace contextRef="#ctx0" brushRef="#br0">12209 7766 8150,'-6'7'0,"0"-2"0,6-4 0,0 3 524,0-3 55,0 4-272,6-5 0,0 0 97,5 0 1,2-1-164,2-3 1,4 1-71,8-4 0,-3 3 100,3-4 1,2 2-941,1-2 510,-2-2 1,4 5-1842,-5-2 2000,4-4 0,-1 5 0,4-5 0</inkml:trace>
  <inkml:trace contextRef="#ctx0" brushRef="#br0">13123 7195 8087,'-7'-23'0,"-3"6"721,9 0-3,-4 11-244,5-4 43,0 8-105,0-3-59,0 5-17,5 5-160,-4-3 1,9 13 184,-2 0-185,-3 5 1,4 8-37,-5 3 0,3 2-129,-3 1 0,4 5-310,-5 3 0,1-1 185,-4 1 1,2 0-389,1 3 366,-1-4 1,3-2-28,-5-5 1,0-1 86,0-2 1,0-3 245,0-5-105,0-6 1,0 0-43,0-6 339,0 1-38,0-6-118,0-1 299,0-5-199,-5 0-78,3 0-118,-3 0 1,5-1 109,0-3-176,0 3 1,5-8-108,3 5 1,2-4-60,2 5 1,4-2 106,3 1 0,4 1-132,4-4 59,-3 4 0,9-6 63,-3 5-140,-2-4 149,5 6 1,-9-7-161,3 6 152,-8-6 0,1 6-322,-5-4 1,4 4 97,-3-1 0,-5-1-521,-3 1 0,-6-1-237,2 1 99,-3 3 1,-2-4 906,-3 5 0,-7-5 0,-7-1 0</inkml:trace>
  <inkml:trace contextRef="#ctx0" brushRef="#br0">13134 7538 7981,'0'-12'0,"1"6"296,3 2 1,-1 2-72,4-2 0,2 3 331,6-3 0,-1 3-145,5 1 1,5-4-31,7 0 1,2-1-133,1 1 0,-1 1-193,-2-4 0,0 3-29,-4-4 1,-4 6 235,-4-2-37,-5-2-1412,-3 4 546,-1-3-439,-8 5-727,3-5 1806,-10 4 0,-2-4 0,-4 5 0</inkml:trace>
  <inkml:trace contextRef="#ctx0" brushRef="#br0">13100 7229 8102,'0'-16'261,"1"3"76,3-2 1,6 4-75,5 3 1,4-2-28,-4 2 1,7 2 477,1-2 0,6 1-253,9-5 0,-1 5-55,5-1 0,-5 2 92,1-2-1065,-8 3 493,3 0 0,-13 4-1153,3-3 1,-8 3 263,1 1 963,-9 0 0,3 5 0,-3 1 0</inkml:trace>
  <inkml:trace contextRef="#ctx0" brushRef="#br0">13956 7070 8135,'0'-12'-121,"0"1"312,0-1 67,0 1 1,0 3 371,0 1 211,0 4-395,0-2-214,0 15 1,0-1 96,0 10 0,0 5-74,0 7 1,0 2-115,0 1 0,0 5 61,0 3 1,0 4-127,0 3 1,0-2-40,0 3 0,0 2-379,0 1 1,0-2 100,0-2 1,0-6 138,0-1 1,0-6 76,0-2 0,0-1 15,0-6 1,0-2 119,0-6 0,0 1-75,0-4 75,0-1-81,0-4 1,-1-4 482,-3-4-421,3-1 254,-4-2 160,5 0-404,0-5-316,0 3 296,0-8-137,5 9 82,1-9 0,7 9-156,2-3 1,-1-1 72,5 1 0,-4-4-68,4 4 1,-1-1 95,1 2 1,2 1-203,-6-1 1,4-3-127,-4 3 1,0-1-146,-3 4 1,-5-1 14,1-3-868,-6 2 266,4-3 1089,-1 5 0,-9-5 0,3-1 0</inkml:trace>
  <inkml:trace contextRef="#ctx0" brushRef="#br0">13888 7070 8134,'10'-22'0,"-2"3"162,2 2 18,-4 6 0,3 1 180,2 2-303,-2-2 123,8 4 0,-2-4 443,0 2-297,5-2 1,-6 5-207,5-3 0,-1-1 75,1 5 0,2 1-137,-6 3 1,4-4 130,-4 0 1,0 0-1503,-3 4 1013,-1 0 0,-3 5 300,-1 3 0,-4 2 0,2 1 0</inkml:trace>
  <inkml:trace contextRef="#ctx0" brushRef="#br0">14379 7218 8161,'0'-8'0,"0"1"0,0-1 1503,0 2-202,0 1-252,0 5-659,0 5 1,1 2-115,3 9 0,-2 1-19,6 6 1,-4 4-153,4 0 0,-2 4-23,1 0 1,2-2-99,-5 1 1,5 0-292,-1 0 0,-2-2 226,2-5 0,-2 0-104,2-1 0,2-4 55,-3-3 1,0-2 77,0-1 18,-4-6-36,2 4 119,-5-9-101,0 4 450,5-5-231,-4 0 0,4-1 297,-5-3-411,0-2 0,0-5 94,0-1-369,0 1 289,0-1 1,4 0 71,0-4-406,0-1 187,1-1 1,-3 0 11,6 3-168,-5 2-31,7-3 162,-4 4-220,0 6 223,5 1 0,-5 10 77,5 3 0,1 3-39,-1 4 1,1-1 51,-1 5 1,2 0-48,2 4 1,-2 0-99,2 0 0,1 0 61,0-1 146,-1-4-103,1-1 1,-3-6 219,2 1 0,-2-2-128,-2-3 1,-3-2 168,0-5 0,-5 0-124,5 0 1,-4 0 333,3 0 1,-4-5 27,1-2-10,-3-3-134,4-7 0,-4-1-53,3-5 0,-3-5-32,-1-2 1,0-3-199,0-1 0,0-6 122,0-1 0,0 0-358,0-1 1,0 4 143,0-4 0,4 7-466,0 0 1,1 6 127,-1 6 0,-3 6-426,3 1 1,1 4 226,-1 0 1,1 6-128,-1 2 1,-2 3 736,6 1 0,-1 10 0,5 3 0</inkml:trace>
  <inkml:trace contextRef="#ctx0" brushRef="#br0">15213 6990 8085,'0'-12'51,"0"1"411,0-1 81,0 6-34,0 1-255,0 5 0,0 6 81,0 6 0,1 5-86,3 10 1,-3 1-61,3 2 0,-2 9 46,2-1 0,-3 1-99,3 3 0,-3 0-52,-1 3 1,4-3-196,0 0 0,1-1 119,-1 1 0,-3 1-145,3-5 0,1-1-29,-1-7 1,4 2 85,-5-6 0,2 0-116,-1-7 1,-3 1 63,3-5 85,-2 1-209,-2-5-61,0-5-206,0 5-494,0-10 292,0 4 613,0-5 0,0-5 0,0-2 0</inkml:trace>
  <inkml:trace contextRef="#ctx0" brushRef="#br0">15749 7184 7697,'0'-12'-484,"0"6"0,2-3 1198,1 5 62,-1 0-224,3 4 573,-5 0-894,0 6 1,0 0 133,0 5 0,-1 6-163,-3 2 0,-3 7 0,-4 5 0,3 2 3,1 1 1,-1 2-140,-3 2 1,1-3-214,2 3 1,-1-3 156,5-5 0,-3 1-311,3-9 0,0 3 25,4-10-176,0 5 1,-1-9-538,-3 1-446,3-1 338,-4-9 505,5 3 592,0-5 0,0-5 0,0-2 0</inkml:trace>
  <inkml:trace contextRef="#ctx0" brushRef="#br0">15692 7104 8024,'0'-18'348,"0"3"1,0 6 227,0 1-369,5 6 0,-2-3 234,4 5 1,-3 5-94,4 2 0,0 9 26,3 3 1,2 7-132,2 5 1,-1 3-17,5 4 1,-4 3 15,4 4 1,0 0-351,4-3 1,-4 2-103,0-2 0,-1-3 116,1-1 0,1-7 33,-5-5 1,1-1-100,-5-3 0,-1-4-597,-2-3 517,2-2 1,-5-1-476,3-1 168,-3-5-1072,-5-1 697,-5-5 921,-2 0 0,-9 0 0,-2 0 0</inkml:trace>
  <inkml:trace contextRef="#ctx0" brushRef="#br0">15555 7641 7995,'1'-7'396,"3"3"1,3-1 4,4 2 1,4-1-47,1 4 1,4-4 17,-1 0-204,8-5 1,2 7-97,5-6-11,-5 0 1,4 1-129,-2-1 1,-2 1-395,1-5 0,-4 5-569,0-1 1,-3 2 232,-4-2 796,-2 3 0,-1 0 0,2-1 0</inkml:trace>
  <inkml:trace contextRef="#ctx0" brushRef="#br0">16115 6921 7980,'5'-24'27,"0"2"-15,3 11 250,2 5-73,-4-5 1,9 10 189,1-3 55,-1 3-159,-4 1 1,6-4 84,2 0-66,2 1-119,2 3 1,5 0 55,3 0 1,-2 0 115,1 0-745,1 5 352,-2-4 0,-1 4 123,-5-5-383,-1 0 242,1 0 0,-1 0 149,-3 0-311,-3 5 60,-4-4-5,-1 5 159,-4-6 23,3 5-80,-9-4 68,4 9 0,-5-7 229,0 4 1,0 1-74,0 3 0,-4 6 7,0 2 0,1 2-44,3 2 0,0 5 32,0 3 1,-4 3-69,0 4 1,0-1 6,4 5 1,-4-1-11,1 5 1,-1 0-974,4-1 990,0 1-181,0 0-43,0 0 1,0-2 218,0-2-198,0-8 65,0-1 0,0-9 98,0 3-237,5-3 194,-4-1 0,4-4-261,-5 0 248,5-5 457,-3 2 1,3-4-482,-5-1 207,0-5-209,0 0 3,0-1-1,0-4 234,0 4-107,-5-5 1,1 0-110,-8 0 326,3 0-182,-12 0 0,-1 0 20,-4 0-87,-6-5-17,-2 4 0,-4-4-138,-8 5 39,8-6 1,-10 5-172,10-3 133,-1 3 1,10 1 64,3 0-1039,7 5 310,2-4 337,11 10-1461,1-10 827,5 9 1044,0-4 0,10 1 0,3-2 0</inkml:trace>
  <inkml:trace contextRef="#ctx0" brushRef="#br0">17017 7161 8040,'0'-8'0,"0"1"12,0-1 334,0 2 0,0 1 168,0 5-168,0-5 0,5 3 54,-4-3-207,5 10 0,-6-1 345,0 8-286,0 1 1,3 10-22,1 0 0,0 5 28,-4 3 1,0 7-251,0 3 1,4 0 71,0 1-635,-1 0 201,-3-2 294,0 0 1,0-7-3,0-3 0,0 1-7,0-8 0,2-3-558,1-9 229,-1 1-428,3-1 0,-4-5-108,3-2 231,-3-2-304,4-2 1006,-5-6 0,-5-5 0,-1-7 0</inkml:trace>
  <inkml:trace contextRef="#ctx0" brushRef="#br0">16914 7161 8050,'8'-19'28,"0"0"0,-1 4 260,5-4-138,-1 5 1,4-7 117,0 6 22,11 0-58,-7 3 0,10 1 174,-2 0 1,-2 3-2,6 0-39,-1 6-192,4-8 0,-3 8 173,-1-1-325,-4 1 76,7 2 0,-13 0 47,3 0-73,-8 5 0,0 3 174,-7 7 1,1 3-57,-6 5 0,-5-3-833,-10 3 0,-5-3 88,-10 7 452,-2-3-1605,-5-1 1470,-11 5 0,5-5-140,-6-1-276,5-4 379,12-1 1,2-5-955,8 4 556,3-9 348,5 3 1,4-7 324,3 5 0,3-6 0,1 3 0</inkml:trace>
  <inkml:trace contextRef="#ctx0" brushRef="#br0">17759 6887 8100,'7'-12'445,"-2"1"331,-5 0-56,0 4 412,0 2-702,0 5 1,-5 5-158,-3 3 0,-2 7-45,-1 4 0,-5 6 23,1 2 1,-5 9-126,1-2 0,-1 8 125,0 0 1,0 2-243,5 2 0,0 4-201,3 4 0,2-2-102,3 1 200,1 0 0,6-4-159,0-4 162,0-2 0,6-2 5,1-3 1,3-2 102,2-2 1,0-5-52,4-2 0,-2-7 39,5-1 1,-5-5-201,1 1 0,1-6 57,0-1 115,-1-6-364,-4 3-241,1-5-764,-1 0 904,0 0 1,-3-3-482,0-1 1,-6-5 968,2 1 0,-3-2 0,-1-1 0</inkml:trace>
  <inkml:trace contextRef="#ctx0" brushRef="#br0">17965 7184 8044,'0'-18'291,"0"1"244,0 6-362,0 0 1,0 3 812,0 0-151,0 6-405,0-3-243,0 5 1,0 10 28,0 5 1,-1 7-56,-3 4 0,1 4-233,-4 4 303,-1 0-1107,-3 5 762,-1 2 0,2 0 4,3-3-620,-4-3 496,10 0 0,-4-6-155,5-3-551,0-2 210,0-6-92,0-1-188,0-6 171,0-5 1061,0-6 1,4-2-223,0-6 32,5 1 0,-3-10 1,5-1-1</inkml:trace>
  <inkml:trace contextRef="#ctx0" brushRef="#br0">17942 7115 8044,'0'-18'0,"0"2"268,0 10 137,0-5-59,0 10-68,0-4 0,4 15 392,0 5-365,5 6 1,-3 3 41,5 3 35,1 2-119,4 5 0,2 0-176,5 1 0,-4 3 91,0 0 1,-1 1-163,1-1 0,1-6 91,-5 2 1,1-7-178,-5-1 0,0-3 82,1-4 1,-1 2-310,1-6 0,-2-4 20,-3-3 1,0-4-485,-3 3-1275,-3-4 1465,4 2 0,-6-5 571,-3 0 0,-8 0 0,-5 0 0</inkml:trace>
  <inkml:trace contextRef="#ctx0" brushRef="#br0">17885 7572 7970,'0'-11'743,"5"4"1,-2 2-284,4 5-261,1 0 25,3-5 8,1 4 0,0-4 100,4 5 1,1-1 2,6-3-363,5-3 97,-4 1 1,5-3 266,-2 5-1155,-3-5 656,4 3 0,-9-2-884,0 1-410,-5 4 1457,3-7 0,-6 4 0,1-6 0</inkml:trace>
  <inkml:trace contextRef="#ctx0" brushRef="#br0">18285 6818 8135,'0'-18'329,"0"3"0,1 4 8,3 3 1,-2 2 65,6 2 0,-4 3 12,3-3 0,1 7 295,3 0 1,6 11-132,2 2 0,8 5-165,3 6 1,-1 3-320,2 8-271,-6 3 1,7 8 313,-5 1 1,-1 1-67,-3-2 1,-5-2 38,-3 3-304,-2 2 146,-7 0 1,-1-3-359,-5 1 325,0-6 0,-5 3-480,-3-5 0,-3-5 268,-4 1 0,1-7-887,-5 0 0,0-6 526,-4 2 0,1-7 653,3-1 0,-2-4 0,2 2 0,-3-4 0,-1-4 0</inkml:trace>
  <inkml:trace contextRef="#ctx0" brushRef="#br0">19119 7218 8162,'0'-11'470,"0"-1"182,0 6-283,0 1 0,-2 15 103,-2 5 84,3 5-374,-4 3 1,5 4-52,0 0 1,0 4 126,0 0 0,1 0-429,3 0 0,-3-3 181,3-5 0,1-2-754,-1-2 1,4-2 152,-4-6-999,-1-4 692,-3-2 898,0 0 0,0-4 0,0 4 0</inkml:trace>
  <inkml:trace contextRef="#ctx0" brushRef="#br0">18947 7401 7989,'12'-12'0,"-6"6"407,4 1-253,2 5 0,2 0 164,5 0 548,0-5-477,3 4 1,3-6-23,1 3 1,0 2-136,4-6 0,-1 4 11,2-3 0,0 4 128,-4-1-616,5-2 239,-8 5 0,0-5 6,-5 2 0,0-3 0,4-4 0</inkml:trace>
  <inkml:trace contextRef="#ctx0" brushRef="#br0">19735 7012 8111,'7'-22'0,"-2"4"0,-5 1 771,0 6-415,0 5 0,1-1-130,3 3 293,-3 3 148,4-4-29,-5 5-148,0 5-252,5 7 262,-4 0-307,5 10 1,-3 1 192,1 7-503,0 8 162,-4-2 0,4 7 88,0-5 0,-1 5-68,-3-1 0,2 1-610,1-1-545,-1 2 1000,3-3 0,-5-2-703,0-4 670,5-6 1,-4-6-5,3-1 23,-3-4 172,-1-1 1,0-10-29,0 1 879,0-6-783,0 4 1,0-8 733,0-2-602,0 3 120,0-4-23,0 0-269,5-1 61,-3-1-301,8 2 117,-4 0 1,7 3 41,2-6 1,1 4-160,3-3 0,4 0 152,0 0-370,0 2 213,5 0 1,-5-1-254,0-1 219,-1 2 0,-3 1-197,1 0 1,-7-3-954,3 3 318,-4-5 0,-1 6 44,-4-4 971,-2 4 0,-10-7 0,-1 4 0</inkml:trace>
  <inkml:trace contextRef="#ctx0" brushRef="#br0">19712 7309 8011,'7'-5'845,"3"4"-617,-4-4 0,6 5 188,-1 0-123,1 0 0,4-4 49,3 0 286,3 1-307,0 3 0,5 0 178,0 0-431,4-6 23,-6 5 1,6-4-727,-4 5 514,-5-5 1,-6 4 124,-5-3-709,1 3 287,-1 1-1384,-4-5 893,-2 3 909,-5-8 0,-10 4 0,-3-6 0</inkml:trace>
  <inkml:trace contextRef="#ctx0" brushRef="#br0">19655 6967 8011,'12'-18'92,"-1"1"1,1 7 199,-1 3 0,2-3 5,2 2 0,3 2 193,5-2-262,4 5 0,3-3 60,4 2 1,1 2 72,3-6-290,-2 6 37,3-3 0,-8 5 273,-1 0-1420,-4-6 783,2 5 1,-9-4-1803,0 5 2058,-5 0 0,2 0 0,-4 0 0</inkml:trace>
  <inkml:trace contextRef="#ctx0" brushRef="#br0">20466 6738 8174,'-5'-17'0,"4"0"958,-4 11-361,5 1 446,0 5-631,0 10 0,4-1-3,-1 10 1,6 5-125,-1 6 0,-2 5-29,2 3 0,-2 3-314,2 9 0,-3 2-160,-5 5 1,4 0 103,-1 0 0,1 0-23,-4 1 142,-5-1 0,3-2-147,-6-1 0,2-5-4,-2-7-11,-2-3 17,9-4 0,-8-7 242,5-6-138,0 1 105,4-10 292,0 4 48,0-6-198,0-5 1061,0-1-694,0-5-345,5 0 0,-2-1-128,4-3 0,-3 2 8,4-6 1,-4 6-159,3-2 1,1-1 73,3 1 1,-2-1-322,3 1 0,-4 3 141,8-3 0,0-1-190,-1 1 1,4-1 98,-3 1 0,3 3-25,-4-3 1,0-1-265,-3 1 1,-2-1-861,-3 1 855,4 3-1312,-10-9 1848,4 9 0,-10-10 0,-2 5 0</inkml:trace>
  <inkml:trace contextRef="#ctx0" brushRef="#br0">20283 6693 8034,'6'-18'-355,"0"1"0,1 6 254,1 0 1184,0 4-611,8-3 0,-2 9 203,5-3 23,0-2-348,4 4 1,1-3 184,3 5-358,2 0 0,5 0-144,1 0 0,-6 0 0,-3 0 0,-1 2-1165,-3 1 0,-4 0 1132,-3 4 0,-2-4 0,-2 2 0</inkml:trace>
  <inkml:trace contextRef="#ctx0" brushRef="#br0">20866 6978 8126,'0'-11'0,"0"-1"39,0 1 120,0 5 199,0-5 41,0 10-40,0-9 0,0 9 392,0-4 799,0 5-1371,5 5 0,-2 2 115,4 9 0,1 3 80,3 7 0,1 3-190,-1 6-92,0-1 0,1 4 326,-1 0-1166,1 5 819,-1-7 1,4 4-319,1-2 216,-1-2 0,-4-2-74,1-7 0,-5-4-118,1-4 1,-6-3-20,2-4 123,3-6 752,-6-1-402,4-5 0,-5-1 339,0-3 1,-4-2-477,0-6 0,-1 0 69,1-4 1,3 2-99,-3-5 1,3 2-158,1-2 0,0-3-182,0 3 0,1-3 100,3 0 0,-3 4 1,3 3 50,3 2 1,-5 3-32,6 2-118,-6 3 96,8 5 0,-7 0-160,5 0 256,-1 5 0,8 1-87,1 6 265,-1 4-71,1 2 0,-3 1 42,2 0 0,2-1-86,-2 1 1,0 1 108,-3-5 1,-1 1-139,0-5 1,-3-3 600,0-1-361,-1-4 1,1 2 52,0-5 0,-6-1 66,2-3 1,1-2 130,-1-6 0,3-3-90,-3 0 0,1-7-52,-1-1 0,-3 0-284,3-3-9,-3-3 1,-2-1 378,-3-4-790,3 5 334,-9-9 1,5 6 30,-3-10-1440,-2 5 1205,4 3 1,-1 2-662,4 6 636,-4 4 0,6 6-1981,-3 4 890,3 1-632,1 5 1340,5 6 1,1 6 825,6 5 0,4 6 0,2 1 1</inkml:trace>
  <inkml:trace contextRef="#ctx0" brushRef="#br0">21608 6647 8117,'0'-29'0,"0"6"0,0 6 442,0 6 0,0 3 350,0 1 534,0 4-652,0-2-409,5 5-87,-3 5 1,4 4 78,-2 10 1,-3 5 100,3 11-120,2 4-988,-5-4 830,10 10 1,-9-1 306,6 6-686,-6-1 291,3 2 0,-1 0 60,0 2-452,5 3 292,-8-9 1,4 4-300,-5-6 271,0-4 1,0-3 7,0-8 0,4-3 86,0-8 1,0 1-240,-4-4 0,0-5-156,0-3-1244,0-6 193,0 3 1310,0-5 1,0-5 0,0-1 0</inkml:trace>
  <inkml:trace contextRef="#ctx0" brushRef="#br0">21825 6932 8007,'0'-22'-315,"0"4"1,0 5 603,0 6 1376,0 4-929,0-2-175,0 5-160,0 5 57,0 6-47,5 7-150,-3 10 0,4 1 84,-2 6-378,-3-1 102,4 5 1,-1 1 275,0 1-405,0-1 124,1-1 0,-4-5-637,3 1 428,-3-1 0,-1-11-110,0 0 0,0-2-482,0-6 456,5-5-946,-4 1 284,4-10-233,-5 4 845,0-5 1,5-10 0,2-3 0</inkml:trace>
  <inkml:trace contextRef="#ctx0" brushRef="#br0">21791 6944 8032,'0'-18'-1705,"0"2"1491,0 4 1,0 1 1804,0-1-935,5 1 1,-2 3 92,4 1-483,1-1 1,-1 2 78,1 2 392,0-2-339,3 4 1,4-3 92,1 5-524,4 0 210,-2 0 0,4-4 16,1 1-175,0-1 155,0 4 1,0 0-229,0 0 79,-6 5-5,5-4-360,-9 9 189,-2-8 69,-1 8-270,-8-4 210,3 0 1,-5 5 43,0-4-177,0 3 261,-5 2 1,-2-1-5,-4 1 0,-4-1-22,-1 0 0,-4 0 120,1-4-127,-3 8 19,5-12 179,-5 12-162,9-8 1,-3 4 69,4 0 1,2-3 16,3 0 0,2-5-55,5 5 122,0-5-108,0 7 3,0-4 159,10 6-85,-3-1 1,11-3 21,-3-1-57,3 1-29,0 3-79,4-4 75,-5 3 0,5-4 46,-3 5-209,2 1 157,-8-1 0,7 1 37,-4-1-301,-1 1 251,-4-1 1,-3 4-290,0 0 117,-6 1 64,3 0 1,-10-2-89,-3 5 113,-7-5 37,-3 8-112,-4-5 96,-1 1 1,-1 0-44,-3-3 209,-2-2-168,0 3 1,-3-4-44,5-1-221,1-4 133,8-2 0,1-4 74,6 3-967,5-3 283,1 4-720,5-5 642,0-5 343,0 4 516,5-9 0,6 3 0,7-4 0</inkml:trace>
  <inkml:trace contextRef="#ctx0" brushRef="#br0">22282 6647 8002,'0'-11'-913,"-5"-1"0,4 4 491,-3 1 1634,3 4-521,1-7-232,-5 9 54,3-4-236,-3 0 1,4 2 191,-3-4-21,3 4-108,-4-2 0,5 0 87,0-1 170,0-1-154,0 2-234,5 0-39,-4 4 0,9-4 41,-2 5 16,2-5 0,2 3-180,-1-3 34,0 5 0,2-3 315,2-1-427,-2 0 160,3 4 1,-4 0 78,-1 0-315,1 0 131,-1 0-60,1 0-15,-1 0 0,-3 0 74,-1 0 1,-3 1-71,4 3 0,-6-1 198,2 4 0,1 1-86,-1 3 0,3 6 208,-3 2-133,0 7 0,-4 4-55,0 4 0,0 1 25,0 3 1,4-1-178,0 5 39,0 0 0,-4 4 8,0-1 1,0 1-321,0 0-714,0-6 640,0 5 241,0-5 0,0 1-49,0-3-498,0-2 654,0-2 0,0-4-337,0 1 499,0-6-198,0 3 1,0-9 175,0 0 45,0-5 225,0 3 1,0-6-236,0 0 599,0-4-490,0 3 41,0-9-223,0 9 372,0-8-62,0 3 1185,0-5-1118,-6 0-296,0 0 1,-5-4 311,-1 0-930,1-5 320,-6 8 54,5-4-1459,-10 5 1079,9 0 0,-3-4 74,4 0-1711,1 0 518,0 4 705,4 0 921,2 0 0,5 5 0,0 2 0</inkml:trace>
  <inkml:trace contextRef="#ctx0" brushRef="#br0">22716 6853 7939,'5'-7'201,"-4"-3"-75,5 9 1,-5-4 82,3 5 0,-2 1 122,6 3 233,-6 2-270,3 6 0,-1 4 178,0 3-69,5 3-238,-8 0 1,4 5-126,-5 0 35,0 4-149,0-6 0,0 6-373,0-4 473,0 5 0,0-8-572,0-1 405,-5-7 1,4-4-37,-3-1-943,3 0 309,1-4 77,0-2 734,0-5 0,-5 0 0,-2 0 0</inkml:trace>
  <inkml:trace contextRef="#ctx0" brushRef="#br0">22670 7092 7939,'2'-6'-137,"1"2"179,-1-2 53,3 5 0,-4-4 439,3 5-203,-3-6 132,9 5-176,-3-4 0,4 5 99,1 0-362,4 0 43,2 0 1,5 0-592,-1 0 303,1 0 235,5 0 0,-2-1-1549,4-3 1535,-5 3 0,3-4 0,-5 5 0</inkml:trace>
  <inkml:trace contextRef="#ctx0" brushRef="#br0">23219 6750 7939,'0'-12'-1103,"0"6"414,0-4 2068,0 9-455,0-5 733,0 6-1181,0 11 0,0 1 135,5 11-320,-4 0 0,8 9 123,-5 2-535,5 3 171,-3 2 1,1-2 222,1 5-285,0-5 61,-2 7 0,4-8-205,-2 2 176,-3-3 0,5-6 1,-7-2-479,4-8 272,-4 3 25,2-10-627,-5 5 285,0-11 207,5 4-622,-4-8 158,4 3 166,-5-5-389,-5 0 579,4-5 0,-8-2 404,5-4 0,-10-1 0,2 1 0</inkml:trace>
  <inkml:trace contextRef="#ctx0" brushRef="#br0">23036 6704 7939,'11'-18'119,"5"2"106,-1 4 0,5 1 105,-1 0 92,3-1-243,1 6 1,3-3 178,1 5 105,5-5-177,-3 8 1,5-4 41,0 5-52,1 0-148,-6 0 0,2 0-24,-4 0 117,0 5-42,-4 1 0,-7 6 55,-5-1 1,0 1 96,-8-1-1643,-4 5 932,-5-3 1,-11 7 83,-2-4-527,-7 4 536,-4-2 0,-4-1-395,0-1 1,3-2 272,1 1 1,8-6-439,0 2 847,6-2 0,5 3 0,6-1 0</inkml:trace>
  <inkml:trace contextRef="#ctx0" brushRef="#br0">23767 6624 7390,'0'-18'-1373,"0"2"2729,0 4-316,0 1-370,0 5-68,0-4 15,0 8-191,-5-3 97,-2 5-217,1 5 0,-4 3 100,2 7-258,-2 3 17,-6 10 1,3 2-52,-2 8-166,2 3 23,2 10 0,-1-3-97,1 5-1153,-1-5 1369,1 8-250,5-9 89,1 9 1,5-9-833,0 2 421,0-7 317,5 3 1,1-14-331,5 4 250,1-9 108,-1 2 1,1-10 38,-1-3-190,0-2 670,1-7 1,-1 3-1514,1-5 1513,4 0-805,-3-4 0,3 0 522,-4 0 0,4-5 0,2-2 0</inkml:trace>
  <inkml:trace contextRef="#ctx0" brushRef="#br0">23847 6875 7939,'0'-24'0,"0"3"704,0 9-330,0 1 0,1 4 374,3 4-471,-3 1 0,4 4 128,-5 1-118,5 4-122,-3 4 0,4 10 166,-2 1-313,-3 9 59,4-2 1,-4 9-183,3 0 94,-3 5 60,4-7 1,-1 6-762,0-8 387,0 3 152,-4-18-683,5 7 552,-4-13 0,4 4-79,-5-6-798,5-5 258,-3 0 308,3-6 615,-5 0 0,-5-6 0,-2 0 0</inkml:trace>
  <inkml:trace contextRef="#ctx0" brushRef="#br0">23778 6818 7939,'7'-11'0,"3"-6"511,-4 5-244,6-5 0,3 7 112,0 2 441,0-2-451,2 9 1,-3-4 239,5 5-388,-5-5-42,7 4 0,-4-5-75,2 6 117,2 0-1,-8 6-223,9 0-121,-10 0 227,5 4-55,-11-3-401,4 4 304,-3 1 0,-2-1 35,-5 0-405,-5 6 290,-7-4 1,-4 3-95,-3-4 26,-3-1 77,-1 5 1,-1-3 43,-3 2 36,3-2 1,-2-3 129,7-2-120,2 2 1,7-8-32,2 6 223,3-5-195,5 2-3,0 0 241,0-4-97,5 4 1,3-4-96,7 3 307,3-3-174,5 5 1,-4-3-86,0 1 4,0 5-15,4-8 0,-2 8 70,-2-5-30,3 5-24,-9-3-165,8 6 148,-3-1 1,0 4 66,-3 1-267,-2-1 180,-2 1 0,-5-2-173,-2 5-28,-2 0 186,-8-1 0,0 0-177,-5-3 164,-11 3 5,3 0-486,-9-2 467,5 1 0,0-5-17,1 4 1,-1-5-14,0-3 1,5 0-29,3-4-1229,2 0 367,2-4 393,-1 0 1,6-1-479,2-3 1018,3-2 0,6-11 0,1-1 0</inkml:trace>
  <inkml:trace contextRef="#ctx0" brushRef="#br0">24167 6590 7939,'0'-12'0,"0"6"0,0 1 1071,0 5-612,5 0 0,-3 5 820,6 3-638,-1 2-249,10 11 0,1 0 841,4 9-879,1 1 0,4 8-167,0 3 0,1 4 100,-2 3 1,-7-2-233,0 2-3,-5 3 0,-4-5-33,-2 3-178,-3-3 161,-5-7 0,0 4-1002,0-6 579,-5 0-262,-1-4 0,-11-1-1604,-2-3 1628,-2 3 659,-7-8 0,-4-1 0,-5-5 0,0 1 0,-1 2 0</inkml:trace>
  <inkml:trace contextRef="#ctx0" brushRef="#br0">12118 9365 8078,'-4'-11'455,"0"-1"118,0 6 81,4 1-303,0 5-33,0-5 1,1 4 498,3-3-555,-3 2 0,10 2 30,-4 0 1,5 0-50,3 0 1,-1 0 25,5 0 1,-4 0-32,4 0-164,5 0 22,0 0 1,3 0-339,-8 0 144,3 0 93,-5-5 1,2 4-1239,0-3 872,-5 3 0,3-3-2086,-6 0 1378,-4 1 587,-2 3 222,-5 0 0,-5 5 1,-2 1-1</inkml:trace>
  <inkml:trace contextRef="#ctx0" brushRef="#br0">12049 9525 8117,'0'6'217,"0"-1"1,5-5 424,3 0-59,2 0-344,6 0 936,2 0-704,5 0 1,1 0 237,3 0 153,7-5-472,-4-1 1,12-4-59,-7 2 0,4-1-56,-5 6 1,-2-5-554,-9 4 248,0 0 0,-2 1-929,-2-1-1025,-2 0 1983,-11 4 0,4 10 0,-3 3 0</inkml:trace>
  <inkml:trace contextRef="#ctx0" brushRef="#br1">12997 9148 8071,'-6'-6'-572,"-1"-3"494,3 5 1174,3 0-196,-4-1 162,5 4-295,0-4 64,0 5 0,1 6-590,3 6 0,-3 0 5,3 7 1,-1 0-8,1 4 1,-3 1-1,3 3 0,1 1-129,-1 2 0,1 3-260,-2-2 1,0-2 76,5 1 1,-5 0-60,5 0 0,-4-1 18,3-2 0,0-4 120,0 0 1,-2-2-17,-5-6 0,0 4 30,0-3 0,0-5 18,0-3-21,0-1 34,0 0 25,-5-2 259,-1-5-258,0 0 25,-4 0 35,3 0-13,-4 0 148,4 0-177,-3 0-25,9 0 13,-4 0-110,5 0 66,5 0 1,-2 0 84,4 0 0,1 0 16,3 0 1,2 0-106,2 0 0,3-4 33,5 0 1,0-1-99,-1 1 0,1 3 88,0-3 0,0 3-212,0 1 1,-2-4 88,-2 0 0,2 0-147,-6 4 222,5 0-601,-7-5 158,3 4-1286,-9-4 734,-2 5-926,-5 0 1286,-5 0 0,-2 0-90,-4 0 715,5 0 0,-10-5 0,4-1 0</inkml:trace>
  <inkml:trace contextRef="#ctx0" brushRef="#br1">12986 9388 7997,'0'-11'-184,"5"3"191,2 0 1429,3 6-851,7-8 1,1 7 77,4-5 506,1 1-700,0 1 1,4-3 398,-1 5-566,1-5 1,0 6 16,-1-4 0,0 4-72,-7-1 0,-3-1-381,-4 2 1,-1-1 217,1 4-1686,-6 0 740,-1 0 1,-6 0-459,-3 0 0,0 0-421,-7 0 1741,7 0 0,-16 5 0,7 1 0</inkml:trace>
  <inkml:trace contextRef="#ctx0" brushRef="#br1">12986 9125 8061,'0'-11'19,"-6"5"460,5-5 1,-4 9 78,5-6 1,5 6 10,3-2 0,3-1-138,4 1 0,1-4 95,7 5 0,-2-6-120,10 1 0,-2-1-115,1 2 0,2-4-272,-5 4 1,2 0 78,-6 0 0,1 4-681,-9-1 1,4 3-161,-4 1 1,-3 0-1874,-5 0 2616,1 0 0,8 0 0,2 0 0</inkml:trace>
  <inkml:trace contextRef="#ctx0" brushRef="#br1">13625 8840 8011,'-6'-12'234,"1"6"124,5-4 570,0 9-105,0-5-397,0 6 0,-4 7-120,0 4 0,0 4 135,4 5 1,0 5-152,0-2 1,0 7-58,0 1 1,0 3 32,0 4 1,2-1-30,1 5 0,-1 3-1,1 5 1,0 4-94,1 0 0,-3-6 94,3 1 0,-3-5-1,-1 1 1,0-2 12,0-8 1,0 0-215,0-8 0,0-2-1238,0-6 0,-1 2 431,-3-6 557,3 0 202,-4-4 220,0 1 141,3-6-225,-3-1-165,5 0 152,0-3 8,0 3 1329,0-5-1522,5 0 1,2 0 209,4 0-265,1 0 160,-1 0 1,4 0-90,0 0 69,6 0 1,-7-2-84,5-1 0,-2 1 0,2-1 1,2 0-320,-6-1 0,0 3 162,-3-3 0,-5 3-1614,1 1 1300,-6-5 1,4 2-807,-6-4 0,-2 4 1350,-2-1 0,-7-2 0,-7 0 0</inkml:trace>
  <inkml:trace contextRef="#ctx0" brushRef="#br1">13568 8840 8045,'-6'-18'828,"2"3"-755,8 7 0,2-1-65,5 5 1,1-1 1402,-1 2-835,1 1 0,0-4 225,4 2-39,1 3-386,6-4 0,0 1 173,0 0-491,5 0 121,-4 4 1,4-1-1106,-5-3 522,-6 3 382,0-4-1137,-6 5 852,1 0 1,-6 1 306,-2 3 0,-3 2 0,-1 6 0</inkml:trace>
  <inkml:trace contextRef="#ctx0" brushRef="#br1">13933 9068 8146,'0'-6'970,"0"1"-162,0 5 0,0 5-402,0 2 1,0 4 61,0 0 0,0 6-162,0 2 1,0 2 3,0 2 1,0 1-40,0 3 0,0-2-144,0 6 1,0-2 2,0 1 1,0 2-137,0-5 1,6-1-165,1-3 0,7-1 105,1-3 0,2 0-34,-2-8 0,-1 3-45,5-6 97,-5-3 162,3 0-99,-1-5 0,0-1 97,4-3-94,1-3 0,-3-4 16,5 0 219,-6-6-215,5-1 1,-5-1 70,2 0 0,-3 0-36,-4-4 0,-2-1-121,-3-2 1,0 0 109,-4-4 1,-1-1-197,1-3 1,-3 4-61,-3-1 206,1 1 1,-8-1 6,3 1-308,-3 4 116,3 4 1,-2 5 2,5 6-618,-4 4 213,6 2 89,-3 5-1561,5 0 1,0 5 2045,0 3 0,0 7 0,0 3 0</inkml:trace>
  <inkml:trace contextRef="#ctx0" brushRef="#br1">14459 9251 11134,'0'11'888,"0"1"-44,0-1-513,0 1 1,0 3 243,0 0-401,0 5 1,0-6-120,0 5 1,0-1 132,0 1 0,0-1-413,0-3 1,0-2 221,0 2 0,0-2-325,0-2 0,0-3-63,0-1-20,0-4 143,0 2 541,0-5 0,4-1-237,-1-3 1,6-2 198,-1-6 0,-2 1 55,2-1-240,-1 1-103,5-6 112,-1 5 1,5-9 68,-1 6-290,0-5 97,-4 2 0,1 0-61,-1 3 41,1 2 0,-1 2 53,1 0 0,-5 3-6,1 0 1,-4 6-70,3-2 81,-4 3 1,3 1-4,-2 0-98,-3 0 104,4 0 1,-1 6 150,0 6 12,0-1-151,-4 11 0,0-9 181,0 6-170,0 1 1,0 2-194,0 1 0,3-4 71,1 0 1,0-1-125,-4 1 1,0-1-106,0-3-561,0-2 1,-4 3 187,0-4 0,1-5-1016,3 1 1740,0-6 0,0 4 0,0-6 0</inkml:trace>
  <inkml:trace contextRef="#ctx0" brushRef="#br1">14859 9285 8060,'0'-6'1310,"0"-1"-747,0 4-104,0 1 718,0 13-744,0-3 0,0 15 284,0-7-154,0 1-165,0 6 0,0 0-528,0-5 183,0 3 0,1-7 234,3 5-1006,-3-5 596,4 3 0,-4-6 115,3 1-392,-3-6 130,4-1-658,-5 0-204,0-4-1888,0 4 2034,0-15 986,0 8 0,5-19 0,2 9 0</inkml:trace>
  <inkml:trace contextRef="#ctx0" brushRef="#br1">14790 9000 8060,'0'-16'0,"0"1"0,0 0 666,0 4 1,0-1 300,0 1-41,0 4-548,0-3-1207,0 9 619,0-4 1,5 5-1805,3 0 2014,2 0 0,6 5 0,2 1 0</inkml:trace>
  <inkml:trace contextRef="#ctx0" brushRef="#br1">15293 8908 8034,'0'-11'-97,"0"-1"146,0 6 0,0-4 162,0 2 1,-2-2 274,-2-1 580,3-1-163,-4 1 8,5-1-226,-5 6-474,4 1 0,-8 11-7,5 6 0,-4 6-83,5 8 1,-2 3 8,1 6 1,3 4 109,-3 3 1,2 2-354,2 2 1,0 0 108,0-1 0,2 1-333,2 0 1,1-2 76,2-2 1,2 1-61,-5-5 0,4-1-12,-5-6 85,1 1 77,1-12 1,-4 5-84,3-10 1,-2 0 59,-2-3 0,0-5-1271,0 1 643,0-5 438,-6 2-708,5-5 492,-9 0 599,4 0 0,-6 0 0,1 0 0</inkml:trace>
  <inkml:trace contextRef="#ctx0" brushRef="#br1">15076 9377 8137,'6'-12'-470,"-1"6"1,-1-1 1119,0 4 0,4 1 115,0-1-322,2 1 142,7 2-261,-5 0 0,10 0 153,-3 0-234,8-5-63,-3 4 1,9-4-533,-3 5 290,-2 0 1,-1-4-334,-8 0 1,1 0-535,-5 4 1,1 0-731,-5 0 1659,0 0 0,1 0 0,-1 0 0</inkml:trace>
  <inkml:trace contextRef="#ctx0" brushRef="#br1">15555 9297 7611,'-5'-7'-307,"4"1"1391,-3 2-486,-2 3 0,3-4 301,-4 5-592,-1 0 0,0 5 435,1 2-311,-1 4 59,2 0-83,-4 0-144,8 6 0,-7-3 95,6 5-357,-1-5 89,4 7 0,0-7 268,0 5-672,5-5 286,1 3 0,7-6-106,2 1 144,-2-1 0,7-4-114,-5-4 0,4-1-108,-3-2 1,4-2 61,-1-1 1,1-4 123,-1-4 1,2-1-79,-6 1 1,0-1 78,-3 1 0,-6 0-61,-2-1 0,-3 1 19,-1-1 0,-1 0-94,-3-4 1,-2 2-23,-6-5 1,-4 6-513,-3-3 409,-3 4-498,-1 0 459,0 1 0,2 4-220,2 4-297,-3 1 429,9 2 0,-2 5-190,8 3 28,-4 2 575,10 2 0,-9 4 0,4 2 0</inkml:trace>
  <inkml:trace contextRef="#ctx0" brushRef="#br1">15852 9297 7988,'0'-12'1072,"0"5"-198,0-1-350,0 5 219,0-2-297,0 5 1,1 4-355,3 0 0,-1 5 88,4-2 1,-3 7-120,4 2 1,-6 0 48,2-1 0,-1-1-189,0 5 1,-1-3-96,2 3 0,-3-5-159,-1 1 0,0-3 187,0 0 0,0-4-129,0-1 120,0-4 97,0 2 147,0-5-153,-5 0-4,3-5 479,-8-2-247,9-4 1,-4-1 251,5 1-270,0 0 0,0-1-52,0 1 1,4-4-119,0-1 1,4-4-71,0 1 1,6-1 118,1 1 0,1-2-412,-5 6 1,0 0 159,1 3 0,-1 6-996,1 2 363,-1 3-778,0 1 1105,1 0 1,-4 5 532,-1 3 0,1 2 0,3 1 0</inkml:trace>
  <inkml:trace contextRef="#ctx0" brushRef="#br1">16126 9354 8026,'0'-12'-161,"0"5"-241,0-1 322,0 6 1263,0-9-185,0 10 534,0-4 947,0 5-2465,0 5 1,0 1 100,0 6 0,0 1-35,0 2 0,0-3 94,0 4 1,2-4-307,1 0 0,0-1-86,4 1 1,-3-1-226,4 0 0,-4-4 233,3-3 1,1 1-45,3-1 1,-3-1 285,0-3 1,-1 0-105,5 0 0,-2-5 163,-3-2 0,4 0-84,-4 0 0,0-1 69,0-3 0,-3 3-46,4 0 0,-5 1 246,5-5-134,-6 1 1,4 0-101,-6-1 0,3 4 408,1 1-326,0 4 1,-4-3-50,0 2 83,0 3-187,0-4 1,0 6 0,0 3 1,0-2-119,0 6 0,0-4-180,0 3 205,0 1 0,0 4-124,0-1 0,4-3 41,0-1 1,4-4-47,0 1 0,-2 1 90,2-2 1,0 1 115,3-4 0,1 0-51,-1 0 0,-3-1 3,-1-3 0,1 2 36,3-6 0,1 2 168,-1-2 1,0-2 18,1 2 0,-2 2-34,-2-2 1,1 4 166,-6-3 1,2 4 107,-1 0 21,-3-4-291,5 6 1,-6-3-35,0 8 1,0 2-44,0 6 1,0-1-200,0 1 1,-4-1-561,0 0 1,-4 2 367,5 2 1,-1-2-1961,4 2 2326,0-2 0,0 3 0,0 2 0</inkml:trace>
  <inkml:trace contextRef="#ctx0" brushRef="#br1">17006 8771 8028,'0'-6'583,"0"1"-194,0 5 344,-5 0-366,3 0 1,-4 0 136,2 0 1,2 0-184,-6 0 1,0 5 114,-3 2 1,0 5-66,-1 3 1,-3 0-47,0 8 1,-4-1-148,3 8 0,-4 1 14,1 3 1,1 0-162,-1 0 1,5 5 176,-1-1-726,7 5 557,-2-8 0,9 5 1,-4-2 106,5 0-436,0 0 190,5-4 0,1-1 0,6-2 0,3-4-96,0-4 0,6-1-51,-2-3 154,-3 2 0,4-12-247,-4 3 1,3-5 95,-4 1 1,0 1-404,-3-5 0,-1 0 219,0-4 0,-3 0-41,0 0-401,-1 0-914,0 0 1784,3 0 0,-4 0 0,6 0 0</inkml:trace>
  <inkml:trace contextRef="#ctx0" brushRef="#br1">17097 9205 7956,'0'-18'393,"0"3"121,0 3-109,-5 0-54,4 1 648,-9 4-439,3 7-105,-4 7 13,4 9-178,-3 2 1,5 5 51,-2 0-340,-4-1 197,10 6 0,-8-2 142,5 4-584,1-4 251,3-4 0,5-1 66,2-6 0,4 1-142,0 0 1,2-7-483,2 2 371,3-7 1,4 1-37,1-5 94,0 0 29,0-5 85,0-7 231,0 0-113,0-5 0,-2 1-118,-2-3 254,-2 2-101,-6-4 1,-3 3-169,-1-5 102,-4 0-25,2 0 1,-10 0-225,-3 1-24,-2-1 251,-1 0-968,-6-5 608,-6 9 0,-1-6-131,-2 9-575,1 1 621,3 9 0,-1 1-274,0 5-147,5 0 442,2 5 0,4 5-221,1 5 587,4 6 0,-3 1 0,4 8 0</inkml:trace>
  <inkml:trace contextRef="#ctx0" brushRef="#br1">17371 9456 8019,'6'0'1407,"1"0"-920,-3 0 575,-3 0-631,4 6 1,-1 0 257,0 5-368,4 1 1,-6 0-130,2 4-96,-3-4 0,-1 6 247,0-3-742,0 3 356,0 0 1,0 3 128,0-2-1111,0-2 752,0 5 1,-1-10 101,-3 3-1322,2-2 406,-3-1-864,5-6 1062,0 4 889,0-9 0,0 4 0,0-5 0</inkml:trace>
  <inkml:trace contextRef="#ctx0" brushRef="#br1">17622 9091 7937,'-3'-18'10,"-1"3"-4,-5 2 1440,8 2-343,-4 5-98,5 0 381,0 6-1190,0 6 1,3 0 139,1 5-442,5 1 150,-8 4 0,4-3-267,-5 2 207,0 3 1,0-5-373,0 2 1,0-2 233,0-2 0,0-3-218,0-1 77,0-4 214,5 7-80,-3-9 304,3 4-74,0-5 1,1 0 108,6 0 1,-1-4-93,0 1 1,-3-1-53,0 4 1,-1 0 107,5 0 0,-1 1-97,1 3 0,-1-2 66,0 6 1,5-2-89,-1 2 0,0 2-6,-3-2 0,-1 2-5,0 1 0,1 1-92,-1-1 1,-4 4-138,-4 1 1,-1 0-55,-2-1 244,-5-2-205,-2 4 200,-9-1 0,-2-3-76,-5 2 117,5-2-73,-3-2 1,3 0-74,-5 1-205,0-6 271,6 4 0,-4-8-610,6 1 431,0-1 0,0-2-446,-1 0 1,5 0 248,3 0 1,5-5 446,-5-3 0,5-2 0,-2-2 0</inkml:trace>
  <inkml:trace contextRef="#ctx0" brushRef="#br1">17611 9011 7963,'-5'-11'568,"4"4"0,-4 1 205,5 2-359,0 3 158,5-4-272,1 5 1,5 0 130,1 0-373,4 0-2,-3 0 1,7 0 280,-4 0-1169,4 0 492,-7 0-532,8 0 497,-8 0-722,-2 0 1097,-1 0 0,-8 0 0,3 0 0</inkml:trace>
  <inkml:trace contextRef="#ctx0" brushRef="#br1">17817 8794 8052,'0'-11'0,"0"-1"582,0 6-175,0 1-1,0 0 177,0 3-249,0-3 0,3 7 102,1 1 417,5 4-485,-8 4 0,9 2 271,-2 2 8,2 3-318,2 5 1,-1 3-19,0 1-228,6 5 45,-4-3 1,3 5-299,-4 0 149,-1 6 1,-3-5 6,-1 3 0,0-2 123,0-2 1,-2 0-779,-5 1 436,0-6 0,0 3 22,0-6-408,0 1 389,-5-4 1,3-2-386,-6-2 124,0-2 0,-3-3-77,0-3-503,-1 3 206,6-12-231,-4 3 483,3-5 613,1 0 0,-4 0 0,3 0 0</inkml:trace>
  <inkml:trace contextRef="#ctx0" brushRef="#br1">17942 8760 8052,'0'-23'139,"0"5"1,0 2-135,0 4 1,4 5 1,0-1 908,5 6 1,-7-7-346,6 5 0,-1 0-211,5 4 0,1-4-116,2 0 1,-1 1 99,5 3-114,-5 0-252,2 0 223,1 0 1,-5 0 142,4 0-602,-4 0 227,0 0 1,-1 1 72,1 3-62,-6-3-13,-1 4-65,0 0 226,-4 1-66,4 11 0,-1 1 363,0 5-202,0 4 1,-4 3-110,0 4 0,4 1 24,-1 4 0,1-3-207,-4 6 36,0-5 1,0 6 232,0-5-405,0 5 160,5-2 0,-3 1-622,1 0 37,-1-5 482,-2 2 1,0-5-443,0 0 317,5-4 19,-4 3-93,4-9 123,0-1 1,-4-2-49,3-2 338,3-2-95,-6 4 0,4-8-26,-5 2 1,4-6 328,0-1 243,-1-1-340,-3 5-284,0-6 423,0-1-152,0-5 88,0 5 96,0-4-24,0 4-130,-5-5 59,-1 0-161,-5 0 1,-1 0 73,1 0-255,-1 0 69,1 0 1,-4-1-202,-1-3 149,-4 3 1,2-8 45,-5 5-1551,1-4 1015,4 6 1,1-7-1984,6 6 2546,0-1 0,4-1 0,2-2 0</inkml:trace>
  <inkml:trace contextRef="#ctx0" brushRef="#br1">18513 9171 7964,'-7'-4'0,"-1"0"0,5-5 2100,-2 8-592,5-4-312,0 5-85,-5 0-799,4 0 0,-4 1-141,5 3 0,0-1-806,0 4 0,0-3 273,0 4 362,5-1 0,1 5 0,6-1 0</inkml:trace>
  <inkml:trace contextRef="#ctx0" brushRef="#br1">18879 8680 8135,'-7'-12'0,"2"1"244,5 0-34,0 4 0,0-3 411,0 2 281,0 3-83,0-5-247,0 9-354,0-4 1,4 10 62,0 3 1,1 3-60,-1 4 0,-3-1-38,3 5 0,-2-1-93,2 1 0,-3 3-303,3-3 1,1 1 149,-1-1 1,0 1-781,-4-4 1,0 4 456,0-1 0,0-3-349,0 0 1,0-4 733,0 0 0,0 4 0,0 2 0</inkml:trace>
  <inkml:trace contextRef="#ctx0" brushRef="#br1">18730 9125 9789,'12'5'1079,"-1"-3"1,0 3 138,1-5-640,4 0-167,2 0 268,5 0-333,0 0 0,0-4 191,0 0-721,-1 0 207,1-1 0,-1 3 236,-3-6-1168,2 6 762,-8-9 1,7 10-872,-4-3-6,-1 3 0,-8 1-157,1 0 316,-5 0 865,2 0 0,-5 0 0,0 0 0</inkml:trace>
  <inkml:trace contextRef="#ctx0" brushRef="#br1">18924 9262 8179,'-11'0'636,"0"0"0,0-1-199,4-3 0,0 3 481,4-3 276,1 3-800,-3 1 1,1 5-136,1 3 1,-1 2 57,4 1 0,-1 2-73,-3 2 1,3-2-181,-3 2 1,2 1 11,2 0 0,0 0-129,0-1 0,0-2 23,0 2 0,0-2-231,0-2 0,0 1 35,0-1 0,2-3 52,2 0 57,2-6-347,0 8 291,4-8 1,-3 3-136,4-5-420,1 0 446,-1 0 1,0 0-783,1 0 674,-1 0 1,1 0-207,-1 0 1,-3 0-624,-1 0 831,-4 0 1,3 0 387,-2 0 0,-3 0 0,8-2 0,-5-1 0,5 1 0,-3-3 0</inkml:trace>
  <inkml:trace contextRef="#ctx0" brushRef="#br1">19027 9491 8179,'0'-12'0,"0"5"0,0-1 366,0 6-62,0-4 1,-1 6 150,-3 0 0,3 2 138,-3 2-297,-2-3 0,4 10 71,-1 1 206,-4-1-257,6 11 1,-4-8 50,5 5-384,0-5 85,0 7 0,0-4-275,0 2 164,0 2 0,1-8-643,3 2 1,-3 2 261,3-2 190,2 0-93,-4-3 99,8-1 228,-9-5 0,9 4 0,-3-3 0</inkml:trace>
  <inkml:trace contextRef="#ctx0" brushRef="#br1">19553 8920 8064,'0'-12'901,"0"1"0,1 5-527,3 2 0,-2 2-217,6 2-108,-6 6 1,7 0 587,-5 5 1,1 6-189,-1 2 1,-3 4 349,3 3-497,-3 3 0,-1 4-147,0-2 34,0 2 1,-4-5-113,1 2 0,-1-2-228,4-5 1,-1-1-629,-3-3 1,2-3 486,-1-4 1,1-5-2510,2 1 1182,0-6 1619,0 3 0,-5-5 0,-1 0 0</inkml:trace>
  <inkml:trace contextRef="#ctx0" brushRef="#br1">19336 9160 8064,'11'0'2316,"4"0"-1820,0 0 735,6 0-744,-4 0 0,8-4 295,1 0-894,-2-5 157,9 8 1,-5-8-2077,3 5 1040,2 0 726,-9 4 0,2 0 265,-7 0 0,3 5 0,-4 2 0</inkml:trace>
  <inkml:trace contextRef="#ctx0" brushRef="#br1">20226 8760 8124,'-5'-7'1087,"4"2"-872,-4 5-6,5 0 0,0 5 150,0 3 329,0 7-224,-5 3 0,4 5 20,-4 5-305,5-4 1,0 9 178,0-3-221,0 3 57,0 2 0,0-2 194,0-3-408,0 3 69,0-4 1,0 2 309,0-1-526,0-4 114,0 1 1,0-4-511,0 0 360,0-5 87,0 4-222,0-10 53,0 0 117,0-2 107,0-9-21,0 9-44,0-9 334,0 5 217,0-6-138,5 0-258,-4-6 1,9 5 213,-2-3 0,2 2-28,1-2-112,6 3-35,0-4 8,6 0 1,0 3-16,0-1 1,0-3-8,0 3 1,-2-2-61,-2 1-89,3 3 0,-9-5 97,2 6-1279,-3-5 630,0 4 242,-6-4-1336,4 5 411,-8 0-742,3 0 2072,-15 0 0,2-5 0,-9-1 0</inkml:trace>
  <inkml:trace contextRef="#ctx0" brushRef="#br1">20112 9125 8124,'1'-10'0,"3"3"532,-3 1 0,10 6-233,-5 0 583,5-5-502,1 4 0,4-4 220,3 5 141,8 0-344,2-5 1,5 2 86,1-4-553,-6 4 133,4-2 0,-13 4-294,3-3 184,-8 3 119,2-4-1523,-6 5 641,-4 0 495,-2 0-3109,-5 0 3423,-5 0 0,-2 0 0,-4 0 0</inkml:trace>
  <inkml:trace contextRef="#ctx0" brushRef="#br1">20146 8817 8124,'2'-10'201,"1"2"0,3 2-17,1 2 0,7 3 30,-2-3 1,7-1 436,0 1 1,3-5 37,5 2-285,2-4-212,6 5-13,-6-4 1,2 9 178,-4-3-1259,0 3 739,-4-5 0,-6 5-2004,-1-3 1120,-4 3 1046,-5 1 0,3 5 0,-4 2 0</inkml:trace>
  <inkml:trace contextRef="#ctx0" brushRef="#br1">20717 8554 8124,'0'-18'798,"0"7"-279,0 1-200,0 9 1,2-4-167,2 5 146,-3 5-19,9 1 1,-9 7 211,3 2 1,1 8-33,-1 7 212,5 3-353,-8 1 0,4 10 133,-5 1-1625,5 9 1367,-4-7 0,5 7-269,-6-4 82,5 4 56,-4-7 1,4 4-235,-5-5 178,0-1 0,0 1-987,0 0 868,0-6 0,-1-4-361,-3-6 305,3-4 59,-4 1 0,1-1-67,0-3-41,0 2 1158,-1-12-1093,4 3 961,-9-4-867,8-6 447,-3 4-419,0-9-5,4 5 193,-4-6-1,5 0-177,-5 0 196,4 0-73,-5 0 1,5 0-42,-3 0 249,3 0 4,-4 0 29,5 0-430,5 0 0,-2 0 25,4 0 16,1 0 0,7 0-3,0 0 1,6-4-36,-2 0 0,1-4 2,-1 4-483,3-4 297,-10 6 0,6-7-1061,-3 6 893,-2-1 1,0 0-1084,-6 0-265,-4-5 1783,7 3 0,-9-5 0,4-1 0</inkml:trace>
  <inkml:trace contextRef="#ctx0" brushRef="#br1">20626 8577 8124,'0'-23'213,"0"5"0,5 6-213,3 4 836,7 1-492,3 0 0,5-2 189,-1 6 14,6-6-223,2 2 0,4 1-143,0 2-2,0-2 0,-1 5-224,-2-3 0,-3 2-401,-5 2 0,-4 0-916,0 0 0,-9 6 1362,1 1 0,-7 3 0,1 2 0</inkml:trace>
  <inkml:trace contextRef="#ctx0" brushRef="#br1">21049 8783 8124,'0'11'669,"0"0"0,0 5-179,0-1 315,0 5-413,0-7 0,0 12 108,0-2 51,0 3-372,0 1 1,0 3-72,0 4-119,0-5 205,5 4 0,0-8 4,2 6-149,4-6 190,-5 3-510,5-10 248,1-2 1,-1-2 207,1-2-528,-1 2 263,0-13 0,2 4-70,2-5-41,-2 0 211,9 0 0,-8-1 160,5-3-155,0-2 9,-2-6 69,5 1-74,-9-6 1,7 1 30,-5-3 149,0-3-80,-3 5 0,-1-10-21,1 0 148,-6-4-193,-1 1 0,-5-4 68,0 0-439,0 0 209,0-1 1,0 2-1015,0 3 563,0-3 267,0 9-1251,0 1 717,0 6 276,-5 6-342,4 0 883,-4 4 0,0 2 0,-2 5 0</inkml:trace>
  <inkml:trace contextRef="#ctx0" brushRef="#br1">21505 9034 8124,'0'-6'0,"0"-5"433,0 10 179,0-4 512,0 5 0,0 5-460,0 3-425,0 2 231,0 6-291,0-3 0,4 5-8,0-3 0,0-1 68,-4 5 0,1-5-424,3 1 153,-3-2 59,4-2-685,-5 1 349,0-1 226,0-4-427,0 3 134,0-9 129,5 4-45,-3-5 193,3 0 0,-4-4 88,3 0-63,2-4-14,1 1 0,3-4 182,-3-1-35,3 1 0,2-2-149,-1-2 211,1 2-1,-1-3-83,-5-1 50,10 5-89,-14-5 1,13 6 2,-7-1 85,2 1-82,2-1 1,-5 6 1,1 2 21,-6 3-22,3 1 0,-1 1 139,0 3-125,0 8 32,-4 0 1,1 9 61,3-6-79,-3 5-10,4-2-246,-5 5 240,5-6 1,-3 5 20,1-3-922,4-2 585,-6 4 1,5-7-114,-2 5-1213,-2-5 730,8 3 894,-9-6 0,9 0 0,-4 1 0</inkml:trace>
  <inkml:trace contextRef="#ctx0" brushRef="#br1">21905 9057 8124,'-6'-8'314,"2"1"665,3 4-777,1-2 1,0 6 184,0 3 0,0 2 799,0 6-856,0-1 0,0 2 74,0 2 1,0 2-47,0 2-295,5 2-2,-4-3 1,8 4 297,-5-3-840,5-3 450,-8 1 0,5-6 149,-2 0-1431,-3 1 542,4-11-1335,-5 9 630,0-8 35,0 3 1441,0-5 0,0-5 0,0-2 0</inkml:trace>
  <inkml:trace contextRef="#ctx0" brushRef="#br1">21905 8794 8116,'0'-11'-477,"0"4"-178,0 2 407,0 5 0,5 5 0,2 2 0</inkml:trace>
  <inkml:trace contextRef="#ctx0" brushRef="#br1">22248 8691 8116,'0'-17'0,"0"-4"0,0 6 0,0 0 187,0 3-1,0 6-186,0-4 1174,0 9-236,0-5-243,0 1-442,0 4 104,0-4 0,0 20-182,-5-1-1,3 14 0,-4 4 167,2 2-110,3 3-32,-4 2 1,4 2 66,-3 5-1011,3-1 983,-4 1-468,5 0 213,0-1 0,0-3-494,0 0 244,5-5 215,-4 7 1,8-9-238,-5-1-221,-1 0 361,-3-10 0,2 4-358,1-5 1099,-1-5-967,3 3-87,-5-8-215,0 3-34,0-9-1243,-5 3 1954,-2-9 0,-9 4 0,-2-5 0</inkml:trace>
  <inkml:trace contextRef="#ctx0" brushRef="#br1">22077 9194 8116,'7'-4'0,"1"0"853,-1-5-468,5 8 1,-1-5 268,1 2-416,-1 3 1,0-10-267,6 10 221,1-4 1,3 4 193,-2-3-725,3 3 298,-4-4 1,3 5 247,-2 0-1186,3 0 715,-9 0 0,4 0-237,-1 0 1,-8-4-94,4 0 133,-3 0 292,-3 4 92,4 0-154,-8-5-17,3 4 844,-5-4 538,0 5-907,-5 0 0,2 5 672,-5 3-418,6 2-249,-8 1 0,8 4 476,-1 1-287,1-1 0,2 1-294,0-3 87,0 3 0,2 0 172,1-1-668,-1 0 255,8-3 1,-4-2 276,6-3-586,-1 4 287,5-10 1,-3 4-235,2-5 153,3 0 70,-5 0 1,7 0 26,-5 0 21,6-10 43,-9 2 17,5-8-40,-6 4 1,-3 1 18,0-1 245,-6-4-119,3 3 1,-6-7-16,-3 5-304,-2-1 219,-11 0 0,-1 3-686,-4-2 312,-1 2 197,-5 2 1,2 5-1291,-4 2 701,0 2 15,0 2-892,2 6 605,11 0 984,0 5 0,6 6 0,-1 1 0</inkml:trace>
  <inkml:trace contextRef="#ctx0" brushRef="#br1">22705 9068 8086,'0'-11'-22,"1"4"488,3 4-144,-3 1 1,4 2 131,-5 0 134,5 0-239,-4 0 93,5 5-163,-1 2 1,-3 4 15,6 1 0,-6 4-119,3-3 0,-1 7-136,0-5 39,0 1 0,-4 0-491,5-3 349,-4 3 1,4-4 58,-5-1-410,0 0 173,0-4 61,0 3-14,0-9 7,0 4 141,0-5 202,0-5-178,0 4 191,0-9-72,0 3 1,0 0-58,0-1-75,5 1 61,-3-5 1,8-3 31,-3 0-422,3 0 227,-3-2 1,3 4-326,-2-2 234,2 8 90,1-4 0,-1 9-832,-2-6 393,2 6 222,-4-3-875,1 5 589,3 5 641,-9-4 0,9 9 0,-3-4 0</inkml:trace>
  <inkml:trace contextRef="#ctx0" brushRef="#br1">22967 9137 8086,'0'-12'590,"0"6"0,0 0-525,0 2 170,0 3 59,0-5 2700,0 6-2964,0 6 1,0 0-6,0 5 0,4-3-30,0-1 1,0 1-464,-4 4 286,5-1 28,-4-5-229,9 4 145,-3-3-198,4-1 236,0-1 1,-3-5-7,0 0 144,-1 0-66,0 0 189,3 0 64,-4-5-181,0 4 1,1-8 295,-3 5-109,-3-5 24,4 8 0,-5-9-78,0 2 0,0 2-41,0-2 173,0 6 91,0-3-161,0 0-185,0 3 149,0-3-629,0 5 389,0 5 130,0-3-20,0 8-148,0-9 70,5 9 0,-4-7 31,3 4-103,2-4 123,-4 2 0,8-4-59,-2 3-47,-3-3 111,5 4 1,-4-5 191,6 0-197,-1 0 10,0 0 0,1-3 148,-1-1 28,-4-5-125,3 8 0,-4-10 101,5 4 0,-3 0-75,0 0 265,-6-1-154,3 2 1,-1-4 61,0 2 99,0 3 103,-4-5-119,0 9-195,5-4 100,-4 5-521,4 0 150,-5 0-358,0 5 373,0-4 0,4 9-72,0-2 1,0 2-103,-4 1 0,1-1-45,3-2-616,-3 2 545,4-3 1,-5 4 451,0 0 0,0 1 0,0-1 0</inkml:trace>
  <inkml:trace contextRef="#ctx0" brushRef="#br1">23573 8577 8086,'5'-23'0,"-4"5"351,3 3 0,2 3 255,2 0-135,-3 6-118,5 1 18,-9 5-195,4 0 1,-5 2 176,0 6 43,0-1-125,0 15 1,-3-3 1,-1 8-38,-5 2-59,3 5 1,-7 2-81,-2 2-534,2 2 673,-4 1-1267,6 3 1062,0-3 0,-1 5 124,1-1-388,-1-4 101,6 3 0,-3-4 182,5 2-325,0-3 184,4-5 1,0-3-147,0-1 20,0-4 217,6-4 1,-4-1-186,6-6 0,-1 0-191,5-3 245,-1-1-270,1-5 1,-1 3-123,0-5-618,1 0 454,-1-4 688,1 0 0,-1 0 0,1 0 0</inkml:trace>
  <inkml:trace contextRef="#ctx0" brushRef="#br1">23755 8863 8086,'-5'-23'0,"3"5"812,-6 3-517,6 2 1,-3 5 138,5 1 449,-6 4-504,5-2 0,-5 6 217,2 3-183,3 3-207,-9 9 0,3 2-43,-4 5 1,3 5 71,1 2 1,3 3 7,-4 1-176,6-4-41,-3 3 0,5-9-146,0 2 0,5-2-27,2-1 1,3-5-303,2-3 0,3-6 233,0-1-417,6-6 401,-4 3 1,6-6 71,0-3 0,-4-2 35,0-5 0,-1-5 311,1 1 1,-3-5-29,-4 1 0,-2-3-34,-2-1 1,-3-3-172,-5-1 276,0-5-81,-5 8 0,-2-8-173,-4 6 0,-2-1-132,-2 4 0,1 6-920,-5 1 533,0 4 344,1 5 0,-2 2-1241,5 5 709,-6 5 295,9 2 1,-5 9-433,6 3 869,4 3 0,-3 6 0,4 1 0</inkml:trace>
  <inkml:trace contextRef="#ctx0" brushRef="#br1">23972 9285 11428,'0'12'1045,"0"-1"-663,0 0-72,0 6-134,-5-4 1,3 8 176,-6-2-391,6 3 90,-9-4 1,9 2-733,-6-5 0,6 4 502,-2-4 1,1 1-2545,0-5 1300,1 0 1422,-3-4 0,10 3 0,2-4 0</inkml:trace>
  <inkml:trace contextRef="#ctx0" brushRef="#br1">24224 8703 8053,'-12'-18'0,"6"1"896,1 11-169,5 1-807,0 5 60,-5 5 82,3 1 1,-6 6 511,4-1-144,0 11-198,4-3 216,-5 14-137,4-4 1,-4 5 36,5 1-336,0-1 52,0 0 0,0 0 342,0 1-705,0-1 278,0-5 1,0-1-99,0-5 0,0-2 82,0-2 1,3 2 69,1-6 0,1 0-59,-1-3-292,2-6-78,6 4 396,-1-9 0,-4-1 0,-2-6 0</inkml:trace>
  <inkml:trace contextRef="#ctx0" brushRef="#br1">24326 8760 8053,'-6'-18'0,"2"3"1089,3 7-153,1-2-273,0 9-1344,0-4 279,5 5 182,-4 5 1011,4 6-487,1 2 1,-5 10 321,3 0-297,-3-1-97,-1 11 1,0-7-195,0 4 142,0-4 0,0 2-464,0-6 262,0 1 0,0-1 164,0-3-705,-5-3 276,4-4 128,-5-1-408,6-4 168,0-2-469,0-5 847,6 0 1,-4-4-157,6 0 350,-1-5-112,0 3 0,3-2-22,-3 1 1,4 0 199,0 0 0,0-2-147,1 5 326,-1-5-229,-4 8 1,3-4-53,-3 5 0,3 0-44,2 0 0,-4 0 8,-1 0-4,1 5-16,-2 1 0,-1 5 25,-5 1 1,0 1 12,0 2 0,-1-2 0,-3 2 0,-2 1-16,-6-1-218,1 6 75,-1-9 1,-3 5-438,0-6 0,-1 1-66,0-1 0,4 1-283,-4-1 0,0-3 259,1-1-386,5-4 285,-1 2 668,10-5 0,-9-5 0,4-2 0</inkml:trace>
  <inkml:trace contextRef="#ctx0" brushRef="#br1">24292 8760 8292,'0'-12'718,"0"1"-942,10 0 195,-2 4 1,10 1 84,-3 2 1,-2 3 166,2-3 0,1 3-106,0 1 0,3 0 71,-4 0 1,4 0-641,-4 0 0,4 0 217,-4 0 1,1 0-1411,-5 0 929,0 0 716,-4 0 0,3-5 0,-4-2 0</inkml:trace>
  <inkml:trace contextRef="#ctx0" brushRef="#br1">24532 8543 8053,'0'-17'816,"5"5"-225,-4 0 232,10 2-230,-5 9 0,4-3-215,-2 8 1,2 2-112,-3 6 0,4 4 187,0 3 0,4 5 22,0 7-140,1-6-162,-5 13 0,4-5 232,1 5-1115,-6 0 772,0-4 1,-4 5 210,6-1-678,-6 0 381,-1-4 1,-5-4-1404,0 1 829,0-6 414,0 8 0,-4-9-638,0 3 331,-4-8 263,1 3 0,-4-8-768,-1 5 0,1-5 596,-1 1-827,6-8 751,-4 4 475,4-10 0,-6-6 0,1-8 0</inkml:trace>
  <inkml:trace contextRef="#ctx0" brushRef="#br1">24646 8383 8053,'0'-18'0,"0"2"3,0 4 0,5 6 185,2-4 1,0 7 184,1-4 0,-4 3-25,3-4 97,1 6-257,3-9 1,1 9 188,-1-6-178,1 6-25,4-3 0,-3 3 174,2-1-249,3 1-21,-6-3 1,9 5 269,-6 0-452,5 0 164,-7 0 0,3 0-182,-4 0 0,-1 0 70,1 0 1,-1 0 17,1 0-93,-1 5 145,0 2 0,1 0-116,-1 1 1,1 3 67,-1 5 1,-5 4-27,-2-1 0,-1 2 128,1 2 1,-3 5 148,3 3 1,-3 6 76,-1 1 0,-4 3 80,0-2-1038,-5 4 738,8-8 0,-8 10-3,5-4 0,-3 0-45,3 1 0,-1-5 193,1 1-379,3-3 86,-4 0 0,5-2-92,0-3-46,0 3 213,0-9 0,0 4 75,0-5 1,0-1-98,0-3 472,0 2-267,0-8 1,0 5 322,0-3 0,1-2-68,3 2-286,-3-3 1,4 0 109,-5-1-46,0 1-330,0-1-66,0 1 69,0-6-67,0 4 286,0-9 16,0 4-68,-5-5 0,3 0 106,-6 0 0,4 0 75,-3 0 0,3 0 22,-4 0 1,4 0 2,-3 0 0,-1 0-206,-3 0 1,1 2-247,2 1 0,-6-1 274,3 2-1473,-3-3 943,2 4 1,1-4-101,-1 3 0,5-3-1237,-1-1 1778,1 0 0,-5 5 0,1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24178 9308 8053,'-6'0'-473,"1"0"1043,5-5 29,0 4-122,0-4 1,1 5 496,3 0-472,-3 0-126,9 0 0,-7 0-99,4 0 245,-4 0-633,2 0-2579,-5 0 487,0-5 1080,0 3 1123,0-8 0,5 4 0,1-6 0</inkml:trace>
  <inkml:trace contextRef="#ctx0" brushRef="#br0">24521 8760 8053,'1'-12'-248,"3"1"1,-3 3 391,3 1 1,-2 4 147,2-1 1,-1-1-117,4 2 0,1-3 33,3 3 0,1 1-14,-1-1 0,2 1-29,2 2 0,-2-4 70,2 1 0,1-1-209,0 4 1,3 0 65,-4 0 1,0 0-81,-3 0 1,-1 5 50,0 3 1,1-2-151,-1 2 0,-4-1 128,-4 5 1,-1-1-164,-2 0 0,0-3 48,0 0 0,0-1 68,0 5 1,-4-1-48,0 0 1,-9-3 52,2 0 1,-3-2-50,3 2 0,-2 1 49,-2-6 1,2 5 0,-2-4 0,2 3 128,2-3-56,-1 0 1,6-3-7,2 3-23,3-3 58,1 4 1,1-3 7,3 2 0,2-3 8,6 3 0,-1-2-54,0 2 0,1-2 12,-1 6 1,1-2-53,-1 2 0,1 2-4,-1-2 1,0 2-89,1 1 1,-5 0 113,1-4 1,-5 3-214,0-2 0,-1 2 70,-2 1-127,0-4 214,-5 3 1,-3-4-80,-7 6 0,1-5-166,-5 1 1,0-2 42,-4 2 1,0 1-217,0-5 0,4-1-413,0-3 0,5 4 342,-1 0 0,2 0 498,2-4 0,-6 0 0,5 0 0,-5 0 0</inkml:trace>
  <inkml:trace contextRef="#ctx0" brushRef="#br0">24429 9274 8140,'0'-7'1008,"5"2"1,2 2-400,4-1 0,0 0-201,1 4 1,4-4 98,3 0 0,3-3-233,1 3 1,4 0-43,-1 4 0,5-4-329,-5 0 164,6 1-58,-8-2-891,9 3 669,-9-3 0,0 5-75,-5 0 1,-5 0-322,2 0 1,-4 0 92,0 0-1322,-6 0 287,4 0 516,-9 0 1035,4 0 0,-10 5 0,-1 2 0</inkml:trace>
  <inkml:trace contextRef="#ctx0" brushRef="#br0">24635 9388 7479,'-8'0'-1064,"1"0"1918,4 0 1,-3 0-444,2 0 0,3 1-179,-3 3 0,1-1 287,-1 4 1,3 1-63,-3 3 0,-1 1-178,2-1 0,-1 4 69,4 1-287,-5-1-2,3 1 1,-3-3 288,5 2-576,0-2 256,-5-2-65,4 1 13,-4-1-299,5 1 123,0-6-85,0-1 56,0-5-27,0 5-203,0-4 244,5 4 1,1-1-187,6 0 0,-5 0 55,1-4 0,0 0-197,3 0-715,0 0 811,1 0 0,-5 0 447,1 0 0,-5 0 0,2 0 0,0-5 0,1-2 0,5-4 0</inkml:trace>
  <inkml:trace contextRef="#ctx0" brushRef="#br0">24703 9582 7946,'0'-6'956,"0"-4"-636,0 8 1,0-1 162,0 6 0,-1 4 75,-3 4 0,3 1-158,-3-1 1,-1 2 42,1 2 0,0 3-63,4 4 0,0 1-33,0 0 1,0 0-159,0 0 0,-1-5-173,-3-3 1,3 1 11,-3 0-499,3-1-905,1-4 653,0-4 246,0-2-4039,0-5 4516,-5 0 0,4 5 0,-4 1 0</inkml:trace>
  <inkml:trace contextRef="#ctx0" brushRef="#br0">11067 11581 8110,'-7'-5'0,"2"3"797,5-3-409,5 5 0,-2-3-5,5-1 1,-1 0 74,5 4 0,0 0-69,4 0 0,-2 0-114,5 0 0,0-4-100,3 0 0,3 0 181,1 4-118,-2 0-268,4 0 223,-5-5 0,4 3-236,-1-6 66,1 6-5,-4-8 0,0 7-603,0-5 423,-6 6 1,0-7-1387,-6 5 544,1 0 462,-1 4-1101,-5-5 362,-1 4 1281,-5-4 0,-5 5 0,-1 0 0</inkml:trace>
  <inkml:trace contextRef="#ctx0" brushRef="#br0">11135 11775 7034,'17'-5'2401,"2"4"-1642,8-3 102,7-3-489,1 6 1,10-9 1007,-3 2-925,2-2 0,0 0-184,-2 2 1,-7 0 83,-9 4-58,-7-5-1971,-2 8 835,-6-4 839,-4 5 0,-2 0 0,-5 0 0</inkml:trace>
  <inkml:trace contextRef="#ctx0" brushRef="#br0">12689 11033 8129,'0'-7'-600,"0"1"-60,0 2 1533,0 3-121,0-9-156,0 8-66,0-8 61,0 9-500,0-4 381,0 5-294,0 5 1,0 1 177,0 6-336,5 4 67,-4-3 1,4 8-28,-5-1-103,5-4 137,-4 6 1,4-6-152,-5 3-110,0-2 231,5-1-187,-3-3 76,3 3 0,-5-4 197,0-1-277,0-5 196,0 5-52,0-10-86,0 9 82,0-9 198,0 4 318,0-5-658,0-5 172,0 4 1,0-5 71,0 2-316,5 3 237,-4-10 1,9 10 26,-2-3-134,7-2 86,-2 5 1,5-4-106,-3 5 70,-2 0 0,7 0 8,-5 0 0,2 0-8,-2 0 12,-2 0 9,3 5-2,-5 1 1,-3 4 0,0-2-164,-6 2 160,3-4 0,-5 10-12,0-1 1,-1 1-6,-3 0 0,-2-2-201,-6 5 204,1-5 1,-4 3-4,0-1 0,-2-8-11,2 4-11,2-3-275,-3-3 284,4 4 0,1-9-205,-1 3 0,-3-2-261,0-2 1,0 0 91,3 0 1,1 0-420,-1 0 827,1 0 0,0-6 0,-1 0 0</inkml:trace>
  <inkml:trace contextRef="#ctx0" brushRef="#br0">12666 11033 8209,'0'-8'0,"0"0"0,0 6 0,0-5 689,0 4-338,0 1 1,5-3 182,2 5 1,4 0-117,0 0 0,2 0-131,2 0 1,-1-4-41,5 1 1,-4-1-123,4 4 0,-4 0-41,4 0 1,0-4-117,4 0 0,-4 0 32,0 4 1,-3-3-416,3-1-1721,-5 0 1143,2 4 695,-10 0 298,0 0 0,-1 5 0,1 1 0</inkml:trace>
  <inkml:trace contextRef="#ctx0" brushRef="#br0">12620 11626 8107,'-6'0'518,"1"0"329,5 0 1,5 0-172,2 0-363,3 0 0,2 0 152,-1 0 14,6 0-180,1 0 0,4 0-20,1 0 0,1-3-27,3-1 1,-2-5-74,6 1-89,-1 3 0,0-4 325,-4 6-629,-2-6 223,-1 7 0,-5-6-1046,-3 4 751,3 0 0,-9 4 92,2 0-1571,-2 0 535,-3 0 222,-1 0 1,-5 1 1007,0 3 0,0 2 0,0 6 0</inkml:trace>
  <inkml:trace contextRef="#ctx0" brushRef="#br0">12769 11889 8006,'-7'-6'1036,"2"1"-695,5 0 343,-5 3 29,4-8-349,-4 9 1,5-5 61,0 2 1,3 1 94,1-4-57,5 4-294,-2-2 1,5 4 288,3-3-232,-2 3 0,9-4-95,-10 5-38,10 0 1,-9 0 246,2 0-584,-2 5 251,-2-4 0,-1 9 183,-2-2-312,-3-3 82,0 5 1,-4-2-530,3 7 425,-3-3 1,-2 10-100,-3-3 1,-2 1-59,-6-1 0,1 3-267,0-3 371,-6 3 0,1 0-109,-3 1 326,-3 0-134,4 0 1,0-4 46,3 0 0,3-6 13,0-2 0,4-1 197,1-6-51,4 5 219,-2-8-290,5 4 1,2-5 317,1 0 0,5 0-133,7 0 0,-1 0 93,5 0 1,-4-3-68,4-1 1,0-1 83,4 1-135,-5 3 1,4-8-100,-3 5 65,-3-5 1,4 8 145,-4-3-711,-1 3 263,-4-4 0,1 3-995,-6-3 777,4 5 0,-7 0 15,4 0-1295,-4 0 1024,7 0 0,-9-1-152,3-3-733,3 3 1513,-6-4 0,14 5 0,-2 0 0</inkml:trace>
  <inkml:trace contextRef="#ctx0" brushRef="#br0">13579 11558 8018,'-11'-6'0,"5"-1"0,2 3 1142,3 3-228,-5-4 669,5 5-572,-4 0 1276,5 0-1831,0 5-748,0-4 293,5 4 1,-2-5 103,4 0-1964,-4 6 869,7-5 990,-4 4 0,6 0 0,-1 1 0</inkml:trace>
  <inkml:trace contextRef="#ctx0" brushRef="#br0">14425 10975 8132,'-6'-11'790,"5"5"-307,-4 1-233,0 5 1,4 5 74,-3 2 1,-1 5 340,1 3-348,0 3 0,4 5-196,0-1 0,0 3 219,0 1-101,0-2-429,0 4 208,0-5 0,0-1 234,0-3-871,5 2 469,-3-8 0,4 3-2,-2-4-954,-3-1 284,4-4-316,-5 3 514,0-4 623,0 0 0,0 5 0,0-5 0</inkml:trace>
  <inkml:trace contextRef="#ctx0" brushRef="#br0">14139 11524 7669,'11'-7'2604,"1"2"-2017,-1 5 830,1-5-867,4 4 0,6-5 318,4 2-42,6 2-424,-3-8 0,6 8 111,-1-6-518,0 6 220,-5-9 0,4 6 30,-2-2 1,-3-2 122,-2 5-1225,-2-5 727,-6 8 1,3-4 83,-6 5-1982,0 0 705,-4 0 635,-4-5-1877,3 4 1656,-9-5 0,4 8 909,-5 2 0,-10 2 0,-3 5 0</inkml:trace>
  <inkml:trace contextRef="#ctx0" brushRef="#br0">14425 11649 8044,'-11'-1'0,"4"-3"0,-3 3 907,3-4-523,1 5 1,0 0 215,2 0 324,3 5-506,-10-4 0,9 9 449,-6-2-419,6 2 0,-3 2-281,0-1 122,3 5-116,-3-3 1,1 5-107,1-3 1,-1-1 228,4 5-65,-5-5-498,3 3 253,-3-6 1,5 0 21,0 1 1,0-5-266,0 1 0,4-4-112,0 4 235,0-6 0,0 4-213,-1-2 332,6-3 1,-2 5-58,4-6 1,0 0-77,1 0 0,3 0 97,0 0-789,6 0 525,-9 0 1,9-2-207,-6-2-574,0 3 638,-4-9 0,0 8-625,-4-6 712,3 5 1,-8-3-5,1 2 0,-1 2 143,-2-6 0,0 4 236,0-3-186,0 4 208,0-7 0,-2 5 280,-1-3 256,1 3 203,-3 5 765,5 0 0,0 9-1004,0 2 0,-1 3 194,-3-2 1,3 4-244,-3 3 1,3-1-70,1 1 0,0 0-134,0 4 1,4-4-22,0 0 1,1-1-137,-2 1 1,2 1-170,3-5 0,1 1-1102,-5-5 744,5 1-1702,-3-1 952,0-5-1650,-1-1 2809,-5-5 0,6 0 0,0 0 0</inkml:trace>
  <inkml:trace contextRef="#ctx0" brushRef="#br0">15498 11170 7988,'-6'0'-951,"1"1"1650,5 3 1,0 3 102,0 9-342,0 1 201,0 6-299,0 0 0,0-3 90,0 3-28,-5-3-252,3 8 0,-3-6 229,5-3-515,0 3 157,0-10 0,0 9-927,0-6 514,0 0-644,0-4 557,0 1-1901,0-6 2358,0-1 0,0 0 0,0 2 0</inkml:trace>
  <inkml:trace contextRef="#ctx0" brushRef="#br0">15304 11387 8027,'0'-7'755,"0"2"-526,5 5 432,1 0-328,1-5 1,7 4 118,-3-3 269,3 3-386,3 1 0,0-2 117,6-1 337,0 1-393,0-3 0,3 0-14,1-2-469,0 2 140,1-6 1,-5 6-1500,-1-2 1111,1-3 1,-10 8-2903,2-1 3237,-2 1 0,-2 2 0,1 0 0</inkml:trace>
  <inkml:trace contextRef="#ctx0" brushRef="#br0">16526 10770 8014,'0'-8'0,"0"1"0,0 3 596,0-4-32,0 6 303,0-3-213,0 5 0,0 6-237,0 5-240,0 6 0,0 6 174,0 0-108,0 4-52,0-2 0,1 3 5,3-6 0,-3 1-120,3 0 0,-1-4 276,0 0-832,-1-5 354,3 3 1,-4-2-503,3 0 54,-3 0 0,4-7-77,-5-1 0,0-3-1341,0 4 705,0-6 1287,0 4 0,5-1 0,2 1 0</inkml:trace>
  <inkml:trace contextRef="#ctx0" brushRef="#br0">16766 10701 8097,'0'-7'-907,"0"-1"2319,0 6-634,0-3-398,0 5 0,0 5 58,0 2 1,0 7 264,0 1-380,0 6 0,0-4-19,0 6 1,0 0 68,0 0-137,0-5-320,0 3 170,-5-8 1,3 7 188,-1-4-511,1-1 233,2-4 1,0-3 183,0-1-242,0-4-4,0 2-75,0-5 1,5-1 202,3-3-188,2 3 155,2-9 0,0 7-27,4-5 1,-2 5-17,5-5 1,-2 5 18,2 0 1,2 1-26,-6 2 0,4 2 12,-4 1 3,0-1 1,-7 8 64,0-3 0,-2 5-52,2 3 0,-3-2 17,-5 2 1,0 2-12,0-2 1,-5 4-114,-3-4 0,-3 2 24,-5-2 0,2-3-186,-5 4 241,0-4 1,0 0-428,0-1 250,0-4 0,-2 1-982,2-4 761,-3 0 1,6-4-221,-4 0-610,-1 0 754,8 0 0,-7 0 493,5 0 0,-6-10 0,4-3 0</inkml:trace>
  <inkml:trace contextRef="#ctx0" brushRef="#br0">16686 10770 8097,'6'-5'57,"4"4"45,-3-10 1,4 10 281,1-3 180,4-2-264,2 5 1,5-8 536,0 5-481,4-5 1,3 3-76,4-6 0,-1 5-50,-3-1 1,2 2-193,-5-2 0,-1 2 61,-3 2 1,-1 3-1507,-3-3 986,-8 3 1,-1 1 419,-2 0 0,-3 10 0,0 3 0</inkml:trace>
  <inkml:trace contextRef="#ctx0" brushRef="#br0">16423 11364 7932,'0'-7'735,"0"2"5,0 0-242,0 4 287,0-4-403,0 5 0,5 0 405,3 0-474,2 0 1,7 0-49,2 0 0,2-1-41,2-3 1,5 3 146,2-3 0,1 2-146,3 2 0,-6-3-132,6-1 0,-3-1 176,-1 1-213,3 3-1011,-9-9 669,4 8 1,-5-4-1768,0 2 1391,0 3 1,-2-4-1028,-2 5 1689,3 0 0,-4 0 0,5 0 0</inkml:trace>
  <inkml:trace contextRef="#ctx0" brushRef="#br0">16652 11558 8052,'0'-6'-59,"0"-5"1245,0 10-243,0-4-238,0 0 237,0 4-517,0-4 0,1 5-26,3 0 1,-2-2-134,6-1 0,-1 1 115,5-1-149,-1 1-59,1 2 1,3 0-2,0 0-72,0 0 0,-3 4-188,-1 0 87,1 5 1,-2-7 224,-3 6-898,-1-1 470,-1 5 0,-4-1-91,3 1-186,-8-1 308,-2 6 0,-7 0-292,-2 6 179,2 0 82,-9 0 1,8 0-232,-5 0 121,5-1 48,-7-4 207,8 4-64,-3-9 0,4 3-130,1-5 457,4 1-182,-3-1-132,9-4 391,-4 3-117,5-9 68,0 4 10,0-5-286,5 0 764,1 0-466,6 0 0,3 0 141,0 0 140,6 0-303,-4 0 1,5-1 190,-3-3-256,2 3-23,-3-4 1,0 1 161,-3 0-1017,3 0 557,-5-1 1,3 4-1278,-4-3 515,-1 3 57,0-4 0,1 2-200,-1-4 1059,1 4 0,4-7 0,2 4 0</inkml:trace>
  <inkml:trace contextRef="#ctx0" brushRef="#br0">17463 11329 7915,'0'-24'1120,"0"8"-855,0 6 293,0 8-288,0-3 1,-2 5 936,-2 0-360,3 0-201,-4 0-1323,5 0 487,-5 0-1051,4 0 839,-9 0 402,8 5 0,-3 2 0,5 4 0</inkml:trace>
  <inkml:trace contextRef="#ctx0" brushRef="#br0">17862 10793 8056,'0'-12'1,"0"1"1,4-1 232,0 1 56,5 5 76,-8-4-192,9 3 0,0-4 112,6-1 1,0 1 38,-1 0 0,-1 0 34,5 4-177,0-3 0,4 5-33,0-3 0,-4 3 105,0 5 0,-1-4-134,1 0-62,-3 0 0,0 4 298,-1 0-515,0 0 156,-4 5 1,0-2-73,-4 5 63,3-1 0,-8 1 105,1-1-34,-1 1 0,-4 4 45,-1-1-534,1 5-13,-8-3 192,-1 9 0,-2-10 33,-3 5 192,-1-6 0,4 1-38,-2-1 119,2 1-82,2-1 1,1-3-30,2-1 246,-2-4-215,9 7 65,-4-9-39,5 4 294,0-5-275,0 5 216,5-3-103,1 3 0,6-4-69,-1 3 225,0-3-121,1 4 1,3-4-55,0 3 129,1-3-170,0 10 1,-3-9 9,2 6 6,-2-1 1,-6 1-177,1 0 27,-6-1 1,4 5 185,-6-1-452,0 0 212,0 1 1,-6-1 63,-1 1-158,-8-1 87,2 1 0,-10-1-50,0 0 1,-1 1-195,-6-1 1,3 1-460,-3-1 382,4 1-156,-2-1-126,0 0 420,4-4 1,0-1-236,5-2 539,5-3 0,-2 9 0,4-3 0</inkml:trace>
  <inkml:trace contextRef="#ctx0" brushRef="#br0">17828 11341 7981,'0'-6'0,"0"0"982,0 1-577,5 4 1,-2-4 917,4 5-894,1 0 1,3 0 220,1 0-63,4 0-181,2 0 55,5 0-226,5 0-67,1 0 1,9-4 11,0 0 1,4-4 27,-4 0 1,4 2 128,-4-2-726,5 0 366,-13 2 0,7-3 186,-10 5-1712,0-5 1013,-5 8 1,0-5-1806,-3 2 762,-2 3-352,-6-4 1931,0 5 0,-4 0 0,-2 0 0</inkml:trace>
  <inkml:trace contextRef="#ctx0" brushRef="#br0">18113 11444 8000,'0'-7'674,"-5"2"-224,4 5 1,-4 0 1503,5 0-1359,-5 5-133,4 2-175,-9-1 1,7 4 237,-5-2-298,6 7-58,-8-2 1,7 4-265,-4-1 116,4-4 0,-3 6-271,2-3 1,3-2 240,-3 2-22,3 3-515,1-5 386,0 3 1,0-8-59,0 0-51,5-1-31,1-1 27,5 5 217,1-10-117,-1 4-176,1-5 14,-1 0 263,0 0 0,2 0-7,2 0 1,-2-1-36,2-3-1766,-2 3 1190,-2-10 1,1 9-70,-1-6 318,-4 6 441,-2-8 0,-5 8 0,5-8 0,1 4 0</inkml:trace>
  <inkml:trace contextRef="#ctx0" brushRef="#br0">18239 11592 8000,'0'-11'-88,"0"4"0,0 1 313,0 2 175,0 3 140,0-4 1069,0 5-1024,-5 5-252,4 1 0,-6 6 503,4-1-514,1 1 0,-3 3 120,5 0-34,0 5-238,0-2 0,0 4 170,0-3-536,5 2 222,-3-3 0,7 1-1133,-6 0 580,6-5 413,-8 3 0,8-6-822,-5 0 254,5 1 682,-8-1 0,9 1 0,-3-1 0</inkml:trace>
  <inkml:trace contextRef="#ctx0" brushRef="#br0">11215 13705 7966,'-6'-5'0,"1"4"0,5-4 2176,0 5-1468,5 0-131,1 0-299,6 0 1,3 0 176,0 0-232,5 0-42,3 0 1,5-2-81,3-1 0,0 1 234,-4-2-622,5 3 277,-8 1 1,4 0 244,-5 0-1232,-6 0 712,5-5 0,-9 4 60,2-3-1051,-7 3 378,2 1-883,-9 0 860,4 0 921,-5 0 0,0 0 0</inkml:trace>
  <inkml:trace contextRef="#ctx0" brushRef="#br0">11238 13876 7966,'0'7'722,"1"-2"139,3-5-374,3 0-161,4 0 1,5 4 867,4-1-542,1 1-214,2-4-42,5 0-115,-4-5 1,9 3 53,-3-6-621,3 0 262,-3-3 0,1 3 288,-4 1-2051,0-1 1006,1-3 781,-9-1 0,7 1 0,-8-1 0</inkml:trace>
  <inkml:trace contextRef="#ctx0" brushRef="#br0">12746 13077 6869,'0'-12'-709,"0"1"1825,0 0-548,5 4 1,-3-2 99,6 6 16,0-6-323,3 2 0,0 0-35,1-1 1,-1 6-71,1-2 0,3-1 62,0 1-26,5 0-118,-7 4 1,5 0-64,-3 0-116,-2 0 237,3 5-413,-9 2 148,3 4 0,-9 5 152,3 3-444,-3 3 229,-1-4 1,-5 7 11,-3-2-31,-2 7 16,-1-5 0,-6 6-123,-2-4 0,-1 3 50,1-3 0,-3 0-53,3-4 5,3-1-123,-6 1 479,10 0-184,-5-5 1,6-2-54,-1-4 489,1-1-249,4-4 0,2-1 97,5-2 187,0-3 189,0 4-241,5-5-291,-3 0 0,9 0 326,1 0-27,-1 0-257,6 0 343,-1 0-344,2 0 1,5 0-14,-1 0 0,1 0-114,0 0 0,0 0 257,0 0-1154,-5-5 650,-2 4 1,-4-4-629,-1 5 425,0-5 104,-4 3-1559,-2-3 791,-5 5 1120,5 0 0,-4-5 0,4-1 0</inkml:trace>
  <inkml:trace contextRef="#ctx0" brushRef="#br0">13145 13043 8062,'0'-16'-606,"0"1"302,0 5 153,0 0 1510,0 4-306,0-1-281,0 2 1732,0 5-2330,5 5 1,-3 2-70,2 4-24,2 0 17,-5 6 1,4-1-24,-5 3 1,0 3 227,0-3-745,0-3 366,0 6 1,0-5-4,0 2-612,-5-3 269,4-4 60,-4-1 164,5 0-72,0-4 302,0-2 33,0-5 63,5 0-56,1 0 0,6 0-14,-1 0 1,1 0 147,-1 0 0,4 0-136,0 0 251,1 0-277,0 5 1,1-3 287,2 6-261,2-5-3,-8 7 1,7-5-33,-5 2 1,1 4 111,-5-4-221,-5 3 129,5 2 0,-10 0 59,3 4-279,-3-4 95,-1 5 1,-1-6 24,-3 1 0,-2 0-135,-6 4 0,-4-4-298,-3 4 265,-3-4 67,-1 0 1,4 2-391,0-3 234,0 3-94,-4-8-27,5 1 182,-3 3 1,8-9-658,-2 3 251,-3-3 1,5-2 645,-2-3 0,3-2 0,0-6 0</inkml:trace>
  <inkml:trace contextRef="#ctx0" brushRef="#br0">13123 12997 8077,'0'-6'248,"0"-1"197,0 3 1,5 3 269,2-3-314,3 3-142,7 1 0,1 0 289,5 0 1,4-1 191,4-3-599,2 3 35,6-4 0,-3 1 175,2 0-687,-3-5 315,-5 8 0,-3-5-58,-4 2 1,-1 2-157,-3-1 1,-3 1-2212,-4 2 2446,-1 0 0,1 0 0,-1 0 0</inkml:trace>
  <inkml:trace contextRef="#ctx0" brushRef="#br0">12666 13796 7948,'-5'-11'-1780,"3"5"3045,-3 1-454,5-1-51,0 5 89,0-4-566,0 5 0,5 0 188,3 0 1,2 0 127,2 0-79,4 0-242,2 0 1,10-1 50,2-3 1,1 3 29,3-3 1,3 1-191,8 0 0,1 0-124,0-5 1,-1 5 99,1-5-1112,0 6 1191,0-9-842,-6 5 505,5 0 1,-6-3-687,3 5-826,-3-5 1085,-10 8 0,3-8-32,-5 5-1545,-1-5 2117,-3 8 0,-3-8 0,-4 5 0,-6 1 0</inkml:trace>
  <inkml:trace contextRef="#ctx0" brushRef="#br0">13077 13922 8048,'-6'0'1133,"0"-5"-424,6 4-311,0-4-1,0 5 190,-5 0-266,4 5 0,-8 1 143,5 5 67,-4 6-245,1-4 0,0 8-68,-1-2 0,2 3-168,-2 1 1,-1 0-85,5-1 0,-5-3 61,2 0 1,2-3-170,1 3 0,-1-5 81,1 1-130,0-2-31,-1-2-19,4 0 81,-4 1-90,5-6 34,0-1 175,0 0 1,1-3 99,3 1-87,2-1-5,6-2 243,-1 0-222,1 0 0,4 0-38,3 0 0,1 0-3,-1 0 1,2-4-14,-6 0 0,0 0-134,-3 4 1,-1-1-29,0-3 1,1 3-302,-1-3 1,-3 3-868,-1 1 677,-4 0 178,2 0 168,-5 0 1,0-5 0,0-2 0</inkml:trace>
  <inkml:trace contextRef="#ctx0" brushRef="#br0">13180 14219 8048,'0'-6'-1992,"-5"-5"3134,3 10-197,-3-4-395,5 5 0,-1 0 15,-3 0 1,2 1-86,-6 3 141,5 3-324,-2 4 1,4 0 127,-3 1 1,3 3-99,-3 0 1,3 6 124,1-2-220,0-3-1,0 6-175,0-5 59,5 1 0,-4 3 116,3-6 1,-3 4-1,-1-4 1,0 0 288,0-3-98,0-1-119,0 0-35,0 1-373,0-6-242,0-1-2111,0-5 0,11-10 1,1-3-1</inkml:trace>
  <inkml:trace contextRef="#ctx0" brushRef="#br0">13991 14116 8048,'0'-6'1980,"0"1"-550,0 5-1430,5 0 0,1-5 0,5-2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33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15788 15558 6157,'-5'-7'5,"3"1"143,-1 2 0,0 3 0,1-4 375,-2 0-343,0 4 55,4-10-84,0 10 1,0-5 426,0 2-202,0 3 266,0-4 53,0 5-211,-5 0-92,4 0-73,-4 0-50,5 0-428,0 5 157,0-4 1,3 5-56,1-2 105,5-3 1,-3 8 2,6-5 0,-5 5-28,1-1 1,-4-2 3,3 2 1,-3-1-9,4 5 1,-4-1-89,3 0 1,-3 1 50,4-1 1,-2 1-128,2-1 0,2 0-77,-3 1 1,0-1 81,0 1 0,0-1 117,0 1 0,2-1-7,-5 0 1,0 1 12,-4-1 0,0 2-20,0 2 0,0-2 35,0 2 1,-1-2-82,-3-2 0,1 4-114,-4 1 0,3-1-86,-4-4 1,4-1 70,-3-2 0,3 2-34,-4-2 1,6 2-22,-2 1 1,-1-3-176,1 0 106,-5-1 330,8 5 0,-8-5 216,5 1-166,1-6 145,3 4 50,0-6-95,-6 0-111,5 0 21,-4 0-148,5 0-274,5 0 368,-4 0 0,10 0 0,-5 0 0</inkml:trace>
  <inkml:trace contextRef="#ctx0" brushRef="#br0" timeOffset="1">10679 6693 8062,'0'-12'-200,"-2"5"39,-2-1 1,3 4 174,-3-3 1,3 3 140,1-4 1,0 4 494,0-3-298,0 4-174,0-7 219,0 9-282,0-4-81,0 5 0,0 5-73,0 2 1,4 9-94,0 3 1,1 2 130,-1 2 1,-3 5-155,3 2 0,1 3 90,-1 2 1,3-1-145,-3 0 0,1 0 108,-1 1 0,-3-1 87,3 0 1,1-3 7,-1-1 0,1-4-6,-1 0 0,-3-2 177,3-1 0,-3 0-115,-1 0 1,0-2 39,0-2 1,0-1-56,0-3 1,4-2-125,0 2 1,-1-2 130,-3-2 0,0-3-376,0 0 207,0-6 1,0 5-305,0-4-366,0-1 797,0 3 0,0 0 0,0 1 0</inkml:trace>
  <inkml:trace contextRef="#ctx0" brushRef="#br0" timeOffset="2">10564 6773 8232,'0'-12'0,"0"5"35,0-1 1,0 4 98,0-3 0,0 3-205,0-4 11,0 6 0,5-9 224,3 4 0,2 0-79,2 0 1,0 0-112,3 0 0,3-3 98,5 2 1,0 3-25,0 1 1,0-1 23,-1 1 0,5 1-167,0 3 1,-4 0 50,-4 0 1,0 1 78,4 3 1,-2-2-59,-2 6 1,1-1 37,-4 5 0,-1-1-56,-4 1 0,-4-1 42,-4 0 1,-1 5-21,-2-1 1,-2 5 20,-1-1 1,-9 3 149,-7 1 0,-6 0-62,-2-1 1,-3 4-63,3-3 1,0 1-98,5-9 1,3 0 102,-1-3 1,10-2-202,-1-3 1,3 0 65,1-4-867,2-1 968,5 3 0,-5-5 0,-2 0 0</inkml:trace>
  <inkml:trace contextRef="#ctx0" brushRef="#br0" timeOffset="3">11478 6476 8184,'-6'-12'-435,"-5"6"503,10-4-89,-4 8 916,5-3-579,-5 5 0,-1 0-162,-6 0 1,5 5 6,-1 3 1,0 2-38,-3 2 1,0 3-183,-1 0 1,1 5 153,-1-1 0,1 4-197,-1 4 1,1 3 102,0 8 1,-1-1-103,1 5 1,-1 1 58,1 7 1,3 1-245,1 2 1,3 1 84,-4-4 1,6-2 48,-2-6 0,3 1 122,1-5 1,0-1-27,0-7 1,0 2 144,0-5 0,4 1-135,-1-2 0,6-5 103,-1 2 1,2-3-81,1 3 0,2-6 330,2-1 0,-2-4-289,2 0 0,-2-1 1,-2 1 1,-3-1-46,0 0 34,-1 1 0,5-2-327,-1-2 0,-3-2-123,-1-2-746,-4-3 1187,7 4 0,-9-5 0,4 0 0</inkml:trace>
  <inkml:trace contextRef="#ctx0" brushRef="#br0" timeOffset="4">11535 6795 8173,'0'-11'-207,"0"5"-12,0-5 101,0 10 284,0-4-140,0 15 1,0 3 224,0 10 1,0 2 9,0 6-264,0-1 0,0 11 13,0-3 1,-4-1 5,0 4 1,1-4 4,3 1 0,-4-2 19,0-2 1,0-5-98,4-2 1,-4-7 50,1-1 1,-1-5-263,4 2 105,0-4-594,0 0 113,0-6 644,0-1 0,5-10 0,1-1 0</inkml:trace>
  <inkml:trace contextRef="#ctx0" brushRef="#br0" timeOffset="5">11512 6773 8173,'-5'-11'776,"-2"4"-105,1-3-185,1 3 183,5 1-683,0 1-229,0 5 1,2 8 302,1 7 1,8 4 60,4 11 0,4 6-125,-4 6 1,5 2-166,-1 2 0,3-4-101,1-1 1,-4-4 98,0 1 0,-5-6 142,1-1 1,2-6 10,-2 2 0,0-7 175,-4-1 0,1-1-152,-1 1 0,-3 1 4,0-5 1,-2 0-14,2-3 0,-2-1 13,-2 1 0,-3-1-475,3 1 279,-3-1 0,-1-3-571,0-1 1,0-3 757,0 4 0,-5-1 0,-1 5 0</inkml:trace>
  <inkml:trace contextRef="#ctx0" brushRef="#br0" timeOffset="6">11467 7264 8036,'-7'0'336,"2"-5"-94,5 3 1,4-4-501,0 2 1,6 3 182,1-3 0,6 3-28,6 1 1,1 0 43,2 0 1,4 0-183,4 0 1,-4-1 135,1-3 1,-6 1-82,2-4 1,-3 3 185,-1-4 0,0 1 0,-1-5 0</inkml:trace>
  <inkml:trace contextRef="#ctx0" brushRef="#br0" timeOffset="7">11809 6647 8228,'-5'-11'1991,"4"-1"-1427,-4 6-769,5 1 484,0 5 9,5 0 1,2 9 10,9 2 1,4 9-1,10 3 0,1 9-337,7 6-126,-8 0 1,2 0-102,-5 0 1,-4 10 174,-4 2 1,-9-1 72,1 1 1,-7-4 122,0-5 0,-3 3-709,-1-6 0,0-4 243,0-4 1,-1 0-591,-3 0 1,2 2 949,-6-6 0,-2 5 0,-4-5 0,0 0 0,-1-2 0</inkml:trace>
  <inkml:trace contextRef="#ctx0" brushRef="#br0" timeOffset="8">12472 7001 8060,'0'-11'0,"0"3"15,0 0 0,0 5 193,0-5-258,0 5 0,3-3 199,1 2 0,5 3 183,-1-3 1,2 3-260,1 1 1,4 0 45,1 0 1,4 0-157,-1 0 0,6 0 96,2 0 1,4-1-157,-5-3 1,5 1 114,-5-4 0,5 3-160,-5-4 0,2 4 29,-1-3 1,-3 4-229,3-1 0,-7-1-253,-1 2 1,-5-1 68,1 4 525,-7 0 0,7 0 0,-2 0 0</inkml:trace>
  <inkml:trace contextRef="#ctx0" brushRef="#br0" timeOffset="9">12483 7172 8444,'13'0'511,"2"0"0,-1-4-49,5 1 0,5-5-169,6 4 0,10-5 220,6 2 0,-1-2-89,5 1 0,-5-1-369,-3 6 0,-4-5-413,-7 4 1,-5 0-1248,-7 4 1605,-2 5 0,-6 2 0,1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98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4534 14253 8491,'-8'7'0,"1"-4"0,4 4 0,-7-1 0,9 0 0,-4 0 0,5-6 0,0 0 0,-5 0 0,3 0 0,-3 0 0,5 0 0,5-6 0,-3 5 0,3-5 0,-5 2 0,1 3 0,3-3 0,-3 3 0,6-3 0,-4 0 0,0-1 0,4 1 0,-3 2 0,4-6 0,-4 4 0,3-3 0,1-1 0,3-3 0,1 0 0,-1 4 0,-4-3 0,1 7 0,-4-5 0,4 5 0,-4-5 0,1 6 0,-1-2 0,-2 1 0,6-1 0,-5 2 0,5-6 0,-2 4 0,2-3 0,2 3 0,-2-4 0,-2 2 0,2-2 0,-1-2 0,5 4 0,-1-4 0,1 2 0,-5-1 0,1 5 0,-4-1 0,3 2 0,-3 0 0,4-5 0,-4 6 0,3-2 0,-3-1 0,4 1 0,-5-3 0,5 3 0,0-5 0,3 4 0,0-3 0,-3-1 0,0 6 0,-1-6 0,5 4 0,-1-3 0,-3-1 0,-1 5 0,-3-3 0,4 3 0,-2-1 0,2 1 0,2 1 0,-2-4 0,2 3 0,1-4 0,0 2 0,1-2 0,-1-2 0,1 3 0,0 0 0,4 0 0,-4 0 0,4 0 0,-4-2 0,0 5 0,-1-5 0,1 2 0,-1 0 0,0 0 0,1 0 0,-1 0 0,1-2 0,-1 5 0,0-5 0,1 1 0,-1 2 0,1-2 0,-1 5 0,1-5 0,-1 2 0,0-2 0,1-1 0,-1 5 0,5-4 0,-1 0 0,0 2 0,-4-2 0,5 2 0,-1-2 0,0-1 0,-4 5 0,1-5 0,-1 2 0,1 0 0,-1 0 0,1 3 0,-1-4 0,-3 5 0,-1-5 0,1 4 0,3-3 0,1 3 0,-1-4 0,1 4 0,-1-3 0,0 3 0,1-4 0,-2 5 0,-2-5 0,2 4 0,-3-4 0,3 5 0,2-5 0,-1 2 0,1-2 0,-1-1 0,1 5 0,-1-4 0,0 0 0,1 2 0,-1-2 0,1 0 0,-1-3 0,4 3 0,1 1 0,-1-1 0,-4-3 0,1-1 0,-1 1 0,0 3 0,1 1 0,-1 3 0,1-4 0,-5 4 0,1-3 0,-2 3 0,2-4 0,2 5 0,-2-5 0,2 4 0,1-3 0,1-1 0,-1-4 0,2 2 0,2 3 0,-2-3 0,2 2 0,1-2 0,0-2 0,3 1 0,-4 0 0,4-1 0,-4 1 0,6-5 0,-2 1 0,-2 0 0,2 4 0,-3-1 0,3 1 0,-4-1-3,4 1 0,-4-1 0,4 1 0,-5 1 1,1 2 1,2-4 0,-2 4 1,0-5 0,-3 6 0,-5-2 0,1 1 0,-2-2 0,2 2 0,1 2 0,-5-2 0,4 1 0,-5-3 0,5 2 0,-6 2 0,2 2 0,-3 3 0,4-10 0,-3 10 0,4-4 0,-2 5 0,-3 0 0,4 0 0</inkml:trace>
  <inkml:trace contextRef="#ctx0" brushRef="#br0" timeOffset="1">9182 13579 8067,'-7'0'0,"-1"0"0,4 0 0,-3 0 0,3 0 0,-4 0 0,4 0 0,-3 0 0,4 0 0,-2 0 0,0 0 0,4 0 0,-9 0 0,7 0 0,-4 0 0,4 0 0,-7-5 0,4 4 0,-6-3 0,5 2 0,-1-2 0,4 3 0,-3-3 0,0 1 0,0-1 0,-4 3 0,5-5 0,-5 2 0,3 3 0,0-3 0,5-1 0,-5 1 0,0 0 0,-3 0 0,0 1 0,-1-1 0,1 4 0,-1 0 0,1 0 0,-1 0 0,1-4 0,0 0 0,3 0 0,0 4 0,1 0 0,-5-5 0,2 3 0,3-6 0,-4 6 0,5-7 0,-5 5 0,3 0 0,0 4 0,1-4 0,-5 1 0,1-1 0,0 4 0,3-1 0,0-3 0,1 2 0,-5-1 0,1 1 0,-1 2 0,1-1 0,0-3 0,-1 3 0,1-3 0,3-1 0,1 1 0,-1-1 0,-4 1 0,1 2 0,0-6 0,-1 6 1,1-2 0,-1-1 3,1 1 0,0 0 0,-1 4 1,1-4-1,-1 1 1,1-2-1,-1 1 1,1 2-1,0-1 1,-1 0-2,1-1 1,-1 3-2,1-3 0,-1 3-1,1 1 1,0 0-2,-1 0 0,-3-4 0,0 0 0,0 1 0,3 3 0,5-4 0,-1 0 0,0-1 0,-3 1 0,-1 3 0,1-3 0,3 1 0,1 0 0,-1 1 0,-3-3 0,-1 2 0,1-1 0,3 0 0,1 4 0,-1 0 0,-3 0 0,-1-1 0,1-3 0,3 3 0,1-3 1,-1 2 1,-3 2 1,-1-1 0,1-3 1,3 3 0,0-3 1,1 2-1,-5-2 0,5 3 5,-1-3-5,1 3 0,-5-3 0,1 0 0,3 0-1,1 4 1,-1 0-1,-3 0 0,-1-1-1,1-3 0,-1 3-1,1-3 0,-1 3-1,1 1 0,3-1 0,1-3 0,-1 1 0,-3-4 0,3 4 0,0-1 0,1-2 0,-5 1 0,1-3 0,3-1 0,1 5 0,3 1 0,-4 3 0,5-4 0,-5 0 0,0 0 0,-3 4 0,0 0 0,-1 0 0,-1 0 0,-2 0 0,2 0 0,-2 0 0,3 0 0,0 0 0,-1 0 0,-2 0 0,3 0 0,-4 0 0,4 0 8,0 0-3,1 0 1,-1-1 0,1-3 1,3 2-1,1-6 0,3 4 0,-4-3 0,4 3-1,-3-4 0,3 4-1,-4-3 1,5 4-2,-5-1 1,4 2-2,-3-2 1,-1 3-1,-3-3-2,-1 3 1,1-1-1,-1-1 0,1 1 0,-1-1 0,5 0 0,-1-1 0,1 3 0,-5-3 0,5-1 0,-1 1 0,0-3 0,-3 3 0,3-4 0,1 4 0,-1-1 0,-3 2 0,3 1 0,0-2 0,1-1 0,-5 2 0,1-5 0,0 4 0,-1-1 0,1 1 0,-2 3 0,-2-3 0,2-1 0,-2 1 0,-3-1 0,-1 1 0,1 3 0,-1-3 0,2 3 0,-3 1 0,0-1 1,5-3 1,0 3 4,3-3 0,1 3 4,-1 1-7,1 0 0,0-4-2,-1 0 0,5-1-1,-1 1 0,0 3 0,-3-8 0,0 5 0,-1-3 0,1 3 0,-1-1 0,1 1 0,-1 3 0,1-3 0,0 3 0,-1 1 0,1 0 0,-1 0 0,1 0 0,-1 0 0,5 0 0,-1 0 0,4 0 0,-3 0 0,4 0 0,-2 0 0,5 0 0,-5 0 0,4 0 0,-9 0 0,3 0 0,-4 0 0,3 0 0,1 0 0,-1 0 0,-3 0 0,-1 0 0,6 0 0,1 0 1,0 0-1,3 0 1,-1 0-1,6 0 0,4-6 0,4 0 0</inkml:trace>
  <inkml:trace contextRef="#ctx0" brushRef="#br1" timeOffset="2">6510 12940 8972,'0'-7'311,"0"-3"-208,0 4-77,0 0 0,0-1 5,0 3-9,0 3-6,0-4-10,0 0 1,0 3 72,0-6-77,0 5-1,0-7 0,0 8 0,0-6 0,0 4 0,0-3 0,0 3 0,0-4-1,0 6 1,0-8-1,0 2 0,0 2 0,0-2 0,0 0 0,0-3 0,0 0 0,0-1 0,-4 1-17,0-1 0,0 1 8,4-1 1,0 1 8,0 0 0,0-1 0,0 1 0,0-1 0,0 1 0,0-1 0,0 1 0,0 0 0,0-1 0,0 5 0,0-1 0,0 0 17,0-3 0,0 0-9,0-1 1,0 1-9,0-1 0,0 1 0,0-1 0,0-3 2,0 0 1,-3-4-11,-1 4 1,0-4 5,4 3 0,0 0 6,0 1 1,0 2-28,0-2 0,-4 2-26,0 2 1,1-5-4,3 1 1,0-1 2,0 1 0,-4 2-6,0-2 1,0-2 12,4 2 0,0-2-6,0 2 1,-1 2-8,-3-2 1,3 1 20,-3-1 1,3 2 27,1-2 1,0 2 5,0 2 1,0-2-1,0-2 0,0 2 2,0-2 1,-1 2-4,-3 2 0,2-4-1,-1 0 1,1-2 2,2 2 1,-3-2-3,-1-2 1,0-2-1,4 2 1,0-7 0,0 0 0,0-1 0,0 4 0,4-3 1,0-1 1,3-1 2,-3 1 0,5 3 1,-2-2 0,0-2-2,0 1 0,-3 0 1,4 5 1,-6 3-2,2-1 0,1 1-1,-1-3 0,0 3-1,-4 0 0,0-1-3,0-2 1,1-1 0,3 0 0,-3-4-1,3 1 0,-3-1-1,-1 4 1,0 0-1,0 1 1,2 0 1,1 3 1,-1-3-1,1 3 1,-1 2-1,-2-3 0,4 5 3,-1-4 1,2 1-2,-1-1 0,-1-2 0,4 2 1,0-4 0,0-4 1,3 3 0,-2-2 0,-2 1-2,2 3 1,-4-2-2,3-3 1,-4 3-1,1-3 1,1 3-2,-1 1 1,0 4-2,-4 0 0,0 1-1,0-1 1,0-1-2,0 5 1,3-4 1,1 3 1,0 0-1,-4 1 0,0 2-1,0-2 1,0-2 0,0 2 1,0-4-2,0 4 1,4-4 3,0 4 0,-1-4-1,-3 3 1,0 0-2,0 1 1,0 2-3,0-2 1,0 2 0,0 2 1,0-1 1,0 1 0,0 3-1,0 1 1,0-1 0,0-4 0,0 5-3,0-1 1,0 4 0,0-3 2,0-1 0,0-3-1,0-1 1,0 5 0,0-1 0,0 6 0,0-9 0,0 10-1,0-4 1,0 5-15,0-5 15,0 4-1,0-4 1,0 5-15,0 5 15,-5 1 3,4 6 1,-4-1-2,5 0 0,0-3 5,0 0 1,0-5-9,0 5 1,1-5-10,3 0-6,-3 4 13,9-6 0,-7 4-9,5-5 1,-5 0 0,5 0 1,-4 0 0,3 0 1,-3 0 2,4 0 0,-4-1 4,3-3 0,0-2 10,0-6 0,3 1 3,-2-1 1,-3 1 3,-1 0 0,-3 3 13,-1 0-13,0 1-7,0-5 0,-1 2-3,-3 2 0,-2 0-11,-6 4 0,1 0-4,-1 4 0,5 0 2,-1 0 0,1 0-2,-5 0 0,1 0 2,-1 0 1,1 1-4,0 3 9,-1 2 1,2 6 7,2-1 1,3 1 6,5-1 0,0 2-4,0 2 1,0-2-2,0 2 0,2-2 4,1-2-9,4 0 1,4 1-6,1-1 1,-1-4-7,0-4 1,1 0-5,-1 1 1,1-3 1,-1 3 0,0-4 5,1-4 1,-1 2 3,1-6 0,-5 0 5,1-3 1,-2-1 4,2 1 0,1-2 4,-5-2 1,1 2 1,-2-2 1,-1 3-4,2 0 1,-4-1-5,-4-2 1,-3 2-9,-4-2 1,0 6-8,-1 2 1,1 0-6,-1 0 0,0 2 0,-4 5 1,4 0 1,-4 0 0,3 1 3,-3 3 0,4 2 5,-4 6 0,5-1 6,3 0 1,-1 1 6,6-1 1,-1 4 0,4 1 0,0 3-1,0-4 1,1 0-5,3-3 1,4-1-9,7 0 1,-3-4-5,4-3 1,-4 1-5,0-1 1,3-1-2,0-3 1,0 0-1,-3 0 0,-4-3 8,-1-1 0,-1-5 5,2 1 1,1-2 3,-5-1 0,3-1 7,-3 1 0,0-1-1,-4 1 0,0-2-2,0-2 0,-1 2-4,-3-2 0,-2 2-6,-6 2 0,1 0-7,-1-1 1,1 6-7,-1 2 0,0 3 1,-3 1 1,2 4 2,-2-1 1,3 10 9,5-2 0,-4 5 3,4-1 1,2-2 0,1 2 0,3 1 2,1 0 0,0-5 1,0-3 0,1-2-1,3 2 1,-2 0-8,6-4 0,-4 0-9,3-4-10,-4 0 8,7 0 1,-7 0 0,4 0 0,-4-1 10,1-3 0,-3-2 1,-1-6 0,0 5 6,0-1-4,0 5 1,0-7-1,0 4 1</inkml:trace>
  <inkml:trace contextRef="#ctx0" brushRef="#br0" timeOffset="3">23230 9251 8072,'-5'11'0,"-1"1"0</inkml:trace>
  <inkml:trace contextRef="#ctx0" brushRef="#br0" timeOffset="4">16001 13454 8480,'0'-8'0,"0"1"0,1 3 0,3-4 0,-2 6 0,6-2 0,-6-3 0,2 0 0,3 2 0,0 1 0,0-1 0,0 1 0,-4-5 0,7 8 0,-9-4 0,4 5 0,-5 0 0,5 0 0,-2 0 0,4 0 0,1 0 0,3 0 0,1 0 0,-1 0 0,2 0 0,2 0 0,-1-1 0,5-3 0,-4 1 0,4-4 0,0 3 0,4-4 0,0 2 0,0-2 0,0-2 0,0 2 0,0 2 0,-1-1 0,0 3 0,-3-4 0,1 6 0,-4-2 0,-1-1 0,-4 1 0,1 0 0,-1 4 0,0 0 0,1 0 0,-1 0 0,1 0 0,-1 0 0,4 0 0,1 0 0,4 0 0,-1 0 0,-1-1 0,1-3 0,0 1 0,4-4 0,-1-1 0,1-3 0,0 3 0,0 1 0,-1 3 0,-3-4 0,1 6 0,-5-2 0,4 3 0,-4 1 0,1 0 0,-5 0 0,0 0 0,1 0 0,-1 0 0,1 0 0,-1 0 0,1 0 0,0 0 0,3 0 0,2 0 0,2 0 0,3 0 0,-3 0 0,2-4 0,2 0 0,-1-4 0,-3 4 0,1-3 0,-5 3 0,0-4 0,-3 5 0,-5-1 0,1 4 0,-5 0 0,7 0 0,-9 0 0,9 0 0,-2 0 0,-2 0 0,2 0 0,-1 0 0,5 0 0,-1 0 0,1 0 0,-1 0 0,-5 0 0,4 0 0,-8 0 0,3 0 0,-5 0 0,-5 0 0,3 0 0,-8-5 0,9 3 0,-3-6 0,8 4 0,-1-1 0,4 1 0,-4 3 0,7-8 0,-2 5 0,2-4 0,1 5 0,2-3 0,2 3 0,-1 0 0,5-4 0,1 0 0,7 0 0,-2-4 0,6 4 0,-1-2 0,4 1 0,-1-2 0,-2 3 0,6 1 0,-3 3 0,2-2 0,-6 1 0,2 0 0,-6 4 0,5 0 0,-5 0 0,2 0 0,-1 0 0,-3 0 0,3 0 0,2 0 0,1 0 0,0-1 0,0-3 0,1 1 0,3-4 0,0 4 0,0-1 0,1-1 0,-1 1 0,-4-3 0,1 3 0,-5-1 0,5 1 0,-6 3 0,2-3 0,-2 2 0,2-2 0,-2 2 0,6-1 0,-6 1 0,2 2 0,1-3 0,-2-1 0,5 0 0,-5 4 0,1-4 0,-4 0 0,4 1 0,-1 3 0,1-4 0,-4 0 0,0 0 0,-1 4 0,5-1 0,0-3 0,-1 3 0,-3-3 0,0-1 0,0 1 0,0 0 0,0 4 0,-1-3 0,1-1 0,4-1 0,0 1 0,-1 3 0,-3-3 0,0 2 0,0 2 0,3-3 0,1-1 0,0 0 0,-4 4 0,-1-4 0,1 0 0,4 1 0,0 3 0,-1-4 0,-3 0 0,0-1 0,0 1 0,-2 3 0,-2-3 0,3 2 0,-3-2 0,-1 2 0,1-1 0,-5 1 0,1 2 0,1 0 0,0 0 0,0 0 0,-1 0 0,-1 0 0,5 0 0,-3 0 0,3 0 0,-4 0 0,4 0 0,-1 0 0,1 0 0,2 0 0,-2 0 0,2 0 0,-2 0 0,2 0 0,-2 0 0,3-1 0,1-3 0,-2 3 0,-2-3 0,2 3 0,-6 1 0,4 0 0,-4 0 0,4 0 0,-4 0 0,4 0 0,-3 0 0,4-4 0,-1 0 0,1 1 0,-1 3 0,3 0 0,-3 0 0,2-2 0,2-2 0,-1 3 0,-3-3 0,2 3 0,-2 1 0,3 0 0,1 0 0,-4-1 0,0-3 0,-4 3 0,4-3 0,-4 3 0,4 1 0,-5 0 0,2 0 0,0 0 0,-1 0 0,2 0 0,-2 0 0,-1 0 0,5 0 0,-4 0 0,4 0 0,0 0 0,4 0 0,-4 0 0,0 0 0,-3 0 0,3 0 0,-5 0 0,1 0 0,1 0 0,-1 0 0,2 0 0,-2 0 0,-1 0 0,5 0 0,-1 3 0,1 1 0,3 0 0,-3-4 0,2 4 0,2 0 0,-1 0 0,-3-4 0,2 0 0,-2 0 0,3 0 0,1 0 0,-1 0 0,1 0 0,-4 0 0,0 0 0,-1 0 0,1 0 0,2-4 0,-6 0 0,1-1 0,-1 1 0,-1 3 0,5-3 0,-5 1 0,2 0 0,-4 1 0,0-1 0,-1 1 0,1 2 0,-1 0 0,0 0 0,-3-4 0,0 1 0,-5-1 0,5 4-1,-5 0-4,2 0 0,-5 0 0,-12 1-1,-7 3 6,-12 2 0,-25 6 0,23-7 0,1 1 0</inkml:trace>
  <inkml:trace contextRef="#ctx0" brushRef="#br0" timeOffset="5">21780 12757 8027,'-12'0'0,"1"0"0,3 0 0,1 0 0,4-5 0,-7 4 0,9-4 0,-5 5 0,6-5 0,0 3 0,6-8 0,0 9 0,5-3 0,1 3 0,-1 1 0,2-4 0,2 0 0,-1 0 0,5 4 0,0 0 0,4 0 0,5 0 0,2 0 0,3 0 0,2 0 0,3-1 0,0-3 0,9 2 0,-2-6 0,7 2-155,-2-2 1,2-2 154,1 2 0,-3 2 0,7-1 0,-6 0 0,2 0 0,-4-2 0,5 5 0,-9-4 0,5 4 0,-6-3 0,6 3 0,-5-1 0,-3 1 0,1 2 0,-5-6 0,4 5 0,-4 0 0,4 0 0,-4-1 0,4 3 0,-4-3 0,-1-1 0,-6 1 0,2 1 0,-3 3 0,-3-2 0,-4-2 0,-2 3 0,-6-3 0,4 3 154,-3 1 1,-1 0-155,-4 0 0,-3 0 0,-1 0 0,-3 0 0,4 0 0,-6 0 0,2 0 0,-8 0 0,-7 0 0,-7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98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6887 9696 7851,'0'-11'86,"0"-1"0,0 1 41,0 0 1,0-2 94,0-2 1,0 1-77,0-5 0,1-5 118,3-7 0,2-2-148,6-1 1,-3 0 19,2-1 1,-2-4-37,6-3 0,-2-6-92,-2-2 0,4-4 27,1 1 1,0-8-199,-8 29 0,-1-1 0,1-1 1,1 1 119,0-2 1,1 1 0,0 0 0,0 0 51,-2 0 1,-1-1-1,3-1 1,1-1-30,-2-1 1,1-1-1,0 0 1,1 0 17,0-1 1,1 0 0,1 0-1,1 1-2,-1 1 0,0 0 0,3-1 0,0 1-6,-1 1 0,1 1 0,0 0 1,1 0 22,0 1 1,0 1-1,-2 2 1,0 1-110,0 0 0,1 1 0,14-27 42,5 4 1,-1-2 16,0 6 1,0-5-245,1 5 1,-5-1 127,0 5 1,1-1 86,3 0 0,-1 6-106,-2 2 0,-3 2 149,-6 2 0,5 1-20,0 2 0,-4 3 191,-4 6 0,-2 0-187,2 3 0,-2 2 478,-6 6 1,1 0-466,-1-1 0,-3 2 287,-1 2 0,-3 2-303,4 2 1,-4 3 122,3-3 0,-3-1-55,4 1 0,-5-3-77,5 3 122,-5 0 0,3 0-112,-2 0 297,-3 1 1,4 1-69,-5-1 1,0 0-46,0-5 1,-5 5-183,-3-5 1,-2 5-181,-1 0 1,-1-2-2,1 1 1,0-4 100,-1 4 1,-3 1 47,0 3 1,1-2-15,6-2 1,-2 3-78,2-3 1,-2 3 49,-1 1 1,-1 0 274,1 0-161,0 5 476,-1-4-132,1 5-298,4-1-345,2-4 223,5 4-129,0-5 196,10 0 0,-2 0 123,7 0 1,3 0-161,1 0 1,3 0 3,0 0 0,1 0 63,0 0 0,-1-4-34,-3 0 0,1-1-98,-5 1 1,4 2 103,-3-6 0,-1 6-3,-4-2-49,1 3 239,-1-4 14,0 3 279,-4-3 215,-2 5-421,-5 0 1,-1 5 185,-3 3 0,-6 7-82,-6 4 0,-4 2-160,1-2 1,-3 2 10,0-2 0,4-2-255,3-2 1,2-2-380,2-2 0,3-3-588,0-1 0,6-3 998,-2 4 0,8-1 0,2 5 0</inkml:trace>
  <inkml:trace contextRef="#ctx0" brushRef="#br0" timeOffset="1">19804 13671 6376,'0'11'602,"0"1"-467,0-1-59,0-5 0,-1-1 519,-3-5-402,2 0 1,-6-1-26,4-3 0,-1-2 2,1-5 0,3-2-42,-3-2 1,-1-3 60,1-5 1,-4-5-56,4-2 1,-4-5-42,0-3 1,2-6 52,-2-6 0,2-2-434,-2-1 0,-2-6 328,6 23 1,0-1 0,-1 1 0,0 0-225,0-4 1,-1 0-1,0-2 1,-1-1 141,0-6 0,-1-1 1,0-2-1,-1 0-355,0-5 1,-1 0 0,-1-4 0,1 0 377,3 18 1,1 0 0,0-1 0,0 1-1,0 0 1,0-1 17,0-4 0,-1 0 1,1-1-1,0 0 1,0 0-1,0 0-21,0-4 1,-1 0 0,1-1 0,0-1 0,1 0 0,0 0-238,0-1 1,1 0 0,1 0 0,1 0 0,0-1-1,0 0 249,0 0 1,1 0 0,0 0-1,0 0 1,1 1 0,0-1-11,0 1 0,0 0 0,0 1 1,0 1-1,0 1 0,0 0-36,0 2 0,-1 0 0,2 0 0,0 2 0,0-1 0,1 1 54,-1-2 0,0 0 1,0 1-1,2 2 1,0 0-1,0 0-6,0-2 1,-1-1-1,1 0 1,0 1-1,0-1 1,1 1 10,0-1 1,0 0 0,-1 1 0,1-1 0,0 1 0,0 0-12,-1-1 0,1 0 0,0 0 0,1 3 0,0 1 0,0-1-32,0-3 1,0 0-1,1 1 1,0 5-1,0 0 1,1 1-47,-2 1 0,0-1 1,0 2-1,4-14 1,1 2 102,-3 0 0,1 1 0,2 7 1,1 1-23,-2 0 0,1 2 1,-2 4-1,1 1 47,1 1 1,-1 1 0,-1 3 0,0-1 118,1 0 0,1 0 0,6-29-83,-5 29 1,1 0 0,-2 1 0,0 1-171,3 0 1,1-1 0,9-25 77,-4 5 0,1 6-231,-5 1 0,4 2 679,-3 6 1,0-4-409,-1 4 0,-2-2-57,2 2 0,2 3-12,-2-3 0,4-2-72,-4 2 0,-3 5 972,-5 7 1,0 3-763,0 4 0,2 2 1250,-5 6-762,0-1 409,-4 6-383,0 1 1084,0 5-1859,0-5 109,-5 4 0,-2-4-121,-4 5 0,-1-4 103,1 0 0,-2 1-179,-2 7 0,1 1 196,-5 3 0,4 6-1,-4-3 0,1 3 186,-1-2 1,3 0-122,4 4 0,1-4 138,-1 4 1,5-8-90,-1 0-72,6-5-235,-4 2-486,6-5 314,0 0 338,6 0 1,1 0 115,8 0 0,2-5-118,2-3 1,2-2 168,-1-2 1,0 1-94,-1 0 1,1-5-24,-5 1 1,2 0 61,-2 3 0,-2 1 20,2 0 0,-1 3 122,1 0 1,-3 5-174,-1-5 0,0 5-31,-3 0 0,-2 1 27,2 2 279,-5 0-115,2 0 168,0 0 0,-4 2 52,3 1 1,-4 0 98,-4 5 1,-2 4-124,-6 7 0,1 4-77,-1 4 1,0-2-166,-4 6 0,4-2 148,-3 1 1,2 2-906,1-5 1,6-1 151,2-3 495,3 5 0,-4-4 0,-1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8.9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8874 6339 8130,'0'-7'-5,"0"-3"1,-1 9 500,-3-3 188,3 3-383,-4 1-242,5 0 74,0 5 0,0 1 48,0 6 0,3 3-226,1 0 0,0 2 146,-4-2 1,1 3-189,3 4 1,-3 1 91,3 0 1,-1 0-126,1 0 1,-3 3 29,3 1 1,-3 5-80,-1-2 1,4-1-72,-1 2 1,1-4 44,-4 3 1,0-3 2,0 3 1,4-5 40,0 2 1,0 1-55,-4-1 0,4-1 125,-1-3 1,1-4 90,-4 0 1,4-5 19,0 1 0,0-2-64,-4-1 1,0-1 406,0 0-108,0-4-90,0 3-107,0-9-659,0 4 590,0-5 0,0 0 0</inkml:trace>
  <inkml:trace contextRef="#ctx0" brushRef="#br0" timeOffset="1">8771 6453 8134,'0'-12'33,"0"1"82,0 0 1,1 0 121,3 4 0,-1-2-157,4 5 1,1-5 116,3 2 0,1 0-85,-1 0 0,7 0 84,5 0 1,0-3-155,3 2 0,0 3-61,0 1 0,-3 3-171,0 1 1,4 0 70,-4 0 0,1 1-72,-5 3 0,2 2-49,-2 6 0,-1-1 87,1 0 1,-6 5 94,-2-1 0,1 4-15,-5-4 1,-2 5 98,-1-1 1,-4-1-93,-4 1 0,-3 0 482,-8 4 1,-3 0-4,-5 0 1,-5-4 167,-2 0 0,-3-5-99,-2 1 0,2-2-95,3-2 0,6-4-598,5-4 1,1 2 218,-1-1 0,6 0-842,6-4 596,4 0 238,-2 0 0,10 5 0,1 1 0</inkml:trace>
  <inkml:trace contextRef="#ctx0" brushRef="#br0" timeOffset="2">9582 6213 8222,'0'-8'0,"0"1"263,0 4 0,0-3 234,0 2-160,0 3 160,0-4-248,0 5 0,-4 1-257,0 3 1,-4 2 225,0 6 0,-2-1-222,-2 0 0,1 6 67,0 2 0,-1 2-134,1 2 0,3 1 71,1 3 1,-1 2-115,-4 6 0,6-1 14,2 0 1,-1 2-99,1 2 1,1-3 16,3 3 0,0 0 142,0-3 1,3 0-146,1-8 1,5 1 103,-1-2 1,-2-2-146,2 3 1,-2-3 124,2-1 1,1-1 73,-6-3 1,5 1-90,-4-5 0,3 4 181,-3-4 1,4 1 41,-4-5 1,4 4 142,0 1 0,-2-1-62,2-4 1,-4-1-118,3-2 0,-3 2 173,4-2 0,-6-2 198,2 2-139,3-6 1,-5 7-65,6-5-495,-6 0 80,8 1 0,-7-4-910,5 3-12,-6-3 1097,8-1 0,-3 0 0,4 0 0</inkml:trace>
  <inkml:trace contextRef="#ctx0" brushRef="#br0" timeOffset="3">9845 6487 8158,'-1'-8'938,"-3"1"-71,2 4-275,-3-2 189,5 5-258,0 0-686,0 5 1,2 7 209,1 7 0,4 2-272,4 2 1,4 1 137,1 3 0,4-2-305,-1 6 0,3-5 144,0 5 0,1-6 79,0 2 1,-1-3 90,-3-1 1,1-4 155,-5 0 0,4-4-75,-3 4 0,-1-5-64,-4 1 1,-3-2 130,-1-2 0,0-3-77,0 0 1,2-5-149,-5 5-22,0-5 1,-3 6-671,3-6 235,-3 1 612,4-4 0,-10 5 0,-1 2 0</inkml:trace>
  <inkml:trace contextRef="#ctx0" brushRef="#br0" timeOffset="4">10302 6430 8060,'0'-11'0,"-2"3"0,-1 0 1147,1 6-700,-3-3 0,4 1 143,-3 0-437,3 0 0,-9 6-113,2 1 0,-2 4-261,-1 4 0,-2 7 151,-2 5 0,1 1 70,-5 6 0,0 2 28,-4 6 0,-5 1-201,-3 3 1,3-1 106,2-3 0,-2-4 119,1 0 0,-2-1-82,6-6 0,-1-4 147,9-4 0,1-5-298,6 1 156,-2-2 0,8-2-364,-6 1 260,5-6 0,-2 0-958,5-2 398,0-3 688,0 5 0,0-6 0,0 0 0</inkml:trace>
  <inkml:trace contextRef="#ctx0" brushRef="#br0" timeOffset="5">10770 6464 8038,'0'-6'-260,"0"1"1961,0 5 0,-5 1-1632,-3 3 1,-2 2 24,-1 6 1,-5-1-114,1 0 1,-5 1-39,1-1 0,-3 5 58,-1-1 0,4 0-7,0-4 0,4 1 39,-4-1 1,4 4-40,-4 1 1,5-1 80,-1-4 0,1-3 16,-2 0 0,5-1-242,0 5 206,-1-1 1,10-1-141,-6-2 1,5-2 49,0-2-66,1-3 0,4 8 108,1-5 1,0 1-41,5-1 1,-1-3 31,5 3 1,0 1-2,4-1 1,-4 3-120,4-3 1,-4 0 107,0-4 0,2 1-235,-3 3 0,3-3 135,-6 3 1,2-3-213,1-1 1,1 2 54,-1 1 0,-3-1-459,-1 2 1,1-3 728,3-1 0,1 5 0,-1 1 0</inkml:trace>
  <inkml:trace contextRef="#ctx0" brushRef="#br0" timeOffset="6">10382 6955 8075,'6'-5'1559,"-1"4"-993,-5-4 0,1 5-486,3 0 1,-1 0 190,4 0 0,2 0 212,6 0 0,2 0-354,2 0 0,2 4 69,-2-1 0,-1 3-443,1-3 1,-4-1 206,5 1 1,-7 3-633,3-3 0,-7 1 374,-2-4 1,0 1-1545,0 3 1840,3-3 0,-3 10 0,4-5 0</inkml:trace>
  <inkml:trace contextRef="#ctx0" brushRef="#br0" timeOffset="7">10998 6521 8053,'0'-7'1,"0"-1"0,0 4 1227,0-3-296,0 4-443,0-7 1,0 7-192,0-4 1,0 3 116,0-4-183,5 6 0,2-7-265,4 5 0,4 0 8,1 4 1,0 0-79,-1 0 0,-2 0-51,2 0 1,2 0 100,-2 0 1,0 5-144,-3 3 0,-5-2 47,1 2 1,-4 0-85,3 3 1,-4 0 71,1 1 0,-3 3-17,-1 0 0,0 2 34,0-2 1,-4 3 22,0 5 1,-8-3 43,0 3 1,-7-2-47,0 10 1,-2-4-23,-2 3 0,0-5 46,0 2 1,1-3 187,3-1 0,3-5-103,4-3 1,5-2 233,-1-2-14,6 0 1,-3-3 500,5 0-507,0-6-14,0 3-140,0 0 1,5-2 47,2 5 0,5-6 43,3 2 0,0-3-69,8-1 1,-6 0-202,5 0 0,-5 4 16,2 0 1,-4 0-83,4-4 1,-5 0-553,1 0 1,-2 3 349,-2 1 0,5 0-917,-1-4 1318,0 5 0,2-4 0,0 4 0</inkml:trace>
  <inkml:trace contextRef="#ctx0" brushRef="#br0" timeOffset="8">11398 6955 7930,'6'-1'1575,"-2"-3"-689,-3 3-382,-1-4-34,6 5-714,-5 0 0,8 5 56,-6 3 1,5 3 290,-4 4 1,4 2-81,-5 2 0,1 2-227,-4-2 0,0 3-150,0 1 0,-4 1-186,1 3 0,-8-3-522,0 2 1062,0 3 0,-16-4 0,3 3 0</inkml:trace>
  <inkml:trace contextRef="#ctx0" brushRef="#br0" timeOffset="9">11763 6476 8114,'0'-7'37,"0"-3"192,0 9 426,-5-4-120,4 5-315,-4 0 171,5 0-266,5 0 0,1 1 11,6 3 0,1 2-69,2 6 0,-1 3-195,5 0 0,-4 2 90,4-2 1,-5-1-304,1 5 0,2-5 183,-2 1 1,0-2-307,-3-2 1,-1 1 195,0-1 0,1 0-132,-1 1 0,-3-2 400,0-2 0,-1 2 0,5-4 0</inkml:trace>
  <inkml:trace contextRef="#ctx0" brushRef="#br0" timeOffset="10">12232 6396 8307,'0'-8'850,"0"0"-181,0 6-72,0-3 712,0 5-1812,-5 0 1,2 6 236,-4 6 0,-1 0 70,-4 7 1,0 0-275,-3 4 0,-2-1 174,-2-3 1,1 2-316,3-2 1,2-2 157,-2-2 0,2 2 453,2-2 0,0 5 0,-1-2 0</inkml:trace>
  <inkml:trace contextRef="#ctx0" brushRef="#br0" timeOffset="11">11992 6693 10613,'0'12'109,"0"4"1,4 0-132,0 3 1,1 6-453,-2-2 0,0 3 263,5-3 1,-5 3-290,5 1 0,-2-1 280,2-3 1,1-4 89,-5 0 1,3-5 496,-3 2 0,1-8-199,-1 0 1,-3-4 157,3 3-253,-3-4-448,-1 2 357,0-5 1,5 0-1,2 0 1</inkml:trace>
  <inkml:trace contextRef="#ctx0" brushRef="#br0" timeOffset="12">12837 6407 7780,'0'-8'1361,"0"1"-382,0 4-89,0-2-97,0 5-728,-5 5 0,2 2-194,-4 4 0,0 1-268,0-1 1,-3 2 267,2 2 0,-2-2-156,-1 2 0,-5 1 102,1 0 1,-5 0 88,1-1 1,1-2-10,-1 2 1,1-2 172,-1-2 1,3-3 42,4-1 1,2-3 397,2 4-223,-2-6-155,9 9-320,-4-10 1,5 5 91,0-2 0,5-1 128,3 4 0,3-3-38,4 4 0,-1-6 129,5 2 0,0-2 19,4 2 0,-1-2-136,-3 1 1,1-1-349,-5-2 1,1 0 144,-5 0 1,0 3-411,1 1 0,-5 1 233,1-1 1,-4-1 372,3 4 0,-4 1 0,2 3 0</inkml:trace>
  <inkml:trace contextRef="#ctx0" brushRef="#br0" timeOffset="13">12472 6898 8030,'0'-6'1646,"5"1"-1091,2 5 0,5 0-53,3 0 0,3 0-143,5 0 1,3 1-64,1 3 1,3-2-274,-3 6 1,0-2-276,-5 2 1,-3 1-143,0-5 0,-5 3 193,2-3-1784,-4 5 1985,0-3 0,-1 6 0,1-1 0</inkml:trace>
  <inkml:trace contextRef="#ctx0" brushRef="#br0" timeOffset="14">13203 6498 8045,'0'-6'0,"-2"-4"-52,-2 2 1,3 2-6,-3-2 0,2 5 484,-2-5 0,-1 4 7,-3-3 1,3 3 316,5-4-657,0 6 1,0-5 303,0 3-416,0 3 0,2-5 77,1 2 0,4 3 6,4-3 1,1-1 4,-1 1 1,0 0-195,1 4 1,3 0-46,0 0 0,4 0 153,-3 0 1,3 0-132,-4 0 0,4 0 96,-4 0 0,0 4-359,-3 0 318,-1 5 1,-1-3-12,-2 6 0,-3-5 67,-5 1 0,0-1 15,0 5 0,0-5 71,0 1 0,-5 0-60,-3 3 0,-2 0 202,-1 1 1,-1-4-53,1-1 1,-1 1 18,1 3 0,0-1-56,-1-2 1,5 2 96,-1-2 0,2-2-91,-2 2 0,3-5 31,5 5-16,0-5-203,0 7 1,5-5-47,3 2 0,2 2 100,1-5 0,2 4-151,2-4 1,3 4 35,5 0 0,-4 1-33,0-1 1,-4 2 58,4-3 0,-5 3-81,1 2 1,-2-2-9,-2-2 0,1 2 54,-1-3 1,-1 4-83,-2 0 1,-3 0 58,-5 1 1,0-1 167,0 1 1,-1-1-95,-3 1 1,-8-1 187,-7 0 0,-2 1-10,-2-1 0,-5 1 95,-2-1 0,-3-1 55,-2-2 0,1 1-78,0-6 1,0 3 221,-1-3 1,7-1-95,6 1 1,1 0-658,10 1 239,-3-3-1551,13 4 1689,-4-5 0,15-10 0,2-3 0</inkml:trace>
  <inkml:trace contextRef="#ctx0" brushRef="#br0" timeOffset="15">13534 6202 8049,'-2'-18'-294,"-1"3"-284,1 7 85,-3-2 695,5 9-241,0-5 1560,0 6-1063,5 0 1,2 2-28,4 2 1,1 2-199,-1 5 1,4 2-38,0 2 1,6 3-202,-2 5 1,2 0 146,2-1 1,1 6-87,3 3 0,-2 2 12,6 1 0,-6 0-143,2 1 0,-3-1 118,-1 0 1,-5 4-359,-3 0 1,-3-3 36,0-5 1,-2 0-77,-2 5 1,1-5 201,-6 1 1,1-5 86,-4 5 1,0-6 263,0 2 1,-1-3-109,-3-1 0,-4 1 77,-7 2 0,1-1-4,-5 1 1,0-2-259,-4-1 1,-1 0-238,-2 0 0,1 0 331,-1 0 0,-3-1 0,-1 1 0</inkml:trace>
  <inkml:trace contextRef="#ctx0" brushRef="#br0" timeOffset="16">20592 6156 7920,'0'11'725,"0"1"-446,0-1 0,0 6-65,0 2 0,0 2-6,0 2 1,4 5-5,-1 2 1,1 3-79,-4 2 0,4-1 97,0 0 1,0 0-284,-4 1 0,1-2 65,3-3 1,-3 2-106,3-5 0,-3 2-25,-1-6 0,0 2 115,0-6 0,0 1-78,0-1 0,0 2 39,0-6 0,0 0-108,0-3 140,0-1-138,0 0 1,0-3 128,0 0-1089,0-6 577,0 3 538,0-5 0,-5 0 0,-1 0 0</inkml:trace>
  <inkml:trace contextRef="#ctx0" brushRef="#br0" timeOffset="17">20478 6224 8243,'0'-11'-36,"0"0"194,0-1 0,3 1-44,1-1 1,9 5 90,-2-1 1,3 2 138,-2-2 0,4-1-342,3 5 0,-1-3 82,1 3 0,0 0-105,4 4 0,-4 0 60,0 0 1,0 0-59,4 0 1,0 1 75,0 3 0,-4 4-236,0 7 1,-5-1 36,1 5 1,-4-4-27,-3 4 0,1 4 298,-5 4 0,-3 1-129,-9-2 1,-1 0 26,-10 4 1,-1-4-18,-7 0 1,-1-2 144,-2-1 1,2-4-69,5 0 0,0-9-21,1 2 0,2-3-68,1 2-119,5-4 0,-2-2-1140,5-5 708,4 0 552,2 0 0,5-5 0,0-2 0</inkml:trace>
  <inkml:trace contextRef="#ctx0" brushRef="#br0" timeOffset="18">21231 5985 8243,'0'-8'-1519,"0"0"3016,0 6-368,0-3-144,0 5-658,-5 0 1,3 0-132,-6 0 1,1 5-96,-5 2 0,1 5 165,-1 3 1,1-1-201,-1 5 0,1 0 62,0 4 0,-2 5-211,-2 2 0,1 3 87,-5 2 0,5-1 133,-1 0 0,2 4-29,1 0 1,6 0-171,2-3 0,-1 3 38,1 0 1,1 4-53,3-4 0,0-2-127,0-5 1,1 2 73,3-3 1,2-2-168,5-1 1,-3 0 87,0-5 1,-1 4 66,5-7 1,0-3 139,4 0 1,-4 0 221,3-1 0,-2-1-175,-1-6 0,0 2 70,4-2 1,-4 0 127,3 0 1,-6-2 198,-1-2 199,0-3-96,3 10-356,-5-10-351,4 4-649,-8-5-1789,3 0 1465,-5 0 1134,-5 0 0,-2-5 0,-4-1 0</inkml:trace>
  <inkml:trace contextRef="#ctx0" brushRef="#br0" timeOffset="19">21380 6281 8243,'-12'-5'-337,"6"3"312,2-6 1028,3 6-326,1-3-447,0 5 1,0 5-20,0 2 0,1 3-12,3 2 0,-1 4 35,4 3 0,1 0-35,3 4 0,5-2-9,-1 5 1,5 2-117,-1-1 0,4-1 41,4-3 0,-3 4-138,2 0 0,0-5-42,0-3 1,-5-1 45,1 1 0,-1 2-38,2-6 1,-6 4 118,-1-4 0,0 0 317,-1-3-339,1-1 0,-6 1 104,-3-1 0,2-3-13,-5-1-343,0-4-583,-4 7 364,0-9-1254,0 4 705,0-5-330,-5 0 1310,-2 0 0,-4 0 0,0 0 0</inkml:trace>
  <inkml:trace contextRef="#ctx0" brushRef="#br0" timeOffset="20">21780 6304 8243,'-7'-11'0,"-2"-1"104,6 1 1,-3 3 148,3 1 0,1 3 646,-1-4-580,1 6 1,1-3 269,-3 5-323,3 0 1,-9 1-287,2 3 0,-2 3 108,-1 9 0,-1 5-9,1 6 0,-4 5-33,-1-2 0,-8 8-139,1 4 1,-2 1-51,2-1 1,0-3 57,0-4 1,1-2 39,-1-3 1,5-3 75,3-8 1,2 1-92,2-5 0,1 1 79,2-5 1,-1 0-853,5 1 135,-5-1-144,3 1-671,0-6 1513,1 4 0,10-9 0,1 5 0</inkml:trace>
  <inkml:trace contextRef="#ctx0" brushRef="#br0" timeOffset="21">22042 6327 8243,'-6'-11'2335,"1"4"-2008,5 2 118,5 5 0,1 0-222,6 0 1,0 0-173,4 0 1,1 4-39,6 0 1,-4 5 173,0-2 1,-1 2-383,1-1 0,3 2 48,-3-2 1,-2-2-53,2 2 0,-3-5 76,3 5 0,-4-4 19,4 3 1,-4-4 19,4 1 1,-5 1 65,1-1 0,-2 0 34,-1-4 0,-1 0-20,0 0 0,-4 1 213,-3 3 0,-2-3-39,2 3 225,-3-3-264,4-1 1,-6 0 152,-3 0 1,2 4-152,-6 0 1,2 1-29,-2-2 0,-2 3-128,2 1 1,-2 2 76,-1-5 0,-1 5-21,1-2 0,-6 7 39,-2 2 1,-2 0-148,-2-1 0,-4-1 66,1 5 0,-2-4-73,1 4 1,2-5 2,-6 2 0,6-4-156,-2 0 1,8-1-315,4 1 1,2-2-87,2-3-346,5 4 587,0-10 1,8 4 393,2-5 0,7 5 0,7 1 0</inkml:trace>
  <inkml:trace contextRef="#ctx0" brushRef="#br0" timeOffset="22">22682 6190 8243,'-1'-16'226,"-3"4"0,2 1-267,-1 3 0,1 2-604,2-2 2203,0 6-555,0-3-189,0 5-568,5 0 1,-2 5-12,5 2 1,-2 5-16,2 3 0,2 1-74,-3 3 0,4 2 110,0-6 0,2 4-126,2-4 1,-1 4-415,5-3 0,-4 3 188,4-4 0,-5 4-702,1-4 0,2 0 427,-2-3 1,0-2-1187,-3-3 1025,-1 4 0,1-6-660,-1 2 1192,-5-2 0,4 0 0,-3 2 0</inkml:trace>
  <inkml:trace contextRef="#ctx0" brushRef="#br0" timeOffset="23">23207 6224 8243,'0'-6'620,"0"0"5,0 2-150,0 3-215,0-4 1,0 6-15,0 3 0,-1-2-236,-3 6 0,-2-1 33,-6 5 0,1-1-45,0 1 1,-2 3-342,-2 0 1,2 4 199,-2-4 1,3 4-347,5-3 0,-4 3 194,4-4 1,1 0-288,-2-3 1,4-1 193,-4 0 1,6 1-244,-2-1 631,-2 1 0,5-1 0,-5 0 0</inkml:trace>
  <inkml:trace contextRef="#ctx0" brushRef="#br0" timeOffset="24">23024 6521 8243,'0'-6'2629,"0"-4"-1273,0 9-670,0-5-404,0 6 1,4 2-311,0 2 0,0 2 112,-4 5 0,4 6-84,-1 2 1,1 0 67,-4 4 0,4-3-496,0 7 1,0-3 67,-4-1 1,4-4-83,-1 0 1,1-5 556,-4 1 1,4-2-51,0-2 0,0 0 175,-4 1-220,0-6 1,0 1 8,0-4 76,0-1-1468,0 3-359,0-5 1722,-11 0 0,4-5 0,-10-2 0</inkml:trace>
  <inkml:trace contextRef="#ctx0" brushRef="#br0" timeOffset="25">23401 6030 8132,'-6'-5'-271,"1"-1"1,1-2 1513,0 1-268,1 4 330,3-7-355,0 9-343,0-4 17,0 5-514,5 5 1,6 2-80,8 8 1,-1 3-11,1 5 0,0 1 88,4 3 0,-2-2-379,-2 6 1,-1-2 130,-3 1 0,-1 3-216,5-2 0,-5 6 184,1 1 0,-2 1-115,-1-1 1,-5 1 33,1 3 0,-6 1-115,2-5 1,-3 2-157,-1-2 0,-3-6 136,-1 2 0,-5-6 24,1 2 0,2-6 20,-2-1 0,1-1 480,-5-7 1,0 0-151,-4-3 1,4-1 188,-3 0 0,6 0-33,1-4-17,0 3-456,2-8 303,1 3-849,5-5 876,-5 0 0,4-5 0,-4-2 0</inkml:trace>
  <inkml:trace contextRef="#ctx0" brushRef="#br0" timeOffset="26">23938 6498 8087,'-11'-5'191,"-1"4"1,5-4 309,-1 5-445,6 0 392,-4 0 236,6 0 0,6 0-365,1 0 1,5 0 58,3 0 0,-1-4-143,5 0 1,-4 1-175,4 3 0,0 0 75,4 0 0,0 0-65,0 0 0,1-4 35,2 0 1,-2-1-332,3 1 1,-3 2-72,-1-6 1,-5 5-276,-3 0 1,-6 1-1619,-1 2 1589,-6-5 1,-1 5-708,-4 0 1307,-11 0 0,1 10 0,-10-3 0</inkml:trace>
  <inkml:trace contextRef="#ctx0" brushRef="#br0" timeOffset="27">23950 6636 8087,'-7'0'740,"12"0"0,3 0-316,7 0 1,-2 0-152,-2 0 0,6 0-52,2 0 0,6-4 14,2 0 1,1-1-495,-2 1 0,2 1 276,3-4 0,-3 3-302,-6-4 0,-4 6-376,-3-2 0,-2 3 661,-1 1 0,-1 0 0,0 0 0</inkml:trace>
  <inkml:trace contextRef="#ctx0" brushRef="#br0" timeOffset="28">24795 6316 8519,'-12'0'224,"1"-5"0,5 2-46,2-4 0,1 4-176,-1-1 0,2 3 344,-6 1 0,4 1-75,-3 3 1,-1-1 141,-3 4 0,2 2-96,-3 6 0,4 3-166,-8 5 0,4 1 31,0 3 1,-3-1-15,0 9 1,0-4-40,3 7 0,-2-2-137,3-2 0,-3 0-88,6 1 0,3-2 67,1-3 0,3 2-246,1-6 0,5-3 66,3-4 1,3-1-33,4 1 1,2-2 3,2-6 0,2-3 103,-2-1 0,7-4-44,1 1 0,-1-3-5,-3-1 1,0 0 90,0 0 0,0-1-18,-1-3 1,0-3 140,-3-4 1,3-4-75,-3 0 0,-2-6 398,2 2 0,-3 0-168,3-4 0,-5 2 298,1-10 0,-2 5-113,-2-5 0,-1-3 29,-2-4 0,-3-5-39,-5 1 0,-1 1-85,-3-1 0,-8 4-204,-7-4 0,-7 9 80,-5-1 0,-2 9-984,-1 2 1,1 10 47,2 9 1,4-1-1063,4 2 1845,5-1 0,-4 14 0,5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8T00:54:29.08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13214 17337 8090,'0'-6'0,"-1"0"0,-3 6 0,3-5 0,-4 4 0,5-4 0,0 5 0,5-4 0,2 0 0,3 1 0,2 3 0,-1-5 0,1 3 0,-1-2 0,4 3 0,1 1 0,-1 0 0,-4 0 0,1 0 0,-1 0 0,0 0 0,1 0 0,-1 0 0,1 0 0,-1 0 0,1 0 0,-1 0 0,0 0 0,1 0 0</inkml:trace>
  <inkml:trace contextRef="#ctx0" brushRef="#br0" timeOffset="1">13442 17325 8090,'-5'7'0,"3"-2"0,-6-5 0,6 0 0,-3 1 0,5 3 0,1-3 0,3 3 0,-2-3 0,6-1 0,-1 2 0,5 1 0,-1 0 0,1 5 0,0-6 0,4 2 0,-4-3 0,3-1 0,2 4 0,-2 0 0,4 0 0,-4-4 0,4 0 0,-3 0 0,3-4 0,-4 0 0,4-4-1,-4 5 1,0-5-1,-3 4 0,-1-4 0,1 5 0,-5-5 0,1 4 1,-6 0 0,4-1 0,-6 4 0,-2-4 0,-2 5 0,-2 0 0,-5 0 0,-1 0 0,1 0 0,-6 1 0,-2 3 0,2-1 0,-2 4 0,0 0 0,-4 0 0,4 7 0,0-2 0,0 2 0,-4-3 0,4 0 0,0 1 0,5-1 0,-2 1 0,4-1 0,0 1 0,5-1 0,-1 0 0,4-4 0,-3-4 0,3 3 0,-4-3 0,6 1 0,-3-4 0,5-5 0,0-3 0,0-7 0,0-2 0</inkml:trace>
  <inkml:trace contextRef="#ctx0" brushRef="#br0" timeOffset="2">13271 16092 8024,'-6'-1'0,"2"-3"0,-2 3 0,4-4 0,-3 0 0,5 3 0,0-3 0,1 5 0,3 0 0,3 0 0,4 0 0,0 4 0,1 0 0,-1 3 0,1-3 0,4 1 0,3-1 0,2-3 0,-2 3 0,2-1 0,-2 0 0,3-1 0,1 2 0,-4-3 0,0-1 0,-4-4 0,4 0 0,-5-3 0,1 3 0,-2-5 0,-2 1 0,-3 2 0,-1-2 0,-4 1 0,2-5 0,-5 1 0,0-1 0,0 1 0,-1 3 0,-3 1 0,1 0 0,-4 0 0,-1-2 0,-3 5 0,-1 0 0,1 4 0,-2 2 0,-2 1 0,2 4 0,-2 4 0,1 6 0,-1 2 0,1 2 0,-5 2 0,5-1 0,-1-3 0,-2 2 0,2-2 0,0 2 0,3-2 0,1-2 0,0-1 0,-2-7 0,-2 2 0,2-3 0,-2-1 0,6-2 0,1-5 0,1 0 0,-4-5 0,4-2 0,2-5 0,5-3 0,0 2 0,0-3 0,0 1 0,0-1 0,0 1 0,0 4 0,4-1 0,-1 1 0,6 4 0,-2-3 0,4 4 0</inkml:trace>
  <inkml:trace contextRef="#ctx0" brushRef="#br0" timeOffset="3">14082 17417 8102,'0'-12'0,"0"6"0,0 1 0,0 0 0,5 4 0,3-3 0,-2 3 0,2 1 0,-1 0 0,5 0 0,-1-2 0,0-2 0,5 3 0,-1-3 0,0-2 0,-3 0 0</inkml:trace>
  <inkml:trace contextRef="#ctx0" brushRef="#br0" timeOffset="4">14288 17383 8102,'6'0'0,"4"0"0,-9 0 0,9 0 0,-3 0 0,4 0 0,1 0 0,-1 0 0,0 3 0,1 1 0,-1 1 0,1-1 0,3-1 0,0 4 0,0-3 0,-3 4 0,1-6 0,2 2 0,-3-3 0,4-1 0,-4 0-4,0 0 1,0 0-1,4 0 0,-4 0 0,4 0 1,-4-1 0,0-3 0,-1-1 0,1-3 1,-1-2 1,-3 5 0,-1-2 0,-4-4 1,1 9 0,-8-6 0,-3 6 0,-4-2 0,0-1 0,-1 1 0,-3 0 0,0 4 0,-4 0 0,3 0 0,-3 0 0,4 0 0,0 5 0,3 3 0,0-2 0,-3 2 0,2 3 0,-2 5 0,2-1 0,2-4 0,-5 2 0,1 2 0,0-2 0,3 2 0,1-6 0,0-1 0,-1-1 0,1 5 0,-1-6 0,1-2 0,5-3 0,1-1 0,5-1 0,0-3 0,0-2 0,0-6 0,0-3 0,0 0 0,5-6 0,1 4 0,5-6 0</inkml:trace>
  <inkml:trace contextRef="#ctx0" brushRef="#br0" timeOffset="5">13933 16012 7990,'0'-6'0,"2"-4"0,2 2 0,-2-1 0,6 1 0,-1-2 0,5 3 0,-1 0 0,1 0 0,-1 3 0,0-4 0,2 6 0,2-2 0,-2-1 0,2 1 0,2 0 0,-2 4 0,1 0 0,0 0 0,-2 0 0,5 0 0,-5 0 0,1 0 0,-1 4 0,1 0 0,-2 5 0,2-2 0,-2 0 0,-2 0 0,2 0 0,2 0 0,-2 3 0,2-2 0,-2-3 0,-2-1 0,4 1 0,0-1 0,-3 0 0,-4-4 0,-1 0 0,-1 0 0,5 0 0,-10 0 0,-6-5 0,-3-2 0,-7-4 0,6-1 0,1 1 0,2 3 0,-1 1 0,-4-1 0,4-3 0,0 3 0,0 0 0,-1 6 0,-3-2 0,2 3 0,-3 1 0,4 6 0,-8 6 0,-1 0 0,-2 7 0,2 0 0,-5 4 0,5-1 0,-6-3 0,4 1 0,0-5 0,5 1 0,-1-5 0,-2-3 0,2-1 0,0-4 0,3 2 0,5-14 0,-1-2 0,5-3 0,-2-8 0,5-2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3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customXml" Target="../ink/ink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customXml" Target="../ink/ink20.xml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customXml" Target="../ink/ink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0.png"/><Relationship Id="rId4" Type="http://schemas.openxmlformats.org/officeDocument/2006/relationships/customXml" Target="../ink/ink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customXml" Target="../ink/ink33.xml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customXml" Target="../ink/ink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customXml" Target="../ink/ink40.xml"/><Relationship Id="rId4" Type="http://schemas.openxmlformats.org/officeDocument/2006/relationships/image" Target="../media/image4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customXml" Target="../ink/ink4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emf"/><Relationship Id="rId7" Type="http://schemas.openxmlformats.org/officeDocument/2006/relationships/customXml" Target="../ink/ink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6.xml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customXml" Target="../ink/ink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7824"/>
            <a:ext cx="7772400" cy="1403756"/>
          </a:xfrm>
        </p:spPr>
        <p:txBody>
          <a:bodyPr/>
          <a:lstStyle/>
          <a:p>
            <a:r>
              <a:rPr lang="en-US"/>
              <a:t>8. Multiple Continuous </a:t>
            </a:r>
            <a:br>
              <a:rPr lang="en-US"/>
            </a:br>
            <a:r>
              <a:rPr lang="en-US"/>
              <a:t>Random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2760A </a:t>
            </a:r>
            <a:r>
              <a:rPr lang="en-US" sz="2400" b="0" baseline="0"/>
              <a:t>/</a:t>
            </a:r>
            <a:r>
              <a:rPr lang="en-US" sz="2400" b="1" baseline="0"/>
              <a:t> ESTR 2018: </a:t>
            </a:r>
            <a:r>
              <a:rPr lang="en-US" sz="2400" baseline="0"/>
              <a:t>Probability for Engineers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2733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39377F-103A-3E46-9549-1CDC98EDC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73"/>
          <a:stretch/>
        </p:blipFill>
        <p:spPr>
          <a:xfrm>
            <a:off x="5129940" y="957451"/>
            <a:ext cx="3688596" cy="2796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97CD7-2AFA-F641-B822-60162A2F2E75}"/>
              </a:ext>
            </a:extLst>
          </p:cNvPr>
          <p:cNvSpPr txBox="1"/>
          <p:nvPr/>
        </p:nvSpPr>
        <p:spPr>
          <a:xfrm>
            <a:off x="472699" y="591045"/>
            <a:ext cx="5416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Romeo and Juliet have a date between 9 and 10.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26579-38F5-BE44-96FC-8A3965FC26D2}"/>
              </a:ext>
            </a:extLst>
          </p:cNvPr>
          <p:cNvSpPr txBox="1"/>
          <p:nvPr/>
        </p:nvSpPr>
        <p:spPr>
          <a:xfrm>
            <a:off x="472699" y="2572757"/>
            <a:ext cx="541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The first to arrive will wait for 15 minutes and leave if the other isn’t there.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14A71-DA12-5A4F-9641-F23223C9CCB0}"/>
              </a:ext>
            </a:extLst>
          </p:cNvPr>
          <p:cNvSpPr txBox="1"/>
          <p:nvPr/>
        </p:nvSpPr>
        <p:spPr>
          <a:xfrm>
            <a:off x="472699" y="4863921"/>
            <a:ext cx="809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What is the probability they meet?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6CFE6B-7B5C-4744-9E2F-124B30F8D0FE}"/>
                  </a:ext>
                </a:extLst>
              </p14:cNvPr>
              <p14:cNvContentPartPr/>
              <p14:nvPr/>
            </p14:nvContentPartPr>
            <p14:xfrm>
              <a:off x="3593520" y="3573000"/>
              <a:ext cx="12600" cy="3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6CFE6B-7B5C-4744-9E2F-124B30F8D0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7320" y="3556800"/>
                <a:ext cx="450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01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EC8B6E-E20D-754F-9FCC-B9D0689AC94F}"/>
                  </a:ext>
                </a:extLst>
              </p14:cNvPr>
              <p14:cNvContentPartPr/>
              <p14:nvPr/>
            </p14:nvContentPartPr>
            <p14:xfrm>
              <a:off x="456480" y="353520"/>
              <a:ext cx="8244000" cy="622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EC8B6E-E20D-754F-9FCC-B9D0689AC9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280" y="337320"/>
                <a:ext cx="8276400" cy="62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49C4C3-53A7-3B50-1AC2-CAE1039E4C0F}"/>
                  </a:ext>
                </a:extLst>
              </p14:cNvPr>
              <p14:cNvContentPartPr/>
              <p14:nvPr/>
            </p14:nvContentPartPr>
            <p14:xfrm>
              <a:off x="3573000" y="3227400"/>
              <a:ext cx="5522040" cy="3096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49C4C3-53A7-3B50-1AC2-CAE1039E4C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1040" y="3211200"/>
                <a:ext cx="5559840" cy="31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33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F01E1-C4D5-1D47-90FC-E146F08958AF}"/>
              </a:ext>
            </a:extLst>
          </p:cNvPr>
          <p:cNvSpPr txBox="1"/>
          <p:nvPr/>
        </p:nvSpPr>
        <p:spPr>
          <a:xfrm>
            <a:off x="165100" y="12406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Joint PDF of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Franklin Gothic Medium"/>
                <a:cs typeface="Franklin Gothic Medium"/>
              </a:rPr>
              <a:t> is uniform over unit circle.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6B029-62B2-3746-85D1-FA524B8EBBA2}"/>
              </a:ext>
            </a:extLst>
          </p:cNvPr>
          <p:cNvSpPr txBox="1"/>
          <p:nvPr/>
        </p:nvSpPr>
        <p:spPr>
          <a:xfrm>
            <a:off x="165100" y="62866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are the marginals?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46FFE9-015A-2847-AE53-C0B8DFD2DBAC}"/>
              </a:ext>
            </a:extLst>
          </p:cNvPr>
          <p:cNvSpPr/>
          <p:nvPr/>
        </p:nvSpPr>
        <p:spPr>
          <a:xfrm>
            <a:off x="386750" y="1558986"/>
            <a:ext cx="2070340" cy="20703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CD1E62-C575-782E-5988-54FB1A790318}"/>
                  </a:ext>
                </a:extLst>
              </p14:cNvPr>
              <p14:cNvContentPartPr/>
              <p14:nvPr/>
            </p14:nvContentPartPr>
            <p14:xfrm>
              <a:off x="1739160" y="1212840"/>
              <a:ext cx="6455520" cy="2574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CD1E62-C575-782E-5988-54FB1A7903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2960" y="1196640"/>
                <a:ext cx="6487920" cy="26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AF0CA3-08ED-EC23-6532-D43A09DE09B5}"/>
                  </a:ext>
                </a:extLst>
              </p14:cNvPr>
              <p14:cNvContentPartPr/>
              <p14:nvPr/>
            </p14:nvContentPartPr>
            <p14:xfrm>
              <a:off x="3445560" y="1434960"/>
              <a:ext cx="4212720" cy="538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AF0CA3-08ED-EC23-6532-D43A09DE09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9360" y="1418760"/>
                <a:ext cx="424512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3223CF-0C18-4B92-BFBF-CF13CEA8D23F}"/>
                  </a:ext>
                </a:extLst>
              </p14:cNvPr>
              <p14:cNvContentPartPr/>
              <p14:nvPr/>
            </p14:nvContentPartPr>
            <p14:xfrm>
              <a:off x="4222440" y="592200"/>
              <a:ext cx="3972240" cy="752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3223CF-0C18-4B92-BFBF-CF13CEA8D2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06240" y="576000"/>
                <a:ext cx="400464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652078-8273-093F-C72C-1E94C2967742}"/>
                  </a:ext>
                </a:extLst>
              </p14:cNvPr>
              <p14:cNvContentPartPr/>
              <p14:nvPr/>
            </p14:nvContentPartPr>
            <p14:xfrm>
              <a:off x="423360" y="1677600"/>
              <a:ext cx="1986480" cy="1788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652078-8273-093F-C72C-1E94C29677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1760" y="1661400"/>
                <a:ext cx="2024280" cy="18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A26F081-E5CC-114E-B899-31FB9F61E8AF}"/>
                  </a:ext>
                </a:extLst>
              </p14:cNvPr>
              <p14:cNvContentPartPr/>
              <p14:nvPr/>
            </p14:nvContentPartPr>
            <p14:xfrm>
              <a:off x="3470040" y="2545200"/>
              <a:ext cx="3264840" cy="2602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A26F081-E5CC-114E-B899-31FB9F61E8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3840" y="2529000"/>
                <a:ext cx="3297240" cy="26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247EE5E-2F30-2357-10D3-73C9931FA8F7}"/>
                  </a:ext>
                </a:extLst>
              </p14:cNvPr>
              <p14:cNvContentPartPr/>
              <p14:nvPr/>
            </p14:nvContentPartPr>
            <p14:xfrm>
              <a:off x="102960" y="4719960"/>
              <a:ext cx="7968240" cy="1402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247EE5E-2F30-2357-10D3-73C9931FA8F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760" y="4703760"/>
                <a:ext cx="8000640" cy="14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53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F01E1-C4D5-1D47-90FC-E146F08958AF}"/>
              </a:ext>
            </a:extLst>
          </p:cNvPr>
          <p:cNvSpPr txBox="1"/>
          <p:nvPr/>
        </p:nvSpPr>
        <p:spPr>
          <a:xfrm>
            <a:off x="165100" y="124060"/>
            <a:ext cx="321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Joint PDF of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6B029-62B2-3746-85D1-FA524B8EBBA2}"/>
              </a:ext>
            </a:extLst>
          </p:cNvPr>
          <p:cNvSpPr txBox="1"/>
          <p:nvPr/>
        </p:nvSpPr>
        <p:spPr>
          <a:xfrm>
            <a:off x="165100" y="178436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</a:t>
            </a:r>
            <a:r>
              <a:rPr lang="en-US" sz="2800" i="1" err="1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2800" i="1" baseline="-2500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65402-624F-0794-BDAD-3E729A1FDEAA}"/>
              </a:ext>
            </a:extLst>
          </p:cNvPr>
          <p:cNvSpPr txBox="1"/>
          <p:nvPr/>
        </p:nvSpPr>
        <p:spPr>
          <a:xfrm>
            <a:off x="1003300" y="935163"/>
            <a:ext cx="168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</a:t>
            </a:r>
            <a:r>
              <a:rPr lang="en-US" sz="2800" i="1">
                <a:latin typeface="Garamond"/>
                <a:cs typeface="Garamond"/>
              </a:rPr>
              <a:t> y</a:t>
            </a:r>
            <a:r>
              <a:rPr lang="en-US" sz="2800">
                <a:latin typeface="Garamond"/>
                <a:cs typeface="Garamond"/>
              </a:rPr>
              <a:t>) 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4E50D-28EB-5A60-8B0B-DA06CDDC167E}"/>
              </a:ext>
            </a:extLst>
          </p:cNvPr>
          <p:cNvSpPr txBox="1"/>
          <p:nvPr/>
        </p:nvSpPr>
        <p:spPr>
          <a:xfrm>
            <a:off x="2870200" y="647280"/>
            <a:ext cx="254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e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-</a:t>
            </a:r>
            <a:r>
              <a:rPr kumimoji="0" lang="en-US" sz="28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cs typeface="Franklin Gothic Medium"/>
              </a:rPr>
              <a:t>if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 0 &lt;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 &lt;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y</a:t>
            </a:r>
            <a:endParaRPr lang="en-US" i="1"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29A54-64A8-175B-91FF-06A5DE95C23B}"/>
              </a:ext>
            </a:extLst>
          </p:cNvPr>
          <p:cNvSpPr txBox="1"/>
          <p:nvPr/>
        </p:nvSpPr>
        <p:spPr>
          <a:xfrm>
            <a:off x="2870200" y="1196773"/>
            <a:ext cx="254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cs typeface="Franklin Gothic Medium"/>
              </a:rPr>
              <a:t>if not</a:t>
            </a:r>
            <a:endParaRPr lang="en-US" i="1">
              <a:latin typeface="Garamond" panose="02020404030301010803" pitchFamily="18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DFE5B79-25F9-7BB4-4361-7F403C676A09}"/>
              </a:ext>
            </a:extLst>
          </p:cNvPr>
          <p:cNvSpPr/>
          <p:nvPr/>
        </p:nvSpPr>
        <p:spPr>
          <a:xfrm>
            <a:off x="2705100" y="831404"/>
            <a:ext cx="146050" cy="783283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24BEC-7853-DC14-943C-AF2702EF4FA7}"/>
              </a:ext>
            </a:extLst>
          </p:cNvPr>
          <p:cNvSpPr txBox="1"/>
          <p:nvPr/>
        </p:nvSpPr>
        <p:spPr>
          <a:xfrm>
            <a:off x="165100" y="392620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</a:t>
            </a:r>
            <a:r>
              <a:rPr lang="en-US" sz="2800" i="1" err="1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2800" i="1" baseline="-2500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0024E1-1D82-7E98-8FB0-E82BC0960CCA}"/>
                  </a:ext>
                </a:extLst>
              </p14:cNvPr>
              <p14:cNvContentPartPr/>
              <p14:nvPr/>
            </p14:nvContentPartPr>
            <p14:xfrm>
              <a:off x="781200" y="2425680"/>
              <a:ext cx="8005320" cy="1007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0024E1-1D82-7E98-8FB0-E82BC0960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000" y="2409480"/>
                <a:ext cx="803772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83B66C-1A79-F4C8-BC2E-0A4733ED640B}"/>
                  </a:ext>
                </a:extLst>
              </p14:cNvPr>
              <p14:cNvContentPartPr/>
              <p14:nvPr/>
            </p14:nvContentPartPr>
            <p14:xfrm>
              <a:off x="793440" y="4555440"/>
              <a:ext cx="7754760" cy="1612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83B66C-1A79-F4C8-BC2E-0A4733ED64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240" y="4539240"/>
                <a:ext cx="7787160" cy="16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16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51400" y="1573826"/>
            <a:ext cx="3335867" cy="2049895"/>
            <a:chOff x="4851400" y="1573826"/>
            <a:chExt cx="3335867" cy="204989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851400" y="1573826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851400" y="3623721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858694" y="1573826"/>
              <a:ext cx="0" cy="2049895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94226" y="2329159"/>
              <a:ext cx="32893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1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5498113" y="144450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046192" y="1573826"/>
            <a:ext cx="2040256" cy="774346"/>
            <a:chOff x="5046192" y="1573826"/>
            <a:chExt cx="2040256" cy="774346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5484393" y="2303521"/>
              <a:ext cx="1602055" cy="1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197251" y="2253143"/>
              <a:ext cx="95029" cy="95029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492860" y="1573826"/>
              <a:ext cx="0" cy="721652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46192" y="1670626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>
                  <a:latin typeface="Garamond"/>
                  <a:cs typeface="Garamond"/>
                </a:rPr>
                <a:t>X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91193" y="1787809"/>
            <a:ext cx="1452798" cy="1012115"/>
            <a:chOff x="5691193" y="1787809"/>
            <a:chExt cx="1452798" cy="1012115"/>
          </a:xfrm>
        </p:grpSpPr>
        <p:sp>
          <p:nvSpPr>
            <p:cNvPr id="30" name="Arc 29"/>
            <p:cNvSpPr/>
            <p:nvPr/>
          </p:nvSpPr>
          <p:spPr>
            <a:xfrm>
              <a:off x="5691193" y="1787809"/>
              <a:ext cx="1012115" cy="1012115"/>
            </a:xfrm>
            <a:prstGeom prst="arc">
              <a:avLst>
                <a:gd name="adj1" fmla="val 19184655"/>
                <a:gd name="adj2" fmla="val 21568942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13418" y="1804743"/>
              <a:ext cx="530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>
                  <a:latin typeface="Symbol" charset="2"/>
                  <a:cs typeface="Symbol" charset="2"/>
                </a:rPr>
                <a:t>Q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7200" y="433682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04B747-45FC-E145-A64B-A74CAED39FF8}"/>
                  </a:ext>
                </a:extLst>
              </p14:cNvPr>
              <p14:cNvContentPartPr/>
              <p14:nvPr/>
            </p14:nvContentPartPr>
            <p14:xfrm>
              <a:off x="628920" y="1282680"/>
              <a:ext cx="6110280" cy="420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04B747-45FC-E145-A64B-A74CAED39F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20" y="1266480"/>
                <a:ext cx="6142680" cy="42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8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851400" y="1404486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Buffon’s needle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51400" y="3454381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98113" y="127516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92860" y="1404486"/>
            <a:ext cx="0" cy="72165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6192" y="1501286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>
                <a:latin typeface="Garamond"/>
                <a:cs typeface="Garamond"/>
              </a:rPr>
              <a:t>X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58694" y="1404486"/>
            <a:ext cx="0" cy="2049895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4226" y="2159819"/>
            <a:ext cx="32893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1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904517" y="965193"/>
            <a:ext cx="869548" cy="904679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63880" y="1171481"/>
            <a:ext cx="56647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l</a:t>
            </a:r>
            <a:r>
              <a:rPr lang="en-US" sz="240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/2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1417532"/>
            <a:ext cx="414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Event </a:t>
            </a:r>
            <a:r>
              <a:rPr lang="en-US" sz="2800" i="1">
                <a:latin typeface="Garamond"/>
                <a:cs typeface="Garamond"/>
              </a:rPr>
              <a:t>H</a:t>
            </a:r>
            <a:r>
              <a:rPr lang="en-US" sz="2800">
                <a:latin typeface="Garamond"/>
                <a:cs typeface="Garamond"/>
              </a:rPr>
              <a:t> :</a:t>
            </a:r>
            <a:endParaRPr lang="en-US" sz="2800">
              <a:latin typeface="Franklin Gothic Medium"/>
              <a:cs typeface="Franklin Gothic Medium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484393" y="2134181"/>
            <a:ext cx="1602055" cy="1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13418" y="1635403"/>
            <a:ext cx="53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>
                <a:latin typeface="Symbol" charset="2"/>
                <a:cs typeface="Symbol" charset="2"/>
              </a:rPr>
              <a:t>Q</a:t>
            </a:r>
          </a:p>
        </p:txBody>
      </p:sp>
      <p:sp>
        <p:nvSpPr>
          <p:cNvPr id="38" name="Arc 37"/>
          <p:cNvSpPr/>
          <p:nvPr/>
        </p:nvSpPr>
        <p:spPr>
          <a:xfrm>
            <a:off x="5691193" y="1618469"/>
            <a:ext cx="1012115" cy="1012115"/>
          </a:xfrm>
          <a:prstGeom prst="arc">
            <a:avLst>
              <a:gd name="adj1" fmla="val 19184655"/>
              <a:gd name="adj2" fmla="val 21568942"/>
            </a:avLst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990986" y="3926324"/>
            <a:ext cx="2938453" cy="2355908"/>
            <a:chOff x="4148074" y="2074270"/>
            <a:chExt cx="4018900" cy="3222163"/>
          </a:xfrm>
        </p:grpSpPr>
        <p:sp>
          <p:nvSpPr>
            <p:cNvPr id="31" name="Rectangle 30"/>
            <p:cNvSpPr/>
            <p:nvPr/>
          </p:nvSpPr>
          <p:spPr>
            <a:xfrm>
              <a:off x="4692649" y="2364661"/>
              <a:ext cx="3213099" cy="2366088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44071" y="4665017"/>
              <a:ext cx="550735" cy="63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Symbol" charset="2"/>
                  <a:cs typeface="Symbol" charset="2"/>
                </a:rPr>
                <a:t>q</a:t>
              </a:r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89749" y="3287110"/>
              <a:ext cx="502901" cy="631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sz="24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40244" y="4679948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83382" y="4665017"/>
              <a:ext cx="483592" cy="631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65000"/>
                    </a:schemeClr>
                  </a:solidFill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48074" y="2074270"/>
              <a:ext cx="594582" cy="631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½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87037" y="4434184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C81953-7760-C547-90F0-F7476391D6C4}"/>
                  </a:ext>
                </a:extLst>
              </p14:cNvPr>
              <p14:cNvContentPartPr/>
              <p14:nvPr/>
            </p14:nvContentPartPr>
            <p14:xfrm>
              <a:off x="615240" y="1282680"/>
              <a:ext cx="7250040" cy="457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C81953-7760-C547-90F0-F7476391D6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040" y="1266480"/>
                <a:ext cx="7282440" cy="46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CD13BD-F9E5-844F-86CF-08E922B6DA82}"/>
                  </a:ext>
                </a:extLst>
              </p14:cNvPr>
              <p14:cNvContentPartPr/>
              <p14:nvPr/>
            </p14:nvContentPartPr>
            <p14:xfrm>
              <a:off x="678240" y="1410120"/>
              <a:ext cx="3881880" cy="423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CD13BD-F9E5-844F-86CF-08E922B6DA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040" y="1393920"/>
                <a:ext cx="3914280" cy="42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3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Buffon’s needle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32862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Assume </a:t>
            </a:r>
            <a:r>
              <a:rPr lang="en-US" sz="2800" i="1">
                <a:latin typeface="Garamond"/>
                <a:cs typeface="Garamond"/>
              </a:rPr>
              <a:t>l</a:t>
            </a:r>
            <a:r>
              <a:rPr lang="en-US" sz="2800">
                <a:latin typeface="Garamond"/>
                <a:cs typeface="Garamond"/>
              </a:rPr>
              <a:t> ≤ 1 </a:t>
            </a:r>
            <a:r>
              <a:rPr lang="en-US" sz="2800">
                <a:latin typeface="Franklin Gothic Medium"/>
                <a:cs typeface="Franklin Gothic Medium"/>
              </a:rPr>
              <a:t>(short needle)</a:t>
            </a:r>
            <a:r>
              <a:rPr lang="en-US" sz="2800">
                <a:latin typeface="Garamond"/>
                <a:cs typeface="Garamond"/>
              </a:rPr>
              <a:t> </a:t>
            </a:r>
            <a:endParaRPr lang="en-US" sz="2800">
              <a:latin typeface="Franklin Gothic Medium"/>
              <a:cs typeface="Franklin Gothic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245" y="2303113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H</a:t>
            </a:r>
            <a:r>
              <a:rPr lang="en-US" sz="2800">
                <a:latin typeface="Garamond"/>
                <a:cs typeface="Garamond"/>
              </a:rPr>
              <a:t>) = </a:t>
            </a:r>
            <a:endParaRPr lang="en-US" sz="2800" i="1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A76618-E7EC-C44B-8D19-38C9F8E027DC}"/>
                  </a:ext>
                </a:extLst>
              </p14:cNvPr>
              <p14:cNvContentPartPr/>
              <p14:nvPr/>
            </p14:nvContentPartPr>
            <p14:xfrm>
              <a:off x="1529640" y="2068200"/>
              <a:ext cx="3351240" cy="400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A76618-E7EC-C44B-8D19-38C9F8E027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3440" y="2052000"/>
                <a:ext cx="3383640" cy="40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26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2613-DA72-6146-8BAE-BFA7EB9C9BF2}"/>
              </a:ext>
            </a:extLst>
          </p:cNvPr>
          <p:cNvSpPr txBox="1"/>
          <p:nvPr/>
        </p:nvSpPr>
        <p:spPr>
          <a:xfrm>
            <a:off x="1099375" y="2595552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|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 = </a:t>
            </a:r>
            <a:endParaRPr lang="en-US" sz="2800" i="1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AF459-6F26-2C48-96C1-89E18C9BB3B8}"/>
              </a:ext>
            </a:extLst>
          </p:cNvPr>
          <p:cNvSpPr txBox="1"/>
          <p:nvPr/>
        </p:nvSpPr>
        <p:spPr>
          <a:xfrm>
            <a:off x="3983981" y="2320903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 </a:t>
            </a:r>
            <a:endParaRPr lang="en-US" sz="2800" i="1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DB2F5-31A7-E446-BEB6-A28080FE9B1E}"/>
              </a:ext>
            </a:extLst>
          </p:cNvPr>
          <p:cNvSpPr txBox="1"/>
          <p:nvPr/>
        </p:nvSpPr>
        <p:spPr>
          <a:xfrm>
            <a:off x="4523143" y="2856823"/>
            <a:ext cx="1475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 </a:t>
            </a:r>
            <a:endParaRPr lang="en-US" sz="2800" i="1">
              <a:latin typeface="Garamond"/>
              <a:cs typeface="Garamond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406C3E-B5C9-4442-ACF4-297BA89E773A}"/>
              </a:ext>
            </a:extLst>
          </p:cNvPr>
          <p:cNvCxnSpPr/>
          <p:nvPr/>
        </p:nvCxnSpPr>
        <p:spPr>
          <a:xfrm>
            <a:off x="4066806" y="2856823"/>
            <a:ext cx="219429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6258327" cy="2531284"/>
            <a:chOff x="307573" y="1266016"/>
            <a:chExt cx="6258327" cy="25312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5578302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3053142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255979" cy="4709031"/>
            <a:chOff x="307573" y="1204554"/>
            <a:chExt cx="8255979" cy="47090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8E14FE-A45B-4D4E-8CC8-65608B465D3E}"/>
                </a:ext>
              </a:extLst>
            </p:cNvPr>
            <p:cNvSpPr/>
            <p:nvPr/>
          </p:nvSpPr>
          <p:spPr>
            <a:xfrm>
              <a:off x="987598" y="3797300"/>
              <a:ext cx="5578302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241053-F25F-7E4D-9E4E-33DC645FAE53}"/>
                </a:ext>
              </a:extLst>
            </p:cNvPr>
            <p:cNvSpPr/>
            <p:nvPr/>
          </p:nvSpPr>
          <p:spPr>
            <a:xfrm>
              <a:off x="6565900" y="3797300"/>
              <a:ext cx="1913144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3D18DF-A183-C04A-A31C-CA8C4C669A5E}"/>
                </a:ext>
              </a:extLst>
            </p:cNvPr>
            <p:cNvSpPr/>
            <p:nvPr/>
          </p:nvSpPr>
          <p:spPr>
            <a:xfrm>
              <a:off x="6565900" y="1981200"/>
              <a:ext cx="1913144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6447267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2613-DA72-6146-8BAE-BFA7EB9C9BF2}"/>
              </a:ext>
            </a:extLst>
          </p:cNvPr>
          <p:cNvSpPr txBox="1"/>
          <p:nvPr/>
        </p:nvSpPr>
        <p:spPr>
          <a:xfrm>
            <a:off x="1875750" y="4234571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≤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|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≤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 = </a:t>
            </a:r>
            <a:endParaRPr lang="en-US" sz="2800" i="1">
              <a:latin typeface="Garamond"/>
              <a:cs typeface="Garamon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8171471" cy="4347384"/>
            <a:chOff x="307573" y="1266016"/>
            <a:chExt cx="8171471" cy="43473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7491446" cy="36322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3053142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255979" cy="4709031"/>
            <a:chOff x="307573" y="1204554"/>
            <a:chExt cx="8255979" cy="47090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6447267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9A9C6A9-4A18-C641-ABDB-25C38E8844E6}"/>
              </a:ext>
            </a:extLst>
          </p:cNvPr>
          <p:cNvSpPr txBox="1"/>
          <p:nvPr/>
        </p:nvSpPr>
        <p:spPr>
          <a:xfrm>
            <a:off x="1875749" y="2786639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≤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| 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Garamond"/>
                <a:cs typeface="Garamond"/>
              </a:rPr>
              <a:t>) = </a:t>
            </a:r>
            <a:endParaRPr lang="en-US" sz="2800" i="1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0A9312-D516-8B47-9BCB-999E3C552EC9}"/>
                  </a:ext>
                </a:extLst>
              </p14:cNvPr>
              <p14:cNvContentPartPr/>
              <p14:nvPr/>
            </p14:nvContentPartPr>
            <p14:xfrm>
              <a:off x="4485600" y="2586240"/>
              <a:ext cx="2894760" cy="2466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0A9312-D516-8B47-9BCB-999E3C552E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9400" y="2570040"/>
                <a:ext cx="2927160" cy="24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774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DFC3D-1809-5A40-A022-FADD6B17156B}"/>
              </a:ext>
            </a:extLst>
          </p:cNvPr>
          <p:cNvSpPr txBox="1"/>
          <p:nvPr/>
        </p:nvSpPr>
        <p:spPr>
          <a:xfrm>
            <a:off x="469900" y="54346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Rain drops at a rate </a:t>
            </a:r>
            <a:r>
              <a:rPr lang="en-US" sz="3200">
                <a:latin typeface="Symbol" pitchFamily="2" charset="2"/>
                <a:cs typeface="Franklin Gothic Medium"/>
              </a:rPr>
              <a:t>l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=  1/sec</a:t>
            </a:r>
            <a:r>
              <a:rPr lang="en-US" sz="3200">
                <a:latin typeface="Franklin Gothic Medium"/>
                <a:cs typeface="Franklin Gothic Medium"/>
              </a:rPr>
              <a:t>. </a:t>
            </a:r>
            <a:endParaRPr lang="en-US" sz="320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567DD-1764-3643-A0B5-8204A4AC78CE}"/>
              </a:ext>
            </a:extLst>
          </p:cNvPr>
          <p:cNvSpPr txBox="1"/>
          <p:nvPr/>
        </p:nvSpPr>
        <p:spPr>
          <a:xfrm>
            <a:off x="469900" y="121450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You walk for 2 sec, no drop yet.</a:t>
            </a:r>
            <a:endParaRPr lang="en-US" sz="320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96568-684D-8B45-B185-9714AF0B9AEE}"/>
              </a:ext>
            </a:extLst>
          </p:cNvPr>
          <p:cNvSpPr txBox="1"/>
          <p:nvPr/>
        </p:nvSpPr>
        <p:spPr>
          <a:xfrm>
            <a:off x="469900" y="188554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What is the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arrival time</a:t>
            </a:r>
            <a:r>
              <a:rPr lang="en-US" sz="3200">
                <a:latin typeface="Franklin Gothic Medium"/>
                <a:cs typeface="Franklin Gothic Medium"/>
              </a:rPr>
              <a:t> of first drop?</a:t>
            </a:r>
            <a:endParaRPr lang="en-US" sz="3200">
              <a:latin typeface="Garamond" panose="02020404030301010803" pitchFamily="18" charset="0"/>
              <a:cs typeface="Franklin Gothic 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D2471-6BC4-3147-B054-E909536F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0E0F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5367" y="2984047"/>
            <a:ext cx="4829070" cy="3219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D3BA87-5E38-2641-872B-355AB730F3AC}"/>
              </a:ext>
            </a:extLst>
          </p:cNvPr>
          <p:cNvSpPr/>
          <p:nvPr/>
        </p:nvSpPr>
        <p:spPr>
          <a:xfrm>
            <a:off x="5075354" y="5265230"/>
            <a:ext cx="2601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Garamond" panose="02020404030301010803" pitchFamily="18" charset="0"/>
                <a:cs typeface="Franklin Gothic Medium"/>
              </a:rPr>
              <a:t>Exponential(</a:t>
            </a:r>
            <a:r>
              <a:rPr lang="en-US" sz="2400">
                <a:latin typeface="Symbol" pitchFamily="2" charset="2"/>
                <a:cs typeface="Franklin Gothic Medium"/>
              </a:rPr>
              <a:t>l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400">
                <a:latin typeface="Franklin Gothic Medium"/>
                <a:cs typeface="Franklin Gothic Medium"/>
              </a:rPr>
              <a:t>CDF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D23AB2-7C2D-B247-B45E-588CCA2F3CDF}"/>
                  </a:ext>
                </a:extLst>
              </p14:cNvPr>
              <p14:cNvContentPartPr/>
              <p14:nvPr/>
            </p14:nvContentPartPr>
            <p14:xfrm>
              <a:off x="575640" y="2635560"/>
              <a:ext cx="7166520" cy="4017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D23AB2-7C2D-B247-B45E-588CCA2F3C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440" y="2619360"/>
                <a:ext cx="7198920" cy="40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6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random variable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8907" y="1334118"/>
            <a:ext cx="137409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PDF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218" y="1334118"/>
            <a:ext cx="142058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Garamond"/>
              </a:rPr>
              <a:t>PMF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218" y="2079262"/>
            <a:ext cx="158378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>
                <a:latin typeface="Garamond"/>
                <a:cs typeface="Garamond"/>
              </a:rPr>
              <a:t>x ≤ a</a:t>
            </a:r>
            <a:r>
              <a:rPr lang="en-US" sz="2800" i="1">
                <a:latin typeface="Garamond"/>
                <a:cs typeface="Garamond"/>
              </a:rPr>
              <a:t>  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8108" y="2103670"/>
            <a:ext cx="1749197" cy="52322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>
                <a:latin typeface="Garamond"/>
                <a:cs typeface="Garamond"/>
              </a:rPr>
              <a:t>x ≤ a </a:t>
            </a:r>
            <a:r>
              <a:rPr lang="en-US" sz="2800" i="1">
                <a:latin typeface="Garamond"/>
                <a:cs typeface="Garamond"/>
              </a:rPr>
              <a:t> 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 i="1">
                <a:latin typeface="Garamond"/>
                <a:cs typeface="Garamond"/>
              </a:rPr>
              <a:t>dx</a:t>
            </a:r>
            <a:endParaRPr lang="en-US" sz="2800"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150" y="2733046"/>
            <a:ext cx="91080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218" y="2733046"/>
            <a:ext cx="13868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>
                <a:latin typeface="Garamond"/>
                <a:cs typeface="Garamond"/>
              </a:rPr>
              <a:t>x</a:t>
            </a:r>
            <a:r>
              <a:rPr lang="en-US" sz="2800" i="1">
                <a:latin typeface="Garamond"/>
                <a:cs typeface="Garamond"/>
              </a:rPr>
              <a:t> x 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8108" y="2733046"/>
            <a:ext cx="158248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>
                <a:latin typeface="Garamond"/>
                <a:cs typeface="Garamond"/>
              </a:rPr>
              <a:t>x</a:t>
            </a:r>
            <a:r>
              <a:rPr lang="en-US" sz="2800" i="1">
                <a:latin typeface="Garamond"/>
                <a:cs typeface="Garamond"/>
              </a:rPr>
              <a:t> x 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 i="1">
                <a:latin typeface="Garamond"/>
                <a:cs typeface="Garamond"/>
              </a:rPr>
              <a:t>dx</a:t>
            </a:r>
            <a:r>
              <a:rPr lang="en-US" sz="2800">
                <a:latin typeface="Garamond"/>
                <a:cs typeface="Garamond"/>
              </a:rPr>
              <a:t>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92150" y="1949450"/>
            <a:ext cx="7670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2150" y="3492118"/>
            <a:ext cx="76771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2150" y="2107208"/>
            <a:ext cx="143416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 ≤ a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DC255-3470-3E77-5E2A-32F3C67B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115" y="3829576"/>
            <a:ext cx="3349627" cy="2233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9BB6F0-588D-78D6-B712-626182B87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08" y="3833108"/>
            <a:ext cx="3344330" cy="2229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60F33-D6D7-17A1-9A4A-51D45FD97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2" r="9279"/>
          <a:stretch/>
        </p:blipFill>
        <p:spPr>
          <a:xfrm>
            <a:off x="6033980" y="3817903"/>
            <a:ext cx="2906819" cy="22447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7F3496-71B2-EE7B-5DFB-52EC01CFC42D}"/>
              </a:ext>
            </a:extLst>
          </p:cNvPr>
          <p:cNvSpPr txBox="1"/>
          <p:nvPr/>
        </p:nvSpPr>
        <p:spPr>
          <a:xfrm>
            <a:off x="6839716" y="5977605"/>
            <a:ext cx="1502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Garamond"/>
                <a:cs typeface="Garamond"/>
              </a:rPr>
              <a:t>Normal</a:t>
            </a:r>
            <a:endParaRPr 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1B0929-2553-729B-1857-6ADC55103009}"/>
              </a:ext>
            </a:extLst>
          </p:cNvPr>
          <p:cNvSpPr txBox="1"/>
          <p:nvPr/>
        </p:nvSpPr>
        <p:spPr>
          <a:xfrm>
            <a:off x="851902" y="5977260"/>
            <a:ext cx="1502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Garamond"/>
                <a:cs typeface="Garamond"/>
              </a:rPr>
              <a:t>Uniform</a:t>
            </a:r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AAC68F-01C4-65B1-9821-0F9C716961E4}"/>
              </a:ext>
            </a:extLst>
          </p:cNvPr>
          <p:cNvSpPr txBox="1"/>
          <p:nvPr/>
        </p:nvSpPr>
        <p:spPr>
          <a:xfrm>
            <a:off x="3287821" y="5977261"/>
            <a:ext cx="2572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Garamond"/>
                <a:cs typeface="Garamond"/>
              </a:rPr>
              <a:t>Exponential(</a:t>
            </a:r>
            <a:r>
              <a:rPr lang="en-US" sz="2400">
                <a:latin typeface="Symbol" pitchFamily="2" charset="2"/>
                <a:cs typeface="Garamond"/>
              </a:rPr>
              <a:t>l</a:t>
            </a:r>
            <a:r>
              <a:rPr lang="en-US" sz="2400">
                <a:latin typeface="Garamond"/>
                <a:cs typeface="Garamond"/>
              </a:rPr>
              <a:t>)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29FF10-6FFA-BF5A-CA6B-6B5DDAE3F076}"/>
                  </a:ext>
                </a:extLst>
              </p14:cNvPr>
              <p14:cNvContentPartPr/>
              <p14:nvPr/>
            </p14:nvContentPartPr>
            <p14:xfrm>
              <a:off x="847080" y="6360480"/>
              <a:ext cx="1961280" cy="329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29FF10-6FFA-BF5A-CA6B-6B5DDAE3F0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0880" y="6344280"/>
                <a:ext cx="1993680" cy="3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3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04950" y="889325"/>
            <a:ext cx="5892800" cy="597566"/>
            <a:chOff x="1504950" y="2097263"/>
            <a:chExt cx="5892800" cy="597566"/>
          </a:xfrm>
        </p:grpSpPr>
        <p:grpSp>
          <p:nvGrpSpPr>
            <p:cNvPr id="28" name="Group 27"/>
            <p:cNvGrpSpPr/>
            <p:nvPr/>
          </p:nvGrpSpPr>
          <p:grpSpPr>
            <a:xfrm>
              <a:off x="1504950" y="2345579"/>
              <a:ext cx="5892800" cy="349250"/>
              <a:chOff x="1504950" y="3251548"/>
              <a:chExt cx="5892800" cy="3492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504950" y="3600798"/>
                <a:ext cx="58928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04950" y="3251548"/>
                <a:ext cx="0" cy="3492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238" y="32515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7" name="Picture 36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9100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8" name="Picture 37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750" y="3251548"/>
                <a:ext cx="133350" cy="266700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84257" y="209726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solidFill>
                    <a:srgbClr val="FF9933"/>
                  </a:solidFill>
                  <a:latin typeface="Garamond"/>
                  <a:cs typeface="Garamond"/>
                </a:rPr>
                <a:t>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456C166-FFD8-1A46-A862-B66418EE893E}"/>
              </a:ext>
            </a:extLst>
          </p:cNvPr>
          <p:cNvSpPr txBox="1"/>
          <p:nvPr/>
        </p:nvSpPr>
        <p:spPr>
          <a:xfrm>
            <a:off x="469900" y="220510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Franklin Gothic Medium"/>
                <a:cs typeface="Franklin Gothic Medium"/>
              </a:rPr>
              <a:t>Memorylessness</a:t>
            </a:r>
            <a:r>
              <a:rPr lang="en-US" sz="3200">
                <a:latin typeface="Franklin Gothic Medium"/>
                <a:cs typeface="Franklin Gothic Medium"/>
              </a:rPr>
              <a:t> of 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Exponential(</a:t>
            </a:r>
            <a:r>
              <a:rPr lang="en-US" sz="3200">
                <a:latin typeface="Symbol" pitchFamily="2" charset="2"/>
                <a:cs typeface="Franklin Gothic Medium"/>
              </a:rPr>
              <a:t>l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>
                <a:latin typeface="Franklin Gothic Medium"/>
                <a:cs typeface="Franklin Gothic Medium"/>
              </a:rPr>
              <a:t>:</a:t>
            </a:r>
            <a:endParaRPr lang="en-US" sz="320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D4A5C5-B9A9-6743-B151-661E91C2A9DA}"/>
                  </a:ext>
                </a:extLst>
              </p14:cNvPr>
              <p14:cNvContentPartPr/>
              <p14:nvPr/>
            </p14:nvContentPartPr>
            <p14:xfrm>
              <a:off x="1311480" y="2865600"/>
              <a:ext cx="5785200" cy="136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D4A5C5-B9A9-6743-B151-661E91C2A9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5280" y="2849400"/>
                <a:ext cx="5817600" cy="14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780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22773" y="1244600"/>
            <a:ext cx="1806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latin typeface="Franklin Gothic Medium"/>
                <a:cs typeface="Franklin Gothic Medium"/>
              </a:rPr>
              <a:t>2760A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6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Alice arrives 8.10 - 8.30.</a:t>
            </a:r>
            <a:endParaRPr lang="en-US" sz="320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5EC7E-E3CC-EC4D-8D1F-5581AC6DA8C6}"/>
              </a:ext>
            </a:extLst>
          </p:cNvPr>
          <p:cNvSpPr txBox="1"/>
          <p:nvPr/>
        </p:nvSpPr>
        <p:spPr>
          <a:xfrm>
            <a:off x="3213100" y="1333500"/>
            <a:ext cx="538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Given she caught the first bus, what is her arrival time?</a:t>
            </a:r>
            <a:endParaRPr lang="en-US" sz="320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06C653-6981-F146-BC60-B0A9C84FB573}"/>
                  </a:ext>
                </a:extLst>
              </p14:cNvPr>
              <p14:cNvContentPartPr/>
              <p14:nvPr/>
            </p14:nvContentPartPr>
            <p14:xfrm>
              <a:off x="3297600" y="1792440"/>
              <a:ext cx="4806720" cy="444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06C653-6981-F146-BC60-B0A9C84FB5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1400" y="1776240"/>
                <a:ext cx="4839120" cy="44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14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D8EB-B0E5-E541-A445-298F3367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Conditioning a continuous RV on an event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AABC4-8728-6A49-8E1A-19E38C7DD32B}"/>
              </a:ext>
            </a:extLst>
          </p:cNvPr>
          <p:cNvSpPr txBox="1"/>
          <p:nvPr/>
        </p:nvSpPr>
        <p:spPr>
          <a:xfrm>
            <a:off x="1951950" y="1669171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</a:t>
            </a:r>
            <a:r>
              <a:rPr lang="en-US" sz="2800" baseline="-25000">
                <a:latin typeface="Garamond"/>
                <a:cs typeface="Garamond"/>
              </a:rPr>
              <a:t> | </a:t>
            </a:r>
            <a:r>
              <a:rPr lang="en-US" sz="2800" i="1" baseline="-25000">
                <a:latin typeface="Garamond"/>
                <a:cs typeface="Garamond"/>
              </a:rPr>
              <a:t>E 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= </a:t>
            </a:r>
            <a:endParaRPr lang="en-US" sz="2800" i="1"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9DE89-6DAF-554A-AECA-C09E0C871E99}"/>
              </a:ext>
            </a:extLst>
          </p:cNvPr>
          <p:cNvSpPr txBox="1"/>
          <p:nvPr/>
        </p:nvSpPr>
        <p:spPr>
          <a:xfrm>
            <a:off x="3553106" y="1433342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</a:t>
            </a:r>
            <a:endParaRPr lang="en-US" sz="2800" i="1">
              <a:latin typeface="Garamond"/>
              <a:cs typeface="Garamond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ACDDC1-DC1A-8748-AA23-9CE7CD8340B4}"/>
              </a:ext>
            </a:extLst>
          </p:cNvPr>
          <p:cNvCxnSpPr>
            <a:cxnSpLocks/>
          </p:cNvCxnSpPr>
          <p:nvPr/>
        </p:nvCxnSpPr>
        <p:spPr>
          <a:xfrm>
            <a:off x="3565806" y="1969262"/>
            <a:ext cx="76489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E5A595-69C0-FF44-B2FB-0FC974E652CC}"/>
              </a:ext>
            </a:extLst>
          </p:cNvPr>
          <p:cNvSpPr txBox="1"/>
          <p:nvPr/>
        </p:nvSpPr>
        <p:spPr>
          <a:xfrm>
            <a:off x="3540406" y="1951853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) </a:t>
            </a:r>
            <a:endParaRPr lang="en-US" sz="2800" i="1">
              <a:latin typeface="Garamond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62114-39B1-2A4C-9356-7EE53B2CD188}"/>
              </a:ext>
            </a:extLst>
          </p:cNvPr>
          <p:cNvSpPr txBox="1"/>
          <p:nvPr/>
        </p:nvSpPr>
        <p:spPr>
          <a:xfrm>
            <a:off x="4688696" y="1707652"/>
            <a:ext cx="2029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when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∈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6B9F5-2E66-BC44-9A36-80ECAC9A09BE}"/>
              </a:ext>
            </a:extLst>
          </p:cNvPr>
          <p:cNvSpPr txBox="1"/>
          <p:nvPr/>
        </p:nvSpPr>
        <p:spPr>
          <a:xfrm>
            <a:off x="469522" y="1707652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PDF: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E33B2-6FE3-844C-B367-6AAB3784DBD0}"/>
              </a:ext>
            </a:extLst>
          </p:cNvPr>
          <p:cNvSpPr txBox="1"/>
          <p:nvPr/>
        </p:nvSpPr>
        <p:spPr>
          <a:xfrm>
            <a:off x="457200" y="5708152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CDF: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E5CBB-FF07-384F-89A9-5CEFBD96120A}"/>
              </a:ext>
            </a:extLst>
          </p:cNvPr>
          <p:cNvSpPr txBox="1"/>
          <p:nvPr/>
        </p:nvSpPr>
        <p:spPr>
          <a:xfrm>
            <a:off x="1876739" y="5708152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 </a:t>
            </a:r>
            <a:r>
              <a:rPr lang="en-US" sz="2800">
                <a:latin typeface="Garamond"/>
                <a:cs typeface="Garamond"/>
              </a:rPr>
              <a:t>≤</a:t>
            </a:r>
            <a:r>
              <a:rPr lang="en-US" sz="2800" i="1">
                <a:latin typeface="Garamond"/>
                <a:cs typeface="Garamond"/>
              </a:rPr>
              <a:t> x | E</a:t>
            </a:r>
            <a:r>
              <a:rPr lang="en-US" sz="2800">
                <a:latin typeface="Garamond"/>
                <a:cs typeface="Garamond"/>
              </a:rPr>
              <a:t>) = </a:t>
            </a:r>
            <a:endParaRPr lang="en-US" sz="2800" i="1">
              <a:latin typeface="Garamond"/>
              <a:cs typeface="Garamond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7CB31E7-1630-DB4A-B376-9BD82FE64DD1}"/>
              </a:ext>
            </a:extLst>
          </p:cNvPr>
          <p:cNvSpPr/>
          <p:nvPr/>
        </p:nvSpPr>
        <p:spPr>
          <a:xfrm>
            <a:off x="1876739" y="2789959"/>
            <a:ext cx="4813300" cy="1251571"/>
          </a:xfrm>
          <a:custGeom>
            <a:avLst/>
            <a:gdLst>
              <a:gd name="connsiteX0" fmla="*/ 0 w 4813300"/>
              <a:gd name="connsiteY0" fmla="*/ 654671 h 1251571"/>
              <a:gd name="connsiteX1" fmla="*/ 1219200 w 4813300"/>
              <a:gd name="connsiteY1" fmla="*/ 6971 h 1251571"/>
              <a:gd name="connsiteX2" fmla="*/ 2870200 w 4813300"/>
              <a:gd name="connsiteY2" fmla="*/ 1022971 h 1251571"/>
              <a:gd name="connsiteX3" fmla="*/ 4076700 w 4813300"/>
              <a:gd name="connsiteY3" fmla="*/ 629271 h 1251571"/>
              <a:gd name="connsiteX4" fmla="*/ 4813300 w 4813300"/>
              <a:gd name="connsiteY4" fmla="*/ 1251571 h 12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300" h="1251571">
                <a:moveTo>
                  <a:pt x="0" y="654671"/>
                </a:moveTo>
                <a:cubicBezTo>
                  <a:pt x="370416" y="300129"/>
                  <a:pt x="740833" y="-54412"/>
                  <a:pt x="1219200" y="6971"/>
                </a:cubicBezTo>
                <a:cubicBezTo>
                  <a:pt x="1697567" y="68354"/>
                  <a:pt x="2393950" y="919254"/>
                  <a:pt x="2870200" y="1022971"/>
                </a:cubicBezTo>
                <a:cubicBezTo>
                  <a:pt x="3346450" y="1126688"/>
                  <a:pt x="3752850" y="591171"/>
                  <a:pt x="4076700" y="629271"/>
                </a:cubicBezTo>
                <a:cubicBezTo>
                  <a:pt x="4400550" y="667371"/>
                  <a:pt x="4690533" y="1141504"/>
                  <a:pt x="4813300" y="1251571"/>
                </a:cubicBezTo>
              </a:path>
            </a:pathLst>
          </a:cu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A044BD-7303-394D-9509-FED8F53C7575}"/>
              </a:ext>
            </a:extLst>
          </p:cNvPr>
          <p:cNvCxnSpPr/>
          <p:nvPr/>
        </p:nvCxnSpPr>
        <p:spPr>
          <a:xfrm>
            <a:off x="1876739" y="4864100"/>
            <a:ext cx="4841561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3D766B0-59A1-C546-ADA6-CC92221E2233}"/>
              </a:ext>
            </a:extLst>
          </p:cNvPr>
          <p:cNvSpPr txBox="1"/>
          <p:nvPr/>
        </p:nvSpPr>
        <p:spPr>
          <a:xfrm>
            <a:off x="6690039" y="3779920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</a:t>
            </a:r>
            <a:endParaRPr lang="en-US" sz="2800" i="1">
              <a:latin typeface="Garamond"/>
              <a:cs typeface="Garamond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FDEDCA-26A1-C742-9E19-4E1629CB818E}"/>
              </a:ext>
            </a:extLst>
          </p:cNvPr>
          <p:cNvCxnSpPr/>
          <p:nvPr/>
        </p:nvCxnSpPr>
        <p:spPr>
          <a:xfrm>
            <a:off x="2628900" y="4864100"/>
            <a:ext cx="1144512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AD2ECA-0F16-CA4C-9BD2-5BD2B633C051}"/>
              </a:ext>
            </a:extLst>
          </p:cNvPr>
          <p:cNvCxnSpPr>
            <a:cxnSpLocks/>
          </p:cNvCxnSpPr>
          <p:nvPr/>
        </p:nvCxnSpPr>
        <p:spPr>
          <a:xfrm>
            <a:off x="4491307" y="4864100"/>
            <a:ext cx="1784447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540E7A6-A18C-4E4A-B5AF-046EBE8BBD56}"/>
              </a:ext>
            </a:extLst>
          </p:cNvPr>
          <p:cNvSpPr/>
          <p:nvPr/>
        </p:nvSpPr>
        <p:spPr>
          <a:xfrm>
            <a:off x="5167766" y="4928829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F354C0-F455-294F-9F61-15AB43E5C160}"/>
              </a:ext>
            </a:extLst>
          </p:cNvPr>
          <p:cNvSpPr/>
          <p:nvPr/>
        </p:nvSpPr>
        <p:spPr>
          <a:xfrm>
            <a:off x="6732072" y="45897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0F9E7A-2794-6846-8012-AECF7537515E}"/>
                  </a:ext>
                </a:extLst>
              </p14:cNvPr>
              <p14:cNvContentPartPr/>
              <p14:nvPr/>
            </p14:nvContentPartPr>
            <p14:xfrm>
              <a:off x="1879560" y="2331360"/>
              <a:ext cx="5149800" cy="406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0F9E7A-2794-6846-8012-AECF753751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3360" y="2315160"/>
                <a:ext cx="5182200" cy="40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6820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22774" y="1244600"/>
            <a:ext cx="18065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latin typeface="Franklin Gothic Medium"/>
                <a:cs typeface="Franklin Gothic Medium"/>
              </a:rPr>
              <a:t>2760A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Arrival time is 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Uniform(10, 30)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5EC7E-E3CC-EC4D-8D1F-5581AC6DA8C6}"/>
              </a:ext>
            </a:extLst>
          </p:cNvPr>
          <p:cNvSpPr txBox="1"/>
          <p:nvPr/>
        </p:nvSpPr>
        <p:spPr>
          <a:xfrm>
            <a:off x="3213100" y="13335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Conditional </a:t>
            </a:r>
            <a:r>
              <a:rPr lang="en-GB" sz="3200">
                <a:latin typeface="Franklin Gothic Medium"/>
                <a:cs typeface="Franklin Gothic Medium"/>
              </a:rPr>
              <a:t>arrival</a:t>
            </a:r>
            <a:r>
              <a:rPr lang="en-US" sz="3200">
                <a:latin typeface="Franklin Gothic Medium"/>
                <a:cs typeface="Franklin Gothic Medium"/>
              </a:rPr>
              <a:t> time PDF:</a:t>
            </a:r>
            <a:endParaRPr lang="en-US" sz="320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D55BE6-8590-9348-ADCA-3AC35BF2E88B}"/>
                  </a:ext>
                </a:extLst>
              </p14:cNvPr>
              <p14:cNvContentPartPr/>
              <p14:nvPr/>
            </p14:nvContentPartPr>
            <p14:xfrm>
              <a:off x="764640" y="2668320"/>
              <a:ext cx="7565760" cy="225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D55BE6-8590-9348-ADCA-3AC35BF2E8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680" y="2646360"/>
                <a:ext cx="7603560" cy="22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16F799-2090-CE45-A777-9D855147ACB7}"/>
                  </a:ext>
                </a:extLst>
              </p14:cNvPr>
              <p14:cNvContentPartPr/>
              <p14:nvPr/>
            </p14:nvContentPartPr>
            <p14:xfrm>
              <a:off x="3371886" y="1983053"/>
              <a:ext cx="3811680" cy="1340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16F799-2090-CE45-A777-9D855147AC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5686" y="1966853"/>
                <a:ext cx="384408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9A6685-78FF-6040-986E-3F4ECBB9F4E2}"/>
                  </a:ext>
                </a:extLst>
              </p14:cNvPr>
              <p14:cNvContentPartPr/>
              <p14:nvPr/>
            </p14:nvContentPartPr>
            <p14:xfrm>
              <a:off x="3512279" y="5111467"/>
              <a:ext cx="3984480" cy="1571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9A6685-78FF-6040-986E-3F4ECBB9F4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6079" y="5095267"/>
                <a:ext cx="401688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5D8ACC3-C2D7-6B41-8499-CDAB39247AFB}"/>
                  </a:ext>
                </a:extLst>
              </p14:cNvPr>
              <p14:cNvContentPartPr/>
              <p14:nvPr/>
            </p14:nvContentPartPr>
            <p14:xfrm>
              <a:off x="744120" y="1891440"/>
              <a:ext cx="7943760" cy="308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5D8ACC3-C2D7-6B41-8499-CDAB39247A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7920" y="1875240"/>
                <a:ext cx="7976160" cy="31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297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4557724" cy="2531284"/>
            <a:chOff x="307573" y="1266016"/>
            <a:chExt cx="4557724" cy="25312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3877699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2121490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171471" cy="4709031"/>
            <a:chOff x="307573" y="1204554"/>
            <a:chExt cx="8171471" cy="47090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8E14FE-A45B-4D4E-8CC8-65608B465D3E}"/>
                </a:ext>
              </a:extLst>
            </p:cNvPr>
            <p:cNvSpPr/>
            <p:nvPr/>
          </p:nvSpPr>
          <p:spPr>
            <a:xfrm>
              <a:off x="987598" y="3797300"/>
              <a:ext cx="3877699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241053-F25F-7E4D-9E4E-33DC645FAE53}"/>
                </a:ext>
              </a:extLst>
            </p:cNvPr>
            <p:cNvSpPr/>
            <p:nvPr/>
          </p:nvSpPr>
          <p:spPr>
            <a:xfrm>
              <a:off x="4865297" y="3797300"/>
              <a:ext cx="3613747" cy="1816100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3D18DF-A183-C04A-A31C-CA8C4C669A5E}"/>
                </a:ext>
              </a:extLst>
            </p:cNvPr>
            <p:cNvSpPr/>
            <p:nvPr/>
          </p:nvSpPr>
          <p:spPr>
            <a:xfrm>
              <a:off x="4865298" y="1981200"/>
              <a:ext cx="3613746" cy="1816100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5636384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CE3870-94D5-9B47-99B7-52EFC7508EB4}"/>
              </a:ext>
            </a:extLst>
          </p:cNvPr>
          <p:cNvGrpSpPr/>
          <p:nvPr/>
        </p:nvGrpSpPr>
        <p:grpSpPr>
          <a:xfrm>
            <a:off x="2518348" y="3058508"/>
            <a:ext cx="4498317" cy="1423340"/>
            <a:chOff x="2172939" y="3496390"/>
            <a:chExt cx="4498317" cy="14233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507316-7DCE-CA49-B3E0-7D713155BE34}"/>
                </a:ext>
              </a:extLst>
            </p:cNvPr>
            <p:cNvSpPr/>
            <p:nvPr/>
          </p:nvSpPr>
          <p:spPr>
            <a:xfrm>
              <a:off x="2172939" y="3515933"/>
              <a:ext cx="4498317" cy="1403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DFCB5F1-FCEE-B543-88F6-B7EF9BE29393}"/>
                </a:ext>
              </a:extLst>
            </p:cNvPr>
            <p:cNvGrpSpPr/>
            <p:nvPr/>
          </p:nvGrpSpPr>
          <p:grpSpPr>
            <a:xfrm>
              <a:off x="2393440" y="3496390"/>
              <a:ext cx="4063317" cy="1388315"/>
              <a:chOff x="638872" y="2114839"/>
              <a:chExt cx="4063317" cy="1388315"/>
            </a:xfrm>
            <a:solidFill>
              <a:schemeClr val="bg1"/>
            </a:solidFill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B32613-DA72-6146-8BAE-BFA7EB9C9BF2}"/>
                  </a:ext>
                </a:extLst>
              </p:cNvPr>
              <p:cNvSpPr txBox="1"/>
              <p:nvPr/>
            </p:nvSpPr>
            <p:spPr>
              <a:xfrm>
                <a:off x="638872" y="2535882"/>
                <a:ext cx="2520242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err="1">
                    <a:highlight>
                      <a:srgbClr val="FFFFFF"/>
                    </a:highlight>
                    <a:latin typeface="Garamond"/>
                    <a:cs typeface="Garamond"/>
                  </a:rPr>
                  <a:t>f</a:t>
                </a:r>
                <a:r>
                  <a:rPr lang="en-US" sz="3600" i="1" baseline="-25000" err="1">
                    <a:highlight>
                      <a:srgbClr val="FFFFFF"/>
                    </a:highlight>
                    <a:latin typeface="Garamond"/>
                    <a:cs typeface="Garamond"/>
                  </a:rPr>
                  <a:t>Y</a:t>
                </a:r>
                <a:r>
                  <a:rPr lang="en-US" sz="3600" baseline="-25000" err="1">
                    <a:highlight>
                      <a:srgbClr val="FFFFFF"/>
                    </a:highlight>
                    <a:latin typeface="Garamond"/>
                    <a:cs typeface="Garamond"/>
                  </a:rPr>
                  <a:t>|</a:t>
                </a:r>
                <a:r>
                  <a:rPr lang="en-US" sz="3600" i="1" baseline="-25000" err="1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>
                    <a:highlight>
                      <a:srgbClr val="FFFFFF"/>
                    </a:highlight>
                    <a:latin typeface="Garamond"/>
                    <a:cs typeface="Garamond"/>
                  </a:rPr>
                  <a:t>(</a:t>
                </a:r>
                <a:r>
                  <a:rPr lang="en-US" sz="3600" i="1">
                    <a:highlight>
                      <a:srgbClr val="FFFFFF"/>
                    </a:highlight>
                    <a:latin typeface="Garamond"/>
                    <a:cs typeface="Garamond"/>
                  </a:rPr>
                  <a:t>y</a:t>
                </a:r>
                <a:r>
                  <a:rPr lang="en-US" sz="3600">
                    <a:highlight>
                      <a:srgbClr val="FFFFFF"/>
                    </a:highlight>
                    <a:latin typeface="Garamond"/>
                    <a:cs typeface="Garamond"/>
                  </a:rPr>
                  <a:t> | </a:t>
                </a:r>
                <a:r>
                  <a:rPr lang="en-US" sz="3600" i="1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>
                    <a:highlight>
                      <a:srgbClr val="FFFFFF"/>
                    </a:highlight>
                    <a:latin typeface="Garamond"/>
                    <a:cs typeface="Garamond"/>
                  </a:rPr>
                  <a:t>) = </a:t>
                </a:r>
                <a:endParaRPr lang="en-US" sz="3600" i="1">
                  <a:highlight>
                    <a:srgbClr val="FFFFFF"/>
                  </a:highlight>
                  <a:latin typeface="Garamond"/>
                  <a:cs typeface="Garamond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AF459-6F26-2C48-96C1-89E18C9BB3B8}"/>
                  </a:ext>
                </a:extLst>
              </p:cNvPr>
              <p:cNvSpPr txBox="1"/>
              <p:nvPr/>
            </p:nvSpPr>
            <p:spPr>
              <a:xfrm>
                <a:off x="3119705" y="2114839"/>
                <a:ext cx="1582484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i="1" err="1">
                    <a:highlight>
                      <a:srgbClr val="FFFFFF"/>
                    </a:highlight>
                    <a:latin typeface="Garamond"/>
                    <a:cs typeface="Garamond"/>
                  </a:rPr>
                  <a:t>f</a:t>
                </a:r>
                <a:r>
                  <a:rPr lang="en-US" sz="3600" i="1" baseline="-25000" err="1">
                    <a:highlight>
                      <a:srgbClr val="FFFFFF"/>
                    </a:highlight>
                    <a:latin typeface="Garamond"/>
                    <a:cs typeface="Garamond"/>
                  </a:rPr>
                  <a:t>XY</a:t>
                </a:r>
                <a:r>
                  <a:rPr lang="en-US" sz="3600">
                    <a:highlight>
                      <a:srgbClr val="FFFFFF"/>
                    </a:highlight>
                    <a:latin typeface="Garamond"/>
                    <a:cs typeface="Garamond"/>
                  </a:rPr>
                  <a:t>(</a:t>
                </a:r>
                <a:r>
                  <a:rPr lang="en-US" sz="3600" i="1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>
                    <a:highlight>
                      <a:srgbClr val="FFFFFF"/>
                    </a:highlight>
                    <a:latin typeface="Garamond"/>
                    <a:cs typeface="Garamond"/>
                  </a:rPr>
                  <a:t>, </a:t>
                </a:r>
                <a:r>
                  <a:rPr lang="en-US" sz="3600" i="1">
                    <a:highlight>
                      <a:srgbClr val="FFFFFF"/>
                    </a:highlight>
                    <a:latin typeface="Garamond"/>
                    <a:cs typeface="Garamond"/>
                  </a:rPr>
                  <a:t>y</a:t>
                </a:r>
                <a:r>
                  <a:rPr lang="en-US" sz="3600">
                    <a:highlight>
                      <a:srgbClr val="FFFFFF"/>
                    </a:highlight>
                    <a:latin typeface="Garamond"/>
                    <a:cs typeface="Garamond"/>
                  </a:rPr>
                  <a:t>)</a:t>
                </a:r>
                <a:endParaRPr lang="en-US" sz="3600" i="1">
                  <a:highlight>
                    <a:srgbClr val="FFFFFF"/>
                  </a:highlight>
                  <a:latin typeface="Garamond"/>
                  <a:cs typeface="Garamond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CDB2F5-31A7-E446-BEB6-A28080FE9B1E}"/>
                  </a:ext>
                </a:extLst>
              </p:cNvPr>
              <p:cNvSpPr txBox="1"/>
              <p:nvPr/>
            </p:nvSpPr>
            <p:spPr>
              <a:xfrm>
                <a:off x="3346169" y="2856823"/>
                <a:ext cx="1128835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i="1" err="1">
                    <a:highlight>
                      <a:srgbClr val="FFFFFF"/>
                    </a:highlight>
                    <a:latin typeface="Garamond"/>
                    <a:cs typeface="Garamond"/>
                  </a:rPr>
                  <a:t>f</a:t>
                </a:r>
                <a:r>
                  <a:rPr lang="en-US" sz="3600" i="1" baseline="-25000" err="1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>
                    <a:highlight>
                      <a:srgbClr val="FFFFFF"/>
                    </a:highlight>
                    <a:latin typeface="Garamond"/>
                    <a:cs typeface="Garamond"/>
                  </a:rPr>
                  <a:t>(</a:t>
                </a:r>
                <a:r>
                  <a:rPr lang="en-US" sz="3600" i="1">
                    <a:highlight>
                      <a:srgbClr val="FFFFFF"/>
                    </a:highlight>
                    <a:latin typeface="Garamond"/>
                    <a:cs typeface="Garamond"/>
                  </a:rPr>
                  <a:t>x</a:t>
                </a:r>
                <a:r>
                  <a:rPr lang="en-US" sz="3600">
                    <a:highlight>
                      <a:srgbClr val="FFFFFF"/>
                    </a:highlight>
                    <a:latin typeface="Garamond"/>
                    <a:cs typeface="Garamond"/>
                  </a:rPr>
                  <a:t>) </a:t>
                </a:r>
                <a:endParaRPr lang="en-US" sz="3600" i="1">
                  <a:highlight>
                    <a:srgbClr val="FFFFFF"/>
                  </a:highlight>
                  <a:latin typeface="Garamond"/>
                  <a:cs typeface="Garamond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4406C3E-B5C9-4442-ACF4-297BA89E7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1870" y="2869702"/>
                <a:ext cx="1580881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D787A4-5A3A-8940-94D9-51F5501F4528}"/>
                  </a:ext>
                </a:extLst>
              </p14:cNvPr>
              <p14:cNvContentPartPr/>
              <p14:nvPr/>
            </p14:nvContentPartPr>
            <p14:xfrm>
              <a:off x="1155960" y="2454480"/>
              <a:ext cx="7075800" cy="2722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D787A4-5A3A-8940-94D9-51F5501F45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760" y="2438280"/>
                <a:ext cx="7108200" cy="27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89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F01E1-C4D5-1D47-90FC-E146F08958AF}"/>
              </a:ext>
            </a:extLst>
          </p:cNvPr>
          <p:cNvSpPr txBox="1"/>
          <p:nvPr/>
        </p:nvSpPr>
        <p:spPr>
          <a:xfrm>
            <a:off x="165100" y="12406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Joint PDF of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Franklin Gothic Medium"/>
                <a:cs typeface="Franklin Gothic Medium"/>
              </a:rPr>
              <a:t> is uniform over unit circle.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6B029-62B2-3746-85D1-FA524B8EBBA2}"/>
              </a:ext>
            </a:extLst>
          </p:cNvPr>
          <p:cNvSpPr txBox="1"/>
          <p:nvPr/>
        </p:nvSpPr>
        <p:spPr>
          <a:xfrm>
            <a:off x="165100" y="62866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conditional PDF </a:t>
            </a:r>
            <a:r>
              <a:rPr lang="en-US" sz="2800" i="1" err="1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2800" i="1" baseline="-2500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baseline="-25000" err="1">
                <a:latin typeface="Garamond" panose="02020404030301010803" pitchFamily="18" charset="0"/>
                <a:cs typeface="Franklin Gothic Medium"/>
              </a:rPr>
              <a:t>|</a:t>
            </a:r>
            <a:r>
              <a:rPr lang="en-US" sz="2800" i="1" baseline="-2500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err="1">
                <a:latin typeface="Garamond" panose="02020404030301010803" pitchFamily="18" charset="0"/>
                <a:cs typeface="Franklin Gothic Medium"/>
              </a:rPr>
              <a:t>|</a:t>
            </a:r>
            <a:r>
              <a:rPr lang="en-US" sz="2800" i="1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46FFE9-015A-2847-AE53-C0B8DFD2DBAC}"/>
              </a:ext>
            </a:extLst>
          </p:cNvPr>
          <p:cNvSpPr/>
          <p:nvPr/>
        </p:nvSpPr>
        <p:spPr>
          <a:xfrm>
            <a:off x="386750" y="1558986"/>
            <a:ext cx="2070340" cy="20703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BFF450-8F70-33A5-DB12-3693C799A846}"/>
                  </a:ext>
                </a:extLst>
              </p14:cNvPr>
              <p14:cNvContentPartPr/>
              <p14:nvPr/>
            </p14:nvContentPartPr>
            <p14:xfrm>
              <a:off x="1677600" y="1270440"/>
              <a:ext cx="7335360" cy="4054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BFF450-8F70-33A5-DB12-3693C799A8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1400" y="1254240"/>
                <a:ext cx="7367760" cy="40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3856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F01E1-C4D5-1D47-90FC-E146F08958AF}"/>
              </a:ext>
            </a:extLst>
          </p:cNvPr>
          <p:cNvSpPr txBox="1"/>
          <p:nvPr/>
        </p:nvSpPr>
        <p:spPr>
          <a:xfrm>
            <a:off x="165100" y="124060"/>
            <a:ext cx="321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Joint PDF of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6B029-62B2-3746-85D1-FA524B8EBBA2}"/>
              </a:ext>
            </a:extLst>
          </p:cNvPr>
          <p:cNvSpPr txBox="1"/>
          <p:nvPr/>
        </p:nvSpPr>
        <p:spPr>
          <a:xfrm>
            <a:off x="165100" y="178436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are the conditional PDFs?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65402-624F-0794-BDAD-3E729A1FDEAA}"/>
              </a:ext>
            </a:extLst>
          </p:cNvPr>
          <p:cNvSpPr txBox="1"/>
          <p:nvPr/>
        </p:nvSpPr>
        <p:spPr>
          <a:xfrm>
            <a:off x="1003300" y="935163"/>
            <a:ext cx="168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</a:t>
            </a:r>
            <a:r>
              <a:rPr lang="en-US" sz="2800" i="1">
                <a:latin typeface="Garamond"/>
                <a:cs typeface="Garamond"/>
              </a:rPr>
              <a:t> y</a:t>
            </a:r>
            <a:r>
              <a:rPr lang="en-US" sz="2800">
                <a:latin typeface="Garamond"/>
                <a:cs typeface="Garamond"/>
              </a:rPr>
              <a:t>) 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4E50D-28EB-5A60-8B0B-DA06CDDC167E}"/>
              </a:ext>
            </a:extLst>
          </p:cNvPr>
          <p:cNvSpPr txBox="1"/>
          <p:nvPr/>
        </p:nvSpPr>
        <p:spPr>
          <a:xfrm>
            <a:off x="2870200" y="647280"/>
            <a:ext cx="254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e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-</a:t>
            </a:r>
            <a:r>
              <a:rPr kumimoji="0" lang="en-US" sz="28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cs typeface="Franklin Gothic Medium"/>
              </a:rPr>
              <a:t>if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 0 &lt;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 &lt;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y</a:t>
            </a:r>
            <a:endParaRPr lang="en-US" i="1"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29A54-64A8-175B-91FF-06A5DE95C23B}"/>
              </a:ext>
            </a:extLst>
          </p:cNvPr>
          <p:cNvSpPr txBox="1"/>
          <p:nvPr/>
        </p:nvSpPr>
        <p:spPr>
          <a:xfrm>
            <a:off x="2870200" y="1196773"/>
            <a:ext cx="254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cs typeface="Franklin Gothic Medium"/>
              </a:rPr>
              <a:t>if not</a:t>
            </a:r>
            <a:endParaRPr lang="en-US" i="1">
              <a:latin typeface="Garamond" panose="02020404030301010803" pitchFamily="18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DFE5B79-25F9-7BB4-4361-7F403C676A09}"/>
              </a:ext>
            </a:extLst>
          </p:cNvPr>
          <p:cNvSpPr/>
          <p:nvPr/>
        </p:nvSpPr>
        <p:spPr>
          <a:xfrm>
            <a:off x="2705100" y="831404"/>
            <a:ext cx="146050" cy="783283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D171A3-1899-4021-C93B-B44008B38531}"/>
                  </a:ext>
                </a:extLst>
              </p14:cNvPr>
              <p14:cNvContentPartPr/>
              <p14:nvPr/>
            </p14:nvContentPartPr>
            <p14:xfrm>
              <a:off x="489240" y="2405160"/>
              <a:ext cx="7125480" cy="3470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D171A3-1899-4021-C93B-B44008B385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040" y="2388960"/>
                <a:ext cx="7157880" cy="350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145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D4B1D-881D-2F45-8D99-FD3DDCD7278A}"/>
              </a:ext>
            </a:extLst>
          </p:cNvPr>
          <p:cNvSpPr txBox="1"/>
          <p:nvPr/>
        </p:nvSpPr>
        <p:spPr>
          <a:xfrm>
            <a:off x="457200" y="697245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Total probability theorem:</a:t>
            </a:r>
            <a:endParaRPr lang="en-US" sz="3200" i="1">
              <a:latin typeface="Garamond"/>
              <a:cs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227DA-F345-CD40-BAAA-D2D52303D6B9}"/>
              </a:ext>
            </a:extLst>
          </p:cNvPr>
          <p:cNvSpPr txBox="1"/>
          <p:nvPr/>
        </p:nvSpPr>
        <p:spPr>
          <a:xfrm>
            <a:off x="457200" y="3265041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Total expectation theorem:</a:t>
            </a:r>
            <a:endParaRPr lang="en-US" sz="3200" i="1"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6D261-E63E-8442-9A38-83A3F371ADE7}"/>
              </a:ext>
            </a:extLst>
          </p:cNvPr>
          <p:cNvSpPr txBox="1"/>
          <p:nvPr/>
        </p:nvSpPr>
        <p:spPr>
          <a:xfrm>
            <a:off x="1289152" y="1629540"/>
            <a:ext cx="404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=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</a:t>
            </a:r>
            <a:r>
              <a:rPr lang="en-US" sz="2800" baseline="-25000" err="1">
                <a:latin typeface="Garamond"/>
                <a:cs typeface="Garamond"/>
              </a:rPr>
              <a:t>|</a:t>
            </a:r>
            <a:r>
              <a:rPr lang="en-US" sz="2800" i="1" baseline="-25000" err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 | y</a:t>
            </a:r>
            <a:r>
              <a:rPr lang="en-US" sz="2800">
                <a:latin typeface="Garamond"/>
                <a:cs typeface="Garamond"/>
              </a:rPr>
              <a:t>) </a:t>
            </a:r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>
                <a:latin typeface="Garamond"/>
                <a:cs typeface="Garamond"/>
              </a:rPr>
              <a:t>  </a:t>
            </a:r>
            <a:endParaRPr lang="en-US" sz="2800" i="1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C778F-8136-E342-94D1-50F49B407B3F}"/>
              </a:ext>
            </a:extLst>
          </p:cNvPr>
          <p:cNvSpPr txBox="1"/>
          <p:nvPr/>
        </p:nvSpPr>
        <p:spPr>
          <a:xfrm>
            <a:off x="1289152" y="2394301"/>
            <a:ext cx="404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=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∫ </a:t>
            </a:r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</a:t>
            </a:r>
            <a:r>
              <a:rPr lang="en-US" sz="2800" baseline="-25000" err="1">
                <a:latin typeface="Garamond"/>
                <a:cs typeface="Garamond"/>
              </a:rPr>
              <a:t>|</a:t>
            </a:r>
            <a:r>
              <a:rPr lang="en-US" sz="2800" i="1" baseline="-25000" err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 | y</a:t>
            </a:r>
            <a:r>
              <a:rPr lang="en-US" sz="2800">
                <a:latin typeface="Garamond"/>
                <a:cs typeface="Garamond"/>
              </a:rPr>
              <a:t>) </a:t>
            </a:r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 </a:t>
            </a:r>
            <a:r>
              <a:rPr lang="en-US" sz="2800" i="1" err="1">
                <a:latin typeface="Garamond"/>
                <a:cs typeface="Garamond"/>
              </a:rPr>
              <a:t>dy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>
                <a:latin typeface="Garamond"/>
                <a:cs typeface="Garamond"/>
              </a:rPr>
              <a:t>  </a:t>
            </a:r>
            <a:endParaRPr lang="en-US" sz="2800" i="1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10113-9679-F34F-ABEC-11D451C52FD2}"/>
              </a:ext>
            </a:extLst>
          </p:cNvPr>
          <p:cNvSpPr txBox="1"/>
          <p:nvPr/>
        </p:nvSpPr>
        <p:spPr>
          <a:xfrm>
            <a:off x="5759553" y="1598762"/>
            <a:ext cx="206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>
                <a:latin typeface="Franklin Gothic Medium"/>
                <a:cs typeface="Garamond"/>
              </a:rPr>
              <a:t>discrete</a:t>
            </a:r>
            <a:endParaRPr lang="en-US" sz="3200"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03A90-D5DA-3344-AA81-49127DF2072A}"/>
              </a:ext>
            </a:extLst>
          </p:cNvPr>
          <p:cNvSpPr txBox="1"/>
          <p:nvPr/>
        </p:nvSpPr>
        <p:spPr>
          <a:xfrm>
            <a:off x="5759552" y="2332746"/>
            <a:ext cx="254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>
                <a:latin typeface="Franklin Gothic Medium"/>
                <a:cs typeface="Garamond"/>
              </a:rPr>
              <a:t>continuous</a:t>
            </a:r>
            <a:endParaRPr lang="en-US" sz="3200">
              <a:latin typeface="Garamond"/>
              <a:cs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037DF-B274-3144-B5BA-E00ADDB7CB2C}"/>
              </a:ext>
            </a:extLst>
          </p:cNvPr>
          <p:cNvSpPr txBox="1"/>
          <p:nvPr/>
        </p:nvSpPr>
        <p:spPr>
          <a:xfrm>
            <a:off x="1289152" y="4347340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] =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 | Y = y</a:t>
            </a:r>
            <a:r>
              <a:rPr lang="en-US" sz="2800">
                <a:latin typeface="Garamond"/>
                <a:cs typeface="Garamond"/>
              </a:rPr>
              <a:t>] </a:t>
            </a:r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>
                <a:latin typeface="Garamond"/>
                <a:cs typeface="Garamond"/>
              </a:rPr>
              <a:t>  </a:t>
            </a:r>
            <a:endParaRPr lang="en-US" sz="2800" i="1">
              <a:latin typeface="Garamond"/>
              <a:cs typeface="Garamo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FBD1A-FBDB-914C-8B52-8BC42216AE0D}"/>
              </a:ext>
            </a:extLst>
          </p:cNvPr>
          <p:cNvSpPr txBox="1"/>
          <p:nvPr/>
        </p:nvSpPr>
        <p:spPr>
          <a:xfrm>
            <a:off x="1289152" y="5112101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] =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∫ </a:t>
            </a:r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 | Y = y</a:t>
            </a:r>
            <a:r>
              <a:rPr lang="en-US" sz="2800">
                <a:latin typeface="Garamond"/>
                <a:cs typeface="Garamond"/>
              </a:rPr>
              <a:t>] </a:t>
            </a:r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 </a:t>
            </a:r>
            <a:r>
              <a:rPr lang="en-US" sz="2800" i="1" err="1">
                <a:latin typeface="Garamond"/>
                <a:cs typeface="Garamond"/>
              </a:rPr>
              <a:t>dy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>
                <a:latin typeface="Garamond"/>
                <a:cs typeface="Garamond"/>
              </a:rPr>
              <a:t>  </a:t>
            </a:r>
            <a:endParaRPr lang="en-US" sz="2800" i="1"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1CDC5-2329-B045-99FE-902097DB793C}"/>
              </a:ext>
            </a:extLst>
          </p:cNvPr>
          <p:cNvSpPr txBox="1"/>
          <p:nvPr/>
        </p:nvSpPr>
        <p:spPr>
          <a:xfrm>
            <a:off x="5759553" y="4347340"/>
            <a:ext cx="206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>
                <a:latin typeface="Franklin Gothic Medium"/>
                <a:cs typeface="Garamond"/>
              </a:rPr>
              <a:t>discrete</a:t>
            </a:r>
            <a:endParaRPr lang="en-US" sz="3200">
              <a:latin typeface="Garamond"/>
              <a:cs typeface="Garamon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8234F-8F2C-424E-88DF-D4F67CEAE13B}"/>
              </a:ext>
            </a:extLst>
          </p:cNvPr>
          <p:cNvSpPr txBox="1"/>
          <p:nvPr/>
        </p:nvSpPr>
        <p:spPr>
          <a:xfrm>
            <a:off x="5759552" y="5081324"/>
            <a:ext cx="254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>
                <a:latin typeface="Franklin Gothic Medium"/>
                <a:cs typeface="Garamond"/>
              </a:rPr>
              <a:t>continuous</a:t>
            </a:r>
            <a:endParaRPr lang="en-US" sz="32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34599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22774" y="1244600"/>
            <a:ext cx="1806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Franklin Gothic Medium"/>
                <a:cs typeface="Franklin Gothic Medium"/>
              </a:rPr>
              <a:t>2</a:t>
            </a:r>
            <a:r>
              <a:rPr lang="en-GB" sz="4400" dirty="0">
                <a:latin typeface="Franklin Gothic Medium"/>
                <a:cs typeface="Franklin Gothic Medium"/>
              </a:rPr>
              <a:t>76</a:t>
            </a:r>
            <a:r>
              <a:rPr lang="en-US" sz="4400" dirty="0">
                <a:latin typeface="Franklin Gothic Medium"/>
                <a:cs typeface="Franklin Gothic Medium"/>
              </a:rPr>
              <a:t>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Arrival time is 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Uniform(10, 30)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71D03-E941-4C4E-8558-7F776205CE56}"/>
              </a:ext>
            </a:extLst>
          </p:cNvPr>
          <p:cNvSpPr txBox="1"/>
          <p:nvPr/>
        </p:nvSpPr>
        <p:spPr>
          <a:xfrm>
            <a:off x="3213100" y="1560443"/>
            <a:ext cx="575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Unconditional waiting time PDF:</a:t>
            </a:r>
            <a:endParaRPr lang="en-US" sz="320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65413C-BCC8-4741-94FE-EFB4F91BC667}"/>
                  </a:ext>
                </a:extLst>
              </p14:cNvPr>
              <p14:cNvContentPartPr/>
              <p14:nvPr/>
            </p14:nvContentPartPr>
            <p14:xfrm>
              <a:off x="2536920" y="2335320"/>
              <a:ext cx="160560" cy="69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65413C-BCC8-4741-94FE-EFB4F91BC6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0720" y="2319120"/>
                <a:ext cx="19296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60475C-5BF1-F642-BCB6-0DE05F21EF27}"/>
                  </a:ext>
                </a:extLst>
              </p14:cNvPr>
              <p14:cNvContentPartPr/>
              <p14:nvPr/>
            </p14:nvContentPartPr>
            <p14:xfrm>
              <a:off x="718171" y="1092150"/>
              <a:ext cx="8210880" cy="57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60475C-5BF1-F642-BCB6-0DE05F21EF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971" y="1075950"/>
                <a:ext cx="8243280" cy="57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126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22774" y="1244600"/>
            <a:ext cx="1806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latin typeface="Franklin Gothic Medium"/>
                <a:cs typeface="Franklin Gothic Medium"/>
              </a:rPr>
              <a:t>2760A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Arrival time is 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Uniform(10, 30)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71D03-E941-4C4E-8558-7F776205CE56}"/>
              </a:ext>
            </a:extLst>
          </p:cNvPr>
          <p:cNvSpPr txBox="1"/>
          <p:nvPr/>
        </p:nvSpPr>
        <p:spPr>
          <a:xfrm>
            <a:off x="3213100" y="1560443"/>
            <a:ext cx="575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Expected waiting time:</a:t>
            </a:r>
            <a:endParaRPr lang="en-US" sz="320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9D14F9-3DF3-A750-AA79-26B408F82E5D}"/>
                  </a:ext>
                </a:extLst>
              </p14:cNvPr>
              <p14:cNvContentPartPr/>
              <p14:nvPr/>
            </p14:nvContentPartPr>
            <p14:xfrm>
              <a:off x="3056920" y="2468383"/>
              <a:ext cx="5604480" cy="118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9D14F9-3DF3-A750-AA79-26B408F82E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0720" y="2452183"/>
                <a:ext cx="563688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2D868B-918C-6A76-9EB3-0E4B6AD071A1}"/>
                  </a:ext>
                </a:extLst>
              </p14:cNvPr>
              <p14:cNvContentPartPr/>
              <p14:nvPr/>
            </p14:nvContentPartPr>
            <p14:xfrm>
              <a:off x="3979800" y="3124800"/>
              <a:ext cx="4983480" cy="2105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2D868B-918C-6A76-9EB3-0E4B6AD071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3600" y="3108600"/>
                <a:ext cx="5015880" cy="21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820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664C-82C1-ECB9-3761-E9E8CE40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latin typeface="Garamond" panose="02020404030301010803" pitchFamily="18" charset="0"/>
              </a:rPr>
              <a:t>Uniform(</a:t>
            </a:r>
            <a:r>
              <a:rPr lang="en-US" i="1">
                <a:latin typeface="Garamond" panose="02020404030301010803" pitchFamily="18" charset="0"/>
              </a:rPr>
              <a:t>a</a:t>
            </a:r>
            <a:r>
              <a:rPr lang="en-US">
                <a:latin typeface="Garamond" panose="02020404030301010803" pitchFamily="18" charset="0"/>
              </a:rPr>
              <a:t>, </a:t>
            </a:r>
            <a:r>
              <a:rPr lang="en-US" i="1">
                <a:latin typeface="Garamond" panose="02020404030301010803" pitchFamily="18" charset="0"/>
              </a:rPr>
              <a:t>b</a:t>
            </a:r>
            <a:r>
              <a:rPr lang="en-US">
                <a:latin typeface="Garamond" panose="02020404030301010803" pitchFamily="18" charset="0"/>
              </a:rPr>
              <a:t>)</a:t>
            </a:r>
            <a:r>
              <a:rPr lang="en-US"/>
              <a:t> random variable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46FD5A-B004-87A5-1633-7DDCC6FF8259}"/>
                  </a:ext>
                </a:extLst>
              </p14:cNvPr>
              <p14:cNvContentPartPr/>
              <p14:nvPr/>
            </p14:nvContentPartPr>
            <p14:xfrm>
              <a:off x="600840" y="1266840"/>
              <a:ext cx="3564360" cy="194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46FD5A-B004-87A5-1633-7DDCC6FF82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640" y="1250640"/>
                <a:ext cx="3596760" cy="19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9B0230-5E2B-726F-3C5D-EFC21046F603}"/>
                  </a:ext>
                </a:extLst>
              </p14:cNvPr>
              <p14:cNvContentPartPr/>
              <p14:nvPr/>
            </p14:nvContentPartPr>
            <p14:xfrm>
              <a:off x="686520" y="2080440"/>
              <a:ext cx="8026200" cy="3861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9B0230-5E2B-726F-3C5D-EFC21046F6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320" y="2064240"/>
                <a:ext cx="8058600" cy="38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018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78EB-14CE-ED49-8424-9A00E33F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</a:t>
            </a:r>
            <a:r>
              <a:rPr lang="en-US" err="1"/>
              <a:t>Normals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B6388-B264-834A-B5B0-ED1194A9E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6" t="12356" r="8716" b="2839"/>
          <a:stretch/>
        </p:blipFill>
        <p:spPr>
          <a:xfrm>
            <a:off x="3467819" y="2409201"/>
            <a:ext cx="5676181" cy="4252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00F062-6A03-2B41-8206-B09D56B2C1B2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>
                <a:latin typeface="Franklin Gothic Medium"/>
                <a:cs typeface="Franklin Gothic Medium"/>
              </a:rPr>
              <a:t>,</a:t>
            </a:r>
            <a:r>
              <a:rPr lang="en-US" sz="3200">
                <a:latin typeface="Franklin Gothic Medium"/>
                <a:cs typeface="Franklin Gothic Medium"/>
              </a:rPr>
              <a:t>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>
                <a:latin typeface="Franklin Gothic Medium"/>
                <a:cs typeface="Franklin Gothic Medium"/>
              </a:rPr>
              <a:t> are 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Normal</a:t>
            </a:r>
            <a:endParaRPr lang="en-US" sz="3200" i="1">
              <a:latin typeface="Garamond" panose="02020404030301010803" pitchFamily="18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474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E6A4-3433-BA49-BD95-36535E6C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Bayes’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EBB1B-7573-8B46-BA1F-1DA1C325B120}"/>
              </a:ext>
            </a:extLst>
          </p:cNvPr>
          <p:cNvSpPr txBox="1"/>
          <p:nvPr/>
        </p:nvSpPr>
        <p:spPr>
          <a:xfrm>
            <a:off x="1651458" y="1944727"/>
            <a:ext cx="300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err="1">
                <a:latin typeface="Garamond"/>
                <a:cs typeface="Garamond"/>
              </a:rPr>
              <a:t>f</a:t>
            </a:r>
            <a:r>
              <a:rPr lang="en-US" sz="3600" i="1" baseline="-25000" err="1">
                <a:latin typeface="Garamond"/>
                <a:cs typeface="Garamond"/>
              </a:rPr>
              <a:t>Y</a:t>
            </a:r>
            <a:r>
              <a:rPr lang="en-US" sz="3600" i="1" baseline="-25000">
                <a:latin typeface="Garamond"/>
                <a:cs typeface="Garamond"/>
              </a:rPr>
              <a:t> | X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y </a:t>
            </a:r>
            <a:r>
              <a:rPr lang="en-US" sz="3600">
                <a:latin typeface="Garamond"/>
                <a:cs typeface="Garamond"/>
              </a:rPr>
              <a:t>|</a:t>
            </a:r>
            <a:r>
              <a:rPr lang="en-US" sz="3600" i="1">
                <a:latin typeface="Garamond"/>
                <a:cs typeface="Garamond"/>
              </a:rPr>
              <a:t> x</a:t>
            </a:r>
            <a:r>
              <a:rPr lang="en-US" sz="3600">
                <a:latin typeface="Garamond"/>
                <a:cs typeface="Garamond"/>
              </a:rPr>
              <a:t>) =</a:t>
            </a:r>
            <a:endParaRPr lang="en-US" sz="3600" i="1">
              <a:latin typeface="Garamond"/>
              <a:cs typeface="Garamon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4A7BD-8A38-F547-9F7C-B4674629438C}"/>
              </a:ext>
            </a:extLst>
          </p:cNvPr>
          <p:cNvSpPr/>
          <p:nvPr/>
        </p:nvSpPr>
        <p:spPr>
          <a:xfrm>
            <a:off x="4278529" y="1537313"/>
            <a:ext cx="282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baseline="-2500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600" i="1" baseline="-25000" err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>
                <a:solidFill>
                  <a:prstClr val="black"/>
                </a:solidFill>
                <a:latin typeface="Garamond"/>
                <a:cs typeface="Garamond"/>
              </a:rPr>
              <a:t>x | y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i="1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err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B49B0-8447-CB4E-8CEF-EFDDA5E81F98}"/>
              </a:ext>
            </a:extLst>
          </p:cNvPr>
          <p:cNvSpPr/>
          <p:nvPr/>
        </p:nvSpPr>
        <p:spPr>
          <a:xfrm>
            <a:off x="5181821" y="2228037"/>
            <a:ext cx="1013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EF6333-0261-294A-B1C6-FAC2FB0CB07D}"/>
              </a:ext>
            </a:extLst>
          </p:cNvPr>
          <p:cNvCxnSpPr>
            <a:cxnSpLocks/>
          </p:cNvCxnSpPr>
          <p:nvPr/>
        </p:nvCxnSpPr>
        <p:spPr>
          <a:xfrm>
            <a:off x="4278529" y="2257599"/>
            <a:ext cx="282000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118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Cell Tower">
            <a:extLst>
              <a:ext uri="{FF2B5EF4-FFF2-40B4-BE49-F238E27FC236}">
                <a16:creationId xmlns:a16="http://schemas.microsoft.com/office/drawing/2014/main" id="{79451C36-33B9-1447-A4B5-557CA0A0F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233" y="165100"/>
            <a:ext cx="1438978" cy="143897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9468B62F-CE82-334D-85BE-3BE321988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5788" y="165100"/>
            <a:ext cx="1506354" cy="15063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B96725-C6D1-6B44-BFC4-D1825BB02779}"/>
              </a:ext>
            </a:extLst>
          </p:cNvPr>
          <p:cNvCxnSpPr>
            <a:cxnSpLocks/>
          </p:cNvCxnSpPr>
          <p:nvPr/>
        </p:nvCxnSpPr>
        <p:spPr>
          <a:xfrm>
            <a:off x="3335153" y="866944"/>
            <a:ext cx="2473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820AFB-2C5B-F340-8914-95D69632832B}"/>
              </a:ext>
            </a:extLst>
          </p:cNvPr>
          <p:cNvSpPr txBox="1"/>
          <p:nvPr/>
        </p:nvSpPr>
        <p:spPr>
          <a:xfrm>
            <a:off x="1506071" y="1604078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= 1</a:t>
            </a:r>
            <a:r>
              <a:rPr lang="en-US" sz="2800">
                <a:latin typeface="Franklin Gothic Medium" panose="020B0603020102020204" pitchFamily="34" charset="0"/>
                <a:cs typeface="Franklin Gothic Medium"/>
              </a:rPr>
              <a:t> or 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915B0-7DA4-034E-927C-B2A86F7119ED}"/>
              </a:ext>
            </a:extLst>
          </p:cNvPr>
          <p:cNvSpPr txBox="1"/>
          <p:nvPr/>
        </p:nvSpPr>
        <p:spPr>
          <a:xfrm>
            <a:off x="5808846" y="1689046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5165E-DC2B-9F44-8754-F363B5D0E511}"/>
              </a:ext>
            </a:extLst>
          </p:cNvPr>
          <p:cNvSpPr txBox="1"/>
          <p:nvPr/>
        </p:nvSpPr>
        <p:spPr>
          <a:xfrm>
            <a:off x="234695" y="2583336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= 1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| Y = 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 = </a:t>
            </a:r>
          </a:p>
        </p:txBody>
      </p:sp>
    </p:spTree>
    <p:extLst>
      <p:ext uri="{BB962C8B-B14F-4D97-AF65-F5344CB8AC3E}">
        <p14:creationId xmlns:p14="http://schemas.microsoft.com/office/powerpoint/2010/main" val="14940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two variables review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399B54-519D-CE4D-A9AF-7BFACCFD6ACC}"/>
              </a:ext>
            </a:extLst>
          </p:cNvPr>
          <p:cNvSpPr/>
          <p:nvPr/>
        </p:nvSpPr>
        <p:spPr>
          <a:xfrm>
            <a:off x="474130" y="48763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AEDE9-14DB-3944-8E9F-2B88F3604B5B}"/>
              </a:ext>
            </a:extLst>
          </p:cNvPr>
          <p:cNvSpPr/>
          <p:nvPr/>
        </p:nvSpPr>
        <p:spPr>
          <a:xfrm>
            <a:off x="457201" y="29885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2E7906-06FA-514B-A6C7-73F8F49210FA}"/>
              </a:ext>
            </a:extLst>
          </p:cNvPr>
          <p:cNvSpPr txBox="1"/>
          <p:nvPr/>
        </p:nvSpPr>
        <p:spPr>
          <a:xfrm>
            <a:off x="474130" y="127131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joint PMF </a:t>
            </a:r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</a:t>
            </a:r>
            <a:r>
              <a:rPr lang="en-US" sz="2800" i="1">
                <a:latin typeface="Garamond"/>
                <a:cs typeface="Garamond"/>
              </a:rPr>
              <a:t> y</a:t>
            </a:r>
            <a:r>
              <a:rPr lang="en-US" sz="2800">
                <a:latin typeface="Garamond"/>
                <a:cs typeface="Garamond"/>
              </a:rPr>
              <a:t>) =</a:t>
            </a:r>
            <a:r>
              <a:rPr lang="en-US" sz="2800" i="1">
                <a:latin typeface="Garamond"/>
                <a:cs typeface="Garamond"/>
              </a:rPr>
              <a:t> 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A0B54-9A49-8E40-A13F-F413561A11F1}"/>
              </a:ext>
            </a:extLst>
          </p:cNvPr>
          <p:cNvSpPr txBox="1"/>
          <p:nvPr/>
        </p:nvSpPr>
        <p:spPr>
          <a:xfrm>
            <a:off x="457200" y="2263397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Probability of 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C4721D-7793-7149-97C9-BF4514F71212}"/>
              </a:ext>
            </a:extLst>
          </p:cNvPr>
          <p:cNvCxnSpPr/>
          <p:nvPr/>
        </p:nvCxnSpPr>
        <p:spPr>
          <a:xfrm>
            <a:off x="457200" y="20446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33D6CE-F068-C24F-BEA9-07169506540C}"/>
              </a:ext>
            </a:extLst>
          </p:cNvPr>
          <p:cNvCxnSpPr/>
          <p:nvPr/>
        </p:nvCxnSpPr>
        <p:spPr>
          <a:xfrm>
            <a:off x="457200" y="29885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EDA12A-99BD-3045-B63F-3DAE96DF175A}"/>
              </a:ext>
            </a:extLst>
          </p:cNvPr>
          <p:cNvCxnSpPr/>
          <p:nvPr/>
        </p:nvCxnSpPr>
        <p:spPr>
          <a:xfrm>
            <a:off x="457200" y="39324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DC45D0-1435-E240-9FCD-0F92BBB35CF7}"/>
              </a:ext>
            </a:extLst>
          </p:cNvPr>
          <p:cNvCxnSpPr/>
          <p:nvPr/>
        </p:nvCxnSpPr>
        <p:spPr>
          <a:xfrm>
            <a:off x="457200" y="48763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C7210E-12E0-144D-B665-60232026750D}"/>
              </a:ext>
            </a:extLst>
          </p:cNvPr>
          <p:cNvCxnSpPr/>
          <p:nvPr/>
        </p:nvCxnSpPr>
        <p:spPr>
          <a:xfrm>
            <a:off x="457200" y="58201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B69B9B-9C62-9049-A9FC-4571ACD91D1E}"/>
                  </a:ext>
                </a:extLst>
              </p14:cNvPr>
              <p14:cNvContentPartPr/>
              <p14:nvPr/>
            </p14:nvContentPartPr>
            <p14:xfrm>
              <a:off x="3915720" y="2249280"/>
              <a:ext cx="4103640" cy="353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B69B9B-9C62-9049-A9FC-4571ACD91D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520" y="2233080"/>
                <a:ext cx="4136040" cy="356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1F6478-44AE-674B-A94C-9B428BBC657A}"/>
                  </a:ext>
                </a:extLst>
              </p14:cNvPr>
              <p14:cNvContentPartPr/>
              <p14:nvPr/>
            </p14:nvContentPartPr>
            <p14:xfrm>
              <a:off x="3803040" y="2318760"/>
              <a:ext cx="1930320" cy="344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1F6478-44AE-674B-A94C-9B428BBC65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6840" y="2302560"/>
                <a:ext cx="1962720" cy="34794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79FEDF3-E5F3-8886-6BA3-88899BA7F6F1}"/>
              </a:ext>
            </a:extLst>
          </p:cNvPr>
          <p:cNvSpPr txBox="1"/>
          <p:nvPr/>
        </p:nvSpPr>
        <p:spPr>
          <a:xfrm>
            <a:off x="457200" y="322040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Marginals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5C521-0323-3F44-14F3-01F2EB30C5F6}"/>
              </a:ext>
            </a:extLst>
          </p:cNvPr>
          <p:cNvSpPr txBox="1"/>
          <p:nvPr/>
        </p:nvSpPr>
        <p:spPr>
          <a:xfrm>
            <a:off x="457200" y="5088691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Expectation of </a:t>
            </a:r>
            <a:r>
              <a:rPr lang="en-US" sz="2400" i="1">
                <a:latin typeface="Garamond"/>
                <a:cs typeface="Garamond"/>
              </a:rPr>
              <a:t>Z</a:t>
            </a:r>
            <a:r>
              <a:rPr lang="en-US" sz="2400">
                <a:latin typeface="Garamond"/>
                <a:cs typeface="Garamond"/>
              </a:rPr>
              <a:t> = </a:t>
            </a:r>
            <a:r>
              <a:rPr lang="en-US" sz="2400" i="1">
                <a:latin typeface="Garamond"/>
                <a:cs typeface="Garamond"/>
              </a:rPr>
              <a:t>g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X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 i="1">
                <a:latin typeface="Garamond"/>
                <a:cs typeface="Garamond"/>
              </a:rPr>
              <a:t>Y</a:t>
            </a:r>
            <a:r>
              <a:rPr lang="en-US" sz="240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23372-8C91-6E90-16CF-4000A2164CAB}"/>
              </a:ext>
            </a:extLst>
          </p:cNvPr>
          <p:cNvSpPr txBox="1"/>
          <p:nvPr/>
        </p:nvSpPr>
        <p:spPr>
          <a:xfrm>
            <a:off x="457200" y="416020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588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random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 pair of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continuous</a:t>
            </a:r>
            <a:r>
              <a:rPr lang="en-US" sz="2800">
                <a:latin typeface="Franklin Gothic Medium"/>
                <a:cs typeface="Franklin Gothic Medium"/>
              </a:rPr>
              <a:t> random variables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,</a:t>
            </a:r>
            <a:r>
              <a:rPr lang="en-US" sz="280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Y </a:t>
            </a:r>
            <a:r>
              <a:rPr lang="en-US" sz="2800">
                <a:latin typeface="Franklin Gothic Medium"/>
                <a:cs typeface="Franklin Gothic Medium"/>
              </a:rPr>
              <a:t>can be specified either by their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joint CDF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218" y="2373290"/>
            <a:ext cx="420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 i="1" baseline="-25000">
                <a:latin typeface="Garamond"/>
                <a:cs typeface="Garamond"/>
              </a:rPr>
              <a:t>XY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</a:t>
            </a:r>
            <a:r>
              <a:rPr lang="en-US" sz="2800" i="1">
                <a:latin typeface="Garamond"/>
                <a:cs typeface="Garamond"/>
              </a:rPr>
              <a:t> y</a:t>
            </a:r>
            <a:r>
              <a:rPr lang="en-US" sz="2800">
                <a:latin typeface="Garamond"/>
                <a:cs typeface="Garamond"/>
              </a:rPr>
              <a:t>) =</a:t>
            </a:r>
            <a:r>
              <a:rPr lang="en-US" sz="2800" i="1">
                <a:latin typeface="Garamond"/>
                <a:cs typeface="Garamond"/>
              </a:rPr>
              <a:t> 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≤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≤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880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or by their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joint 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950" y="4114318"/>
            <a:ext cx="133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</a:t>
            </a:r>
            <a:r>
              <a:rPr lang="en-US" sz="2800" i="1">
                <a:latin typeface="Garamond"/>
                <a:cs typeface="Garamond"/>
              </a:rPr>
              <a:t> y</a:t>
            </a:r>
            <a:r>
              <a:rPr lang="en-US" sz="2800">
                <a:latin typeface="Garamond"/>
                <a:cs typeface="Garamond"/>
              </a:rPr>
              <a:t>)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37304" y="3967008"/>
            <a:ext cx="2743932" cy="906740"/>
            <a:chOff x="3889752" y="3967008"/>
            <a:chExt cx="2743932" cy="906740"/>
          </a:xfrm>
        </p:grpSpPr>
        <p:grpSp>
          <p:nvGrpSpPr>
            <p:cNvPr id="17" name="Group 16"/>
            <p:cNvGrpSpPr/>
            <p:nvPr/>
          </p:nvGrpSpPr>
          <p:grpSpPr>
            <a:xfrm>
              <a:off x="4270405" y="3967008"/>
              <a:ext cx="588428" cy="906740"/>
              <a:chOff x="4270405" y="3967008"/>
              <a:chExt cx="588428" cy="9067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70405" y="4350528"/>
                <a:ext cx="588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>
                    <a:solidFill>
                      <a:prstClr val="black"/>
                    </a:solidFill>
                    <a:latin typeface="Garamond"/>
                    <a:cs typeface="Garamond"/>
                  </a:rPr>
                  <a:t>∂x</a:t>
                </a:r>
                <a:endParaRPr lang="en-US" sz="280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889752" y="4166716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2051" y="4152418"/>
              <a:ext cx="14316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i="1" baseline="-25000">
                  <a:solidFill>
                    <a:prstClr val="black"/>
                  </a:solidFill>
                  <a:latin typeface="Garamond"/>
                  <a:cs typeface="Garamond"/>
                </a:rPr>
                <a:t>XY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 y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748243" y="3967008"/>
              <a:ext cx="511484" cy="906740"/>
              <a:chOff x="4308877" y="3967008"/>
              <a:chExt cx="511484" cy="9067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308877" y="4350528"/>
                <a:ext cx="5114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>
                    <a:solidFill>
                      <a:prstClr val="black"/>
                    </a:solidFill>
                    <a:latin typeface="Garamond"/>
                    <a:cs typeface="Garamond"/>
                  </a:rPr>
                  <a:t>∂y</a:t>
                </a:r>
                <a:endParaRPr lang="en-US" sz="280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2537304" y="4873748"/>
            <a:ext cx="5918654" cy="1046440"/>
            <a:chOff x="2491020" y="5233778"/>
            <a:chExt cx="5427430" cy="1046440"/>
          </a:xfrm>
        </p:grpSpPr>
        <p:sp>
          <p:nvSpPr>
            <p:cNvPr id="24" name="TextBox 23"/>
            <p:cNvSpPr txBox="1"/>
            <p:nvPr/>
          </p:nvSpPr>
          <p:spPr>
            <a:xfrm>
              <a:off x="2491020" y="5521532"/>
              <a:ext cx="3888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6544" y="5233778"/>
              <a:ext cx="45619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x </a:t>
              </a:r>
              <a:r>
                <a:rPr lang="en-US" sz="2800">
                  <a:latin typeface="Garamond"/>
                  <a:cs typeface="Garamond"/>
                </a:rPr>
                <a:t>&lt;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 ≤ </a:t>
              </a:r>
              <a:r>
                <a:rPr lang="en-US" sz="2800" i="1">
                  <a:latin typeface="Garamond"/>
                  <a:cs typeface="Garamond"/>
                </a:rPr>
                <a:t>x + </a:t>
              </a:r>
              <a:r>
                <a:rPr lang="en-US" sz="2800" i="1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2800">
                  <a:latin typeface="Garamond"/>
                  <a:cs typeface="Garamond"/>
                </a:rPr>
                <a:t>, </a:t>
              </a:r>
              <a:r>
                <a:rPr lang="en-US" sz="2800" i="1">
                  <a:latin typeface="Garamond"/>
                  <a:cs typeface="Garamond"/>
                </a:rPr>
                <a:t>y </a:t>
              </a:r>
              <a:r>
                <a:rPr lang="en-US" sz="2800">
                  <a:latin typeface="Garamond"/>
                  <a:cs typeface="Garamond"/>
                </a:rPr>
                <a:t>&lt;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>
                  <a:latin typeface="Garamond"/>
                  <a:cs typeface="Garamond"/>
                </a:rPr>
                <a:t>Y</a:t>
              </a:r>
              <a:r>
                <a:rPr lang="en-US" sz="2800">
                  <a:latin typeface="Garamond"/>
                  <a:cs typeface="Garamond"/>
                </a:rPr>
                <a:t> ≤ </a:t>
              </a:r>
              <a:r>
                <a:rPr lang="en-US" sz="2800" i="1">
                  <a:latin typeface="Garamond"/>
                  <a:cs typeface="Garamond"/>
                </a:rPr>
                <a:t>y + </a:t>
              </a:r>
              <a:r>
                <a:rPr lang="en-US" sz="2800" i="1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55415" y="5756998"/>
              <a:ext cx="5221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ed</a:t>
              </a:r>
              <a:endParaRPr lang="en-US" sz="280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25492" y="5495388"/>
              <a:ext cx="63350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err="1">
                  <a:latin typeface="Garamond"/>
                  <a:cs typeface="Garamond"/>
                </a:rPr>
                <a:t>lim</a:t>
              </a:r>
              <a:endParaRPr lang="en-US" sz="2800">
                <a:latin typeface="Garamond"/>
                <a:cs typeface="Garamond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03449" y="5783142"/>
              <a:ext cx="412866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776603" y="5836868"/>
              <a:ext cx="898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16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1600" i="1">
                  <a:solidFill>
                    <a:prstClr val="black"/>
                  </a:solidFill>
                  <a:latin typeface="Symbol" charset="2"/>
                  <a:cs typeface="Symbol" charset="2"/>
                </a:rPr>
                <a:t>d </a:t>
              </a:r>
              <a:r>
                <a:rPr lang="en-US" sz="1600">
                  <a:latin typeface="Garamond"/>
                  <a:cs typeface="Garamond"/>
                </a:rPr>
                <a:t>→ 0</a:t>
              </a:r>
              <a:endParaRPr lang="en-US" sz="160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5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8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Rain drops at a rate of 1 drop/sec. Let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and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Franklin Gothic Medium"/>
                <a:cs typeface="Franklin Gothic Medium"/>
              </a:rPr>
              <a:t> be the arrival times of the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first </a:t>
            </a:r>
            <a:r>
              <a:rPr lang="en-US" sz="2800">
                <a:latin typeface="Franklin Gothic Medium"/>
                <a:cs typeface="Franklin Gothic Medium"/>
              </a:rPr>
              <a:t>and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second</a:t>
            </a:r>
            <a:r>
              <a:rPr lang="en-US" sz="2800">
                <a:latin typeface="Franklin Gothic Medium"/>
                <a:cs typeface="Franklin Gothic Medium"/>
              </a:rPr>
              <a:t> raindrop.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54600" y="2539782"/>
            <a:ext cx="3632200" cy="3724459"/>
            <a:chOff x="5054600" y="2421234"/>
            <a:chExt cx="3632200" cy="3724459"/>
          </a:xfrm>
        </p:grpSpPr>
        <p:pic>
          <p:nvPicPr>
            <p:cNvPr id="11" name="Picture 10" descr="raindroppd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9" t="12842" r="10562" b="7881"/>
            <a:stretch/>
          </p:blipFill>
          <p:spPr>
            <a:xfrm>
              <a:off x="5054600" y="2421234"/>
              <a:ext cx="3632200" cy="30607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54600" y="5447818"/>
              <a:ext cx="8963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>
                  <a:latin typeface="Garamond"/>
                  <a:cs typeface="Garamond"/>
                </a:rPr>
                <a:t>f</a:t>
              </a:r>
              <a:r>
                <a:rPr lang="en-US" sz="2400">
                  <a:latin typeface="Garamond"/>
                  <a:cs typeface="Garamond"/>
                </a:rPr>
                <a:t>(</a:t>
              </a:r>
              <a:r>
                <a:rPr lang="en-US" sz="2400" i="1">
                  <a:latin typeface="Garamond"/>
                  <a:cs typeface="Garamond"/>
                </a:rPr>
                <a:t>x</a:t>
              </a:r>
              <a:r>
                <a:rPr lang="en-US" sz="2400">
                  <a:latin typeface="Garamond"/>
                  <a:cs typeface="Garamond"/>
                </a:rPr>
                <a:t>,</a:t>
              </a:r>
              <a:r>
                <a:rPr lang="en-US" sz="2400" i="1">
                  <a:latin typeface="Garamond"/>
                  <a:cs typeface="Garamond"/>
                </a:rPr>
                <a:t> y</a:t>
              </a:r>
              <a:r>
                <a:rPr lang="en-US" sz="2400">
                  <a:latin typeface="Garamond"/>
                  <a:cs typeface="Garamond"/>
                </a:rPr>
                <a:t>)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36400" y="5370358"/>
              <a:ext cx="2252709" cy="775335"/>
              <a:chOff x="3906846" y="4036858"/>
              <a:chExt cx="2252709" cy="77533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303825" y="4036858"/>
                <a:ext cx="521588" cy="775335"/>
                <a:chOff x="4303825" y="4036858"/>
                <a:chExt cx="521588" cy="77533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303825" y="4350528"/>
                  <a:ext cx="52158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∂x</a:t>
                  </a:r>
                  <a:endParaRPr lang="en-US" sz="240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3906846" y="4166716"/>
                <a:ext cx="389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>
                    <a:latin typeface="Garamond"/>
                    <a:cs typeface="Garamond"/>
                  </a:rPr>
                  <a:t>=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02051" y="4152418"/>
                <a:ext cx="9575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40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400" i="1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400">
                    <a:solidFill>
                      <a:prstClr val="black"/>
                    </a:solidFill>
                    <a:latin typeface="Garamond"/>
                    <a:cs typeface="Garamond"/>
                  </a:rPr>
                  <a:t>,</a:t>
                </a:r>
                <a:r>
                  <a:rPr lang="en-US" sz="2400" i="1">
                    <a:solidFill>
                      <a:prstClr val="black"/>
                    </a:solidFill>
                    <a:latin typeface="Garamond"/>
                    <a:cs typeface="Garamond"/>
                  </a:rPr>
                  <a:t> y</a:t>
                </a:r>
                <a:r>
                  <a:rPr lang="en-US" sz="240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endParaRPr lang="en-US" sz="240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768839" y="4036858"/>
                <a:ext cx="470292" cy="775335"/>
                <a:chOff x="4329473" y="4036858"/>
                <a:chExt cx="470292" cy="775335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329473" y="4350528"/>
                  <a:ext cx="4702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∂y</a:t>
                  </a:r>
                  <a:endParaRPr lang="en-US" sz="240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oup 2"/>
          <p:cNvGrpSpPr/>
          <p:nvPr/>
        </p:nvGrpSpPr>
        <p:grpSpPr>
          <a:xfrm>
            <a:off x="524934" y="2539781"/>
            <a:ext cx="3513011" cy="3471567"/>
            <a:chOff x="457200" y="2421233"/>
            <a:chExt cx="3513011" cy="3471567"/>
          </a:xfrm>
        </p:grpSpPr>
        <p:sp>
          <p:nvSpPr>
            <p:cNvPr id="14" name="TextBox 13"/>
            <p:cNvSpPr txBox="1"/>
            <p:nvPr/>
          </p:nvSpPr>
          <p:spPr>
            <a:xfrm>
              <a:off x="765397" y="5431135"/>
              <a:ext cx="3204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>
                  <a:latin typeface="Garamond"/>
                  <a:cs typeface="Garamond"/>
                </a:rPr>
                <a:t>F</a:t>
              </a:r>
              <a:r>
                <a:rPr lang="en-US" sz="2400">
                  <a:latin typeface="Garamond"/>
                  <a:cs typeface="Garamond"/>
                </a:rPr>
                <a:t>(</a:t>
              </a:r>
              <a:r>
                <a:rPr lang="en-US" sz="2400" i="1">
                  <a:latin typeface="Garamond"/>
                  <a:cs typeface="Garamond"/>
                </a:rPr>
                <a:t>x</a:t>
              </a:r>
              <a:r>
                <a:rPr lang="en-US" sz="2400">
                  <a:latin typeface="Garamond"/>
                  <a:cs typeface="Garamond"/>
                </a:rPr>
                <a:t>,</a:t>
              </a:r>
              <a:r>
                <a:rPr lang="en-US" sz="2400" i="1">
                  <a:latin typeface="Garamond"/>
                  <a:cs typeface="Garamond"/>
                </a:rPr>
                <a:t> y</a:t>
              </a:r>
              <a:r>
                <a:rPr lang="en-US" sz="2400">
                  <a:latin typeface="Garamond"/>
                  <a:cs typeface="Garamond"/>
                </a:rPr>
                <a:t>) =</a:t>
              </a:r>
              <a:r>
                <a:rPr lang="en-US" sz="2400" i="1">
                  <a:latin typeface="Garamond"/>
                  <a:cs typeface="Garamond"/>
                </a:rPr>
                <a:t> P</a:t>
              </a:r>
              <a:r>
                <a:rPr lang="en-US" sz="2400">
                  <a:latin typeface="Garamond"/>
                  <a:cs typeface="Garamond"/>
                </a:rPr>
                <a:t>(</a:t>
              </a:r>
              <a:r>
                <a:rPr lang="en-US" sz="2400" i="1">
                  <a:latin typeface="Garamond"/>
                  <a:cs typeface="Garamond"/>
                </a:rPr>
                <a:t>X</a:t>
              </a:r>
              <a:r>
                <a:rPr lang="en-US" sz="2400">
                  <a:latin typeface="Garamond"/>
                  <a:cs typeface="Garamond"/>
                </a:rPr>
                <a:t> ≤ </a:t>
              </a:r>
              <a:r>
                <a:rPr lang="en-US" sz="2400" i="1">
                  <a:latin typeface="Garamond"/>
                  <a:cs typeface="Garamond"/>
                </a:rPr>
                <a:t>x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 i="1">
                  <a:latin typeface="Garamond"/>
                  <a:cs typeface="Garamond"/>
                </a:rPr>
                <a:t>Y</a:t>
              </a:r>
              <a:r>
                <a:rPr lang="en-US" sz="2400">
                  <a:latin typeface="Garamond"/>
                  <a:cs typeface="Garamond"/>
                </a:rPr>
                <a:t> ≤ </a:t>
              </a:r>
              <a:r>
                <a:rPr lang="en-US" sz="2400" i="1">
                  <a:latin typeface="Garamond"/>
                  <a:cs typeface="Garamond"/>
                </a:rPr>
                <a:t>y</a:t>
              </a:r>
              <a:r>
                <a:rPr lang="en-US" sz="2400">
                  <a:latin typeface="Garamond"/>
                  <a:cs typeface="Garamond"/>
                </a:rPr>
                <a:t>)</a:t>
              </a:r>
            </a:p>
          </p:txBody>
        </p:sp>
        <p:pic>
          <p:nvPicPr>
            <p:cNvPr id="27" name="Picture 26" descr="raindropcdf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9086" r="11608" b="10686"/>
            <a:stretch/>
          </p:blipFill>
          <p:spPr>
            <a:xfrm>
              <a:off x="457200" y="2421233"/>
              <a:ext cx="3513011" cy="300990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04950" y="1424163"/>
            <a:ext cx="5892800" cy="597566"/>
            <a:chOff x="1504950" y="2097263"/>
            <a:chExt cx="5892800" cy="597566"/>
          </a:xfrm>
        </p:grpSpPr>
        <p:grpSp>
          <p:nvGrpSpPr>
            <p:cNvPr id="28" name="Group 27"/>
            <p:cNvGrpSpPr/>
            <p:nvPr/>
          </p:nvGrpSpPr>
          <p:grpSpPr>
            <a:xfrm>
              <a:off x="1504950" y="2345579"/>
              <a:ext cx="5892800" cy="349250"/>
              <a:chOff x="1504950" y="3251548"/>
              <a:chExt cx="5892800" cy="3492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504950" y="3600798"/>
                <a:ext cx="58928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04950" y="3251548"/>
                <a:ext cx="0" cy="3492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5184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6" name="Picture 35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238" y="32515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7" name="Picture 36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9100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8" name="Picture 37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750" y="3251548"/>
                <a:ext cx="133350" cy="266700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84257" y="2097263"/>
              <a:ext cx="456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solidFill>
                    <a:srgbClr val="FF9933"/>
                  </a:solidFill>
                  <a:latin typeface="Garamond"/>
                  <a:cs typeface="Garamond"/>
                </a:rPr>
                <a:t>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3863" y="2110512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solidFill>
                    <a:srgbClr val="FF9933"/>
                  </a:solidFill>
                  <a:latin typeface="Garamond"/>
                  <a:cs typeface="Garamond"/>
                </a:rPr>
                <a:t>X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B800EE-87BF-6D46-A42E-3D25259F5E72}"/>
                  </a:ext>
                </a:extLst>
              </p14:cNvPr>
              <p14:cNvContentPartPr/>
              <p14:nvPr/>
            </p14:nvContentPartPr>
            <p14:xfrm>
              <a:off x="1615680" y="3330360"/>
              <a:ext cx="6878520" cy="18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B800EE-87BF-6D46-A42E-3D25259F5E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480" y="3314160"/>
                <a:ext cx="6910920" cy="18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0721FC-2221-A04C-B29A-9B8DCE9C2C94}"/>
                  </a:ext>
                </a:extLst>
              </p14:cNvPr>
              <p14:cNvContentPartPr/>
              <p14:nvPr/>
            </p14:nvContentPartPr>
            <p14:xfrm>
              <a:off x="2479320" y="2454480"/>
              <a:ext cx="4789800" cy="248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0721FC-2221-A04C-B29A-9B8DCE9C2C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3120" y="2438280"/>
                <a:ext cx="4822200" cy="25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90C00A-7875-4C4E-999D-BA6CF54BD512}"/>
                  </a:ext>
                </a:extLst>
              </p14:cNvPr>
              <p14:cNvContentPartPr/>
              <p14:nvPr/>
            </p14:nvContentPartPr>
            <p14:xfrm>
              <a:off x="3157560" y="2146320"/>
              <a:ext cx="5867640" cy="47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90C00A-7875-4C4E-999D-BA6CF54BD5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1360" y="2130120"/>
                <a:ext cx="5900040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2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</a:t>
            </a:r>
            <a:r>
              <a:rPr lang="en-US" err="1"/>
              <a:t>marginals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14257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Joint CDF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 i="1" baseline="-25000">
                <a:latin typeface="Garamond"/>
                <a:cs typeface="Garamond"/>
              </a:rPr>
              <a:t>XY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</a:t>
            </a:r>
            <a:r>
              <a:rPr lang="en-US" sz="2800" i="1">
                <a:latin typeface="Garamond"/>
                <a:cs typeface="Garamond"/>
              </a:rPr>
              <a:t> y</a:t>
            </a:r>
            <a:r>
              <a:rPr lang="en-US" sz="2800">
                <a:latin typeface="Garamond"/>
                <a:cs typeface="Garamond"/>
              </a:rPr>
              <a:t>) =</a:t>
            </a:r>
            <a:r>
              <a:rPr lang="en-US" sz="2800" i="1">
                <a:latin typeface="Garamond"/>
                <a:cs typeface="Garamond"/>
              </a:rPr>
              <a:t> 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≤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≤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</a:t>
            </a:r>
            <a:endParaRPr lang="en-US" sz="2800"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2406" y="2123629"/>
            <a:ext cx="263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 i="1" baseline="-25000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=</a:t>
            </a:r>
            <a:r>
              <a:rPr lang="en-US" sz="2800" i="1">
                <a:latin typeface="Garamond"/>
                <a:cs typeface="Garamond"/>
              </a:rPr>
              <a:t> 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≤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pic>
        <p:nvPicPr>
          <p:cNvPr id="14" name="Picture 13" descr="raindropcdf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9086" r="11608" b="9662"/>
          <a:stretch/>
        </p:blipFill>
        <p:spPr>
          <a:xfrm>
            <a:off x="457200" y="3441403"/>
            <a:ext cx="3513011" cy="304829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790700" y="3670300"/>
            <a:ext cx="1873250" cy="1816100"/>
          </a:xfrm>
          <a:custGeom>
            <a:avLst/>
            <a:gdLst>
              <a:gd name="connsiteX0" fmla="*/ 0 w 1873250"/>
              <a:gd name="connsiteY0" fmla="*/ 0 h 1816100"/>
              <a:gd name="connsiteX1" fmla="*/ 50800 w 1873250"/>
              <a:gd name="connsiteY1" fmla="*/ 1435100 h 1816100"/>
              <a:gd name="connsiteX2" fmla="*/ 1809750 w 1873250"/>
              <a:gd name="connsiteY2" fmla="*/ 1816100 h 1816100"/>
              <a:gd name="connsiteX3" fmla="*/ 1873250 w 1873250"/>
              <a:gd name="connsiteY3" fmla="*/ 361950 h 1816100"/>
              <a:gd name="connsiteX4" fmla="*/ 0 w 1873250"/>
              <a:gd name="connsiteY4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0" h="1816100">
                <a:moveTo>
                  <a:pt x="0" y="0"/>
                </a:moveTo>
                <a:lnTo>
                  <a:pt x="50800" y="1435100"/>
                </a:lnTo>
                <a:lnTo>
                  <a:pt x="1809750" y="1816100"/>
                </a:lnTo>
                <a:lnTo>
                  <a:pt x="1873250" y="361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FFF402-5522-EB49-94BA-B9734CA2CCAD}"/>
              </a:ext>
            </a:extLst>
          </p:cNvPr>
          <p:cNvGrpSpPr/>
          <p:nvPr/>
        </p:nvGrpSpPr>
        <p:grpSpPr>
          <a:xfrm>
            <a:off x="5228731" y="3778126"/>
            <a:ext cx="3236045" cy="2683009"/>
            <a:chOff x="5228731" y="3778126"/>
            <a:chExt cx="3236045" cy="2683009"/>
          </a:xfrm>
        </p:grpSpPr>
        <p:pic>
          <p:nvPicPr>
            <p:cNvPr id="13" name="Picture 12" descr="marginalx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419" y="3778126"/>
              <a:ext cx="3097357" cy="234010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16200000">
              <a:off x="4907940" y="4765169"/>
              <a:ext cx="1010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latin typeface="Garamond"/>
                  <a:cs typeface="Garamond"/>
                </a:rPr>
                <a:t>P</a:t>
              </a:r>
              <a:r>
                <a:rPr lang="en-US">
                  <a:latin typeface="Garamond"/>
                  <a:cs typeface="Garamond"/>
                </a:rPr>
                <a:t>(</a:t>
              </a:r>
              <a:r>
                <a:rPr lang="en-US" i="1">
                  <a:latin typeface="Garamond"/>
                  <a:cs typeface="Garamond"/>
                </a:rPr>
                <a:t>X</a:t>
              </a:r>
              <a:r>
                <a:rPr lang="en-US">
                  <a:latin typeface="Garamond"/>
                  <a:cs typeface="Garamond"/>
                </a:rPr>
                <a:t> ≤ </a:t>
              </a:r>
              <a:r>
                <a:rPr lang="en-US" i="1">
                  <a:latin typeface="Garamond"/>
                  <a:cs typeface="Garamond"/>
                </a:rPr>
                <a:t>x</a:t>
              </a:r>
              <a:r>
                <a:rPr lang="en-US">
                  <a:latin typeface="Garamond"/>
                  <a:cs typeface="Garamond"/>
                </a:rPr>
                <a:t>) </a:t>
              </a: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2496" y="5999470"/>
              <a:ext cx="1963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Exponential(1)</a:t>
              </a:r>
              <a:endParaRPr lang="en-US" sz="24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4D5954-0655-FF4B-8E4C-9C6D7348BE68}"/>
              </a:ext>
            </a:extLst>
          </p:cNvPr>
          <p:cNvSpPr txBox="1"/>
          <p:nvPr/>
        </p:nvSpPr>
        <p:spPr>
          <a:xfrm>
            <a:off x="457200" y="2124163"/>
            <a:ext cx="242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Marginal CDF:</a:t>
            </a:r>
          </a:p>
        </p:txBody>
      </p:sp>
    </p:spTree>
    <p:extLst>
      <p:ext uri="{BB962C8B-B14F-4D97-AF65-F5344CB8AC3E}">
        <p14:creationId xmlns:p14="http://schemas.microsoft.com/office/powerpoint/2010/main" val="20737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333" y="778933"/>
            <a:ext cx="8483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0800000">
            <a:off x="4343400" y="0"/>
            <a:ext cx="4800600" cy="4800600"/>
          </a:xfrm>
          <a:prstGeom prst="rtTriangle">
            <a:avLst/>
          </a:prstGeom>
          <a:gradFill flip="none" rotWithShape="1">
            <a:gsLst>
              <a:gs pos="0">
                <a:schemeClr val="accent6"/>
              </a:gs>
              <a:gs pos="46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4130" y="45842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1" y="26964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130" y="99997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continuous with joint </a:t>
            </a:r>
            <a:r>
              <a:rPr lang="en-US" sz="2800" err="1">
                <a:latin typeface="Franklin Gothic Medium"/>
                <a:cs typeface="Franklin Gothic Medium"/>
              </a:rPr>
              <a:t>p.d.f</a:t>
            </a:r>
            <a:r>
              <a:rPr lang="en-US" sz="2800">
                <a:latin typeface="Franklin Gothic Medium"/>
                <a:cs typeface="Franklin Gothic Medium"/>
              </a:rPr>
              <a:t>. </a:t>
            </a:r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</a:t>
            </a:r>
            <a:r>
              <a:rPr lang="en-US" sz="2800" i="1">
                <a:latin typeface="Garamond"/>
                <a:cs typeface="Garamond"/>
              </a:rPr>
              <a:t> y</a:t>
            </a:r>
            <a:r>
              <a:rPr lang="en-US" sz="2800">
                <a:latin typeface="Garamond"/>
                <a:cs typeface="Garamond"/>
              </a:rPr>
              <a:t>)</a:t>
            </a:r>
            <a:endParaRPr lang="en-US" sz="280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87833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Probability of 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94354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Marginals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88334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Independence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7525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26964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36403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" y="45842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" y="55280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3301" y="183404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Comic Sans MS"/>
                <a:cs typeface="Comic Sans MS"/>
              </a:rPr>
              <a:t>the continuous cheat sheet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5622" y="2006590"/>
            <a:ext cx="317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P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A</a:t>
            </a:r>
            <a:r>
              <a:rPr lang="en-US" sz="2400">
                <a:latin typeface="Garamond"/>
                <a:cs typeface="Garamond"/>
              </a:rPr>
              <a:t>) = ∫∫</a:t>
            </a:r>
            <a:r>
              <a:rPr lang="en-US" sz="2400" i="1" baseline="-25000">
                <a:latin typeface="Garamond"/>
                <a:cs typeface="Garamond"/>
              </a:rPr>
              <a:t>A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 err="1">
                <a:latin typeface="Garamond"/>
                <a:cs typeface="Garamond"/>
              </a:rPr>
              <a:t>f</a:t>
            </a:r>
            <a:r>
              <a:rPr lang="en-US" sz="2400" i="1" baseline="-25000" err="1">
                <a:latin typeface="Garamond"/>
                <a:cs typeface="Garamond"/>
              </a:rPr>
              <a:t>XY</a:t>
            </a:r>
            <a:r>
              <a:rPr lang="en-US" sz="2400" i="1" baseline="-25000">
                <a:latin typeface="Garamond"/>
                <a:cs typeface="Garamond"/>
              </a:rPr>
              <a:t> 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x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 i="1">
                <a:latin typeface="Garamond"/>
                <a:cs typeface="Garamond"/>
              </a:rPr>
              <a:t>y</a:t>
            </a:r>
            <a:r>
              <a:rPr lang="en-US" sz="2400">
                <a:latin typeface="Garamond"/>
                <a:cs typeface="Garamond"/>
              </a:rPr>
              <a:t>) </a:t>
            </a:r>
            <a:r>
              <a:rPr lang="en-US" sz="2400" i="1" err="1">
                <a:latin typeface="Garamond"/>
                <a:cs typeface="Garamond"/>
              </a:rPr>
              <a:t>dxdy</a:t>
            </a:r>
            <a:endParaRPr lang="en-US" sz="2400" i="1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5622" y="3907441"/>
            <a:ext cx="401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err="1">
                <a:latin typeface="Garamond"/>
                <a:cs typeface="Garamond"/>
              </a:rPr>
              <a:t>f</a:t>
            </a:r>
            <a:r>
              <a:rPr lang="en-US" sz="2400" i="1" baseline="-25000" err="1">
                <a:latin typeface="Garamond"/>
                <a:cs typeface="Garamond"/>
              </a:rPr>
              <a:t>XY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x</a:t>
            </a:r>
            <a:r>
              <a:rPr lang="en-US" sz="2400">
                <a:latin typeface="Garamond"/>
                <a:cs typeface="Garamond"/>
              </a:rPr>
              <a:t>,</a:t>
            </a:r>
            <a:r>
              <a:rPr lang="en-US" sz="2400" i="1">
                <a:latin typeface="Garamond"/>
                <a:cs typeface="Garamond"/>
              </a:rPr>
              <a:t> y</a:t>
            </a:r>
            <a:r>
              <a:rPr lang="en-US" sz="2400">
                <a:latin typeface="Garamond"/>
                <a:cs typeface="Garamond"/>
              </a:rPr>
              <a:t>) </a:t>
            </a:r>
            <a:r>
              <a:rPr lang="en-US" sz="2400" i="1">
                <a:latin typeface="Garamond"/>
                <a:cs typeface="Garamond"/>
              </a:rPr>
              <a:t>=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 err="1">
                <a:latin typeface="Garamond"/>
                <a:cs typeface="Garamond"/>
              </a:rPr>
              <a:t>f</a:t>
            </a:r>
            <a:r>
              <a:rPr lang="en-US" sz="2400" i="1" baseline="-25000" err="1">
                <a:latin typeface="Garamond"/>
                <a:cs typeface="Garamond"/>
              </a:rPr>
              <a:t>X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x</a:t>
            </a:r>
            <a:r>
              <a:rPr lang="en-US" sz="2400">
                <a:latin typeface="Garamond"/>
                <a:cs typeface="Garamond"/>
              </a:rPr>
              <a:t>) </a:t>
            </a:r>
            <a:r>
              <a:rPr lang="en-US" sz="2400" i="1" err="1">
                <a:latin typeface="Garamond"/>
                <a:cs typeface="Garamond"/>
              </a:rPr>
              <a:t>f</a:t>
            </a:r>
            <a:r>
              <a:rPr lang="en-US" sz="2400" i="1" baseline="-25000" err="1">
                <a:latin typeface="Garamond"/>
                <a:cs typeface="Garamond"/>
              </a:rPr>
              <a:t>Y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y</a:t>
            </a:r>
            <a:r>
              <a:rPr lang="en-US" sz="2400">
                <a:latin typeface="Garamond"/>
                <a:cs typeface="Garamond"/>
              </a:rPr>
              <a:t>) </a:t>
            </a:r>
            <a:r>
              <a:rPr lang="en-US" sz="2400">
                <a:latin typeface="Franklin Gothic Medium"/>
                <a:cs typeface="Franklin Gothic Medium"/>
              </a:rPr>
              <a:t>for all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>
                <a:latin typeface="Garamond"/>
                <a:cs typeface="Garamond"/>
              </a:rPr>
              <a:t>x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 i="1">
                <a:latin typeface="Garamond"/>
                <a:cs typeface="Garamond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5622" y="4857993"/>
            <a:ext cx="371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E</a:t>
            </a:r>
            <a:r>
              <a:rPr lang="en-US" sz="2400">
                <a:latin typeface="Garamond"/>
                <a:cs typeface="Garamond"/>
              </a:rPr>
              <a:t>[</a:t>
            </a:r>
            <a:r>
              <a:rPr lang="en-US" sz="2400" i="1">
                <a:latin typeface="Garamond"/>
                <a:cs typeface="Garamond"/>
              </a:rPr>
              <a:t>Z</a:t>
            </a:r>
            <a:r>
              <a:rPr lang="en-US" sz="2400">
                <a:latin typeface="Garamond"/>
                <a:cs typeface="Garamond"/>
              </a:rPr>
              <a:t>] = ∫∫ </a:t>
            </a:r>
            <a:r>
              <a:rPr lang="en-US" sz="2400" i="1">
                <a:latin typeface="Garamond"/>
                <a:cs typeface="Garamond"/>
              </a:rPr>
              <a:t>g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x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 i="1">
                <a:latin typeface="Garamond"/>
                <a:cs typeface="Garamond"/>
              </a:rPr>
              <a:t>y</a:t>
            </a:r>
            <a:r>
              <a:rPr lang="en-US" sz="2400">
                <a:latin typeface="Garamond"/>
                <a:cs typeface="Garamond"/>
              </a:rPr>
              <a:t>) </a:t>
            </a:r>
            <a:r>
              <a:rPr lang="en-US" sz="2400" i="1" err="1">
                <a:latin typeface="Garamond"/>
                <a:cs typeface="Garamond"/>
              </a:rPr>
              <a:t>f</a:t>
            </a:r>
            <a:r>
              <a:rPr lang="en-US" sz="2400" i="1" baseline="-25000" err="1">
                <a:latin typeface="Garamond"/>
                <a:cs typeface="Garamond"/>
              </a:rPr>
              <a:t>XY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x</a:t>
            </a:r>
            <a:r>
              <a:rPr lang="en-US" sz="2400">
                <a:latin typeface="Garamond"/>
                <a:cs typeface="Garamond"/>
              </a:rPr>
              <a:t>,</a:t>
            </a:r>
            <a:r>
              <a:rPr lang="en-US" sz="2400" i="1">
                <a:latin typeface="Garamond"/>
                <a:cs typeface="Garamond"/>
              </a:rPr>
              <a:t> y</a:t>
            </a:r>
            <a:r>
              <a:rPr lang="en-US" sz="2400">
                <a:latin typeface="Garamond"/>
                <a:cs typeface="Garamond"/>
              </a:rPr>
              <a:t>) </a:t>
            </a:r>
            <a:r>
              <a:rPr lang="en-US" sz="2400" i="1" err="1">
                <a:latin typeface="Garamond"/>
                <a:cs typeface="Garamond"/>
              </a:rPr>
              <a:t>dxdy</a:t>
            </a:r>
            <a:r>
              <a:rPr lang="en-US" sz="2400" i="1">
                <a:latin typeface="Garamond"/>
                <a:cs typeface="Garamond"/>
              </a:rPr>
              <a:t> </a:t>
            </a:r>
            <a:endParaRPr lang="en-US" sz="2400">
              <a:latin typeface="Garamond"/>
              <a:cs typeface="Garamon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15622" y="2968768"/>
            <a:ext cx="2875024" cy="477476"/>
            <a:chOff x="3915622" y="3933970"/>
            <a:chExt cx="2875024" cy="477476"/>
          </a:xfrm>
        </p:grpSpPr>
        <p:sp>
          <p:nvSpPr>
            <p:cNvPr id="26" name="TextBox 25"/>
            <p:cNvSpPr txBox="1"/>
            <p:nvPr/>
          </p:nvSpPr>
          <p:spPr>
            <a:xfrm>
              <a:off x="3915622" y="3949781"/>
              <a:ext cx="2875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err="1">
                  <a:latin typeface="Garamond"/>
                  <a:cs typeface="Garamond"/>
                </a:rPr>
                <a:t>f</a:t>
              </a:r>
              <a:r>
                <a:rPr lang="en-US" sz="2400" i="1" baseline="-25000" err="1">
                  <a:latin typeface="Garamond"/>
                  <a:cs typeface="Garamond"/>
                </a:rPr>
                <a:t>X</a:t>
              </a:r>
              <a:r>
                <a:rPr lang="en-US" sz="2400">
                  <a:latin typeface="Garamond"/>
                  <a:cs typeface="Garamond"/>
                </a:rPr>
                <a:t>(</a:t>
              </a:r>
              <a:r>
                <a:rPr lang="en-US" sz="2400" i="1">
                  <a:latin typeface="Garamond"/>
                  <a:cs typeface="Garamond"/>
                </a:rPr>
                <a:t>x</a:t>
              </a:r>
              <a:r>
                <a:rPr lang="en-US" sz="2400">
                  <a:latin typeface="Garamond"/>
                  <a:cs typeface="Garamond"/>
                </a:rPr>
                <a:t>) = ∫</a:t>
              </a:r>
              <a:r>
                <a:rPr lang="en-US" sz="2400" baseline="-25000">
                  <a:latin typeface="Garamond"/>
                  <a:cs typeface="Garamond"/>
                </a:rPr>
                <a:t>-∞ 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i="1" err="1">
                  <a:latin typeface="Garamond"/>
                  <a:cs typeface="Garamond"/>
                </a:rPr>
                <a:t>f</a:t>
              </a:r>
              <a:r>
                <a:rPr lang="en-US" sz="2400" i="1" baseline="-25000" err="1">
                  <a:latin typeface="Garamond"/>
                  <a:cs typeface="Garamond"/>
                </a:rPr>
                <a:t>XY</a:t>
              </a:r>
              <a:r>
                <a:rPr lang="en-US" sz="2400">
                  <a:latin typeface="Garamond"/>
                  <a:cs typeface="Garamond"/>
                </a:rPr>
                <a:t>(</a:t>
              </a:r>
              <a:r>
                <a:rPr lang="en-US" sz="2400" i="1">
                  <a:latin typeface="Garamond"/>
                  <a:cs typeface="Garamond"/>
                </a:rPr>
                <a:t>x</a:t>
              </a:r>
              <a:r>
                <a:rPr lang="en-US" sz="2400">
                  <a:latin typeface="Garamond"/>
                  <a:cs typeface="Garamond"/>
                </a:rPr>
                <a:t>,</a:t>
              </a:r>
              <a:r>
                <a:rPr lang="en-US" sz="2400" i="1">
                  <a:latin typeface="Garamond"/>
                  <a:cs typeface="Garamond"/>
                </a:rPr>
                <a:t> y</a:t>
              </a:r>
              <a:r>
                <a:rPr lang="en-US" sz="2400">
                  <a:latin typeface="Garamond"/>
                  <a:cs typeface="Garamond"/>
                </a:rPr>
                <a:t>) </a:t>
              </a:r>
              <a:r>
                <a:rPr lang="en-US" sz="2400" i="1" err="1">
                  <a:latin typeface="Garamond"/>
                  <a:cs typeface="Garamond"/>
                </a:rPr>
                <a:t>dy</a:t>
              </a:r>
              <a:r>
                <a:rPr lang="en-US" sz="2400" i="1">
                  <a:latin typeface="Garamond"/>
                  <a:cs typeface="Garamond"/>
                </a:rPr>
                <a:t> </a:t>
              </a:r>
              <a:endParaRPr lang="en-US" sz="2400">
                <a:latin typeface="Garamond"/>
                <a:cs typeface="Garamond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41618" y="3933970"/>
              <a:ext cx="3300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>
                  <a:solidFill>
                    <a:prstClr val="black"/>
                  </a:solidFill>
                  <a:latin typeface="Garamond"/>
                  <a:cs typeface="Garamond"/>
                </a:rPr>
                <a:t>∞</a:t>
              </a:r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4862633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Expectation of </a:t>
            </a:r>
            <a:r>
              <a:rPr lang="en-US" sz="2400" i="1">
                <a:latin typeface="Garamond"/>
                <a:cs typeface="Garamond"/>
              </a:rPr>
              <a:t>Z</a:t>
            </a:r>
            <a:r>
              <a:rPr lang="en-US" sz="2400">
                <a:latin typeface="Garamond"/>
                <a:cs typeface="Garamond"/>
              </a:rPr>
              <a:t> = </a:t>
            </a:r>
            <a:r>
              <a:rPr lang="en-US" sz="2400" i="1">
                <a:latin typeface="Garamond"/>
                <a:cs typeface="Garamond"/>
              </a:rPr>
              <a:t>g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X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 i="1">
                <a:latin typeface="Garamond"/>
                <a:cs typeface="Garamond"/>
              </a:rPr>
              <a:t>Y</a:t>
            </a:r>
            <a:r>
              <a:rPr lang="en-US" sz="240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20F19D-D700-6A4A-A22D-47D57DC1AD19}"/>
                  </a:ext>
                </a:extLst>
              </p14:cNvPr>
              <p14:cNvContentPartPr/>
              <p14:nvPr/>
            </p14:nvContentPartPr>
            <p14:xfrm>
              <a:off x="4753080" y="4808880"/>
              <a:ext cx="530280" cy="58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20F19D-D700-6A4A-A22D-47D57DC1AD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6880" y="4792680"/>
                <a:ext cx="562680" cy="6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uniform random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Let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Franklin Gothic Medium"/>
                <a:cs typeface="Franklin Gothic Medium"/>
              </a:rPr>
              <a:t> be independent </a:t>
            </a:r>
            <a:r>
              <a:rPr lang="en-US" sz="2800">
                <a:latin typeface="Garamond"/>
                <a:cs typeface="Garamond"/>
              </a:rPr>
              <a:t>Uniform(0, 1)</a:t>
            </a:r>
            <a:r>
              <a:rPr lang="en-US" sz="280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547" y="2043090"/>
            <a:ext cx="338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,</a:t>
            </a:r>
            <a:r>
              <a:rPr lang="en-US" sz="2800" i="1">
                <a:latin typeface="Garamond"/>
                <a:cs typeface="Garamond"/>
              </a:rPr>
              <a:t> y</a:t>
            </a:r>
            <a:r>
              <a:rPr lang="en-US" sz="2800">
                <a:latin typeface="Garamond"/>
                <a:cs typeface="Garamond"/>
              </a:rPr>
              <a:t>) =</a:t>
            </a:r>
            <a:r>
              <a:rPr lang="en-US" sz="2800" i="1">
                <a:latin typeface="Garamond"/>
                <a:cs typeface="Garamond"/>
              </a:rPr>
              <a:t> </a:t>
            </a:r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 i="1">
                <a:latin typeface="Garamond"/>
                <a:cs typeface="Garamond"/>
              </a:rPr>
              <a:t> </a:t>
            </a:r>
            <a:r>
              <a:rPr lang="en-US" sz="2800" i="1" err="1">
                <a:latin typeface="Garamond"/>
                <a:cs typeface="Garamond"/>
              </a:rPr>
              <a:t>f</a:t>
            </a:r>
            <a:r>
              <a:rPr lang="en-US" sz="2800" i="1" baseline="-25000" err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 =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965" y="1856391"/>
            <a:ext cx="2309027" cy="896957"/>
            <a:chOff x="4743206" y="1907193"/>
            <a:chExt cx="2309027" cy="896957"/>
          </a:xfrm>
        </p:grpSpPr>
        <p:sp>
          <p:nvSpPr>
            <p:cNvPr id="15" name="TextBox 14"/>
            <p:cNvSpPr txBox="1"/>
            <p:nvPr/>
          </p:nvSpPr>
          <p:spPr>
            <a:xfrm>
              <a:off x="4883821" y="2342485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9142" y="1915428"/>
              <a:ext cx="1853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if </a:t>
              </a:r>
              <a:r>
                <a:rPr lang="en-US" sz="2400">
                  <a:latin typeface="Garamond"/>
                  <a:cs typeface="Garamond"/>
                </a:rPr>
                <a:t>0 &lt; </a:t>
              </a:r>
              <a:r>
                <a:rPr lang="en-US" sz="2400" i="1">
                  <a:latin typeface="Garamond"/>
                  <a:cs typeface="Garamond"/>
                </a:rPr>
                <a:t>x</a:t>
              </a:r>
              <a:r>
                <a:rPr lang="en-US" sz="2400">
                  <a:latin typeface="Garamond"/>
                  <a:cs typeface="Garamond"/>
                </a:rPr>
                <a:t>,</a:t>
              </a:r>
              <a:r>
                <a:rPr lang="en-US" sz="2400" i="1">
                  <a:latin typeface="Garamond"/>
                  <a:cs typeface="Garamond"/>
                </a:rPr>
                <a:t> y &lt; </a:t>
              </a:r>
              <a:r>
                <a:rPr lang="en-US" sz="240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256" y="190719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743206" y="2026244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0057" y="2339411"/>
              <a:ext cx="861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if not</a:t>
              </a:r>
              <a:endParaRPr lang="en-US" sz="2400">
                <a:latin typeface="Garamond"/>
                <a:cs typeface="Garamond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3103" y="2980044"/>
            <a:ext cx="3845428" cy="3279574"/>
            <a:chOff x="4723103" y="2980044"/>
            <a:chExt cx="3845428" cy="3279574"/>
          </a:xfrm>
        </p:grpSpPr>
        <p:pic>
          <p:nvPicPr>
            <p:cNvPr id="7" name="Picture 6" descr="uniformpd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4" t="13606" r="11432" b="8839"/>
            <a:stretch/>
          </p:blipFill>
          <p:spPr>
            <a:xfrm>
              <a:off x="4723103" y="2980044"/>
              <a:ext cx="3845428" cy="327957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944283" y="3383334"/>
              <a:ext cx="11806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err="1">
                  <a:latin typeface="Garamond"/>
                  <a:cs typeface="Garamond"/>
                </a:rPr>
                <a:t>f</a:t>
              </a:r>
              <a:r>
                <a:rPr lang="en-US" sz="2400" i="1" baseline="-25000" err="1">
                  <a:latin typeface="Garamond"/>
                  <a:cs typeface="Garamond"/>
                </a:rPr>
                <a:t>XY</a:t>
              </a:r>
              <a:r>
                <a:rPr lang="en-US" sz="2400">
                  <a:latin typeface="Garamond"/>
                  <a:cs typeface="Garamond"/>
                </a:rPr>
                <a:t>(</a:t>
              </a:r>
              <a:r>
                <a:rPr lang="en-US" sz="2400" i="1">
                  <a:latin typeface="Garamond"/>
                  <a:cs typeface="Garamond"/>
                </a:rPr>
                <a:t>x</a:t>
              </a:r>
              <a:r>
                <a:rPr lang="en-US" sz="2400">
                  <a:latin typeface="Garamond"/>
                  <a:cs typeface="Garamond"/>
                </a:rPr>
                <a:t>,</a:t>
              </a:r>
              <a:r>
                <a:rPr lang="en-US" sz="2400" i="1">
                  <a:latin typeface="Garamond"/>
                  <a:cs typeface="Garamond"/>
                </a:rPr>
                <a:t> y</a:t>
              </a:r>
              <a:r>
                <a:rPr lang="en-US" sz="2400">
                  <a:latin typeface="Garamond"/>
                  <a:cs typeface="Garamond"/>
                </a:rPr>
                <a:t>)</a:t>
              </a:r>
              <a:endParaRPr lang="en-US" sz="24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C3983A8-1E0A-6B41-81AE-C37020721732}"/>
              </a:ext>
            </a:extLst>
          </p:cNvPr>
          <p:cNvSpPr/>
          <p:nvPr/>
        </p:nvSpPr>
        <p:spPr>
          <a:xfrm>
            <a:off x="457200" y="4232252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) =  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D5D57B-9ED0-652E-413E-C1094DED740F}"/>
                  </a:ext>
                </a:extLst>
              </p14:cNvPr>
              <p14:cNvContentPartPr/>
              <p14:nvPr/>
            </p14:nvContentPartPr>
            <p14:xfrm>
              <a:off x="5928840" y="5118840"/>
              <a:ext cx="1089720" cy="60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D5D57B-9ED0-652E-413E-C1094DED74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2640" y="5102640"/>
                <a:ext cx="11221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678C78-93C3-68E7-0878-D9338705E0CC}"/>
                  </a:ext>
                </a:extLst>
              </p14:cNvPr>
              <p14:cNvContentPartPr/>
              <p14:nvPr/>
            </p14:nvContentPartPr>
            <p14:xfrm>
              <a:off x="1426680" y="4276080"/>
              <a:ext cx="2426040" cy="1106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678C78-93C3-68E7-0878-D9338705E0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0480" y="4259880"/>
                <a:ext cx="2458440" cy="11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9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8. Multiple Continuous  Random Variables</vt:lpstr>
      <vt:lpstr>One random variable review</vt:lpstr>
      <vt:lpstr>The Uniform(a, b) random variable</vt:lpstr>
      <vt:lpstr>Discrete two variables review</vt:lpstr>
      <vt:lpstr>Continuous random variables</vt:lpstr>
      <vt:lpstr>PowerPoint Presentation</vt:lpstr>
      <vt:lpstr>Continuous marginals</vt:lpstr>
      <vt:lpstr>PowerPoint Presentation</vt:lpstr>
      <vt:lpstr>Independent uniform random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Buffon’s needle</vt:lpstr>
      <vt:lpstr>Buffon’s needle</vt:lpstr>
      <vt:lpstr>Conditioning</vt:lpstr>
      <vt:lpstr>Conditioning</vt:lpstr>
      <vt:lpstr>PowerPoint Presentation</vt:lpstr>
      <vt:lpstr>PowerPoint Presentation</vt:lpstr>
      <vt:lpstr>PowerPoint Presentation</vt:lpstr>
      <vt:lpstr>Conditioning a continuous RV on an event</vt:lpstr>
      <vt:lpstr>PowerPoint Presentation</vt:lpstr>
      <vt:lpstr>Conditioning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Normals</vt:lpstr>
      <vt:lpstr>Continuous Bayes’ rule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</cp:revision>
  <cp:lastPrinted>2020-02-20T23:44:08Z</cp:lastPrinted>
  <dcterms:created xsi:type="dcterms:W3CDTF">2013-01-07T07:20:47Z</dcterms:created>
  <dcterms:modified xsi:type="dcterms:W3CDTF">2022-11-07T14:23:36Z</dcterms:modified>
</cp:coreProperties>
</file>