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3" r:id="rId3"/>
    <p:sldId id="344" r:id="rId4"/>
    <p:sldId id="288" r:id="rId5"/>
    <p:sldId id="301" r:id="rId6"/>
    <p:sldId id="345" r:id="rId7"/>
    <p:sldId id="346" r:id="rId8"/>
    <p:sldId id="272" r:id="rId9"/>
    <p:sldId id="334" r:id="rId10"/>
    <p:sldId id="319" r:id="rId11"/>
    <p:sldId id="335" r:id="rId12"/>
    <p:sldId id="336" r:id="rId13"/>
    <p:sldId id="341" r:id="rId14"/>
    <p:sldId id="322" r:id="rId15"/>
    <p:sldId id="323" r:id="rId16"/>
    <p:sldId id="324" r:id="rId17"/>
    <p:sldId id="325" r:id="rId18"/>
    <p:sldId id="326" r:id="rId19"/>
    <p:sldId id="327" r:id="rId20"/>
    <p:sldId id="333" r:id="rId21"/>
    <p:sldId id="347" r:id="rId22"/>
    <p:sldId id="348" r:id="rId23"/>
    <p:sldId id="339" r:id="rId24"/>
    <p:sldId id="349" r:id="rId25"/>
    <p:sldId id="350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3929E-BA7F-0045-82DF-DAE6C26861B9}" v="4" dt="2022-12-20T03:08:22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1"/>
    <p:restoredTop sz="94709"/>
  </p:normalViewPr>
  <p:slideViewPr>
    <p:cSldViewPr snapToGrid="0">
      <p:cViewPr varScale="1">
        <p:scale>
          <a:sx n="191" d="100"/>
          <a:sy n="191" d="100"/>
        </p:scale>
        <p:origin x="1432" y="184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 (CSD)" userId="54a3fc38-bcd8-4812-b887-b84a314b9e17" providerId="ADAL" clId="{3002C8EE-31E3-434D-AF1B-EEA9C6A6F117}"/>
    <pc:docChg chg="custSel modSld">
      <pc:chgData name="Andrej Bogdanov (CSD)" userId="54a3fc38-bcd8-4812-b887-b84a314b9e17" providerId="ADAL" clId="{3002C8EE-31E3-434D-AF1B-EEA9C6A6F117}" dt="2022-11-28T08:23:00.262" v="12" actId="7634"/>
      <pc:docMkLst>
        <pc:docMk/>
      </pc:docMkLst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1631461038" sldId="272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1631461038" sldId="272"/>
            <ac:inkMk id="2" creationId="{D36EDD48-D1F2-CB66-7225-7839FE727549}"/>
          </ac:inkMkLst>
        </pc:inkChg>
      </pc:sldChg>
      <pc:sldChg chg="addSp modSp">
        <pc:chgData name="Andrej Bogdanov (CSD)" userId="54a3fc38-bcd8-4812-b887-b84a314b9e17" providerId="ADAL" clId="{3002C8EE-31E3-434D-AF1B-EEA9C6A6F117}" dt="2022-11-28T08:20:43.053" v="7" actId="7634"/>
        <pc:sldMkLst>
          <pc:docMk/>
          <pc:sldMk cId="2824259220" sldId="288"/>
        </pc:sldMkLst>
        <pc:inkChg chg="add mod modStrokes">
          <ac:chgData name="Andrej Bogdanov (CSD)" userId="54a3fc38-bcd8-4812-b887-b84a314b9e17" providerId="ADAL" clId="{3002C8EE-31E3-434D-AF1B-EEA9C6A6F117}" dt="2022-11-28T08:20:31.834" v="6"/>
          <ac:inkMkLst>
            <pc:docMk/>
            <pc:sldMk cId="2824259220" sldId="288"/>
            <ac:inkMk id="2" creationId="{B06C40D3-A316-2F78-E6E6-049CBF11E001}"/>
          </ac:inkMkLst>
        </pc:inkChg>
        <pc:inkChg chg="add">
          <ac:chgData name="Andrej Bogdanov (CSD)" userId="54a3fc38-bcd8-4812-b887-b84a314b9e17" providerId="ADAL" clId="{3002C8EE-31E3-434D-AF1B-EEA9C6A6F117}" dt="2022-11-28T08:20:43.053" v="7" actId="7634"/>
          <ac:inkMkLst>
            <pc:docMk/>
            <pc:sldMk cId="2824259220" sldId="288"/>
            <ac:inkMk id="3" creationId="{F8043EC7-87A5-9816-7178-05292AE180F1}"/>
          </ac:inkMkLst>
        </pc:inkChg>
      </pc:sldChg>
      <pc:sldChg chg="addSp modSp">
        <pc:chgData name="Andrej Bogdanov (CSD)" userId="54a3fc38-bcd8-4812-b887-b84a314b9e17" providerId="ADAL" clId="{3002C8EE-31E3-434D-AF1B-EEA9C6A6F117}" dt="2022-11-28T08:23:00.262" v="12" actId="7634"/>
        <pc:sldMkLst>
          <pc:docMk/>
          <pc:sldMk cId="874489081" sldId="301"/>
        </pc:sldMkLst>
        <pc:inkChg chg="add mod modStrokes">
          <ac:chgData name="Andrej Bogdanov (CSD)" userId="54a3fc38-bcd8-4812-b887-b84a314b9e17" providerId="ADAL" clId="{3002C8EE-31E3-434D-AF1B-EEA9C6A6F117}" dt="2022-11-28T08:21:24.384" v="11"/>
          <ac:inkMkLst>
            <pc:docMk/>
            <pc:sldMk cId="874489081" sldId="301"/>
            <ac:inkMk id="2" creationId="{2C5BBA1B-3083-3F3D-1D94-DD86772E1A17}"/>
          </ac:inkMkLst>
        </pc:inkChg>
        <pc:inkChg chg="add">
          <ac:chgData name="Andrej Bogdanov (CSD)" userId="54a3fc38-bcd8-4812-b887-b84a314b9e17" providerId="ADAL" clId="{3002C8EE-31E3-434D-AF1B-EEA9C6A6F117}" dt="2022-11-28T08:23:00.262" v="12" actId="7634"/>
          <ac:inkMkLst>
            <pc:docMk/>
            <pc:sldMk cId="874489081" sldId="301"/>
            <ac:inkMk id="4" creationId="{722B965E-D2ED-296A-3E89-54864E3214B8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1724425154" sldId="310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1724425154" sldId="310"/>
            <ac:inkMk id="3" creationId="{DCFAEB98-F468-E01E-A321-FFEE62045AD8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2907517133" sldId="312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2907517133" sldId="312"/>
            <ac:inkMk id="2" creationId="{89240FBA-B0E6-2B0F-3485-82614538110B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2086650408" sldId="317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2086650408" sldId="317"/>
            <ac:inkMk id="2" creationId="{FB4D5CD5-480F-63E0-094B-789F954B1E1B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690047562" sldId="318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690047562" sldId="318"/>
            <ac:inkMk id="2" creationId="{59BE79E4-0331-3030-0E85-3843D453D17B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1522419318" sldId="319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1522419318" sldId="319"/>
            <ac:inkMk id="2" creationId="{A2913F02-CAAA-3DE2-658E-B732950AA0E8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315435862" sldId="325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315435862" sldId="325"/>
            <ac:inkMk id="2" creationId="{CE3BE3D6-8AD3-5025-7F26-2B90A9F2EB3C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3338054781" sldId="326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3338054781" sldId="326"/>
            <ac:inkMk id="3" creationId="{95374EAB-75AE-17C1-8697-4459F8066D45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2277106738" sldId="328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2277106738" sldId="328"/>
            <ac:inkMk id="2" creationId="{0D9E55D7-4AE0-5CAD-45E0-9BEBF5899026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478413510" sldId="332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478413510" sldId="332"/>
            <ac:inkMk id="3" creationId="{5809F0B5-5965-4E7D-CD56-56F2BDEAB639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1875472239" sldId="333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1875472239" sldId="333"/>
            <ac:inkMk id="3" creationId="{531551E7-E66B-BF87-CC0B-EA63EE3DAEA5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3014171080" sldId="334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3014171080" sldId="334"/>
            <ac:inkMk id="3" creationId="{BEABD924-E8D2-29A4-48E4-4F657CD465AC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417161968" sldId="335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417161968" sldId="335"/>
            <ac:inkMk id="4" creationId="{D3A0F03B-5D56-45B6-55B4-D76F816FF191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1854119847" sldId="336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1854119847" sldId="336"/>
            <ac:inkMk id="2" creationId="{B5D6BE68-8ACC-7695-3826-358088C0ADD5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2941909031" sldId="338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2941909031" sldId="338"/>
            <ac:inkMk id="4" creationId="{E386F125-3FF1-8FE4-532E-A5F7B06C5A3E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3090142691" sldId="339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3090142691" sldId="339"/>
            <ac:inkMk id="2" creationId="{941ED9E4-2185-9B67-5E80-F18817CF0A0B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2886232767" sldId="340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2886232767" sldId="340"/>
            <ac:inkMk id="5" creationId="{25FE2300-2791-2725-964A-EDAF7733E127}"/>
          </ac:inkMkLst>
        </pc:inkChg>
      </pc:sldChg>
      <pc:sldChg chg="addSp modSp">
        <pc:chgData name="Andrej Bogdanov (CSD)" userId="54a3fc38-bcd8-4812-b887-b84a314b9e17" providerId="ADAL" clId="{3002C8EE-31E3-434D-AF1B-EEA9C6A6F117}" dt="2022-11-28T08:18:49.569" v="2" actId="7634"/>
        <pc:sldMkLst>
          <pc:docMk/>
          <pc:sldMk cId="3065434367" sldId="341"/>
        </pc:sldMkLst>
        <pc:inkChg chg="add mod modStrokes">
          <ac:chgData name="Andrej Bogdanov (CSD)" userId="54a3fc38-bcd8-4812-b887-b84a314b9e17" providerId="ADAL" clId="{3002C8EE-31E3-434D-AF1B-EEA9C6A6F117}" dt="2022-11-28T08:18:26.698" v="1"/>
          <ac:inkMkLst>
            <pc:docMk/>
            <pc:sldMk cId="3065434367" sldId="341"/>
            <ac:inkMk id="3" creationId="{99B5F62C-8D26-9764-F1A4-12CB34B943A7}"/>
          </ac:inkMkLst>
        </pc:inkChg>
        <pc:inkChg chg="add">
          <ac:chgData name="Andrej Bogdanov (CSD)" userId="54a3fc38-bcd8-4812-b887-b84a314b9e17" providerId="ADAL" clId="{3002C8EE-31E3-434D-AF1B-EEA9C6A6F117}" dt="2022-11-28T08:18:49.569" v="2" actId="7634"/>
          <ac:inkMkLst>
            <pc:docMk/>
            <pc:sldMk cId="3065434367" sldId="341"/>
            <ac:inkMk id="4" creationId="{0FD60EB9-17E6-2916-97AF-3C535D1ABF0E}"/>
          </ac:inkMkLst>
        </pc:inkChg>
      </pc:sldChg>
      <pc:sldChg chg="addSp">
        <pc:chgData name="Andrej Bogdanov (CSD)" userId="54a3fc38-bcd8-4812-b887-b84a314b9e17" providerId="ADAL" clId="{3002C8EE-31E3-434D-AF1B-EEA9C6A6F117}" dt="2022-11-28T08:00:07.966" v="0" actId="7634"/>
        <pc:sldMkLst>
          <pc:docMk/>
          <pc:sldMk cId="3704196602" sldId="342"/>
        </pc:sldMkLst>
        <pc:inkChg chg="add">
          <ac:chgData name="Andrej Bogdanov (CSD)" userId="54a3fc38-bcd8-4812-b887-b84a314b9e17" providerId="ADAL" clId="{3002C8EE-31E3-434D-AF1B-EEA9C6A6F117}" dt="2022-11-28T08:00:07.966" v="0" actId="7634"/>
          <ac:inkMkLst>
            <pc:docMk/>
            <pc:sldMk cId="3704196602" sldId="342"/>
            <ac:inkMk id="3" creationId="{655D90D1-A955-29E9-6708-A4CA4089D6CF}"/>
          </ac:inkMkLst>
        </pc:inkChg>
      </pc:sldChg>
    </pc:docChg>
  </pc:docChgLst>
  <pc:docChgLst>
    <pc:chgData name="Andrej Bogdanov (CSD)" userId="54a3fc38-bcd8-4812-b887-b84a314b9e17" providerId="ADAL" clId="{3BA2A759-8F3D-314B-86A0-DEBF97595FB2}"/>
    <pc:docChg chg="undo custSel addSld delSld modSld sldOrd">
      <pc:chgData name="Andrej Bogdanov (CSD)" userId="54a3fc38-bcd8-4812-b887-b84a314b9e17" providerId="ADAL" clId="{3BA2A759-8F3D-314B-86A0-DEBF97595FB2}" dt="2022-11-28T08:17:58.613" v="2437" actId="478"/>
      <pc:docMkLst>
        <pc:docMk/>
      </pc:docMkLst>
      <pc:sldChg chg="delSp modSp mod">
        <pc:chgData name="Andrej Bogdanov (CSD)" userId="54a3fc38-bcd8-4812-b887-b84a314b9e17" providerId="ADAL" clId="{3BA2A759-8F3D-314B-86A0-DEBF97595FB2}" dt="2022-11-25T04:16:19.347" v="4" actId="478"/>
        <pc:sldMkLst>
          <pc:docMk/>
          <pc:sldMk cId="527331356" sldId="256"/>
        </pc:sldMkLst>
        <pc:spChg chg="mod">
          <ac:chgData name="Andrej Bogdanov (CSD)" userId="54a3fc38-bcd8-4812-b887-b84a314b9e17" providerId="ADAL" clId="{3BA2A759-8F3D-314B-86A0-DEBF97595FB2}" dt="2022-11-25T04:14:16.848" v="3" actId="20577"/>
          <ac:spMkLst>
            <pc:docMk/>
            <pc:sldMk cId="527331356" sldId="256"/>
            <ac:spMk id="2" creationId="{00000000-0000-0000-0000-000000000000}"/>
          </ac:spMkLst>
        </pc:spChg>
        <pc:spChg chg="del">
          <ac:chgData name="Andrej Bogdanov (CSD)" userId="54a3fc38-bcd8-4812-b887-b84a314b9e17" providerId="ADAL" clId="{3BA2A759-8F3D-314B-86A0-DEBF97595FB2}" dt="2022-11-25T04:16:19.347" v="4" actId="478"/>
          <ac:spMkLst>
            <pc:docMk/>
            <pc:sldMk cId="527331356" sldId="256"/>
            <ac:spMk id="5" creationId="{784A09AF-3849-3B4B-BE49-24951C5FE268}"/>
          </ac:spMkLst>
        </pc:spChg>
      </pc:sldChg>
      <pc:sldChg chg="del">
        <pc:chgData name="Andrej Bogdanov (CSD)" userId="54a3fc38-bcd8-4812-b887-b84a314b9e17" providerId="ADAL" clId="{3BA2A759-8F3D-314B-86A0-DEBF97595FB2}" dt="2022-11-25T08:30:17.466" v="341" actId="2696"/>
        <pc:sldMkLst>
          <pc:docMk/>
          <pc:sldMk cId="24772270" sldId="269"/>
        </pc:sldMkLst>
      </pc:sldChg>
      <pc:sldChg chg="del">
        <pc:chgData name="Andrej Bogdanov (CSD)" userId="54a3fc38-bcd8-4812-b887-b84a314b9e17" providerId="ADAL" clId="{3BA2A759-8F3D-314B-86A0-DEBF97595FB2}" dt="2022-11-25T08:29:02.557" v="338" actId="2696"/>
        <pc:sldMkLst>
          <pc:docMk/>
          <pc:sldMk cId="4208037224" sldId="270"/>
        </pc:sldMkLst>
      </pc:sldChg>
      <pc:sldChg chg="addSp delSp modSp mod ord modClrScheme delAnim modAnim chgLayout">
        <pc:chgData name="Andrej Bogdanov (CSD)" userId="54a3fc38-bcd8-4812-b887-b84a314b9e17" providerId="ADAL" clId="{3BA2A759-8F3D-314B-86A0-DEBF97595FB2}" dt="2022-11-28T08:13:58.439" v="2398"/>
        <pc:sldMkLst>
          <pc:docMk/>
          <pc:sldMk cId="1631461038" sldId="272"/>
        </pc:sldMkLst>
        <pc:spChg chg="del mod ord">
          <ac:chgData name="Andrej Bogdanov (CSD)" userId="54a3fc38-bcd8-4812-b887-b84a314b9e17" providerId="ADAL" clId="{3BA2A759-8F3D-314B-86A0-DEBF97595FB2}" dt="2022-11-25T08:25:15.402" v="209" actId="478"/>
          <ac:spMkLst>
            <pc:docMk/>
            <pc:sldMk cId="1631461038" sldId="272"/>
            <ac:spMk id="2" creationId="{00000000-0000-0000-0000-000000000000}"/>
          </ac:spMkLst>
        </pc:spChg>
        <pc:spChg chg="add mod">
          <ac:chgData name="Andrej Bogdanov (CSD)" userId="54a3fc38-bcd8-4812-b887-b84a314b9e17" providerId="ADAL" clId="{3BA2A759-8F3D-314B-86A0-DEBF97595FB2}" dt="2022-11-25T08:25:30.665" v="233" actId="1035"/>
          <ac:spMkLst>
            <pc:docMk/>
            <pc:sldMk cId="1631461038" sldId="272"/>
            <ac:spMk id="3" creationId="{8872EAEE-9AD6-07AA-1CE0-7BBAF9758FAD}"/>
          </ac:spMkLst>
        </pc:spChg>
        <pc:spChg chg="del">
          <ac:chgData name="Andrej Bogdanov (CSD)" userId="54a3fc38-bcd8-4812-b887-b84a314b9e17" providerId="ADAL" clId="{3BA2A759-8F3D-314B-86A0-DEBF97595FB2}" dt="2022-11-25T08:25:24.554" v="210" actId="478"/>
          <ac:spMkLst>
            <pc:docMk/>
            <pc:sldMk cId="1631461038" sldId="272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5T08:26:01.798" v="265" actId="1036"/>
          <ac:spMkLst>
            <pc:docMk/>
            <pc:sldMk cId="1631461038" sldId="272"/>
            <ac:spMk id="5" creationId="{00000000-0000-0000-0000-000000000000}"/>
          </ac:spMkLst>
        </pc:spChg>
        <pc:spChg chg="add del mod">
          <ac:chgData name="Andrej Bogdanov (CSD)" userId="54a3fc38-bcd8-4812-b887-b84a314b9e17" providerId="ADAL" clId="{3BA2A759-8F3D-314B-86A0-DEBF97595FB2}" dt="2022-11-25T08:25:47.295" v="234" actId="478"/>
          <ac:spMkLst>
            <pc:docMk/>
            <pc:sldMk cId="1631461038" sldId="272"/>
            <ac:spMk id="7" creationId="{C065940B-F3DE-6035-E57E-F5E10FA87DA6}"/>
          </ac:spMkLst>
        </pc:spChg>
        <pc:spChg chg="add mod">
          <ac:chgData name="Andrej Bogdanov (CSD)" userId="54a3fc38-bcd8-4812-b887-b84a314b9e17" providerId="ADAL" clId="{3BA2A759-8F3D-314B-86A0-DEBF97595FB2}" dt="2022-11-25T08:25:50.397" v="235" actId="1076"/>
          <ac:spMkLst>
            <pc:docMk/>
            <pc:sldMk cId="1631461038" sldId="272"/>
            <ac:spMk id="8" creationId="{F78064B1-FCD6-B599-C4B2-474FECF0A0F9}"/>
          </ac:spMkLst>
        </pc:spChg>
        <pc:spChg chg="add mod">
          <ac:chgData name="Andrej Bogdanov (CSD)" userId="54a3fc38-bcd8-4812-b887-b84a314b9e17" providerId="ADAL" clId="{3BA2A759-8F3D-314B-86A0-DEBF97595FB2}" dt="2022-11-25T08:27:34.883" v="300" actId="114"/>
          <ac:spMkLst>
            <pc:docMk/>
            <pc:sldMk cId="1631461038" sldId="272"/>
            <ac:spMk id="9" creationId="{C1DEC868-F52F-8F03-15E4-83B9F7E7EE77}"/>
          </ac:spMkLst>
        </pc:spChg>
        <pc:spChg chg="mod">
          <ac:chgData name="Andrej Bogdanov (CSD)" userId="54a3fc38-bcd8-4812-b887-b84a314b9e17" providerId="ADAL" clId="{3BA2A759-8F3D-314B-86A0-DEBF97595FB2}" dt="2022-11-25T08:26:01.798" v="265" actId="1036"/>
          <ac:spMkLst>
            <pc:docMk/>
            <pc:sldMk cId="1631461038" sldId="272"/>
            <ac:spMk id="10" creationId="{00000000-0000-0000-0000-000000000000}"/>
          </ac:spMkLst>
        </pc:spChg>
        <pc:spChg chg="del mod">
          <ac:chgData name="Andrej Bogdanov (CSD)" userId="54a3fc38-bcd8-4812-b887-b84a314b9e17" providerId="ADAL" clId="{3BA2A759-8F3D-314B-86A0-DEBF97595FB2}" dt="2022-11-25T08:25:54.578" v="237" actId="478"/>
          <ac:spMkLst>
            <pc:docMk/>
            <pc:sldMk cId="1631461038" sldId="272"/>
            <ac:spMk id="18" creationId="{00000000-0000-0000-0000-000000000000}"/>
          </ac:spMkLst>
        </pc:spChg>
        <pc:inkChg chg="mod">
          <ac:chgData name="Andrej Bogdanov (CSD)" userId="54a3fc38-bcd8-4812-b887-b84a314b9e17" providerId="ADAL" clId="{3BA2A759-8F3D-314B-86A0-DEBF97595FB2}" dt="2022-11-28T08:13:58.439" v="2398"/>
          <ac:inkMkLst>
            <pc:docMk/>
            <pc:sldMk cId="1631461038" sldId="272"/>
            <ac:inkMk id="2" creationId="{D36EDD48-D1F2-CB66-7225-7839FE727549}"/>
          </ac:inkMkLst>
        </pc:inkChg>
        <pc:inkChg chg="del mod">
          <ac:chgData name="Andrej Bogdanov (CSD)" userId="54a3fc38-bcd8-4812-b887-b84a314b9e17" providerId="ADAL" clId="{3BA2A759-8F3D-314B-86A0-DEBF97595FB2}" dt="2022-11-25T08:26:05.634" v="266" actId="478"/>
          <ac:inkMkLst>
            <pc:docMk/>
            <pc:sldMk cId="1631461038" sldId="272"/>
            <ac:inkMk id="6" creationId="{DFCE6178-62E2-0A4E-9D76-4E5CB6434155}"/>
          </ac:inkMkLst>
        </pc:inkChg>
      </pc:sldChg>
      <pc:sldChg chg="del">
        <pc:chgData name="Andrej Bogdanov (CSD)" userId="54a3fc38-bcd8-4812-b887-b84a314b9e17" providerId="ADAL" clId="{3BA2A759-8F3D-314B-86A0-DEBF97595FB2}" dt="2022-11-25T08:29:06.471" v="339" actId="2696"/>
        <pc:sldMkLst>
          <pc:docMk/>
          <pc:sldMk cId="3211649721" sldId="273"/>
        </pc:sldMkLst>
      </pc:sldChg>
      <pc:sldChg chg="delSp mod">
        <pc:chgData name="Andrej Bogdanov (CSD)" userId="54a3fc38-bcd8-4812-b887-b84a314b9e17" providerId="ADAL" clId="{3BA2A759-8F3D-314B-86A0-DEBF97595FB2}" dt="2022-11-25T08:19:32.122" v="124" actId="478"/>
        <pc:sldMkLst>
          <pc:docMk/>
          <pc:sldMk cId="2824259220" sldId="288"/>
        </pc:sldMkLst>
        <pc:inkChg chg="del">
          <ac:chgData name="Andrej Bogdanov (CSD)" userId="54a3fc38-bcd8-4812-b887-b84a314b9e17" providerId="ADAL" clId="{3BA2A759-8F3D-314B-86A0-DEBF97595FB2}" dt="2022-11-25T08:19:32.122" v="124" actId="478"/>
          <ac:inkMkLst>
            <pc:docMk/>
            <pc:sldMk cId="2824259220" sldId="288"/>
            <ac:inkMk id="3" creationId="{929447DE-689C-EB42-AD61-B381279D22B2}"/>
          </ac:inkMkLst>
        </pc:inkChg>
      </pc:sldChg>
      <pc:sldChg chg="addSp delSp modSp mod">
        <pc:chgData name="Andrej Bogdanov (CSD)" userId="54a3fc38-bcd8-4812-b887-b84a314b9e17" providerId="ADAL" clId="{3BA2A759-8F3D-314B-86A0-DEBF97595FB2}" dt="2022-11-28T08:11:22.106" v="2364"/>
        <pc:sldMkLst>
          <pc:docMk/>
          <pc:sldMk cId="874489081" sldId="301"/>
        </pc:sldMkLst>
        <pc:spChg chg="add del mod">
          <ac:chgData name="Andrej Bogdanov (CSD)" userId="54a3fc38-bcd8-4812-b887-b84a314b9e17" providerId="ADAL" clId="{3BA2A759-8F3D-314B-86A0-DEBF97595FB2}" dt="2022-11-28T01:10:39.516" v="1680" actId="478"/>
          <ac:spMkLst>
            <pc:docMk/>
            <pc:sldMk cId="874489081" sldId="301"/>
            <ac:spMk id="2" creationId="{0455A0D0-4782-8AD3-52E4-9EA0B4677EEB}"/>
          </ac:spMkLst>
        </pc:spChg>
        <pc:spChg chg="add mod">
          <ac:chgData name="Andrej Bogdanov (CSD)" userId="54a3fc38-bcd8-4812-b887-b84a314b9e17" providerId="ADAL" clId="{3BA2A759-8F3D-314B-86A0-DEBF97595FB2}" dt="2022-11-28T01:12:24.836" v="1724" actId="1036"/>
          <ac:spMkLst>
            <pc:docMk/>
            <pc:sldMk cId="874489081" sldId="301"/>
            <ac:spMk id="3" creationId="{DDB653F9-608F-C083-4E46-6777395F4712}"/>
          </ac:spMkLst>
        </pc:spChg>
        <pc:spChg chg="mod">
          <ac:chgData name="Andrej Bogdanov (CSD)" userId="54a3fc38-bcd8-4812-b887-b84a314b9e17" providerId="ADAL" clId="{3BA2A759-8F3D-314B-86A0-DEBF97595FB2}" dt="2022-11-25T08:20:44.481" v="138" actId="1035"/>
          <ac:spMkLst>
            <pc:docMk/>
            <pc:sldMk cId="874489081" sldId="301"/>
            <ac:spMk id="7" creationId="{94D618C9-1269-1C4B-8595-9E2DF13C8144}"/>
          </ac:spMkLst>
        </pc:spChg>
        <pc:inkChg chg="mod">
          <ac:chgData name="Andrej Bogdanov (CSD)" userId="54a3fc38-bcd8-4812-b887-b84a314b9e17" providerId="ADAL" clId="{3BA2A759-8F3D-314B-86A0-DEBF97595FB2}" dt="2022-11-28T08:11:01.906" v="2337" actId="478"/>
          <ac:inkMkLst>
            <pc:docMk/>
            <pc:sldMk cId="874489081" sldId="301"/>
            <ac:inkMk id="2" creationId="{2C5BBA1B-3083-3F3D-1D94-DD86772E1A17}"/>
          </ac:inkMkLst>
        </pc:inkChg>
        <pc:inkChg chg="del">
          <ac:chgData name="Andrej Bogdanov (CSD)" userId="54a3fc38-bcd8-4812-b887-b84a314b9e17" providerId="ADAL" clId="{3BA2A759-8F3D-314B-86A0-DEBF97595FB2}" dt="2022-11-25T08:20:35.006" v="125" actId="478"/>
          <ac:inkMkLst>
            <pc:docMk/>
            <pc:sldMk cId="874489081" sldId="301"/>
            <ac:inkMk id="2" creationId="{9B81F123-44AC-6E47-9D7C-B867DF6F624D}"/>
          </ac:inkMkLst>
        </pc:inkChg>
        <pc:inkChg chg="del">
          <ac:chgData name="Andrej Bogdanov (CSD)" userId="54a3fc38-bcd8-4812-b887-b84a314b9e17" providerId="ADAL" clId="{3BA2A759-8F3D-314B-86A0-DEBF97595FB2}" dt="2022-11-25T08:20:38.189" v="127" actId="478"/>
          <ac:inkMkLst>
            <pc:docMk/>
            <pc:sldMk cId="874489081" sldId="301"/>
            <ac:inkMk id="3" creationId="{2C41BCA9-F54E-E443-8E0F-E39FF8CDCFB5}"/>
          </ac:inkMkLst>
        </pc:inkChg>
        <pc:inkChg chg="del">
          <ac:chgData name="Andrej Bogdanov (CSD)" userId="54a3fc38-bcd8-4812-b887-b84a314b9e17" providerId="ADAL" clId="{3BA2A759-8F3D-314B-86A0-DEBF97595FB2}" dt="2022-11-25T08:20:36.604" v="126" actId="478"/>
          <ac:inkMkLst>
            <pc:docMk/>
            <pc:sldMk cId="874489081" sldId="301"/>
            <ac:inkMk id="4" creationId="{D1A59FF2-1FAC-B645-9674-C7B877082220}"/>
          </ac:inkMkLst>
        </pc:inkChg>
        <pc:inkChg chg="del">
          <ac:chgData name="Andrej Bogdanov (CSD)" userId="54a3fc38-bcd8-4812-b887-b84a314b9e17" providerId="ADAL" clId="{3BA2A759-8F3D-314B-86A0-DEBF97595FB2}" dt="2022-11-25T08:20:40.898" v="129" actId="478"/>
          <ac:inkMkLst>
            <pc:docMk/>
            <pc:sldMk cId="874489081" sldId="301"/>
            <ac:inkMk id="5" creationId="{53BC6B31-E38B-B549-984C-A3AB1D21EA94}"/>
          </ac:inkMkLst>
        </pc:inkChg>
        <pc:inkChg chg="add mod">
          <ac:chgData name="Andrej Bogdanov (CSD)" userId="54a3fc38-bcd8-4812-b887-b84a314b9e17" providerId="ADAL" clId="{3BA2A759-8F3D-314B-86A0-DEBF97595FB2}" dt="2022-11-28T08:11:09.218" v="2363" actId="1036"/>
          <ac:inkMkLst>
            <pc:docMk/>
            <pc:sldMk cId="874489081" sldId="301"/>
            <ac:inkMk id="6" creationId="{67261439-CC1E-4F5B-A6C1-17D6B732C910}"/>
          </ac:inkMkLst>
        </pc:inkChg>
        <pc:inkChg chg="add mod">
          <ac:chgData name="Andrej Bogdanov (CSD)" userId="54a3fc38-bcd8-4812-b887-b84a314b9e17" providerId="ADAL" clId="{3BA2A759-8F3D-314B-86A0-DEBF97595FB2}" dt="2022-11-28T08:11:09.218" v="2363" actId="1036"/>
          <ac:inkMkLst>
            <pc:docMk/>
            <pc:sldMk cId="874489081" sldId="301"/>
            <ac:inkMk id="8" creationId="{BBDE7F11-408C-8373-B205-16466C1F6689}"/>
          </ac:inkMkLst>
        </pc:inkChg>
        <pc:inkChg chg="del">
          <ac:chgData name="Andrej Bogdanov (CSD)" userId="54a3fc38-bcd8-4812-b887-b84a314b9e17" providerId="ADAL" clId="{3BA2A759-8F3D-314B-86A0-DEBF97595FB2}" dt="2022-11-25T08:20:39.613" v="128" actId="478"/>
          <ac:inkMkLst>
            <pc:docMk/>
            <pc:sldMk cId="874489081" sldId="301"/>
            <ac:inkMk id="9" creationId="{2DBE5F03-0A0D-DF48-AF2D-3977BB7B6A65}"/>
          </ac:inkMkLst>
        </pc:inkChg>
        <pc:inkChg chg="add mod">
          <ac:chgData name="Andrej Bogdanov (CSD)" userId="54a3fc38-bcd8-4812-b887-b84a314b9e17" providerId="ADAL" clId="{3BA2A759-8F3D-314B-86A0-DEBF97595FB2}" dt="2022-11-28T08:11:22.106" v="2364"/>
          <ac:inkMkLst>
            <pc:docMk/>
            <pc:sldMk cId="874489081" sldId="301"/>
            <ac:inkMk id="9" creationId="{8143BDAE-2F7D-3BDB-D778-23A4ACE977F1}"/>
          </ac:inkMkLst>
        </pc:inkChg>
        <pc:inkChg chg="add mod">
          <ac:chgData name="Andrej Bogdanov (CSD)" userId="54a3fc38-bcd8-4812-b887-b84a314b9e17" providerId="ADAL" clId="{3BA2A759-8F3D-314B-86A0-DEBF97595FB2}" dt="2022-11-28T08:11:09.218" v="2363" actId="1036"/>
          <ac:inkMkLst>
            <pc:docMk/>
            <pc:sldMk cId="874489081" sldId="301"/>
            <ac:inkMk id="10" creationId="{629984E2-EF39-6BB0-5BDC-B82F1905C899}"/>
          </ac:inkMkLst>
        </pc:inkChg>
      </pc:sldChg>
      <pc:sldChg chg="modSp del">
        <pc:chgData name="Andrej Bogdanov (CSD)" userId="54a3fc38-bcd8-4812-b887-b84a314b9e17" providerId="ADAL" clId="{3BA2A759-8F3D-314B-86A0-DEBF97595FB2}" dt="2022-11-28T01:11:58.424" v="1719" actId="2696"/>
        <pc:sldMkLst>
          <pc:docMk/>
          <pc:sldMk cId="4887844" sldId="302"/>
        </pc:sldMkLst>
        <pc:inkChg chg="mod">
          <ac:chgData name="Andrej Bogdanov (CSD)" userId="54a3fc38-bcd8-4812-b887-b84a314b9e17" providerId="ADAL" clId="{3BA2A759-8F3D-314B-86A0-DEBF97595FB2}" dt="2022-11-28T01:07:09.546" v="1606"/>
          <ac:inkMkLst>
            <pc:docMk/>
            <pc:sldMk cId="4887844" sldId="302"/>
            <ac:inkMk id="2" creationId="{10517E49-3651-DB40-87C9-9C2B8E72A903}"/>
          </ac:inkMkLst>
        </pc:inkChg>
      </pc:sldChg>
      <pc:sldChg chg="del">
        <pc:chgData name="Andrej Bogdanov (CSD)" userId="54a3fc38-bcd8-4812-b887-b84a314b9e17" providerId="ADAL" clId="{3BA2A759-8F3D-314B-86A0-DEBF97595FB2}" dt="2022-11-25T08:54:00.282" v="823" actId="2696"/>
        <pc:sldMkLst>
          <pc:docMk/>
          <pc:sldMk cId="694167502" sldId="307"/>
        </pc:sldMkLst>
      </pc:sldChg>
      <pc:sldChg chg="del">
        <pc:chgData name="Andrej Bogdanov (CSD)" userId="54a3fc38-bcd8-4812-b887-b84a314b9e17" providerId="ADAL" clId="{3BA2A759-8F3D-314B-86A0-DEBF97595FB2}" dt="2022-11-25T08:54:03.371" v="824" actId="2696"/>
        <pc:sldMkLst>
          <pc:docMk/>
          <pc:sldMk cId="102779635" sldId="308"/>
        </pc:sldMkLst>
      </pc:sldChg>
      <pc:sldChg chg="delSp del mod">
        <pc:chgData name="Andrej Bogdanov (CSD)" userId="54a3fc38-bcd8-4812-b887-b84a314b9e17" providerId="ADAL" clId="{3BA2A759-8F3D-314B-86A0-DEBF97595FB2}" dt="2022-11-28T08:09:47.240" v="2331" actId="2696"/>
        <pc:sldMkLst>
          <pc:docMk/>
          <pc:sldMk cId="1724425154" sldId="310"/>
        </pc:sldMkLst>
        <pc:inkChg chg="del">
          <ac:chgData name="Andrej Bogdanov (CSD)" userId="54a3fc38-bcd8-4812-b887-b84a314b9e17" providerId="ADAL" clId="{3BA2A759-8F3D-314B-86A0-DEBF97595FB2}" dt="2022-11-25T08:19:27.547" v="123" actId="478"/>
          <ac:inkMkLst>
            <pc:docMk/>
            <pc:sldMk cId="1724425154" sldId="310"/>
            <ac:inkMk id="3" creationId="{8DA052A8-6FA0-1347-B37F-AD685BDD0901}"/>
          </ac:inkMkLst>
        </pc:inkChg>
      </pc:sldChg>
      <pc:sldChg chg="addSp delSp modSp mod modClrScheme chgLayout">
        <pc:chgData name="Andrej Bogdanov (CSD)" userId="54a3fc38-bcd8-4812-b887-b84a314b9e17" providerId="ADAL" clId="{3BA2A759-8F3D-314B-86A0-DEBF97595FB2}" dt="2022-11-28T08:17:58.613" v="2437" actId="478"/>
        <pc:sldMkLst>
          <pc:docMk/>
          <pc:sldMk cId="2907517133" sldId="312"/>
        </pc:sldMkLst>
        <pc:spChg chg="add del mod ord">
          <ac:chgData name="Andrej Bogdanov (CSD)" userId="54a3fc38-bcd8-4812-b887-b84a314b9e17" providerId="ADAL" clId="{3BA2A759-8F3D-314B-86A0-DEBF97595FB2}" dt="2022-11-25T09:21:47.169" v="1526" actId="478"/>
          <ac:spMkLst>
            <pc:docMk/>
            <pc:sldMk cId="2907517133" sldId="312"/>
            <ac:spMk id="2" creationId="{66186883-D404-0D4B-97AC-82D5E095F809}"/>
          </ac:spMkLst>
        </pc:spChg>
        <pc:spChg chg="add mod ord">
          <ac:chgData name="Andrej Bogdanov (CSD)" userId="54a3fc38-bcd8-4812-b887-b84a314b9e17" providerId="ADAL" clId="{3BA2A759-8F3D-314B-86A0-DEBF97595FB2}" dt="2022-11-25T09:22:26.664" v="1592" actId="20577"/>
          <ac:spMkLst>
            <pc:docMk/>
            <pc:sldMk cId="2907517133" sldId="312"/>
            <ac:spMk id="3" creationId="{9854C1FE-DAD9-A42E-B51E-1F7F8BF99B59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5" creationId="{C98CB2A1-1D21-8A40-9731-0EC3C6D9E797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6" creationId="{7E82A839-F0C5-3C42-985E-B00F422DE6E0}"/>
          </ac:spMkLst>
        </pc:spChg>
        <pc:spChg chg="del">
          <ac:chgData name="Andrej Bogdanov (CSD)" userId="54a3fc38-bcd8-4812-b887-b84a314b9e17" providerId="ADAL" clId="{3BA2A759-8F3D-314B-86A0-DEBF97595FB2}" dt="2022-11-25T09:20:37.997" v="1423" actId="478"/>
          <ac:spMkLst>
            <pc:docMk/>
            <pc:sldMk cId="2907517133" sldId="312"/>
            <ac:spMk id="7" creationId="{4756AE44-4B97-AE4E-9051-9538161F6CCD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8" creationId="{5465FA91-2B96-A347-8A36-4BC38CCBF32F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0" creationId="{CED974AB-F359-4F46-BD8F-5D5B48B4D0BC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1" creationId="{6646E96F-1245-BC4B-BF91-ECF1B7E89EEF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2" creationId="{21C4BF57-631D-5649-9423-313DF0B33364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3" creationId="{A0514A1C-873A-0749-AD01-8609158A20C4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4" creationId="{A35A2F12-8A07-5941-AFB4-5EC44EB73040}"/>
          </ac:spMkLst>
        </pc:spChg>
        <pc:spChg chg="del mod">
          <ac:chgData name="Andrej Bogdanov (CSD)" userId="54a3fc38-bcd8-4812-b887-b84a314b9e17" providerId="ADAL" clId="{3BA2A759-8F3D-314B-86A0-DEBF97595FB2}" dt="2022-11-25T09:20:37.997" v="1423" actId="478"/>
          <ac:spMkLst>
            <pc:docMk/>
            <pc:sldMk cId="2907517133" sldId="312"/>
            <ac:spMk id="15" creationId="{F002D488-6165-4342-92DE-0758ABB7BAE1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6" creationId="{D46F2FC1-0512-6342-BE23-2EC73F593BA5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7" creationId="{2EC575DC-49B4-1C47-9987-4B6F0FC832A6}"/>
          </ac:spMkLst>
        </pc:spChg>
        <pc:spChg chg="mod">
          <ac:chgData name="Andrej Bogdanov (CSD)" userId="54a3fc38-bcd8-4812-b887-b84a314b9e17" providerId="ADAL" clId="{3BA2A759-8F3D-314B-86A0-DEBF97595FB2}" dt="2022-11-25T09:22:16.845" v="1564" actId="1036"/>
          <ac:spMkLst>
            <pc:docMk/>
            <pc:sldMk cId="2907517133" sldId="312"/>
            <ac:spMk id="18" creationId="{8129DB47-7599-1D4A-B183-D19D3101270F}"/>
          </ac:spMkLst>
        </pc:spChg>
        <pc:spChg chg="del">
          <ac:chgData name="Andrej Bogdanov (CSD)" userId="54a3fc38-bcd8-4812-b887-b84a314b9e17" providerId="ADAL" clId="{3BA2A759-8F3D-314B-86A0-DEBF97595FB2}" dt="2022-11-25T09:20:37.997" v="1423" actId="478"/>
          <ac:spMkLst>
            <pc:docMk/>
            <pc:sldMk cId="2907517133" sldId="312"/>
            <ac:spMk id="19" creationId="{BC186580-1BE3-9146-ACC4-873F5F684937}"/>
          </ac:spMkLst>
        </pc:spChg>
        <pc:spChg chg="mod">
          <ac:chgData name="Andrej Bogdanov (CSD)" userId="54a3fc38-bcd8-4812-b887-b84a314b9e17" providerId="ADAL" clId="{3BA2A759-8F3D-314B-86A0-DEBF97595FB2}" dt="2022-11-25T09:22:40.488" v="1605" actId="20577"/>
          <ac:spMkLst>
            <pc:docMk/>
            <pc:sldMk cId="2907517133" sldId="312"/>
            <ac:spMk id="20" creationId="{6E12455D-AC0F-0941-BA69-6E11447CC5D2}"/>
          </ac:spMkLst>
        </pc:spChg>
        <pc:inkChg chg="del">
          <ac:chgData name="Andrej Bogdanov (CSD)" userId="54a3fc38-bcd8-4812-b887-b84a314b9e17" providerId="ADAL" clId="{3BA2A759-8F3D-314B-86A0-DEBF97595FB2}" dt="2022-11-28T08:17:58.613" v="2437" actId="478"/>
          <ac:inkMkLst>
            <pc:docMk/>
            <pc:sldMk cId="2907517133" sldId="312"/>
            <ac:inkMk id="2" creationId="{89240FBA-B0E6-2B0F-3485-82614538110B}"/>
          </ac:inkMkLst>
        </pc:inkChg>
        <pc:cxnChg chg="mod">
          <ac:chgData name="Andrej Bogdanov (CSD)" userId="54a3fc38-bcd8-4812-b887-b84a314b9e17" providerId="ADAL" clId="{3BA2A759-8F3D-314B-86A0-DEBF97595FB2}" dt="2022-11-25T09:22:16.845" v="1564" actId="1036"/>
          <ac:cxnSpMkLst>
            <pc:docMk/>
            <pc:sldMk cId="2907517133" sldId="312"/>
            <ac:cxnSpMk id="22" creationId="{F55C85A8-248E-DB41-AED7-2CC1FF65B188}"/>
          </ac:cxnSpMkLst>
        </pc:cxnChg>
        <pc:cxnChg chg="mod">
          <ac:chgData name="Andrej Bogdanov (CSD)" userId="54a3fc38-bcd8-4812-b887-b84a314b9e17" providerId="ADAL" clId="{3BA2A759-8F3D-314B-86A0-DEBF97595FB2}" dt="2022-11-25T09:22:16.845" v="1564" actId="1036"/>
          <ac:cxnSpMkLst>
            <pc:docMk/>
            <pc:sldMk cId="2907517133" sldId="312"/>
            <ac:cxnSpMk id="23" creationId="{4B0A5E73-8BCD-0943-A0F3-84E89BB1FA69}"/>
          </ac:cxnSpMkLst>
        </pc:cxnChg>
      </pc:sldChg>
      <pc:sldChg chg="del">
        <pc:chgData name="Andrej Bogdanov (CSD)" userId="54a3fc38-bcd8-4812-b887-b84a314b9e17" providerId="ADAL" clId="{3BA2A759-8F3D-314B-86A0-DEBF97595FB2}" dt="2022-11-25T08:30:09.492" v="340" actId="2696"/>
        <pc:sldMkLst>
          <pc:docMk/>
          <pc:sldMk cId="3053267512" sldId="316"/>
        </pc:sldMkLst>
      </pc:sldChg>
      <pc:sldChg chg="delSp modSp del mod ord">
        <pc:chgData name="Andrej Bogdanov (CSD)" userId="54a3fc38-bcd8-4812-b887-b84a314b9e17" providerId="ADAL" clId="{3BA2A759-8F3D-314B-86A0-DEBF97595FB2}" dt="2022-11-28T08:10:12.415" v="2335" actId="2696"/>
        <pc:sldMkLst>
          <pc:docMk/>
          <pc:sldMk cId="2086650408" sldId="317"/>
        </pc:sldMkLst>
        <pc:spChg chg="mod">
          <ac:chgData name="Andrej Bogdanov (CSD)" userId="54a3fc38-bcd8-4812-b887-b84a314b9e17" providerId="ADAL" clId="{3BA2A759-8F3D-314B-86A0-DEBF97595FB2}" dt="2022-11-25T08:23:57.863" v="156" actId="1076"/>
          <ac:spMkLst>
            <pc:docMk/>
            <pc:sldMk cId="2086650408" sldId="317"/>
            <ac:spMk id="4" creationId="{00000000-0000-0000-0000-000000000000}"/>
          </ac:spMkLst>
        </pc:spChg>
        <pc:inkChg chg="mod">
          <ac:chgData name="Andrej Bogdanov (CSD)" userId="54a3fc38-bcd8-4812-b887-b84a314b9e17" providerId="ADAL" clId="{3BA2A759-8F3D-314B-86A0-DEBF97595FB2}" dt="2022-11-28T08:10:06.909" v="2333"/>
          <ac:inkMkLst>
            <pc:docMk/>
            <pc:sldMk cId="2086650408" sldId="317"/>
            <ac:inkMk id="2" creationId="{FB4D5CD5-480F-63E0-094B-789F954B1E1B}"/>
          </ac:inkMkLst>
        </pc:inkChg>
        <pc:inkChg chg="del">
          <ac:chgData name="Andrej Bogdanov (CSD)" userId="54a3fc38-bcd8-4812-b887-b84a314b9e17" providerId="ADAL" clId="{3BA2A759-8F3D-314B-86A0-DEBF97595FB2}" dt="2022-11-28T01:23:09.742" v="1756" actId="478"/>
          <ac:inkMkLst>
            <pc:docMk/>
            <pc:sldMk cId="2086650408" sldId="317"/>
            <ac:inkMk id="3" creationId="{BF1FA866-6713-DB49-AE38-94BEC8329B00}"/>
          </ac:inkMkLst>
        </pc:inkChg>
      </pc:sldChg>
      <pc:sldChg chg="delSp modSp del mod ord">
        <pc:chgData name="Andrej Bogdanov (CSD)" userId="54a3fc38-bcd8-4812-b887-b84a314b9e17" providerId="ADAL" clId="{3BA2A759-8F3D-314B-86A0-DEBF97595FB2}" dt="2022-11-28T08:11:34.392" v="2366" actId="2696"/>
        <pc:sldMkLst>
          <pc:docMk/>
          <pc:sldMk cId="690047562" sldId="318"/>
        </pc:sldMkLst>
        <pc:spChg chg="mod">
          <ac:chgData name="Andrej Bogdanov (CSD)" userId="54a3fc38-bcd8-4812-b887-b84a314b9e17" providerId="ADAL" clId="{3BA2A759-8F3D-314B-86A0-DEBF97595FB2}" dt="2022-11-25T08:24:13.470" v="200" actId="1035"/>
          <ac:spMkLst>
            <pc:docMk/>
            <pc:sldMk cId="690047562" sldId="318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5T08:24:13.470" v="200" actId="1035"/>
          <ac:spMkLst>
            <pc:docMk/>
            <pc:sldMk cId="690047562" sldId="318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5T08:24:05.780" v="167" actId="1076"/>
          <ac:spMkLst>
            <pc:docMk/>
            <pc:sldMk cId="690047562" sldId="318"/>
            <ac:spMk id="7" creationId="{94D618C9-1269-1C4B-8595-9E2DF13C8144}"/>
          </ac:spMkLst>
        </pc:spChg>
        <pc:inkChg chg="del">
          <ac:chgData name="Andrej Bogdanov (CSD)" userId="54a3fc38-bcd8-4812-b887-b84a314b9e17" providerId="ADAL" clId="{3BA2A759-8F3D-314B-86A0-DEBF97595FB2}" dt="2022-11-25T08:24:14.924" v="201" actId="478"/>
          <ac:inkMkLst>
            <pc:docMk/>
            <pc:sldMk cId="690047562" sldId="318"/>
            <ac:inkMk id="4" creationId="{81E8B27E-3A55-8F41-82C9-B8BBFFA85B87}"/>
          </ac:inkMkLst>
        </pc:inkChg>
        <pc:inkChg chg="del">
          <ac:chgData name="Andrej Bogdanov (CSD)" userId="54a3fc38-bcd8-4812-b887-b84a314b9e17" providerId="ADAL" clId="{3BA2A759-8F3D-314B-86A0-DEBF97595FB2}" dt="2022-11-25T08:24:15.978" v="202" actId="478"/>
          <ac:inkMkLst>
            <pc:docMk/>
            <pc:sldMk cId="690047562" sldId="318"/>
            <ac:inkMk id="8" creationId="{E31E8E18-21CD-8642-9804-B12EE38AB83F}"/>
          </ac:inkMkLst>
        </pc:inkChg>
        <pc:inkChg chg="del">
          <ac:chgData name="Andrej Bogdanov (CSD)" userId="54a3fc38-bcd8-4812-b887-b84a314b9e17" providerId="ADAL" clId="{3BA2A759-8F3D-314B-86A0-DEBF97595FB2}" dt="2022-11-25T08:24:17.077" v="203" actId="478"/>
          <ac:inkMkLst>
            <pc:docMk/>
            <pc:sldMk cId="690047562" sldId="318"/>
            <ac:inkMk id="9" creationId="{CE669DFB-30A1-3B49-9457-D0EE9AFD6FA1}"/>
          </ac:inkMkLst>
        </pc:inkChg>
        <pc:inkChg chg="del">
          <ac:chgData name="Andrej Bogdanov (CSD)" userId="54a3fc38-bcd8-4812-b887-b84a314b9e17" providerId="ADAL" clId="{3BA2A759-8F3D-314B-86A0-DEBF97595FB2}" dt="2022-11-25T08:24:18.314" v="204" actId="478"/>
          <ac:inkMkLst>
            <pc:docMk/>
            <pc:sldMk cId="690047562" sldId="318"/>
            <ac:inkMk id="11" creationId="{2A6C302E-A74A-254E-9836-90C39E11997E}"/>
          </ac:inkMkLst>
        </pc:inkChg>
        <pc:inkChg chg="del">
          <ac:chgData name="Andrej Bogdanov (CSD)" userId="54a3fc38-bcd8-4812-b887-b84a314b9e17" providerId="ADAL" clId="{3BA2A759-8F3D-314B-86A0-DEBF97595FB2}" dt="2022-11-25T08:24:19.510" v="205" actId="478"/>
          <ac:inkMkLst>
            <pc:docMk/>
            <pc:sldMk cId="690047562" sldId="318"/>
            <ac:inkMk id="12" creationId="{31A767BF-FF22-9F45-A04C-9E2A17422B56}"/>
          </ac:inkMkLst>
        </pc:inkChg>
        <pc:inkChg chg="del">
          <ac:chgData name="Andrej Bogdanov (CSD)" userId="54a3fc38-bcd8-4812-b887-b84a314b9e17" providerId="ADAL" clId="{3BA2A759-8F3D-314B-86A0-DEBF97595FB2}" dt="2022-11-25T08:24:20.981" v="206" actId="478"/>
          <ac:inkMkLst>
            <pc:docMk/>
            <pc:sldMk cId="690047562" sldId="318"/>
            <ac:inkMk id="13" creationId="{4D22A4BC-9EB9-ED49-8412-B5245CB7E29B}"/>
          </ac:inkMkLst>
        </pc:inkChg>
      </pc:sldChg>
      <pc:sldChg chg="addSp delSp modSp mod modClrScheme modAnim chgLayout">
        <pc:chgData name="Andrej Bogdanov (CSD)" userId="54a3fc38-bcd8-4812-b887-b84a314b9e17" providerId="ADAL" clId="{3BA2A759-8F3D-314B-86A0-DEBF97595FB2}" dt="2022-11-28T08:14:26.507" v="2401" actId="478"/>
        <pc:sldMkLst>
          <pc:docMk/>
          <pc:sldMk cId="1522419318" sldId="319"/>
        </pc:sldMkLst>
        <pc:spChg chg="del">
          <ac:chgData name="Andrej Bogdanov (CSD)" userId="54a3fc38-bcd8-4812-b887-b84a314b9e17" providerId="ADAL" clId="{3BA2A759-8F3D-314B-86A0-DEBF97595FB2}" dt="2022-11-25T08:30:22.436" v="342" actId="478"/>
          <ac:spMkLst>
            <pc:docMk/>
            <pc:sldMk cId="1522419318" sldId="319"/>
            <ac:spMk id="2" creationId="{00000000-0000-0000-0000-000000000000}"/>
          </ac:spMkLst>
        </pc:spChg>
        <pc:spChg chg="del">
          <ac:chgData name="Andrej Bogdanov (CSD)" userId="54a3fc38-bcd8-4812-b887-b84a314b9e17" providerId="ADAL" clId="{3BA2A759-8F3D-314B-86A0-DEBF97595FB2}" dt="2022-11-25T08:30:29.502" v="345" actId="478"/>
          <ac:spMkLst>
            <pc:docMk/>
            <pc:sldMk cId="1522419318" sldId="319"/>
            <ac:spMk id="4" creationId="{00000000-0000-0000-0000-000000000000}"/>
          </ac:spMkLst>
        </pc:spChg>
        <pc:spChg chg="add del mod">
          <ac:chgData name="Andrej Bogdanov (CSD)" userId="54a3fc38-bcd8-4812-b887-b84a314b9e17" providerId="ADAL" clId="{3BA2A759-8F3D-314B-86A0-DEBF97595FB2}" dt="2022-11-25T08:30:24.043" v="343" actId="478"/>
          <ac:spMkLst>
            <pc:docMk/>
            <pc:sldMk cId="1522419318" sldId="319"/>
            <ac:spMk id="7" creationId="{78CC7EF8-2734-56D9-4FAC-84C0F15F3323}"/>
          </ac:spMkLst>
        </pc:spChg>
        <pc:spChg chg="mod">
          <ac:chgData name="Andrej Bogdanov (CSD)" userId="54a3fc38-bcd8-4812-b887-b84a314b9e17" providerId="ADAL" clId="{3BA2A759-8F3D-314B-86A0-DEBF97595FB2}" dt="2022-11-25T08:31:07.421" v="413" actId="1037"/>
          <ac:spMkLst>
            <pc:docMk/>
            <pc:sldMk cId="1522419318" sldId="319"/>
            <ac:spMk id="12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5T08:31:07.421" v="413" actId="1037"/>
          <ac:spMkLst>
            <pc:docMk/>
            <pc:sldMk cId="1522419318" sldId="319"/>
            <ac:spMk id="19" creationId="{00000000-0000-0000-0000-000000000000}"/>
          </ac:spMkLst>
        </pc:spChg>
        <pc:grpChg chg="mod">
          <ac:chgData name="Andrej Bogdanov (CSD)" userId="54a3fc38-bcd8-4812-b887-b84a314b9e17" providerId="ADAL" clId="{3BA2A759-8F3D-314B-86A0-DEBF97595FB2}" dt="2022-11-25T08:31:07.421" v="413" actId="1037"/>
          <ac:grpSpMkLst>
            <pc:docMk/>
            <pc:sldMk cId="1522419318" sldId="319"/>
            <ac:grpSpMk id="3" creationId="{00000000-0000-0000-0000-000000000000}"/>
          </ac:grpSpMkLst>
        </pc:grpChg>
        <pc:grpChg chg="mod">
          <ac:chgData name="Andrej Bogdanov (CSD)" userId="54a3fc38-bcd8-4812-b887-b84a314b9e17" providerId="ADAL" clId="{3BA2A759-8F3D-314B-86A0-DEBF97595FB2}" dt="2022-11-25T08:31:07.421" v="413" actId="1037"/>
          <ac:grpSpMkLst>
            <pc:docMk/>
            <pc:sldMk cId="1522419318" sldId="319"/>
            <ac:grpSpMk id="18" creationId="{00000000-0000-0000-0000-000000000000}"/>
          </ac:grpSpMkLst>
        </pc:grpChg>
        <pc:picChg chg="mod">
          <ac:chgData name="Andrej Bogdanov (CSD)" userId="54a3fc38-bcd8-4812-b887-b84a314b9e17" providerId="ADAL" clId="{3BA2A759-8F3D-314B-86A0-DEBF97595FB2}" dt="2022-11-25T08:31:07.421" v="413" actId="1037"/>
          <ac:picMkLst>
            <pc:docMk/>
            <pc:sldMk cId="1522419318" sldId="319"/>
            <ac:picMk id="10" creationId="{00000000-0000-0000-0000-000000000000}"/>
          </ac:picMkLst>
        </pc:picChg>
        <pc:inkChg chg="del">
          <ac:chgData name="Andrej Bogdanov (CSD)" userId="54a3fc38-bcd8-4812-b887-b84a314b9e17" providerId="ADAL" clId="{3BA2A759-8F3D-314B-86A0-DEBF97595FB2}" dt="2022-11-28T08:14:26.507" v="2401" actId="478"/>
          <ac:inkMkLst>
            <pc:docMk/>
            <pc:sldMk cId="1522419318" sldId="319"/>
            <ac:inkMk id="2" creationId="{A2913F02-CAAA-3DE2-658E-B732950AA0E8}"/>
          </ac:inkMkLst>
        </pc:inkChg>
      </pc:sldChg>
      <pc:sldChg chg="del">
        <pc:chgData name="Andrej Bogdanov (CSD)" userId="54a3fc38-bcd8-4812-b887-b84a314b9e17" providerId="ADAL" clId="{3BA2A759-8F3D-314B-86A0-DEBF97595FB2}" dt="2022-11-25T08:32:46.632" v="415" actId="2696"/>
        <pc:sldMkLst>
          <pc:docMk/>
          <pc:sldMk cId="1184993421" sldId="320"/>
        </pc:sldMkLst>
      </pc:sldChg>
      <pc:sldChg chg="addSp delSp modSp del mod modAnim">
        <pc:chgData name="Andrej Bogdanov (CSD)" userId="54a3fc38-bcd8-4812-b887-b84a314b9e17" providerId="ADAL" clId="{3BA2A759-8F3D-314B-86A0-DEBF97595FB2}" dt="2022-11-28T02:22:14.646" v="2104" actId="2696"/>
        <pc:sldMkLst>
          <pc:docMk/>
          <pc:sldMk cId="3486182577" sldId="321"/>
        </pc:sldMkLst>
        <pc:spChg chg="add mod">
          <ac:chgData name="Andrej Bogdanov (CSD)" userId="54a3fc38-bcd8-4812-b887-b84a314b9e17" providerId="ADAL" clId="{3BA2A759-8F3D-314B-86A0-DEBF97595FB2}" dt="2022-11-28T02:04:28.902" v="2058" actId="1035"/>
          <ac:spMkLst>
            <pc:docMk/>
            <pc:sldMk cId="3486182577" sldId="321"/>
            <ac:spMk id="2" creationId="{903DD943-B6B7-0E09-C188-3C9B31C7D252}"/>
          </ac:spMkLst>
        </pc:spChg>
        <pc:spChg chg="del">
          <ac:chgData name="Andrej Bogdanov (CSD)" userId="54a3fc38-bcd8-4812-b887-b84a314b9e17" providerId="ADAL" clId="{3BA2A759-8F3D-314B-86A0-DEBF97595FB2}" dt="2022-11-28T02:03:48.880" v="1975" actId="478"/>
          <ac:spMkLst>
            <pc:docMk/>
            <pc:sldMk cId="3486182577" sldId="321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03:53.923" v="1995" actId="1036"/>
          <ac:spMkLst>
            <pc:docMk/>
            <pc:sldMk cId="3486182577" sldId="321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03:53.923" v="1995" actId="1036"/>
          <ac:spMkLst>
            <pc:docMk/>
            <pc:sldMk cId="3486182577" sldId="321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03:53.923" v="1995" actId="1036"/>
          <ac:spMkLst>
            <pc:docMk/>
            <pc:sldMk cId="3486182577" sldId="321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1:55:30.164" v="1953" actId="113"/>
          <ac:spMkLst>
            <pc:docMk/>
            <pc:sldMk cId="3486182577" sldId="321"/>
            <ac:spMk id="10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1:27:46.653" v="1830" actId="20577"/>
          <ac:spMkLst>
            <pc:docMk/>
            <pc:sldMk cId="3486182577" sldId="321"/>
            <ac:spMk id="12" creationId="{00000000-0000-0000-0000-000000000000}"/>
          </ac:spMkLst>
        </pc:spChg>
        <pc:grpChg chg="mod">
          <ac:chgData name="Andrej Bogdanov (CSD)" userId="54a3fc38-bcd8-4812-b887-b84a314b9e17" providerId="ADAL" clId="{3BA2A759-8F3D-314B-86A0-DEBF97595FB2}" dt="2022-11-28T02:04:33.898" v="2062" actId="1035"/>
          <ac:grpSpMkLst>
            <pc:docMk/>
            <pc:sldMk cId="3486182577" sldId="321"/>
            <ac:grpSpMk id="9" creationId="{00000000-0000-0000-0000-000000000000}"/>
          </ac:grpSpMkLst>
        </pc:grpChg>
        <pc:grpChg chg="del">
          <ac:chgData name="Andrej Bogdanov (CSD)" userId="54a3fc38-bcd8-4812-b887-b84a314b9e17" providerId="ADAL" clId="{3BA2A759-8F3D-314B-86A0-DEBF97595FB2}" dt="2022-11-28T01:55:25.125" v="1951" actId="478"/>
          <ac:grpSpMkLst>
            <pc:docMk/>
            <pc:sldMk cId="3486182577" sldId="321"/>
            <ac:grpSpMk id="14" creationId="{00000000-0000-0000-0000-000000000000}"/>
          </ac:grpSpMkLst>
        </pc:grpChg>
        <pc:inkChg chg="del">
          <ac:chgData name="Andrej Bogdanov (CSD)" userId="54a3fc38-bcd8-4812-b887-b84a314b9e17" providerId="ADAL" clId="{3BA2A759-8F3D-314B-86A0-DEBF97595FB2}" dt="2022-11-25T08:46:31.705" v="567" actId="478"/>
          <ac:inkMkLst>
            <pc:docMk/>
            <pc:sldMk cId="3486182577" sldId="321"/>
            <ac:inkMk id="3" creationId="{90422EE6-E475-2D46-98CD-5997C05BE665}"/>
          </ac:inkMkLst>
        </pc:inkChg>
        <pc:cxnChg chg="mod">
          <ac:chgData name="Andrej Bogdanov (CSD)" userId="54a3fc38-bcd8-4812-b887-b84a314b9e17" providerId="ADAL" clId="{3BA2A759-8F3D-314B-86A0-DEBF97595FB2}" dt="2022-11-28T01:55:33.893" v="1954" actId="1038"/>
          <ac:cxnSpMkLst>
            <pc:docMk/>
            <pc:sldMk cId="3486182577" sldId="321"/>
            <ac:cxnSpMk id="11" creationId="{00000000-0000-0000-0000-000000000000}"/>
          </ac:cxnSpMkLst>
        </pc:cxnChg>
        <pc:cxnChg chg="mod">
          <ac:chgData name="Andrej Bogdanov (CSD)" userId="54a3fc38-bcd8-4812-b887-b84a314b9e17" providerId="ADAL" clId="{3BA2A759-8F3D-314B-86A0-DEBF97595FB2}" dt="2022-11-25T08:46:29.785" v="566" actId="1037"/>
          <ac:cxnSpMkLst>
            <pc:docMk/>
            <pc:sldMk cId="3486182577" sldId="321"/>
            <ac:cxnSpMk id="13" creationId="{00000000-0000-0000-0000-000000000000}"/>
          </ac:cxnSpMkLst>
        </pc:cxnChg>
      </pc:sldChg>
      <pc:sldChg chg="addSp delSp modSp mod modClrScheme chgLayout">
        <pc:chgData name="Andrej Bogdanov (CSD)" userId="54a3fc38-bcd8-4812-b887-b84a314b9e17" providerId="ADAL" clId="{3BA2A759-8F3D-314B-86A0-DEBF97595FB2}" dt="2022-11-28T02:23:18.159" v="2125" actId="1076"/>
        <pc:sldMkLst>
          <pc:docMk/>
          <pc:sldMk cId="1956942875" sldId="322"/>
        </pc:sldMkLst>
        <pc:spChg chg="del">
          <ac:chgData name="Andrej Bogdanov (CSD)" userId="54a3fc38-bcd8-4812-b887-b84a314b9e17" providerId="ADAL" clId="{3BA2A759-8F3D-314B-86A0-DEBF97595FB2}" dt="2022-11-28T01:28:21.116" v="1831" actId="478"/>
          <ac:spMkLst>
            <pc:docMk/>
            <pc:sldMk cId="1956942875" sldId="322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23:13.765" v="2123" actId="20577"/>
          <ac:spMkLst>
            <pc:docMk/>
            <pc:sldMk cId="1956942875" sldId="322"/>
            <ac:spMk id="5" creationId="{00000000-0000-0000-0000-000000000000}"/>
          </ac:spMkLst>
        </pc:spChg>
        <pc:spChg chg="add del mod">
          <ac:chgData name="Andrej Bogdanov (CSD)" userId="54a3fc38-bcd8-4812-b887-b84a314b9e17" providerId="ADAL" clId="{3BA2A759-8F3D-314B-86A0-DEBF97595FB2}" dt="2022-11-28T01:28:27.727" v="1832" actId="700"/>
          <ac:spMkLst>
            <pc:docMk/>
            <pc:sldMk cId="1956942875" sldId="322"/>
            <ac:spMk id="7" creationId="{9982D08E-7455-3389-B78C-18BB27CA9FF7}"/>
          </ac:spMkLst>
        </pc:spChg>
        <pc:grpChg chg="mod">
          <ac:chgData name="Andrej Bogdanov (CSD)" userId="54a3fc38-bcd8-4812-b887-b84a314b9e17" providerId="ADAL" clId="{3BA2A759-8F3D-314B-86A0-DEBF97595FB2}" dt="2022-11-28T02:23:18.159" v="2125" actId="1076"/>
          <ac:grpSpMkLst>
            <pc:docMk/>
            <pc:sldMk cId="1956942875" sldId="322"/>
            <ac:grpSpMk id="11" creationId="{00000000-0000-0000-0000-000000000000}"/>
          </ac:grpSpMkLst>
        </pc:grpChg>
      </pc:sldChg>
      <pc:sldChg chg="delSp mod">
        <pc:chgData name="Andrej Bogdanov (CSD)" userId="54a3fc38-bcd8-4812-b887-b84a314b9e17" providerId="ADAL" clId="{3BA2A759-8F3D-314B-86A0-DEBF97595FB2}" dt="2022-11-25T08:50:41.738" v="704" actId="478"/>
        <pc:sldMkLst>
          <pc:docMk/>
          <pc:sldMk cId="1272057271" sldId="324"/>
        </pc:sldMkLst>
        <pc:inkChg chg="del">
          <ac:chgData name="Andrej Bogdanov (CSD)" userId="54a3fc38-bcd8-4812-b887-b84a314b9e17" providerId="ADAL" clId="{3BA2A759-8F3D-314B-86A0-DEBF97595FB2}" dt="2022-11-25T08:50:41.738" v="704" actId="478"/>
          <ac:inkMkLst>
            <pc:docMk/>
            <pc:sldMk cId="1272057271" sldId="324"/>
            <ac:inkMk id="2" creationId="{BEE77114-EC4D-AC4C-9009-81D2F942B422}"/>
          </ac:inkMkLst>
        </pc:inkChg>
      </pc:sldChg>
      <pc:sldChg chg="delSp modSp mod">
        <pc:chgData name="Andrej Bogdanov (CSD)" userId="54a3fc38-bcd8-4812-b887-b84a314b9e17" providerId="ADAL" clId="{3BA2A759-8F3D-314B-86A0-DEBF97595FB2}" dt="2022-11-28T08:16:15.261" v="2417" actId="478"/>
        <pc:sldMkLst>
          <pc:docMk/>
          <pc:sldMk cId="315435862" sldId="325"/>
        </pc:sldMkLst>
        <pc:spChg chg="mod">
          <ac:chgData name="Andrej Bogdanov (CSD)" userId="54a3fc38-bcd8-4812-b887-b84a314b9e17" providerId="ADAL" clId="{3BA2A759-8F3D-314B-86A0-DEBF97595FB2}" dt="2022-11-25T08:50:53.720" v="729" actId="1037"/>
          <ac:spMkLst>
            <pc:docMk/>
            <pc:sldMk cId="315435862" sldId="325"/>
            <ac:spMk id="10" creationId="{00000000-0000-0000-0000-000000000000}"/>
          </ac:spMkLst>
        </pc:spChg>
        <pc:grpChg chg="mod">
          <ac:chgData name="Andrej Bogdanov (CSD)" userId="54a3fc38-bcd8-4812-b887-b84a314b9e17" providerId="ADAL" clId="{3BA2A759-8F3D-314B-86A0-DEBF97595FB2}" dt="2022-11-25T08:50:53.720" v="729" actId="1037"/>
          <ac:grpSpMkLst>
            <pc:docMk/>
            <pc:sldMk cId="315435862" sldId="325"/>
            <ac:grpSpMk id="7" creationId="{00000000-0000-0000-0000-000000000000}"/>
          </ac:grpSpMkLst>
        </pc:grpChg>
        <pc:picChg chg="mod">
          <ac:chgData name="Andrej Bogdanov (CSD)" userId="54a3fc38-bcd8-4812-b887-b84a314b9e17" providerId="ADAL" clId="{3BA2A759-8F3D-314B-86A0-DEBF97595FB2}" dt="2022-11-25T08:50:53.720" v="729" actId="1037"/>
          <ac:picMkLst>
            <pc:docMk/>
            <pc:sldMk cId="315435862" sldId="325"/>
            <ac:picMk id="12" creationId="{00000000-0000-0000-0000-000000000000}"/>
          </ac:picMkLst>
        </pc:picChg>
        <pc:inkChg chg="del mod">
          <ac:chgData name="Andrej Bogdanov (CSD)" userId="54a3fc38-bcd8-4812-b887-b84a314b9e17" providerId="ADAL" clId="{3BA2A759-8F3D-314B-86A0-DEBF97595FB2}" dt="2022-11-28T08:16:15.261" v="2417" actId="478"/>
          <ac:inkMkLst>
            <pc:docMk/>
            <pc:sldMk cId="315435862" sldId="325"/>
            <ac:inkMk id="2" creationId="{CE3BE3D6-8AD3-5025-7F26-2B90A9F2EB3C}"/>
          </ac:inkMkLst>
        </pc:inkChg>
      </pc:sldChg>
      <pc:sldChg chg="delSp modSp mod modAnim">
        <pc:chgData name="Andrej Bogdanov (CSD)" userId="54a3fc38-bcd8-4812-b887-b84a314b9e17" providerId="ADAL" clId="{3BA2A759-8F3D-314B-86A0-DEBF97595FB2}" dt="2022-11-28T08:16:20.677" v="2418" actId="478"/>
        <pc:sldMkLst>
          <pc:docMk/>
          <pc:sldMk cId="3338054781" sldId="326"/>
        </pc:sldMkLst>
        <pc:spChg chg="mod">
          <ac:chgData name="Andrej Bogdanov (CSD)" userId="54a3fc38-bcd8-4812-b887-b84a314b9e17" providerId="ADAL" clId="{3BA2A759-8F3D-314B-86A0-DEBF97595FB2}" dt="2022-11-25T08:51:21.136" v="731" actId="20577"/>
          <ac:spMkLst>
            <pc:docMk/>
            <pc:sldMk cId="3338054781" sldId="326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31:38.468" v="2241" actId="20577"/>
          <ac:spMkLst>
            <pc:docMk/>
            <pc:sldMk cId="3338054781" sldId="326"/>
            <ac:spMk id="9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31:31.680" v="2239" actId="20577"/>
          <ac:spMkLst>
            <pc:docMk/>
            <pc:sldMk cId="3338054781" sldId="326"/>
            <ac:spMk id="11" creationId="{00000000-0000-0000-0000-000000000000}"/>
          </ac:spMkLst>
        </pc:spChg>
        <pc:inkChg chg="del">
          <ac:chgData name="Andrej Bogdanov (CSD)" userId="54a3fc38-bcd8-4812-b887-b84a314b9e17" providerId="ADAL" clId="{3BA2A759-8F3D-314B-86A0-DEBF97595FB2}" dt="2022-11-28T08:16:20.677" v="2418" actId="478"/>
          <ac:inkMkLst>
            <pc:docMk/>
            <pc:sldMk cId="3338054781" sldId="326"/>
            <ac:inkMk id="3" creationId="{95374EAB-75AE-17C1-8697-4459F8066D45}"/>
          </ac:inkMkLst>
        </pc:inkChg>
        <pc:cxnChg chg="mod">
          <ac:chgData name="Andrej Bogdanov (CSD)" userId="54a3fc38-bcd8-4812-b887-b84a314b9e17" providerId="ADAL" clId="{3BA2A759-8F3D-314B-86A0-DEBF97595FB2}" dt="2022-11-28T02:31:42.999" v="2245" actId="1038"/>
          <ac:cxnSpMkLst>
            <pc:docMk/>
            <pc:sldMk cId="3338054781" sldId="326"/>
            <ac:cxnSpMk id="10" creationId="{00000000-0000-0000-0000-000000000000}"/>
          </ac:cxnSpMkLst>
        </pc:cxnChg>
      </pc:sldChg>
      <pc:sldChg chg="addSp delSp modSp mod modAnim">
        <pc:chgData name="Andrej Bogdanov (CSD)" userId="54a3fc38-bcd8-4812-b887-b84a314b9e17" providerId="ADAL" clId="{3BA2A759-8F3D-314B-86A0-DEBF97595FB2}" dt="2022-11-28T02:34:25.300" v="2297" actId="478"/>
        <pc:sldMkLst>
          <pc:docMk/>
          <pc:sldMk cId="3763246649" sldId="327"/>
        </pc:sldMkLst>
        <pc:spChg chg="mod">
          <ac:chgData name="Andrej Bogdanov (CSD)" userId="54a3fc38-bcd8-4812-b887-b84a314b9e17" providerId="ADAL" clId="{3BA2A759-8F3D-314B-86A0-DEBF97595FB2}" dt="2022-11-28T02:32:27.506" v="2246" actId="20577"/>
          <ac:spMkLst>
            <pc:docMk/>
            <pc:sldMk cId="3763246649" sldId="327"/>
            <ac:spMk id="4" creationId="{7452E6ED-6BF7-2949-A0BD-E9B4D1C6DBB3}"/>
          </ac:spMkLst>
        </pc:spChg>
        <pc:picChg chg="add del mod">
          <ac:chgData name="Andrej Bogdanov (CSD)" userId="54a3fc38-bcd8-4812-b887-b84a314b9e17" providerId="ADAL" clId="{3BA2A759-8F3D-314B-86A0-DEBF97595FB2}" dt="2022-11-28T02:34:25.300" v="2297" actId="478"/>
          <ac:picMkLst>
            <pc:docMk/>
            <pc:sldMk cId="3763246649" sldId="327"/>
            <ac:picMk id="2" creationId="{A959CAAD-718E-D3F8-AD26-D6CB970EA191}"/>
          </ac:picMkLst>
        </pc:picChg>
      </pc:sldChg>
      <pc:sldChg chg="delSp modSp del mod">
        <pc:chgData name="Andrej Bogdanov (CSD)" userId="54a3fc38-bcd8-4812-b887-b84a314b9e17" providerId="ADAL" clId="{3BA2A759-8F3D-314B-86A0-DEBF97595FB2}" dt="2022-11-28T08:17:42.350" v="2434" actId="2696"/>
        <pc:sldMkLst>
          <pc:docMk/>
          <pc:sldMk cId="2277106738" sldId="328"/>
        </pc:sldMkLst>
        <pc:spChg chg="mod">
          <ac:chgData name="Andrej Bogdanov (CSD)" userId="54a3fc38-bcd8-4812-b887-b84a314b9e17" providerId="ADAL" clId="{3BA2A759-8F3D-314B-86A0-DEBF97595FB2}" dt="2022-11-28T03:05:50.056" v="2327" actId="20577"/>
          <ac:spMkLst>
            <pc:docMk/>
            <pc:sldMk cId="2277106738" sldId="328"/>
            <ac:spMk id="5" creationId="{00000000-0000-0000-0000-000000000000}"/>
          </ac:spMkLst>
        </pc:spChg>
        <pc:inkChg chg="del">
          <ac:chgData name="Andrej Bogdanov (CSD)" userId="54a3fc38-bcd8-4812-b887-b84a314b9e17" providerId="ADAL" clId="{3BA2A759-8F3D-314B-86A0-DEBF97595FB2}" dt="2022-11-25T08:52:09.253" v="733" actId="478"/>
          <ac:inkMkLst>
            <pc:docMk/>
            <pc:sldMk cId="2277106738" sldId="328"/>
            <ac:inkMk id="2" creationId="{6C6662F1-00D2-9743-BABF-BBD3DF7534CF}"/>
          </ac:inkMkLst>
        </pc:inkChg>
        <pc:inkChg chg="del">
          <ac:chgData name="Andrej Bogdanov (CSD)" userId="54a3fc38-bcd8-4812-b887-b84a314b9e17" providerId="ADAL" clId="{3BA2A759-8F3D-314B-86A0-DEBF97595FB2}" dt="2022-11-25T08:52:06.460" v="732" actId="478"/>
          <ac:inkMkLst>
            <pc:docMk/>
            <pc:sldMk cId="2277106738" sldId="328"/>
            <ac:inkMk id="3" creationId="{8B65425E-7C7C-9841-A26C-AB963655FF59}"/>
          </ac:inkMkLst>
        </pc:inkChg>
        <pc:inkChg chg="del">
          <ac:chgData name="Andrej Bogdanov (CSD)" userId="54a3fc38-bcd8-4812-b887-b84a314b9e17" providerId="ADAL" clId="{3BA2A759-8F3D-314B-86A0-DEBF97595FB2}" dt="2022-11-25T08:52:11.144" v="734" actId="478"/>
          <ac:inkMkLst>
            <pc:docMk/>
            <pc:sldMk cId="2277106738" sldId="328"/>
            <ac:inkMk id="4" creationId="{98C47590-284E-B04E-BBDC-AE0CF2527DD2}"/>
          </ac:inkMkLst>
        </pc:inkChg>
        <pc:inkChg chg="del">
          <ac:chgData name="Andrej Bogdanov (CSD)" userId="54a3fc38-bcd8-4812-b887-b84a314b9e17" providerId="ADAL" clId="{3BA2A759-8F3D-314B-86A0-DEBF97595FB2}" dt="2022-11-25T08:52:12.510" v="735" actId="478"/>
          <ac:inkMkLst>
            <pc:docMk/>
            <pc:sldMk cId="2277106738" sldId="328"/>
            <ac:inkMk id="6" creationId="{9ACE0B73-F591-BD4B-BDDD-3C6DF8E58432}"/>
          </ac:inkMkLst>
        </pc:inkChg>
        <pc:inkChg chg="del">
          <ac:chgData name="Andrej Bogdanov (CSD)" userId="54a3fc38-bcd8-4812-b887-b84a314b9e17" providerId="ADAL" clId="{3BA2A759-8F3D-314B-86A0-DEBF97595FB2}" dt="2022-11-25T08:52:13.903" v="736" actId="478"/>
          <ac:inkMkLst>
            <pc:docMk/>
            <pc:sldMk cId="2277106738" sldId="328"/>
            <ac:inkMk id="7" creationId="{35492521-316E-1B4E-9F73-67F714189A44}"/>
          </ac:inkMkLst>
        </pc:inkChg>
      </pc:sldChg>
      <pc:sldChg chg="del">
        <pc:chgData name="Andrej Bogdanov (CSD)" userId="54a3fc38-bcd8-4812-b887-b84a314b9e17" providerId="ADAL" clId="{3BA2A759-8F3D-314B-86A0-DEBF97595FB2}" dt="2022-11-25T08:21:03.292" v="140" actId="2696"/>
        <pc:sldMkLst>
          <pc:docMk/>
          <pc:sldMk cId="2858029793" sldId="329"/>
        </pc:sldMkLst>
      </pc:sldChg>
      <pc:sldChg chg="del">
        <pc:chgData name="Andrej Bogdanov (CSD)" userId="54a3fc38-bcd8-4812-b887-b84a314b9e17" providerId="ADAL" clId="{3BA2A759-8F3D-314B-86A0-DEBF97595FB2}" dt="2022-11-25T09:08:23.492" v="1003" actId="2696"/>
        <pc:sldMkLst>
          <pc:docMk/>
          <pc:sldMk cId="420413205" sldId="330"/>
        </pc:sldMkLst>
      </pc:sldChg>
      <pc:sldChg chg="del">
        <pc:chgData name="Andrej Bogdanov (CSD)" userId="54a3fc38-bcd8-4812-b887-b84a314b9e17" providerId="ADAL" clId="{3BA2A759-8F3D-314B-86A0-DEBF97595FB2}" dt="2022-11-25T09:08:23.496" v="1004" actId="2696"/>
        <pc:sldMkLst>
          <pc:docMk/>
          <pc:sldMk cId="2894985247" sldId="331"/>
        </pc:sldMkLst>
      </pc:sldChg>
      <pc:sldChg chg="delSp del mod">
        <pc:chgData name="Andrej Bogdanov (CSD)" userId="54a3fc38-bcd8-4812-b887-b84a314b9e17" providerId="ADAL" clId="{3BA2A759-8F3D-314B-86A0-DEBF97595FB2}" dt="2022-11-28T08:09:38.916" v="2329" actId="2696"/>
        <pc:sldMkLst>
          <pc:docMk/>
          <pc:sldMk cId="478413510" sldId="332"/>
        </pc:sldMkLst>
        <pc:inkChg chg="del">
          <ac:chgData name="Andrej Bogdanov (CSD)" userId="54a3fc38-bcd8-4812-b887-b84a314b9e17" providerId="ADAL" clId="{3BA2A759-8F3D-314B-86A0-DEBF97595FB2}" dt="2022-11-25T08:21:17.497" v="141" actId="478"/>
          <ac:inkMkLst>
            <pc:docMk/>
            <pc:sldMk cId="478413510" sldId="332"/>
            <ac:inkMk id="3" creationId="{E095243D-C15D-9B49-A66C-D3D2E9992E12}"/>
          </ac:inkMkLst>
        </pc:inkChg>
      </pc:sldChg>
      <pc:sldChg chg="addSp delSp modSp add mod">
        <pc:chgData name="Andrej Bogdanov (CSD)" userId="54a3fc38-bcd8-4812-b887-b84a314b9e17" providerId="ADAL" clId="{3BA2A759-8F3D-314B-86A0-DEBF97595FB2}" dt="2022-11-28T08:16:50.867" v="2425"/>
        <pc:sldMkLst>
          <pc:docMk/>
          <pc:sldMk cId="1875472239" sldId="333"/>
        </pc:sldMkLst>
        <pc:spChg chg="add del mod">
          <ac:chgData name="Andrej Bogdanov (CSD)" userId="54a3fc38-bcd8-4812-b887-b84a314b9e17" providerId="ADAL" clId="{3BA2A759-8F3D-314B-86A0-DEBF97595FB2}" dt="2022-11-28T02:38:51.119" v="2323" actId="478"/>
          <ac:spMkLst>
            <pc:docMk/>
            <pc:sldMk cId="1875472239" sldId="333"/>
            <ac:spMk id="2" creationId="{8598F93D-21A8-84E3-D9C1-289E1E4D7EDB}"/>
          </ac:spMkLst>
        </pc:spChg>
        <pc:inkChg chg="mod">
          <ac:chgData name="Andrej Bogdanov (CSD)" userId="54a3fc38-bcd8-4812-b887-b84a314b9e17" providerId="ADAL" clId="{3BA2A759-8F3D-314B-86A0-DEBF97595FB2}" dt="2022-11-28T08:16:50.867" v="2425"/>
          <ac:inkMkLst>
            <pc:docMk/>
            <pc:sldMk cId="1875472239" sldId="333"/>
            <ac:inkMk id="3" creationId="{531551E7-E66B-BF87-CC0B-EA63EE3DAEA5}"/>
          </ac:inkMkLst>
        </pc:inkChg>
      </pc:sldChg>
      <pc:sldChg chg="delSp modSp add mod delAnim modAnim">
        <pc:chgData name="Andrej Bogdanov (CSD)" userId="54a3fc38-bcd8-4812-b887-b84a314b9e17" providerId="ADAL" clId="{3BA2A759-8F3D-314B-86A0-DEBF97595FB2}" dt="2022-11-28T08:14:15.289" v="2400"/>
        <pc:sldMkLst>
          <pc:docMk/>
          <pc:sldMk cId="3014171080" sldId="334"/>
        </pc:sldMkLst>
        <pc:spChg chg="mod">
          <ac:chgData name="Andrej Bogdanov (CSD)" userId="54a3fc38-bcd8-4812-b887-b84a314b9e17" providerId="ADAL" clId="{3BA2A759-8F3D-314B-86A0-DEBF97595FB2}" dt="2022-11-25T08:28:14.042" v="328" actId="20577"/>
          <ac:spMkLst>
            <pc:docMk/>
            <pc:sldMk cId="3014171080" sldId="334"/>
            <ac:spMk id="9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5T08:28:36.855" v="336" actId="20577"/>
          <ac:spMkLst>
            <pc:docMk/>
            <pc:sldMk cId="3014171080" sldId="334"/>
            <ac:spMk id="13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05:45.704" v="2085" actId="1035"/>
          <ac:spMkLst>
            <pc:docMk/>
            <pc:sldMk cId="3014171080" sldId="334"/>
            <ac:spMk id="15" creationId="{00000000-0000-0000-0000-000000000000}"/>
          </ac:spMkLst>
        </pc:spChg>
        <pc:spChg chg="mod">
          <ac:chgData name="Andrej Bogdanov (CSD)" userId="54a3fc38-bcd8-4812-b887-b84a314b9e17" providerId="ADAL" clId="{3BA2A759-8F3D-314B-86A0-DEBF97595FB2}" dt="2022-11-28T02:05:51.490" v="2102" actId="1036"/>
          <ac:spMkLst>
            <pc:docMk/>
            <pc:sldMk cId="3014171080" sldId="334"/>
            <ac:spMk id="16" creationId="{00000000-0000-0000-0000-000000000000}"/>
          </ac:spMkLst>
        </pc:spChg>
        <pc:grpChg chg="del">
          <ac:chgData name="Andrej Bogdanov (CSD)" userId="54a3fc38-bcd8-4812-b887-b84a314b9e17" providerId="ADAL" clId="{3BA2A759-8F3D-314B-86A0-DEBF97595FB2}" dt="2022-11-25T08:29:00.391" v="337" actId="478"/>
          <ac:grpSpMkLst>
            <pc:docMk/>
            <pc:sldMk cId="3014171080" sldId="334"/>
            <ac:grpSpMk id="3" creationId="{00000000-0000-0000-0000-000000000000}"/>
          </ac:grpSpMkLst>
        </pc:grpChg>
        <pc:inkChg chg="mod">
          <ac:chgData name="Andrej Bogdanov (CSD)" userId="54a3fc38-bcd8-4812-b887-b84a314b9e17" providerId="ADAL" clId="{3BA2A759-8F3D-314B-86A0-DEBF97595FB2}" dt="2022-11-28T08:14:15.289" v="2400"/>
          <ac:inkMkLst>
            <pc:docMk/>
            <pc:sldMk cId="3014171080" sldId="334"/>
            <ac:inkMk id="3" creationId="{BEABD924-E8D2-29A4-48E4-4F657CD465AC}"/>
          </ac:inkMkLst>
        </pc:inkChg>
        <pc:inkChg chg="del">
          <ac:chgData name="Andrej Bogdanov (CSD)" userId="54a3fc38-bcd8-4812-b887-b84a314b9e17" providerId="ADAL" clId="{3BA2A759-8F3D-314B-86A0-DEBF97595FB2}" dt="2022-11-25T08:27:43.585" v="301" actId="478"/>
          <ac:inkMkLst>
            <pc:docMk/>
            <pc:sldMk cId="3014171080" sldId="334"/>
            <ac:inkMk id="5" creationId="{0E9BF3FE-3AAC-D940-91C3-30C4CF271A1A}"/>
          </ac:inkMkLst>
        </pc:inkChg>
      </pc:sldChg>
      <pc:sldChg chg="addSp delSp modSp add mod modAnim">
        <pc:chgData name="Andrej Bogdanov (CSD)" userId="54a3fc38-bcd8-4812-b887-b84a314b9e17" providerId="ADAL" clId="{3BA2A759-8F3D-314B-86A0-DEBF97595FB2}" dt="2022-11-28T08:14:41.156" v="2412" actId="1038"/>
        <pc:sldMkLst>
          <pc:docMk/>
          <pc:sldMk cId="417161968" sldId="335"/>
        </pc:sldMkLst>
        <pc:inkChg chg="del">
          <ac:chgData name="Andrej Bogdanov (CSD)" userId="54a3fc38-bcd8-4812-b887-b84a314b9e17" providerId="ADAL" clId="{3BA2A759-8F3D-314B-86A0-DEBF97595FB2}" dt="2022-11-28T08:14:36.925" v="2402" actId="478"/>
          <ac:inkMkLst>
            <pc:docMk/>
            <pc:sldMk cId="417161968" sldId="335"/>
            <ac:inkMk id="4" creationId="{D3A0F03B-5D56-45B6-55B4-D76F816FF191}"/>
          </ac:inkMkLst>
        </pc:inkChg>
        <pc:inkChg chg="add mod">
          <ac:chgData name="Andrej Bogdanov (CSD)" userId="54a3fc38-bcd8-4812-b887-b84a314b9e17" providerId="ADAL" clId="{3BA2A759-8F3D-314B-86A0-DEBF97595FB2}" dt="2022-11-28T08:14:41.156" v="2412" actId="1038"/>
          <ac:inkMkLst>
            <pc:docMk/>
            <pc:sldMk cId="417161968" sldId="335"/>
            <ac:inkMk id="9" creationId="{52DF15B7-7F54-ED29-37B3-F99D58421B9C}"/>
          </ac:inkMkLst>
        </pc:inkChg>
      </pc:sldChg>
      <pc:sldChg chg="addSp delSp modSp new mod modClrScheme chgLayout">
        <pc:chgData name="Andrej Bogdanov (CSD)" userId="54a3fc38-bcd8-4812-b887-b84a314b9e17" providerId="ADAL" clId="{3BA2A759-8F3D-314B-86A0-DEBF97595FB2}" dt="2022-11-28T08:15:10.882" v="2413"/>
        <pc:sldMkLst>
          <pc:docMk/>
          <pc:sldMk cId="1854119847" sldId="336"/>
        </pc:sldMkLst>
        <pc:spChg chg="del">
          <ac:chgData name="Andrej Bogdanov (CSD)" userId="54a3fc38-bcd8-4812-b887-b84a314b9e17" providerId="ADAL" clId="{3BA2A759-8F3D-314B-86A0-DEBF97595FB2}" dt="2022-11-25T08:42:43.117" v="417" actId="700"/>
          <ac:spMkLst>
            <pc:docMk/>
            <pc:sldMk cId="1854119847" sldId="336"/>
            <ac:spMk id="2" creationId="{B0B6BBB7-CC0F-7DD8-8E8A-DEE25762190A}"/>
          </ac:spMkLst>
        </pc:spChg>
        <pc:spChg chg="add mod">
          <ac:chgData name="Andrej Bogdanov (CSD)" userId="54a3fc38-bcd8-4812-b887-b84a314b9e17" providerId="ADAL" clId="{3BA2A759-8F3D-314B-86A0-DEBF97595FB2}" dt="2022-11-28T01:25:52.860" v="1796" actId="1038"/>
          <ac:spMkLst>
            <pc:docMk/>
            <pc:sldMk cId="1854119847" sldId="336"/>
            <ac:spMk id="4" creationId="{4155DC30-88DB-A415-DF6C-4A73C098B383}"/>
          </ac:spMkLst>
        </pc:spChg>
        <pc:spChg chg="add mod">
          <ac:chgData name="Andrej Bogdanov (CSD)" userId="54a3fc38-bcd8-4812-b887-b84a314b9e17" providerId="ADAL" clId="{3BA2A759-8F3D-314B-86A0-DEBF97595FB2}" dt="2022-11-28T01:25:46.377" v="1781" actId="1037"/>
          <ac:spMkLst>
            <pc:docMk/>
            <pc:sldMk cId="1854119847" sldId="336"/>
            <ac:spMk id="5" creationId="{C1355662-E654-2533-7E24-ACB6B00F823F}"/>
          </ac:spMkLst>
        </pc:spChg>
        <pc:spChg chg="add mod">
          <ac:chgData name="Andrej Bogdanov (CSD)" userId="54a3fc38-bcd8-4812-b887-b84a314b9e17" providerId="ADAL" clId="{3BA2A759-8F3D-314B-86A0-DEBF97595FB2}" dt="2022-11-28T01:26:30.880" v="1829" actId="1035"/>
          <ac:spMkLst>
            <pc:docMk/>
            <pc:sldMk cId="1854119847" sldId="336"/>
            <ac:spMk id="6" creationId="{9C834F08-6126-CE70-6081-3F6CD7FC1B90}"/>
          </ac:spMkLst>
        </pc:spChg>
        <pc:spChg chg="add mod">
          <ac:chgData name="Andrej Bogdanov (CSD)" userId="54a3fc38-bcd8-4812-b887-b84a314b9e17" providerId="ADAL" clId="{3BA2A759-8F3D-314B-86A0-DEBF97595FB2}" dt="2022-11-28T01:26:30.880" v="1829" actId="1035"/>
          <ac:spMkLst>
            <pc:docMk/>
            <pc:sldMk cId="1854119847" sldId="336"/>
            <ac:spMk id="7" creationId="{69A5F200-529D-F667-8E50-08EA4FB47A3E}"/>
          </ac:spMkLst>
        </pc:spChg>
        <pc:spChg chg="add mod">
          <ac:chgData name="Andrej Bogdanov (CSD)" userId="54a3fc38-bcd8-4812-b887-b84a314b9e17" providerId="ADAL" clId="{3BA2A759-8F3D-314B-86A0-DEBF97595FB2}" dt="2022-11-28T01:26:30.880" v="1829" actId="1035"/>
          <ac:spMkLst>
            <pc:docMk/>
            <pc:sldMk cId="1854119847" sldId="336"/>
            <ac:spMk id="9" creationId="{7D71FF93-2647-D8D4-5827-14CC97181F33}"/>
          </ac:spMkLst>
        </pc:spChg>
        <pc:inkChg chg="mod">
          <ac:chgData name="Andrej Bogdanov (CSD)" userId="54a3fc38-bcd8-4812-b887-b84a314b9e17" providerId="ADAL" clId="{3BA2A759-8F3D-314B-86A0-DEBF97595FB2}" dt="2022-11-28T08:15:10.882" v="2413"/>
          <ac:inkMkLst>
            <pc:docMk/>
            <pc:sldMk cId="1854119847" sldId="336"/>
            <ac:inkMk id="2" creationId="{B5D6BE68-8ACC-7695-3826-358088C0ADD5}"/>
          </ac:inkMkLst>
        </pc:inkChg>
      </pc:sldChg>
      <pc:sldChg chg="new del">
        <pc:chgData name="Andrej Bogdanov (CSD)" userId="54a3fc38-bcd8-4812-b887-b84a314b9e17" providerId="ADAL" clId="{3BA2A759-8F3D-314B-86A0-DEBF97595FB2}" dt="2022-11-25T08:52:32.939" v="740" actId="2696"/>
        <pc:sldMkLst>
          <pc:docMk/>
          <pc:sldMk cId="3008680861" sldId="337"/>
        </pc:sldMkLst>
      </pc:sldChg>
      <pc:sldChg chg="addSp delSp modSp new del mod modClrScheme chgLayout">
        <pc:chgData name="Andrej Bogdanov (CSD)" userId="54a3fc38-bcd8-4812-b887-b84a314b9e17" providerId="ADAL" clId="{3BA2A759-8F3D-314B-86A0-DEBF97595FB2}" dt="2022-11-28T08:17:11.125" v="2427" actId="2696"/>
        <pc:sldMkLst>
          <pc:docMk/>
          <pc:sldMk cId="2941909031" sldId="338"/>
        </pc:sldMkLst>
        <pc:spChg chg="add mod">
          <ac:chgData name="Andrej Bogdanov (CSD)" userId="54a3fc38-bcd8-4812-b887-b84a314b9e17" providerId="ADAL" clId="{3BA2A759-8F3D-314B-86A0-DEBF97595FB2}" dt="2022-11-25T08:53:26.828" v="805" actId="20577"/>
          <ac:spMkLst>
            <pc:docMk/>
            <pc:sldMk cId="2941909031" sldId="338"/>
            <ac:spMk id="2" creationId="{148D9FE5-9C45-81D6-ADF5-9721721B57ED}"/>
          </ac:spMkLst>
        </pc:spChg>
        <pc:spChg chg="add mod">
          <ac:chgData name="Andrej Bogdanov (CSD)" userId="54a3fc38-bcd8-4812-b887-b84a314b9e17" providerId="ADAL" clId="{3BA2A759-8F3D-314B-86A0-DEBF97595FB2}" dt="2022-11-28T02:38:06.346" v="2322" actId="20577"/>
          <ac:spMkLst>
            <pc:docMk/>
            <pc:sldMk cId="2941909031" sldId="338"/>
            <ac:spMk id="3" creationId="{B78B458A-F828-45F4-6771-F16851C72406}"/>
          </ac:spMkLst>
        </pc:spChg>
        <pc:spChg chg="add del mod">
          <ac:chgData name="Andrej Bogdanov (CSD)" userId="54a3fc38-bcd8-4812-b887-b84a314b9e17" providerId="ADAL" clId="{3BA2A759-8F3D-314B-86A0-DEBF97595FB2}" dt="2022-11-25T08:59:08.380" v="885" actId="478"/>
          <ac:spMkLst>
            <pc:docMk/>
            <pc:sldMk cId="2941909031" sldId="338"/>
            <ac:spMk id="4" creationId="{281C77B3-9B90-9616-EFFC-2A6BE502A78C}"/>
          </ac:spMkLst>
        </pc:spChg>
        <pc:spChg chg="add mod">
          <ac:chgData name="Andrej Bogdanov (CSD)" userId="54a3fc38-bcd8-4812-b887-b84a314b9e17" providerId="ADAL" clId="{3BA2A759-8F3D-314B-86A0-DEBF97595FB2}" dt="2022-11-25T09:02:13.483" v="963" actId="20577"/>
          <ac:spMkLst>
            <pc:docMk/>
            <pc:sldMk cId="2941909031" sldId="338"/>
            <ac:spMk id="5" creationId="{CE8D05C7-F78E-4DEA-D520-547001284A3D}"/>
          </ac:spMkLst>
        </pc:spChg>
        <pc:spChg chg="add mod">
          <ac:chgData name="Andrej Bogdanov (CSD)" userId="54a3fc38-bcd8-4812-b887-b84a314b9e17" providerId="ADAL" clId="{3BA2A759-8F3D-314B-86A0-DEBF97595FB2}" dt="2022-11-25T09:00:50.770" v="936" actId="14100"/>
          <ac:spMkLst>
            <pc:docMk/>
            <pc:sldMk cId="2941909031" sldId="338"/>
            <ac:spMk id="7" creationId="{99057E3F-BA97-3296-712E-50159272FE61}"/>
          </ac:spMkLst>
        </pc:spChg>
      </pc:sldChg>
      <pc:sldChg chg="modSp add del mod">
        <pc:chgData name="Andrej Bogdanov (CSD)" userId="54a3fc38-bcd8-4812-b887-b84a314b9e17" providerId="ADAL" clId="{3BA2A759-8F3D-314B-86A0-DEBF97595FB2}" dt="2022-11-25T08:53:12.035" v="745" actId="2696"/>
        <pc:sldMkLst>
          <pc:docMk/>
          <pc:sldMk cId="1780613201" sldId="339"/>
        </pc:sldMkLst>
        <pc:spChg chg="mod">
          <ac:chgData name="Andrej Bogdanov (CSD)" userId="54a3fc38-bcd8-4812-b887-b84a314b9e17" providerId="ADAL" clId="{3BA2A759-8F3D-314B-86A0-DEBF97595FB2}" dt="2022-11-25T08:53:06.375" v="744" actId="20577"/>
          <ac:spMkLst>
            <pc:docMk/>
            <pc:sldMk cId="1780613201" sldId="339"/>
            <ac:spMk id="7" creationId="{94D618C9-1269-1C4B-8595-9E2DF13C8144}"/>
          </ac:spMkLst>
        </pc:spChg>
      </pc:sldChg>
      <pc:sldChg chg="addSp delSp modSp new mod ord modClrScheme chgLayout">
        <pc:chgData name="Andrej Bogdanov (CSD)" userId="54a3fc38-bcd8-4812-b887-b84a314b9e17" providerId="ADAL" clId="{3BA2A759-8F3D-314B-86A0-DEBF97595FB2}" dt="2022-11-28T08:17:32.341" v="2432" actId="478"/>
        <pc:sldMkLst>
          <pc:docMk/>
          <pc:sldMk cId="3090142691" sldId="339"/>
        </pc:sldMkLst>
        <pc:picChg chg="add mod modCrop">
          <ac:chgData name="Andrej Bogdanov (CSD)" userId="54a3fc38-bcd8-4812-b887-b84a314b9e17" providerId="ADAL" clId="{3BA2A759-8F3D-314B-86A0-DEBF97595FB2}" dt="2022-11-25T09:04:16.940" v="988" actId="1038"/>
          <ac:picMkLst>
            <pc:docMk/>
            <pc:sldMk cId="3090142691" sldId="339"/>
            <ac:picMk id="3" creationId="{83F688A1-F1D7-3FD4-B064-56A8A4AD17C0}"/>
          </ac:picMkLst>
        </pc:picChg>
        <pc:inkChg chg="del">
          <ac:chgData name="Andrej Bogdanov (CSD)" userId="54a3fc38-bcd8-4812-b887-b84a314b9e17" providerId="ADAL" clId="{3BA2A759-8F3D-314B-86A0-DEBF97595FB2}" dt="2022-11-28T08:17:32.341" v="2432" actId="478"/>
          <ac:inkMkLst>
            <pc:docMk/>
            <pc:sldMk cId="3090142691" sldId="339"/>
            <ac:inkMk id="2" creationId="{941ED9E4-2185-9B67-5E80-F18817CF0A0B}"/>
          </ac:inkMkLst>
        </pc:inkChg>
      </pc:sldChg>
      <pc:sldChg chg="addSp delSp modSp add del mod ord">
        <pc:chgData name="Andrej Bogdanov (CSD)" userId="54a3fc38-bcd8-4812-b887-b84a314b9e17" providerId="ADAL" clId="{3BA2A759-8F3D-314B-86A0-DEBF97595FB2}" dt="2022-11-28T08:17:51.307" v="2436" actId="2696"/>
        <pc:sldMkLst>
          <pc:docMk/>
          <pc:sldMk cId="2886232767" sldId="340"/>
        </pc:sldMkLst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2" creationId="{191DD5D6-8EFA-FEC2-C8F4-1169AE3D8C40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3" creationId="{FE34E1F1-E164-712E-E01C-0FFD63AEBBEB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4" creationId="{76FF838A-EBFB-22A5-D580-E6DF71BAEB6E}"/>
          </ac:spMkLst>
        </pc:spChg>
        <pc:spChg chg="del mod">
          <ac:chgData name="Andrej Bogdanov (CSD)" userId="54a3fc38-bcd8-4812-b887-b84a314b9e17" providerId="ADAL" clId="{3BA2A759-8F3D-314B-86A0-DEBF97595FB2}" dt="2022-11-25T09:20:02.625" v="1371" actId="478"/>
          <ac:spMkLst>
            <pc:docMk/>
            <pc:sldMk cId="2886232767" sldId="340"/>
            <ac:spMk id="5" creationId="{00000000-0000-0000-0000-000000000000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6" creationId="{41B362F4-26C8-3D9D-4D96-07C0D7EC9331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7" creationId="{E7EB4ECC-073C-65C4-4573-3DE59C75B7A6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8" creationId="{61661F4C-125D-6900-022C-B40E5860B117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9" creationId="{8D9E23EB-91BF-4079-62DF-B8A83206725C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10" creationId="{E29FF968-E9E2-A471-528E-D0A874114091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11" creationId="{C75EC9E8-DB7C-187D-231A-96B5691A2D36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12" creationId="{EAE7704A-5B0D-0F5C-7BBE-FD79BF337606}"/>
          </ac:spMkLst>
        </pc:spChg>
        <pc:spChg chg="add mod">
          <ac:chgData name="Andrej Bogdanov (CSD)" userId="54a3fc38-bcd8-4812-b887-b84a314b9e17" providerId="ADAL" clId="{3BA2A759-8F3D-314B-86A0-DEBF97595FB2}" dt="2022-11-25T09:20:09.489" v="1400" actId="1036"/>
          <ac:spMkLst>
            <pc:docMk/>
            <pc:sldMk cId="2886232767" sldId="340"/>
            <ac:spMk id="13" creationId="{4E8F3850-DAE9-825F-DDED-C59FEE7747E5}"/>
          </ac:spMkLst>
        </pc:spChg>
        <pc:spChg chg="add mod">
          <ac:chgData name="Andrej Bogdanov (CSD)" userId="54a3fc38-bcd8-4812-b887-b84a314b9e17" providerId="ADAL" clId="{3BA2A759-8F3D-314B-86A0-DEBF97595FB2}" dt="2022-11-28T01:32:29.319" v="1846" actId="1038"/>
          <ac:spMkLst>
            <pc:docMk/>
            <pc:sldMk cId="2886232767" sldId="340"/>
            <ac:spMk id="14" creationId="{C49CB0D6-81BE-19E2-E1A7-7DE2ECDD96B3}"/>
          </ac:spMkLst>
        </pc:spChg>
      </pc:sldChg>
      <pc:sldChg chg="addSp modSp new del mod modClrScheme chgLayout">
        <pc:chgData name="Andrej Bogdanov (CSD)" userId="54a3fc38-bcd8-4812-b887-b84a314b9e17" providerId="ADAL" clId="{3BA2A759-8F3D-314B-86A0-DEBF97595FB2}" dt="2022-11-25T09:08:23.477" v="1002" actId="2696"/>
        <pc:sldMkLst>
          <pc:docMk/>
          <pc:sldMk cId="1664142102" sldId="341"/>
        </pc:sldMkLst>
        <pc:spChg chg="add mod">
          <ac:chgData name="Andrej Bogdanov (CSD)" userId="54a3fc38-bcd8-4812-b887-b84a314b9e17" providerId="ADAL" clId="{3BA2A759-8F3D-314B-86A0-DEBF97595FB2}" dt="2022-11-25T09:05:34.485" v="1001" actId="20577"/>
          <ac:spMkLst>
            <pc:docMk/>
            <pc:sldMk cId="1664142102" sldId="341"/>
            <ac:spMk id="2" creationId="{AB0E31F8-FDB2-530F-3A8F-1DA7B1F2D645}"/>
          </ac:spMkLst>
        </pc:spChg>
      </pc:sldChg>
      <pc:sldChg chg="modSp add">
        <pc:chgData name="Andrej Bogdanov (CSD)" userId="54a3fc38-bcd8-4812-b887-b84a314b9e17" providerId="ADAL" clId="{3BA2A759-8F3D-314B-86A0-DEBF97595FB2}" dt="2022-11-28T08:15:24.139" v="2415"/>
        <pc:sldMkLst>
          <pc:docMk/>
          <pc:sldMk cId="3065434367" sldId="341"/>
        </pc:sldMkLst>
        <pc:inkChg chg="mod">
          <ac:chgData name="Andrej Bogdanov (CSD)" userId="54a3fc38-bcd8-4812-b887-b84a314b9e17" providerId="ADAL" clId="{3BA2A759-8F3D-314B-86A0-DEBF97595FB2}" dt="2022-11-28T08:15:24.139" v="2415"/>
          <ac:inkMkLst>
            <pc:docMk/>
            <pc:sldMk cId="3065434367" sldId="341"/>
            <ac:inkMk id="3" creationId="{99B5F62C-8D26-9764-F1A4-12CB34B943A7}"/>
          </ac:inkMkLst>
        </pc:inkChg>
      </pc:sldChg>
      <pc:sldChg chg="addSp modSp new del mod">
        <pc:chgData name="Andrej Bogdanov (CSD)" userId="54a3fc38-bcd8-4812-b887-b84a314b9e17" providerId="ADAL" clId="{3BA2A759-8F3D-314B-86A0-DEBF97595FB2}" dt="2022-11-28T02:30:25.227" v="2237" actId="2696"/>
        <pc:sldMkLst>
          <pc:docMk/>
          <pc:sldMk cId="736293050" sldId="342"/>
        </pc:sldMkLst>
        <pc:spChg chg="add mod">
          <ac:chgData name="Andrej Bogdanov (CSD)" userId="54a3fc38-bcd8-4812-b887-b84a314b9e17" providerId="ADAL" clId="{3BA2A759-8F3D-314B-86A0-DEBF97595FB2}" dt="2022-11-28T02:26:11.832" v="2170" actId="1036"/>
          <ac:spMkLst>
            <pc:docMk/>
            <pc:sldMk cId="736293050" sldId="342"/>
            <ac:spMk id="2" creationId="{FE569C97-49A0-60B2-4A9A-B3C0702FC065}"/>
          </ac:spMkLst>
        </pc:spChg>
        <pc:spChg chg="add mod">
          <ac:chgData name="Andrej Bogdanov (CSD)" userId="54a3fc38-bcd8-4812-b887-b84a314b9e17" providerId="ADAL" clId="{3BA2A759-8F3D-314B-86A0-DEBF97595FB2}" dt="2022-11-28T02:26:03.012" v="2159" actId="1035"/>
          <ac:spMkLst>
            <pc:docMk/>
            <pc:sldMk cId="736293050" sldId="342"/>
            <ac:spMk id="4" creationId="{10C6BCD7-10E7-B55C-D301-78A86798EFB5}"/>
          </ac:spMkLst>
        </pc:spChg>
        <pc:spChg chg="add mod">
          <ac:chgData name="Andrej Bogdanov (CSD)" userId="54a3fc38-bcd8-4812-b887-b84a314b9e17" providerId="ADAL" clId="{3BA2A759-8F3D-314B-86A0-DEBF97595FB2}" dt="2022-11-28T02:26:35.320" v="2187" actId="1038"/>
          <ac:spMkLst>
            <pc:docMk/>
            <pc:sldMk cId="736293050" sldId="342"/>
            <ac:spMk id="6" creationId="{3CA69A76-9148-4B37-8DD9-9CA5CE11E50F}"/>
          </ac:spMkLst>
        </pc:spChg>
        <pc:grpChg chg="add mod">
          <ac:chgData name="Andrej Bogdanov (CSD)" userId="54a3fc38-bcd8-4812-b887-b84a314b9e17" providerId="ADAL" clId="{3BA2A759-8F3D-314B-86A0-DEBF97595FB2}" dt="2022-11-28T02:26:47.788" v="2236" actId="1035"/>
          <ac:grpSpMkLst>
            <pc:docMk/>
            <pc:sldMk cId="736293050" sldId="342"/>
            <ac:grpSpMk id="9" creationId="{C1DECBC6-8F4C-6197-685B-5DDA4BFECCDF}"/>
          </ac:grpSpMkLst>
        </pc:grpChg>
        <pc:cxnChg chg="add mod">
          <ac:chgData name="Andrej Bogdanov (CSD)" userId="54a3fc38-bcd8-4812-b887-b84a314b9e17" providerId="ADAL" clId="{3BA2A759-8F3D-314B-86A0-DEBF97595FB2}" dt="2022-11-28T02:26:31.333" v="2178" actId="1035"/>
          <ac:cxnSpMkLst>
            <pc:docMk/>
            <pc:sldMk cId="736293050" sldId="342"/>
            <ac:cxnSpMk id="8" creationId="{04410927-A4CC-BAB7-AFD4-9FB59570A65F}"/>
          </ac:cxnSpMkLst>
        </pc:cxnChg>
      </pc:sldChg>
      <pc:sldChg chg="modSp add del mod">
        <pc:chgData name="Andrej Bogdanov (CSD)" userId="54a3fc38-bcd8-4812-b887-b84a314b9e17" providerId="ADAL" clId="{3BA2A759-8F3D-314B-86A0-DEBF97595FB2}" dt="2022-11-28T08:17:30.261" v="2431" actId="2696"/>
        <pc:sldMkLst>
          <pc:docMk/>
          <pc:sldMk cId="3704196602" sldId="342"/>
        </pc:sldMkLst>
        <pc:spChg chg="mod">
          <ac:chgData name="Andrej Bogdanov (CSD)" userId="54a3fc38-bcd8-4812-b887-b84a314b9e17" providerId="ADAL" clId="{3BA2A759-8F3D-314B-86A0-DEBF97595FB2}" dt="2022-11-28T02:57:35.662" v="2325" actId="1076"/>
          <ac:spMkLst>
            <pc:docMk/>
            <pc:sldMk cId="3704196602" sldId="342"/>
            <ac:spMk id="2" creationId="{8598F93D-21A8-84E3-D9C1-289E1E4D7EDB}"/>
          </ac:spMkLst>
        </pc:spChg>
      </pc:sldChg>
      <pc:sldChg chg="add">
        <pc:chgData name="Andrej Bogdanov (CSD)" userId="54a3fc38-bcd8-4812-b887-b84a314b9e17" providerId="ADAL" clId="{3BA2A759-8F3D-314B-86A0-DEBF97595FB2}" dt="2022-11-28T08:09:37.173" v="2328"/>
        <pc:sldMkLst>
          <pc:docMk/>
          <pc:sldMk cId="2456948226" sldId="343"/>
        </pc:sldMkLst>
      </pc:sldChg>
      <pc:sldChg chg="add">
        <pc:chgData name="Andrej Bogdanov (CSD)" userId="54a3fc38-bcd8-4812-b887-b84a314b9e17" providerId="ADAL" clId="{3BA2A759-8F3D-314B-86A0-DEBF97595FB2}" dt="2022-11-28T08:09:45.836" v="2330"/>
        <pc:sldMkLst>
          <pc:docMk/>
          <pc:sldMk cId="2501643396" sldId="344"/>
        </pc:sldMkLst>
      </pc:sldChg>
      <pc:sldChg chg="add">
        <pc:chgData name="Andrej Bogdanov (CSD)" userId="54a3fc38-bcd8-4812-b887-b84a314b9e17" providerId="ADAL" clId="{3BA2A759-8F3D-314B-86A0-DEBF97595FB2}" dt="2022-11-28T08:10:10.644" v="2334"/>
        <pc:sldMkLst>
          <pc:docMk/>
          <pc:sldMk cId="3313698645" sldId="345"/>
        </pc:sldMkLst>
      </pc:sldChg>
      <pc:sldChg chg="add">
        <pc:chgData name="Andrej Bogdanov (CSD)" userId="54a3fc38-bcd8-4812-b887-b84a314b9e17" providerId="ADAL" clId="{3BA2A759-8F3D-314B-86A0-DEBF97595FB2}" dt="2022-11-28T08:11:32.869" v="2365"/>
        <pc:sldMkLst>
          <pc:docMk/>
          <pc:sldMk cId="2072479124" sldId="346"/>
        </pc:sldMkLst>
      </pc:sldChg>
      <pc:sldChg chg="modSp add">
        <pc:chgData name="Andrej Bogdanov (CSD)" userId="54a3fc38-bcd8-4812-b887-b84a314b9e17" providerId="ADAL" clId="{3BA2A759-8F3D-314B-86A0-DEBF97595FB2}" dt="2022-11-28T08:17:21.280" v="2429"/>
        <pc:sldMkLst>
          <pc:docMk/>
          <pc:sldMk cId="488010936" sldId="347"/>
        </pc:sldMkLst>
        <pc:inkChg chg="mod">
          <ac:chgData name="Andrej Bogdanov (CSD)" userId="54a3fc38-bcd8-4812-b887-b84a314b9e17" providerId="ADAL" clId="{3BA2A759-8F3D-314B-86A0-DEBF97595FB2}" dt="2022-11-28T08:17:21.280" v="2429"/>
          <ac:inkMkLst>
            <pc:docMk/>
            <pc:sldMk cId="488010936" sldId="347"/>
            <ac:inkMk id="4" creationId="{A6E96317-EBB2-1D4F-DD10-8D00B74CE5F8}"/>
          </ac:inkMkLst>
        </pc:inkChg>
      </pc:sldChg>
      <pc:sldChg chg="add">
        <pc:chgData name="Andrej Bogdanov (CSD)" userId="54a3fc38-bcd8-4812-b887-b84a314b9e17" providerId="ADAL" clId="{3BA2A759-8F3D-314B-86A0-DEBF97595FB2}" dt="2022-11-28T08:17:28.579" v="2430"/>
        <pc:sldMkLst>
          <pc:docMk/>
          <pc:sldMk cId="3143433831" sldId="348"/>
        </pc:sldMkLst>
      </pc:sldChg>
      <pc:sldChg chg="add">
        <pc:chgData name="Andrej Bogdanov (CSD)" userId="54a3fc38-bcd8-4812-b887-b84a314b9e17" providerId="ADAL" clId="{3BA2A759-8F3D-314B-86A0-DEBF97595FB2}" dt="2022-11-28T08:17:40.744" v="2433"/>
        <pc:sldMkLst>
          <pc:docMk/>
          <pc:sldMk cId="51535959" sldId="349"/>
        </pc:sldMkLst>
      </pc:sldChg>
      <pc:sldChg chg="add">
        <pc:chgData name="Andrej Bogdanov (CSD)" userId="54a3fc38-bcd8-4812-b887-b84a314b9e17" providerId="ADAL" clId="{3BA2A759-8F3D-314B-86A0-DEBF97595FB2}" dt="2022-11-28T08:17:49.356" v="2435"/>
        <pc:sldMkLst>
          <pc:docMk/>
          <pc:sldMk cId="4199653763" sldId="350"/>
        </pc:sldMkLst>
      </pc:sldChg>
    </pc:docChg>
  </pc:docChgLst>
  <pc:docChgLst>
    <pc:chgData name="Andrej Bogdanov (CSD)" userId="54a3fc38-bcd8-4812-b887-b84a314b9e17" providerId="ADAL" clId="{3A93929E-BA7F-0045-82DF-DAE6C26861B9}"/>
    <pc:docChg chg="modSld">
      <pc:chgData name="Andrej Bogdanov (CSD)" userId="54a3fc38-bcd8-4812-b887-b84a314b9e17" providerId="ADAL" clId="{3A93929E-BA7F-0045-82DF-DAE6C26861B9}" dt="2022-12-20T03:08:27.459" v="19" actId="1038"/>
      <pc:docMkLst>
        <pc:docMk/>
      </pc:docMkLst>
      <pc:sldChg chg="addSp modSp mod">
        <pc:chgData name="Andrej Bogdanov (CSD)" userId="54a3fc38-bcd8-4812-b887-b84a314b9e17" providerId="ADAL" clId="{3A93929E-BA7F-0045-82DF-DAE6C26861B9}" dt="2022-12-20T03:08:27.459" v="19" actId="1038"/>
        <pc:sldMkLst>
          <pc:docMk/>
          <pc:sldMk cId="51535959" sldId="349"/>
        </pc:sldMkLst>
        <pc:inkChg chg="mod">
          <ac:chgData name="Andrej Bogdanov (CSD)" userId="54a3fc38-bcd8-4812-b887-b84a314b9e17" providerId="ADAL" clId="{3A93929E-BA7F-0045-82DF-DAE6C26861B9}" dt="2022-12-20T03:08:08.720" v="13"/>
          <ac:inkMkLst>
            <pc:docMk/>
            <pc:sldMk cId="51535959" sldId="349"/>
            <ac:inkMk id="7" creationId="{35492521-316E-1B4E-9F73-67F714189A44}"/>
          </ac:inkMkLst>
        </pc:inkChg>
        <pc:inkChg chg="mod">
          <ac:chgData name="Andrej Bogdanov (CSD)" userId="54a3fc38-bcd8-4812-b887-b84a314b9e17" providerId="ADAL" clId="{3A93929E-BA7F-0045-82DF-DAE6C26861B9}" dt="2022-12-20T03:07:03.614" v="10" actId="1038"/>
          <ac:inkMkLst>
            <pc:docMk/>
            <pc:sldMk cId="51535959" sldId="349"/>
            <ac:inkMk id="8" creationId="{B0E21A9F-716A-7C78-2335-56503E4BC2E8}"/>
          </ac:inkMkLst>
        </pc:inkChg>
        <pc:inkChg chg="add mod">
          <ac:chgData name="Andrej Bogdanov (CSD)" userId="54a3fc38-bcd8-4812-b887-b84a314b9e17" providerId="ADAL" clId="{3A93929E-BA7F-0045-82DF-DAE6C26861B9}" dt="2022-12-20T03:07:31.175" v="12" actId="1076"/>
          <ac:inkMkLst>
            <pc:docMk/>
            <pc:sldMk cId="51535959" sldId="349"/>
            <ac:inkMk id="10" creationId="{978329D9-2D48-5B05-7477-ECC847A9B57F}"/>
          </ac:inkMkLst>
        </pc:inkChg>
        <pc:inkChg chg="add mod">
          <ac:chgData name="Andrej Bogdanov (CSD)" userId="54a3fc38-bcd8-4812-b887-b84a314b9e17" providerId="ADAL" clId="{3A93929E-BA7F-0045-82DF-DAE6C26861B9}" dt="2022-12-20T03:08:27.459" v="19" actId="1038"/>
          <ac:inkMkLst>
            <pc:docMk/>
            <pc:sldMk cId="51535959" sldId="349"/>
            <ac:inkMk id="11" creationId="{A864CBFB-82C4-6FB2-CB5A-7AE69649B5FB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26:33.65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3084 12118 7025,'-5'-7'938,"3"-3"1,-4 9-455,2-3 223,3-2-223,-4 4 75,5-3-103,0 5-294,0 5 1,0 2 54,0 4 1,0 6-15,0 2 0,0 2-63,0 2 0,0 1 72,0 3 1,0 2-212,0 5 0,0 1 40,0-1 1,0 0-93,0 0 0,0 6 47,0 2 1,0-3-89,0-1 1,0 0-6,0-4 1,0 6 19,0-10 1,0 4 32,0-7 1,0 0 52,0-5 0,4-4-27,-1-3 1,2-2 18,-1-1-11,-2-1 1,3-3 22,-5-1-424,0-4-471,0 2-843,0-5 1320,-5 0 0,-1-5-137,-1-3 1,-3-1-197,2 2 738,3-9 0,-10 9 0,2-10 0</inkml:trace>
  <inkml:trace contextRef="#ctx0" brushRef="#br0" timeOffset="1">2958 12186 7998,'4'-11'0,"0"-1"0,3 5 405,-3-1 0,6 0-68,2-3 1,0 0 16,7-1 0,0 1-234,4-1 0,4 2 61,0 3 1,3 1-163,-3 6 0,3 0 140,-3 0 0,3 0-194,-3 0 1,-1 2 131,-3 2 1,-1-2-70,-3 6 1,-3-1-155,-4 5 1,-1 0 124,1 4 0,-6-2 0,-2 5 0,-3 1 54,-1 7 0,-10-2-143,-5 5 1,-6 0 121,-1 0 0,-6 2-130,-3-6 0,-2 1 114,-1-4 1,3-2 77,1-1 0,5-4-41,-2-5 0,4-3-35,4 0 0,-1-6-504,5 2 173,-1-3-200,5-1 1,5-1 183,2-3 1,4-1-1142,4-2 1470,-3-4 0,14 5 0,-2-5 0</inkml:trace>
  <inkml:trace contextRef="#ctx0" brushRef="#br0" timeOffset="2">4009 11786 8121,'0'-6'-609,"0"1"1503,0 5-108,0-5-233,0 4-102,0-5 41,0 6 0,-5 6-433,-3 1 0,2 7 101,-2 1 0,0 6-61,-3-2 1,-4 7-1,0 5 1,-1 3 17,5 4 1,-4-1-37,-1 5 1,1 0-90,4 3 1,-1 1-57,1 0 0,1-4 124,2-1 0,2 1-194,2 4 1,3-5 58,-3-3 1,3-1-55,1 1 0,0-3 44,0 3 1,0-4 43,0-3 1,4 1 76,-1-6 0,5 2-52,-4-1 1,5-3 153,-2 3 1,3-7 15,2-1 1,-1-4-6,1 4 1,-1-5-88,1 1 1,-2-2 116,-3-1 1,3-5-90,-2 1 1,-2-4-8,2 3 0,-4-4-126,3 1 0,-4-2 168,1 2-317,2-3 168,-5 4-905,4-5-2792,-5 0 2155,-5 0 1566,4-5 0,-14 4 0,2-4 0</inkml:trace>
  <inkml:trace contextRef="#ctx0" brushRef="#br0" timeOffset="3">4329 12038 8009,'0'-7'-254,"0"2"242,0 0 1,-2 4 158,-2-3 358,3 3 114,-4 1 58,5 0-595,0 5 0,0 2 148,0 9 0,0 3 80,0 7 0,4 4-93,0 4 1,0 1-113,-4 3 0,0 2 117,0 2 1,0 2-274,0-2 0,0-1 23,0 0 1,0 0 26,0 1 1,3 1-73,1-5 1,0-1 87,-4-7 0,4 2 158,0-5 0,1-1-127,-2-3 0,-1-5 20,2-3 1,1-2 4,-2-2 0,1-3-157,-4 0-48,0-6-453,5 3-232,-3-5 577,3 0 0,-7 0-852,-1 0 1,1-1 1093,-2-3 0,-2-2 0,0-6 0</inkml:trace>
  <inkml:trace contextRef="#ctx0" brushRef="#br0" timeOffset="4">4660 12197 8052,'0'-6'0,"0"0"368,0 2-20,0 3-18,0-4 0,1 5 683,3 0-640,-3 0 1,9 5-142,-2 2 0,-2 5 87,2 3 1,-1 3-88,5 5 0,-1 5-96,1 2 1,0-1 111,4 2 1,-2-5-30,5 5 1,-2-1-108,2 4 0,3-3 91,-3-1 1,-1-3-251,1 3 0,-5-4 72,1 0 1,1-1-11,0-3 0,-1-3 104,-4 0 1,1-5-203,-1 2 10,1-4-71,-1 0-278,0-1 132,-4-4-1011,-2-2 502,-5-5-1246,0 0 1441,-5 0 0,2-2-369,-4-1 973,-1-4 0,-3-4 0,-1-1 0</inkml:trace>
  <inkml:trace contextRef="#ctx0" brushRef="#br0" timeOffset="5">5059 12232 7999,'0'-12'-468,"0"6"0,0 0 1005,0 2 107,0 3 318,6-5-354,-5 6-351,4 0 0,-9 6-17,0 1 1,-5 3 92,2 2 1,-3 6-108,-2 4 1,-3 2-57,0 7 1,-4-1 10,3 5 1,-4 0-15,1 3 1,-6-2-38,-2 2 1,0 1 75,5-1 0,0-3-195,3-5 1,1-5 55,3 2 0,6-4-116,-2-4 1,3-3-104,0-4 1,0-1-72,4 1 0,-1-5-353,1 1-626,3-6-25,-4 3 604,5-5 623,0 0 0,5 0 0,1 0 0</inkml:trace>
  <inkml:trace contextRef="#ctx0" brushRef="#br0" timeOffset="6">5345 12460 7947,'-6'0'65,"1"0"297,5 0-28,0-5-2,0 4 165,0-4-221,5 5 0,1 0 118,5 0-228,1 0 0,-1 0 193,1 0 1,0 0-139,4 0 0,-4 0-114,3 0 0,-1 0 142,2 0 0,-4 0-265,4 0 1,-4 0 78,0 0 1,-1 0-1087,1 0 607,-1 0 1,0 0-588,1 0-821,-1 0 1824,-4-5 0,3 3 0,-4-3 0</inkml:trace>
  <inkml:trace contextRef="#ctx0" brushRef="#br0" timeOffset="7">5630 13203 7968,'0'6'342,"0"-1"46,0-5-248,6 0 1097,-5 0-748,4 0 0,-4 0 254,3 0-561,-3-5 0,8 2-74,-5-4 1,1-1 72,-1-3 0,-2-2-92,6-2 0,-4 1 99,3-5 1,0 0-365,0-4 0,2-1-37,-5-3 1,4-2-188,-5-5 0,5-1 124,-4 1 0,1-4-5,-1 0 1,-3 0 63,3 4 0,-2-3 109,2 3 0,-3-2 168,3 9 0,-2 1-101,-2 3 0,1 1 105,3 3 0,-3 3 17,3 4 0,-3 5 129,-1-1 1,1 6-6,3-2 157,-3 3-321,4 1 1,-3 1 21,1 3 1,-1 2 9,2 5 0,1 1 0,-2-1 0,5 1-139,-4-1 0,5 1-8,-2-1 0,3-1-103,2-2 0,-4 1 73,-1-6 0,1 1 78,3-4 0,1 0 78,-1 0 0,0 0-72,1 0 0,-1-5 150,1-2 1,-1 0-82,1 0 1,-1-1 104,0-3 0,1-1-47,-1 1 1,-3-1-43,-1 1 1,-3-1 7,4 1 1,-6 3 69,2 1 137,3 4-144,-6-7-75,4 9 2,-5 1 0,0 10 66,0 5 0,0 4-41,0-4 0,0 6-2,0-2 0,0 2-37,0 2 0,0 0 0,0 0 0,0-2-255,0-1 1,0 1 86,0-2 0,0-2-413,0-2 0,0-2 204,0-2 0,0 0-355,0 1 0,0-5-5,0 1 1,0-4-118,0 3 0,0-3 805,0 4 0,0-6 0,0 3 0</inkml:trace>
  <inkml:trace contextRef="#ctx0" brushRef="#br0" timeOffset="8">6476 11992 8105,'0'-6'468,"0"-5"125,0 5-1,0 0 106,0 1 52,0 5 1,0 5-499,0 2 0,0 5 65,0 3 1,0 4-81,0 8 0,0-2 19,0 6 1,3-1-18,1 4 1,0 4-16,-4 0 1,4 6-16,0-3 0,3 4 0,-3 0 0,4 0-253,-4-3 0,1 1 92,-2-5 1,0 0-6,5-4 1,-6-3 33,2-1 1,1-6 1,-1-1 1,0-1 4,-4-7 1,3 1-150,1 0 0,0-7-15,-4 2 1,0-6 217,0 3-942,0-6 404,0 3-1977,0-5 1152,-5 0 1225,4 0 0,-9-5 0,3-1 0</inkml:trace>
  <inkml:trace contextRef="#ctx0" brushRef="#br0" timeOffset="9">7070 12186 7961,'0'-6'-45,"0"1"379,0 0 141,0 3-177,5-3 302,1 5-292,5 0 1,1 0 38,-1 0 1,2 4-48,2 0 1,2 5-21,2-2-58,2 3 1,-3 2-86,5-6 30,0 4 0,3-3 16,1 4 1,0-3-66,-5-1 0,1 0 1,0 0 0,-1 2-235,-3-5 1,2 1 115,-2-1 0,-2-3-50,-2 3 1,-2-3 35,-2-1 1,-3 4 40,-1 0-220,-4 0 262,2-4 11,-5 0-31,-5 0 0,-1 3-25,-6 1 0,0 5-10,-4-1 1,-1-2 45,-6 2-199,0-1 151,-5 5 0,3 0-158,-6 4 156,6-4 1,-4 5-151,2-6 1,4-3 85,0 0 0,2-2-346,5 2 1,0 0 149,1-4 0,6 4-1309,-3-4 628,3-1-331,3-3 220,1 6 1042,5-5 0,10 4 0,3-5 0</inkml:trace>
  <inkml:trace contextRef="#ctx0" brushRef="#br0" timeOffset="10">7572 12540 7489,'5'-6'1719,"-4"1"-1287,4 5 0,-6 0 4,-3 0 1,2 0-92,-6 0 1,-4 5-117,-7 2 0,-3 4-129,-1 0 1,-1 0 94,-3 1 0,-1 3-215,-2 0 0,-3 4 114,3-3 0,2-1-241,1-4 1,3 1 7,1-1 0,1-1-78,3-2 0,3 1-240,4-6 0,5 1-51,-1-4-854,6 0 483,-3 0-333,15 0 1212,2 0 0,11-5 0,0-1 0</inkml:trace>
  <inkml:trace contextRef="#ctx0" brushRef="#br0" timeOffset="11">9000 12335 7927,'0'-12'193,"-5"6"62,-2-4 0,-4 8 386,-1-1-364,1 1 0,0 2 58,-1 0 1,-1 5-90,-2 3 1,1 6-41,-5 1 0,4 5 13,-4-1 0,5 7-81,-1 1 1,2 0 80,2 0 0,4-3-42,3 3-87,3-3 0,1-1-296,0 0 148,0-6 0,4 4-137,0-6 0,6 0 103,1-3 39,1-1-153,4-5 97,-4 4 1,3-8 125,0 2 135,6-3-154,-9-1 0,9-5 55,-6-3 1,4 2 138,-4-2 1,4-3-104,-4-4-26,0-1-54,-3 5 0,-4-4 29,-1-1 1,-4-3 54,0 4-449,-1-5 232,-2 2 1,-2-3-14,-1 2 0,0-3-141,-4 3 0,-2 2 4,-7 2 57,4 2 59,-5 2 1,6 5 181,-1 2-125,1-2 1,3 4 337,1-2-159,4 3 211,-2 1-222,5 0 1,6 0 204,6 0 1,1 0-81,6 0 0,3 0 97,5 0 0,1 0-11,-1 0 1,1-4 3,2 1 0,-1-2-12,-2 1 1,-3 2-109,3-1 0,-5-2 103,-2 1 0,0 0-53,-5 4 1,0 0-116,-3 0 153,-1 0-860,1 0-196,-6 0 87,-1 0 0,-10 4-780,-3 0 1037,-2 4 1,-1-2-1525,-1 1 1986,6-2 0,-9 0 0,2 2 0</inkml:trace>
  <inkml:trace contextRef="#ctx0" brushRef="#br0" timeOffset="12">9491 11672 7963,'-5'-6'0,"3"-4"0,-4 8 144,2-1 77,3-4 1,-5 5 535,2-6-97,3 6 244,-5-4-360,6 6 1141,0 0-1397,6 6 0,-4-4 135,6 6-189,-1-1 0,5 5 503,-1-1-570,1 1 0,4 3 201,3 0 0,0 7-106,4 0 0,-3 3 84,7 5 0,-3-3-54,-1 3 0,0 2-104,0 6-112,-6-3 42,5 5 0,-9-2-22,2 0-774,-2 5 708,-2-2 0,-1 4-316,-2 1 312,2 0-469,-9-1 261,4 1 96,-5 0 0,0-4-181,0-1 57,0-4-120,-5 3 338,-1-6 192,-6 0-202,1-5-33,-6 4 26,5-9 43,-5 4-35,1-5 17,3 0-177,-8 0 183,8-5-18,-4-2-270,11 1 1,-4-10 241,9 8 319,-10-8-611,10 4 253,-4-4-1483,5-2 354,0-5 1,0-5-1,0-2 1</inkml:trace>
  <inkml:trace contextRef="#ctx0" brushRef="#br1" timeOffset="13">8029 12118 8050,'-5'-7'-395,"4"-3"1,-5 8 1291,6-6-62,0 5 68,0-7-598,0 4 0,0-2 43,0 1-402,0 4 256,6-2 1,0 1 109,5 0-138,-4 1 0,7-1 147,-3 0 0,7-5-75,-3 1 0,5 3-139,-1 2 1,3-2 109,1 1 1,-2 0-129,-2 4 1,3 1 73,-3 3 0,-3 6-144,0 5 0,-4 6 1,0-2 1,-2 2-106,-2 2 0,-3 5-45,-5 2 1,0 3 129,0 2 1,-5 0-305,-3 3 1,-3-1 123,-5 5 0,2-5 23,-5 1 0,0-3 84,-4 0 1,6-2 44,1-3 1,0 2-5,1-5 0,-4-2 25,3-6 1,1 1 35,4-5-53,-1 1 1,5-6 361,-1-3-192,6-1 162,-3-6 101,5 0-253,5 0 0,1 0 51,5 0 0,2-2 47,2-2 0,2 3-87,2-3 0,2-1-75,-2 1 1,3 1 57,1 3 0,0 0-95,0 0 1,-6 0 24,-1 0 1,0 0-9,-1 0 1,0 0-29,-3 0 1,-4 0-21,-1 0 1,-3 0-178,4 0 179,-6 5-107,3-4 165,-5 4-626,0-5-1220,0 5 704,-5-4 0,-1 5 1058,-6-6 0,1 5 0,-1 1 0</inkml:trace>
  <inkml:trace contextRef="#ctx0" brushRef="#br0" timeOffset="14">10884 12038 7950,'6'0'-832,"0"0"2277,-1-5-578,-4 3-432,4-3 138,-5 5 294,0 0 0,-5 5-663,-3 3 1,-3 2-14,-4 1 0,1 1 141,-5-1-282,0 1 3,-9-1 0,2 4-92,-4 1 44,4 4 1,-1-7-208,4 2 181,0 3 0,0-6 52,0 3-89,5-2 103,-3-1 1,12-5 46,-3 1-211,9-6 205,-2 3-21,5 1-42,0-5 0,5 4 160,2-5-140,3 5 1,6-4 190,-1 3-117,5-3 0,-1-1 136,8 0-202,-3 0 0,5 0 1,-3 0-1,0 0 135,0 0-103,-2 0-27,-1 0 0,-1 0 44,1 0-32,0 5 0,-5-3-117,-3 1 16,3-1 1,-5-2-548,2 0 281,-8 0 35,4 0-1122,-10 0 670,4 0-663,-5 5-546,0-4 1510,-5 4 0,-2-1 415,-4 0 0,-5 5 0,-2-3 0</inkml:trace>
  <inkml:trace contextRef="#ctx0" brushRef="#br0" timeOffset="15">10519 12494 7748,'1'7'1038,"3"-3"-251,-3-3-275,9-1 0,-2 0 201,7 0 0,1 0-53,3 0 173,3 5-333,-4-4-139,5 4-110,0-5 0,-1 4-67,1 0 1,0 0 74,0-4-93,0 0 0,0 1-225,-1 3 140,1-3-55,-5 4-309,-1-5 1,-2 0 0,0 0-1426,-1 0 834,-6 0 554,-3 0 0,-5 1-2204,0 3 1246,-5-3 1278,-2 5 0,-4-6 0,-1 0 0</inkml:trace>
  <inkml:trace contextRef="#ctx0" brushRef="#br1" timeOffset="16">11786 11763 7953,'0'-6'-303,"0"1"1396,0 0-111,0 4-486,0-4-30,0 5-1,0 5-276,0 1 1,2 7 68,1 2 1,-1 4 82,1 8 0,0-2-8,1 6-214,-3-6 1,4 8-15,-5-3-2,0 3 1,4-2 0,0-1-126,-2 2-84,0-4 0,-1 0 0,1-5-3,2-1 241,0-4 4,-4-1-345,0-1 71,0-3 9,0 3-581,0-9 331,0-2-2468,0-5 614,0-5 2233,0-2 0,-5-4 0,-1 0 0</inkml:trace>
  <inkml:trace contextRef="#ctx0" brushRef="#br1" timeOffset="17">12357 11695 8215,'7'-5'991,"-1"4"-308,-2-3-340,-3 3 0,4 6-86,-5 2 0,0 8 46,0 4-137,-5 3 0,-2 6 23,-9 2-108,4 3 0,-10 7 1,3 2 130,-3 2-32,0 7 0,-1 1-68,0 5 1,-4 0-1,1 1 1,0 1-26,2-2 1,5 1-1,1-9 1,1-4 101,-1-2-46,4-6-34,-3 2 0,6-6-95,-1-2-88,1-3 162,0-10 1,4 2-220,3-5 89,3 0 1,-3-3-593,1-1 142,-1-4-641,4-2-342,0-5 145,5-5 860,-4-2 0,5-4 0,-2-1-746,4 1 1216,-3 0 0,10-1 0,-2 1 0</inkml:trace>
  <inkml:trace contextRef="#ctx0" brushRef="#br1" timeOffset="18">12494 12175 7902,'0'-7'0,"0"-3"604,0 9 291,0-4 75,0 5-583,0 5-1,0 1-42,0 6 0,-1 0 0,-3 4 495,-3 3-676,2 2 0,-5 3 162,2 3-262,-7-3 1,1 8 0,-5-4 332,-2 1-523,5 1-416,-6 5 588,5-6-1,-1-1 0,1-5 0,6-2-245,-1-2 164,6 3 0,0-13 0,3 2-91,-1-1-71,1 0 218,3-3 1,1-2-263,3-5 695,-3 0-588,9 0-95,-4 0 221,6 0-17,-1 0 1,2-2-105,2-1 70,-2 1 1,7-4-1,-3 4-356,0-2 288,-3 0 1,4 0-689,-3 0 346,-2 0 8,-1-1 1,-2 4-956,-3-3 785,3 3 0,-2-3-403,0 0 1036,-6-4 0,8 1 0,-8-4 0,3-1 0</inkml:trace>
  <inkml:trace contextRef="#ctx0" brushRef="#br1" timeOffset="19">12552 12506 7902,'0'-8'865,"0"1"119,0 4-576,0-2 0,1 5 636,3 0-585,-3 0 0,4 5 190,-5 3-399,0 2 1,0 5-1,0 2 683,0 0-732,0 2 0,0 0 0,0 0 104,0 2-149,0 0 1,0 1-1,0-2-73,0-1 1,0 0 5,0 4 182,5 0-475,-4-5 187,4 3 0,-5-8 160,0 2-195,0-2 1,0-2 62,0 1-794,0-6 172,0 4-2031,0-8-1059,0 3 3701,0-5 0,-5 0 0,-1 0 0</inkml:trace>
  <inkml:trace contextRef="#ctx0" brushRef="#br0" timeOffset="20">3106 13842 10525,'0'6'988,"0"5"-687,0-5 0,0 5 30,0 1 87,0 4-227,0 2 0,-1 6-12,-3 3 0,3-2 0,-3 6 0,3 0-31,1 7 16,0-2 0,0 5-3,0-3 0,0-2-129,0 6 1,0-5-29,0 1 1,0-2 56,0-2 0,0-1-84,0-3 0,0-2 75,0-5 0,0-4-135,0 0 1,0-5 19,0 1 91,0-2-287,0-1 1,4-5-19,0 1-1084,-1-6 600,-3 3-906,0-5 1149,0-5 0,0 3-194,0-6 0,-3 1-35,-1-5 747,0 6 0,-1-9 0,-1 2 0</inkml:trace>
  <inkml:trace contextRef="#ctx0" brushRef="#br0" timeOffset="21">2935 13979 7945,'0'-11'-37,"0"-1"0,4 1 258,0-1 1,6 1 373,1 0 0,2-5-142,6 1 1,0-4-91,4 4 1,0-2-267,0 2 0,1 6 124,2-2 0,-1 3-146,1 1 0,2 2 88,-1 5 0,3 0-245,-3 0 0,-1 1 3,-3 3 0,-1 3-51,-3 8 1,1-2 39,-5 2 0,-3 3-51,-5 1 0,-4-1 101,1 1 0,-4 0 38,-4 4 0,-4 0-42,-7 0 1,-4-1 101,-7 1 0,-4 0 5,-4 0 1,0-4-22,0 0 1,2-5 13,-2 1 0,2-2-431,-6-2 0,6 1 173,2-1 0,8-1-383,-1-2 0,9-2-128,3-2-162,-1-3 875,11 4 0,1-5 0,6 0 0</inkml:trace>
  <inkml:trace contextRef="#ctx0" brushRef="#br0" timeOffset="22">3917 13648 7976,'0'-6'293,"0"-5"1,0 9 416,0-6-472,0 6 0,-1-3-90,-3 5 0,3 1 90,-3 3 0,-2 2-36,-2 6 0,-2 4 22,-1 3 1,-1 3-48,1 0 1,-4 3 29,-1 1 1,0 5-46,1 7 1,2-1 210,-2 4 1,-2 1-129,2 4 1,0 5-81,3 2 0,2-1 183,3 1 0,2-4-356,5 0 0,0-6 81,0-1 0,0-9-160,0 1 0,5-3 28,2-1 1,3-2 39,2-5 1,0-1-48,4-3 1,-4 1-102,4-5 1,-2 0 409,1-3 0,-3-1-248,4 1 1,-4-1 222,0 0 1,-5-3-53,1 0 1,-2-4 20,2 3 1,-2-1-141,-2 2 1,-3-2-304,3-2-84,3-2 177,-6 8-741,4-9 0,-5 5-198,0-2-1789,0-3 2891,0 4 0,0-5 0,0 0 0</inkml:trace>
  <inkml:trace contextRef="#ctx0" brushRef="#br0" timeOffset="23">4420 13865 7896,'0'-8'-90,"0"1"0,0 3 167,0-4 831,0 6-138,-5-8-438,4 8 1,-5-4 162,6 2 29,0 3-94,0-4 263,0 5-497,0 5 1,0 1-101,0 6 1,0 4 78,0 3 0,2 4 46,2 4 0,-3 3-37,3 8 1,-3-2 12,-1 2 1,0 2-35,0 2 0,4-1 25,-1 1 0,3-5-193,-3 1 1,-1-4 64,1-4 0,0 2-33,1-5 1,-3-1 102,3-3 1,-3-1 37,-1-3 0,1 1-68,3-5 0,-3 1 113,3-5-286,-2 0 1,-2-3 156,0 0-827,0-6 389,0 3-3054,0-5 2332,0-5 1,3-1 359,1-6 1,1 1 715,-1 0 0,-3-6 0,4-1 0</inkml:trace>
  <inkml:trace contextRef="#ctx0" brushRef="#br0" timeOffset="24">4625 13888 7949,'0'-18'0,"0"2"206,0 4 1,0 4 945,0 1-249,0 4-575,6-2 1,-4 5-19,6 0 0,-1 2-88,5 1 0,-1 7 146,1 6 0,-1 4-99,0-1 0,2 3-76,2 0 0,2 5-24,2 0 0,2 3-78,-2-3 1,3 1-137,1-2 0,0 4 63,0 4 1,-4-4 18,0 1 0,-4-8 20,4 3 1,-5-5 118,1 1 1,-2 0-91,-2-7 1,-1 0-27,-2-3 0,1-1 4,-5 1 1,-1-5 160,-3 1-2390,0-6 1080,0 9-1432,0-10 1816,0 4 1,-3-6-375,-1-3 1075,-5 3 0,3-15 0,-6 4 0</inkml:trace>
  <inkml:trace contextRef="#ctx0" brushRef="#br0" timeOffset="25">5025 13945 7949,'0'-12'959,"0"1"-44,0 0-569,0 4 0,-1 2 554,-3 5-564,3 0 0,-8 5-165,5 3 0,-5 7 14,2 4 0,-7 7-46,-2 0 1,0 6-114,1-2 1,-3 7 77,-5 1 0,0 0-198,0-3 1,1-1 41,-1 0 1,4-5-85,0-2 0,3-3-23,-3-1 1,9-5-41,-1-3 1,3-2-173,1-2-275,2-5-441,5-1 1,1-5 447,3 0 1,2-1 638,5-3 0,1-2 0,-1-5 0</inkml:trace>
  <inkml:trace contextRef="#ctx0" brushRef="#br0" timeOffset="26">5276 14128 7903,'-6'0'-178,"1"0"1,5-2 1466,0-1-725,0 1 0,1-3-153,3 5 1,2 0-81,6 0 1,3 0-115,0 0 0,6 0 141,-2 0 1,2 0-125,2 0 1,0 0-135,0 0 1,0-1 46,-1-3 0,1 3-125,0-3 0,-1-1-409,-3 1 0,1-1 283,-5 1 0,0 3-998,-3-3 0,-1 2-48,1-2-538,-1 3 1688,-4-4 0,3-1 0,-4 0 0</inkml:trace>
  <inkml:trace contextRef="#ctx0" brushRef="#br0" timeOffset="27">5756 14630 7821,'-1'8'1268,"-3"-1"-532,3-4-362,-4 2 345,5-5 321,0 0-592,5 0 1,-3-1-155,6-3 0,-6-2-197,2-6 1,3-1 74,0-2 0,0 3-291,0-4 1,-4-1 68,1-3 1,1 3-279,-2-2 0,1 0 166,-4-4 0,0-4-82,0 1 0,0-6-131,0 1 1,1-3 116,3-4 0,-2 2-78,1-2 0,2 3 67,-1 1 1,4 1 128,-4 2 1,3 3 71,-3 5 0,4 6 210,-4 1-183,4 4 148,-1 5 1,0 2 50,1 5 0,-5 5-21,0 3 1,0 3-33,1 5 0,-3 1-59,3 6 1,-3 0-37,-1 0 1,4 1-13,0 3 1,3-7-15,-3 3 0,5-7 7,-1 3-3,2-5 1,1 2 49,1-9 0,-1-2-35,0-5 0,1 0 44,-1 0 0,1-5-33,-1-2 1,0-1 80,1-3 1,-1 4-16,1-8 0,-1 5 11,1-5 1,-2 2-20,-3 1 0,4 0 6,-4-3 0,-1 2 40,2-2 1,-4 6 12,3 1 261,-4 6-127,2-3-188,0 5 0,-4 2-7,3 6 0,-2 1 2,-2 10 0,0-2 73,0 2 0,3 4-3,1 0 0,0 0-26,-4 4 1,4-3-17,0-1 1,-1-4-115,-3 0 0,4-4-11,0 4 0,4-9-413,-5 1 235,1-2 0,0-1-676,0 0-252,0-6 180,-4 3 0,0-6-239,0-3 0,0 2 1190,0-6 0,5-5 0,1-5 0</inkml:trace>
  <inkml:trace contextRef="#ctx0" brushRef="#br0" timeOffset="28">6510 13694 7899,'0'-8'1041,"0"0"100,5 6-254,-4-3-430,4 0 1,-3 3-160,1-1 1,-1 3-44,1 3 1,3 1 94,-3 8 0,5-2-99,-4 9 1,3 0 132,-3 4 1,4 1-85,-4 2 0,3 0 28,-3 4 0,1 1-116,-1 3 0,-3-4-11,3 1 1,-3-1-26,-1 5 1,0-5-80,0 1 0,2-5-103,1 5 0,-1-6 39,1 2 0,-1-3-57,-2-1 1,0 0-20,0-1 0,1-3-24,3 0 0,-3-5 42,3 2 0,-3 0 30,-1-1 1,0 1 6,0-5 1,0-3-4,0-1 0,0-3-678,0 4 274,0-6-1608,0 3 1419,5-5 0,-4-1-902,3-3 1,-2-2 1485,-2-6 0,0 1 0,0 0 0</inkml:trace>
  <inkml:trace contextRef="#ctx0" brushRef="#br0" timeOffset="29">7344 13671 7885,'-8'0'420,"0"0"-205,6 0 0,-4-1 558,2-3-211,2 2 115,-3-3-343,5 5 1,5 2-42,3 1 1,3 0 114,5 5 0,-2-5-116,5 5 1,4-4 4,3 3 0,6-3-82,-2 4 0,0-4-101,0 3 1,0 0 75,5 0 1,-5 0-167,1-4 0,-6-1 31,2 1 1,-3 3-25,-1-3 0,-6 2-156,-1-1 0,-4-3 67,0 3 1,-6-1-127,-2 1 102,-3-3 1,-1 5-1,0-2 1,-5-1 44,-3 4 1,-6 1 76,-1 3 0,-9 1-44,1-1 1,-5 1 2,-2-1 1,-1 0-84,-7 1 1,2-1 82,-2 1 1,5 0-232,-6 4 1,12-8 72,-4 4 0,7-5-264,5 1 1,4-2-582,7-2-477,-2-3 832,9 5 1,1-6-779,7 0 1427,3 0 0,7 5 0,1 1 0</inkml:trace>
  <inkml:trace contextRef="#ctx0" brushRef="#br0" timeOffset="30">7823 14002 7885,'7'5'1231,"-2"-4"-803,-5 4 1,-2-5 79,-1 0 1,-4 0 1,-4 0 1,-6 4-1,-2 0 0,0 5-235,-4-1 1,2 2-33,-10 1 0,5 2-405,-5 2 1,6-2 187,-2 2 1,4-2-373,4-2-681,-2 0-1417,8 1 1681,2-1 763,6-4 0,15-2 0,3-5 0</inkml:trace>
  <inkml:trace contextRef="#ctx0" brushRef="#br0" timeOffset="31">9057 13854 7344,'-8'6'352,"1"-2"0,3 1-83,-4-1 0,0 1 241,-3-2 1,0 4-26,-1 4 1,-3 2-53,0 2 0,-6-1-22,2 5 0,3-1-138,1 1 1,2 2 138,2-1 0,0 0-119,4-1 0,0 1-112,4-5 0,1 4-36,-1-3 1,1-1-90,2-4 1,5-3 42,3 0 1,2-2-149,2 1 1,-1 0 10,0-3 0,5-3 26,-1 3 1,5-4-132,-1-4 1,3 1 45,1-4 1,3-1-64,1-3 1,0-2 93,-5-2 0,-3 2-112,0-2 1,-5-2 9,2 2 1,-4-4-104,0 4 1,-5-5 25,1 1 1,-5 1 102,0-1 1,-1 0-47,-2-4 0,-5 1 30,-3 3 1,-2 2 20,-2 1 0,1 4-13,0-4 1,-2 7 83,-2 2 96,2 4 0,-4-2 335,6 5-21,5 0-171,1 0-28,5 0 1,5 2-71,2 1 0,9 0 149,3 4 0,2-4 72,2 1 0,4-3 79,-1-1 1,6 0-56,-2 0 0,-2 0 82,-1 0 1,1-1-28,-1-3 1,-2 3-151,-6-3 0,1 3-273,-4 1 1,-1-4 129,-4 0 0,-3 0-586,-1 4-602,-4 0-1239,2 0 1331,-5-5 0,-1 4-1533,-3-3 2547,3-2 0,-9-1 0,3-4 0</inkml:trace>
  <inkml:trace contextRef="#ctx0" brushRef="#br0" timeOffset="32">9639 13442 7895,'-6'-5'1005,"1"-1"-754,5-5 1,0 3 639,0 0-277,0 6 1341,0-3-807,0 5-678,5 0 1,1 5-73,6 2 0,-1 5-52,0 3 1,1 3-102,-1 5 0,6 1-16,2 2 1,1 2 106,-1 3 1,3 3-86,-3 0 1,2 4 158,2 4 1,0 3-121,0-3 0,-4-2-381,0 2 1,-5-1 15,1 0 1,-3 1-116,-5-7 0,0 1 13,-4-5 0,-1-3 69,1-2 1,-1 1 161,-2-4 1,-5 2-41,-3-6 0,-2-1-306,-2 1 0,-3-5 163,0 1 0,0-2-1278,3-2-80,1-4-503,-1 3 1168,6-9 0,2 4-386,8-5 0,2-1-479,6-3 1687,-1 3 0,6-14 0,1 2 0</inkml:trace>
  <inkml:trace contextRef="#ctx0" brushRef="#br0" timeOffset="33">11021 13557 9679,'-11'3'958,"-1"1"0,0 5-313,-4-1 1,2 2-238,-5 1 0,0 1 12,-3-1 0,-1 1-164,0-1 1,-1 4-144,-3 0 1,3 1 61,-3-5 0,4 4-26,4 0 0,-2-3-6,2-4 1,2-1-102,2 5 1,2-5-86,2 1 0,3-4 39,1 3 0,4-3-341,-1 4 203,3-6-9,1 8 1,5-8 83,3 1 1,3 0 93,4 1 1,1-3 111,7 3-143,-3-3 0,8-1 162,-5 0 13,-1 0-155,1 0 0,0 1 141,0 3-93,0-3-26,0 5-366,0-6 1,-4 0 181,0 0 0,-4 3-1188,4 1 671,-5 0 259,2-4-1438,-9 0-437,3 5 1699,-9 1 0,3 1 580,-8-3 0,-2 2 0,-6 0 0</inkml:trace>
  <inkml:trace contextRef="#ctx0" brushRef="#br0" timeOffset="34">10610 14025 8678,'-6'6'624,"6"-1"1,7-5 271,3 0 0,2 0 722,-1 0-1067,6 0 0,2 0-10,7 0 1,0 0-54,4 0 1,-3 4 0,3 0-46,2-2 1,-3 1-233,2 1 0,-6-2-52,2 6 0,-8-6-249,-4 2-305,3 3 1,-7-5-1621,1 6 1,-2-4-31,-6 3 2045,-1-4 0,-13 2 0,-2-5 0</inkml:trace>
  <inkml:trace contextRef="#ctx0" brushRef="#br1" timeOffset="35">8189 13728 7844,'-7'-12'8,"2"6"1,5-4 58,0 2 159,0-2 0,0-1 651,0-1-330,0 1 1,5 0-149,3-1 1,2 4-67,2 1 1,3 1-96,0-2 0,5-2 0,-1 2 0,3 2-17,1-2 1,0 6-166,-1-2 0,0 3 81,-3 1 1,1 0-27,-4 0 0,1 5-239,-5 2 1,2 5 46,-7 3 1,-2 3-108,-1 5 0,-4 1 72,-4 2 0,-3-2-254,-8 3 1,-2 1 150,-2-1 1,-1-1-54,5-3 1,-4-5 178,3-3 1,1-1 42,4 1 1,-1-6 63,1 3 1,3-9-130,1 1 800,4-3-322,-2-1 269,5 0 1,5 0-362,3 0 1,2 0-118,1 0 0,1 0-5,-1 0 1,2 0-35,2 0 0,-1 4 22,5 0 0,-4 5-31,4-1 0,-4 6 9,5 1 1,-3 0-95,2-4 1,-2 5 24,-6-1 1,3 4-143,-2-4 1,0 5 86,-8-1 0,4 3-174,-4 1 0,-6-4 29,-5 0 1,-10 0 101,-6 4 0,-1-2 80,-6-2 1,4-1-76,0-3 0,-2-3 264,1-1 1,-3-1-18,3-6 0,-3 0-111,3-4 1,2 0-164,6 0 0,-2-1-182,6-3 0,4 1-706,3-4 0,5 3 476,0-4 1,3 5-1102,3-5 1,9 4 1586,7-3 0,8-1 0,2-3 0</inkml:trace>
  <inkml:trace contextRef="#ctx0" brushRef="#br1" timeOffset="36">11809 13340 8004,'-1'-7'538,"-3"3"43,3-2 283,-4 5-192,5-4-218,0 5-174,0 5 0,0 2-39,0 9 0,0 1 176,0 6 1,1 1-27,3 3 1,-3-2-114,3 6 0,1-5-18,-1 5-90,0-6 1,-1 3 226,1-5-460,0 0 1,0-1 123,0-3-337,-1 2 235,3-8-8,-5 3 226,4-4-396,-5-6 35,5 4-287,-4-3-678,4-1 766,-5-1-879,0-5 1,0 0 0</inkml:trace>
  <inkml:trace contextRef="#ctx0" brushRef="#br1" timeOffset="37">12232 13488 7901,'6'-11'-89,"-1"3"89,-5 0 0,1 1 1241,3-5-377,-2 6 375,3 1-451,-5 5-565,0 0 0,-2 10-16,-1 5 0,-8 7 26,-4 5 1,-4 3-133,4 8 1,-5-1 115,1 5 0,-3 0-347,-1 3 0,-1 2 183,-3 3 1,-1 1-315,-2 2 0,1 1 336,2-4 0,3-2-107,-3-6 1,8-3 64,4-4 0,2-6-7,2-3 0,3-3-508,1-4 368,4-2 0,-2-10-1160,5 1 446,0-5 224,0 2 1,4-10-216,0-3 0,5-2 819,-2-2 0,9 1 0,1 0 0</inkml:trace>
  <inkml:trace contextRef="#ctx0" brushRef="#br1" timeOffset="38">12403 14002 7857,'8'-22'0,"-1"3"0,-4 3 682,1 4 1,1-3-105,-1 0 0,1 0-32,-2 3 0,-1-3-252,1 0 1,-3 3-198,-3 5 1,-4 4-156,-4 0 1,-6 1 121,-2 2 0,-2 2-15,-2 1 0,-4 9-19,1 7 0,-1-1-277,4 1 1,0-2 103,0 2 0,6 3-27,1-3 1,8-1 14,0 1 0,5-5-25,0 1 1,6 1 30,5 0 0,3-5 64,5-3 0,1-4 52,6 3 0,0-4-29,0 0 1,0-3 104,0-3 1,0-4 54,-1-4 1,-3 1 170,0 2 1,-6-2-117,-1 2 0,-2 2 447,-6-2-42,4 6-113,-6-3-294,3 5 0,-5 5-17,0 3 0,-4 3 160,0 4 0,-1 3-84,1 5 1,3 0-48,-3-1 0,2 1-30,-2 0 1,3 0-209,-3 0 65,2 0 0,4-2-371,2-2 392,-3 3 82,4-9 1,-4 3-1097,3-5 875,-3-4 149,4 3 0,-3-9-1049,1 3 428,-1-3-1887,3-1 2487,-5 0 0,-5 0 0,-2 0 0</inkml:trace>
  <inkml:trace contextRef="#ctx0" brushRef="#br1" timeOffset="39">7309 14984 7810,'0'-6'548,"0"1"1,0 3 273,0-1-140,0 1 108,0-3-38,0 5-953,0 5 257,0-3-922,0 3 683,0 0 1,0-3-338,0 6 0,2-4-178,1 3 0,-1-3-1006,2 4 1704,-3-1 0,-1 5 0,0-1 0</inkml:trace>
  <inkml:trace contextRef="#ctx0" brushRef="#br1" timeOffset="40">7298 15338 8128,'0'7'3051,"0"-2"-828,0-5-1749,5 0-511,-4 0 231,4 0-785,-5 0-298,0 5-60,0-4 1,0 5 110,0-2 1,2-3-211,1 3 276,-1 3 1,4-2 771,-2 2 0,-3 3 0,9-3 0,-3 4 0</inkml:trace>
  <inkml:trace contextRef="#ctx0" brushRef="#br1" timeOffset="41">7344 15635 7781,'0'7'899,"0"3"-110,0-9 477,0 4-267,0 0-323,0-4 83,0 4-89,0-5-487,0 6-94,0-5-349,0 4-3038,0-5 3298,-5 0 0,-2 5 0,-4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23:02.1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15647 12357 7860,'0'-6'199,"0"1"2056,0 5-2029,0 5-27,0 1-90,0 6 1,0-1-16,0 1 1,0-5 0,0 1 1,0-1-37,0 5 1,0-4 53,0-1 0,0 1-81,0 3 1,0 1 68,0-1 0,0 2-125,0 2 1,0-2 25,0 2 0,0-1-49,0 1 0,0-2-28,0 2 1,1-2 108,3-2 0,-3 4-99,3 1 0,1-1 91,-1-4-106,5 1 0,-4-1 82,2 0 1,2 1-49,-5-1 0,5-3-14,-2-1 1,0 0-8,0 0 0,1 2-2,3-5 1,-3 4 34,0-4 1,-1 3 15,5-3 1,-1 1-20,0-1 0,1-3 128,-1 3 0,5-3-114,-1-1 0,0 0 105,-4 0 0,5-4-32,-1 1 1,0-6 106,-3 1 1,0 2 24,3-2 1,-6 1-77,3-5 1,-3 1 132,2-1 0,-1-3-89,-2 0 1,2-4-13,-2 4 0,-3-4-21,-2 3 0,3-4-126,-3 1 0,1-3 23,-4 0 0,0 2 22,0 1 1,0 2-37,0-2 1,0-2-126,0 6 0,0-1-95,0 0 1,0 4 71,0-4 1,-1 4 101,-3 0 0,3 5-104,-3-1-180,3 1 1,-1-4-274,-1 4 146,1-3-274,-3 8-186,5-3-406,0 5 1323,5 0 0,2 5 0,4 2 0</inkml:trace>
  <inkml:trace contextRef="#ctx0" brushRef="#br0" timeOffset="1">16583 12220 7867,'0'-7'-998,"0"-1"2001,-5 6-693,4-9 1,-6 9 126,4-6-118,1 6 0,-4-5 146,2 4 8,3 1-240,-4-3 0,4 5 214,-3 0-132,2 0-219,-3 0 7,5 0 0,0 5 34,0 3 0,2 3-72,1 5 1,4 1 40,4 6 1,1 5-84,-1 3 1,2-2 88,2 1 0,2-4-108,2 0 0,1 2-25,-5-1 1,8-1-69,-4-3 1,4 1 24,-8 3 1,4-7 72,-4 3 1,2-4-86,-2 0 1,-4 2 39,1-6 0,-1 0 0,-3-4 0,1 1-11,-2-1 51,4 1 1,-6-1-16,2 1 0,2-5 0,-5 1-43,0-6 0,-3 7 50,3-5-727,-3 0 295,4-4-976,-5 5 502,0-4-376,0 4 1286,0-5 0,-5 0 0,-1 0 0</inkml:trace>
  <inkml:trace contextRef="#ctx0" brushRef="#br0" timeOffset="2">16971 12243 7823,'0'-11'246,"0"4"311,0-3-194,0 4 1,0-2 73,0 1 268,0 4-128,0-2-299,0 5-149,0 5 0,-5 3-103,-2 7 1,-9 0 79,-3 8 0,-2 2-113,-2 10 1,-1-5-28,-3 1 1,6-1 15,-6 4 0,5 1-60,-4-1 1,3-5 125,4-2 0,-1-3-181,4-1 0,0-1 77,1 1 1,6-5-32,-3-3 0,4-2 44,-4-2 0,2 1-17,2-1 1,-1-3-401,6-1 300,-6 1 1,6 0-292,-4-1 0,4-3-162,-1 4-121,-2-6-134,5 8-45,-10-8 913,10 3 0,-4 0 0,5 1 0</inkml:trace>
  <inkml:trace contextRef="#ctx0" brushRef="#br0" timeOffset="3">17348 12312 7868,'0'-12'177,"0"6"0,0 0 705,0 2-163,0 3-181,0-5 941,0 6-1546,5 0 1,-2 4-17,5 0 0,0 1 117,8-1 1,-2 1 6,5 3 1,-4 2 7,4-3 1,1 0-15,7 0 1,2 0 21,5 0 1,-3 2-17,-1-5 1,-4 4 33,0-5 1,-5 2-47,-2-1 0,-2-2 70,2 1 1,2-1 2,-6-2 1,0 3-29,-3 1 1,-5 0 9,1-4 0,-4 0 114,3 0-10,-4 0-11,2 0 12,-5 0-73,0 5 1,-5-2-39,-3 4 0,-6-3 1,-1 4 0,-9-1 10,1 5 1,-2-5 7,2 1 1,-1 0-72,-3 3 0,3-3 57,-3-1 0,2 1-189,-2 3 0,3-3 43,-3-1 0,7-3-362,1 4 0,5-4-53,-1 3 1,2-4-943,2 1 168,-1 2-672,1-5 809,5 9 1115,1-8 0,10 3 0,1-5 0</inkml:trace>
  <inkml:trace contextRef="#ctx0" brushRef="#br0" timeOffset="4">17759 12574 7874,'8'0'0,"0"0"848,-6 0 30,3 0-36,-5 0-413,-5 0 0,-2 5-166,-9 3 0,-1-2-77,-6 2 0,-1 1 18,-3 6 0,2-2-101,-6 2 1,2-2 36,-1-2 1,-2-1-85,5-2 0,1 2-194,3-2 0,0-2 78,0 2 0,5-2-681,3 2 571,2-3 1,3-4-515,3 3-303,1-3 154,6 4 1,2-5-687,2 0 1519,7 0 0,7 5 0,5 2 0</inkml:trace>
  <inkml:trace contextRef="#ctx0" brushRef="#br0" timeOffset="5">18193 12266 7853,'0'-11'355,"0"-1"0,0 1 227,0-1-112,6 6-46,-5-4 441,9 9-280,-9-5-430,4 6 0,-1 2 17,0 2 1,0 3-106,-4 8 0,0-1-27,0 5 0,-5 0 54,-3 4 0,2-4-172,-2 0 1,0 0 49,-3 4 1,0 0-110,-1 0 0,2-4-5,2 0 1,0-5-5,4 1 1,-5-2 121,1-2 0,3 1-18,1-1 0,3-3-128,1-1 109,0-4 59,0 7-53,0-9 81,0 4 1,1-5-27,3 0 0,2 0 8,6 0 1,-1 0-30,1 0 0,0 0-5,4 0 0,-4 0-111,4 0 1,0 0 65,-1 0 0,1-1-140,-5-3 0,0 3-100,1-3-747,-1 3-106,1 1-201,-1 0 1365,-5-5 0,-1 4 0,-5-4 0</inkml:trace>
  <inkml:trace contextRef="#ctx0" brushRef="#br0" timeOffset="6">18365 12472 7853,'0'-8'327,"0"0"97,0 1 264,0-5-34,0 1 172,0 5-347,0 0-385,0 6 1,4 6-80,-1 1 1,1 5 157,-4 3 0,0-1-117,0 5 1,0 0 61,0 4 1,0 0-260,0-1 1,0 1-105,0 0 0,0-4-60,0 0 0,0-1 57,0 1 0,0-3-59,0-4 1,0-1-359,0 1 122,0-1 9,0 1 170,0-1-306,0-5 670,0-1 0,-5 0 0,-1 2 0</inkml:trace>
  <inkml:trace contextRef="#ctx0" brushRef="#br0" timeOffset="7">18639 12449 7869,'0'-12'353,"5"1"687,-4-1-835,4 1 26,-5 5 60,0 1 0,-1 7-55,-3 6 0,-1 1-247,-2 10 0,-4 0 66,4 4 1,-3 1-13,-2 2 0,5 4 24,-1 4 0,5-4-171,0 1 0,1-6-219,2 2 1,2-3 157,1-1 0,8-6-109,4-1 1,5-4 76,-1 0 0,3-2 140,1-2 1,-1-3 0,1-5 1,4 0 1,0 0 0,-2-5 205,-6-3 0,3-2-61,-3-2 1,1 1 315,-1 0 1,1-5-143,-5 1 0,1-5 346,-5 1 1,0-7-102,1 0 1,-2-2 46,-2 1 1,-3-6-271,-5-5 1,0 0-104,0 4 0,-5-4-84,-3 0 1,-7 1 71,-4 6 1,-8 5-299,-3 7 1,-5 3 143,-3 9 0,3 2-718,-3 5 0,0 5 358,3 2 0,1 5-598,11 3 0,-1 3-12,9 5 0,1 3-1051,6 1 2004,3 0 0,0-5 0,-1 1 0</inkml:trace>
  <inkml:trace contextRef="#ctx0" brushRef="#br0" timeOffset="8">19210 11980 7899,'0'-6'62,"0"0"469,0 2-98,0 3 114,0-4-86,0 5-17,0-5-104,0 3-1,0-3-47,0 5-81,5 0 0,-4 1-54,3 3 1,2-1 22,2 4 0,-2-3-75,2 4 0,0-1 40,3 5 0,0-1-86,1 1 0,-1-1 124,1 1 1,3 0-4,0 4 1,2-4-125,-2 3 1,-2 2 88,2-2 1,-3 4-190,0-4 1,3 2 92,0-2 0,1-1-135,-5 5 0,-1 0 50,-2 4 0,1 0-86,-6 0 1,5 0 43,-4-1 0,0 2 36,-4 3 1,0-3-89,0 3 0,-5 1 51,-3-2 0,-1 1-54,1-4 1,-2 0 86,3 0 0,-3-1 135,-2 1 0,2-5-127,2-3 0,-2 2 148,3-2 0,-2 2-46,1-2 0,-2-3-32,2 4 1,-2 0-16,-1-1 0,3 1 17,1-5 0,-1 0-53,-3 1 0,0-1 52,4 1-26,-3-1 1,5-3 66,-3-1 1,-1-3 359,5 4-355,-5-6 0,7 3 296,-6-5-316,6 0 137,-3 0-282,0 0 153,3 5-264,-3-3-43,5 3-269,0-5-106,-5 0-184,4 0-1101,-4 0 743,5 0 448,-5 0 0,-2-1 29,-4-3 680,-1 2 0,1-3 0,0 5 0</inkml:trace>
  <inkml:trace contextRef="#ctx0" brushRef="#br1" timeOffset="9">5356 15258 7173,'0'-6'94,"0"1"526,0 5 76,0-5-467,0 4 156,0-5-112,0 6-163,0 6 0,0-4-46,0 6 1,0-1 32,0 5 1,0-1-117,0 1 1,0-1 56,0 0 1,4 1-125,0-1 0,0 1 53,-4-1 1,0 0 10,0 1 1,1-1-18,3 1 58,-3-1 0,5 1-7,-2-1 0,-2-3 3,1-1 1,-1 1 1,-2 3 0,1-3 0,3-1 0,-3-3 19,3 4 97,-3-6 0,-1 9-47,0-10 0,0 5-10,0-2 16,0-3-7,0 4 95,0-5-97,5 0 65,-4 0-73,4 0 1,-3 0 23,2 0 1,-2 0-43,6 0 1,-4 0-165,3 0 164,1 0 1,3 0-63,1 0 0,-5-3 5,1-1 0,-1 0-14,5 4 1,-1 0 16,1 0 1,-1 0-2,1 0 0,3-4-14,0 0 0,5 1 23,-1 3 1,-1 0-26,1 0 0,-1 0 14,1 0 1,3-4-4,-3 0 0,2 0 4,2 4 0,0 0-5,0 0 0,-1 0-3,1 0 1,0 0 0,0 0 0,0 0 4,0 0 1,1 0 1,2 0 0,-3 0 64,8 0 1,-8 0-63,7 0 1,-3 0 0,-1 0 1,-2 0-7,3 0 1,-2 0 1,2 0 0,-3 0-8,3 0 0,2 0-4,2 0 1,-4 0 57,0 0 1,2-4-47,2 0 1,-2 1 131,1 3 1,-7 0-126,4 0 0,-2-2 4,6-1 1,0 1 20,-4-1 1,9 1 7,-2 2 1,4-4-49,0 1 1,-5-1-9,5 4 0,-1-4-121,5 0 1,-4 0 75,-8 4 1,6 0-15,-6 0 0,6 0 89,-6 0 1,5 0 90,3 0 1,-3 2-109,3 2 1,-4-3 11,-3 3 1,4 1 1,-4-2 1,7 5 12,-8-4 1,7 1-20,-3-1 1,-2-2 13,6 6 0,-1-6-29,5 2 0,2 1 47,-2-1 1,3 0 5,0-4 1,2 0-184,3 0 1,-7 0 129,3 0 0,-3 4-41,2 0 1,0-1-10,-3-3 0,1 0-3,-5 0 0,1 0 47,-1 0 1,-6 4 32,2 0 1,-3 1 26,-1-1 1,2-3 149,-5 3 1,3-3-154,-3-1 0,-1 4 21,-3 0 0,4 0 137,0-4 0,-1 0-115,-3 0 0,0 0 19,0 0 1,-4 0-41,0 0 0,-1 0 12,1 0 1,-2 0-19,-1 0 0,-4 0-59,3 0 1,-6 0 80,-1 0-36,0 0 0,-1 0 8,1 0 38,-6 0 71,3 0-1675,-5 0 1549,0-5 1,0-2-45,0-4 1,0-1-5,0 1 0,0 0 135,0-1 1,-3 1-72,-1-1 0,0 1 26,4-1 0,-1 0-41,-3-3 1,3 1 6,-3-5 1,1 3-8,0-3 0,1 4 1,-2-4 0,3 1 27,1-1 1,-4 3-8,1 4 0,-1-3 39,4 0 1,-4 0-26,0 3-72,0 1 0,1-1 63,-1 1-35,0-1 1,3 2-34,-3 3-12,3-3 0,-5 7-42,6-5-16,0 6-149,0-3 205,0 0-144,0 3 105,0-3 1,0 4-74,0-3-118,0 3-270,0-4 125,0 5 0,-10 5 0,-2 1 0</inkml:trace>
  <inkml:trace contextRef="#ctx0" brushRef="#br1" timeOffset="10">9080 15601 7775,'0'-6'912,"0"0"-618,0 6-134,5 0 0,-3 0 17,6 0 0,-1-1-99,5-3 1,-1 3 13,1-3 0,-3 3 91,2 1 1,-5 0-168,10 0 1,-6 0 82,5 0 1,1 0 76,0 0 0,4 0-55,-1 0 0,3 0 4,0 0 1,3 0-27,1 0 0,0-1-80,4-3 1,0 3-75,5-3 0,-1 3 50,0 1 0,4 0-19,0 0 1,2 0 0,-2 0 0,-1 0 23,4 0 1,-2-2 40,2-1 1,-1 1 6,-2-2 0,4 3 11,-8 1 0,0 0 20,1 0 0,-8 0 7,8 0 0,-9 0-23,1 0 1,1 0-9,-1 0 0,3 0 10,-3 0 0,-1 0-31,-3 0 0,0 0-40,0 0 0,0 0-5,0 0 1,-4 0 51,0 0 1,1 1-7,-1 3 1,4-2-18,-12 1 1,3-1 0,-2-2 0,0 0 104,3 0 1,-6 0-92,3 0 0,-3 0 50,2 0 1,1 0-71,-1 0 15,-5 0-42,4 0-20,-8 0 102,8 0-48,-9 0-88,4 0-455,-5 0 394,0-5 1,-4 2 59,1-5 1,-6 5 299,1-5 1,2 4-231,-2-3 0,4 3 0,-3-4 0,-1 1 0,-3-5 0,2 1 0,-3-1-1679,9 6 1164,-13-4 453,10 9 153,0-10 251,-5 5-222,10 0 0,-8-1-25,6 4-68,-1 1 88,4-3-932,0 5 657,5 5 1,1 0 228,6 3 1,0 2 202,3-2 1,3-2-147,5 2 0,-1-2-114,-3 2 0,2-2 122,-2-2 1,-1-3-60,1 3 1,-5 1 18,1-1 0,-2 0-13,-2-4 1,1 3 59,-1 1-72,1 0 1,-2-3 25,-3 3 45,-1-3 1,-1 4 85,-4-5-100,4 0 0,-6 0 117,-3 0 1,-2 4-77,-6 0 1,-4 4 155,-3-5 0,-4 6-284,-4-1 1,-1-2 50,-2 2 1,-1-2-826,8 2 572,-2 2 0,12-7-243,-2 4 0,6-4-185,2 0 1,4 0-560,-1 1 0,-1-2 335,1 6 815,1-5 0,3 7 0,0-4 0</inkml:trace>
  <inkml:trace contextRef="#ctx0" brushRef="#br1" timeOffset="11">11489 15418 10330,'0'8'272,"0"-1"1,0 1-163,0 3 1,2 5 51,1-1 1,-1 5-30,2-1 1,-3 4-31,-1 4 0,0-3-143,0 2 1,0-1 19,0-3 1,0 0-76,0-3 0,0 3 44,0-3 0,0-3-84,0-1 0,0-2-2,0-2 0,0 1 20,0-1 51,0-4 79,0 3 11,0-9 79,0 4 106,0-5-374,5 0 1,1 0 50,6 0 0,0 0 25,4 0 0,-2 0 217,5 0 1,-4 0-92,4 0 1,-4 0 125,4 0 0,-4 0-65,4 0 0,-3 0-31,3 0 0,-4-1-58,4-3 0,-5 3-5,1-3 0,-6 3-275,-1 1 1,-2-2-94,2-1-538,-3 1-153,0-3-272,-4 5 1327,-1-5 0,-6-1 0,-6-6 0</inkml:trace>
  <inkml:trace contextRef="#ctx0" brushRef="#br1" timeOffset="12">11501 15658 7839,'0'-6'-142,"0"1"0,1 5 288,3 0 0,-3-2-59,3-1 449,-3 1-155,4-3-214,2 5 0,4 0-68,0 0 0,1 0 25,-1 0 1,1 0-36,-1 0 1,2 0-9,2 0 0,2-4-89,2 1 0,2-3 80,-2 3 1,-1 1-247,1-1 0,-4 0-127,4-1 1,-5 3-159,1-3 1,-2-1-269,-1 1-18,-1 0 745,0 4 0,-4-5 0,-2-1 0</inkml:trace>
  <inkml:trace contextRef="#ctx0" brushRef="#br1" timeOffset="13">11421 15441 7901,'11'0'107,"-4"0"0,4-4 123,0 0 0,2-3-168,6 3 0,0-4 140,4 5 0,4-1 51,-1 4 1,1-4-11,-4 0 1,4 0 13,-1 4 1,5 0-85,-5 0 0,0 0-128,-7 0 0,-2 0-445,-1 0 1,-7 0 70,2 0-418,-2 0 0,6 0 84,0 0 663,-5 0 0,6 0 0,-4 0 0</inkml:trace>
  <inkml:trace contextRef="#ctx0" brushRef="#br1" timeOffset="14">12106 15418 7832,'0'7'1607,"0"-2"-1404,0-5 0,-4 1-276,1 3 1,-3 2 85,3 5 1,-4 2 98,-4 2 1,-1 2-123,1 2 0,3 2 219,1-2 0,-1-1-116,-3 1 1,4 0 2,4 4 0,1-4 55,2 0 1,0-4 1,0 4 0,0-3-350,0 3 1,5-5-32,3 1 1,2-4-148,2-3 0,3 1 268,0-5 1,5-1 253,-1-3 1,3 0-111,1 0-1,1-1 171,3-3 0,-3-2 61,2-5 0,-2-2-23,-1-2 1,-4 2-19,0-2 1,-5 1-47,2-1 0,-4 1-7,0-5 1,-5 3-77,1-3 0,-6 0-80,2-4 1,-3 1 41,-1-1 1,-5 4-138,-2 0 0,-3 3-434,-2-3 1,-3 8 251,0-4 1,-6 8-544,2-4 0,-6 7 135,-2 0 1,-3 4-50,3 4 0,-3 4 64,3 7 652,-5-2 0,8 8 0,-4-3 0</inkml:trace>
  <inkml:trace contextRef="#ctx0" brushRef="#br1" timeOffset="15">11969 15738 9562,'1'8'30,"3"-1"0,-1-3 131,4 4 0,-3-1-5,4 5 0,-1-1 41,5 0 1,-1 1-37,1-1 0,0 1-5,4-1 0,-3 1-78,7-1 0,-5-1 76,4-2 0,-1 2 193,1-2 1,2-3-278,-2-2 1,1 2 79,0-1 0,1 0-147,-2-4 1,1 0 37,-1 0 1,-1 0-71,-3 0 0,-2 0-169,2 0 0,-2 0-736,-2 0-16,1 0-821,-1 0 1771,-4-5 0,-2-6 0,-5-7 0</inkml:trace>
  <inkml:trace contextRef="#ctx0" brushRef="#br1" timeOffset="16">12529 15487 11013,'0'11'-244,"3"4"186,1 1 0,0 3 81,-4-4 1,0 5-14,0-1 1,4-1 2,0 1 1,1-1 58,-1 1 1,1-1-2,2-3 0,3-3 18,-2 4 0,2-4 4,2 0 1,-1-5 8,0 1 0,1-4 6,-1 3 1,5-4 74,-1 1 1,4-3-39,-4-1 1,0 0-46,-3 0 0,-1 0 39,1 0 0,-1 0 143,0 0-131,1-5 1,-2-1-80,-2-6 0,0 1 1,-4-1 0,4 1-49,-4 0 0,3-6-163,-3-2 1,4 1-229,-4-1 1,1 0 189,-2-4 0,-1 4-83,1 0 1,-1 5-132,-2-1 1,0 2-175,0 2 0,0 3-8,0 1 0,0 3-896,0-4 1469,-5 6 0,-7-8 0,-6 3 0</inkml:trace>
  <inkml:trace contextRef="#ctx0" brushRef="#br1" timeOffset="17">13065 15372 11103,'0'12'67,"-1"4"-161,-3 3 1,3 3 39,-3 1 0,2 3 28,-2 1 1,1 4 14,-4-5 0,4 5-13,-1-5 0,-1-3-74,2-4 1,-1-1-59,4 1 1,-4-2-33,0-6 0,0-3 49,4-1-576,0-4-190,0 2 579,0-5 1,-5 0 0,-1 0-1</inkml:trace>
  <inkml:trace contextRef="#ctx0" brushRef="#br1" timeOffset="18">13031 15464 7816,'0'-12'-2,"0"6"1,0-4-2,0 2 613,0-2 0,0-1 235,0-1-95,0 6-474,0-4 0,1 9-117,3-3-92,-2 2 0,4 2-171,-2 0 1,1 2 123,2 2 0,7 7-15,-2 8 1,3-1-12,0 1 1,-2 0 47,2 4 0,-1 3-130,1 1 0,-2-2 30,2-6 1,-2 3-60,-2-3 1,1-1 131,-1 1 1,2-5 39,2 1 1,-6-2-51,2-2 1,-2-1-22,3-2 0,-2-2-102,-3-2 1,0-3 41,-3 3-924,-3 2-4,4-4 334,-5 3 1,-1-5 150,-3 0 519,-2 0 0,-11 0 0,-1 0 0</inkml:trace>
  <inkml:trace contextRef="#ctx0" brushRef="#br1" timeOffset="19">12986 15692 6532,'5'-6'-641,"2"-3"576,8 5 1,-1-1 64,5 1 0,0-2 0,4-5 0</inkml:trace>
  <inkml:trace contextRef="#ctx0" brushRef="#br1" timeOffset="20">13191 15624 7816,'22'-8'-968,"-3"1"1,1 0 902,-5 0 1,0-2 64,-3 5 0,-1-5 230,1 1 0,3-1-185,0 2 1,0-3-195,-3 2 0,-6-2 39,-2-1 0,1-1 108,-1 1 1,0 3 535,-4 0-192,0 6 452,0-8-274,0 9 149,0-5 550,0 6 1,0 6-1260,0 1 1,1 3 36,3 2 1,-3 3-106,3 0 1,-3 5 80,-1-1 1,0-1-74,0 1 1,0-1 50,0 1 0,0 1 42,0-4 1,0 3-30,0-4 1,0 0 30,0-3 0,0-1 0,0 0 0,0-3 19,0 0 10,0-6 97,0 8 280,0-8-54,0 3-144,0-5 58,5 0 0,2 0-46,4 0 1,2 0 145,2 0 1,-1 0 1,5 0 1,-4 0-147,4 0 1,-4 0-35,4 0 0,-5 0 19,2 0 0,-4 0-289,0 0 130,4 0 0,-3 0-552,2 0 1,-6 0-893,-1 0-641,-6 5 2042,8-4 0,-8 9 0,3-4 0</inkml:trace>
  <inkml:trace contextRef="#ctx0" brushRef="#br1" timeOffset="21">13031 15692 7375,'0'-6'818,"0"1"-255,0 5-538,5 0 39,2-5-111,4 4 1,0-8 73,1 5 0,-1 0-110,1 4 1,3-4 82,0 0 0,5-4 0,-2 1 0</inkml:trace>
  <inkml:trace contextRef="#ctx0" brushRef="#br1" timeOffset="22">14447 15407 11158,'0'11'-160,"0"2"165,0 2 0,0 4-5,0 8 0,0 1-1,0 2 1,0-1-95,0-2 1,0-3 49,0 3 1,0-7 22,0-1 0,2-4-49,1 4 0,-1-5 68,2 2 1,-2-4-161,2 0 1,-3-1 98,3 0 1,-3-3-807,-1 0 396,0-6 0,0 5-808,0-4 1282,0-1 0,-10 3 0,-3-5 0</inkml:trace>
  <inkml:trace contextRef="#ctx0" brushRef="#br1" timeOffset="23">14196 15498 7814,'6'-5'-74,"0"4"1,-1-9 227,2 2 0,3 2 291,2-2 1,-1 2-227,1-2 0,3-1-65,0 5 1,5-3 137,-1 3 0,3-4-66,1 5 0,-2-1-62,-2 4 0,3 0 193,-3 0-372,3 0 0,-5 1-113,-1 3 0,-7 1-154,-2 3 0,-4 2 129,0-3 0,-1 3-55,-2 2 0,0 1 42,0 2 1,0-3 69,0 4 1,-2-7 140,-1-2-207,1 1 320,-8 3 14,4 1 16,0-6 0,-3 0 104,5-2 206,0-3-189,4 4 237,0-5-734,5 6 1,1-4 141,6 6 1,3-4 16,0 3 0,7-1 209,1 2 1,-2 2-69,2-2 0,3-2-29,-7 2 0,0-1-36,-8 5 0,3-1 90,-3 1-140,3-1 1,-11 1-128,5-1 0,-6 0 83,2 1 0,-4-1-97,-4 1 1,-2-1 227,-6 0 0,-3 1-71,0-1 0,-5 1 160,1-1 0,-3-1-102,-1-2 1,0 1-34,0-5 1,1-1-39,-1-3 0,4 0-150,0 0 1,5 0-109,-1 0 1,2 0-344,1 0 0,5-1 40,-1-3 1,4 2 560,-3-6 0,4 1 0,-2-5 0</inkml:trace>
  <inkml:trace contextRef="#ctx0" brushRef="#br1" timeOffset="24">14893 15452 12150,'5'17'-412,"-4"1"320,3 5 1,-3-1 91,-1 1 0,4 0-35,0 0 0,0 0-61,-4 0 1,0-2 50,0-2 0,0 1 3,0-4 1,3 3-191,1-4 138,0 0-79,-4-3 95,0-1 201,0-5 11,0-1 620,0-5 1,6 0-832,6 0 0,1 0 84,6 0 1,0 0-24,3 0 1,1-1 66,0-3 0,-1 3-50,-3-3 1,-2 3-89,-1 1 1,-7-1 108,2-3-736,-2 3-136,-3-4-469,-1 5-784,-5 0 2103,-5 0 0,-1-5 0,-6-2 0</inkml:trace>
  <inkml:trace contextRef="#ctx0" brushRef="#br1" timeOffset="25">14836 15635 7805,'6'0'0,"0"0"132,-2 0 0,-1 0 224,4 0 0,1 0-335,3 0 1,1-4 19,-1 1 1,4-1 201,1 4 0,4 0-110,-1 0 0,1 0 184,-1 0 0,3-4-39,-3 0 1,3 0-33,0 4 0,0 0-178,-3 0 0,1 0-309,-4 0-867,-1-5 872,-4 4 1,-1-5-1214,-2 2 1004,-3 3 1,-5-10 444,0 4 0,0-3 0,0-2 0</inkml:trace>
  <inkml:trace contextRef="#ctx0" brushRef="#br1" timeOffset="26">14904 15418 7805,'0'7'287,"0"-2"1,5-5 123,3 0 1,-2 0-197,2 0 0,-1 0 0,5 0 1,1-4 28,2 0 1,-1-1-22,5 1 0,-4 3 5,4-3 0,0-1-180,4 1 0,-4 0 87,0 4 1,-5-3-495,1-1 1,-2 0-243,-2 4-1047,1 0 1648,-1-5 0,1 4 0,-1-5 0</inkml:trace>
  <inkml:trace contextRef="#ctx0" brushRef="#br1" timeOffset="27">15589 15452 9949,'0'-6'1502,"0"1"-1153,0 0-177,0 4-85,0-4 0,-5 5-158,-2 0 0,-3 0-68,-2 0 0,1 0 77,-1 0 0,1 1-1,0 3 1,-5 1 44,1 2 0,0 5-129,3-1 1,1 1 63,0 3 1,-1 1-81,1 0 0,3 4 111,1-1 0,4-1-17,-1 1 0,-1-2 89,1 3 1,0 0-60,4-5 1,0 4 38,0-4 1,2 2-35,2-2 0,-2-2 194,6 2 1,1-2 32,6-2 1,-1-3 138,5-1 0,0-4 87,4 1 0,0 1-142,-1-1 0,1-1-237,0-3 0,0 0 129,0 0 0,-2 0-751,-2 0 1,-2-1 342,-6-3 0,1 3-276,-1-3 0,-3 3-177,-1 1 1,-4-5 691,1-3 0,2-2 0,0-1 0</inkml:trace>
  <inkml:trace contextRef="#ctx0" brushRef="#br1" timeOffset="28">15841 15418 7813,'6'-5'816,"0"-1"-457,-2-6 1,-1 5 340,4-1-397,-4 6 0,3-7 589,-2 5-241,-3 0 29,4 4-411,-5 0-219,0 10 0,0-1-200,0 10 1,0 4 164,0 4 1,0 4-19,0 0 1,-5 2-74,-2 1 1,0-1-108,0-2 1,0 0 55,0-4 0,-2 0-41,5-5 0,-1 0 81,1-3 1,3-3 84,-3-4 1,3-4-284,1-1 59,0-4-179,0 2 320,0-5 0,0-5 12,0-3 1,0-3 7,0-5 1,1-1 34,3-6 1,-3 0 12,3 0 0,1 0 185,-1 0 1,1-3-54,-1-1 0,-2-5 64,6 2 0,-5 1 7,0-2 0,0 6 32,1-2 0,-3 7-102,3 1 1,-2 5 106,2-1 0,-3 6-46,3 1-6,-3 6-199,-1-3 227,0 5-601,5 0 1,3 10 209,7 5 0,-1 5 202,5 3 1,0 4 24,4-1 1,4 6 138,0-1 0,-1-2-205,-3 1 0,0-4 23,0 0 1,-4-2 31,0-1 0,-5-1 44,1-3 0,-2 1-84,-2-5 0,0 1-110,1-5 1,-4-1-650,-1-2-136,-4 2-512,7-4 877,-9 1 1,3-2-688,-8-5 1233,-7 0 0,-12 0 0,-6 0 0</inkml:trace>
  <inkml:trace contextRef="#ctx0" brushRef="#br1" timeOffset="29">15852 15727 8867,'13'0'22,"2"0"0,0-2 122,8-2 0,-6 3-122,5-3 0,-1 2 5,2-2 1,-4 3-146,0-3 0,-2-1-291,3 1 0,0-4 409,-5 5 0,0-11 0,-3 1 0</inkml:trace>
  <inkml:trace contextRef="#ctx0" brushRef="#br1" timeOffset="30">16252 15510 7786,'6'-7'0,"-1"-3"0,-3 7 0,1-4 0,-1 4 0,3-2 0,-5 5 0,0 0 0,0 5 0,0 2 0,0 4 0,0 6 0,0 2 0,1-2 0,3 2 0,-3 0 192,3 4 1,-2-4 182,2 0 1,-1-3-271,4 3 1,1-4-87,3 4 1,1-5 1,-1 1 0,2-2 9,2-2 1,-2-4 18,2-4 0,2 2-36,-2-1 0,4 0 210,-4-4 1,4-1-57,-4-3 0,4 1 157,-3-4 1,0 0-14,-1 0 1,-3-3-19,-1 2 1,-1-6-152,-6-1 1,4-4 25,-4 4 1,-1-6-31,-3 2 0,0-4-122,0-3 0,-1 2-280,-3-3 1,2 4 168,-6 4 0,4-1-431,-3 5 0,0-1 105,0 5 1,0 3-539,4 1 497,1 4 0,-4-2-687,2 5 1149,3 0 0,-9-5 0,3-1 0</inkml:trace>
  <inkml:trace contextRef="#ctx0" brushRef="#br1" timeOffset="31">17040 15372 7225,'0'-7'-581,"0"-1"475,0 6 0,-1-5 37,-3 4 0,1 1 210,-4-2 0,-1 3 180,-3 1 1,-1-4-102,1 1 0,-1-1 456,1 4-447,0 0 1,-1 0 415,1 0-417,-1 5 0,5-4-6,-1 3 1,4 1-137,-3-1 1,4 1 29,-1-1 0,2-2-164,-2 6 1,1-4 105,-4 3 1,3 0-63,-4 0 1,5 3-17,-5-2 0,4 1 101,-3-1 0,3 2 45,-4-3-57,6 3 1,-5 1-68,3-4 17,3 3 1,-3-5-133,8 3 0,-1 1 40,4-5 1,2 3-78,6-3 1,-1 4 14,5-4 1,0 4 72,4 0 0,-4-2 57,0 2 1,-3-4-45,3 3 1,-2-3 75,2 4 0,-2-1-4,-6 5 0,1-1 132,-1 1 0,-4-5-107,-4 1 0,-1 0 8,-2 3 0,-2-1-51,-1-2 0,-5 2-9,-7-2 1,-1 2-37,-6 1 0,0 1 53,-8-1 1,-1 0-45,-3 1 0,1-1 5,2 1 0,0-5-3,4 1 0,2-4-21,6 3 1,2-4-49,6 1-903,-1-3 391,6-1-60,1 0 0,6-1 670,3-3 0,7-3 0,7-4 0</inkml:trace>
  <inkml:trace contextRef="#ctx0" brushRef="#br1" timeOffset="32">17211 15384 7795,'7'0'32,"-2"-5"568,-5 4 0,0-6 202,0 3 5,0 3-352,0-4 0,1 5-129,3 0 0,-3 1-256,3 3 0,-3 2 45,-1 6 1,1 4-71,3 3 1,-3 3 115,3 1 0,-2-4-140,-2 0 1,0 0-17,0 4 0,-4 0 40,0-1 0,0-2-142,4-1 0,0-4 52,0 4 0,0-5-106,0 1 1,0-6 24,0-2 1,4-3 93,0 4 0,0-4-3,-4 3-13,5-4 84,-4 2-47,9-5 1,-4 0 122,6 0 0,-3 0-53,2 0 1,-2 0 2,6 0 1,2 0-76,-2 0 1,5 0-8,-1 0 1,2-1 16,-2-3 0,1 3-6,-5-3 1,4 3-88,-4 1 1,4-4 56,-3 0 1,-5 0-324,-3 4 77,-1 0-976,0-5 39,-2 4 452,-5-9 0,-5 7 197,-3-5 573,-2 6 0,-7-8 0,0 3 0</inkml:trace>
  <inkml:trace contextRef="#ctx0" brushRef="#br1" timeOffset="33">17166 15567 7308,'6'-5'-292,"4"3"529,-2-2 1,2-1-43,1 2 1,4-5 43,1 4 1,-1 0-46,-4 4 0,1-3 134,-1-1 0,1 0-51,-1 4 1,2 0 83,2 0 1,-2 0-276,2 0 1,-1 0 129,1 0 1,-1 0-353,5 0 1,-4 0 119,4 0 1,-5 0-769,1 0 191,-2 0-68,-1 0-33,-1 0-235,-5-5 929,-1 4 0,-15-15 0,-2 4 0</inkml:trace>
  <inkml:trace contextRef="#ctx0" brushRef="#br1" timeOffset="34">17120 15372 8124,'11'-6'953,"2"-3"-692,2 5 1,3-1-29,5 2 0,0 0 92,0-5 0,3 6-66,1-2 1,5 2 64,-2-2 0,3 2-150,1-1 1,-1 1-123,-2 2 1,0-3-123,-4-1 0,-2 0 116,-6 4 1,-2 0-1576,-6 0 1529,-4 0 0,-2-5 0,-5-1 0</inkml:trace>
  <inkml:trace contextRef="#ctx0" brushRef="#br1" timeOffset="35">18582 15121 7782,'5'-11'0,"-4"3"68,3 1 0,-3 3 551,-1-4-389,0 1 1,0-1 402,0 0-428,0 6 0,0-5 219,0 4-217,0 1 0,-1-3 0,-3 5 0,2-1-22,-6-3 0,4 3-116,-3-3 1,-1 3-34,-4 1 1,5 0 91,-1 0 0,-1 4-92,-6-1 1,2 6 47,-2-1 0,-1 2 50,1 2 0,-6-1-54,2 0 1,-2 1 12,-2-1 0,4 4-21,0 1 0,3 3-18,-3-4 0,7 5-114,0-1 0,1-2 100,3-2 0,3 2-108,1-2 1,-1 5 64,2-1 0,-1-1-11,4 1 1,0 0 12,0 4 1,0-4-4,0 0 0,0-4-41,0 4 0,0-1-4,0 1 0,0 1-69,0-5 1,4 4 66,-1-3 1,2 3 37,-1-4 0,-1 4 6,4-4 1,-3 0-1,4-3 0,-1-1-18,5 1 0,-5-1 5,1 1 1,0-1 69,3 0 0,0-4-53,1-3 0,1 1 139,2-2 0,-2 1-73,2-4 0,1 0 122,-1 0 0,2 0-42,-2 0 1,-1-5 51,5-2 1,-4-4-97,4 0 1,-1-2 3,1-2 1,-2 2-27,-6-2 1,-3 2-15,-1 2 1,-4-2-95,1-2 1,-8 2 62,-4-2 1,-3 2-187,-4 2 0,-3 1 51,-5 2 0,-4-1-116,1 6 1,-5-1-65,5 4 1,-6 0-57,1 0 0,5 1 72,3 3 1,0-2-49,4 6 1,3-4-547,0 3 0,8 0 334,0 0 1,4 4-432,-4-4 1,6 3 957,-2 2 0,-2-1 0,-1 1 0</inkml:trace>
  <inkml:trace contextRef="#ctx0" brushRef="#br1" timeOffset="36">18890 15110 7782,'0'-7'-1355,"0"2"3056,0 0-499,0 4-416,0-4 73,0 5 0,0 5-610,0 3 0,-1 2-26,-3 1 1,1 6-74,-4 2 0,-1 2-84,-3 2 1,-1 0-134,1 0 0,0 4 68,-1-1 1,1 1-257,-1-4 0,1-1 136,-1 1 1,2-4-68,3 0 1,-2-5 12,5 2 0,0-4-326,4 0 260,0-1 114,0 1 226,0-6-149,0 4 104,0-9 1,5 4-20,3-5 20,2 0 0,5 0-78,1 0 1,-1 0 0,-4 0 0,1-1-69,-1-3-63,6 3 0,-5-4-396,3 5 1,-7-1-138,-4-3-884,-3 3 614,-1-4 955,0 5 0,5 0 0,-4-6 0,5 5 0,-1-9 0,1 4 0</inkml:trace>
  <inkml:trace contextRef="#ctx0" brushRef="#br1" timeOffset="37">18947 15441 7782,'0'-11'475,"0"-1"11,0 1 207,0-1-18,0 1 333,-5 5 32,4 0-681,-4 6 0,5 6-169,0 1 1,-4 8-49,0 4 0,0-1-159,4 1 0,-3 0 102,-1 4 1,0 0-43,4 0 1,0 3-138,0 1 0,0 0-353,0-4 1,0-4-156,0 0 0,0-4-75,0 4 398,5-5 0,-2 2-298,4-4 33,-4-6 157,2 4 41,0-8 189,-4 3 1,5-7 13,-2-1 143,-2 1 0,3-8 0,-5 4 0</inkml:trace>
  <inkml:trace contextRef="#ctx0" brushRef="#br1" timeOffset="38">19096 15498 7669,'6'-6'297,"4"-4"614,-2 2-537,2 3 0,1 0-141,1 5 0,-5-4 239,1 0 0,0 0-64,3 4 1,0 0-123,1 0 0,-1 0-78,1 0 1,3-3-1,0-1 1,0 0-59,-3 4 1,3 0-74,0 0 0,1 0-12,-5 0 0,0-4 76,1 0 1,-1 1-505,1 3 0,-1 0-134,0 0 0,1-2-1193,-1-1 932,-4 1 0,-2-4-1354,-5 2 2112,0 3 0,0-9 0,0 3 0</inkml:trace>
  <inkml:trace contextRef="#ctx0" brushRef="#br1" timeOffset="39">19518 15190 7689,'-5'-7'375,"4"-8"0,-4 8 1528,5-9-1415,0 4 0,1 5 157,3 3 368,-3-2-311,4 5-522,-5-4 0,4 10 77,0 2 0,1 9-25,-1 3 1,1 2-94,2 2 0,4 0 54,-4 0 1,1 1-162,3 3 0,-2-3 65,6 2 1,3 2-301,1-1 0,-1 1 22,1-1 0,-4-3-53,4 2 0,-4-3-26,4-4 1,-5 1-252,2-4 1,0-1 144,-1-4 0,1 1-219,-5-1 145,0 1 39,1-1-72,-1 0-175,-4-4-430,-2-2 634,-5-5 0,-2 0-495,-1 0 526,-4 0 1,-3-1 412,3-3 0,-4-3 0,5-4 0</inkml:trace>
  <inkml:trace contextRef="#ctx0" brushRef="#br1" timeOffset="40">19872 15213 7651,'0'-12'457,"0"-1"141,0-2 1,2 1-391,1-5 0,0 5 200,5-1 201,-1 2-406,-1 2 1,0 3 770,-6 1-662,0 4 1,0-1-158,0 8 0,-9 8 18,-3 7 1,-8 3-72,-3 5 0,-1 6 11,-6 5 0,0 4 61,0-4 0,-2 4-444,6-4 0,-5 4 251,4-4 0,6-1-479,6-7 1,2 2 157,2-5 1,3-2 14,0-6 0,6 1 47,-2-4 1,3-1-41,1-4 0,0 1-685,0-1 640,5-5 363,-4 5 0,4-10 0,-5 4 0</inkml:trace>
  <inkml:trace contextRef="#ctx0" brushRef="#br1" timeOffset="41">11638 16275 7737,'-6'0'-840,"0"-2"1100,6-1-32,0 1 697,0-3 367,0 5 1,-1 5-984,-3 3 1,2 3-46,-6 5 0,4 1-158,-3 6 0,0 4 97,0 0 0,-3 4-89,2 0 1,2-2-79,-2 1 1,2-4-145,-2 0 0,3-1-26,5-3 0,-4-3-105,0 0 0,1-5-128,3 2-195,0-4 61,0 0 240,0-1-285,0-5 9,0 0-180,0-6 399,0-6 1,0 4-57,0-6 0,0 1 133,0-5 1,1-4 47,3-3 0,-2 1 155,6-1 1,-2 0-67,2-4 0,-2 0 189,-2 0 0,-1 3 16,4-3 1,-3 3-16,4-7 1,-5 3 79,5 1 1,-4 4 180,3 0 1,-4 2-79,1-3 0,1 0 136,-1 5 1,3 0 95,-3 3 1,0 5-143,-4-1 0,0 4 574,0-3-186,5 4-241,-4-2-326,4 5 1,-1 5-29,0 3 1,4 7-7,-5 4 1,6 6 38,-1 2 1,-2 3-170,2-3 0,-1 4 33,5-5 0,-1 2-179,1-1 1,-1-3-35,0 3 1,1-3-94,-1-1 0,1-6 118,-1-1 0,-1 0 1,-2-1 18,2 0 0,-5-3-5,3-1-593,2-4 236,-9 3-1113,4-9 225,-5 4 1043,0-5 1,-5-5 0,-1-1 0</inkml:trace>
  <inkml:trace contextRef="#ctx0" brushRef="#br1" timeOffset="42">11569 16595 7777,'0'-8'411,"0"0"0,0 4-39,0-3 0,5 4-310,3 0 1,2 1 89,2 2 1,0 0-82,4 0 1,-3 0-5,7 0 0,-1 0-126,3 0 0,2 0 120,3 0 0,-3 0-84,3 0 1,-3-4 22,-1 1 0,0-1 0,0 4 0</inkml:trace>
  <inkml:trace contextRef="#ctx0" brushRef="#br1" timeOffset="43">12072 16309 9162,'0'-6'2164,"0"1"-1192,0 5-1025,0 5 0,0 2 67,0 8 0,0 3 160,0 5 0,0 0-325,0 0 0,0-2 102,0-2 0,0 3-116,0-3 0,0 1-3,0-1 0,0-1 28,0-3 0,0-2 152,0 2 1,-1-2 32,-3-2 134,3 1 0,-5-1-100,6 1 0,0-5 191,0 1-171,0-6 166,0 9-67,0-10 193,0 4-166,0-5 1,6 0 90,1 0-205,3 0 0,6 0-25,-1 0 0,4 0 27,-4 0 1,4 0-164,-4 0 0,4-4-50,-3 0 0,3 0-146,-4 4 0,4 0-61,-4 0 0,0 0-240,-3 0 0,3-3-657,0-1 1,-3 0 15,-5 4 1188,1 0 0,3-5 0,1-1 0</inkml:trace>
  <inkml:trace contextRef="#ctx0" brushRef="#br1" timeOffset="44">12894 16286 7766,'-1'-6'517,"-3"2"0,2-1-214,-6 1 1,0 0-88,-3 4 0,-1-3-47,1-1 0,-2 0-8,-2 4 0,1 0 13,-5 0 0,4 1-4,-4 3 0,4-1-21,-4 4 1,5-4 111,-2 0 1,2 4-73,-1 0 1,3 0-153,-4 0 0,4-4 40,0 1 0,5 1-4,-1-1 142,0 4-7,-3-1-162,5 4 1,1-3-135,5-1 0,0-3-159,0 4 1,1 0 133,3 3 1,2-2 53,5 2 0,5-2 50,-1 6 1,5-6-20,-1-1 0,4-1-1,4 5 0,-3-4 11,2-1 0,-5-1-8,-2 2 0,-4 2 10,4-2 0,-6-2 35,-2 2 0,-1-1-27,-6 5 1,4-5 27,-4 1 1,-1 0-39,-3 3 1,-6 2 84,-5 2 1,-6-1-80,-6 5 0,-1 0 7,-3 4 1,3-4-11,-2 0 0,0-5-4,0 1 0,3-2-247,0-2 1,1-4 73,7-4 0,4-1-824,3-2-197,1 0-266,0 0 1479,2-5 0,15-2 0,3-4 0</inkml:trace>
  <inkml:trace contextRef="#ctx0" brushRef="#br1" timeOffset="45">12986 16515 8647,'-7'0'3574,"2"0"-3034,0 0-548,4 5 0,-4 5 46,5 5 1,-4 5-135,0-1 0,0 2-140,4-2 1,0 2 189,0-2 1,4-2-162,0-2 0,6 2 21,1-2 0,2-4-117,6-3 1,-4-2 109,4 2 0,0-3 146,4-5 0,4-1 44,0-3 0,3 1 135,-3-4 0,-1-2 117,-3-7 1,0 4-94,0-3 1,-2 2 111,-2 1 1,-2-3 157,-6 0 1,0 0 151,-4 3 0,-2-3-159,-5 0 1,-1-4-7,-3 4 0,-3-4-270,-9 3 1,-3-4-180,-7 1 1,-4 3-332,-4 0 0,-4 5 244,0 3 1,0 3-734,4 5 0,2 0 236,5 0 0,2 1 47,10 3 1,5 3 572,6 4 0,3 6 0,1 0 0</inkml:trace>
  <inkml:trace contextRef="#ctx0" brushRef="#br1" timeOffset="46">14139 16195 7739,'0'-7'1586,"0"2"-1041,0 0 270,0 4-490,0-4 1,0 6-220,0 3 0,0 4-3,0 7 1,0 4 39,0 8 0,1 2 43,3 5 0,-3 0-115,3 1 0,1-4-7,-1 4 1,1-5-161,-1 4 0,-2-3-45,6-5 1,-5-2 67,0 3 0,3-7-153,-3-1 0,5-5-76,-4 2 0,0-4-69,-4 0 1,0-5-481,0 1-381,0-6 737,0 4 495,0-6 0,-6 0 0,0 0 0</inkml:trace>
  <inkml:trace contextRef="#ctx0" brushRef="#br1" timeOffset="47">14059 16263 7742,'0'-11'1386,"0"-1"-1186,0 1 0,0 0 26,0-1 0,4 5-89,0-1 1,5 4 63,-2-3 0,3 3-87,2-4 1,3 6 27,0-2 1,2-1-118,-2 1 1,3 0 122,5 4 0,-4 0-182,0 0 1,-5 0-139,1 0 0,-2 0 121,-2 0 1,0 4-116,1 0 1,-1 5 51,1-2 1,-6 3 16,-2 2 0,-3-1-24,-1 1 1,0 3 24,0 0 0,-1 2 67,-3-2 1,-6-1 124,-5 5 0,-2-5 87,2 1 0,2-2-55,-2-2 1,2 1 79,2-1 0,3-3-24,1-1 0,3-4 188,-4 1-110,6-3-161,-3-1 1,5 1 7,0 3-208,0-3 1,5 4 34,2-5 0,3 4-9,2 0 0,4 3 85,3-3 0,3 4-4,1-4 1,-3 1 57,3-1 1,-4-2-56,4 6 1,0-2 12,-4 2 0,-3 2 17,-1-3-24,3 4 1,-5 4-29,2 0 0,-7-4-115,-5-3 1,3 3 7,-3 5 1,0-1 98,-7-4 0,0 5 62,-7-1 1,1 4-7,-9-4 0,0 4 141,-4-4 0,1 1-111,3-5 0,-2-1 22,2-2 1,2 1-21,2-6 0,-2 1 65,2-4-446,0 0 240,4 0 0,3 0-1349,0 0-57,6 0 441,-3-5 0,10-1 1037,2-6 0,9 1 0,1 0 0</inkml:trace>
  <inkml:trace contextRef="#ctx0" brushRef="#br1" timeOffset="48">14699 16469 7719,'0'-12'2078,"0"5"-1565,0-1 1,0 4 301,0-3 260,0 4-339,0-2-268,0 0-553,0 4 0,3 1-1,1 7 0,0 5-28,-4 3 0,0 3 87,0 5 0,4 0-93,0-1 1,-1 1-80,-3 0 1,0-1-112,0-3 1,4 1 45,0-5 0,0 0 89,-4-3 1,0-5-278,0 1-327,5-5-601,-4 2 851,4-5 529,-5 0 0,0-5 0,0-2 0</inkml:trace>
  <inkml:trace contextRef="#ctx0" brushRef="#br1" timeOffset="49">14710 16172 7743,'0'-8'797,"0"1"-493,0-1 0,1-2 56,3 2-173,-3 3-255,4 5 0,1 0 68,1 0 0,3 0 0,2 0 0</inkml:trace>
  <inkml:trace contextRef="#ctx0" brushRef="#br1" timeOffset="50">14859 16423 9238,'6'0'1441,"-1"0"-1236,-5 0 1,4 9-157,0 3 0,1 1 87,-2-1 0,0 3-145,5 0 1,-5 6 70,5-2 1,-5-3-110,0-1 0,2 2 120,-1-2 0,1 0 1,-1-3 0,-3-5-3,3 1 8,-3 0 0,1 2 22,2-3-27,-3-2 0,4-3-162,-5 2 161,0-3-193,0 4 138,0-5-16,0-5 1,0 2-48,0-4 1,4-1 53,0-3 1,4-1-178,0 1 1,-2-4 47,2-1 0,0-3-39,3 4 0,0 0 167,1 3 1,-1 1 6,1 0 31,-1-1 0,-1 5 362,-2-1 21,2 5-288,-4-2 1,5 7-83,-4 1 1,2 0 37,-5 5 1,5 0-72,-2 8 1,0-2 2,0 5 0,0-4-148,0 4 1,2-5 25,-5 1 0,4 2-205,-5-2 1,2 0-97,-1-4 1,-2-3 147,1 0 0,0-2-586,1 2 492,-3 2 1,4-8 339,-5 6 0,5-6 0,1 4 0</inkml:trace>
  <inkml:trace contextRef="#ctx0" brushRef="#br1" timeOffset="51">15361 16560 7703,'6'-7'-96,"-2"-1"1,-3 4 1205,-1-3-172,0 4-36,0-2-256,0 5 1,0 5-602,0 3 0,-3 3-111,-1 4 0,0-1 93,4 5 1,0-3-56,0 3 1,0-5-119,0 1 0,0-3-165,0 0 1,5-2 127,3-2 1,2 1 75,1-6 0,2 1 176,2-4 1,-1 0-65,5 0 1,0 0 112,4 0 1,0-5-75,0-3 0,-5-2 201,-3-1 0,-3-1 6,0 1 1,-1 0-44,1-1 1,-6 5 32,-2-1 1,-3-1 117,-1-6 1,-1 2-265,-3-2 0,-2-2 89,-6 2 1,-3-4-271,0 4 0,-5 0 80,1 3 1,1 5-374,-1-1 0,1 6 51,-1-2 0,-1 4-98,4 4 1,1 2 62,4 5 363,4 6 0,-3 1 0,4 4 0</inkml:trace>
  <inkml:trace contextRef="#ctx0" brushRef="#br1" timeOffset="52">15647 16503 7694,'6'-1'3,"-2"-3"972,-3 3-507,-1-4 0,0 3 576,0-1-97,0 1 91,0-3-605,0 5 1,0 5-486,0 3 0,4 2-52,0 2 0,3 3 22,-3 0 1,1 0-178,-1-3 0,-3 3 24,3 0 0,1-3-311,-1-5 75,5 1 335,-3 3 1,2-1 111,-1-2 0,-3-3-52,4-5 0,-1 0 165,5 0 0,-1 0-42,1 0 1,-1-1 65,0-3 0,1-1-65,-1-3 0,-3-2-3,0 3 1,-2 0 133,2 0-148,2-1 1,-8-3 141,6-1 1,-6 4 54,2 1-83,-3 4-79,-1-7 18,0 9-111,0-4-337,0 5-266,5 0 461,-3 0 0,4 5 53,-2 3 1,-2 0-2,6 0 0,-4 2-7,3-2 0,0-2 24,0 2 1,4-4-69,-4 3 127,3-4 1,2 2 122,-1-5 1,1 0-19,-1 0 0,0 0-58,1 0 1,-1-4-93,1 0 1,3-1 35,0 1 1,0 2-2,-3-6 1,-1 4 39,1-3 0,-5 4-12,1-1 1,-4-1 84,3 1 273,-4-4 280,2 6-271,-5-8-79,0 9-52,0-4-778,0 5 385,0 5 1,0 1-39,0 6 1,0 0 30,0 4 1,0-4-110,0 4 0,0 0-394,0-1 1,1 0 689,3-3 0,-3-1 0,4 1 0</inkml:trace>
  <inkml:trace contextRef="#ctx0" brushRef="#br1" timeOffset="53">16320 16446 7702,'0'-11'217,"2"3"1,1 0 0,0 6 768,5-2-699,-6 3 0,5 2-81,-4 3 1,-1 2-43,1 6 1,2 4-5,-1 3 0,0 3-107,-4 1 0,1-3 63,3 3 1,-3-8-210,3 4 1,-2-1 67,-2-3-413,0 0-151,0-3-448,0-1 731,0-5 306,0-1 0,5-5 0,1 0 0</inkml:trace>
  <inkml:trace contextRef="#ctx0" brushRef="#br1" timeOffset="54">16309 16286 7702,'1'-11'663,"3"-1"1,-3 5-313,3-1 1,-1 2-71,0-2 1,0-1-627,5 5 1,-1-1 282,5 2 1,-1 1 61,1-2 0,4 8 0,2 3 0</inkml:trace>
  <inkml:trace contextRef="#ctx0" brushRef="#br1" timeOffset="55">16709 16423 9020,'-2'-6'1457,"-1"2"-1203,1-2 1,-4 3 121,2-4 0,2 4-213,-6-1 0,4 2 237,-3-2-419,-1 3 0,-7-4-17,0 5 0,-1 3-70,5 1 0,-4 5 111,-1-1 0,1 2-70,4 1 0,-1 4-81,1 1 1,1 0-335,2-1 208,-2-2 0,9 4 84,-3-6 1,3 0 12,1 1 0,0-5-88,0 1 166,0 0 1,4-1-73,-1 1 40,6-6 34,-2 9 194,4-10 3,0 4 0,1-5-33,-1 0 0,-3-1 80,-1-3 0,1 1-23,4-4 1,-1 3 53,0-4 1,1 1-95,-1-5 1,-1 5 65,-2-1-68,2 0 1,-7-2 94,4 3 62,-4 2-98,2 5-351,-5 0 0,0 5 7,0 2 0,0 5 90,0 3 1,0-2-100,0 2 1,0 1 100,0 0 0,0-1-42,0-4 1,1-1-28,3-2 1,2 1 67,6-5 0,-1 3 105,1-3 0,-1 0-69,0-4 0,2-1 5,2-3 1,2 1-62,2-4 0,1-1-74,-5-3 0,4-1 81,-3 1 0,-1-1-92,-4 1 1,1-2-32,-1-2 0,1 1 52,-1-5 0,-1 1 190,-2-1 1,2-6 14,-2 2 1,-2-4 109,1 1 0,-3 0-43,4-4 0,-6-1 184,2-3 1,1 1 73,-1 3 0,0-2-4,-4 5 0,0 2 60,0 6 0,-4-1-59,0 4 0,-1 5 299,1 3 1,2 6 267,-6-2-503,6 3 0,-5 6-185,4 2 0,0 10-170,-5 6 1,6 5 146,-2 6 1,3 4 22,1 0 1,0 0-136,0-4 0,0 4 130,0 1 0,1-5-425,3-4 0,-2-4 9,6 0 1,-4-3-73,3-4 0,0 1 143,0-4 0,2-5-2,-5-3 0,5-2-136,-1 2-303,-3 2-1093,5-9 712,-9 4 960,4 0 0,-10-3 0,-1 3 0</inkml:trace>
  <inkml:trace contextRef="#ctx0" brushRef="#br1" timeOffset="56">17428 16012 7720,'2'-8'-258,"1"1"0,2 3 429,3-4 1,1 5 239,-5-5 255,5 5-268,-3-7 21,0 9 265,-1-9-452,-5 9 0,0-3-39,0 8 0,-5-2 28,-2 6 1,-5-1-34,-3 5 0,1-1-6,-5 1 1,0 0 19,-4 4 1,2-2-69,2 5 0,-3 1-15,3 6 0,2 0-115,2 4 0,3 1 84,0 3 1,4 0-118,1 1 0,4-1 67,0 0 1,3-1-68,3-2 0,0 0 62,4-4 0,2 3-94,7-3 1,-4 0 63,3-4 1,2-1-109,-2 1 1,6-5 79,-2-3 1,-2 2 35,2-2 0,-3-1-119,3-7 1,-4 4-14,4-4 1,-5 0-445,1 0 189,3-4 0,-5 3-269,2-2 0,-6-3-473,-2 3 1118,-4-3 0,2-1 0,-5 0 0</inkml:trace>
  <inkml:trace contextRef="#ctx0" brushRef="#br1" timeOffset="57">17885 16138 7731,'0'-12'0,"0"6"0,0-4 0,0 2 0,0-2 1489,0-1-877,0 4 0,-1 2-160,-3 5 0,-4 1-135,-7 3 0,1 4-150,-5 7 0,0 3 45,-4 5 0,-3 1-126,-1 2 1,0 4-14,4 4 0,4 0-119,0 0 0,5 1-7,-1-1 1,3-1-99,0-3 0,2 2-18,2-5 0,3-1 46,5-3 1,2-1-75,1-3 1,4 1-11,4-5 0,1-1 117,-1-6 0,5 1 26,4-5 0,0-1-9,-1-3 1,6 0 10,-2 0 0,-1-3 7,-3-1 0,-5-5 96,1 1 1,-2-1-94,-2 2 0,-3-3 164,-1 2 0,-4-2-26,1-1 0,-4 3-45,-4 0 0,-3 1-84,-4-5 1,-6 1 5,-2-1 0,-2 1-150,-2 0 0,0 4 107,0 3 1,-1 3-290,-2 1 1,3 0 124,0 0 1,4 5-211,4 3 1,3-2-14,1 2 1,1-1 466,6 5 0,-5-1 0,3 1 0</inkml:trace>
  <inkml:trace contextRef="#ctx0" brushRef="#br1" timeOffset="58">18148 16069 7705,'1'-7'854,"3"-1"-16,-3 5-101,4-2 21,-5 0-257,0 4 0,0-3-222,0 8 1,0 4-56,0 7 0,0 0-207,0 8 0,-2-2 72,-6 10 1,0-4-66,-7 3 1,1-1-73,-1 2 1,1 0-85,-5-4 0,5 0 1,-1-4 1,2-1-87,2 1 1,-1-4 16,1 0 1,5-5 71,2 1 0,2-6-13,2-1 35,0-6-71,0 9 0,6-10 68,1 3 0,7-3-106,1-1 0,2-1 46,-2-3 0,-1 1-142,5-4 1,-5 4-67,1-1 1,-2-1 72,-2 2 1,1-1-480,-1 4 89,-4-5 139,3 3 555,-9-3 0,4 0 0,-5-1 0</inkml:trace>
  <inkml:trace contextRef="#ctx0" brushRef="#br1" timeOffset="59">18171 16366 7716,'6'-1'1089,"-2"-3"-723,2 3 0,-3-4 621,4 5-1,-4 0-633,2 0 1,-5 9-196,0 2 1,0 8 39,0 0 0,0 3-178,0 0 0,0 1-9,0 0 1,0 0-25,0 0 0,0-4-142,0 0 1,0-1-355,0 1 0,0-3-435,0-4 1,0-5 420,0 1 1,0-4 522,0 3 0,0-4 0,0 2 0</inkml:trace>
  <inkml:trace contextRef="#ctx0" brushRef="#br1" timeOffset="60">18525 16595 7650,'-7'1'1113,"3"3"1,3-2-445,1 6 1,0-1-247,0 5 0,0-1 130,0 1 0,0-1-201,0 0 0,0 5-216,0-1 1,0 4-54,0-4 1,0 4-71,0-4 0,0 1-176,0-5 1,-1 1-1193,-3-1-990,3 0 2345,-4 1 0,0-6 0,-2-1 0</inkml:trace>
  <inkml:trace contextRef="#ctx0" brushRef="#br1" timeOffset="61">18799 16001 7725,'0'-7'286,"0"-3"-29,0 4 1,0-2 283,0 1-258,5 4 0,-4-3 471,3 2-11,2 3-491,1-4 1,0 10 7,1 2 0,-6 5-101,2 3 1,1 4-105,-1 8 0,0-2 74,-4 5 0,0 0-94,0 0 1,0 3 13,0-3 0,0-2-180,0-1 0,0-7-470,0-1 1,0-5 297,0 2 1,0-4-280,0 0 0,1-5 582,3 1 0,-3-6 0,4 4 0</inkml:trace>
  <inkml:trace contextRef="#ctx0" brushRef="#br1" timeOffset="62">19119 16092 7709,'6'-6'558,"-1"-4"916,0 3-653,-4 1-500,4 1 1,-5 10-185,0 2 1,-2 10 59,-6 6 1,-1 5-180,-10 6 1,0 0 84,-4 0 0,1 1-69,-1-1 0,1-1-45,3-3 1,-1-2-176,5-5 0,-4 0-66,3 0 0,1-4-271,4 0 1,1-5-197,2 1 0,2-6-112,2-1 831,3-6 0,-5 8 0,6-3 0</inkml:trace>
  <inkml:trace contextRef="#ctx0" brushRef="#br1" timeOffset="63">19061 16378 7705,'7'-6'194,"3"4"-194,-2-6 0,3 2 630,4-2 1,-2-1-153,2 6 0,2-5-122,-2 4 1,1-3-99,0 3 1,-4 0-8,3 4 1,-6 0-78,-1 0 0,-2 1-1,2 3 1,-3-1-121,-5 4 1,0 1 42,0 3 0,0 1-165,0-1 1,-5 4-12,-3 1 0,-6 4-40,-1-1 1,-4-1 78,4 1 0,-2-4-101,2 4 1,2-4 108,-2 4 0,-1-5-116,0 1 0,3-2-81,5-1 192,-2-1 0,7-1 264,-4-2-123,4 2 1,-2-8 272,5 6-264,5-5 1,1 2-5,6-5 1,-1 3-45,1 1 0,3 0 18,0-4 1,4 0-128,-4 0 0,4 0 56,-3 0 0,3 0-472,-4 0 0,4 0 214,-4 0 1,0 0-603,-3 0 1,-1-1 23,1-3 825,-1 3 0,1-4 0,-1 5 0</inkml:trace>
  <inkml:trace contextRef="#ctx0" brushRef="#br1" timeOffset="64">19393 15841 7864,'-7'0'856,"2"0"1,4 0 30,-3 0-157,3 0-428,-4 0 0,6 5-6,3 2 0,-2 0 78,6 0 1,0 1-8,3 3 0,4 2-97,1 2 1,4-1 58,-1 5 1,0 0-86,4 4 0,-3 1-18,7 3 1,-7-2-73,-1 6 1,-1-1-95,1 5 1,-3-2 12,-4-3 0,-1 4-258,1 0 0,-2 1-367,-3 3 1,0-4 301,-4-3 0,-1 0-349,2-4 0,-3 3 223,-1-3 0,-5 0-176,-3-4 0,-2-4 96,-1 0 0,-1-2 30,1 2 0,-2 2 426,-2-6 0,-8 5 0,-6-2 0</inkml:trace>
  <inkml:trace contextRef="#ctx0" brushRef="#br2" timeOffset="65">2261 16914 9043,'-6'0'2281,"1"0"-964,5 0-967,0 5 0,0 3-156,0 7 0,4 2-1,0 2 1,-1 2 1,-3-2 0,0 7-98,0 0 0,4 2 30,0-1 1,0-2-123,-4 6 1,4-5-181,-1 5 1,2-6 129,-1 2 0,-2-3-95,1-1 1,2-4 40,-1 0 1,4-1 0,-4 1 1,3 1 99,-3-5 1,1 1-2,-1-5 0,-3 0-13,3 1 0,1-5 4,-1 1-9,0 0 1,-4 3-1,0 0 1,0-3-76,0 0 1,0-5 81,0 5 1,0-4-172,0 4 0,-4-5-12,0 5 0,0-4-105,4 3 1,0-3 84,0 4 1,-4-4-97,1 3 1,-1-3-784,4 4 302,0-6-525,0 3 1315,0 0 0,5-3 0,1 3 0</inkml:trace>
  <inkml:trace contextRef="#ctx0" brushRef="#br2" timeOffset="66">2273 17017 7730,'0'-11'2,"-4"3"2,0 0 1,0 1 187,4-5 1,0 5 868,0-1-590,0 1 0,0-5-132,0 1 1,4-1 88,0 1 0,5-1-116,-2 1 1,4 3-139,0 1 1,4 0 1,0 0 0,5-2 0,-5 5 1,6 0-75,2 4 0,1 0 116,7 0 0,-2 0-231,1 0 1,2 5-17,-5 3 0,3 0-105,-3 3 0,-1-1 6,-3 9 0,-5-4-5,-3 5 0,-2-5 89,-2 4 0,-4-1-67,-3 1 0,-3 2 134,-1-2 1,-3 4-33,-4 4 1,-6-3 13,-10 2 1,-3-1-10,-1-3 1,-5 1 197,2 0 1,1-1-61,-2-3 1,2-3 62,-2-4 1,0-1-112,4 0 0,0-4 8,5-3 0,3-3-994,-1-1 673,7 0 1,-4-1-747,6-3 705,4 3 1,3-10-1834,8 4 2101,3-3 0,14-7 0,3-1 0</inkml:trace>
  <inkml:trace contextRef="#ctx0" brushRef="#br2" timeOffset="67">3198 16709 7263,'6'-5'-1132,"-1"2"1571,-5-5 0,2 6 317,1-2-566,-1 3 0,3 0 242,-5-3 106,0 3-2,0-5 1180,0 6-1517,-5 0 0,2 2-9,-5 2 0,1 2 38,-5 5 0,1 5-9,0-1 1,-1 5 45,1-1 0,-1 3-49,1 1 1,-1 3-58,1 1 1,0 5-18,-1-2 1,5 3-125,-1 1 0,4 1 140,-3-1 0,4 4-18,-1 0 1,2 4-96,-2-4 1,3-1 43,-3-7 1,4 3-114,4-2 0,-2-4 84,6 0 0,-1 1-134,5-1 0,-3-1 21,2-3 1,-2-4-79,6 0 1,-2-1 83,-2 1 1,2 1-101,2-4 0,-2 3-50,2-4 0,-2 0 35,-2-4 0,1 1-45,-1-1 0,1-1 106,-1-2 0,-1 2 97,-2-2 0,1-2 82,-6 2 241,6-6-240,-7 9 21,8-10 1,-9 5-37,3-2 13,2-3-563,-5 4-352,4-5-414,-5 0 840,6 0 412,-5 0 0,4 0 0,-5 0 0</inkml:trace>
  <inkml:trace contextRef="#ctx0" brushRef="#br2" timeOffset="68">3540 16971 7810,'7'-6'892,"-2"-4"-278,-5 9 3,0-4 1056,0 5-1436,0 5 1,0 5 13,0 5 0,4 7 188,0 0 1,4 1-101,0 4 1,2 2-227,2 2 0,3-4 72,0 0 0,5 2-145,-1 2 1,-1-2 81,1 1 0,0-4-31,4 0 0,0-1-34,0-3 1,-4 0-186,0-3 0,-1-2-41,1-6 1,1 0 70,-5 1 1,2-1-180,-2 1 187,-2-6 0,3 3-527,-5-5-209,1 5 200,-6-8 0,3 5-170,-5-2-272,0-3 325,-4 4 1,-2-5 56,-1 0 686,-4 0 0,-4 0 0,-1 0 0</inkml:trace>
  <inkml:trace contextRef="#ctx0" brushRef="#br2" timeOffset="69">3986 16971 7763,'0'-6'421,"0"0"703,0 2-736,0 3 0,0-6 98,0 3 239,0 3-444,0-4 1,0 6-159,0 3 1,-5 6 79,-3 6 0,-7 9-104,-4 2 1,-3 6 0,0 5 1,-5 2-91,0 6 0,-3-2 7,3-2 1,-1 1-46,2-5 0,3 1-65,0-5 1,1-5 83,7-2 1,0-5-256,3-2 0,5 0 136,-1-5 0,4-1-218,-3-6-130,4 2-414,-2-9 129,5 4-2016,0-5 2777,5 0 0,2-10 0,4-3 0</inkml:trace>
  <inkml:trace contextRef="#ctx0" brushRef="#br2" timeOffset="70">4694 16983 7735,'6'-12'-826,"4"6"1803,-8-4-291,3 9 76,-5-4-464,0-1 1,-1 5-41,-3-3 0,1 8 62,-4 4 1,-1 2-109,-3 1 1,-5 1 127,1-1 0,-4 4-61,4 1 1,-5 4-31,0-1 0,-4 1-27,2-1 0,-8 3-13,8-3 1,-4 1-104,3-1 0,0 2 71,1-6 0,0 1-62,3 0 1,-1-8 96,4 4 0,1-3-151,4 2 1,3-4-12,1-4-120,-1 4 107,2-6 1,1 5-105,5-2 14,0-3 0,1 6-190,3-3 0,2-2-59,5 6 1,2-5 113,2 5 1,3-5 128,5 0 0,4 0 31,-1 1 1,5-3 20,-5 3 1,1-3-57,-4-1 0,0 0 19,0 0 1,-2 0 36,-2 0 1,-2 0-21,-6 0 1,0 0-289,1 0 127,-1 0-1089,-4 0-159,-2 0 1436,-5 0 0,0 0 0</inkml:trace>
  <inkml:trace contextRef="#ctx0" brushRef="#br2" timeOffset="71">4249 17508 7669,'0'-6'908,"0"-4"0,1 8-428,3-1 1,-2 1-7,6 2 0,-1 0 52,5 0 1,1 0-167,2 0 0,3 0 78,4 0 0,-1 0-73,1 0 0,-4 0-301,9 0 1,-6 4-28,6 0 1,-7 0-103,-1-4 0,-1 0-63,1 0 1,2 0-331,-6 0 0,4-4-476,-4 0 1,0 0 933,-3 4 0,-1-5 0,1-1 0</inkml:trace>
  <inkml:trace contextRef="#ctx0" brushRef="#br2" timeOffset="72">5025 17097 7769,'1'-10'62,"3"2"0,-2-2 430,1 3 0,0-2-203,1 1 1,-2-2 37,6 2 1,-4 2 133,3-2 0,-3 4-111,4-3 0,1 4 39,6 0 0,-3 1-78,4 2 1,0 0-78,-1 0 0,6 0-18,-2 0 1,-3 2-1,-1 1 0,2 5-13,-2 7 1,0 2 12,-3 2 1,-1 6-1,1-2 0,-6 6 13,-2-2 0,-3 4-13,-1 0 1,-5 1-35,-3-2 1,-3 2-1801,-4-6 1,-2 5 768,-2-4 0,-2-1 459,2-3 1,-3-4 193,-1 0 0,2-1 35,2 1 0,-3-3 214,3-4 0,3-1-50,0 1 0,4-2 266,0-3 0,1 2-131,-1-5 1,5 4 197,-1-4 1,4 1 149,-3-2-229,4-1 1,-2 4 49,5-2-171,0-3 0,0 6-50,0-4 1,5-1 28,3 1 1,6-1 61,1-2 0,10 0-9,2 0 1,5 0 0,2 0 1,0-2-90,0-1 0,-3 0-95,-1-5 0,0 6 66,0-2 1,-2-1 4,-5 1 0,-5 0-109,-3 4 122,3 0 1,-6 0-857,3 0-335,-7 0-771,-3 0 1893,-5 0 0,5-5 0,2-1 0</inkml:trace>
  <inkml:trace contextRef="#ctx0" brushRef="#br2" timeOffset="73">5790 17006 7690,'0'-12'425,"0"6"332,0-4 561,0 8-436,0-3-494,0 5 0,0 5-135,0 3 0,0 4 123,0 3 1,-5 8-239,-2 7 1,-1-1 60,-3 2 0,2-1-168,-6 4 1,1-2-1,-2 2 1,4-7-8,-4 3 0,1-4-40,4-3 0,-3-2-238,6-2 0,2-2 105,-2-6 0,6 1-327,-2-1 413,3-5-29,1 5 157,5-10 0,1 4-83,5-5 1,1 4 10,-1 0 0,2-1-30,2-3 0,-2-1-125,2-3 1,2 3-717,-2-3 878,5-2 0,-2 0 0,5-6 0</inkml:trace>
  <inkml:trace contextRef="#ctx0" brushRef="#br2" timeOffset="74">5870 17314 7826,'-6'0'2166,"1"1"-1628,5 3 1,-4 2 142,0 6 1,-1 1-268,1 2 1,3-1-44,-3 5 0,3-4-277,1 4 1,0 0-183,0 4 1,0 0 137,0 0 1,0-2-95,0-2 0,1 2-443,3-6 0,-1 4 205,4-4 1,-3 0-39,4-3 1,-4-2-145,3-3-242,-4 4 706,2-5 0,0 0 0,1-1 0</inkml:trace>
  <inkml:trace contextRef="#ctx0" brushRef="#br2" timeOffset="75">6190 16732 7728,'-8'-12'339,"1"1"662,4-1-711,-2 1 1,5 3 122,0 1 426,0 4-124,0-2-81,0 5-394,0 5 1,0 1 147,0 6 1,0 3-57,0 0 0,2 6 60,1-2 1,4 6-66,4 2 1,2 3 31,2-3 0,-1 3-60,5-3 1,0 3-74,4-3 0,0 1-76,0-1 0,-1-3 51,1 2 0,-4 0-164,0 0 0,-3-2-131,3 3 1,-5 1-150,1-1 1,-4 3-51,-3-3 1,-3 3-274,-5-3 0,4 3-29,0-3 1,-2 3 33,-6-3 1,-2 1 184,-6-1 0,1-3 105,0 2 0,-2-1 63,-2-3 0,1 0-49,-5-3 0,3 1-128,-3-4 0,4 3 61,-4-4 324,5-5 0,-7 5 0,3-2 0</inkml:trace>
  <inkml:trace contextRef="#ctx0" brushRef="#br2" timeOffset="76">7515 16994 5980,'0'-6'2610,"0"1"-2103,0 5-1,-5 0-192,-1 5 0,-6 1-104,1 6 0,-5-1 89,1 1 1,-1 3-102,0 0 0,0 1-11,-3 0 0,-6 0 2,2 3 1,-3 3-13,4-3 1,-1-1-3,0 1 1,0-2-70,0 2 0,0-2-73,0-6 0,6 1 73,1-1 1,4-3-55,0-1 0,5 0 73,-1 0 1,6 0-133,-2-3 1,3-2 71,1 6-73,0-6 36,0 8 0,5-3-125,2 4 1,10-3 149,6-1 0,4 0-2,8 0 1,0 2 14,3-5 1,2 0-29,2-4 0,-7 4-101,-4-1 1,-5 1 37,5-4 0,-7 0-80,-1 0 1,-2 0-81,-6 0-217,1 0 222,-5 0 180,-5 0 0,5 5 0,-5 2 0</inkml:trace>
  <inkml:trace contextRef="#ctx0" brushRef="#br2" timeOffset="77">7092 17531 7678,'7'0'393,"3"0"159,-3 0 0,5-4 60,3 0 1,-2 1-228,2 3 0,3 0 335,1 0 1,-1 1-258,1 3 0,0-3-62,4 3 1,-1-3-335,1-1 0,-4 1-546,0 3 479,0-3 0,-1 10 0,-1-5 0</inkml:trace>
  <inkml:trace contextRef="#ctx0" brushRef="#br2" timeOffset="78">8246 16686 7716,'-6'-12'-62,"0"5"200,6-1 1,-3 4 340,-1-3-14,0 4 167,4-2-98,0 0 187,0 4-463,0 6 1,0 8-2,0 9 1,0 3 27,0 1 0,0 3-74,0 6 1,0-2-104,0-3 1,4 7-64,0-3 1,1-1-122,-1-2 1,-3-6-191,3 2 1,-2-3-345,2-1 1,-3-2-461,3-2 0,-3-2 43,-1-6 1027,0 1 0,5-1 0,2 0 0</inkml:trace>
  <inkml:trace contextRef="#ctx0" brushRef="#br2" timeOffset="79">7915 17303 7707,'6'6'681,"-1"-1"1,-4-5-238,3 0 0,-1 0-13,4 0 0,-2 1-145,7 3 1,-2-3 17,9 3 1,5-3-49,7-1 0,3 0 79,4 0 1,2 0-209,6 0 1,0 0-125,0 0 1,-5 0-231,1 0 1,-5 0 222,1 0 0,-6-1-433,-2-3 1,-3 3-44,3-3 1,-4-1-221,0 1 0,-1 1 266,-3 3 0,-4-4-439,-3 0 873,-2 0 0,-1 4 0,-1 0 0</inkml:trace>
  <inkml:trace contextRef="#ctx0" brushRef="#br2" timeOffset="80">8371 17485 7658,'7'-6'534,"-2"-4"1,-5 7-124,0-4 1,-1 4 39,-3-1 1,1 3-94,-4 1 1,3 0-40,-4 0 0,1 0-182,-5 0 1,0 0-109,-4 0 0,-1 5 145,-6 3 1,0 6-110,0 1 1,4 4-78,0-4 1,5 4 17,-1-4 0,3 5-138,5-5 0,-2 0-44,5-4 0,0 1-22,4-1 0,5 1 47,3-1 0,3-1-42,5-2 0,-2 1-41,5-5 0,5 3-7,6-3 0,-1 0 10,2-4 1,-6-2 76,2-1 0,-3 0 255,-1-4 1,0 0 42,-1 0 0,0-4 33,-3 4 1,-2-3-27,-6-2 0,0 2 87,1 2 1,-6-2-56,-2 3 1,-3-3 62,-1-2 1,0-1-199,0-2 0,-6 3 74,-6-4 1,-1 4-356,-10 0 0,1 1-194,-8-1 0,-5 6-383,-3 2 1,0 3 267,4 1 1,1 1 541,3 3 0,-3 7 0,3 7 0</inkml:trace>
  <inkml:trace contextRef="#ctx0" brushRef="#br3" timeOffset="81">8200 17782 15165,'0'-6'2599,"0"1"-2811,0 5 874,-5 0 1,4 1-436,-3 3 1,-1-2 442,1 6-650,-5 0 0,4 7-195,-2 0 0,-2 0-202,5-3 1,0-1 184,4 1 0,0-1-200,0 0 0,0 1-429,0-1 0,4 1 195,0-1 0,5-3-87,-2-1 1,5 1 321,3 3 0,-1-3 201,5 0 1,0-5 101,4 5 1,-4-5 324,0 0 0,0-1 146,4-2 0,-2 0 395,-2 0 0,3 0 465,-3 0 0,-1 0-538,1 0 0,-4-4 344,4 0 0,-5-5-240,1 2 0,2-2-72,-2 1 1,-1-2-258,-7 2 1,0-1-26,-3 2 0,-3-3-285,3 2 0,-4-6-133,-4-1 1,-4-2-299,-7 2 1,-4 1 125,-8-5 1,-2 6-767,-5 2 0,-5 1-58,-3 6 0,-2 0-453,3 4 1,1 0 646,6 0 1,5 2-240,2 1 1,7 0 1183,1 5 1,5-6-1,-3 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1896 6441 8910,'-6'0'2412,"0"2"-2150,6 1 1,-3 5 73,-1 7 1,0 4 57,4 8-190,0 2 1,1 9 81,3 0 1,-1 5-244,4-1-155,1 3 0,-1 0 401,1 1-1686,0 5 1337,-2-9 0,3 7-397,-5-7 0,5-3-460,-2 0 712,-2-4 1,5-2 64,-2-3 0,-2-2 79,2-5 1,-5-4 141,0 0 1,2-5-68,-1 2 1,0-4 820,-4 0-1479,0-1 774,0 0-1486,0-4 549,0-2 86,-5-5 1,2-5 720,-4-3 0,-1-2 0,-3-1 0</inkml:trace>
  <inkml:trace contextRef="#ctx0" brushRef="#br0" timeOffset="1">1702 6693 8352,'0'-12'-767,"0"1"0,5-1 940,2 1 0,1-2 761,3-2 1,0 2-449,8-2 1,-4 2-175,4 2 1,1 0-122,7-1-129,-3 6 1,8-4-72,-6 2 0,6 3 101,-2 1 1,3-1-213,2 1 1,-1 2 97,0 6 1,-3 2-131,-1 5 1,-4 2-131,0 2 149,-7-2 0,2 7 126,-6-5 0,-4 4-233,-3-3 212,-6 4 0,2-6 311,-8 5-146,-2 0 0,-8 0-40,-5 0 0,-1-4 208,-11 4 1,-3 0-144,-4 4 1,-1-4 86,1 0 0,1-1-268,-5 1 120,5-2 1,-1-6 131,8 0-466,7-4 129,6 3-1855,6-9 1959,9 4 0,9-10 0,11-1 0</inkml:trace>
  <inkml:trace contextRef="#ctx0" brushRef="#br0" timeOffset="2">2889 6293 7741,'-5'-6'783,"4"-1"-483,-3 3-392,-2 3 663,5-4-253,-9 5 0,7 0-169,-5 0 0,5 4-6,-5 0 0,2 5 51,-2-2 0,-2 5-2,2 3 0,-2 3 2,-1 4 0,-2 5 18,-2 0 1,6 6-81,-3 1 0,4 5-29,-4 7 0,6 0-45,2-1 1,-1 1-147,1 0 1,0-1-869,4 1 928,0 0 0,2-2-206,1-2 0,0 1 83,5-5 1,-1-1-163,5-6 0,-1 0 115,0-4 0,1 0 71,-1-5 0,1 0 88,-1-3-128,1 3 85,4-10 0,-3 5 105,2-6 498,-2 1 1,-2-1-410,0 0 0,1 1-11,-1-1-63,-4-4 0,3 2 24,-3-6 0,0 5-63,0-4 2,-4 5-242,7-8-13,-9 4 41,4-5 1,-3 0-827,2 0-564,-3 0 1603,4 0 0,-5 0 0,0 0 0</inkml:trace>
  <inkml:trace contextRef="#ctx0" brushRef="#br0" timeOffset="3">3152 6613 8207,'0'-12'-57,"0"1"-114,0-1 670,0 6 1646,0 1-667,-5 0-1137,4 4 1,-4-3 499,5 8 1,1 7-428,3 8 0,-2 4-430,6 4 0,-2 2-237,2 5 91,2 0-218,-9 6 1,9-4-567,-2 6 754,-3 0 1,5 3-899,-2-4 1,-2 1 204,2-7 579,-6 1 0,7-13-70,-5 0 1,4-1 167,-4-7 1,1-1 63,-2-7 1,-1 4 285,2-4-70,2-2-636,-5 0 147,4-5 417,0 0 0,-3 0 0,3 0 0</inkml:trace>
  <inkml:trace contextRef="#ctx0" brushRef="#br0" timeOffset="4">3175 6750 8122,'-5'-18'0,"4"1"0,-3 6 0,3 0 730,1-1 231,0 6 132,0-4-747,0 8 1,1-3-80,3 5 0,2 2-51,5 1 1,1 4 16,-1 4 1,6 6 16,2 2 0,2 2-204,2 2 7,0 5 1,1 0-380,3 2 1,-3 2 208,3-5 0,-2 1-416,2-2 1,-3-5 223,2 2 1,-3-7 69,-4 3 0,3-5 126,-3 1 1,-3-2 130,0-2 0,0-3-147,-1 0 97,1-1 1,-5 5-46,0-1 234,-4-5-53,3-1 0,-8-3-482,6 2 260,-5-3-1131,2 4 650,-5-5 260,0 5 339,0-4 0,0 4 0,0-5 0</inkml:trace>
  <inkml:trace contextRef="#ctx0" brushRef="#br0" timeOffset="5">3678 6613 7998,'-4'-18'211,"0"3"-60,0 2 0,4 2 152,0-1-78,0 1-29,0-1 256,0 6 410,0-4-151,0 3-426,0 1 0,0 2-103,0 8 0,0 4-81,0 7 1,0 8-30,0 7-114,5 8 69,-4-2 0,8 8-158,-5-2 1,4 3 70,-4 0 1,3-3-124,-3 0 1,4-5-27,-5 1 0,2-4-158,-1-3 1,-2-3 208,1-6 1,-1-3 32,-2 0 0,3-5 434,1 2-208,0-4 1,-4 0-106,0-1 144,0-5-57,0 5 0,0-9-858,0 6 523,0-6 1,0 5-112,0-4 0,1-1 363,3 2 0,2 2 0,6 0 0</inkml:trace>
  <inkml:trace contextRef="#ctx0" brushRef="#br0" timeOffset="6">4260 6670 8037,'0'-7'-10,"0"2"70,0 0 512,0 4-25,0-4-137,0 5-189,5 0 0,1 0-16,6 0 0,1 4-16,2 0 1,1 3-16,3-3 1,3 4-157,-3-5 0,-1 6-52,1-1 50,0-3 0,4 4-201,-1-5 141,1 5 0,0-4 15,0 2 0,0 0 34,0-4 0,-1-1-28,1 1 1,-1 0-83,-3 1 1,1-3-25,-5 3 133,6-3 0,-9-1 35,4 0 0,-7 0 46,-2 0-23,-4 0 0,3 0 92,-2 0-49,-3 0 21,4 0-100,-15 5 1,2-4 2,-7 3 1,1 1-7,-1-1 0,-1 4 10,-4-4 1,-1 3 11,2-3-21,-3 5 0,-1-7 10,1 6-14,-1-5 1,0 3-9,0-2 0,-4-2 4,1 6 0,-1-4-34,4 3 0,2-3-100,2 4 0,1-4-106,3 3 0,6-3-341,-3 4 0,5-5-1114,-1 5 1679,3-5 0,10 12 0,2-3 0</inkml:trace>
  <inkml:trace contextRef="#ctx0" brushRef="#br0" timeOffset="7">4854 7047 7956,'0'-12'585,"0"6"-147,0-4 160,0 8-236,0-3 1,-1 5-184,-3 0 0,-3 0 0,-4 0 1,-2 0-69,-2 0 1,-3 2-174,-4 1 0,-5 0 15,0 5-91,-10-1 104,7 5 0,-9-1 71,4 1-52,1 4 0,0-6-121,0 5 29,-1-4 1,5 4 66,-1-8 1,6 4-107,-2-4 1,8-2-78,4-1-384,-3 2-253,6-4 435,0 3 164,7-5 261,5 0 0,5 0 0,2 0 0</inkml:trace>
  <inkml:trace contextRef="#ctx0" brushRef="#br0" timeOffset="8">5288 6533 8059,'-12'-12'867,"2"5"-460,3-1-552,2 6 351,5-4 1023,0 6-1084,0 6 0,0 5 20,0 8 0,0 4 49,0 3-149,0 4 1,0 4-86,0 0 0,0 2 71,0 2 0,1-5-150,3 5 0,1-5 23,2 5 1,4-3-140,-4 0 0,-1-2-175,2-3 239,-5-2 1,6-6-77,-6-3 124,6-3 34,-8-4 1,8-1-108,-5 0 0,1 0 83,-1-4 0,-3 0-530,3-4 138,-3-1-858,-1 3 1343,0-5 0,5 0 0,2 0 0</inkml:trace>
  <inkml:trace contextRef="#ctx0" brushRef="#br0" timeOffset="9">5391 7047 8061,'1'-10'636,"3"2"-105,-3-2-280,4 8 1,-5-1-12,0 6 0,4 4 0,0 4 1,1 1-88,-1-1-117,2 6 153,0-5 0,4 9-185,-2-6 25,2 0 0,5 0-47,1 0 1,3 1 14,-4-5 11,5-5 1,-2 3-58,5-5 0,0 0 136,-1-4 1,1 0-21,0 0 1,0 0 308,0 0-320,5-5 1,-4-1 12,3-6 1,-3 1 26,-2-1 1,1 0-15,0-4 0,-1 0 38,-3-3 0,1-3 119,-5 3 0,-1-2-134,-6-2 0,-2 0 145,-2 0 0,-3-1-143,3-3 1,-9 2-149,-6-5 1,-6 4-88,-6 0 68,0 1 50,-4 3 1,-3 5-346,-4 6 215,-5-1 0,-2 11-7,-5-3 0,5 8-108,-1 4 1,1 7-87,-1 4 1,8 1-166,7-1 1,7 7-974,1-4 958,10 4 1,-1-3-993,10-1 1513,0 1 0,0 0 0,0 0 0</inkml:trace>
  <inkml:trace contextRef="#ctx0" brushRef="#br0" timeOffset="10">6064 6339 8108,'0'-12'-496,"0"1"0,-1 4 1217,-3 4-356,3-4 1,-4 5 44,5-6 1,-1 6 515,-3-2-640,3 2 0,-4 1 286,5-3-72,0 3-60,0-4-168,0 5-79,0 5 0,1 1 84,3 6 1,-2-1-16,6 1 1,1 0-42,6 4-19,-2 1 1,7 2-52,-5 0 1,6 4-166,-2 4 0,2 3 183,2-3 1,0 2-124,0 2 0,-1-1-182,1 8-697,0-2 780,-5-2 1,2 0-106,-5 1 0,1 3 92,-5 0 1,-1 0-193,-2-4 0,1-4 33,-5 1 0,-1-1-82,-3 5 1,0-5 36,0 1 1,-1-6-2,-3 2 0,0-3 1037,-7-1-678,2-6-206,-7 5 1,3-6 229,-2 3-70,2 3 1,-7-9-19,5 2-42,-1-2 1,4 1-150,-4-3 1,4 3-256,-4-6 0,8 0-371,0 0-418,5 2 1211,-2-9 0,5 10 0,0-5 0</inkml:trace>
  <inkml:trace contextRef="#ctx0" brushRef="#br0" timeOffset="11">7127 6818 7789,'0'-6'1735,"0"1"-1555,5 5 0,-3-4 44,6 0 0,-1 0 29,5 4 1,-1-1 79,1-3-153,-1 3 0,4-4-40,1 5-46,4-5 1,-4 4 32,3-3 1,3-1-149,-3 1 1,3-1 94,0 1 1,1 3-105,0-3 0,-1-1 107,-3 1 0,1 0 26,-5 4 1,4-3-868,-3-1 509,-1 0 0,-8 4-989,1 0 544,0 0-689,-2 0 886,-1 0 1,-5 1 502,0 3 0,-10 2 0,-3 6 0</inkml:trace>
  <inkml:trace contextRef="#ctx0" brushRef="#br0" timeOffset="12">7184 6978 8138,'-7'0'314,"2"0"626,5 0 1,5 0-436,3 0 1,2 0 122,2 0-436,4 0 1,-2 0 425,5 0-342,0-5 1,4 4-184,0-3 0,0-1-124,-1 1 1,1-1-44,0 1 1,0 2-353,0-6 1,0 6-612,0-2 1,-2-1 531,-2 1 1,1 0 504,-4 4 0,4 0 0,-2 0 0</inkml:trace>
  <inkml:trace contextRef="#ctx0" brushRef="#br0" timeOffset="13">8269 6556 8197,'0'-7'-738,"0"-3"727,-5 4 282,3-1 34,-3-3 605,5 9-608,-5-9 0,4 7 578,-3-4-234,3 4-111,1-2-313,0 5 1,0 5-31,0 3 0,1 3 9,3 4 1,-2 8-40,6 8-86,-5 2 0,6 2-105,-6 3 0,5-1-93,-4 5 0,1-1-196,-1 0 0,-2 4 8,6-3 1,-6-3-165,2-1 0,1-4 21,-1-3 229,0-3 1,0-5 111,-1-1 0,5 0-88,-4-3 181,0-2 0,-1-6 102,1 0 0,0 1-96,-4-1 1,0-3 9,0-1-431,0-4-496,0 7-299,0-9 602,0 5 627,0-6 0,0-6 0,0 0 0</inkml:trace>
  <inkml:trace contextRef="#ctx0" brushRef="#br0" timeOffset="14">8120 6636 8214,'0'-18'0,"0"1"28,0 6 0,0-1 337,0 1-152,5 0 1,-2-1 61,4 1 1,1-1 34,3 1 0,6 1 0,2 2 0,3-2-141,0 2 1,3-1-103,1 2 0,3-2-159,6 5 110,-1 0 1,0 3-81,0-3 1,-3 3-14,-1-3 1,0 4-277,0 4 245,3-3 0,-9 9 24,3-2 0,-4-2-67,-4 2 0,-2 0 58,-1 3 1,-8 0-150,4 1 0,-8 3 199,0 0-8,-8 1 0,-4-1 109,-7 0 1,-3 4-154,-5-4 102,-5 6 1,-1-9 105,-5 4 0,1-3-110,2 3 1,0-7 20,4 2 0,-3-2-150,3 2 0,5-3-270,7 0 0,6-2 394,2 1 0,4 4 0,-2-5 0</inkml:trace>
  <inkml:trace contextRef="#ctx0" brushRef="#br0" timeOffset="15">9342 6247 8195,'7'-11'-839,"-2"4"1294,-5-3-284,0 9 259,0-9 494,0 9-529,0-10-34,0 10 6,0-4-20,0 5-312,-5 0-23,3 0 0,-7 1 112,6 3 0,-5 4 38,4 7 1,-5-1-20,2 5 1,-3 0 7,-2 4 0,-3 5 18,0 2 0,-1 3-26,5 2 0,-4-1 31,0 0 1,-1 4-68,5 0 0,3 2-93,1-2 1,0-2-52,0 6 1,-2-4 25,5 4 0,-4-4-154,5 4 1,-1-5 72,4 1 0,0-2-11,0-2 0,1 0 66,3 0 0,1-3-199,3-1 1,3-3 54,0 3 1,1-4-79,3 0 0,2-5 158,-2-2 0,1-4-48,0 4 108,-4-5 1,5 2 69,-6-4 1,1-5-40,-1 1 1,-3-2 14,-1 2 1,-3-2 73,4-2 352,-6-3-845,8 10 154,-8-10-460,3 4-481,-5-5 949,0 0 1,0-5 0,0-1 0</inkml:trace>
  <inkml:trace contextRef="#ctx0" brushRef="#br0" timeOffset="16">9662 6544 8430,'-5'-11'0,"-1"-1"0</inkml:trace>
  <inkml:trace contextRef="#ctx0" brushRef="#br1" timeOffset="17">9651 6510 17473,'0'11'-1700,"0"1"1,0 3 1352,0 0 1,0 7 395,0 1 1,3-1-160,1 5 0,1 2 189,-1 2 1,-1-2-168,4 1 1,-3-3 129,4 3 1,-4 0-743,3 0 1,-3 2 631,4-6 0,-5 5-39,5-4 0,-5-2-85,0-6 1,2 1-7,-1-4 0,0-1-45,-4-4 0,4 1 123,0-1 1,-1-3-748,-3-1 302,0-4-740,0 7 1305,0-9 0,-5 9 0,-1-3 0</inkml:trace>
  <inkml:trace contextRef="#ctx0" brushRef="#br0" timeOffset="18">9673 6670 8219,'0'-12'-113,"0"1"-57,0 0 1,0 3 757,0 0 951,0 6-806,6-3-456,0 5 0,7 5-139,2 2 1,1 5 125,3 3 0,3 3-145,-3 5 1,6 3 74,2 1 0,0 3-297,-5-3 0,5 3 87,0-3 1,-1 0-131,-3-4 1,-4-2 46,0-2 1,-1-1-96,1-3 0,1-2 197,-4 2 0,3-2-23,-4-2 1,1-1-4,0-2 1,-7 2 15,2-2 1,-2-3-129,2-1 1,-3 1-39,-1-1 1,-4 1-233,1-2 1,-2-1-556,2 2-603,-3-3 1563,5 4 0,-6-4 0,0 4 0</inkml:trace>
  <inkml:trace contextRef="#ctx0" brushRef="#br0" timeOffset="19">10199 6510 8054,'-5'-18'0,"3"2"24,-1 4 1,-2 1 181,1-1 5,0 1 137,-1 5 259,4-5 110,-4 10-686,5-4 1,0 10 109,0 3 0,1 8-107,3 7 0,-2 5 119,6 6 1,-4 2-213,3 2 1,-3-1 49,4 5 1,-2-4-54,2 4 1,-2-6-428,-2 2 0,-2-3 227,6-5 1,-6 2 166,2-6 0,1-3-14,-1-4 0,0-5-52,-4 2 1,4-4-110,0 0 0,-1-1-130,-3 1 0,0-5-537,0 1 937,0-1 0,0 1 0,0 0 0,0-1 0,0 5 0</inkml:trace>
  <inkml:trace contextRef="#ctx0" brushRef="#br0" timeOffset="20">10564 6670 8067,'0'-12'0,"2"2"0,1 3 228,-1-4-32,3 10 379,0-9 1,-3 9-257,6-3 1,-4 3-169,3 1 0,1 1-32,3 3 1,5-2 87,-1 6 1,5-4-209,-1 3 1,3 0 124,1 0 1,-1 2-204,1-5 0,0 5-28,0-2 1,4-1-43,-1-3 0,1 4 145,-4 0 1,3-2-120,1-1 1,0 1-5,-4-1 1,-1 4 117,1-4 1,-1-1-10,-3-3 0,1 0-4,-5 0 0,1 0 196,-5 0 1,0 0-53,1 0 332,-1 0-200,1 0 1,-5 0 323,1 0 53,-6 0-230,4 0-132,-6 0 1,-2 4-79,-2 0 1,-3 0-167,-8-4 0,1 1-12,-5 3 0,-4-2-94,-4 6 0,-1-2-202,2 2 0,-4 2 134,-4-2 0,0 2-316,0 1 1,3 1 206,1-1 1,4-1-576,0-2 0,3 2 312,4-2 0,2-2-128,6 2 1,5-5-11,2 5 659,2-5 0,-3 7 0,-1-4 0</inkml:trace>
  <inkml:trace contextRef="#ctx0" brushRef="#br0" timeOffset="21">11204 6932 8087,'6'0'1402,"-1"0"-393,-5 0 0,-5 0-765,-2 0 0,-7 2 15,-2 2 0,-4-2-66,1 6 1,-2-5-16,-2 5 1,-4 0 5,0 3-63,-4 1 0,5-2-112,-4-3 0,1 3-327,-2-2 0,-1 1-278,6-1 0,0-2 35,7-2-920,-2-3 546,8 9-603,-3-9 1538,9 10 0,7-5 0,7 5 0</inkml:trace>
  <inkml:trace contextRef="#ctx0" brushRef="#br0" timeOffset="22">11706 7549 9470,'0'-6'1131,"0"-4"-740,0 8 147,0-8-439,0 4 0,0-5 152,0-1 0,0 1-208,0-1 1,2-3 119,1 0 1,-1-4-241,2 4 1,1-6 41,-2 2 1,2-6-170,-1-2 1,-1-5 54,4 2 0,-3 1 38,4-2 1,-6 0 10,2-7 1,-1 2-55,1-2 1,-3 1 55,3-1 1,-3 1 42,-1-5 1,0 7-137,0 1 0,0-1 130,0 5 0,0 2 34,0 1 1,0 4-6,0 4 0,0-1-10,0 5 373,5 0-262,-4 3 152,4 6-191,-5 1-150,0 15 0,0-2 104,0 7 0,4 1-18,0 0 1,4 3 25,-5-4 0,6 1-4,-1 0 0,2-4-8,1 3 1,1-3-8,-1-5 0,6 2 62,2-5 1,-1 0-39,1-4 0,0 0-29,3 0 0,1 0 29,0 0 1,-4-4-52,0 0 0,-4-5 63,5 2 1,-7 1 1,3-2 1,-4 0 103,0-3 1,-1-2-78,1-2 1,-1 1 64,0-5 1,0 5-84,-4-1 1,2 2 66,-5 2 0,1 4-6,-1 4-95,-3-4 1,4 7 9,-5 0 0,0 7-16,0 8 0,1 3 116,3 4 1,-2 2-78,1 3 1,-1-1 8,-2 4 1,0-3-11,0 3 1,0-5-88,0 2 1,0-3 92,0-1 1,3-4-37,1 0 0,0-5-61,-4 1 1,0-6-154,0-1 1,0-1-705,0 5 0,0-5 431,0 1 1,1-2 498,3 2 0,-3 2 0,4-3 0</inkml:trace>
  <inkml:trace contextRef="#ctx0" brushRef="#br0" timeOffset="23">12700 6590 7939,'0'-12'0,"4"5"722,0-1-88,-1 1-411,-3 0 0,2-2 422,1 6-141,-1-1 0,3 5-342,-5 3 1,0 3 71,0 9 0,1-2-130,3 5 0,-3 0 91,3 4 0,-3 1-231,-1 2 0,0-2 63,0 3 1,4-4-24,0-4 1,1 1-198,-1-5 0,-3 4 101,3-3 1,1-1-7,-1-4-1,1 0 113,-1-4-688,-3 3 472,4-3 0,-4-1-1467,3-2 268,-3 2 1,4-5 1400,-10 4 0,-1-5 0,-5 0 0</inkml:trace>
  <inkml:trace contextRef="#ctx0" brushRef="#br0" timeOffset="24">12529 6784 7939,'7'-4'1067,"1"0"0,1-1-699,6 1 0,-1 3-193,5-3 0,1-1 538,7 2-377,-3-1 1,10 0-106,1 0 1,-5-1-121,4 1 0,-3 3-136,-1-3 0,-2 3 82,-5 1 0,0 0-957,0 0 1,-6 0 174,-1 0 725,-4-5 0,5 4 0,1-5 0</inkml:trace>
  <inkml:trace contextRef="#ctx0" brushRef="#br0" timeOffset="25">13808 6384 7972,'0'-11'3,"0"-1"93,0 1 47,0 0 0,0-1-25,0 1 1,-1-1 63,-3 1 1,2-1 130,-1 1 1,0 0-104,-1-1 0,2 5-221,-6-1 1,1 2 12,-5-2 1,-1 3 36,-2 5 0,1 0-114,-5 0 1,-1 0 97,-7 0 0,3 5 53,-2 3 0,-2 6-14,1 1 0,0 5-111,4-1 1,1 3 99,-1 1 1,5 3-177,3 1 1,6 0 64,1-5 1,6 1 48,-2 0 1,9 0-46,6 0 1,3-5 44,9-3 0,-2-3 93,5 0 0,3-6-101,2-2 0,-2-3 198,1-1 1,-4 0-94,1 0 0,-3-1 65,-2-3 1,0-2 18,-3-6 0,-2 5-27,-6-1 0,-1 1 16,-2-5 1,-2 1-59,-2-1 1,-3 5 7,3-1 0,-3 0 87,-1-3-168,0 0 1,0 3 189,0 0-361,0 6 1,0-2 21,0 8 1,0 6 18,0 5 1,0 7 64,0 1 1,0 5 23,0 6 0,0 4-24,0 0 0,-1 1 4,-3-1 0,3-1-166,-3 5 0,3-6 45,1-2 1,0-1 55,0-7 1,0 0 273,0-7 1,4 1-96,-1-5 1,1 1-205,-4-5 77,0 1-322,0-1 251,0 0-1442,0-4 1559,0-2 0,0 0 0,0 1 0</inkml:trace>
  <inkml:trace contextRef="#ctx0" brushRef="#br0" timeOffset="26">14390 6613 7968,'-6'-5'214,"-4"3"540,9-8-564,-10 9 145,10-4 348,-9 0-130,4 3-440,-6-3 50,1 5 0,-1 2-176,1 1 0,-4 8 95,-1 4 1,-3 4-73,4-4 1,-4 7 33,4 1 1,-4-1-96,4 5 0,-4 1-90,3-1 1,1 3 74,4-3 0,3-1-98,1-3 0,4-1 109,-1-3 0,3 1-184,1-5 180,5 1 0,1-5 38,6 0 1,0-4-9,4-3 1,-2-3 0,5-1 0,-4 0 81,4 0 0,-4-5-72,4-3 1,-4 1 78,4-5 0,-5 6-58,2-9 0,-4 4-28,0-4 1,-1 1-19,1-1 0,-2-3-108,-3-5 0,0 1 82,-3-1 0,-3 0-14,3 0 0,-3 0-12,-1 0 0,-4 2 30,0 2 1,-5 1 184,2 3 0,-3 2-116,-2-2 0,2 6 607,2 1-417,-2 6 1,9-5 201,-3 4-332,3 1 1,2-3-8,3 5 1,7 0 71,8 0 0,3 0-21,1 0 0,5 0 57,2 0 0,2 0-93,-2 0 0,3-1 337,-2-3 0,-3 3-118,-2-3 0,-1 2 53,-3-2 0,-4 2-107,-3-1 1,-2 0-228,-2-1-494,1 3 409,-6-4-2200,4 5 1665,-8 0 1,-2 5 610,-8 3 0,-7 2 0,-3 1 0</inkml:trace>
  <inkml:trace contextRef="#ctx0" brushRef="#br2" timeOffset="27">9080 12346 24575,'0'0'0</inkml:trace>
  <inkml:trace contextRef="#ctx0" brushRef="#br3" timeOffset="28">1702 5391 10132,'0'-12'574,"0"1"0,0-1-357,0 1 0,0-2 33,0-2 1,4-3-292,-1-5 0,6-1 223,-1-2 0,2-4-134,1-4 1,1 0-76,-1 0 0,1-1-111,-1 1 1,-3-1-38,-1-3 0,0 1 92,0-5 0,-2 5-66,-5-1 1,4 3 75,0 0 1,0 1-76,-4 0 0,0 3 58,0 1 1,-2 4 43,-1 0 0,1 2 28,-1 1 1,1 4 1,2 0 0,0 9 192,0-2-224,0 3 92,0 3 0,0 3-47,0 11 1,0 1 145,0 10 0,4 0-118,0 4 0,1 3-2,-1 1 0,-2 0-9,6-4 1,-4-1 1,3 1 0,1-1-176,3-3 1,1-3 106,-1-4 0,2-2-154,2-2 0,-2 0 103,2-4 0,2 0 43,-2-4 0,1-1 0,0-3 0,-2-2 17,5-6 0,-4 0-4,4-4 0,-5 4 1,1-4 1,-2 2 150,-2-1 1,-3 3-126,-1-4 0,-4 0 143,1 1 1,-3-1-72,-1 5 0,0 0 245,0-1-48,0 1-82,0 4 0,0 4-106,0 6 0,1 9 10,3 7 1,-3 4-12,3 3 1,1 0 14,-1 4 0,1 1-148,-1 3 1,-3-4 70,3 1 1,-3-6-345,-1 2 1,1-4-55,3-4 0,-1-3-24,4-4 0,-3-1-579,4 0 1004,-1 1 0,5-1 0,-1 1 0</inkml:trace>
  <inkml:trace contextRef="#ctx0" brushRef="#br3" timeOffset="29">2741 4568 8269,'-5'-6'61,"4"-4"19,-4 9 1,6-8 168,3 5 1,-2 0 55,6 4 1,-4 0 173,3 0 1,1 0-239,3 0 0,-2 0-52,3 0 1,-4 0-193,8 0 1,-2 0 137,1 0 1,-1-4-135,5 0 0,-4-1 99,4 2 0,-4 0-99,4-5 1,-3 6-159,3-2 1,-5-1-176,1 1 0,-2-1-1217,-2 1 1113,0 3 1,-3-4 435,0 5 0,-11 5 0,2 1 0</inkml:trace>
  <inkml:trace contextRef="#ctx0" brushRef="#br3" timeOffset="30">2775 4740 9300,'12'0'690,"-1"0"-23,1 0 1,3 0-70,0 0 1,5-4-148,-1 0 1,3-4-427,1 5 0,-4-5 138,0 4 0,0 0-887,4 4 0,-4-3 249,0-1 475,0 0 0,-1 4 0,-2 0 0</inkml:trace>
  <inkml:trace contextRef="#ctx0" brushRef="#br3" timeOffset="31">3620 4431 7388,'-5'-6'787,"4"-4"-477,-4 3 1,4 1 878,-3 2-424,3 3-326,-4 1 0,1 10-351,0 5 0,0 8 135,4 8 1,0 0 10,0 11 1,4 0-103,0 4 1,0 1-328,-4 2 1,3-2 255,1 3 1,0-3-133,-4-2 1,0 1-461,0 0 398,0-1 0,0-5-76,0-6 0,0-1-56,0-6 0,0-4 328,0-4 0,0-5-75,0 1 0,-1-6 538,-3-2-178,3-4 202,-4 2-255,5-5 1,0-1 154,0-3-4,0-3-273,5-4-337,1 0 1,2-1 84,-1 1 223,1-1-474,3 6 0,4-4 94,1 2 108,4-2-212,-7-1 1,8-1 91,-2 1 1,2 3-3,-2 1 0,6 4 135,-2-1 1,1-1 11,-5 1 0,3 1 162,-3 3 0,2-4-89,2 0 1,0 0-107,0 4 0,0-1 44,-1-3-23,1 3 0,0-8-141,0 5 1,-1-1 137,-3 1 1,1 2-12,-5-6 1,0 6-233,-3-2 133,-6-3-35,4 6 1,-9-5 29,3 2 92,-2 3 141,-8-4 0,0 5 0,-5 0 0</inkml:trace>
  <inkml:trace contextRef="#ctx0" brushRef="#br3" timeOffset="32">3609 4900 8358,'0'-12'354,"0"1"0,0 3-263,0 0 1,5 6 101,3-2 1,2-1 82,1 1 1,2-3 15,2 3 1,-1 0 56,5 4 1,0 0-195,4 0 1,0 0-130,0 0 1,0-4-228,-1 0 0,1 1 135,0 3 0,-1 0-55,-3 0 0,1-2 47,-5-1 0,4 1-551,-4-2 0,1-1 257,-5 2 0,1-5-1110,-1 4 1478,-5 0 0,4-6 0,-3-2 0</inkml:trace>
  <inkml:trace contextRef="#ctx0" brushRef="#br3" timeOffset="33">3552 4557 8192,'11'-17'0,"1"5"0,-1-3 0,6-2 251,2 2 0,6 0 108,2 3 0,3 1 254,-3-1 0,8 2-138,0 3 1,1-4-162,-1 4 1,3 0-248,0 0 1,-1 4 61,-7-1 1,2 3-628,-6 1 1,1 0 328,-4 0 1,-4 0-323,0 0 0,-1 0 491,1 0 0,2 5 0,-3 2 0</inkml:trace>
  <inkml:trace contextRef="#ctx0" brushRef="#br3" timeOffset="34">4546 4294 8303,'0'-11'-359,"0"3"-45,0 1 1,-2 3 1263,-2-4-41,3 6 49,-4-9-8,5 10-488,0-4-115,0 5 0,0 6-185,0 6 0,1 4-6,3 7 0,-1 5 3,4 3 0,0 3 132,0 4 1,0 4-158,-4 7 1,-1-2-370,1 3 0,-1 1 283,-2-2 0,0 2-90,0-2 1,0-3 117,0 0 1,0-2-222,0-6 1,0-4 26,0-3 1,0-6 153,0 2 1,0-4 60,0-4 0,0 1 38,0-5 15,0 0 376,0-3 483,0-6-478,0-1 16,0-5-464,5 0 0,1 0-102,6 0 0,-5 0 101,1 0 1,-1-1-29,5-3 0,3 3 17,0-3 0,1 3-73,-5 1 1,4-1-5,0-3 0,4 3-170,-3-3 0,3 2-57,-4 2 1,0-3-228,-3-1-89,4 0 1,-3 4-23,2 0 661,-7-5 0,2 4 0,-4-4 0</inkml:trace>
  <inkml:trace contextRef="#ctx0" brushRef="#br3" timeOffset="35">4500 4271 7830,'0'-11'-1210,"0"0"1425,0-1 0,4 1 314,-1-1 0,6 6 292,-1 2-459,-3-2 0,5 5-87,-2-3 1,2 2-46,1 2 1,1 0-142,-1 0 1,1 0 79,-1 0 1,4 0-170,0 0 1,6 0 153,-2 0 0,0 0-128,4 0 1,-7 0 48,7 0 1,-4 0-344,0 0 0,1 0-666,-4 0 1,3 0 48,-4 0 885,0 0 0,2 6 0,0 0 0</inkml:trace>
  <inkml:trace contextRef="#ctx0" brushRef="#br3" timeOffset="36">5139 4283 8141,'-10'-5'863,"3"-3"-563,2 3-348,5 0 141,0 5 36,0 5 1,0 3 127,0 7 1,0 4-10,0 8 1,1 2-162,3 5 0,-3 5 71,3 3 0,2 3-284,2 0 0,-2 1 77,2 0 0,-6-6-109,2-2 0,1-3 120,-1-5 0,3 1-70,-3-9 1,1 3 82,-1-10 0,-3 4-57,3-4-456,-3 0 146,5-3-1111,-5-1 1503,4-5 0,-5 5 0,0-5 0</inkml:trace>
  <inkml:trace contextRef="#ctx0" brushRef="#br3" timeOffset="37">5174 4534 8038,'-5'-18'0,"3"2"-304,-2 4 0,3 1 30,1 0 0,0 3 799,0 0-423,5 6 0,2-3 423,4 5 0,0 5-203,1 2 1,3 5-48,0 3 1,6 3-292,-2 5 1,2 3 104,2 1 1,0 3-50,0-3 1,-2 4 84,-2-5 0,2 1-160,-6-4 0,4-2 40,-4-2 1,0-1-46,-3-3 0,-1-2 56,1 2 0,-1-2-3,1-2 0,-1-3-44,0 0 1,1-5 59,-1 5 1,-1-4-146,-2 3 0,2-4 44,-2 1-214,-3-3 154,5 4-1019,-9-4 592,4 4 559,-5-5 0,-5 0 0,-1 0 0</inkml:trace>
  <inkml:trace contextRef="#ctx0" brushRef="#br3" timeOffset="38">5608 4340 8042,'0'-18'0,"0"0"-78,0 3 195,0 2 1,0-3 237,0 5 1,0 3 221,0 0 432,0 6-611,0-3 0,0 7-400,0 6 1,1 2 75,3 13 0,-3 2-18,3 10 0,-3 3 72,-1 0 1,0 6-118,0 2 1,0-1-245,0 5 1,4-4 192,0-5 0,-1-1-76,-3-6 1,4-1 87,0-2 0,0-4 279,-4-4 0,0-5-86,0-3 0,4 2-483,0-2 163,-1 0 0,-3-3 87,0-1 1,0-3 30,0-1 37,0-4 0,0 7 0,0-4 0</inkml:trace>
  <inkml:trace contextRef="#ctx0" brushRef="#br3" timeOffset="39">5802 4214 8068,'0'-7'-984,"0"-1"1303,0 6 968,0-4-572,5 1-255,-4 4-501,9-4 32,-3 5 0,4 0 36,0 0 0,2 0-105,2 0 1,-1 0 27,5 0 1,0 0 95,4 0 1,0 0-146,0 0 0,0-1-1,0-3 0,3 3-18,1-3 0,0 1 131,-5 0 0,1 1-1,0-2 0,-4-1 140,0 2 0,-6-2-119,-2 1 269,1 2-225,-6-3 98,0 5-43,-1 0-660,-5 0 479,0 5 0,0 2 39,0 4 0,0 1 101,0-1 1,0 6-107,0 2 0,0 2 57,0 2 1,0 0-39,0 0 0,4 1 131,0 2 1,1 4-91,-1 4 0,-1 0 1,4 0 1,-3 2-126,4 2 0,-5-2 112,5 2 1,-4-3-136,3-1 1,-3-3 109,4-1 1,-4-3-195,3 3 1,-3-4 98,4 0 0,-6-1 66,2-3 0,1 1-1,-1 0 1,1-4 124,-1 0 0,-3-4 13,3 4 1,1-5-76,-1 2 1,0-4 176,-4 0 0,3-5 122,1 1 434,0-6-236,-4 4 833,0-6-1826,-5 0 367,4 0 1,-6 0-413,3 0 331,3 0 1,-9 1-85,2 3 0,2-3 91,-2 3 1,5 1 72,-5-1 1,4 1 122,-3-2 1,3-1-102,-4 2 1,4-2 352,-3 2-266,-1-3 1,-3 4 241,-1-5 0,0 0-67,-4 0 1,2 0 88,-5 0 0,-1 0 22,-7 0 0,-2-4-137,-5 1 0,0-1-149,-1 4 0,5 0 134,0 0 0,4 0-810,0 0 0,3 0 361,4 0 0,2 0-1969,6 0 2264,4 5 0,2-4 0,5 4 0</inkml:trace>
  <inkml:trace contextRef="#ctx0" brushRef="#br3" timeOffset="40">6807 4625 8273,'-12'0'-106,"6"0"284,1 0 421,5 0-417,5 0 0,1 0 67,6 0 1,3 0 5,0 0 0,6-1 7,-2-3 0,3 2-197,5-6 1,-3 6 92,3-2 0,1-1-220,-2 1 0,2-1 103,-1 1 1,-3 3-360,3-3 0,-3 3 170,-1 1 0,-4 0-566,0 0 1,-5 0 192,1 0 0,-6 0-564,-2 0 1085,-4 0 0,2 5 0,-5 1 0</inkml:trace>
  <inkml:trace contextRef="#ctx0" brushRef="#br3" timeOffset="41">6887 4763 8273,'0'6'175,"0"-1"-38,0-5 65,5 0 1,-3 1-79,6 3 1,0-3 74,3 3 0,2-3-54,2-1 0,3 0 56,5 0 1,1 0-364,2 0 0,0-3 100,4-1 0,-3-1-503,3 1 1,-1 1 77,2-4 487,2 4 0,-4-7 0,5 4 0</inkml:trace>
  <inkml:trace contextRef="#ctx0" brushRef="#br3" timeOffset="42">7698 4283 8214,'-7'-12'1334,"2"5"-832,5-1-254,0 6 0,0-5 631,0 3-276,0 3-894,0-4 1,0 14 251,0 2 1,2 10 46,1 2 0,0 5 165,4 6 0,1 4-38,4 0 0,-1 5-253,0-1 0,1-1 101,-1 0 0,-3 0-144,-1 1 1,1 1 121,3-5 1,-3 3 35,0-7 1,-5-2 115,5-9 0,-5-1-31,0 1 1,3-5 12,-3-3 1,1-2 248,-4-2 0,1-1-449,3-2 178,-3 2-1433,5-3 1002,-6 4 0,0-3-1699,0-1 2057,-6-4 0,0 7 0,-5-4 0</inkml:trace>
  <inkml:trace contextRef="#ctx0" brushRef="#br3" timeOffset="43">10290 4397 8314,'-6'0'142,"1"0"1,5-1 905,0-3-249,0 3-441,-5-4 1,2 5-89,-4 0 0,0 6-336,0 5 0,-7 2 94,2 6 0,-3 0 45,0 4 1,2 0-6,-2 0 0,-2 0-176,2-1 0,4 1 10,3 0 0,6 2-117,-2-2 1,2 3-44,2-7 0,0 1 183,0-1 0,6 1 43,1-4 0,3-1-11,2-4 0,-1-1 179,1-2 1,0 1-55,3-5 1,2 3 74,2-3 1,3 0 56,-3-4 0,2-4-83,2 0 0,0-5-157,0 2 1,0-3 120,-1-2 1,-4-1-170,-3-2 0,-2 1 94,-1-5 0,-6 2-156,-2-3 0,-3-1 12,-1 2 0,0-3-75,0-1 0,-9 1 117,-2-1 0,-3 0 32,2 0 0,1 4 74,-1 0 0,1 5-83,0-1 1,-1 3 178,1 5-159,-1-3 1,2 7 154,3-5-103,-4 6 47,10-3-197,-4 5-43,5 0 0,5 0 145,3 0 0,2 0 220,1 0 0,2 0-79,2 0 1,4 0 84,8 0 0,-2 0-40,6 0 1,-1 0-43,4 0 0,1 0-93,-1 0 1,-4-1 65,1-3 1,-6 1-83,2-4 0,-3 4 62,-1-1 1,-4 3-321,0 1 1,-5-1 98,1-3 0,-6 3-537,-1-3 0,-5 3-761,5 1 1457,-5 0 0,7 0 0,-4 0 0</inkml:trace>
  <inkml:trace contextRef="#ctx0" brushRef="#br3" timeOffset="44">11192 4408 7567,'7'-5'3213,"3"4"-2882,-4-4 0,6 1-76,-1 0 1,1 1-174,-1 3 1,0 0 120,1 0 1,3 0-145,0 0 0,4-2 124,-3-1 0,3 1-136,-4-2 0,4 3-52,-4 1 1,4 0-151,-4 0 1,4-4-48,-3 1 1,-1-1-53,-4 4 1,1 0-728,-1 0 406,0 0-320,1 0 0,-4 0-131,-1 0-93,-4 0 1119,2 0 0,-10 5 0,-2 1 0</inkml:trace>
  <inkml:trace contextRef="#ctx0" brushRef="#br3" timeOffset="45">11250 4580 8217,'0'6'1197,"0"-1"0,1-5-491,3 0-221,2-5-283,5 4 0,6-6 215,2 4 0,4 0-211,3-4 0,-1 4-176,1-1 1,1-1-97,-4 1 0,2 1 144,-6 3 0,1-4-1063,-1 0 0,-1 0 115,-3 4 870,-2 0 0,9 0 0,-5 0 0</inkml:trace>
  <inkml:trace contextRef="#ctx0" brushRef="#br3" timeOffset="46">12118 4203 8095,'-12'0'0,"5"-4"18,-1 0 0,5-1 206,0 1 1,0 3-2,-1-3-14,3 3 1,-4 0 229,5-3 27,0 3-484,0-4 1,4 6 83,-1 3 0,6 3 130,-1 9 1,1-3-27,-2 7 1,4 0-22,-4 6 0,3 0-74,2 4 0,0 1 80,4 3 1,-2 2-26,5 2 1,0-2 19,4 6 1,-1-5-208,1 1 1,3-2 64,-4-2 0,6-1-39,-9-3 1,4-2 7,-7-5 0,-3-1 28,-5-3 1,1 1-240,-5-5 0,0 1 69,-4-5 0,0-3-1138,0-1 487,0 1-1128,5-2 1944,-4-1 0,9-5 0,-4 0 0</inkml:trace>
  <inkml:trace contextRef="#ctx0" brushRef="#br3" timeOffset="47">12620 4180 8060,'-5'-18'0,"4"-2"0,-3 5 0,3 0 582,1 3-311,0 1 1,0 3 70,0 0 124,0 6-196,0-3-62,0 15 1,0 4-33,0 13 0,0 2-131,0 5 1,0 4 97,0 0 1,-5 7-158,-3 0 0,-6 1-90,-1 3 1,-2 2 37,2-1 1,1-1 14,-5-3 0,5-6-216,-1-1 1,2-8 52,2 0 1,3-10 80,1 2 0,4-6-99,-1 2 0,3-9-22,1 1-190,0-2 138,0 3-490,5-6 796,1-1 0,6-5 0,-1 0 0</inkml:trace>
  <inkml:trace contextRef="#ctx0" brushRef="#br3" timeOffset="48">12940 4660 8061,'5'-18'379,"-4"-4"409,3 3-513,2 3 1,-3-1-216,4 6 1,0 0 70,0-1 0,-1 1-142,-6-1 1,0 5 122,0-1 1,-6 5 77,-1 0 1,-8 1-271,-4 2 0,-4 7 81,-4 4 0,3 2-2,-3 6 1,-1 0 19,2 4 1,-3 0-26,6-1 0,-1 3 8,8 1 1,-1-2-150,5 3 1,0-4 48,8-4 0,0 1 62,4-5 1,1 1-125,3-5 1,6-1 84,5-2 1,6-3-7,-2-5 1,2 0 25,2 0 1,1-1 117,3-3 0,-3-3-62,3-4 0,-3-2 15,-1-2 0,-6 6 154,-1-2 1,-4-2-98,0-2 1,-6 0 155,-2 3 0,1 1-92,-1-1 0,0 1 288,-4 0-135,0-1-432,0 1 88,0 4-92,0 2 0,0 7 68,0 1 0,0 4 42,0 4 1,-2 2 33,-2 2 0,3-2-29,-3 2 0,3 1 77,1 0 0,4-1-64,0-4 0,5 1-44,-2-1 0,3-3 41,2-1 0,-1-4-11,1 1 1,0-3 22,4-1 1,-4 0-10,3 0 1,-2 0 18,-1 0 1,-1-5-33,0-3 0,0 2 215,-4-2 1,3 1 2,-2-5 0,1 1 154,-2 0 0,4-1-154,-4 1 1,0-5 61,0 1 0,-3 0-258,4 4 1,-6 3 230,2 0-600,2 6 274,1-3 1,0 10 31,1 2 1,-2 5 55,2 3 1,1 2 111,-5 2 0,3 1-9,-3-5 0,1 5 177,-1-1 1,-3-2-31,3-2 1,-3 2-91,-1-2 1,1 0 35,3-3 1,-3-5 110,3 1 190,-2-6-187,-2 3 388,0-5-530,0-5 1,-4 2-52,0-9 1,-1 2-7,1-9 1,2 4-160,-6-4 1,5 3-59,0-3 0,1 0 102,2-3 0,2-1-299,1 0 1,4 0-211,4 0 1,2 0-441,2 0 0,-2 2 313,2 2 1,-2 2-199,-2 6 1,2 3-911,2 1 1764,-2 4 0,8-2 0,-3 5 0</inkml:trace>
  <inkml:trace contextRef="#ctx0" brushRef="#br3" timeOffset="49">13705 4066 8057,'6'-5'-71,"-1"3"0,-5-4-191,0 2 758,0 3 636,0-4 27,0 5 1,0 6-1081,0 6 0,0 9 156,0 10 0,2 3-1,2 4 1,-3-1-98,3 5 1,-2-4-210,2 4 1,-3-4-156,3 4 195,-3-6 0,-1 4-57,0-6 1,2 2 120,1 2 1,0-3-170,5 3 1,-6-6 14,2-2 0,1-4-21,-1 0 0,1-3 116,-1-4 0,-3 2 99,3-6 0,-3 0 156,-1-3 1,0-1-73,0 0 0,0-3 111,0 0 1,0-5 163,0 5-171,0-5 32,0 2-27,0-5-325,5 0 1,-2-2-25,4-1 0,-3 0 74,4-5 0,-5 6-93,5-2 1,0-1 121,3 1 1,1-1-99,-1 1 0,2 3 23,2-3 1,3 2-134,4-2 0,1 3 65,0-3 0,0 3-154,0 1 0,1-4-197,3 0 1,-7 0 137,3 4 1,-8-1-459,0-3-1,-2 3-2,-2-3 798,-4 3 0,-2-4 0,-5-2 0</inkml:trace>
  <inkml:trace contextRef="#ctx0" brushRef="#br3" timeOffset="50">13682 4100 8069,'0'-11'-801,"0"-1"1,1 2 800,3 2 0,3 0 0,4 4 0,0 0 0,2 0 0,2 0 0,-1-1-100,5 1 1,2 3 227,5-3 1,4-1 89,4 2 0,1-5-74,3 4 1,2-1-234,2 1 0,-4 3 34,-8-3 0,2 4 55,-6 4 0,1-3 0,-4 4 0</inkml:trace>
  <inkml:trace contextRef="#ctx0" brushRef="#br3" timeOffset="51">14379 4386 8274,'0'-8'-554,"0"0"1,0 5-198,0-5 534,0 0 1,0-3 411,0 0 1,0 3 101,0 0-193,0 1 1,0-5 178,0 1 311,0 4-249,0-3 1,-1 9 252,-3-3 227,3-2-81,-5 5-348,6-4-145,0 10 1,0 5 4,0 5 1,0 5-93,0-1 0,0 8 69,0 3 0,0 3-321,0 2 0,2 3 100,2 0 0,-3 0-242,3-4 1,-2 0 132,2 1 1,-3-6-82,3-2 1,-1-3 8,0-1 1,-1-2 117,1-2 1,3-1 0,-3-3 0,1-6-2,-4 2 1,1-3-331,3 0 192,-3 2-238,5-9 1,-5 4-114,3-5-1077,-3 0 1618,4 0 0,0-5 0,1-1 0</inkml:trace>
  <inkml:trace contextRef="#ctx0" brushRef="#br3" timeOffset="52">14390 4374 8163,'0'-18'0,"-4"2"0,1 5 0,-1 3 1013,4 0-310,0 6-446,5-3 1,1 10 10,6 2 1,3 4-31,0 0 1,4 5-27,-4 3 0,6 7 56,-2 0 1,4 2-385,3-1 1,-2 1 98,3 2 1,-3 2-37,-1-5 0,0-1-14,0-3 1,-1-4-43,1 0 1,-1-5 215,-3 2 0,3-4-55,-3 0 1,-2-5 131,2 1 1,-3-6-110,3 2 0,-5-1-74,1 1 0,-6-3 87,-2 3 0,-3-3-699,4-1-356,-6 0-454,3 0-449,-5 0 980,-5 0 890,4 0 0,-14 0 0,2 0 0</inkml:trace>
  <inkml:trace contextRef="#ctx0" brushRef="#br3" timeOffset="53">14824 4340 8302,'0'-18'83,"0"-2"183,0 5 1,0-2-81,0 2 0,2 2-142,1-2 1,-1 6 688,1 1-244,-1 1 1,-1 1-89,3 2 17,-3 2-398,4 2 0,-5 2 85,0 2 1,0 3-43,0 8 0,4 4 32,0 8 0,1 4-37,-1 7 1,-3-2 97,3 6 0,1 0-211,-1 4 0,3-4-59,-3 0 1,1-6 15,-1 2 0,-3-7-138,3-4 1,-2-3 169,2-1 1,-1-6-10,4-2 0,-4-2 37,1-1 0,-2-2-731,2-3 247,-3 4-1151,4-5 1673,-5 0 0,6 4 0,0-3 0</inkml:trace>
  <inkml:trace contextRef="#ctx0" brushRef="#br3" timeOffset="54">15018 4134 8311,'2'-10'0,"2"3"0,2-4-181,5 4 1,-3 0 101,0 0 0,-1 4 439,5 0 0,-1-3-54,0 3 1,2-1 44,2 4 1,3 0-114,5 0 1,0-4-31,0 0 1,5-1-178,2 1 1,-1 3 98,2-3 0,-6-1-169,2 1 1,-3-1 50,-1 1 0,-2 3-23,-2-3 0,1-1 74,-4 2 0,-1-1-11,-4 4 103,1 0-69,-6-5 1,0 3-235,-2-1 266,-2 1-32,3 7 1,-5 3-24,0 7 0,3-1 68,1 5 0,4 4-70,-4 4 0,1 4 144,-1 0 0,-3 2-22,3 1 1,1 4-27,-1 0 0,-1 5-163,-3-1 1,0-1 110,0 1 0,0-2-311,0 2 1,2 1 80,1-5 0,0-1-175,5-6 0,-5-1 74,5-7 0,-4 5 15,3-9 0,-4 4 41,1-8 1,1 0 17,-1-3 0,1-2 225,-1-3 67,-3 4-217,4-10 1,-5 5 368,0-2-231,0-3 337,0 4 2345,0-5-2614,-5 0 1,2 0 37,-4 0 0,3-3-37,-4-1 0,1 0 42,-5 4 0,-4 0-166,-3 0-18,-3 0 1,-5 0 13,1 0-38,-6 0 1,8 0-319,-3 0 0,7 0 167,1 0 0,5 1-433,-1 3 1,6-3 241,1 3 1,4 1-1572,-3-1 717,4 0 1232,-2-4 0,5 0 0,0 0 0</inkml:trace>
  <inkml:trace contextRef="#ctx0" brushRef="#br3" timeOffset="55">10679 4123 8093,'-4'-8'0,"0"1"0,0-1-194,4-3 1,0 3 196,0 0 0,0 1 178,0-5 0,0 5 154,0-1 1,0 4-83,0-3 1,1 0-138,3 0 1,-1-2 35,4 5 0,-3-4-19,4 5 0,-1-5-23,5 4 0,3-1-45,0 1 0,4 3-76,-4-3 1,6 3 74,-2 1 1,2 5-147,2 3 0,-1-1 88,-3 5 1,1-2-99,-5 9 0,-3-1 134,-5 1 0,-4 2-104,1-2 0,-3 2 37,-1-2 0,-1 1-94,-3-5 0,-1 4 109,-3-4 1,-2 1-4,2-5 1,2 1 130,-1-1 1,0-3-39,0-1 171,-4-4-109,5 7 37,0-9 1,-1 4 9,4-5 77,1 0-187,-3 0 4,5 0 1,5 0-131,3 0 0,2 0 111,2 0 1,0 0-121,3 0 0,3 0 108,5 0 0,1 0-430,3 0 0,-3 0 4,3 0 0,0 0 374,0 0 0,5 5 0,-3 2 0</inkml:trace>
  <inkml:trace contextRef="#ctx0" brushRef="#br3" timeOffset="56">16115 4523 8151,'-7'-2'764,"4"-1"-155,1 1 583,2-3-166,0 0-349,0 4-343,5-4 0,2 4-445,4-3 0,1 2-4,-1-1 1,2 1 221,2 2 1,3 0-216,5 0 1,-1-3 75,1-1 1,1 0-171,3 4 1,-3-1 27,3-3 1,-3 3-438,-1-3 0,-2 3 208,-2 1 0,-2 0-68,-6 0 0,1 0-1170,-1 0 1641,-5 0 0,0 0 0,-6 0 0</inkml:trace>
  <inkml:trace contextRef="#ctx0" brushRef="#br3" timeOffset="57">16138 4728 8262,'11'-5'1174,"4"4"-934,1-3 0,0 3 29,-1 1 1,-1-4-90,5 0 0,0 0 55,4 4 0,0 0-635,0 0 0,1-1 239,3-3 1,-3 3-638,2-3 0,-2 3 798,-1 1 0,5-5 0,1-1 0</inkml:trace>
  <inkml:trace contextRef="#ctx0" brushRef="#br3" timeOffset="58">17017 4214 8293,'0'-16'0,"1"7"2241,3-3-861,-3 4-113,5-4-377,-6 6-644,0 1-114,0 15 1,0 3-102,0 9 1,0 8 145,0 4 0,0 0-56,0 4 1,0 2-202,0-2 1,0 4 19,0-4 1,0 2 3,0-6 1,0 6 5,0-10 1,0 5-260,0-9 1,1 0 67,3-7 1,-3 1 57,3-5 0,-2 0-209,2-3-8,-3-1 1,8 1-538,-5-1 1,0-3 399,-4-1 0,0-3 537,0 4 0,0-1 0,0 5 0</inkml:trace>
  <inkml:trace contextRef="#ctx0" brushRef="#br3" timeOffset="59">14733 6019 8247,'1'-10'1616,"3"2"-1236,-3-2 0,4 4-125,-5-6 1,0 4 184,0 1 496,0 4-279,0-7-478,0 9 0,0-5 246,0 2-186,0 3-355,0-5 1,2 6 190,1 0-417,-1 0 267,8 0 1,-4 0-1,6 0 0,-5 4 135,1 0 1,-1 5-126,5-1 1,3 2 71,0 1 0,2 4 45,-2 1 1,3 3 175,5-4 0,-1 9-152,1-1 0,0 2 1,0-2 1,-1 0 22,-3 0 1,2 1-166,-2 2 0,-1-1 95,1 1 1,-5 0-43,1 0 1,-1 0-87,1 4 0,-6-1 125,3 2 1,-5 2-133,1-3 1,1 3 95,-5 1 1,-1-1-1,-3-2 1,0 1 2,0-6 0,0 5-228,0-5 1,-1 5 111,-3-5 0,2 1 16,-6-4 0,4 0 61,-3 0 0,-1-2 3,-3-2 0,3 2 9,1-6 1,0 4-5,0-4 0,-4 0-326,4-3 286,-3-1 0,-1 1-118,4-1 1,-2-3 63,5-1 1,-5-3-103,2 4 0,0-5-2,0 5 1,3-4 17,-4 3 1,5-4-129,-5 1 1,4 1-246,-4-1-432,6-1 609,-3-3 1,5 2 412,0 2 0,0-3 0,0 4 0</inkml:trace>
  <inkml:trace contextRef="#ctx0" brushRef="#br3" timeOffset="60">16400 6464 8030,'0'-11'0,"0"-1"56,0 1 1,0 0 54,0-1 1,4 4 720,0 1-496,0 4 0,-4-3 441,0 2-284,5 3-522,-4-4 0,3 6 88,-8 3 1,-2 2-108,-6 6 0,0 4 66,-4 3 0,-1 3-97,-6 1 1,-4-1 99,1 1 0,-2 0-147,1 0 0,3-1 41,-3-3 1,3 1 72,1-5 1,2 0 69,2-3 1,1-1-36,3 1 0,3-5 70,1 1 1,-1-6-72,5 2 1,0-1 55,0 1-72,4-3-9,-2 4 4,5 0 1,0-2-15,0 4 1,5-4 35,3 0 1,2 3-21,1-3 0,1 1 194,-1-4 0,6 4-110,2 0 1,2 0 135,2-4 1,0 0-90,0 0 0,0 0-184,0 0 0,3 0-5,1 0 0,-4 0-230,-4 0 0,-4 0-109,4 0 1,-9 0-100,2 0-1062,-3 0 1064,-3 0 1,-2 0-773,-8 0 1263,-2 0 0,-11 5 0,-1 1 0</inkml:trace>
  <inkml:trace contextRef="#ctx0" brushRef="#br3" timeOffset="61">15966 6853 8144,'-11'0'11,"5"0"1,1 1 372,5 3 544,0-3-523,0 4 0,5-4 25,2 3 1,3-3-127,2 3 1,0-1 35,4 0 0,-2-1-156,5 2 0,-4-3-114,4-1 0,0 0-39,4 0 0,-4 1-346,0 3 0,0-3-927,4 3 0,-4-3 1242,0-1 0,-5 5 0,2 2 0</inkml:trace>
  <inkml:trace contextRef="#ctx0" brushRef="#br3" timeOffset="62">17108 6030 8417,'0'-11'-852,"2"-1"826,2 1 0,-3 0 680,3-1 0,-3 4 730,-1 1-31,0-1-473,0-3-444,0 5 122,0-5-161,0 10-466,0 6 1,0 4 165,0 10 0,0 1-142,0 7 1,0-2 24,0 6 1,0-6-123,0 2 0,4 0 118,-1-5 1,6 8-113,-1-8 0,-2 0 90,2-3 0,-4-4 58,3 4 1,0-5-540,0 1 1,0-2-34,-4-1-474,-1-1 1,3 0 54,-5 1 979,0-1 0,-5 1 0,-2-1 0</inkml:trace>
  <inkml:trace contextRef="#ctx0" brushRef="#br3" timeOffset="63">16846 6590 9093,'11'0'452,"1"0"0,-1 0-125,0 0 1,5 0 152,-1 0 0,10 0-319,2 0 1,2-4 92,5 0 0,2-1-210,6 1 0,7 2 116,1-6 0,1 4-251,2-3 0,-7 3 30,3-4 0,-6 2-85,3-2 0,-2-2-4,-6 3 1,-3 0-95,-5 0 0,-5 3-185,2-4 1,-8 6-114,-4-2-960,-2 3 686,-7 1 910,-1 5 0,-15 1 0,-2 5 0</inkml:trace>
  <inkml:trace contextRef="#ctx0" brushRef="#br3" timeOffset="64">17234 6955 8261,'0'-6'-896,"0"0"1361,0 2 23,0 3 544,0-10-212,-5 5-391,-1-5 1,-6-1-108,1 1 0,-2 4-178,-2 4 1,1-2 29,-5 1 1,0 0-138,-4 4 0,0 0 93,0 0 1,1 5-99,-1 3 0,5 2-313,3 1 0,-2 1 153,2-1 1,4 4-120,3 0 1,2 5 105,-2-5 0,3 1-41,5-1 0,1-2 108,3 2 1,2-3 57,6-5 1,-1 2 42,1-5 0,4 0 143,3-4 0,-1 0 47,1 0 1,0-1-149,4-3 1,0-4 208,-1-7 1,0 2-21,-3-2 1,1 2 40,-4 2 0,-1-2 85,-4-2-232,1 2 1,-2-3-167,-3 4 0,0 6 193,-3 2-288,-3 3 140,4 1 0,-5 1-182,0 3 0,0 4 36,0 7 0,0 1 66,0 3 0,0 3 90,0-3 1,0 3 5,0 1 0,0 3-118,0 1 0,0-1-129,0-3 0,0 0-96,0 0 1,0 0 83,0 0 0,0-2 8,0-2 1,0 2 67,0-6 0,-4 0-137,0-4 0,1-3 27,3 0 1,0-5-237,0 5-857,0-5 428,0 2 545,0-5 0,0 0 0</inkml:trace>
  <inkml:trace contextRef="#ctx0" brushRef="#br3" timeOffset="65">17463 6818 8022,'0'-18'0,"0"2"574,0 5-273,5-1 0,0 1 100,2-1-215,3 1 0,-3-1 240,4 1 0,-1 3-131,-2 1 0,2 3-157,-2-4 0,-2 6 90,2-2 1,-1 3-183,5 1 1,-5 0 60,1 0 1,0 0-86,3 0 1,0 0-123,1 0 0,-2 5 66,-2 2 0,-3 4-71,-5 0 1,0 4 14,0 1 0,-2 4-49,-1-1 0,-8 1 25,-4-1 0,-5 3 4,1-3 0,1-1 42,-1 1 0,5-4 38,-1 4 0,2-6 25,2-2 1,-1 0-78,1-3 450,5-3-127,1 0 52,5 0 0,1-4-61,3 3 1,2-2 106,5-2 0,6 0 6,2 0 0,2-4-61,2 0 1,4 0-130,0 4 1,-1-4 54,-3 1 0,-4-3-285,0 3 1,-5 1 76,1-1 0,-6 1-1752,-1 2 910,-6 0 840,3 5 0,-15 2 0,-2 4 0</inkml:trace>
  <inkml:trace contextRef="#ctx0" brushRef="#br3" timeOffset="66">18490 6613 8008,'0'-12'357,"0"1"-105,0-1 1,4 1 202,0 0-397,5-1 0,-8 5 183,3-1 1,-2 4-172,2-3 1,-1 3 54,4-4 0,-3 4-182,4-3 1,-4 3-24,3-4 0,-3 2 14,4-2 1,-1-2-78,5 3 1,-1 0 107,1 0 1,3 0-47,0 0 0,0 2 50,-3 5 1,-1-4-91,1 0 0,-1 0 94,0 4 1,0 5-6,-4 3 0,2 2-88,-5 1 1,0 2 83,-4 2 0,0-2-51,0 2 1,0-1 40,0 1 0,1-2 60,3 2 1,-2-6-60,6-1 0,-1-1 139,5 5 1,-1-5-69,1 1 0,3-5 17,0 0 1,2-1 91,-2-2 1,-2 0 71,2 0 0,1 0 34,0 0 0,3-2-39,-4-1 1,5-4 93,-1-4 1,-1-1-44,1 1 0,-5 0-108,1-1 0,-2 1-92,-2-1 1,-4 1-238,-4-1 1,-1 1 103,-2 0 0,0 3-169,0 0 1,-2 6-662,-1-2 1,-4 3 909,-4 1 0,-1 10 0,1 3 0</inkml:trace>
  <inkml:trace contextRef="#ctx0" brushRef="#br3" timeOffset="67">18479 6990 8049,'-11'-12'0,"4"5"11,3-1 0,3 4-18,1-4 1,0 5 1007,0-5-340,0 0-70,0-3-270,0 0-216,5-1 0,2 2 52,4 2 0,0 0-26,1 4 0,3-4 17,0 4 0,2 1 0,-2 3 0,-2-4-86,2 0 1,1 1-211,0 7 0,-1-1-36,-4 4 0,2 1 125,2 3 1,-1 1-52,5-1 1,-4 1 103,4-1 0,-3-1-215,3-2 1,-4 2 34,4-2 1,-4-2 105,4 2 1,-4-6 62,4 2 0,-3-3 116,3-1 1,0 0 89,4 0 0,-4-1-65,0-3 1,-2-2 97,3-6 0,-4 1-100,-5-1 1,1 1 56,-1 0 0,-3-1-127,-1 1 0,-4-1-129,1 1-377,-3 0-223,-6-1 0,-1 6 677,-6 2 0,1-2 0,-1-1 0</inkml:trace>
  <inkml:trace contextRef="#ctx0" brushRef="#br3" timeOffset="68">19804 6339 8080,'-7'-12'-64,"2"1"1,5 3 727,0 1-156,0 4 192,0-2-435,5 5 1,-3 6-30,2 6 0,-3 4-15,-1 7 0,4 1 43,-1 3 0,1 2-242,-4 5 0,0 4 131,0 0 1,0 5-265,0-1 0,4-2-86,0-2 1,0-4-13,-4-4 0,0 2 89,0-5 0,0 0 82,0-5 1,0-4 230,0-3 1,0 2-116,0-2 0,0-4 52,0-3 1,1 0-83,3 3 1,-3-3 177,3-1-438,-3-4-501,-1 7-939,0-9 781,0 4 484,0-5 0,5 5 0,1 2 0</inkml:trace>
  <inkml:trace contextRef="#ctx0" brushRef="#br3" timeOffset="69">20158 7035 8017,'-5'-6'1613,"3"1"-1639,-3 5 901,5 0-1093,0 5 207,0-4 0,0 6-714,0-4-451,0-1 1176,0 3 0,0 0 0,0 1 0</inkml:trace>
  <inkml:trace contextRef="#ctx0" brushRef="#br3" timeOffset="70">20363 6556 8028,'0'-17'0,"2"4"-1,1-2 0,0-1 20,5 0 1,-2 0 213,2 1 1,2 1 26,-3-5 0,4 5 316,0-1-406,-5 2 1,7 1 0,-5 1 1,8-3 20,-5 3 0,3-3-103,-2 6 1,-1 2 76,1-2 0,3 6-49,0-2 0,0 2 67,-3 2 0,-1 0-235,1 0 0,-1 6 56,1 1 1,-1 5-84,0 3 1,-1 3-27,-2 4 1,1 6-36,-5 3 0,0 2-231,-4 1 1,-5 5 140,-3 3 1,-6-2-8,-1-2 0,-6-3 22,2-1 0,-2 1-70,-2-1 0,4-5-8,0-2 1,0-4 251,-4-4 1,4 1 64,0-5 0,5 0 148,-1-3 1,3-1 169,5 1 1,-2-5-159,5 1 0,0-4 350,4 3-338,0-4 1,5 6 51,3-5 0,2-1-47,2-3 1,0 0 72,3 0 1,3 0-59,5 0 0,0 0-16,0 0 0,1 0-186,2 0 0,0 0 93,4 0 0,-4-3-264,0-1 1,2-1 75,-1 1 0,-4 3-127,-4-3 1,-5 1-111,1-1-1305,-2 3 1622,-2-4 0,-5 0 0,-1-1 0</inkml:trace>
  <inkml:trace contextRef="#ctx0" brushRef="#br3" timeOffset="71">20980 6476 8001,'0'-16'0,"0"1"0,0-1 75,0 0 1,1 4 151,3-3 0,-1 3-13,4 4 0,-4-2 26,1 3 1,2-2-143,2 1 1,-2-1 49,2 6 0,-1-5 40,5 4-142,-1-5 0,4 4 99,1-2 0,-1 0-140,-4 3 1,4 3 89,1-3 1,3 3-115,-4 1 0,1 0 56,0 0 0,-4 0-129,4 0 1,-4 1-76,0 3 1,-5-1 154,1 4 1,-4 1-51,3 3 1,-4 5 49,1-1 0,-4 4-138,-4-4 1,-6 4 119,-6-4 1,-3 4-20,4-3 0,-4 3 50,4-4 0,-4 0 6,4-4 1,-1 1 11,5-1 0,0-1 227,-1-2-85,1 2-139,4-3 1,2 0 247,5 1-225,0-6 1,0 5 147,0-4 0,5-1-81,3 2 1,6-2 30,1 2 0,6-2-99,-2 6 1,2-4-12,2 3 1,0 1-45,0 4 1,-1-5 91,1 1 1,-4-1-263,0 5 1,-5-1 51,2 1 1,-4-1-181,0 0 0,-6 2 63,-2 2 1,1-2 30,-1 2 1,-2 2 104,-6-2 1,-3 4 124,-8-4 0,-4 4 61,-8-3 1,2 3-104,-6-4 1,4 0 319,-3-4 1,1 1-88,-2-1 1,0 1-15,4-1 0,-3-3-47,3-1 1,4-4-23,4 1 1,5-3-104,-1-1 0,6 0-279,1 0-1384,6 0 1247,-3 0 0,7-1 396,6-3 0,-1-2 0,10-6 0</inkml:trace>
  <inkml:trace contextRef="#ctx0" brushRef="#br3" timeOffset="72">21951 6281 8166,'1'-10'514,"3"3"1,-3 0-55,3 4 1,-3 1 75,-1-3-298,0 5 0,0 7-63,0 4 1,-3 5-115,-1 7 1,-6 1 141,-2 3-44,1 2 1,-11 6-236,3-1 0,-2 4 66,-2 0 1,-5 5-480,-3-1 0,2-1 338,-1 0 1,3-4-127,-3 1 1,4-3 52,0-5 1,1 2 121,3-6 1,4-3 31,3-4 0,2-5 6,1 1 1,2-2 82,3-1-131,-3-1 33,8 0-128,-3-4-583,5-2 276,0-5 0,5-5 514,3-3 0,2-2 0,1-1 0</inkml:trace>
  <inkml:trace contextRef="#ctx0" brushRef="#br3" timeOffset="73">21688 6327 7962,'-5'-11'191,"4"-1"-269,-4 1 0,6 1-439,3 2 1499,-3 3-369,4 5-495,0 0 1,0 1-21,3 3 0,-2 2-329,-2 6 0,-3-1-47,3 1 278,3 4 0,-6 2 0,4 5 0</inkml:trace>
  <inkml:trace contextRef="#ctx0" brushRef="#br3" timeOffset="74">21825 6921 12800,'7'5'-164,"-2"-4"-1682,-5 4 1204,5-5 642,-4 0 0,9 6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8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8908 8201,'0'-7'-197,"0"-1"1,0 4 120,0-3 353,0 4 1,0-3-1,-1 3 1271,-3-1-1770,3-4 414,-4 6 725,5-3-625,0 5-291,-5 5 1,3-2 59,-1 4 1,1 5-88,2 3 0,0 7 88,0 0 1,2 6-74,1 7 0,0 0 44,5 3 1,-6 2-59,2 1 0,1 4-159,-1-3 0,0-3 140,-4-1 0,0-2-63,0-2 1,3-1 45,1-3 1,0-2-24,-4-5 0,4 0 31,0 0 0,-1-4 4,-3 0 0,4-5-77,0 1 1,0-2-7,-4-2 0,0-3-272,0-1 183,0-4-652,0 2 278,0-5 595,0-5 0,0-1 0,0-6 0</inkml:trace>
  <inkml:trace contextRef="#ctx0" brushRef="#br0" timeOffset="1">1565 9034 8149,'-4'-12'-276,"0"1"1,-4-4 110,5 0 0,-2-1 931,1 5 0,2 3-202,-1 1 0,1 3 469,2-4-567,0 6-327,0-3-176,5 15 1,2-1 185,4 10 0,6 4-180,2 3 1,2 6 39,2-2 1,4 3-63,-1 2 1,6 3-90,-1 0 0,-2 0-239,1-4 1,-3-1 100,3-2 0,-4 0-56,0-4 1,-1-4 298,-3-4 0,1-1-82,0 1 0,-4 1 259,0-5 0,-5 0-85,1-3 1,-2-1 5,-2 1 0,1-1-34,-1 1 0,-3-2 213,0-3 0,-5 2 54,5-5-389,-6 5-469,4-8 197,-6 4-1419,0-5 739,-6 0 1047,0-5 0,-5-1 0,-1-6 0</inkml:trace>
  <inkml:trace contextRef="#ctx0" brushRef="#br0" timeOffset="2">2067 8874 8095,'0'-11'118,"0"3"117,0 0 1,0 5 69,0-5 0,-1 5 197,-3 0 260,3 1-463,-4 2 1,5 7-256,0 4 1,0 7 67,0 9 0,5 2-57,2 5 0,0 7-65,0 4 0,0 2-193,0 6 1,2 0-19,-5 0 0,4 0 52,-5-7 0,3 2-61,-3-6 1,-1-7 61,1 0 1,-1-9 349,-2 1 1,4-8-40,-1-4-126,1 3 1,-4-5-231,0 2 1,0-6-248,0-2 1,0-3 459,0 4 0,5-6 0,2 3 0</inkml:trace>
  <inkml:trace contextRef="#ctx0" brushRef="#br0" timeOffset="3">2604 9182 7418,'-5'-6'1763,"4"1"-918,-4 5-111,5 0 1,5 0-685,2 0 0,0 0 113,0 0 0,1 0-149,3 0 0,2 0 81,2 0 0,-1 0-103,5 0 0,-4 1 7,4 3 1,0-3 57,4 3 0,0-3-152,0-1 1,-1 0 92,-3 0 1,2-3-144,-2-1 0,-2 0 41,-2 4 1,-2-4-230,-2 0 1,0 1 116,1 3 1,-5 0-1123,1 0 144,-5 0 888,2 0 1,-15 5 0,-3 1 0</inkml:trace>
  <inkml:trace contextRef="#ctx0" brushRef="#br0" timeOffset="4">2593 9411 8184,'-7'6'670,"2"-1"-183,5-5 0,5 0-50,3 0 0,2 0 114,1 0 0,2 0-95,2 0 0,3 0-211,5 0 0,0 0-76,0 0 1,1 0 90,2 0 1,-2-1-371,3-3 0,1 2 171,-1-6 0,-1 5-841,-3 0 1,0-2 109,0 1 670,0 0 0,0 4 0,-1 0 0</inkml:trace>
  <inkml:trace contextRef="#ctx0" brushRef="#br0" timeOffset="5">3780 9011 8015,'-6'-5'-1034,"-3"2"775,5-4 1,-1 0 840,1 0 1,2-2 390,-6 5-93,6-5-464,-8 3 0,7-2 181,-5 1 119,6 4-256,-3-2-479,5 5 0,0 6 108,0 6 0,0 4-36,0 7-117,0 5 80,0 1 1,0 11-124,0 2 1,1 2-55,3 2 0,-3 2 133,3-2 1,1 0-571,-1-7-436,0 4 875,1-8 0,-4 0-74,3-9 1,-2-2 141,2-1 0,-3-1 39,3-3 1,-3-3-103,-1-4 1,0-5 19,0 1 0,0-4-286,0 3 1035,0-4-665,0 2 0,2-5-1217,2 0 1267,-3 0 0,4-10 0,-5-3 0</inkml:trace>
  <inkml:trace contextRef="#ctx0" brushRef="#br0" timeOffset="6">3689 9045 8230,'-5'-17'271,"4"0"259,-3 6-256,-3-1 225,6 1 31,-4 4 0,6-1-106,3 4 0,0 5-334,7 7 0,3 3 178,9 4-268,0 8 187,0 6 1,5 9-409,2 0 1,-1 4 223,2-4 0,-4 0-428,3-3 1,-3-1 239,3 0 0,-5-5-15,2-2 1,-3-4 21,-1-4 0,-1 3 90,-3-3 0,1-3 71,-5-1 0,4-2 147,-4-2 1,1-3 16,-5 0 0,-3-2-147,-1 2 0,-3 0-204,4-4 0,-6 1-30,2-1-1251,-3-3 410,-1 10 1075,0-10 0,0 4 0,0-5 0</inkml:trace>
  <inkml:trace contextRef="#ctx0" brushRef="#br0" timeOffset="7">4283 8885 8017,'-7'-17'210,"2"-5"0,4 11 191,-3-1-283,3 1 744,-4 4-538,5 1 0,0 2-295,0 8 0,0 4 133,0 7 0,0 4-37,0 8 1,0 3 59,0 8 0,4 4-274,0 8 0,3-3 5,-3 2 1,4-2-71,-5-1 1,1-1-250,-4 1 0,4-5 183,0-3 0,0-4 86,-4-4 0,0-2 75,0-5 0,3-4 182,1 0 1,0-5-138,-4 1 1,0-2 0,0-1 1,4-5-129,0 1 1,0-4-196,-4 3 1,0-3-440,0 4 302,0-6 473,0 3 0,5-5 0,1 0 0</inkml:trace>
  <inkml:trace contextRef="#ctx0" brushRef="#br0" timeOffset="8">4568 9422 8237,'0'-6'749,"0"1"1,0 6-601,0 3 1,0-2-2,0 6 0,0 3 19,0 5 1,0 5 152,0 2 0,0 0-175,0 4-36,0 2 1,0-5-197,0 3 0,0-1 82,0-3 0,0 2-78,0-6 1,0-2 54,0-2 1,0-2-49,0-2 1,0-3 31,0-1 0,0-3-420,0 4 0,2-6-1430,1 2 1894,-1 3 0,3-6 0,-5 4 0</inkml:trace>
  <inkml:trace contextRef="#ctx0" brushRef="#br0" timeOffset="9">5379 9057 8101,'-6'0'-57,"1"0"665,5 0-296,0 5 0,-4 1 68,0 6 0,0 4-143,4 3 0,0 3-123,0 1 0,0 4 152,0 4 0,0-2-273,0 2 1,0-2-24,0 1 0,0 2-24,0-5 0,0-5 72,0-3 1,0-1-121,0 1 1,0-2 69,0-6 0,0-3-23,0-1 1,2-4-838,1 1 375,-1 2-976,3-5 1493,-5 4 0,0-5 0,0 0 0</inkml:trace>
  <inkml:trace contextRef="#ctx0" brushRef="#br0" timeOffset="10">5048 9377 8101,'0'-12'554,"1"4"-318,3 1 1,-1 4 0,4 0 0,-3 1 14,4 2 1,1 0 202,6 0 1,0 0-77,8 0 0,-2 2-131,10 1 0,-2-1-110,2 1 0,2-1-135,-3-2 1,-1 0-307,2 0 0,-6-2 259,2-1 1,-3 1-760,-1-1 1,-1-3 411,1 3 1,-1-1-600,-3 4 991,-3 0 0,1 0 0,1 0 0</inkml:trace>
  <inkml:trace contextRef="#ctx0" brushRef="#br0" timeOffset="11">5870 9594 7832,'7'0'1746,"-2"0"-853,0 0-31,-4 0-438,4 0-250,-5 0-581,0 5 243,0-4 72,0 4 0,1-5-280,3 0-1523,-2 0 960,3 0 935,0 0 0,-4 0 0,4 0 0</inkml:trace>
  <inkml:trace contextRef="#ctx0" brushRef="#br0" timeOffset="12">6213 9605 7906,'6'0'-208,"1"0"775,-4 0-347,-1 0 1,4 0 198,-2 0-495,-3 0 1,5 0 129,-2 0-326,-2 0 190,3 0 82,-5 0 0,5 5 0,1 1 0</inkml:trace>
  <inkml:trace contextRef="#ctx0" brushRef="#br0" timeOffset="13">6498 9594 7938,'12'-6'652,"-4"5"-123,-1-3-152,-4 3 1,3 1 75,-2 0-345,-3 0-747,9 0 507,-8 0-1494,8 5 1626,-9-4 0,9 10 0,-4-5 0</inkml:trace>
  <inkml:trace contextRef="#ctx0" brushRef="#br0" timeOffset="14">7344 9228 7974,'0'-11'279,"0"-1"641,-5 1-203,3-1 190,-3 1-557,5 5-123,0 1 0,0 6-163,0 3 0,0 3 138,0 8 0,0 3-209,0 5 1,1 8 56,3-1 0,-2 6 79,1-6 0,0-1-258,1 2 0,-2-6-302,6 2 1,-6-5-38,2-2 0,1 0 229,-1-5 0,0 0-98,-4-3 1,4-5 67,-1 1 1,1-4 268,-4 3 0,-5-4 0,-1 2 0</inkml:trace>
  <inkml:trace contextRef="#ctx0" brushRef="#br0" timeOffset="15">7115 9456 8006,'5'-17'143,"2"5"558,4 8 0,0-1-204,1 2 1,1-1-24,2 4 0,3 0-229,4 0 0,3-4-47,1 0 1,3-3-988,6 3 586,-1-5 0,1 6-1973,3-4 2046,-2 4 1,-2-7 0,-6 4 0</inkml:trace>
  <inkml:trace contextRef="#ctx0" brushRef="#br0" timeOffset="16">8086 8943 8039,'-1'-13'0,"-3"-2"0,1 2 265,-4-2 1,4 2 21,-1 2 1,2 0 396,-2 4-109,3-3 178,-4 3-517,5 1 237,0 1-333,0 5 1,0 9 54,0 2 1,0 10-124,0 1 1,5 6 67,2 7 0,2 3-173,-1 0 0,2 5-215,-2-1 0,2 2 147,1 2 0,1-1-341,-1 1 0,-5-4 198,-2 0 0,1-5-90,-1 1 1,0-8 79,-4-3 0,4-3 112,0-1 0,-1-4-90,-3 0 0,0-5-204,0 1-264,0-2-495,0-2 1195,0 1 0,0-6 0,0-1 0</inkml:trace>
  <inkml:trace contextRef="#ctx0" brushRef="#br0" timeOffset="17">8052 9068 8181,'-5'-18'0,"3"2"168,-1 4 1,1 1 856,2 0-615,0-1 1,2 5 91,1-1 0,0 5-266,5 0 1,3 8-34,4 6 0,7 6-59,1 5-88,-1 1 1,8 9 111,-4 2 1,0 7-123,4-3 0,-3 1-472,3-1 1,1-3 107,3-1 0,-4-1-1,1-6 1,-5-5 98,5-3 1,-6-3 289,2 3 1,-3-5-70,-1 1 1,-4-2 90,0-2 0,-4-1-142,4-2 35,-5 2 138,-2-9 1,-2 8-485,-3-5 300,-2 5-1238,1-8 499,-6 4 800,0-5 0,0 0 0</inkml:trace>
  <inkml:trace contextRef="#ctx0" brushRef="#br0" timeOffset="18">8657 8931 7974,'-4'-21'286,"0"2"0,1 2 209,3 6-27,0-1 988,0 6-953,0-4 1,0 10-434,0 0 0,0 6 44,0 9 0,3 9 46,1 11 1,5 5 57,-1 10 0,-3 0-417,-1 4 1,1 0 27,-2-4 0,1 3-148,-4-3 1,2-2-115,1-6 1,-1-4 215,1-8 0,3-2 102,-3-5 1,1-1 25,-4-3 1,4-3-110,0-4 1,0-1 64,-4 0 1,0-3 2,0 0 1,1-2 194,3 2 1,-3 2 0,4-4 0</inkml:trace>
  <inkml:trace contextRef="#ctx0" brushRef="#br0" timeOffset="19">9194 9582 7934,'0'-11'-238,"0"-1"0,0 5 5,0-1 223,-5 0 1,3-3 744,-1 0 1,1 3 190,2 0-588,0 1 1,-3-5-87,-1 1 1,0 3-33,4 1 0,-4-1-56,0-3 1,-3 3 343,3 0-407,-5 1 1,3-3 85,-6 2 1,1 2-266,-1 2 0,-4 3-88,-3-3 1,1 6-36,-1 2 1,0 6 64,-4 2 1,5-1 33,3 4 1,0 2-132,4-2 1,-2 5 52,9-1 0,0 3-111,4 1 0,0-4 57,0 0 0,7-1-20,4 1 1,2-3 104,6-4 0,-1-6 39,1-2 0,2-3 197,-2-1 1,-1 0-71,1 0 1,-5-1 86,1-3 1,-1 1-34,1-4 0,-6 0 244,3 0 1,-7-3-114,2 2 0,-4 2 148,1-2 1,-3 4 146,-1-3-260,0 4-396,0-2 43,0 5 1,0 6 108,0 6 1,0 1-9,0 6 0,0 0 7,0 3 1,1 3 75,3 1 1,-1 0-95,4 4 0,-3-3 9,4 3 1,-5-1-163,5 2 0,-5-3 66,0-5 1,-1-2-96,-2-2 1,3-2-117,1-6 26,0 1 0,-4-5-254,0 1-822,0-6 1374,5 3 0,1-10 0,6-1 0</inkml:trace>
  <inkml:trace contextRef="#ctx0" brushRef="#br0" timeOffset="20">9559 9536 7958,'0'-16'278,"0"3"-278,0-2 0,2 2 236,1 2 1,-1-1 20,1 1 0,-1 3 156,-2 1 1,0-1-230,0-3 0,-5 1-1,-3 2 0,0-1-151,-3 5 1,2 1 72,-6 3 1,-3 0-178,-1 0 1,-3 5 89,0 2 0,-1 3-159,0 2 0,1-1-2,3 1 1,3 0 105,4 4 0,2-2-36,3 5 1,2-4-64,5 4 0,0-5-88,0 1 1,6-2 45,5-2 1,1-1-41,3-2 1,1 1 64,0-5 0,3-1 188,-4-3 0,1 0-43,0 0 1,-4-3 74,4-1 0,-4-4 2,0 4 1,-5-3 228,1 3 0,-4-4 451,3 4-257,-4 1-456,2 3 1,-4 0 105,3 0 0,-1 5-89,4 2 0,-4 5 21,1 3 1,1 3-5,-2 5 0,1-1-41,-4 1 1,0 0 24,0 0 1,0 4-160,0-1 0,0 1 92,0-4 1,0-2-383,0-2 0,0 2 177,0-6 1,0 0-819,0-3-16,0-6-192,5-1 1244,2-5 0,4 5 0,1 1 0</inkml:trace>
  <inkml:trace contextRef="#ctx0" brushRef="#br0" timeOffset="21">9845 9559 7909,'0'-11'0,"0"-1"400,0 1 1,0 0-42,0-1 1,0 1-37,0-1 1,0 5 138,0-1-96,0 0 1,-1 2-187,-3 2 0,1 3-202,-4 1 1,-1 1-94,-3 3 1,-1 4 176,1 7 0,3-1-252,0 5 1,5 0 62,-5 4 0,5-4-18,0 0 0,1-1 7,2 1 0,2 1-136,1-5 0,4 0 27,4-3 0,1-4 120,-1-1 0,1-4 118,-1 0 0,0-1-85,1-2 1,3-4 139,0 0 0,0-5-68,-3 2 1,-1-4 234,1 0 0,-2-4-71,-3 0 0,2-1 38,-5 5 0,1-4-121,-1-1 1,-3 0-24,3 1 1,-6-2-728,-2-2 1,-5 3 357,1 4 1,-2 2 332,-1 3 0,-11-4 0,-2 5 0</inkml:trace>
  <inkml:trace contextRef="#ctx0" brushRef="#br0" timeOffset="22">9753 9799 8039,'0'6'1066,"0"0"-8,0-6 1,0 5-963,0 2 1,0 0 120,0 0 1,0 1-179,0 3 1,0 4-55,0 1 0,0 0-147,0-1 1,0-1 49,0 5 0,0-3-191,0 3 0,0-5 52,0 1 1,2-2 64,1-2 1,0-3 23,5-1 0,-1-4 56,5 1 0,0-3 139,4-1 0,-2-5-100,5-3 1,-4-2 179,4-1 1,-4-2 62,4-2 1,-1 1 167,1-5 0,-1 3-24,-3-3 0,-4 0-98,1-4 0,-2 1 25,-6-1 0,0 0-54,-4 0 0,-2 2-275,-2 1 0,-3 4-110,-8 5 0,-7 0-174,-5 4 0,-4 2-221,0 5 0,-3 5-1406,-4 2 1993,7 4 0,3 0 0,12 0 0</inkml:trace>
  <inkml:trace contextRef="#ctx0" brushRef="#br0" timeOffset="23">15372 5847 8085,'0'-7'0,"0"-1"0,-1 6 0,-3-2 0,3-2 0,-4 4 0,5-3 1196,0 5 1,0 5-552,0 3 1,0 7-317,0 4 0,0 3-98,0 1 0,0 5-191,0 2 0,0-1 92,0 2 0,0 0-237,0 7 0,4-5 67,0 5 0,3-5-24,-3 6 1,5 0 50,-1-1 1,-2 0-444,2-4 1,-5-3 62,5-1 1,-5-1-96,0 2 1,0-3 128,1-5 1,-3-4 108,3 0 1,-3-5-43,-1 1 0,0-2-120,0-2-388,0 0 195,0-4 603,5 3 0,1-9 0,6 4 0</inkml:trace>
  <inkml:trace contextRef="#ctx0" brushRef="#br0" timeOffset="24">15715 6007 8052,'5'-11'0,"-4"0"0,3-1 0,-2 1 526,-2-1 71,0 6 311,0-4-330,0 9-343,0-10 11,0 10 0,3-3-264,1 8 0,0 8 46,-4 7 0,4 2 11,0 2 1,3 5 48,-3 2 1,4 5-80,-5 3 0,5-3-95,-4 3 1,3-2 66,-3-2 1,4 0-155,-4 1 1,3-2 77,-3-3 1,1 2-88,-1-6 1,-3-3 16,3-4 0,1-5 60,-1 1-39,0 3 0,-4-5 65,0 2 1,0-2-429,0-2 1,0-3 181,0-1 1,0-3 324,0 4 0,-5 0 0,-2 3 0</inkml:trace>
  <inkml:trace contextRef="#ctx0" brushRef="#br0" timeOffset="25">15372 6498 8052,'0'-11'442,"0"3"171,0 1 1,6 0 212,1 0-553,3-3 1,6 8 152,-1-1 0,5 0-120,-1-1 1,8 3-339,3-3 0,3-1-248,1 1 1,1-1-392,-1 1 0,4 2-1504,0-6 2022,0 6 1,-4-8 0,1 3 0</inkml:trace>
  <inkml:trace contextRef="#ctx0" brushRef="#br0" timeOffset="26">16252 5939 8001,'-5'-6'-201,"4"0"395,-5 1 1,5 4 692,-3-3-112,3 3-332,-4 1 186,5 0 1,0 5-354,0 3 1,0 7-15,0 4 0,0 8-118,0 3 1,0 3 110,0 1 0,0 4-419,0 0 1,4 4 175,0-4 1,1 4-419,-1-4 1,2-1 219,5-6 0,-3 0-71,0-4 0,-1 0 115,5-5 0,-5 0 72,1-3 0,-6-1-69,2-3 1,1-2-84,-1 2-48,0-2 1,-4-2 93,0 1 0,0-5-1344,0 1 1520,0-6 0,0 8 0,0-3 0</inkml:trace>
  <inkml:trace contextRef="#ctx0" brushRef="#br0" timeOffset="27">16640 6042 8038,'0'-18'0,"0"1"368,0 6 1,0 0 461,0-1-245,0 1 107,0-1 304,0 6-996,5 1 0,-3 10 76,1 3 0,-1 12 111,-2 6 1,0 11 42,0 5 1,3 4-262,1 3 1,4-4-29,-4 4 0,5-4-375,-2 4 0,-1-7 92,2-4 0,-4-4-79,4-3 0,-5-3 389,5-5 1,-4-2-60,3-2 1,-3-2-23,4-6 0,-6 1 25,2-1 0,-1-1-570,0-2 147,-1 2 1,3-8 510,-5 6 0,-5-5 0,-2 2 0</inkml:trace>
  <inkml:trace contextRef="#ctx0" brushRef="#br0" timeOffset="28">16172 6510 8038,'11'-5'1011,"5"0"-865,-1-3 0,1 3 5,0 5 1,3 0 398,7 0-273,3-5 0,11 2-628,2-4 1,3 0 43,5 0 0,-1-3 307,8 2 0,-2-2 0,7-1 0</inkml:trace>
  <inkml:trace contextRef="#ctx0" brushRef="#br0" timeOffset="29">17108 6064 8225,'0'-11'-293,"-3"0"332,-1-1 0,0 5 261,4-1 0,0 0-46,0-3 1,0 0 195,0-1 0,0 4 174,0 1 126,0 4-150,0-7-470,0 9 1,0-3-18,0 8 1,1 7 100,3 8 1,-1 8-196,4 3 1,-3 5 114,4 3 0,-5 1-136,5 3 0,0 1 77,3-5 1,-3 4-296,-1-4 1,-3-4-74,4-3 1,-4-2-64,3 2 0,-4-5 2,1-7 1,-3 2 84,-1-6 0,0 0-78,0-4 1,0 1-245,0-1-93,0 1 206,0-1 0,0-3 478,0-1 0,-5-4 0,-2 2 0</inkml:trace>
  <inkml:trace contextRef="#ctx0" brushRef="#br0" timeOffset="30">17520 5996 7996,'0'-17'-240,"-4"5"203,0-3 0,0 2 1435,4 1-435,0 1 316,0 0-320,0 4-1074,0 2 101,0 20 0,5 2 203,3 17 1,-2 4-30,2 12 0,-1-2-144,5 5 1,-5-5-448,1 2 1,-5-3 218,0-1 1,3-6-201,-3-2 1,2-3 124,-1-5 1,-3-2 110,3-5 0,-1-4 20,1 0 0,-3-5-35,3 1 1,-3-6-135,-1-2 0,0-3-783,0 4 1108,0-6 0,0 9 0,0-5 0</inkml:trace>
  <inkml:trace contextRef="#ctx0" brushRef="#br0" timeOffset="31">17063 6487 8040,'7'-8'979,"1"1"-558,0 4 0,7-3 273,0 2 0,7 3-262,0-3 0,3 3-91,5 1 0,-1-4-96,2 0 1,5-1-505,-1 1 1,2 3-290,-3-3 1,0 2 547,0-2 0,6 3 0,0-4 0</inkml:trace>
  <inkml:trace contextRef="#ctx0" brushRef="#br0" timeOffset="32">18079 5950 8033,'-1'-10'-1107,"-3"3"2226,3-4-666,-4 5 0,4-2 671,-3 1-351,2 4-401,-3-2-189,5 5 1,0 7-150,0 4 0,0 7 72,0 8 1,2 5 156,1 7 1,0 2-458,5 6 0,-6-1 129,2-4 0,1 4-365,-1-3 0,3-3 183,-3-1 1,4-7-127,-4-5 1,-1-2 146,-3-1 1,4-1-21,0-3 1,0-3 24,-4-4 0,4-1-217,0 1-451,-1-1 889,-3 0 0,5 1 0,2-1 0</inkml:trace>
  <inkml:trace contextRef="#ctx0" brushRef="#br0" timeOffset="33">18388 5950 7980,'0'-24'-61,"0"3"-44,0 9 0,0 1 618,0-1 865,0 6-373,0-4-627,0 9 0,1-3-306,3 8 1,-3 7-15,3 8 1,1 8-92,-1 3 1,3 12 123,-3 4 0,1 6-111,-1-3 0,-3 6-88,3-2 1,-1-6-356,0-1 0,0-4 62,5-1 1,-5-2-124,5-9 0,-2-2 130,2-5 0,2-2 94,-2-2 0,-2-2-97,2-6 0,-2 1-159,2-1 556,2-5 0,-9 5 0,4-5 0</inkml:trace>
  <inkml:trace contextRef="#ctx0" brushRef="#br0" timeOffset="34">17999 6510 7911,'12'-12'1579,"-1"1"-1034,1 0 1,8 3-260,3 0 0,3 5-67,1-5 0,0 4-304,7-3 0,1 0-137,7 0 0,3-2-183,-3 5 1,-2 0 404,2 4 0,-5-5 0,2-1 0</inkml:trace>
  <inkml:trace contextRef="#ctx0" brushRef="#br0" timeOffset="35">18833 5905 8187,'0'-12'0,"-1"2"715,-3 2-139,3-2 0,-4 9 5,5-9-90,0 9-327,0 6 0,0 9 112,0 12 0,5 5-183,2 7 1,0 4 100,0 7 1,-3-1-526,4 6 0,-6-9 23,2 5 1,1-10-218,-1 6 0,3-12 225,-3 1 0,1-7 75,-1 2 1,-1-8 348,4 0 1,-3-6-108,4-1 0,-6-2-15,2-2-59,2 0 1,-4 1-898,2-1 1005,-3-4 1,4 3 0,1-4-1</inkml:trace>
  <inkml:trace contextRef="#ctx0" brushRef="#br0" timeOffset="36">19187 5939 7979,'0'-17'4,"1"5"634,3-4-300,-3 9 1,6-2 61,-3 5 0,-2 0-172,6 4 1,-6 3 114,2 4 1,1 4-104,-1 11 1,5 5-150,-2 11 1,0 7 104,0 4 0,-4 3-325,1-6 0,-3 6-72,-1-6 0,0 0 17,0-4 1,0 0-431,0-8 1,0 2 285,0-9 1,4-4-25,0-4 0,1-5 70,-2 1 1,-1-3-34,2 0 0,1-5-213,-2 1 588,1-5 0,-4 7 0,0-4 0</inkml:trace>
  <inkml:trace contextRef="#ctx0" brushRef="#br0" timeOffset="37">18764 6441 7924,'12'-12'0,"-1"-4"674,1 9 1,3 2-185,0 1 1,7-1-37,1 1 0,1 0-160,6 4 1,4-4-31,5 1 1,2-5-338,-3 4 0,6-3 117,-3 3 1,3 0-1758,-2 4 1552,-3-5 1,-5 4-1,0-4 1</inkml:trace>
  <inkml:trace contextRef="#ctx0" brushRef="#br0" timeOffset="38">20146 6350 8360,'7'0'-273,"-1"0"481,-2 0 0,-2 0-496,6 0 1,0 0 99,3 0 1,1 0-778,-1 0 965,0 0 0,6 0 0,1 0 0</inkml:trace>
  <inkml:trace contextRef="#ctx0" brushRef="#br0" timeOffset="39">20717 6316 8025,'7'-2'1300,"-3"-1"-1046,-3 1-469,-1-3-2009,0 5 1454,5 5 770,1-3 0,6 8 0,-1-4 0</inkml:trace>
  <inkml:trace contextRef="#ctx0" brushRef="#br0" timeOffset="40">21140 6327 8048,'8'0'649,"-1"0"0,-3-4-404,4 1 0,-5-1 218,5 4-177,0 0-28,3 0 0,1 0-152,-1 0-469,-5 0-241,4 5 0,-8-3 604,2 6 0,-3-5 0,-1 2 0</inkml:trace>
  <inkml:trace contextRef="#ctx0" brushRef="#br0" timeOffset="41">22933 5722 7991,'0'-12'0,"0"5"0,0-1 599,0 1 465,0-5-258,0 6-688,0 1 1,0 15 121,0 5 0,0 7-103,0 4 1,5 0 102,3 4 0,-3 4-205,-1 5 0,1 4-34,-1-1 1,3-2-155,-3 2 1,4-5 27,-5 1 0,2-6-131,-1-2 1,-2-5 35,1 2 0,-1-3 75,-2-1 0,3-4-25,1 0 1,0-5 78,-4 1 1,0-2-249,0-2 1,0 1-505,0-1-225,0 1 1068,0-1 0,0 6 0,0 0 0</inkml:trace>
  <inkml:trace contextRef="#ctx0" brushRef="#br0" timeOffset="42">23344 5768 7991,'0'-18'0,"0"1"298,0 6 1,0-1-95,0 1 1,4 3 578,0 1 106,0 4-362,-4-2 1,1 5-535,3 0 1,-3 7 59,3 4 1,2 7-23,2 8 0,-2 5 96,2 7 1,-4 2-243,3 6 1,-4 0 81,1 0 0,-3-2-275,-1-2 1,4 2 83,-1-2 1,1-4 4,-4-4 1,4-1 60,0-6 0,1 0 16,-1-4 0,-3-4 169,3 0 1,-2-5-125,2 1 0,-3-2-114,3-2 1,1 0 47,-1 1-519,0-1 1,-4 1 681,0-1 0,0 0 0,0 1 0</inkml:trace>
  <inkml:trace contextRef="#ctx0" brushRef="#br0" timeOffset="43">22922 6293 7991,'5'-10'440,"2"2"0,4-1-486,0 5 0,2-3 109,2 3 0,-1-1 150,5 1 0,0 3 12,4-3 1,3-1-411,1 1 1,0-3 185,-4 3 0,-1 0-1063,1 4 1062,0 0 0,5-5 0,1-1 0</inkml:trace>
  <inkml:trace contextRef="#ctx0" brushRef="#br0" timeOffset="44">23790 5756 7991,'0'-6'854,"0"1"-444,0 5 1,0 6-207,0 5 0,0 6 5,0 6 1,0 1 49,0 3-107,0 2 0,0 5-58,0 0 0,0 1-163,0-1 0,0 0-289,0 0 0,0 4 219,0 0 0,1-3-21,3-5 0,-3-4 70,3 0 0,1-2 350,-1-1 0,3-1-82,-3-3 0,1 1-36,-1-5 0,-3 1-218,3-5 0,-3 0 156,-1 1 1,4-1-584,0 1 1,0-5 261,-4 1 0,0-4-1429,0 3 1670,0-4 0,0 7 0,0-4 0</inkml:trace>
  <inkml:trace contextRef="#ctx0" brushRef="#br0" timeOffset="45">24098 5847 7991,'5'-17'0,"-4"0"230,3 6 0,-3-1 385,-1 1 0,2 3 362,2 1-205,-3 4-466,4-2 0,-5 8-81,0 4 1,0 6-181,0 10 1,0 5-42,0 2 0,4 4-20,-1 5 0,1-3-20,-4 6 1,0-4-349,0 4 1,2-4-111,1 4 0,-1-5 228,1 1 1,3-4 20,-3-3 1,1 0 79,-4-4 0,1-4 141,3-4 1,-3-5-20,3 1 1,-2-2 89,-2-2-298,0 1 0,0-1-179,0 0 0,-2-4 430,-2-3 0,-2 2 0,-5 0 0</inkml:trace>
  <inkml:trace contextRef="#ctx0" brushRef="#br0" timeOffset="46">23618 6281 7991,'5'-6'0,"-2"-3"870,5 5-316,-1-4-301,10 6 0,0-7 358,6 6 0,1-1-193,3 4 1,2-4 35,6 0 0,3-1-169,0 1 0,4 3-230,-4-3 0,2 3-227,-6 1 1,2-1-414,-9-3 0,-1 3 585,-3-3 0,-5-3 0,-2 1 0</inkml:trace>
  <inkml:trace contextRef="#ctx0" brushRef="#br1" timeOffset="47">15224 6830 8397,'-11'-7'-253,"-1"2"673,6 5 1,-1-4 0,4 1-11,1-1-216,-3 4 4,0 0 1,4 1-17,-3 3 185,3-3-208,1 9 1,0-3-28,0 4 1,0 1 16,0-1 1,4 0-165,0 1 1,3 0 96,-3 4 1,1-4-191,-1 4 0,-3 0 133,3-1 0,-3 1-135,-1-5 1,1 0 33,3 1 1,-2-1 4,1 1-35,-1-1 11,-2 1 257,5-6-168,-4-1 171,4-5 0,-4 0-9,3 0 38,-3 0 0,6 0 81,-3 0-182,-3 0 0,5 0-47,-2 0 1,-3-1 13,3-3 0,-1 3-146,0-3 0,4 3 91,4 1 0,1 0-110,-1 0 0,0-2 66,1-2 1,3 3-84,0-3 0,6 3 58,-2 1 1,-2 0 46,2 0 1,0 0-2,4 0 1,0-4 2,0 0 0,0-1 47,0 2 0,3 0-52,1-5 1,5 6 36,-2-2 1,-1-1-24,2 1 1,-1 0-158,4 4 0,-3-1 95,-1-3 0,-3 3-116,3-3 1,-3 3 50,4 1 1,-5 0-39,5 0 0,-5 0 13,5 0 0,-2 0 63,1 0 0,3 0 30,-2 0 1,2 0-41,1 0 1,-1 0 209,-2 0 1,2-4-72,-3 0 0,-1 1 68,2 3 0,-6 0-80,2 0 1,-2-4 16,2 0 0,-3 0-17,3 4 1,-3 0-9,-2 0 1,1 0-146,0 0 1,0 0 69,0 0 0,0 0-121,0 0 0,-1 0 91,1 0 1,4 0 41,-1 0 1,5 0 32,-4 0 1,3 0 88,-3 0 1,-1 0 76,-3 0 0,0 0-101,0 0 1,-2 0 99,-2 0 1,2 0-103,-6 0 0,5 0 114,-1 0 1,-1-1-147,1-3 0,0 3-8,4-3 1,-1 3-27,-3 1 0,2-4-15,-2 0 1,3 0 173,1 4 0,-2-1-116,-2-3 0,2 3 68,-6-3 1,4 3-61,-4 1 1,2-1-27,-2-3 1,-3 3-14,4-3 0,-4 2-8,0 2 1,-1 0 1,1 0 0,-1 0-13,0 0 1,1 0-31,-1 0 0,1 0 44,-1 0-8,1-5 1,-1 4 11,0-3 0,-3 3 4,0 1-2,-6 0-114,8 0 94,-8 0-12,3 0 54,-5 0-42,5 0 251,-4 0-148,4 0 748,-5 0-666,5 0 86,-4 0 2,5 0 269,-6 0-284,0-5 0,0 2-134,0-4 0,0 3 258,0-4 0,0 5-9,0-5 0,0 0-2,0-3 0,0 0-54,0-1 1,0 1 17,0-1 1,0 0-486,0-4 0,0 4 168,0-4 1,0 2-450,0-1 1,0 3 218,0-4 1,0 4-947,0 0 699,-6 1 0,4 1-61,-6 2 0,5-1-337,-5 5 321,0 1 1,-3 4-320,-1 3 1,5 2 880,-1 5 0,1 1 0,-5-1 0</inkml:trace>
  <inkml:trace contextRef="#ctx0" brushRef="#br1" timeOffset="48">15978 7389 8166,'0'-7'46,"0"-1"530,0 6-88,0-9 82,0 10-94,0-4-617,0 5 83,0 5 1,0 1 75,0 6 1,0 1 95,0 2 0,4 3-47,-1 4 0,1 1 29,-4 0 1,1 1-144,3 3 1,-2-2 135,1 6 1,2-6-106,-1 2 0,1-1 21,-1-3 1,-1 6-175,4-6 0,-3-1 25,4-3 0,-6-1 85,2 1 1,-3 1-32,-1-5 53,5 0 1,-3-3 116,1-1-108,-1-4 0,-1-2-296,3-5 158,-3 5-292,4-4-138,-5 4 1,0-6-19,0-3 614,0 3 0,-5-9 0,-1 3 0</inkml:trace>
  <inkml:trace contextRef="#ctx0" brushRef="#br1" timeOffset="49">15955 7401 10773,'11'5'429,"1"2"0,0 5-324,4 3 0,-1 0 89,8 8 1,-3-5-140,7 9 1,-2-5 98,2 9 1,-3-5-253,3 5 1,-3-7-45,-2-1 0,1 0-56,0-4 0,-1 1 49,-3-1 0,1 1 110,-5-4 1,1-1 15,-5-4 0,0-1-13,1-2 0,-2 2-34,-2-2 35,2 2-266,-9 1 148,9-4-266,-9 3-441,4-9 544,-5 4 1,-1-5-335,-3 0-7,3 0-345,-9 0 1002,4-5 0,-6-1 0,1-6 0</inkml:trace>
  <inkml:trace contextRef="#ctx0" brushRef="#br1" timeOffset="50">16412 7355 8087,'0'-11'477,"0"-1"0,0 5 251,0-1-151,0 5-216,0-2 5,0 5 0,0 5-239,0 3 1,0 7 45,0 4 0,0 7-87,0 0 0,0 6 35,0-1 1,0 2-166,0 1 1,0 0 34,0 0 1,0-1-288,0-2 0,1 0 171,3-4 1,-3 0-84,3-4 1,1-2 103,-1-2 0,1-1 47,-1-3 0,-2-2 70,6 2 0,-6-6-77,2-1 1,1-5 94,-1 5 1,0-4-76,-4 3-242,0-4 1,1 2-538,3-5-375,-3 0 759,4 0 439,-5 0 0,-5 0 0,-1 0 0</inkml:trace>
  <inkml:trace contextRef="#ctx0" brushRef="#br1" timeOffset="51">16595 7698 7954,'-6'-7'109,"5"-3"187,-3 3 148,3 1-180,1 1 402,0 5-447,0 5 1,0 2-173,0 4 0,0 2 99,0 2 1,4-1 15,0 5 1,0 0-149,-4 4 0,0 0 107,0 0 0,3-4-158,1 0 1,0-5 89,-4 1 0,1-2-31,3-2 0,-3 1 51,3-1 1,1-3 64,-1-1-23,0-4-33,-4 7-39,5-9-144,-4 4-484,4-5-80,-5 0 1,-5 5 0,-1 2 0</inkml:trace>
  <inkml:trace contextRef="#ctx0" brushRef="#br1" timeOffset="52">15966 5608 8090,'-6'0'-130,"1"0"1,4 3 268,-3 1 1,3 5 37,-3-1 0,3 6 8,1 1 0,0 4-62,0-4 0,0 4-96,0-4 1,0 5 47,0-5 1,0 5 67,0-1 1,1-2-194,3-2 1,-2 1 97,6 0 1,-6-5-151,2-3 1,1-1 89,-1 5 0,0-5-349,-4 1 0,0-4-533,0 3 894,0 1 0,0 3 0,0 1 0</inkml:trace>
  <inkml:trace contextRef="#ctx0" brushRef="#br1" timeOffset="53">15932 5573 8043,'0'-6'289,"0"1"249,0 5-236,5-5-217,-4 4 0,10-4 107,-4 5 1,1-2-118,3-2 1,-4 3 76,8-3 1,-5 3-173,5 1 0,2 0 33,-2 0 0,1-4-116,0 1 1,-4-1 42,4 4 1,0 0 115,-1 0 0,2 0-118,-2 0 1,-1 0 93,5 0 0,-4-2-34,4-1 0,-1 1 28,1-1 0,3 0 6,-3-1 1,2 3-24,2-3 1,-1 3 3,-3 1 1,1 0-46,-5 0 0,4 0 49,-3 0 1,3 0-43,-4 0 0,0 0 36,-4 0 0,5 0-31,-1 0 0,4 0 19,-4 0 1,2 0-8,-2 0 0,3 0 44,4 0 0,-3-1 9,1-3 0,-1 3 59,3-3 1,0 2-86,-3 2 1,1-3 128,-4-1 0,3 0-66,-4 4 1,0-1 67,-4-3 1,1 3-76,-1-3 1,-3 3-74,0 1 1,-1 0 30,5 0 0,-1 0 2,0 0 1,2-2-68,2-1 1,2 1 72,2-2 1,2 3-132,-2 1 1,-1-4 58,1 1 1,-4-1-51,5 4 1,-7 0 76,3 0 1,0 0-13,-1 0 1,1 0-11,-5 0 0,1 0-1,-1 0 1,4 0-103,0 0 1,2 0 105,-2 0 1,-1-2-56,5-1 1,-4 1 45,4-1 0,-1 1 20,1 2 1,1 0-49,-4 0 1,3 0 4,-4 0 1,5 0-35,-1 0 1,-1 0-8,1 0 1,-4 0-1,4 0 0,-5 0 47,2 0 1,0 0-61,-1 0 0,0 0 35,-3 0 0,1 0 116,2 0 0,-2 4-118,2 0 1,-3 0 115,0-4 0,-1 0-61,1 0 0,3 0 9,0 0 0,4 4-84,-4-1 0,2 1 70,-2-4 1,-1 0-125,5 0 1,-1 1 96,1 3 1,1-2-29,-5 1 0,5-1 9,-5-2 1,4 0 76,-4 0 1,0 0-4,-3 0 1,3 0 14,0 0 1,0 0 94,-3 0 0,-1 0-129,1 0 0,-1 3 37,0 1 1,2 0-15,2-4 1,-2 0-92,2 0 0,-2 0 88,-2 0 1,5 0-159,-1 0 1,0 0 70,-4 0 0,5 0 34,-1 0 1,0 0 83,-3 0 1,-1 0-83,0 0 1,-3 0 585,0 0-362,-1 0 1,5 0 54,-1 0 1,-3 0-25,-1 0 1,-3 0 360,4 0-170,-1 0-398,5 0 1,-1 0-148,1 0 0,-5 0 91,1 0 1,-4 0-416,3 0 99,-4 0 30,7 0 146,-9 0 155,4 0-26,0 0 31,-3 0-120,3 0 2903,-5 0-2834,0 5 1,0 1 0,0 6 1,4-1-12,-1 1 1,1 0 108,-4 4 0,1-4-1,3 4 1,-2 0 87,1-1 1,-1 2-84,-2-2 1,1-2 134,3 2 1,-3-1-105,3 1 0,-3-2-71,-1 2 1,0-2 69,0-2 0,4 1-120,0-1 0,-1 0-27,-3 1 113,0-1 1,0 1-88,0-1 0,0-3 50,0-1 186,0-4-184,0 7 250,6-9-202,-5 4-357,4-5-1491,-5 0 1823,-5 0 0,-2 0 0,-4 0 0</inkml:trace>
  <inkml:trace contextRef="#ctx0" brushRef="#br1" timeOffset="54">16869 4625 8131,'0'-6'1070,"0"1"-1007,0 5 1,0 5 139,0 3 1,1 7-7,3 4 0,-3 3-54,3 0-78,-3 6 1,3-2 17,0 4 0,3-3 111,-3 3 1,4-4-270,-5 0 1,5-2 75,-4-1 1,1-1-84,-1-3 0,-2 1-6,6-5 1,-6 1-68,2-5 0,1 0-337,-1 1-235,0-1-232,-4 1 638,0-1 0,0-3 321,0-1 0,0-4 0,0 2 0</inkml:trace>
  <inkml:trace contextRef="#ctx0" brushRef="#br1" timeOffset="55">16857 4705 8556,'0'-11'487,"0"3"12,0 1 890,0 4-1028,5-2 0,2 5-294,4 0 0,4 1-101,0 3 26,6 8 0,-3 2 64,4 5 0,3-2 95,1 2 1,-2 3-198,3-3 1,1 3 99,-2 0 0,1 1-153,-4 0 0,4-4 36,-1 0 0,1-4 2,-4 4 1,0-5 36,-1 2 0,0-4-30,-3 0 1,-1-2 84,-3-2 1,-2 2-36,2-3 1,-6 0-5,-2 0 15,1-4 1,0 6-242,-1-6 169,-4 1-909,2-4-828,-5 0 1361,-5 0 441,-1 0 0,-6-5 0,1-1 0</inkml:trace>
  <inkml:trace contextRef="#ctx0" brushRef="#br1" timeOffset="56">17303 4568 8092,'0'-11'670,"0"0"1,0 3 212,0 0-152,0 6-539,0-3-140,0 5 0,1 5-190,3 2 0,-2 9 226,6 3 0,-4 6-20,3 2 0,-3 3-132,4-3 1,-5 7 6,5-4 1,-4 5-167,4-9 0,-5 5 91,5-5 0,-6 0-105,2-7 1,1 1-27,-1-5 0,1 2-75,-1-2 1,-3-2-197,3 2 0,1-2 155,-1-2 1,0-2 378,-4 2 0,5-2 0,1 8 0</inkml:trace>
  <inkml:trace contextRef="#ctx0" brushRef="#br1" timeOffset="57">17508 4968 8092,'-6'-11'941,"2"-1"-581,3 1 0,2-1-124,3 1 0,-2 3 161,6 1 0,-4 3-177,3-4 1,-3 2-133,4-2 1,-1 2 32,5 2 0,-5 3-139,1-3 1,0 3-33,3 1 1,1 0 104,-1 0 0,0 0-119,1 0 0,-1 0 37,1 0 0,-1 1-70,0 3 0,-3 1 85,0 3 0,-4 2-98,3-3 0,-4 4 38,0 0 0,-1 0-192,-2 1 0,0 3-103,0 0 0,-2 4 108,-1-3 1,-4 0 13,-4-1 0,-1-2 61,1 2 1,1-2 189,2-2 1,-2-1-15,3-2 189,-4 2-74,0-3 482,5-1 103,1 4-198,5-9 79,0 4 0,5-5-183,2 0 0,3 0 199,2 0 1,3 0-330,0 0 1,6 0-302,-2 0 1,1 0 40,-1 0 1,3 0-214,-3 0 0,1 0-2061,-1 0 2274,2 0 0,-3 0 0,5 0 0</inkml:trace>
  <inkml:trace contextRef="#ctx0" brushRef="#br1" timeOffset="58">21643 5448 7098,'0'11'174,"0"1"0,1-1-81,3 0 0,-3 1-17,3-1 1,-3 2 8,-1 2 1,4-2-8,0 2 1,-1-1-5,-3 1 0,4-2-7,0 2 0,0-2-27,-4-2 0,4 1 117,-1-1-147,1 1 0,-4-1 59,0 0 1,4-3-253,0 0-67,0-6-319,-4 8 309,0-8 1,-2 7 259,-1-6 0,1 1 0,-3-4 0</inkml:trace>
  <inkml:trace contextRef="#ctx0" brushRef="#br1" timeOffset="59">21631 5436 7963,'6'0'498,"0"0"-463,-1 0 1,0-1 78,2-3 1,3 3-73,-2-3 0,0 3 56,3 1 1,-2 0-105,6 0 0,-1 0 50,1 0 0,3 0-97,5 0 1,0-1 72,0-3 1,0 3-37,-1-3 0,1 2-5,0 2 0,0 0 58,0 0 0,3 0-66,1 0 0,1 0 53,-1 0 1,-3 0-117,2 0 1,2 0 107,-1 0 1,1 0-118,-2 0 0,0 0 51,4 0 1,-4 0-9,0 0 1,2 0-16,-1 0 1,3 0 44,-3 0 0,1 0-32,-1 0 0,-3 0 20,2 0 1,2 0-21,-1 0 0,5 0 14,-2 0 1,3 4 53,1 0 0,1 0-70,-1-4 1,0 0-7,0 0 1,-3 0 118,-1 0 0,1 0-84,3 0 0,0 0 68,1 0 1,-5 0-57,0 0 1,0-1 132,0-3 1,2 3-115,-6-3 0,5 1 73,-4-1 0,3 3-70,-3-3 1,-1 2 5,-3-2 0,4 3 23,-1-3 0,1 3-5,-4 1 0,1 0 11,3 0 0,-2 0-22,6 0 1,-5 0 62,5 0 0,-5 0-56,5 0 1,-6 0 150,2 0 0,-3 0-96,-1 0 0,-2 0-31,-2 0 0,3 0-50,-3 0 1,-3 0-11,0 0 0,0 0-69,-1 0 0,2 0 109,-2 0 0,-1 0-90,5 0 0,-5 0 52,1 0 0,2 0-130,-2 0 0,0 1 119,-3 3-1,4-3 25,2 4 1,0-5 2,-3 0 0,-6 0 301,-2 0-190,-4 0 76,7 0-111,-9 0 112,4 0 593,-5 0-640,0-5-77,0 4 0,-1-4-208,-3 5 132,3 0-4,-4 0 1,4 0-49,-3 0-51,3 0 25,-4 0 350,5 0-215,0 5 0,0-3 122,0 6 0,0-1-60,0 5 0,0-1-32,0 1 1,0 0-17,0 4 0,0-4 17,0 4 1,1-4-47,3 0 0,-3-1 35,3 1 0,-2-1 92,2 0-60,-3 1 228,10-1-191,-10 1-459,4-6-163,-5-1 315,0-5 0,0 5 1,0 1-1</inkml:trace>
  <inkml:trace contextRef="#ctx0" brushRef="#br1" timeOffset="60">22431 4694 8089,'0'-6'155,"5"-5"36,-4 10 216,4-4-193,-5 5-38,0 0 1,0 5-178,0 3 0,0 3 71,0 4 1,4 3 46,0 5 1,1 0-143,-2 0 1,-1 3 45,2 1 1,1 1-96,-2-1 0,3-5 92,-3 1 0,-1-1-92,1-7 1,0 4 65,1-4 1,-3 1-126,3-5 31,-3 0 1,0 1-178,3-1 1,-3-3-342,3 0 414,-2-6 1,-2 4 205,0-2 0,-6-3 0,0 5 0</inkml:trace>
  <inkml:trace contextRef="#ctx0" brushRef="#br1" timeOffset="61">22419 4763 8089,'0'-12'0,"0"4"108,0 1 357,0 4 78,0-7-275,0 9 1,1-4-257,3 5 45,3 5 1,4 1 26,0 6 1,5 4 17,-1 3 1,5 1-6,-1 0 0,-1 1 60,1-2 0,0 3-127,4 1 1,-2-1 72,-2 1 1,3-4-105,-3 0 1,-1-5 102,1 1 1,-4-2-144,4-1 0,-4-1 14,4 0 0,-5 0 25,2-4 0,-4 0 152,0-4 0,-5-1-54,1 1 132,0-1 0,-1-2 51,1 0-20,-6 0 0,3-2-4,-5-1 0,4 0 132,0-5 1,0 1-59,-4-5 0,0 0-124,0-3 1,-4-2-88,0-2 1,-3-3 88,3 3 1,-4-3-235,4-5 1,-5 3 86,2-3 0,-2-1-423,1 2 1,-2-5 122,3 4 1,2 2-68,1 6 1,1-1-269,-1 5 1,3-1-66,-3 5-87,3-1 1,1 5-157,0-1-52,0 6 1,0-2 340,0 8 0,1 2 594,3 5 0,2 6 0,6 1 0</inkml:trace>
  <inkml:trace contextRef="#ctx0" brushRef="#br1" timeOffset="62">23230 4968 8089,'0'-8'-5,"0"1"0,0 3 235,0-4 1,0 5 205,0-5-212,-5 0 0,0-3-200,-3 0 1,-2 3 120,3 0 0,0 2 109,0-2 47,-1-2-480,-3 9-113,-1-4 258,1 5-6,-1 0 1,1 5 41,-1 3 0,5 2-180,-1 1 0,4 1 52,-3-1 0,4 2-40,-1 2 0,3-2-90,1 2 125,0-3 301,0 0-277,0-1 233,5 1 1,2-6-89,4-2 1,-3-3 204,-1-1-216,1 0 0,3 0 196,1 0 1,-5 0-36,1 0 1,-2-1 274,2-3-290,2 3 1,-7-8-23,4 5 1,-4-1-314,1 1 236,-3 3-164,-1-4 0,0 6 39,0 3 0,0 2-108,0 6 0,1 0 21,3 4 0,-3-2 41,3 5 0,-3-4 70,-1 4 0,0-4-1,0 4 1,0-5-209,0 1 0,0 2-85,0-2-7,0 0 1,4-3 85,0-1 1,0-3-297,-4-1 538,0-4 0,5 2 0,1-5 0</inkml:trace>
  <inkml:trace contextRef="#ctx0" brushRef="#br1" timeOffset="63">23458 4888 8089,'0'-11'-351,"0"-1"808,0 6 351,0-4-296,-5 9-627,-1-5 1,-5 6 108,-1 0 0,1 0-78,-1 0 0,-3 0 2,0 0 1,0 6 112,3 1 1,5-1-130,-1 2 0,2 0 45,-2 3 1,2-1-70,2-2 1,3 2 87,-3-2-166,3 2 183,1 1 1,5 1 4,1-6 5,5-1 0,1-5 214,-1 0-172,1 0 0,-1 0 165,1 0 0,-5-4-100,1 0 0,-4-3 100,3 3 0,-3-4 65,4 5-85,-6-1 1,4 0-96,-2 0-19,-2 0-77,3 4 0,-5 5 97,0 3 1,0 4-163,0 3 1,1-1 65,3 5 1,-3-2-83,3 3 1,-3 0 55,-1-5 1,0 5-83,0-1 1,0-2-106,0-2 176,0-2 2,5-2-37,-4 1-744,4-6 285,-5 4 541,0-9 0,0 4 0,0-5 0</inkml:trace>
  <inkml:trace contextRef="#ctx0" brushRef="#br1" timeOffset="64">23641 4888 8089,'0'-11'378,"0"-1"1,0 5 346,0-1-890,0 6 0,0-5 47,0 3 0,-1 3 161,-3-3 1,2 3-182,-6 1 1,0 1 99,-3 3 0,3 2-1,1 6 0,-1 3 78,-3 0 0,1 4-113,2-3 1,3 0-9,5-1 0,0-2-9,0 2 36,5-2 1,1-3 47,6-2 1,-1-3 123,1-5 1,-1 0-115,0 0 1,2 0 126,2 0 1,-2-5-74,2-3 0,-3 2 177,-5-2 0,3 0-44,-2-3 1,-3 0-41,-1-1 0,-3 1-69,-1-1 1,0-3-17,0 0 1,0 0-421,0 3 0,-5-2 197,-3 3 1,-2-3-312,-1 6 0,-1 3 190,1 1 1,0 3-276,-1 1 0,-1 1-36,-2 3 590,3 3 0,-5 9 0,6 2 0</inkml:trace>
  <inkml:trace contextRef="#ctx0" brushRef="#br1" timeOffset="65">23561 5048 7862,'5'-6'1038,"-3"1"-277,3 5-304,-5 0 0,-2 5-547,-1 2 1,0 3 177,-5 2 1,6 3-62,-2 0 0,-1 2-172,1-2 0,0-2 106,4 2 0,0 1-159,0 0 1,0-1-69,0-4-56,0 1 257,5-1 0,2-3 55,4-1 0,1-4 74,-1 1 0,2-3-95,2-1 0,-2-1 151,2-3 0,1 1-56,0-4 1,-1-1 404,-4-3 1,1-1-186,-1 1 0,-5-4 187,-2-1 0,-2 0-89,-2 1 1,0 2-507,0-2-223,-6-3 0,-4 5-399,-5-2 1,-5 8 745,1 3 0,-13 8 0,-3 2 0</inkml:trace>
  <inkml:trace contextRef="#ctx0" brushRef="#br1" timeOffset="66">23550 6636 6753,'0'-7'2776,"5"2"-2375,-4 0 0,4 4-235,-5 1 1,4 7-126,0 9 0,0-2 138,-4 5 0,0 0-155,0 3 1,0 1 49,0 0-61,0 0 1,0-4-41,0 0-1,0-4 86,0 4 0,0-5-1,0 2 1,1-4 41,3 0 0,-3-5-210,3 1 166,2-1-672,-5 5 0,5-5 84,-6 1 533,0 0 0,0 3 0,0 1 0</inkml:trace>
  <inkml:trace contextRef="#ctx0" brushRef="#br1" timeOffset="67">21129 7058 8089,'0'-6'-841,"0"1"1389,0 5 0,3-2-349,1-1 1,1 1-83,-1-1 1,-1 1 27,4 2 0,1 0 22,3 0 0,1 0-12,-1 0 0,2 0-116,2 0 0,-1 0 104,5 0 1,0 0-110,4 0 0,0 0 79,0 0 0,5 0-181,2 0 1,0 0 85,5 0 1,1 0-36,10 0 1,1 0-60,3 0 1,-2-1 98,5-3 0,-3 3-51,3-3 0,-5 3 72,2 1 0,-3 0-93,-2 0 0,5 0 83,-1 0 0,1 4-51,-5-1 1,1 1-22,0-4 0,-6 2-137,-2 1 0,2-1 95,-2 1 1,0 0-19,-4 1 1,0-3 34,1 3 0,-4-3 9,4-1 1,-6 0 99,9 0 0,-5 0-92,5 0 0,-2 0 184,-2 0 0,0 0 20,0 0 1,1 0-84,-1 0 0,0 0-55,0 0 1,-4 0 10,-4 0 1,2 0 4,-1 0 0,-1 0 1,-3 0 0,0 0 93,0 0 0,0 0-97,0 0 1,-2 0 121,-2 0 0,2 0-113,-6 0 1,0 0 42,-4 0 1,1 0-46,-1 0 0,1 0-16,-1 0 0,-3 0-164,-1 0 1,-3 0 94,4 0-234,-6 0 0,5 0-138,-4 0-879,-1 0 634,-2-5 662,-12 4 0,-5-9 0,-6 3 0</inkml:trace>
  <inkml:trace contextRef="#ctx0" brushRef="#br1" timeOffset="68">21140 6727 7690,'0'-6'528,"0"-5"176,0 10-75,0-4-245,0 5-407,0 5 0,0 1 154,0 6 0,-1 4-114,-3 3 0,3 3 128,-3 1 1,3-2-72,1-2 0,0 3 0,0-3 0,1-1-31,3 1 0,1-5-71,2 1 0,2-2 134,-5-2-924,5 1 391,-3-1-1222,1 0 1649,-2 1 0,-5-1 0,0 1 0</inkml:trace>
  <inkml:trace contextRef="#ctx0" brushRef="#br1" timeOffset="69">21688 7378 8089,'-6'-12'0,"-3"5"422,5-1-233,0 1 0,4-1 488,0 0-143,0 6 293,0-3-577,0 5 0,0 5-272,0 2 1,0 9 60,0 3 1,-1 2 3,-3 2 1,3 1-61,-3 3 1,3-3 31,1 3 1,0 1-51,0-2 0,0 1 38,0-4 0,4-2-198,0-2 0,4-2 51,0-6 1,-2 1 106,2-1 1,-4-3-232,3-1 0,-3-3 69,4 4 1,-4-6-1525,3 2 915,-4-3 808,2-1 0,0 0 0,1 0 0</inkml:trace>
  <inkml:trace contextRef="#ctx0" brushRef="#br1" timeOffset="70">21608 7446 8089,'0'-11'782,"0"0"1,5 4-614,3 3 0,-2 3 22,2 1 1,-3 0 171,6 0 0,-2 5-128,7 3 1,1 2-116,2 1 0,2 5 88,-2-1 0,2 5-147,-2-1 1,3 3 24,1 1 0,-4-4-234,0 0 0,-1-4 56,1 4 1,1-5 112,-5 1 0,2-6 210,-2-1 0,-2-2-167,2 2 1,-3-2 157,0-2 1,-5-3 43,1 3-83,0-3-55,3-1 1,-3 0 160,-1 0-286,-4 0 101,2 0 1,-5-1-106,0-3 0,0 1 76,0-4 1,0-1-136,0-3 0,0-1 80,0 1 1,0 0-84,0-1 0,0-4 71,0-3 0,0-2 21,0 2 1,-4-6-127,0 2 1,1-2 105,3 2 1,0-4-224,0 1 1,-2-5 122,-2 4 0,3 1-167,-3 3 0,3 4-370,1 0-84,-5 5 43,4-3-300,-4 11 486,5 1 0,1 5 130,3 0 1,1 5-68,2 3 1,4 2-48,-4 1 467,8 6 0,-2-5 0,4 5 0</inkml:trace>
  <inkml:trace contextRef="#ctx0" brushRef="#br1" timeOffset="71">22396 7595 8085,'0'-6'476,"0"-5"1,0 9 139,0-6-251,0 6 0,0-8-99,0 2 1,0 2 29,0-2 0,0 4-34,0-3-86,-5-1 1,3 2-29,-6 2 0,0-1-165,-3 1 0,0 0-247,-1 4 0,-3 0 210,0 0 0,-4 4-165,3 0 0,-3 5 75,4-2 1,0 5 29,4 3 1,3-2 33,0 2 0,6 1-142,-2-1 1,3 1 174,1-5 1,0 1-8,0-1 0,4 0 28,-1 1 1,6-2-80,-1-2 275,2-3 0,1-5-75,1 0 1,-1 0 148,1 0 0,-1-2-5,1-1 0,-2 0-115,-3-5 1,3 5-83,-2-5 1,-2 5 166,2 0-369,-5-4 199,7 6 1,-8-4-403,6 5 84,-6 0 89,3 0 160,1 5 0,-5 1-6,3 6 1,-3-1 58,-1 1 0,0 3 156,0 0 0,0 2-118,0-2 1,0-1-37,0 5 1,0-5-299,0 1 0,1 2 110,3-2 0,-3 0-559,3-4-16,-3 1 251,4-1 0,-2-1 29,5-2 1,-6-2 457,2-2 0,2-3 0,1 5 0</inkml:trace>
  <inkml:trace contextRef="#ctx0" brushRef="#br1" timeOffset="72">22625 7709 8089,'5'-11'-74,"-3"-5"34,6 1 0,0 0-14,3 4 0,-3-5-23,-1 1 0,-4 0 214,1 3 1,-3 0 289,-1-3 1,0 2-281,0-2 1,-1 6-71,-3 1 0,-3 6 136,-4-2-141,0-3 0,-2 6 128,-2-3 1,2 3-95,-2 1 0,1 4 42,-1 0 1,6 5-32,-3-2 1,5 3-162,-1 2 1,-1-1 104,5 1 0,1-1 54,3 0 1,0 1-190,0-1 1,0 1-259,0-1 0,1-1 105,3-2 1,-2 1 41,6-5 357,-1-1 1,5-3-132,-1 0 0,1 0 89,-1 0 1,0-3-76,1-1 1,-1-5 214,1 1 0,-1 2 11,1-2 1,-5 5 84,1-5-235,-6 5-214,3-2 1,-3 5-12,1 0 0,-1 2 39,2 1 1,-3 4-69,-1 4 0,4 2 128,-1 2 1,1-1-11,-4 5 0,4-4 30,0 4 1,0-3 99,-4 3 0,0-4-282,0 4 0,0-5 115,0 1 0,0-2-245,0-2 0,0 1 84,0-1 1,0-3-785,0-1 301,0-4 686,0 2 0,5 0 0,1 1 0</inkml:trace>
  <inkml:trace contextRef="#ctx0" brushRef="#br1" timeOffset="73">22750 7549 8089,'2'-10'317,"1"2"0,0-2 30,5 3-190,-1 2 208,5 0 0,-1 3 193,0-2-411,1 3 1,-1-4 48,1 5 1,3 0-116,0 0 1,0 0 168,-3 0 1,1 0-275,2 0 1,-3-1-36,4-3 1,0 3 28,-1-3 0,4-1 25,-3 1 0,-1-4 24,-4 5 1,3-2-62,-2 1 0,2 2 94,-7-1 1,0 0 377,0-1-205,-4 3 132,2-4-323,-5 5-139,0 0 0,0 5 1,0 3 0,0 6 163,0 1 0,-1 5-90,-3-1 1,2-1 32,-1 1 0,-2 3 41,1 0 0,-1 4-57,1-7 0,3 2 158,-3 2 1,-1-5-10,1-3 1,-1-2 95,1-2 1,3 1 41,-3-1-110,3 1-70,1-1 1,0-3 116,0-1-324,0-4 190,0 2-2155,0-5 480,5 0 1049,-4 0 550,4 0 0,-5-5 0,0-2 0</inkml:trace>
  <inkml:trace contextRef="#ctx0" brushRef="#br2" timeOffset="74">13945 8965 8061,'0'-11'-49,"0"3"12,0 1 1,0 3 255,0-4 199,0 6 148,0-8 76,0 8-184,0-8-83,0 9-25,0-4-219,0 5 1,0 5-160,0 3 1,-1 2 7,-3 1 32,3 6 1,-5 2-61,6 7 0,0 0 50,0 4 1,2-3-151,2 3 0,-2-1 62,6 2 1,-5 1-82,5-6 0,-4 5 108,4-5 0,-5 1-49,5-4 0,-4 0 77,3 0 0,-4-2 33,1-2 0,1 1 86,-1-4 1,-1-1-140,-3-4-221,0 1 183,5-1-661,-3 1 229,3-6-149,-5-1-201,0-5 3,5 0 868,-4 0 0,4-5 0,-5-1 0</inkml:trace>
  <inkml:trace contextRef="#ctx0" brushRef="#br2" timeOffset="75">13968 8954 8081,'-7'-11'-231,"4"-1"-1,-4 1 1407,6-1-304,-4 1 314,5 5-290,0 0-850,0 6 0,5 6 122,3 1 1,3 10-63,4 5 1,2 1-18,2 4 1,4 2-151,-1 2 1,1-2 30,4 1 0,-3-4 72,-1 0 0,4 2-591,-1-1 366,1-1 0,-4-3 2,0 0 1,-1-4-61,1 0 0,-4-4 212,0 4 1,-1-5-65,1 2 1,-2-4 204,-6 0-52,0-1 0,1 1 42,-1-1 1,1-1-135,-1-2 57,-5 2 0,3-7 42,-5 4-131,5-4-341,-3 7-60,1-9-649,-2 4-327,0-5 705,-4 0 737,4 0 0,-10-5 0,-1-1 0</inkml:trace>
  <inkml:trace contextRef="#ctx0" brushRef="#br2" timeOffset="76">14493 8943 7997,'0'-18'17,"0"1"179,0 6 224,0-1-302,0 1 1,-1 3 634,-3 1-161,3 4-401,-4-2 46,5 5-79,0 5 1,0 3 56,0 7 1,1 4-55,3 8 1,-3-2-148,3 6 1,1-2 82,-1 1 1,1 7-178,-1-3 0,-3 3-120,3-3 154,2 1 1,-5-5-73,3 1 1,-1-6-160,0 2 0,-1-3 99,1-1 1,-1-6 123,-2-1 0,1-4-103,3 0 1,-3-1 18,3 0-612,-3 1 0,-1-1 750,0 1 0,5-1 0,2 1 0</inkml:trace>
  <inkml:trace contextRef="#ctx0" brushRef="#br2" timeOffset="77">14881 9456 8041,'-6'-5'-4,"-4"-1"407,9 0 148,-10 1-276,10 5 1,-8 1-14,6 3 1,-1 2-29,4 5 0,-4 6-87,0 2 40,0-2 1,4 4-132,0-2 1,0 3 84,0 1 0,0-1-48,0 1-19,0 0 0,0-5-38,0-3 1,4 2-170,0-2 0,5 0-29,-2-4 99,-2-4 0,4 3 148,-5-2-193,5-3 56,-3 0 1,2-5-285,0 0 65,-1 0-17,5 0 1,-2-5-274,-3-3 0,2-2 120,-5-2 1,4 1-447,-4 0 887,-1-1 0,2-9 0,2-4 0</inkml:trace>
  <inkml:trace contextRef="#ctx0" brushRef="#br2" timeOffset="78">14813 9228 8041,'0'-11'-59,"0"-1"59,0 1 522,0 4 860,0-3-659,-5 9-514,4-9 0,-3 9-373,8-3 0,2 4-1183,5 4 1347,1-3 0,4 9 0,2-4 0</inkml:trace>
  <inkml:trace contextRef="#ctx0" brushRef="#br2" timeOffset="79">15452 9182 8179,'-11'0'-1548,"0"0"1939,-1 0 41,6 0 74,-4-5 298,8 4-412,-3-4-41,5 5 89,5 0-304,2 0 0,4 0 165,1 0-163,-1 0 1,2 0 45,2 0 1,-1-4-32,5 0 1,0-3-62,4 3 1,-2-4-101,-2 4 0,3-4-594,-3 0 450,-2 3 0,3-1-16,-5 2-1036,0 3 799,-3-5 0,-5 6-1167,1 0 1572,-6 0 0,4 6 0,-6 0 0</inkml:trace>
  <inkml:trace contextRef="#ctx0" brushRef="#br2" timeOffset="80">15395 9342 8179,'12'0'622,"-6"0"1,4 0 260,-2 0-537,2 0 0,3 0-86,2 0 0,-1 0-224,5 0 1,0 0-6,4 0 1,0-4-248,-1 1 1,3-2-670,1 1 512,-2 3 373,4-10 0,-5 10 0,0-4 0</inkml:trace>
  <inkml:trace contextRef="#ctx0" brushRef="#br2" timeOffset="81">16161 8965 8161,'-8'-16'-520,"0"4"347,6 1 371,-3 10 0,5-6 888,0 4-170,0 1-569,0-3 1,-4 7-177,0 1 1,0 5 87,4 7-152,0 3 0,0 9-82,0-1 1,0 6 135,0-2 0,2 3-160,1 2 1,-1-2 55,1-3 1,2 2-236,-1-5 1,4 3-328,-4-3 319,5-1 95,-8-8 1,8 2-237,-5-4 170,4-1 0,-6-4-90,2 1-24,2-1 116,-5 0 0,5 0-404,-2-4-259,-2-2 818,3 0 0,-5 2 0,0 4 0</inkml:trace>
  <inkml:trace contextRef="#ctx0" brushRef="#br2" timeOffset="82">16378 9068 8191,'-6'-18'0,"5"2"0,-3 4 739,3 1 30,1 0-247,0 4-75,0 2-16,0 5 1,0 10-246,0 6 0,0 5-122,0 6 1,0 3 50,0 8 1,1-2-273,3 2 0,-3 1-215,3-1 279,3-5 1,-6-2-72,3-8 0,1 2-343,-1-6 294,-1-2 1,1-1-250,0-5 277,5 1 0,-7-2-585,6-2-57,-5-3 827,7-5 0,-4 5 0,5 1 0</inkml:trace>
  <inkml:trace contextRef="#ctx0" brushRef="#br2" timeOffset="83">16366 9171 8156,'0'-11'0,"0"3"100,0 0 0,5 6 162,3-2 1,2 4 8,1 4 0,1-2 242,-1 6 0,4 3-7,1 5-111,4 4-261,-7-2 0,8 4-335,-2 1 131,3 0 3,1 0 1,0-4-14,-1 0 1,1-5 124,0 1 0,0-2-157,0-2 0,-4-4 156,0-3 1,-4 1 228,4-2 0,-1 1 102,1-4-211,-3 0 0,-4 0 238,-1 0-174,1 0 1,-5-1-4,1-3 1,-6 2 121,2-6 1,-3 0-49,-1-3 0,0 2 117,0-2 0,0 2-77,0-6 1,-1-2-24,-3 2 1,2-5-76,-6 0-29,1-1 0,-1-2-355,0 0 1,2-3 131,-2-1 1,0-4-1104,4 5 745,0-6 0,0 7 12,0-6 1,1 10-186,3-2 0,0 4-804,0 0 255,0 2 1,1 11-905,3 2 1995,2 3 0,5 6 0,1 1 0</inkml:trace>
  <inkml:trace contextRef="#ctx0" brushRef="#br2" timeOffset="84">17017 9011 8048,'-6'-11'-2,"-1"3"111,4 0 265,1 1-119,-3 0 301,5-3 188,0 9-633,0-4 15,0 15 0,4 2 55,0 7 1,3 3-50,-3 1 1,4 1-221,-4 7 0,3-5-9,-3 5 0,5-4-64,-1 3 1,-2-5-7,2 2 1,-2-7-97,2-1 1,0-5-44,-4 2 292,0-4-21,1 0 0,-4-5 23,3 1-129,3-6-589,-6 9 264,4-10-103,-5 4 569,0-5 0,0 5 0,0 1 0</inkml:trace>
  <inkml:trace contextRef="#ctx0" brushRef="#br2" timeOffset="85">16983 9034 8048,'0'-18'-122,"-4"2"-245,0 4 292,0 1 1,6-1 135,1 1-20,-1 5 0,8-3 220,-2 5 0,2 0 448,1 4 0,6-4-318,2 1 1,2 0-148,2 7 1,0 2-199,0 6-109,0-1 78,-1 5 0,5 1-125,0 2 1,-4 3 75,-4-3 1,-4 2-226,4 2 1,-6-1 149,-2-3 0,-1 2-35,-6-2 1,0 2-25,-4-2 0,-2 2 38,-1-2 1,-4-1-153,-4 1 130,-6-5 0,0 6 201,-6-5 0,0 1-138,0-5 0,-4 3 198,1-3-42,-1 3 0,6-7-39,2 4 1,2-4 157,6-4 0,-1-1-174,1-2 103,4 0-842,2 0 334,5-5 186,5-2 207,2-4 0,9-1 0,2 1 0</inkml:trace>
  <inkml:trace contextRef="#ctx0" brushRef="#br2" timeOffset="86">17497 8943 8014,'-5'-18'448,"3"1"818,-1 6-652,1-1-435,2 6 118,0 1 1,0 8-29,0 4 1,0 6-46,0 10 1,4 1 27,0 2 1,1 5-69,-1 7-113,-3-2-24,4 3 1,-1-1-119,0 0 0,0-1-133,-4-7 0,0 2-62,0-5 0,3-2 107,1-6 1,0 1-80,-4-4 0,4-1-678,0-4 423,-1-4-56,-3 3-1168,6-9 1717,-5 9 0,9-9 0,-4 4 0</inkml:trace>
  <inkml:trace contextRef="#ctx0" brushRef="#br2" timeOffset="87">17954 9011 8124,'-4'-11'-72,"0"-1"387,0 6 968,4-4 1,0 3-434,0-4 0,-1 3 592,-3 1-1032,3 4 0,-6-6-8,4 6-240,-4-1 1,-8 4-228,0 0-139,-5 0-217,2 0 0,-5 5-133,0 2 1,0 9 303,0 3 1,1-2 70,-1 2 0,5 4 149,3 4 1,2 1-174,2-1 0,3 0 135,0 4 1,6 2-41,-2-3 0,4 2-272,4-1 225,2 2 0,7-9-102,2 2 1,3-7 125,5-3 0,0-4 342,-1 0-271,1-1 1,4-5 43,0-2 0,1-3 146,-2-1 0,-2 0-232,3 0 0,-7-1-124,-1-3 1,-1 2-498,1-6 375,3 6 2,-10-8 346,5 3 0,-6-4 0,1-1 0</inkml:trace>
  <inkml:trace contextRef="#ctx0" brushRef="#br2" timeOffset="88">18171 8977 8079,'0'-17'-43,"0"5"21,0-4 1,3 4 332,1 0 615,5 6-227,-8 1-164,4 5 0,-5 6-230,0 6 1,0 5-85,0 10 0,-1-2-158,-3 6-117,3 4 177,-4 1 1,1 3-118,0-4 1,1-1 12,3 0 0,0-1-234,0-2 0,0-4 34,0-4 1,0-1-175,0-3 0,0-3-183,0-4 192,0-1 36,0-4-420,0-2 134,0-5-846,5 0 748,-4 0 694,4 0 0,-5-5 0,0-2 0</inkml:trace>
  <inkml:trace contextRef="#ctx0" brushRef="#br2" timeOffset="89">18182 8965 8079,'0'-15'0,"0"0"0,4 0 457,0 3 1,1 2 314,-1 3-302,-3 1-280,9 12 1,-4 0 71,6 5 0,-1 7-27,1 5 0,3 1 154,0 6-184,5-4 0,-3 7-30,2-3 1,2 3-104,-2 2 1,-2-2-351,-2-3 205,3-2 0,-5-5-60,2 0 1,-2-4-178,-2 0 1,0-5-218,1 1 0,-1-6 19,1-2-967,-1-4 517,0 7 958,-4-9 0,-2 4 0,-5-5 0</inkml:trace>
  <inkml:trace contextRef="#ctx0" brushRef="#br2" timeOffset="90">18079 9297 8269,'0'-12'367,"1"6"-312,3 2 1,6 1 22,6 0 1,3 1 108,-4-1 1,1 1 280,0 2 0,1-1-416,6-3-212,5 3 243,1-4 1,6 1-477,-1 0 220,-5-5-288,-1 8 1,-1-8 460,-1 5 0,1-4 0,-4 1 0</inkml:trace>
  <inkml:trace contextRef="#ctx0" brushRef="#br2" timeOffset="91">18685 8977 8104,'0'-17'246,"0"5"247,0-4-247,0 4-246,0 0 0,0 6 188,0 1 1,0 6 283,0 3 0,0 4-189,0 7 1,0 4 17,0 7 0,0 0-49,0 4-91,0 1-40,0 3 0,1-4-106,3 1-118,-3-6 147,9 8 1,-9-10-130,3 0 0,1-1 74,-1-7 1,4-4-18,-5-3 1,2-2-296,-1 2-496,-2-3-909,8-5 554,-9 0 1174,4 0 0,-10-5 0,-1-2 0</inkml:trace>
  <inkml:trace contextRef="#ctx0" brushRef="#br2" timeOffset="92">18365 8977 7962,'6'-12'630,"6"1"1,1 1-401,10 2 1,8-2 50,11 2 1,-2 2 39,2-2-48,0 6-350,4-8 0,-1 3-43,1-4-711,-5 5 473,3 1 1,-10 1-981,1 0 1262,-6 0 0,-1-1 0,1-1 1</inkml:trace>
  <inkml:trace contextRef="#ctx0" brushRef="#br2" timeOffset="93">19324 8908 8021,'-11'-6'115,"-1"2"0,5 2 228,-1-2-115,0 3 0,-3-5 142,0 6 0,-5 2 48,1 2-190,-5 2-111,7 5 0,-8 2-159,2 2 271,2 3-116,-5 5 1,6 1-47,-3 3 0,-1-3 27,4 2 0,1 2-258,4-1 1,4 3 11,4-3 1,1 0-59,2-5 0,2 1-98,1 0 187,4-5 1,5 2 261,4-5-69,-4-4 1,14-3-35,-3-4 1,3 0 133,1-4 1,1-1-139,2-3 0,2-2 16,-5-6 0,1 0 67,-2-4 0,-2 2 9,3-5 1,-4 4-90,-4-4 28,-3 5-28,-4-7 0,-6 4 21,-2-2 6,-3-3-155,-1 5 0,-5-6-184,-3 0 0,-7-1 115,-4-3 0,-2 3-127,-2-3 0,0 3-118,0 2 0,0 4-326,0 3 0,4 3-359,0 5 1090,10 1 0,-11 1 0,7-1 0</inkml:trace>
  <inkml:trace contextRef="#ctx0" brushRef="#br2" timeOffset="94">19507 8920 8110,'-7'-12'0,"2"1"0,5-1 0,0 5 472,0-1-219,0 6 25,5-3 319,-3 5-255,3 5-68,-5 1 0,0 11 94,0 2 1,0 3-161,0 5 1,0 2 13,0 5 1,0 5-108,0-1 0,4-3-146,-1-1 1,3-6-91,-3 7 114,-1-9 0,4 2-345,-2-5 0,-2-1-69,6-3-264,-6-3 465,9-4 0,-10-5-561,3 1-295,-3-6 523,-1 3 0,0-6 553,0-3 0,0-2 0,0-5 0</inkml:trace>
  <inkml:trace contextRef="#ctx0" brushRef="#br2" timeOffset="95">19450 8908 8092,'0'-21'109,"0"2"1,0-2 165,0 6 0,6 0-105,5 3 1,1 6 157,3 2 0,-2 3-100,-2 1 0,6 0 139,2 0 0,2 1-358,2 3-40,0 2 132,0 6 0,-2 1-336,-2 2 134,3 3 26,-9-1 1,2 5 5,-7-3 1,0 1 49,-4-1 0,0 2-196,-4-6 0,0 5 53,0-1 0,-5 1 93,-3 0 1,-6 1 203,-1-2-198,-5-2 91,2 4 1,-5-4 129,0 2 0,4 1-108,0-5 1,5 4 121,-1-3 1,4 0-52,3-1 0,-1-2 116,5 2 0,1-6-13,3-1 0,5-2-32,2 2 1,4 0-315,0-4 77,5 5 1,-2-8-665,5 3 1,0-2 123,4-2 51,0 0 1,0 0 533,0 0 0,5 0 0,1 0 0</inkml:trace>
  <inkml:trace contextRef="#ctx0" brushRef="#br2" timeOffset="96">20283 8920 7930,'-5'-12'355,"4"1"675,-3-1-548,3 6-235,-4 1 220,4 5-173,-4 0 1,1 10-78,0 5 1,0 7-141,4 5 1,0 2 86,0 5 0,0 0 28,0 1 1,5 0-100,3 3 0,-2-6-220,2 2 0,-2-7-554,2-1 361,2-6 72,-4 1-109,1-8-49,3 3-385,-4-9-232,0-2-360,0-5 1383,-6 0 0,5 0 0,1 0 0</inkml:trace>
  <inkml:trace contextRef="#ctx0" brushRef="#br2" timeOffset="97">20181 9125 8038,'7'0'966,"1"0"-563,-6 0 0,10-1-481,-1-3 72,1 3 0,4-4 191,-4 5 1,3 0 32,0 0 0,2 0-112,-2 0 1,3 0-186,4 0 0,1 0-47,0 0 1,-4-4-272,0 0 1,-5-3-1001,1 3 1397,-2 0 0,-2-6 0,1-3 0</inkml:trace>
  <inkml:trace contextRef="#ctx0" brushRef="#br2" timeOffset="98">20215 8840 8071,'0'-8'-79,"0"1"1,5 0-118,3 0 0,7-4 259,4 4 1,4 0 232,3 0 0,-2 4 90,3-1-277,2-2-121,-5 5 1,8-8-126,-5 5 1,1-1 102,-2 1 0,-2 3-94,3-3 1,-8 2 185,-4-2-18,3 3 72,-5-4-42,3 5 267,-9 0-180,-2 0 1,-5 1 168,0 3 0,0-2 164,0 6-373,-5-1 1,2 10 144,-4 2 1,3 2-109,-4 2 0,4 5 1,-3 3 0,3 2-42,-4 1 1,2 1-3,-2 4 1,-1-8-297,6 4 108,-1-9 1,4 6-249,0-5 1,0-2 183,0-6 1,5-3-114,3-4 1,3-2 119,4-2 1,-2 1 55,2-6 1,2 1-12,-2-4 0,5-1 82,-1-3 0,-1-1-25,1-3 1,-4-3 44,4 0 49,-5-1 0,4-6 165,-3 3 1,-6 1-38,2-5 1,-3 1 156,0-1 1,-3-6-89,-5 2 0,0-4 48,0 1 1,-5-2-412,-3-3 46,-7-2 89,-3 9 0,-5-4-501,0 6 231,-5 9-140,4-2 0,-4 10-441,6-3 1,4 3 276,3 5 0,3 1-688,5 3 1231,-4 2 0,5 6 0,-5-1 0</inkml:trace>
  <inkml:trace contextRef="#ctx0" brushRef="#br2" timeOffset="99">21026 8828 8106,'-4'-7'0,"0"-1"187,0 6-212,4-4-47,0 6 1,-1 7 825,-3 4-357,3 6-200,-4 1 0,5 8 105,0 1 1,0 5-99,0 2 1,0 1 215,0 3 1,1-2-322,3 2 1,-3-6-59,3-2 0,-1-6-55,0-1-42,-1 0 97,3-10 1,-1-1-294,-1-4 24,6-5 1,-6 3-830,4-2 247,-4-3-273,2 4 1083,-5-5 0,-5-5 0,-1-1 0</inkml:trace>
  <inkml:trace contextRef="#ctx0" brushRef="#br2" timeOffset="100">20912 8931 8106,'-7'-16'-137,"3"-3"137,3-3 0,6 4 691,3 3 1,2 2-213,1 2 0,5 3 78,-1 1-365,5 4 1,-6-2-14,5 5 0,0 0-163,4 0 0,1 1 162,3 3 0,-3-1-131,3 4 0,-5 2-277,-3 6 142,3-2-87,-9 4 1,2-5-106,-7 4 0,-3-4 38,-5 3 1,0 2-86,0-2 1,-5 5 132,-3-1 0,-6 2 86,-1-2 1,-8 6 103,4-2 0,-5 2-117,5-2 0,2-4 358,2 0-105,-3 0-6,11-1 1,-9 0 72,9-3 0,2-2 1,1 2 1,3-2 269,1-2 1,0-3-168,0-1 0,0-3-111,0 4 1,5-2-386,2 2 1,3-2 127,2-2 1,1-3-345,2 3 201,3-3-235,4-1 0,0 0-364,-3 0 0,6 0 807,-2 0 0,8 0 0,-2 0 0</inkml:trace>
  <inkml:trace contextRef="#ctx0" brushRef="#br2" timeOffset="101">21688 8714 7941,'0'-11'-138,"0"-1"0,0 1 68,0-1 127,5 6 23,-3-4 705,3 9-346,-5-4-22,0 5-396,0 10-114,0 2 207,5 11 0,-3 9 33,6 2 1,-2 3-83,2-3 1,2 1-106,-2-1 0,0-4 76,0 1 0,1-6-35,-5 2 1,3-3-148,-3-1-38,5-5 213,-8 3 1,4-8-418,-5 2 162,0-2-66,6 3 0,-5-3-154,3 2 1,-3-6 445,-1-1 0,0-1 0,0 5 0</inkml:trace>
  <inkml:trace contextRef="#ctx0" brushRef="#br2" timeOffset="102">21917 8794 7941,'0'-18'0,"0"2"89,0 4 0,3 5 234,1-1 0,4 4 314,-4-3-269,-1 4-132,-3-2 0,2 1 329,2 1-289,-3-1-170,4 4 0,-1 1-64,0 3 1,1 6 139,-2 5 0,0 9-107,5-1 0,-2 8 75,2-1 1,0 3-80,-4 1 1,4-1-257,-4-2 98,-1 2 43,3-9 1,-4 8-478,6-6 361,-6-4 0,8-2-214,-2-5 231,-3 1 0,4-5-120,-5 0 1,5 1-128,-2-1 1,-2-3-36,-1-1 0,-1-3-697,0 4 1122,-1-6 0,-2 9 0,-7-5 0</inkml:trace>
  <inkml:trace contextRef="#ctx0" brushRef="#br2" timeOffset="103">21654 9068 8071,'6'-1'0,"-2"-3"0,2 3 284,2-3 0,6 3 485,1 1 1,6 0-226,-2 0-310,2 0-59,2 0 1,4 0-413,-1 0 147,6 0-169,2 0 0,1-2-362,-1-1 0,-1 1 475,-7-1 146,1 1 0,-9 2 0,-2 0 0</inkml:trace>
  <inkml:trace contextRef="#ctx0" brushRef="#br2" timeOffset="104">22305 8691 8083,'-10'-11'249,"2"-1"1,3 1-492,5 0-490,0-1 1357,0 1-217,0-1-70,0 6 1037,0 1-643,0 5 1,0 6-420,0 6 0,0 4-84,0 7 0,4 1-15,0 3 0,0-2-67,-4 6 0,3-1-154,1 4 0,1 1-125,-1-1 92,2 0 28,1-5 1,2 2-749,-6-8 335,6 2 188,-7-12 0,6 7-127,-4-5 1,4-3 54,-4-5 0,3-3-418,-3 4 301,0-6 0,-3 7-893,3-5 1319,-3 0 0,4 1 0,-5 1 0</inkml:trace>
  <inkml:trace contextRef="#ctx0" brushRef="#br2" timeOffset="105">22488 8703 8083,'0'-22'297,"0"3"1,1 3 455,3 4 0,-2 2-641,6 2-53,-6 3 209,4 5 13,-6 0 0,3 3-37,1 4 1,1 4 14,-1 11 0,-3 3-66,3 5 0,1 7-128,-1-3 0,0 7 68,-4-3 1,1 4-259,3-4 1,-2-1-545,6-7 392,-5 3 185,2-14 0,-2 6-808,1-9 474,5-1 4,-8-4 1,8-3-289,-5-1 0,1-3 117,-1 4 593,-3-6 0,4 9 0,-5-5 0</inkml:trace>
  <inkml:trace contextRef="#ctx0" brushRef="#br2" timeOffset="106">22305 9034 8149,'0'-8'457,"0"1"0,1 4-326,3-1 0,2-1 94,6 1 0,-1 1-74,1 3 1,-3 0 175,2 0 0,-1 0-268,9 0 0,0 0-188,4 0 0,0 0-980,0 0 568,0 0 53,-1-5 1,0 3 487,-3-2 0,3-2 0,-5 0 0</inkml:trace>
  <inkml:trace contextRef="#ctx0" brushRef="#br2" timeOffset="107">22716 8657 8149,'0'-11'321,"0"3"-16,0 0 1,0 5-14,0-5-194,0 5 382,0-2 0,0 5 0,0 7-142,0 4 1,0 7 104,0 9 1,1-1-287,3 8 0,-3-1-45,3 9 1,-2-5-35,-2 1 1,0-1-176,0 1 1,0-6-522,0 2 340,0-7 102,5 1 0,-3-7-153,6-2 0,-4-2-109,3-6 1,-3 1-249,4-1 0,-5-3 135,5-1 551,-5-4 0,7 7 0,-4-4 0</inkml:trace>
  <inkml:trace contextRef="#ctx0" brushRef="#br2" timeOffset="108">22910 8703 8071,'0'-18'0,"2"-2"43,1 4 1,2 5 176,3 3 85,-3 6 199,0-3 0,-4 15 439,3 5-390,-2 5-290,3 8 1,-4 3 101,3 7-145,-3-3-86,-1 5 0,0-2-36,0 0 1,0 0-1,0-4 1,0-3-147,0-1 0,0-6-67,0-1 1,4-1-360,0-7 1,1 0-992,-2-3 746,-1-1 115,3 0 1,-1-3-996,-1 0 1599,6-6 0,-7 3 0,3-5 0</inkml:trace>
  <inkml:trace contextRef="#ctx0" brushRef="#br2" timeOffset="109">22613 9137 7982,'17'-8'495,"2"0"-332,2 1-209,2 1 0,0-3-3,0 5 61,0 0-220,0-1 1,1 2-8,2-4 0,0 4 215,4-1 0,1-2 0,3 0 0</inkml:trace>
  <inkml:trace contextRef="#ctx0" brushRef="#br2" timeOffset="110">23596 8771 7982,'0'-11'-443,"5"-1"1,-4 1 515,3 0 1,-3-1 582,-1 1-44,0 4 210,0-3-111,0 9-258,0-9 1,0 10-268,0 0 0,-4 10-153,0 9 1,-5 4-61,2 3 0,0 5 3,0 7 1,1-2-46,-2 2 1,3-3 47,5-1 1,-4-1-128,0-2 0,0-3 76,4-5 1,0-6 40,0-1 1,0-4-69,0 0-246,0-1-400,0 1 347,0-6-421,0-1 458,0-5 0,5 0 1,2 0-1</inkml:trace>
  <inkml:trace contextRef="#ctx0" brushRef="#br2" timeOffset="111">23561 8771 7982,'2'-26'105,"1"-1"0,-1 4 123,1 4 0,2 5 307,-1-1-82,0 7-271,-4-2 1,1 9 491,3-3-295,-3 3-177,5 6 0,-1 2-7,2 9 1,3 5 7,2 6 0,-1 6-14,1 1 0,0 2-67,4 6 1,-4-4-187,3 4 1,2-6 61,-2 2 0,4-3-152,-4-5 0,4-2-377,-3-5 0,3-5 234,-4-3 0,0-2 41,-3-2 1,-5-1-377,1-2-424,-1 2 477,0-9 579,-2 9 0,-10-8 0,-2 3 0</inkml:trace>
  <inkml:trace contextRef="#ctx0" brushRef="#br2" timeOffset="112">23458 9057 7701,'12'0'-341,"-1"0"1,2 0 597,2 0 0,-1 0-77,5 0 1,0 0 153,4 0 1,1 0-424,3 0 1,-3 0-97,3 0 0,1-2-597,-2-1 424,1 1 178,-4-3 180,0 0 0,-1-1 0,1-6 0</inkml:trace>
  <inkml:trace contextRef="#ctx0" brushRef="#br2" timeOffset="113">23995 8714 7982,'0'-18'1064,"0"2"-426,0 10 129,0 0-418,0 22 1,4-5 68,0 16 1,3-4-201,-3 7 0,5 0 22,-1 5 0,-2-5-143,2 1 1,-6-2-192,2 1 0,1-6-654,-1-5 475,0 0 176,1-6 0,-4 2-1041,3-7-102,-3 2-565,-1-3 1081,0 3 724,-5-9 0,-1 4 0,-6-5 0</inkml:trace>
  <inkml:trace contextRef="#ctx0" brushRef="#br2" timeOffset="114">23618 8771 8035,'17'-23'0,"1"4"0,4 0 0,8 5 446,4-1 1,0 2-201,11 2 0,-5 1 173,6 2 1,-2-1-313,-2 6 0,3-5-175,-4 4 0,-1 0-70,-2 4 0,-4 0-393,-3 0 1,-4 0-458,-4 0 988,-5 0 0,-1 0 0,-6 0 0</inkml:trace>
  <inkml:trace contextRef="#ctx0" brushRef="#br2" timeOffset="115">24692 8840 8169,'-6'5'689,"0"-4"0,6 9-347,0-2 1,-5 3-25,-2 5 0,0-3-131,0 7 0,0-5-114,0 4 1,-2-1 200,5 1 0,0 1-31,4-5 1,0 4-1,0-4 1,0 4 30,0-3 0,0-1-79,0-4 0,2-3-152,1-1 0,0-4-645,5 1 382,-1-3 0,5-1-501,-1 0 0,-3-1-1000,-1-3 1,0 1 1031,0-4 0,0 1 8,-4-2 681,-1-7 0,8 2 0,-4-10 0</inkml:trace>
  <inkml:trace contextRef="#ctx0" brushRef="#br2" timeOffset="116">24612 8634 8457,'0'-18'719,"0"1"-423,0 1 0,0 8 988,0-4-1033,0 8 1,1-1-317,3 5 0,-1 5-1428,4 3 715,1 2 368,-2 7 410,4-5 0,-8 10 0,3-4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9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1576 10907 8394,'-1'-8'319,"-3"1"179,3 4 1,-6-6 0,5 4 392,-2-1-209,0 3-319,4-2-449,-5 5 246,4 0 0,-4 5 0,5 3-197,0 2-75,0 7 1,0 2 4,0 7 1,1 3-89,3 6 60,-3-1 107,4 0 1,-3 1-99,1-1 0,-1 4 81,1 0 1,2-1-15,-1-7 1,0 3 18,-4-2 0,0-3-126,0-2 1,1-3 159,3-4 1,-3 1 30,3-4 1,-2 3-280,-2-4 219,5 0-139,-4-4-153,4 1 281,-5-1-19,0 1 1,0-5-104,0 1 101,0-5 19,0 7 0,-1-5 238,-3 2-205,3-2 291,-4 1-38,5-5 26,0 4-46,0-5-252,5 0 0,1-1 91,5-3-38,1 3-31,-1-5 0,6 5 3,2-3 1,2 2 0,2-6 0,0 4-5,0-3 1,3 4 28,1-1 0,1-1 2,-1 2 0,-2-5-23,6 4 1,-5-3-6,5 3 0,-6-1-177,2 1 178,-3 3-17,-1-5 1,-2 3-85,-2-1 102,3 0-52,-4-1 0,-1 4-276,-1-3 42,-4 3-50,0-4 1,-5 3-105,1-1 117,-6 1 0,-2 2 331,-7 0 0,-8 0 0,-3 0 0</inkml:trace>
  <inkml:trace contextRef="#ctx0" brushRef="#br0" timeOffset="1">1542 11307 8211,'0'-7'-997,"0"-3"1537,0 9-221,5-4 0,1 5 71,6 0 1,0-1 149,4-3 1,1 2-226,6-1-1,5 1-27,3 2 1,-2 0-104,1 0 0,-1-1-128,2-3 1,1 3-128,-6-3 52,6 3-6,-8 1 0,4-4 8,-5 0 1,0-1-23,-1 1 0,-2 2-334,-1-6 0,-5 2 91,1-2-625,-3-2 183,-5 9 262,3-4 462,-9 5 0,-1-5 0,-6-2 0</inkml:trace>
  <inkml:trace contextRef="#ctx0" brushRef="#br0" timeOffset="2">1565 10941 8303,'0'-11'565,"0"-1"1,0 1-329,0 5 1,1-3 236,3 5-217,-3-5-25,9 8 1,2-8 79,7 5 0,2-5-83,2 2 0,5 0-105,2 0 0,3 3 67,2-4 0,-2 2-124,-3-2 1,3 2-302,-2 2 1,2 3-1330,1-3 1563,0 3 0,0 1 0,1 0 0</inkml:trace>
  <inkml:trace contextRef="#ctx0" brushRef="#br0" timeOffset="3">2490 10736 8180,'-2'-8'-893,"-1"0"1293,1 6 299,-3-8 1,4 8 2,-3-1-224,3 1-50,-4 2-348,5 0 103,0 5 1,0 3 76,0 7-46,0 3 0,0 6 31,0 3 0,0 2-1,0 5 1,0 2 30,0 2 0,1-1-184,3 5 0,-3-4-39,3 3 1,1 1 8,-1 4 1,4-2 195,-5-2 0,5 1-32,-4-4 0,3-1-2111,-3-4 1256,5-5 0,-8 3 231,3-6 1,-3 1-6,-1-4 188,0 0 332,0-5-208,0-2 1,0-5 549,0 1-235,0-6-15,0-1 1,0-3 185,0 1-185,0-1 4,0 3 599,0-5-1135,6 0-4,-5-5 67,9 3 236,-4-3-143,6 5 58,-1 0 1,2-4-43,2 1 111,-2-1 0,4 0 44,-1 0 0,-2-3 12,5 3 0,-4-4-66,4 4 9,-5-4 17,8 6 1,-9-7-808,6 6 528,-5-6 1,-1 7-98,-5-1-940,-1 1 1340,0 2 0,3-5 0,-4-1 0</inkml:trace>
  <inkml:trace contextRef="#ctx0" brushRef="#br0" timeOffset="4">2478 10747 8132,'2'-10'295,"1"2"0,0 2-53,5 2 0,-1 3 15,5-3 0,4-1-67,3 1 1,3-3-18,1 3 0,4-5-539,4 1 247,2-2 120,-4 4 1,3-1-477,-6 4 338,1 1 1,-5-3 136,-3 5 0,2-5 0,-3-1 0</inkml:trace>
  <inkml:trace contextRef="#ctx0" brushRef="#br0" timeOffset="5">3129 10953 8131,'0'-8'555,"0"0"1,-1 6-188,-3-2-223,3 3 536,-4-4-61,5 3-470,0-3 49,0 21 1,0-2-42,0 12 0,4-2 82,0-1 0,3 8-161,-3-1 1,1 6-4,-1-6-85,-3 3 1,9 0-255,-2-3 0,-2 0-403,2-4 369,-6-7 129,8 8 0,-8-11-39,2 4 1,1-4 46,-2-5 0,3 1-65,-3-1-58,-1-4 1,3 3-181,-5-9-456,0 4 515,0-5 1,0 0 0</inkml:trace>
  <inkml:trace contextRef="#ctx0" brushRef="#br0" timeOffset="6">3141 10987 8101,'-5'-18'0,"3"2"379,-1 4 702,1 1-383,2-1-283,0 6 1,5 1-67,3 5-112,2 0-60,7 5 1,0 6 139,6 8-21,0 3-215,0 6 0,4-3-89,-1 6 0,5-1-21,-5 5 0,5-3-271,-5-1 1,2 1 109,-1-6 0,-3-3-109,3-4 1,-3-5 70,-1 1 87,-6-2 0,4-2 64,-6 1 0,4-1-95,-4 1 79,1-6 0,-5 4-27,0-2 1,-3-2-149,0 2 12,-6-6-94,8 9-395,-8-10-244,3 4 478,-5-5 511,0 5 0,-5-4 0,-2 4 0</inkml:trace>
  <inkml:trace contextRef="#ctx0" brushRef="#br0" timeOffset="7">3643 10838 8072,'-5'-11'0,"4"-4"0,-3 0-101,3 4 0,0 2-602,-3 6 1359,2-1 452,-3 4 0,5 1-688,0 3 0,0 7-39,0 8 1,5 8 123,3 4-95,-3 7-338,5-3 1,-3 8-59,4-5 1,1 5 147,-1-1 1,-1 1-163,-2-1 1,1-2-13,-6-6 0,5-5-202,-4-2 0,1-4-220,-1-4 317,-3 2 0,5-8-118,-2 2 1,-3-6-478,3-1-189,-3-1 0,-1 1 66,0 0 835,0-6 0,0 8 0,0-3 0</inkml:trace>
  <inkml:trace contextRef="#ctx0" brushRef="#br0" timeOffset="8">3940 10724 8407,'0'-11'-13,"0"-1"282,0 6 282,0-4 1,1 5 300,3-3-520,-2-2-133,8 9 0,-4-8-95,5 5 162,-4 0-98,8 4 0,-6-4-28,10 1 0,0-1 8,4 4 1,0 0-171,0 0 1,-1 0 31,1 0 0,0 0-190,0 0 1,-4-4-158,0 0 265,0 0-18,-1 4 0,2 0-165,-5 0 286,1 0-50,-5 0 23,0 0-9,1 0-8,-6 0 64,-1 0 0,-5 5 10,0 3 1,0 2 252,0 2-141,0 4 0,-4-2-81,1 5 0,-1 4-14,4 4-33,0 4 1,0-1 5,0 4 0,1 0-37,3 0 1,-2 2-143,6 2 0,-4-3 34,3 4 1,1-4-249,3-1 1,0-1-35,-4-2 138,3 2 203,2-9 0,0 4 248,4-5-159,-4-1 0,-4 0 26,0-3 1,-1 1-123,5-4 1,-5 3 50,1-4 0,-6 4-4,2-4 1,-2 4 56,-2-4 1,0 1 24,0-5 0,0 0 67,0 1-142,0-1 0,-4-3 15,0 0 10,0-6 51,4 3-36,0 0 258,0-3 55,0 3 0,-1-5-179,-3 0 1,1-4 59,-4 0 1,-1-1 273,-3 1-201,-1 3-93,1-9 1,-6 7-26,-2-4 0,-3 4-28,-5-1 1,2 3-174,-6 1 0,1 0-44,-5 0 0,5 0-239,-1 0 1,6 1-58,-2 3 1,5-3-834,3 3 48,2-3 721,6-1 1,6-5-197,5-2 600,5-4 0,16-5 0,3-2 0</inkml:trace>
  <inkml:trace contextRef="#ctx0" brushRef="#br0" timeOffset="9">5048 11033 7277,'6'-6'202,"1"5"298,-3-3 1,2 3-141,5 1 1,1-4-34,-1 1 0,4-1-31,1 4 1,4-4 26,-1 0 0,5-1-100,-1 1-157,7 3 117,-11-4 1,5 4-241,-4-3 125,-1 3-206,-2-10 1,0 10-136,-6-3 0,1 3 64,-1 1 1,-3-4-438,-1 0 405,-4 1 241,2 8 0,-10 1 0,-2 5 0</inkml:trace>
  <inkml:trace contextRef="#ctx0" brushRef="#br0" timeOffset="10">6281 10758 8054,'0'-11'0,"0"3"517,0 1-58,0 4-226,0-7 0,0 8 176,0-6 1,0 4-90,0-3 1,-3 3 94,-1-4 1,-1 4-214,1-3 0,-1 3-52,-3-4 1,-6 6-253,3-2 111,-8 3-78,1 1 1,-6 5-39,-3 2 0,1 9 102,-9 3 1,8 2-54,-8 2 1,5 0-61,-1 0 0,5 5-47,7 2 1,2-2 74,6-1 1,4-3-104,4-1 1,1-1-93,2 1 129,5-5 1,3 2 26,7-4 0,3-2 20,5-7 86,5-2 1,1-5 88,5 0 0,0-5-102,1-2 1,-1-7 116,0-2 1,-3-3 118,-1 4 1,-6-4-47,-1 4 1,-1-2 346,-7 2-227,0 2-86,-8-3 0,-2 5 87,-5-1 1,0 1-50,0-1-2,0 1-62,0-1-50,-5 6-67,3 1 1,-3 11-144,5 6 1,0 4-136,0 7 34,0 5 164,0 1 1,4 5 25,0 1 1,5 0-95,-2 3 0,0-2-166,0 2 1,-3-3 65,4 0 1,-5-2-128,5-3 1,-2 1 181,2-9 1,-2 3 26,-2-10 0,-3 0 110,3-4-3,-2 1 1,1-5-516,1 1 245,0-5-15,-4 2-246,0-5 0,0 0 0</inkml:trace>
  <inkml:trace contextRef="#ctx0" brushRef="#br0" timeOffset="11">6864 10861 7960,'4'-15'-24,"0"0"0,1-2 11,-2 2 0,-1 2 212,2-2 1,1-1 287,-2 0 1,0 1 118,-7 4-151,3-1-291,-9 1 1,3 0 22,-4-1 1,0 6-22,-1 2 1,-3-1-57,0 1 0,-6 2 1,2 5 1,-2 4-144,-2 4 1,-4 4-65,1 1 1,-1 4 57,4-1 0,4 2-99,0 2-64,5 5 162,-2-4 1,8 4-17,0-5 0,6 0-47,-2 0 1,8-4-243,3 0 0,5-6 105,3-2-42,3 0 221,5-9 0,-2 3 153,-2-5-169,3 0-2,-4-5 0,4-3 282,1-7-136,-5 2 0,2-3 216,-4 4 1,-1 1 44,-4-1-232,1 1 0,-2 0 35,-3-1 0,0 2 144,-3 2-145,-3 3 0,5 5-52,-2 0 0,-1 3-150,4 4 1,-4 6-3,1 10-43,2 0 140,-5 5 0,4 1-1,-5 5 0,4 2-23,0 2 1,0-3 0,-4 3 0,0-2-82,0-2 0,0-3-130,0-1 0,0-3-470,0 3 471,0-10 1,0 6-106,0-11-374,0 0 411,0-3 1,1-5-396,3 1 1,-2-6 672,6 2 0,-1-2 0,5-2 0</inkml:trace>
  <inkml:trace contextRef="#ctx0" brushRef="#br0" timeOffset="12">7252 10793 8014,'-7'-22'27,"-1"3"1,5 3-146,0 4 373,1 1 273,2 4 1,-1 2 120,-3 5-408,3 0 1,-5 0 69,2 0-183,3 5 16,-10 7 1,9 6 30,-6 4-51,1 6 0,-1 2-36,0 4 0,6 0-129,-2 0 1,3 1 20,1-1 0,0-5-171,0-2 0,5-4-156,3-4 1,2-3 158,1-4 0,6-6 42,2-2 36,-3-3 122,11-1 1,-8-6 50,8-6 1,-3-1-68,-2-6 1,1 0 21,0-3 0,-1 3 67,-3-1 0,1 1 213,-5-3 1,1-3 151,-5-1 1,-5 2-149,-2-3 1,1-1-321,-1 2 184,0-6-193,-9 8 1,-2-4-138,-4 5 0,-4 5-67,-1 3 0,-5 7-382,-2 5 1,0 3 149,-3 3 1,1 5-346,3 7 1,0-1 807,3 5 0,-3 0 0,5 4 0</inkml:trace>
  <inkml:trace contextRef="#ctx0" brushRef="#br0" timeOffset="13">7252 11113 7819,'-6'0'620,"-4"5"-274,2 2-202,3-2 1,-5 9 86,2-2 1,-3 3-209,-4 0 39,2 3 23,-4 5 1,6 0-146,0-1 38,-1 1 3,1 0 0,4-4 29,4 0 1,1-1-8,2 1 0,0 1 6,0-5 1,5 1-14,3-5 1,2-1 3,2-2 0,4 2 74,3-2-18,3-3-17,1 0 0,-1-5-86,1 0 95,0 0-73,0-5 0,4-2 4,-1-4 0,1 0 90,-4-1 1,0-1-1,-1-2 1,-4 1 49,-3-5 0,-2 5 144,-1-1 0,-6-1 142,-2 0-99,-3-4-225,-1 7 0,-3-7-61,-4 5 132,-1 0-179,-13-2 0,3 4-132,-5-2 1,-4 2-110,1 2 0,-6 5-419,2 2 1,3 1 252,4 0 1,1 1-844,7-2 1277,5 3 0,0 6 0,4 2 0</inkml:trace>
  <inkml:trace contextRef="#ctx0" brushRef="#br0" timeOffset="14">7858 11147 8026,'0'-7'3687,"0"2"-1524,0 5-3089,0 5 485,0-3-306,5 3-440,-4 0 1187,4-4 0,-5 9 0,0-3 0</inkml:trace>
  <inkml:trace contextRef="#ctx0" brushRef="#br0" timeOffset="15">8440 10496 8214,'0'-12'605,"0"6"0,-1 1-33,-3 5-270,3 0 0,-4 1-113,5 3 0,0 7-150,0 8 1,0 3-22,0 1 52,0 0 0,0 1 255,0 2-510,0-1 165,5 3 1,-3-6-419,6 1 298,-6-5 0,7 2-9,-5-5 0,1 2-104,-1-2 0,-3-6-111,3 3 1,-3-4 363,-1 4 0,0-1 0,0 1 0</inkml:trace>
  <inkml:trace contextRef="#ctx0" brushRef="#br0" timeOffset="16">8189 11021 7997,'0'-6'477,"0"1"-134,5 5 0,-3 0 327,6 0-234,0 0-198,3 0 1,0 0 28,1 0 1,1 0-101,2 0 0,3 0-90,4 0 1,2 0 70,3 0 0,2 0-139,6 0 0,0 0-9,3 0-109,-2-5 199,3-2 0,-3 0-450,2-1-349,-8 0 512,8 2 1,-12-4-57,4 2 0,-8 2 26,0-2 0,-5 5-432,2-5-73,-5 5-558,2-2 1290,-9 5 0,-7 5 0,-7 2 0</inkml:trace>
  <inkml:trace contextRef="#ctx0" brushRef="#br0" timeOffset="17">8566 11192 8010,'-8'-6'-1495,"0"2"1718,6-2 0,-4 3 748,2-4 1,1 4-483,-4-1 1,3-1 1,-4 2 0,4-1-189,-3 4-75,-1 0-174,2 0 1,-4 1-105,2 3 0,-2 2 163,-2 6 0,1-1-98,0 0 0,-1 2-73,1 2 1,1-1-148,2 5 0,-1-5 29,5 2 0,0 0-123,4-1 1,0 0-71,0-3 132,6-1 177,-5 1 1,10-5 184,1 1-191,-1 0 64,6-2 0,-1-1 87,3-5 0,3 0-81,1 0 1,-2-1 104,-2-3 1,3-2-9,-3-6 1,2 1 150,2-1 0,-5-3 10,-3 0-209,-2 0 1,-2 3 62,1 1-442,-6-1 201,-1-4-199,-5 8 0,-1-7-278,-3 7 0,-2-2 252,-6-1 0,0 1-472,-4 2 823,-1-2 0,-6 4 0,0-6 0</inkml:trace>
  <inkml:trace contextRef="#ctx0" brushRef="#br0" timeOffset="18">8383 11341 8010,'6'5'313,"-1"-4"-86,0 4 140,-3-5-112,3 5 0,-5-2 74,0 5 0,0-5 116,0 5 1,0 0-205,0 3 0,-2 2-73,-1 2 1,0-2-50,-4 2 0,0 3-135,0 1 0,-2-2 9,5 2 49,-5-5-124,8 8 0,-4-8-229,5 5 241,0-5 0,0 6-154,0-5 0,1 1-112,3-5 309,2 1 1,5-2-31,1-3 0,4 2 90,3-5 0,2 0 12,-2-4 0,2 0-16,-2 0-37,3 0 33,1-5 1,0 2 11,-1-4 0,1-2 48,0-7 1,-1 4 160,-3-3 0,1-2-195,-5 2 1,1 0 4,-5 3 0,-5-3 372,-2 0 0,-3-2-10,-1 2 0,-2 2-500,-6-2 18,1-3-26,-20 6 0,5-5-3,-12 6 1,1-1-222,-9 1 1,-2 5-499,-2 2 0,-1 4 337,9 4 355,5-3 0,0 9 0,4-4 0</inkml:trace>
  <inkml:trace contextRef="#ctx0" brushRef="#br0" timeOffset="19">9525 10907 8058,'0'-11'848,"0"4"-604,0 2 0,1 1 221,3 0-232,2 1-83,6 3 1,1 0 58,2 0 0,-1 0-34,5 0 0,-1-4-100,1 0 1,2 0 57,-2 4 1,1-1-232,0-3 0,0 3-11,-5-3 1,0-1 78,-3 1 0,-1 0-964,1 4 514,-6 0-597,-1-5 1077,-5 4 0,0-4 0</inkml:trace>
  <inkml:trace contextRef="#ctx0" brushRef="#br0" timeOffset="20">9468 11090 8058,'5'6'-994,"-4"-1"1257,9-5 1,-2 0 615,7 0 1,-1 0-270,5 0 0,0-4 15,4 0 0,0-1-331,0 2 1,1 1-121,3-1 0,-2-3-727,5 3 305,-4-6 242,2 7 1,-5-6-2237,-1 4 2242,-4 0 0,4-1 0,-5-1 0</inkml:trace>
  <inkml:trace contextRef="#ctx0" brushRef="#br0" timeOffset="21">10564 10633 8109,'0'-12'0,"0"1"462,0 0 119,0 4 133,0-3-201,0 4 1,-1-1-52,-3 4-269,3 1 1,-4 4 9,5 1 1,0 9-15,0 7 0,0 7 183,0 5-75,0 2-188,5 1 1,-4 6-78,3 1-802,2 4 749,-4-5 1,7 4-139,-6-6 1,5 4-37,-4-4 1,3-2-148,-3-5 0,4 1 156,-4-6 1,1 1-21,-2-4 1,-1-4-119,2 0 139,-3-5 501,4 2 1,-4-8-218,3-1-218,-3-4-154,-1 7-280,0-9-177,0 4 309,0-5 1,0 0 0</inkml:trace>
  <inkml:trace contextRef="#ctx0" brushRef="#br0" timeOffset="22">10873 10838 8074,'0'-11'1,"0"0"0,0 3 103,0 0 0,0 1 187,0-5 1,0 1 302,0-1 0,0 1 191,0 0-320,0-1-298,0 1 1,0-4 168,0-1-102,5 1-68,-4 4 0,9-2-48,-2-2 1,3 6 52,4-3 0,-1 4-97,5-4 0,-3 5 44,3-1 0,-2 5-171,2 0 0,2 1-88,-6 2-17,5 5 219,-7 7 1,7 6-168,-4 4-56,-6 1 151,0 5 1,-5-2-7,3 4 1,-3 4-91,-5 4 1,-2 0-213,-1-3 0,-4 0 60,-4 3 0,-4-2-130,-1 2 0,-3-8-197,4-3 302,0 2 60,-2-5 0,5 3 231,-4-8-29,4 3 1,0-10 195,1 3 0,5-2 6,2-1-59,-3-1-2,6-5 260,-4 4-39,5-8 0,5 3 325,3-5-378,2 0-12,1 0 1,1 0 20,-1 0 1,6 0-50,2 0 1,-2 0-17,2 0 1,1 0-76,2 0 1,1-4 21,0 0 1,0 0-71,0 4 0,-4-3-161,0-1 1,-5-1-45,1 1 57,-2 3-1,-2-4-539,0 5 383,1 0-828,-6 0-1105,-1 0 1965,-5 0 0,-10 0 1,-3 0-1</inkml:trace>
  <inkml:trace contextRef="#ctx0" brushRef="#br0" timeOffset="23">11672 10599 8023,'0'-12'331,"0"5"-92,0-1 0,0 4 118,0-4 21,0 6 1,0-4 170,0 2-59,0 3 119,0-5 30,0 6-691,-5 11 1,3 1 153,-6 11 1,0 1-109,-3 3 0,-2 2 37,-2 5 1,2 1-78,-2-1 0,-1 0-107,0 0 0,0-4-140,1-4 1,2 1-48,-2-4 59,7 2 255,-2-12 1,7 3-15,-4-4 32,4-1 0,-2-3 12,5-1 11,0-4 21,0 7 1,1-9-21,3 3 1,3-3-1,4-1 1,2 0 135,2 0-133,3 0-9,4 0 0,1 0 6,0 0 0,1-3-68,3-1 0,-4 0-6,0 4 1,-2-4-27,-6 0 1,4 1-154,-3 3 1,-5-2-67,-3-2-280,-1 3-490,0-4 411,-2 5 662,-5 0 0,0 0 0</inkml:trace>
  <inkml:trace contextRef="#ctx0" brushRef="#br0" timeOffset="24">11798 10884 8104,'0'-11'1241,"-5"-1"-561,3 6-271,-3 1-211,5 5 1,0 5 59,0 3 0,0 3-75,0 4 0,0-1-154,0 5 1,0 4 29,0 4 1,0-1-137,0-3 1,0 0-40,0 0 1,4-2-359,0-2 1,0 2-235,-4-6 398,0 0 102,5-3 0,-4-1-61,3 0-229,-3 1-126,-1-1 293,5 1 1,-3-5 330,1 1 0,-6 0 0,-4 3 0</inkml:trace>
  <inkml:trace contextRef="#ctx0" brushRef="#br0" timeOffset="25">12026 11295 10148,'12'12'0</inkml:trace>
  <inkml:trace contextRef="#ctx0" brushRef="#br0" timeOffset="26">12255 10656 8055,'-7'-12'307,"2"1"1,5 3 319,0 1 290,0 4-381,0-7-297,0 9 1,5-4-67,3 5-146,2-6 82,7 5 1,-1-4-62,3 5 0,6-4 93,-2 1 0,3-1-176,-4 4 0,1-4 48,0 0 0,0 0-121,0 4 0,-2-4 39,-2 1 1,2-1 1,-6 4 1,0-1 189,-3-3-65,-1 3 34,0-5-44,1 6 8,-1 0 25,-4 0-27,-2 0 2,-5 0 12,5 0-28,-4 6 1,4 0 91,-5 5-101,0 1 5,0-1 1,0 2 12,0 2 1,-1 3-48,-3 5 0,2 0-3,-6-1 0,4 6 2,-3 3 0,3 2-116,-4 1 0,4 0-96,-3 1 92,4-1 0,-6-4 34,5 1 0,1-5-150,3 5 1,0-7-9,0-1 163,-5 0 0,3-9 10,-2 5 0,3-5 8,1 1 1,0-3 1,0 0 1,0-5 208,0 1-154,0 0 0,0-1 27,0 1-575,0-6 258,0 4-514,0-1-531,0-4 1340,0 4 0,5 0 0,2 1 0</inkml:trace>
  <inkml:trace contextRef="#ctx0" brushRef="#br0" timeOffset="27">12963 10679 7940,'-2'-11'-625,"-1"4"554,1-3 0,-3 7 926,5-5-128,-5 6-302,4-3 0,-4 4 414,5-3-287,-5 2-22,3-3-195,-3 5-355,0 0 243,4 5-96,-4 2 1,5 4-54,0 1 1,0-1 59,0 1 0,0 4-150,0 3 1,0 1 38,0-1 0,0 3-138,0-3 1,0 1 47,0-1 1,0 2-49,0-6 0,0 0 33,0-3 94,0-1-36,0 0 0,0 1-11,0-1 0,0-3 57,0-1-2,0-4 95,0 2 850,0-5 0,5 0-1066,3 0 0,3 0 118,4 0 1,-1 0-150,5 0 1,-1 0-113,1 0 100,3 0 38,-10 5 1,9 0-429,-6 3 244,0 2 96,2-4 0,-5 6-83,4-1 1,-8 2 49,0 2 0,-5-2-73,0 2 1,2-2 136,-1-2 0,-1 2 140,-7 2 1,1-2 121,-4 2-115,-6 3 12,0-6 1,-7 6 185,5-3-102,-5-2 1,2 7 90,-5-4 1,-1-1-126,-3-4 0,3 1 52,-2-1-77,-4 0 1,6-4-55,-2-3 0,3 1-19,4-1 1,-2-1-633,6-3 451,0 0 0,5-1-97,2-3-498,-2 3 492,9-9 1,-4 2-824,5-7 1159,0 2 0,5-8 0,1 3 0</inkml:trace>
  <inkml:trace contextRef="#ctx0" brushRef="#br0" timeOffset="28">12837 10633 8060,'6'-8'5,"-2"1"0,-3 3 102,-1-4 1,6 6 114,1-2 1,3-1 212,2 1 1,4 0-150,3 4 0,8-1 132,3-3 0,3 3 319,2-3-504,-1 3-59,0 1 1,0 0-29,1 0-116,-6 0 113,-1 0 1,-4 0 29,3 0 0,-7 0 176,3 0-321,-8 0 118,1 0-113,1 0 1,-4-4-200,2 0 1,-6 0-256,-2 4 215,-4 0-682,2-5-788,-5 4 1676,0-4 0,-10 10 0,-3 1 0</inkml:trace>
  <inkml:trace contextRef="#ctx0" brushRef="#br0" timeOffset="29">1725 12517 8167,'-12'-11'0,"5"1"0,-1 2 0,4 2 0,-4 2 0,6 3 0,-3-4 0,4 5 0,-3 0 509,3 0 0,-3 6 724,8 5 0,-2 6-725,6 6 0,1 5-202,6 2 1,-1 4-131,5 4 0,0 3-179,4 5 1,-2-1-166,-2 1 1,2 0-72,-6-1 1,4 0-407,-4-3-506,5-3 1038,-7 0 0,7-7-578,-4 2 508,-1-7 107,-4 1 1,1-6-27,-1-3 1,-3-3 17,-1-5 1,0 1 215,0-1 0,2-3-355,-5 0 544,0-6 0,-3 3-1024,3-5 814,-3 0-1072,4 0 579,-5 0 0,-5-10 0,-1-3 1</inkml:trace>
  <inkml:trace contextRef="#ctx0" brushRef="#br0" timeOffset="30">2238 12529 8103,'0'-12'-279,"0"5"185,0-1 18,-5 6 58,4-4 319,-4 6 448,5 0 1,0 7-554,0 4 1,-4 6 6,0 6 1,-3 4-86,3 4 1,-4 6 8,5 1 1,-5 6-24,4 2 1,-3 0-263,3 3 1,-4 1 268,4-5 1,-3 3-121,3-6 0,-5 1-25,1-1 17,3-2 0,-4-7 79,6-3-180,-6-2-54,8-5 147,-5-5 0,5-2-6,-3-4 0,3-1-59,-3 0 1,3-3-429,1 0-182,0-6 0,1 3 335,3-5 0,-1 0 437,4 0 1,1-10 0,3-3 0</inkml:trace>
  <inkml:trace contextRef="#ctx0" brushRef="#br0" timeOffset="31">2661 12974 8056,'-6'-11'547,"1"3"184,5 0 1,0 1-472,0-5-158,-5 1 186,3 0 0,-8-1 198,3 1 0,0 3-249,0 1 1,-1 4-125,-3-1 1,-5 3 35,1 1 0,-5 9-211,1 2 0,-3 8-20,-1 0 0,4 3 177,0 1 1,4 1 49,-4 2 0,5 0-150,-1 4 0,7-1-95,4 2 1,-1-3 78,2-5 1,-1 0-118,4-1 0,5-4-3,2-3 0,5-2-184,3-2 1,-2-4-348,2-3 434,3-3 1,-2-2-177,3-3 219,3-3 64,-4-4 50,-1-5 0,4 2-28,-6-5 0,1 1 54,0-1 0,-5-2 206,0 6 0,1-4-7,-5 4 0,0 0 494,0 3 169,-4-4-406,2 3 127,-5 2 211,0 1-483,0 8-375,0-3 1,0 6 188,0 3 1,0 4-55,0 7 0,0-1 24,0 5 0,0 0-144,0 4 1,0 0-186,0 0 51,0 0 31,0-6 1,0 5-229,0-3 0,1 1 85,3-1 0,2-2-71,6-6 1,1-3 210,2-1 1,-2-4-37,2 1 0,-3-3 244,0-1 1,-1 0 345,1 0 1,-1-1 105,1-3-254,4 3-333,-3-4 0,3 1-293,-4 0 0,-1-1 430,0 1 0,1 3 0,-1-4 0</inkml:trace>
  <inkml:trace contextRef="#ctx0" brushRef="#br0" timeOffset="32">2958 12894 8099,'-6'0'-116,"-1"0"-76,4 0 795,1 0-205,-3 0-93,5 0 1,1 7-23,3 4 1,-1 5-56,4 7 1,-3 5-31,4 3 1,-1 2-81,5 1 0,-5-4-165,1 1 1,0-2-110,3 1 1,-3-3-6,-1-8 0,-3 1-157,4-4 216,-6-1-34,8-4 1,-8-3 71,2 0 114,-3-6-15,-1 3 0,0-6 131,0-3 0,0 2 287,0-6 1,-1-3-195,-3-5 1,1 0-47,-4 1 1,3 1-179,-4-5-88,6 0 72,-9-4 0,10-1-140,-3-3 1,3-1 73,1-2 0,0-6-118,0 6 1,5-2-14,3 5 1,6 4-78,1 1 1,5 4-385,-1 6 333,3 6 89,1 1 0,0 5-907,-1 0 516,6 0 608,-4 5 0,4 1 0,-5 6 0</inkml:trace>
  <inkml:trace contextRef="#ctx0" brushRef="#br0" timeOffset="33">3483 12323 8118,'-6'-6'149,"-4"-4"353,9 8 350,-4-3-329,5 5-306,0 5-23,0 2 0,0 8 191,0 0-146,0 11-108,0-2 1,1 10-21,3 0 0,-2 2 19,6 2 0,-1 6-195,5 6 1,-1 3-192,1-4 0,-2 3-104,-3-6 0,4 2-314,-4-6-492,-2-2 973,5 4 0,-8-12 61,1 2 0,3-4 72,-3 1 0,1-3 103,-4-5 1,1 0-43,3-1 0,-3-3 282,3 0 0,-2-5-29,-2 2 1008,0-4-863,0 0-96,0-6-88,0 4-40,0-9-89,0 5 318,0-6-283,5 0-162,-4 0 0,8-2 120,-5-2-186,4 3 0,-1-4 27,4 5-32,1-5 72,-1 4 1,1-4-5,-1 5 1,0 0-17,1 0 0,-1 0-98,1 0 0,-1 0 76,0 0 1,1 0-11,-1 0 1,1-2-14,-1-1 0,1 1-107,-1-1 1,-3-2-403,-1 1 273,1-5-178,3 8 1,-3-6 518,-1 3 0,1 3 0,4-4 0</inkml:trace>
  <inkml:trace contextRef="#ctx0" brushRef="#br0" timeOffset="34">3438 12403 8176,'-5'-6'-568,"3"-4"0,-4 7 1548,2-5-137,3 6-399,-4-3 1,6 1-129,3 0 0,2-1-68,6 1 1,3 2-16,0-6 0,5 4-50,-1-3 0,7 4 76,1-1 1,-1-1-307,-3 1 79,0 1-200,0 3 0,0 0-211,-1 0 1,1 0-181,0 0 0,-1 0 559,-3 0 0,2 0 0,-3 0 0</inkml:trace>
  <inkml:trace contextRef="#ctx0" brushRef="#br0" timeOffset="35">4180 12494 8126,'0'-6'-205,"-5"-4"1290,4 9-278,-4-4-567,5 5-61,0 5 1,0 1 3,0 5 56,0 6-65,0 1 1,0 7 27,0 6 1,3-1-79,1 8 0,5-1-176,-1 1 1,1-1 110,-2 5 1,3-7-90,-2-1 1,-2-1-211,2-6 0,-4 0 100,3-4 1,-3-6-213,4-1 95,-6-4-62,3 0-312,-5-1 2,0 0-447,0-4 270,0-2 806,0-5 0,0 0 0</inkml:trace>
  <inkml:trace contextRef="#ctx0" brushRef="#br0" timeOffset="36">4191 12689 8109,'-11'-19'-217,"0"0"1,-1 3 239,1-3 0,4 5 855,4-1-55,-4 2 426,6 2-818,-4 0 1,6 4-110,3 3 0,6 3-187,5 1 1,7 6 101,1 6 1,0 4-48,3 7 0,3 4-16,2 0 1,2 8-133,1-1 1,0 3-81,1-3 0,2 1-328,-3-1 0,3-5 22,-7-2 0,-2-4-167,-1-4 1,-3-2 110,-1-1 58,-1-4 287,-4 5 0,-1-6-84,-6 1 0,1-5-226,-1 1 411,0-1 1,-1 1-136,-2 0 0,-2-6 62,-2 2-396,-2-3-428,3-1-413,-5 0 643,-5 0 621,3 0 0,-8-5 0,4-1 0</inkml:trace>
  <inkml:trace contextRef="#ctx0" brushRef="#br0" timeOffset="37">4751 12494 8160,'-6'-17'235,"-3"0"178,5 6 1,0-1-332,4 1 161,0-1 60,-5 1 5,4 5 1,-4-1 811,5 4-427,0 1-410,0-3 1,0 8-138,0 4 0,0 6-129,0 10 0,1 5 17,3 2 1,2 8-10,6 4 0,-2 4-157,-3 3 0,4-4-132,-4 4 1,0-8-208,0 5 0,-1-12 181,2 0 0,1-7-101,-5-1 1,1-3 146,-1-4 1,-3-2-118,3-6 213,-3 1 14,-1-1-155,0-5-206,0 5 354,0-10-384,0 4 314,0-5 1,5-5 0,1-2 0</inkml:trace>
  <inkml:trace contextRef="#ctx0" brushRef="#br0" timeOffset="38">4877 12369 8013,'-7'-12'1108,"4"1"-837,1 0-532,7-1 437,2 1 51,4-1-28,1 6 0,-1-3-106,0 5 119,6-5-53,1 8 0,1-5 10,0 2-153,0 3 49,-1-4 1,3 5-160,-2 0 1,-1-4 145,1 0 0,-1 0-93,1 4 0,-1-1 79,-3-3 0,-3 3-287,4-3 274,-4-2 8,0 4 24,-1-3 0,-3 5 5,-1 0 0,-3 0-7,4 0 20,-6 0 119,9 0-93,-10 5 1,4 2 260,-5 4-269,5 1-34,-4-1 0,4 4 315,-5 0-289,5 6-11,-3-3 0,3 4 93,-5 1-72,5 5-39,-4 1 1,8 2-71,-5-1 0,3 1 37,-3 3 1,4 4-162,-4 0 0,4 0-92,0-4 0,-2 1 85,2-1 1,-4-1-270,3-3 186,-4 3 62,7-8 1,-9 1-127,3-7 214,3 3 1,-6-10 36,3 4-69,2 1 0,-5-4 510,3 2-138,-3-2 100,-1-2 136,0 1-255,0-1-199,0 1-10,0-6 0,0 0-190,0-2 166,0-3-42,0 5 291,0-6 91,0 5 99,0-4 1,-1 4 662,-3-5-721,3 0 0,-9 0 260,2 0 0,-2 0-37,-1 0-416,-1 0 1,0 0-5,-4 0 1,4 0-9,-4 0 1,0 1-108,1 3 0,-6-3-229,2 3 181,-2-3 11,-2 4 1,1-3-1074,3 2 512,3-3 26,-1-1 1,8 0-1090,-2 0-51,2 0-1003,3 0 2636,1 0 0,5-5 0,0-2 0</inkml:trace>
  <inkml:trace contextRef="#ctx0" brushRef="#br0" timeOffset="39">5985 12620 9564,'11'-5'601,"0"4"-286,1-3 1,0 3 80,4 1-206,1 0 0,6-4 71,0 0 0,0 0 30,0 4 1,0-4-123,0 1 1,-1-2-135,1 1 1,-1 1-11,-3-4 0,1 3-88,-5-4 0,4 4-184,-3-3 1,3 3-115,-4-4 0,-4 4-1031,-3-3 508,0 4 242,-2-2 1,-1 7 641,-5 1 0,-10 4 0,-3 4 0</inkml:trace>
  <inkml:trace contextRef="#ctx0" brushRef="#br0" timeOffset="40">6042 12871 8099,'7'0'105,"1"0"0,-4 0 284,3 0 0,2-3-1,6-1 1,-1-4 190,5 4 1,-3-1 18,3 1 0,0 2-168,4-6 0,3 4-183,1-3 0,1 0-89,-2 0 0,-1-2-152,1 5 1,-2-1 78,-1 1 1,-5 3-148,-3-3 0,2 3-548,-2 1 239,-5 0 170,0 0-2123,-9 0 2324,4 0 0,-5 5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09:13.8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14744 7870,'-1'-10'85,"-3"3"0,3 0 401,-3 3 217,2 3 350,2-4 309,0 5-870,0 5-136,0-4-193,0 15 1,2-7 109,2 10-82,-3 0 1,8 5-192,-6 2 41,6-2 0,-6 9-2,5-2 0,-5 2-181,5 1 1,0 2-62,3 2 0,-3-3-180,-1 3 0,1 2-332,3-2 342,1 0 217,-1-9 1,0 3-172,1-6 115,-6 1 1,1-8 229,-4 0-23,-1-5 0,3 3-204,-5-6 340,0 0-4,0-4-459,0 3-252,0-4-431,-5 1 495,3-2 7,-3-5 513,0 0 0,4-10 0,-4-3 0</inkml:trace>
  <inkml:trace contextRef="#ctx0" brushRef="#br0" timeOffset="1">1530 14870 8082,'0'-11'109,"0"-1"81,0 1 0,0-5 369,0 1 1,2 0-196,1 4 1,4 3 50,4 0 0,2 1-138,2-5 1,-1 5 13,5-1 1,4 0-40,4-3 1,6 1-14,1 2 0,1-2-195,7 3-804,0-4 715,-1 5 0,2 1-70,-5 5 1,-4 0 136,-3 0 1,-6 5-98,2 3 1,-4 2-33,-4 1 0,-4 4-77,-8 1 1,-1 4-97,-6-1 283,-6 3-43,-10 0 1,-8 6-147,-10 3 167,-6-3 1,0 3 277,-6-4 1,-4 0-212,1-4-164,-1-1 0,10-4-168,2-3 1,5-3-133,6-5-327,1-1 743,18-6 0,-2 0 0</inkml:trace>
  <inkml:trace contextRef="#ctx0" brushRef="#br0" timeOffset="2">2615 14550 7963,'0'-6'-927,"0"1"919,0 5 610,0-5 211,0 3-72,0-3 1,0 4 209,0-3-346,0 3-163,0-4-219,-5 5-89,4 5 1,-8 1 134,5 6-102,-5-1 0,3 7-57,-5 5 1,-5 5 102,1 6 1,0 1-292,4 4 1,-1 0-33,1 3 1,1 2 11,2-2 1,-1-1 66,5 1 1,0-4-276,4 4 277,0-6 1,2 0-182,2-6 232,2-4-51,0 2 1,4-6 3,-2 1 0,1 0-51,-1 0 1,2 0-8,-3 0 1,3-4-4,2 0 1,-1-5-98,1 1 1,-1-1 71,1 1 59,-1-2-5,0 3 1,1-8 212,-1-1-208,1 1 57,-6 4 1,3-5 96,-5 1 0,3-4-154,-3 3 29,0-4-469,-4 7-134,0-9 0,1 4-1159,3-5 1785,-3 0 0,4 0 0,-5 0 0</inkml:trace>
  <inkml:trace contextRef="#ctx0" brushRef="#br0" timeOffset="3">2889 14893 8065,'-5'-12'95,"-2"1"48,2 0 1,0-1 54,5 1 1,-2 4 829,-1 4-188,1-4-383,-3 6-122,5-4 1,-1 5-84,-3 0 1,3 6-80,-3 6 0,3 0-92,1 7 1,0 2 59,0 5 0,1 0-139,3 4 0,-2-3 37,6 3 0,-4-4-251,3 0 1,1 2-214,3-1 296,1-6 0,-2 0-8,-2-6-457,2 0 230,-4-3-104,1-1 98,3 0 0,-8 0-383,6-4-234,-6-2 429,3-5 558,-5 0 0,0 5 0,0 2 0</inkml:trace>
  <inkml:trace contextRef="#ctx0" brushRef="#br0" timeOffset="4">2912 14870 8065,'-7'-1'154,"-1"-3"0,4 3 121,-3-3 0,4 1 1197,-1-1-386,3 3-362,1-4-150,5 15-347,7-2 1,2 10 82,5-3 0,-3-1-233,7 5 0,-3-1 95,7 1 1,1 2-113,-2-2 0,5-1-131,-4 1 0,0-5-333,0 1 1,-3-2-406,3-2 455,-3 1 146,-6-6 1,2 3-260,-5-5 292,0 5 37,-3-8 0,-1 8 245,1-5-221,-6-1 59,4 3 1,-7-5-49,4 3-92,-4 2-253,2-5 44,-5 4-244,0-5 0,-5-5 1,-1-1-1</inkml:trace>
  <inkml:trace contextRef="#ctx0" brushRef="#br0" timeOffset="5">3358 14733 7962,'-7'-12'158,"-3"2"222,3 3-116,2-3 328,-1 3-15,6 1-47,0 1 0,0 6 196,0 3-332,0 2-141,0 11 0,0 2 113,0 7-199,6 4 0,-4 4-121,6 0 1,-4 0 169,3 1-166,-4-1 1,6-4-167,-6 1 1,5-2-60,-4 1 0,3-3-181,-3-8 1,4 1 42,-4-4 177,-1-1 0,1-4 89,0 1-156,0-1-87,-4-4-108,0 3-459,5-9-455,-4 9 1312,4-9 0,-5 4 0,0-5 0</inkml:trace>
  <inkml:trace contextRef="#ctx0" brushRef="#br0" timeOffset="6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7">4408 15087 7799,'0'-8'2142,"0"1"-1456,0 4-176,0-2-322,0 5 1,-5 0 51,-2 0 0,-7 0-91,-1 0 0,-6 5-107,2 3 1,-6 2 30,-2 1 1,-5 5-90,2-1 0,1 0-1027,-2-4 570,6 1 299,-3-1 0,5-3-1164,0 0 673,6-6 82,5 3 0,2-5 583,2 0 0,-2 5 0,-1 2 0</inkml:trace>
  <inkml:trace contextRef="#ctx0" brushRef="#br0" timeOffset="8">4751 14790 7833,'-5'-11'-448,"4"-1"1,-6 2 1153,4 2-277,1-7 111,-3 13-338,5-19 1,0 14 100,0-8 0,4 2 105,0 1 1,5 2-92,-2 3 0,0-4 115,0 4 1,1 1-211,3-2 1,5 5-7,-1 0 0,5 1-46,-1 2-160,-2 0 108,4 0 0,-7 5-18,5 3 0,-5 3-3,1 5 1,-2 1-215,-2 6 0,-4 1-24,-3 3 1,-3 2-131,-1 5 0,-5 1-261,-3-1 1,-7 0 257,-4 0 0,-3-1-249,0-2 225,-1 2 145,0-9 0,0 4 20,0-5 1,5-5 71,3-3 0,3-3 198,0 0 1,4-2-57,1-2 1,4-2 530,0-2-269,1-3-157,2 4-54,0-5 0,7 0 98,4 0-172,0 0 0,11-4-155,-3 1 151,3-1 0,0 0-26,1 0 0,0 0-29,0 4 1,0-3 15,0-1-471,-1 0 269,-4 4 0,3-4-676,-6 0 464,5 0 184,-7 4 1,3-3-820,-4-1 1,-5-1 33,1 1 1000,-6 3 0,9-9 0,-5 3 0</inkml:trace>
  <inkml:trace contextRef="#ctx0" brushRef="#br0" timeOffset="9">5254 14642 7797,'0'-25'503,"0"6"0,3 2-321,1 1 1,1 2 157,-1 7 194,-3-3-169,10 8 1,-10-1 224,3 6-105,-3 4-282,-6 9 0,2 2 120,-4 5-98,4 0-151,-7 0 0,9 3-62,-3 1 1,1-4 28,0-4 0,1-2-168,-2 3 1,3-4 61,1-5 1,0 1-204,0-1 1,0-3-66,0 0-40,0-6 350,0 3 748,0-5-675,5 0 1,-2 0 27,4 0 1,2 0 4,7 0 1,-3 0-164,7 0 114,-1 0-64,3 0 0,1 0 0,0 0 1,0 0 12,0 0 0,-4 0-81,0 0 0,-4 4 35,4 0 1,-5 5-359,1-2 233,-2 3-26,-7 2 161,-1-1 1,-5 2-323,0 2 267,-10-2-16,3 3 0,-15-4-54,3-1 0,-4 4 115,-3 1 0,0-1 4,-4-4 0,4-3-154,0 0 1,-2-2-126,1 1 0,2 0-444,6-3 373,-3-3 129,9 4 1,-3-5-167,4 0 34,6 0 307,1-5 1,5-1 104,0-6 0,0-4 0,0-2 0,0-5 0</inkml:trace>
  <inkml:trace contextRef="#ctx0" brushRef="#br0" timeOffset="10">5288 14619 7851,'0'-12'0,"0"1"279,0-1 1,4 0 441,-1-3 1,8 3-115,0 1-167,0-1-281,6 6 0,1-2-210,5 1 73,-1 4-44,6-2 1,-1 1-17,0 0 0,1 1-178,-2 3 0,-2 0-421,3 0 0,-3 0 134,-1 0 1,-4 0-1217,0 0 1719,-5 0 0,2 0 0,-4 0 0</inkml:trace>
  <inkml:trace contextRef="#ctx0" brushRef="#br0" timeOffset="11">5836 14642 8144,'-8'0'1468,"1"0"-269,4-6-883,-2 5 0,4 1-140,-3 8 1,-1 3 400,-3 4-185,-2 3-170,4 5 0,-8 4-135,3-1 0,-3 5-48,6-5 0,2 6-140,-2-1 0,6-3 78,-2-2 1,6-2-114,2-1 0,9-5-53,-2-3 0,4-2-290,1-2 1,1-1-380,6-2 427,0-3 161,5-5 1,-4-1-4,3-3 0,2-2 97,1-6 1,-2 0 15,-1-4 0,-3 0 82,-1-3 1,-2-1 169,-1 4 1,-5-3-73,-8 4 0,2-5 133,-5 1 0,0-2 297,-4 2 1,-5-2-195,-3 2 0,-7 1 58,-4-1-265,-8 5-88,-2-3 0,-6 6-218,-4 0 1,0 3 5,-3 0 0,5 6-255,11-2 1,0 3 57,11 1 448,5 0 0,0-5 0,4-2 0</inkml:trace>
  <inkml:trace contextRef="#ctx0" brushRef="#br0" timeOffset="12">6281 14265 7850,'-11'0'-260,"0"0"0,3 0 1222,0 0-394,6-5 26,-8 3 168,8-3-368,-3 0 411,5 4 254,0-4-778,0 0 1,5 3-64,3-1 1,0 6-38,3 5 0,-1 2 14,9 2 0,-1 4-53,1 3 19,8 3 1,-7 1 162,10-1-409,-4 1 169,7 0-124,-9-5 0,8 7 54,-6-2 0,5 2 168,-5-2-378,-4 5 133,0-4 0,-10 8-87,4-5 0,-5 3-250,-3-3 1,0 3-603,-4-3 520,0 0 225,-4-5 1,-1 1 105,-3 0-23,-2 0 64,-11 0 1,3-2 73,-5-2 0,4 3-67,-4-3 0,1-1 241,-1 1 0,-2-4-83,1 4 1,4-5 58,1 1 0,3-2-427,5-2 291,-3-4 14,8 3-617,-3-9 135,5 9-159,0-8 374,0 3 1,5-5-172,3 0 446,-3-5 0,10-2 0,-2-4 0</inkml:trace>
  <inkml:trace contextRef="#ctx0" brushRef="#br0" timeOffset="13">7172 14619 8228,'-6'0'3036,"1"0"-2693,5 0 1,5 0 101,3 0 1,3 0-89,4 0 0,0 0-166,8 0 1,-2-4-110,5 0 0,0-4-51,0 5 1,-2-2-217,3 1 0,-3 3-112,-1-3 0,-4-1-487,0 1 0,-5-4-478,1 4-851,-2 1 927,-2 3 656,-4 0 162,-2 0 368,-15 0 0,-3 5 0,-10 1 0</inkml:trace>
  <inkml:trace contextRef="#ctx0" brushRef="#br0" timeOffset="14">7252 14836 7746,'0'6'2492,"3"-1"-2099,4-5 1,2-1-129,10-3 1,-3 3 450,3-3-308,0-2-154,9-1 1,1 0 51,5-1-105,-5 0-252,-1 2 1,-5-3-203,0 5 1,-4-3-300,0 3 1,-9 0-1698,1 4 2249,-2 0 0,-2 0 0,-2 0 0</inkml:trace>
  <inkml:trace contextRef="#ctx0" brushRef="#br0" timeOffset="15">8257 14310 7915,'-6'-5'231,"1"4"-260,5-9 106,0 9 726,0-4-254,0 5-97,0-6 11,0 5-242,0 11 0,4 0 161,-1 13-338,1 3 30,1 3 1,-3 5-81,1 0 1,-1 6 91,-2 2 1,4 1-54,-1-1-41,1 2 1,0-5 0,0 3 0,5-2-219,-2-6 1,0-1 41,0-3 1,-3 1-5,4-8 0,-5 1-200,5-9 352,0 0 1,-2-3-327,-2-1 199,2-5-120,-5 5 160,4-10-95,-5 4 0,0-6-478,0-3 696,-5 3 0,4-15 0,-4 4 0</inkml:trace>
  <inkml:trace contextRef="#ctx0" brushRef="#br0" timeOffset="16">8223 14413 7932,'-8'-11'17,"1"-1"0,4 1 101,-1-1 1,3 1 90,1 0-119,0-6 1,0 4 489,0-2-360,0-3-28,5 6 1,-2-5 65,4 6 1,-3 3-39,4 1 0,1-1-40,6-3 1,-1 3 149,5 0-214,0 6 0,4-7 67,0 5 1,-1-1-222,1 1 48,0 3-93,5-4 0,-4 6-49,3 3 0,-3 2 75,-1 6 1,-2 4-104,-2 3 1,-2 3 136,-6 1 0,-4 5 1,-4 2 1,-3-1-254,-3 2 0,-9-1 53,-7 4 1,-4-3 73,-3-1 100,-3-4 1,-4 4-246,2-7 127,3 2 0,5-12-93,0 2 1,6-7-739,1-4 997,4-3 0,5-6 0,2-1 0</inkml:trace>
  <inkml:trace contextRef="#ctx0" brushRef="#br0" timeOffset="17">9068 14025 8722,'0'-7'1460,"0"-3"-761,0 9-118,0-4-345,0 15 0,-4-2-137,1 7 0,-6 1 234,1 0-197,-2 4 1,1 3-89,-2 7 1,2-1 74,-7 2 0,4 3-222,0 4 1,1 5-215,0-1 229,-1 3 1,2-3-118,2-1 1,-1 0 114,6 1 1,-1 1 1,4-5 0,1 0 6,3-4 0,-2 1-207,6-1 128,0-5 0,3-1 62,1-5 0,0 0-135,3 0 1,-1-4 309,5 0-141,-5-5 1,3 2 93,-6-4 1,5-1-61,-1 0 22,0-4 0,-5 3-5,-2-2 0,2 0 25,-2 0 1,-2 1 13,1-5 0,-3 1-148,4-1-296,-6-3-671,9 4 503,-10-5 583,4 0 0,0 0 0,1 0 0</inkml:trace>
  <inkml:trace contextRef="#ctx0" brushRef="#br0" timeOffset="18">9502 14345 7030,'-5'-7'2823,"4"2"-2517,-4 5 0,5 1 79,0 3 0,-2 3 169,-1 4-372,1 6 1,-3 0 59,5 6 1,0 1-19,0 3 1,0-2-176,0 6 1,0-5 126,0 5 0,2-5-297,1 5 0,2-6 108,3 2-118,2-3 1,-5-2-212,3-3 1,2 1-42,-2-5 224,-3 0 1,4-7-286,-6 0 1,3-5 5,-3 5-220,-1-5-417,3 2 24,-5-5-256,0 0 1307,0-5 0,-5-2 0,-2-4 0</inkml:trace>
  <inkml:trace contextRef="#ctx0" brushRef="#br0" timeOffset="19">9502 14379 7980,'0'-8'470,"0"1"840,-5-1-486,4-3-58,-4-1-468,5 6 0,5 2 63,2 8 0,5 3 76,3 9-156,-2 1-177,8 1 0,1 8-74,5-4 1,-1 8 119,-3-4 1,4 5-134,-1-5 0,1 1-141,-4-4 1,-2-4-341,-2 0 1,2-5-356,-6 1 569,0-2 1,0-2-84,1 1 0,-1-5-238,-4 1 310,1-6 0,-1 7-115,1-5 0,-5 1-153,1-1 88,-1-3-100,0 4-57,3-5 598,-9 0 0,4 0 0</inkml:trace>
  <inkml:trace contextRef="#ctx0" brushRef="#br0" timeOffset="20">9948 14299 7916,'-6'-11'553,"0"-1"1,0 1-299,2-1-1,3 1-209,1 4 224,0 2 720,0 5-674,-5 5 0,3 3 375,-1 7-399,1 8 0,2 8-108,0 7 1,4-2 13,0 6 0,4-1-206,-5 1 39,1 2 36,1-8 1,-2 7-880,4-5 583,-4-5 0,3-1-717,-2-6 0,-1-3 486,4-4 1,-3-5-523,4 1 1,-5-7 982,5-4 0,0 2 0,3 1 0</inkml:trace>
  <inkml:trace contextRef="#ctx0" brushRef="#br0" timeOffset="21">10427 14367 7972,'-11'-6'0,"4"-4"114,4 2 0,1-2 449,2-1-111,0-1-57,5 6 176,-3 1 306,3 5-408,0 0-301,1 5 0,7 1 167,2 6-244,3-1-56,0 1 78,3-1 1,-3-1 56,5-2 1,0 2-25,0-2 0,3-2-192,1 2 1,0-6-24,-5 2 1,5-3-123,0-1 0,-1 0-195,-3 0 228,0 0 69,-5 0 0,2 0-113,-5 0 205,1 0-51,-5 0-14,0 0 76,1 0 247,-6 0-62,-1 0 64,-15 0 0,2 5 52,-7 3-261,-3 2 0,4 1-39,-5 1 1,0-1-54,-3 1-37,-1-1 1,0-3-213,0-1 0,0 0 144,0 0 1,2 2-113,2-5 0,-2 4-111,6-5 1,4 1-219,3-4 1,4 4-593,-3 0 352,4 0 133,-2-4 41,5 0 650,5 0 0,2-5 0,9-2 0,2-4 0</inkml:trace>
  <inkml:trace contextRef="#ctx0" brushRef="#br0" timeOffset="22">11010 14527 8610,'-5'8'1124,"-3"0"0,2-5-797,-2 5 0,-1-4-74,-6 3 0,1 0-66,-5 0 0,4 4 0,-4-4 1,0 3-209,-4 2 66,5-1 47,-4-5 1,5 5-727,-6-4 329,0 3-116,5-3 1,-2 2-384,5-6 0,0 1-438,3-4-381,6 5 1623,1-3 0,5 8 0,0-4 0</inkml:trace>
  <inkml:trace contextRef="#ctx0" brushRef="#br0" timeOffset="23">11409 15133 7904,'-5'6'-469,"4"-1"800,-4-5 445,5 0-90,0-5-322,5-1-102,-4-6 0,10 1 253,-4-1-257,-2 1 0,4-4 210,-5 0-305,0-6 0,-4 7 10,0-5 1,0 4 13,0-4 0,0 0-12,0-4 0,1-4-124,3 1 0,-3-6-241,3 2 175,-3-3 19,4 3 1,-2-3-338,4 3 215,-4-3 63,2-1 0,-1-1-55,0 1 0,-1 0 53,-3 0 1,0-1 5,0 1 0,2 4 22,1-1 1,-1 6 18,2-2 1,-3 8 57,-1 4-57,0 2 7,0 7 226,5-4-104,-4 8 1,4-1-121,-5 6 20,0 4 1,2 9 14,1 3 1,0 3 5,4 1 0,-3-2-20,4-2 1,-4 2-11,3-6 1,0 4-201,0-4 205,3 0 1,-5-7 6,3 0-333,2-6 151,-3 8 1,-1-8 0,4 3-55,-2-5 0,2 0 133,1 0 0,1-5-13,-1-3 1,1 2 13,-1-2 1,0 0 3,1-3 1,-2 0 180,-2-1 25,2 1-120,-9-1 0,8 1 252,-5-1-281,5 1 1,-8 0 258,3-1-139,-3 1 1,0 3 148,3 1-34,-3 4 1,4 3-53,-5 8 1,0 3-79,0 4 0,0 4 84,0 8-66,0-3-24,0 9 1,-3-4-169,-1 5 157,0-4 1,3 3-469,-3-3 244,3-2 1,-5 0-180,6-5 0,0-2-367,0-2 1,2-2-412,2-6-644,2 1 1755,5-6 0,1-1 0,-1-5 0</inkml:trace>
  <inkml:trace contextRef="#ctx0" brushRef="#br0" timeOffset="24">12449 14208 7861,'-12'-6'1047,"6"0"-440,1 0-84,5 1-151,-5 5 16,4 0-141,-5 5 0,6 2-68,0 9 1,0 1 26,0 6 1,0 4-72,0 0 0,0 4-117,0 0 1,0-2 43,0 1 1,0-4-193,0 0 1,2-2-643,2-1 400,-3-5 129,9-1 1,-7-6-87,4 0 0,-3-3-20,4 0 0,-5-6-829,5 2 224,-5-3 954,7-1 0,-9-5 0,4-1 0</inkml:trace>
  <inkml:trace contextRef="#ctx0" brushRef="#br0" timeOffset="25">12232 14402 7861,'6'0'444,"0"0"147,-2 0 1,6 0-209,6 0 1,4 0-127,-1 0 0,4 0-5,3 0 0,4 0 13,4 0 1,0 0-398,0 0 105,-4 0-326,3 0 0,-8-4-352,5 0 1,-5-1 704,-3 1 0,1-2 0,-5-6 0</inkml:trace>
  <inkml:trace contextRef="#ctx0" brushRef="#br0" timeOffset="26">15030 14288 7796,'-4'-8'-340,"0"0"1,0 4 733,4-3 0,0 3-149,0-4 0,0 5 216,0-5 29,0 5 212,-5-7-440,4 4 1,-5 0 162,2 2-371,-2-3 25,-6 6-17,1-4 0,-4 6-25,-1 3 0,-4 3 55,1 4 0,1 0-181,-1 1 0,0 1 103,-4 2 0,4-1-126,0 5 1,5 0 22,-1 4 0,2-1 66,2 1 0,3 4-246,1 0 131,4-1-21,-2-3 1,5 0-63,0 0 1,0-2 65,0-2 1,5 2 7,3-6 0,2 0 30,1-3 1,6-2-31,2-3 1,-1 2 180,1-5-10,0 0 1,7-5-11,1-3 0,1-3 300,-1-4-159,-3 0 0,4-2-8,-6-2 1,1 2-31,0-2 1,-5-2-11,-3 2 1,-2-4-5,-2 4 1,-3-6-7,-1 2 1,-4 2 11,1-2-42,-8 0-11,-2-4 0,-6 0-115,1 0-20,-1 0 84,-4 5 1,3-2 6,-2 5 0,-2 0 70,2 3 0,0 1 4,4-1 0,3 2 5,0 3 0,6 0 110,-2 3-30,3 3 0,1-5-54,0 2 1,1 3 18,3-3-35,7 3-60,2 1 1,9-4-74,-3 0 1,6 0 61,2 4 1,-1 0-129,-3 0 0,-4 0 115,0 0 0,-1 0-29,1 0 0,1 0-179,-5 0 210,1 0-25,-10 0 1,4 0-842,-2 0 355,-3 0-434,5 0 92,-9 5 1,4-2 833,-5 5 0,0-1 0,0 5 0</inkml:trace>
  <inkml:trace contextRef="#ctx0" brushRef="#br0" timeOffset="34">15187 13631 7966,'-8'-8'-26,"1"1"1,0-1-31,0-3 0,2 3 255,5 1 1,-4 3 577,0-4-499,0 6 0,4-5 501,0 3-476,0 3 25,0-4 4,0 5 0,7 5 48,4 3-217,1 2 1,8 1 5,-5 1 1,5 4-143,-1 3 0,-1-1 107,1 1 1,0 0-100,4 4 0,4 1-76,-1 3 35,1-3 29,1 9 1,-4-3-4,3 8-715,-3-2 651,-1 8 0,-2-3-187,-2 5 0,2-5 52,-6 1 1,-1-5-168,-7 1 1,3 0 34,-2-3 1,-2 0-119,2-8 0,-5-1 215,0-3 25,-1 0 53,-2 0 0,-5 0 165,-3 0 38,-2-1-57,-2 1 1,-4 4 153,-3 0 1,-3-1 231,-1-3 0,1 4-232,-1-1 0,-4 1-131,0-4 1,1-2 13,3-2 0,5 1-266,3-9 92,2 3 1,7-12 105,2 6-1294,3-5 590,1 2 725,10-5 0,3-11 0,10-1 0</inkml:trace>
  <inkml:trace contextRef="#ctx0" brushRef="#br0" timeOffset="35">16500 14054 7888,'12'-12'31,"-5"5"115,1-1 282,-5 5 28,2-2 46,-5 5-35,0 0-346,-5 0 1,-3 4 57,-7 0 1,2 5-115,-2-2 1,-2 4 44,2 0 0,-4 0-178,4 1 0,-5-1 76,1 1 0,1-1-127,-1 1 0,5-1-86,-1 0 216,2 1-19,1-1 0,2-3-54,3-1 62,-4 1 40,10-2 1,-8 1-4,6-3 0,-3-2 128,3 6 31,1-6-48,-3 8 0,5-7-27,0 5-66,0-6 1,2 4-31,1-2 0,4-2-1,4 1 0,6 2-8,2-1 1,2 0-16,2-4 0,8 4-13,-1 0 1,6 1-16,-6-1 1,-1-3-283,2 3 185,-6-3 1,-1-1 8,-5 0-453,-5 0 241,3 5-75,-6-4-246,0 4 250,-4-5 0,-5 2-278,-9 1 0,-7-1 676,-13 1 0,-2 4 0,-5-1 0</inkml:trace>
  <inkml:trace contextRef="#ctx0" brushRef="#br0" timeOffset="36">16203 14476 7881,'8'4'1027,"0"0"-405,-1 0-189,5-4 0,0 0 191,4 0 1,-2 0-237,5 0 1,-2 0-129,2 0 1,3 0-69,-3 0 0,3 0-26,0 0 0,0 0-810,-3 0 376,3 0 274,-10 0 1,9 0-2048,-6 0 1054,0 0 349,-3 0 638,-1 0 0,-5 0 0,-1 0 0</inkml:trace>
  <inkml:trace contextRef="#ctx0" brushRef="#br0" timeOffset="37">17631 13505 7813,'0'-11'0,"0"3"90,0 1 225,0-1 210,0-3 407,0 4-284,0 2-279,0 5 0,0 7-37,0 4-72,0 0-105,0 11 1,0-4-82,0 5 134,0 0-144,0 4 1,1-2-104,3 1 0,-1-3 22,4-4 1,0 1-206,0-4 1,3 3-46,-2-4 1,2 0-684,2-3-587,-6-1 695,4 0 507,-9 1 0,4-5-647,-5 1 982,0-5 0,-5 7 0,-1-4 0</inkml:trace>
  <inkml:trace contextRef="#ctx0" brushRef="#br0" timeOffset="38">17208 14099 7813,'-11'0'0,"1"-1"699,2-3-20,3 3-218,5-4 364,0 5-446,5 0 0,3 0-119,7 0 1,-1 0 103,5 0 1,5-1 242,7-3-399,7 3-272,7-5 1,9 3 510,7-1-335,2-5 1,-29 6-1,1 0-79,-1-3 0,0 0-230,5 3 0,1 0 1,-2-2-1,0 0 270,4 1 0,0 0 0,-2-1 0,1 0 30,-1-1 0,0 1 0,0-1 0,0 1-106,0 2 1,0-1-1,-4-1 1,-1 0-181,0 1 1,-2 0-1,23-2-286,-2-2 337,-6 5 0,-4-3-29,-2 2 1,-4 3 84,-7-3 1,-5 3-174,-7 1-36,3 0 43,-10 0-411,0 0 1,-8 1 1133,-8 3-481,-8 2 0,-10 1 0,-8-2 0</inkml:trace>
  <inkml:trace contextRef="#ctx0" brushRef="#br0" timeOffset="44">18573 14453 7733,'0'-23'7,"1"4"-6,3 0 1,3 0-1,4-3 0,4 0 0,0 3 0,4-1 384,-3 4 1,-1-1 607,-4 5 0,1-2-471,-1 7 0,1 2-277,-1 1 1,0 3-222,1 1 0,-1 1 17,1 3 0,-1-2-137,1 6 1,-6-1-21,-2 5 1,1-1 80,-1 1 1,-1 0-179,-3 4 109,0 1 32,-5 1 0,-1 4-77,-5-3 0,3-2 6,0 2 0,2-3-85,-2 3 1,0-5-70,4 1 17,0-2 289,4-2 0,1-1 166,3-2 1,2-3 329,6-5 1,0 0-276,4 0 1,0 0 46,3 0 1,3-1-11,-3-3 0,1-1-79,-1-3 1,1-1-658,-4 5-981,4-4 1450,-7 1 0,3-4 0,-4-1 0</inkml:trace>
  <inkml:trace contextRef="#ctx0" brushRef="#br0" timeOffset="45">19424 13951 7978,'5'-12'853,"-4"1"0,10 0-571,-4-1 0,3 1 99,2-1 1,1 1-134,2-1-45,-3 1-38,5 0 1,-2-3-161,0 2 1,2-6 71,-2 7 1,-2-2-26,2 6 0,-2-3-37,-2 2 0,-3 3-169,-1 1 1,-4 2-11,1-2 1,-2 2-103,2-1 0,-3 6 19,3 5 1,-3 2 74,-1 2 0,4 0 159,0 4 0,5-4-20,-1 4 0,2 0 3,1-1 0,2 0-5,2-3 1,3-5 122,5 1 1,-1-2-53,1 2 1,0-2 113,0-2 0,0-3-63,0 3 0,-4-2 102,0-2 0,-4-4 57,4 0 1,-5-4-153,1 5 0,-2-6-44,-2 1 0,-4 2 23,-4-2-43,4 0 0,-6-3-117,3 0 0,-4 3-279,-4 0 1,3 5-224,-3-5 0,1 5-158,0 0-130,1 1 1,-4 2 27,2 0 849,-2 0 0,-6 5 0,1 2 0</inkml:trace>
  <inkml:trace contextRef="#ctx0" brushRef="#br0" timeOffset="46">19653 14236 7766,'-11'-11'863,"4"0"-743,2-1 1,5 4 76,0 1 0,0 3 312,0-4-154,-5 1 1,-2-5-116,-4 1 0,3 3-26,1 1 1,4 3 6,-1-4 236,-2 6-390,5-8 0,-3 3 44,8-4 0,2 3-37,5 1 0,5 4 25,-1-1 1,4 3-10,-4 1 0,5 0-11,0 0 0,0 1-128,-1 3 1,2 2-10,-2 6 163,-2-1-36,5 1 1,-5 0-168,6 4-62,0-9 164,-5 8 0,3-8-103,-2 4 1,2-4 62,-2-4 0,1 2-14,-5-1 1,4 0 14,-4-4 0,1 0-72,-5 0 0,-3-1-30,-1-3 1,-3 1 101,4-4 0,-6 3-296,2-4 75,-3 1 1,-1-5-183,0 1 0,-1 0-614,-3-1-601,3 1 1039,-9 4 614,9 2 0,-10 5 0,5 0 0</inkml:trace>
  <inkml:trace contextRef="#ctx0" brushRef="#br0" timeOffset="51">22679 13734 7868,'0'-12'462,"5"6"0,-2-3 188,4 5-77,-4 1 95,2 3 0,-6 8-235,-3 4 0,-2 8 381,-6 3-408,-4 5-105,-2 11 1,-5 2 287,0 5 1,-4-1-293,1 1 0,-5 3-518,5 1 1,-5 3-146,5-3 1,3-6 296,4-6 0,5 0-826,-1-3 446,2 1 323,1-17 1,6 7-568,2-11 364,3 0-121,1-3 199,0-1 1,0-3-171,0-1-62,0-4 269,0 2-525,0-5 0,0-5-781,0-3 871,0-2 649,-5-1 0,-1-6 0,-6-1 0</inkml:trace>
  <inkml:trace contextRef="#ctx0" brushRef="#br0" timeOffset="52">22359 13791 7769,'-1'-11'0,"-3"-1"1503,3 1-675,-4-1-132,10 6-20,1-4-466,6 8 1,-5-3-463,1 5-312,-6 0 1,7 5 239,-5 3 1,4 2-609,-4 2 932,4-1 0,-6 6 0,3 0 0</inkml:trace>
  <inkml:trace contextRef="#ctx0" brushRef="#br0" timeOffset="53">22611 14430 7825,'0'7'5337,"5"-2"-4101,-4-5 620,9 0-921,-9 0-115,4 0-3635,-5 0 2815,0-5 0,0-7 0,0-5 0</inkml:trace>
  <inkml:trace contextRef="#ctx0" brushRef="#br0" timeOffset="54">1942 16595 7999,'-2'-7'-396,"-2"3"230,3-2 13,-4 5 775,5-4-205,0 5-173,0 5 1,0-1-49,0 7 1,0-2-40,0 6 0,1 3-54,3 1 0,-1 2 7,4 2 0,-3 4 30,4 0 1,-4 4-37,3 0 1,0-1-167,0 5 1,2-8 100,-5 8 1,3-9-195,-3 1 0,4 1-26,-4-1 1,1-1-32,-1-3 1,-3-1 78,3-3 1,1-3 13,-1-4 0,-1-1 2,-3 0 1,4-3 44,0 0 0,0-5-366,-4 5 150,0-5 288,0 7 0,-10-4 0,-3 6 0</inkml:trace>
  <inkml:trace contextRef="#ctx0" brushRef="#br0" timeOffset="55">1862 16732 8025,'0'-12'0,"0"1"12,0-1 0,0-3 110,0 0 1,0 0 61,0 3 0,1 1-93,3-1 0,1 1-18,2 0 1,7-5 61,-2 1 1,3 0 44,0 3 0,3 1 17,5 0 0,0-1-113,-1 1 1,3 4-8,1 4 1,-2 1-131,3 2 1,-3 2 55,-1 1 0,0 5-100,0 7 1,-1-1-63,1 5 0,-4-1 125,0 1 1,-5 3-52,2-3 1,-8 2 34,0 2 0,-5-4 259,0 0 1,-1-4-83,-2 4 0,-2-5 46,-1 2 0,-9 0-55,-7-1 0,-4 1 29,-3-5 1,0 3-380,-4-3 1,1 3 126,-2-6 1,3-3-424,5-1 0,2-3-98,2-1-550,2 0 1176,11 0 0,-4-10 0,3-3 0</inkml:trace>
  <inkml:trace contextRef="#ctx0" brushRef="#br0" timeOffset="56">2810 16286 7972,'-7'-5'1417,"2"4"-1141,5-4 284,0 5-355,-5 5 1,2 1-39,-4 6 1,3 3 58,-4 0 1,1 9-43,-5-1 0,1 7-143,0 1 0,3 3 30,0 4 1,1-1-120,-5 5 1,2-1 49,3 0 1,-2 4-179,5-3 1,0-2-91,4 2 0,0-4 75,0 4 1,0-5-21,0 1 1,0-4 13,0-3 0,5 0 341,3-4 1,2-2-29,1-6 0,2 2 16,2-6 1,-2 2-79,2-2 0,2-4 165,-2 1 1,1-1-117,0-3 0,-4-2-27,4 2 1,-4-6-71,0 2 1,-1-3 49,0-1 0,-3 0-342,0 0-278,-6 0-594,3 0 686,0 0 472,-3 0 0,3 0 0,-5 0 0</inkml:trace>
  <inkml:trace contextRef="#ctx0" brushRef="#br0" timeOffset="57">3198 16560 8051,'-1'-6'0,"-3"2"0,2 2 197,-1-2 9,1 2 420,2-3 0,0 18-436,0 2 1,0 12-102,0-4 0,4 7 5,0 1 1,5 6-28,-1 1 1,-2 1-15,1-1 0,1-2 23,4 2 0,-5-3-178,1-1 1,-1-1 9,5-2 0,-5-7 60,1-5-254,-5 0 0,5-1-264,-4-3-962,0-7 1512,-4 2 0,5-9 0,1 4 0</inkml:trace>
  <inkml:trace contextRef="#ctx0" brushRef="#br0" timeOffset="58">3186 16674 8023,'0'-16'0,"0"7"481,0-2-230,0 2 1,0 1 181,0 1-264,0 4 0,5-2-17,3 5 1,2 5-36,2 3 1,4 3 125,3 4 0,3 3-65,1 5 0,-1 1-103,1 3 0,4 2 82,0 5 0,-1-3-201,-3-1 0,1-3-74,3 3 1,-7-5-88,3 2 0,-3-7 147,3-1 1,-1-6-114,-3-1 0,1-1-22,-5-3 0,4-3 130,-3-1 1,-1-3-240,-4-1 0,1 0-74,-1 0 0,-3 0-553,-1 0 481,-4 0 448,2 0 0,-5-5 0,0-2 0</inkml:trace>
  <inkml:trace contextRef="#ctx0" brushRef="#br0" timeOffset="59">3586 16595 8014,'0'-12'408,"-1"1"150,-3-1 1,3 1 69,-3-1-453,3 6 1,2-3 26,3 5 1,-2 2 53,6 6 1,-4 7 122,3 8 0,1 8-151,3 3 1,1 12-22,-1 4 0,1 3-143,-1 1 0,-1-3-386,-2 2 0,1-2 58,-5-1 0,3-9-261,-3-3 1,4-4-399,-5 1 1,6-5 377,-1-7 0,-2 2-158,2-6 0,-6 0 703,2-3 0,3-1 0,-1 1 0</inkml:trace>
  <inkml:trace contextRef="#ctx0" brushRef="#br0" timeOffset="60">4397 16389 7948,'-11'0'1028,"0"-1"-513,4-3-1,2 3-193,0-4-155,-2 10 0,-3 1 49,3 5 1,-5 2 12,1 2 1,-1 2-42,-3 2 0,1 2-111,-1-2 0,2 3-140,-2 1 0,-2 0 29,2 0 0,-1-2-176,1-2 0,3 1 104,1-4 1,-1-1-22,5-4 1,2 1 110,1-1 0,3 1 45,1-1 0,0-3 40,0-1 0,1-3-57,3 4 1,1-5 139,2 5 1,5-5-71,-1 0 0,1-1 53,3-2 0,1 0-87,-1 0 0,2 0-7,-2 0 1,-1 0-28,5 0 1,-4 0-114,4 0 1,-3-4 11,3 0 0,-5-1-208,1 1 1,1 3 25,0-3 1,-5 3 72,-3 1 1,-2-1-1042,2-3 643,2 2 0,-8-3-766,6 5 1361,-6 0 0,-2 5 0,-6 2 0</inkml:trace>
  <inkml:trace contextRef="#ctx0" brushRef="#br0" timeOffset="61">4100 16994 7948,'1'7'713,"3"-4"0,3-3-487,4-3 0,0 1-129,1-1 0,0-3 514,4 3-339,-4-1 1,9 0-72,-6 0 1,4 0-21,-4 4 1,4-3-310,-4-1 1,4 0-430,-3 4 1,-1 0-717,-4 0 1,5 0 1272,-1 0 0,0 0 0,-4 0 0</inkml:trace>
  <inkml:trace contextRef="#ctx0" brushRef="#br0" timeOffset="62">4865 16515 7913,'-1'-8'-52,"-3"0"490,3 6 1,-4-5 155,5 4 146,0 1-501,-5-3 1,4 7 19,-3 1 0,2 4-116,2 4 1,0 2 74,0 2 0,2 3-287,2 5 0,-2 0-23,6-1 0,-2 5-65,2 0 0,1-5 138,-6-2 1,2-3-77,-1 2 0,-3 2-35,3-6 0,-2 0-265,-2-3 290,0-1 4,0-5 551,0-1 168,0-5-593,0-5 1,3 3-2,1-6 1,5 2 46,-1-2 1,6-1 2,1 5 1,5-3-141,-1 3 0,4 0 100,4 4 1,-3 0-132,2 0 0,-1 2 108,-3 1 0,1 0-9,0 4 1,-5 1-95,-3 4 1,-2-1-178,-2 0 1,1 1 136,-1-1 1,-5 1 65,-2-1 1,-3 0-76,-1 1 1,-5 3 62,-2 0 1,-8 4-206,-5-3 1,-2 4 86,-5-1 0,-2-1-33,-5 1 1,-1-5 0,1 1 1,4-2-148,-1-2 0,6-5 24,-2-2 1,7-3-68,1-1 418,5-5 0,-3-6 0,6-7 0</inkml:trace>
  <inkml:trace contextRef="#ctx0" brushRef="#br0" timeOffset="63">4865 16492 7928,'-11'-2'895,"-1"-1"-520,6 1 1,1-4-95,5 2 0,0 2-100,0-6 1,6 6-340,6-2 0,0-1 102,8 1 0,-5-4 48,4 4 0,1-1-60,7 2 0,-2 1-165,6-2 1,-2-1 6,1 2 1,3-2-293,-2 1 1,-3 2 110,-2-1 1,-2 0-614,-1-1 1020,0 3 0,5-9 0,1 4 0</inkml:trace>
  <inkml:trace contextRef="#ctx0" brushRef="#br0" timeOffset="64">5551 16389 7928,'-6'11'1007,"0"-4"-583,-5 3 1,3-9 7,0 3 0,5-2-60,-5 2 0,4-1-197,-3 4 0,3 2-116,-4 7 1,2 1 106,-2 6 1,-2 5 66,2 3 1,3 0-225,2 0 0,-2 4 0,1-4 0,0 3-16,4-7 0,0 3-87,0-3 0,4-2-162,0-6 1,4 1-128,0-4 0,6-2 164,1-7 0,6 2 7,-2-5 0,2-2 55,2-5 1,0 0 48,0-5 1,1-4 38,2-7 1,-1-3 110,1-1 0,-2-3-71,-1-1 0,0-5 28,0 2 0,-5 1 183,-3-2 0,-3 5-57,0-5 1,-6 4 74,-2-3 0,-4 0-90,-4-5 0,-3 6-47,-9 2 1,-3 0-38,-7 0 0,-3 5-89,-6 7 0,-4 4 25,-3 3 1,-2 4-178,-2 8 0,9 2-27,3 6 0,9 3-216,2 0 1,6 1 457,10-5 0,-4 5 0,5 2 0</inkml:trace>
  <inkml:trace contextRef="#ctx0" brushRef="#br0" timeOffset="65">5950 16138 8008,'0'-7'1142,"-5"2"-307,4 5-516,-4 0 0,5 2 116,0 1 1,5 4 69,3 4 1,7 6 96,4 2 0,4 2-210,3 2 1,0 0-15,4 0 0,-1 3-331,2 1 0,-2 0 111,-2-4 0,-3 4-219,2 4 1,-5 3 83,-2 4 0,-5 0-29,1 8 1,-6-2-161,-2 10 0,-4-10-62,1 2 0,-3-8-7,-1 0 0,0-4-29,0-3 0,0-5 6,0-7 0,-5 2 134,-3-6 1,-3 4-204,-4-4 0,1 0 58,-5-3 1,0-1-136,-4 1 1,4-1-263,0 0 0,5-3-1081,-1 0 1747,7-6 0,-2 8 0,3-3 0</inkml:trace>
  <inkml:trace contextRef="#ctx0" brushRef="#br0" timeOffset="66">7047 16732 7997,'0'-7'1242,"0"2"-1106,5 5 1,1 0 209,6 0 1,0 0 22,3 0 0,-1 0 36,5 0 0,4 0-221,4 0 1,1 0 30,-2 0 0,2-1-100,3-3 0,1 3 120,-6-3 0,5-2-309,-5-2 0,2 2-166,-1-2 1,-4 2-144,0-2 0,-2-2 27,-6 2 0,1 3-791,-5 1 151,0-2 173,-4 5 0,-3-4-241,-8 5 1064,-3 0 0,-9 10 0,-2 3 0</inkml:trace>
  <inkml:trace contextRef="#ctx0" brushRef="#br0" timeOffset="67">7127 16869 7997,'11'0'421,"0"0"1,1 0-126,-1 0 0,6-2 28,2-1 0,2 0 13,2-5 0,0 5-74,0-5 1,4 4-82,-1-3 0,5 3 44,-5-4 0,1 4-175,-4-3 1,0 4-239,0-1 0,-1-1-1035,1 1 1222,-5 1 0,4 3 0,-5 0 0</inkml:trace>
  <inkml:trace contextRef="#ctx0" brushRef="#br0" timeOffset="68">8154 16183 7883,'-7'-6'820,"-1"2"-409,6 3 0,-3 2-28,5 3 0,0 2-171,0 6 1,0 4 0,0 3 0,0 8 11,0 3 0,5 1-26,2 3 0,0-1-35,0 9 1,0 0 77,0 4 1,3-5-271,-2 1 1,-2-5-107,2 1 1,0-4-102,3-3 1,-3-3 41,-1-5 1,1-2-96,3-2 1,-3-2 44,0-6 0,-6 1-70,2-1 1,-3 0-231,-1 1 0,0-5-230,0 1-174,0-5 948,0 2 0,-5 0 0,-1 1 0</inkml:trace>
  <inkml:trace contextRef="#ctx0" brushRef="#br0" timeOffset="69">8109 16366 7883,'-5'-18'0,"3"1"403,-1 1 1,1 2-44,2-5 1,2 4-204,1-4 0,8 5 92,4-1 0,1-2 101,0 2 0,-2 4-66,5 3 0,0 2-27,3-2 1,5 3-171,0 5 0,4 1 112,0 3 0,-2-1-259,2 4 0,-1 1 30,4 3 1,-3 1 9,-1-1 0,-4 4-16,0 1 1,-2 4-180,-1-1 1,-5-1 74,-3 1 0,-2-1-31,-2 1 1,-1 1 55,-2-5 1,-3 4 68,-5-4 0,-6 4 76,-6-3 0,-4 0-65,-7-1 0,-1-2 2,-3 2 0,-2-2-26,-5-2 1,3 0-2,1-4 1,1 2-261,-2-5 1,5 0-451,7-4 0,2 0 770,6 0 0,-1-5 0,1-2 0</inkml:trace>
  <inkml:trace contextRef="#ctx0" brushRef="#br0" timeOffset="70">9239 15829 10415,'-6'5'566,"0"-2"-242,2 5 1,-2 0-87,-6 8 1,1-2-1,-1 5 0,1 0-62,0 4 0,2 3-69,-3 1 1,6 8 65,-9 0 0,5 6-149,-6 1 1,2 3 42,-1 0 0,2 1 70,-2 0 1,0-2-218,4-2 1,-3 1 79,6-5 0,3 0-24,1-3 0,3-2 144,1-3 0,4 2 103,-1-6 0,6 1-99,-1-4 0,3 0 14,5 0 1,-4-4-126,3 0 1,-1-5 104,2 1 0,-4 1-414,4 0 1,0-1-9,-1-4 0,1 1-183,-5-1 0,2 1 193,2-1 0,-2-1-40,2-2 0,-1 2-49,1-2 1,-2-2-294,2 1 1,-2-4-1251,-2 1 1926,0 2 0,-4 1 0,-2 4 0</inkml:trace>
  <inkml:trace contextRef="#ctx0" brushRef="#br0" timeOffset="71">9616 16332 7862,'-10'-1'435,"3"-3"801,2 2-459,5-3-297,0 5-226,0 11 1,5-3-38,2 11 1,0 6-94,0 5 0,1 7 3,3 1 0,-3 5-177,-1-1 1,0 1 120,0-1 0,4-3-134,-4-4 0,2-2-52,-1-3 1,1-3-165,-6-8 0,6 1-54,-1-5 1,-2-1 118,2-6 1,-4 1-834,3-6 42,-4 1-266,2-4 1271,-5 0 0,0-5 0,0-1 0</inkml:trace>
  <inkml:trace contextRef="#ctx0" brushRef="#br0" timeOffset="72">9582 16389 7912,'-5'-11'63,"4"-1"0,-4 1 937,5-1-593,5 6 1,0 0 27,2 2 0,4 2-33,-4-1 1,7 8-49,1 6 0,7 2 39,1 6 0,1 4-83,6 3 1,-3 5-93,3-4 0,0 4-29,0 0 1,3 0-109,-2 0 1,0 1-172,0-6 1,0 1 42,-4-4 1,0-4-213,-4 0 1,-4-5 20,0 1 0,-4-2 82,4-2 1,-5-3-5,1-1 0,-2-3-13,-2 4 1,-3-6-716,-1 2 61,-4-3-227,7 4 542,-9-3 1,-1 3-94,-7-5 0,0 0 21,0 0 584,4-5 0,-7-2 0,4-4 0</inkml:trace>
  <inkml:trace contextRef="#ctx0" brushRef="#br0" timeOffset="73">10096 16286 7872,'-5'-16'0,"4"3"669,-3-2-338,3-3 600,1 5-675,5-3 1,-3 9 68,6 4 0,-4 4-99,3 7 1,1 4 111,3 11 0,1 6-78,-1 5 0,-1 10-98,-2 5 0,1 6-214,-5-2 1,3-1 6,-3 1 0,0-8-397,-4 0 0,0-8 229,0-3 0,1-4-534,3-7 1,-3-6 344,3-1 1,-1-4-1358,0 0 1759,-1-6 0,3 4 0,-5-4 0</inkml:trace>
  <inkml:trace contextRef="#ctx0" brushRef="#br0" timeOffset="74">11113 16240 7737,'-7'0'1987,"2"0"-1037,0 0-565,-1 0 0,-7 4 97,-2 0-296,2 10 1,-5-6-44,3 7 0,-1-1-106,-3 1 0,-3 2-114,3 2 1,1 1 95,-1-5 0,4 4-38,-4-4 1,9 4-56,-2-3 1,3-1-88,-2-4 0,5 1 90,2-1 1,3 1 29,1-1 1,0 0 78,0 1 0,5-2 94,2-2 1,3 2 79,2-3 0,4 0-104,3 0 1,7-4-44,0 1 1,2-2 24,-1 2 1,-3-3-214,3 3 0,-7-3-126,-1-1 1,-5 0-162,1 0 0,-2 0-558,-2 0 152,-4 0 1,-2 2-122,-5 1 1,-2 0 936,-1 5 0,-4-6 0,-4 3 0</inkml:trace>
  <inkml:trace contextRef="#ctx0" brushRef="#br0" timeOffset="75">10816 16732 7867,'0'6'526,"0"4"222,5-9 0,1 8-260,5-5 0,5 0-11,-1-4 0,5 0-243,-1 0 1,3 0-22,1 0 1,1 0-854,2 0 0,-3 0-104,0 0 1,-1 1 743,-7 3 0,5-3 0,-2 4 0</inkml:trace>
  <inkml:trace contextRef="#ctx0" brushRef="#br0" timeOffset="76">11387 17280 7848,'0'11'0,"0"-3"-711,0-1 244,0-4 238,0 7 443,5-9-102,-4 4 225,9-5 417,-9 0-198,4 0 120,-5 0-343,0-5 1,0-1 22,0-5 0,0-5-168,0 1 1,2-5 14,2 1 0,-2-3-87,6-1 0,-6-5 49,2-2 1,1-3-194,-1-1 0,1 0 48,-1-1 0,-3 0-69,3-3 0,-3 2 10,-1-2 1,0 1-27,0-1 0,0 3 85,0-3 0,0 6 1,0 1 0,0 6-35,0-2 1,0 3 51,0 1 1,0 6 59,0 1-25,0 4-100,5 0-11,-4 6 1,8 2-132,-5 8 1,5 2 68,-1 6 0,1 0 15,-2 4 1,3-4-18,-2 4 1,2 0 56,1-1 0,-3 1-212,0-5 187,-1 0 1,5 0-110,-1-4 0,1-2-144,-1-5 195,0 0 0,1-5 88,-1-2 1,1 0-15,-1 0 0,1-1 28,-1-3 0,-1-5 149,-2 1 0,2 0 106,-3 3 1,0 1 93,0 0-173,-4-6 0,3 6 270,-2-1-144,-3 1 0,4 11-95,-5 0 1,0 6-12,0 9 1,4 8-35,0 8 0,4 2-2,-4 1 0,-1 4-128,-3 0 0,4 4 61,0-4 1,4 4-229,-5-4 1,5-4-261,-4-3 0,5-7-355,-2-1 0,0-3 162,0-9 0,1 2 614,3-9 0,1 5 0,-1-3 0</inkml:trace>
  <inkml:trace contextRef="#ctx0" brushRef="#br0" timeOffset="77">12243 16469 7850,'0'8'270,"0"-1"1,1-4 526,3 0-94,-2 4-313,8-6 1,-4 5 564,5-2-632,1-3 0,3 5 38,0-6 1,2 0-277,-2 0 0,3-4 139,5 0 1,1-5-216,2 1 1,-1 2-53,1-1 1,-2-1-63,-1-4 0,-1 2-150,-3 3 1,-4 0-967,-7 4 768,2 1 1,-10-3 452,0 5 0,-10 5 0,-8 2 0</inkml:trace>
  <inkml:trace contextRef="#ctx0" brushRef="#br0" timeOffset="78">15224 16138 7879,'-11'-5'0,"3"-2"-67,0-4 1,6 3-250,-2 1 586,-2 4-95,4-2 0,-8 5-10,3 0 0,-5 0 170,-3 0 0,1 9-118,-5 2 0,0 7 50,-4-3 0,2 9 102,2-1 0,-3 6-122,3-2 1,2 1-21,2-1 1,2-3-80,2 2 0,5 1-191,2-4 1,3 2 1,1-6 0,5-1-217,2 1 0,5-6 118,3-2 0,3-1-67,5-6 0,-1 0 93,1-4 1,4-5 39,0-3 0,-1-3 118,-3-4 1,0 1-103,0-5 1,-5 3-85,-3-3 1,-6 5 61,-2-1 1,-4-1-101,1 0 0,-3 0 84,-1 1 0,-5 1 24,-3-5 1,-2 1 51,-1-1 1,-1-1-88,1 4 1,3-4 172,1 1 0,0 1-18,0-1 0,1 9 292,6-1-129,0 2 70,0-3 0,7 6 81,4 2 0,6 3-100,6 1 0,5 0-16,2 0 1,3 0-84,1 0 0,2 4-93,2 0 0,-8-1-112,1-3 0,-5 4-251,1 0 1,-7 0 25,3-4 0,-8 0-198,1 0 1,-7 0-487,-2 0 254,-4 5 1,0-3-622,-6 6 1318,-4-5 0,-4 7 0,-1-4 0</inkml:trace>
  <inkml:trace contextRef="#ctx0" brushRef="#br0" timeOffset="86">15644 15687 7982,'-12'0'304,"1"0"174,0 0-141,-1 0 0,5-4 305,-1 0-162,5 0 0,-2 3 199,5-3 83,0 3-543,0-4 1,2 6-1,1 3 1,8 2 176,4 6 0,9 4-101,-1 3 1,3 8-65,1 3 0,-2 8-25,6 4 0,-6 3-115,2 0 0,-3 1 67,-1 0 1,-2 1-138,-2 2 0,3-2 17,-3 3 0,-2-3-185,-2-2 1,-3 0-330,0-3 0,-2 1 271,-2-5 1,-3 0-180,-5-4 1,0 4 95,0 0 1,-5-1 98,-3-6 0,-3 0 70,-5-4 0,0 0 37,-3-5 1,-3 1-84,3 0 0,-2-4 171,-2 0 0,1-5-350,3 1 0,3-3 86,4-5 1,1 2-342,-1-5-36,6 0-244,1-4 387,5 0 0,9 0 492,2 0 0,8-5 0,-1-1 0</inkml:trace>
  <inkml:trace contextRef="#ctx0" brushRef="#br0" timeOffset="87">16877 16041 7859,'-6'0'0,"0"0"668,2 0-111,3 0 366,-5 0 824,6 0-1493,-5 5 1,-1 1 13,-5 6 1,-1 4-84,1 3 1,-2 3-94,-2 1 1,1-1 1,-5 1 0,0 0 132,-4 0 0,4 0-266,0 0 0,5-2-33,-1-2 0,3-2-137,5-6 206,-3 1 0,8-5-96,-2 1 2,3-6 167,1 3-6,0 1 0,4-4-29,0 6 1,5-4-46,-2 3 0,5-3-5,3 4 0,-1-6-112,5 2 1,4 1-24,3-1 0,2 0-236,-1-4 1,-3 0-45,3 0 0,-3 0-249,-1 0 1,-6 0-312,-1 0 1,-7 1 445,-2 3 1,-4-2 544,1 6 0,-8-1 0,-3 5 0</inkml:trace>
  <inkml:trace contextRef="#ctx0" brushRef="#br0" timeOffset="88">16592 16646 7859,'9'0'576,"2"0"0,3 0-155,9 0 0,0-4-35,0 1 0,3-5-161,1 4 1,3-1-497,-3 1 1,1 3-6,-1-3 0,-7 3 276,3 1 0,-8 5 0,1 1 0</inkml:trace>
  <inkml:trace contextRef="#ctx0" brushRef="#br0" timeOffset="89">17700 15584 7706,'-5'-6'361,"3"-1"704,-2 4-874,3 1 1,1-2-295,0 8 1,0 4 278,0 7-73,0 3 1,0 5 43,0 0 1,0 3-5,0 1 0,5-1 3,3-3 0,-2 3-4,2-3 0,-1 2-115,5-6 0,-2-3-103,-2 0 0,2 0-274,-3-1 0,-2 1 350,-1-5 0,3 6 0,-1 0 0</inkml:trace>
  <inkml:trace contextRef="#ctx0" brushRef="#br0" timeOffset="90">17186 16269 7888,'11'-5'569,"2"4"-391,2-3 0,3 2 342,5-2 0,5 1-92,2-4 1,4 4-142,4-1 1,4-1-27,8 1 1,2-1-186,5 1 0,1 3 51,3-3 0,-3 2-132,3-2 1,-2 3-144,-2-3 1,0 3 148,0 1 1,4-4-164,0 0 0,0 0 101,-4 4 0,-5-3-35,-3-1 0,-2 0 74,-1 4 1,-5 0 197,-3 0 0,-7 0-45,0 0 0,-6 0 217,2 0 1,-4 4-44,-4 0 1,1 3 71,-5-3-760,1 5 0,-10-3-1,-2 6 1,-6-5-762,-5 1 0,-3-1 1145,-13 5 0,-3-1 0,-8 1 0</inkml:trace>
  <inkml:trace contextRef="#ctx0" brushRef="#br0" timeOffset="97">18646 16521 7827,'0'-17'0,"1"4"520,3-2 0,2-1-148,6 0 0,-1 2 28,1 7 1,-1-2-86,0 5 0,2-1-54,2 1 0,-2 3-101,2-3 1,2 3-85,-2 1 0,2 0-252,-2 0 0,-3 4 133,4 0-101,-4 4 0,-1-1 74,-4 4 0,-2 1-91,-5-1 0,0 0-35,0 1 0,-1 3 10,-3 0 1,-2 1 44,-6-5 0,0 0-117,-4 1 0,4 3 52,-3 0 1,3 0 56,4-3 1,-2-2 178,3-2 0,2 2-101,1-3 0,3 0 337,1 0-113,0-4 1,1 6 30,3-5 1,2-1-75,5-3 1,6 0-13,2 0 1,3 0-194,0 0 0,1 0-149,0 0 0,-1 0 244,-3 0 0,2-5 0,-3-1 0</inkml:trace>
  <inkml:trace contextRef="#ctx0" brushRef="#br0" timeOffset="98">19356 16189 7896,'0'-11'353,"0"5"1,3-5 175,1 4-209,0-3 0,0-2 92,0 1-183,5-1 1,-3 2-137,5 3 1,-3-2-9,0 5 1,-5-4-165,5 4 107,0 1 0,3-1-246,0 0 180,1 0 1,1 6-113,2 1 0,-3 4-6,4 4 1,-4-1 57,0-2 0,-1 6 70,1-3 1,3-1 4,0-2 0,4 0 17,-4 3 1,6-5 15,-2-2 1,-3-1 7,-1 1 1,2-3 22,-2 3 0,0-3 116,-3-1 0,-1-4-62,1 0 1,3-1-59,0 1 0,0-2-74,-3-5 1,-1 0 41,1 4 0,-5-3 0,1 2 0,-2-2-62,2-1 0,-2-1-360,-2 1-121,-3 4-385,4 2 158,-5 5 1,-4 2 764,1 1 0,-11 4 0,1 4 0</inkml:trace>
  <inkml:trace contextRef="#ctx0" brushRef="#br0" timeOffset="99">19527 16463 7860,'-6'-5'0,"-3"3"726,5-6-375,-5 1 1,8-5-43,-3 1 1,1 3-98,0 1 1,1-1 123,-1-4 0,1 1 95,2 0-283,0-1 0,0 1 207,0-1-89,0 6-46,0-4-317,0 9 1,2-4-87,1 5 0,4 1 99,4 3 1,2 2-144,2 5 0,-1 1 79,5-1 1,0 1-87,4-1 0,0 0-10,0 1 1,3-2 121,1-2 1,1 1 72,-2-6 1,0 2-3,4-1 0,-4-3 95,0 3 1,-2-2-75,-1-2 1,-5 0 103,-3 0 0,-2-2-44,-2-2-206,1 3-117,-6-9-64,-1 4 0,-6-6 57,-3 1 0,3 3-375,-3 1 675,-2 4 0,-1-12 0,-4 2 0</inkml:trace>
  <inkml:trace contextRef="#ctx0" brushRef="#br0" timeOffset="104">22325 15847 7883,'-6'0'702,"-4"5"1,3 2-114,-4 9 1,3 1-49,1 6 1,-1 1-100,-3 3-318,-6 2 37,4 10 0,-4 2-109,1 5 1,2-3 48,-5 3 0,0-3-377,-4 6 1,4-3 349,0-4 1,2 1-379,-2-5 1,-2 3 31,6-7 0,0-2 6,3-10 1,2-3-78,3 1 0,-2-10-236,5 1 1,-1-7-600,1 0 1178,3-3 0,-9-6 0,3-1 0</inkml:trace>
  <inkml:trace contextRef="#ctx0" brushRef="#br0" timeOffset="105">22017 15961 7832,'0'-18'0,"1"-2"1161,3 5-707,2-6 1,2 10 241,-1-1-567,1 1 1,0 10-63,-1-3 70,-4 3 0,3 1-657,-2 0 1,-3 5 120,3 2 399,2 4 0,1 5 0,4 2 0</inkml:trace>
  <inkml:trace contextRef="#ctx0" brushRef="#br0" timeOffset="106">22348 16463 11342,'0'-6'3231,"0"1"-3028,5 5 1,-3-1-930,6-3 585,-5 3-580,2-4-685,-5 5 1406,0 0 0,0 5 0,0 1 0</inkml:trace>
  <inkml:trace contextRef="#ctx0" brushRef="#br0" timeOffset="107">20475 16989 7835,'5'-7'0,"1"-1"0,6 4 0,-1 0 0,1 4 0,3 0 0,0 0 0,10 0 0,2 0 0,6 1 0,5 3 0,8-3 2225,7 3-2066,-21-3 0,2-1 0,1 0 1,1 0-44,5 0 0,2 0 1,2 0-1,1 0-373,3 0 1,1 0 0,0 0-1,0 0 136,4 1 0,-1-2 1,-2 0-1,0-1-208,4 0 0,0 0 1,-3-1-1,-1 1 287,-3 0 1,-1 0 0,1 1 0,-1-1-39,-3-1 1,0-1 0,0 1 0,1-1-141,-1 1 0,-1-1 0,-2-1 0,-1 0 224,-1 1 0,-2 0 0,-3-1 0,0 0 71,0-1 0,0 0 0,26-5 65,-3 0 1,-5-1 63,-6 1 0,-7-1 594,-5 1 1,-5 1-114,-6 2 395,-5-2 0,-3 7-278,-7-4 781,-3 4-793,-5-2 339,0 0-1064,0 4 90,0-9-242,0 8 144,0-8-158,-5 4 1,4-5 13,-3-1 0,3 1 5,1-1 0,0 0-165,0-4 0,3-1 70,1-6 0,0-5-49,-4-3 0,-1-2-13,-3-1 1,-2-5-41,-6-3 0,5-3 306,-1 0 0,2-5 45,-2 1 1,3-3 144,5-2 0,0 1-388,0-8 0,0 3 169,0 1 1,0 5 51,0 2 1,4 5-202,-1 3 1,6 6 52,-1 6 0,2 4 37,2 0 0,-1 7-601,0 3-2,1 9 0,-6 3-796,-2 8 1,-9 9 198,-7 9 1261,-9 6 0,-8 7 0,-6-1 0</inkml:trace>
  <inkml:trace contextRef="#ctx0" brushRef="#br0" timeOffset="108">20646 14807 7923,'-6'0'1630,"7"-3"-1240,11-1 0,4 0-153,7 4 1,6 0 132,5 0 1,11 0-92,8 0 0,8 0-2266,4 0 2069,-30 0 0,2 0 0,1 0 0,0 0 14,4 0 0,0 0 0,1 0 0,1 0-214,4 0 1,0 0-1,0 0 1,1-1 61,3-1 0,-1 0 0,0-1 0,0 0 79,-2-3 0,1 0 1,-1 0-1,1-1-148,-1 0 1,1-1 0,-2 1-1,1 0 61,3-2 0,-1-1 0,-2 3 0,-1 0-29,-4-1 1,-1 1-1,0 2 1,-1 1-113,-2 0 0,0 1 0,-1 1 0,-1 0 214,-1-2 1,-1 0-1,-2 3 1,-1 0-58,24-3 0,-5 2 80,-2 2 1,-3-1 167,-2-3 1,-8 3-97,-3-3 0,-12-1 991,-3 1 1,-5 1-838,-3 3 0,-4-2 604,-4-1-1531,-1 1 0,-9-7-199,-4 6 1,-2-2 124,-6 1 784,0 2 0,-4-3 1,1 5-1</inkml:trace>
  <inkml:trace contextRef="#ctx0" brushRef="#br0" timeOffset="109">23045 13665 8026,'6'-15'62,"-2"0"0,-3-4 406,-1 4 920,0-1-451,0 5 50,-5 0-599,4 4 0,-6 2-132,3 5 1,3 12-174,-3 7 0,3 8-170,1 12 1,-4 5 134,1 5 0,-1 11-294,4 1 0,0-28 1,0 0 143,0 1 1,0 1 0,0-1 0,0 0 51,0 0 1,0 1-1,0 28-631,0-2 0,5-5 448,2-7 0,4-1-86,0-9 0,0-3-204,1-5 1,3 1 522,0-6 0,-1-3 0,-4-4 0,2 1 0,2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1599 12220 7750,'0'7'163,"0"-2"541,-5 0-191,-1-4-116,-1 4 161,-3-5 23,9 0-353,-4 0 0,5-5 18,0-3 1,0-2-76,0-1 0,0-2 51,0-2 0,0-3-215,0-5 0,3 1 63,1-1 1,5-1-74,-1-3 1,-2-2-33,2-6 1,-1 4-153,5-4 0,-2 8-143,-2-8 0,0 0 165,-4-3 0,1 0 51,-1 3 0,-3-3 55,3 0 1,1-4-11,-1 4 1,4-4 8,-5 4 0,6 0-114,-1 4 0,-2 1 108,2 3 0,-2 2 40,2 5 0,1 1 44,-5 3-40,4 3 279,-6 4-213,8 6 27,-9 1-57,4 5 1,-5 1 16,0 3 1,0 2-64,0 6 1,2 0-15,1 4 1,0 0-4,4 3 1,-3 3-114,4-3 1,-2-1-65,2 1 1,1-4 38,-5 4 0,4-5 137,0 1 0,-3-6-142,-1-1 244,2-1 1,-3 3-55,4-2 1,-4-2 89,1-2 0,-2-3-45,2 3 3,-3-3 1,6-1 84,-3 0 0,-2-1-57,6-3 1,-5 2-70,5-6 1,-4 1 20,4-5 0,-2 3-73,1-2 0,4 2 68,-4-6 1,2 1-9,-1-1 1,2 2 66,-3-2 0,2-2 6,-1 2 1,1 0 1,-5 3 1,3 1-36,-3-1 103,0 6 1,-3-3-93,3 5 1,-3 2 54,3 6 1,-3 3 40,-1 8 1,0 5-7,0 6 0,0 3-128,0 6 0,-3-2 8,-1-3 0,0 3-105,4-2 1,4 0 147,0 0 0,1 0-322,-2-4 0,-1 0 68,1-4 0,3-2-83,-3-2 0,1-2-118,-4-6 1,1 0-614,3 1 491,-2-6 500,3 4 0,-5-8 0,0 3 0</inkml:trace>
  <inkml:trace contextRef="#ctx0" brushRef="#br0" timeOffset="1">2467 11215 8193,'-12'0'-16,"1"0"90,0 0 289,4 0 61,2 0-219,0 0 118,4 0 111,-4 0 19,5 0-97,5 0-170,1 0 0,6 0-58,-1 0 1,0 0 24,1 0 1,-1 0-17,1 0 1,3-4 49,0 1 0,6-6-132,-2 1 0,1 2-45,-1-2 1,2 1 82,-2-5 0,3 5-196,1-1 1,-5 0 58,-3-3 1,-2 5-495,-2 2 259,0-3-66,-4 6 1,-1-4-940,-2 5 898,-3 0 0,3 0-455,-8 0 841,-2 5 0,-11 7 0,0 5 0</inkml:trace>
  <inkml:trace contextRef="#ctx0" brushRef="#br0" timeOffset="2">2433 11432 8193,'-7'0'-150,"3"0"874,8 0 0,-1 0-114,4 0 0,2 0-3,7 0 0,-2-1-60,5-3 0,3 2-163,5-6 1,4 4 11,-5-3 1,5 3-120,-5-4 0,2 2-196,-1-2 0,-7-1-86,3 6 0,-7-5-159,3 4 1,-6-1-294,-1 1 1,-1 3-1789,-3-3 2245,2 3 0,1 6 0,1 1 0</inkml:trace>
  <inkml:trace contextRef="#ctx0" brushRef="#br0" timeOffset="3">1987 12928 8082,'-1'-10'-206,"-3"3"370,3-4 1,-9 10 411,2-3 1,-2-1-124,-1 2 1,-1-1-308,1 4 1,-5 5 103,1 2 0,-4 0-159,4 0 1,-4 2 81,4 6 0,-4-1-131,3 5 1,-4 1 114,1 2 1,-1 1-117,1 0 1,-2 4-134,6-1 1,0 6 32,4-1 0,4-2-68,3 1 0,3-1 37,1 2 0,0-3-93,0-5 1,7-1-4,4 1 1,0-5 121,5-3 0,1-3 44,2-5 1,2-2 7,-2-5 1,2 0 13,-2 0 0,3-1-54,1-3 0,0-3 171,-1-9 0,1 2-72,0-5 0,-1 4 3,-3-4 0,-3 1-42,-4-1 1,-5-1-3,1 5 1,-6-5-62,2 1 1,-3 1-9,-1-1 0,-5 0-48,-2-4 1,-5 4 93,-3 0 1,1 1-2,-5-1 0,5 1-17,-1 3 1,2 6 197,2-2 0,1 6 67,2-3 190,-2 5-393,9-2 10,-4 5 1,6 0 175,3 0 0,3 0-145,9 0 1,1 0 70,6 0 0,1 0-69,3 0 1,-2 0 72,6 0 1,-6 0 13,2 0 0,1-3 10,-2-1 0,0-4-119,-7 4 1,1 1 81,-5 3 1,4 0-378,-3 0 1,-5 0 105,-3 0 0,-5 0-737,5 0 617,-5 0 1,3 1-728,-2 3 296,-3-3 0,4 5-1195,-5-2 1887,0-3 0,5 4 0,1-5 0</inkml:trace>
  <inkml:trace contextRef="#ctx0" brushRef="#br0" timeOffset="4">2421 12734 8033,'-5'-6'-229,"4"-4"-49,-3 2 1,3 2 539,1-2 708,0 1-409,0-5-189,0 1 1,5-1-192,2 1-30,-1 5 0,4-3 32,-3 5 1,3-5-5,2 1 0,-1 2-57,1-2 1,3 6 97,0-2 1,2-1-259,-2 1 1,-2 0 34,2 4-172,-2 0 138,-2 5 1,-1 3-134,-2 7 0,-4-1-15,-8 5 1,-3 0 30,-4 4 0,-6 5-134,-2 3 1,2-2 65,-2 1 1,1-4 118,-1 0 0,2-2-2,6-1 0,-1-5 172,1-3 0,5-2-59,2-2 1,3-3 165,1-1 0,1-4 18,3 1 1,6-3 64,5-1 0,2-1-35,-2-3 1,-1 1-58,5-4 0,-4 1-133,4-2 0,-4-2 82,4 2 1,-5-1-404,2 2 0,0-2-195,-1 5 0,0 0-1087,-3 4 1571,-1 0 0,-4-5 0,-2-1 0</inkml:trace>
  <inkml:trace contextRef="#ctx0" brushRef="#br0" timeOffset="5">3004 12974 8409,'-5'6'-37,"2"0"-12,-5-6 252,6 0 220,-3 0 418,5 0 0,5 0-656,3 0 0,3 0-32,4 0 0,2 0-147,2 0 1,2-4 148,-2 0 1,3-1-33,1 1 0,0 3-41,-1-3 0,-4 1-121,-3 0 0,2 1 34,-2-1 1,-3 1-181,-5 2-167,1-5 0,-1 4-409,1-3-614,-5 3 917,2 1 1,-5 1-676,0 3 1133,-5-3 0,-2 9 0,-4-3 0</inkml:trace>
  <inkml:trace contextRef="#ctx0" brushRef="#br0" timeOffset="6">2992 13203 8239,'0'6'-541,"5"-1"1110,-3-5 109,3 0 1,-4 0 36,3 0-385,-3 0 1,9 0-26,-2 0 1,2 0 68,1 0 0,5 0-99,-1 0 1,4 0-12,-4 0 0,5-4-56,-1 0 0,3-3-25,1 3 0,-2-1 2,-2 1 0,2 3 9,-6-3 0,4-1-89,-4 1 0,2-1-6,-2 1 1,-6 3-217,2-3 0,-3 2-230,0-2 230,2 2-1191,-9-3 954,4 5 1,-10 4-1717,-3 0 2070,-2 5 0,-1 2 0,-1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12506 8067,'-7'-5'-227,"2"4"1,4-8 480,-3 5 0,3 0 36,-4-1 188,5 4-420,0-4 242,0 0-295,0 3 0,1-3 301,3 5-323,-3 0 127,9 0-89,-3 0 1,4 0-126,0 0 1,1 0 115,-1 0 0,5 0-120,-1 0 0,5 0 25,-1 0 1,3 0 92,0 0 0,6-4-50,3 1 0,-2-3 39,2 3 0,-1 1-41,4-1 1,-3 0 32,-1-1 0,-3 3-1,3-3 0,-2 3-29,6 1 0,-6 0-4,7 0 0,-7 0 30,2 0 1,0 0-6,5 0 1,3 0 176,0 0-171,5 0 2,-7 0 0,9 0 79,1 0 0,-4 0-71,3 0 1,-6 0 6,-1 0 1,-3 0-53,-1 0 0,4 0 58,1 0 1,-5-1 6,-4-3 0,-1 3-16,2-3 0,-3 2 84,-5 2 0,-1 0-85,1 0 1,-4 0 9,0 0 0,-3 0-31,3 0 0,-5-3-2,1-1 1,-2 0 28,-2 4 1,0 0-8,1 0 0,-2-1-24,-2-3 0,-2 3 12,-2-3-71,-3 3 55,4 1 63,-5 0-151,0-5-4,0 3 48,-5-8 1,-1 9-15,-6-3 0,5 2-11,-1-2 1,2 1 48,-2-4 0,-2 4 51,2-1 0,2-1-56,-2 1 0,1-1 154,-5 1 1,5 3-62,-1-3 0,0-1 130,-3 1 1,0 1 84,-1 3 1,5-2 113,-1-1-68,0 1-102,-3-3-55,-1 5 98,6 0-384,1 0 81,5 0-56,5 0 0,1 0 104,6 0 1,3 4-21,0 0 0,4 1 14,-3-1 1,3-2 9,-4 6 0,4-6-1,-4 2 0,4 1 8,-4-1 1,1 4 9,-5-4 1,0 3-11,1-3 1,3 4-6,0-5 23,1 6 0,-5-4 14,0 3 140,-4-3 0,-1-5-99,-2 0 1,-3 1 272,3 3-175,-3-3 0,-6 4 222,-2-5 0,-11 6-156,-1 1 0,-7 0 89,4 0 0,-3-1-312,-5 2 0,3 2 117,-3-2 0,4-2-492,0 2 1,3-6 201,4 2 1,2 1-1300,6-1 722,5 0-388,1-4 1126,5 0 0,10 5 0,2 1 0</inkml:trace>
  <inkml:trace contextRef="#ctx0" brushRef="#br0" timeOffset="1">18034 12289 7875,'0'-8'-1103,"0"1"1097,0-1 361,0-3 1,0 3 378,0 0-428,0 6 0,-2-5-102,-2 4 1,2 1-65,-6-1 1,5 1-40,-5 2 1,0 0 97,-3 0 1,-4 0-98,-1 0 1,-3 2 89,4 1 1,-4 2-163,4 3 0,-5 2 12,1-2 1,1 2-75,-1 1 0,5 2 73,-1 2 0,2-1-133,1 5 0,1-1-105,0 1 0,3 3 94,0-3 0,6 1-21,-2-1 1,3 1 52,1-4 1,1 3-129,3-4 1,2-1 17,6-7 1,0 4 72,4-4 1,-4-2 82,3-1 0,3-3 14,1-1 0,2 0 25,-2 0 1,2 0-71,-2 0 0,-1-1 45,1-3 0,-5-2-26,1-5 1,-2-1 49,-2 1 0,1-1-5,-1 1 0,-3-2 0,-1-2 1,-4 2 6,1-2 0,-3-3 87,-1-1 1,0 1 24,0-1 1,-5 5-112,-3-1 0,2-1 89,-2 0 0,5 1-27,-5 4-128,0-1 74,-3 1 0,3 3 26,1 1 98,4 4-10,-2-2-30,5 0-35,0 4-79,0-4 1,1 5 43,3 0 0,-1 0 75,4 0-72,6 0 1,0 0 0,3 0 60,1 0 0,0 0 0,6 0 1,0 0 18,0 0 0,4 0 85,-1 0 0,6 0-120,-2 0 1,-2 0-16,-1 0 0,-3-4 37,-1 0 1,-2 0-55,-1 4 1,-4 0-21,-5 0 1,1 0-181,-1 0 114,-4 0-117,3 0 1,-9 2-1090,3 1 884,-3-1 0,-6 4-473,-3-2 1,2-3-66,-2 3 892,1-3 0,1 4 0,0 2 0</inkml:trace>
  <inkml:trace contextRef="#ctx0" brushRef="#br1" timeOffset="2">18730 12335 7953,'-6'-6'718,"1"4"-444,5-6 1,0 4-35,0-3 0,0 3-5,0-4 0,1 2-14,3-1 1,-2-4 1,6 4 0,-4-2-126,3 1-51,1-2 0,0 5 6,-1-3 1,0-2 60,0 3 0,3-2-218,-2 1 1,2-2 60,2 2 0,-1 2-82,0-2 1,1 5-69,-1-5 1,1 5-228,-1 0 312,1 1 0,-1 4-88,0 1 1,1 0 180,-1 5 0,1-5-40,-1 5 0,0 0 15,1 3 0,1-1-32,2-2 0,-2 2 146,2-2 1,-1 0-112,1 0 1,-1 1 125,5-5 0,-5 3-32,1-3 1,2 0 158,-2-4 0,4 0-129,-4 0 1,4 0 154,-4 0 0,2-5-61,-2-3 1,-2 2-84,2-2 1,-2 1-3,-2-5 1,1 1 26,-1-1 1,-3 1-100,-1 0 0,-4-1-1,1 1 0,-3-1-132,-1 1 0,0 3-1177,0 1 669,-5 4-227,-2-2 1,0 6 33,-1 3 811,6 3 0,-3 9 0,5 2 0</inkml:trace>
  <inkml:trace contextRef="#ctx0" brushRef="#br1" timeOffset="3">18856 12552 8080,'-12'0'-356,"6"0"365,-4 0 0,7-2 416,-4-2 125,4 3-82,-2-4 0,4 5 237,-3 0-471,3 0 1,-4-1 265,5-3-30,0 3-370,0-4-34,0 0 0,1 2-71,3-5 1,-2 1 60,6-5 0,0 5 33,3-1 0,4 1-121,0-5 0,2 1 60,-2-1 1,-2 2 94,2 3 1,-2-2-48,-2 5 1,1 0-66,-1 4 1,0 0 177,1 0-246,-1 0 0,1 0 8,-1 0 1,1 0 36,-1 0 1,0 4-38,1 0 1,-1 5-146,1-2 0,-1 3-88,1 2 0,-1-5 147,0 1 0,1-2-3,-1 2 1,-3 1-61,-1-5 238,1 5 1,3-4-78,1 2 0,-1-2 91,1-5 1,-5 0-1,1 0 0,0 0-46,3 0 0,0 0 173,1 0 0,-1 0-89,1 0 1,-5-1 137,1-3 0,0 2-36,3-6 1,-3 2 46,-1-2 1,-4-2-67,1 2 1,1-2 33,-2-1 0,1 3-69,-4 1-6,0-1 1,0 0-581,0 1 198,0 4-1344,0-2 714,0 5 878,0 5 0,0 1 0,0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3:58.9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8897 12426 8046,'0'-8'0,"0"1"405,0-1-232,0 2 0,0-4 391,0 2-312,0-2 1,4-2 309,-1 1-389,6 0 1,-2-1 230,4 1-146,1-1-85,-6 1 1,8-1 173,-3 1-246,3 0 101,3 4 1,-3-3 7,5 2 0,-5 0 0,1 0 0,3-1-39,1 5-150,-3 0 0,2 4-23,-3 0 0,-1 0 102,5 0 0,-5 7-214,1 4 66,-7 1 1,1 9 116,-5-2-383,5 8 218,-8-3 0,3 9 23,-8-3 0,1 2-122,-4-1 1,-1 2-356,-3-3 229,-6 3-501,4-4 558,-3 4 90,-1-9 1,3 4-50,-5-5 305,6 0-77,-9 0 0,4 0-191,-5 0 443,0-6-196,1 5 0,4-9-83,3 2 435,2-3-152,2-5 487,4 3-458,2-9-62,5 4-99,0-5 1,5 0 1,3 0 359,7 0-258,3 0 0,5 0 44,-1 0 43,1 0-100,0-5 1,4 4 10,-1-3-7,6-2-94,-8 5 1,8-5 0,-5 6 5,4 0 0,-6 0-1,1 0 0,-2 0 33,-1 0 1,-4 0-223,0 0 1,-5 0 50,1 0 0,-6 0-803,-1 0-315,-6 0-759,3 0-2122,-5 0 4003,-5 0 0,-1 0 0,-5 0 0</inkml:trace>
  <inkml:trace contextRef="#ctx0" brushRef="#br0" timeOffset="1">9799 12209 7970,'-5'-13'282,"4"-2"153,-4 9 0,1-2-15,0 0-168,0 6-84,4-3 0,-4 4 344,1-3-288,-1 2 139,4-3 167,0 5-167,5 0-365,1 0 19,1 0 0,3 0 81,-3 0 1,4 0-16,0 0 1,0 0-68,1 0-18,-1 0 1,1 2 54,-1 1 0,4 0-157,1 5 0,-1-5 12,-4 5 0,-1-4 84,-2 3 0,1 1-200,-5 3 0,-1 1 51,-3-1 1,0 1 7,0-1 0,-1 2 93,-3 2 0,2-2-20,-6 2 1,-1-2 59,-6-2 1,2 1 17,-2-1 1,2 0 81,2 1 1,3-1-71,1 1 1,3-5 383,-4 1-92,6-6 23,-3 3-221,5-5 1,0 2 228,0 2-197,5-3 0,1 4-4,6-5 0,3 0-10,0 0 0,5 1-16,-1 3 0,3-3-119,1 3 1,-4 2 105,0 2 0,0-2-76,4 2 0,-2 0 58,-2 3 1,2 4-153,-6 0 0,-1 4 22,-7-3 1,2 4-83,-5-1 1,0 3-27,-4 0 1,-5 5 78,-3 0 0,-3 3 56,-4-3 0,-4 0-23,-8-5 1,2-3 128,-6 0 0,4-1-76,-3 1 1,3-2 45,-3-6 1,5-3-64,-2-1 1,3-4 15,1 1 0,1 1-764,3-1 325,3-1-293,4-8 0,6-1 266,2-5 0,4-1-512,4 1 1,2-1 77,6 1 895,4-6 0,2 0 0,5-6 0</inkml:trace>
  <inkml:trace contextRef="#ctx0" brushRef="#br0" timeOffset="2">10347 12232 7996,'0'-12'0,"0"6"0,-4-4 0,1 2 833,-1 3-115,4-5 298,0 9-432,0-9-20,0 8-150,0-3-187,0 0-85,5 4 1,-3-4 56,6 5 1,-2-1 139,2-3-359,2 2 204,-3-3 0,0 5-3,1 0 0,-1 0-148,5 0 1,-1 0 89,1 0-259,4 0 76,-3 5 0,3-3-205,-4 2 203,-1 2 0,2-4-60,2 6 1,-6-4 108,2 3 1,-2-3-66,3 4 1,-5-1 87,1 5 1,-6-4-31,2-1 1,-1 1 40,1 3 0,-3 1 84,3-1 0,-4 0-54,-4 1 1,1 1 76,-4 2-91,-1-3 0,-2 5-1,2-6 0,-1 1 36,6-1 1,-1-3 25,4-1 33,0 1 0,0 3-81,0 1 0,0-4 7,0-1 0,1-3 271,3 4-227,2-6 1,6 7 100,-1-5 1,1 1-71,-1-1 0,0-2 80,1 6 1,3-2-84,0 2 0,2 2 58,-2-2 1,-2 2-51,2 1 0,-2 1 22,-2-1 0,0 4-85,1 0 1,-2 2-17,-2-2 0,-3-1-217,-5 5 1,-2-1 72,-1 1 1,-5 2-167,-7-1 1,-3-3 107,-5 2 0,-5-3-48,-2 3 1,-3-5 67,-1 1 0,-5-3 209,1 0 1,0-1-119,4 1 0,5-6-33,2-2 1,4-3-300,4-1 1,3 0-112,4 0-561,6 0 0,1-1 427,5-3 1,0 2-1359,0-6 1968,5 5 0,7-12 0,5 2 0</inkml:trace>
  <inkml:trace contextRef="#ctx0" brushRef="#br0" timeOffset="3">11010 12791 9480,'0'-6'2685,"0"1"226,0 5-2280,0 5-454,0-4 1,0 6 140,0-4-606,0-1 232,0 3 302,5-5-1940,-4 5 795,4-4 899,-5 4 0,5 0 0,2 2 0</inkml:trace>
  <inkml:trace contextRef="#ctx0" brushRef="#br0" timeOffset="4">11227 12140 7957,'0'-11'0,"0"0"0,4 3 327,-1 0 1,6 6-160,-2-3 564,4 0-395,-5 3 0,4-3-22,-2 5 1,6 0 28,1 0 1,4 0 141,-3 0-263,9 0-57,-6 0 1,9 0 30,-5 0 81,5-5-56,-4 4-194,9-4 42,-9 5 0,5 0 86,-2 0 1,-4 0-152,-1 0 0,0 0 64,-7 0-137,5-5 1,-7 4-130,2-3 105,-7 2-66,-3 2 252,-5 0-158,0 6 1,-1 0 39,-3 5 1,0 2 144,-7 2 1,2 0-111,-6 8 1,2-1 25,2 8 0,-2 1-7,-2 3 0,4 0 0,-4 1 0,9 3-8,-6 0 1,9 4 12,-1-4 0,-1 0 48,1-4 1,0 0-57,4 0 0,0-4 73,0-4 0,0-2-45,0-1-7,0-5-6,5-1 1,-3-6 1,3 0-351,-5 1 193,0-6 0,1 3-792,3-5 449,-3 0 53,4-4-1033,-5 0 1115,5 0-714,-4 0 0,8-2 1036,-5-1 0,5-4 0,-3-4 0</inkml:trace>
  <inkml:trace contextRef="#ctx0" brushRef="#br0" timeOffset="5">12049 12003 8017,'-5'-12'485,"4"-4"-121,-4 15 171,5-4 370,0 5-664,0 5 0,0-2 272,0 4 0,0 5 110,0 3-576,0 5 0,1-2 86,3 5 0,-3 0-212,3 0 77,-3-1 151,-1 1 1,0-1-107,0-3 0,4 2-196,0-2 0,-1-2 60,-3-2-143,0-2 119,0-2 3,0 1 105,0-6-19,0 4 393,0-9-162,0 5 377,0-6-500,0-6 26,0 5 144,0-9-127,0 4-39,6-1-220,0-3 228,5 9 38,1-9-110,4 9 1,-2-5-196,5 6 254,-5 0-186,8 0-32,-5 0 189,1 0-118,4 6 1,-8 0 88,5 5 0,-5 1-30,1-1 30,3 6 1,-6-3-22,4 5 47,-9 0 1,2 3-26,-5 1-48,0 0 36,-4 0 1,-1 0 5,-3 0 1,-4 0-205,-7-1 0,-3-3 0,-5-1-284,0-1 169,-4-2 119,2-4 1,-4-1-1,4-1 27,-2-1 1,1-5-370,3 0 291,0-1 0,0-2-470,0 0 0,5-5 0,3-3 705,2-2 0,2-7 0,0-1 0</inkml:trace>
  <inkml:trace contextRef="#ctx0" brushRef="#br0" timeOffset="6">11958 11969 7978,'0'-8'47,"0"1"1,1 4 94,3-1 0,2 3-142,5 1 1342,1 0-747,-1-5 1,6 4 387,2-3-597,8 3 57,-3-4-117,9 3 0,-4-3 116,5 5-217,-5 0-148,4-5 1,-9 4 286,3-3-327,-3 3 38,-6 1 0,-2 0 402,-4 0-1965,-1 0-1938,-4 0 3426,-7 0 0,-12-5 0,-6-1 0</inkml:trace>
  <inkml:trace contextRef="#ctx0" brushRef="#br0" timeOffset="7">20158 11912 7895,'0'-11'-323,"0"-1"309,0 6 1,-1-4 203,-3 2-176,2 3 141,-3-5 1,4 9 386,-3-3 257,3-3-332,-4 6-54,5-4 534,0 5-707,0 5 1,-1 1 53,-3 6 0,3 1-54,-3 2 1,3 3 12,1 4 1,1 1-63,3 0 0,-3 5-14,3 2 1,-2 2-88,2-1-55,-3 2 127,4-4 0,-1 5-276,0 0 91,0 1-577,1-1 549,-4 0 130,4 0 1,-5-3-179,0-1-52,0-4 205,5 2 0,-3-7-8,1-2 1,0 1-8,1-4 0,-3-1 72,3-4-426,-3 1 453,-1-6 0,4 0-1032,0-2 694,0-2-43,-4 3-2645,0-5 0,-4-2 2133,0-1 755,-5-4 0,3-14 0,-6-3 0</inkml:trace>
  <inkml:trace contextRef="#ctx0" brushRef="#br0" timeOffset="8">20398 11809 7791,'0'-6'1328,"0"1"70,0 5-926,0 5-234,0 1 1,0 9 109,0 1 1,0 4-10,0-1-285,0 3 58,0-5 0,3 4 227,1-6-501,0 5 186,-4-7 0,0 7 11,0-5 0,0 1-238,0-5 1,0 0-269,0 1 222,0-1-5,0-4-113,0 3 249,0-9-53,0 4 2,0 0 366,0-4-112,0 5 1,-1-6 197,-3 0-135,3 0 41,-4 0 102,5-6-1,0 5-214,0-4 1,5 1 19,2 1 0,4-3-28,0 3 0,2 1-6,2-1 1,3 1 87,4 2-297,1 0 199,-5 0 0,4 0 41,-3 0-204,2 5 49,-3-3 0,2 8-56,-4-3 46,-1 4 0,-3 0-74,4 0 65,-9 1 0,7 4-4,-10 3 0,0-1-17,-4 1 1,0 0 7,0 4-161,-5 0 94,-2 0 1,-5-4 143,-3 0-52,2-5 60,-9 7 1,5-8 118,-6 2 1,0-3-223,0-5 323,5 3-240,-3-8 1,7 7 11,-5-6-376,5 1 236,-8-4 0,13 0 15,-2 0 1,2-1-104,-2-3 1,3-1-985,0-3 549,6-2 364,-3 4 1,5-7-797,0-2 662,0 2 450,0-8 0,-5 3 0,-2-5 0</inkml:trace>
  <inkml:trace contextRef="#ctx0" brushRef="#br0" timeOffset="9">20329 11798 7925,'-6'-8'-375,"2"1"0,3 3 1147,1-4-222,0 6-262,0-4 0,5 6 612,2 0-382,9 0-54,-4-5 243,15 4-360,-8-4 1,14 5 102,-3 0 100,3 0-282,2 0 0,-1-4-54,0 0 0,-3 1-99,-1 3 0,-4 0 38,0 0-137,-2 0 148,-6 0 0,2-2-988,-4-1 370,-6 1 289,0-3-1740,-9 5 607,9 0 587,-8 0 711,3 0 0,0 5 0,1 2 0</inkml:trace>
  <inkml:trace contextRef="#ctx0" brushRef="#br0" timeOffset="10">20980 12449 7838,'0'6'613,"5"3"935,3-5 167,-3 5-608,0-8-98,-5 4-4271,0-5 1708,5 0 1554,-4-5 0,9-1 0,-3-6 0</inkml:trace>
  <inkml:trace contextRef="#ctx0" brushRef="#br0" timeOffset="11">21323 12026 7887,'-7'-11'69,"2"-1"1,5 1-70,0-1 0,0 1 778,0 0-470,-5 4 1,4-3 71,-3 3 1,3-4 104,1 0 0,0 0-127,0-1-143,5 6-54,-4-4 1,8 3 80,-5-4 1,5 3-28,-2 1 1,4 3-1,0-4 0,4 6 27,0-2 1,2-1-28,-2 1 1,-2 0-71,2 4 0,-2 1 34,-2 3 1,3 3-578,-2 4 1,2 2-743,-7 2 1,-2 1 1139,-1 3 0,-3 7 0,-1-3 773,0 7-788,-5-1 210,-1 6-151,-6 4 1,-4-4-317,-3 4 0,-3 0 251,0-1 0,-1 4-2,0-4 0,-4-1 212,1-7-203,4-2 1,2-6 239,4-3 1,1-2 77,4-1-289,-1-9 785,6 9-437,1-15 32,5 9-85,0-9-110,5 4 1,5-5 7,5 0-20,6 0-77,-4 0 0,10-1-87,0-3-89,5 3 166,-8-4 1,7 1-154,-4 0 125,0 0 1,-5 3-223,1-3 93,0 3 1,-5-4 77,-3 5-777,-2 0 264,-2 0 135,1 0-1157,-6 0 941,-1 0 1,-4 0-1440,3 0 1028,-3 0 153,5 0 830,-6 0 0,5 0 0,1 0 0</inkml:trace>
  <inkml:trace contextRef="#ctx0" brushRef="#br0" timeOffset="12">22042 12026 7865,'0'-18'0,"0"-3"0,4 4 915,0-2-536,5-2 1,-8 8 256,3-2-65,2 2-179,-5 2 0,5-1-303,-6 1 84,0-1 0,-4 5 18,0-1 1,-5 4-15,1-3 1,-6 4 142,-1-1-435,-5 3 132,2 6 0,-5 0-203,0 3 168,1 7 35,-1-7 0,5 8 40,3-4 0,-2 3-203,2 0 0,4 2-179,3-2 1,6-2 152,-2 2 1,2-3 1,2 0 0,6-2 65,1-2 1,5 1-114,3-6 0,-3 1 52,4-4 96,1 0-26,1 0 0,1 0 222,0 0-61,-5-5 0,7 3 394,-6-6-299,0 0 1,0-2 70,0 3 354,1-4-346,-10 5 1,3-2 311,-5 1 57,5 4-23,-8-2-221,4 5-77,-5 0 1,0 7-61,0 4-132,0 5 118,0 7-106,-5 0 71,4 5 0,-6 1 53,3 6 0,3-1-7,-3 0 0,2 0-56,-2 1 1,3-5-24,-3 0 0,3-3-35,1 4-81,0-6 201,0 3-384,0-10 148,0 3 0,0-8 145,0 2 74,0-7-6,5 2-45,-4-9-202,4 9 31,-5-8 165,0 3-756,0-5 0,4-2-523,0-1 553,0 1-328,-4-3 1,0 0-2193,0-2 3090,0 2 0,-11-11 0,-1 4 0</inkml:trace>
  <inkml:trace contextRef="#ctx0" brushRef="#br1" timeOffset="13">13180 14573 7813,'-7'0'-620,"2"0"404,0 0 466,4 0-76,-4 0 440,5 0-115,0-5-327,0 4 1,0-6 369,0 4-340,-5 1 1,2-3-19,-4 5 0,3 0-48,-4 0 0,4 0-77,-3 0 1,-1 0-6,-3 0 0,3 1 76,1 3 0,-1 3-138,-4 4 1,1 0 116,0 1 0,3 1-94,0 2 0,2-1 16,-2 5 0,2 0-110,2 4 0,3-4 100,-3 0 0,3-2-101,1 3 0,0 0-30,0-5 1,0 0 74,0-3 0,5-1-81,3 1 1,6-2 86,1-3 0,4-2-18,-4-5 0,5 0 41,-1 0 1,-1 0-1,1 0 1,0-1 31,4-3 0,-1-2 9,-3-5 0,2-2 157,-2-2-84,3 2 1,-3-7-83,0 4 1,-6-4 12,-2 1 0,-1-3-37,-6 0 0,0-1-94,-4 0 0,-1 0-130,-3 0 1,-3 0 74,-4 1 0,-2 3 7,-2 0 0,-3 5-13,-5-2 0,1 4-30,-1 0 1,0 2 2,0 2 1,4 2-159,0 2 0,5 3 114,-1-3 1,2 4-100,2 4 1,4 2 322,4 6 0,-4-1 0,1 1 0</inkml:trace>
  <inkml:trace contextRef="#ctx0" brushRef="#br1" timeOffset="14">13180 14973 10261,'-8'1'1294,"0"3"-1149,1 2 1,-5 6-108,1-1 0,3 4 89,1 0 0,-1 5-124,-3-5 1,1 5-22,2-1 0,-1-2 72,5-2 0,0 1-87,4 0 1,0-1 12,0-4 1,2 1-108,2-1 0,2-1 41,5-2 0,5 1-127,-1-6 1,1 1 69,-1-4 0,-1 0-9,5 0 66,-5 0 147,8 0-102,-9-5-8,8-1 0,-4-6 187,2 1-192,2 0 19,-8-1 317,4 1-125,-6-6-61,0 5 0,-3-9 90,0 6-114,-6-5-43,3 2-147,-5-5 0,-1 4 82,-3 0 76,-7 0-401,-2 1 181,-9-3 72,5 8 1,-7-2-101,-3 7 0,3-1-93,-3 5-153,3 1 208,1 3 0,5 3-114,3 1 1,3 5-396,0-1 484,1 2 0,4 5 0,4 0-560,1-1 831,7-1 0,2 4 0,4 0 0</inkml:trace>
  <inkml:trace contextRef="#ctx0" brushRef="#br1" timeOffset="15">13591 15155 9679,'-7'0'1335,"1"0"-687,2 0-316,3 6-154,-4-5 1,5 5-286,0-2 189,0-3-1420,0 4-165,0-5 1503,5 5 0,1-3 0,6 3 0</inkml:trace>
  <inkml:trace contextRef="#ctx0" brushRef="#br1" timeOffset="16">13819 14470 7840,'0'-7'-217,"0"-1"-110,0 5 675,5-2 1,-2 9-25,4 0 1,-4 9-88,1-2 1,1 8-67,-1 0 0,1 4-80,-1 4 0,-3 3 124,3 8 1,-3-2-31,-1 2 1,0 1-21,0-1 1,0 4-86,0-4 0,0-1-183,0-7 0,0 3 67,0-2 0,1-3-32,3-2 0,-3-3-30,3-4 0,2 2 95,2-6 1,-2 0-139,2-4-294,0 1-49,3-1-261,0-4-858,-4-2 1207,3-5 0,-9-2 396,3-1 0,-3-4 0,-1-4 0</inkml:trace>
  <inkml:trace contextRef="#ctx0" brushRef="#br1" timeOffset="17">14288 14642 7809,'6'-12'0,"0"1"-260,-2-1 1,-1 1-325,4-1 1,-4 1 557,0 0 155,-1-1 1,-2 1 824,0-1-609,0 1 1,-2-1-51,-1 1 1,0 5-198,-4 2 1,-1-1-108,-3 1 1,-2 0 194,-2 4-348,2 0 151,-9 5 0,8-2-38,-5 4 1,5 1 68,-1 3 0,-1 5-125,0-1 1,1 4 111,4-4 0,1 4-17,2-4 0,-2 6-9,2-2 0,3-3 15,1 0 0,3-4-62,1 0 1,5-1-134,3 0 0,-1-3 5,5 0 0,-3-6 106,6 2 0,-1-3 25,1-1 1,-2-1-19,2-3 0,2 2 100,-2-6 0,1 0 15,-1-3 1,-2 0 118,2-1 0,-2 1-85,-1-1 1,-5 5 455,1-1 73,-6 1-202,3-5 42,-5 1-112,0 4 152,0 2-367,0 5 0,0 7 12,0 4 0,-3 6 64,-1 5 1,-1 1 111,1 0-166,3 5-45,-4-4 0,5 9 36,0-2 1,0 0-74,0 0 0,-4 0 98,0-4 1,0 4-134,4-5 0,0 1 23,0-4 1,0-4-73,0 0 1,4-5 141,0 1 0,1-2 70,-1-2-151,-3-5 0,5 3 107,-2-5-561,-3 0 205,4-4-365,-5 0-765,0-5 1352,0 4 0,-5-10 0,-1 5 0</inkml:trace>
  <inkml:trace contextRef="#ctx0" brushRef="#br1" timeOffset="18">17428 14859 7879,'-4'-8'-172,"1"0"0,-2 5 347,1-5 337,2 5-402,-8-7 0,5 8-35,-2-6 1,-4 6 540,4-2 0,1 2-296,-2 2 1,0 0-259,-3 0 1,-1 6 49,1 1 1,0 3-148,-1 2 0,-2-1 93,3 1 1,-3 4-24,6 3 0,2-1-70,-2 1 0,6-4 88,-2 4 0,3-4-120,1 4 1,1-5 102,3 2 0,2-4-2,6 0 1,-1-2 59,0-3 0,2 0-1,2-3 0,-1-3 17,5 3 1,-4-4 15,5-4 1,-1 1-100,3-4 0,0-1 57,-3-3 1,1-5-86,-4 1 1,-1 0 31,-4 4 0,-1-5-92,-2 1 1,-2-4-15,-2 4 0,-3-5-179,3 1 0,-8 1-48,-3-1 0,-5 4-195,-3-5 1,-1 7 217,-3-3 0,-7 4 82,3 0 1,-2 6-697,2 2 1,2 3 434,2 1 0,-2 4 309,6-1 1,1 6 148,6-1 0,-2 7 0,4-2 0,-5 3 0</inkml:trace>
  <inkml:trace contextRef="#ctx0" brushRef="#br1" timeOffset="19">17348 15087 7879,'0'6'1128,"0"-1"873,0-5-1640,0 5 1,-5 1-194,-2 1 0,-2 3-135,1-2 1,-2 3 104,2 5 0,-2-2-137,-1 5 0,-1-2-94,1 2 0,3 2 92,1-6 1,4 4-66,-1-4 1,3 4 21,1-4 0,0 1 68,0-5 0,6 0-1,6 1 0,1-4 12,6-1 0,-4-4-38,4 0 0,-1-1-133,1-2 1,2-2 26,-2-1 0,3-4 63,1-4 0,-6 2 37,-1-2 1,0 2 0,-1-7 0,-4 4 3,-8 0 1,2-3-47,-1 0 0,-1-4 9,-7 4 1,-2-2-63,-6 2 1,-3 2-162,0-2 0,-6 2-125,2 2 0,-2-1 136,-2 1 0,4 5-710,0 2 608,5 3 1,-3 1-553,6 0 908,5 0 0,-4 5 0,3 1 0</inkml:trace>
  <inkml:trace contextRef="#ctx0" brushRef="#br1" timeOffset="20">17771 15247 7781,'-8'0'1164,"1"0"-1037,4 0 0,-3 1 251,2 3 27,3-3 1,-8 6 317,5-4-384,0 4 0,4 4-142,0 1 0,0-5 197,0 1-98,0-1-297,0 5 0,0-5-166,0 1 198,0-5-1650,0 2 929,5-5 690,-3 0 0,8 0 0,-4 0 0</inkml:trace>
  <inkml:trace contextRef="#ctx0" brushRef="#br1" timeOffset="21">17942 14790 7833,'-6'-5'148,"2"-3"-276,3 3 1070,1-5-169,0 9-356,0-4 1,0 6-149,0 3 0,0 3 69,0 9 0,0 1-87,0 6 0,4 0-4,-1 0 1,1 4-61,-4-1 0,1 6 36,3-2 0,-2 0-205,1 0 1,-1-1-46,-2 2 0,0 0-87,0-4 1,1 4 121,3-5 0,-3 1-63,3-4 0,1-6 24,-1-1 0,5-4-248,-2 0-624,-2-1 643,5 1 1,-7-6-1625,5-2 983,-6-3 901,3-1 0,-5-5 0,0-1 0</inkml:trace>
  <inkml:trace contextRef="#ctx0" brushRef="#br1" timeOffset="22">18216 15018 7826,'7'-5'-169,"-4"-2"0,4-7 37,0-1 0,4-1 23,0 5 1,-3-1 250,-1 1 0,0-4 302,0 0 0,-2-1-52,-5 5 1,4 0-117,0-1 0,0 1-98,-4-1 0,-4 5-29,0-1 0,-5 2-63,2-2 1,-4-1 45,0 5 1,-2-3-92,-2 3 0,1 0 62,-5 4 0,4 0-103,-4 0 0,5 0-69,-1 0 0,2 4 41,1 0 0,1 5-43,0-2 0,3 2 68,0-1 1,2 3-32,-2 1 0,2-1 26,2 4 0,3-2-17,-3-2 1,3 1-18,1-1 0,5 1-93,3-1 1,2-3 61,1-1 0,1-3 50,-1 4 0,0-6 7,1 2 1,1-3-14,2-1 12,-2 0 1,3 0 42,-5 0 1,1 0 14,-1 0 1,-3 0 78,0 0 271,-6-5 185,8 4-177,-9-4 64,5 5-231,-6 0 0,0 5-13,0 3 1,0 6-28,0 1 0,0 5-10,0-1 1,0 3-1,0 1 0,1-1-142,3 1 1,-3 0 103,3 0 0,1-2-155,-1-1 1,-1 1 86,-3-2 0,4-1-34,0 1 0,1-5 55,-1 1 0,-3-6-13,3-1 1,1-5 51,-1 5-55,0-5 1,-1 3-200,1-2 185,0-3-431,1 4 0,0-6-295,3-3 1,-3 1-1462,-5-4 2120,5 4 0,-4-7 0,4 4 0</inkml:trace>
  <inkml:trace contextRef="#ctx0" brushRef="#br1" timeOffset="23">13340 16446 7801,'6'-5'-217,"-1"-1"223,-5-1 1137,0-3-334,0 9-101,0-4 330,0 5-806,0 5 0,1 0 13,3 3 0,-3 2-82,3-3 0,-3 7-13,-1 2 1,0 4-47,0-1 0,-5 2 99,-2 2 0,-3 0-289,-2 0 0,1 4 73,-1-1 0,-3 1-99,0-4 1,0 0-12,3-1 1,5 0-14,-1-3 0,5 1 83,0-4-95,1-1 0,2-4 80,0 1 27,0-6 1,2 3 41,1-5 0,0-1 20,5-3 0,-1 0 5,5 0 0,-1 0-19,0 0 1,1 0 6,-1 0 1,2 0-44,2 0 0,-2 0 3,2 0 0,2-1-152,-2-3 1,0 3 99,-3-3 1,-1 3-113,0 1 0,-3 0 26,0 0 0,-5 0-1039,5 0 16,-5 0-329,2 0 1342,-5 0 0,0-5 0,0-1 1</inkml:trace>
  <inkml:trace contextRef="#ctx0" brushRef="#br1" timeOffset="24">13499 16789 7801,'0'-8'170,"0"0"0,0 5 226,0-5 707,0 5-314,0-2-108,0 5 1,0 7-256,0 4 0,0 2-142,0 6 0,-3 0-55,-1 4 1,0 0-176,4-1 0,0 3 93,0 1 0,0-2-200,0 3 1,1-4 96,3-4 1,-3 1-279,3-5 0,1 4-49,-1-3 29,0-1-80,1-4 118,-4 1 1,6-6-377,-4-2-396,-1-3-755,3-1 1465,-5 0 1,-5-5-1,-2-1 1</inkml:trace>
  <inkml:trace contextRef="#ctx0" brushRef="#br1" timeOffset="25">13716 17120 7761,'7'0'2791,"-2"0"-3312,-5 0 1,0 0 0</inkml:trace>
  <inkml:trace contextRef="#ctx0" brushRef="#br1" timeOffset="26">14048 16560 7729,'0'-11'-27,"-5"-1"1,3 1-57,-1 0 0,-3-1 347,3 1 0,-2-1 376,1 1 0,1 1-248,-4 2 1,3-1-145,-4 5 1,4-3 7,-3 3 0,3 0-37,-4 4 0,5 0-98,-5 0 0,2 1 50,-2 3 1,-2 3-96,2 4 1,-2 2 10,-1 2 1,0-1-155,4 5 0,-3 0-174,2 4 1,2 0 140,-2 0 1,6-2-106,-2-2 0,3 1 69,1-4 1,5-1 26,2-4 1,3 1-65,2-1 1,3-5 36,0-2 1,6-2 47,-2-2 0,2 0 5,2 0 1,-1-6 49,-3-1 1,1-3-35,-5-2 0,4 1 116,-4-1 0,-3-3-65,-5 0 1,-4 0 43,1 3 0,-3 0-99,-1-4 0,0 4-3,0-3 1,-5 1-109,-3-2 0,-2 4-243,-1-4 1,-1 5-49,1 3 1,-4 0 149,-1 4 0,1 0 34,4 4 1,-1 1 288,1 3 0,1-1 0,2 4 0,-1 1 0,6 3 0,-1 1 0,-1-1 0,-2 0 0</inkml:trace>
  <inkml:trace contextRef="#ctx0" brushRef="#br1" timeOffset="27">13968 16686 7769,'0'11'-50,"0"-3"79,0 0 263,0-1 0,0 5 163,0-1 0,0 0-141,0 1 0,0-1 95,0 1 1,-4-1 42,0 1 0,-5 3-100,2 0 1,2 1-68,1 0 0,-1-2-169,1 5 1,0-4-132,4 4 0,0-4 80,0 4 0,0-5-144,0 1 1,1-2 55,3-1 1,2-1-59,6 0 0,-1-4-141,1-3 0,-1 1 34,1-2 1,3 1 183,0-4 1,2-4 20,-2 1 0,-1-6 14,5 1 1,-5 0 27,1-3 1,-2 2 142,-2-6 1,0 2-119,1 2 1,-5-4 21,1-1 0,-5 0-107,0 1 1,-3 1 68,-3-5 0,-4 1-352,-4-1 0,-1-1-53,1 4 0,-5-3-194,-4 4 1,0 4 52,1 3 0,-1 5-149,5 0 0,-1 1 215,5 2 0,3 2-31,1 1 0,4 0-181,-1 5 624,3-6 0,6 8 0,2-3 0</inkml:trace>
  <inkml:trace contextRef="#ctx0" brushRef="#br1" timeOffset="28">14504 16606 7726,'0'-17'-135,"0"5"135,0-3 0,0 2 194,0 1 1,4-3-79,0 0 0,0 0 558,-4 3 0,-1-3-218,-3 0 1,1 0-125,-4 3 0,3 1-6,-4-1-163,1 1 1,-5 1-107,1 2 0,-2-1 112,-2 5 0,2 1-255,-2 3 0,-3 1 43,-1 3 0,-2 2-16,-2 6 0,4 4-19,0 3 1,3-1-104,-3 1 1,7 1 65,0 7 1,2-4-61,6-1 1,1 4-30,3-7 0,1 5 81,3-5 1,3-2-132,8-2 0,2-3 67,2 0 0,3-5 102,-3 1 1,2-5 9,2 0 0,-4-1 14,0-2 1,-4-2 3,4-1 0,-5-2 131,2-3 0,-5-2 223,-3 2 0,0 2-144,-4-2 0,0 4 560,-4-3-88,0 4 197,0-2-267,0 0-319,0 4 1,0-3-60,0 8 0,0 3-41,0 9 1,0-2 54,0 5 0,0 0-2,0 4 0,0 3-172,0 1 1,0 0 7,0-5 1,0 1-80,0 0 0,0 0 32,0 0 1,1-2-144,3-2 1,-3-2 149,3-6 1,1 1-140,-1-1 362,0-5-125,1 5-116,-4-10 61,4 4-1076,-5-5-693,0 0 1741,0-5 0,-5-1 0,-1-6 0</inkml:trace>
  <inkml:trace contextRef="#ctx0" brushRef="#br1" timeOffset="29">17405 16971 8266,'0'-6'1292,"0"1"1,2 5-805,1 0 1,-1 1 22,2 3 1,-3 2-95,-1 6 1,0 3-154,0 0 0,-1 9-137,-3-1 0,1 3-98,-4-4 1,-1 1-7,-3 0 1,0 0 125,4 0 1,-3-4-347,2 0 0,2-5 110,-2 1 1,6-2-296,-2-2 1,2 1 95,2-1 0,0-3-8,0-1 0,0-3-72,0 4 261,0-6 1,2 3 52,2-5 0,-2 0 113,6 0 1,-1 0-41,5 0 0,-1 0-34,1 0 0,-1 0 118,0 0 0,-3-1-133,0-3-93,-1 3 0,5-4-147,-1 5 0,-5-1-1026,-2-3 139,3 3 221,-6-5 1,8 5 933,-5-3 0,-1-2 0,-3-5 0</inkml:trace>
  <inkml:trace contextRef="#ctx0" brushRef="#br1" timeOffset="30">17520 17257 7735,'0'-8'-49,"0"1"367,0 4 0,0-3 1289,0 2-624,0 3-403,0-4 0,0 6-170,0 3 0,0 2 18,0 6 1,0 3-188,0 0 1,0 5-42,0-1 0,0-1-186,0 1 1,0-1 46,0 1 0,0 2-20,0-1 1,3-4-22,1-1 1,0-2-299,-4-2 0,4 1 57,0-1 0,-1-3-485,-3-1-342,0-4-120,0 2-545,0-5 617,-5 0 172,4 0 924,-4 0 0,0-5 0,-1-1 0</inkml:trace>
  <inkml:trace contextRef="#ctx0" brushRef="#br1" timeOffset="31">17862 17520 8099,'-5'-7'1222,"4"1"-145,-3 2 933,3 3-1123,-4-4-78,3 5-576,-3 0-487,5 0-529,0 5-776,0-4 200,0 9-1113,0-8 2472,0 8 0,-5-9 0,-1 4 0</inkml:trace>
  <inkml:trace contextRef="#ctx0" brushRef="#br1" timeOffset="32">18113 16994 7711,'0'-7'0,"0"-1"0,0 4 90,0-3 1,0 3 97,0-4 0,0 4 431,0-3-31,-5 4 0,3-2 296,-6 5-562,1 0 0,-6 0-27,-2 0 0,2 5-114,-2 3 0,2 6-1,2 1 0,-1 2-29,1-2 0,3-1-135,1 5 0,4-1-141,-1 1 1,3 1 134,1-5 1,5 0-214,3-3 1,3-1 105,4 1 1,-1-2-65,5-3 0,-3-2 3,3-5 0,0 0 87,3 0 0,0 0 1,-3 0 1,1-5 7,-4-2 0,3-3 98,-4-2 1,-4 1-78,-3-1 0,-4 1-22,3-1 0,-4-3 32,1 0 1,-4 0-185,-4 3 1,1-3-89,-4 0 1,-2-2-115,-6 2 0,2 2 80,-2-2 1,1 4-43,-1 3 1,-2 2-235,-2 2 0,-1 3-36,4-3 649,1 3 0,-1 6 0,-2 1 0</inkml:trace>
  <inkml:trace contextRef="#ctx0" brushRef="#br1" timeOffset="33">18056 17166 7729,'0'11'180,"-1"-3"148,-3-1 0,3-3 72,-3 4 0,-1-1 247,1 5 1,-3-1-152,3 1 1,-5 3-145,1 0 1,2 1-23,-2 0 0,6-4-75,-2 4 1,-1 0-256,1-1 1,0 1-55,4-5 0,6 0-19,1 1 1,3-2 40,2-2 1,0 0-168,4-4 1,-2 0 86,5-4 0,0-1-18,3-3 1,1 1 179,0-4 1,0-1-31,0-3 0,-2 1 52,-2 2 0,-2-5-89,-6 6 1,1-8 7,-1 7 1,-4-9-57,-4 6 0,-1-3-167,-2 3 1,-2-1-189,-1 1 1,-8-1 166,-4 1 1,-4 0-29,4-1 0,-5 2 19,1 2 1,1 3-125,-1 5 1,4 0-8,-4 0 1,5 0-362,-2 0 35,4 0 719,0 0 0,1 5 0,-1 2 0</inkml:trace>
  <inkml:trace contextRef="#ctx0" brushRef="#br1" timeOffset="34">18593 17074 7690,'0'-11'-209,"0"-1"0,-4 1 32,1 0 0,-1-1 670,4 1 0,-4 3-187,0 0 1,-5 1 35,2-5 0,-4 2-85,0 3 0,0-2-85,-1 5 1,1 0-74,-1 4 1,-3 0-3,0 0 0,0 1-7,3 3 1,-3 1 75,0 3 1,1 2-220,6-2 0,-1 2 92,6 1 0,-5 1-193,4-1 1,0 1 6,4-1 0,0 0 23,0 1 0,2-2 47,1-2 0,0 0-121,5-4 0,-1 4 49,5-4 1,-1-1 70,0-3 0,1 0 214,-1 0-59,1 0 1,-1-1 140,1-3 1,-5 3-12,1-3 1,-4-1 162,3 1 1,-3 1 164,4 3 3,-6 0-109,8 0 1,-8 5-109,1 2 1,2 5-64,-1 3 1,0-1-103,-4 5 0,4 0-126,0 4 0,1 0 124,-1 0 0,-2-4 26,6 0 1,-4-2-115,3 2 0,-4 2-168,0-6 0,3 0-22,-3-3 111,1-1 1,-3-1-211,3-2 279,-2-3 142,3-5-1453,-5 0 337,-5 0 1,2-4-834,-5 0 1751,6 0 0,-8-1 0,3-1 0</inkml:trace>
  <inkml:trace contextRef="#ctx0" brushRef="#br2" timeOffset="35">20775 14253 7701,'1'-7'0,"3"-1"-492,-3 5-61,4-2 0,-4 2 1251,3-1 289,-3 0 1,6 0 39,-4 0-154,-1 1-221,3 3 195,0 0-489,-4 0 1,8 5-122,-5 2 0,1 3 164,-1 2 0,-3 4-192,3 3 1,-3 3-61,-1 1 1,4 1 6,0 3 1,-1 2-122,-3 5 1,4-1 15,0-3 0,0 3-116,-4-2 1,4-2-282,0 2 1,-1-2 203,-3 1 0,4 2-50,0-5 0,0-1 23,-4-3 1,4-4 101,-1 0 0,2-5 24,-1 1 32,-2-2 0,4-3-5,-2-2 222,-3 2-247,4-9 52,-5 4-3036,0-5 1600,5 0 847,-4 0 1,6 0-99,-3 0 1,-2 0 675,6 0 0,-1-5 0,5-1 0</inkml:trace>
  <inkml:trace contextRef="#ctx0" brushRef="#br2" timeOffset="36">21300 14847 7701,'0'-7'667,"0"-1"0,0 4 235,0-4-174,0 6 466,0-3 410,0 5-1510,0 5 52,0-4 1,-1 8-723,-3-5 226,3 5 1,-5-7-987,6 6-23,-5-6-475,4 9 146,-4-10 1688,5 4 0,0-5 0,5-5 0,1-1 0</inkml:trace>
  <inkml:trace contextRef="#ctx0" brushRef="#br2" timeOffset="37">21574 14242 7701,'0'-12'-1039,"0"1"2715,0 0-539,0-1-396,0 6 41,0 1-513,0 15 1,0-1 80,0 10 0,0 0-90,0 4 1,0 0-159,0-1 1,0 5 42,0 0 0,0-1-92,0-3 1,0 0 54,0 0 0,0 0-193,0-1 0,4 0-204,0-3 0,-1 1 165,-3-4 0,4-1-191,0-4 133,0 1 430,-4-1-116,5-5 268,-4 0-140,4-6-9,-5 0-179,0-6 1,0 0 145,0-5-319,0-1 127,5 1 1,2-1-114,4 1 0,-3 5 43,-1 2 0,1-1-43,3 1 1,1 0 54,-1 4 1,2 0 26,2 0 0,-1 0-5,5 0 0,-5 1 2,1 3 1,-1 1-129,2 3 1,-5 2 71,0-2 1,1 2-9,-5 1 1,-2 2 4,-1 2 0,1-1-15,-1 5 1,0-1-13,-4 1 1,-5 3 35,-3-3 1,-2 2 13,-1 2 1,-5-4-19,1 0 0,-5-5 113,1 1 0,1-2-63,-1-2 1,4-3 52,-4 0 1,4-6-206,-4 2 0,3-3-194,-3-1 0,5 0-113,-1 0 0,2 0-428,2 0-465,0 0 948,-1-5 0,6-1-9,2-6 1,-1 5 424,1-1 0,0 1 0,4-10 0,0-1 0</inkml:trace>
  <inkml:trace contextRef="#ctx0" brushRef="#br2" timeOffset="38">21563 14242 7701,'0'-12'0,"0"6"0,0-4 99,0 2 1,3 2 646,1-2-371,0 6 1,0-5 17,0 4 1,1 1 37,-1-1 1,-2 1-133,6 2 1,-1 0 162,5 0 1,-1 0-13,1 0 0,4 0-80,3 0 0,3 0-141,0 0 0,5-1-11,0-3 1,3 3-12,-3-3 0,5 3-11,-2 1 1,-2 0-12,-1 0 1,-3-4 10,-1 0 1,-6 0-272,-1 4-381,-9 0-55,3 0 0,-15 0 125,-2 0 1,-5 0-316,-7 0 0,-4 4-2505,-3 0 3206,4 5 0,1-3 0,3 6 0</inkml:trace>
  <inkml:trace contextRef="#ctx0" brushRef="#br2" timeOffset="39">20775 16275 7767,'5'-12'887,"-4"1"-152,4 5 400,-5 0 531,0 6-1298,0 6 0,0 0-137,0 5 1,0 2-29,0 2 1,-1 3-57,-3 5 0,1 0 0,-4 0 0,-2 3-148,-6 1 1,2 1 20,-2-2 1,-2 0-198,2 4 1,0-4 134,3 0 0,2-2-116,3-1 1,-2-4 4,5 0 1,0-5 106,4 1 1,0-6 128,0-1 13,0 0 93,0-2 1,4 0-15,0-2-53,5-3 0,-7 4-51,6-5 0,-1 0 125,5 0 1,-5 0-121,1 0 1,0 0 17,3 0 0,0 2-51,1 1 0,1-1-116,2 2 0,-3-3-53,4-1 0,0 0 44,-1 0 1,4 0-161,-3 0 0,-1 0-137,-4 0-1308,1 0 876,-1 0 1,-3 0-1225,-1 0 889,-4 0 876,2 0 1,-10-5 0,-1-2-1</inkml:trace>
  <inkml:trace contextRef="#ctx0" brushRef="#br2" timeOffset="40">20912 16663 7662,'-7'-6'2178,"2"1"-1208,5 5-531,0 0 1,0 5 225,0 2 1,0 5-266,0 3 0,0 3 154,0 5 0,1-1-170,3 1 1,-1 0-212,4 0 1,-3 0-57,4 0 1,-2-1-109,2 1 0,-2-4-30,-2 0 1,-3-5-221,3 2 1,1 0-450,-1-1 482,0 1 0,-4-5-1031,0 0 149,0-4-161,0-2 214,0 0-7,0-4 576,0 4 0,5-15 1,1-3-1</inkml:trace>
  <inkml:trace contextRef="#ctx0" brushRef="#br2" timeOffset="41">21174 17040 7662,'7'0'0,"-1"-1"825,-2-3 1,-2 3 399,6-3-718,-6 3 0,5-3 297,-3 0 67,-3 0-628,4 4-420,-5 0-1286,0 5 1058,0-4-2009,-5 5 2414,4-1 0,-10-4 0,5 4 0</inkml:trace>
  <inkml:trace contextRef="#ctx0" brushRef="#br2" timeOffset="42">21437 16537 7685,'-6'-11'5,"2"0"0,3-1 413,1 1-246,0-1 1,0 1 607,0-1 1,0 1-292,0 0 0,0 3 379,0 0-536,5 1 1,0-1-111,2 1 1,0 4 158,-4-1-192,4 3 1,4 1-34,1 0 0,-1 1 12,0 3 0,-3-1-186,0 4 1,-2 1 5,2 3 1,1 6-123,-6 2 1,1 2-21,-4 2 1,0 4-33,0-1 1,-4 9 86,1-5 0,-6 6-115,1-6 1,-2 2-26,-2-2 1,-3 0 121,0-4 1,0-2-71,3 3 0,2-7 89,3-1 0,-4-5-6,4 1 0,1 1 90,-2-5 0,4 2 281,-4-9-21,6 4 416,-3-6-55,5 3-157,0-5 0,5 0-89,3 0 1,2 0-21,1 0 1,1 0 12,-1 0 0,4 0-200,0 0 1,4-1-17,-3-3 0,3 2 46,-4-1 1,1 1-114,0 2 0,-2-1-61,5-3 0,-5 3 39,1-3 0,-2 3-94,-2 1 1,0 0 34,1 0 0,-1 0-5,1 0 1,-5 0-50,1 0-38,-6 0 1,5 1-310,-3 3-100,-3-3 1,3 4-964,-8-5 0,-4 0 81,-7 0 1393,2 0 0,-13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09:16.9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14516 2752 8026,'0'-6'22,"0"-4"354,0 4-255,0-6 52,0 1-236,5 4-26,-4 2 1,6 5 176,-4 0 0,0 0-70,5 0 0,-1 0 60,5 0 0,0 2-111,4 1 0,-3-1 65,7 1 1,-1-1 95,3-2 1,-3 0-16,0 0 0,2 0-10,5 0 0,0 0 184,4 0 1,1-4-102,3 0 1,0-5 77,0 2 0,5-2-71,-1 1 1,5-1-45,-1 5 1,-2-3 33,2 3 0,-4-4-167,4 5 1,-5-2 101,1 1 0,-3 2-17,0-1 1,3 1-60,0 2 0,5-3 73,-1-1 0,2 0-156,2 4 0,3 0-33,1 0 0,-1 0 25,-3 0 1,0 0 77,0 0 1,4-1-89,4-3 0,1 3 127,3-3 1,-5-1-14,0 1 0,-1 0-126,1 4 1,3-4 94,-2 1 1,1-1 84,3 4 0,-6-4-81,-3 0 0,-2 0-119,-1 4 0,-1 0 77,1 0 1,-3 0 17,3 0 1,-2 0 78,10 0 0,-5 0 5,4 0 0,-3 0-63,3 0 1,-7 0 0,3 0 1,-3 0-3,7 0 0,1 0 12,3 0 0,-8-4 14,1 1 0,-6-1-63,6 4 1,-5 0-115,-3 0 0,3 0 96,-4 0 0,4 0-7,1 0 0,-1 0 19,1 0 1,0 1-5,-1 3 1,1-3 154,0 3 0,-6-3-91,-2-1 1,2 0-54,-2 0 0,5 4 19,-1 0 1,-3 0 2,-1-4 0,-2 1-53,-2 3 1,-4-3-11,1 3 0,-1-3 41,5-1 0,-1 4-7,0 0 1,0 0-1,1-4 1,3 0-1,0 0 1,0 1 21,-4 3 0,-2-3 177,2 3 0,-3-3-153,3-1 1,-1 0-166,-7 0 0,6 0 128,-1 0 1,-2 4-7,1 0 1,1-1-5,3-3 0,5 2 5,3 1 0,3-1-11,0 2 0,-4-3 78,-3-1 1,-6 0-141,-2 0 0,-4 0-11,0 0 1,2 0 40,-1 0 0,13 0 30,2 0 1,0 0-38,-4 0 1,-7 0 23,-5 0 0,0 4 8,0-1 1,-5 1-22,1-4 1,-2 1 56,-1 3 0,5-2-51,-5 1 1,5-1-7,-5-2 0,2 3 215,2 1 0,0 0-60,0-4 1,-4 0 94,0 0 0,0 0-101,4 0 1,0 0-44,0 0 1,-1 0 8,1 0 1,-1 0-50,-3 0 1,2 0 7,-2 0 0,2 0-105,-2 0 0,1 0 63,-5 0 1,1 0 29,-5 0 0,4 0-13,0 0 0,1 4 3,-5 0 1,0-1 127,1-3 0,3 0-65,0 0 0,2 0 45,-2 0 1,-2 0-7,2 0 1,2 0 100,-2 0 0,1 0-93,-1 0 1,-1 4-1,5 0 1,-5 0 101,2-4 0,-4 0 101,0 0 147,-1 0-203,1 0-323,-6 0 90,4 0-109,-9 0-486,4 0-174,-5 0 1,0 0-1</inkml:trace>
  <inkml:trace contextRef="#ctx0" brushRef="#br0" timeOffset="1">12757 4237 8952,'0'12'760,"0"-1"-506,0 0 0,0 5-135,0-1 0,0 9 58,0-1 1,0 2-194,0-2 1,0 4 133,0-1 1,4 5-94,0-5 1,1 5 147,-1-4 1,-3 3-282,3-3 1,1 3-73,-1-3 1,-1 1 95,-3-2 0,4-2-4,0 3 1,0-3 100,-4-1 1,4-4-7,-1 0 0,1-5-4,-4 1 1,0-2 5,0-2 1,0 1 45,0-1 0,4-3 244,0-1-195,0-4 0,-4 3 403,0-2-86,0-3-132,0 4 87,0-5-246,5 0 1,-3 0-51,6 0 0,1 0-122,6 0 0,-1 0 309,5 0 0,-4-3-118,4-1 0,0-1-195,4 1 1,0 1 90,0-4 1,0 3-102,-1-4 0,-2 6 86,-1-2 1,-4-1-156,4 1 1,-5-1 44,1 1 0,1 3-90,0-3 0,-5 3-55,-3 1 1,-2-1-728,2-3-712,2 3 675,-9-4-908,4 5 1897,-5 0 0,0 0 0</inkml:trace>
  <inkml:trace contextRef="#ctx0" brushRef="#br0" timeOffset="2">12757 4648 8075,'0'-6'173,"1"1"52,3 5 0,-1-1 138,4-3 0,1 3-63,3-3 0,1 2 207,-1 2 0,6-1-107,2-3 0,2 3-119,2-3 1,4 3-48,-1 1 1,1-4-151,-4 0 0,0 1 51,0 3 1,-2-4-96,-2 0 1,2-1-111,-6 1 0,4 2-3,-4-6 0,0 5-185,-3 0 1,-2 0-22,-3-1-993,4 3 926,-10-4 1,4 4-1361,-5-3 793,0 3 913,-5-4 0,-1-1 0,-6 0 0</inkml:trace>
  <inkml:trace contextRef="#ctx0" brushRef="#br0" timeOffset="3">12734 4294 8208,'0'-11'0,"2"3"111,1 1 1,4-1 284,4-3 0,1-1 84,-1 1 0,4 3-87,0 0 0,6 2 26,-2-1 1,2-2-100,2 5 1,0-1-121,0 1 0,0 3 47,0-3 1,-1 3-243,1 1 0,-1 0-178,-3 0 1,1 0-253,-5 0 1,4 0-543,-3 0 0,-1 0 481,-4 0 0,1 0-511,-1 0 0,1 0 997,-1 0 0,0 0 0,1 0 0</inkml:trace>
  <inkml:trace contextRef="#ctx0" brushRef="#br0" timeOffset="4">13545 4089 8060,'0'-12'717,"0"1"-423,0-1 0,0 1 45,0 0 334,0 4-180,0-3 0,-1 9 376,-3-3-404,3-2-544,-4 4 1,5 2 152,0 8 1,1 8-63,3 7 1,-2 5 37,6 7 0,-6 5-64,2 6 0,1 1-139,-1 6 0,4-3-313,-4 3 1,-1-4 56,-3 5 1,4-6 191,0 1 0,0-7 47,-4-4 0,0-3 77,0-5 1,0 2 162,0-6 0,0-3-126,0-4 1,0-4 191,0 5 1,0-7 10,0 3 1,-4-4 130,0 0 0,0-1-72,4 1 1,-3-5 55,-1 1-84,0-1 1,3 4 82,-3-4-73,3 3-11,-4-8-78,5 3 0,0-4 43,0 3-5,0-3-237,0 4 163,5-5 0,1 0-87,5 0 0,1 0 78,-1 0 1,2 0-81,2 0 1,-2-4 60,2 1 0,-1-1-125,1 4 0,-2-2-138,2-1 1,-2 1-71,-2-1 3,1 1 0,-1 2 69,1 0 1,-5-3-1643,1-1 852,-6 0 1016,3-1 0,-5-2 0,0-4 0</inkml:trace>
  <inkml:trace contextRef="#ctx0" brushRef="#br0" timeOffset="5">13477 4146 8200,'0'-12'0,"0"5"411,0-1 0,5 4 64,2-3 1,-2 3 41,-1-4 0,3 4-147,0-3 0,3 3 109,2-4 0,0 5-359,4-5 0,1 5 126,6 0 1,0-2-99,0 1 1,0 0 113,0 4 0,-1-1-330,1-3 1,-4 3 92,0-3 0,-8 3-1429,0 1 628,-2 0 1,1 1-1168,-2 3 1943,-3 2 0,-5 5 0,0 1 0</inkml:trace>
  <inkml:trace contextRef="#ctx0" brushRef="#br0" timeOffset="6">14162 4260 8173,'0'-11'0,"-5"-1"0,2 2 390,-4 2 1,4-2 294,-1 3-230,3 2 520,1-6-185,0 10-589,0-4-15,0 5 0,5 6-215,3 6 1,3 6 49,4 8 1,2 3-43,2 6 0,2 3 100,-1 0 1,1 4-123,2-4 1,-2 0 12,-1-4 0,1 0 65,-2 1 0,-1-1-130,1 0 0,-4-1 99,4-2 1,-5-5-90,1-7 1,-6 2 105,-1-6 1,-2 0-233,2-4 1,1-3-41,-5 0 0,-1-5-337,-3 5-39,5-5 55,-3 2-453,3-5 229,-5 0 796,-5 0 0,-2-5 0,-4-2 0</inkml:trace>
  <inkml:trace contextRef="#ctx0" brushRef="#br0" timeOffset="7">14504 4260 8149,'0'-6'-154,"0"-5"1670,0 5-334,0 0-523,0 1-663,0 5 95,0 5 0,-1 6-78,-3 8 1,-2 8 104,-5 3 0,-5 8-143,1 4 0,-5 1 73,1-1 0,-3 5-338,-1-5 1,4 1 168,0-5 1,5-7-42,-1-1 1,4-6-31,3-5 0,-1 2 69,5-6 1,-1 0-264,2-3 0,1-1-194,-1 0-147,1 1 506,-3-1 221,4 1 0,-9-1 0,3 1 0</inkml:trace>
  <inkml:trace contextRef="#ctx0" brushRef="#br0" timeOffset="8">14756 4683 8083,'0'-7'1292,"0"2"-1403,0 5 1,-4 1 557,0 3 1,0 6-200,4 6 0,-3 4 97,-1-1 0,-1 3-182,1 0 0,3 1-236,-3 0 0,2-1-10,2-3 1,0 1 137,0-5 1,0 4-95,0-4 1,4-3 83,0-5 0,1 0-740,-1 0 227,-3-2-952,9-5 380,-8 0 1040,8 0 0,-9-5 0,4-1 0</inkml:trace>
  <inkml:trace contextRef="#ctx0" brushRef="#br0" timeOffset="9">14744 4477 7741,'0'0'0</inkml:trace>
  <inkml:trace contextRef="#ctx0" brushRef="#br0" timeOffset="10">14916 4157 8114,'1'-10'0,"3"2"0,-2 0 42,6 4 1,-4-5-43,3 1 1,1 2 151,3-2 0,5 4 154,-1-3 0,0 3-79,-4-4 0,6 6-50,2-2 1,3-2-69,0-2 0,6 2 138,3-2 1,-3 6-98,-2-2 0,-2-1-144,-1 1 1,0-4 74,0 5 1,-4-1 41,0 4 1,-5 0-154,1 0 1,-2 0 72,-2 0 1,-3 0-116,0 0 104,-6 0 1,4 0-63,-2 0 1,-2 5 79,1 2 1,-1 9 9,-2 3 0,-2 9 37,-1 6 1,0 6 255,-5 10 0,5-1-378,-5 9 0,5-8 136,0 7 0,1-7-239,2-1 0,0-2-7,0-1 0,0-2 42,0-2 0,0 0 104,0-8 0,4 2-203,0-9 1,1 2 46,-1-6 1,-2 1 101,6-9 1,-5 4 382,0-4 232,-1 0-54,3-3 75,-4-1-38,4-4-374,-10-2 1,-1-5 105,-6 0 1,-1 0-122,-2 0 0,1 0 29,-5 0 0,-5 0-204,-6 0 1,-3-2 100,-2-1 1,1 1-156,0-1 0,5 1 99,2 2 0,7 0-896,1 0 376,5 0-571,-3 0 334,11 0 0,2 0-601,8 0 0,4 0 1322,7 0 0,3 5 0,4 2 0</inkml:trace>
  <inkml:trace contextRef="#ctx0" brushRef="#br0" timeOffset="11">15818 4603 8025,'-5'-8'460,"-3"0"1,-1 1 309,2-5-753,2 6 1,5 0 197,0 2 655,0 3-99,0-4-246,0-1-550,0 5 1,5-4 115,2 5 1,7 0-7,2 0 1,4-1-33,-1-3 0,2 3-68,2-3 0,4 1 40,0 0 0,0 0-113,0-5 1,-3 5-180,3-5 1,-3 4-109,-1-3 0,-2 4-71,-2-1 1,-2-1 188,-6 1 0,-3 1-1443,0 3 1700,-6 0 0,-7 0 0,-8 0 0</inkml:trace>
  <inkml:trace contextRef="#ctx0" brushRef="#br0" timeOffset="12">15875 4740 9035,'11'0'572,"1"0"1,-1-4-343,1 0 1,4-4 199,3 5 1,3-5-75,1 4 1,3-3-329,1 3 0,1-4-143,-2 4 1,-3-1-182,0 1 1,0 3-183,-4-3 0,-2 3 222,-2 1 0,1 0 256,0 0 0,-1 5 0,-4 2 0</inkml:trace>
  <inkml:trace contextRef="#ctx0" brushRef="#br0" timeOffset="13">16366 5345 7983,'0'6'1177,"0"-1"522,0-5-1018,0-5 1,0 3-236,0-6 1,1 1-241,3-5 1,-1-1 17,4-2 1,1 1-90,3-5 0,2-1 90,2-7 0,-2 2-290,2-6 1,-2 5 16,-2-5 1,1-3-59,-1-4 0,1-1-44,-1 1 1,2-4 56,2-8 0,-6 7-24,2-3 0,-3 3 131,-1-2 1,2 4 64,-5 3 1,0 7-51,-4 5 0,1 7 9,3 4-32,-3 2-20,4 6-227,-5 2 0,0 7 79,0 1 1,0 5-46,0 7 1,2 3 79,1 5 0,1 0-91,8 0 1,-3-1 58,6 1 0,1 0 9,-1 0 1,5-5 44,-5-3 1,1-4 154,-1-3 0,-2-3 66,2-5 0,-2 0-48,-1 0 1,0 0 90,3 0 0,-2-5-52,2-3 1,2-2 99,-2-1 1,0-2-80,-3-2 1,-1 2 12,1-2 1,-5-2-1,1 2 1,-4-4 326,3 4-333,-4 0 1,3 3 95,-2 1-338,-3 5 159,4 1 0,-5 10-173,0 2 0,0 10 45,0 6 0,-4 4 196,1 8 1,-5 0-116,4 3 0,0-1-9,4 5 1,0-5-14,0 1 1,0-8 37,0-3 1,4-3-291,0-1 1,5-5 106,-1-3 0,-2-2-777,1-2 1,-3-3-145,4-1 1083,0-4 0,3 7 0,0-4 0</inkml:trace>
  <inkml:trace contextRef="#ctx0" brushRef="#br0" timeOffset="14">18787 4283 8158,'0'-12'0,"0"5"736,0-1 29,0 6 48,0-3-568,5 5 0,-2 0 27,5 0 1,-5 6-180,5 5 1,0 6 148,3 6 1,0 5-161,1 2 1,-5-1 82,1 2 0,0-1-439,3 4 0,-3 1 100,-1-1 0,1-4 98,3 1 1,1-5-26,-1 5 0,1-6 79,-1 2 0,-3-3-50,-1-1 0,0-4 76,0 0 1,2-5-20,-5 1 1,1-3 28,-1-5-24,-3 3 0,5-5-237,-2 3-437,-2 2-437,3-9 4,-5 5 1117,5-6 0,-4 0 0,4 0 0</inkml:trace>
  <inkml:trace contextRef="#ctx0" brushRef="#br0" timeOffset="15">19313 4260 8013,'6'-18'402,"-2"3"1,-2 2-52,2 2 1,-1 3-74,4 1 56,-4 4 642,2-2-625,-5 5 1,-1 6-266,-3 6 1,-6 9-72,-6 10 1,-8 8 129,2 7 0,-5 1-478,0 6 0,3-5 342,-3 2 0,5-1-350,3-3 0,-2 1 120,6-9 1,0-1-136,3-7 0,2 2 103,3-5 0,-2-1-2,5-3 0,-4-5-63,5-3 1,-1-2 98,4-2 1,0 1-27,0-1 0,0-3-326,0-1 587,0-4 1,5 7 0,1-4 0</inkml:trace>
  <inkml:trace contextRef="#ctx0" brushRef="#br0" timeOffset="16">19678 4671 8045,'0'-11'0,"0"-1"865,0 1 0,0-1-288,0 1 0,-4 3-375,1 1 1,-6 3 15,1-4 1,-3 6 41,-5-2 1,2 3-248,-5 1 1,0 5 58,-3 2 1,-1 5-86,0 3 1,0 3 148,0 5 0,4 5-516,0 2 1,9-2 197,-1-1 1,3-3 70,0-1 0,3-1 25,5 1 0,0-5-148,0-3 0,0-2-72,0-2 0,5-3-48,3 0 0,2-6-76,1 2 1,6-3-22,2-1 0,3-1 653,0-3 0,-3-2 763,0-6 1,-1 1-966,1 0 0,-2-2 0,-6-2 0,1 2 220,-1-2 0,-5-2 352,-2 2 1,1 0-300,-1 3 0,0 5-161,-4-1 1,4 4 121,0-3-332,-1 4 196,-3-2-741,0 5 409,0 5 0,0 2-52,0 4 0,0 2 110,0 2 1,0 1 90,0 3 0,0 2-130,0-6 1,4 0 95,0-3 0,5-2 131,-2-3 0,4 2-88,0-5 1,4 0 202,0-4 0,2 0-59,-2 0 1,-2-1 57,2-3 0,2 1 34,-2-4 1,0-1-89,-4-3 1,1-1 154,-1 1 1,-3-1-105,0 1 1,-2-4 51,1-1 0,4 1-87,-4 4 1,-2-1 224,-1 1-187,2 0-52,-4-1 0,4 6-348,-2 2 0,-3 4 144,3 4 1,-3 2-45,-1 6 1,2 4 105,1 3 1,-1 3 15,1 0 0,-1 1-7,-2 0 1,0 4-88,0-1 0,0 0 73,0-7 1,0 1-92,0-5 0,0-3 462,0-5-203,0-4 0,1 6 311,3-5 0,-3-2-174,3-6 0,-3-2 55,-1-5 0,0-2-122,0-2 1,4-2-78,0-2 1,0-6 115,-4 2 1,0-2-69,0 2 1,1-5-391,3-3 0,-2 2 142,6-1 0,-1 6-747,5 1 0,-1 1 397,1 7 1,3 4-396,0 3 0,4 5 299,-4 0 1,6 1 557,-2 2 0,2 5 0,2 2 0</inkml:trace>
  <inkml:trace contextRef="#ctx0" brushRef="#br0" timeOffset="17">20375 4157 7989,'0'-11'673,"0"-1"-176,0 1-81,0 0 0,0 3 234,0 0-183,0 6-245,0-3 0,4 11-370,-1 5 0,6 7 37,-1 9 0,-2 3 44,2 8 0,-4 8 40,3 7 0,-4-1-94,1 2 1,-3-6-86,-1 1 0,0-2 74,0-1 1,0-2 80,0-2 1,0-4 17,0-7 0,-4 1 228,0-6 0,1-3-67,3-4 1,0-5-99,0 1 0,0-2-161,0-2 1,0 1 74,0-1 439,0 1-340,0-1-121,-6 0 2,5 1 446,-4-6 293,0 4-221,4-8-536,-4 3 214,5-5-120,0 0 0,0 5 0,0 1 0</inkml:trace>
  <inkml:trace contextRef="#ctx0" brushRef="#br0" timeOffset="18">20398 5025 7989,'11'0'1111,"1"0"1,4 0-566,3 0 0,3 0-275,0 0 0,1-4-835,0 1 1,-4-3 155,0 3 1,-5 0-1121,1-4 781,-2-1 747,-1-4 0,-6-4 0,-1-2 0</inkml:trace>
  <inkml:trace contextRef="#ctx0" brushRef="#br0" timeOffset="19">20318 4112 7934,'10'-12'0,"-3"1"1,7 1 1040,-2 2 1,3-1-504,0 5 1,2-3-351,2 3 0,1-4 152,-5 4 0,4 1-63,-3 3 1,3-4-495,-4 0 1,4 0 212,-4 4 0,0 0-924,-3 0 1,-5 0 509,1 0 0,-4 5 418,3 3 0,-4 2 0,2 1 0</inkml:trace>
  <inkml:trace contextRef="#ctx0" brushRef="#br0" timeOffset="20">20923 4294 8052,'-6'-5'1251,"1"-1"-344,5-1-268,0 2 8,0 0-415,0 4 0,0-3-278,0 8 1,5 7 40,2 9 1,5 2 135,3 5 0,1 2-34,3 5 0,3-2-354,-3 2 257,-2-2 0,4 8 0,-3-6 0</inkml:trace>
  <inkml:trace contextRef="#ctx0" brushRef="#br0" timeOffset="21">21094 4614 8052,'19'28'1055,"0"2"0,-1-5-580,1-3 0,-2-3-595,-6 0 0,1-1 51,-1-3 1,-5-6 67,-2 3-371,2-3 0,-3-2-160,5 1-891,-6-6 444,3 3 979,-5-5 0,0 0 0,0 0 0</inkml:trace>
  <inkml:trace contextRef="#ctx0" brushRef="#br0" timeOffset="22">21231 4249 8052,'0'-17'1521,"0"3"-456,0-5-602,0 5 6,0-2-422,5 9 64,-3 2 1,3 8-204,-5 4 0,-5 7 2,-3 13 0,-3 3-9,-5 8 0,-1 3-123,-6 5 1,-5 5-152,-3 2 1,4-4 215,0-3 0,4-9 80,4-7 0,0-6-134,8-1 0,-3-1 122,6-7 0,-2 0 52,-2-3 0,5-1-122,-1 1 0,4-1-459,-3 0-602,4 1 1154,-2-1 66,5 1 0,5-6 0,2-1 0</inkml:trace>
  <inkml:trace contextRef="#ctx0" brushRef="#br0" timeOffset="23">21471 4705 10637,'0'12'61,"-1"-1"60,-3 1 0,3 3 277,-3 0 0,3 5-416,1-1 1,0 3 29,0 1 1,0-5-145,0-3 1,0 1 26,0 0 105,0-1 0,0-4 0,0 1 0</inkml:trace>
  <inkml:trace contextRef="#ctx0" brushRef="#br0" timeOffset="24">21460 4957 8052,'0'7'1140,"0"1"-1079,0-6-653,5 3-624,-4-5 452,4 0 764,-5 0 0,5-10 0,2-2 0</inkml:trace>
  <inkml:trace contextRef="#ctx0" brushRef="#br0" timeOffset="25">21528 4466 8052,'0'-7'2223,"0"1"-1979,0 2 96,0 3-1083,0-4 718,0 5 0,5 5 1,2 1-1</inkml:trace>
  <inkml:trace contextRef="#ctx0" brushRef="#br0" timeOffset="26">21791 4100 7331,'0'-6'57,"0"1"1204,0 5-1085,0-5 36,0 3 316,0-3 124,0 5-402,5-5-107,1 4 1,6-4-23,-1 5 0,1-4 15,-1 0 0,2 0-30,2 4 0,-2-3-18,2-1 0,1 0-85,0 4 1,3 0 71,-4 0 1,4-4-102,-4 0 1,4 1 61,-4 3 1,1 0 4,-5 0 0,1 0 63,-1 0 115,-5 0-50,4 0 1,-8 0-53,3 0 25,0 0-362,-4 0 220,4 0 1,-5 1 54,0 3 0,0 3-28,0 8 1,0 5-236,0 6 0,0 5 101,0 7 0,-1 1 252,-3 3 0,-1 1-198,-3-5 1,2 1 57,2 0 1,3-6-61,-3 5 0,3-4 82,1 8 0,0-4 39,0 4 1,0-4-48,0 4 1,4-7 103,0-1 0,3 1-123,-3-5 0,1-2 6,-1-1 1,-3-4 47,3-4-54,2-3 0,-4 1 0,3 0 0</inkml:trace>
  <inkml:trace contextRef="#ctx0" brushRef="#br0" timeOffset="27">22145 5037 15308,'-11'0'1619,"-2"0"-1166,-2 0 1,-4-4-976,-8 0 0,-3-4 325,-8 5 0,2-1-449,-2 4 0,7-4 341,5 0 0,7 0-299,4 4 1,2 0-769,1 0 279,6 0 1,-3 2-602,5 1 1694,1-1 0,8 8 0,1-4 0</inkml:trace>
  <inkml:trace contextRef="#ctx0" brushRef="#br0" timeOffset="28">22488 4466 11601,'11'0'208,"1"0"1,0 0-13,3 0 0,-1 0 36,5 0 0,-3-2-206,3-2 1,-2 3-219,2-3 0,2 3-69,-6 1 1,4-1-647,-4-3 0,1 3 454,-5-3 1,0 3-1281,1 1 1733,-6 0 0,4-5 0,-3-2 0</inkml:trace>
  <inkml:trace contextRef="#ctx0" brushRef="#br0" timeOffset="29">22488 4683 12391,'11'0'695,"1"0"0,3 0-450,0 0 1,5 0-316,-1 0 1,3 0 120,1 0 0,0 0-604,-1 0 0,1-4 335,0 0 1,0 0-2289,0 4 2506,0 0 0,-1-5 0,1-1 0</inkml:trace>
  <inkml:trace contextRef="#ctx0" brushRef="#br0" timeOffset="30">23424 4500 9504,'-11'9'813,"-1"2"1,-3 4-717,0 1 1,0-1 148,3 8 1,-3-3-316,0 7 0,1-3-76,6-1 1,-1-2-75,6-2 0,-5 1 219,4-4 0,0 4 0,4-2 0</inkml:trace>
  <inkml:trace contextRef="#ctx0" brushRef="#br0" timeOffset="31">23264 4831 8052,'12'11'0,"-1"1"0,1-1 0</inkml:trace>
  <inkml:trace contextRef="#ctx0" brushRef="#br0" timeOffset="32">23310 4865 8052,'11'8'0,"1"0"0,3-6 1288,0 2 1,4-3-566,-3-1 0,3-4-459,-4 1 1,0-6-225,-4 1 1,-3-2 124,0-2 1,-5 1-120,5 0 1,-5-5 71,0 1 1,-1-9-337,-2 1 0,-2-2 126,-1 2 0,-2 1-89,-3 3 0,-2-1 10,2 5 1,-2 0 101,-1 3 1,3 2-113,0 2 0,5-2 78,-5 3 86,5 2-72,-7 0-39,9 5 0,-3 0 97,8 0 0,6 0-227,5 0 1,9 0 162,-1 0 1,8 0 281,-1 0 0,3 0 181,2 0 0,-3 0-193,-1 0 1,-1 0 160,-7 0 1,1-2 160,-8-2-346,4 3 1,-7-4 298,2 5-944,-8 0-263,4 0-614,-10 0-1083,4 0 2454,-5-5 0,-5-1 0,-1-6 0</inkml:trace>
  <inkml:trace contextRef="#ctx0" brushRef="#br0" timeOffset="33">23904 4157 8052,'11'-11'1202,"1"1"-771,-1 2 0,1-1-307,-1 5 0,2-1 117,2 1 0,-2 3 20,2-3 0,1 2-33,0-2 0,0 3 32,-1-3 1,-6 3-323,3 1 0,-4 1 106,4 3 0,-5-2-296,1 6 1,-4 0 117,4 3 1,-6 0 133,2 1 0,-3 4 0,-1 2 0</inkml:trace>
  <inkml:trace contextRef="#ctx0" brushRef="#br0" timeOffset="34">24132 4271 8052,'-11'16'0,"-1"-1"0,1 1 590,0 0 1,3-4-305,0 4 0,5-8-198,-5 0-118,5 0 9,-2 3 21,5 0 0,0 1 0,0-1 0</inkml:trace>
  <inkml:trace contextRef="#ctx0" brushRef="#br0" timeOffset="35">24052 4431 8052,'5'7'1990,"3"-4"0,6 3-1225,1-3 1,6 2-317,-2-1 0,2-3-50,2 3 1,2-2-131,-2-2 1,1 0-312,-8 0 1,-1 0 188,-4 0-2325,1 0 556,-6 0 1622,-1 0 0,-5 0 0</inkml:trace>
  <inkml:trace contextRef="#ctx0" brushRef="#br0" timeOffset="36">5516 7081 8254,'4'-11'0,"0"-1"487,5 1 0,-8 3 439,3 0-937,-3 6 118,-1-3-125,0 15 0,0-2 124,0 7 1,0-1-11,0 1 0,0 2-94,0 2 0,0 7 72,0 1 0,0 2 7,0 5 0,4-1-1,0 9 1,1 0 127,-1 4 1,-3-2-151,3-2 0,-2 1-75,2-5 1,-3-4-14,3-3 0,-3-6 102,-1 2 1,2-3-176,1-1 0,-1-4 67,2 0-43,-3-5 0,-1 2 83,0-4 0,1-6 343,3-2-175,-3-3 317,4-1 986,-5 0-1471,5 0 1,-2-1 152,4-3 1,1 3-156,3-3 0,1-1 3,-1 1 0,1-1-78,-1 1 1,4 3 135,1-3 0,4 2-35,-1-2 0,-1 3-56,1-3 0,-1-1 59,1 1 1,2 0-138,-2 4 0,1 0 118,0 0 0,0 0-78,-5 0 1,4-4 13,-4 1 1,1-1-10,-5 4 1,0-2-607,1-1 202,-6 1-220,4-3 126,-8 5-377,3 0 1,-7-1 330,-1-3 1,0 3 604,-5-3 0,-4-2 0,-6 0 0</inkml:trace>
  <inkml:trace contextRef="#ctx0" brushRef="#br0" timeOffset="37">5630 7538 8115,'-1'-8'242,"-3"1"57,3-1 1,-4 0 49,5 1-340,0 4 1,0-3 351,0 2 24,0 3 260,0-4-226,0 5 1,5 0-275,3 0 0,7 0-15,4 0 0,-1 0-107,1 0 1,1 0-99,7 0 1,-3-2 116,3-1 1,-3 1-193,-2-1 0,-4 1-4,-3 2-276,3-5 0,-5 4 173,2-3 1,-6 3-163,-1 1 0,-6-1-784,2-3 1203,2 2 0,-4-8 0,3 4 0</inkml:trace>
  <inkml:trace contextRef="#ctx0" brushRef="#br0" timeOffset="38">5459 7138 8255,'0'-18'333,"0"7"1,0-3-34,0 2 1,9 2-187,2 3 0,5-1 81,-1-3 1,1 1 231,3 2 1,3-1-113,-3 5 1,6-3-91,2 3 0,0 0-187,-4 4 0,3 0 174,1 0 1,3-1-220,-3-3 1,5 3 19,-2-3 0,-2 1-138,-1-1 0,-3 3-16,-1-3 0,-2 3-284,-2 1 1,-2-4-463,-6 1 191,1-1 0,-5 4-592,1 0 1288,-6 0 0,-2 5 0,-6 1 0</inkml:trace>
  <inkml:trace contextRef="#ctx0" brushRef="#br0" timeOffset="39">6293 6944 8087,'0'-12'-226,"5"6"0,-4 0 795,3 2-274,-3 3 0,3-3 38,0 8 1,4 2-120,-5 5 1,2 6 17,-1 2 1,1 8-115,3 3 0,2 3 70,-2 1 0,-2 4-148,2 0 1,-6 6 70,2-2 1,1 6 38,-1 1 1,0 1-177,-4-5 0,-5 1-350,-3 0 0,2-2 230,-2-2 1,2-3-29,-2-4 0,-1-5 103,5 1 0,1-10 43,3 2 0,0-8 207,0 0 0,0-2-128,0-1 0,0-5 348,0 1-109,0-1 0,1 1-191,3 0 1,-3-5-45,3 5 120,-3-5-10,-1 2-23,5-5 144,-4 0-176,4 0 1030,-5 0-955,5 0 0,-2-2-18,5-1 1,-5 0 22,5-5 0,0 6-319,3-2 0,1-1 84,-1 1 0,2-3-1,2 3 1,-2-4 49,2 4 0,-3-1-250,0 1 1,-1 3-67,1-3 1,-1-1-59,1 2 0,-1-1-4,0 4 1,-3 0-130,0 0 1,-5-4-517,5 0 1,-4 0 415,3 4 1,-3 0 602,4 0 0,0-5 0,3-1 0</inkml:trace>
  <inkml:trace contextRef="#ctx0" brushRef="#br0" timeOffset="40">6281 7024 8088,'-11'-18'-309,"3"2"257,1 4 1,4 5 631,-1-1 1,3 4 348,1-4-445,0 6 0,1-7-218,3 5 0,3-3-1,4 3 1,2-1-95,2 1 1,3 1 63,5-4 1,-1 3-185,1-4 1,0 6 149,0-2 1,0 2-238,0-2 0,-2 2 73,-2-1 0,-2 1-387,-6 2 1,1-3-366,-1-1-291,0 0 1006,1 4 0,-6 5 0,-1 1 0</inkml:trace>
  <inkml:trace contextRef="#ctx0" brushRef="#br0" timeOffset="41">6990 7138 8163,'-8'-8'17,"0"1"0,6 3 104,-2-4 0,-1 5 70,1-5 1,0 4 250,4-3 1,-1 3 166,-3-4 194,3 6-192,-4-9-216,5 10-122,0-4 1,0 6-31,0 3 0,1 4-310,3 7 1,4 4 121,7 8 0,-1-1 14,5 9 1,-4-4 40,4 7 0,-4-2-170,4-2 1,-3 0 63,3 1 1,-5-1-46,1 0 0,-3-3 78,0-1 1,-1-4-181,1 0 1,-1-6 50,1 0 0,-5-7-61,1 3 1,-2-4 98,2 0 0,2-5 2,-2 1-462,-3-5 134,5 7-652,-9-9 231,4 4 9,-5-5-87,0 0 0,-1-4 879,-3 0 0,3-9 0,-4 0 0</inkml:trace>
  <inkml:trace contextRef="#ctx0" brushRef="#br0" timeOffset="42">7229 7149 8236,'0'-22'-134,"0"4"597,0 3 0,0 2-24,0 2 1,0-1-209,0 1 185,0 4 114,0 2 1,0 7-125,0 1 0,-6 10-360,-5 10 1,-2 6 166,-6 9 1,-5 3-190,-7 4 1,-2 5-322,-1-1 0,0 5 314,0-5 1,1 1-151,2-5 0,3-4 85,5-3 0,2-8-137,2-3 0,2-3 54,6-1 1,-1-5-134,1-3 1,5-2 59,2-2 0,3-3-1019,1-1 1037,0-4 0,5 2-755,2-5 941,8 0 0,3-5 0,5-1 0</inkml:trace>
  <inkml:trace contextRef="#ctx0" brushRef="#br0" timeOffset="43">7355 7515 8056,'-5'-6'2170,"4"1"-2176,-4 5 1,5 1 56,0 3 1,0 3 280,0 8 0,0 3-73,0 5 0,0 0 79,0 0 0,0 0-85,0-1 1,0 1-354,0 0 0,0-1-25,0-3 1,3-2-246,1-1-27,5-4 0,-8 5 32,3-6-372,3-4 239,-6 3-1067,9-9 1565,-9 4 0,9-5 0,-3 0 0</inkml:trace>
  <inkml:trace contextRef="#ctx0" brushRef="#br0" timeOffset="44">7458 7081 8212,'-5'-23'0,"3"0"0,-3 4 0,5 0 0,7 5 643,4-1 0,2-2-249,6 2 1,-3 4-366,7 3 0,-5 1 158,9-5 0,-6 6 8,6 2 1,-3 2-91,-1-2 0,0 2 63,0-1 0,-1 1-17,1 2 0,0 0-40,0 0 0,-4 0-110,0 0 0,-5 2 163,1 1 0,-2 0-61,-2 5 1,-1-1-209,-2 5 0,-3 4 124,-5 3 0,0 4 195,0 4 0,0 7-127,0 8 1,-5 2 61,-3 2 0,2 0-55,-2-1 0,2 1-286,-2 0 0,0-1 159,4 1 1,-4-5-236,4-3 1,1-3 38,3-1 1,0-3 135,0-1 1,1-4 202,3 0 0,1-3-121,2-4 0,2-1 208,-5-3 1,4-2 14,-5 2 196,6-2-191,-7-2-24,3 1-117,-5-1 0,-4-3 13,0-1 1,-6-4-93,-2 1 0,0 1 62,-7-1 0,1 1-84,-1-2 1,-3-1 72,3 2 1,2-3-100,-2-1 1,5 0-300,-2 0-631,4 0-1124,0 0 1489,6 0 1,6-4 615,8 0 0,12-5 0,4 3 0</inkml:trace>
  <inkml:trace contextRef="#ctx0" brushRef="#br0" timeOffset="45">8588 7309 8021,'-11'-1'0,"0"-3"0,4 2 541,3-6 37,3 6-297,-4-3 931,4 5-793,-4 0 1,5 6-189,0 5 0,0 6-7,0 6 1,0 5-69,0 2 1,0 3 77,0 1 1,-4-1 31,0-2 0,0 0-500,4-4 0,0 0-707,0-4 1,0-6-119,0-1 786,0-4 1,2-2-492,1-2 0,0-3 232,5-5 0,-2-1 532,2-3 0,2-2 0,-4-6 0</inkml:trace>
  <inkml:trace contextRef="#ctx0" brushRef="#br0" timeOffset="46">8314 7504 7988,'0'-7'1312,"5"-2"-1082,3 5 1,3 1 22,5 3 1,-2 0 83,5 0 0,1-2 17,7-1 1,-2 1 128,6-1 1,0 0-279,7-1 1,-3 3-179,-1-3 1,-1-1 226,-7 1 0,0-3-29,-7 3 0,-3 0-2610,-4 4 2385,-6 0 0,4-5 0,-3-1 0</inkml:trace>
  <inkml:trace contextRef="#ctx0" brushRef="#br0" timeOffset="47">9354 7663 8116,'-8'0'0,"0"0"538,6 0-95,-3 0 1433,5 0-2053,5 0 1,-3 0-101,6 0 1,-4 0 141,3 0-1216,-4 5 691,7-3 660,-9 3 0,10 0 0,-5 1 0</inkml:trace>
  <inkml:trace contextRef="#ctx0" brushRef="#br0" timeOffset="48">9685 7663 8252,'0'-6'1566,"0"1"-2049,0 5-240,5 0 0,-2 0 161,4 0 562,-4 0 0,7-5 0,-4-1 0</inkml:trace>
  <inkml:trace contextRef="#ctx0" brushRef="#br0" timeOffset="49">10039 7652 7533,'8'-6'1956,"-1"2"-1618,-4 3 74,2 1-859,-5 0 1,5 0-1,1 0 1</inkml:trace>
  <inkml:trace contextRef="#ctx0" brushRef="#br0" timeOffset="50">10793 7207 8183,'-5'-7'627,"3"2"-73,-3 5 142,5 0-458,0 5 0,4 5 221,0 6 1,1 4-182,-1-1 0,-3 3-183,3 0 1,-3 1-243,-1 0 0,0 0 131,0 0 1,0-2-194,0-2 0,0 2 137,0-6 0,0 0-258,0-3 1,0-1 114,0 0 0,4-3-415,0 0 0,0-5-664,-4 5 1294,0-5 0,0 7 0,0-4 0</inkml:trace>
  <inkml:trace contextRef="#ctx0" brushRef="#br0" timeOffset="51">10610 7481 7977,'-6'-5'0,"1"3"0,6-7-62,3 6 0,3-2 191,8 1 0,-1 1 230,5-4 0,2 4-214,5-1 0,0-1-55,4 1 0,1-3-109,3 3 0,-4-4 120,1 5 1,-1-3-1001,5 3 899,-6 1 0,9-8 0,-3 4 0</inkml:trace>
  <inkml:trace contextRef="#ctx0" brushRef="#br0" timeOffset="52">11375 6932 8219,'0'-11'375,"0"-5"1,0 3-22,0-2 354,5 2 201,-3 2-288,3 4 76,-5 2-442,0 5 0,3 12-150,1 7 1,0 8 112,-4 12 0,0 1-75,0 6 1,-1 0-71,-3-1 0,1 5-399,-4-1 0,3 4 184,-4-3 1,1 1 64,-5-2 1,5-3-198,-1 0 0,2-3 101,-2-9 1,-1-2 90,5-9 1,1-2 11,3-2 1,0-2 117,0-6 0,0-3 8,0-1 17,0-4 549,0 2-366,0-5 172,5 0-317,-4 0 1,5-1-43,-2-3 0,1 1-71,3-4 1,2 3-21,-2-4 1,2 6-173,1-2 1,2 1-39,2 0 0,-1 1 86,5-1 0,0 1 4,4 2 0,0-4 59,0 1 0,-1-2 79,1 1 0,4 2-80,0-1 1,-1-4 97,-3 0 1,0 0-83,0 0 1,-2 4-2,-2-1 0,-2-1-602,-6 2 434,1-1 0,-6 2-988,-2-1 567,-3 1 658,-6-3 0,-11 5 0,-9 0 0</inkml:trace>
  <inkml:trace contextRef="#ctx0" brushRef="#br0" timeOffset="53">11352 7412 8036,'4'-7'307,"0"-1"0,1 4-63,-1-4 1,2 6-12,6-2 1,0-1 10,4 1 1,-3 0 146,7 4 1,-1-1-75,3-3 1,1 3-21,0-3 1,1 2-137,3-2 0,-3 3 69,3-3 0,-5-1-359,-3 1 1,2-1 124,-6 1 1,0 3-1347,-3-3 805,-1-2-1407,-5 4 1952,-1-8 0,-10 4 0,-1-5 0</inkml:trace>
  <inkml:trace contextRef="#ctx0" brushRef="#br0" timeOffset="54">11307 7012 8073,'6'-11'0,"4"0"-82,-2-1 0,8 1 132,7-1 1,5 1 519,6-1 0,1 1-150,-1 0 1,-1 3 167,-3 0 0,3 5-158,-2-5 1,0 5-168,0 0 0,-4 0-195,-8-1 1,1 3 81,-5-3 0,-3 3-1174,-5 1 1,-4 1 1023,0 3 0,4 2 0,-1 6 0</inkml:trace>
  <inkml:trace contextRef="#ctx0" brushRef="#br0" timeOffset="55">12186 6864 8083,'-8'-8'56,"1"1"0,4 3 72,-1-4 1,2 6 624,-2-2 80,3 3-365,-4-4-220,5 3 1,0 12 4,0 13 0,0 10-42,0 9 1,0 0-131,0 8 1,0 0 116,0 0 0,0-1-262,0-3 0,0 0 6,0-1 0,0-3 2,0 0 1,0-5 67,0 1 1,0-4-141,0-3 1,0 0 43,0-4 1,0 0 72,0-4 1,-4-2 252,0-2 0,0-2-141,4-6 0,-3 1 176,-1-1 0,0-3 182,4-1 78,0-4-166,0 2-35,0-5-594,5 0 1,1 0 133,6 0 1,4 0 37,3 0 0,3 0 107,1 0 1,0-2-97,-1-1 0,-3 0-209,0-4 0,1 3 142,2-4 0,-4 4-420,-3-3 0,-2 3-124,-2-4 0,-3 6-1401,0-2 2087,-6-2 0,3-6 0,-5-6 0</inkml:trace>
  <inkml:trace contextRef="#ctx0" brushRef="#br0" timeOffset="56">12140 6921 8016,'-5'-11'0,"4"-5"0,-3 1 1143,3 0-229,1 9-560,0-5 1,1 6-290,3-2 1,-1-2 277,4 5-396,1 0 18,3 4 1,4-4-160,1 1 177,4-1 1,-2 4-407,5 0 0,-1 0 264,1 0 1,1 0-218,3 0 0,-3 0 145,3 0 0,-4 4 231,-4-1 0,7 6 0,-2-2 0</inkml:trace>
  <inkml:trace contextRef="#ctx0" brushRef="#br0" timeOffset="57">12643 6944 10035,'0'13'145,"0"2"1,5 0 410,3 8 1,2-2-200,1 10 1,6-1 57,2 5 1,1 3-369,-1 0 1,3-1 133,-3-7 0,1 6 184,-1-6 0,1 4-117,-4-7 0,-1 0-140,-4-5 1,1-3-27,-1 0 0,-3-5-217,-1 2 1,-3-4-285,4 0 0,-6-5 225,2 1 0,1-4 165,-1 3 1,0-3-65,-4 4-212,0-6 1,0 3 1,-2-5-191,-1 0 494,-4 0 0,-4 0 0,-1 0 0</inkml:trace>
  <inkml:trace contextRef="#ctx0" brushRef="#br0" timeOffset="58">13008 7012 7933,'0'-17'97,"0"1"0,0 4-97,0 0 0,0 5 1143,0-1-271,0 6-497,0-4 0,-1 6-211,-3 0 0,2 6-116,-6 1 1,-5 13-116,-6 7 1,-2 10 66,-2 5 1,-5 7-82,-2 5 1,-3-1-81,16-25 1,-1 1 0,1-1 0,0 0 7,0 4 0,0 1 0,-16 21-166,2-1 0,5-11-213,7-7 1,3-6 209,9-6 0,-2-6-167,5-1-249,0-4 257,4 0 481,0-6 0,5 4 0,2-3 0</inkml:trace>
  <inkml:trace contextRef="#ctx0" brushRef="#br0" timeOffset="59">13043 7446 7957,'0'-6'1793,"5"1"-636,-4 0-1397,9 4 1,-7-1 194,4 6 1,-4 5 169,1-1 0,1 7-14,-1 4 1,3-1 7,-3 1 0,0 0-122,-4 4 1,1-2 61,3-2 1,-3-2-163,3-6 0,-2 1 144,2-1 0,-3-3-115,3-1 1,-1-4-39,1 1-22,-3-3 1,5-1 93,-2 0-6,-3 0 87,9 0 0,-4-5-50,1-3 0,3-2 21,-2-1 1,2-1-17,2 1 0,-1-1 78,0 1 0,-3 1-14,0 2 1,-5-1 11,5 5 1,-4-1-147,3 2 99,-4 1 1,3 2-114,-2 8 1,-3 2 61,3 1 1,1 5 18,-1-1 1,4 4 0,-4-4 1,4 4-170,0-4 1,-2 4-71,2-3 1,0-2-606,3-7 263,0 3 1,1-8 586,-1 1 0,1-1 0,-1-2 0</inkml:trace>
  <inkml:trace contextRef="#ctx0" brushRef="#br0" timeOffset="60">13499 6875 7939,'0'-22'215,"-3"2"163,-1 1 0,0 5-209,4-1 0,5 6-76,3 2 0,2 0 238,1 0-263,-4-3 21,3 8 1,-3-3 147,9 5-146,1-5 0,5 4-97,-3-3 0,4 3 133,0 1 1,-2 0-141,2 0 0,-1 0-15,-7 0 1,4 0 147,-4 0 1,0 1-10,-3 3 0,-2-1-4,-2 4 1,2-3-19,-3 4 1,0-1-13,0 5 0,-3 0-118,4 3 1,-4 5 96,3 6 0,-4 3-18,1 6 0,-2 4 26,2 3 0,-3 2 45,3 2 0,-3 0-53,-1-1 1,0 1-190,0 0 1,0-1 197,0 1 0,0 0-2,0-1 0,0 0-92,0-3 1,0-4 92,0-8 0,0 2-41,0-5 0,4-2 9,0-6 0,3 1-53,-3-4 1,4-1 49,-4-4 0,3-3-127,-3-1 518,5-4-26,-8 2 50,4-5-266,-5 0 1,-5-1 22,-2-3 1,-5 3-96,-3-3 0,-8-1 21,-7 1 1,-8 0 16,-4 4 1,-3-4-350,0 1 0,4-1-204,3 4 0,9 4-1024,6-1-419,5 1 1852,12 1 0,11 2 0,8 4 0</inkml:trace>
  <inkml:trace contextRef="#ctx0" brushRef="#br0" timeOffset="61">14687 7275 8090,'-5'0'174,"5"0"0,1-4 324,7 0 1,1 1 6,6 3 0,-1-4-123,5 0 1,1-1-37,7 1 1,-2 3-112,6-3 1,-4-1 6,3 1 0,-1 0-39,2 4 0,2-3-110,-3-1 0,-1-4-220,2 4 1,-6 1 147,2 3 0,-3 0-825,-1 0 1,-5-2 46,-3-2-1194,-3 3 970,0-4 981,-6 5 0,-11 5 0,-8 2 0</inkml:trace>
  <inkml:trace contextRef="#ctx0" brushRef="#br0" timeOffset="62">14767 7469 8014,'12'0'615,"-1"0"0,2 0-179,2 0 407,3 0-463,5 0 0,1-4 430,2 1-516,3-6 1,10 4 66,-1-3 1,4-2 58,-4 2 1,3-1-863,-2 2 1,-3-2 363,-5 5 0,-7 0 78,-5 4 0,-5-5 0,2-1 0</inkml:trace>
  <inkml:trace contextRef="#ctx0" brushRef="#br0" timeOffset="63">16161 7138 8117,'0'-6'96,"0"-4"357,0 2-316,0 3 1,1-1 316,3 2 99,-3 2-293,4-3 0,-4 5-76,3 0 1,-3 5-7,3 3 0,1 3-81,-1 5 0,1-2-94,-1 5 0,-2 0 111,6 4 0,-5-1-167,0 1 1,0 0 45,1 0 0,-3-1-82,3-3 1,1 1 107,-1-5 0,-1 4-33,-3-4 1,4 1 1,0-5 1,0 0-10,-4 1 0,0-5 38,0 1-3,0-5 339,0 7-279,0-9 115,0 4 0,0-6-71,0-3 0,1-2-87,3-6 0,-1 1 54,4-1 0,-3-4 16,4-3 1,-1 1-155,5-1 0,-1 0-7,0-4 1,2 0-15,2 1 0,-1 2 53,5 1 1,-3 0-46,3-3 1,-4 4 65,4 3 0,-5 2-4,1 1 0,2 5-13,-2-1 0,0 6 1,-4-2 22,6 3-10,1 1 1,-1 6 20,-1 5 1,-9 3-15,-3 9 0,-3-3 56,-1 7 1,0 1-52,0-1 1,-5 4-189,-2 0 0,-2-3 48,1-2 0,3-1 41,5-3 1,0 0-79,0-3 0,0-2 106,0-6 1,0 0 261,0 1-224,0-1 0,1-4 202,3-4-150,-3 4-411,5-6 12,-6 4-1222,0-5 1594,0-5 0,0-6 0,0-7 0</inkml:trace>
  <inkml:trace contextRef="#ctx0" brushRef="#br0" timeOffset="64">16903 7309 8005,'0'-11'846,"0"5"0,0-1 284,0 3-466,0 3-423,0-4 1,1 5-97,3 0-438,-3 0 1,6 0-618,-4 0 1,0 1 909,5 3 0,-1-3 0,5 5 0</inkml:trace>
  <inkml:trace contextRef="#ctx0" brushRef="#br0" timeOffset="65">17108 8063 8005,'0'-6'0,"0"-4"0,0 2 0,2-2-54,2-2 121,2 1 0,5-4 116,1 0 1,-1-6 132,1 2 0,0-2 88,3-2 1,-2 0-76,2 0 0,-2-1-174,-1-3 0,-1-1 43,0-2 1,1-3-119,-1 3 0,1-5 18,-1-3 0,-3 3 31,-1-3 1,0 1-25,0-1 1,2 1-177,-5-5 1,4 5-30,-5-1 0,5 4 128,-4 3 0,3 5 156,-3 7 0,1-2-48,-1 6 280,-3 0-186,4 4-53,-5 4 95,0 2-125,0 15 0,4-1-566,0 10 0,0-4 210,-4 5 1,4-5 57,-1 4 1,6-4 73,-1 4 1,-2-5-68,2 1 1,0-3 77,3-5 44,0 3 0,1-8 2,-1 2 1,1-3 5,-1-1 1,0 0 46,1 0 1,-1-5-66,1-3 1,-1-2 165,1-1 1,-1-1-83,0 1 0,1-1 13,-1 1 0,-3-6-54,-1-2 0,1 2-3,3-3 1,-3 7 56,0-3 0,-6 7-7,2 2 116,-3 4-144,4-2 1,-3 6-8,1 3 0,-1 4 6,-2 7 0,1-1 185,3 5 1,-3 4-100,3 4 0,-3 3-44,-1-3 1,0 3 116,0-3 1,0 3-59,0-3 1,4-2-362,0-6 0,0 2 120,-4-6 0,3 0 174,1-3 1,0-1-64,-4 0 0,0 1 0,0-1 0</inkml:trace>
  <inkml:trace contextRef="#ctx0" brushRef="#br0" timeOffset="66">7138 2707 8428,'-11'0'208,"4"0"258,2 0-346,5 0 0,5 0 67,3 0 1,7 0 138,4 0 1,4-4-143,4 0 1,-2-1-97,5 1 0,2 3 91,6-3 1,-2 3-34,2 1 1,6 0 1,2 0 0,5 0-431,2 0 0,4-1 342,-25-1 0,1 0 1,3 1-1,0-1 4,0-2 0,1 1 1,-3 1-1,1 1-27,2-1 0,-1 0 1,-3 1-1,1 0 20,2-1 0,0 0 1,0 1-1,-1 1 6,1-2 1,1 0 0,-2 1 0,1 1-14,2 0 0,0 0 0,-2 0 0,0 0-213,2 0 0,0 0 0,-2 0 0,1 1 206,1 1 1,0 0 0,-2-1 0,1 0 14,3 3 1,0 0 0,-1-3 0,0 0 73,2 1 0,1 0 0,1 1 1,-1-1-51,1 0 1,-2 0 0,0 2-1,-1 0-89,0-2 1,0 0 0,1 1 0,0 1-378,2-2 0,1 0 0,-1 0 0,-1 1 305,-2-1 0,0 0 0,1-2 0,-1 1 80,2 1 0,0 0 0,-1-1 0,-1-1 0,2 0 0,0 0 0,1 2 0,-1 0-57,0 0 0,0 0 314,-3 0 1,1 0-140,2-2 0,-1 0 0,-3 0 0,0 0-83,4 0 1,0 0 0,-3 0-1,-2 0-251,0 0 0,-1 0 0,0 0 0,1 0 154,-1 0 1,1 0 0,1-1-1,0 0 58,-2-1 0,0 1 1,3-1-1,-1 1-63,1-3 0,-1 0 0,0 1 1,1 0 48,-1-1 0,0 0 0,-3 0 1,-1 0-154,27 0 0,-4 0 156,-4 4 1,2-4-48,-6 0 0,-3 0 70,-4 4 0,-1 0 399,5 0 1,-1 0-570,-4 0 0,-1 0 82,-6 0 0,-3 2 411,-1 2 0,-1-3-471,2 3 1,0-2 403,-4 2 0,0-3-378,-5 3 0,1-3 190,0-1 1,0 0-238,0 0 1,-5 0 134,-3 0 0,-2 0 226,-2 0 511,-5 0-446,4-5-247,-8 4-1277,3-9 1259,-15 3 0,-8-4 0,-11 0 0</inkml:trace>
  <inkml:trace contextRef="#ctx0" brushRef="#br0" timeOffset="67">5596 10302 8194,'0'-12'0,"0"1"0,0-1 599,0 1 0,0 3-40,0 1 1,0 3 701,0-4-46,0 6-396,0-3-407,0 15 1,0-1-152,0 10 1,0 0-18,0 4 1,0 1 31,0 2 1,5 1-257,3 7 1,6-2 71,1 6 0,4-2-42,-4-2 1,4 0 21,-3 0 0,4 1-179,-1-1 1,-3 0-43,0 0 1,0-3 160,-1-1 1,4 0-239,-3 0 1,0-2 86,-1-5 1,-2-4 84,2 0 1,-6-1 17,-1 1 0,-2-3-73,2-4 46,2-1 9,-4 0 1,2-4-591,-1-3 226,-4-3-765,2-1-895,-5 0 1297,0-5 0,-1-2 781,-3-4 0,-2 0 0,-6-1 0</inkml:trace>
  <inkml:trace contextRef="#ctx0" brushRef="#br0" timeOffset="68">6156 10427 8094,'0'-18'-35,"0"1"17,0 1 0,0 4 18,0-3 0,0 2 2460,0 1-1066,0 1-539,0 5-324,0 1-489,0 5 0,0 6 76,0 5 0,-1 7 93,-3 9 1,-3 2-207,-4 5 1,0 7 48,-1 5 0,-3-1-255,0 5 1,-4-3-68,3-2 0,2 1-122,7 0 1,-2-6 190,5-2 0,-3-6-121,3-1 1,0-7-9,4-1 1,0-2 31,0-6 0,0 1-254,0-5-226,0 0-803,0 1 1657,5-6 1,1-1 0,6-5 0</inkml:trace>
  <inkml:trace contextRef="#ctx0" brushRef="#br0" timeOffset="69">6487 10781 8008,'5'-11'107,"-4"-4"-54,3-1 1,-3 1 194,-1 4 1,0 3 1125,0 1-746,0-1-195,0-3-160,-5-1 1,-1 6-18,-5 2 0,-2 3 85,-2 1-659,-3 0 274,-5 5 1,-1 2 265,-3 9-219,8 1 44,-12 6 1,15 0 116,-6 0-295,6 0 123,0 0 1,9-4-333,4 0 220,1-5 1,2 6-25,0-5 1,5-1-156,3-6 1,3 1 114,5-6 1,-2 1 123,5-4 1,-4 0 30,4 0 0,-1-5-68,1-3 0,1-2 146,-5-1 1,4 3-67,-3 1 0,-1-1 145,-4-3 0,-3-1-56,-1 1 1,-3 1 48,4 2 0,-4-2-91,3 2 1,-4 2 37,1-2 100,-3 6 1,-1-5-85,0 4-219,0 1 174,0 7 1,0 3-108,0 7 0,0 2 34,0-2 1,0 5-6,0-1 0,0-1-107,0 1 1,1-5 65,3 1 1,2-2-87,6-2 0,-5 0 119,1-4 0,0-2 29,3-5 1,0 0-3,1 0 0,-1 0 115,1 0 0,-1-5-87,1-2 1,-1-4 158,0 0 1,1 0 37,-1-1 0,-3 1-89,-1-1 0,0 1 43,0 0 1,2-1-85,-5 1 1,4-1 271,-4 1-300,-1-1 0,-1 6 35,1 2-66,-1-2-179,3 5 0,-4 1 152,3 7 0,-3 7 23,3 1 0,-2 6-139,2-2 1,-3 2 55,3 2 1,-1 0-41,1 0 1,-2-4 33,6 0 1,-6-5-70,2 1 149,2-2 0,-3-3 7,5-2 423,-6-3-305,3-5 1,-5-2 128,0-1 1,0-5-63,0-7 1,0 1-9,0-5 0,0 0 6,0-4 0,0-1 132,0-3 0,2 3-190,1-3 1,0-2-94,4-1 1,1 1-446,4-2 1,-1 4 220,0-3 0,1 10 149,-1 1 1,1 6 46,-1 5 1,0 3-2556,1 5 2541,-1 5 0,6 7 0,1 6 0</inkml:trace>
  <inkml:trace contextRef="#ctx0" brushRef="#br0" timeOffset="70">7241 10210 8061,'-4'-7'77,"0"-1"1,0 4 427,4-3-103,0 4 0,0-3 63,0 2-133,0 3 1,0-3-71,0 8 0,4 3 64,0 8 0,5 5-67,-1 6 1,0 5-8,0 7 1,2 2-64,-2 6 1,-3 0-88,-1-1 1,1 2-74,-1 3 1,-1-3 28,-3 2 1,0-2-378,0-1 0,0 0 244,0-1 1,-1-8-1,-3-3 0,2-2-10,-6 2 0,6-6-73,-2-5 1,-1-1 102,1-7 0,-4 4 36,4-4 0,-1-3 396,2-5 23,1 1 127,-8-2-99,9-1 36,-4-5 77,5 0-474,5 0 0,1-1-145,6-3 0,-1 2-7,1-6 0,0 5 79,3 0 1,-1-2 51,5 1 0,-1-1-79,1 1 0,2 3-472,-6-3 1,4 1 170,-4-1 1,4 2-14,-4-6 1,1 4-428,-5-3 0,0 4 275,1 0 1,-5-3-1288,1 3 1786,-5-1 0,7-6 0,-4-3 0</inkml:trace>
  <inkml:trace contextRef="#ctx0" brushRef="#br0" timeOffset="71">7298 10187 8466,'-5'-17'762,"4"-1"-622,-3 3 0,4 2-121,4-2 1,2 2 246,5 2 1,1 0-117,-1 4 0,1 1 341,-1 2 0,0 2-115,1-1 1,-1-2-337,1 1 1,3 0 94,0 4 0,4 0-819,-4 0 1,6 1 11,-2 3 0,1-1-1069,-1 4 1741,3-4 0,-5 7 0,6-4 0</inkml:trace>
  <inkml:trace contextRef="#ctx0" brushRef="#br0" timeOffset="72">7755 10336 8055,'-12'0'598,"1"0"915,5-5-495,1 4-504,5-5 0,1 12 43,3 1 0,2 3-171,5 2 1,2 4 282,2 3 1,3-1-212,5 1 1,0 4-234,0 4 0,-1 3-26,1-3 0,-1-1-191,-3-3 1,1 0 1,-5 0 1,2 3-17,-2 1 0,-2-4-336,2-4 0,-2-1 206,-2 1 1,1 1-112,-1-5 0,-1 1 18,-2-5 1,1 0-176,-6 1 1,5-5-249,-4 1-333,0-5 212,-4 2-2974,0-5 2381,-5 0 1366,3 0 0,-8-5 0,4-2 0</inkml:trace>
  <inkml:trace contextRef="#ctx0" brushRef="#br0" timeOffset="73">8166 10324 7962,'-4'-21'109,"0"2"0,0 2 491,4 6 39,0 0 1,-1 4-209,-3 3 1,2 3 60,-6 1 1,1 6-201,-5 6 1,0 6-149,-4 8 0,-1 9 46,-6 6 1,-1 5-435,-3 4 1,2 0 254,-6 4 1,6-4-278,-2-4 1,3-1-461,1-4 1,5-6 421,3-9 1,4-2-297,3-1 1,-1-5 192,5-3 1,1-6-505,3-1 278,0-6 773,5 3 0,1-5 0,5 0 1</inkml:trace>
  <inkml:trace contextRef="#ctx0" brushRef="#br0" timeOffset="74">8257 10736 8779,'7'6'1347,"-4"5"0,0 2-1070,1 6 0,-3 0 89,3 4 1,-3 5-55,-1 2 1,0 2-402,0-1 0,0 0 90,0-4 0,1-2-273,3-6 1,-3 2-303,3-6-328,-2 0 259,-2-3-440,0-6 1083,5-1 0,-4-5 0,4 0 0</inkml:trace>
  <inkml:trace contextRef="#ctx0" brushRef="#br0" timeOffset="75">8486 10267 8048,'0'-22'364,"0"-6"0,9 3-182,2-1 0,8 7-146,0 4 1,3 2-147,0 1 1,-4 1 110,-3 0 0,-2 3 189,-1 0 1,3 6 213,0-2 0,0-1-175,-3 1 0,-1 0 35,1 4-174,-1 5 0,0-2 63,1 5 1,-5-6 84,1 2 1,0-2-77,3 2 0,-3-2-113,-1 1 1,-3 2 30,4-1 0,-4 9-96,3-2 0,-4 10 164,0 1 1,-1 6-4,-2 7 0,0 4-87,0 3 0,-4 2 50,0 2 1,0 0-164,4-1 0,0-3 134,0 0 1,0-1-151,0 1 1,5-3 46,3-5 1,-2 0-48,2 1 1,0-6-76,3-2 1,0-3 65,1-1 0,-1-2 34,1-2 1,-2-2 0,-3-6 1,2 0-19,-5 1 0,4-1 28,-4 1 0,-1-5 130,-3 1 0,0-4-38,0 3 0,-5-4 131,-2 1 1,-7 1-74,-1-1 1,-10-1 97,3-3 1,-9 4-128,1 0 1,-7 0 7,-1-4 0,4 0 13,3 0 0,7 0 134,1 0-2288,5 0 2047,7 0 0,10 5 0,2 1 0</inkml:trace>
  <inkml:trace contextRef="#ctx0" brushRef="#br0" timeOffset="76">9491 10484 8161,'-7'-11'0,"-3"3"421,3 1 152,2 4 228,-1-7-315,6 9-32,0-9 1,0 13-80,0 1 1,0 10 18,0 5 0,4 8-137,0 3 1,4 3-123,-4 2 1,1-1-79,-2 0 0,0-3-161,5-1 0,-6-5 128,2 2 1,1-4-198,-1-4 0,0 1-540,-4-5 1,0 1 337,0-5 0,3-3-1750,1-1 2125,0-4 0,-4 7 0,0-4 0</inkml:trace>
  <inkml:trace contextRef="#ctx0" brushRef="#br0" timeOffset="77">9297 10758 8035,'3'-7'0,"1"-1"0,5 6 0,-1-2 0,2 3 704,1 1 1,4 0-181,1 0 1,0-2-242,-1-1 1,3 1-3,5-2 0,0 2 131,0-2 1,1 3-476,2-3 0,-1-1-366,1 1 0,-2-1-215,-1 1 0,-4 3 644,0-3 0,0-2 0,4 0 0</inkml:trace>
  <inkml:trace contextRef="#ctx0" brushRef="#br0" timeOffset="78">10085 10747 9255,'-7'-5'2226,"2"4"-1620,5-4-341,-5 5 1,3 0-293,-6 0-400,5 0-432,-2-5 316,5 3 1,2-3-1347,1 5 1889,-1 0 0,13 0 0,-2 0 0</inkml:trace>
  <inkml:trace contextRef="#ctx0" brushRef="#br0" timeOffset="79">10302 10747 8384,'0'-6'239,"0"1"-422,5 5 1,-3 0 80,6 0 1,-2-2-298,2-1 399,2 1 0,-4-3 0,6 5 0</inkml:trace>
  <inkml:trace contextRef="#ctx0" brushRef="#br0" timeOffset="80">10599 10736 8017,'6'0'0,"4"0"599,-2 0 1,-2 0 299,2 0 66,-1 0-138,0 0-257,3 0-1163,-9 0 554,4 0-386,-5 0 1,0 5-1,0 1 1</inkml:trace>
  <inkml:trace contextRef="#ctx0" brushRef="#br0" timeOffset="81">11375 10290 8047,'-6'0'0,"-1"-1"910,4-3-528,1 3 0,-3-3-96,5 8 0,0 2 20,0 6 1,0 0 63,0 4 1,0 1-140,0 6 0,4 4 29,0-1 1,1 5-27,-1-4 1,-2 3-4,6-3 1,-4 3-252,3-3 0,-4-2 68,1-6 0,1 1-406,-1-4 1,-1 3-547,-3-4-648,6 0-974,-5-3 2526,4-1 0,-5-5 0,0-1 0</inkml:trace>
  <inkml:trace contextRef="#ctx0" brushRef="#br0" timeOffset="82">11215 10553 8035,'5'-6'406,"2"-1"151,4 3 0,1 3-67,-1-3 0,4 3-176,0 1 0,7 0-91,1 0 0,1-1 21,6-3 1,1 3-499,3-3 1,0-1-8,1 1 1,-5 0-170,1 4 0,-6-1 430,2-3 0,2 3 0,0-4 0</inkml:trace>
  <inkml:trace contextRef="#ctx0" brushRef="#br0" timeOffset="83">12060 10187 8049,'0'-17'142,"-3"-4"71,-1 6 0,0-4 462,4 4-125,0 0 813,0 3-865,0 6 1,4 2-49,0 8 0,-1 3-162,-3 9 1,6 3 126,1 7 0,3 1-168,2 7 0,-1-2-52,1 6 1,3-2-200,0-2 0,1 4 76,0 0 1,-2 0-439,5-4 0,-2 1 239,3-1 0,-3-5 69,-1-2 1,-4-4-193,3-4 0,-3 1-223,-5-5 1,2 0-11,-5-3-52,5-1-687,-3 1 449,1-6-1172,-2-1 1945,-5-5 0,0 0 0,0 0 0</inkml:trace>
  <inkml:trace contextRef="#ctx0" brushRef="#br0" timeOffset="84">12540 10119 8043,'0'-23'0,"0"1"249,0 3 0,4-1-37,0 5 712,5 0 126,-3 3-255,0 6 0,-2 3-312,-8 11 1,-2 7-189,-5 16 1,-2 5-73,-2 14 0,-3 2-305,-5 5 1,4 0 118,0 0 0,0-1 106,-4-3 1,4-2-591,0-5 0,5-6 228,-1-1 1,3-8-34,5 0 1,-2-10-324,5 2 1,0-4 265,4 0 0,0-2-1964,0-6 1575,0 1 698,5-1 0,2 0 0,4 1 0</inkml:trace>
  <inkml:trace contextRef="#ctx0" brushRef="#br0" timeOffset="85">12917 10496 8024,'-5'-12'188,"-1"1"0,-2 0-18,0-1 1,6 4 77,-2 1 0,-1-1 37,1-3 0,-3 3 150,3 1-218,-5-1 1,2 0 93,-4 1 1,0 4-86,-1-1 1,-4 3-125,-3 1 1,-3 6 24,-1 6 1,-1 1-122,-2 6 1,-2 0 70,-3 4 0,3-1 36,5 1 0,6 0-231,1 0 1,4-4 49,0 0 0,6-5-149,2 1 0,3-2 88,1-2 0,5-1-46,3-2 1,5 1 96,3-5 1,8 0 51,-1-4 1,3 0-8,1 0 1,1-2 0,2-2 0,0-2 156,-4-5 0,-3-1-81,0 1 0,-2 1 75,-5 2 0,-1-2-47,-4 2 0,1-2-68,-1-1 0,-1-1 46,-2 1 1,-2-1 34,-2 1-2,-3 0 1,4 3 298,-5 0-376,0 6 84,0-3-250,0 5 1,0 5 129,0 2 0,2 5-47,1 3 0,0-1 65,5 5 1,-5-4-20,5 4 1,-4-1-3,3 1 0,-3 1-14,4-4 0,0 3 20,3-4 0,0-1 11,1-6 0,-1 0 114,1-4 1,0 0-67,4-4 0,-4-1 156,3-3 1,-2 1 22,-1-4 0,-5-1 63,1-3 1,-2-1-137,2 1 1,-2-4 146,-2-1 0,-3 0-164,3 1 0,-3 2 37,-1-2 1,4 1 4,0-1 1,1 6 7,-1-3-441,-3 9 1,5-6 42,-2 5 1,-1 5-27,4 7 1,-3 2 146,4 1 0,-6 6-68,2 2 0,1 2 49,-1 2 1,0 0 48,-4 0 0,1-4-54,3 0 0,-3-4 50,3 4 0,1-9 84,-1 2 1,3-7 31,-3 3 290,0-6-209,1 3 1,-4-10 160,3-3 1,-1-3-204,1-4 0,-3 1-13,3-5 1,-3 4-36,-1-4 0,4 0 62,0-4 0,4 0-167,0 0 1,2 0-173,2 0 0,0-3-312,3-1 1,-2 2-408,2 6 0,-1 2 414,2 6 1,-4 3-922,4 0 1477,-4 6 0,5 2 0,0 6 0</inkml:trace>
  <inkml:trace contextRef="#ctx0" brushRef="#br0" timeOffset="86">13762 9970 8159,'0'-17'0,"0"-5"0,0 9 809,0-2-165,0 2 514,0 2-672,0 5 0,1 7-24,3 10 0,-3 12-88,3 11 1,-2 2-83,-2 6 1,1 0-120,3 3 0,-3 1-161,3 0 1,1 3 164,-1 1 1,-1-1-185,-3-3 1,2 0-260,1-1 1,-1-4 180,2-3 1,-3-2-187,-1-2 0,0-1 119,0-3 0,0-2 56,0-5 0,0-1 112,0-3 0,-4 1 12,0-5 1,0 0-53,4-3 0,-1-2 318,-3-2-52,3 2 1,-4-8 168,5 6-285,0-6 13,0 4-89,0-6 1,4-2-137,0-2 0,4 3 72,0-3 1,4 3-161,3 1 1,-1-1 98,5-3 1,-1 3-132,1-3 0,2-1 23,-2 1 1,-1 0-229,1 4 0,-5-1-106,1-3 0,2 3-258,-2-3 0,-5 2 105,-6-2 670,2 2 0,-5-8 0,5 4 0</inkml:trace>
  <inkml:trace contextRef="#ctx0" brushRef="#br0" timeOffset="87">13808 10005 8126,'6'-18'0,"4"1"0,-2 6 0,-2 0 586,2-1 0,3 2-91,5 2 1,-1-2-9,-4 3 1,1 0 87,-1 0 1,6 3-173,2-4 1,-2 4-317,2-3 1,0 4 110,4-1 1,0 2-242,0-2 0,-2 3 127,-1-3 1,0 4-1188,-5 4 0,0-2 1103,-3 6 0,-1 0 0,1 3 0</inkml:trace>
  <inkml:trace contextRef="#ctx0" brushRef="#br0" timeOffset="88">14459 10119 8100,'-12'0'0,"5"-4"0,-1 0 0,1-3 0,-5 3 0,6-1 1140,2 1-214,3 3-3,-4-4-578,3 5 1,-3 1-83,5 3 1,0 3 36,0 9 0,5 3 127,3 7 0,2 3-192,2 6 0,-1-5 1,0 1 1,1-1-217,-1 4 1,4-1 173,1-2 1,3 2 41,-4-3 1,4-2-589,-4-1 0,4-3-112,-4-1 1,1-4 90,-5 0 0,1-5-53,-1 1-937,0-2 487,1-2-1179,-6-5 1042,-1 0 1013,-5-6 0,0 0 0,0 0 0</inkml:trace>
  <inkml:trace contextRef="#ctx0" brushRef="#br0" timeOffset="89">14733 10119 8099,'5'-23'0,"-4"4"0,3 0 0,-3 5 537,-1-1 0,2 3 221,1 5-252,-1 2 1,1 6-108,-6 3 1,-5 7-149,-7 8 0,-4 13-100,-8 6 1,-2 10 15,-5 6 1,17-27 0,-1 1-439,1 1 0,0-1 1,-17 24 252,0-2 0,4-1-522,4-3 1,7-3 280,4-8 0,2-6-370,1-3 0,6-5 228,2-2 1,-1-5 43,1 1 0,1-6-1099,3-2 701,0-4 755,0 2 0,5 0 0,1 1 0</inkml:trace>
  <inkml:trace contextRef="#ctx0" brushRef="#br0" timeOffset="90">14824 10599 8072,'7'-7'1593,"-2"-3"-731,0 9-126,-4-4-139,4 5-169,-5 0 0,0 5-214,0 2 0,0 4-127,0 0 0,0 2-234,0 2 1,4-2 167,0 2 0,3-2-304,-3-2 1,1-1 151,-1-2 0,-1 1-470,4-6 232,-4 6 197,7-7 1,-8 3 75,6-5 0,-4 0 71,3 0 0,-3 0 93,4 0 1,-1-4-75,5 0 0,-1-5 196,1 2 1,-1-4-114,1 0 1,-1 0 44,0-1 1,1 4 2,-1 1 0,-3 1 75,0-2-65,-1 3-95,5 5 1,-5 1-120,1 3 1,-6 2 89,2 6 0,1 0 22,-1 4 0,0-4-103,-4 4 1,4-4-485,-1 0 0,2-1 153,-1 0 0,-2 1-69,1-1 0,4-3-431,0 0 1,3-6 900,2 2 0,-1 2 0,1 1 0</inkml:trace>
  <inkml:trace contextRef="#ctx0" brushRef="#br0" timeOffset="91">15384 9948 8108,'11'-23'0,"1"0"576,-1 0 0,6 5-125,2 3 0,1 2-502,-1 2 0,3 1 31,-3 2 1,-2-1 173,2 5 0,-5 1 367,2 3 0,0-4-113,-1 0 0,4 0-183,-3 4 1,-1 0 9,-4 0 1,1 0-216,-1 0 1,-1 5 7,-2 3 1,-2 2 31,-2 2 1,-3 4 84,3 3 1,-3 12-29,-1 3 0,0 4-102,0 0 0,0-1 108,0 5 1,0-1-84,0 5 0,0-1 86,0-4 0,0 4-221,0-3 0,0 1 100,0-1 1,0 1-157,0-5 0,0 4 102,0-4 0,4-1 104,0-7 1,5-1 20,-2-2 1,4-3 138,0 3 1,-3-7-80,-1-1 1,-3-5-59,4 1 0,-6-2 62,2-2 1,-3 1-15,-1-1 0,0-3-194,0-1 49,0-4 0,-6 6-93,-5-5 0,-3 0-5,-9-4 0,0 0 87,-11 0 1,1 0-213,-9 0 1,6 1 71,2 3 0,2-3-107,9 3 1,3-3-196,9-1-1469,4 0 983,2 0 958,15 0 0,8 0 0,11 0 0</inkml:trace>
  <inkml:trace contextRef="#ctx0" brushRef="#br0" timeOffset="92">16503 10347 7911,'-6'0'-72,"1"-5"552,0 4-53,3-4 246,-3 5-118,5 0 0,5 0-310,3 0 0,2 0 27,2 0 1,4 0-55,3 0 0,6 0-1,2 0 1,1-1-106,-1-3 0,-2 3 61,6-3 1,-6 1-254,2-1 1,-3 3 95,-1-3 1,-6 3-709,-1 1 1,-4 0-59,0 0 1,-5 0-367,1 0 1,-6 1 1115,2 3 0,-8 2 0,-2 6 0</inkml:trace>
  <inkml:trace contextRef="#ctx0" brushRef="#br0" timeOffset="93">16503 10553 7903,'0'6'421,"5"-1"129,3-5 0,6 0-150,1 0 0,5 0 23,-1 0 0,3 0 273,1 0 0,3-1-266,1-3 1,5 3-276,-2-3 0,-2-1 36,-1 1 0,-7-1-1751,-1 1 1560,-5 3 0,3-4 0,-6 5 0</inkml:trace>
  <inkml:trace contextRef="#ctx0" brushRef="#br0" timeOffset="94">17440 10256 7939,'0'-6'2,"0"-1"517,0 3-151,0 3 292,0-4-372,0 5 1,0 5-43,0 3 1,3 7-48,1 4 1,1 1-4,-1-1 0,-3 7-259,3-3 1,1 2 100,-1-2 0,1-4-107,-1 0 1,-3-4 26,3 4 1,-1-5 18,0 1 1,-1-2 144,1-2-20,-1 1 39,-2-1-3,5 1 106,-4-6-55,4-1 48,-5-5 0,0-1-91,0-3 0,0 2-40,0-6 1,4 0-27,0-3 1,5-4-1,-2-1 0,3-4-61,2 1 1,1-2 29,2-2 0,-1 0-127,5 0 1,-4 0 90,4 0 1,-4 0-51,4 1 1,-1 4 62,1 3 0,-1 3-53,-3 5 1,-2 2 12,2 5 0,-6 0-9,-1 0 1,-2 1-51,1 3 0,2 7 73,-5 8 0,0 3-7,-4 0 1,0 3 3,0 1 0,0 0-27,0 4 0,0-5 16,0 2 1,4-4-107,0-4 0,1 1 90,-2-5 0,0 1-4,5-5 1,-5 1 52,5-1 0,-4-3 7,3-1 1,-3-4-185,4 1 1,-4-3 10,3-1-538,-4 5 0,3-4-69,-2 3 754,-3-3 0,4-6 0,-5-1 0</inkml:trace>
  <inkml:trace contextRef="#ctx0" brushRef="#br0" timeOffset="95">18273 10370 7949,'0'-6'1474,"0"-1"179,0 4-1261,0 1 51,0-3-746,0 5 274,0 5 1,-1-2 28,-3 5 0,3-1 0,-4 5 0</inkml:trace>
  <inkml:trace contextRef="#ctx0" brushRef="#br0" timeOffset="96">18810 10245 7620,'-5'-7'1952,"-1"2"-1737,-6 5 0,1 0-14,-1 0 1,5 0-79,-1 0 0,1 0 108,-5 0 0,0 4-136,-4 0 1,2 5 119,-5-2 0,4 3-186,-4 2 1,4 3-39,-4 0 1,1 6 94,-1-2 1,-1 2-19,4 2 1,1 0-134,4 0 0,1 0 19,2-1 1,3 0 66,5-3 0,1 1-98,3-5 0,2 5 64,6-5 1,3 0 79,0-4 0,6-3 7,-2 0 0,3-6 6,5 2 0,-3-3 4,3-1 1,1 0 113,-2 0 1,0-4-235,-7 1 0,1-6 117,-5 1 0,-1-2-126,-6-1 0,1-1 74,-5 1 0,-1-1-58,-3 1 0,0-2-18,0-2 1,-5 1-111,-2-5 0,0 4 66,0-4 1,-1 1-51,-3-1 0,3 1-39,1 3 1,-1 2 65,-4-2 1,5 4 102,-1 3 1,4-1-172,-3 5 270,4-5-21,-2 3 195,5 0-230,0 1 1,1 5 20,3 0 1,-1 0 152,4 0 0,2-4-96,7 0 0,-4 0 142,3 4 1,3 0-40,1 0 1,3 0 42,1 0 0,0-4-68,-1 1 0,1-1 89,0 4 0,0-1-182,0-3 0,0 2 1,-1-1 1,-4 1-57,-3 2 1,-2-3 96,-1-1 1,-5 0-455,1 4 127,-6 0-1297,3 0-59,-5 0-784,-5 0 1595,-1 0 1,-2 4 734,1 0 0,-1-1 0,-3-3 0</inkml:trace>
  <inkml:trace contextRef="#ctx0" brushRef="#br0" timeOffset="97">19210 9936 8021,'4'-18'251,"0"3"1,1 2-122,-2 2 1,0 3 88,5 1 1,-1 0-105,5 0 0,-5-2 549,1 5 0,-1-3-157,5 3 1,-1-4-21,1 4 0,-3 1-318,2 3 1,-6 0 58,6 0 1,-2 5-178,3 2 1,-5 1 108,1 3 1,-5-1-76,0 9 1,2-3 100,-1 3 0,0 0-386,-4 4 0,-5-1-17,-3 1 1,-2 0-117,-1 0 1,-1-1 100,1-3 1,1 1-47,2-5 0,-1 0 312,5-3-184,-4-1 297,6 1 0,-3-5-125,5 1 0,2-6 124,1 2 0,5-3 48,7-1 0,-2 0 163,2 0 0,3 0-41,1 0 0,-1 0 93,1 0 0,0-1-24,4-3 1,-4 3-147,0-3 1,-5 3-386,1 1 222,-2 0-1029,-2 0 953,-5 0 0,-1 0 0</inkml:trace>
  <inkml:trace contextRef="#ctx0" brushRef="#br0" timeOffset="98">4671 13933 8018,'0'-7'8,"0"-1"0,0 4 179,0-3 83,0 4 1,0-3 240,0 2 158,0 3-183,0-4 189,0 5-518,0 5 0,0 1 19,0 6 0,4 3-105,0 0 0,1 4 42,-1-4 0,-3 6-180,3-2 0,1 2 77,-1 2 1,-1-4-116,-3 0 1,4-1 11,0 1 0,0 1 145,-4-5 0,0 1-159,0-5 1,0 1 19,0-1 57,0 0 74,0 1 1,1-6 230,3-2 29,-3-3-131,4-1 13,-5 0 1,0-5-176,0-2 1,4-4 22,0 0 0,3 0-87,-3-1 1,1 1 47,-1-1 1,3-4-134,4-3 1,-3 1-7,-1-1 0,1 4 77,3-4 0,1 3 56,-1-3 0,0 5-26,1-1 0,-1 3 33,1 0 43,-1 1-13,1-1 0,-2 5 46,-3-1 93,3 6 0,-7-4-32,5 6 0,-6 2-100,2 2 1,-3 2 131,-1 5 1,0 2-98,0 2 1,0 0-83,0 8 1,0-2 72,0 5 0,0-2-65,0-1 0,0 0-24,0 0 1,0 0-124,0 0 1,0-4 22,0 0 1,4-5 94,0 1 138,0-2-166,1-2 3,-4 0 92,9-4 221,-9-2-568,4-5-470,-5 0 1,-10 0 0,-2 0 0</inkml:trace>
  <inkml:trace contextRef="#ctx0" brushRef="#br0" timeOffset="99">4968 14836 7846,'1'-7'1023,"3"4"-799,-3-4 1,4 1-1,-5-6 0,0 1-13,0 0 1,2-1 12,2 1 0,-3-1 0,3 1 1,1-4-14,-1-1 0,4-4 13,0 1 1,1-2-635,-1-2 0,2-1-754,-3-3 1,3 2 1163,2-6 0,-1 1 0,1-5 0,-1 1 0,1 0 0,-1 0 0,0-1 2192,1 6-1485,-1-4 0,-3 5-392,-1-2 0,-3 1-277,4 2 0,-4 4-96,3 0 0,-4 2 23,1 5 0,-3 1 65,-1 4 0,0 3-2,0 1-10,0 4-28,0-2-53,0 5-102,0 5 1,0-2 191,0 4 0,1 1 77,3 3 0,-1 1-100,4-1 0,-3 1-10,4-1 1,-5-3-71,5-1 0,-4-3 71,3 4 1,-3-6-71,4 2 1,-4-3 77,3-1 1,-3 0-117,4 0 54,-1 0 19,5 0 0,-2-1 35,-3-3 1,0 2-12,-3-6 1,-3 4 1,3-3 0,1 3-3,-1-4 0,1 4-21,-2-3 13,-1-1 31,8-3 0,-8 1 33,6 2-13,-5 3 0,3 5 74,-2 0-40,-3 0 1,8 1 98,-5 3 1,-1 2-81,-3 6 1,4 4 26,0 3 0,1-1-52,-1 1 0,-3 4 54,3 3 1,-3 1-20,-1-4 0,4 0-90,0 0 0,4-2 28,-5-2 0,2-1-6,-1-3 1,-1-2 58,4 2 0,-4-6-34,1-1 1,-2-2-178,2 2 127,-3-3-442,4 0-715,-5-4 1161,0 4 0,0-5 0,0 0 0</inkml:trace>
  <inkml:trace contextRef="#ctx0" brushRef="#br0" timeOffset="100">7835 13956 7875,'0'-6'-7,"0"1"0,0 4 833,0-3-286,0 3 35,0-5 735,0 6-1200,5 0 1,-3 2 54,6 2 0,-6 2-93,2 5 1,1 2-77,-1 2 1,4-1 28,-4 5 1,3-1-108,-3 1 0,4 1 40,-5-4 0,6 4 13,-1-1 1,-2-3 58,2 0 0,-4-2-38,3 1 0,-3-6 83,4 2 0,-6-2 26,2 2 0,-1-3 118,0 0-99,-1-6-27,3 3 55,-5-5 249,0 0-304,0-5 0,0 3 2,0-6 1,0-3 9,0-5 1,0-3 14,0 4 0,0-5-145,0 1 0,0-3 73,0-1 1,0 1-209,0-1 1,0 0 68,0 0 1,0 0-152,0 0 1,0-3-17,0-1 0,0 0 122,0 5 1,0-5-8,0 0 1,0 1-2,0 3 1,0 0 152,0 0 0,4 0-110,-1 0 1,6 4 148,-1 0 1,-2 4-69,2-4 1,-2 5 45,2-1 1,2 2 13,-2 2 0,-2 3 6,2 0 0,-5 6-17,5-2 1,-4-1 34,3 1 12,-4 0 0,7 4-70,-2 0 0,-2 2 133,2 2 0,-1-3-64,5 3 0,-1-3 67,0-1 1,1 4-42,-1-1 0,1 1-36,-1-4 1,6 0-4,2 0 1,1 0 6,-1 0 1,6 0 2,-2 0 0,3 0-5,-4 0 1,5-1-113,0-3 1,-4 3 58,-4-3 0,-4-1-68,4 1 1,-6-1 55,-2 1 1,0 3-14,-3-3 13,-3 3-9,5 1-266,-8 0 159,3 0-713,-5 0 576,-5 0 0,2 0-652,-5 0 0,1 0 97,-5 0 1,2 1-45,3 3 0,-7-1 850,2 4 0,-12 1 0,0 3 0</inkml:trace>
  <inkml:trace contextRef="#ctx0" brushRef="#br0" timeOffset="101">8154 13968 8216,'0'-7'1077,"0"1"-187,0 2-542,0 3 1,0-5 179,0 2 127,0 3-434,0-5 1,0 5 316,0-3-108,0 3-196,0-4-118,0 15 0,4-1-154,0 10 1,0-4 15,-4 4 1,0-3-162,0 3 0,0-5-156,0 1 1,0 1 155,0 0 0,1-3-22,3-5 0,-3 2 85,3-2 1,-3-2-206,-1 2 223,0-6 166,0 3 143,0-5 1,4-1-96,0-3 1,0 2-98,-4-6 1,4 1 18,-1-5 0,5 1-7,-4-1 0,5 0-35,-2-4 0,0 4-4,0-3 0,1-2-16,3 2 1,1 0 28,-1 3 1,-3 2-21,-1 2 0,1-1 110,3 6 1,1-5-86,-1 4 1,-3 0 45,-1 4 0,0-1 35,0-3 0,4 3 10,-4-3 1,0 3 78,0 1-4,1 5 0,2 1-132,-2 6 0,0-1 34,-4 1 0,0 3-99,-4 0 1,0 5 86,0 0 1,0-3-204,0 2 1,0-5 108,0 1 1,0 2-174,0-2 82,0 0 0,0-3-58,0-1 204,0-4 0,4-1-119,0-2-659,-1-3 207,-3 4-2694,0-5 2067,0-5 1175,0-1 0,0-6 0,0 1 0</inkml:trace>
  <inkml:trace contextRef="#ctx0" brushRef="#br0" timeOffset="102">8828 13956 7839,'7'0'-207,"-1"0"207,-2 0 1618,-3 0-546,4 0 29,0 0-382,-3 0-110,3 0-4713,-5 0 4104,-5 0 0,-2 0 0,-4 0 0</inkml:trace>
  <inkml:trace contextRef="#ctx0" brushRef="#br0" timeOffset="103">9228 13888 7793,'-11'0'-130,"3"0"299,0 0 147,6 0 163,-8-5-123,3 3 1,-3-1-89,3 6 1,-4 0-14,4 5 1,0-1-146,0 5 1,1-1 108,-2 0 0,-1 5-270,5-1 1,-3 4 96,3-4 1,0 5-118,4 0 0,0-4 36,0-1 1,0 2-23,0-2 0,1 0-25,3-3 1,-1-1-47,4 0 1,1-3-133,3 0 245,1-6 0,-1 3 26,1-5 1,0 0-25,3 0 0,-2 0 56,2 0 0,-2-1-11,-2-3 0,-3-1 8,0-2 1,-2-4 12,2 4 0,1-3 6,-6-2 1,1 1 87,-4-1 1,0 1-109,0 0 1,0-2 47,0-2 1,-1 2-30,-3-2 1,2-2-104,-6 2 1,2 0 63,-2 3 1,-2 1-5,2-1 1,-2 5-9,-1-1 0,3 4-13,0-3 0,5 4 46,-5-1 1,5 2-16,0-2 75,1 3-52,2-4 198,0 5-231,0-5 1,5 3 2,3-1 0,-2 1 35,2 2 0,3 0-3,5 0 0,0 0 163,-1 0 1,3 0-99,5 0 0,0 0 80,0 0 1,0 0-61,-1 0 0,5 0 103,0 0 1,-1-1-33,-3-3 1,-4 3-28,0-3 1,-5-1-32,1 1 1,-2 1-5,-1 3 1,-5 0-100,1 0 129,-6 0-551,3 0 225,-5 0-571,-5 0 0,-1 0-177,-5 0 1,-1 3-581,1 1 1,-1 0 1479,1-4 0,-11 0 0,-2 0 0</inkml:trace>
  <inkml:trace contextRef="#ctx0" brushRef="#br0" timeOffset="104">1633 15761 7814,'5'-7'1158,"-3"2"-677,3 5 26,-5 0-507,0 5 0,0 2 0,0 4 0</inkml:trace>
  <inkml:trace contextRef="#ctx0" brushRef="#br0" timeOffset="105">1645 15852 7814,'5'22'0,"1"2"0</inkml:trace>
  <inkml:trace contextRef="#ctx0" brushRef="#br0" timeOffset="106">1656 15932 7814,'1'23'561,"3"0"0,-3 1 701,3 3 0,1-2-621,-1 5 1,5-4-318,-1 0 1,-2-1-322,2-3 1,-5 1-16,5 0 0,-4-1-76,3-3 1,-3 2 78,4-2 0,-6-1-13,2 1 1,1-4 14,-1 4 0,0-3-18,-4 3 1,0-4-21,0 4 1,0-5 37,0 1 1,0 2-155,0-2 1,0 0 15,0-4-3,0 1 1,0-1 12,0 1-22,0-1 28,0 1-12,0-1-260,0 0 176,0-4-853,0-2 547,0-5 1,-5 0 0,-2 0 0</inkml:trace>
  <inkml:trace contextRef="#ctx0" brushRef="#br0" timeOffset="107">1576 15864 7816,'4'-12'790,"0"1"-898,5-1 0,-4 1 180,2-1 1,2 5 300,-5-1 0,5 2-114,-2-2 0,0-1-2,0 6 0,-3-5-58,4 4 0,-1-1-13,5 1 0,-1 3-50,1-3 0,-1 2 52,1-2 0,-1 3-58,0-3 0,1 3 13,-1 1 0,1 1-144,-1 3 1,4-2 134,1 6 0,0-1-6,-1 5 1,-2-1-322,2 1 1,2-1 92,-2 0 1,0 1 53,-3-1 1,2 1 86,-3-1 1,3 4-66,-7 1 0,-1 3 41,-3-4 1,-1 1-5,-2 0 1,-2 0 61,-1 3 0,-8 3 107,-4-3 1,-4-3 19,4-1 0,-4 1-78,4-5 0,-4 3 128,3-6 0,1-3-82,4-1 1,-1 1 121,1-2 1,-4 1-106,-1-4 1,5 0-59,3 0 0,1 0-33,-5 0 1,5 0-148,-1 0 0,4 0-648,-3 0 0,3 0 86,-4 0-576,6 0 1,-3 2 19,5 1 1169,0 4 0,10 4 0,3 1 0</inkml:trace>
  <inkml:trace contextRef="#ctx0" brushRef="#br0" timeOffset="108">2467 15578 7549,'1'-10'-351,"3"2"763,-3-2 1,6 9 249,-4-3-249,-1 3 114,3 1 801,-5 0-1039,-5 0-103,-2 5 1,-4 1-58,-1 6 0,5-2 37,-1-3 0,6 7-33,-2-2 0,-1 3 19,1 0 1,-1 2 15,1 2 1,2 4-8,-6-1 0,4 1-11,-3 4 0,4-3-33,-1-1 0,-1 0 38,1 0 0,1-1-6,3 1 1,-2 4 6,-2 0 0,3-1 94,-3-3 0,3 1-70,1 3 0,0-3 17,0 3 0,0 0-56,0 0 1,0 0-7,0-4 1,0-1-107,0 1 1,0 0 84,0 0 0,0 0-139,0 0 0,1 0 91,3-1 0,-3 1 41,3 0 1,-1-1 7,1-3 1,-3 2 8,3-2 0,1-1-55,-1 1 1,3-4 9,-3 4 0,5-5-81,-2 2 1,0 0 103,0-1 0,0 0-157,0-3 0,4 1 85,-4 2 0,0-3-104,0 4 0,1-4 22,3 0 0,-3-1 37,-1 1 1,1-5-20,3 1 1,-3-4-174,0 3 169,-1-4 19,5 7 0,-5-7 34,1 4-29,-6-4 0,7 3 45,-5-2-67,0-3 18,1 4 1,-4-4-12,3 3 11,-3-2 1,1 3-417,1-5 122,-1 0-1288,3 0 1099,-5 0 1,-5 0 500,-3 0 0,-7-5 0,-3-2 0</inkml:trace>
  <inkml:trace contextRef="#ctx0" brushRef="#br0" timeOffset="109">2821 15852 10025,'4'8'642,"0"-1"-487,-1 1 1,-3 3-61,0 1 0,0-1 44,0 1 1,0-1-35,0 1 0,2-5-7,1 1 0,-1-1-77,2 5 92,-3-1 0,0 1-22,3-1 1,-2 0 8,6 1 1,-5-1 20,0 1 0,2 3-131,-1 0 1,0 0 102,-4-3 1,0-1-102,0 1 0,0 3 54,0 0 0,0 0-11,0-3 0,0-1-11,0 1 0,0-1-20,0 0 0,0 1 13,0-1 1,0 1 11,0-1 1,1-1-40,3-2 43,-3 7 1,4-7 31,-5 7 0,0-2-15,0-2 0,0 1 2,0-1 0,2 0-1,2 1 0,-3-5-6,3 1 0,-3 0-16,-1 3 0,0-3 73,0-1-134,0 1 0,0 3 69,0 1 0,0-5-118,0 1 71,5 0 1,-4 3-5,3 0 0,-3-3 14,-1 0 1,0-5-7,0 5 0,4-4-5,0 3 1,0-3-3,-4 4-8,0 0 21,0 3 21,0 0-22,0 1 1,0-5 28,0 1 1,0-4-27,0 3 1,0-3 1,0 4 0,0-4-3,0 3 1,0-3-1,0 4 1,4-5-9,-1 5 1,1-4 10,-4 4 1,0-5-231,0 5 67,0-6-246,0 9-213,0-10-595,0 4 736,0-5 0,-5-5 0,-1-1 0</inkml:trace>
  <inkml:trace contextRef="#ctx0" brushRef="#br0" timeOffset="110">3198 16046 7902,'0'-6'1273,"0"-4"-571,0 9-148,0-5 1289,0 6-1702,5 0 0,-3 6 6,6 1 1,-4 3 31,3 2 1,1 0-100,4 4 0,-5-2 59,1 5 0,1-4-100,6 4 0,-2-1 67,2 1 0,-1 2 14,1-2 0,-2-1-48,2 1 1,1-1-12,0 1 1,3 1 45,-4-5 0,4 4-3,-4-3 0,0 0-170,-3-1 1,-1-2 104,1 2 1,-1-2-165,0-2 0,3 1 1,-2-1 0,-2-1 103,-6-2 0,-2 2-65,6-2 36,0-3 0,-1 4-30,1-5 24,-6 4-96,3-6 1,-3 3 8,1-5-519,-1 5-267,3-4-271,-5 4 377,0-5 316,-5 0 1,-2 0-279,-4 0 0,3-1 785,1-3 0,-1 3 0,-3-4 0</inkml:trace>
  <inkml:trace contextRef="#ctx0" brushRef="#br0" timeOffset="111">3575 16035 7749,'0'-6'-248,"0"0"385,0 1 506,0 4-320,0-4 0,0 4 361,0-3-313,0 3 15,0-4-198,0 5 0,0 5 24,0 2 0,-2 0-52,-1 0 0,1 1 29,-1 3 0,-2 1-112,1-1 1,-5 1 44,1-1 1,1 0-137,-5 1 0,3 3 108,-6 0 1,-1 4-121,0-3 0,-4 3 78,1-4 1,1 5-129,-1-1 1,4-1 32,-4 1 1,4-1 90,-4 1 1,5 2-62,-2-2 1,4-1 51,0 1 0,5-1-5,-1 1 0,6-1 13,-2-3 1,-1-2 0,1 2 1,0-2-52,4-2 0,-1 0-1,-3 1 1,3-5-86,-3 1 1,1-2 110,0 2 0,1-2-106,-1-2-46,1-3-4,2 5-326,0-6-498,-5 0-948,4 0 926,-4-6 980,5 5 0,0-4 0,0 5 0</inkml:trace>
  <inkml:trace contextRef="#ctx0" brushRef="#br0" timeOffset="112">4043 15852 8707,'0'-6'1782,"0"1"-1442,0 5 1,0 5-136,0 2 1,-1 4-108,-3 0 1,1 5 72,-4 4 0,-1 1-112,-3 2 1,-1 5 55,1 2 1,-2 1-9,-2 3 0,1-2-18,-5 6 0,4-1-87,-4 1 0,1-4 4,-1 0 0,2 0 50,6-3 0,0-3-107,-1-1 1,5-5 35,-1-3 0,5 3-73,0-3 1,-3-1 92,3 1 1,-1-5-15,4 1 1,0-2 98,0-2 1,-4 1-59,0-1 99,0 0-66,4 1-305,0-1 106,0 1 0,0-5-134,0 1 1,-1-6 14,-3 2 1,3-1-210,-3 1 1,2-3-476,-2 3 248,3-3-37,-4-1 621,5 0 1,5 0 0,1 0 0</inkml:trace>
  <inkml:trace contextRef="#ctx0" brushRef="#br0" timeOffset="113">4009 16435 7721,'6'0'256,"-1"-5"516,-5 3 110,5-3-188,-4 5-9,5 0 463,-6 0 1,0 5-968,0 3 1,1 2-110,3 1 1,-3 2-65,3 2 1,1-2 88,-1 2 0,3-2-147,-3-2 0,1-3-38,-1 0 1,-3-1 116,3 5 0,1-5-47,-1 1 0,0-4-189,-4 3 58,5-4-138,-4 2 133,4-5 104,-5 0 73,0-5 0,4-1-52,0-6 1,1 1-12,-1-1 1,-2-3-39,6 0 0,-2-6-2,2 2 0,2 2 4,-3-2 1,7 3-20,2-3 0,-1 5 84,-4-1 0,2 3-51,2 0 0,-2 4 133,2 1 1,-2 4-160,-2 0 162,1 1 0,-1 2-20,1 0 1,-2 2 97,-3 1 1,2 4-20,-5 4 0,4 2 55,-5 2 0,1-1-2,-4 5 1,0-4-101,0 4 0,0-3-112,0 3 1,0-4 1,0 4 0,0-5-96,0 1 1,1-2 38,3-2 57,-2 1 1,4-2-156,-2-3-230,-3-2-1034,4-5 635,0 0 808,-4 0 0,4-5 0,-5-1 0</inkml:trace>
  <inkml:trace contextRef="#ctx0" brushRef="#br0" timeOffset="114">4740 16309 7762,'-8'0'45,"0"0"37,6 0 1,-4 0-239,2 0 440,2-5 333,-3 4-178,5-4 648,0 5-717,5-6-146,2 5 0,4-4 14,1 5 0,-3 0-40,2 0 1,-2 0-38,6 0 1,3 0 19,1 0 1,-1-1-48,1-3 1,0 3-3,4-3 1,-2 3-36,-2 1 1,3 0 60,-3 0 1,-3 0-176,-1 0 0,2-4 91,-2 0-88,0 0 0,-3 4-22,-1 0 0,-3-3-414,0-1-147,-6 0-373,3 4 288,-5 0 1,-5 0 0,-1 0 0</inkml:trace>
  <inkml:trace contextRef="#ctx0" brushRef="#br0" timeOffset="115">5356 17006 7223,'-6'-7'931,"1"-3"-480,5 3 0,0-4-67,0 0 0,0 0-101,0-1 0,4-1-62,0-2 0,-1 1-27,-3-5 0,0 1 24,0-1 0,2-3-134,1-1 1,-1 0 76,2-4 1,2-2-121,1-1 1,0-3-67,0-2 0,-3 2-61,4 3 1,-2-2 116,2 6 0,2-5-79,-2 4 0,-2 1 68,2 3 1,-5 0-3,5 0 0,-2 4-3,2 0 1,-2 5 68,-2-1-49,-3 2 1,6 3 32,-3 3 2,-3 1-112,4 6-493,-5 0 494,0 6 1,0 0 17,0 5 0,-1 1-15,-3-1 0,3 1 36,-3-1 1,4-3-97,4-1 1,-2-3 0,6 4 1,-1-6 1,5 2 1,-1-3-1,1-1 1,-1 0 74,0 0 1,1 0-44,-1 0 0,1-1 139,-1-3 0,0 2-82,1-6 0,-1 0 87,1-3 1,-1 0 34,1-1 0,-5 1 142,1-1 1,-2 0-112,2-4 1,2 4 93,-2-4 1,-3 4-64,-2 0 0,0 6 83,1 2-136,-3 3-14,4 1 0,-5 6 29,0 6 1,0 4-103,0 7 0,0 1-4,0 3 0,0 2 20,0 5 1,0-3-10,0-1 0,0-3-9,0 3 0,1-6-103,3-1 1,-3-1-33,3-7 0,1 0 87,-1-3 0,1-2-346,-1-3-447,-3 4-538,9-10 663,-8 4 1,4-5 679,-2 0 0,-3-5 0,4-1 0</inkml:trace>
  <inkml:trace contextRef="#ctx0" brushRef="#br0" timeOffset="116">6179 15658 7768,'0'-8'-437,"0"1"1,0 3 468,0-4 291,0 6 9,5-8 186,-4 8 209,4-3-91,-5 5 1145,0 0-1624,5 0 0,-4 5-1,3 3 1,1-2 10,-1 2 0,1 1 36,-1 6 0,-1-2-47,4 2 0,-4 3 34,1 1 0,1 2-59,-2 2 1,1 0 38,-4 0 1,0 4 23,0-1 0,0 2-15,0-1 1,0-3 5,0 3 1,0 0-52,0 0 0,0 1 37,0-1 1,0-3-167,0 2 0,0-1 62,0-3 0,0 1-78,0 0 1,4-1 27,0-3 1,0 2-70,-4-2 1,0-1 84,0 1 0,3-4-98,1 4 0,0-5 47,-4 2 0,4 0 56,0-1 0,-1 0 6,-3-3 0,2 3 37,2 0 1,-3 1-1,3-5 1,-3 0-32,-1 1 0,1-5 15,3 1 0,-3 0-61,3 3 1,-3-3 1,-1-1-65,0 1 77,5 3-41,-3 1 1,4-5 32,-2 1 0,-3-4-233,3 3 126,-3-4 0,-1 3-277,0-2 24,0-3-406,0 4-616,0-5 0,-5 0-933,-3 0 2305,3 0 0,-10-5 0,2-1 0</inkml:trace>
  <inkml:trace contextRef="#ctx0" brushRef="#br0" timeOffset="117">6727 15966 7771,'0'-6'633,"0"1"18,0 5 1,1 4-513,3 0 0,-1-1-1,4-3 1,-3 4 16,4 0 1,-5 4-18,5-5 1,0 2-100,3-1 1,4-2 16,0 1 0,2 2 27,-2-1 0,4 4-16,8-4 0,2 3 87,5-3 0,1 4-10,-1-4 1,0-1-51,0-3 1,-4 4 15,-4 0 0,-2 0 12,-1-4 1,-4 0 124,0 0-10,-5 5-2,3-4-292,-6 4 182,-5 0-152,0-3 1,-12 4 79,-1-2 0,-5-3 2,-3 3 1,1 2-38,-5 2 0,-4-2-14,-3 2 1,-5-1-58,5 5 0,-5-5 89,4 1 0,-7-2-143,4 2 1,-2 2 80,5-2 1,-1-2-232,-2 2 1,2-2 6,5 2 0,2 2-8,2-3 1,2 0 46,6 0 1,3-4-115,1 1-765,4-3 374,-2 4-34,5-4 1,1 4 749,3-5 0,7 0 0,7 0 0</inkml:trace>
  <inkml:trace contextRef="#ctx0" brushRef="#br0" timeOffset="118">7298 16309 7732,'0'6'-233,"-4"1"237,0-4 0,-1-1 542,1 2-396,-2-3 1,-5 3 111,-1-1 0,1 1-46,-1-4 1,1 0 70,0 0 1,-2 4-54,-2 0 1,1 1 7,-5-1 1,3-2-49,-3 6 1,0-4 13,-3 3 1,-1-3-167,0 4 1,0-4 88,0 3 1,0-3-73,0 4 1,2-5-10,2 5 1,-3-2-73,3 2 0,-1 1 10,1-5 1,2 3-165,6-3 106,0 5 1,3-4-177,0 3-636,6-3 638,-3-5 1,10 0-1365,2 0 1608,4 5 0,5-4 0,2 4 0</inkml:trace>
  <inkml:trace contextRef="#ctx0" brushRef="#br0" timeOffset="119">7983 15715 7803,'0'-6'229,"0"-4"102,0 8 216,0-3 342,0 5 1,0 5-705,0 3 1,4 2 32,0 2 0,0 4-76,-4 3 0,3 3-128,1 0 1,0 3 97,-4 1 1,1-2-127,3 3 0,-3 2 110,3 2 0,-3 2 32,-1 1 1,0-4-95,0 1 1,0-1 46,0 5 0,0-6-66,0-3 1,0-2 74,0-1 0,4-1-141,0-3 1,4-1-5,-5-3 0,6-2-116,-1 2 1,-2-6 92,2-2 1,0-3-51,3 4 1,0-6-100,1 2 1,-1-3 5,1-1 0,-5 0-212,1 0 0,-4 0-192,3 0 76,-4 0 0,3 0-433,-2 0 982,-3 0 0,-1-10 0,-6-2 0</inkml:trace>
  <inkml:trace contextRef="#ctx0" brushRef="#br0" timeOffset="120">7903 16138 7868,'2'-7'154,"1"4"0,5 0-377,7-1 1,-1 3 382,5-3 0,0 3-75,4 1 1,4 0 299,-1 0 0,5-1-108,-5-3 1,1 2 6,-4-1 1,0 1-149,0 2 1,-6 0-143,-1 0 0,-4 0-144,0 0-638,-1 0-60,1 0 1,-5 0 125,1 0 722,-6 0 0,3 0 0,-5 0 0</inkml:trace>
  <inkml:trace contextRef="#ctx0" brushRef="#br0" timeOffset="121">8417 16103 7757,'12'0'-532,"-6"0"1684,-1 0-323,-5 0-289,5 0-246,-4 0 0,4 2 137,-5 1 1,0 4-146,0 4 1,-1 1-71,-3-1 0,2 6-166,-6 2 0,4-2 127,-3 2 0,4 0-154,-1 4 1,3-4-6,1 0 0,0-3-2,0 3 0,0-5-54,0 1-113,5 3 0,2-6 68,4 4 0,2-9-47,2-3 1,-2-3 32,2-1 0,-1 0 89,1 0 1,-2 0-74,2 0 0,-2-4 11,-2 1 1,0-6-6,1 1 1,-1-2-57,1-1 0,-6-1-179,-2 1 1,1-2 119,-1-2 0,0 2-69,-4-2 0,0-3 20,0-1 1,-5 1 65,-3-1 1,2 5 143,-2-1 1,0-1 7,-3 0 0,-4 2 102,-1 7 1,1-2-24,4 5 51,-1-5 0,1 8 152,0-3 289,4 3 149,-3-4-210,9 3-316,-4-3 0,6 5-36,3 0 1,2 0-37,6 0 1,3 0 40,0 0 1,5 0-5,-1 0 0,2 0 38,-2 0 1,6 0 4,-2 0 0,2 0-5,-2 0 0,-1 0-38,-3 0 0,2-3 20,-2-1 0,-2 0 50,-2 4-281,3 0-69,-5 0-561,-2 0-207,-6 0-1896,-5 0 1654,0-5 1152,0 4 0,-5-9 0,-1 3 0</inkml:trace>
  <inkml:trace contextRef="#ctx0" brushRef="#br0" timeOffset="122">9319 15601 7754,'0'-6'28,"0"0"0,0 5 202,0-3 174,0 3 156,0-4-29,0 5-49,-5 5-246,-1 1 1,-4 6 93,2-1 1,-2 1-31,2-1 0,-2 4-65,-1 1 0,3 4 168,1-1 0,-1 3-96,-3 0 1,-1 5 12,1 0 0,3 1-37,1-2 0,3 0-65,-4 4 0,6-1-51,-2 2 1,-1 2 24,1-3 0,-5-1-150,1 2 0,-2-1 63,-1 5 1,-1-1-121,1 0 0,0 0 4,-1 1 1,1-6 6,-1-3 0,-3 2-30,0-1 0,0 0-33,3-5 0,5-4 34,-1-3 1,2 2 8,-2-2 1,2 0-72,2-3 0,3-1 108,-3 1 1,3-1-93,1 1 79,0-6-44,0 4-43,0-9-153,0 4-865,0-5 202,-6 0-496,5 0-190,-4 0 1589,5 0 0,0-5 0,0-1 0</inkml:trace>
  <inkml:trace contextRef="#ctx0" brushRef="#br0" timeOffset="123">9354 16298 7749,'-5'-12'1845,"3"6"-878,-3 1-207,5 5-348,0 0 0,2 5-228,1 2 0,4 7-97,4 2 1,-3 4 126,-1-1 0,0-1-159,0 1 0,2-1 26,-5 1 0,4 1-160,-5-5 1,5 4-92,-4-4 125,5 1 1,-4-5 218,2 0 4,-2-4-28,-5-2 22,6-5-149,-5 0 49,4 0 1,-5-5-227,0-3 0,0-2-28,0-1 1,-1-6-60,-3-2 1,3 0 95,-3-4 1,2 3-101,2-7 1,0-5 65,0 2 1,0-9 0,0 4 0,0-1 76,0 1 0,2-3-26,2 0 0,-2 1 173,6 7 0,-1-2-23,5 6 1,-5-1 72,1 4 1,0 5-112,3 3 0,0-1-4,1 0 1,-1 2 36,1 7 1,-1-3 25,1 2 0,4 3 29,3 1 1,3-1 28,0 1 0,6-1-10,3 1 0,-1 3-9,5-3 1,-8 3-35,8 1 1,-5 0-212,1 0 0,-2 0 163,-3 0 0,-1 0 0,1 0 0,1 0 128,-4 0 0,1 0 413,-9 0-390,5 0 1,-6 0-243,5 0 113,-5 0 1,-1-4-200,-5 0-358,-1 1 273,0 3 0,-2-2-241,-5-1 0,-2 1-315,-1-2 0,0 2 308,-5-2 0,1 3-490,-5-3 1000,1 3 0,0 6 0,-1 1 0</inkml:trace>
  <inkml:trace contextRef="#ctx0" brushRef="#br0" timeOffset="124">9833 16195 11868,'0'11'360,"0"1"1,0-1-216,0 0 1,0 2-1,0 2 0,0-1 2,0 5 1,0-5-185,0 2 0,4 0-15,0-1 1,0 1-5,-4-5 0,0-3-194,0-1 119,0 1 19,0-2 145,0-1 1,5-5-18,-4 0-1,4 0 1,-5-5-38,0-2 0,0-1-1,0-4 1,1 4 12,3-8 0,-1 2 18,4-1 0,0 1-10,0-5 0,4 1 0,-4-1 0,3-1-6,2 5 0,-5 0 3,1 3 1,-2 5 14,2-1-6,2 5 1,-4-2 0,2 5-10,0 0 1,-2 2 3,2 1 0,-2 4 2,-2 4 1,-2 4-2,6 1 0,-2 4 0,2-1 0,1-1 0,-5 1 1,4 0-1,0 4 0,-3-6 129,-1-1 0,1-4-121,-1 0 0,3-1 202,-3 1 1,0-1 8,-4 0-163,5 1 0,-2-2-248,4-2-423,-4-3 615,2 0 0,-5-4 0,0 4 0</inkml:trace>
  <inkml:trace contextRef="#ctx0" brushRef="#br0" timeOffset="125">10290 15498 7188,'7'0'-71,"-2"0"800,-5 0-130,0 5-105,0-4-208,0 5 252,5-1-56,-4-4-41,4 4-278,-5-5 0,0 1 147,0 3 8,5-3-279,1 9 0,5-7-7,-4 5 1,3-5 75,-2 5 0,-2-4-71,2 3 1,-4-3 67,3 4 1,-3-2 16,4 2 1,-2 2-6,2-2 1,1 2 7,-6 1 1,6 1 17,-1-1 0,-2 0-13,2 1 1,0 1-64,3 2 0,-5-3 69,-2 4 0,1-2-175,-1 1 0,4-2 31,-5 2 0,5-3 39,-4 0 0,5 3 57,-2 0 1,-2 4-4,-1-3 1,1-1-7,-1-4 1,1 4-3,-1 1 1,-3-1 6,3-4 0,-1 1 5,0-1 0,2 1-86,3-1 1,1 0 37,-5 1 1,5 1-91,-2 2 1,0-2 54,0 2 0,0-3-14,0 0 0,0 3 18,-4 0 0,-1 1 4,1-5 1,-1 4-21,-2 0 1,0 2 22,0-2 0,0-2 13,0 2 0,0 2-38,0-2 1,0 0-2,0-4 1,0 5-18,0-1 0,0 0-44,0-3 57,0 4 1,-2-1-24,-1 0 25,1 6 1,-7-10-4,6 8 0,-5-2 112,4-6 1,-5 4-65,2 1 0,0 3 10,0-4 1,-1 4-70,-3-4 0,3 4-2,0-4 1,5 4-177,-5-3 0,6 3 62,-2-4 1,-1 0-18,1-3 0,-4-1 51,4 0 0,-3 1-62,3-1 1,-4-3 117,5-1 1,-2 0-46,1 0 41,2 4 1,-6-9 117,4 6-186,0-6 44,4 3-340,0-5 0,-5 0 1,-1 0-1</inkml:trace>
  <inkml:trace contextRef="#ctx0" brushRef="#br0" timeOffset="126">11592 15795 7731,'-6'0'-114,"1"0"1,5-1 916,0-3-359,0 3-34,0-4 27,-5 5 1,2 5-93,-4 2 0,3 0-113,-4 0 0,0 1-36,-3 3 0,-4 5-12,0-1 0,-2 1-6,2-1 0,2-2-69,-2 2 1,-2 2-101,2-2 1,-4 0 50,4-3 0,0-1-11,3 1 1,1-1 55,-1 0 1,2 1-160,3-1 1,-2-3 85,5 0 1,-4-5 30,5 5 1,-5-4 36,4 3 2,-5-4-128,8 2 0,-5-4 164,2 3-167,3-3 136,-4 4-151,5 0 1,0-2 69,0 5 0,5-6 13,2 2 1,3 1 49,2-1 1,1 1 10,2-1 1,-1-2-50,5 6 0,0-6 3,4 2 0,-2 1 64,-2-1 1,3 0-51,-3-4 0,-1 1 45,1 3 0,-5-3-82,1 3 1,1-3-140,0-1-29,-1 5-413,-9-3-882,4 3 662,-8-5 318,3 0 0,-21 0 0,-3 0 0</inkml:trace>
  <inkml:trace contextRef="#ctx0" brushRef="#br0" timeOffset="127">11204 16332 7699,'1'6'978,"3"-2"0,-2-1-456,6 0 0,0-1-199,3 1 0,1 0 40,-1 1 1,4-2-20,0 6 1,2-6 77,-2 2 1,-2 1-46,2-1 0,2 1-111,-2-1 0,0-3-41,-4 3 1,5-3-30,-1-1 1,0 0-81,-3 0 1,-1 4 162,0 0-140,6 0 0,-4-4-96,2 0 1,-6 0-306,-2 0 0,-3 0-1842,4 0 1172,-6 0 932,3 0 0,-10-5 0,-1-2 0</inkml:trace>
  <inkml:trace contextRef="#ctx0" brushRef="#br0" timeOffset="128">12243 15510 7723,'0'-8'-774,"0"0"610,0 6 0,0-5-2,0 4 197,0 1-4,0-8 2,0 9 14,0-4-5,0 0 299,0 4-173,0-5 1540,0 6-1216,-5-5-21,4 4 15,-4-4-239,5 5 0,0 5-4,0 3 1,0 2-40,0 1 1,0 2 101,0 2 0,0-1-143,0 5 1,0 0-13,0 4 0,1-1 15,3-3 0,1 2-102,3-2 0,0-1 74,-4 1 0,4-5-16,-4 1 0,3 2-187,-3-2 1,0 0 45,-4-3-268,5-1-230,-4 0 155,4 1 1,-5-4-390,0-1-389,0-4 744,0 2 1,0-4-654,0 3-186,-5-3 1239,4 4 0,-14-5 0,2 0 0</inkml:trace>
  <inkml:trace contextRef="#ctx0" brushRef="#br0" timeOffset="129">12003 16058 9548,'12'0'839,"-6"0"-616,9 0 1,-7-2-26,7-1 1,2 1 0,-2-1 0,5 1 24,-1 2 0,8-1-43,3-3 0,2 2 17,-1-6 1,2 6 45,-3-2 0,2 2-659,-2 2 1,2-3-150,-5-1 0,3 0 565,-3 4 0,3 0 0,-3 0 0,3 0 0,-3 0 0,5 0 1853,-2 0-869,3 0-720,-9 0 0,5 0-283,-10 0 1,0 0-37,-7 0 1,-5 0-435,1 0-233,-5 0 120,2 0 0,-7 0-1348,-1 0 1950,-9 0 0,-1 5 0,-3 1 0</inkml:trace>
  <inkml:trace contextRef="#ctx0" brushRef="#br0" timeOffset="130">12769 16023 7720,'-23'0'0,"0"6"0,0 0 0</inkml:trace>
  <inkml:trace contextRef="#ctx0" brushRef="#br0" timeOffset="131">12335 16252 7705,'5'0'3542,"-5"0"-3216,0 5 0,-5 3 7,5 7 1,0 3-96,0 4 0,0-1-150,0 2 0,0-7 80,0 7 0,3-3-95,1 3 0,1 0-128,-1 0 1,-1 0 22,4-1 1,-3 1-122,4 0 0,-5 4 41,5-1 1,-5 0 251,0-7 0,2 2-42,-1-2 1,0-1-20,-4 1 1,4-4-44,0 4 1,-1-5 10,-3 2 1,2-2-150,2 1 1,-3-6 57,3 2 0,-3-2-151,-1 2 0,0 1-128,0-1-28,0 1 179,5-1 1,-2-1 67,4-2 0,-3 1-25,4-5 0,-5 3-1,5-3 1,0 0 129,3-4 0,0 5 0,1 1 0</inkml:trace>
  <inkml:trace contextRef="#ctx0" brushRef="#br0" timeOffset="132">12552 16994 7705,'16'-6'-242,"-1"-4"242,0 2 0,6-2 0,-9-1 0</inkml:trace>
  <inkml:trace contextRef="#ctx0" brushRef="#br0" timeOffset="133">12277 16754 7702,'8'-10'633,"0"3"1,-1-2-431,5 5 0,-1-1-200,1 1 1,-1 2 255,0-6 0,1 5-49,-1 0 0,1-3 23,-1 3 0,0-1-141,1 4 0,-1 0-120,1 0-166,-1-5-172,1 4 1,-1-5-1107,0 6 805,1 0 667,-1 0 0,1-5 0,-1-1 0</inkml:trace>
  <inkml:trace contextRef="#ctx0" brushRef="#br0" timeOffset="134">12597 16332 7682,'-6'-5'190,"2"-3"49,3-2 1,2-1-102,3-1 1,-2 5 80,6-1 0,-4 4 114,3-3 0,1 3-66,3-4 1,-3 6 7,0-2 0,-1 2-28,5 2 0,-1 0 24,1 0 1,-1 0-118,0 0 0,1 0-14,-1 0 80,1 6 1,-2 0-25,-3 5 0,2 1-564,-5-1 1,0 1 230,-4-1 0,0 0-21,0 1 1,0 3 22,0 0 0,-1 4 103,-3-3 1,-1 3-1,-3-4 1,-2 0 15,2-4 0,-2 1 12,-1-1 0,3-3 4,1 0 0,3-5 37,-4 5-34,6-6 84,-3 9 1,3-10-28,-1 3 11,1-3 79,-3-1 0,18 0-37,2 0 1,8 0 113,-4 0 1,4 0 55,3 0 0,-1 0-70,1 0 0,-2 0-436,-1 0 1,-5-1-5,-3-3 227,-7 3 0,2-4 0,-4 5 0</inkml:trace>
  <inkml:trace contextRef="#ctx0" brushRef="#br1" timeOffset="136">2090 17759 7564,'0'-6'647,"0"-4"161,0 4-125,0-6-170,0 1 260,0-1-424,0 6-25,0-4-146,-5 9 0,2-5 50,-4 6-155,-1 0 1,-3 4 92,-1 0 0,1 5-223,-1-1 1,1 2-26,0 1 1,-2-2 16,-2 2 1,2-2 99,-2 7 0,1-4-72,-1 0 1,2 3-15,-2 0 0,2 0 54,2-3 0,-1-1-18,1 1 0,3-1 46,1 0 1,4 1-73,-1-1 0,3-3 14,1 0 1,0-5-51,0 5 72,0 0 1,0-1-7,0 1 1,1-6-33,3 2 0,-1 1 37,4-1 1,1 1-69,3-1 1,2-2 54,2 6 0,-2-5-19,2 0 0,-1 4 29,1 0 0,-2 0-1,2 0 1,-3-3 10,-5 4 1,3-2 8,-2 2 0,-3 2 15,-1-3 0,-3 4-32,-1 0 1,0 4 4,0 1 0,-6 0 1,-6-1 1,0-1 3,-7 5 1,3-5 44,-3 1 1,2-2 105,-2-1 1,-2-1-85,6 0 0,0-3 304,3 0-328,1-6 1,-1 3-2,1-5 0,3 0-477,1 0 0,4 1 213,0 3 0,0-2-1713,-1 1 529,3-1 261,-4-2 1142,10-5 0,1-2 0,6-4 0</inkml:trace>
  <inkml:trace contextRef="#ctx0" brushRef="#br1" timeOffset="137">2136 18285 8170,'6'0'1200,"-1"-1"-939,-5-3 1,0 1 108,0-4 0,0 3 56,0-4 0,0 1-167,0-5 0,0 1-47,0-1 1,0 1-4,0-1 1,-4 1-140,1 0 0,-1-2 32,4-2 0,-2 1-55,-1-5 0,1 3 61,-1-3 1,1 4-97,2-4 1,0 1-102,0-1 0,0-1 95,0 5 0,0-2-58,0 2 73,0 2 0,4-3-131,0 4 107,0 1 1,-4 3-9,0 1 73,5 4-34,-4-2 0,5 5-149,-2 0 1,-1 0 80,4 0 1,0 5 1,0 3 0,3 2 26,-2 1 1,2 5 106,2-1 0,-2 5-76,-3-1 0,4 2-30,-4-2 0,3 2-39,2-2 1,-5 3 4,1 1 0,0-4-144,3 0 0,-3-5 101,-1 1 1,0 1-215,0 0 1,2-1 44,-5-4 0,4-3-238,-5 0 1,2-6-488,-1 2-197,-3 2 701,5-5 0,-8 5 478,-2-6 0,-2-6 0,-5 0 0</inkml:trace>
  <inkml:trace contextRef="#ctx0" brushRef="#br1" timeOffset="138">2101 18182 9315,'8'-1'236,"0"-3"0,-1 3-14,5-3 0,0 3-25,4 1 1,0-2-1,3-1 0,1 1 25,-4-2 0,3-1-25,-4 2 1,5-3-262,-1 3 1,-1 0-712,1-4 775,0-1 0,4-4 0,0 1 0</inkml:trace>
  <inkml:trace contextRef="#ctx0" brushRef="#br1" timeOffset="139">2547 17931 7707,'0'-8'242,"0"1"1,-1 4 1023,-3-1-854,3-2 0,-6 5 377,3-3 219,3 2-287,-4 2-417,5 0 1,0 7-278,0 4 1,0 2 26,0 6 1,4 0-135,0 4 0,1 4 7,-1-1 1,-3 1-147,3-4 1,1-2-171,-2-2 1,1 2 150,-4-6 0,4 0 47,0-4 0,0 1-102,-4-1-85,0-4 97,0 3 57,0-9 0,0 3 47,0-8 1,0 2 2,0-6 0,0 0-73,0-3 0,-4-1 90,0 1 0,-4-4 163,5 0 0,-2-4-62,1 3 0,1-4 163,-4 1 0,3 1-18,-4-1 1,6 4 18,-2-4 1,3 5 47,1-1 1,0 2 451,0 2 151,0 4-227,0-3 112,0 9-210,0-4-405,0 5 1,5 5-209,2 2 1,2 0 141,-1 0 1,2 0-74,-2 0 0,2 4-269,1-4 0,1-1 146,-1 2 0,0-5-63,1 0 1,-1-1 95,1-2 0,-5 0 216,1 0 0,-4 0-26,3 0 1,0-5 209,0-3 1,3 2-135,-2-2 0,-2 0 104,2-3 0,0 1 158,3 2 0,-3-2-113,-1 2 1,0-2 116,0-1 1,2 3-22,-5 1 0,1 4 229,-1-1-303,-3 3-239,4 1 1,-1 1 117,0 3 1,1 4-119,-1 7 1,-3 4-158,3 8 0,-3 2 57,-1 5 0,0-1-75,0-2 1,0 0-95,0-4 0,1 3-92,3-3 1,-3-5 111,3-7 1,1-2 91,-1-2 0,1-1-28,-1-2 0,-3-2-413,3-2 290,-3-3 0,0 4-287,3-5 7,-2-5 0,3-1 590,-5-6 0,0-4 0,0-2 0</inkml:trace>
  <inkml:trace contextRef="#ctx0" brushRef="#br1" timeOffset="140">2981 17965 7707,'-4'-8'846,"0"1"1,0 3-400,4-4 123,0 6 313,0-3-362,0 5-305,0 5 1,6 6-171,1 8 1,-2 3 92,-1 1 0,1-3-322,-1 3 0,3-3 169,-3 7 1,1-7-171,-1-1 1,-1-1-54,4 1 0,-3-3-245,4-4 1,-6-1-31,2 1 268,-3-6 0,1 0-588,1-2 517,-1-3 1,3 3-262,-5-8 0,-1 2-85,-3-6 661,-3 1 0,-4-10 0,0-1 0</inkml:trace>
  <inkml:trace contextRef="#ctx0" brushRef="#br1" timeOffset="141">2935 17896 7707,'0'-11'-135,"0"3"-201,0 1 589,0-1 0,5-2 490,3 2 1,2 0-219,1 4 0,1-1-174,-1 1 0,4 3-77,1-3 0,3 3-65,-4 1 1,5 0-128,-1 0 0,2 0 89,-2 0 0,1 0 38,-5 0 1,4 1-314,-4 3 0,-1-2-87,-6 6-1,2-1 0,-9 5 96,3-1 0,-2 1-89,-2-1 1,-6 2-60,-1 2 1,-8-1-73,-4 5 0,-3-1 130,-1 1 1,-3 1-72,-1-5 1,1-1 96,7-6 0,0 2-28,8-2 0,-3-3-634,6-1 188,3-3-281,0-1 915,5 0 0,5-5 0,2-2 0</inkml:trace>
  <inkml:trace contextRef="#ctx0" brushRef="#br1" timeOffset="142">3381 17919 7707,'-12'0'756,"1"0"1,3 0 246,1 0-561,4 0 1,-6-1 314,5-3 196,0 3-647,4-4 0,0 6 24,0 3 1,0 2-191,0 6 0,4 0-90,0 4 1,0-2-1,-4 5 1,4 0 97,0 4 1,-1-1-213,-3 1 1,0 0 46,0 0 1,0-5-383,0-3 0,4 1 122,0 0 0,0-5-14,-4-3 0,1-5 96,3 5 0,-2-5 79,6 0 1,-4 0 23,3 1 1,-3-3 0,4 3 0,-1-3-27,5-1 1,3-1 35,0-3 1,2 3-165,-2-3 0,-2-1-13,2 1 0,1-4-114,0 5 0,3-5 40,-4 4 1,0 0-176,-3 4 1,-1-3-86,0-1 1,-3-1 10,0 1 582,-6 3 0,3-9 0,-5 3 0</inkml:trace>
  <inkml:trace contextRef="#ctx0" brushRef="#br1" timeOffset="143">3655 17976 7707,'0'-11'-86,"0"0"0,0 3 694,0 0 186,0 1 1,1-1 617,3 1-572,-3 4-412,4-2 0,-5 6-134,0 3 1,4 2-111,0 6 1,0 4-42,-4 3 1,0-1-143,0 1 0,0 0 50,0 4 0,1 0-98,3 0 1,-3-4-409,3 0 0,-3-4 244,-1 4 1,5-5-263,3 1 1,-2-2 163,2-2 0,-2-3 37,2 0 0,2-6 59,-3 2 0,3-3 61,2-1 0,1-1-125,2-3 1,-3 2-94,4-6 0,-4 2-612,0-2 251,-1-2-109,1 3 840,-6-4 0,-6 0 0,-6-1 0</inkml:trace>
  <inkml:trace contextRef="#ctx0" brushRef="#br1" timeOffset="144">3700 18136 7707,'-7'0'87,"-1"0"240,6 0 120,-3-5 1,5 3-123,0-6 1,1 6 164,3-2 0,2-1-335,5 1 0,5-4 42,-1 4 1,5-4-274,-1 0 1,3-1-100,1 1 1,-4 0-432,0 4 399,-5-5 1,1 6-88,-8-4 0,-1 3-410,-6-4 1,-2 6-35,-2-2 738,-7-2 0,-2 4 0,-3-3 0</inkml:trace>
  <inkml:trace contextRef="#ctx0" brushRef="#br1" timeOffset="145">3529 17851 7707,'15'0'0,"1"0"0,4 0 857,-1 0 1,4-1-247,3-3 0,4-1-152,4-3 1,0-2-114,0 2 0,-3 2-124,-1-2 0,-8 2-306,1-2 0,-8-1-943,0 6-908,-7-1 1935,-3 4 0,-10-5 0,-2-2 0</inkml:trace>
  <inkml:trace contextRef="#ctx0" brushRef="#br1" timeOffset="146">4317 17817 7707,'-6'-6'1694,"1"5"-977,5-9 339,0 9-681,0-4 0,-2 5 26,-1 0 0,1 5-109,-1 2 1,1 5-84,2 3 1,0 4-1,0 8 1,0-2-13,0 6 1,-4-2 11,1 1 1,-1 3-1,4-2 1,0-2-13,0 1 1,0-4-13,0 0 0,0-2 24,0-1 1,0-5-1538,0-3 0,0-6 777,0-1 551,0-6 0,5 3 0,0-10 0,3-2 0,2-14 0,-4-3 0</inkml:trace>
  <inkml:trace contextRef="#ctx0" brushRef="#br1" timeOffset="147">4237 17919 9011,'0'-6'2135,"0"1"-1800,5 5 0,2 4-138,4 0 1,-3 3-79,-1-3 1,1 1 102,3-1 0,-3-3-337,-1 3 0,1 1-43,4-1 0,-1 0-52,0-4 0,1 0 97,-1 0 1,1 0-16,-1 0 0,0 0-151,1 0 0,-1-5 41,1-3 1,-1 2 164,1-2 1,-1 2-30,0-2 0,-3-2 185,0 2 0,-2-2 59,2-1 1,-2 3 87,-2 0 1,-2 5 62,6-5-18,-6 5 0,5-5-51,-3 4 0,-3 1-106,3 7 0,-3 6 95,-1 5 0,0 7-59,0 1 0,0 5-64,0 6 1,-1 0-8,-3 1 1,3-1-79,-3 0 1,-1-3-25,1-1 1,0-6-176,4-1 0,0-1-135,0-7 0,1-1-28,3-7-336,-3 3 119,5-8-256,-6 3 1,0-10 75,0-3 0,0-6 754,0-1 0,-6-5 0,0 2 0</inkml:trace>
  <inkml:trace contextRef="#ctx0" brushRef="#br1" timeOffset="148">4694 17896 11950,'0'8'722,"0"0"0,0-1-495,0 5 1,1 4-31,3 3 0,-3-1-201,3 1 1,-3-1 84,-1 1 1,0 2-60,0-2 0,0 2-160,0-2 1,4 1-297,0-5 1,0 1-8,-4-5-91,5 0 282,1 1 0,6-6 95,-1-2 0,4-3-128,1-1 1,0 0 96,-1 0 1,2-1-56,2-3 1,-1 2-75,-3-6 0,-4 4-171,1-3 0,-2 3-425,-6-4-62,-1 1 973,-3-5 0,-5 1 0,-1-1 0</inkml:trace>
  <inkml:trace contextRef="#ctx0" brushRef="#br1" timeOffset="149">4660 18091 7707,'-12'0'1138,"6"0"0,1-2-894,5-1 0,5 1 0,3-2 0,3 2-114,4-2 0,2 2-76,2-6 1,2 4-134,-2-3 0,7 3 130,0-4 1,0 6-396,-7-2 0,-1-1 115,-3 1 1,-6-4-1331,2 5 914,-7-1 1,0 0 644,-8 0 0,-2-5 0,-6 3 0</inkml:trace>
  <inkml:trace contextRef="#ctx0" brushRef="#br1" timeOffset="150">4591 17874 7707,'18'0'0,"0"-5"381,-3-3 1,-1-2-67,5-2 1,0 5-368,4-1 1,3 2 116,1-2 1,0-1 106,-4 6 0,3-5-18,1 4 1,-2 0 21,-6 4 0,3 0-108,-3 0 1,-3 0 63,0 0 0,-7 0-41,-2 0 37,1 5 0,2-2 6,-2 5 1,0-5 53,-4 5 0,4-4-8,-4 3 0,3 1-5,-3 3 0,4 1 31,-5-1 0,1 1-81,-4-1 0,4 6 38,0 2 0,0 2-178,-4 2 0,-2 0 88,-1 0 1,0 0-230,-5-1 0,5-3-67,-5 0 1,4-3-398,-3 3 43,4-5-255,-7 2-94,9-9 293,-4-2-57,5-5 1,0-5 232,0-3 1,0-2 456,0-2 0,5-9 0,1-3 0</inkml:trace>
  <inkml:trace contextRef="#ctx0" brushRef="#br1" timeOffset="151">5037 17851 7707,'0'-7'1259,"0"-3"-527,0 9 196,0-4-378,5 5 0,1 1-160,5 3 1,1 2-81,-1 6 1,2 4-124,2 3 0,-2-1-22,2 1 1,2 0-41,-2 4 1,4 0-140,-4 0 1,0 1 69,-3 2 1,-1-3-161,1 0 0,-1 0-135,0-4 1,-3-2 102,0-2 0,-1-6-437,5-2 0,-2-3-38,-3 4-456,-1-6 437,-1 3 0,-5-5-210,0 0 1,-5-1 839,-7-3 0,-4-2 0,-2-6 0</inkml:trace>
  <inkml:trace contextRef="#ctx0" brushRef="#br1" timeOffset="152">5025 18136 8010,'12'-5'169,"-1"3"-201,0-6 1,5 6-18,-1-2 1,6-3 4,2 0 1,0 0-69,4 0 1,-3 3-7,-1-4 0,0 2-147,-1-2 1,-3 0 59,1 4 1,-7-1-33,3 1 0,-7 1 237,-2-4 0,1-1 0,3-3 0</inkml:trace>
  <inkml:trace contextRef="#ctx0" brushRef="#br1" timeOffset="153">5391 17896 7707,'0'-11'-79,"0"0"1353,0-1-81,0 6-398,0 1-281,0 5 0,1 5-121,3 3 1,-3 7-145,3 4 1,1 2-137,-1 2 1,-1 4-127,-3-1 1,0 5 140,0-4 0,2 3-87,2-3 1,-3-2-327,3-6 1,-2 1 29,2-4-302,-3-1 194,9-4 177,-8-4 93,8-2 0,-9-7 3,3-1 0,-3-8-2,-1-4 1,0-1-56,0 1 1,0 1 151,0-5 1,0 3-71,0-3 0,0 4 190,0-4 0,-4 4 27,1-4 0,-3 9 255,3-2-201,1 3 197,-3 3-393,5 1 1,2 5-133,1 0 1,4 9 102,4 2 1,1 4 59,-1 1 0,4-2 22,0 5 0,6-4-37,-2 4 1,-1-6-4,1-2 1,-4 0 79,4-3 0,-1-3 164,1-1 0,-2-3-74,-1-1 1,-4 0 128,4 0 0,-8 0-32,0 0 1,-4-1 106,4-3-67,-6-2 1,7-6-95,-5 1 0,0-2-38,-4-2 0,0 1 8,0-5 0,0 1 5,0-1 0,0-2-258,0 2 0,-2-3-375,-2-1 1,3 4-310,-3 0 1,2 4 392,-2-4 1,3 9-926,-3-2-378,-2 3-460,4-2 2101,-8 5 0,9-5 0,-4 5 0</inkml:trace>
  <inkml:trace contextRef="#ctx0" brushRef="#br1" timeOffset="154">5288 16971 7827,'0'-6'180,"0"1"1,5 5 0,1 0 0</inkml:trace>
  <inkml:trace contextRef="#ctx0" brushRef="#br1" timeOffset="157">5916 17188 7798,'-6'0'1123,"1"0"-691,5 0-216,0 5 1,5-2-49,2 5 0,5-5 26,3 5 0,-1 0-99,5 3 1,0 1 43,4-1 1,-4 2 39,0 2 1,0-2-77,4 2 0,-2 1-122,-2-1 0,3 5 106,-3-5 0,3 4-75,0-4 1,2 4 145,3-4 1,-3 2 11,3-2 1,1-2 59,-2 2 1,5-2-109,-4-2 0,-1 0-47,-3 1 0,-1-2 21,-3-2 1,1 2-64,-5-3 0,0 0 40,-3 0 1,-1 0-156,1 0 0,-1 0 69,1-4 0,-5-1-234,1 2-341,-6-3 172,8-1-664,-8 0 461,3 0 86,-5 0 0,-1-4-129,-3 0 1,-3-3 661,-4 3 0,-6-5 0,0 3 0</inkml:trace>
  <inkml:trace contextRef="#ctx0" brushRef="#br1" timeOffset="158">5962 17246 7790,'-5'-7'-781,"-2"-3"874,1 9 1,-3-6 90,5 4 0,-1 1 654,1-1-75,3 1-485,-4 2 0,5 2-155,0 1 1,0 4 5,0 4 1,0 1-117,0-1 0,0 2 122,0 2 1,0-2-109,0 2-33,0-3 0,0 0-354,0-1 103,0-4 1,0-1-47,0-2 9,5-3 227,-4 4 0,6-9 38,-3 1 1,-3-6 3,3 1 0,1-2 8,-2-2 0,1 1-9,-4 0 0,4-5 19,0 1 0,0-1 201,-4 0 0,0 4-61,0-3 0,1 2 16,3 1 0,-3 5-34,3-1 1,-3 4 208,-1-3-103,0 4 30,0-2-109,5 5 1,-2 0-57,4 0 0,1 1 17,3 3 0,1 1-7,-1 3 0,4 2-44,1-2 1,3 2 39,-4 1 1,5-3-11,-1-1 1,3 0 58,1 0 0,-2 0 8,-2-3 0,3-3-97,-3 3 0,-1-3-101,1-1-681,-5 0 0,2 0 99,-4 0 631,-6 0 0,-1-5 0,-5-1 0</inkml:trace>
  <inkml:trace contextRef="#ctx0" brushRef="#br1" timeOffset="159">6875 17805 8049,'0'-6'1340,"0"1"-623,0 5-500,0 5 0,-1 1-227,-3 6 1,2 3 82,-6 0 0,4 5-134,-3-1 1,-1 3-38,-3 1 1,-1 3-18,1 1 1,1 0 100,2-4 1,-2-2-64,2-2 0,3 1-7,1-4 1,-1-1 82,2-4-73,-1 1 0,2-2 53,-1-2-548,1-3 226,-3-5 0,5-2-69,0-1 1,0 0 30,0-5 0,0-3 381,0-4 0,0-6 0,0 4 0</inkml:trace>
  <inkml:trace contextRef="#ctx0" brushRef="#br1" timeOffset="160">6807 17828 7777,'6'-6'-236,"-1"-5"1,-3 10 765,1-3 0,-1 2 376,1-2 101,4 3-665,-1-4 1,6 9 70,-1-1 1,0 6-127,1-1 0,-1 6-83,1 1 1,-1 2-114,0-2 0,2-1 101,2 5 0,-2-4-226,2 4 1,-2-4-37,-2 4 1,1-5-46,-1 1 0,1-2-9,-1-1 1,-3 3-226,-1 0 60,1 0 1,2-3 93,-2-1 0,-3-3-182,-5-1 5,5-4-742,-4 7 500,4-9 0,-10 4 614,-2-5 0,-9 0 0,-1 0 0</inkml:trace>
  <inkml:trace contextRef="#ctx0" brushRef="#br1" timeOffset="161">6841 18113 7439,'-6'-1'986,"2"-3"-131,3 3-553,1-9 1,5 9-99,2-3 1,0-1-1,0 1 0,5-4-99,3 5 0,0-2-150,-3 1 0,3 1-365,0-4 0,4 4 268,-4-1 0,2-1-570,-2 1 1,-2-1 155,2 1 0,1 3 556,0-3 0,4-2 0,-2 0 0</inkml:trace>
  <inkml:trace contextRef="#ctx0" brushRef="#br1" timeOffset="162">7355 17931 7777,'11'-12'0,"0"5"0,-4-1 0,2 0 0,-5-3 74,5 0 458,-3-1-85,0 1-102,0-1 0,-6 5 120,0-1-75,0 6-92,-6-3-113,0 5 1,-5 0-117,-1 0 0,5 5-1,-1 2 1,0 3-103,-3 2 0,0-1 50,-1 1 0,1 4-106,-1 3 1,5 1 68,-1 0 1,6 1 16,-2-2 1,3 1-110,1-1 1,0 2 75,0-6 0,6 0-148,5-3 0,2-1 45,6 0 0,0-4-65,4-3 1,0-3 49,0-1 1,3 0 32,1 0 0,3-4 10,-3 0 1,3-5-22,-3 2 0,-4-3 50,-4-2 1,-1 1-11,1-1 0,-3 1 176,-4 0 0,-1-5 58,1 1 1,-2 0 79,-3 3 1,2-3-75,-5 0 0,0 0 129,-4 3 1,0 5 225,0-1 156,0 6-75,0-4-147,0 6-394,0 6 0,-2 4-19,-1 5 0,1 4-98,-1-4 1,1 6 89,2-2 1,0 2-123,0 2 0,4-1-2,0-3 0,5-3-151,-2-5 1,4 1-84,0-1 0,-3-4-102,-1-4-1016,1-1 767,3-2 694,-4 0 0,-2-10 0,-5-3 0</inkml:trace>
  <inkml:trace contextRef="#ctx0" brushRef="#br1" timeOffset="163">7561 17908 7777,'6'-1'357,"-2"-3"1,-2-1-211,2-3 1,4-1-313,7 5 1,3-3 148,5 3 1,-1-1 230,1 1 1,1 2-120,3-6 0,-2 5 86,6 0 1,-2-2-80,1 1 0,-2 0 83,-5 4 1,0 0-145,0 0 0,-5 0 78,-3 0 1,-4 1 81,-3 3 0,-2-3 123,-2 3-70,-3 2-87,4 1 0,-5 4 5,0 1 1,0-5-65,0 1 0,0-1 1,0 5 0,0-1-81,0 1 0,0 3 94,0 0 0,4 4-123,0-4 0,0 6-5,-4-2 0,1-1 23,3 1 0,1-4-33,3 4 1,2-5-103,-3 1 0,5-4 49,3-3 1,-1-2 20,5-2 0,-4-2 9,4 1 1,0-1 23,4-2 0,0-5-160,0-3 1,0-2 58,0-2 0,-1 1 43,1-1 0,-5 0 46,-3-3 0,-3 2 0,-5-2 0,2-3 56,-5-1 1,1 1-42,-1-1 0,-3 1 43,3-1 1,-4-1-79,-4 5-307,-2-1 155,-6 5 0,1 5-158,-1 2 1,5 3 60,-1 1 0,4 0-77,-3 0 0,4 5-107,0 2 1,1 5 478,2 3 0,-5-2 0,-1 3 0</inkml:trace>
  <inkml:trace contextRef="#ctx0" brushRef="#br1" timeOffset="164">8474 18148 7777,'8'7'-275,"0"1"1,-5-5 337,5 0 1,-4-1 552,3-2 1,-3 0 84,4 0-293,-6 0-36,8 0 0,-7-5-104,5-3 1,-5-2-151,5-2 1,-5 1 111,0-1 0,2-3-159,-1 0 0,0-4 26,-4 4 0,4-6-78,0 2 0,-1 2 56,-3-2 1,0 0-141,0-4 0,4 4 26,0 0 0,4 5 77,-4-1 1,1 2-263,-2 1 195,-1 6-72,3 1 1,-4 5 36,3 0 1,-3 6-56,3 6 0,1 0 95,-1 7 0,3 0-3,-3 4 1,5 1 21,-1 3 0,2-3 3,1 3 0,1-2-48,-1 2 1,2-7 28,2 3 0,-2-4-35,2 0 1,-2-4 29,-2-7 0,4 1-4,1-5 0,-5 3-209,-3-3-43,-1 0 0,1-4-347,-1 0 73,-4 0 1,1-1-345,-8-3 900,-7 3 0,-7-15 0,-5 4 0</inkml:trace>
  <inkml:trace contextRef="#ctx0" brushRef="#br1" timeOffset="165">8520 18148 7777,'-5'6'36,"4"-1"1,-3-5 427,8 0 0,-2 0-116,6 0 1,1 0-232,6 0 0,-1 0 48,5 0 1,-1 0-235,1 0 1,2-4 84,-2 1 1,3-5-89,1 4 1,0-5-151,-1 2 1,0 0-299,-3 0 1,1 3 114,-4-4 1,-1 2 404,-4-2 0,1-2 0,-1 4 0</inkml:trace>
  <inkml:trace contextRef="#ctx0" brushRef="#br1" timeOffset="166">8920 17896 7777,'0'-7'371,"0"-1"0,1 4 309,3-3 81,-3 4-423,4-2 0,-4 5 470,3 0-506,-3 0 1,5 2 159,-6 1 1,1 4-328,3 4 1,-3 2 25,3 2 0,-3-1-213,-1 5 1,1-1 107,3 1 0,-3 2-245,3-2 0,-3-1-3,-1 1 1,4-4-101,0 4 0,1-5 137,-1 2 0,1-4 27,3 0 0,2-5 159,-3 1 1,0-5-56,0 0 1,1-1 80,3-2 1,1 0-80,-1 0 0,1 0-54,-1 0 0,0 0 87,1 0 1,3 0-683,0 0 1,1-2 100,-5-1 0,4 1 570,0-2 0,6-2 0,-4 0 0</inkml:trace>
  <inkml:trace contextRef="#ctx0" brushRef="#br1" timeOffset="167">9753 17954 7777,'-5'-12'127,"4"1"71,-9-1 0,9 5 133,-3-1 1,1 6 220,0-2-55,1 2 20,-3 2-96,5 0 1,0 6-327,0 1 0,0 5-103,0 3 1,0 4 69,0 8 1,0-3-166,0 2 1,1-2 71,3-1 0,-2-1-89,1-3 1,4-3 5,0-4 1,-2-1 86,-1 1 1,1-5-45,-1 1 14,0-6-71,1 3 120,-4-5 0,4-5 4,-5-2 0,0-5-4,0-3 1,4 2 5,0-2 0,0-3 34,-4-1 1,0-1 4,0 1 1,0-3-2,0 3 1,-2 2 79,-1-2 1,1 1 5,-1-1-86,1 2 1,4 6-92,1-1 127,-1 6-157,3 1 60,0 5 0,-3 1-12,6 3 1,-4-1-1,3 4 0,1-3-9,3 4 1,1-6-67,-1 2 0,1-3 51,-1-1 1,0 0-73,1 0 1,-1 0 85,1 0 1,-1-5-100,1-2 0,3 0 113,0 0 1,0-1 7,-3-3 1,-1 3-6,1 0 1,-1 1 79,0-5 0,-3 5-7,0-1 0,-6 4 384,2-3 215,-3 4-240,-1-2-95,0 15 0,0-1-87,0 10 0,4 0-195,0 4 0,0 0 85,-4 0 1,0 3-102,0 1 1,0 0-240,0-4 0,0-2 113,0-2 0,0 1-538,0-4 1,0-1 293,0-4 0,1-3-1378,3 0 876,-3-6 863,9 3 0,-4-5 0,6 0 0</inkml:trace>
  <inkml:trace contextRef="#ctx0" brushRef="#br1" timeOffset="168">10245 17828 7777,'-8'0'0,"0"0"689,6 0 1,-3 1-261,5 3 1,0-1-205,0 4 1,0 1-3,0 3 0,0 2-26,0 2 1,0-1-165,0 5 1,0-4 93,0 4 0,1-3-58,3 3 1,1-5-60,2 1 0,4 1-171,-4 0 0,3-5 87,2-3 0,0-2-45,4 2 0,-2-3 41,5-5 0,-4 0-107,4 0 0,1 0-166,7 0 0,-3-2 123,3-1 1,-7-4-102,-1-4 0,-5 3-177,1 1-140,-2-1 1,-7-3 645,-2-1 0,-3 1 0,-1-1 0</inkml:trace>
  <inkml:trace contextRef="#ctx0" brushRef="#br1" timeOffset="169">10187 17988 7847,'12'0'30,"1"-4"-28,2 0 0,3-1 118,4 1 1,1 3-83,0-3 1,-1 2-32,-3-2 0,2 3-25,-2-3 1,-2 1-93,-2 0 1,1 1-241,0-2 1,-5 3 143,-3 1 0,-4-1 206,3-3 0,-4 3 0,2-4 0</inkml:trace>
  <inkml:trace contextRef="#ctx0" brushRef="#br1" timeOffset="170">10245 17828 7777,'5'-6'127,"5"-5"21,5 4 1,5 1 90,-1-2 0,2 4-66,-2-4 1,6 6 49,-2-2 0,2 2-109,-2-2 0,0 3-3,0-3 0,0 2-15,-1 2 0,1 0 0,0 0 0,-4-1 30,0-3 0,-4 3-2,4-3 1,-8 3 98,0 1 21,-2 0 17,-3 0-79,-1 0-104,-5 0 1,-1 6-13,-3 6 1,2 0-93,-6 8 1,2 0 96,-2 6 1,-2 0-18,2 4 1,3-3-37,2 3 1,-3-3 32,3 4 1,-1-6-114,4 2 1,0-5 37,0-3 1,1-2-138,3-6-31,-3 1-398,9-1 402,-8-4 0,3-4-114,-5-6 1,0-4-369,0-4 0,0-4 248,0-1 1,0 0-82,0 1 0,-2-2 182,-1-2 1,1-3 277,-1 3 1,0-2-18,-1-2 0,3 0 111,-3 0 0,3 0-17,1 1 0,4-1 226,-1 0 0,3 5-26,-3 3 0,0 2 59,4 2 177,-4 5 1,3 0-29,-2 6 1,-1 6 98,4 1 1,1 7-171,3 1 0,2 6-10,2-2 1,-1 2-198,5 2 0,0 4-85,4-1 1,-4 1 103,0-4 0,-1 1 21,1 3 0,1-3-241,-4 2 0,1-5-46,-5-2 0,2-5-68,-7 1 1,2-2-69,-1-2 0,1-3-562,-6-1-132,1-4-583,-4 2 478,0-5 1,-6-5 1017,-5-3 0,-6-2 0,-6-1 0</inkml:trace>
  <inkml:trace contextRef="#ctx0" brushRef="#br1" timeOffset="171">10667 18102 7777,'-6'6'0,"7"-2"0,10-8 0,2 3 0,6-3 0,-1-2 0,1-2 0,3 2 0,-3-2 0,1 2 0,-1-2 0,2-2 0,-1 3 0,1 0 0,2 0 0,-4 0 0,0 0 0,-4-2-55,4 5 0,-4-5-428,5 2 1,-7 0 204,3 0 1,0-1 216,-1-3 0,-1 3 125,-6 0 0,2 2 279,-2-2-233,-3-2 1,1 5 669,-2-2-263,-3-4 143,4 10 13,-5-4 248,0 5-457,0 5 1,0 1-124,0 6 1,0 4-163,0 3 1,0 3 24,0 1 1,0 0-221,0 0 1,0-1-51,0 1 0,0 0-87,0 0 1,0-5 107,0-3 0,0-2-4,0-2 0,0 0-120,0 1 0,2-6-17,1-2 20,-1-3 135,3-1 0,-5-1 57,0-3 1,0-2-12,0-6 1,1 1 8,3 0 0,-3-2 40,3-2 1,-3-2 3,-1-2 1,0-2 154,0 2 1,0 2-54,0 2 1,0 2-65,0 2-24,5 4 0,-2 2-89,4 5 1,-3 2 84,4 1 0,-1 4 3,5 4 0,1 4-127,2 1 0,3 3-196,4-4 0,1 4 96,0-4 0,0 0 113,0-3 1,0-5 77,-1 1 0,1-5-10,0 0 0,0-1 266,0-2 0,-4-2-16,0-1 1,-5 0 42,1-5 1,-2-3-43,-2-4 1,-1-2 66,-2 2 1,1 1-131,-5-5 1,-1 0 24,-3-4 1,-1 0-358,-3 0 1,2 1-50,-6-1 1,4 5-436,-3 3 0,0-2-866,0 2-1103,-3 5 2562,8 0 0,-8 3 0,4-4 0</inkml:trace>
  <inkml:trace contextRef="#ctx0" brushRef="#br1" timeOffset="172">7972 16697 7119,'6'-5'-338,"-1"3"1196,-5-6-165,0 6 5,0-9-146,0 10-286,5-4 0,-2 1 71,4 0 0,-4 1-299,7 3 0,-4 0 115,6 0 1,-5 3-204,1 1 1,0 5 48,3-1 1,2 2-23,2 1 0,-2 1-22,2-1 0,1 1-50,0-1 1,4 0 88,-1 1 0,3-1 4,0 1 1,5-5-28,0 1 1,3-6 48,-3 2 0,-1 1-52,-3-1 0,0 0 51,0-4 0,0 0 32,0 0 1,-6 0-8,-1 0 0,0-4-2,-1 0 1,2 1-26,-2 3 0,-2-4 11,2 0 1,-2-4-53,-2 4 0,1 1 53,-1 3 1,-3-4-136,-1 0 23,-4 0-23,2 4 61,-5 0-15,5 0 5,-4 0 7,4 0 69,-5 0-66,5 0 262,-3 0-58,8 0-33,-9 0 0,5 0 6,-2 0 23,-3 0-28,10 0 1,-5 0-12,5 0 1,1 0-150,-1 0 1,1 0 108,-1 0 1,4 0-153,1 0 0,3 2 69,-4 1 1,4-1-101,-4 1 1,4 2 17,-4-1 1,4 4 23,-3-4 1,3 3 25,-4-3 1,4 4-6,-4-4 0,4 3 21,-4-3 0,6 4-10,-2-5 0,-2 1-86,2-4 0,-3 4 76,3 0 0,-4 0-10,4-4 0,-5 0 57,1 0 1,2 0 1,-2 0 0,0 0 14,-3 0 0,-1 0 13,0 0 0,-3 0 273,0 0-186,-1 0 0,5 0 6,-1 0 0,1-2-65,-1-1 1,0 1-62,1-2 1,-1 2-3,1-2 0,-1 3-12,0-3 1,1 3 4,-1 1 1,5-4-22,-1 0 0,1 0 32,-1 4 1,-1 0-5,5 0 0,-3 0 25,3 0 1,-1 0-19,1 0 0,2 4-10,-2 0 1,3 0 4,1-4 0,1 1-1,2 3 1,-2-3-44,3 3 1,-3-3-9,-1-1 0,1 0 36,3 0 0,-3-1 0,3-3 1,-7 2 36,-1-6 1,0 0-39,4-3 1,-4 3 108,0 1 0,-5-1-24,1-3 1,2-5 47,-2 1 1,0 0-33,-4 4 0,-4 3 15,-3 0 0,1 5-230,-2-5 139,1 5 0,-5-2-187,-3 5 0,-2 0 60,-6 0 1,1 2 104,0 1 1,-1 4-11,1 4 24,-6 1 0,5 4 0,-5 2 0</inkml:trace>
  <inkml:trace contextRef="#ctx0" brushRef="#br1" timeOffset="173">9091 17074 7705,'6'-7'327,"-2"-1"68,3 5 338,-6-7-161,9 4 66,-9-5-212,4 4-238,-10-3 1,-1 9-33,-6-3 1,1 3 24,0 1 0,-1 0-10,1 0 0,-1 3 0,1 1 0,-4 5-115,-1-1 1,0 2-13,1 1 0,2 1-86,-2-1 0,3 1 1,5-1 1,-3 0-43,2 1 0,3-1 16,1 1-56,3-1 0,1 1 72,0-1 0,4-3-75,-1-1 1,6-3-48,-1 4 1,2-6 33,2 2 1,-1-3-28,0-1 0,1 0 101,-1 0 1,1 0 2,-1 0 1,-1-1 17,-2-3 9,2 3 28,-4-9 242,1 8-34,-2-8-201,-5 9 1,-2-4 154,-1 5 1,0 0-41,-4 0 0,-1 0-32,-4 0 0,1 0-25,0 0 1,0 5 3,4 3 1,-3-2-48,2 2 1,-2-1-88,-1 5 1,-1-2 104,1-3 1,1 4-14,2-4 1,-2 3-141,2 2 0,3-1 5,1 1 1,3-5-105,1 1 1,0-1 65,0 5 0,1-5 24,3 1 0,4-4 162,7 4 0,-2-6 199,2 2 0,1 1 94,0-1 1,4 0-125,-1-4 1,2 0 8,2 0 1,0 0 47,0 0 0,-4-2-122,0-2 1,-5 2-144,1-6 1,-2 6-196,-2-2 0,-4 1-234,-3 0 0,-4 1 435,-4-1 0,-8-4 0,-5 1 0</inkml:trace>
  <inkml:trace contextRef="#ctx0" brushRef="#br0" timeOffset="175">15313 13516 7757,'0'-11'131,"0"3"81,0 1 1,0 3-3,0-4 0,0 5 450,0-5-128,0 5 148,0-7-179,0 9-315,6-4 1,-4 5 37,6 0 1,-5 1-60,5 3 1,-2 2 2,2 6 1,1 4-112,-5 3 1,1 3 91,-1 1 0,-3 3-153,3 1 1,-3 3-55,-1-3 0,0 4 45,0-5 0,0 2-73,0-1 1,0-4 17,0-1 0,4 0-38,0-7 1,-1 4 37,-3-3 0,4-1-70,0-4 0,0 1-15,-4-1 0,1-3-9,3-1-872,-3 1 409,4-2-1169,-5-1 1794,0-5 0,-5 5 0,-1 2 0</inkml:trace>
  <inkml:trace contextRef="#ctx0" brushRef="#br0" timeOffset="176">15336 13756 7834,'0'-7'287,"0"-1"1,2 6-69,1-2 0,4-1-26,4 1 0,-3 0 99,-1 4 0,2 0 86,6 0 0,-1 0-294,5 0 1,-1 0 151,1 0 1,4 0-163,0 0 1,0 0 90,3 0 0,-1 0-73,-3 0 0,-3 0-108,0 0 1,-1-1-183,1-3 0,-2 3-82,-6-3 0,1-1-883,-1 1-785,-5 0 1948,-1 4 0,-10-5 0,-1-1 0</inkml:trace>
  <inkml:trace contextRef="#ctx0" brushRef="#br0" timeOffset="177">15325 13539 7878,'11'-10'201,"1"3"1,0-4 344,4 4 1,6-2-436,9 1 1,2-1 19,1 6 1,-1-2 227,-2 1 0,2 2-112,-3-1 0,2-2-232,-2 1 0,3 0 114,-2 4 0,-2 0 2,1 0 1,-6-4-187,-1 0 1,0 1 47,-4 3 1,-2 0 31,-2 0 17,-2 0 0,-2 0-4,0 0 1,-3 0 67,0 0 126,-6 0-133,3 0 0,-3 0 12,1 0 1,-1 1 12,1 3 0,-1 2-2,-2 5 1,0 6 37,0 2 1,3 2-53,1 2 0,0 1-1,-4 3 1,0-2 18,0 6 0,0-6-205,0 2 0,0 1-42,0-1 0,0-2-50,0-6 1,0 1 115,0-5 1,0 1-167,0-5 0,0 1 0,0-1-160,0 0-3,0-4 1,0-1-182,0-2-1073,0-3 317,0 4 1048,0-5 1,5-5-1,2-1 1</inkml:trace>
  <inkml:trace contextRef="#ctx0" brushRef="#br0" timeOffset="178">16273 13528 7814,'-1'-12'210,"-3"1"0,2-4 352,-1 0 1,1 3 99,2 5-245,0-1 101,0 2 1,0-1-89,0 3 0,2 3-66,1-3 1,0 7-95,5 1 0,-1 8-26,5 0 0,-1 7-141,0 0 1,1 2 70,-1 2 1,5 4-135,-1 0 0,0 3 104,-4-3 1,5 3-132,-1-3 1,1-1-148,0-3 1,-4 0-150,4 0 0,-3-1 139,3-3 1,-4-2-46,4-1 0,-8-4 127,0 4 16,0-4 1,3-2-144,1-2 1,-6-2 1,-2-2-401,2-3-389,-5 4-480,4-5 361,-5 0 336,-5 0 1,-1-5 759,-5-2 0,-1-3 0,1-2 0</inkml:trace>
  <inkml:trace contextRef="#ctx0" brushRef="#br0" timeOffset="179">16547 13494 7797,'0'-12'0,"0"1"0,0-4 676,0-1-327,5 1 0,0 4 7,3-1 1,-2 6 756,-2 2-280,-3 3-513,4 1 0,-5 1-94,0 3 0,0 9-28,0 9 1,-4 3-32,1 5 1,-6 0-1,1 5 1,-6 3-60,-1 0 0,-2 0-140,2-4 0,2-1-344,-2-2 1,-3 0 188,-1-4 0,3 0-196,1-4 1,2-1 163,2 1 1,3-5-110,0-3 0,6-2 13,-2-2 0,1-3-250,0 0 184,1-6 48,-3 8 333,5-9 0,0 5 0,0-6 0</inkml:trace>
  <inkml:trace contextRef="#ctx0" brushRef="#br0" timeOffset="180">17735 13574 7819,'0'-8'209,"0"0"108,0 1 1,1-5-109,3 1 0,-3 3 506,3 1-216,-3-1-81,-1-3 0,0 3 363,0 0-543,-5 6 0,-1-3-86,-6 5 1,5 0 25,-1 0 1,-3 1-129,-5 3 1,0 2 104,1 6 1,2 3-67,-2 0 0,2 4 17,2-4 1,-1 4-238,1-3 1,3 0-12,1-1 0,4-2-76,-1 2 0,3-2 60,1-2 1,0 1-200,0-1 357,0 1 0,15-6 0,4-1 0</inkml:trace>
  <inkml:trace contextRef="#ctx0" brushRef="#br0" timeOffset="181">17552 13779 7739,'-6'5'0,"-5"2"514,4 4 1,0 2 643,0 2 0,4-2-905,0 2 0,1-2-220,2-2 0,0 0-93,0 1 1,0-1 29,0 1 0,5-1 179,3 0-149,2-4 0,7 3 0,0-4 0</inkml:trace>
  <inkml:trace contextRef="#ctx0" brushRef="#br0" timeOffset="182">17575 13973 7751,'45'12'0</inkml:trace>
  <inkml:trace contextRef="#ctx0" brushRef="#br0" timeOffset="183">17803 13950 7741,'0'-6'0,"-10"-4"0,-3 4 0</inkml:trace>
  <inkml:trace contextRef="#ctx0" brushRef="#br0" timeOffset="184">17518 14008 8072,'6'0'1511,"4"0"-1059,-9 0-200,10 0 1,-9-2-30,6-2 1,-4 3 191,3-3 31,-4 3-446,7 1 0,-4 0 0,6 0 0</inkml:trace>
  <inkml:trace contextRef="#ctx0" brushRef="#br0" timeOffset="185">17666 13985 7763,'12'0'1589,"-1"0"1,0 0-821,1 0 1,-1 0-513,1 0 1,-1-4-195,0 0 0,2 0 44,2 4-27,-2-5 0,4 4 78,-6-3-91,0-2 1,-3 5 0,0-3 1,-6 1 41,2-1 26,-3 3-236,-1-4 212,0 0-500,0 4 264,0-4 0,-4 3-588,1-1-538,-1 1-673,4-3 1923,0 5 0,-5 0 0,-2 0 0</inkml:trace>
  <inkml:trace contextRef="#ctx0" brushRef="#br0" timeOffset="186">15450 14807 7830,'6'-11'0,"-5"-1"257,4 1 163,-5-1 43,0 1-144,0 0 0,0 3 518,0 0-250,0 6 139,0-3 153,0 5-699,5 0 1,-4 1 29,3 3 0,-3 3 86,-1 9 1,0-1-62,0 8 1,0-2-67,0 10 1,0-2-1,0 1 0,0 3-122,0-2 1,0 0-114,0 0 0,-3 1 85,-1-6 1,0 5-77,4-5 1,0 1 16,0-4 1,0 0-37,0 0 0,1-2 21,3-2 1,-1 3 38,4-3 1,-3-3-14,4 0 0,-1 0 6,5-1 1,-5 0 5,1-3 0,-1-4 18,5-1 0,1-3-62,2 4 1,-3-6 55,4 2 0,-2-3-205,1-1 1,-2 0-8,2 0 0,-3 0-134,0 0 0,-1 0 100,1 0 0,-1 0-114,1 0 1,-5 0-588,1 0 0,-6-1-135,2-3 248,-3 3 0,-4-6 60,-1 4 779,-5 1 0,3-8 0,-6 4 0</inkml:trace>
  <inkml:trace contextRef="#ctx0" brushRef="#br0" timeOffset="187">15393 15195 7827,'-5'-6'940,"4"-4"-510,-4 9 0,6-6-23,3 3 1,2 3-139,6-3 0,3 2 114,0-2 1,6 3-17,-2-3 1,2-1-23,2 1 1,4-1-163,-1 1 0,5 3 52,-5-3 1,2-1-199,-1 1 0,-3-1 115,3 1 0,-3 3-439,-1-3 1,-6 2 178,-1-2 1,-4 3-830,0-3 0,-1 3-11,1 1 0,-5-2-1649,1-2 1564,-6 3 1033,3-9 0,1 4 0,0-6 0</inkml:trace>
  <inkml:trace contextRef="#ctx0" brushRef="#br0" timeOffset="188">16261 15001 7827,'-6'0'1292,"-4"-5"-915,9 4 1,-4-6 273,5 4-442,0 1 0,1-3 26,3 5 1,-2 0-27,6 0 1,-1 0-1,5 0 1,-1 0 25,1 0 0,3-3-26,0-1 1,8 0-1,-4 4 1,5-1 25,-5-3 1,-1 3-680,1-3 0,-4 1-758,4-1 1,-5 3 1201,1-3 0,-2 3 0,-2 1 0,1-1 404,-1-3-282,1 3-1135,-1-4-770,-5 5 1168,0 5 1,-8 0 614,-2 2 0,-12 4 0,-8-5 0</inkml:trace>
  <inkml:trace contextRef="#ctx0" brushRef="#br0" timeOffset="189">16250 15150 7827,'0'6'0,"0"-1"0,5-5 1191,3 0-490,7 0-360,-2 0 0,11 0 459,-5 0-357,5 0-52,-6 0 774,9 0-479,-2-5-442,8 4 719,-9-4-325,9 0-240,-4-2-172,5 1 1,0-3-42,1 5 0,-5-3 182,1 3-1002,-6 0 422,-2-1-1799,-2 4 976,-8-4 401,-2 5-2412,-5 0 3098,-22 0 0,7 0 1,-12 0-1</inkml:trace>
  <inkml:trace contextRef="#ctx0" brushRef="#br0" timeOffset="190">17746 14624 7478,'5'-6'-784,"-4"-4"798,3 2 0,-3 2 426,-1-2 0,2 2-140,2-2 1,-3-2-128,3 3 0,-3 0 666,-1 0-292,0 4-247,0-7 0,0 7-65,0-4 1,-1 4-3,-3-1 0,1 2-80,-4-2 1,-1 3 25,-3-3 1,-2 3-141,-2 1 1,-3 5 37,-5 2 1,0 0-9,0 0 1,1 1 63,-1 3 0,4 1-154,0-1 0,5 1 131,-1-1 0,2 0-184,1 1 1,1-1 39,0 1 0,4 3-81,3 0 1,3 0-107,1-3 195,0-1 1,1 1-41,3-1 1,-1 1 44,4-1 1,0-3-127,0-1 0,3-3 113,-2 4 1,-2-6 2,2 2 0,-4 1 2,3-1 1,1 0-13,3-4-23,1 0 19,-6 0 2,4 0 52,-8 0-32,3 0 0,-7 1 127,-1 3 1,0-2-62,-4 6 0,-1-4 11,-4 3 0,1 1-14,0 3 1,-1 5-19,1-1 0,3 1-21,1-1 0,0-2 22,0 2 0,-2-1-27,5 2 1,0-4-61,4 3 21,0-2 0,0-1 11,0-1 0,1-3-13,3-1 0,-1-3 37,4 4 0,1-6 4,3 2 0,1-3 98,-1-1 0,4 0-63,1 0 0,3 0-3,-4 0 1,5 0-51,-1 0 0,3-1-76,1-3 1,-4 3-141,0-3 0,-5-1-369,1 1 1,-2-3-649,-2 3-606,-5-5 1861,-1 3 0,1-6 0,0 1 0</inkml:trace>
  <inkml:trace contextRef="#ctx0" brushRef="#br0" timeOffset="191">17963 14716 7750,'0'-12'228,"0"5"-153,0-1 1160,0 0-339,5-3-282,1 5-236,6 1 0,-2 10-45,-2 2 0,1 5-174,-6 3 0,5 3 42,-4 5 1,3 3-206,-3 1 1,4 3 66,-4-3 1,3 0-203,-3-5 1,4 1 81,-5 0 1,5-5-90,-4-3 0,4-2-23,-5-2 1,2-1-81,-1-2 262,-3-3-71,5-5 232,-6 0 1,1-5-47,3-3 0,-3-3-91,3-4 0,-3-3-18,-1-5 1,0-1-12,0-3 1,0-2 28,0-5 0,4-4 9,0 0 1,1-5-106,-2 1 1,-1 1 72,2-1 0,2 2-42,1-2 0,5 2 15,3 6 1,-2 5 2,2 2 1,-2 7 8,-2 1 1,4 9-5,1-2 0,0 5 42,-1-1 1,2 2-27,2 2 1,2 3-3,-2-3 1,7 3 1,1 1 1,3 1-10,-3 3 1,1-2 45,-2 6 0,-2-6 2,3 2 1,-4 1 3,-4-1 1,1 0 84,-5-4 0,4 1-75,-3 3 1,-1-3 28,-4 3-120,1-3 136,-1-1-981,-5 0-107,0 0-501,-6 0 894,-6 0 0,-1 2-210,-8 1 0,1 0 196,-5 5 0,5-1 600,-2 5 0,4-1 0,0 0 0,-4 1 0,-2-1 0</inkml:trace>
  <inkml:trace contextRef="#ctx0" brushRef="#br0" timeOffset="192">18363 14601 7775,'-1'11'1,"-3"-4"0,2 0 333,-1-4-165,1-1 0,4 7-13,1-6 1,-1 2 224,2-1 0,-2-1 162,2 4-222,-3 1 0,5 3-65,-2 1 0,-2-1 19,1 1 1,-1-1-82,-2 1 0,1-1-68,3 0 0,-3 1 50,3-1 0,-3 1-96,-1-1 1,0 0-57,0 1 0,4-5 10,0 1 1,-1-4-150,-3 4 96,0-6 0,0 4-78,0-2 233,0-3-60,0 5 0,0-8-3,0-2 0,2 2 27,2-6 0,-3 1-98,3-5 1,1-3 66,-1 0 0,4-5-89,0 0 1,2 3 83,2-2 1,-1 1-153,0-1 1,1-1 29,-1 4 1,1 1 29,-1 4 0,1 1-30,-1 2 36,0-2 0,1 9 52,-1-3 0,-3 2-41,-1 2 0,-3 6 74,4 1 1,-4 8-61,3 4 1,-4-1 63,1 1 1,-2 4-54,2 4 1,-3-1 3,3-3 0,-3 0-16,-1 0 0,0-2-8,0-2 1,0-1-20,0-3 0,4-6 40,0 3-250,0-3 1,-4-2-97,0 1-1419,5-6 749,-4 4 1001,4-6 0,-10-6 0,-1 0 0</inkml:trace>
  <inkml:trace contextRef="#ctx0" brushRef="#br0" timeOffset="193">17403 15252 7834,'7'-5'0,"-2"4"124,-5-4 1,1 1 310,3 0 0,-3 1-57,4 3 0,-3 0 270,1 0 49,-1-5-277,3 3-246,0-3 1,-3 4 48,6-3 0,0 3-51,3-3 1,0 3 43,1 1 0,1 0-1,2 0 1,2-4-44,6 0 0,1 0-81,3 4 0,6-3-68,5-1 1,5 0 36,-1 4 1,3-4-55,0 0 0,1 0 70,0 4 1,-1-3-237,1-1 0,1-1 215,2 1 1,-2 3-118,3-3 1,-4 1 92,-5 0 0,3 1-14,-6-1 0,-4 0-2,-4-1 1,0 3 26,0-3 1,-1 3-19,-2 1 1,-3-4 16,3 0 0,-5 0 8,-2 4 0,0 0-16,-5 0 0,0 0 363,-3 0-693,-1 0-540,-5 0-257,0 0 1,-8 0 488,-2 0 1,-7 0-1754,-8 0 2358,-3 0 0,0 5 0,-1 2 0</inkml:trace>
  <inkml:trace contextRef="#ctx0" brushRef="#br0" timeOffset="194">17895 15572 7779,'0'-6'-466,"0"-4"295,0 3 214,0 1 1,1-3 526,3 5-402,-3 1 1,4 1 222,-5-2 234,0 3-216,0-4 252,0 5-340,-5 0 0,-1 0-79,-6 0 1,5 5-21,-1 3 0,-1-1-25,-6 5 0,2-3-54,-2 6 1,2-1-104,2 1 1,-1-2-35,1 2 1,1 2 85,2-2 0,3 0-263,5-4 1,0 5 83,0-1 0,0 0-119,0-3 0,5-1 39,3 0 0,2 1-15,1-1 1,2-3 121,2-1 0,-2 0-5,2 0 1,-2 0 152,-2-3 1,2-3-75,2 3 0,-2-3 127,2-1 0,2-4-38,-2 0 0,0-5-29,-4 2 0,1 0-61,-1 0 1,-3-1 4,0-3 1,-6-4-67,2-1 1,1 0 75,-1 1 0,0-2-163,-4-2 1,-4-1 82,0 5 1,-5-4-66,1 3 1,-2 1 66,-1 4 1,-2 3-15,-2 0 0,2 5 66,-2-5 0,-1 5 5,0 0 1,5 1 89,3 2 311,1 0-193,0 0 0,2-1-118,5-3 0,2 3 40,1-3 1,1 3-48,8 1 1,-4 0 117,8 0 1,1-1-86,2-3 1,-1 3-4,1-3 1,0 1 54,4-1 1,0 3 109,0-3 1,1 3 27,3 1 0,-3-1-103,2-3 1,-2 3 71,-1-3 0,0 3-89,0 1 1,-5-4 146,-3 0 1,-2 0 117,-2 4-319,1 0-351,-1 0 237,-5 0-1159,-1 0-411,-5 0 1,-5 0 806,-2 0 0,-9 0 738,-3 0 0,-7-5 0,-3-1 0</inkml:trace>
  <inkml:trace contextRef="#ctx0" brushRef="#br0" timeOffset="195">15656 16349 7734,'-6'0'132,"-3"-1"262,5-3-75,0 3 10,4-10 434,0 10-259,0-4 77,0 5-355,0 5 1,1 1 19,3 6 0,-2-1-97,1 1 0,-1 3 25,-2 0 0,-2 4-31,-1-4 0,1 6-123,-2-2 1,-1 1 21,2-1 0,-1 1-50,4-4 0,-4 3-23,0-4 1,0 4 95,4-4 0,0 0-147,0-3 0,2-2-68,1-2 1,0 2-393,5-3-132,-6-2 136,8 6 1,-7-10-945,4 3 1482,-4-3 0,12-1 0,-2 0 0</inkml:trace>
  <inkml:trace contextRef="#ctx0" brushRef="#br0" timeOffset="196">15405 16886 7852,'0'6'1073,"0"-1"-597,0-5-163,5 5 0,-1-4 21,7 3 1,-6-3-98,7-1 0,0 4 81,4 0 0,3 0-70,-4-4 0,1 0 2,-1 0 0,3 0-34,5 0 1,0 0-1,0 0 1,9 0 1,2 0 1,3 0 12,-3 0 0,0 0-107,0 0 0,-1 0 76,-2 0 1,-7 0-232,-5 0 1,-5 0 71,1 0 0,-2 0-797,-2 0-342,1 0-799,-6 0 1897,-1 0 0,-5 0 0,0 0 0</inkml:trace>
  <inkml:trace contextRef="#ctx0" brushRef="#br0" timeOffset="197">15530 17148 11491,'0'12'844,"0"-1"-571,0 1 1,0 4-55,0 3 0,0 3-41,0 1 1,-3-1 36,-1 1 0,-1 0-162,1 0 1,3 4 26,-3-1 1,-1 1-119,1-4 0,-4 0-18,5-1 1,-1 1-84,4 0 1,-2 0-76,-1 0 1,1-4 84,-1 0 1,1-4 24,2 4 1,2-5 50,1 1 0,2-6-86,3-1 0,2-2 45,-2 2 0,3 1-1,4-6 0,-2 1-65,2-4 1,-2 0-187,-1 0 1,-1 0 345,0 0 0,1 5 0,-1 2 0</inkml:trace>
  <inkml:trace contextRef="#ctx0" brushRef="#br0" timeOffset="198">15428 17525 8640,'5'-6'992,"1"-3"-790,5 5 0,1 0 32,-1 4 0,5-3-51,-1-1 0,4 0-26,-4 4 1,5 0-65,-1 0 1,-1 0-155,1 0 0,-4 0-468,4 0 0,-5 0 313,2 0 0,-4-4-603,0 0 0,-5 1 36,1 3 783,0 0 0,3-6 0,0 0 0</inkml:trace>
  <inkml:trace contextRef="#ctx0" brushRef="#br0" timeOffset="199">15873 17217 7751,'5'-12'0,"-4"1"284,3 0 0,3 3-6,0 0 1,0 1 32,0-5 1,1 5-55,3-1 0,1 6 73,-1-2 0,0 1-81,1-1 1,-1 3 388,1-3-533,-1 3 59,1 1 1,-2 1-217,-3 3 0,-2-1 84,-5 4 1,0 1-178,0 3 1,-1 1 23,-3-1 1,-2 4-55,-5 1 0,-1 3 94,1-4 0,-1 0 40,1-3 1,3 1-45,1-1 0,4 2 45,-1-7-8,3 4 1,1-4 32,0 1 0,1-4 16,3 3 0,-1-4-57,4 1 0,1 1-78,3-2 1,2 1 39,2-4 1,-1 0-10,5 0 0,-4 0-313,4 0 1,-3 0 118,3 0 1,-4 0 296,4 0 0,0-5 0,4-1 0</inkml:trace>
  <inkml:trace contextRef="#ctx0" brushRef="#br0" timeOffset="200">16707 16886 7827,'1'-11'90,"3"4"1,2 2-140,6 5 1,-1-4 320,0 0 1,1-1 9,-1 1 0,1 3 163,-1-3 1,1 3-133,-1 1 1,4 0-27,0 0 0,7-1-173,1-3 1,-5 3 10,1-3 0,-2 3-162,-1 1 1,0 0 78,-1 0 0,-2-4-149,2 0 1,-2 0 14,-2 4 0,1 0-569,-1 0 0,-3-4-594,-1 0 1255,-4 1 0,7-2 0,-3-2 0</inkml:trace>
  <inkml:trace contextRef="#ctx0" brushRef="#br0" timeOffset="201">16707 17023 7748,'0'6'329,"1"-1"164,3-5 0,2 0-180,6 0 0,0 0 44,4 0 0,-3 0 102,7 0 1,-3 0-99,2 0 0,4-1-20,0-3 1,-4 3-107,4-3 1,-3-1-47,3 1 0,0-1-28,0 1 0,-2 2-68,-2-6 0,3 5-27,-3 0 0,-3 1-387,0 2-1422,-4-5 971,0 4 772,-6-4 0,-1 5 0,-5 0 0</inkml:trace>
  <inkml:trace contextRef="#ctx0" brushRef="#br0" timeOffset="202">17917 16452 7723,'17'-12'-393,"-6"1"0,-3 3 209,-4 1 1,-2 3 15,6-4 1,-6 4 209,2-3 16,-3 4 31,-1-7 0,0 7 384,0-4-318,0 4 1,0-3 345,0 2 84,0 3-402,0-4 0,-1 5 458,-3 0-45,3 0-356,-9 0 0,5 1 256,-3 3-167,-2 2 1,5 6-131,-3-1 0,-2 4 12,3 1 1,-2 3-468,1-4 0,-2 5 179,2-1 0,2 3-12,-2 1 0,6-2 7,-2-2 1,-1 3-11,1-3 0,0-3 82,4 0 0,2-8-2,2 0 0,6-5-46,5 0 1,0-1 74,-3-2 1,-5 0-163,1 0 1,-1 0 78,5 0 0,-1-4-59,1 0 0,2-5 1,-3 2 1,3-7 29,-6-2 1,0-3 10,0 4 0,1-4-8,-5 4 0,0-9-78,-4 1 1,0 1 82,0 3 0,0 4 87,0-4 0,0 5-30,0-1 0,-4 2 94,0 2 0,-2 3-64,-2 0 1,5 5 115,-4-5 1,-3 4-7,2-3 1,-1 4 329,5-1 50,-2 3-332,0 1 0,1-1 254,5-3-178,0 3-143,0-4 0,5 5 63,2 0-98,-2 0 1,6 0 34,-4 0 1,8 0-19,4 0 1,-1 0 74,1 0 1,2 0-68,5 0 0,1 0 54,7 0 0,-7 0-34,3 0 1,-1 0-147,-2 0 0,-4-4-138,-4 0-266,-5 0 332,7 4 116,-13 0 0,2 0 0,-10 0 0</inkml:trace>
  <inkml:trace contextRef="#ctx0" brushRef="#br0" timeOffset="203">18374 16303 7723,'-7'0'-634,"-1"0"1,4-1 633,-3-3 0,-1-2 0,-3-6 0</inkml:trace>
  <inkml:trace contextRef="#ctx0" brushRef="#br0" timeOffset="204">18454 16120 7723,'4'6'360,"0"-6"0,3-2-10,-3-5 0,4 3-177,-4-4 0,10 1 25,1-5 1,-4 5 210,1-1 1,-3 2-132,2-2 0,0 3 154,1 5-41,-1-5-50,1 4-261,-1-5 0,-1 8 144,-2 2 0,-3-2-276,-5 6 0,0-4 58,0 3 0,0 1-59,0 3 0,-1 1-101,-3-1 1,-1 0-67,-3 1 1,-5 1 95,6 2 1,-2-5-235,5 5 274,-2-5 1,-1 7 9,4-6 1,-2-3 176,1-1-181,0-4 162,9 7 0,1-9 27,6 3 1,3-3 76,0-1 1,6 0-76,-2 0 0,2 0-26,2 0 0,0 0-148,0 0 0,-2 0 83,-2 0 0,-2 0-514,-6 0 0,1 4 55,-1 0 437,-5 0 0,5 1 0,-5 1 0</inkml:trace>
  <inkml:trace contextRef="#ctx0" brushRef="#br0" timeOffset="205">18854 16292 7723,'-10'11'0,"-3"1"0</inkml:trace>
  <inkml:trace contextRef="#ctx0" brushRef="#br0" timeOffset="206">17575 16863 8794,'11'0'977,"1"0"0,-1 0-670,0 0 1,2-1-30,2-3 0,3 2-89,5-1 1,1 1 0,3 2 0,-3 0 64,2 0 0,2 0-56,-1 0 1,7-1 110,-3-3 0,6 3-86,-3-3 0,3 3-121,8 1 1,4-1 14,8-3 0,1 3-334,3-3 0,-5 1 267,5-1 0,-3 3-312,-24-1 0,1 0 1,0 1-1,1 0 243,3-1 1,2 0-1,-1 1 1,0-1 46,0-1 1,-1-1-1,1 2 1,-1 0-96,-1-2 1,0 0 0,1 3 0,0 0-11,-3-1 1,0 0-1,0 1 1,-1 0-196,-2-1 0,-1 0 1,26 0 245,-5-1 1,-8 1 34,1 2 1,-8 0 39,0 0 0,-8 2 116,-3 1 0,-3-1 276,-1 2 0,-5-2-115,-3 2 525,-8-3-767,-2 4 0,-6-5-1057,-3 0 973,-7 0 0,-7 0 0,-5 0 0</inkml:trace>
  <inkml:trace contextRef="#ctx0" brushRef="#br0" timeOffset="207">18123 17217 7679,'0'-7'468,"-5"-3"-170,4 4 200,-4 0 151,5-5-276,-6 10-162,0-4 1,-5 5-100,-1 0 0,1 0 86,-1 0 1,1 0-56,0 0 1,-5 1 7,1 3 0,0 1-77,3 3 0,2 2 69,3-2 1,-3-2-126,2 2 1,2-1 78,-2 5 1,5-5-69,0 1 0,0 0-92,-1 3 0,3-3 106,-3-1-232,-2 1 137,5 3 0,-4-3-63,5-1 1,1-4 52,3 1 17,2-3 0,5-1 55,1 0-5,-1 0-25,1 0 1,-5 0 2,1 0-59,-6 0 62,3 0 38,-5 0 36,-5 5 42,-1 1 1,-7 6-58,-2-1 0,2 2 98,-2 2 1,-1-2-95,1 2 0,-5 2 2,5-2 1,0 1 3,4 0 0,-1-4 2,1 4 0,-1 0-102,1-1 0,5 0 31,2-3 1,2-1-146,2 1 1,0-5 111,0 1 1,6-2-18,1 2 1,7 1 109,1-5 0,6 3-67,-2-3 0,1 0 63,-1-4 0,3 0-61,-3 0 1,2 0 185,2 0 1,-4 0-191,0 0 0,-1-1-195,1-3 0,-3-1-154,-4-3 0,-1-2-447,1 2 0,-2 2-959,-3-2 1778,-1 1 0,-1-5 0,1 1 0</inkml:trace>
  <inkml:trace contextRef="#ctx0" brushRef="#br0" timeOffset="208">18237 17125 7736,'7'-7'124,"-4"-1"1,0-1 261,1-6 1,2 2-214,5-2 0,-3 5-164,0-1 0,-1 2 337,5-6 1,-1 2-21,1 1 1,-2 5-30,-3-1 1,3 4-98,-2-3 0,-2 4 83,2-1 76,0-2-192,3 5 1,0-4-13,1 5 1,-4 4-105,-1-1 0,-3 6-205,4-1 1,-6-2 131,2 2 0,-3 1-104,-1 6 1,0-2 14,0 2 1,-1 1-43,-3 0 1,-2 0 53,-6-1 1,1-1 33,-1 5 1,1-5-3,0 1 1,-1-2 13,1-1 1,3-5 78,1 1 0,3-2-96,-4 2 21,6 2 1,-3-8 10,5 6 3,0-5 28,0 2 1,5-5 0,2 0 0,7 0 25,1 0 0,2 0 85,-2 0 0,-1 0-156,5 0 1,-5 0 60,1 0 0,-1 0-345,2 0 1,-8 0-599,4 0-678,-3 0 1612,-3 0 0,4 0 0,-3 0 0</inkml:trace>
  <inkml:trace contextRef="#ctx0" brushRef="#br0" timeOffset="209">18740 17365 9067,'11'0'0</inkml:trace>
  <inkml:trace contextRef="#ctx0" brushRef="#br0" timeOffset="210">18751 17365 12220,'6'8'-215,"-2"0"-580,-2-6 182,-2 8 0,0-7 159,0 4 454,0-4 0,-6 7 0,0-4 0</inkml:trace>
  <inkml:trace contextRef="#ctx0" brushRef="#br0" timeOffset="211">18980 17285 7689,'-7'-1'-527,"3"-3"1735,3 3-336,1-4-123,0 0-490,0 4 1,0-3 85,0 8 1,0-2-232,0 6 1,1 1 62,3 6 0,-3-1-161,3 5 1,-1 0 48,1 4 1,-3 0 66,3-1 1,-3 1-54,-1 0 0,0-4-82,0 0 0,4-5 2,0 1 1,-1-2 40,-3-2 0,0-3 165,0 0-109,5-6 0,-3 5-178,2-4 46,-3-1-184,-1 3 211,0-5-94,0-5 0,0-2 103,0-4 0,1-1-48,3 1 1,-3 0-38,3-1 0,1-3-28,-1 0 1,5-6 2,-2 2 0,3 2-21,2-2 0,1 0 10,2-4 0,-1 1-270,5 3 0,-5 3 800,1 4 0,-1 2-409,1 2 0,-2 0 0,2 4 0,-6 0 0,-1 4 0,-1 0 0,5 0 504,-1 0-243,-5 0-133,5 0 0,-9 5 37,6 3 0,-6 2-70,2 1 1,1 4 132,-1 1 0,4 4-112,-5-1 0,1 1 12,-4-1 1,0 3-85,0-3 1,1 3-1,3 0 1,-3-3-102,3 0 0,-1-5 123,1 2 1,-3-4-32,3 0 0,1-5-31,-1 1 0,4-6-100,0 2 0,-2-2-161,2-2 1,-4 0 256,3 0 0,1 0 0,4 0 0</inkml:trace>
  <inkml:trace contextRef="#ctx0" brushRef="#br0" timeOffset="212">19414 17617 7699,'6'-22'0,"-1"-2"0</inkml:trace>
  <inkml:trace contextRef="#ctx0" brushRef="#br0" timeOffset="214">20304 16851 7948,'-6'-5'1213,"1"4"-581,5-9-100,0 9-87,0-10-209,0 10 0,4-5 286,0 2-340,4 3 1,-1-4-1,4 5 1,1 0-15,-1 0 1,0 0-26,1 0 1,3 0-56,0 0 1,6 0 66,-2 0 1,2 0-82,2 0 1,6 0 2,6 0 0,0 0-77,7 0 0,1 0 27,7 0 0,0-4-242,4 0 0,5 0 260,-2 4 0,8 0 38,0 0 0,-2-4-133,-30 3 1,-1-1-1,31-2 62,2 4 0,-32-2 0,0 0 62,28-2 1,-26 2 0,0 0-33,-1 2 1,0 0 0,2 0-1,1 0 7,-1 0 0,0 0 0,-3 0 0,0 0-49,1 0 0,1 0 0,-2 0 0,1 0-3,2 0 0,0 0 1,-1 0-1,-1 0-19,0 0 0,0 0 0,0 0 0,-1 0 39,28 0 0,0 0-109,-4 0 0,-1 0 71,-3 0 0,-2 0-44,-5 0 0,-9 0 78,-3 0 0,-9 0 1,-2 0 0,-5 0 185,-7 0 97,-4 0 0,-2-1 16,-5-3-98,0 3 1,-4-9-452,0 2 1,-3 2 0,3-2 1,-5 5-639,1-5 529,-2 5 1,-1-5-83,-1 4 1,-3-1 97,0 1 0,0 3 26,3-3 1,1 2 235,-1 2 0,1 0-86,0 0 0,-1-3 148,1-1 1,-1 0-45,1 4 0,-1-4 126,1 0 0,3-1 111,1 2 0,3 1 77,-4-2 0,5-1 59,-5 2 30,5-6 161,-2 7-170,5-3-249,0 0 30,5 4 1,6-3-166,4 8 0,5-3 41,-1 3 0,1 1 24,-1-1 1,6 5 1,-6-2 0,3 0-7,-6 0 0,-1 0 39,-4 0 1,-4 4-20,-4-4 0,-1 3-108,-2 2 0,-7 3 112,-4 0 1,-11 4-956,-8-4 1,-4 1 909,-4-5 0,-3 1 0,-5-1 0</inkml:trace>
  <inkml:trace contextRef="#ctx0" brushRef="#br0" timeOffset="215">20567 16235 7725,'-6'0'668,"1"-2"-49,5-1-492,0 1 1,1-3 271,3 5 229,-3 0-292,4 0 0,-1 1 43,0 3 0,3 3-130,-3 4 0,4 0-12,-5 1 1,5 3-112,-4 0 0,0 4-112,-4-3 0,0-1-74,0-4 1,0 1 5,0-1 0,0 1-114,0-1 1,0-3 25,0-1 65,0-4-41,0 2 73,5-5 1,1-1-49,6-3 1,-1-1 51,0-3 0,1-6-102,-1 3 1,1-3 70,-1 2 0,0-3-49,1 0 1,-4 0 65,-1 3 0,-1 1-64,2-1 106,2 1 1,-7 1 15,4 2 1,-3 3 236,4 5-160,-6 0 1,5 0 17,-3 0 1,-3 5-78,3 3 0,-2 2 146,2 1 1,-3 5-64,3-1 0,-3 4-49,-1-4 0,0 4-21,0-4 1,4 4-8,0-3 1,1-1-572,-1-4 248,-3 1-1635,9-1 1931,-9-5 0,10 5 0,-5-5 0</inkml:trace>
  <inkml:trace contextRef="#ctx0" brushRef="#br0" timeOffset="216">20978 16395 7724,'0'-12'98,"0"4"934,0 1-296,0 4-468,5-2 0,2 1 152,4 1-226,0-1 1,5 4-64,-1 0 0,1 0 67,0 0 1,-2 1-197,5 3 1,0-3 91,3 3 0,-2-3-153,-1-1 1,-4 0-73,4 0 1,-5 0-88,1 0 0,-2 0-119,-2 0-139,1 0 261,-1 0 0,-3 0-176,-1 0 103,-4-5 0,2 3-213,-5-6-51,0 0 260,0-3 260,0 0 1,0-1-52,0 1 1,-1 3 254,-3 1 77,2-1 0,-3-4-2,5 1 19,0 5-127,0-4 1,0 7 557,0-5-45,0 6 25,0-3 55,0 5 0,5 4-572,3-1 0,2 2-139,2-1 1,-1-1 86,0 4 1,1-3-232,-1 4 1,5-4 28,-1 3 0,0-3-27,-4 4 1,5-6 53,-1 2 0,-4 1 46,-3-1 0,-2 1-194,2-1 178,-3-3 0,-1 5-178,0-2 204,-1-2 1,-8 6-7,-2-4 0,-1 4 25,-3-4 1,1 5 4,-10-2 0,1 3-2,-3 2 1,-1-1 22,0 1 0,5-5 10,3 1 1,2-1-28,2 5 0,1-5-441,2 1 0,2-5-252,2 0-87,3-1-163,-4-2 926,5 0 0,0-5 0,0-2 0</inkml:trace>
  <inkml:trace contextRef="#ctx0" brushRef="#br0" timeOffset="217">21526 16383 7452,'0'-8'-711,"0"1"784,0-1 1,0 1 294,0-1-153,0 6 653,5-9-197,-3 10 38,3-4-406,-5 5 1,5 0-55,2 0 1,0 4-121,0 0 1,1 1-87,3-1 1,2-2 79,2 6 1,-2-5-112,2 5 0,2-4-93,-2 3 1,4 0 21,-4 0 0,4 4 30,-3-4 0,3 0 53,-4 0 0,4-3-7,-4 4 0,5-6-7,-1 2 1,-1-3 8,1-1 1,-1 0 7,1 0 1,3 0-7,-3 0 0,-3-4-63,-1 1 0,-2-6 64,-2 1 0,0 2-56,-4-2 0,-2 1 42,-5-5 1,0 1-7,0-1 1,-1 5 35,-3-1 0,2 0 14,-6-3 0,4 3-16,-3 1 0,3 4 1,-4-1 0,4-1 19,-3 2 0,-1-1-25,-3 4 0,-1 5-39,1 2 0,-6 4 34,-2 0 1,-2 4-55,-2 0 1,-1 2-47,-3-2 0,3-2-156,-3 2 0,3-2 70,2-2 0,-1-4-136,0-4 0,0-1 135,0-2 1,4 0 42,0 0 1,4 0 150,-4 0 0,5-2 6,-1-1 0,2 1 145,2-2 0,3-1 0,0 2 216,6-1-399,-3 4 1,6-1-235,3-3 1,2 2-116,6-1 0,0 1 348,3 2 0,8-5 0,6-1 0</inkml:trace>
  <inkml:trace contextRef="#ctx0" brushRef="#br0" timeOffset="218">23502 16577 7757,'-1'-7'253,"-3"-1"-10,3 5 1,-4-3 243,5 2-92,0 3 0,-2-4 266,-1 5-325,-4-5 0,-8 4-93,0-3 0,0 4 71,3 4 0,1-2-133,-1 6 0,0-1-13,-4 5 0,4 3-25,-3 0 0,2 6-108,1-2 1,-3 6-9,0 2 1,4 1 81,3-2 1,4 0-148,-3 4 0,4-5-34,-1 2 1,4-3-18,4-1 0,2 0 68,6 0 1,3-4-75,0 0 0,7-5 49,1 1 1,1-7-124,6-5 0,1 2 16,3-1 0,1-1 74,4-7 1,-4 1 26,3-4 1,-2-2 72,-2-6 0,-5 1 115,-2-5 1,-3-2-10,-1-5 1,-6-1 152,-1-7 1,-5 2-155,-3-6 1,-3-1-62,-5 1 0,-5 0-44,-3 3 1,-8 2 89,-7 3 0,-5 7-148,-6 8 0,-10 3-115,-1 5 0,-7 4-415,2 11 1,5 6 566,3 12 0,-4 1 0,-1 7 0,6 6 0,7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09:17.13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1804 10621 8029,'-6'-5'456,"1"4"101,5-4-28,0 5-239,5 5 1,-2 1 0,4 6 0,-3 1-141,4 2 1,-2 1 92,2 3 1,2 3-189,-3-3 1,0 6 50,0 2 0,-3 0-147,4-5 1,-4 1 3,3 0 1,-3 0 5,4 0 0,-6-4-21,2 0 1,-3-5-8,-1 1 1,2 2 13,1-2 1,-1-4 67,1-3 1,-1-1-94,-2 5 0,0-5 86,0 1 1,0-4-332,0 3 0,0-3-290,0 4 338,0-6 0,0 5-545,0-3 812,0-3 0,0 9 0,0-4 0</inkml:trace>
  <inkml:trace contextRef="#ctx0" brushRef="#br0" timeOffset="1">1839 10964 8023,'-5'-11'155,"3"3"188,-1 0 110,1 1-198,2 0 0,0 1 88,0 2 190,0 3 67,5-4-240,2 0 0,8 4 65,0-3 1,6-1-4,-2 1 106,2 0-357,2 4 1,4-4 9,-1 0-91,6 1 1,-7 3 124,6 0 0,-2-4-114,1 0 0,0 0-256,-4 4 1,-2 0 137,3 0 0,-7-4-530,-1 1 1,-5-2 288,2 1 1,-4 2-1473,0-1 898,-1 1 1,-1 1-935,-2-3 1766,-3 3 0,-10-4 0,-1 5 0</inkml:trace>
  <inkml:trace contextRef="#ctx0" brushRef="#br0" timeOffset="2">1816 10701 8136,'0'-11'0,"0"0"0,5-1 525,3 1 1,7-1 48,4 1 1,6-1 27,2 1 1,5 0-13,-2-1 0,-1 5-201,2-1 0,-1 4-385,4-4 0,1 6 125,-1-2 0,-4 3-300,1 1 0,-6 0 205,2 0 1,-4 0-1177,-4 0 0,1 4 154,-5-1 988,1 6 0,0-2 0,2 4 0</inkml:trace>
  <inkml:trace contextRef="#ctx0" brushRef="#br0" timeOffset="3">2695 10690 9198,'0'-6'1580,"0"1"-497,0 5-753,-5 0 1,3 2-1,-6 6 1,4 1-61,-3 10 1,-1 1-160,-3 7 0,0-2 97,4 5 0,-3 1-263,2 3 0,3-3 113,1-1 0,3-5-90,1 2 0,5-3-108,3-1 0,2-5-140,1-3 0,6-2 50,2-2 0,2-3 135,2-1 1,0-4 63,0 1 0,3-3-14,1-1 1,4-5 30,-5-3 1,2-2-12,-1-1 1,-3-2 22,3-2 1,-3 1 23,-1-5 0,-2 0-6,-2-4 0,-2-5-20,-6-3 0,0-1-22,1-3 1,-6 0-46,-2-3 0,-4 3 35,-4 1 1,-7 0 154,-8 3 0,-8 9-119,-3 3 0,-5 6 0,-3 5 0,-1 4 0,-3 8 0,-1 4 739,5 7 1,1 2-1470,7 2 1,3 6 190,8-2 0,4 7 539,7 1 0,-2 2 0,4 1 0</inkml:trace>
  <inkml:trace contextRef="#ctx0" brushRef="#br0" timeOffset="4">3323 10576 8170,'-5'-7'454,"4"-3"0,-5 9 660,2-3-583,3 3 1,-4 2-150,5 3 0,1 4 128,3 7 0,-2 4-125,6 7 0,-4 5-111,3 7 1,0-2-129,0 2 1,-2 1-186,-5-1 0,4-1 54,0-7 0,0 2-237,-4-5 0,0-1-241,0-3 1,1-4 261,3 0 0,-3-5-545,3 1 1,-2-3 348,2-5 1,-2 0-869,1-3-125,-1-3 629,3 4 0,-4-6 761,3-3 0,-3-8 0,-1-5 0</inkml:trace>
  <inkml:trace contextRef="#ctx0" brushRef="#br0" timeOffset="5">3312 10724 8163,'0'-18'0,"0"1"228,0 1 1,1 4 29,3-3 1,2 2 127,6 1 1,3 5-101,0-1 0,6 1 132,-2-5 0,2 6-107,2 2 1,4-1-124,-1 1 0,5 0 8,-4 4 0,-1 0-125,-3 0 1,-1 5 18,-3 3 1,-4 2-34,-8 2 1,-1 4-193,-6 3 1,-2 4 97,-2 4 1,-3-2-216,-8 5 0,-3 0 136,-5 0 1,-1 3-200,-3-2 1,3-2 40,-3 1 1,5-8 148,3 1 0,-2-3 133,6 3 1,0-6-110,3-1 0,6-4 241,2 0 0,3-1-71,1 1 1,0-5 196,0 1 1,5-4 38,3 3 0,3-4 129,4 1 1,3-3-103,5-1 1,0 0-18,0 0 0,3 0 106,1 0 1,3-1-33,-3-3 1,0 3-564,-4-3 1,-4-1 167,0 1 0,-4 0-1242,4 4 1,-5 0 169,1 0 1078,-2 0 0,3 5 0,2 2 0</inkml:trace>
  <inkml:trace contextRef="#ctx0" brushRef="#br0" timeOffset="6">4877 10587 8114,'0'-6'-609,"0"-1"1810,0 4-60,-5 1-258,3-3-598,-3 5 1,1 5 191,1 3 1,-1 3-105,4 5 1,-4 3 76,0 7 0,-3 2-251,3 3 1,0 2-16,4-3 1,0 2-198,0-2 0,0 2 107,0-5 0,0-2-201,0-6 1,5 1 67,3-4 0,-2 3-68,2-4 1,-1-4 34,5-3 1,-1-2-32,1 2 1,3-3 60,0-5 1,2 0 205,-2 0 1,1 0 9,3 0 0,3 0-117,-3 0 1,2-1-186,2-3 1,0 1 130,0-4 0,-4 3-220,0-4 1,-4 6-263,4-2 0,-5-1-349,1 1 1,-6 0-693,-1 4-372,-5-5 1892,2 4 0,-5-4 0,0 5 0</inkml:trace>
  <inkml:trace contextRef="#ctx0" brushRef="#br0" timeOffset="7">4842 10918 8055,'2'-7'530,"2"-1"1,-1 1-86,9-5 1,2 2-223,9 2 1,-1-1 59,1 6 1,1-6-15,3 1 0,-3 2 89,3-2 0,1 2-75,-2-2 1,5-2-298,-5 2 1,1 2 112,-4-2 1,-5 6-1612,-3-2-98,-2-2-507,-7 5 2117,-1-5 0,-10 1 0,-1-1 0</inkml:trace>
  <inkml:trace contextRef="#ctx0" brushRef="#br0" timeOffset="8">4831 10599 8173,'1'-12'529,"3"1"0,8-1-60,7 1 1,3-2-262,5-2 1,2 2 65,5-2 0,1 2 211,-1 2 0,0 3-135,1 1 0,-1 0 51,0 0 1,-3-2-63,-1 5 0,-3 0-95,3 4 0,-6 0-183,-1 0 0,-1 7 152,-7 4 0,0 2-180,-4 6 0,1 0 46,-1 4 1,1 5-87,-1 2 1,1-1-21,-1 2 1,0 0-161,1 7 1,-2-2-79,-2 2 1,2-6 89,-3-2 0,4-4-191,0 0 0,-3-3 46,-1-4 1,1-2 333,3-6 1,-3-1 81,-1-2 0,-3-2 448,4-2-199,-6-3 1,7 3 319,-5-8 1,1-2 4,-1-6 0,1 1-241,3 0 0,-2-6-41,-2-2 1,-3-2-121,3-2 1,1-5-102,-1-3 0,3-6 72,-3-1 0,5-6-311,-1-2 1,-2 4-244,2-3 0,-5 2-314,5-3 1,-4 10-167,4 6 0,-6 10 381,2 4 1,1 4-783,-1 0 233,0 6-1411,-4 1 1436,5 15 0,-4 1 938,3 8 0,2 8 0,0-3 0</inkml:trace>
  <inkml:trace contextRef="#ctx0" brushRef="#br0" timeOffset="9">6099 10484 8073,'-12'-5'866,"1"3"-432,-1-6-129,6 6 0,1-5-20,5 3 0,-1 3 568,-3-3 256,3 3-688,-4 1 0,5 5-37,0 3 0,0 7-105,0 4 1,1 3 14,3 0 1,-3 5-47,3 0 1,-2 3-99,2-3 0,-3 3 6,3-3 0,1 1-139,-1-1 1,4-3-23,-4 2 0,4-2-235,0-1 0,2-4-38,2 0 0,-1-5 127,0 1 1,1-2 1,-1-1 0,4-5 109,1 1 1,-1-6 98,-4 2 1,6-3-99,2-1 0,-1 0 15,1 0 1,-4 0-67,4 0 0,-1-1-174,1-3 1,1-1-419,-5-2 1,1-3 276,-5 2 0,0-2-645,1-2 0,-6 1 453,-2 0 0,-3 3-781,-1 0 1378,0 1 0,-10-5 0,-3 1 0</inkml:trace>
  <inkml:trace contextRef="#ctx0" brushRef="#br0" timeOffset="10">6019 10770 8066,'16'-12'1777,"2"5"-1192,5-1 0,1 4-648,3-3 1,-2 0 1,5 0 1,1-2 240,3 5 1,2-5-190,2 2 0,-6 0-240,2 0 0,-8 3 105,1-4 0,-5 4-171,-7-3 0,0 4-1327,-7 0 880,-3-4 762,0 6 0,-15-14 0,-3 2 0</inkml:trace>
  <inkml:trace contextRef="#ctx0" brushRef="#br0" timeOffset="11">6087 10496 8066,'0'-12'0,"0"1"160,0 0 0,5-5 65,3 1 0,7-1 256,4 0 1,7 5-168,0-1 1,1 1 143,-4 3 0,5 2-66,2-2 1,-1 6-120,2-2 0,-2 3 2,1 1 1,3 0-72,-2 0 0,-3 0-185,-2 0 1,-5 1 20,-2 3 1,-5-2-80,1 6 0,0-4 70,-3 4 1,2 0-121,-7 8 1,3-2-32,2 5 1,-5 1 119,1 7 1,-2 2-4,2 5 0,-3 2 39,-5 2 1,4 1-147,0 3 0,-1 2 19,-3-2 1,0-3-202,0 0 0,4-5 203,0-4 0,1-2 35,-1-5 0,-1-5 90,4-3 1,-3-4-160,4-3-327,-6 2 203,3-9-261,-5 5 1,0-8-59,0-2 1,-1-2-238,-3-5 1,-2-1-331,-6 1 1133,1-1 0,-6-9 0,0-3 0</inkml:trace>
  <inkml:trace contextRef="#ctx0" brushRef="#br0" timeOffset="12">6636 10541 8055,'5'-17'-45,"-3"-4"22,6 6 1,1 0 804,6 4 0,1-5-231,3 1 0,3 4-13,-3 3 0,3 2-168,0-2 1,1-1-6,0 5 0,0-3-110,0 3 0,-2 0-54,-2 4 0,2 1-71,-6 3 1,1 3-175,0 4 0,-7 0-119,2 1 1,-3-1 163,-1 1 1,-2 3-272,-5 0 1,-1 5 112,-3-1 0,-3 7-26,-9 0 0,-1 6 17,-6-1 0,0 2-16,0 1 0,0 0 171,0 0 1,2 1-54,2-1 0,4-4 6,7 1 1,3-6 0,5 2 0,0-4 155,0-4 0,1 1-82,3-5 1,6 1 76,5-5 0,4-3-69,-3-1 0,8-4-38,-1 1 1,2-3-196,-2-1 0,0-1-80,-1-3 0,1-1-334,0-3 0,0-2 241,0 2 1,-5-1-1148,-3 2 1529,-3-3 0,5-2 0,1-6 0</inkml:trace>
  <inkml:trace contextRef="#ctx0" brushRef="#br0" timeOffset="13">7366 10484 8085,'7'-22'0,"-2"4"0,-5 3 552,5 2-319,1 1 281,1 6-351,-2 1 1,-5 8 337,0 4 1,0 2-190,0 10 0,0 0-67,0 4 0,1 4-237,3-1 0,-3 1 149,3-4 1,2-4-283,2 0 0,2-5 106,1 1 0,2-4-322,2-3 0,2 1 153,2-5 1,2 0-163,-2-4 0,-1-2 115,1-2 0,-5-1 155,1-2 0,2-7 110,-2 2 0,2-2 234,-2 3 0,-2-4 28,2 0 1,1-6-81,0 2 0,-1-2 287,-4-2 1,-4 5 175,-4 3 1025,4 2-1154,-6 2 0,-2 7-151,-11 8 1,-4 7-252,-7 12 1,0 5 90,0 2 1,0 5-126,1 3 1,3-2 153,-1 6 1,7 1-353,-3 7 1,4-4 36,0-1 0,1-2-711,-1-8 1,6 0-38,2-8 0,3 0-316,1-5 0,0-3-1602,0 0 2717,0-10 0,0 12 0,0-9 0</inkml:trace>
  <inkml:trace contextRef="#ctx0" brushRef="#br0" timeOffset="14">9319 10656 8025,'0'-12'85,"0"6"26,-5-4 0,4 7 106,-3-4 0,2 4 565,-2-1-445,-2-2 0,-7 5 99,-2-3 0,2 3 112,-2 1-348,-3 0 1,4 0 137,-5 0 0,4 0-72,-4 0 0,1 5 8,-1 2 0,-1 3-45,4 2 0,-3-1-113,4 1 1,0-1 103,3 1 0,1 3-228,0 0 1,0 1-14,4 0 0,2-4 42,5 4 0,0 0-301,0-1 0,0 1 153,0-5 1,9 0-130,2 1 1,3-5 105,-3 1 0,1-4-42,-1 3 1,5-4 66,-1 1 1,1-3 102,0-1 1,-4 0 4,3 0 1,-6 0 10,-1 0 1,-2-1 46,2-3-95,-3 3 189,-5-4-152,0 5 1,-5 0-36,-3 0 1,-3 1 44,-4 3 0,-3 2-35,-5 6 1,0-1 21,0 0 0,2 5-7,2-1 0,2 0-28,6-4 1,-1 5 28,1-1 0,3 0-123,1-3 1,4 3 112,-1 0 0,3 0-119,1-3 0,5-1 91,3 1 1,3-2 203,4-3 0,-1 2-22,5-5 1,0 0 108,4-4 1,0 0-24,0 0 1,-4 0-156,0 0 0,-1-2-316,1-1 1,1 1 144,-5-1 0,1 0-1674,-5-1 1796,0 3 0,1-9 0,-1 4 0</inkml:trace>
  <inkml:trace contextRef="#ctx0" brushRef="#br0" timeOffset="15">9799 10724 8027,'-5'-11'462,"-3"-1"743,3 1-864,0 0 1,7 0 145,1 4 537,-1 2-634,8 5 0,-4 0-20,6 0 1,-1 1-83,0 3 1,5 2-58,-1 6 1,5-2-54,-1-3 1,3 3 0,1-2 0,-1 2-160,1 2 0,4-2 98,0-3 1,-1 2-226,-3-5 0,0 4 69,0-5 1,-2 5-55,-2-4 1,2 0 95,-6-4-62,0 5 1,-7-4-23,-1 3-76,-4-3 0,-3 3 79,-8 0 1,-7 5 73,-4-2 1,-9 0-119,-6 0 0,-3 2 53,-9 6 1,3-2-92,-6 2 1,6-1 60,1 1 1,5-2 76,-1 2 0,7-2-90,5-2 1,7 0-84,3-4 1,8 2-483,0-5 0,7 4 219,1-5 0,2 1-461,10-4 0,2 0 56,8 0 863,6 0 0,2 0 0,4 0 0</inkml:trace>
  <inkml:trace contextRef="#ctx0" brushRef="#br0" timeOffset="16">10679 10679 8016,'-12'-17'897,"6"8"-448,2-2-116,3 7 1,-1-1-174,-1 5 0,-4 0 350,-4 0 0,-4 9 23,-1 2 1,-4 9-40,1 3 0,-1 5-61,1 6 1,2 5-127,6-1 0,1 3-236,2-2 1,3 0 104,5-1 0,1-4-185,3 0 1,7-4 35,8-7 0,3-6 112,1-2 0,1-3-10,3-4 1,-2 0-140,5-4 0,1-1 91,3-7 1,0-2 20,1-6 1,-5-1-79,1-2 1,-2-2 98,1-6 0,-2-1 16,-5-3 1,0-2-55,0-6 0,-6-4-73,-1-3 0,-9-2-7,-3-2 0,-4 2 86,-4 2 0,-8 3 113,-11 4 0,-5 7 144,-6 5 1,-4 7-552,-1 8 1,-4 3-483,1 5 0,3 5 685,1 3 0,4 3 0,3 5 0,8 3 0,8 7 0,8 0 0,3 4 0,3 1 0,1 3 0</inkml:trace>
  <inkml:trace contextRef="#ctx0" brushRef="#br0" timeOffset="17">11489 10541 8069,'0'-7'0,"0"-1"644,0 6 1,0-5 321,0 4 144,0 1-157,0-3-22,0 5-850,0 5 1,0 2-322,0 4 1,0-3-705,0-1 0,2 1 631,1 3 1,0 1 312,5-1 0,-1 6 0,5 0 0</inkml:trace>
  <inkml:trace contextRef="#ctx0" brushRef="#br0" timeOffset="18">11524 10918 7991,'1'8'1031,"3"0"0,-2-6-487,6 2 1,-4-3 607,3-1-758,-4 5 0,7-3-199,-2 1-435,-3 4-982,5-6 1156,-9 9 66,4-9 0,-10 10 0,-1-5 0</inkml:trace>
  <inkml:trace contextRef="#ctx0" brushRef="#br0" timeOffset="19">2010 12940 8219,'0'-12'112,"0"1"1,0 3 186,0 1 0,0 3 79,0-4 0,0 5 181,0-5 331,0 5-576,0-2 0,0 7 134,0 1 1,4 9-86,0 7 0,5 7-57,-2 5 0,3 7-68,2 4 1,-1 4-114,1 3 0,-2 3-371,-3 5 1,2-1 374,-5-3 1,4-2-274,-5-5 0,1-2 84,-4-2 0,0-4-179,0-7 1,0 0 67,0-4 1,0 0-36,0-5 1,0-3 25,0 1 0,0-7-47,0 3 0,0-4-61,0 0-1,0-1 1,0-3-880,0-1 749,0-4 1,2 2-1049,1-5 768,-1 0 699,8-5 0,-4-1 0,6-6 0</inkml:trace>
  <inkml:trace contextRef="#ctx0" brushRef="#br0" timeOffset="20">2535 13488 8051,'0'-6'1825,"-5"-4"-481,4 3-878,-4 1 1,4 1-229,-3 5 1,3 1 124,-3 3 0,3 0-59,1 7 1,0-1-126,0 9 1,0 4 66,0 4 0,3 1-212,1-2 1,1-2-86,-1 3 0,-3-3-95,3-1 1,1-5-38,-1-3 0,0 2 88,-4-2 0,4 0 5,-1-4 0,1-3-21,-4 0 1,4-5-1329,0 5 619,0-5-1248,-4 2 1046,0-5 1022,0-5 0,-5-7 0,-2-6 0</inkml:trace>
  <inkml:trace contextRef="#ctx0" brushRef="#br0" timeOffset="21">2558 13168 8051,'0'-11'0,"-4"-4"798,1-1 0,-2 2 258,1 7-866,3-3 0,-5 7-263,6-4-671,0 4 0,6 8 80,1 10 1,3 2-684,2 2 1347,-6 0 0,9 9 0,-2 1 0</inkml:trace>
  <inkml:trace contextRef="#ctx0" brushRef="#br0" timeOffset="22">2752 13465 8051,'0'12'0,"0"-6"0,0 0 773,0-2-76,0-3-391,0 10 0,0-5 176,0 5 1,0 2-101,0 2 0,2-2-95,2 2 1,-3 2-57,3-2 1,1 0-194,-2-3 0,5-1 251,-4 0-241,5 6 1,-4-4-10,2 2 0,2-6-187,-5-2 1,0-3-243,-4 4 151,0-6 48,5 3 195,-4-5 28,4 0 0,-1-1-6,0-3 1,5-2 1,-2-6 1,4-3-2,0 0 1,0-4 5,1 4 1,-4-4 66,-1 3 1,1 0-68,3 1 1,-1 6 397,-2-3-202,2 9-128,-4-2 1,5 6-76,-4 3 0,0 2-16,-4 5 1,2 2 26,3 2 1,2-1-81,-2 5 0,-2-5-167,2 2 0,3-4 61,4 0 0,2-2-68,-2-3 0,-1-2 23,5-5 0,-4 0 176,4 0 1,-1-2-70,1-6 1,3 1 20,-3-9 0,1 3 29,-1-3 1,3 2 5,-3-5 1,2 4 23,2-4 1,-4 1-29,0-1 1,-5-2 16,1 2 1,-2 2-20,-1 2 0,-1 2 245,0 2-57,-4 4 0,2 1 531,-6 2-372,1 3 1,-3 0-85,3 5 0,-2 8-16,1 0 0,0 3-80,1 0 0,-3 4 178,3 8 0,-3-3-119,-1 3 1,1 0-241,3 0 1,-1 0-323,4-4 1,-3-4-408,4 0 1,-4-5-121,3 1 1,-4-1 899,0 1 0,4-2 0,-1 3 0</inkml:trace>
  <inkml:trace contextRef="#ctx0" brushRef="#br0" timeOffset="23">2021 14322 7900,'-11'-5'79,"5"2"273,2-4 492,3-1-134,1-3 88,0-1 35,0 6-453,0 1 1,5 6-98,2 3 0,0 7-39,0 8 1,-3 3-412,4 1 1,-4-1 191,3 1 0,-4-1-367,0-3 1,-1 2 212,-2-1 1,0-4-87,0-1 1,1-2-195,3-2-29,-3-4 244,4 3 1,-4-9 8,3 3 0,-1-3 618,4-1 0,-3-5-187,4-3 1,-1-3-37,5-4 1,-1 1-100,1-5 0,-1 0-47,1-4 1,-1 4-6,0 0 1,1 5-27,-1-1 0,-3 2-9,-1 2 0,0 3 37,0 0 0,0 6-167,-3-2 130,-3 3 0,8 6-142,-5 2 0,-1 4 40,-3 0 1,2 4-177,1 0 1,-1 5 17,1-5 1,0 4-14,1-4 1,-3 4-110,3-4 0,-2 0-248,2-3 1,-1-2-139,4-2 0,-3-2 744,4-2 0,-1 2 0,5 6 0</inkml:trace>
  <inkml:trace contextRef="#ctx0" brushRef="#br0" timeOffset="24">2467 14436 10211,'5'-6'752,"1"-1"-517,6 3 1,-1 3 193,1-3 1,4-2-202,3-2 1,3 2-52,1-2 1,-1 5-55,1-5 1,1 4-183,3-3 1,-3 0 64,3 0 0,-2-2 46,2 5 1,-2-5-214,6 1 0,-2 2 22,1-1 1,2 0 1,-5 0 0,-1-2 42,-3 5 1,-1-1 39,-3 1 0,1 3 11,-5-3 1,0 3 0,-3 1 0,-4 0-304,-1 0 182,-4 0-141,2 0 171,-5 0 0,-5 0 66,-3 0 0,-3-2-10,-5-1 1,4 1 54,-4-1 0,0 1 136,1 2 0,-4-5-157,3-2 0,-3 1 22,4 3 0,0-2 482,4 1 0,0-1 112,4 1 545,2 3-759,5-4 1,2 5-113,6 0 1,5-4-9,9 0 0,5 0 13,0 4 0,4-4 21,0 1 1,-2-1 1,2 4 1,-6 0-49,2 0 0,-5 0-102,-3 0 0,2 4-504,-6-1-226,0 6 0,-8-2-53,-4 4 0,-1-3 457,-2-1 1,-3 2 202,-5 6 0,0-1 0,-11 5 0,0-1 0,-4 1 0,0 3-599,0-3 1,1-3-1917,3-1 1358,-2-2 264,13-1 114,-7-1-440,14 0 1219,-4-4 0,5-2 0</inkml:trace>
  <inkml:trace contextRef="#ctx0" brushRef="#br0" timeOffset="25">3346 14413 7948,'12'0'0,"-6"0"862,4 0 1,-3 0-307,4 0 0,0-1 142,1-3 0,-1 3-244,1-3 0,-1 3-302,1 1 0,3 0-9,0 0 1,1 0-19,0 0 0,0 0-9,3 0 0,3 5-158,-3 2 1,1 0-149,-1 0 0,3-3 107,-3 4 0,1-6-132,-1 2 0,3-3 87,-3-1 1,2 0-28,2 0 0,0 0 92,0 0 1,-4-3-96,0-1 0,-5-5 29,1 1 0,-2 3 37,-2 1 51,-4-2 1,1 4-20,-4-6 0,-1 4 165,-7-4 1,-2 6-108,-6-2 0,-2 3 18,-5 1 0,-1 0-33,-11 0 1,0 6 12,-7 6 0,-3 0 46,-5 7 1,2-1 11,2 1 0,0 1 276,8-4 1,-2-1-107,10-4 1,0-3-54,7 0 0,-1-6-47,5 2 1,3-3-690,5-1 155,4 0 0,-2-5-334,5-3 0,1-3 182,3-4 1,4 0 561,7-8 0,-2-3 0,3-8 0</inkml:trace>
  <inkml:trace contextRef="#ctx0" brushRef="#br0" timeOffset="26">5162 12963 8109,'0'-17'0,"0"4"0,0-3-14,0 5 0,4-5 341,0 1-274,0 0 1,-4 3 456,0 1 355,0 0-496,0-1 1,-2 6 667,-1 2-558,1 3 0,-7 2-178,6 3 1,-1 9 168,4 9 1,0 4-166,0 8 1,0 3-43,0 9 0,5-1-46,3 1 0,-2-4-130,1 0 1,0 0 7,0 3 1,2 0-198,-5-4 1,1 0-253,-1-3 1,-3-4 203,3 1 0,1-2-78,-1-7 1,0-3 31,-4-4 0,1-4-87,3 4 141,-3-5 1,4 3-125,-5-6-983,0-4 444,0 3-1128,0-9 1649,0 4 0,-5-20 0,-1-4 0</inkml:trace>
  <inkml:trace contextRef="#ctx0" brushRef="#br0" timeOffset="27">5048 13020 8129,'0'-29'0,"4"-3"474,0 5 0,6 1-58,1 3 0,6 0-338,6 0 0,-2 5 97,-2 3 1,-1 2 229,-3 2 0,-2 0-35,2-1 0,-1 2-65,1 2 0,-2 2-168,2 2 1,3 3 77,1-3 1,4 3-96,3 1 0,-1 1 134,1 3 1,2 2-198,-1 6 1,-1 0 69,-3 4 0,-1 1-239,-3 6 0,-4 1-43,-7 3 1,-3-2-60,-5 6 1,-1-5 31,-3 5 1,-6-6 136,-6 2 1,-8 1-149,1-1 0,-3-1 69,-1-3 0,-2-1-137,-5-3 1,-4 1 52,0-5 1,-1 0-74,5-3 0,5-2 8,2-2 1,4-3-478,4-5 50,3 0 201,10 0 1,7-5-448,10-3 946,6-2 0,16-7 0,2 0 0</inkml:trace>
  <inkml:trace contextRef="#ctx0" brushRef="#br0" timeOffset="28">6339 12414 7976,'-7'-7'51,"3"-1"1,3 4 1280,1-3-850,0 4 0,4-3 317,0 2 150,0 3-613,-4-4 1,-2 10 15,-1 2 0,0 4-100,-5 0 0,1 0 165,-5 1 1,5 3-129,-1 0 0,0 6 40,-3-2 1,0 6-88,-1 2 1,2 8 0,2 0 0,-2 5 35,3-2 1,-3 7 110,-2 0-1340,6 6 1131,-4 1 2,3 4 0,-3-5 182,3 2-245,-4 3 49,10-9 0,-8 6-37,5-7-51,1 2 0,3-7 6,0 4 0,0-3-16,0 0 1,1-4-32,3 4 0,-2-5-74,6 1 0,-1-3-89,5 0 1,-2-1 73,-2 0 1,6-5-97,-3-2 1,4-3 84,0-1 0,-1-1-12,5-3 1,-3-3 636,3-5 1,-4 1-584,4-1 0,-6-3 221,-2 0 1,0-6-139,-3 2-233,-3 2 182,0-5-1090,-5 5 466,0-1-1835,0-4 1249,-5 4 1,-1-9-288,-6 0 1,6-1 1483,2 1 0,-2-7 0,0-7 0</inkml:trace>
  <inkml:trace contextRef="#ctx0" brushRef="#br0" timeOffset="29">6841 12540 6802,'0'-6'2518,"0"1"-1635,0 5-515,-5 0 1,4 1 53,-3 3 1,1 3-139,0 9 0,1 5 1,-1 6 0,1 8-50,2 0 0,0 6-132,0 1 0,0 3 68,0 0 0,0 1 0,0 0 1,0 0-139,0-1 0,2 0 100,1-4 1,-1-1-311,1-6 1,2 0 99,-1 1 1,4-5-60,-4 1 1,1-6 50,-1 2 1,-3-5 94,3-3 0,-2 2 46,2-6 0,-3 4 145,3-4 1,-1-1-194,0-6 1,-1 2 35,2-2 1,-3-2-128,-1 2 1,1-6 116,3 2-1101,-3 2 456,4-5-327,-5 5 1,1-6-230,3 0 531,-2 0 1,3-6 635,-5-1 0,5-3 0,1-2 0</inkml:trace>
  <inkml:trace contextRef="#ctx0" brushRef="#br0" timeOffset="30">7264 12791 7937,'-7'-11'-286,"-2"0"238,6-1 1,-1 1 1660,4-1-1045,0 6 1,0 0 738,0 2-393,0 2 26,0-3-546,0 16 0,1-3-131,3 11 0,4 4 105,7 4 1,-3 1-109,4-1 1,0-3-240,-1 2 1,4 2 50,-3-1 1,3 0-56,-4-5 0,4 2 56,-4 3 0,4-4-193,-4 0 1,4 0-3,-3-4 1,-1 1 45,-4-1 1,1-1-145,-1-3 0,1-2 77,-1 2 1,0-2-94,1-2 1,-5 0 75,1 1 0,-4-2-198,4-2 0,-5 1-131,5-6 1,-6 2-691,2-1-294,-2-3 531,3 5-872,-4-6 983,4 0 831,-5 0 0,-5-6 0,-1 0 0</inkml:trace>
  <inkml:trace contextRef="#ctx0" brushRef="#br0" timeOffset="31">7709 12826 7873,'0'-23'0,"0"4"0,0 0 0,4 5 546,0-1 1,5 2-94,-2 1 0,0 1 360,0 0-410,-4 4 0,2 1 669,-5 2-677,0 3 1,-5 1-111,-3 7 1,-3 5-118,-5 3 1,-1 8 60,-6 7 1,-1 5-55,-3 3 0,-1-1 56,-2 4 0,-6 1-518,6 4 0,-6 0 225,6-1 0,2 0-88,1-3 1,3 1-128,1-5 1,5-1 145,3-7 1,3 2-4,0-6 0,6-3 74,2-4 1,3-5-118,1 2 1,0-4-307,0 0 240,0-1-433,0 0 0,1-4-411,3-3 0,-2-3 1087,6-1 0,0-5 0,3-2 0</inkml:trace>
  <inkml:trace contextRef="#ctx0" brushRef="#br0" timeOffset="32">8269 12609 7901,'5'-12'0,"-4"1"0,3-1 0,1 1 2,-1 0 1,5-1 0,-4 1 628,2-1-193,-2 6 1,-3-3 731,1 5-391,-1 0-507,3 4 0,-10 6-48,-3 1 0,-2 8-5,-1 4 1,-1 9-6,1 7 0,-5 0 18,1 7 1,-1 4-232,1 3 0,1 6-117,-5-2 1,3 2 25,-3-2 0,4 1 40,-4-4 1,5-4-248,-1-5 1,2-5 20,2-2 1,1-1-131,2-6 1,-2-2 131,2-6 0,3-1 36,1-3 1,-1-6-499,1 3 65,-4-3 149,6 2-304,-3-5 38,0-1 432,4-5 356,-4 0 0,5-5 0,0-1 0</inkml:trace>
  <inkml:trace contextRef="#ctx0" brushRef="#br0" timeOffset="33">8234 13180 7904,'0'-18'282,"0"6"389,0 2 1,2 5 271,2-2-468,-3 2 0,5 5-180,-2 0 0,-3 1 43,3 3 1,1 6-95,-1 5 1,4 2-70,-5-2 0,5 3-51,-4 4 1,3-3-112,-3 0 1,4-5-174,-4 2 0,3-4 111,-3 0 1,1-1-159,-1 1 0,-3-5 88,3 1 1,-2-6-199,2 2 133,-2-3 96,8-1 0,-5-1 24,2-3 1,4-1 6,-4-2 0,0-5 67,0 1 1,1-1 117,3-3 1,1-3 38,-1-1 0,0 3-47,1 1 1,-1-2 72,1 2 0,-5 5 54,1 6-52,0-2 1,2 6-65,-3 0 1,2 2 20,-5 10 0,5-4-183,-2 8 0,-1 1 80,-3 2 0,4-1-258,0 1 0,-2 0 80,-1 4 1,1-4-734,-1 0 0,4-5 379,-4 1 0,4 2-1025,0-2 0,2 0 1508,2-3 0,4-1 0,2 1 0</inkml:trace>
  <inkml:trace contextRef="#ctx0" brushRef="#br0" timeOffset="34">9114 13065 7929,'-8'-3'0,"1"-1"981,4 0-42,-2 4-173,5 0-388,5 0 0,1 0 122,6 0 0,1 0-101,2 0 1,3 0-125,4 0 1,2-1-133,3-3 1,-1 3 75,4-3 1,-5-1-233,2 1 1,-7-1 97,-1 1 1,-5 3-683,2-3 1,-4 2-773,0-2-761,-1 2 574,0-3-275,-4 5 1831,-7 0 0,-7 0 0,-4 0 0</inkml:trace>
  <inkml:trace contextRef="#ctx0" brushRef="#br0" timeOffset="35">9548 13899 7808,'-7'5'-122,"2"-3"1285,5 3-348,0-5-411,5 0 0,2-4 15,4 0 1,1-6 88,-1-2 1,1 0-143,-1-7 0,2 3 42,2-3 1,-2-1-358,2-7 0,-3 2 104,0-5 0,-1-1-135,1-3 0,-1 0 59,1-1 1,-1-4-60,0-3 0,1-3-270,-1-5 1,-3 2-121,-1-5 0,0 4 155,0 0 0,4 3-75,-4 4 0,-2 4 310,-1 8 1,-3-1-162,-1 8 376,0-2 1,0 12 70,0-2-34,0 7-208,0 3 0,0 8 163,0 5 1,4 0-85,0 11 0,5 1 31,-2 2 0,4 1-30,0 0 1,0-1-91,1-3 1,3 1-130,0-5 0,1 0-158,-5-3 0,0-2-114,1-2 1,3-2 284,0-2 1,1-3 61,-5 3 0,0-3 0,1-1 0,-1-1 0,1-3 0,-1-2 11,0-6 1,-3 3-789,0-2 1,-1 2 229,5-6 499,-1 2 1,-3-2 34,-1 0 0,0-4 111,0 3 1,2-3-112,-5 4 1,0 0 38,-4 4 415,5 4-61,-4 2-68,4 5 1,-3 3-86,1 4 1,-1 2 32,1 10 1,-1 1-50,-2 7 1,3-1 26,1 4 0,0 0-132,-4 5 0,0-1-18,0 0 0,0 0-46,0 1 0,4-6 55,0-2 0,0-1-336,-4-3 1,0 1 124,0-9 1,0 1-1645,0-5 812,5 0-1714,-4 1 2660,4-1 0,-5-4 0,0-2 0</inkml:trace>
  <inkml:trace contextRef="#ctx0" brushRef="#br0" timeOffset="36">10736 12449 8016,'0'-12'639,"0"1"0,0-1 285,0 1-265,0 5 1,1 1 398,3 5-485,-3 0 1,8 1-24,-5 3 0,3 7-165,-3 8 1,1 8 36,-1 3 1,-3 3-116,3 2 1,-1 0-108,0 3 1,-1 3 7,1 4 1,-1 5-113,-2-1 0,0 6 134,0-2 0,-2 3 0,-1 1 0,1-5-291,-1-2 1,-3-3 80,3-2 1,-1-4-182,4-3 1,0-6 99,0-2 1,0-4-20,0 0 1,0-2 54,0-1 0,0-5 167,0-3 0,4-2 8,-1-2-62,1 1 0,-4-5-209,0 1-54,0-6-1586,0 4 805,0-6-963,-5-6 1,3 4 1918,-6-6 0,0 1 0,-3-5 0</inkml:trace>
  <inkml:trace contextRef="#ctx0" brushRef="#br0" timeOffset="37">11421 12769 7846,'0'-7'1479,"-5"-3"-944,4 9 0,-5-6 248,6 4-265,0 1-138,0-3 1,6 5-119,1 0 0,3 4-7,2 0 1,4 3-88,3-3 1,3 5-140,1-1 0,1-2 104,2 2 1,4-1-27,4 5 0,-4-2-254,1-2 1,-1 2 93,4-3 0,-3 0-93,-1 0 0,-4-3 44,0 4 0,-1-4 43,-3 3 1,0-4 121,-3 0 0,-3 3 104,-4-3-50,-6 1-83,4-4 0,-8 1 137,1 3 0,-3-2-99,-3 1 0,-5 2 140,-7-1 0,-3 5-133,-5-1 0,-1 2-55,-3 1 1,0 1 23,-4-1 0,-2-1-89,3-2 0,0 2-123,0-2 1,5 1 67,-2-2 1,4 2-173,4-5 0,-1 3 50,5-3 1,3 4-674,5-4 0,3 1-193,-4-1-884,6-3 1235,-4 4 1,8-1 179,2 0 0,2-1 553,5-3 0,1 0 0,-1 0 0</inkml:trace>
  <inkml:trace contextRef="#ctx0" brushRef="#br0" timeOffset="38">11946 13134 8024,'7'0'1768,"-2"0"-637,-5 0 1,-5 0-652,-3 0 0,-2 0-178,-2 0 1,-3 1-107,0 3 0,-7 2 46,0 6 1,-3-1-91,-5 1 0,-1 0 76,-3 4 0,4-4-118,-1 4 0,6 0-46,-2-1 1,4 0-173,4-3 0,-1-1-184,5 1 1,5-5-391,6 1 1,-1-4-1959,1 3 1917,0-4 1,6 2-429,1-5 1,4 0 147,4 0 1003,0 0 0,11-5 0,2-1 0</inkml:trace>
  <inkml:trace contextRef="#ctx0" brushRef="#br0" timeOffset="39">12780 12894 7910,'0'-11'-76,"0"3"-152,0 1 754,0-1 847,0-4-873,0 6 1,-5 1-118,-3 5 1,-2 0 39,-1 0 1,-5 1-83,1 3 0,-5-1 98,1 4 1,1 1-106,-1 3 1,1 5-38,-1-1 1,-1 0-60,5-4 0,-4 2-28,3 2 1,-3 2-170,4 2 0,-4 2 145,4-2 0,0-1-189,3 1 1,5-5 30,-1 1 0,6-2-159,-2-1 1,2-1-131,2 0-115,0 1 287,6-1 1,0-1-29,5-2-5,1 2 1,-1-9 45,1 3 0,-5-1-259,1 1 282,-6-3 0,5 4-58,-3-5 100,-3 0 0,4 1 5,-5 3 0,0-1-34,0 4 0,-5-3 10,-3 4 1,1-1-2,-5 5 0,3 0-1,-6 4 0,-1-3 58,0 7 0,-3-5-46,4 4 1,0-4 122,3 4 0,1-5-43,0 1 0,4-2 134,3-2 1,3 1-63,1-1-79,0 1 0,6-2 386,6-3 1,1 2-134,6-5 1,3 0 194,5-4 0,5 0-97,-2 0 1,-1-1 43,2-3 1,-1-1-274,5-3 1,-5-1-322,1 5 0,-10-3-1496,2 3 0,-8-4 877,0 5 1,-6-1-786,-1 4 1,-7-5 1549,-1-3 0,-5-2 0,-6-1 0</inkml:trace>
  <inkml:trace contextRef="#ctx0" brushRef="#br0" timeOffset="40">13225 12392 7860,'0'-12'348,"0"1"1,0-1 1,0 1 1,0 3 7,0 1 0,4 3 364,0-4 426,0 6-65,-4-3-308,5 5-347,-4 0 1,9 5-153,-2 2 0,-2 5 114,2 3 0,-1 3-44,5 5 0,1 5-70,2 2 1,-1-1-65,5 2 1,0 3 26,4 4 0,-4 0-45,0-4 0,0 2-1,4 2 1,-2-1-150,-2 5 1,3 1 103,-3 6 0,-3-1 50,0 6 0,-4-6-17,0 1 0,-6-2-316,-2-1 1,-3 0 92,-1-1 0,-5-4-52,-3-3 1,-2-2-422,-1-2 0,-4-1 262,-1-3 0,0 0-270,1-4 1,-3-5 169,-5 1 1,0-3-130,0 0 1,6-2 251,1-6 1,0 1-46,1-1 0,1-3-377,6-1-302,-2-4 202,9 2-268,-4-5-1225,5 0 1255,5 0 990,1 0 0,0-10 0,-1-3 0</inkml:trace>
  <inkml:trace contextRef="#ctx0" brushRef="#br0" timeOffset="41">14390 12997 7795,'-6'-6'1648,"1"-5"-1332,5 10 1,1-4 20,3 5 0,2 0 37,6 0 0,4 0 28,3 0 1,4 0-115,4 0 0,-3 0-4,2 0 0,4 0-76,0 0 0,3 0 73,1 0 0,1-1-73,-1-3 0,-1 3-194,-3-3 0,2-1 55,-5 1 0,-1-4-144,-3 5 0,-1-5-767,-3 4 0,-4-1 65,-7 1-1449,-3 3 1557,-5-4 1,-3 5-336,-4 0 1,-2 0 158,-10 0 845,0 0 0,-9 0 0,-1 0 0</inkml:trace>
  <inkml:trace contextRef="#ctx0" brushRef="#br0" timeOffset="42">14470 13203 7899,'-6'0'880,"1"0"-484,10 5 1,1-4 299,6 3 0,0-3-247,4-1 1,0 0 397,3 0 1,6 0-190,-2 0 0,4-1 6,0-3 1,-2 3-228,5-3 0,-4 1-34,0-1 1,0 3-17,1-3 0,-3 3-100,2 1 0,-5-4-365,-2 0 0,-4 1 109,4 3 1,-5 0-932,1 0 1,-2 0-1487,-2 0-1573,-4 0 939,3 0 3020,-9 5 0,9 1 0,-4 6 0</inkml:trace>
  <inkml:trace contextRef="#ctx0" brushRef="#br0" timeOffset="43">16138 12780 7862,'7'-13'270,"1"-2"1,-4 6 457,3-2 1,1 7-192,3 0-695,-4 3 475,-2 1 1,-6 0 77,-3 0 1,-6 5-16,-6 3 0,-9 3-97,-2 4 0,-1 7-65,-2 4 0,-1 6-6,-3-1 1,5-2-104,2 1 1,8-3 7,4 3 1,4 0-62,3 0 0,3-1-40,5-2 0,3-3 52,4 3 0,6 0-57,10 0 0,3-1 59,1-7 0,6 1 221,1-5 0,2-1-65,6-6 1,0-3 54,3-5 0,1 0-164,0 0 0,-1-2-105,1-1 1,-4-7 145,0-6 0,-9 0-127,1 1 0,-4-4 106,1-8 1,-7 1 9,-5-4 0,-5-2-181,1-6 1,-7-2-5,-4-6 1,-4-4-197,-4 1 1,-9-2 115,-10 2 1,-11 3-522,-12 0 0,-2 7 314,-9 9 1,6 7 113,-6 7 1,9 9-259,2 3 1,7 5 87,8 7 1,0 5-1313,4 9 1,5 10 1692,7 2 0,5 7 0,-1 5 0,-3 7 0</inkml:trace>
  <inkml:trace contextRef="#ctx0" brushRef="#br0" timeOffset="44">17154 13511 7895,'0'-12'1414,"1"5"1961,3-1-3124,3 6 1,4-3-730,0 5 1,-3 0-2922,0 0 3399,-6 0 0,-2-5 0,-6-2 0</inkml:trace>
  <inkml:trace contextRef="#ctx0" brushRef="#br1" timeOffset="91">3712 2216 9436,'-8'3'192,"1"1"-1420,4 0 693,-2-4 588,0 0 113,4 0 113,-4 0 1,1-1-77,0-3 312,0 3-130,4-4 1558,0 5-1819,5 0 0,-2 0-6,4 0 0,-3 0 27,4 0 1,-1 0-4,5 0 0,-1 0 84,1 0 0,3 0-12,0 0 1,2 0-60,-2 0 0,-1 3-13,5 1 1,0 5-167,4-1 1,0 1 166,-1-2 1,1 2-173,0-5 1,4 4 145,-1-5 0,7 5-21,2-4 0,0 0 71,7-4 1,-4 0-66,4 0 1,-1-4-41,0 0 1,4-1 67,-3 1 1,-3 3-123,-1-3 0,-2 3 22,-2 1 1,-1 0-25,-3 0 1,2 0-97,-5 0 1,-1 0 133,-3 0 0,1 0-26,3 0 0,2 0-4,5 0 1,1 0 154,-1 0 1,2 0-102,2 0 1,-3 0-86,3 0 1,-1 0 97,1 0 1,3 0 4,4 0 1,-3 0-121,0 0 0,-1-4 90,1 0 0,1 0-157,-5 4 0,4 0 127,-4 0 0,0 0 5,-4 0 0,0 0-7,1 0 1,3 0-1,0 0 1,5 0 52,-1 0 0,-2 0 131,2 0 0,0 0-40,4 0 1,-4-3-113,0-1 0,-2 0 42,2 4 0,4 0-37,-1 0 1,-3 0-36,4 0 0,-3 0 3,3 0 0,-2 0 8,-2 0 1,-1 0-116,-3 0 1,1-1 77,3-3 0,1 3-148,-5-3 1,4 2 92,-4 2 0,4 0-106,-4 0 1,4 0 155,-4 0 0,1 0-63,-1 0 1,-2 0 53,2 0 0,1 0 57,-1 0 1,2 0-77,-2 0 1,-1 0 5,5 0 1,-6 0 118,2 0 0,-2 0-77,-2 0 1,-1 0-24,-2 0 0,0 0 36,-4 0 1,3 0 106,-3 0 0,4 0-113,-5 0 0,5 0-16,-5 0 1,1 0 53,-4 0 1,0 0 9,0 0 1,-4 0-103,0 0 1,-4 0 43,4 0 0,-5 0-147,1 0 1,-2 0 178,-2 0-151,1 0 64,-1 0-5,0 0-156,-4 0-31,-2 0-1624,-5 0-192,-5 0 0,-2 0 2051,-4 0 0,-11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8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2764 11878 7822,'-5'-12'-982,"4"5"1284,-3-1-117,-3 6 444,6-4-103,-4 6-334,5 0 0,0 6-42,0 1 0,0 3 37,0 2 0,0 4 70,0 3 1,0 4-102,0 4 0,4 2 22,0 5 0,3 0-232,-3 1 0,4 0 72,-5 3 0,5-2-325,-4 2 0,3-3 106,-3 0 1,4-2-148,-4-3 1,1-2 156,-1-5 1,-3-2-38,3-1 1,1 0 79,-1-5 1,-1 0 4,-3-3 1,0-5-150,0 1 0,0-4-67,0 3 359,0-4 0,0 2 0,0-5 0</inkml:trace>
  <inkml:trace contextRef="#ctx0" brushRef="#br0" timeOffset="1">2684 12003 8067,'0'-11'1,"0"-1"1,4 0 8,0-3 1,6-2 336,1-2 0,1-3-88,3 3 0,3 2-146,1-2 1,-2 1 90,2-1 0,2 2-95,5 6-103,-2-1 154,4 6 0,-9 0-357,0 2 132,0 3 1,3-4-1,-2 6-118,-1 3 70,-5 2-23,3 5 154,-11 1 1,3-1-1,-5 2 154,-2 2 1,0 3-95,-2 5 1,-7 4 83,-4-1 0,-6 6-51,-5-2 1,-6 5-8,-3 3 0,-6-2-1437,-1 6 1338,0-5 0,8-3 0,1-6-393,1 0 1,6-9-46,7 0-1015,2-5 964,7-7 1,2-2 483,8-5 0,7-5 0,7-2 0</inkml:trace>
  <inkml:trace contextRef="#ctx0" brushRef="#br0" timeOffset="2">3141 12266 8022,'-7'0'-162,"2"0"1,5 5 511,0 3 1,0 2-163,0 1 1,0 2 180,0 2-345,5 3 0,-2 1 0,5-1-296,0-2 136,-2 5 0,4-9 0,-4 3-48,0-2 0,3-5 135,-5-1 124,0 1 235,-4-2-374,0-1 1,-1-5 498,-3 0-239,2-5 1,-4-1-1,4-5 279,-2-1 0,0-3-172,4 0 0,1-6-114,3 2 0,2-6-134,6-2 1,-1-1 126,1 2 1,-1 3-206,1 0 0,-1 2 60,0 5 1,5 1-112,-1 4 0,0 0 25,-4 4 1,5-2-61,-1 5 1,1-3-209,0 3 0,-4 0 142,4 4 0,-4 0-294,0 0 1,-1 0 34,1 0 434,-6 5 0,4 1 0,-4 6 0</inkml:trace>
  <inkml:trace contextRef="#ctx0" brushRef="#br0" timeOffset="3">3632 12209 7967,'-8'0'-33,"1"0"0,3 4 314,-4 0 0,4 4-12,-3 0 1,-1 6 105,-3 1 0,-1 4-224,1-4 0,1 6 231,2-2-501,-2 2 0,9-2 88,-3 0 218,3 0-435,1-1 217,0-1 1,1-7 138,3-2-495,7 2 239,7-9 53,5 4 1,1-6-102,2-3 0,2-4 153,3-7 0,-3 1 0,-5-5-57,-1-1 1,-3-2 309,1-1 1,-8 1-91,0-1 0,-2 4 69,-6 0 1,-1 3-38,-3-3 1,-1 5-155,-3-1 62,-7 2-88,-2 7 1,-8-3-167,2 5 0,-8 1-109,-3 3 0,-2 1 121,1 3 0,3 3-975,6 9 1157,-1-4 0,5 10 0,1-4 0</inkml:trace>
  <inkml:trace contextRef="#ctx0" brushRef="#br0" timeOffset="4">4214 12152 8180,'-11'0'317,"5"-5"-519,-5 3 152,5-3 1,-2 5 142,1 0 1,-1 0 0,-3 0 97,-1 0 0,-3 2-95,0 1 45,0-1-51,3 8 1,1-4 47,-1 6 0,-2-1-50,3 0 0,-3 5 13,6-1 0,0 1-74,0 0 1,3-2 100,5 5 0,0-4-235,0 4 0,0-5 119,0 1 0,5 2-140,3-2 0,3-1-50,4-7 0,-1 2 128,5-5 0,-4 0 25,4-4 1,1-1-4,2-3 1,-3-3 98,0-4 0,-5 0-96,2-1 0,-4-4 200,0-3-174,-1 2 1,-5-3-1,-2 3-109,-2 0 0,-2 3-320,0-2 203,-6 4 102,0 0 0,-10 2-378,-3 3 0,-3-2 184,-1 5 0,-1 0-291,-3 4 608,3-5 0,-4 4 0,6-4 0</inkml:trace>
  <inkml:trace contextRef="#ctx0" brushRef="#br0" timeOffset="5">4488 11786 8104,'-5'-17'98,"-2"1"-130,-3 4 8,-2 0 1,5 6 698,-1 2 0,5 4-219,0 4 0,-3 2-17,3 6 1,-1 4-139,4 3 0,0 8-159,0 3 1,5 5 109,3 3 0,-2-2-206,2 6 1,-1 0-99,5 4 0,-1-2-219,0-2 1,1 1-499,-1-5 1,-1 4 393,-2-4 0,1-1-292,-5-6 1,0 0 245,-4-4 0,-2 0 12,-2-5 0,-2-4 93,-5-3 0,-1-2 316,1-1 0,-1-1 0,-4 0 0,-2 1 0</inkml:trace>
  <inkml:trace contextRef="#ctx0" brushRef="#br0" timeOffset="6">4397 12243 8104,'6'-5'1791,"-1"4"-1516,1-4 0,0 6-9,5 3 1,-2-3-159,3 3 0,-4 1-136,8-1 1,1 1-211,3-1 1,-3-3-109,2 3 1,-1-3 265,1-1 0,-1-4 80,-3 0 0,-2 1 0,3 3 0</inkml:trace>
  <inkml:trace contextRef="#ctx0" brushRef="#br0" timeOffset="7">4865 12335 9691,'-11'0'0,"-1"0"0</inkml:trace>
  <inkml:trace contextRef="#ctx0" brushRef="#br0" timeOffset="8">2924 12928 7339,'-12'5'1318,"6"-3"-515,1 3-566,5-5 0,5 0 0,3 0 1,3 0 30,4 0 0,3-5-5,5-3 0,1 2-44,3-2 29,-3 6-63,14-9 1,-12 9-94,9-6 1,-7 6 74,2-2 0,1 3-156,3 1 1,0 0 77,0 0 1,4 0 29,0 0 0,6 0-180,-3 0 1,5 0 48,4 0 1,-3 0-45,2 0 0,-2-2 68,-1-1 0,-2 1-66,-2-1 0,-3-2 94,-4 1 1,-1-1 96,0 1 1,2 3-71,2-3 1,-4-1 11,0 1 0,4-4-92,-3 4 1,1-4 73,-1 0 1,-2 2-105,-3-2 0,-1 2 97,-2-2 0,-3-1-66,3 5 1,-3 1 93,-1 3 1,-2-4 0,-2 0 1,2 0 439,-6 4-352,0 0 1,-7 0 0,-1 0 135,2 0 1,-3 0 82,2 0 154,-5 0-217,2 0 158,0 0-522,-4 5 204,4-4-1581,-5 10 0,-1-6 209,-3 2 1205,3 3 0,-14 2 0,2 6 0</inkml:trace>
  <inkml:trace contextRef="#ctx0" brushRef="#br0" timeOffset="9">6224 11809 8040,'-5'-6'-189,"-1"-4"1,-2 8 705,1-1 34,4 1-169,-2 2-17,0 0 25,4 0-267,-4 0 1,5 2 85,0 1 0,0 0-104,0 5 0,3-1 28,1 5 1,5-1-90,-1 0 1,2 1-102,1-1 0,5 5 56,-1-1 1,5 0-69,-1-4 1,-1 2 34,1 2 1,0-2-54,4 2 0,-4-2 33,0-2 1,-4 1-153,4-1 1,-5 1 66,1-1 0,2-1-58,-2-2 1,-1 2 67,-6-2 0,2-2-152,-3 2 1,0-5-532,0 5 184,-4-6 100,2 9 528,-5-10 0,0 9 0,0-4 0</inkml:trace>
  <inkml:trace contextRef="#ctx0" brushRef="#br0" timeOffset="10">6875 11775 7984,'0'-6'-347,"0"-5"929,0 10-379,0-4 0,-1 6-49,-3 3 1,2 1-43,-6 3 0,4 3-98,-3 1 1,-1-1-2,-3 4 1,-1 3 67,1 1 0,-4 3-177,-1 1 1,-3-1 109,4 1 0,-5 0-278,1 0 1,1 0 38,-1 0 0,4-6-71,-4-1 0,5 0 116,-1-1 0,6-3-365,1-5 545,5 1 0,-7 8 0,4 2 0</inkml:trace>
  <inkml:trace contextRef="#ctx0" brushRef="#br0" timeOffset="11">6601 12163 7604,'-6'0'903,"1"0"0,5 1-779,0 3 0,0 3-93,0 4 0,4 0 121,-1 1 1,5 1-205,-4 2 1,5-1 51,-2 5 1,0 0-67,0 4 0,0-4 61,0 0 1,-2 0-87,-5 4 1,4-1 150,0 1 1,0-4 7,-4 0 0,0-3 41,0 3 1,0-5-68,0 1 1,0-6 354,0-2-279,0 1 1,-4 0 151,0-1-178,0-4-261,4 2-1057,0-5-591,5 0 1817,2 0 0,4-5 0,1-2 0</inkml:trace>
  <inkml:trace contextRef="#ctx0" brushRef="#br0" timeOffset="12">7389 12129 8389,'-6'0'-139,"1"0"642,5 0-288,0-5-47,0 4 1,1-4-55,3 5 1,-2 0 210,6 0-225,0 0 1,4 1 46,4 3 1,-4-3-122,4 3 1,-4-3 53,0-1 0,3 0-146,0 0 1,5 0 99,-1 0 0,2 0-7,-2 0 1,2 0-72,-2 0 1,-1-1 76,1-3 1,-1 3-158,1-3 1,-2 3 134,-6 1 1,0-2-441,1-2 39,-1 3 73,1-4 0,-5 5-853,1 0 462,-6 0 708,3 5 0,-10 2 0,-1 4 0</inkml:trace>
  <inkml:trace contextRef="#ctx0" brushRef="#br0" timeOffset="13">7424 12357 7712,'11'0'1202,"0"0"-745,1 0 0,3 0-51,0 0 1,6-1-167,-2-3 0,2 3 0,2-3 0,0 3-211,0 1 0,3 0 60,1 0 0,0 0-101,-4 0 0,-4-1 98,0-3 0,-5 3-375,1-3 0,-3 3 149,0 1 1,-1 0-1703,1 0 1842,-1-6 0,-5 5 0,0-4 0</inkml:trace>
  <inkml:trace contextRef="#ctx0" brushRef="#br0" timeOffset="14">8828 11901 8319,'-3'-8'14,"-1"0"256,0 6-56,4-8 561,0 8-258,0-8-153,0 9-106,0-4 1,0 6-142,0 3 0,0-2 30,0 6 0,0 0-10,0 3 0,0 2 25,0 2 1,5-1 13,3 5 0,6 0-214,1 4 0,5 1 59,-1 3 0,-1-3-107,1 2 0,0-1 114,4-3 0,0 1-271,-1 0 0,0 0 70,-3 0 1,3 0-88,-3-1 0,-3 1 20,-1 0 1,-2-4 121,-1 0 1,-5-5 61,1 1 1,-4-2-47,3-2 0,0 1 22,0-1 1,-1-1-1,-2-2 1,-1 1-138,4-5 0,-4 1-29,1-1-486,-3-3-108,4 4 56,-4-5 784,4 0 0,-5 0 0,0 0 0</inkml:trace>
  <inkml:trace contextRef="#ctx0" brushRef="#br0" timeOffset="15">9228 11958 8074,'0'-12'194,"0"1"-129,0-1 219,0 6 227,0 1-382,0 0 199,0 4-163,0-4 17,-5 10 1,2 1-57,-4 5 0,-1 1 24,-3-1 0,-1 6-6,1 2 0,-4 4-38,-1 3 1,-4 3-8,1 6 1,-2 0-141,-2 3 1,-4 2 114,0 2 1,1 1-185,3-5 0,0 4 53,0-4 1,2-5-86,2-7 1,-2 1 99,6-4 0,0 1-75,3-9 0,2 0-78,3-3-284,-3-1-422,8 1 272,-3-6 91,5-1 0,1-6 538,3-3 0,3-2 0,4-6 0</inkml:trace>
  <inkml:trace contextRef="#ctx0" brushRef="#br0" timeOffset="16">9582 12186 8315,'12'-6'568,"-5"1"-227,1 5 0,-1 0-89,5 0 0,-1 0-155,1 0 0,-1 0 94,0 0 0,5 0-156,-1 0 1,4-4 53,-4 0 1,4-1 14,-4 1 0,4 3-99,-3-3 0,3-1 143,-4 1 1,-4-1-187,-3 1 1,0 3 62,3-3 1,-3 3-480,-1 1-598,-4 0 1052,7 0 0,-14 5 0,3 1 0</inkml:trace>
  <inkml:trace contextRef="#ctx0" brushRef="#br0" timeOffset="17">10427 11889 8155,'-5'-11'-103,"3"4"66,-6 4 218,5-4 1,-3 6 398,2-3-323,3 3 1,-5 1-94,2 0 1,3 1 92,-3 3 1,3 2-201,1 6 1,0 0 27,0 4 1,0-2-80,0 5 0,0 3 47,0 5 1,3 4-150,1-5 1,1 6 34,-1-2 1,-3 0 86,3 0 0,-1-3-215,0 3 1,-1-4 49,2 0 0,-3-3 29,-1-4 0,0 1 131,0-4 1,0-5 42,0-3-30,5-1 212,-4 5-98,4-6 0,-1 0-66,0-2 0,1-3 91,-1 3-98,-3-3 1,9-1-50,-2 0 0,2 0-26,1 0 0,6 0-7,2 0 1,0 0-60,4 0 0,-3-3 94,7-1 0,-2-4-79,2 4 1,-3-1 58,3 2 0,-3 0-51,-2-5 0,0 5 40,-3-5 1,1 2-4,-4-2 1,-1 2-118,-4 2 0,-3 3-510,-1-3-785,-4 3 656,2 1 762,-5 0 0,-10 0 0,-3 0 0</inkml:trace>
  <inkml:trace contextRef="#ctx0" brushRef="#br0" timeOffset="18">10439 12209 8185,'-5'-12'12,"3"6"1,-3 0 254,5 2 0,5 3 66,3-3 1,2 3-77,2 1 1,4 0-242,3 0 1,3-4 62,0 0 0,5 0-128,0 4 0,3-4-20,-3 1 1,3-5 139,-3 4 0,-2-3-330,-6 3 0,2-5 113,-6 1 1,0 2-424,-3-2 0,-5 6 22,1-2 547,-6-2 0,3-1 0,-5-4 0</inkml:trace>
  <inkml:trace contextRef="#ctx0" brushRef="#br0" timeOffset="19">10393 11958 8338,'0'-12'-1588,"0"1"1191,0-1 0,3 1 1584,4 0 0,2-2-552,10-2 1,0 2-568,4-2 1,0 2-293,0 2 1,3-1 139,1 1 0,3 3-110,-3 1 0,3 4-42,-3-1 236,0 3 0,-4 6 0,-1 1 0</inkml:trace>
  <inkml:trace contextRef="#ctx0" brushRef="#br0" timeOffset="20">11010 11729 8410,'-12'0'-241,"6"0"507,1 0 1,5 1 129,0 3 0,0 3 154,0 4 0,0 6-242,0 2 1,0 3-89,0 5 0,0 2-243,0 6 1,1-1 126,3 0 1,-3 2-303,3 2 0,1-5 119,-1 5 0,1-9-320,-1 5 0,-2-7 198,6-1 1,-6-1 10,2-3 1,-2-3 43,-2 0 1,0-5 62,0 2 1,0-4 299,0 0-130,0-1 103,0 1 1,0-5 92,0 1 192,0-6-205,0 3-168,0-5-101,5 0 0,1 0-192,5 0 222,1 0 0,1 0-124,2 0 0,-3-3 48,4-1 1,-4-1-187,0 1 1,-1 3-5,1-3 1,-1-1-111,0 1 0,1-4-41,-1 5 0,1-6 386,-1 1 0,1-2 0,-1-1 0</inkml:trace>
  <inkml:trace contextRef="#ctx0" brushRef="#br0" timeOffset="21">11021 11775 8098,'0'-12'-351,"0"1"0,1 1 96,3 2 0,3-1 575,4 6 0,-3-1-37,-1 4 1,1 0-59,3 0 0,1 0-323,-1 0 1,2 0 109,2 0 0,-1 4-452,5-1 1,-4 2 215,4-1 1,-5-2 223,1 1 0,3 4 0,0-1 0</inkml:trace>
  <inkml:trace contextRef="#ctx0" brushRef="#br0" timeOffset="22">11387 11832 8143,'6'0'171,"-1"0"-96,0 0 1,1 1-104,6 3 0,-1 2 408,1 6 1,-1-1-108,1 1 0,0 4-23,3 3 1,-2 3-157,2 1 0,2-1-51,-2 1 0,0 4-243,-3 0 0,3-2 119,0-6 1,0 3-59,-3-3 1,-1-2 97,1 2 1,-5-5-145,1 2 0,0-4 70,3 0 0,-1-5-312,-2 1 97,2 0-90,-4-2-381,1 4 801,3-9 0,-9 4 0,4-5 0</inkml:trace>
  <inkml:trace contextRef="#ctx0" brushRef="#br0" timeOffset="23">11729 11821 8006,'-6'-12'668,"1"1"-1687,5-1 219,0 6 1286,0 1 1,-1 6-208,-3 3 1,1 2 141,-4 6 0,-1 4-207,-3 3 0,-2 4-173,-2 4 1,-2 2-7,-2 5 1,-2 4 47,1 0 0,-5 2-2,-2-2 1,2-3 37,6 3 1,1-6-284,3-1 0,4-7-88,-1-1-140,1-1 0,10-9-549,-3 2 941,2-7 0,8-3 0,0-5 0</inkml:trace>
  <inkml:trace contextRef="#ctx0" brushRef="#br0" timeOffset="24">11786 11752 8047,'7'-11'249,"-1"-1"-721,-2 1 1,2 3 93,6 1 0,-1 3 788,0-4 1,1 6-191,-1-2 1,1-1 44,-1 1 1,4-1-102,1 1 0,0 3-129,-1-3 1,-2 1 39,2 0 0,-2 1 8,-2-1 1,-3 1 240,0 2-129,-1 0 80,5 0-192,-1 0 1,-5 5 26,-2 3 0,-1 0-13,1 3 1,-3-2-41,3 6 1,-3 2 42,-1-2 0,0 5 1,0-1 0,4 4-133,-1 4 1,3-3 110,-3 2 1,-1 2-221,1-1 1,0 3 114,1-3 1,-3 1-262,3-1 1,1-3 84,-1 2 1,3-1-77,-3-3 1,4 0 62,-4-3 1,3 1 107,-3-4 1,4-1 182,-5-4 0,2-1-187,-1-2 565,-2 2-237,3-4 261,-5 6 0,-2-5-182,-1 1 0,-4-5 252,-4 0 0,-1 0-175,1 1 1,-6-2-9,-2 6 0,-3-4-287,-5 3 0,-2 1 113,-6 3 0,1 0-412,0-4 1,6 2 180,5-5 0,5 0-924,7-4 1,5-2 963,2-1 0,-2-4 0,-1-4 0</inkml:trace>
  <inkml:trace contextRef="#ctx0" brushRef="#br0" timeOffset="25">8646 11626 8092,'-7'0'-334,"2"0"840,0 0-46,4 0 0,-6 0 58,4 0-288,1 0 0,-6 2-108,4 2 0,-4 3 23,4 8 1,-5-1 14,2 5 0,-3 5-4,-2 7 0,0 3-12,-4 4 1,4 7-102,-4 4 1,0 6-51,1-2 0,1 2-36,6-2 0,-1 5 96,5-4 0,2 1-47,6-9 0,-1 2-6,9-6 0,-2-2-77,9-2 0,1-4 68,7-4 1,-3 2-120,3-5 0,-3-2 91,-1-6 1,0 1 49,-1-4 0,0 3-60,-3-4 1,1 0 33,-4-3 1,-1-5 222,-4 1-235,1-1 0,-1 5-483,0-1 0,-4-3 33,-3-1 475,2 1 0,-5 3 0,4 1 0</inkml:trace>
  <inkml:trace contextRef="#ctx0" brushRef="#br0" timeOffset="26">12369 11535 8257,'-5'-6'2,"-3"2"353,3-2-133,-5 4 1,9-4 401,-3 2-245,3 3 133,1-4-288,0 5 1,1 5 48,3 3 0,-1-1 11,9 5 0,-2-6-46,9 9 0,-4-5 30,4 5 0,-1 2-139,1-2 0,3 6-9,-3-2 1,1 3-110,-1 5 1,1-2-156,-4 6 0,4-1 122,-1 5 0,-3-1-303,0 0 0,-5 0 153,-3 1 0,1 3-124,-6 0 0,1-1 50,-4-7 0,-1 3-115,-3-3 1,-2-2 75,-6-1 1,1 1 119,-1-1 0,-3-1-123,0-3 0,0-1 115,3-3 0,1-3 7,0-4 0,-1-5-168,1 1-158,4-6 162,-3 3-308,9-5 638,-4-5 0,5-6 0,0-7 0</inkml:trace>
  <inkml:trace contextRef="#ctx0" brushRef="#br0" timeOffset="27">12769 11558 8232,'0'-12'-188,"0"1"102,5 0 0,-3 1 290,6 2 0,-1-2-136,5 2 0,-5 2 369,1-2 0,0 6-91,3-2 0,0-1-131,1 1 0,-1-1-69,1 1 0,-3 3 20,2-3 1,-6 3-57,7 1 0,-4 1-111,4 3 1,-5 1 23,1 2 0,-5 4 44,0-4 1,-1 5-168,-2 3 0,0-2 43,0 2 1,0 1-139,0 0 0,-5-1 9,-3-4 1,-2 4 134,-2 1 0,5-1 86,-1-4 1,4-3 25,-3 0 270,4-1-275,-2 5 1,5-5 36,0 1 0,5-6-46,3 2 1,2-3 140,1-1 0,1 0 7,-1 0 0,4 0 99,1 0 1,0 0-105,-1 0 0,-2 0-83,2 0 0,-2 0-152,-2 0 1,1 0 187,-1 0-1178,-4 0 0,-2 2 1035,-5 1 0,0 9 0,0 6 0</inkml:trace>
  <inkml:trace contextRef="#ctx0" brushRef="#br0" timeOffset="28">6304 13454 7862,'0'-7'448,"0"2"1,-1 5-479,-3 0 0,3 5-31,-3 3 0,3-2 148,1 2 0,0 1-87,0 6 1,0 2 45,0 2 0,0 6-78,0-2 1,4 7 97,0 1 1,-1 2-97,-3 1 1,4 0 30,0 1 1,0-2-107,-4-3 1,4 6 10,-1-6 0,1 4 62,-4-7 0,0 3-65,0-3 1,0-4 74,0-4 0,0 0-41,0 4 1,0-5 1,0-3 93,0 3 0,0-6-46,0 3 0,0-6 12,0-1 1,1-6-238,3 2 202,-2-2-666,3-2 535,-5 0 0,0 0 0</inkml:trace>
  <inkml:trace contextRef="#ctx0" brushRef="#br0" timeOffset="29">6213 13522 8102,'-6'-5'-232,"-3"3"233,5-6 1,0 4 106,4-3 0,0 3 26,0-4 1,1 4 40,3-3 0,-1 3-101,4-4 1,-3 5 71,4-5 1,-1 4-51,5-3 0,-1 4 41,1-1 1,0-1-79,4 1 0,0-3 30,3 3 1,3-1-128,-3 1 0,2 3-27,2-3 0,0 3 93,0 1 1,1 0-104,3 0 1,-7 1 73,3 3 0,-4 2-75,0 6 0,1-1 76,-5 0 0,1 1-153,-5-1 1,-3 2 156,-1 2 1,-4-2-3,1 2 0,-4 2 147,-4-2 1,-3 4-97,-4-4 1,-4 4 112,-1-4 0,-8 6-80,2-2 1,-8-2-1,4 2 1,-6-1-20,2 1 1,-2 3-101,1-3 0,3-6 30,6-2 1,-1-3-171,0-1 1,5-2-259,3-5 0,2 0-99,2 0-129,4 0 1,4-5 46,6-2 612,4 1 0,9-9 0,2 3 0</inkml:trace>
  <inkml:trace contextRef="#ctx0" brushRef="#br0" timeOffset="30">7081 13191 8093,'0'-6'549,"0"1"17,0 0-278,0 3 1,-4-1-88,0 6 0,-3 0-24,3 4 0,-5 2-57,1 7 0,-2-2-6,-1 5 1,-1 1-43,1 7 1,0-1 76,-1 8 1,1-1-116,-1 9 1,1-4 110,-1 4 1,5 1-173,-1 7 1,6 1-89,-2 2 0,3 2 23,1-6 1,0 1 32,0-5 0,0-4-69,0-3 1,3-4-57,1-3 0,5 0-65,-1-4 189,-3 5 1,5-9-39,-2-1 1,6 0 1,1-7 1,1 4 31,-1-4 0,-2-1-52,2-6 0,2 1 195,-2-5 0,0 3 5,-3-3-37,-1 5 1,-3-8 85,-1 3 0,-3-3 28,4-1-80,-6 0 0,7 2-77,-5 1-328,0-1 287,-4 3 1,0-4-979,0 3 1015,0-3 0,-5 4 0,-2-5 0</inkml:trace>
  <inkml:trace contextRef="#ctx0" brushRef="#br0" timeOffset="31">7389 13477 7959,'-6'0'457,"1"0"31,5 0-307,0 5 0,0 1-56,0 5 0,5 1 20,3-1 1,2 2-116,1 2 0,4-1 52,1 5 1,0-5-139,-1 1 1,-1-1-38,5 2 1,-5-4 103,2 4 0,0-4-149,-1 0 0,0-1 103,-3 0 0,-1 1-82,1-1 0,-5-3 60,1 0 0,-4-2-274,3 1 1,-3 0-438,4-3-103,-6-3 871,8 4 0,-8 0 0,3 1 0</inkml:trace>
  <inkml:trace contextRef="#ctx0" brushRef="#br0" timeOffset="32">7960 13442 8960,'-7'0'657,"-1"0"0,2 5-549,-2 3 1,-2 2 111,2 2 1,-2-1-229,-1 0 0,-4 6 17,-1 2 1,1-1 26,4 1 0,-5 0-154,1 4 0,-4-2 44,4-2 1,1 2-223,6-6 0,-2 0-64,3-4-859,2 1 696,-6-1 0,9-1-535,-6-2 1058,6-3 0,-3 0 0,5 2 0</inkml:trace>
  <inkml:trace contextRef="#ctx0" brushRef="#br0" timeOffset="33">7721 13774 8097,'-7'0'870,"2"0"-272,5 0-267,0 5-270,0 1 0,0 5-126,0 1 1,1-1 83,3 1 0,-1 0-25,4 4 1,-3-2 127,4 5 0,-6-4-187,2 4 0,1-4 59,-1 4 0,0-4-55,-4 4 1,1-3 39,3 3 0,-3-5 1,3 1 0,-3-1 59,-1 1 1,0-6 13,0 2 305,0-2-183,0 3 71,0-1-125,0-5 304,0-1-1095,0-5 0,5-10 0,2-2 0</inkml:trace>
  <inkml:trace contextRef="#ctx0" brushRef="#br0" timeOffset="34">8326 13602 8013,'0'-6'-792,"0"-4"831,0 8 597,0-8-157,0 9-202,0-4-192,5 5 1,1 4-4,6 0 1,-1 3-91,0-3 0,2 4 81,2-5 0,-1 5-26,5-4 0,4 1 41,4-1 0,0-2-147,-5 6 0,2-6 101,3 2 0,-3 1-16,3-1 1,-3 1-12,-1-1 1,-4-3-12,0 3 1,-4 1 2,4-1 0,-5 1 70,1-1-92,-2-3 42,-2 9 0,0-7-23,-4 4 1,0-4 12,-4 1 1,-1-2 161,1 2-24,-1-3 13,-2 4 148,0 1-119,0-5-15,0 4 1,0-4 60,0 3 89,-5-3-228,-2 4 0,-4-3 35,-1 1 1,1-1-38,0 1 1,-5 4-15,1 0 1,-5 4-170,1 0 1,-3 0 117,-1 1 0,-3-1-275,-1 1 0,-1 0 89,2 4 0,3-5-411,0 0 0,1 0-55,7-8-414,0 6-170,9-7 1199,0 3 0,6-5 0</inkml:trace>
  <inkml:trace contextRef="#ctx0" brushRef="#br0" timeOffset="35">8429 14105 9501,'11'0'152,"-3"0"-15,-1 0 0,1 0-6,3 0 0,1 0-150,-1 0 0,2 0 89,2 0 1,-1 0-115,5 0 1,-4-2 79,4-1 1,-3 1-90,3-1 0,0 0 105,3-1 1,-3 3-52,1-3 1,-3 2 36,2-2 0,2 3 0,-6-3 0,4 3 29,-4 1 0,0-4-22,-3 0 1,-5 0 148,1 4-80,0 0-84,3 0 1,-3 0 76,-1 0-239,-4 0-51,2 5-442,-5-4-263,0 5 888,0-6 0,-5 5 0,-2 1 0</inkml:trace>
  <inkml:trace contextRef="#ctx0" brushRef="#br0" timeOffset="36">9411 13317 8102,'0'-7'-366,"0"2"1137,0 5-575,0 5-104,0 2 1,0 4-64,0 1 1,-1 0 107,-3 3 1,2-1-32,-1 5 0,0-3 9,-1 3 0,3 0-57,-3 4 1,-1-1-10,1 1 1,1 5-13,3 3 0,0-2 10,0 1 1,0 0-7,0 0 1,0 5-144,0-4 1,0 4 96,0-4 0,0 1-158,0-2 0,0 2 36,0-6 0,1 1-28,3-4 1,2-5 91,5-3 1,1-2 51,-1-2 1,1-1 4,-1-2 0,4-2 123,1-2 0,0-3-70,-1 3 0,-1-3-53,5-1 1,-5 0 73,1 0 0,-2 0-39,-1 0 1,-5 0-342,1 0-168,-1-5-329,5-1 809,-6-5 0,4-1 0,-3 1 0</inkml:trace>
  <inkml:trace contextRef="#ctx0" brushRef="#br0" timeOffset="37">9331 13842 8090,'0'-8'447,"0"1"-322,0 4 0,0-3 246,0 2-189,0 3 0,5-4 126,3 5 0,2-1-73,1-3 1,2 2 56,2-1 0,-1 1-149,5 2 0,0-1-147,4-3 0,0 3 56,0-3 0,-4 3-257,0 1 1,-4-1-531,4-3 0,-5 3 181,1-3 554,-2 3 0,-2 6 0,1 1 0</inkml:trace>
  <inkml:trace contextRef="#ctx0" brushRef="#br0" timeOffset="38">10016 13408 6989,'-6'-6'1694,"1"1"-1226,5 5 769,0 0-1144,0 5 0,0 2 116,0 9 1,0 1-183,0 6 0,0 0 39,0 0 0,0 5-152,0 2 0,0 3 52,0 2 1,0-4-139,0 3 0,0-6-80,0 7 1,0-7 101,0 2 1,3-5-33,1 2 0,0-4 69,-4-4 1,0 3 27,0-3 1,0-3 82,0-1 0,0-2 0,0-2 0,0-3 35,0 0 1,0-5 383,0 5 136,-5-5-226,4 2 32,-4-5 4,5 0-229,5 0-136,-4 0 0,9-2 51,-2-1 1,2 1-99,1-1 0,1 0 80,-1-1 0,1 3-44,-1-3 1,0 2 40,1-2 1,3 2-82,0-1 1,4-2 17,-3 1 0,0 0-7,-1 4 1,-2-1 15,2-3 1,-2 3 19,-2-3 0,1 3-58,-1 1 0,-3-2 45,-1-2-250,1 3 1,0-4-132,-1 5-577,-4 0-90,2 0 1067,-5 0 0,-5 5 0,-2 2 0</inkml:trace>
  <inkml:trace contextRef="#ctx0" brushRef="#br0" timeOffset="39">9948 13774 8028,'1'-8'-48,"3"0"0,2 6 275,5-2 0,1 3-90,-1 1 1,4-4 197,1 0 1,4 0-179,-1 4 0,1 0-75,-1 0 1,3 0-61,-3 0 0,1-1 108,-1-3 0,2 3 34,-6-3 0,4 3-41,-4 1 1,0-4-63,-3 0 0,-5 0 132,1 4-450,0 0 0,-1 0-553,1 0-362,-6 0 1172,3 0 0,-10 6 0,-1 0 0</inkml:trace>
  <inkml:trace contextRef="#ctx0" brushRef="#br0" timeOffset="40">9993 13442 8174,'5'-11'264,"3"0"0,2 0-31,2 4 0,-1-2 0,0 5 0,5-4-34,-1 5 0,1-1-77,0 4 1,0 0 84,3 0-124,3 0 1,-8 0 3,5 0 1,-2 0-195,2 0 0,2 0-316,-6 0 1,0 0 255,-3 0 0,-1 0-1151,0 0 1318,1 0 0,-1-5 0,1-2 0</inkml:trace>
  <inkml:trace contextRef="#ctx0" brushRef="#br0" timeOffset="41">10576 13260 7883,'-7'0'668,"2"0"-307,5 0 1,-4 1-95,1 3 0,-1 2-68,4 5 1,0 2 6,0 2 0,0 3-140,0 5 1,0 4 71,0-1 1,4 7-176,-1 2 1,5-1-53,-4 4 1,5-3-113,-2 0 1,0 3-187,0 0 0,-3-4 169,4-3 1,-6-5 30,2 5 1,1-6 110,-1 2 0,0-7 62,-4-1 0,0-1-6,0 1 1,0 2 166,0-2 0,0-2-159,0-2 0,-1 2 145,-3-2 0,2 0-85,-1-3 1,1-1 248,2 0-173,0-4 1,0-1-31,0-2 180,0-3-170,0 4 152,0-5-174,5 0 0,2 0 5,4 0 1,-3-4-116,-1 1 0,1-1 103,4 4 0,-1-4-143,0 0 0,1-3 79,-1 3 0,1-1 30,-1 1 1,0 3-27,1-3 1,-1-1-28,1 1 1,-1-1-60,1 1-43,-1 3 37,0-9 1,-3 8-43,0-1 119,-6-4 0,-2 1 0,-6-6 0</inkml:trace>
  <inkml:trace contextRef="#ctx0" brushRef="#br0" timeOffset="42">10553 13317 8019,'-6'-7'534,"-5"2"-49,10 0-250,-4 4 1,10-4 21,3 5 0,-1 0-194,5 0 0,-3 0 110,6 0 1,1 0-237,0 0 1,3-1-94,-4-3 1,4 3-71,-4-3 1,4 2-365,-4 2 1,1 0 277,-5 0 0,0 0-380,1 0 692,-1 0 0,1 0 0,-1 0 0</inkml:trace>
  <inkml:trace contextRef="#ctx0" brushRef="#br0" timeOffset="43">10884 13385 8315,'1'12'618,"3"-1"-321,3 1 1,0-1-62,1 0 0,1 2 46,6 2 1,-1-2-156,5 2 1,-4-1-22,4 1 1,-4-2-279,4 2 1,-1-2 131,1-2 0,-2 1-141,-6-1 0,1 1-64,-1-1-3,0-5-301,1 5-315,-1-10-501,1 4 1365,-6-5 0,4 5 0,-4 1 0</inkml:trace>
  <inkml:trace contextRef="#ctx0" brushRef="#br0" timeOffset="44">11398 13351 8012,'0'-6'-401,"-1"1"501,-3 5 1,1 5 212,-4 2 0,3 3-188,-4 2 0,1-1-48,-5 1 1,1 3-229,-1 0 73,1 5 0,0-7 4,-1 2 0,2 2 74,2-2 0,-2 4-282,3-4 1,0 1 70,0-5 1,4 0-771,-1 1 981,-2-1 0,0 6 0,-6 1 0</inkml:trace>
  <inkml:trace contextRef="#ctx0" brushRef="#br0" timeOffset="45">11215 13648 8149,'-5'6'995,"4"-1"-450,-4-5-323,5 5 1,0 2 5,0 4 0,0 4-81,0 1 0,1 0 95,3-1 0,-2-1-347,6 5 0,-4-3-12,4 3 0,-6-5-16,2 1 0,-2 1-32,2 0 23,-3-1 1,5-4-27,-6 1 0,3-5 109,1 1 1,0-4-307,-4 3 174,0-4-728,0 2 919,0-5 0,0 0 0</inkml:trace>
  <inkml:trace contextRef="#ctx0" brushRef="#br0" timeOffset="46">11524 13203 7950,'-8'-11'393,"0"4"130,6-3-246,-3 3 0,5 0-49,0-1 0,1 4-16,3-3 0,2 4-135,6-1-11,-1-2 1,2 3 26,2-4 0,-1 4 146,5-1 1,-1 3-246,1 1 0,2 0-1,-2 0 1,-2 0-40,-2 0 0,2 0 51,-2 0 1,0 4 99,-4 0-59,1 5-18,-1-3 0,-1 5-131,-2 1 119,2-1 0,-8 1-57,1-1 71,4 1 1,-6 0-104,3 3 0,-2-2 60,2 2 1,-3 3-11,3 1 0,-1 3 15,1 1 1,-3 1 1,3 2 1,1-2 5,-2 3 0,6 1 0,-1-1 0,1 3 0,-2-3 0,4 3 0,-4-3 0,3 3-218,2-3 0,-2 0 79,-2-5 0,2 1 50,-3 0 1,0 0 84,0 0 1,-3-5-3,4-3 0,-6 1 152,2 0 1,-3 3-117,-1-4 1,0 0 64,0-4 0,0 1-82,0-1 0,0 1-1,0-1 0,0-3 65,0-1 1,0-3 74,0 4 18,0-6 4,0 3 827,0-5-575,-5 0-77,-1 0 0,-6 0-5,1 0 1,-4 0-112,0 0 1,-4 0-15,3 0 1,-4 4 17,1 0 1,-3 1-257,0-1 1,-5-2 88,0 6 0,2-4-649,6 3 0,2-4 340,6 1 1,0-3-1999,-1-1 1181,6 0 1056,1 0 0,10-10 0,1-3 0</inkml:trace>
  <inkml:trace contextRef="#ctx0" brushRef="#br0" timeOffset="47">9651 13168 7928,'0'-6'210,"0"-4"-25,0 8 1,0-8 1,0 8 30,0-6 246,0 6-499,0-9 9,5 10 34,1-4 226,5 0-168,1 4 34,-1-4 0,1 5-15,-1 0 1,-3 0-127,-1 0 0,-3 4 113,4-1-187,-1 6 78,5-2 0,-2 4-75,-2 0 1,-2 1 60,-2-1 0,-3 1-12,3-1 1,-3 2 29,-1 2 0,-1-2 4,-3 2 0,1-2 41,-4-2 0,1 4-35,-2 1 0,-2-1 80,2-4 0,-1 1-26,2-1 0,-2-3 46,5-1 191,0 1-248,4 3 1,0-3-6,0-1 0,0-3 16,0 4 1,1-6 60,3 2 0,-1-2-45,4-2 1,1 0 170,3 0 1,1 0-13,-1 0 0,-3 0 7,-1 0 1,1 0-312,4 0-434,-6 0-1374,4 0 1907,-9 0 0,4 0 0</inkml:trace>
  <inkml:trace contextRef="#ctx0" brushRef="#br0" timeOffset="48">12072 12974 9408,'0'8'408,"0"-1"0,5-3-179,3 4 0,2-4-163,1 3 0,-1 1 94,-2 3 1,6 1-130,-3-1 1,3 2 69,-2 2 0,-1-1-83,0 5 1,1-1 5,-1 1 1,1 2-79,-1-2 1,1 3 75,-1 1 0,0 3-17,1 1 0,-1 1-233,1-1 0,-5 1 78,1 2 1,-2 3-50,2-3 0,1 3 28,-5 2 0,-1 3 97,-3 0 0,0 0 53,0-4 0,-1 0 23,-3 1 0,2-2 30,-6-3 1,1 2-87,-5-5 1,1 3 170,-1-3 0,1-1-66,-1-3 0,1-5 69,0-3 1,-1 2-95,1-2 1,-1-1-30,1-7 0,3 4-24,1-4 0,3 0-261,-4 0 97,6-4-331,-3 2-66,5-5 152,0 0 436,5 0 0,1-5 0,5-2 0</inkml:trace>
  <inkml:trace contextRef="#ctx0" brushRef="#br0" timeOffset="49">13374 13225 10681,'-8'2'403,"1"1"1,3 0-140,-4 5 1,1-1-165,-5 5 1,1 3 89,-1 0 1,1 2-212,-1-2 0,-3 1-71,0 3 0,-5 3-17,1-3 0,-3 3 110,-1 0 1,4-3 22,0 0 0,1-1-88,-1 1 0,2-1 98,1-3 0,5-2-46,0 2 41,-1-2 0,7-2-75,-3 1 0,3-5 37,5 1 0,0-6 1,5 7 17,3-5 0,2 0-9,2-4 1,4 0 1,3 0 1,-1 0 2,1 0 1,0 0 14,4 0 1,0 0-10,0 0 0,-4 0 68,0 0 1,-4 0-77,4 0 1,-5 4 1,1 0 1,-2 1-60,-2-2 0,1-1-11,-1 2 1,0 1-261,1-2 0,-5 5 100,1-4 0,-5 1-166,0-1 0,-1-2 56,-2 6 0,0-4-1398,0 3 1733,0 1 0,-10 3 0,-3 1 0</inkml:trace>
  <inkml:trace contextRef="#ctx0" brushRef="#br0" timeOffset="50">13008 13854 7864,'-6'0'241,"1"0"848,5 0 1,5 1-843,3 3 0,2-2-121,1 6 1,1-4 87,-1 3 1,4-3-196,1 4 1,3-5 99,-4 5 0,1-4-246,-1 3 0,-2-4 19,2 1 0,-2-3 32,-1-1 1,-1 0-337,0 0 23,1 0 1,-1 0 388,1 0 0,-1 0 0,0 0 0</inkml:trace>
  <inkml:trace contextRef="#ctx0" brushRef="#br0" timeOffset="51">13854 12917 8120,'0'-11'-158,"0"4"828,0-3-135,0 9 442,-6-4-577,5 5 0,-4 1-311,5 3 0,0 3 27,0 9 1,0-2-106,0 5 0,0 1-68,0 7 0,4-2 83,0 5 1,0-3-223,-4 4 0,1-5 61,3 5 0,-3-6-79,3 2 0,1-4 60,-1-4 1,-1 1 24,-3-5 1,2 0 17,1-3 1,-1-5-366,2 1-182,-3-6 0,0 4 658,3-6 0,-3 5 0,4 1 0</inkml:trace>
  <inkml:trace contextRef="#ctx0" brushRef="#br0" timeOffset="52">13637 13499 8153,'7'0'605,"1"0"1,-1 0-229,5 0 1,4 0-51,3 0 1,-1 0-146,1 0 1,4 0-2,4 0 0,3 0-108,-3 0 0,3 0 91,-3 0 1,3 0-183,-3 0 1,3-3 112,-3-1 1,0-1-46,-4 1 1,-1 3 54,1-3 1,-5-1-111,-3 1 0,2 0-101,-2 4-164,0 0 1,-3 0-803,-1 0 634,-5 0 438,-1 0 0,0 5 0,2 2 0</inkml:trace>
  <inkml:trace contextRef="#ctx0" brushRef="#br0" timeOffset="53">13819 13831 7789,'0'-7'-511,"0"1"723,0 2 363,0 3-62,0-4 1218,0 5-1501,-5 5 1,4 3 10,-3 7 1,3-1-171,1 5 0,-4 0 92,0 4 0,0 3-100,4 1 0,-1 5-34,-3-2 1,3 2-218,-3-2 1,3 3-206,1-2 1,0-2 203,0 1 0,0-4-100,0 0 0,1-3 72,3-4 1,-3-1 240,3-3 0,1-2-73,-1 2 0,5-6 110,-1-1 1,-2-2-89,1 2 0,1 1 28,4-6 0,-1 1 64,0-4 0,1 4-59,-1 0 0,1 0-102,-1-4 1,0 0 91,1 0 0,-1 0-420,1 0 0,-1 0 159,1 0 1,-5 0-884,1 0 1148,-1 0 0,5-6 0,-1 0 0</inkml:trace>
  <inkml:trace contextRef="#ctx0" brushRef="#br0" timeOffset="54">13739 14162 8005,'-1'-8'665,"-3"1"-555,3 4-84,1-2 0,6 5 223,6 0 1,-1 0-86,1 0 1,4-1-143,3-3 0,3 3 97,1-3 1,-3 3-310,3 1 0,-7 0 100,7 0 1,-4-2-433,0-1 0,-2 1 56,-6-2 466,0-2 0,1 0 0,-1-6 0</inkml:trace>
  <inkml:trace contextRef="#ctx0" brushRef="#br0" timeOffset="55">14048 13831 7905,'0'-12'177,"0"1"461,0-1-584,0 1 1,1 1 152,3 2 501,-3-2-128,9 4-470,-3-6 0,4 5 72,0-1 0,-3 6 2,0-2 0,-1 2-41,5 2 1,-5 0-101,1 0-114,-1 0 1,4 6 66,-4 1-196,3 3 1,-5 2 109,3-1 1,-3 4-185,-5 1 1,0-1 51,0-4 0,0 1 65,0-1 0,-4 4 106,1 1 1,-6-1-8,1-4 0,2 1 185,-2-1-194,0 0 1,2 1 191,2-1 0,3-3-88,1 0 1,0-5 49,0 5 0,1-4 5,3 3 0,2-4 110,6 1 1,1-3-71,2-1 0,3 0 85,4 0 1,-4 0 87,-3 0 1,2-4-50,-2 0 1,4-3-204,-4 3 1,-1-1 111,-6 1 1,2 3-963,-2-3 0,-2 3 166,2 1 631,-6 0 0,3 0 0,-5 0 0</inkml:trace>
  <inkml:trace contextRef="#ctx0" brushRef="#br1" timeOffset="56">16012 13100 8005,'0'-7'-249,"-1"-1"213,-3 4 115,3 0 327,-4 4-15,5-5-306,-5 4 1,2-5 327,-5 6-268,1 0 1,-5 0 40,1 0 0,0 4 2,-1 0 1,1 5-60,-1-1 1,1 3 32,-1 4 1,0 3-195,-3 5 0,2 5 54,-2 2 0,-2 3-15,2 1 0,0 2 61,3 2 0,2 1-181,2 3 1,0 3 18,4-3 0,0 1-51,4-1 1,1-2 36,3-2 0,2-6 37,6 2 0,-1-3 73,1-1 0,3-2-24,0-5 0,2 0 43,-2 0 1,-2-4-40,2 0 1,1-4 24,-1 4 1,-1-5-16,-6 1 0,2-2 100,-2-2 0,-2 1-176,2-1 1,-2-3-132,2-1 1,-2-4-429,-2 1 643,-3 2 0,9-5 0,-3 4 0</inkml:trace>
  <inkml:trace contextRef="#ctx0" brushRef="#br1" timeOffset="57">16172 13454 7775,'0'-7'1087,"0"2"-328,0 5-479,0 5 0,0 6-233,0 4 0,0 5 12,0-1 0,4 7 53,0 0 0,-1 6-57,-3-2 1,2 2-170,1-1 0,-1 0-128,2-4 1,1 3 132,-2-3 1,2-4-94,-1-4 0,-2-4 97,1 4 1,-1-9 204,-2 2 0,0-7-203,0 2-65,0-4 50,0 2 0,0-6 98,0-3 0,0-2-141,0-6 1,0-3 123,0 0 0,1-6 115,3 2 0,-3-3-148,3-5 1,-3 2 228,-1-6 0,0 1 14,0-5 0,0 1 32,0 0 1,0 1 10,0 2 1,0 3-109,0 6 1,0 8 185,0 2-77,0 8-401,0-1 209,0 21 0,1-6-75,3 13 0,2-3-2,6 3 1,1-4-169,2 0 0,1-5-251,3 1 0,3-2 207,-3-2 1,3-5-45,0-2 0,0-2 115,-3-2 0,1-6 169,-4-1 1,3-7 70,-4-1 1,1-2 218,-1 2 1,-2-2-84,2-2 1,-2-2 140,-1 2 0,-5 2 65,1 2 1,-4-1-83,3 0 0,-4 1 301,1 4-181,-3 4-306,-1 2 1,0 7 67,0 1 0,0 5-186,0 7 0,0 8 62,0 7 0,0 3-39,0 2 0,-4 3-93,0 0 1,0 5 50,4-1 0,0-2-291,0 2 0,0-5 135,0 1 1,0-3-238,0-5 1,0-6-160,0-5 234,0-5 1,2 1 333,1-7 0,-1 2 0,3-4 0</inkml:trace>
  <inkml:trace contextRef="#ctx0" brushRef="#br1" timeOffset="58">17029 13671 7824,'0'-12'-1504,"0"5"1947,0-1 1,0 4-35,0-3 1,-2 4-131,-2-1 1,2 2-54,-6-2 1,4 3 6,-3-3 0,-1 3-96,-3 1 0,-1 5 67,1 2 1,-2 4-152,-2 0 1,1 4-11,-5 0 0,5 6-101,-1-2 0,2 2 43,2 2 1,1-1-172,2-3 1,3 1-115,5-5 0,0 1 146,0-5 0,0 0-252,0 1 317,5-6 1,1-1-98,6-5 1,0 0 33,4 0 0,-4-2 193,4-6 1,0 3-50,-1-10 1,2 5 98,-2-6 0,-2 4 62,2 0 1,-2 1-109,-2-1 1,-3 1 279,-1 0-152,-4-1 338,2 1-104,-5-1 66,0 6-213,0 1-255,0 5 0,0 5-87,0 3 1,0-1 116,0 5 0,0-4-225,0 8 1,0-4 63,0 0 0,5 3 2,3 0 0,2 1-31,1-5 1,1 0-134,-1 1 1,-3-5 148,-1 1 0,1-5-61,3 0-282,1 4 356,-1-6 0,1 4 126,-1-5 0,-5 0 0,-1 0 0</inkml:trace>
  <inkml:trace contextRef="#ctx0" brushRef="#br1" timeOffset="59">17360 13648 7958,'-8'0'-404,"0"0"0,5 0 764,-5 0 961,6 0-660,-9 0-495,10 5 1,-8 1-224,5 6 1,1 3 92,3 0 0,1 6-65,3-2 1,-2 2 73,6 2 0,-4-4-240,3 0 0,0-4 13,0 4 1,2-9-174,-5 2 341,0-3 1,0-2 47,-1 1 382,1-5-268,-4 2 0,0-7 43,0-1 0,-4 0-65,1-5 0,-5 1 82,4-5 0,-4 1-111,5 0 1,-1-2 20,4-2 1,0-3-60,0-5 1,6-4-134,6 1 1,0-6-199,7 2 1,0 2 127,4 1 1,0 4-315,0 4 0,-4 6 182,0 6 0,-1 4-386,1-1 662,2 3 0,-8 11 0,4 3 0</inkml:trace>
  <inkml:trace contextRef="#ctx0" brushRef="#br1" timeOffset="60">17679 13317 7954,'-5'-18'0,"4"-2"88,-3 4 106,3 1 0,2 4-11,3-1 1,-1 6 26,4 2 53,-4-2 0,3 5-41,-2-3 0,-1 4-225,4 4 0,1 7 96,3 8 0,1 8-212,-1 3 1,-3 3-98,-1 1 1,-3 6-152,4 2 0,-6-2 67,2 2 0,1-5-141,-1 1 1,0-8 100,-4-3 1,4-3 68,-1-1 0,1-5 76,-4-3 195,0 3 0,0-6 0,0 0 0,0-7 0,1-5 11,3 0 1,-3-1-25,3-3 0,1-2 357,-1-6 1,1 1-151,-1-1 1,1 1 61,3-1 0,1 1-14,-6 0 1,6 3 109,-1 0 1,-2 6 348,2-2-194,-6 3-396,9 1 1,-9 1-156,6 3 0,-6-2-107,2 6 0,-3 0 103,-1 3 1,0 0-40,0 1 1,0-1 9,0 1 0,0-1-680,0 1 460,0-1 1,0 0-401,0 1 562,0-1 0,4-3 36,0-1 0,1-4 135,-1 1 1,-2-3-146,6-1 210,0 0 0,3-4-95,0 0 81,1-4 0,-1 1 4,1-4 0,-2 3 335,-3 1-223,4-1 36,-5-3 1,4 3 382,-2 0-292,2 6-309,-9-3 66,9 10 0,-8 1-181,1 6 1,-1-1 75,-2 0 0,3 1 46,1-1 0,1 4-8,-1 1 1,2-1-100,6-4 0,-1 0 32,1-4 0,-1 2 46,1-5 0,0 3-25,4-3 0,-3 0 34,7-4 1,-7 0-95,3 0 0,-4 0 81,0 0 1,3-5-7,0-3 1,0 2 65,-3-2 0,-1 1 126,1-5 0,-1 1 142,1 0 1,-5-2-107,1-2 1,-4 2 156,3-2 1,-4-2-99,1 2 0,-3-4 99,-1 4 1,-3-2-88,-4 2 0,-2 2-267,-10-2 1,0 6 58,-4 2 0,-5 5-205,-2 2 0,-7 7-1007,-1 8 1,5 3 587,6 4 1,8 1-1195,4 0 1738,7 0 0,3 0 0,5 0 0</inkml:trace>
  <inkml:trace contextRef="#ctx0" brushRef="#br1" timeOffset="61">18593 13659 7953,'-11'-5'289,"4"3"-192,4-6 275,1 6 121,2-3 1122,0 5-1392,0 5 0,0 2-152,0 8 0,2 3 89,1 5 1,-1 0-281,1 0 0,4 0 104,0-1 0,0 1 1,0 0 0,-3-4 1,4 0 0,-4-5-136,3 1 1,-3-2 465,4-2-173,-6 1 451,8-6-364,-8-1 0,7-10 122,-6-2 0,6-5-53,-1-3 1,-2-3-35,2-5 1,-1-1-105,5-2 0,-1-4-4,1-4 1,-5 0-128,1 0 1,-2-1-267,2 1 0,1 5-1330,-5 2 835,-1 3-2288,-3 6 3019,0 7 0,0 16 0,0 8 0</inkml:trace>
  <inkml:trace contextRef="#ctx0" brushRef="#br1" timeOffset="62">19781 13282 7934,'0'-11'0,"0"0"122,0-1 1,0 1 608,0-1-89,-5 6-26,4 1-435,-4 5 0,1 6-124,0 6 1,-4 9-7,4 10 1,-3 7 90,3 4 0,-4 5-221,5-2 1,-6 4 88,1-8 0,3-1-270,1-2 1,-1 0 1,1-4 1,1 3-109,3-7 0,0-3 144,0-4 1,-4-2-157,0-5-64,0 4 151,4-7-567,0 3 858,0-9 0,-5-7 0,-1-7 0</inkml:trace>
  <inkml:trace contextRef="#ctx0" brushRef="#br1" timeOffset="63">19735 13431 7934,'7'-18'65,"3"2"1,-9 4 47,3 1 0,-3 3 537,-1 1 194,0 4-548,5-7 0,-4 14 9,3 0 1,3 6-37,0 5 0,3 5-130,2 11 1,-1-1-52,1 8 0,-1-2-165,0-2 0,1 4-15,-1 0 0,2 0-250,2-4 0,-2-4-132,2-4 1,-1-2 257,1-1 1,-3-5-64,-1-3 0,1-2-16,-5-2 1,0 0-46,0-4 1,-3-2-226,4-5 565,-6 5 0,3 2 0,-5 4 0</inkml:trace>
  <inkml:trace contextRef="#ctx0" brushRef="#br1" timeOffset="64">19644 13831 7918,'6'-12'-136,"3"5"136,-5-1 0,5 4 284,-2-3 1,5 4-79,3-1 0,-1 3-115,5 1 0,0-4-211,4 0 0,1 1 123,3 3 1,-3-4-1116,2 0 1112,4 0 0,-6-1 0,4-1 0</inkml:trace>
  <inkml:trace contextRef="#ctx0" brushRef="#br1" timeOffset="65">20158 13465 8243,'0'-11'1460,"0"4"-1071,0 2-167,0 16 1,0 1-237,0 11 119,0 0 1,0 4-27,0-1 1,4 5-143,-1-5 0,5 6 14,-4-2 1,3-2-227,-3-1 1,4-3 185,-4-1 1,3-5 69,-3-3 1,0-2-47,-4-2 1,0-3-280,0-1-71,0-4 145,0 2 1,-1-6 269,-3-3 0,-2-2 0,-6-6 0</inkml:trace>
  <inkml:trace contextRef="#ctx0" brushRef="#br1" timeOffset="66">20032 13477 7872,'0'-18'0,"0"-4"193,0 3 1,5 1 315,3-1 0,3 5-207,5-1 1,-3 3-93,7 0 0,-5 5-18,4-1 1,4 5 14,3 0 0,1-2-316,-4 1 81,0 0 0,-1 4-10,1 0 1,-1 4-161,-3 0 0,1 4-44,-5 0 1,2 2 107,-2 2 0,-7-1-2,-1 0 0,0 1 108,-3-1 0,-6 4 13,-5 1 1,-9 4-30,-3-1 1,-3 3 16,-5 0 0,2 0-333,-6-3 0,4 3 116,-3-3 0,8-3-977,0-1 1221,6-2 0,5-1 0,6-1 0</inkml:trace>
  <inkml:trace contextRef="#ctx0" brushRef="#br1" timeOffset="67">20546 13397 7964,'0'-7'0,"0"1"822,0 2-11,0 3-118,0-4-456,0 15 0,0-1-15,0 10 1,4 5-262,0 6 0,3 2 110,-3-1 0,4 4-350,-4-4 0,3 3 217,-3-7 1,1 2-208,-1-6 0,-3 2-14,3-6 1,-1-3-167,0 0 0,-1-4-369,1 0 345,-1-1 0,-4-4 104,-1-4 0,0-1 369,-5-2 0,1 0 0,-5 0 0</inkml:trace>
  <inkml:trace contextRef="#ctx0" brushRef="#br1" timeOffset="68">20489 13499 7964,'0'-27'-216,"0"2"180,0-1 0,1 2 489,3 1 1,2 4-35,6 0 1,1 4-76,2-5 1,-1 8-78,5 0 0,-1 1 71,1 3 0,2 3-356,-2 1 0,3 3 93,1 1 0,-1 1-263,1 3 1,-1 3 173,-3 4 1,1 0-319,-5 1 0,1 3 163,-5 0 0,-5 6-183,-2-2 0,-3 1 87,-1-1 0,-6 3 68,-5-3 0,-6 1-34,-6-1 1,-1 1 90,-2-5 0,-2 1-188,-3-5 0,3 1-223,6-1 52,-1-5 499,0-1 0,5-5 0,2 0 0</inkml:trace>
  <inkml:trace contextRef="#ctx0" brushRef="#br1" timeOffset="69">20980 13385 7964,'6'-5'221,"-2"-2"308,-2 1-145,3 1-80,-4 5-111,4 0 0,-9 5 280,0 3 1,-5 7-450,2 4 1,1 4 36,-2 4 0,2-2-58,-2 6 1,-1-5 82,5 5 1,-3-6-176,3 2 1,0-3-26,4-1 1,0 0-68,0-1 0,0-4 95,0-3 1,0-2-77,0-1 1,4-5 339,0 1 1,5-6 45,-2 2-61,3-3 1,3-1-87,2 0 1,-2 0 109,2 0 1,-2 0-158,-2 0 1,2 0-150,2 0 0,-2-3-142,2-1 0,2-1-396,-2 1 1,0 3 656,-4-3 0,1 3 0,-1 1 0</inkml:trace>
  <inkml:trace contextRef="#ctx0" brushRef="#br1" timeOffset="70">21346 13351 7964,'0'-11'-486,"0"3"1713,0 0-449,0 6-420,0-3 0,0 6 102,0 3 1,0 3-104,0 9 0,0 3-157,0 7 0,0 4 37,0 4 0,0 0-403,0 0 0,0 1 2,0-1 1,0-4-200,0 1 1,1-6 19,3 2 0,-3-3-357,3-1 0,-2-6-457,2-1 756,-3-4 1,10-1-559,-4-4 959,-2-2 0,5-5 0,-3 0 0</inkml:trace>
  <inkml:trace contextRef="#ctx0" brushRef="#br1" timeOffset="71">21540 13465 7964,'5'-6'0,"-4"-4"239,3 2 1,-2 3-18,2 1-233,-2-2 35,3 5 1,-5-3 511,0 8 0,0 2-175,0 5 0,0 2-31,0 2 1,0 7-169,0 4 0,-2 2-19,-1-1 0,1-2-208,-2 6 1,-1-6 99,2 2 1,-1 0-288,4-5 1,0 4 117,0-7 0,5-3-30,2 0 1,4-8-16,0 0 0,4-5-49,0 0 0,5-1 50,-5-2 0,4 0-129,-4 0 1,4 0 10,-4 0 0,0-4 51,-3 0 1,3-4-257,0 5 1,-3-5-148,-5 4 648,1-5 0,3 3 0,1-5 0</inkml:trace>
  <inkml:trace contextRef="#ctx0" brushRef="#br1" timeOffset="72">21494 13694 7964,'0'-12'-73,"9"1"-84,2-1 0,8 5-100,0-1 0,-1 4 72,1-3 1,0-1 292,4-3 0,0 3-166,0 0 0,-4 5-245,0-5 0,-4 5 171,4 0 1,-5-2 131,1 1 0,-7-5 0,-3 3 0</inkml:trace>
  <inkml:trace contextRef="#ctx0" brushRef="#br1" timeOffset="73">21551 13397 7964,'12'-18'-158,"-1"-2"-39,0 4 0,6 1-174,2 4 204,-3-1 1,5 2 179,-6 3 0,4 0 166,-4 3 1,4 3-137,-3-3 1,-1 3-31,-4 1 0,1 0-102,-1 0 88,0 5 0,1 0-116,-1 3 315,-4-3 339,3-5-35,-4 0 400,6 0-567,-1 5 0,-1 1-27,-2 6 0,2 3-80,-3 0 0,-1 5 27,-3 0 1,-1 6-215,-2 5 0,0 2-84,0 1 1,0 0-111,0 0 1,0 4-26,0 1 1,0-1-159,0-4 0,0-1 145,0-3 0,0-3 7,0-8 16,0 3 1,1-11-10,3 0-495,-3-4 1,5-7 9,-2 0 662,-3-5 0,10-7 0,-5-5 0</inkml:trace>
  <inkml:trace contextRef="#ctx0" brushRef="#br1" timeOffset="74">21837 13408 7964,'0'-11'200,"3"-5"59,1 1 0,5 0-158,-1 4 0,2 4-40,1 3 0,1 3 35,-1 1 1,1 0 126,-1 0 1,4 5 15,1 3-180,4 2 1,-4 5-20,3 0 1,2 4-110,-6-3 1,0 4-50,-3-1 0,-1 3 118,0 0 0,0 1-21,-4 0 1,-1 0 32,-2 0 1,-2 0-62,1 0 0,-3-4 32,-3 0 1,-5 0 7,-7 3 1,1-3 67,-5 1 0,1-7 114,-1 3 1,-3-4-263,3 0 1,2-5 82,-2 1 1,5-5-1697,-2 0 923,-1-1 779,9-2 0,-2 0 0,10 0 0</inkml:trace>
  <inkml:trace contextRef="#ctx0" brushRef="#br1" timeOffset="75">22705 13328 9958,'-12'17'741,"5"-3"-140,-1 5-287,5 0 1,-5 5-172,4 2 0,0 4-155,4 4 0,0-4-179,0 1 0,0-6 221,0 2 0,4-3-400,0-1 0,4-2 231,0-2 1,-2-2-171,2-6 1,-5 1-457,0-1-386,4-5 199,-6 5 952,4-10 0,-5 4 0,0-5 0</inkml:trace>
  <inkml:trace contextRef="#ctx0" brushRef="#br1" timeOffset="76">22396 13385 7964,'12'-11'464,"4"-4"156,3-1 0,4 0-479,4 1-65,7 2 0,3 0 4,5 6 0,0 0-162,3 0 0,0 2-283,-3 5 1,-7 0 260,-4 0 0,-6 0-263,2 0 1,-7 5 213,-1 2 0,-5 0-120,1 0 0,-3-3-92,-5 4 296,3-6-33,-8 3 190,8 0 1,-9-2 584,3 5-474,-3-6 0,-1 8 186,0-2 1,-4 2-115,0 1 1,-4 2-21,0 2 0,-2-1-124,-2 5 0,1 0-110,0 4 0,-1 1-7,1 3 1,1-3 110,2 3 1,3-3-365,5-1 1,0 0 109,0-1 1,6 0-328,6-3 1,0-3 182,7-4 1,-2-2 88,6-2 1,-3-3 129,7-5 0,-2 0 150,2 0 1,-2-2-74,5-1 0,-3-8 245,4-4 1,-6-1 20,2 1 0,-8 1-54,-4-5 0,-2 3 449,-2-3 0,-1 4-213,-2-4 0,-3 1 132,-5-1 0,-1-2-272,-3 2 0,-3-2-316,-4 2 0,-6-2-188,-2 2 1,-7 1-423,-5-1 0,-2 9-226,-1-2 1,1 8 144,3 1 680,-3 1 0,14 7 0,-3 2 0</inkml:trace>
  <inkml:trace contextRef="#ctx0" brushRef="#br1" timeOffset="77">23858 13134 7964,'0'-11'0,"0"-1"85,0 1-14,0-1 0,0 1 211,0-1 184,5 6 251,-3 1-190,3 5-154,0 0 1,-4 9-172,3 2 0,2 5-84,2-1 0,2-1 62,1 5 1,1 0-114,-1 4 0,2-4-13,2 0 0,-5-5-256,5 1 0,-4 0-274,4-3 0,-3 2 214,0-7 1,3 2-403,0-1 1,1 1 279,-5-6 0,-3 2-916,-1-1 1300,-4-3 0,2 5 0,-5-6 0</inkml:trace>
  <inkml:trace contextRef="#ctx0" brushRef="#br1" timeOffset="78">24304 13123 7964,'6'-12'264,"0"1"66,-2-1 1,2 1-254,6-1 1,-5 6-45,1 2 100,-5-2 0,-1 6-65,-9 0 0,-2 6 18,-10 10-54,0 1 0,-6 10-38,-1 0 1,0 3-2,-4-3 0,5 1-79,-2-2 0,4-3 113,4 0 1,0-1-309,8-7 1,-3 4 70,6-4 1,2 0-154,-2-3 0,6-5-107,-2 1 592,2-6-20,2 9 485,6-10-91,0 9 1,0-4-245,-2 6 1,1-1 73,-1 1 0,0 0 14,-4 4 0,0 0-181,0 3 1,4 3-29,-1-3 0,2 2-190,-1 2 0,-2-4 38,1 0 1,4 0 143,0 4 1,0-4 7,0 0 1,-3-5-53,4 1 0,-5-2 33,5-2-36,-5 1 1,6-5-776,-6 1-574,1-5 1273,-4 2 0,0-10 0,0-2 0</inkml:trace>
  <inkml:trace contextRef="#ctx0" brushRef="#br1" timeOffset="79">24452 12894 7964,'0'-11'793,"0"-1"0,5 1-257,3-1 0,2 6-251,1 2 246,1 3-87,-1 6 0,1 3-166,-1 7 0,6 3 67,2 5 0,2 1-58,2 2 0,0 4-50,0 4 0,-1 1-308,1 3 1,-4-2 131,0 2 0,-5 1-351,2-1 1,-5 4 174,-3-4 1,2 4-174,-3-4 0,-2 4 111,-1-4 0,-2 2 3,-2-2 0,0-3 134,0 3 0,-2-2-38,-2-2 0,-2 0-76,-5 1 1,-5-6 106,1-3 0,-5-1-326,1-3 0,-3 0-311,-1-3 1,4-3-471,0-4 0,-3-6 1154,-5-2 0,-5-3 0,3-1 0</inkml:trace>
  <inkml:trace contextRef="#ctx0" brushRef="#br0" timeOffset="80">6270 15384 7935,'0'-6'-523,"4"-1"757,0 3 490,-1 3-561,-3-4 1,0 6-27,0 3 1,-3-1 5,-1 4 0,0 1-21,4 3 0,0 1 49,0-1 0,0 4-16,0 1 0,1 3-1,3-4 0,-3 5-10,3-1 1,1-1-10,-1 1 1,4 0-122,-4 4 0,-1 0 137,-3 0 0,2 3-195,1 1 1,-1 1 86,1-2 0,3 0-67,-3 4 0,2-3 106,-1 3 1,-2-3-11,1 3 1,-1-3-82,-2 4 1,0-6-2,0 2 0,0 1-128,0-2 0,0 1 109,0-4 1,0-4-143,0 0 0,0-5 97,0 1 0,0-2-324,0-2 170,-5 0 165,3 1 1,-3-4-60,5-1 16,0-4-399,0 2 231,0-5-1003,0-5 1277,0-2 0,0-4 0,0-1 0</inkml:trace>
  <inkml:trace contextRef="#ctx0" brushRef="#br0" timeOffset="81">6213 15510 7874,'0'-12'-350,"0"1"0,0-1 185,0 1 1,4 3 365,0 1 0,3 3 318,-3-4 1,5 2-228,-2-2 1,4-1-19,0 6 1,0-1-150,1 4 0,3-4-88,0 0 0,6 0 46,-2 4 1,1 0 19,-1 0 1,6 0-11,-2 0 1,3 0-149,-4 0 0,5 2 83,0 1 0,-1 0-165,-3 5 0,-4-1 42,0 5 0,-5-1 117,2 0 1,-9-2-89,-3 3 1,-3-3 65,-1 6 0,-2 3 22,-6 1 0,-5 2-25,-9 2 0,-5 0-3,0 0 1,-4 0-29,0-1 0,-2 0-76,-1-3 0,3 1-231,1-4 1,6-5-72,1-3 412,0-6 0,10 3 0,-3-5 0</inkml:trace>
  <inkml:trace contextRef="#ctx0" brushRef="#br0" timeOffset="82">7218 15224 8529,'-6'0'571,"1"1"-375,5 3 1,-4-1-70,0 4 1,-4-3 37,5 4 1,-5-1-95,4 5 1,-5-1-45,2 1 0,0 0 92,0 3 0,-1-1-12,-3 5 1,0 0 18,4 4 0,-3 0 61,2 0 1,-2 5-32,-1 2 0,0 2 9,4-1 1,-3 2-69,2-3 1,2 3-76,-2 1 1,5 1-7,0-1 0,1 0 61,2 0 1,0 1-139,0-1 0,0 0 74,0 0 1,0 4-64,0 1 0,2-1 92,1-4 1,0 3-28,5-3 0,-5 7-45,5-7 1,-2-3-110,2-4 1,6 1-2,-3-1 0,3-1 74,-2-3 0,0-1-13,4-3 0,-4 1 95,4-5 1,0 1 7,-1-5 1,2 0-72,-2 1 35,-2-1 0,3-1 26,-4-2 0,-5-3 47,1-5-320,-6 5 161,4-4-1303,-6 5 1401,0-6 0,-6 0 0,0 0 0</inkml:trace>
  <inkml:trace contextRef="#ctx0" brushRef="#br0" timeOffset="83">7800 15372 8482,'-5'-6'410,"3"1"-214,-6 5 0,4 4-124,-3 0 0,3 5 71,-4-2 1,2 3-62,-2 2 1,-2 3 100,3 0 1,0 6-75,0-2 1,-1 2 66,-3 2 0,-1 5 8,1 2 1,1 1-89,2 3 0,-2-2 12,2 6 1,3-3-31,1 0 0,3 3-5,1 0 0,0 0-76,0-4 1,1 0 60,3 1 1,1-2-95,3-3 0,2-2 52,-2-5 0,2 0 12,1 0 0,1-1-11,-1 1 1,1 0-5,-1 0 0,-3-4-69,-1 0 0,1-4 87,3 4 0,-3-5-83,-1 1 0,1-2 65,3-1 1,-3-1-185,0 0 1,-1 1 3,5-1 1,-5-4-7,1-4 1,-4 0-67,3 1 0,-3-3-738,4 3-28,-6-3 1005,3-1 0,0 0 0,2 0 0</inkml:trace>
  <inkml:trace contextRef="#ctx0" brushRef="#br0" timeOffset="84">7949 15658 7928,'-5'-6'734,"4"1"-373,-4 5 385,5 0-279,5 5-224,-4 6 0,10 3-17,1 5 0,0 0 6,7 4 1,-1 4-118,1-1 1,3 1 98,-3-4 0,2 0-180,2-1 1,0 1 35,0 0 0,0-4-82,0 0 0,-2-1 35,-2 1 0,2 3-127,-6-3 0,4-2 78,-4 2 1,0-5-123,-3 2 1,-1-4-136,0 0 1,0-1 86,-4 1 1,2-5-370,-5 1 1,1-4-94,-1 3-593,-3-4 584,4 2 667,-5-5 0,0 0 0,0 0 0</inkml:trace>
  <inkml:trace contextRef="#ctx0" brushRef="#br0" timeOffset="85">8371 15612 7856,'0'-11'0,"0"-1"-163,0 1-245,0 0 1372,0 4-214,0 2-416,0 5 0,-5 5-139,-2 3 1,-3 7 13,-2 4 0,0 4-54,-4 4 0,2 2-4,-5 5 1,0 4-24,-4 0 0,1 2-158,-1-2 0,0-3-69,0 3 0,2-3 84,1-5 0,4-2-68,5-5 0,-1-2-91,1-2 0,4-2-326,4-6 45,-4 1 84,6-1 1,-8-3-238,5-1-102,0-4-225,4 2 935,0-10 0,0 4 0,0-4 0</inkml:trace>
  <inkml:trace contextRef="#ctx0" brushRef="#br0" timeOffset="86">8646 15829 7883,'11'0'1613,"0"0"-1261,1 0 1,-5 0-110,1 0 1,0 0-1,3 0 1,-2 0-58,2 0 1,-2 0-138,7 0 1,-4 0-32,0 0 0,-1 0 105,0 0 1,5 0-50,-1 0 0,0 0-76,-3 0 1,-1 0-290,0 0-531,1 0-549,-1-5 1371,1 4 0,-11-9 0,-2 3 0</inkml:trace>
  <inkml:trace contextRef="#ctx0" brushRef="#br0" timeOffset="87">9194 15601 7855,'-7'-5'194,"-3"-2"0,9-4-194,-3 0 0,3 4 0,1 1 0,0 2 0,0 3 0,0-3 0,0 8 0,0 2 0,0 6 0,0 4 441,0 3 0,0 8 630,0 3 0,4 3-724,0 2 1,-1-1-267,-3 0 1,4-1 23,0-2 1,0 0-132,-4-4 0,4 0 13,-1-5 0,1 1-93,-4 0 0,0-4 85,0 0 1,0-9 43,0 2 1,0-3-44,0 2 52,0-5-242,0-1 112,0-5 84,5 0 1,-2 0-50,4 0 0,1-1-15,3-3 1,5 2 69,-1-6 0,1 6-20,0-2 0,1-1 61,6 1 0,0 0-42,0 4 0,0-4 10,0 1 0,-1-1-62,1 4 1,3-2-107,-3-1 0,2 1 85,-6-1 0,-1-2-131,1 1 1,-5-4-161,1 4 1,-6-1-194,-2 1-302,-4 3 868,2-9 0,-10 4 0,-1-6 0</inkml:trace>
  <inkml:trace contextRef="#ctx0" brushRef="#br0" timeOffset="88">9194 15864 7972,'11'-4'566,"1"0"-535,-1 0 0,2 3 192,2-3 0,-1 3 26,5-3 0,0 3-90,4 1 1,-4 0-1,0 0 0,-4 0-222,4 0 1,-4-2 78,4-1 1,-5 1-427,2-1 0,-4 1-12,0 2 422,-6 0 0,-1-5 0,-5-1 0</inkml:trace>
  <inkml:trace contextRef="#ctx0" brushRef="#br0" timeOffset="89">9171 15555 7827,'5'-11'0,"1"-1"422,6 1 1,0 0-55,4-1 1,1 4-172,6 1 0,-4 4 12,0 0 0,0 1-190,4 2 0,-2 0-28,1 0 1,-1 0-117,5 0 0,-2 0-151,-1 0 1,-4 0 275,0 0 0,-5 5 0,3 2 0</inkml:trace>
  <inkml:trace contextRef="#ctx0" brushRef="#br0" timeOffset="90">9731 15452 7892,'0'-7'488,"0"-1"-245,5 1 1,0-1 227,2 0-80,3 6 269,-8-3-397,3 5 0,-1 5-11,-1 2 1,1 9-40,-4 3 1,0 7-149,0 5 0,0 2 26,0 1 1,-4 4-113,1 0 0,-1 4 118,4-4 0,-4 0-173,0-4 0,0 5-103,4-1 0,-3 3 102,-1-2 1,-1-5 18,1-4 0,3-4 62,-3 0 1,3-3-75,1-4 1,0-2-46,0-6-17,0 1 120,0-1 6,0-5 55,0-1-22,5-5 1,1 0-2,5 0 1,-3 0-29,0 0 1,1-3 10,6-1 0,-3-1-58,4 1 1,0 1-2,-1-4 1,4 3-91,-3-4 0,3 4-204,-4-3 0,0 4-2,-3 0 1,-2 0-200,-3-1 0,0 3 545,-4-3 0,-1-2 0,3-1 0</inkml:trace>
  <inkml:trace contextRef="#ctx0" brushRef="#br0" timeOffset="91">9753 15430 7888,'2'-12'-42,"1"1"0,1-1 124,8 1 0,-3 5 27,6 2 1,-2 1 13,-2-1 1,0 3-270,1-3 1,0 3 118,4 1 0,-4 0-769,4 0 796,-4 5 0,5 1 0,1 6 0</inkml:trace>
  <inkml:trace contextRef="#ctx0" brushRef="#br0" timeOffset="92">10119 15487 7869,'0'6'0,"5"0"413,3-2 1,2 3-198,1 4 0,1 4 227,-1 0 1,0 10-22,1-3 0,-1 5 32,1 0 0,-1 2-289,1 5 0,-1 0-172,0 1 0,1-2-374,-1-3 1,-1 2 256,-2-6 0,2 0-8,-2-7 0,2-3 46,1-4 1,1-2-443,-1-2 1,1 0-430,-1-4 361,0 0 1,1-4-80,-1 0 675,-4-5 0,3-1 0,-4-6 0</inkml:trace>
  <inkml:trace contextRef="#ctx0" brushRef="#br0" timeOffset="93">10473 15498 7844,'0'-8'176,"0"1"442,0 4-154,0-2-36,0 5 1,-5 0-45,-3 0-236,3 5 1,-9 5-17,3 6 0,-4 4-127,-1-1 1,0 6 116,-3 2 1,-7 5-148,4-2 0,-5 3-80,0 2 1,3-2 59,-2-3 1,5 2-370,2-6 1,5 0-31,-1-7 1,4 1-179,3-5 0,-1-3-280,5-5 902,0-4 0,4 7 0,0-4 0</inkml:trace>
  <inkml:trace contextRef="#ctx0" brushRef="#br0" timeOffset="94">10576 15372 7880,'6'0'365,"4"-1"45,-2-3 1,2-1-379,1-2 1,1 2-332,-1 5 1,1 0 359,-1 0 1,1 0-11,-1 0 1,0 0 326,1 0 0,3 0-155,0 0 0,4 0-191,-4 0 1,5-2 1,-5-1 0,4 1 71,-4-2 1,0 3 0,-3 1 93,-1 0-220,1 0 0,-2 1 61,-3 3 1,-2 3 49,-5 4 0,0 2-27,0 2 0,-1 3 99,-3 5 0,-1 5-150,-2 2 0,-4-1-1,4 2 1,-2 0-60,1 7 0,-1-2-177,6 2 1,-5-2-126,4-2 1,0 0 131,4 0 0,0-1 27,0-2 1,0-3 75,0-5 0,4-2-15,0-2 0,4-2 148,-5-6 1,3 0 207,-3 1 0,-1-4 86,1-1 1,-1-3 940,-2 4 301,0-6-1095,0 3 0,-5-5-74,-3 0 0,-6 0-216,-1 0 0,-6 0-120,2 0 1,-3 0-337,-5 0 0,-1 0-718,-2 0 0,2-1 666,5-3 339,5 3 0,2-9 0,4 3 0</inkml:trace>
  <inkml:trace contextRef="#ctx0" brushRef="#br0" timeOffset="95">11113 15281 8204,'0'-7'1570,"0"-1"-1193,0 5 151,0-2-237,5 5 0,1 0 28,5 0 1,1 9-73,-1 3 0,2 3 116,2 0 0,-1 4-180,5 8 0,0 2 0,4 5 0,0 0 0,0 1 0,-2 0-135,-2 3 1,3-1-112,-3 5 1,-3 0-60,0 4 1,-4-5-306,0 1 1,-2-4 251,-3 4 0,0-5-71,-3 1 0,-3-7-80,3-5 0,-4 2-63,-4-1 1,-2-1 75,-6-3 0,-3-4-14,0 0 0,-2-5-11,2 2 1,2-4-210,-2 0 1,2-6 39,2-2 1,-1-3-306,1-1 812,5 0 0,-4-10 0,3-3 0</inkml:trace>
  <inkml:trace contextRef="#ctx0" brushRef="#br0" timeOffset="96">11604 15213 7845,'3'-12'808,"1"1"-463,5 4 0,-3-1-126,6 4 0,-1-4-284,1 4 1,-1 0 278,1 4 1,-4 0-26,4 0 1,-7 2-207,6 2 0,-3-2-27,0 6 0,0-1-135,-4 5 0,0-3 170,-4 2 1,4-2-98,0 6 0,-2-1 83,-6 1 1,-1-2-134,-2 2 0,-7 3 18,2 1 1,-2-1 75,3 1 0,0-5 152,-1 1 1,1-2-65,-1-2 1,5 3 121,-1-2 1,6 2-98,-2-7 0,2-1 65,2 2-37,0-5 1,6 5 13,1-4 0,7 0-38,1-4 0,6 0 12,-2 0 1,1 0-392,-1 0 0,5 0 53,-5 0 271,5 0 0,-1-5 0,6-1 0</inkml:trace>
  <inkml:trace contextRef="#ctx0" brushRef="#br0" timeOffset="97">12197 15589 7945,'6'-6'133,"1"2"0,0 3 121,0 1 0,-3 1 36,4 3 1,-1-3 242,5 3 1,0 3-51,4 0 0,-3 0-143,6 0 1,2 1-88,5 3 0,0 1-14,4-1 0,-3-1-179,3-2 0,0 2-21,0-2 0,-1-2-125,-2 1 1,-3-3 99,3 4 0,-3-4-75,-1 3 0,-4-4-77,0 1-27,-5-3 1,2 0 132,-4 3 11,-6-3 12,-1 4 0,-6-5-39,-3 0 0,-6 0-91,-6 0 1,-8 4 49,2 0 1,-5 4-171,0-5 1,-2 5 90,-5-4 1,1 3-85,2-3 1,0 1-179,4-1 1,-2-3 98,6 3 0,-1-1-94,9 1 0,-1-3-477,5 3 25,0-3 479,4-1 398,2 0 0,5 5 0,0 1 0</inkml:trace>
  <inkml:trace contextRef="#ctx0" brushRef="#br0" timeOffset="98">12769 15944 8355,'11'0'1685,"0"0"-1187,-4 0 61,-2 0-339,-15 5 1,-3-3-201,-10 6 0,-4-1 101,1 5 0,-10-1-345,2 1 0,-4-1-32,0 0 1,2 1-25,-2-1 0,3-1-15,0-2 0,5 2-201,0-2 0,8-3-12,-1-1 508,8 2 0,-2-5 0,6 4 0</inkml:trace>
  <inkml:trace contextRef="#ctx0" brushRef="#br0" timeOffset="99">13362 15258 7912,'-11'0'1208,"5"5"0,1 3-741,5 7 1,-4-1-79,0 5 0,0 3-129,4 8 1,-4 1-78,1 7 1,-1 2 33,4 2 1,0 3-247,0 0 0,0 1-48,0 0 1,0-4-117,0-1 1,1 0 91,3 1 1,-2-4-65,6-8 1,0 2 36,3-5 1,2-6 79,2-5 1,-1 0 137,5-1 0,-5-1-67,1-6 1,2 1-138,-2-5 0,1-1-77,0-3 0,-4 0-247,3 0 0,-6 0-406,-1 0 189,0 0 0,-2-1 103,-2-3 0,-3-2 552,-1-5 0,0-1 0,0 1 0</inkml:trace>
  <inkml:trace contextRef="#ctx0" brushRef="#br0" timeOffset="100">13248 15784 7873,'8'-2'138,"-1"-1"0,-3-3 266,4-1 0,3-2-196,5 5 1,-1-1-106,-4 1 1,6 2-308,2-6 1,2 4 168,2-3 0,4 0-634,-1 0 669,6-3 0,-8 3 0,4-4 0</inkml:trace>
  <inkml:trace contextRef="#ctx0" brushRef="#br0" timeOffset="101">13682 15293 7808,'0'-12'-54,"0"1"171,0-1 0,5-3 212,3 0 0,2 1-24,1 6 0,-3-2-96,0 2 0,-1 2 152,5-1 1,-5 4-108,1-1 1,0-1-259,3 1-12,0 0 1,1 8-37,-1 0 1,-1 5 124,-2-1 1,-3 2-65,-5 1 0,4 4-145,0 1 0,0 0 28,-4-1 1,0 2-171,0 2 0,-4-1 90,0-3 1,-4-2-78,4 2 1,-3 1 170,3 0 1,-4-1 46,5-4 1,-5-3 3,4-1 301,0 1 34,4 3-168,0 1 127,0-1 1,0-3-60,0-1 1,5-4-288,3 1 1,4-2-223,3 2 0,-1-3-957,5 3 1274,-5-2 0,12 3 0,-2 1 0</inkml:trace>
  <inkml:trace contextRef="#ctx0" brushRef="#br0" timeOffset="102">14425 15395 7811,'0'-6'7,"-4"0"1244,0 2-305,0 3-62,4-5 434,0 6-1046,0 6 1,4 4 57,0 5 1,3 7-9,-3 0 1,4 2-86,-4 7 0,4 1-119,0 6 0,2 1 19,2 3 0,-5 2 34,1-2 1,3-1-62,5 1 1,-1-5-198,-4 1 1,4-4 74,1-4 1,-1 1-132,-4-8 1,-1 1 190,-2-9 0,1 0-6,-5-3 0,3-5 418,-3 1-123,0-6-197,1 3 1,-4-6-192,3-3 1,-3-3-214,-1-8 1,-3 1-13,-1-5 1,-1-2-377,1-5 0,3 0 104,-3-4 1,3-1 200,1-3 1,0 0 55,0-1 1,0-4 114,0-3 1,0 2 168,0-2 1,0 0-52,0-4 1,0 4 125,0 0 0,0 11-54,0 0 0,1 3 47,3 6 1,-2-3-285,6 10 1,-4 0 93,3 4 1,0 3-407,0 0 83,-2 6 0,-4-3-851,3 5 1303,-2 0 0,3 5 0,-5 1 0</inkml:trace>
  <inkml:trace contextRef="#ctx0" brushRef="#br0" timeOffset="103">15121 15669 7773,'12'0'381,"-5"-1"-229,1-3 0,-4 3-78,3-3 0,-4 2 432,1-2-254,-3 3 1,-2-4 9,-3 5 0,-3-4-58,-4 0 0,-4 0-102,0 4 1,-6 0 92,2 0 1,2 0-94,-3 0 0,1 5 34,-3 3 1,-1 6 60,0 1 0,1 5-111,3-1 1,3 3-3,4 1 1,2 0-103,3-1 1,2-2 27,5-1 0,0-2-217,0 2 1,5 2 72,2-6 0,7 0-203,1-3 1,6-6 100,-2-2 1,2-3-93,2-1 0,-4 0 150,0 0 0,-5-5 40,1-3 0,2-2 177,-2-1 0,-3-1-67,-5 1 0,0-1 263,0 1 1,-1 0-68,-2-1 0,-2-3 46,1 0 0,-1-1-108,-2 5 1,3 0-44,1-1 1,0 1-25,-4-1-41,5 1-18,-4 5 49,4 1 0,-5 10 8,0 2 1,0 5-31,0 3 0,0 1 217,0 3 0,0 3-114,0-3 1,0-2-221,0-2 1,2 1-21,2-1 0,2 1-262,5-5 1,1-3 95,-1-1 1,1-4 68,-1 1 0,2-3 133,2-1 0,-2-1 69,2-3 0,-2 1 197,-2-4 0,0-2-56,1-6 1,-5 2 226,1-2 0,-5 1-48,0-1 0,2 2 103,-1-2 0,0 1 184,-4-2-248,0 4-262,5-5 0,-4 10-27,3-1 0,-3 7-136,-1 1 0,4 2 109,0 10 1,0-2-97,-4 9 1,0 0 108,0 4 0,0-2-8,0-2 0,1 3-29,3-3 0,-3 1 39,3-1 1,-1 2-196,0-6 0,-1 0 104,1-4 1,-1-3 48,-2 0 131,0-6 41,0 3 0,0-6-77,0-3 59,-5-2 1,-2-9-66,-4-1 1,5 0-23,2 1 0,2 1 189,2-5 1,0 0-140,0-4 1,4-1-56,0-3 0,9-1-133,-2-2 1,3 2-257,-2 5 1,3 1-113,0 3 1,0 4-355,-3 8 0,-1-2-1172,1 5 1974,-1 0 0,5 9 0,2 1 0</inkml:trace>
  <inkml:trace contextRef="#ctx0" brushRef="#br0" timeOffset="104">15841 15178 7864,'5'0'578,"-5"0"934,0-5-1228,0 4-227,1-4 1,8 6 136,-5 3 0,1 7 20,-1 8 1,1 4 88,2 4 1,3 7-123,-2 8 0,-3 2 81,-1 2 0,1 1-69,-1 3 0,-2-3-298,-5 2 0,0-3 93,-5-4 0,6 1-101,-2-5 0,3 0 36,1-4 1,-4-5-198,0-2 1,0-3 17,4-1 1,0-4 74,0 0 0,4-5 125,0 1 0,4-6 50,-5-1 0,1-4 493,-4 3-403,5-4 346,-3 2-239,3-5 58,-5 0-106,5 5-201,1-4 1,6 4 8,-1-5 1,0 0 17,1 0 0,3-1-58,0-3 1,6 2-175,-2-6 1,-2 4-429,2-3 0,-5 3 271,2-4 1,-5 4-1176,-3-3 1595,2-1 0,-9-3 0,4-1 0</inkml:trace>
  <inkml:trace contextRef="#ctx0" brushRef="#br0" timeOffset="105">15921 15133 7828,'6'-5'108,"4"3"-9,-2-2 1,2 3 96,1 1 7,1 0 1,-2-1-177,-2-3 1,2 3 53,-3-3 1,0 3-693,0 1 1,1 0 610,3 0 0,6 0 0,1 0 0</inkml:trace>
  <inkml:trace contextRef="#ctx0" brushRef="#br0" timeOffset="106">16240 15315 7845,'7'5'777,"-2"-3"217,-5 3 0,1 0-370,3 2 1,-1 4 138,4 0 0,1 2-158,3 2 1,-2 3 18,2 5 1,0 3-198,8 1 0,-2 5-133,2-2 1,-1-1-130,-3 2 1,-1-2-43,5 1 0,-5 2-106,2-5 0,0 1 24,-1-2 1,4-5-125,-3 1 1,3-3-66,-4 1 1,0-4-299,-3-5 0,-1 1-92,0-1 0,-3-3 249,0-1 0,-5-3-519,5 4-325,-5-6-351,2 4 878,-10-6 0,-2 0-116,-4 0 1,-1-2-224,1-2 0,3-1 945,1-2 0,-1-8 0,-3 2 0</inkml:trace>
  <inkml:trace contextRef="#ctx0" brushRef="#br0" timeOffset="107">16595 15384 7816,'0'-12'446,"0"-3"74,0 0 0,1-4-132,3 4-352,2 0 1,2 8 897,-1 3-613,-4 3 1,2 2 76,-5 3 1,-5 4-134,-3 7 1,-2 9-212,-1 10 0,-6 2 7,-2 6 1,-4 0-100,-4 3 0,0 1-117,-4 0 1,-1-1 178,6 1 0,-1-5-104,4-3 0,2-4-216,2-3 0,-2-4-362,6-4 1,1-5 306,7-3 0,-2-6-1225,5-1 873,0-6 0,4 2 703,0-8 0,10-2 0,3-5 0</inkml:trace>
  <inkml:trace contextRef="#ctx0" brushRef="#br0" timeOffset="108">16732 15201 7854,'0'-15'266,"0"0"0,0-1-16,0 5-212,5 5 374,-4-4 81,4 8 1,0-7 31,3 6 1,2-1-144,1 4 0,2 0-223,2 0 1,3 0 65,5 0 0,3 0-95,1 0 0,-4 0 41,-4 0 0,0 0-110,4 0 1,0 0 37,0 0 1,-4 0-155,0 0 0,-5 0-125,1 0 123,-3 0 125,-5 0-12,3 0 1,-9 5-80,3 2 1,-3 9 43,-1 3 0,-4 5-82,1 6 0,-6 1 55,1 7 0,-2 2-1,-1 2 0,3 3-8,0 0 0,2 0 26,-2-3 1,0 2-199,4-2 1,0-3 58,4-1 0,0-3-25,0-5 0,5-2 134,3-5 0,2-2 9,1-1 1,1-4 98,-1-5 0,-3 1 478,-1-1-136,-4 1 1,2-5-175,-5 1 0,-1-6 186,-3 2 0,-3-2-126,-4-2 0,-5 0-199,-3 0 1,-7 1 68,-1 3 0,-4-3-158,0 3 0,0-3-420,0-1 1,3-1-798,5-3 0,6 3 286,1-3 0,9 1 902,3-1 0,3-2 0,1-5 0</inkml:trace>
  <inkml:trace contextRef="#ctx0" brushRef="#br0" timeOffset="109">17531 14916 7260,'0'-12'724,"0"1"0,0 3-1,0 1-119,5 4 178,-4-2-460,4 5 1,-5 1-35,0 3 0,2 4 107,2 7 1,1-1-58,2 5 1,7-4-11,-2 4 1,3-4-111,0 4 1,3 0-33,5 4 0,-1 0 16,1 0 1,4 1-15,0 3 1,-1-2-10,-3 6 0,0 0-28,0 7 1,-5-1-158,-3 5 0,-3-3 55,0 7 0,-4-5-118,-1 8 1,-4-3-320,0 7 0,-1-5 18,-2 2 1,0-3 113,0-2 0,-4 0-28,0-3 0,-9-3-15,2-5 1,-3-3-117,3-1 1,-10-4 310,-1 0 0,-4-3-79,3-4 0,0-1 25,1-3 1,-1-3-3,0-1 0,5-1-616,3-6-161,2 0-145,2-4 319,4 0 239,2 0 524,5 0 0,5-5 0,2-2 0</inkml:trace>
  <inkml:trace contextRef="#ctx0" brushRef="#br0" timeOffset="110">18787 15350 10024,'7'0'852,"-2"0"1,-9 5-614,0 2 0,-5 3-26,2 2 0,-9 1 12,-3 2 1,-3 1 0,-5 3 0,-2 3 198,-6-3 0,2 3-381,3 0 1,-2 1-17,6 0 1,-2 0-322,1 0 1,8-4-135,0 0 1,5-6 202,3-2 0,4 0 10,3-3 0,3-2 116,1 2 1,7-6 25,4 2 1,5 1 30,7-1 1,1 0 129,3-4 0,2 0-103,5 0 1,-3 0 6,-1 0 1,0-1-194,0-3 0,0 3 109,-7-3 1,1 3-517,-8 1 1,-5-2-183,-3-2 105,-6 3 1,2-4 684,-8 5 0,-7 0 0,-7 0 0</inkml:trace>
  <inkml:trace contextRef="#ctx0" brushRef="#br0" timeOffset="111">18422 15795 7830,'-12'11'592,"7"1"192,5-1 1,5-3-347,7 0 1,3-6-92,0 2 1,6 1-312,-2-1-3,-3 0 1,6-1-23,-3 1 1,2 0-143,2-4 1,-1 4 236,-3 0-106,2-1 0,-3-3 0,5 0 0</inkml:trace>
  <inkml:trace contextRef="#ctx0" brushRef="#br0" timeOffset="112">19484 14859 7847,'5'-7'0,"-2"-3"249,4 2 532,1 3-425,3 0 0,-4 7 176,-4 1 1,-1 4 27,-2 4 0,0 6-177,0 2 1,0 6-223,0 2 1,-4 6-20,0 1 0,0 0-170,4 4 1,0 2 72,0-2 1,4-2-81,0-5 0,5 1-230,-2-6 0,0 1-436,0-4 0,1-2-453,3-2 0,-4-2 133,-3-6 1021,-3-4 0,4 3 0,1-4 0</inkml:trace>
  <inkml:trace contextRef="#ctx0" brushRef="#br0" timeOffset="113">19221 15498 7821,'5'6'1157,"-3"0"-691,8-6 0,1 0-323,8 0 1,2 0 18,-2 0 1,2-4-42,-2 0 1,7 0 66,0 4 1,2 0 20,-1 0 0,2-4-40,5 0 1,4 1-105,0 3 1,4-4 10,-4 0 0,0-4-302,-3 5 1,-2-5-74,-3 4 0,2-3 175,-6 3 1,0-4-727,-7 4 0,1-1 850,-5 2 0,1-4 0,-5-4 0</inkml:trace>
  <inkml:trace contextRef="#ctx0" brushRef="#br0" timeOffset="114">19381 15761 9024,'5'-7'1154,"-3"2"-381,3 5 486,-5 0-1020,0 5 0,0 2-25,0 4 0,0 4-55,0 1 1,-4 0-58,0-1 1,-1-1-92,1 5 0,3 0 63,-3 4 0,-1 0-236,1 0 0,0 0 55,4 0 0,0-1-37,0 1 0,0 0-7,0 0 1,0 0-55,0 0 0,4-6 96,0-1 1,5-1 46,-2-4 0,5 3 57,3-6 1,-2 1-47,2-2 1,-1 2-106,1-5 1,-2 1 35,2-1 1,-2-3-393,-2 3 303,6-3 0,-5-1-114,4 0 0,-7 0-625,-2 0-406,-4 0 1354,2-5 0,-5-1 0,0-6 0</inkml:trace>
  <inkml:trace contextRef="#ctx0" brushRef="#br0" timeOffset="115">19256 16046 7729,'0'-6'892,"5"-4"1,1 9-828,5-3 1,1 2 101,-1 2 0,1 0-18,-1 0 1,1 0-135,-1 0 1,0 0-244,1 0 1,-1 0-43,1 0 0,-1-1-296,0-3 0,1 2 566,-1-6 0,1 1 0,-1-5 0</inkml:trace>
  <inkml:trace contextRef="#ctx0" brushRef="#br0" timeOffset="116">19632 15738 7771,'12'-11'-522,"-1"-1"1,1 1 782,-1-1 1,2 1-52,2-1 1,-4 1 67,1 0 1,-1 3-70,-3 0 1,-2 5 156,2-5 1,-4 5 200,3 0-255,-4 1 1,3 2-123,-2 0 1,-1 0-14,4 0 1,-3 0-94,4 0 28,-6 0 1,7 2-195,-5 1 0,3 4 68,-3 4 1,0 1-23,-4-1 0,0 0-84,0 1 1,0 3-75,0 0 1,0 4 100,0-3 1,0 0-97,0-1 0,-5-2 92,-3 2 1,2-2-12,-2-2 1,5-3 144,-5 0 1,4-2-149,-3 2 554,4-3-242,-2 0 0,6-4-18,3 3 1,6-3-23,5-1 1,6 4 168,-2 0 1,2-1-155,2-3 1,0 0-162,0 0 0,-2 0-1604,-2 0 1589,-2 0 0,-6 0 0,1 0 0</inkml:trace>
  <inkml:trace contextRef="#ctx0" brushRef="#br0" timeOffset="117">6441 17086 7951,'-7'0'-54,"-1"0"0,4 0 30,-3 0 0,3 0 184,-4 0 1,4 0 266,-3 0 187,4-5-281,-2 3 169,5-3 1186,0 5-1453,5 5 1,0 5-81,3 6 1,1 5 14,-5 2 0,1 5-106,-1 6 1,-3 2 46,3 2 0,-3-1-115,-1 5 0,-4-1 19,0 5 0,-3-4 61,3 0 0,-4-5-200,4 1 1,1-3-74,3-1 0,0-1-211,0-2 0,0-3 129,0-5 1,0-2-86,0-2 1,0-1 130,0-3 0,1-6-186,3 3 250,-3-4 0,5 3 2,-2-4 0,-3 0-380,3-4 249,-2-1-391,-2 3-850,0-5 1539,-6 0 0,0 0 0,-5 0 0</inkml:trace>
  <inkml:trace contextRef="#ctx0" brushRef="#br0" timeOffset="118">6361 17280 7964,'0'-12'-42,"-1"1"202,-3 0 0,3-1-22,-3 1 0,3-1 249,1 1-156,0-1 0,1 1-22,3 0 1,-1 0-111,4 4 1,1-3 50,3 2 1,1-6-128,-1-1 0,2 0 20,2 3 0,3 1 48,5-1 0,-1 5-65,1-1 1,0 2 86,0-2 1,0 3-76,0 5 1,2 0 6,-2 0 0,2 0-107,-6 0 0,-2 5 98,-2 3 0,-2 3-138,-2 4 1,-5 3-63,-2 5 1,-2 0 44,-2 0 1,-7 3-65,-4 1 1,-6 3 139,-6-3 0,-3 0 62,-1-4 1,-5-1-36,2 1 0,-2-1 88,2-3 1,2-3-72,5-4 0,1-2 26,3-2 1,0-2-224,8-2 0,-3-3 135,6 3 1,3-4-461,2-4 0,3 1-1,3-4 1,7 1 521,6-2 0,9-7 0,-1 2 0</inkml:trace>
  <inkml:trace contextRef="#ctx0" brushRef="#br0" timeOffset="119">7287 16983 7887,'-8'0'506,"0"0"19,6 0-302,-3 0 1,3 1-52,-1 3 1,-2 2 106,-3 6 1,-2 0-57,2 4 1,-2 1-51,-1 6 1,-5 1 25,1 3 0,-1 2-129,0 5 0,4-2 94,-4 2 0,4-2 44,0 6 0,5-2-50,-1-2 1,6 0-32,-2 1 0,3 3-220,1 0 1,1-2 97,3-5 1,-1 1-392,9-6 0,-3 3 150,6-6 1,3 3 15,1-7 0,-2 1 25,3-1 1,-3 1-79,2-4 0,3-1 153,-3-4 1,-1 1 151,1-1 1,-5 0 55,1 1 0,-2-1-112,-2 1 0,-3-5 115,-1 1 1,-3-4-36,4 3 0,-5-4 48,5 1 57,-5 2 13,7-5 0,-8 8-150,6-5-14,-6 0-374,4-4 157,-6 0-1430,5 0 1637,-4 0 0,4 0 0,-5 0 0</inkml:trace>
  <inkml:trace contextRef="#ctx0" brushRef="#br0" timeOffset="120">7972 17029 7960,'0'-7'-720,"0"-3"1102,0 4 145,0-6-183,0 6 313,0-4-260,0 8 21,0-3-17,0 5 1,0 5-98,0 3 1,0 2-80,0 2 0,0 3-39,0 0 1,0 5-79,0-1 1,0 7-132,0 0 0,0 5 94,0-4 0,0 3-68,0-3 1,4 3-63,-1-3 1,1 3 15,-4-3 1,4 3-65,0-3 0,3 5 42,-3-2 1,4 1 174,-4 3 1,3-7-139,-3 3 1,5-1-69,-1-2 0,0-4 19,0-4 1,2-2-167,-2 3 0,-2-4 101,2-5 1,-6 1 87,2-1 1,1 1 112,-1-1 1,0-3-100,-4-1 205,0-4-370,0 7 47,0-9-6,0 4-777,0-5 529,5 0-124,-4 0 536,9 0 0,-3 0 0,4 0 0</inkml:trace>
  <inkml:trace contextRef="#ctx0" brushRef="#br0" timeOffset="121">8371 17166 7987,'0'-12'-992,"0"5"1855,0-1-127,-5 5 135,4-2-251,-4 5 481,5 0-847,5 0 1,1 7-73,6 4 0,-1 2-88,1 6 1,0 1 87,4 7 0,-2-2-190,5 6 0,-2-6 105,2 2 1,3-3-139,-3-1 0,3-1 32,0 1 0,1-4 94,0 0 0,-4-3 93,0 3 1,-1-5-129,1 1 1,1-1-77,-4 1 1,-1-4-102,-4 1 0,1-1-296,-1-3 1,-1-2 44,-2 2 1,-2-4-772,-2 3 134,-3-4 278,4 2-394,-5-5 473,0 0 658,-5 0 0,-1 0 0,-6 0 0</inkml:trace>
  <inkml:trace contextRef="#ctx0" brushRef="#br0" timeOffset="122">8828 17074 7867,'0'-6'-90,"0"-4"1,-1 8 1352,-3-1-523,3 1-514,-9 2 1,3 5-35,-4 3 1,3 2-16,1 2 0,-1 4-62,-3 3 1,-1 3 14,1 1 0,-4 3-157,0 1 0,-6 5 32,2-2 0,-2 2 79,-2-2 0,0 6-52,0-6 1,0 6 64,0-6 1,2 2-99,2-2 0,-2-2-3,6-5 0,0-1-69,4-3 1,0-1 78,4-3 1,-2-6-25,5 2 1,0-2-52,4 2-252,0-4 178,0 3 0,0-8-25,0 6-638,0-5-109,0 2 292,0-5 1,0 0 0</inkml:trace>
  <inkml:trace contextRef="#ctx0" brushRef="#br0" timeOffset="123">9080 17360 8844,'7'0'597,"1"0"0,-4 0-272,3 0 1,-3 0-51,4 0 1,3 0 0,4 0 0,2 0-162,-2 0 0,-1 0 111,5 0 1,0 0-89,4 0 1,0-4 110,0 0 1,-4-1-274,0 1 0,-2 3-86,2-3 0,-2 2-58,-6-2 1,-3 3-455,0-3-578,-6 2-1031,3 2 2232,-5 0 0,-10 0 0,-3 0 0</inkml:trace>
  <inkml:trace contextRef="#ctx0" brushRef="#br0" timeOffset="124">9856 17782 8421,'0'-6'1208,"0"0"-684,0 2-147,0 3-233,0-10 0,4 5 22,0-5 1,0 3-117,-4 0 0,3-1 15,1-6 0,4 1 41,-4-5 1,3 4-102,-3-4 1,4-1 55,-4-7 1,4 3 11,0-3 1,-3-1-24,-1 2 0,1-5-107,-1 5 0,0-2 54,-4 1 1,0 3-159,0-3 1,0 4-79,0 4 72,0-2 155,0 8 0,0-7-21,0 5 0,0-1 6,0 5 1,0 3 3,0 1 1,0 3 33,0-4 6,0 6-3,5-3 1,-3 5 6,6 0 0,-1 5-14,5 2 1,-5 7-6,1 2 1,0 3-91,3-4 1,-3 4 43,-1-4 0,0 4-7,0-4 1,3 1 24,-2-5 1,1 0-8,-1 1 1,6-6-54,-3-2 1,3-3-8,-3-1 0,5 0-78,-1 0 1,5-1 66,-1-3 0,-2-2 107,-2-6 0,1 1-26,0 0 0,-1-1 108,-4 1 1,1-1-39,-1 1 1,0-4 169,1-1 1,-6 1 21,-2 4 139,2-1 360,-4 1-234,3 0-21,0 4-323,-4 2 0,5 10-19,-2 3 0,-1 7 51,4 4 0,-3 4-13,4 4 0,-6-1-53,2 8 0,1-6-1,-1 7 1,5-7-203,-1 2 1,0-5 51,0 2 0,2-7-304,-2-1 1,-2-5-45,2 2 1,-4-5-778,3-3 445,-4 2 1,3-5-1425,-2 2 2129,-3-1 0,9-6 0,-3 0 0</inkml:trace>
  <inkml:trace contextRef="#ctx0" brushRef="#br0" timeOffset="125">10941 16869 7798,'0'-7'1372,"0"2"1084,0 5-2172,0 5 1,0 5 46,0 6 1,4 5-118,0 2 0,1 5 0,-1 6 0,-3 1 49,3-1 0,-3 4-28,-1 0 0,0 5-5,0-1 1,4 1 21,0-1 1,-1 1-208,-3-5 1,4 0 93,0-3 1,1-3-231,-1-1 1,-2 1-75,6-6 0,-4-3-1,4-4 1,-6-4 108,2 4 1,-2-5-85,2 2 0,-3-7 73,3-2 0,-2-3 20,-2 4-129,0-6 1,0 4-2,0-2-707,0-2-217,0 3 509,0-5 1,0-5 0,0-2 0</inkml:trace>
  <inkml:trace contextRef="#ctx0" brushRef="#br0" timeOffset="126">11729 17108 7933,'0'-6'1041,"0"1"-587,0 5-227,5 0 1,-2 0-90,4 0 0,-3 0 80,4 0 0,-1 0-162,5 0 0,-1 0 81,1 0 0,3 5-41,0 3 1,4-2 47,-4 2 0,6-5-91,-2 5 0,2-4 50,2 4 0,0-2-81,0 1 1,-2 0 48,-1-3 0,1-3 37,-2 3 1,1-3-32,-1-1 1,2 0 28,-6 0 1,0 0-137,-3 0 1,-1 0 22,0 0 55,-4 0-42,-2 0-140,-5 0 0,-1 4-9,-3 0 0,0 1 75,-7-2 0,2 0-48,-7 5 1,0-1 76,1 5 0,-2-5-60,2 1 1,-3 0 53,-5 3 0,4 0-1,0 1 0,0-5 39,-4 1 1,2-2 1,2 2 0,-1 1-60,4-5 1,-3 1 33,4-1 1,-1-3-260,0 3 0,4-3 77,-4-1 1,4 1-738,0 3-137,1-3-195,-1 4 1282,6-5 0,-4 0 0,4 0 0</inkml:trace>
  <inkml:trace contextRef="#ctx0" brushRef="#br0" timeOffset="127">12300 17383 7999,'7'0'101,"-2"-6"254,-5 5 319,0-4-365,-5 0 1,2 4-28,-5-3 0,1 3 168,-5 1-197,1 5 0,0 0 24,-1 2-54,1 4 1,-1-5-84,1 5 0,-1-3 83,1 0 0,-2-2-294,-2 2 1,1 2-20,-5-3 0,4 4-33,-4 0 1,0 0 33,-4 1 0,0-1-67,0 1 1,0-1-65,1 0 0,-1-3 145,0 0 0,1-2 5,3 2 0,3 1-17,4-6-1,1 6-55,0-8 0,4 5-210,2-6-2021,5 0 2374,5 0 0,2 0 0,4 0 0</inkml:trace>
  <inkml:trace contextRef="#ctx0" brushRef="#br0" timeOffset="128">13191 16914 7583,'0'-11'-735,"0"3"906,0 1 0,1 3 135,3-4 446,-3 6-142,5-8 160,-6 8-261,0-3-69,0 5 1,0 5-230,0 3 0,0 7-27,0 4 0,0 3 60,0 1 1,0 1-146,0 2 1,3 2 42,1 3 1,0 0-89,-4-4 0,0 4 20,0-5 0,0 5-155,0-5 0,1 1 124,3-4 0,-1 0-105,4-1 1,-3 1-94,4 0 0,-5-1 44,5-3 0,0-3-51,3-4 149,0 4 0,1-3 44,-1 2 1,1-4-10,-1-3 0,4 1 20,1-5 0,-1 0-28,-4-4 1,4 0 11,1 0 0,3 0-148,-4 0 1,4 0 95,-4 0 0,4 0-1329,-4 0 634,1 0 1,-6-2-1231,-3-1 1951,4 1 0,-5-8 0,5 4 0</inkml:trace>
  <inkml:trace contextRef="#ctx0" brushRef="#br0" timeOffset="129">13100 17314 7880,'0'-8'240,"0"1"-122,0-1 0,9 1-51,2-1 0,4 5 154,0 0 0,-2-2 283,2 1 1,3-1-154,1 1 0,3 3-13,1-3 1,3 3-132,1 1 0,0 0-110,-5 0 1,4-2-66,-3-2 0,1 3-203,-9-3 1,0 3-356,-3 1-804,-1 0-410,0 0 1740,1 0 0,-6 0 0,-1 0 0</inkml:trace>
  <inkml:trace contextRef="#ctx0" brushRef="#br0" timeOffset="130">13865 17246 7935,'6'-2'50,"-2"-2"0,-3 2 1275,-1-6-595,0 6-381,0-3-393,5 5 251,-3 0-791,3 0 0,-4 0 584,3 0 0,-3 0 0,4 0 0</inkml:trace>
  <inkml:trace contextRef="#ctx0" brushRef="#br0" timeOffset="131">14642 17143 7828,'0'-8'225,"0"0"194,0 6-299,5-8 1,-4 7 147,3-4 42,-3 4-167,-6-2 0,-1 5-126,-6 0 1,1 0 64,-1 0 0,-3 0-94,0 0 1,-4 5 15,4 3 1,-6-2 90,2 2 0,1-1 3,-1 5 1,5-1-8,-1 1 1,1-1-2,-1 0 1,6 5-38,-2-1 1,2 4-1,-3-4 0,5 5-17,-1-1 1,6 3-115,-2 1 1,3-2-38,1-2 1,3 2 90,1-6 0,5 0-79,-1-3 0,3-1 38,4 1 0,-2-5-130,2 1 1,2-6 58,-2 2 0,5-3 18,-1-1 0,3 0 23,1 0 1,3-5 16,1-2 1,0-5-67,-4-3 0,-4 1 66,0-5 1,-5 5 92,1-1 1,-6-2-49,-2 2 1,-4-4 7,1 4 1,-3-2-6,-1 2 0,-1-1 107,-3-3 0,1-2-77,-4 6 0,-1 0 6,-3 3 0,-2 1 33,-2 0 1,2 0-40,-2 4 0,-2 2 76,2 5 0,0-4-42,3 0 0,5 0 44,-1 4 65,6 0 275,-3 0-100,5 0-243,5 0 0,6 0 119,8 0 0,-1 0-100,1 0 0,0 0-20,4 0 1,0 0 54,-1 0 0,1-4 0,0 1 1,0-1-17,0 4 0,-4-1-12,0-3 1,-5 3-5,1-3-47,-2 2 0,-6 2-657,1 0 326,-5 0-398,2 0 1,-7 2-658,-1 2 1336,-4-3 0,-4 9 0,-1-4 0</inkml:trace>
  <inkml:trace contextRef="#ctx0" brushRef="#br0" timeOffset="132">15110 16652 7880,'-7'-12'0,"1"5"0,2-1 0,3 4 626,-3-3-55,3 4-223,6-2 0,-2 5 175,4 0 1,1 0-72,3 0 0,2 5-117,2 3 0,-1 3-39,5 4 0,-4 1-99,4 6 0,0 0 13,4 8 0,0 1 28,0 3 1,0 5-14,0 3 0,-1 7-360,1 0 0,-5 4 236,-3-3 0,-2 4-305,-2 0 1,0-2 137,-4 1 0,2-5-280,-5 2 1,3-3 43,-3-2 0,1-4-100,-1-3 1,-3-4 139,3-3 0,-2-1-101,-2-7 1,0 1-34,0-9 0,-2 1-286,-2-5 478,-2 0 0,-5 0-39,-1-4 1,-3 2 26,0-5 1,-4 1-164,4-1 1,-1-3-145,5 3 0,-1 1 523,1-1 0,0 0 0,-1-4 0</inkml:trace>
  <inkml:trace contextRef="#ctx0" brushRef="#br0" timeOffset="133">16286 17131 7860,'6'-11'0,"1"-1"108,-3 1 572,-3 0-255,9-1 405,-9 6-109,4-4 19,-5 8-486,0-3 0,0 7-26,0 1 1,0 4-69,0 4 1,-6 1-105,-5-1 1,-2 2-144,-6 2 1,-1 1 101,-7 3 0,2 2-269,-6-6 1,4 4 103,-3-4 0,5 4-54,-2-3 1,3 3 94,1-4 1,1 0 45,3-4 1,4-3 28,8 0 1,0-5 110,3 5 1,3-4-29,-3 4 1,8-6-50,4 2 0,6-2 24,1 2 1,9-3-75,-1 3 1,7-2-10,1-2 1,1 0 26,-2 0 0,2 0-10,-6 0 1,4 0-27,-8 0 1,3 0-237,-10 0-696,0 5 679,-4-4 1,-4 5 320,-3-2 0,-13-3 0,-4 4 0</inkml:trace>
  <inkml:trace contextRef="#ctx0" brushRef="#br0" timeOffset="134">15932 17554 8548,'13'0'647,"2"0"0,-2 4-725,2-1 1,5 1 246,-1-4 1,5 2-266,-5 1 1,7-1-287,0 1 1,1 3 381,-4-3 0,0 6 0,0-2 0</inkml:trace>
  <inkml:trace contextRef="#ctx0" brushRef="#br0" timeOffset="135">17063 16537 7849,'-12'-6'668,"1"-4"624,5 4-861,1-1 1,6 3-352,3 8 1,-2 3 15,6 4 0,-4 5 99,3 4 1,-3 1-57,4 2 0,-5 1-27,5 3 0,-5-2-36,0 6 0,2-6-121,-1 2 0,1-3-181,-1-1 1,-3-2 148,3-2 1,-3 1-591,-1-4 1,0 3-22,0-4 0,0 0 688,0-3 0,0-1 0,0 0 0</inkml:trace>
  <inkml:trace contextRef="#ctx0" brushRef="#br0" timeOffset="136">16754 17200 7410,'8'-7'480,"0"4"0,-1-2-77,5 1 1,0 0-142,4 4 0,1-4-58,6 0 1,5 1 9,3 3 0,3 0-42,4 0 1,-1 0-33,5 0 1,-1-2-111,5-2 0,0 3 71,0-3 0,-5-1-208,1 2 0,-1-5-23,1 4 0,0-4-260,-8 5 0,1-5-7,-8 4 1,-5 0 176,-7 4 0,-2-3-1057,-2-1 1277,-5 0 0,-1 9 0,-5 1 0</inkml:trace>
  <inkml:trace contextRef="#ctx0" brushRef="#br0" timeOffset="137">16971 17440 7931,'-3'-12'-6,"-1"1"935,0 4-308,4 2 1658,0 5-1764,0 11 1,0-3-121,0 11 1,-4 2-379,0 5 0,-1 4 5,1 4 1,3 0 142,-3 0 0,3 2-57,1 2 0,0-6-170,0 2 0,0-4-54,0 1 0,1 1-169,3-6 1,1 5-123,3-5 1,6-3 171,-3-4 0,5-4-13,-1 5 0,-1-10 138,5 1 1,0-3 44,4-1 0,-4 0-29,0-4 0,-2-1 16,2 2 0,-2-3-114,-6-1 1,1 0-143,-1 0 1,-4-1-1169,-4-3 1502,-1 2 0,-2-8 0,0 4 0</inkml:trace>
  <inkml:trace contextRef="#ctx0" brushRef="#br0" timeOffset="138">16812 17805 7770,'-7'-5'0,"3"0"133,8-3 1,-1 3-191,4 5 0,2 0 374,6 0 1,-1-1-83,5-3 0,0 3 68,4-3 0,4 3-407,0 1 0,-1 0-281,-3 0 1,0 0-42,0 0 0,-5 0 426,-3 0 0,3-5 0,-1-2 0</inkml:trace>
  <inkml:trace contextRef="#ctx0" brushRef="#br0" timeOffset="139">17154 17463 7879,'0'-17'0,"1"3"613,3-5-516,3 5 1,5-6 219,3 5 1,2-1-228,2 5 1,-2 3 247,-6 1 1,2-1 86,2-3 0,-2 4 140,2 3 0,-3 3-346,0 1 1,-1 1-235,1 3 1,-5 3 84,1 4 0,-4 2-92,3 2 0,-4 3-181,1 5 0,-3-4 101,-1 0 0,-5 0-393,-3 4 0,2-4 188,-2 0 0,5-4-49,-5 4 1,0-5 84,-3 1 1,5-2-201,2-2 247,-3-5 482,6 5 106,-4-10 1,6 4-207,3-5 1,2 0 82,6 0 1,3 0-110,0 0 1,2 0-37,-2 0 0,2 0-262,2 0 1,2 0-470,-2 0 1,-1 0 634,1 0 0,0 0 0,4 0 0</inkml:trace>
  <inkml:trace contextRef="#ctx0" brushRef="#br0" timeOffset="140">18034 17805 7818,'-7'-5'3687,"2"4"-2417,5-9-3149,5 8 928,-4-3 951,5 5 0,-6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4:38.4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16115 7881,'12'-12'0</inkml:trace>
  <inkml:trace contextRef="#ctx0" brushRef="#br0" timeOffset="1">1827 16081 7888,'-5'-7'738,"4"2"0,-5 5 170,2 0-328,3 0-379,-10 0 0,6 5 0,-2 3 0,0-2-199,4 2 1,1-1 56,-1 5 0,1 1-194,2 2 1,0 1 106,0 3 1,0 3-182,0-3 0,4-1 22,0 1 1,1-4-62,-1 4 1,-2-5-179,6 1-333,-6-2 154,9-2 605,-10 1 0,9-6 0,-4-1 0</inkml:trace>
  <inkml:trace contextRef="#ctx0" brushRef="#br0" timeOffset="2">1827 16366 7991,'12'-16'0,"-1"-2"0</inkml:trace>
  <inkml:trace contextRef="#ctx0" brushRef="#br0" timeOffset="3">2021 16103 7930,'-6'2'0,"2"1"0,3 0 738,1 5 0,-1-5-232,-3 5 1,3 0-217,-3 3 1,1 1-58,0-1 1,1 4-15,-2 0 1,3 2 13,1-2 1,0-2-1,0 2 0,0-2-13,0-2 0,0 1 246,0-1-109,0 0-357,0 1 0,5-1 0,2 1 0</inkml:trace>
  <inkml:trace contextRef="#ctx0" brushRef="#br0" timeOffset="4">2467 16298 7896,'0'-12'12,"0"1"756,0-1-430,0 1 0,0 3 662,0 1-223,0 4 56,0-2-286,0 5 0,0 5-348,0 3 1,5 3-3,3 4 0,-2 3-98,2 5 1,-1 0 93,5 0 1,-1 0-291,0-1 1,1 1 59,-1 0 0,2 0-132,2 0 1,-2 0 27,2-1 0,2 1-16,-2 0 1,4 0 46,-4 0 0,0 0-105,-3-1 1,-1 0 66,1-3 1,-1 1 90,0-4 0,1-1-82,-1-4 0,-3 1 58,-1-1 1,0 1-319,0-1 1,0-3-67,-3-1 0,-3-3-55,3 4 1,-2-6-589,2 2-124,-3-3 1232,4-1 0,-5 5 0,0 2 0</inkml:trace>
  <inkml:trace contextRef="#ctx0" brushRef="#br0" timeOffset="5">2832 16286 7816,'0'0'0</inkml:trace>
  <inkml:trace contextRef="#ctx0" brushRef="#br0" timeOffset="6">2832 16263 12124,'-6'12'460,"-4"-1"-271,2 1 0,-3 4-73,-4 3 1,1 4-111,-5 4 1,0-2 64,-4 5 0,-1 1-174,-3 3 0,3 0-92,-3 1 0,3-1 130,1 0 1,6-3-168,1-1 0,0-6 63,1-1 1,1-1 35,6-7 0,-1 0-49,5-3-24,-5-1 1,8 0-264,-3 1-323,3-6-510,1 4 1302,0-8 0,-5 3 0,-1-5 0</inkml:trace>
  <inkml:trace contextRef="#ctx0" brushRef="#br0" timeOffset="7">2444 16869 7915,'0'0'0</inkml:trace>
  <inkml:trace contextRef="#ctx0" brushRef="#br0" timeOffset="8">3266 16035 7816,'0'0'0</inkml:trace>
  <inkml:trace contextRef="#ctx0" brushRef="#br0" timeOffset="9">3266 16023 7855,'0'0'0</inkml:trace>
  <inkml:trace contextRef="#ctx0" brushRef="#br0" timeOffset="10">3255 16023 8685,'0'8'1471,"0"0"0,-4 4-1227,0 7 1,-5 4-138,2 4 1,-5 2 72,-3 5 1,1 8-160,-5 0 1,1 9 111,-1-5 0,-1 1-174,5-6 1,-4 4-221,4-3 1,-4 1 89,3-1 0,1-3 19,4-5 1,-1-1-47,1-2 0,5 0-6,2-4 0,-1-4 28,1-4 0,0-5-78,4 1 0,0-2-29,0-2 1,0 1-124,0-1 1,0-3 119,0-1 1,0-3 285,0 4 0,0-6 0,0 3 0</inkml:trace>
  <inkml:trace contextRef="#ctx0" brushRef="#br0" timeOffset="11">2958 16971 7808,'0'0'0</inkml:trace>
  <inkml:trace contextRef="#ctx0" brushRef="#br0" timeOffset="12">3301 16629 7730,'0'11'1460,"0"1"-1132,0-1 0,0 4-190,0 0 0,0 1-128,0-5 0,0-3 128,0-1-145,0 1 7,0 3 0,5 1 0,1-1 0</inkml:trace>
  <inkml:trace contextRef="#ctx0" brushRef="#br0" timeOffset="13">3312 16777 7741,'0'0'0</inkml:trace>
  <inkml:trace contextRef="#ctx0" brushRef="#br0" timeOffset="14">3312 16777 7802,'0'12'0</inkml:trace>
  <inkml:trace contextRef="#ctx0" brushRef="#br0" timeOffset="15">3312 16777 7802,'8'-1'0,"-1"-3"0,0-2 370,0-6 0,3 1 490,-2 0 0,2-1-582,2 1 0,-1-1-180,0 1 1,1 3 40,-1 1 0,1 0-79,-1 0 0,1-2-30,-1 5 1,0 0 36,1 4 1,-1 0-21,1 0 1,-5 0-12,1 0 1,-1 5 6,5 3 0,-4 2-35,-1 1 1,1 1-9,3-1 0,-3 1-19,-1-1 0,-3 2 46,4 2 1,-4-2-2,3 2 0,-3 1 34,4 0 0,-5-1 76,5-4 0,-4 1-99,3-1 1,-3 1 58,4-1-119,-6-5 0,5 3-267,-3-5-953,-3 0 553,4-4 690,-5 0 0,0 5 0,0 1 0</inkml:trace>
  <inkml:trace contextRef="#ctx0" brushRef="#br0" timeOffset="16">4568 16457 7856,'12'0'0</inkml:trace>
  <inkml:trace contextRef="#ctx0" brushRef="#br0" timeOffset="17">4591 16412 7769,'-11'-12'0</inkml:trace>
  <inkml:trace contextRef="#ctx0" brushRef="#br0" timeOffset="18">4568 16400 7769,'-17'0'505,"1"0"0,0 0 705,1 0 1,-6 2-731,2 1 1,2 4-157,-3 4 0,1 1-112,-3-1 1,-1 4 17,0 1 0,1 4-276,3-1 1,4 2 69,7 2 1,0-4-149,4 0 1,0 0 92,4 4 0,1 4-182,3-1 0,2 0-17,6-7 0,3 1-121,0-5 0,6 1 98,-2-5 1,2 1 89,2-1 0,0-5 141,0-2 1,0 1-96,-1-1 0,5 0 230,0-4 0,-3-4 26,-1 0 0,-7-1 24,7 1 0,-8-1-27,0-2 1,-2-2 131,-1 5 0,-5-4-68,1 4 0,-4-3 304,3 3-165,-4-5-77,2 8-292,-5-9-7,0 8 1,1-3-270,3 5 218,-3 0-64,4 5 0,-1 2 84,0 4 1,5-3 17,-2-1 0,4-3 34,0 4 0,0-6-18,1 2 1,3-1-50,0 1 0,4-3 40,-4 3 0,6-3 7,-2-1 0,-1-4-1,1 0 1,0-5-7,3 2 0,1-3-10,0-2 1,1 1 7,3-1 0,-7 0 126,3-4 0,-4 4-111,0-3 0,-4-3 443,-7-1 1,-3 1-97,-5-1 1,0 0 23,0-4 0,-5-1-63,-3-3 1,-3 4-141,-4 1 1,-4 0-27,-8 7 0,2 1-88,-6 6 1,-3 3-430,-4 5 1,-5 10 244,1 6 1,3 5-178,0 6 1,4 1-154,1 2 1,4 3-328,4-2 1,6 2 97,0 1 559,7 0 0,-4 0 0,6 1 0</inkml:trace>
  <inkml:trace contextRef="#ctx0" brushRef="#br0" timeOffset="19">5334 16412 7802,'0'11'2457,"1"1"-1754,3-1 0,-2 7-672,6 5 0,-1 5-106,5 6 0,-6 0-44,-2 0 0,1 1 102,-1-1 0,0-4-77,-4 1 1,0-6-231,0 2 0,3-4 149,1-4 1,0-3 174,-4-4 0,0-1 0,0 0 0</inkml:trace>
  <inkml:trace contextRef="#ctx0" brushRef="#br0" timeOffset="20">5413 16903 7440,'0'-12'-190,"0"1"1,0 0-1,0-1 1</inkml:trace>
  <inkml:trace contextRef="#ctx0" brushRef="#br0" timeOffset="21">5356 16469 7881,'11'6'856,"-4"6"0,3-1-481,-2 4 0,1 2-341,-2-2 1,4 0 63,-4-3-98,3-1 0,7 1 0,1-1 0</inkml:trace>
  <inkml:trace contextRef="#ctx0" brushRef="#br0" timeOffset="22">5493 16617 7881,'12'0'0,"4"0"130,3 0 1,3 0-143,1 0 1,-5-3 32,-3-1 1,1-5-2,0 1 0,3-2 108,-4-1 0,0 3-25,-4 0 1,-3 1 228,0-5 1,-2 0 101,2-4 0,1 4 33,-6-3 51,6 2-284,-8 1 0,6 6-121,-3 2 0,-3 6 27,3 5 1,-4 7 5,-4 13 1,1-1-48,-4 9 1,3-4-145,-4 8 0,5-4-205,-5-1 1,5-3 140,0-1 0,1-6-347,2-1 0,0-1 456,0-7 0,5 5 0,2-2 0</inkml:trace>
  <inkml:trace contextRef="#ctx0" brushRef="#br0" timeOffset="23">5745 16880 7881,'11'6'25,"1"-1"0,-6-5 1,-1 0-1</inkml:trace>
  <inkml:trace contextRef="#ctx0" brushRef="#br0" timeOffset="24">5939 16457 7862,'-10'-7'1260,"2"-1"-382,3 6-627,5-8 0,1 8-100,3-2 1,-3 4 13,3 4 0,1 4 54,-1 7 0,1 0-14,-1 8 1,-3-1-121,3 8 1,-3 1 77,-1 3 1,0-1-293,0-3 0,-4 3 48,1-2 1,-1-3-48,4-2 0,0-3-5,0-4 0,0 2-158,0-6 0,5-1 70,3-7 0,2 2 28,1-5 1,6 0 179,2-4 0,1 0-52,-1 0 0,6-4 27,-2 0 1,1-5-52,-5 2 1,2 0-61,-6 0 0,0-1-45,-3-3 0,-2 3-265,-3 1 0,2 3 459,-5-4 0,0 6 0,-4-3 0</inkml:trace>
  <inkml:trace contextRef="#ctx0" brushRef="#br0" timeOffset="25">5927 16674 7786,'0'-6'1025,"6"1"0,1 5-944,8 0 1,-1-4 12,5 0 1,0 1-52,4 3 0,1 0 80,3 0 0,-2-2-308,6-1 0,-6 0-80,2-5 1,-4 5-109,-4-5 1,1 2 100,-5-2 1,-3-2 271,-5 2 0,1 3 0,3 0 0</inkml:trace>
  <inkml:trace contextRef="#ctx0" brushRef="#br0" timeOffset="26">5859 16446 8297,'5'-11'1051,"6"-1"-840,8 1 0,8-1-147,4 1 1,-2 3 44,1 1 1,1 0-19,3 0 0,-1-3-104,-3 2 0,3 3 93,-2 1 1,-3-1-444,-2 1 1,2 0-139,-1 4 1,-4-3 500,-4-1 0,-5 0 0,2 4 0</inkml:trace>
  <inkml:trace contextRef="#ctx0" brushRef="#br0" timeOffset="27">6578 16355 7739,'7'0'1805,"-2"0"1192,-5 0-2767,-5 5 0,-2-3-313,-4 6 1,-4-2 127,0 2 0,-4 2-167,3-2 0,-4 6 90,1 1 1,1 1-64,-1 0 1,9-4-41,-1 3 1,2-1-89,-3 2 1,6-4 53,2 4 1,3-8-5,1 0 1,0 0 59,0 3 1,5-3 56,3-1 0,3 0-53,4 0 1,-1 2 39,5-5 1,0 4 45,4-5 1,4 1-16,-1-4 0,5 4 107,-5 0 1,1 0-53,-4-4 0,-4 3 119,0 1 0,-6 5 22,-2-1 1,-1-2-80,-6 2 1,0-1 82,-4 5 1,-6 3-61,-6 0 1,-9 2 215,-10-2 1,-3-1-7,-4 5 0,-2-4-22,-1 4 1,1-9-22,6 2 1,5-8-35,2-1 1,3-1-1451,1-2 1000,5 0 0,3-2-894,8-1 0,1 0 73,6-5 1036,0 1 0,0 0 0,0 2 0</inkml:trace>
  <inkml:trace contextRef="#ctx0" brushRef="#br0" timeOffset="28">7583 16366 7751,'6'-1'2131,"-6"-3"-1055,0 3-305,-11-4-461,5 5 0,0 9-131,2 2 1,-6 8-2,-2 0 0,-2 8-41,3 3 1,1 8-107,2 4 0,-1 0 25,5-4 0,1 4-166,3-8 0,0 2-168,0-6 0,0-3 123,0-8 1,3 1-595,1-5 126,0-4 623,-4-1 0,-5-4 0,-1 5 0</inkml:trace>
  <inkml:trace contextRef="#ctx0" brushRef="#br0" timeOffset="29">7481 16891 7811,'0'-11'0,"0"0"0,-5 4 0,-2 2 0</inkml:trace>
  <inkml:trace contextRef="#ctx0" brushRef="#br0" timeOffset="30">7481 16343 7816,'0'-11'0,"1"-1"1929,3 1-1284,-3 5 0,5-1 295,-2 3-625,3 3 0,4 1 68,0 8 1,8 10-118,0 1 0,8 9-13,-8-6 0,8 8-99,-8-4 1,1 2 67,-5-1 0,-6 1-209,3 2 0,-3 6-128,2-6 0,0 4-206,1-7 1,-2 4 140,-2-5 1,2-4-162,-3-7 0,2-2-997,-1-2 20,2 6-270,-4-10 1588,6 8 0,-6-13 0,-1 3 0</inkml:trace>
  <inkml:trace contextRef="#ctx0" brushRef="#br0" timeOffset="31">7446 16766 7865,'22'-12'313,"-2"5"38,11-1 1,-5 1-87,5-5 1,-5 1 165,5-1 0,-2 1-669,2-1 89,-3 1 0,-2 1-152,1 2 1,-1-2 300,-3 3 0,-10 1 0,-3 1 0</inkml:trace>
  <inkml:trace contextRef="#ctx0" brushRef="#br0" timeOffset="32">8143 16412 7746,'10'-18'317,"-2"2"112,7 4 1,-6 1-200,-1-1 0,-6 5-230,2-1 0,-3 0 0,-1-3 0</inkml:trace>
  <inkml:trace contextRef="#ctx0" brushRef="#br0" timeOffset="33">8189 16309 7864,'-12'0'0,"-4"1"692,-3 3 0,-4 4-372,-4 7 1,2 1-66,-6 3 0,6 2-60,-2-6 1,3 4 92,2-4 1,4 6-157,3-2 1,2-2-73,1 2 1,6-5-128,2 2 1,3-4 96,1 0 0,3-1-61,4 1 0,2-2 22,10-3 0,0 2-95,4-5 1,4 1 111,-1-1 0,5-3-18,-5 3 1,1 1 69,-4-1 1,0 3-53,-1-3 1,-2 5-10,-1-1 0,-5 2 20,1 1 0,-8 2-35,-3 2 0,-3-2-21,-1 2 0,-2 3-22,-6 1 1,-4 3 4,-11 0 1,-5 5-100,-3 0 0,-3-1-210,-4-3 0,4-1 0,0-3 363,4-3 0,18-9 0,2-2 0</inkml:trace>
  <inkml:trace contextRef="#ctx0" brushRef="#br0" timeOffset="34">9308 16400 7871,'0'-6'2711,"-1"-3"-2711,-3 5 0,-2-5 0,-6 3 0</inkml:trace>
  <inkml:trace contextRef="#ctx0" brushRef="#br0" timeOffset="35">9262 16366 7886,'-11'6'0,"-4"8"0,-1-2 0,-6-2 1239,3-2 0,-4 4-731,7 7 0,5 4-516,3 4 0,1-3-66,-5 3 1,1-3-20,0-1 1,0 3 44,4 1 1,2 7 3,5-3 1,1-1-11,3-7 1,2-4 0,6 0 0,4-5-97,3 1 0,3-2 118,1-2 1,3-4 4,1-4 1,3-1-97,-3-2 1,0 0-121,-5 0 1,0 0-379,-3 0 0,1-4 230,-4 0 1,6-5 390,-3 2 0,0 1 0,-7 1 0</inkml:trace>
  <inkml:trace contextRef="#ctx0" brushRef="#br0" timeOffset="36">9468 16400 7791,'0'-11'375,"5"0"-312,3-1 0,6 6 454,1 2-141,-5-2 1,4 6 154,-3 0 1,-1 1-146,-2 6 1,-9-1-118,1 5 1,-4 3-100,0 9 1,3 7 48,-3 1 1,3 7-197,1-8 0,0 6 86,0-6 1,-4-2-308,0-1 0,0 3 56,4-3 1,2 1-31,1-13 0,-1 4 2,2-4 0,-7-3-162,-1-5 0,0-3 148,4 4 1,4-4-90,0 3 123,5-4 73,-3 2 1,6-6 16,-1-3 1,4 2 22,1-1 1,-1-8 2,-4 0 1,4 1 102,1 2 0,-1 6-70,-4-2 0,-3-6 270,0-2-181,-6-2 0,4 8 274,-2 2 51,-2-2-100,3 5-196,-5 1-48,0 6 0,0 5-31,0 1 0,1-1-263,3 1 177,-3-1 1,9 1-40,-2-1 0,2-1-19,1-2 1,2 1 69,2-6 1,-1 1-69,5-4 0,0 0 72,4 0 1,4-4 2,-1 1 0,5-6-13,-5 1 1,2-3-1,-1-5 1,-3 8 33,3-4 0,-4 2-26,-4-5 0,-3 1 167,-4-5 1,-5 5-50,1-1 1,-6-6 58,2 2 0,-8-5-132,-3 5 1,-9-2 12,-3-2 1,-3 1 2,-5 3 0,4 4 3,-7 7 0,2 3-179,-10 5 0,6 1 41,2 3 0,3 4-135,-4 7 0,6 2 36,-2 2 0,8 5-531,4-5 738,-3 5 0,11-11 0,-3 3 0</inkml:trace>
  <inkml:trace contextRef="#ctx0" brushRef="#br0" timeOffset="37">10404 16320 7858,'-11'0'566,"0"5"71,-1 3 1,-1-2-122,-2 2 1,3-2-203,-4 2 0,5 2-278,3-2 0,-2 2 39,3 1 1,-5 1-172,-3-1 1,2 2 19,-2 2 0,4-1 15,3 5 1,-1-5 73,5 1 0,0-2-5,4-2 1,2 1-71,1-1 0,5 1 68,7-1 1,-1-1-27,5-2 0,-1 1 28,1-5 0,3 4-15,-3 0 1,2-3 40,2-1 0,0 1 3,0-1 1,-4 5 6,0-2 0,-5 0 15,1 0 1,-6 1-73,-1 3 0,-1 5 37,5-1 1,-12 4-50,-8-4 1,0 2 33,-7-2 0,-4 1-7,-8 3 1,1 2-103,3-6 1,0 0-173,0-4 1,6 1-30,1-1 0,4-3-772,0 0-105,1-6 1178,4 3 0,-3-5 0,4 0 0</inkml:trace>
  <inkml:trace contextRef="#ctx0" brushRef="#br0" timeOffset="38">10713 16446 7827,'1'-13'0,"3"-2"0,2 6 2151,6-2-906,-1 2 31,-5 3-501,-1 1-343,-5 5 1,0 2-160,0 6 0,0 4-252,0 11 1,-1 0 104,-3 0 1,-1 5-28,-2 2 1,-2-1-151,5 2 0,-4-4 78,5 3 1,-1-3-498,4 3 1,0-8 21,0 1 1,5-4-116,2 0 0,5-3 271,3-4 1,-1-2-27,5-3 1,0-2 187,4-5 0,-4 0-86,0 0 1,0-1 186,4-3 0,-2-1-78,-1-2 1,-3-4-345,-1 4 1,-5-3-56,0-2 0,0 1-527,-8-1 1033,1 1 0,-4 0 0,0-1 0</inkml:trace>
  <inkml:trace contextRef="#ctx0" brushRef="#br0" timeOffset="39">10599 16640 7734,'11'-4'-66,"0"1"0,5-5 34,-1 4 1,5-5 11,-1 2 0,3 0-27,1 0 0,-1-1-42,1-3 1,1 3-5,3 0 0,-3 1-2,3-5 0,-7 5 95,-1-1 0,-5 1 0,3-5 0</inkml:trace>
  <inkml:trace contextRef="#ctx0" brushRef="#br0" timeOffset="40">10656 16378 7839,'0'-12'0,"10"4"1463,5 1-914,5-1 0,3 1-157,0-1 1,4 0-158,-1-3 1,5 3-247,-5 1 0,6-1 101,-1-3 1,-3 4-184,-2 4 0,-2-2 93,-1 1 0,-5 0 0,-2 4 0</inkml:trace>
  <inkml:trace contextRef="#ctx0" brushRef="#br0" timeOffset="41">11866 16435 7740,'21'-7'376,"-11"2"1,2-2 917,-19-1-461,-1-5 137,3 12-215,5-4-605,0 5 1,4 10-22,0 5 0,8 6-89,0 1 0,-3 3-18,-5 1 0,-3 0-156,-1 4 1,4-1 83,-1 2 0,1-3-162,-4-6 0,0 0-343,0-3 0,-5-4-90,-2-7-768,7 7 1413,-4-12 0,14 12 0,-4-9 0</inkml:trace>
  <inkml:trace contextRef="#ctx0" brushRef="#br0" timeOffset="42">11649 16366 7856,'2'-11'0,"1"-1"0,10 2 622,10 2 1,1 0-136,6 4 0,-4 0 33,0 4 0,4-4-271,0 0 0,3 1-198,1 3 0,1 0 24,-1 0 1,-1 0-204,-3 0 1,1 0-122,-8 0 1,1 0 157,-9 0 1,0 3 18,-3 1 0,-6 1 75,-2-1 0,-3-1-58,-1 4 1,0 1 63,0 3 0,-1 1 158,-3-1 0,-1 6-117,-3 2 1,-2 2 17,3 2 0,0 4-89,0-1 1,4 5 73,-1-5 0,3 5-161,1-4 1,6 3-40,6-3 0,0-5-155,7-2 1,0-10 187,4 1 0,1-3 54,3-1 1,-2-2 234,6-5 1,-1-1-93,5-3 1,-5-2 73,1-5 1,-2-1-85,1 1 1,-2-5 109,-5 1 1,-1-4-37,-3 4 0,-7-4-42,-4 4 1,-6-6-44,2 2 0,-5-2-17,-7-2 0,-1-4-27,-10 1 0,-5-2-91,-6 1 0,-3 3-88,-1-3 0,-4 5 54,-1 2 1,5 5-294,4 8 400,9 2 0,0-1 0,9 0 0</inkml:trace>
  <inkml:trace contextRef="#ctx0" brushRef="#br0" timeOffset="43">12974 17051 9381,'6'-5'1822,"3"3"-1626,-5-6 1,4 4-45,-4-3 1,3-1-104,-3-3 0,4-1-85,-5 1 1,5-6 53,-4-2 1,3 2-80,-3-3 0,5-2 18,-1-5 1,-2-5-47,2 2 1,-4-4 121,3-5 0,-3 0-1,4-3 1,-2-2 13,1 2 0,4-1-7,-4 1 0,3 3-11,2 4 1,-1 5 17,1-1 0,-2 10-131,-3-2 146,4 8-28,-5-2-55,0 11 1,3 2-5,-5 8 1,1 4-37,-1 7 0,-3 1 62,3 3 0,1 3-133,-1-3 0,3-1 115,-3 1 0,5-5-112,-1 1 1,1-2 59,-2-2 0,3-3-79,-2-1 0,2-4 26,2 1 1,-1 1-9,0-1 0,1-1 89,-1-3 0,1-1-7,-1-3 1,1 2 10,-1-6 1,0 2-40,1-2 1,-1-2 154,1 2 0,-1-2 4,0-1 1,0-1 111,-4 1 0,2-4 93,-5-1-5,5 1 1,-8 4 429,3-1-202,-3 6-110,-1 1-233,0 20 1,-5 0 109,-3 16 0,2-1-167,-2 5 0,5-2-201,-5-3 0,6 3-70,-2-2 1,2-4-345,2 0 0,0-3-661,0-1 1,0-9 1165,0-3 0,0-2 0,0 3 0</inkml:trace>
  <inkml:trace contextRef="#ctx0" brushRef="#br0" timeOffset="44">14288 16275 7765,'0'-12'1,"0"5"-1,0-1 0,0 4 1321,0-3-379,0 4 94,0-2-620,5 5 0,-4 1-138,3 3 0,-3 4-138,-1 7 0,0 4-127,0 8 0,-1-2-259,-3 5 0,1 1 227,-4 3 1,3 4-164,-4 0 0,6-3 107,-2-5 0,3-5-362,1 2 0,0-8 117,0-4 1,0-2-318,0-2-36,0 1-151,0-6 824,-5-1 0,3 0 0,-3 2 0</inkml:trace>
  <inkml:trace contextRef="#ctx0" brushRef="#br0" timeOffset="45">14265 16252 7744,'0'-18'374,"1"3"40,3 7 1,-2-1 67,6 6 1,-4-1 379,3 4 1,1 0-430,3 0 1,2 10-169,2 5 1,-1 7-160,5 4 0,-4 4 110,5 4 1,-7 0-69,3 0 0,0 4-60,-1 1 1,-1-1-166,-6-4 0,2-4-134,-2 1 1,1-6-272,-2 2 0,2-7-179,-5-1 1,4-5 300,-5 1 1,1-6-1155,-4-1 1514,0-1 0,5 0 0,2-2 0</inkml:trace>
  <inkml:trace contextRef="#ctx0" brushRef="#br0" timeOffset="46">14196 16617 7806,'5'-6'1305,"7"0"-882,7 2 0,4 3-442,3-3 1,-2 1-163,3-1 0,-3 2-169,-1-6 1,0 4 99,0-3 0,-1 4 250,1 0 0,-10-4 0,-3 1 0</inkml:trace>
  <inkml:trace contextRef="#ctx0" brushRef="#br0" timeOffset="47">14813 16320 7729,'18'-11'290,"-6"3"550,-4 1-678,-6 4 1,2-6-63,-8 6 1,2-1-21,-6 4 0,1 0 25,-5 0 1,-4 1-163,-3 3 1,1 2 98,-1 6 0,0-1 42,-4 0-84,5 1 0,2-6 0,4-1 0</inkml:trace>
  <inkml:trace contextRef="#ctx0" brushRef="#br0" timeOffset="48">14630 16400 8432,'6'12'1371,"8"-1"-1181,-2 1 1,7-2-153,0-3 0,2 4 31,2-4 1,1 0-73,3 0 1,-3-1-7,3 2 1,-3 2 63,-1-2 0,-2 2 94,-2 1 0,2 1-69,-6-1 0,-1 4 13,-6 1 0,-3 0-50,-5-1 0,0-1 13,0 5 1,-7-3-59,-4 3 1,-2-4 29,-6 4 1,-4-5-10,-3 1 0,-2-2-87,1-2 0,4-1-196,0-2 1,2 1-745,6-5 720,-1 0 0,10-6 288,2-2 0,3-2 0,1-5 0</inkml:trace>
  <inkml:trace contextRef="#ctx0" brushRef="#br0" timeOffset="49">15784 16218 7755,'-18'-5'2344,"6"3"-1309,7-3-307,5 5-455,0 0 0,0 5-89,0 3 0,2-2-25,1 2 0,4-4-23,4 3 0,2 0-76,2 0 0,-2 2-184,2-5 0,3 1 124,1-1 0,-3-3-241,0 3 0,-4-3 69,0-1 1,-1 0-46,1 0 0,-1 0 26,0 0 0,-3 0-357,0 0 397,-6 0 1,7-1-54,-5-3 286,0 3 1,-3-6-146,3 4 502,-3 1-56,4-3-124,-5 5 0,-4 5-79,0 3 0,-6 7-32,-1 4 0,-2 4-59,-6 4 1,4 3-9,-4 8 0,0-1-197,-4 5 1,4-5 66,0 1 1,5-3-370,-1 0 0,6-5 29,1 1 1,6-10-100,-2 2 1,3-8-223,1 0-43,0-2 753,5-7 0,1 5 0,5-5 0</inkml:trace>
  <inkml:trace contextRef="#ctx0" brushRef="#br0" timeOffset="50">16183 16366 7815,'-6'0'1206,"-4"-5"-402,4-1 560,-1-6-1005,2 6 0,5 2-132,0 8 1,0 4-156,0 7 1,0 4 87,0 7 1,-4 0-106,0 4 1,-3 1-37,3 3 0,0 0-114,4 1 0,0-6-4,0-3 0,2-3-253,1-4 0,4-2 114,4-6 0,4-1-48,1-2 1,8-3 89,-1-5 0,3 0 56,1 0 0,-2-5 120,6-3 1,-6-3 91,2-4 1,-4 2 167,-4-2 1,-3 1-13,-5-1 1,0-2 159,-4-2 0,-2-3-164,-5 3 0,-1-2-102,-3-2 1,-2 0-100,-6 0 0,-4-2 88,-3 2 1,-6-1-394,-2 9 0,-1 0-52,1 3 1,3 6-205,-2 2 1,5 3 76,2 1 1,5 1-748,-1 3 1208,7-3 0,-2 9 0,4-3 0</inkml:trace>
  <inkml:trace contextRef="#ctx0" brushRef="#br0" timeOffset="51">16503 16412 7812,'12'-5'0,"-1"-2"98,0-4 1,6 0 457,2-1-172,3 6 227,-5 1-288,-5 5 1,-11 1 269,-5 3 1,-5 7-145,2 8 0,-7 4-109,-2 4 1,-3 1-231,4 2 0,1 2 43,7-6 0,-2 1-97,5-4 1,0 0 20,4 0 1,1-2-235,3-2 0,6 2 52,6-6 1,4-4-185,-1-3 1,6-4 184,2 3 1,5-4 66,-2 1 1,3-8 303,1-4 0,-1-2-28,-2-1 1,-2-2-24,-2-2 1,-4 1-58,-1-5 0,0 3 35,-7-3 1,-1-1 47,-6-7 0,1 2 67,-6-5 1,1 4 70,-4 0 1,-4-2-15,1 1 1,-6 2-62,1 6 0,-2-2-98,-1 6 1,3 4-2425,0 3 2217,1 5 0,-5-7 0,1 4 0</inkml:trace>
  <inkml:trace contextRef="#ctx0" brushRef="#br0" timeOffset="52">17679 16412 7817,'-6'-5'888,"2"-3"-506,-2-2 0,5 2 10,-3 1 1,4 4 371,4-1-150,-3 3-171,4 1-378,0 0 1,0 1 65,3 3 0,2 6-39,-2 6 0,-2 9-7,2 2 0,-2 1-174,2 2 1,0-3 9,-4 3 0,4-5-96,-4 2 1,1-7 48,-1-1 0,-3-5 35,3 2 1,-2-4-71,2 0 0,-3-5 58,3 1 1,-1-6-44,0 2 101,-1-2 29,8-2 0,-4-6 18,6-1 1,-5-3 95,1-2 0,2 1-24,1-1 0,3-3-72,-6 0 0,2 0 189,1 3-86,1-4 21,-6 3-146,4 2 1,-8 7-5,1 8 0,3 7 0,-3 8 1,6 4-13,-1 4 1,-2-3-33,2 2 0,-1-1 56,5-3 1,3-3-51,0 0 0,1-5 87,-5 2 1,4-7 97,0-2 1,1-4 9,-5 1 0,0-3 199,1-1 1,-1-5-149,1-3 1,-1-2-87,1-1 0,-6-2-125,-2-2 0,1 1 90,-1-5 1,-1 0-205,-3-4 0,0 0 11,0 0 0,0-1-1,0-3 0,-1 3-121,-3-2 0,3 0-156,-3-1 0,3 7-1418,1-3 736,0 8 1090,0 4 0,-5 1 0,-1 3 0</inkml:trace>
  <inkml:trace contextRef="#ctx0" brushRef="#br0" timeOffset="53">18353 16766 7315,'12'0'-177,"-1"0"97,1 0 0,-5-4 569,1 0-319,-6-5 1,5 3 265,-3-5 0,-3-1-160,3 1 1,-2-1 161,2 1 1,-3-4-64,3-1 1,-3-3-90,-1 4 1,2-5-68,1 1 1,-1-4-2,1-4 0,3 3-227,-3-2 0,6-2 85,-1 1 1,-2 0-210,2 5 1,-4 4 86,3 3 0,-4 2-377,1 1 295,2 6 0,-4 1-24,6 5 1,-2 10 76,2 5 0,2 7 30,-2 5 1,-2 3 126,2 8 1,-1-1-65,5 5 1,-1 0 14,1 3 1,3 0-28,0-3 0,0-4-323,-3-8 1,-2-2-69,-3-5 0,4-5-84,-4-3 0,0-4-362,0-3-10,-4 2 841,2-9 0,0 10 0,1-5 0</inkml:trace>
  <inkml:trace contextRef="#ctx0" brushRef="#br0" timeOffset="54">18365 16697 8027,'20'0'767,"3"0"0,7 0-555,1 0 0,1 0-297,-2 0 1,3 0-40,-3 0 0,3-1 150,2-3 0,-2 2-53,-3-6 0,2 4 91,-5-3 0,-1 0-270,-3 0 1,-1-3-16,-3 2 0,-3-2-45,-4-2 1,-1 1 271,0 0 0,-3-5-42,0 1 1,-6-1 336,2 0 0,1 4-149,-1-4 0,0 4 121,-4 0 0,0 1 489,0-1 345,0 1-200,0 5-457,0 1 1,0 6-449,0 3 0,-2 6 56,-1 5 1,1 9-150,-2-1 1,3 4 94,1-1 0,0 2-277,0 3 0,0-3 112,0-6 0,4 0-25,0-3 1,1 0-205,-1-7 178,-3 1 112,4-6 1,-4-1 26,3-2 1,-3-4 117,3-4 1,-3 2-69,-1-6 1,2-1-17,2-6 0,-3 1 37,3-5 1,-3 0-2,-1-4 1,0 4 79,0 0 1,0 0 177,0-4 0,0 0-98,0 0 1,0 1 73,0-1 0,0 5-183,0 3 150,0 2-370,0 7 1,1 3 24,3 11 1,2 4-15,6 11 1,0 1 100,4 3 1,-2 2-30,5 6 0,-4-5-38,4 0 0,0-4 55,4 0 1,1-5-70,3-2 0,-3-7 61,2 0 1,-3-2 185,-4-6 0,1 0 9,-4-4 0,-1 0 99,-4 0 0,1-5-129,-1-3 1,-4-2 68,-4-2 1,-1-3 25,-2 0 1,0-2-43,0 2 1,0 1-25,0-5 0,0 4 11,0-4 0,-4 0-427,0-4 1,-4 4-78,5 0 0,-6 0-257,1-4 1,-2 4 106,-1 0 0,-1 5-326,1-1 0,3 2 855,0 2 0,6 4 0,-3 2 0</inkml:trace>
  <inkml:trace contextRef="#ctx0" brushRef="#br0" timeOffset="55">19473 16435 7799,'11'-18'472,"0"3"0,1 3 521,-1 5-485,1-4 0,-5 10 194,1-3-310,-6 3 0,5 2-98,-3 3 1,-3 8-76,3 7 1,1 3-199,-1 5 0,-1-1 30,-3 4 0,0-1-99,0 2 1,0 0-109,0-4 0,2-2-406,1-6 1,-1 2 293,2-6 268,-3 0 0,-1-3 0,0-1 0</inkml:trace>
  <inkml:trace contextRef="#ctx0" brushRef="#br0" timeOffset="56">19370 16366 7803,'5'-11'186,"1"-1"0,7-3 130,2 0 1,8 0 245,7 3 0,-2 5-288,-1-1 1,-4 4-251,-4-3 1,2 4-123,-2-1 0,-1 3 81,1 1 0,-1 4-293,1 0 1,-2 4 91,-6 0 218,0 2 0,-4 7 0,-2 0 0</inkml:trace>
  <inkml:trace contextRef="#ctx0" brushRef="#br0" timeOffset="57">19987 16732 7755,'-6'16'0,"1"-3"1260,-2 2 1,2 3-535,5 1 1,0-1-120,0 1 0,-2-4-221,-1 4 1,0-5-116,-5 1 1,6 2-193,-2-2 0,2 1-267,-2-1 188,2-2 0,-3 4 0,5-6 0</inkml:trace>
  <inkml:trace contextRef="#ctx0" brushRef="#br0" timeOffset="58">20695 16309 7810,'1'-8'0,"3"1"0,-2 0 292,6 0 1,-4 0 286,3 4 225,-4 1-170,2-3-264,-5 5 1,0 7-165,0 4 1,0 7 12,0 8 0,-1 4-205,-3 4 1,1 4 69,-4 0 0,3 4-95,-4-4 1,4-1-131,-3-7 1,0 2-170,0-5 0,-2-5 117,5-2 1,-1-7-9,1 3 1,3-7-249,-3-2 76,3-4-42,1 2 282,0-5 0,0-5-20,0-3 0,4-3 1,0-5 1,4 3-6,0-7 1,1 0 116,-1-6 1,0 0 123,-4-4 0,4 3 11,-4-3 0,-1-1 177,-3-3 1,4 0 153,0-1 0,4 1-167,-5 0 1,3 6 59,-3 5 1,0 5 41,5 7 0,-6 3 550,2 1-617,2 4 0,1 7-113,4 7 1,0 13-111,1 3 1,1 2 115,2 6 0,-3-4-186,4 7 1,-2 2 95,1-2 1,-2 0-205,2-4 0,-3-5 18,0-2 0,-1 0-53,1-5 1,-5 3-11,1-10 0,0 0-131,3-4 1,-5-3-642,-2 0-665,2-6-121,-4 3 1710,3-5 0,-10 0 0,-2 0 0</inkml:trace>
  <inkml:trace contextRef="#ctx0" brushRef="#br0" timeOffset="59">20729 16595 8710,'11'0'327,"1"0"1,-1 0-238,1 0 0,3 0-181,0 0 1,0 0-6,-3 0 1,4 0 143,3 0 1,-2 0-61,-2 0 0,1-4-28,0 0 1,-1-5-101,-4 1 0,1 2 81,-1-2 1,-1 1 41,-2-5 0,1 1 96,-5 0 1,4-1-94,0 1 0,-2-1 184,2 1 0,-4-4-52,3-1 0,-3 1 116,4 4 0,-6 3 28,2 1 0,-1 4 32,1-1 0,-3 2-74,3-2 0,-3 4-59,-1 0 0,0 6-12,0 9 0,0 4 0,0 8 0,0 1-107,0 2 0,0 2 68,0-5 0,0 3-172,0-3 0,4 0-52,0-5 0,-1-4-227,-3-3 257,5-2-8,-3-1 0,4-6 52,-2-2 2,-3-3 0,4-2 128,-5-3 1,0-2-102,0-6 1,0 1 118,0-1 1,0-4 1,0-3 0,-4 1 96,1-1 0,-1 0-139,4-4 0,0 3 10,0-3 1,0 3-36,0-7 0,1 3-1,3 1 0,-2 5-163,6 3 1,-4 4 104,3 3 0,-3 3-242,4 5 1,-1 1 16,5 3 1,-1 4 12,1 7 0,0 4 192,4 8 0,-2-3 85,5 2 1,-5-2-79,1-1 1,1 0 123,0 0 1,-1-1-8,-4-3 1,2-4-86,2-8 1,-6 2 301,2-5-22,-2 0-214,3-4 1,-5 0 24,1 0 1,-6-5 92,2-3 1,-2-2-131,-2-1 1,0-2 6,0-2 1,0 1-207,0-5 0,0 0 73,0-4 0,0 0-133,0 0 0,-2 0-197,-2 0 0,2-3-251,-6-1 1,6 1 66,-2 3 0,3 5-961,1 3 1545,0 2 0,-5 2 0,-2-1 0</inkml:trace>
  <inkml:trace contextRef="#ctx0" brushRef="#br0" timeOffset="60">21585 16286 7795,'7'-5'132,"3"-1"1,-8-9 254,6-1 0,4 2-74,3 7 1,-4 2 728,-3 5-588,-6 0 0,5 1 110,-4 3 0,0 3-115,5 9 0,-1 6-95,5 9 0,-5 2-294,1 1 1,-4 0 47,3 1 1,-4-5-23,1 1 0,-3-6-64,-1 2 0,0-5-278,0-3 0,0 2-157,0-6 1,0 0-1434,0-3-531,0-1 2377,0-5 0,-5 5 0,-2-5 0</inkml:trace>
  <inkml:trace contextRef="#ctx0" brushRef="#br0" timeOffset="61">21608 16263 7778,'5'-6'285,"-2"-3"36,5 5 1,0-5-134,8 2 0,0 2 72,3 1 0,3 3 75,-3 1 1,1 1-26,-1 3 0,3-2-137,-3 6 0,6-2-69,2 2 1,-1 6-82,-3-3 1,0 4 73,0 1 0,-2-2-82,-1 5 0,-9-2-197,-7 2 0,-3 6 73,-1-6 1,-6 6-7,-6-2 0,-6 0-6,-8 3 0,-3 0 101,-6 0 0,-3 1-66,0 0 1,0 2 5,4-10 1,1 5-162,2-5 0,9-3-51,6 0 1,5-7-472,3-2 763,3-4 0,5 2 0,0-5 0</inkml:trace>
  <inkml:trace contextRef="#ctx0" brushRef="#br0" timeOffset="62">22625 16252 7720,'-7'-12'2,"2"1"498,5 0 1,2-1-259,1 1-585,4-1 1,0 5 273,1-1 514,-6 6-304,4-3 1,-8 5 87,-2 0 1,-2 3-123,-5 1 1,-6 5-31,-2-1 0,-2 2 92,-2 1 0,-4 1 28,0-1 0,1 0 54,3 1 1,1-1-174,3 1 1,4-1-77,8 1 0,-2 0-138,5 3 1,0-2 80,4 2 1,0-2-112,0-1 141,5-1 0,5 0-35,6 1 0,4-1 13,-1 1 1,2-2 12,2-3 1,0 4 34,0-4 1,-4 0 16,0 0 1,-5-1 139,1 2 1,-6 1-85,-1-5 0,-6 5 96,2-2 0,-3 3-76,-1 2 1,-9-1 75,-2 1 0,-12 3-116,0 0 1,-3 2-72,-1-2 1,-1-2-51,-2 2 0,2-6-238,5-2 1,5-3 3,3 4 1,6-6-575,1 2-556,6-3 1248,-3-1 1,20-5 0,4-1-1</inkml:trace>
  <inkml:trace contextRef="#ctx0" brushRef="#br0" timeOffset="63">22842 16309 7732,'0'-11'1,"4"-1"814,-1 1 1,6-1-317,-1 1 1,2 5-161,1 2 0,-3 2 61,0 2-154,-6 0 0,7 2-58,-5 2 0,1 7-26,-1 8 1,-3 0-1,3 4 0,-3-3 25,-1 7 0,4 1-290,0-2 0,0 1 92,-4-4 0,0-2-319,0-2 1,0-1-92,0-3 1,0-6-1106,0 3 1049,0-3 477,0-3 0,0-1 0,0-5 0</inkml:trace>
  <inkml:trace contextRef="#ctx0" brushRef="#br0" timeOffset="64">22785 16183 7791,'0'-16'0,"1"3"847,3-2 0,7 6-338,8 1 0,3 6-812,1-2 0,-1 3 222,1 1 1,-1 0 172,-3 0 0,2 0 81,-2 0 1,-1 0 215,1 0 0,-4 0-185,5 0 0,-7 0-88,3 0 0,-4 0-79,0 0 0,-1 0 56,1 0 0,-5 0 11,1 0 1,-4 0 48,3 0-342,-4 0 232,7 0-160,-9 5 1,4 6 160,-5 8 1,-1 3-9,-3 1 0,-1 5 8,-2 2 0,-4 7-18,4 1 0,0 0 132,0-4 0,4 1-170,0-1 0,1-4-105,2 1 1,0-7 80,0-1 1,0-5-139,0-7 0,0 0-72,0 1-6,0-6 1,2-1-302,1-5 324,-1 0 1,3-5-111,-5-2 1,3-7 150,1-2 0,0-3 36,-4 4 0,0-5 112,0 1 0,4 1 266,0-1 1,0 0 261,-4-4 0,1 0-222,3 0 1,-2-3 121,6-1 1,-4-3-117,3 3 0,0-2-41,0 6 1,2 3 145,-5 8-251,5 1-36,-3 4 0,5 9-198,1 9 0,-1 9 144,1 7 1,3 5 37,0-2 1,0-1-137,-3 2 1,-5-2 73,1 2 0,0 0-131,3-4 1,1 0-113,-1-5 0,0-3-677,1 0 140,-1-5-486,1 3 1254,-1-11 0,0 4 0,1-3 0</inkml:trace>
  <inkml:trace contextRef="#ctx0" brushRef="#br0" timeOffset="65">23150 16400 10513,'17'0'89,"-5"0"-627,4 0 1,1 0 412,2 0 0,3 4 121,1 0 1,0 0-234,-1-4 1,0 0 76,-3 0 1,1 0-173,-4 0 1,-1 0 46,-4 0 1,1-1 6,-1-3 0,-3 1 132,-1-4 0,-3 0-15,4 0 1,-6-4 175,2 4 1,1-3-83,-1-2 0,1 1 417,-1-1 1,-2 1-180,6 0 0,-6-5 275,2 1 0,1-1-92,-1 0 0,1 4 502,-1-4-199,-3 4-7,4 0-393,-5 6 107,0 1-578,0 5-13,5 0 96,2 5 1,4 0 96,1 3 0,-2-2-110,-3-2 0,4-3 107,-4 3 0,7-3-120,1-1 1,1 0 2,-5 0 1,2 0 120,2 0 1,-2 0-94,2 0 0,1 0 67,0 0 1,-1 0 47,-4 0 0,1 0 11,-1 0 1,-3 0 116,-1 0 1,-3-4 41,4 1 363,-6-1-17,3 4-90,-5 0-149,0 5 0,-5 2-62,-2 9 0,-3 3-174,-2 7 1,1 0 20,-1 4 1,1-3-44,-1 3 1,1-3-104,0 3 0,0-4-99,4 0 1,-2-3-392,5-4 0,-4 2 283,5-6 0,-1 0-145,4-3 0,0-5-17,0 1 464,0-6 0,5 8 0,1-3 0</inkml:trace>
  <inkml:trace contextRef="#ctx0" brushRef="#br0" timeOffset="66">24212 16183 7737,'-5'-11'0,"4"0"785,-4-6-570,5 4-15,0 2 97,0 6 1481,0 5-1446,-5 0-234,3 0 0,-6 1 92,4 3 1,-1-3-66,1 3 0,1 1-34,-4-1 1,4 1-65,-1-1 1,-1-2-108,2 6 0,-5-4 115,4 3 1,-5-3-80,2 4 0,0-2-65,0 2 1,3 2 67,-4-3 1,2 7-49,-2 2 1,2-1 60,2-4 0,3 1-40,-3-1 18,3 1 0,1-1-7,0 0 0,1 1 43,3-1 1,-2 1 7,6-1 1,0 1 126,3-1 0,0 0-79,1 1 1,-5-1 43,1 1 0,0-1-71,3 0 1,-5 1 2,-2-1 1,1 1 1,-1-1 0,0 1 0,-4-1 1,-5 0-199,-3 1 1,-2-5 59,-1 1 0,-7 0-284,-5 3 1,-1-1 140,-6-2 1,-5 2-531,-3-2 0,-1-3 791,1-1 0,12 2 0,0 0 0</inkml:trace>
  <inkml:trace contextRef="#ctx0" brushRef="#br0" timeOffset="67">22453 16857 7760,'-22'0'397,"-1"0"-200,5 0 0,1 0 14,6 0 1,0 0 52,-1 0 1,1 1 111,-1 3 1,5-2 276,-1 1 205,6-1-196,-9-2-44,10 0-70,-4 0-286,15 5 0,-2-4 5,7 3 0,3-2 103,1 2 1,4-1-226,3 4 0,5-3-104,7 4 0,3-1 61,4 5 1,6-1 100,2 1 0,4-6-266,4-2 1,3 1 158,-30-3 1,0 0 0,3 0 0,0-1-236,1 0 1,0-2-1,1 1 1,-1 0 120,0 0 0,1 0 1,-1 0-1,1 0-34,-3 1 0,0-2 1,2 0-1,-1-1-13,-2 0 1,-1 0-1,1-1 1,-1 1-4,27-2 1,0 1-108,-4-4 0,-1 3-368,-2-4 0,-5 1 543,-7-5 0,0 2 0,-8 3 0,-4-2 0,-10 5 0,-4-1 493,-5 1 242,-4 3 621,-2-4-1404,-5 5 1,-1 0-322,-3 0 0,-4-4-1502,-7 0 1,-3-1 1870,-5 1 0,0-2 0,1-6 0</inkml:trace>
  <inkml:trace contextRef="#ctx0" brushRef="#br0" timeOffset="68">24418 15864 7797,'-12'0'211,"6"0"394,1 0-709,5 0 155,0 5 0,0 1 54,0 5 0,0 6-15,0 2 0,-5-1-12,-3 1 1,2 0-163,-2 4 1,1-2 114,-5-2 0,6 2-494,2-6 0,3 0 61,1-4 402,0 1 0,10 4 0,3 2 0</inkml:trace>
  <inkml:trace contextRef="#ctx0" brushRef="#br0" timeOffset="69">24521 16001 7774,'3'-16'0,"1"1"0,5 1-85,-1 7 0,-2 2-252,2 5 1419,-6 0-671,3 0 1,-5 1 24,0 3 1,0 6-256,0 5 0,-4 5-109,1-1 1,-5-1-190,4 1 1,-3-4 3,3 4 113,-5 0 0,8 4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09:17.3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2730 5276 8018,'-12'0'-286,"5"0"-284,-1 0 285,5 0 1343,-7 0 218,9 0-380,-9 0-654,9-5 1,-3 4-15,8-3 1,-2 3 40,6 1 1,-1 0-28,5 0 1,3 0-111,0 0 0,4 0 44,-4 0 0,4 1-140,-3 3 1,4-3 52,-1 3 1,3-3-184,0-1 1,5 0 39,0 0 0,1 0 33,-2 0 0,-5-1-246,1-3 1,-6 3-70,-1-3-883,-2 3-6,-2 1 1225,-5 0 0,-6 0 0,-6 0 0</inkml:trace>
  <inkml:trace contextRef="#ctx0" brushRef="#br0" timeOffset="1">2707 5505 8078,'-7'0'642,"2"0"1,7 0-7,1 0 0,0 0-72,5 0 1,0 0 141,8 0 1,-2 0-267,5 0 1,0 0-19,4 0 1,-1-4-150,1 0 1,0 0-144,0 4 0,0-3-21,0-1 1,-2 0-223,-2 4 0,3 0-780,-3 0 1,-1 0 464,1 0 1,-5 0-2356,1 0 2783,-3 0 0,5-5 0,1-1 0</inkml:trace>
  <inkml:trace contextRef="#ctx0" brushRef="#br0" timeOffset="2">3895 5071 8123,'-20'-8'0,"1"1"0,9 4 689,-1-1 89,2-2-357,3 5 1,-3-6 183,5 4-206,0 1 0,4-2-299,0 8 0,1 0 154,3 7 0,3 0 87,4 8 1,2-4-103,2 4 0,1 4-102,3 3 1,3 1 32,-3-4 1,6 4-161,2-1 0,0 2 4,-4-1 0,-1-3-178,1 3 1,-4-3-5,0-2 1,-1-2 74,1-1 1,-2-5-101,-6 1 1,0-3 22,1 0 1,-5-5 57,1 1 1,-4-2-233,4 2-19,-6 2 1,4-7-888,-2 4 506,-3-4-329,5 2 1073,-6-5 0,0 0 0,0 0 0</inkml:trace>
  <inkml:trace contextRef="#ctx0" brushRef="#br0" timeOffset="3">4260 5014 7989,'-6'-12'353,"1"1"1,5 3 276,0 1-299,0 4 162,0-2-98,0 5 1,-4 1-327,0 3 0,-5 8 80,1 7 1,-7 7-222,-4 5 1,-2 7 107,-2 4 0,0-2-105,0 2 0,-4 0-112,1 4 0,-5-6 162,5-2 1,-2-6-35,1-1 1,7-6-5,-3 2 1,4-5-28,0-3 0,2-2 59,6-6 0,3 0-686,1-4 291,4 3-1322,-2-3 1826,5-1 1,10 4 0,3-4 0</inkml:trace>
  <inkml:trace contextRef="#ctx0" brushRef="#br0" timeOffset="4">4443 5402 8198,'0'-6'3573,"0"1"-3596,0 5 1,0 5 562,0 2 0,0 9-118,0 3 0,0 2-252,0 2 0,0 4 60,0-1 0,0 1-291,0-4 0,0 2-62,0-2 0,0 1-2,0-9 1,1 2-59,3-2 0,-3-2 106,3 2 1,-2-6-1145,2-1 1,-3-5 1220,3 5 0,3 0 0,-1 3 0</inkml:trace>
  <inkml:trace contextRef="#ctx0" brushRef="#br0" timeOffset="5">5105 5196 8883,'0'12'630,"0"-1"1,0 6-196,0 2 1,0 2-139,0 2 0,0 1-163,0 3 0,0-3 134,0 3 1,4-7-346,0-1 0,0-1-91,-4 1 0,0 1-97,0-5 1,3 1-1066,1-5 644,0 1-1028,-4-1 1714,5 0 0,-4 1 0,4-1 0</inkml:trace>
  <inkml:trace contextRef="#ctx0" brushRef="#br0" timeOffset="6">4968 5482 8054,'6'0'1190,"1"0"-718,-3 0 1,-2 0 97,6 0 1,-1 0-169,5 0 0,4 0-77,3 0 0,-1 0-322,1 0 1,4-4-327,4 0 0,-1-1 66,-3 2 0,-4 1-245,0-2 1,0 2 501,4-2 0,0-2 0,0-6 0</inkml:trace>
  <inkml:trace contextRef="#ctx0" brushRef="#br0" timeOffset="7">5768 5448 8021,'-7'0'3350,"2"0"-6990,5 0 3640,5 0 0,7 0 0,5 0 0</inkml:trace>
  <inkml:trace contextRef="#ctx0" brushRef="#br0" timeOffset="8">6076 5436 9341,'11'0'-404,"1"0"0,-5 0 404,1 0 0,5-5 0,4-1 0</inkml:trace>
  <inkml:trace contextRef="#ctx0" brushRef="#br0" timeOffset="9">6419 5402 11090,'6'0'922,"-1"0"0,-4 0-875,3 0 209,-3 0 0,8 1 85,-5 3-341,5-3 0,-8 10 0,4-5 0</inkml:trace>
  <inkml:trace contextRef="#ctx0" brushRef="#br0" timeOffset="10">7366 5094 8026,'7'0'0,"-2"-5"803,-5 3-43,0-3-378,-5 5-38,4-5 208,-5 4-309,6-4 1,0 6-116,0 3 0,0 7 115,0 8 1,-3 3-189,-1 1 0,0 3 111,4 1 1,0 4-293,0-5 1,0 1-40,0-4 1,0-2-139,0-2 0,0 2 1,0-6 1,0 0-53,0-4-463,0 1 1,4-1 816,0 1 0,-1-1 0,-3 1 0</inkml:trace>
  <inkml:trace contextRef="#ctx0" brushRef="#br0" timeOffset="11">7161 5356 10747,'11'0'319,"1"0"-194,4-5 0,3 4 123,8-3-87,2-2 1,9 5-413,0-3 1,-1-1 185,-7 1 0,3-4-819,-2 5 1,-2-1 474,2 4 1,-6-2 408,2-1 0,2-4 0,0-4 0</inkml:trace>
  <inkml:trace contextRef="#ctx0" brushRef="#br0" timeOffset="12">8040 5025 8077,'0'-6'0,"0"-1"541,0 4 906,0 1-385,0-3 639,0 5-1764,5 5 1,2 7 131,4 7 1,2 2 9,2 2 0,2 5-12,2 3 1,1 2-46,-5 1 1,0-5-134,-3-2 1,3 1 6,0-2 0,0 1-26,-3-4 1,3 0 102,0-1 0,-3-4-88,-5-3 0,1-2 104,3-1 0,0-1-27,-4 0-151,3 1 84,-3-1 0,0-3-1233,1 0 510,-6-6-768,3 3 1596,-5-5 0,6 5 0,0 2 0</inkml:trace>
  <inkml:trace contextRef="#ctx0" brushRef="#br0" timeOffset="13">8383 4991 8059,'0'-12'3076,"-5"6"-3150,4 1 105,-5 5-102,6 0 1,0 6 131,0 6 1,-3 4 56,-1 7 0,-5 10-18,1 5 0,-6 5 6,-1 3 1,-4-2-48,4-2 0,-8 2-81,4-6 1,-1-2 181,5-5 0,2-3 3,-2-5 0,2-2 25,1-2 0,2 2 276,3-6 0,-3 0-538,2-4 0,3-3-1708,1 0 1782,3-1 0,1 5 0,0-5 0,0 1 0,5-1 0,1 5 0</inkml:trace>
  <inkml:trace contextRef="#ctx0" brushRef="#br0" timeOffset="14">8611 5276 9644,'0'12'447,"0"-1"1,0 6-100,0 2 0,0 2-180,0 2 1,4 1 87,0 3 1,0-3-83,-4 3 0,1-3-56,3-1 0,-3 0 235,3-1 1,-3-3 460,-1 0-805,0-5 0,0 3-244,0-6-1232,0-4 867,5 3-2053,-3-9 1398,3 9 1255,-5-8 0,5 3 0,1-5 0</inkml:trace>
  <inkml:trace contextRef="#ctx0" brushRef="#br0" timeOffset="15">8943 5322 11287,'-12'12'-106,"1"-1"0,-1 4 13,1 0 0,-2 7 125,-2 1 0,2 0-72,-2 3 0,4-5 64,3-2 0,-1-4-252,5 4 1,0-5 9,4 1 1,0-1 76,0 1 1,0-2-2,0 2 53,6-2 1,0-3 108,5-2 0,1 1-89,-1-6 1,1 1 310,-1-4 0,4 0-90,0 0 1,5-1 236,-5-3 1,4-2-123,-4-6 1,0 1 91,-3-1 0,-1-4-68,0-3 0,-3-3-91,0 0 1,-6 0-231,2 3 0,-3-1 86,-1 4 0,0 1-330,0 4 0,-5 3 151,-2 1 1,-4 0-791,0 0 0,3-2 420,1 5 1,-1 0 492,-3 4 0,-6 0 0,0 0 0</inkml:trace>
  <inkml:trace contextRef="#ctx0" brushRef="#br0" timeOffset="16">9194 5448 9990,'-5'-7'1132,"3"2"-897,-3 5 1,4 4-391,-3 0 0,2 6 129,-6 2 0,2 0-108,-2 7 1,-2-1-42,2 1 1,3 3-51,2-3 1,1-2-70,2 2 0,0-3 84,0 3 1,2-5 244,1 1 1,4 1-109,4 0 1,6-5 276,2-3 1,1-6-99,-1 2 1,3-3 80,-3-1 1,2 0 181,2 0 1,-4-5 205,0-2 1,-1-5-61,1-3 1,1 1-79,-5-5 1,1 0-104,-5-4 0,-1-4-103,-2 1 1,-3-5-86,-5 5 1,-1-5 84,-3 5 1,-3 0-185,-4 7 1,-5-1-48,-3 5 0,1 3-145,-1 5 0,1 4-310,-1-1 1,-1 3-540,4 1 1,0 1-1924,1 3 2917,2 7 0,-9 12 0,5 6 0</inkml:trace>
  <inkml:trace contextRef="#ctx0" brushRef="#br0" timeOffset="17">7492 8052 8118,'0'-7'65,"0"-3"0,0 8 862,0-6-482,0 6 0,-1-4 63,-3 6 0,3-5-277,-4 4 33,5-4 0,0 6-256,0 3 1,0 0 126,0 7 0,0-2-69,0 6 1,0 3 27,0 1 0,0 3-180,0 1 0,0-1 63,0 1 0,0 1 8,0 3 0,3-3-133,1 3 1,0-7 71,-4-1 0,4-1-18,0 1 0,0-1 43,-4-3 0,0-2-21,0 2 0,3-2 49,1-2 1,0-3-2,-4-1 0,0-3 71,0 4-87,0-6 385,0 3-205,0-5 133,-5 0-192,4 0 285,-4 0-331,5-5 8,0-1-173,0-6 180,5 1 1,1 3-156,5 1 1,1 4 114,-1-1 1,1-1-104,-1 2 0,4-1 85,0 4 0,1 0-29,-5 0 0,2 0 10,2 0 1,-2 1 2,2 3 0,-2-2-21,-2 6 1,1-2 23,-1 2 0,-1 2-4,-2-2 0,1 6 2,-6 1 0,2 1-26,-1 0 1,-2 0 25,1 3 0,-6 3-41,-5-3 0,2 2 24,-2 2 0,0-4 0,-3 0 1,0-4 58,-1 5 1,-3-7 145,0 3 0,-2-4 1,2 0 1,1-1-86,-5 1 1,0-1 33,-4 0 0,4 1-52,0-1 1,4-4-26,-4-4 1,5-1-4,-1-2-41,2 0 1,1 0-817,1 0 340,5 0-1466,-5-5 1948,10-2 0,-4-4 0,5-1 0</inkml:trace>
  <inkml:trace contextRef="#ctx0" brushRef="#br0" timeOffset="18">7526 8086 7998,'-6'0'676,"1"-5"-223,5 4 168,0-4-139,0 5-104,5 0 1,-2 0-59,4 0 1,2 1-51,6 3 0,-1-3-88,5 3 1,-1-3-74,1-1 0,1 0 79,-4 0 1,3 0-128,-4 0 0,5 0 13,-1 0 0,-1-1 43,1-3 0,-1 3-232,1-3 0,1-1 70,-5 1 0,1-4-110,-5 5 1,-1-3-498,-2 3 119,2 1 0,-8-3-1675,6 5 1207,-5 0 1001,2 0 0,-10 5 0,-2 2 0</inkml:trace>
  <inkml:trace contextRef="#ctx0" brushRef="#br0" timeOffset="19">8143 8314 7975,'-8'-1'-665,"1"-3"1725,4 3-632,-7-4 1,8 5 534,-6 0-288,0 0-363,-3 0 0,1 1-60,2 3 0,-2 4-81,2 7 1,2-1-9,-2 5 0,1 0 28,-5 4 1,5 0-144,-1-1 1,6 3 48,-2 1 1,3-2-249,1 3 0,0-3 84,0-1 0,1 0-232,3 0 0,-2-4 133,6 0 0,-1-4-22,5 4 1,-1-1-12,1 1 1,3-3-93,0-4 0,2-5 106,-2 1 1,-1-4 55,5 3 1,-4-4 190,4 1 0,-4-3-101,4-1 0,0-4 262,4 0 1,0-5-80,0 2 1,-4-3 164,0-2 0,0-3-50,4 0 0,0-6 48,0 2 1,-4-6 148,0-2 1,-2-4-126,2 0 1,-2-2 56,-6-1 1,-3 0-101,0-1 1,-6 5-78,2 0 1,-4 5 26,-4 3 0,-6-1-190,-5 4 0,-9 2 50,1 2 1,-8 2-68,1 2 1,-3 5-473,-1 2 1,3 2 249,1 2 1,4 0-602,0 0 1,5 2 367,2 2 1,5 2-1031,-1 5 0,6 6 1454,2 2 0,4 7 0,-2 4 0</inkml:trace>
  <inkml:trace contextRef="#ctx0" brushRef="#br0" timeOffset="20">8588 12940 7891,'-3'-12'-428,"-1"1"0,-4 3 987,4 1 0,1-1-118,3-3 0,0-1-49,0 1 0,0-1-58,0 1 1,0 3 90,0 1 0,0 3-44,0-4 0,1 6 51,3-2-21,-3 3-196,9 1 1,-7 0-83,4 0 0,0 5 109,0 2 1,2 5-227,-5 3 0,4 3 36,-5 5 1,6 5-114,-1 2 0,-2 1-60,2 3 1,-1-2 79,5 6 1,-5-3-6,1-1 0,0-3 92,3-1 1,1 1-79,-1 3 0,-3-5 67,-1-2 0,1 1-117,3-2 0,-3-3 62,-1-4 1,-3-3 0,4 3 0,-2-9 80,2 1 1,-2-3-53,-2-1 1,-1 2 271,4-5-216,-4 0 0,3-4 131,-2 0 0,-3-1-61,3-3 0,-3-3-45,-1-4 1,0-4-39,0 0 1,0-10-91,0 3 1,0-9-204,0 1 0,0-5 89,0-3 1,0-2-264,0-6 0,0 0 143,0 1 1,-4 0-108,1 3 0,-5-1 89,4 5 1,-5-5 59,2 1 1,-2 3 52,1 1 1,-1 2 171,5 2 1,1-4 26,3 0 1,0 1-46,0 7 0,1-2 88,3 5 1,-2-3-63,6 3 1,-1 2 80,5 6 0,-4-2-49,-1 6 106,1 0 1,2 4-55,-2-1 1,0 4 32,-4 1 1,4 3 32,-4-4 1,1 2 41,-1-1 21,-3-4 1,8 5-77,-6-5 0,1 3 13,-4 0 1,0 5 68,0-5-41,0 5-81,0-2 1,0 4 93,0-3-211,0 3 63,0-4 0,2 5-146,1 0 0,4 0 103,4 0 0,6 0-59,2 0 0,3 0 135,5 0 0,4-1 83,7-3 1,4-1-149,7-3 0,4 2-326,8 2 0,-1 1 315,-28 0 0,1-1 0,30 1 26,-31 1 0,1 0 1,2 2-1,1-1-47,-2 1 1,0 0 0,6 0 0,0 0 36,0 0 1,0 0-1,4 0 1,0 0-158,-1 0 1,1 0-1,4-1 1,1-2 186,2 2 0,1-1 0,3-3 0,1 1-372,3 0 0,0 0 0,-2-1 0,-1 0 265,-2-1 0,-1 1 0,-6 1 0,0 0-118,-3 0 1,-1 0 0,-2 3-1,-2 0 84,-2-1 0,-1 0 0,-1-1 1,1 1 80,25-2 0,-29 2 1,0 0 417,29 2 0,-1 0-223,-7 0 0,-2 4-308,-5 0 0,-10 0 500,-1-4 1,-9 4-462,1-1 1,-4 1 879,-4-4 1,-3 0-759,-4 0 0,-1 1 562,1 3-625,-6-3 0,0 5-8,-2-6-123,-3 0-605,-11 0 0,-4 0 60,-12 0 702,-4 0 0,-4 0 0,-7 0 0</inkml:trace>
  <inkml:trace contextRef="#ctx0" brushRef="#br0" timeOffset="21">9182 12791 7862,'0'-11'84,"0"0"142,0-1 0,0 1 448,0-1-222,0 1 547,0-1-130,0 1-301,0 5-406,0 1 1,0 7-14,0 6 0,0 4-74,0 11 0,0 5 100,0 3 1,-1 5-228,-3 3 0,-1 2 92,-2-3 0,2 3-252,5-7 1,0 3 80,0-6 1,0-4-9,0 0 0,5-4 147,2-4 0,0 1-7,0-4 1,1-1-140,3-4 0,-3 3 78,-1-2 1,-3 2-390,4-7 1,-6 0-122,2 0-1237,-3-4 941,-1 2 866,0-5 0,0 0 0</inkml:trace>
  <inkml:trace contextRef="#ctx0" brushRef="#br0" timeOffset="22">9388 13020 7843,'6'-12'-407,"-1"6"285,-5-4 0,2 9 1411,1-3-380,-1-3-538,3 6 1,-5 1-185,0 8 1,-4 2-14,0 1 0,0 5-202,4-1 0,0 5 67,0-1 1,0-1-86,0 1 0,0-5 66,0 1 0,5-2-284,3-2 0,2 1 93,2-1 0,-1-3-41,0-1 1,5-4 195,-1 1 0,5-3 46,-1-1 0,3-1 112,1-3 1,-3 1-87,3-4 0,-7-1 119,7-3 1,-4-5-9,0 1 0,2 0 257,-6 4 0,-1-6-121,-7-2 0,2 0 18,-5-4 1,0 3-222,-4-7 1,-7-1-114,-4 2 1,-2-1-116,-6 4 1,0 2 86,-4 2 0,-1 3-33,-2 9 0,2-2-10,-3 5 0,-1 1-217,1 7 1,5-1-74,3 4 0,1 2-88,-1 7 0,6-4-64,5 3 1,2 2-935,-2-2 1460,3 5 0,5-2 0,0 5 0</inkml:trace>
  <inkml:trace contextRef="#ctx0" brushRef="#br0" timeOffset="23">9890 12906 8306,'0'-12'247,"0"5"702,0-1-579,0 5 1,-1-2 98,-3 5-260,-2 0 0,-4 5-94,2 3 1,-2 6 36,3 1 1,-2 5-88,1 0 0,-1 1 9,5 2 0,-3 4-146,3-1 1,0 0-59,4-7 1,0 2 75,0-2 0,5-2-91,3-2 1,2 0 19,1-3 1,2 2 19,2-7 0,-1-2 146,5-1 0,0-3 4,4-1 0,-1 0 14,-3 0 0,2-5 153,-2-2 1,2-3 155,-2-2 1,-3 1-143,-4-1 0,-1-4 166,0-3 1,0 1-100,-4-1 1,-2-4-261,-5-4 1,0-4-32,0 0 0,-5 2-191,-2-1 0,-7 4 147,-2 0 0,-4 3-90,1 4 1,1 3-399,-1 9 0,4 2 230,-4 5 0,5 0-1275,-1 0 873,2 0 1,3 5-21,2 2 0,3 4 722,5 0 0,0 6 0,0 0 0</inkml:trace>
  <inkml:trace contextRef="#ctx0" brushRef="#br0" timeOffset="24">10347 12997 7918,'0'-6'2940,"0"1"-1608,0 5-1337,0 5 0,0-3-1667,0 6 1672,-5-6 0,-1 8 0,-6-3 0</inkml:trace>
  <inkml:trace contextRef="#ctx0" brushRef="#br0" timeOffset="25">10610 12552 7869,'-5'-7'333,"4"-3"712,-4 4-129,5-1-364,0 2-166,0 5 1,0 5-125,0 3 1,0 6-220,0 1 1,1 5 67,3-1 1,-2 3-61,6 1 0,-4-2-286,3-1 1,0 0 148,0-5 1,2 4-649,-5-4 1,5 4 352,-2-3 0,0-2-587,0-7 1,-3 3 967,4-2 0,-6 2 0,3 1 0</inkml:trace>
  <inkml:trace contextRef="#ctx0" brushRef="#br0" timeOffset="26">10530 13020 9541,'6'-5'1894,"5"3"-1492,-4-1 1,3 1-135,2 2 1,-1 0-48,1 0 1,3 0 2,0 0 0,5 0-202,-1 0 1,3 0 67,1 0 0,-4 0-275,0 0 1,0 0-141,4 0 1,-4 0-354,0 0 1,-5 0-55,1 0 0,-6 2 295,-2 1 0,-4 0-1704,1 5 2141,-3-6 0,-11 8 0,-3-3 0</inkml:trace>
  <inkml:trace contextRef="#ctx0" brushRef="#br0" timeOffset="27">10644 13203 7827,'-10'-2'1381,"2"-2"-527,3 3-348,5-9-163,0 9 1,0-6 216,0 4-400,5 1 1,2-3 2,4 5 1,-3 0-67,-1 0 0,1 0 62,4 0 1,0 2-114,3 1 0,-6-1-76,3 1 34,-3 4 0,-2-1-160,1 6 1,-6-1 80,2 0 1,-4 1-34,-4-1 1,-2 2-48,-5 2 1,-2-1-88,-2 5 0,1-4 140,-5 4 1,1-3 7,-1 3 1,2-5-33,6 1 0,0 1 50,-1 0 1,2-1 155,2-4-101,3 1 0,5-1 151,0 0 1,2-4 68,1-3 0,4 1 158,4-2 0,1 1-77,-1-4 0,0 2 231,1 1-210,-1-1-606,1 3 0,-1-4-58,1 3 1,-1-3-823,0 3 894,1-3-1025,-1-1 847,1 0 0,-1 0 97,0 0 0,5 0-440,-1 0 812,0 0 0,-3-5 0,-1-1 0</inkml:trace>
  <inkml:trace contextRef="#ctx0" brushRef="#br0" timeOffset="28">11055 13088 7839,'0'-11'0,"0"-1"1552,0 1-671,0 5-335,0 1-47,0 5 1,-1 3-961,-3 1 0,3 5-576,-3-1 1,4-2 1036,4 2 0,7-6 0,7 3 0</inkml:trace>
  <inkml:trace contextRef="#ctx0" brushRef="#br0" timeOffset="29">11444 12529 7916,'-5'-7'1294,"3"-3"-566,-3 4-212,5 0-181,0 0 0,0 8-1,0 2 0,0 2 32,0 5 1,0 6-337,0 2 1,2 2 152,1 2 0,-1 0-266,1 0 1,3 0 110,-3 0 1,2-1-377,-1 1 0,-3-4 159,3 0 0,-1-1-338,1 1-267,-3-2 1,4-6-989,-5 0 1782,5 1 0,-4-1 0,4 1 0</inkml:trace>
  <inkml:trace contextRef="#ctx0" brushRef="#br0" timeOffset="30">11295 13043 10175,'5'-7'725,"0"1"-467,3 2 1,6 2 160,-3-6 1,7 4-92,-3-3 1,6 3-274,-2-4 0,4 6-12,3-2 1,-2 3-145,3 1 0,-7 0-125,-1 0 1,-3 0 181,3 0 0,-5 0-1334,1 0 705,-3 0 373,0 0 0,-5 3-1565,1 1 1865,-5 5 0,7-8 0,-4 4 0</inkml:trace>
  <inkml:trace contextRef="#ctx0" brushRef="#br0" timeOffset="31">11409 13260 7870,'-10'-2'191,"3"-1"0,2 0 1022,5-5-500,0 6-19,-5-3 406,3 5-214,-3-5-494,10 3 1,2-6-295,4 4 169,-5 0-107,5 4 1,-4 0-64,8 0 0,-2 0 130,2 0 0,-2 0-195,-2 0 0,1 0-43,-1 0 1,1 4-116,-1 0 23,0 4 0,0-1-96,-4 4 0,-2-3-223,-5-1 223,0 1 84,0 9 1,-1-5-97,-3 3 1,-3 2 89,-9-2 0,4 0 34,-4-3 0,0 3-17,1 0 1,0 1 92,3-5 1,-3 4 21,0 0 1,3 1 243,5-5-192,-1 0 294,2 1 5,1-1-281,5 1 0,1-5 201,3 1 10,2-6-240,5 4 1,2-6 171,2 0 1,-2 0-137,2 0 0,2 0-138,-2 0 1,0 1-1126,-3 3 549,-1-3 321,0 4-403,1-5 1,-4 0 707,-1 0 0,6 5 0,5 1 0</inkml:trace>
  <inkml:trace contextRef="#ctx0" brushRef="#br0" timeOffset="32">12140 12871 6699,'-6'-6'1096,"1"-4"-1005,5 9 59,0-5 358,0 6 166,5 0-533,-4-5 0,9 4 329,-2-3-267,2 3-34,2 1 1,0 0 53,4 0 1,-2-4-121,5 0 1,-4-1 86,4 2 0,-5 1-144,1-2 0,-2-1 80,-2 2 1,-3-1-544,-1 4 1,-3 0 77,4 0-1287,-6 0 667,3 0 959,-5 0 0,-10 10 0,-2 3 0</inkml:trace>
  <inkml:trace contextRef="#ctx0" brushRef="#br0" timeOffset="33">12083 13054 6586,'8'-6'1936,"0"2"-1547,-1 3-45,10-4 0,-3 3 245,5-2-421,-5-2 0,6 4 168,-5-6-339,5 5-1,-7-2 264,9 5-52,-10 0-1105,5 0 761,-1-5 0,-3 4 0,2-3-1500,-2 3 1636,-2 1 0,1-5 0,-1-1 0</inkml:trace>
  <inkml:trace contextRef="#ctx0" brushRef="#br0" timeOffset="34">12837 12449 7908,'0'-7'724,"0"1"-102,0 2-105,0 3-83,0-4 7,0 5 0,0 5-158,0 3 0,0 6-50,0 1 1,4 5-51,0-1 0,-1 3-28,-3 1 1,0-1-105,0 1 0,0-4 20,0 0 0,0-3-182,0 3 0,0-5 103,0 1 1,0-3-113,0 0 0,0-1 92,0 1 1,0-5-133,0 1 43,0 0 86,0-2 91,0 4-47,0-9 0,-1 4 239,-3-5-141,3 0 157,-4 0 28,5 0-261,5-5 1,1 4-13,6-3 0,-1 3-29,1 1 1,0 0 57,4 0 0,-2 0-89,5 0 0,-5 0 62,1 0 1,1 4 136,0 0 1,0 3-91,-1-3 0,-2 5-62,2-2 0,-6 4-6,-1 0 1,-2 0-114,2 1 1,-3 3-72,-5 0 0,0 4 123,0-3 1,-2 4-76,-1-1 0,-4 3 45,-4 0 1,-2 1-89,-2 0 0,-2 0 75,-2 0 0,-1-2 86,5-2 1,-5 2 39,1-6 51,2 0-130,1-3 0,4-5 131,1 1 0,-1-4-76,1 3 0,-1-4-192,1 1 195,0-3 0,-1-1-598,1 0 1,3-4-113,1 0-424,4-5 1,-3 3 1128,2-5 0,3-6 0,-4-1 0</inkml:trace>
  <inkml:trace contextRef="#ctx0" brushRef="#br0" timeOffset="35">12814 12494 7936,'5'-11'460,"-3"5"-237,8 1 1,-8 3 223,6-1-282,-1 1 0,5-4 317,-1 2 1,1 3-78,-1-3 0,6 3 37,2 1 1,2 0-90,2 0 1,1 0 16,3 0 1,-2 0-151,6 0 0,-5 0 80,5 0 1,-6 0-107,2 0 0,-8 0-76,-4 0-1518,-2 0 918,-7 0-2407,-1 0 2889,-15 0 0,-8-5 0,-11-2 0</inkml:trace>
  <inkml:trace contextRef="#ctx0" brushRef="#br0" timeOffset="36">15327 937 8582,'5'-12'-124,"-4"1"264,3-1 0,-3 1 131,-1-1 0,0 5 269,0-1-365,0 1 0,-5-4 102,-2 4 1,-4 2-235,0 5 1,-2 0 185,-2 0 1,1 1 42,-5 3 0,4 2-470,-4 6 0,1-5 121,-1 1 1,-3-1 6,3 5 1,-1-1 126,1 1 0,-1-1 47,5 1 1,-1-5-32,5 1 0,3-1 9,1 5 0,4-5-11,-1 1 1,3-4-48,1 3 1,0-3-23,0 4 1,4-4-44,0 3 0,8-4 23,0 1 0,7-3-98,0-1 0,2 0-49,2 0 0,4 4 152,0-1 1,3 1 1,-3-4 0,-1 0 572,-3 0 0,0 4-242,0 0 0,-5 5-368,-3-2 1,-3 4 34,0 0 0,-6 0-101,-2 1 0,-3-1 65,-1 1 0,-1 3 221,-3 0 0,-6 5-76,-5-1 0,-5 2-48,1-2 0,-3 1 25,-1-5 1,4 4 16,0-3 1,1-1-171,-1-4 1,-1-3 143,5-1 0,-4-4-631,3 1 0,1-2-59,4 2-1185,4-3 1289,-3 5 0,9-8-175,-3-2 0,9 2 698,7-6 0,-1 1 0,6-5 0</inkml:trace>
  <inkml:trace contextRef="#ctx0" brushRef="#br0" timeOffset="37">15521 1245 8165,'-6'5'-410,"1"-4"598,5 9 0,0-7 63,0 5 1,0-5-1,0 5 534,0-6-124,0 9 115,5-10-447,1 4 0,5-10-4,1-3 0,-5-2-77,1-1 0,0-5 25,3 1 0,0-4-319,1 4 1,-1-5 88,1 1 1,-5-3-103,1-1 0,-5 0 57,0 1 1,2-5-128,-1 0 0,0 1-5,-4 3 0,0 1 0,0 3 1,0 1 104,0 3 57,0 2-57,0-3 28,0 5-298,0 4 292,0 2-169,5 15 0,1-1 152,6 10 1,3-2 159,0 6 1,2-3-118,-2 7 1,-1-3 13,5-2 1,-1 5-6,1 0 0,-1-1-20,-3-3 1,-2 0 13,2 0 1,-3-4 23,0 0 0,-1-4-306,1 4 1,-2-5-152,-3 1 1,0-2-160,-3-1 1,-3-5-532,3 1 350,-3-1 0,-2 4 751,-3-4 0,-2 3 0,-6-3 0</inkml:trace>
  <inkml:trace contextRef="#ctx0" brushRef="#br0" timeOffset="38">15544 1233 8105,'-7'0'-387,"2"-1"465,5-3 0,5 3 173,3-3 1,3 3 155,5 1 1,1 0-101,6 0 0,1 0-385,3 0 0,-2 0 155,6 0 1,-6-4-337,2 0 1,1 1-42,-1 3 300,-1 0 0,-3-5 0,0-2 0</inkml:trace>
  <inkml:trace contextRef="#ctx0" brushRef="#br0" timeOffset="39">16081 1005 8334,'-5'-11'0,"3"3"271,-2 0 410,3 6 323,1-3-375,0 5-431,5 10 1,2-1-47,4 10 1,-1 1-107,-2 7 1,2-2 93,-2 6 1,-2-6-459,1 2 1,-4-3 125,1-1 0,1-4-34,-1 0 1,0-5-1100,-4 1 497,5-2-597,-4-2 1425,4-5 0,-10 4 0,-1-3 0</inkml:trace>
  <inkml:trace contextRef="#ctx0" brushRef="#br0" timeOffset="40">16115 1039 8295,'0'-11'0,"0"3"-64,0 1-103,0-1 749,0-3 0,0 3 230,0 0-293,0 6 0,1-3 290,3 5-936,2 0 1,9 4 32,1-1 0,-1 6 30,-4-1 1,5 1-134,-1-2 1,1 4 38,0-4 1,-8-2 5,4-1 0,-3-3 104,2-1 0,1 0-95,-1 0 1,0 0 96,1 0 0,-1 0 70,1 0 0,-5-1-7,1-3 1,-2 2 47,2-6 128,2 0 1,-4-3-31,6 0 31,-6-1 1,3 1-83,-5-1 152,0 6 1,-3 1 74,3 5-425,-3 0 0,5 1 63,-2 3 0,-1 7-67,4 8 0,-3 3 74,4 1 0,-6 1-27,2 3 0,-3-3-119,-1 2 1,4 2 88,0-1 0,0-2-99,-4-6 0,0-1-43,0-3 1,0-2-175,0 2 1,0-6-44,0-1 0,0-4-836,0 3 1268,0-4 0,0 2 0,0-5 0</inkml:trace>
  <inkml:trace contextRef="#ctx0" brushRef="#br0" timeOffset="41">16674 959 8345,'7'0'225,"-2"0"406,-5-5 45,0 4-435,0-4 0,1 5-21,3 0 0,-3 5 20,3 3 1,1 7-144,-1 4 0,4 2 83,-5 2 0,5 0-37,-4 0 1,1 1-203,-1 3 1,-3-3 77,3 3 1,-2-3-134,2-2 0,-3-3 27,3 1 0,-3-7-203,-1 3 159,5-4-540,-3 0-119,3-1-365,-5-4 216,0-2 939,0-5 0,-10-5 0,-3-2 0</inkml:trace>
  <inkml:trace contextRef="#ctx0" brushRef="#br0" timeOffset="42">16606 971 8436,'0'-12'241,"0"1"198,0 0 0,1-1-211,3 1 0,2-1-123,6 1 0,3 1 167,0 2 0,6-2-25,-2 2 0,6 2-263,2-2 1,3 6 135,-3-2 0,3 3-175,-3 1 0,-2 5-22,-6 2 1,-2 9-53,-6 3 1,-1 2-57,-2 2 0,-3 0 72,-5 0 0,-6 0 41,-6-1 1,-2-3 40,-9 1 0,3-1 39,-7 3 0,3-4-37,2-3 0,0-3 70,3-5-242,-3 4 0,10-6-707,-4 2-463,9-2 1371,2-5 0,5 0 0</inkml:trace>
  <inkml:trace contextRef="#ctx0" brushRef="#br0" timeOffset="43">17063 914 8387,'-10'-12'0,"2"1"205,3 4-339,5-3 446,0 9 0,0-3 115,0 8 1,0 2 145,0 6 1,1 4-186,3 3 1,-1 3-204,4 1 1,-4 3-206,1 1 1,-3 5 139,-1-2 1,4-1-255,-1 2 1,1-6 95,-4 2 0,0-3-68,0-1 0,0-4-162,0 0 129,0-5 0,0 2 280,0-4-188,0-6 181,0-1 1,0-3-9,0 1-2,0-1 0,5 3-111,3-5 1,2 0-3,1 0 0,1-4 4,-1 0 0,5 0-10,-1 4 0,1-4-246,-1 1 0,-1-1 71,5 4 0,-5-4-515,2 0 0,-4 0-205,0 4 890,-1 0 0,1-5 0,-1-1 0</inkml:trace>
  <inkml:trace contextRef="#ctx0" brushRef="#br0" timeOffset="44">17405 982 8219,'-5'-11'348,"4"-1"-291,-3 1 1,4 0 258,4-1 292,-3 6 610,4 1-794,0 5 1,-3 6-146,2 5 0,-3 2-18,-1 6 0,0 4 0,0 4 1,0 4-261,0 0 0,0-2 99,0 1 1,0 0-269,0 0 0,0 2 5,0-6 1,1-3-143,3-4 0,-2-5 119,6 2 1,0-4 93,3 0 0,1-5-21,-1 1 1,2-6 28,2 2 0,3-2 39,4-2 0,0-4-10,-3 0 1,3-5-247,-3 1 1,-3-2-132,-1-1 1,-2 1-186,-2 2 1,-4-2 616,-3 2 0,-3-2 0,-1-1 0</inkml:trace>
  <inkml:trace contextRef="#ctx0" brushRef="#br0" timeOffset="45">17348 1199 8064,'0'-11'0,"4"3"424,0 1 1,6-1-84,1-3 1,2-1-205,6 1 0,0-1 190,4 1 1,0-1-95,0 1 0,0 0-154,-1-1 1,0 5 92,-3-1 0,1 2-143,-4-2 0,-1-1-291,-4 5 1,-3 0-1269,-1 4 1530,-4 0 0,-3-5 0,-6-1 0</inkml:trace>
  <inkml:trace contextRef="#ctx0" brushRef="#br0" timeOffset="46">17348 994 8372,'-6'-17'186,"1"4"1,5-4 335,0 1 0,5 4-423,3-3 1,2 3-292,1 4 1,1 0 208,-1 4 1,4-4 36,0 4 1,6-3-367,-2 3 1,2 0 118,2 4 0,0 0 193,0 0 0,0 0 0,0 0 0</inkml:trace>
  <inkml:trace contextRef="#ctx0" brushRef="#br0" timeOffset="47">17931 868 8185,'-5'-6'0,"2"-3"0,-4 5 295,4-5 0,-3 4 475,2-3 1,1 3-293,-4 5 0,-1 0-165,-3 0 1,3 0-122,0 0 1,1 0 67,-5 0 1,5 4-342,-1 0 0,1 5 107,-5-2 1,5 7-160,-1 2 0,4-1 32,-4-4 0,6 2-87,-2 2 1,3-2 85,1 2 1,5-2-21,3-2 1,2 1 83,1-1 0,1 0 9,-1 1 0,4-5 37,0 1 0,4-4-17,-3 4 1,-1-5-27,-4 5 0,5-6 34,-1 2 1,0 3 0,-4 0 1,1 0 117,-1 0 0,-1-3-118,-2 4 1,-2-5 128,-2 5 1,-3-4-69,3 3 1,-4 0 561,-4 0-263,-7 4-1,-2-5-196,-8 5 175,3 1 110,-5-1-315,0 1-246,0-6 0,1 4 309,-6-4-41,4 6-2135,-4-6 1002,5 4 435,0-3 543,0-1 0,-5 4 0,-1-3 0</inkml:trace>
  <inkml:trace contextRef="#ctx0" brushRef="#br0" timeOffset="48">15372 1976 8273,'-5'-12'-804,"3"5"847,-6-1 1,4 6 548,-3-2 0,3-1-245,-4 1 0,1 0-99,-5 4 1,1 0-166,0 0 0,-5 5 152,1 3 1,-4 3-180,4 4 1,-4 3 86,4 5 0,-2 1-169,2 3 0,6-2 105,-2 6 1,5-6-99,-1 2 0,4 1-70,-1-2 0,4-2-170,4-1 0,3-6 28,4 6 1,0-8 72,1 0 1,-1-2 36,1-2 0,4-5 64,3-2 0,-1-2 130,1-2 1,0-2-78,4-2 1,4-3 102,-1-8 1,1 1-18,-4-5 0,-5 3 146,-3-3 1,-4 2-81,-3-2 1,1-3-39,-6 3 1,0 1-179,-7-1 1,-3 0 90,-9-4 1,-1 4-252,-6 0 0,-1 1 71,-3-1 1,3 3-69,-3 4 1,7 6 82,1 2 1,5 3-73,-1 1 1,2 0-293,2 0 1,4 1 154,3 3 1,3 0 350,1 7 0,10-2 0,3 8 0</inkml:trace>
  <inkml:trace contextRef="#ctx0" brushRef="#br0" timeOffset="49">15624 2044 8320,'-12'-6'486,"5"-4"838,-1 2-971,6 3 0,-7-1 196,5 2-75,-5 3 0,8-3-70,-3 8 0,-1 2-293,1 5 1,0 2 92,4 2 0,0 4-209,0 8 1,0-2-120,0 6 1,0-4-249,0 3 1,1-3 34,3 3 0,-2-8 184,1 1 1,2-7-796,-1 3 610,5-5 0,-8 3-872,3-6 410,3-5-357,-6-1 1157,4-5 0,-5 0 0,0 0 0</inkml:trace>
  <inkml:trace contextRef="#ctx0" brushRef="#br0" timeOffset="50">15498 2261 8211,'6'0'-661,"5"-3"1214,-4-1 1,3 0-158,2 4 1,4 0 125,3 0 1,2-1-190,-2-3 1,5 1-296,-5-4 1,5 4-281,-5-1 1,-3-1 163,0 1-669,-4-4 552,0 6 195,-1-8 0,-4 4 0,-2-6 0</inkml:trace>
  <inkml:trace contextRef="#ctx0" brushRef="#br0" timeOffset="51">15555 2044 8224,'5'-10'330,"3"3"1,3-2 50,5 5 0,1-4-20,6 4 0,0-3-48,0 3 0,1-4-299,3 5 1,-3-5-141,2 4 0,0 0-294,0 4 1,-5-3 419,2-1 0,2 0 0,4 4 0</inkml:trace>
  <inkml:trace contextRef="#ctx0" brushRef="#br0" timeOffset="52">16332 1839 8134,'-7'-7'2328,"-3"-3"-1712,9 9-140,-4-4-120,5 5-116,0 5 44,5 6-44,1 2 0,6 9 0,-1 1-171,1 1-181,4 9 412,-3-9-60,3 9-460,-4-4-339,4 5 482,-3 0 324,9 1-692,-10-6 297,5 9 50,-1-8 1,-2 6-83,5-6 0,-5-4-6,1 0 1,-2-3-21,-1-4 209,-1 3 155,0-9-1,1 3 105,-6-5-298,4 1 964,-8-6-753,8 4 28,-9-8-98,9 8-129,-9-9 60,4 4 94,-5-5-1442,0 0 1099,6 0-539,-5 0 362,4 0-149,-5 0-885,-5 0 444,4-5 980,-10-1 0,5-6 0,-5 1 0</inkml:trace>
  <inkml:trace contextRef="#ctx0" brushRef="#br0" timeOffset="53">16697 1907 8164,'0'-11'0,"0"5"0,0-5 358,0 5 62,0 0 332,0-4-308,0 8 0,0-8-245,0 9 330,0-4 1575,0 5-2105,-5 0 0,-1 9 15,-6 2-8,1 8 225,-5 4 0,-2 6-86,-5 5 1,0 1 78,0-1 0,0 1-80,1 4 1,-1 0-62,0 3 0,0 1 134,0-5 0,2-1-155,2-7 1,-2 2-10,6-5 0,1-5-101,6-3 1,-2-5-91,3 2 0,0-4 133,0 0 1,3-1-21,-4 1 0,5-5 190,-5 1 1,5-4-75,0 3 1,-2-3-18,1 4-55,0-6 0,4 5-36,0-4-214,0-1-347,0 3-2910,0-5 3488,0-5 0,5-2 0,1-4 0</inkml:trace>
  <inkml:trace contextRef="#ctx0" brushRef="#br0" timeOffset="54">17108 3632 7990,'0'-7'975,"0"1"-251,0 2-458,6 3 1,0-4 82,5 5 0,-3 0-190,0 0 1,-1-4 65,5 0 1,-1 1-191,0 3 1,1 0 150,-1 0 1,2 0-210,2 0 0,-1 0 63,5 0 1,-4 0-66,4 0 1,-3 0-27,3 0 1,-4 0-39,4 0 0,-4 0 39,4 0 1,-5 0 34,1 0-625,-2 0 456,-1 0 0,-5 0-1219,1 0 556,-6 0 847,3 0 0,-5 5 0,0 1 0</inkml:trace>
  <inkml:trace contextRef="#ctx0" brushRef="#br0" timeOffset="55">17108 3849 9930,'6'-7'839,"1"4"0,3 1-446,2 2 1,0-3-93,4-1 1,-2 0-58,5 4 1,-4 0-249,4 0 1,-4-4 107,4 0 1,-1 1-322,1 3 1,-1 0-183,-3 0 1,-2 0-389,2 0 1,1 3 309,0 1 1,-1 1-698,-4-1 1174,6-3 0,1 15 0,4-4 0</inkml:trace>
  <inkml:trace contextRef="#ctx0" brushRef="#br0" timeOffset="56">17691 4374 7971,'0'-7'0,"0"-1"0,0 0 0,0-3 0,1 0 803,3-1 1,-3-3-249,3 0 0,1-6-153,-1 2 1,4-2-179,-5-2 0,5 0-154,-4 0 1,3-3 92,-3-1 1,4-1-83,-4 1 0,3 2 15,-3-6 1,4 6-172,-5-2 0,5 0 119,-4 0 1,4 0-102,-5 4 0,2 1 49,-1-1 1,-3 1 68,3 3 0,1 1 56,-1 3 1,0 2-45,-4-2 0,0 6-66,0 2 162,0-1-184,0 2-72,0 1-354,0 5 82,5 0 0,-4 5 130,3 2 1,1 4 54,-1 0 1,1 0 58,-1 1 1,-2-1-115,6 1 1,-2-1 67,2 0 1,1-3 55,-5 0 0,5-6-33,-2 2 201,3-3 1,2-1 29,-1 0 0,1-4-102,-1 1 1,0-6 127,1 1 1,-1-2-33,1-1 1,-2-1 112,-3 1 1,4-1 24,-4 1 0,3-2 208,2-2-308,-6 2 0,0-2 174,-2 7 18,-2-2-194,3 9 0,-5-3-184,0 8 1,0 4 97,0 7 1,0 4-123,0 8 0,0-2-24,0 5 0,-2 1-149,-1 3 0,1 0 76,-2 1 1,3-6-143,1-2 1,0-5-610,0-3 311,0 3-802,0-9 944,0 3 0,5-10 480,3-2 0,2-8 0,1-2 0</inkml:trace>
  <inkml:trace contextRef="#ctx0" brushRef="#br0" timeOffset="57">18456 3586 7967,'-6'-6'576,"1"-4"-18,5 3-412,0 1 1,0 0-334,0 2 903,0 3-400,0-5 1,0 8-7,0 2 0,0 3-85,0 8 0,0 3-89,0 5 1,0 1 19,0 3 0,0 1-131,0 2 1,-4 2-101,0-6 0,0 2 80,4-1 1,0-7-83,0 3 0,0-6 2,0 2 0,0-5 104,0 1 0,4-6-66,0-2-2436,5-4 1340,-8 2 1133,9-5 0,-3 0 0,4 0 0</inkml:trace>
  <inkml:trace contextRef="#ctx0" brushRef="#br0" timeOffset="58">18285 3803 8223,'4'-7'888,"-1"-1"1,10 4-179,-1-4 0,7 5-66,0-5 1,2 4-232,2-3 1,4 4-12,-1-1 0,5-1-379,-5 1 1,5-3 79,-4 3 1,-1 0-890,-3 4 1,-5 0 505,-3 0 0,-2 0 280,-2 0 0,1 0 0,-1 0 0</inkml:trace>
  <inkml:trace contextRef="#ctx0" brushRef="#br0" timeOffset="59">19119 3712 7989,'1'-8'236,"3"1"530,-3 4-541,4-7 1,-6 9 13,-3-3 1,1 3 134,-4 1 1,-1 0-105,-3 0 1,-2 0-44,-2 0 0,1 1-51,-5 3 0,4 2-15,-4 5 1,5 5-100,-2-1 1,0 5 96,1-1 0,-1 3-153,5 1 1,1-1 86,2 1 0,-1-4-204,5 0 1,1-3-22,3 3 32,0-5 1,5 2 4,2-5 1,4-4-7,0-3 0,4 1-22,0-2 1,4 1 113,-3-4 1,4-4-101,-1 1 1,1-6 88,-1 1 0,-2 2 9,-6-2 1,1-3 11,-1-4 1,-3-1-3,-1 5 1,-4-6-2,1-2 1,-3-2 6,-1-2 0,0 0-18,0 0 0,0 4 13,0 0 1,-5 5 133,-3-1 0,-1 2-127,2 2 1,-3 5 23,2 2 0,-2-1 23,-2 1 1,5 0 259,-1 4-149,6 0 263,-3 0-389,5 0 1,5 0 38,2 0 0,3 0-118,2 0 0,3 0 117,0 0 0,4 0-122,-3 0 1,3 0 86,-4 0 0,4 0-24,-4 0 1,4 0-23,-4 0 0,2 1 21,-2 3-1,-2-3 1,3 5 4,-4-6 0,-5 0 28,1 0 26,-6 0-1797,4 0 973,-6 0 1,0 5 0,0 1 0</inkml:trace>
  <inkml:trace contextRef="#ctx0" brushRef="#br0" timeOffset="60">19575 3815 7979,'-3'-8'0,"-1"0"0,-1 6 776,1-2-52,3-2 87,-4 4-213,-1-8 411,5 9-124,-4-4-291,5 5 1283,0 0-1282,5 0 86,2 0-126,4 0-508,0 5-830,1-4-1063,-6 4-272,-1-5 2118,-5 0 0,-5 5 0,-1 2 0</inkml:trace>
  <inkml:trace contextRef="#ctx0" brushRef="#br0" timeOffset="61">19975 3255 11931,'-1'11'534,"-3"1"0,-2-1-314,-6 1 0,0 4-169,-4 3 0,2 3 122,-5 1 0,4 3-185,-4 1 1,5 5 45,-1-2 0,2-1-28,2 2 0,4-2-55,4 1 1,-2 2-168,1-5 0,0 1 51,4-2 0,4-2-65,0 3 1,4-3 80,0-1 1,2-4 92,2 0 0,-1-5 121,0 1 1,1-2-77,-1-2 0,1 1 112,-1-1 1,1-1-38,-1-2 1,-3 1 61,-1-5 1,-3 3 218,4-3-269,-6 0 1,3-3-266,-5 3 211,5-3-830,-3 4 0,1-5 83,-6 0 725,1 0 0,-8 5 0,4 2 0</inkml:trace>
  <inkml:trace contextRef="#ctx0" brushRef="#br0" timeOffset="62">22145 3266 7937,'0'-11'0,"0"0"0,0-1 0,0 1 334,0-1 0,0 5-44,0-1 0,0 4 579,0-3-74,0 4 13,0-2 136,0 5 0,0 5-667,0 3 1,1 2-44,3 1 1,2 4 50,6 1 0,-1 4-121,1-1 1,0 3-98,4 0 0,-2 1 81,5 0 1,-4 1-159,4 3 0,-5-3-152,1 3 1,-2-2 110,-2 2 1,1-3-4,-1 2 0,0-1-4,1-3 0,-4 5-84,-1 0 1,-4-1-13,0-3 0,-1 1-38,-2 3 0,0-3 140,0 3 1,-2-7-7,-1-1 1,-2-1-242,-3 1 1,-2-3 81,2-4 1,-2-1-656,-1 1 1,-1-1-175,1 0 1046,-1 1 0,1-1 0,0 1 0</inkml:trace>
  <inkml:trace contextRef="#ctx0" brushRef="#br0" timeOffset="63">17097 4694 8000,'0'-6'1347,"1"-1"-1038,3 3 0,-1 3 144,4-3-8,1 3 1,3 1-83,1 0 0,-1 0-101,1 0 0,-1 0-76,0 0 1,1-1-110,-1-3 1,2 3-46,2-3 1,-2 3-467,2 1 75,-2 0 1,-2-4 43,1 0-1571,-6 0 763,4 4 1123,-9 0 0,4 0 0,-5 0 0</inkml:trace>
  <inkml:trace contextRef="#ctx0" brushRef="#br0" timeOffset="64">17086 4820 9235,'11'0'1591,"2"0"-1190,2 0 1,-2 0-194,2 0 1,1 0-73,0 0 1,3 0-158,-4 0 1,4 0-177,-4 0 0,0 0-439,-3 0 0,-1 0-1416,1 0 2052,-1 0 0,0 5 0,1 1 0</inkml:trace>
  <inkml:trace contextRef="#ctx0" brushRef="#br0" timeOffset="65">17600 5162 7882,'0'-7'942,"0"-1"-557,0 0 0,0-3-237,0 0 1,3-1 129,1 1 1,1-1 87,-1 1 1,-1-2-213,4-2 0,-3 2 27,4-2 0,-5-1-130,5 0 1,-2-4 100,2 1 0,1-3-192,-5 0 1,3-1 44,-3 0 1,4-1-114,-4-3 1,3 2-11,-3-6 0,4 6 118,-5-2 1,5 3 43,-4 1 1,3 6 8,-3 1 0,0 7 17,-4 2 11,0 4-173,0-2 140,0 5 0,1 5-203,3 3 1,-3 2 41,3 1 1,1 5-88,-1-1 0,5 0 97,-1-3 1,2-1-141,1 0 1,1 0 21,-1-4 1,0 2 52,1-5 0,-1 0 174,1-4 1,-1 0-126,0 0 0,1-2 190,-1-1 1,1-2-31,-1-3 0,1-2 80,-1 2 0,-3-2-57,-1-1 1,1-1 63,3 1 0,-3-1 105,0 1 0,-5 1 155,5 2 52,-6-2-145,4 4-98,-1-1-67,-4 2 1,4 12-6,-5 4 1,1 2-65,3 6 1,-3 0-122,3 4 0,-3-1 41,-1 1 0,0 0 80,0 0 1,0-4-207,0 0 1,2-1 105,1 1 1,-1-3-364,2-4 0,-3-5-735,-1 1 190,0 0 1,0-1 946,0 1 0,5-6 0,1 3 0</inkml:trace>
  <inkml:trace contextRef="#ctx0" brushRef="#br0" timeOffset="66">18410 4580 7951,'-5'-7'0,"4"-3"0,-4 4 0,5 0 0,1 1 1762,3 5-770,-3 0-572,4 5 1,-5 5-757,0 5 1,0 5 159,0-1 0,0 4 593,0 4 0,0-2-239,0 6 0,0-6-442,0 2 0,0-3-319,0-1 0,0-6 327,0-1 1,2-5-1232,2-3 689,-3 2 798,4-9 0,0 4 0,1-5 0</inkml:trace>
  <inkml:trace contextRef="#ctx0" brushRef="#br0" timeOffset="67">18353 4774 7951,'-6'0'2362,"11"-5"0,4 4-1772,10-3 0,-4-1-142,4 1 1,-4 0-703,5 4 0,-1-4 238,3 0 0,1 1-1158,0 3 1,-4 0 1173,0 0 0,-5 0 0,3 0 0</inkml:trace>
  <inkml:trace contextRef="#ctx0" brushRef="#br0" timeOffset="68">19073 4705 7940,'-8'-6'0,"1"2"0,3-1 290,-4 1 0,4-1-22,-3 1 1,-1 3 13,-3-3 0,-1 3 159,1 1 0,-4 0-146,-1 0 1,1 0 42,4 0 1,-2 5-99,-2 3 1,2 3-64,-2 4 0,2 3 59,2 5 1,-1 0-245,1 0 0,1 0-90,2-1 1,-1-3-99,6 1 1,-1-7-146,4 3 1,0-4 193,0 0 1,5-2-36,2-2 1,4-3 31,0-5 1,0 0 106,1 0 0,3 0 30,0 0 0,4-5 17,-3-3 0,3-2 12,-4-2 1,4 0 145,-4-4 1,0-1 48,-3-6 1,-2 0-53,-2 0 0,0 0 25,-4 1 0,1 0-108,-1 3 1,-3 1 42,3 3 1,-3 6-19,-1-2 0,0 6 113,0-3-360,0 5-71,0-2-126,0 5 0,4 2 137,0 1 0,9 0-195,-2 5 1,4-5 135,1 5 1,0-6-253,3 2 0,1-2 51,-4-2 0,3 0 25,-4 0 0,0 0 12,-3 0 429,-1 0 0,0 0 0,1 0 0</inkml:trace>
  <inkml:trace contextRef="#ctx0" brushRef="#br0" timeOffset="69">19358 4774 8350,'11'-1'2483,"-4"-3"-1583,3 3-25,-3-4-307,4 5-941,0 0 0,-3 0 198,0 0-980,-6 0 1,5 0 1154,-4 0 0,4 0 0,4 0 0</inkml:trace>
  <inkml:trace contextRef="#ctx0" brushRef="#br0" timeOffset="70">19884 4431 7975,'-5'-6'211,"3"-4"536,-8 3-411,9-4 88,-4 5 140,5 1-256,0 0 358,0 3 1,0-3 28,-5 5-527,4 0 0,-6 1 50,3 3 0,2 3 20,-6 4 0,1 6-42,-5 2 1,1 3 27,-1 5 1,1-2-210,0 6 0,-1-2 64,1 2 0,3 0-111,0-4 0,2 3-11,-2-3 1,0 3-38,4-3 1,0 0-116,4-4 1,0-1 79,0 1 0,0 0-34,0 0 1,5-1 85,3-3 1,-2-2-93,2-1 0,-1-4 44,5 3 1,-5-2-44,1-1 0,0-5 93,3 1 1,-1-4 5,-2 3 0,2-4-465,-3 1 239,4 2-597,0-5 296,0 4 582,1-5 0,-1 0 0,1 0 0</inkml:trace>
  <inkml:trace contextRef="#ctx0" brushRef="#br0" timeOffset="71">21197 4374 7875,'-5'-6'914,"4"-4"-130,-4 8 154,5-8-52,0 9-108,0-4-192,0 5-359,5 0 1,5 0-14,5 0 0,5 5 13,-1 3 1,2 7-14,-2 4 1,2-1-1,-2 1 0,-1 0-232,1 4 1,-4 1-41,5 2 1,-7-2-62,3 3 1,0 2 38,-1 2 0,-1 0 87,-6 0 0,1 1-128,-5-6 0,-1 5 22,-3-5 0,0 1 73,0-4 1,0-2 0,0-2 0,-1 2 16,-3-6 1,-1 2-3,-2-2 1,-5-3-21,1 4 0,-1-4-60,-3 0 1,3-1-45,0 1 0,5-2 66,-1-3 0,4 2 483,-4-5-414,6 0 0,2 1 0,6 1 0</inkml:trace>
  <inkml:trace contextRef="#ctx0" brushRef="#br0" timeOffset="72">20169 1747 7875,'-5'-6'0,"3"-3"-143,-6 5 1,4-3 259,-3 3 69,-1-5 1,-3 4 83,-1-3 0,5 2 27,-1 2 0,2 2 209,-2-6 156,-2 6-324,9-4 0,-5 5 90,6-3-240,0 3 53,6-4 0,0 5-146,5 0 0,5 0 62,-1 0 0,5 0-115,-1 0 1,3-1 50,1-3 1,3 3-20,1-3 0,3 3-104,-3 1 1,5-4 17,-2 0 1,-1 0-70,2 4 1,-5 0 95,5 0 1,-10-4-94,2 1 1,-4-1 56,0 4 0,-2 0-126,-6 0 133,1 0-6,-1 0-228,-5 0 136,0 0 189,-12 5 0,-1 1-95,-8 6 0,2 3 83,-2 0 1,-3 5-69,-1-1 0,1 2 20,-1-2 0,0 2-24,-4-2 0,4 3 6,0 1 0,4 0-48,-4-1 0,5 1 51,-1 0 0,-2-4-123,2 0 0,0-1 94,3 1 0,2-3 24,3-4 0,-4 3-27,4 0 1,0-1 33,0-6 0,0 2 22,0-2 0,1-2-43,2 2 1,1-6 79,-4 2-64,4 2 0,-2-3 142,5 5 1,-1-6-113,-3 2 71,3-3-69,-4-1 1,5 1 3,0 3 1,1-3 186,3 3 1,-1-2-114,9-2 1,-3 0-58,6 0 1,3 0-1,1 0 0,2 0 254,2 0 0,0-4 1,0 0 0,5-4-37,2 5 0,-1-3-86,2 3 0,-6 1 10,2-1 1,-3-3-190,-1 3 1,-4-1 93,0 4 1,-9 0-445,1 0 177,-2 0-209,-2 0-495,-2 0-815,-5 0 1,0 5 0,0 1 0</inkml:trace>
  <inkml:trace contextRef="#ctx0" brushRef="#br0" timeOffset="73">20969 1793 7938,'-5'-6'347,"3"1"-252,-3 5 153,5 0 175,5 0 0,2-4-13,4 0 1,1 0-100,-1 4 1,4 0-116,0 0 0,4-1 24,-3-3 1,3 3-99,-4-3 1,5 3 97,-1 1 1,2 0-172,-2 0 1,2 0 101,-2 0 1,-1-1-178,1-3 0,-1 2-76,1-1 0,-3 0 155,-4-1 1,-1 3-630,1-3 424,-1 3 1,-3 0-1464,-1-3 753,-4 3-893,2-4 1755,-5 5 0,-5 5 0,-2 1 0</inkml:trace>
  <inkml:trace contextRef="#ctx0" brushRef="#br0" timeOffset="74">20969 1964 8248,'11'0'913,"2"0"-573,2 0 662,3 0-590,5 0 0,1-1 584,2-3-638,-1 3 1,2-5 240,-4 2 0,4 3-172,0-3 0,-1 1-24,-3-1 0,-4 3-123,0-3 1,-5 3-253,1 1 182,-2 0-2291,-2 0-1755,-4 0 3836,-2 0 0,-5 0 0,0 0 0</inkml:trace>
  <inkml:trace contextRef="#ctx0" brushRef="#br0" timeOffset="75">21825 959 7942,'-6'-1'277,"2"-3"1,3 2 163,1-6-279,0 6 1,0-5 256,0 3 297,0 3-212,0-4-412,0 5 0,5 1 83,3 3 1,-2-1 70,1 4 1,2 5-127,7 3 1,-4 4 74,4-4 1,0 6-142,-1-2 1,4 2 44,-3 2 1,3-1-116,-4-3 1,4 2 1,-4-2 0,4 3-56,-4 1 1,4-1-9,-3 1 0,-1 0 129,-4 0 0,2-1 0,2-3 0,-2 2-27,2-2 0,-6-2-182,-1-2 0,-1-2 58,5-2 1,-5 0 318,1 1 1,-4-2-230,3-2 0,-3 1-654,4-6 389,-6 6 0,5-8-168,-4 3-1085,-1-2 620,3-2 908,-15 0 0,2 0 0,-9 0 0</inkml:trace>
  <inkml:trace contextRef="#ctx0" brushRef="#br0" timeOffset="76">22248 959 7942,'0'-11'272,"0"0"1,0 3-92,0 0 0,0 1-125,0-5 0,1 6 226,3 2 744,-3-2-224,4 4-597,-5-3-95,0 5 1,-1 7-215,-3 4 0,2 3 200,-6 9 112,-5 2-88,1 5 0,-10 3-83,3-3 0,-3 3 159,0 1 1,3-3-203,0-1 0,0-1 77,-4 2 0,0 1 35,0-6 0,0 5 30,0-5 1,-2 1 33,2-4 1,-1-2-115,9-2 1,0 0-123,3-7 0,4 2-128,1-7 0,3 0-10,-4 0-485,6-4 261,-3 2-258,5-5-431,0 0 0,5 0-561,3 0 1678,2-5 0,1-1 0,1-6 0</inkml:trace>
  <inkml:trace contextRef="#ctx0" brushRef="#br0" timeOffset="77">22465 1222 7942,'-7'0'75,"2"0"701,5 0 264,0-5-656,0 4 0,2-4-92,1 5 0,4 0-66,4 0 0,2 0 0,2 0 1,-1-4 17,5 0 0,-1 0-28,1 4 1,3-1-110,-3-3 1,2 3 103,2-3 0,-4 3-233,0 1 0,-4-4 37,4 0 1,-5 0-382,2 4 0,-4-1-746,0-3-841,-1 3 427,0-4 1526,-4 5 0,3 0 0,-4 0 0</inkml:trace>
  <inkml:trace contextRef="#ctx0" brushRef="#br0" timeOffset="78">22876 1747 8154,'0'-7'718,"0"-1"0,1 4-442,3-3 0,-3-1 116,3-3 1,1-1-101,-1 1 0,4-1-44,-5 1 1,6-2-68,-1-2 1,-2 1-67,2-5 1,-2 0-17,2-4 1,2 0 121,-2 1 0,-2-3-181,2-1 1,-1-3 26,5-6 1,-5-3-158,1 0 1,-1-4 49,5 4 0,-1 0-235,1 4 1,-2 5 110,-3 2 1,0 7-21,-3 1 1,-3 9 179,3-2-27,-3 8-47,-1-6 1,0 10 17,0 0-30,0 5 0,0 7 75,0-1 1,4 4-47,0 1 1,4-1-17,0-4 0,-2-1-119,2-2 0,0 1 104,3-5 0,1 0-8,-1-4 1,-3 0-19,-1 0 0,1 0 39,3 0 0,-3-2 115,-1-2 0,1 2-123,3-6 0,-3 2 89,0-2 0,-1-2-29,5 3 1,-1-4 94,1 0 0,-5 0-25,1-1 1,-4 1 281,3-1 212,-4 1-180,2-1 214,-5 6-70,0 1-264,0 5 1,-4 6-98,0 6 0,-1 0 23,1 8 0,3-1-147,-3 3 0,3 3 127,1 1 1,0-2-207,0 3 0,0-3 90,0-1 1,4-4-384,0 0 1,3-5 170,-3 1 0,1-2-636,-1-2 0,-3 1-464,3-1 15,-3 1 1270,-1-1 0,0 0 0,0 1 0</inkml:trace>
  <inkml:trace contextRef="#ctx0" brushRef="#br0" timeOffset="79">21837 1782 7942,'-12'0'59,"1"0"0,1-2 311,2-1-155,-2 1 401,4-3 12,-1 5-89,2 0 553,5 0 0,5 0-732,3 0 1,6 0-127,1 0 1,5 0-44,-1 0 1,3-1-3,1-3 1,1 3-1,3-3 1,2 2-116,5-2 1,4 2 97,0-1 0,5-2-74,-1 1 0,3 0-130,0 4 0,6-1-21,2-3 1,3 3 22,1-3 0,2 1 17,2-1 1,-7 2 72,3-6 0,-3 5-94,-1-5 1,6 5 115,-1 0 1,-3-3 2,-1 3 1,-2-2-82,1 1 1,-6 3 58,-5-3 1,-7 1-68,0-1 0,-1 3 66,-4-3 0,-2 3-13,-1 1 0,-3 0 0,-1 0 0,-2 0-6,-2 0 1,-2 0-53,-6 0 1,1 0 341,-1 0-980,-4 0 237,3 0-543,-9 0 373,4 0-1912,-20 0 2492,1 5 0,-24 1 0,2 6 0</inkml:trace>
  <inkml:trace contextRef="#ctx0" brushRef="#br0" timeOffset="80">22465 2067 7989,'-1'-6'897,"-3"2"-786,2-2 1,-4 4 377,2-1 0,2 1 349,-6 2-387,6 0-226,-8 0 1,7 0-69,-5 0 0,5 2 68,-5 1 1,4 2-101,-3 3 0,-1 6 58,-4-3 0,2 7-51,3-3 1,-3 6-89,2-2 1,2 2-126,-2 2 0,5-4-189,0 0 0,1-1 174,2 1 0,5-1-120,3-3 0,-2-2 37,2 2 0,0-4 126,3-3 1,4 1 85,1-5 0,0 3 171,-1-3 0,-1 0-83,5-4 0,-4 0-112,4 0 1,-3-4 41,3 0 0,-5-5 13,1 2 0,-1-3-202,1-2 1,-5-3 117,6 0 0,-11-4-146,2 4 0,0-4-40,-4 3 1,1 0 101,-4 1 1,-1 2 21,-3-2 1,-4 2-2,-7 2 0,1 3 151,-5 0 0,4 2-128,-4-2 1,4 2 221,-4 2 0,5 2-43,-1-6 0,2 6 95,1-2-138,1-3 1,1 5 316,2-6-78,3 6-169,5-3-114,0 0 47,0 3 0,5-3-134,3 5 0,2 0 131,1 0 0,5 0 45,-1 0 1,6-4 3,2 1 1,0-1 127,4 4 0,2 0-134,1 0 1,3 0 123,2 0 1,-2 0 53,-3 0 0,2-2-61,-5-1 1,-1 1 8,-3-1 0,0 1-54,0 2 1,-2 0 122,-2 0 0,-2-3 25,-6-1-386,1 0-310,-1 4 213,-5 0-825,-1 0-803,-5 0 780,-5 0 1,-1 0 991,-5 0 0,-6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09:17.4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11307 7927,'0'-12'6,"0"1"354,0-1 1,0 1 59,0 0 0,0 3 30,0 0 1,0 5 474,0-5-344,0 5-79,0-7-280,0 9 1,0-3 45,0 8 0,0 2-62,0 6 1,6 3-28,1 0 1,5 7-22,3 1 0,-3 1-114,4 6 1,1-3 129,3 3 1,1 1-37,2 3 0,0-4 3,0 1 0,1-6-152,2 2 1,-3 1-206,0-2 1,0-3-31,-4-4 0,-1-1-89,1 1 1,-8 1 108,4-4 0,-8-1 3,4-4 1,-2 2 300,2 2 0,-3-6-107,0 3 0,-5-4-65,5 4 1,-4-5 77,4 1 1,-6-4-324,2 4-104,2-6-343,-5 3-1038,5 0 676,-6-4 1148,0 5 0,0-6 0,0 0 0</inkml:trace>
  <inkml:trace contextRef="#ctx0" brushRef="#br0" timeOffset="1">2124 11272 7935,'0'-11'0,"0"0"0,0-1 0,4 1 1229,0-1-727,0 1 1,-3 3 410,3 1-138,-3 4-276,4-2 0,-5 6-252,0 3 1,-4 4-14,1 7 0,-10 3-103,1 5 0,-7 6 89,0 5 0,-6 5-165,-2 7 0,-4 0-251,0-1 0,-1 1 117,2 0 0,2-1 58,5 1 0,4-7-46,0-4 0,5-2-216,-1-7 0,6 1 111,1-4 0,2-4 4,-2 0 0,0-5 116,4 1 0,-4-2-120,4-2 1,-3 1 163,3-1 0,-1-3-1058,1-1 591,3-4 475,-4 7 0,0-9 0,-2 4 0</inkml:trace>
  <inkml:trace contextRef="#ctx0" brushRef="#br0" timeOffset="2">2387 11729 7854,'-1'-6'0,"-3"2"752,3 3 1,-4 2-492,5 3 1,0 2 526,0 6 1,0 0-113,0 4 0,-4-1 157,0 8 1,0-3-508,4 7 0,4-3-165,0-1 0,1-1-115,-1 1 1,-3 0 136,3 0 0,1-5-359,-1-3 1,-1 1 163,-3 0 0,2-5-2002,1-3 996,-1-1 1018,3 5 0,-5-1 0,0 1 0</inkml:trace>
  <inkml:trace contextRef="#ctx0" brushRef="#br0" timeOffset="3">3084 11364 8020,'-8'-4'160,"0"0"104,1 0 0,-1 1 14,1-1 0,3 0 67,-4 4 0,6 6 139,-2 6 0,-1 2-78,1 8 0,0 0-126,4 9 1,1 3-143,3 4 1,-1 0 104,4-4 0,-3-1 0,4-2 0,-6-3-222,2-6 0,-1 0-294,0-3 1,-1 1-1338,2-4 812,-3-1-1334,4-4 2132,-4 1 0,-1-6 0,-6-1 0</inkml:trace>
  <inkml:trace contextRef="#ctx0" brushRef="#br0" timeOffset="4">2798 11729 7891,'0'-11'12,"1"4"482,3 4 1,3 0-80,4-1 1,0 3 170,1-3 0,3 3-197,0 1 1,6 0 120,-2 0 0,6-4-111,2 0 0,3-3-365,-3 3 1,3-1-257,-3 1 0,-2 2-280,-6-6 0,2 5-235,-6 0 0,4 1 737,-4 2 0,0-5 0,-3-1 0</inkml:trace>
  <inkml:trace contextRef="#ctx0" brushRef="#br0" timeOffset="5">3552 11809 8905,'8'-1'1581,"-1"-3"-1363,-4 3 0,3-4 658,-2 5-499,-3 0 1,4-2 240,-5-1-613,5 1-245,-4-3 1,6 5-1868,-3 0 1229,-3 0 878,4 0 0,-5 0 0,0 0 0</inkml:trace>
  <inkml:trace contextRef="#ctx0" brushRef="#br0" timeOffset="6">3815 11798 7914,'0'-7'429,"0"2"1,1 5-419,3 0 194,-3 0-265,9 0-223,-9 0-419,9 0 702,-3 0 0,4-5 0,1-1 0</inkml:trace>
  <inkml:trace contextRef="#ctx0" brushRef="#br0" timeOffset="7">4077 11763 7836,'7'0'748,"3"0"0,-9-1 546,3-3-461,2 3-20,-5-4-296,5 5-1172,-6 0 49,5 0 1,-4 1 605,3 3 0,-8 2 0,-2 6 0</inkml:trace>
  <inkml:trace contextRef="#ctx0" brushRef="#br0" timeOffset="8">4831 11364 7906,'0'-7'-1238,"0"-3"2173,0 4-106,0-6-357,5 6 0,-2 0 224,4 2-2,-4 3-472,2-4 0,-1 10-25,-1 2 1,3 7-32,-3 2 1,-1 9 52,1 2 0,0 2-361,1 5 167,-3-7 23,4 11 0,-5-14-617,0 2 330,0-1-709,0-3 499,0-4 186,0-1-22,0-1 0,4-7-361,0 3 346,0-9 300,-4 7 0,0-3 0,0 4 0</inkml:trace>
  <inkml:trace contextRef="#ctx0" brushRef="#br0" timeOffset="9">4648 11581 7992,'0'-7'1515,"5"-1"-1340,3 4 0,3 0 51,5 4 0,-4 0 262,4 0 0,-2 0-100,1 0 1,3-4-163,4 0 0,1 0 14,0 4 0,4-3-209,-1-1 1,1-4 68,-4 4 1,-2-1 139,-2 2 0,3 0-1518,-3-5 1,3 5 145,0-5 1132,1 5 0,5-12 0,1 3 0</inkml:trace>
  <inkml:trace contextRef="#ctx0" brushRef="#br0" timeOffset="10">5562 11181 8001,'0'-8'0,"0"1"0,0-1 732,0-3 1,5 3-215,3 1 1,-3 3 52,-1-4-344,-3 6 368,4-3-21,-4 5 1,8 1 106,-5 3-241,5 7-270,-3 2 0,7 12-78,2-2 0,-2 7 38,2 1 1,-1 2-30,1 1 1,-1 2 41,5 2 0,-4-3-250,4 3 162,0 3-163,-1-6 0,0 3-153,-3-7 0,-2-3-306,2-5 288,-2-6 147,-2 5-82,1-9 0,-2 3 22,-3-4 1,4-2 0,-5-1-425,0-2 99,4-4-933,-8 7 708,3-9 742,-5 4 0,0-5 0,0 0 0</inkml:trace>
  <inkml:trace contextRef="#ctx0" brushRef="#br0" timeOffset="11">5950 11204 7943,'0'-23'0,"0"1"393,0 3 0,0 3 1624,0 5-1113,0-1-64,0 6-429,0 1 0,-5 11-85,-2 5 1,-9 7-256,-3 9 1,-2 3 108,-2 8 1,-5 8-288,-2 7 0,0 3-99,0 1 0,5-1 385,-2-3 0,3-3-79,1-8 1,5-7-115,3-4 1,2-6-153,2 2 0,4-8-24,4-4 0,1-2-226,2-2-195,0 1 611,5-6 0,2-1 0,4-5 0</inkml:trace>
  <inkml:trace contextRef="#ctx0" brushRef="#br0" timeOffset="12">6064 11672 7969,'7'-5'1402,"3"-1"-926,-2-6 0,2 2 42,1 3 0,-3-2 366,-1 5 215,-4 0-425,2-1-437,0 4 1,-4 1-237,3 7 1,1 3 79,-1 2 1,1-1 155,-1 1 1,-3-1-1,3 1 1,-1-1-748,0 0 1,-1 1-136,1-1 76,4 1 181,-1-1 146,6 0 37,-1-4 148,0-2 0,1-5 61,-1 0 0,-3 0-60,-1 0 1,1-4 117,3 0 1,1-3-59,-1 3 0,1-4 219,-1 4-18,1 1 1,-1-1-26,0 0-14,1 0 1,-2 9-64,-2 3 1,0 2 114,-4 1 0,4 5-211,-4-1 0,3 1-233,-3 0 1,1-4 247,-1 4 1,-3 0 69,3-1-92,2 1 0,1 0 0,4 2 0</inkml:trace>
  <inkml:trace contextRef="#ctx0" brushRef="#br0" timeOffset="13">7047 11444 9531,'11'0'821,"1"0"1,3 0-585,0 0 0,5 0-55,-1 0 1,4 0 13,4 0 1,-3 0-27,3 0 1,-3-2-14,-1-1 0,-1 0-45,1-5 0,-1 6-229,-3-2 0,1 2-1163,-5-2 1280,-5 3 0,6-10 0,-4 5 0</inkml:trace>
  <inkml:trace contextRef="#ctx0" brushRef="#br0" timeOffset="14">7024 11672 8559,'11'0'798,"1"0"0,-1 0-381,1 0 0,0 0 416,3 0 0,3 0-134,5 0 0,1 0 25,3 0 1,2-5-309,5-3 0,-3 2-167,-1-2 1,-3 5-582,3-5 0,-4 4 292,0-3 1,-5 4-1985,-2-1 2024,0-2 0,-2 5 0,0-4 0</inkml:trace>
  <inkml:trace contextRef="#ctx0" brushRef="#br0" timeOffset="15">8349 12186 7846,'7'-5'810,"1"-3"1,-4 2-270,3-2 0,-3 1-140,4-5 1,-4 0-178,3-4 1,-3 3 123,4-7 0,-5 1 10,5-3 1,-4-3-304,3-1 0,0-2 68,0-3 0,4-5-189,-4 1 0,2-6 95,-1-1 1,2 1-148,-3-1 1,2-4-214,-1-3 0,2-1 41,-2 5 0,-2 4 129,2 3 0,-6 3-25,2 0 1,-2 6 145,2 3-65,-2 6 363,3 4-192,-5 10-105,0 1 0,0 6 217,0 3 0,0 2-161,0 5 1,0 2-117,0 2 1,5-2 93,2 2 0,0-2-105,0-2 1,0 1 71,0-1 1,3-3-3,-2-1 0,2-4-106,2 1 81,-1-3 0,4-1 28,0 0 0,1 0-11,-5 0 0,2-5 92,2-3 0,-2-1-77,2 2 0,-2-3 121,-2 2 0,0-2-71,1-2 1,-2 1 124,-2 0 0,-2 1-76,-2 2 0,-3 2 179,3 2-105,-3 2 1,-1-1-29,0 6 1,0 4 20,0 4 1,0 6-59,0 2 0,0 4-79,0 3 1,0 0 77,0 4 1,0-3-132,0 3 1,0-4-70,0 0 0,1-2-168,3-1 0,-2-4-32,1 0 0,-1-5 326,-2 1 0,5-2 0,1-1 0</inkml:trace>
  <inkml:trace contextRef="#ctx0" brushRef="#br0" timeOffset="16">8988 11398 7925,'0'-11'666,"0"3"-391,0 0 1,1 1 100,3-5 0,-1 2 149,4 3-311,1-4 1,0 10 31,-1-3 1,-3 4 143,4 4 0,-6 6-153,2 6 1,1 4-108,-1-1 0,0 8-198,-4 3 1,0-2 102,0-1 0,0-3-162,0-2 0,0-4 54,0-3 0,0-2 14,0-1 0,0-5-18,0 1-212,0-6 228,0 3 179,0-5 0,4-1-54,-1-3 0,5-2-47,-4-5 1,5-6 12,-2-2 0,3-3 70,2 0 1,-1-1-45,1 0 0,-1 0-51,1 0 1,-1 2 21,0 2 1,1 2-3,-1 6 0,1 4 117,-1 4 1,-3-2-70,-1 1 1,1 1 57,3 7 1,-3 0-72,0 7 0,-2-2 126,2 6 1,2 3-134,-3 1 0,0 3 3,0 1 0,-3-1-184,4 1 1,-6-1 124,2-3 0,1 1-326,-1-5 1,0 1 140,-4-5 0,3 0 188,1 1 0,5-1 0,-2 1 0</inkml:trace>
  <inkml:trace contextRef="#ctx0" brushRef="#br0" timeOffset="17">9879 11535 7167,'-6'-8'1051,"2"1"1,4 3-654,4-4 1,2 6-135,5-2 0,2-1-19,2 1 1,3-3 50,5 3 0,1-4 116,3 4 0,-3-3-114,3 3 0,0-4-80,0 5 1,0-1-174,-4 4 1,-2-4 142,-2 0 0,1 0-622,-4 4 1,-1 0-495,-4 0-503,-4 0 226,3 0-420,-9 0 1625,4 0 0,-15-5 0,-3-1 0</inkml:trace>
  <inkml:trace contextRef="#ctx0" brushRef="#br0" timeOffset="18">10096 11204 7904,'-8'-8'282,"1"1"0,4 3 1202,-1-4-765,3 6-226,1-3 19,0 5 1,4 5-114,0 2 1,0 9-59,-4 3 0,0 3-82,0 5 1,1 2-43,3 5 1,-3-1-64,3-2 0,-2 1-112,2-6 0,-3 5-29,3-5 1,1 0 58,-1-7 0,0 1-397,-4-5 243,5 6 0,-4-9-1203,3 4 280,-3-4-163,4 0 1168,-3-6 0,3 4 0,-5-3 0</inkml:trace>
  <inkml:trace contextRef="#ctx0" brushRef="#br0" timeOffset="19">11067 11078 7894,'-12'-5'0,"6"3"521,2-6 277,3 5-266,1-7 0,1 9-86,3-3 0,-1 2-86,4-2 0,5 3-114,3-3 1,5 3-28,-1 1 1,8-4 4,3 0 1,1-1-9,3 1 1,-2 3-109,6-3 1,1-1 59,-1 1 1,-1-4-87,-7 5 0,3-2-52,-2 1 0,-3 1 96,-2-4 0,-5 4-47,-2-1 0,-5 3 44,1 1 1,-2 0-46,-2 0 1,-3 0 169,-1 0-255,-4 0 0,3 0 17,-2 0 1,-3 1-127,3 3 1,-4 2-17,-4 6 0,-2 3 111,-5 0 1,-2 6-131,-2-2 0,1 2 39,-5 2 0,3 4-47,-3-1 1,5 1 46,-1-4 1,-1 1-123,0 3 1,-3-2 85,4 5 1,-1-3-10,0 4 1,0-2 30,-3 1 0,1-1 0,3-2 1,-2-3 22,-2 3 0,-2-7-9,2-1 0,1-4 91,-1 4 1,4-5-77,-4 2 0,1-4 176,-1 0 0,2-5-43,6 1 1,0-2 44,-1 2 1,5 1 109,-1-5-162,5 4 0,-5-5 88,4 5-107,0-6 264,4 3-233,0-5 111,5 5 0,-2-3 72,4 1 1,6-1 183,6-2 0,4-4-107,3 0 1,0-1 107,4 1 1,-3 2-21,3-6 0,-1 4-89,2-3 1,2 3-77,-3-4 1,0 4-8,0-3 1,-3 3 26,3-4 1,-4 6-27,0-2 0,-6 3-14,0 1 0,-5-2-90,4-1 1,-5 1 100,1-1 1,-6 1-546,-2 2 312,1 0-1779,-2 0 938,5 0 859,-10 0 0,4 0 0</inkml:trace>
  <inkml:trace contextRef="#ctx0" brushRef="#br0" timeOffset="20">12426 11295 7860,'0'-11'0,"0"3"403,0 1 111,0 4-28,0-2-275,0 0 1,-1 4-1,-3-3 0,-3 3-148,-4 1 0,-4 0 105,0 0 0,-6 1-43,2 3 0,1 1 47,-1 2 0,2 3-125,-2-2 0,-2 6-21,6 1 0,0 2-130,3-2 0,2 3 66,3 5 0,-2-1-141,5 1 0,0 0-3,4 0 1,0-1 120,0-3 1,5-3-114,3-5 1,2 1 62,1-1 0,2 1 126,2-1 0,-1-4-4,5-4 1,-1-1 15,1-2 0,1 0-24,-4 0 1,3 0 111,-4 0 1,4-2-75,-4-1 1,-1-4-17,-6-4 1,1 3 98,-5 1 0,3-2-95,-3-7 0,0 2 110,-4-5 1,0 4-118,0-4 1,-4 0 1,0-4 0,-5-3-5,2-1 1,-4 0-11,0 4 1,0 6 37,-1 2 0,1 2-11,-1 1 1,5 5 202,-1-1-188,6 6 200,-9-3-247,10 5 1,-3 0-92,8 0 1,6 1 152,6 3 0,4-3-11,-1 3 1,4-3 0,3-1 0,0 0-23,4 0 0,-3 0 119,3 0 1,-3 0-121,3 0 0,-4-1 249,0-3 0,-1 3-79,-3-3 0,-4 3-113,-3 1 1,-6-4-239,-1 0-590,-6 0-1089,4 4 1141,-6 0 0,-6 5 0,0 2 0</inkml:trace>
  <inkml:trace contextRef="#ctx0" brushRef="#br0" timeOffset="21">12917 11147 7922,'0'-7'0,"0"-3"0,0 3 0,0-3 0,5 3 0,1 2 0,6 10 0,-1 3 0,1 7 0,-1 4 0,1 4 0,-1 4 0,0 0 0,1 4 0,-2 2 0,-2-3 0,2 0 0,-3 0 0,2-5 1865,-1 2 1,2-3-1167,-2-1 1,-3-5-514,-2-3 0,3-2-259,-3-2 106,6-5 38,-8-1 517,5-5-370,-6 0 1,0-5-167,0-2 0,-2-5 69,-2-3 0,2 1-224,-6-5 1,5-5 79,-5-6 0,4 0-51,-3 0 0,0-1-194,0-3 1,-4-5 98,4-3 1,2-1-274,1 1 1,3-1 155,1 5 0,0 0 19,0 3 1,1 6 72,3 3 0,3 3 239,9 4 0,-2-2 2,5 6 1,1 4 28,6 3 1,2 6-111,3-2 0,6 3 45,-3 1 1,3 0 108,-3 0 1,0 3-123,1 1 0,1 4 90,-1-4 1,4 3-98,-9-3 1,5 0 190,-9-4 0,5 0-100,-5 0 1,0 0 71,-7 0 1,-3 0-49,-4 0-59,-1 0-896,-5 0 377,0 0-438,-6 0 1,-6 0 36,-1 0 873,-8 0 0,-3 5 0,-5 1 0</inkml:trace>
  <inkml:trace contextRef="#ctx0" brushRef="#br0" timeOffset="22">13397 11158 10579,'0'12'833,"0"-1"1,1 4-465,3 0 0,-2 2-255,6-2 0,-6-1 109,2 5 0,-2-4-155,-2 4 0,3-5 131,1 2 0,0-4-332,-4 0 22,0-1 0,1-1-292,3-2 134,-3-3 220,4 0 298,-5-4-220,0 4 1,4-10 144,0-2 0,5-3-103,-2-2 0,4 1 51,0-1 1,0-4 11,1-3 1,3-3 11,0-1 0,2 1-106,-2-1 1,-1 0-13,5 0 1,0 1-33,4 3 1,-4-1 63,0 5 1,-6 3 158,-2 5 0,1 4-87,-5 0 0,-1 1 4,2 2 1,-4 9-36,4 3 1,-6 7 23,2 0 0,1-2-8,-1 2 0,1 4 1,-1 4 0,-2 1-228,6-2 1,-4 0 61,3 4 1,-3-6-145,4-1 0,-5-1 47,5-7 1,-4 0 226,3-3-217,-4-1 30,7-5-1472,-9 0 696,5-6 881,-6 0 0,-6 0 0,0 0 0</inkml:trace>
  <inkml:trace contextRef="#ctx0" brushRef="#br0" timeOffset="24">16103 11044 7938,'0'-11'0,"0"3"107,0 0 0,0 1 295,0-5 160,0 6-66,0-4 154,0 9-139,0-5-309,0 6 0,-3 2-8,-1 2 1,0 3-1,4 8 0,0 4-26,0 8 1,0-2-154,0 6 1,4-4-159,0 3 1,3-3 125,-3 3 0,4-5-44,-5 2 1,5-3 66,-4-1 1,1-1-129,-1-3 1,-2 1-21,6-5 1,-4 4 80,3-4 0,-4-3-54,1-4-145,-3-1-651,4 5 337,-4-6 293,4-1 281,-5-5 0,-5 0 0,-1 0 0</inkml:trace>
  <inkml:trace contextRef="#ctx0" brushRef="#br0" timeOffset="25">16115 11227 7924,'0'-7'378,"0"-3"1,5 9-18,3-3 0,2 3 9,1 1 1,2 0-62,2 0 0,2 0 55,2 0 1,6 0-226,-2 0 1,2 0 79,-2 0 0,-1 0 14,-3 0 0,1 0-1,-5 0 1,0 0-14,-3 0 0,-1 0 247,1 0-1,-6-5-136,4 4-329,-9-5 0,-1 1 0,-6-1 0</inkml:trace>
  <inkml:trace contextRef="#ctx0" brushRef="#br0" timeOffset="26">16046 11033 7960,'0'-12'133,"0"1"1,5-1 102,3 1 1,6-1-18,1 1 1,9 0 2,-1-1 1,3 2 13,-4 2 1,2 2-47,3 2 1,-3 3-107,3-3 0,-3 3-563,-1 1 0,-4 1 198,0 3 281,0 2 0,4 6 0,0-1 0</inkml:trace>
  <inkml:trace contextRef="#ctx0" brushRef="#br0" timeOffset="27">16686 11021 8451,'0'-6'1131,"0"1"1,-1 6-728,-3 3 1,3 3-44,-3 9 1,-3 1-135,0 6 1,0 4-2,0 0 1,0 0-171,0 0 0,2-2-103,5 6 1,0-6-101,0 2 0,1-3 46,3-1 0,-2-4 21,6 0 0,0-5-125,3 1 1,4-2 19,0-2 0,1-3 175,-5 0 1,6-6 40,2 2 0,2-3 155,2-1 0,-4-5-68,0-3 0,0-2 212,4-1 1,-5-2 104,-3-2 0,-1 1-132,1-5 0,-6 0-104,3-4 1,-5 0 23,1 0 1,-3-1-231,-5-2 0,-1 0 71,-3-4 0,-3 1-464,-4-2 0,-4 3 25,0 5 1,-10 6-145,3 1 1,-4 9-302,3 3 0,4 3 344,0 1 0,2 4-138,-3-1 0,5 7 171,8 2 0,0 1 443,3 6 0,3-5 0,-4 2 0</inkml:trace>
  <inkml:trace contextRef="#ctx0" brushRef="#br0" timeOffset="28">17131 11033 8011,'-6'-12'1396,"1"6"1,5 2-1161,0 8 0,0 3 208,0 9 0,1 1-72,3 6 0,2 4-305,6 0 1,-5 8 102,1-1 0,-2-1-416,2-2 0,1-6 220,-5 2 1,4-1-309,0-3 1,-3 1 168,-1-8 0,1-1 18,-1-4 1,3-3-912,-3 0 350,0-6-366,-4 3 896,0-5 0,-5 0 0,-1 0 0</inkml:trace>
  <inkml:trace contextRef="#ctx0" brushRef="#br0" timeOffset="29">17131 11055 7766,'5'-11'-482,"-2"0"823,5-1 1,-5 1 12,5-1 1,0 5-7,3-1 1,4 4-87,0-3 1,2 3 155,-2-4 1,-1 6-166,5-2 0,0 3-74,4 1 0,1 0 3,3 0 1,-7 0-163,3 0 0,-8 5 32,0 2 1,-3 9 117,-5 3 0,-1-2-331,-6 2 1,-3 4 92,-5 4 0,-1 1-129,-10-2 1,4-1 92,-4 1 1,0 0-18,-4 0 0,2-2 120,2 3 0,-2-3 14,6-1 0,0 0 33,4 0 0,3-4 18,0 0 1,6-5 61,-2 1 1,6-2-102,2-2 0,9-1 392,-2-2 1,5-2-138,-1-2 0,3-3 19,4 3 0,0-3-149,-3-1 1,1 0-199,-4 0 0,3-4-323,-4 1 1,0-1-1560,-3 4 1930,-1 0 0,0-5 0,1-2 0</inkml:trace>
  <inkml:trace contextRef="#ctx0" brushRef="#br0" timeOffset="30">18673 10975 7954,'0'-11'-295,"0"0"628,0-1 858,0 1-883,-5-1 0,3 2-234,-6 3 0,0 2 292,-3 5 0,-2-4-86,-2 0 1,1 0-171,-5 4 0,4 0 125,-4 0 1,3 4-92,-3 0 0,5 5 69,-1-2 1,3 3-209,0 2 0,1-1 68,-1 1 1,5-1 23,-1 0 1,6 1-50,-2-1 1,2 5-103,2-1 0,7 1-76,4-1 0,2-1 127,6 5 1,4-5-61,3 2 1,5-4 89,-4 0 0,3-2 92,-3-2 0,-2 2-76,-6-3 1,-2 3 1,-6 2 1,0-1-115,1 1 0,-6-1 77,-2 1 0,-3 0-153,-1 3 1,-9-1 102,-2 5 1,-8-3-158,0 3 1,-8-2 38,-3 3 1,1 1-26,-2-2 0,4-2 148,-3-2 1,6-4 14,1-3 1,5 1-298,7-5-259,-1 4-230,6-6 1,2 3 305,8-5 0,4-1-609,7-3 1111,3 2 0,10-13 0,1 3 0</inkml:trace>
  <inkml:trace contextRef="#ctx0" brushRef="#br0" timeOffset="31">18787 11307 7954,'5'-7'0,"-3"-3"0,4 9 0,-2-3 1856,-3 3-995,4 1 1,-5 5-410,0 3 0,0 2-170,0 1 0,0 0-32,0 1 0,0 3-300,0 0 0,1 4 109,3-3 0,1-1-244,3-4 0,3-1 46,1-2 0,-1 1-125,4-5 1,2 0 126,-2-4 1,4 0 2,-4 0 1,6-6 200,-2-1 0,-1-3-98,1-2 0,-5 1 302,1-1 0,-4 1-52,-3 0 0,1-6 58,-6-2 1,1-3-127,-4 0 0,0-1-106,0 0 1,-5 0-224,-2 0 0,-9 0 84,-3 1 1,-2 0-328,-2 3 1,0 4 166,0 7 1,4-1-74,0 5 1,1 2 35,-1 6 1,3 3-524,4 9 0,2-2 125,3 5 1,-2 0 688,5 3 0,0 6 0,4 2 0</inkml:trace>
  <inkml:trace contextRef="#ctx0" brushRef="#br0" timeOffset="32">19267 11432 7864,'6'-11'0,"-1"-1"353,-5 1 0,0-2-11,0-2 1,0 2-20,0-2 1,0-3-31,0-1 0,0 2 133,0-2 0,-3 0-147,-1-4 1,-4 0-54,4 0 1,-3 1-134,3 3 1,-1-1 132,1 5 1,3-4-175,-3 4 62,-2-1 0,4 5-62,-1 0-183,1 4-220,2-3-157,0 9 1,2-4 228,1 5 1,5 0 14,7 0 1,-1 0 88,5 0 0,0 4 161,4-1 1,-1 1-121,-3-4 1,1 0 202,-5 0 1,4-4-45,-3 1 1,0-3-31,-1 3 0,-2 0 133,2-5 1,-2 1-62,-2-5 0,1 5 107,-1-1 0,-3 1-43,-1-5 1,1 1 61,3-1 0,-4 5-73,-3-1 1,1 4 57,-2-3-75,1 4 0,-4 3-10,0 8 0,0 8-86,0 7 1,0 5 68,0 6 1,-4 2-99,1 2 0,-5 1 78,4 3 0,0 3-388,4-4 1,0-3-26,0-3 0,0-2-164,0-7 0,0-3 56,0-4 58,5-5-1005,2 3 1412,-1-6 0,4-5 0,-3 0 0</inkml:trace>
  <inkml:trace contextRef="#ctx0" brushRef="#br0" timeOffset="33">19849 11044 7926,'-6'-5'645,"1"2"1051,5-4-1051,0 4-433,0-2 0,4 10 226,0 3 0,-1 5-103,-3 6 1,0 1 69,0 10 0,0-3-47,0 3 1,0 1-312,0 3 1,0-1 9,0-2 0,4-4-73,0-4 1,1 0 3,-1 0 0,2-5 100,6-3 0,-1-6-216,1-1 0,3-2-8,0 1 1,5-1-14,-1-6 1,-1 0 95,1 0 1,0-4-501,4 0 1,-5-5-104,-3 1 1,-2 0-386,-2 0 0,-1-6 321,-2 3 720,-3-3 0,-5 2 0,0 1 0</inkml:trace>
  <inkml:trace contextRef="#ctx0" brushRef="#br0" timeOffset="34">19815 11307 7832,'7'-5'0,"7"2"655,-3-5 0,8 5-274,0-5 1,3 4-228,0-3 0,3 3 272,1-4 0,-2 2-68,3-2 0,-3-1-135,-1 6 0,-5-5 197,-3 4-1829,-2-5 908,-7 3-1189,-1-6 1690,-5 1 0,-5 0 0,-1-1 0</inkml:trace>
  <inkml:trace contextRef="#ctx0" brushRef="#br0" timeOffset="35">19849 11055 7838,'-7'0'473,"-1"0"132,6-5 1,-1-1-179,11-5 0,1 3-99,10 0 0,-4 5 240,4-5 1,1 4-186,7-4 0,2 5-209,5-5 1,1 2 49,-1-2 0,-4 2-174,1 2 0,-7 3-204,-1-3 1,-2 3-909,-5 1 1062,-1 0 0,-4 0 0,1 0 0</inkml:trace>
  <inkml:trace contextRef="#ctx0" brushRef="#br0" timeOffset="36">21014 10850 7895,'0'-7'766,"0"2"1,5 5-226,3 0 1,-2 5-156,2 3 0,0 7 0,3 4 1,-1 4-87,-2 4 0,1 3-56,-5 8 0,-1-1-28,-3 5 0,0-4-114,0 4 1,-1-5-12,-3 1 0,2-3-333,-6 0 0,4-6 71,-3-3 0,4-3-219,-1-4 0,-1 2-161,1-6 1,1-4 251,3-3 0,-2-4-548,-1 3 209,1-4-113,-8 2 1,4-10 269,-6-3 0,5-2 119,-1-1 0,1-2 362,-5-2 0,5-3 0,-1-5 0,-5-5 0,-5-1 0</inkml:trace>
  <inkml:trace contextRef="#ctx0" brushRef="#br0" timeOffset="37">20900 11181 7895,'-10'-38'0,"2"0"0,3 1 46,5 7 0,0-3 131,0 2 1,5 3 160,3 2 1,2 2-45,2 1 1,4 1 87,3 3 1,-1-1-11,1 5 1,4-1-96,3 5 0,6-1 61,-1 1 1,2 3-110,1 1 1,-1 4-20,-3-1 0,2 3 6,-5 1 0,3 5-134,-3 3 1,-2 2 4,-6 1 0,-2 5-129,-6-1 0,-5 5-251,-2-1 1,-4 4 190,-4 4 0,-3-3-110,-8 2 1,-3 2 80,-5-1 1,0 0-8,0-4 0,-3-1 71,-1 1 1,-3-1 50,3-3 0,5 1 2,7-5 0,2 1 205,2-5-87,0 6 1,4-5-47,3 3 0,3-2 88,1-1 1,5-5-71,3 1 1,2-2 79,1 2 1,2 1-13,2-6 1,-2 3-19,2-3 0,2-1-76,-2 1 1,4-1-9,-4-2 1,2 3-704,-2 1 1,-2 0 345,2-4 0,-2 0-751,-2 0 0,2 0 17,2 0 1049,-7 0 0,12 0 0,-7 0 0</inkml:trace>
  <inkml:trace contextRef="#ctx0" brushRef="#br0" timeOffset="38">21608 11295 7852,'0'-6'2775,"0"1"-1477,0 5-427,5 0-616,2 0 1,0 4-234,1-1-232,-6 6 0,5-6 258,-3 4-2065,-3-4 991,4 2-717,-5-5 1743,5 0 0,-4 0 0,4 0 0</inkml:trace>
  <inkml:trace contextRef="#ctx0" brushRef="#br0" timeOffset="39">21791 10793 7863,'0'-12'0,"0"1"0,0-1 1,0 1 0,1 5 984,3 2 0,2 4-366,6 4 0,-1 3-193,1 9 1,-1 1-135,1 6 1,4 5 46,3 3 0,1 5-278,-1 2 1,2 0 44,-6-3 1,4-2-94,-4-3 0,0-2 87,-3-5 0,-1-2-315,1-1 1,-1-4-64,1-5 1,-5 0-718,1-4 461,-6 3 1,5-5-1402,-4 3 1204,-1-3 731,3-5 0,-10 0 0,-2 0 0</inkml:trace>
  <inkml:trace contextRef="#ctx0" brushRef="#br0" timeOffset="40">22305 10781 7904,'-5'-11'312,"4"-1"1,-4 5 1310,5-1-988,0 6-418,0-8 0,-2 10 201,-2 0 0,-2 6-125,-5 9 0,-2 8-51,-2 7 0,1 3-66,-5 2 0,4 3-1,-4 0 1,3 4-203,-3-4 1,5 0-318,-1-4 1,4-5-627,3-2 1,-1-4 515,5-4 0,-3-3-467,3-4 1,0-1-137,4 1 1057,0-6 0,0 4 0,0-4 0</inkml:trace>
  <inkml:trace contextRef="#ctx0" brushRef="#br0" timeOffset="41">22294 11238 10366,'6'0'2329,"4"0"-2173,-4 0 1,2 0-57,0 0-531,-6 0-788,3 0 1219,0 0 0,2-5 0,4-1 0</inkml:trace>
  <inkml:trace contextRef="#ctx0" brushRef="#br0" timeOffset="42">22956 10621 7989,'8'-1'0,"-1"-3"0,-3 3 283,4-3 0,-1-1 480,5 1 1,-1-1-369,0 1 1,2 3-171,2-3 1,2-1 405,2 2 0,2-3-217,-1 3 0,1 1-289,2-1 0,0 0 128,0-1 1,-4 3-201,0-3 1,-4 3 69,4 1 1,-5 0-20,1 0 1,-6 0-43,-1 0 1,-2 1 151,2 3-281,-3 2 1,-5 10 109,0-1 1,-2 5 18,-1-1 0,-4 3-17,-4 1 0,-4 3-26,-1 1 0,-4 5-87,1-2 0,1 3 87,-1 1 1,4 4 24,-4 0 1,4-1-4,-4-6 1,3 0-221,-3-4 0,5 3 43,-1-3 0,3-2 235,0-5 0,1 0-66,-1-5 1,5 0 96,-1-3 1,4-5-40,-3 1 197,4 0-110,-2-2 1,10 3-63,3-5 0,2-1 136,1-3 1,6 0-98,2 0 0,4-1 183,3-3 0,0 2-22,4-6 1,1 4-110,3-3 1,-4 4 30,1-1 0,-5-1-29,5 2 1,-6-1 52,2 4 0,-3 0-54,-1 0 1,-2 0-45,-2 0 0,-2 0 7,-6 0 0,1 0-119,-1 0 1,-3 0-207,-1 0-530,-4 0-2088,2 5 2037,-5-4 0,-1 5-2452,-3-2 3187,-2-3 0,-16 10 0,-2-5 0</inkml:trace>
  <inkml:trace contextRef="#ctx0" brushRef="#br0" timeOffset="43">1747 13442 6968,'0'-7'-363,"0"-1"579,0 6 20,0-3 242,0-1-281,0 5 391,-5-9-194,4 9 256,-4-4-91,0 5 99,4 0-198,-4 0 17,5 0-118,0 5 0,0 1 157,0 6-280,0-1 1,3 0-43,1 1 1,4 0-28,-4 4 0,3-2-40,-3 5 0,4 0-130,-5 4 0,5 1 15,-4 2 0,0 0-172,-4 4 1,0-3 49,0 3 0,0-3 34,0 3 1,0-4-83,0 0 0,0-3 23,0-4 0,0 2 49,0-6 0,0 4 34,0-4 0,0 0 55,0-3 0,0-1 68,0 1 0,0-5-104,0 1 198,0-6-149,0 8 247,0-8-126,0 3 1098,0-5-1418,5 0 188,-4 0 0,9 0-27,-2 0 0,2 0 32,1 0 1,2 0-96,2 0 1,3 0 64,5 0 0,0-1-12,0-3 0,1 2 18,2-1 1,-2 1 7,3 2 0,-3-3 85,-1-1 1,0 0-78,0 4 0,-2-4 145,-2 0 0,2-1-101,-6 1 1,0 3 23,-4-3 0,1 3-44,-1 1 5,1 0-182,-1-5 146,1 4 0,-5-4-723,1 5 291,-6 0-1032,3 0 628,-5 0 171,0-5 1,-1 3-76,-3-1 1,2-3-184,-6 3 1,4-5 927,-3 4 0,-1-5 0,-3 3 0</inkml:trace>
  <inkml:trace contextRef="#ctx0" brushRef="#br0" timeOffset="44">1873 13705 7871,'-11'-6'511,"3"-3"-298,0 5 1,6-1 382,-2 1-142,3 3 358,1-4 442,0 5-1061,5-5 0,1 3 25,6-1 1,0 1-125,4 2 1,-3 0 87,7 0 1,-5 0-94,4 0 0,-1 0 43,1 0 0,2 0-130,-2 0 0,3-1 102,1-3 1,3 3 48,1-3 1,-4 3-75,-4 1 1,-5-1 13,1-3 1,-2 3-338,-2-3 0,-3 3 56,-1 1-1179,1 0 690,-2 0-1429,-1-6 1179,-5 5 0,-5-5 46,-2 2 0,-7 3 881,-2-3 0,-4-2 0,2-1 0</inkml:trace>
  <inkml:trace contextRef="#ctx0" brushRef="#br0" timeOffset="45">1702 13454 7923,'0'-7'405,"4"-3"-54,-1 3 0,7-3 262,2-2 1,1 1-206,6-1 0,-4 1 12,4-1 0,1 5 65,7-1 1,2 2-107,5-2 0,1-1 112,-1 6 0,0-5-126,0 4 1,-1 0-116,-2 4 0,1-3-75,-6-1 1,1 0-134,-4 4 0,-2 0-120,-2 0 0,2 0-297,-6 0 0,0 4-896,-4 0 1271,1-1 0,-1 2 0,1 2 0</inkml:trace>
  <inkml:trace contextRef="#ctx0" brushRef="#br0" timeOffset="46">2775 13203 7825,'-11'-12'20,"5"1"376,2-1 0,-1 1 12,1-1 0,0 5 167,4-1 151,0 1 284,0 0-697,0 2 0,1 5-30,3 0 1,-1 10 6,4 6 1,-3 9-73,4 5 0,-6 7-119,2 1 1,-1 7 27,0 0 1,-1 5-240,1 3 0,-1 2 198,-2-6 1,0 1-261,0-5 1,0 1-217,0 0 1,1-7 206,3-5 0,-3-1 82,3-6 1,-3 0 56,-1-5 0,0-4 251,0-3 1,0 2 131,0-2 15,0 0-18,0-3 0,-1-2-11,-3-2-52,3-3 15,-4-5-185,5 0-330,5 0 167,1 0 0,6 0 67,-1 0 1,4 0 17,0 0 0,6 0 11,-2 0 0,1-2-39,-1-1 0,3 1 9,-3-1 0,-3-3-342,-1 3 0,-2-2-103,-1 1-422,-1 2 414,0-8 447,-4 9 0,3-4 0,-4 5 0</inkml:trace>
  <inkml:trace contextRef="#ctx0" brushRef="#br0" timeOffset="47">2798 13203 7843,'0'-12'10,"-5"1"0,4 3-1472,-3 0 1462,3 1 0,6-1 0,2 1 0,0 4 17,0-1 1,2 2 181,6-2 0,-1 3 322,5-3 0,-1-1-109,1 1 1,3 0-276,-3 4 0,1-4-14,-1 1 0,1-1-576,-4 4 1,0-4 287,-1 0 0,-6 0-421,3 4 1,-2 0 585,5 0 0,-2-5 0,3-1 0</inkml:trace>
  <inkml:trace contextRef="#ctx0" brushRef="#br0" timeOffset="48">3312 13328 7968,'-11'0'0,"-1"0"-1397,1 0 839,4 0 1415,2 0-392,5 0 1,5-1 75,3-3 0,3 3-61,5-3 1,1 3-138,6 1 1,1 0-100,3 0 1,-2 0-22,6 0 1,-4-4-139,3 0 0,-3 0 166,3 4 1,-5-3-160,2-1-1,0 0 19,-4 4 0,2 0 1,-6 0 0,1 0-68,-1 0 1,-2 0-97,-6 0 0,1 0-39,-1 0 0,1 1 116,-1 3 0,-3-3-144,-1 3 1,-3 1-45,4-1 1,-6 1-40,2-1 0,1-2 104,-1 6 0,0-4 6,-4 3 1,0-3 42,0 4 0,0-1-1,0 5 1,0-1 76,0 1 0,-5-1-73,-3 1 0,-2 3 137,-2 0 0,1 5-102,0-1 1,-5-1 93,1 1 1,-4 0-124,4 4 1,-5-4-4,1 0 1,1 1-68,-1 7 0,0-3 97,-4 3 1,0-2-264,0 2 0,0-3 63,0 3 0,4-5 139,0-3 1,5 2 7,-1-6 1,6 0 117,2-3 1,3-1-63,-4 0 145,6 1 0,-3-5 355,5 1-172,0-5-11,0 2-147,0-5 76,5 0 1,1 0-80,6 0 1,-1-2-24,0-1 1,2 0-60,2-5 0,2 5-101,2-5 0,2 4 65,-2-3 0,3 3-11,1-4 0,-4 6 79,0-2 0,0-1-55,4 1 0,-2-1 115,-2 1 1,2 3-8,-6-3 0,4 3-20,-4 1 0,4-4-76,-4 0-175,1 0 0,-5 4-555,1 0 1,-5 0 104,1 0 562,-6 0 0,8 0 0,-3 0 0</inkml:trace>
  <inkml:trace contextRef="#ctx0" brushRef="#br0" timeOffset="49">4089 13271 7821,'0'-8'-261,"0"1"0,0-1-326,0-3 0,5 1 587,2 2 0,4-1 0,0 5 0,-3-1 23,-1 1 0,5 3 204,3-3 1,1-1 244,0 1 1,1 1-158,6 3 1,0 0-29,0 0 1,3-2-132,1-1 0,0 1 41,-4-1 0,-1 0 35,1-1 0,-5 3-58,-3-3 0,-2 3-89,-2 1 0,1 0 266,-1 0-299,-4 0 0,1 1 51,-4 3 1,0 4-80,-4 7 0,0 0 116,0 8 1,0 2-5,0 9 0,-4 2 1,0 2 1,-3-1-12,3 5 0,-4-4 62,5 4 0,-2-6-43,1 3 1,2-4-194,-1-1 1,1 1 113,2-1 1,0-1-38,0-3 0,4 2 59,0-5 1,4-1-21,-5-3 0,5-4-88,-4 0 1,1-5-117,-1 1 0,-2-2 46,6-1 1,-6-5 116,2 1 0,-1-4 49,1 3-42,-3-4 332,4 2-46,-5-5-71,-5 0 0,-3 0-137,-7 0 1,0 4-56,-8-1 0,1 1 11,-8-4 1,-1 4-129,-3 0 1,4 3-19,-1-3 1,6 4 80,-2-4 0,8 0-345,4-4 1,2 3-660,2 1-648,-1 0 1649,6-4 0,-4 0 0,4 0 0</inkml:trace>
  <inkml:trace contextRef="#ctx0" brushRef="#br0" timeOffset="50">5105 13602 7807,'0'-6'0,"5"1"0,3 5 0,2-1 0,1-3 0,6 2 0,2-1 0,2 1 700,2 2 0,0-3 926,0-1 1,0 0-1073,0 4 0,0-1-330,-1-3 1,1 3-165,0-3 1,-4 1-255,0-1 0,-5 3-416,1-3 0,-2 3-677,-2 1-41,-4-5 1,-1 4 562,-2-3 1,-4 3 315,0 1 1,-6 0 448,-10 0 0,-6 5 0,-8 1 0</inkml:trace>
  <inkml:trace contextRef="#ctx0" brushRef="#br0" timeOffset="51">5105 13796 8545,'12'0'526,"-1"0"0,0 0-288,1 0 0,4 0 104,3 0 1,3 0-142,1 0 1,1-3-125,3-1 0,3-1 59,8 1 1,-2-1-114,2-3 1,-4-1-757,-4 6 0,0-5 398,-4 4 1,-2-4-886,3 5 1,-3-2 218,-1 1 1001,-5 3 0,8-10 0,-2 5 0</inkml:trace>
  <inkml:trace contextRef="#ctx0" brushRef="#br0" timeOffset="52">5950 13694 7841,'0'-8'340,"0"0"1,2 6 1375,1-2-922,-1 3-557,3 1 0,-5 2 89,0 6 1,0 0-127,0 7 0,0 1-111,0-1 0,0 6 39,0-2 1,0 2-153,0 2 0,1-1-21,3-3 1,2 1 110,6-5 0,3 1-268,0-5 1,5-1 45,-1-2 0,3 1-22,1-6 1,1 1 83,3-4-1,-2-5 97,5-2 1,2-5 58,6-3 1,-2 2 149,2-2 1,-4-3 44,-4-1 1,2 1-71,-5-1 0,-4-1 377,-4-7 0,-7 2-181,0-5 0,-2 0 12,-6 0 0,-3-3-143,-9 3 1,-2-2-264,-13 1 1,-3 5 12,-12 7 1,-8 3-282,-7 9 1,2 2-26,1 5 0,5 5 176,3 2 1,4 4 8,7 0 1,3 4 119,6 0 0,3 2 0,0-2 0,0 3 0</inkml:trace>
  <inkml:trace contextRef="#ctx0" brushRef="#br0" timeOffset="53">8509 13088 7849,'-6'-11'349,"-1"-1"1,2 5-127,1-1 1,3 4 274,1-3 442,-5 4-205,3-7 207,-3 9-588,5-4 0,4 11 6,0 6 0,9 5-17,-2 10 1,4 0 28,0 7 1,-1-2-144,5 6 0,-1-3 12,1-1 0,3 5-80,-3-1 0,2 0 53,2-4 1,-1 0-158,-3 0 1,1-4 46,-5-4 0,4-2-386,-3-1 1,-2 0-43,-7 0 1,2-4-204,-5 0 0,4-5 253,-5 1 274,1-2 0,1-2 0,2 1 0</inkml:trace>
  <inkml:trace contextRef="#ctx0" brushRef="#br0" timeOffset="54">8965 13145 7834,'7'-17'0,"-3"1"0,2 4 106,1 0 0,0 1 275,0-1 306,1 1-353,3 0 1,-3 0 773,0 4-236,-6 2-178,3 5-349,-5 0 1,0 6-131,0 6 0,-1 0 155,-3 7 0,2 5-96,-6 7 0,0 3-194,-3 4 1,0-1 35,-1 5 1,1 0-165,-1 3 1,-3-3-430,0 0 1,-2-1 389,2 1 0,3-7-371,-4-4 1,4-6 171,0 2 1,1-3-20,-1-1 0,2-6-135,3-1 0,-2-4-754,5 0 641,0-1 0,4-3-336,0-1 889,0-4 0,5 2 0,1-5 0</inkml:trace>
  <inkml:trace contextRef="#ctx0" brushRef="#br0" timeOffset="55">9502 13522 7850,'10'-6'0,"-7"-4"0,7 0 964,-10-6 1,5 1-365,3 4 1,-3-1-515,-1 1 0,-3 0 70,-1-1 1,-1 4 81,-3 1 0,-3 1-69,-4-2 0,-5-1-86,-4 5 1,-1 0-17,-2 4 0,0 5-48,0 3 0,1 2-131,-1 2 1,0 0 74,0 4 0,1 1 62,3 6 0,3 0-30,4 0 1,2-2-99,3-2 0,2 3 4,5-3 0,0-2-136,0-2 0,5-2 149,2-2 0,3 0-52,2 1 0,4-6 29,3-2 1,-1-3 6,1-1 0,-1 0 169,1 0 0,3-4-98,-3 1 0,-3-6 201,-1 1 0,-2 2-22,-2-2 0,1 2 42,-1-2 0,-1-2-68,-2 2 1,-2 0 1,-2 0 0,-2-2 165,1 2-88,4-2-175,-6-1 0,4 3 146,-5 0-231,0 6 37,0-3 1,0 6 23,0 3 1,0 3 82,0 9 0,0-2-56,0 5 0,0-4-49,0 4 1,0-4 50,0 4 0,4-5-114,0 1 0,4-2 70,0-2 1,-2 1-110,2-1 1,0-4 65,3-4 1,1-1 26,-1-2 1,-3 0 82,-1 0 0,1 0-77,3 0 1,-3-5 46,-1-3 0,0-2-32,0-2 1,4 1 143,-4 0 1,0-1-66,0 1 1,-1-1 105,2 1 1,2-2-34,-2-2 1,-2 4-27,2-1 1,-6 1 4,2 3 28,2 3-230,-4 0 108,3 5 0,-5 5-2,0 3 0,0 3-41,0 4 1,0 2-15,0 2 1,0 2-15,0-2 0,0-1-147,0 1 0,1-4 15,3 5-285,-3-7 487,4 4-78,-5-11 303,0-1-176,0-5 0,4-5 93,0-2 1,1-5-87,-1-3 0,-2-1 153,6-3 0,0-3-122,3 3 1,2-3-93,2 0 1,-2-1-399,2 0 0,-3 0 169,0 0 0,-1 2-654,1 2 1,-1 2 387,1 6 0,-1 4 472,0 3 0,1 3 0,-1 1 0</inkml:trace>
  <inkml:trace contextRef="#ctx0" brushRef="#br0" timeOffset="56">10450 12940 7867,'0'-12'0,"0"5"270,0-1 565,0 6 61,0-3-127,0 5 0,4 1-237,0 3 0,3 8-19,-3 11 1,1 5-233,-1 6 1,-3 4-35,3 1 1,-3 4-102,-1-1 1,0 2-58,0 2 1,0-1-72,0 1 1,0 0 61,0-1 1,-1-3-294,-3 0 1,3-5 51,-3 1 0,-1-2-145,1-2 0,-1-4 192,1 1 0,3-7 228,-3-1 1,3-2-3,1-6 0,0 1-77,0-5 1,0-3 394,0-1 214,0-4-515,0 2 0,0-4 7,0 3-227,0-3 168,0 4-177,5-5 1,2 0 38,4 0 1,0 0 77,1 0 0,0 0-40,4 0 0,-2 0 17,5 0 1,-4-3-90,4-1 0,-4-1-62,4 1 1,-5 3-213,1-3 1,-2 1-723,-1-1 1091,-1 3 0,0-9 0,1 4 0</inkml:trace>
  <inkml:trace contextRef="#ctx0" brushRef="#br0" timeOffset="57">10496 12883 7907,'-7'-7'11,"2"-3"1,7 5 702,1-2 1,4 1-209,4 6 0,2 0-121,2 0 1,-1-1-218,5-3 0,-4 3 49,4-3 0,-3 3-609,3 1 1,-5 0 67,1 0 1,1 0-123,0 0 1,3 0 445,-4 0 0,5 0 0,-2 0 0</inkml:trace>
  <inkml:trace contextRef="#ctx0" brushRef="#br0" timeOffset="58">10964 13100 7953,'-8'0'266,"1"0"177,4 0 0,-3 0 221,2 0 137,3 0-119,-4 0-294,15 0 1,-1 0-23,10 0 0,0 0-69,4 0 1,1 0-264,2 0 1,0-2 81,4-1 0,1 1 4,3-1 1,-2 1 34,2 2 1,-7 0-139,3 0 0,-5 0 34,-2 0 0,-1 0 43,-3 0 1,-3 0-187,-4 0 206,-1 0-205,1 0 0,-6 5 98,-2 3 1,-4 2-166,-4 2 0,-7 4-66,-8 3 0,0 3-56,-4 1 1,2 4-12,-5 4 0,-2 2 73,1 1 1,-3-1-52,3-2 0,2 0 108,6-4 1,1 2 83,3-6 1,6 1 57,-3-9 1,4 4 202,-4-3 0,6-5 204,2-3 350,-2-1 18,4 5-475,-3-6 0,5 0 187,0-2-72,0-3-279,0 5 0,2-6 66,1 0 1,0 1-177,4 3 15,1-3 0,4 4 40,-1-5 0,4 0 28,0 0 0,6 0 3,-2 0 0,4 0-132,3 0 1,-2 0 81,3 0 0,-3 0-148,-1 0 1,0-1-252,0-3 1,-4 3-337,0-3 0,-5 3-6,1 1 0,-2 0-548,-2 0 0,-3 0-33,-1 0 1,1-4 1278,3 0 0,1-10 0,-1 1 0</inkml:trace>
  <inkml:trace contextRef="#ctx0" brushRef="#br0" timeOffset="59">11741 12974 7819,'-5'-11'173,"3"-1"0,-3 1 49,5-1 0,5 2-104,3 3 0,2-2 351,1 5-116,1-5 1,-1 8-16,1-3 0,0 3 100,4 1 0,-4 0-155,4 0 0,0 0 27,-1 0 1,4 1-240,-3 3 0,3-3 83,-4 3 0,4-3-105,-4-1 0,0 1 61,-3 3 1,-1-2-116,1 1 0,-1-1 108,0-2-14,1 5 1,-2 1-21,-2 5 0,1 2 23,-6 2 0,1 1 102,-4 6 0,0 0-84,0 8 1,0 1-167,0 3 1,-4 0 115,1 1 0,-6 4-93,1 3 1,3-1 15,1 0 0,-1-4 29,1 1 0,-1-1 0,1 1 1,3-6-3,-3 2 1,3-7-68,1-1 0,0 2 72,0-1 1,0-2-59,0-6 1,4 2 58,0-6 1,-1 4 92,-3-4 1,4 0 3,0-3 0,0-5 161,-4 1 1,0-4 18,0 3-77,0-4 0,-1 6 110,-3-5 0,-3 0-40,-4-4 0,-2 0-116,-2 0 0,-3 0 46,-5 0 1,-1 0-599,-2 0 1,2 0-144,-3 0 0,8-4-417,4 0 1,2 0 390,2 4 551,-1 0 0,6 0 0,1 0 0</inkml:trace>
  <inkml:trace contextRef="#ctx0" brushRef="#br0" timeOffset="60">12403 13362 8820,'11'0'845,"-3"0"-485,0 0 0,1 0 58,6 0 1,-1 0 46,5 0 0,1 0-21,7 0 1,-2-3-173,6-1 0,-1 0-85,4 4 1,-3-4 21,-1 0 0,-1 1-123,2 3 1,-7 0-21,-5 0 0,-5 0-66,1 0 0,-2 0 0,-2 0 0</inkml:trace>
  <inkml:trace contextRef="#ctx0" brushRef="#br0" timeOffset="61">12871 13340 7821,'-15'7'-1174,"0"1"1174,-5-6 0,2 8 0,-5-3 0</inkml:trace>
  <inkml:trace contextRef="#ctx0" brushRef="#br0" timeOffset="62">12460 13602 8332,'12'0'2717,"3"0"-2308,0 0 0,2 0 533,-2 0 1,-1 0-434,5 0 0,5-4 204,6 1 1,0-1-246,0 4 0,0-4-125,5 0 0,-6 0-185,-2 4 0,-7 0-74,-1 0 0,-1 0-1636,1 0 1083,-3 0-3182,-4 0 2640,-6 0 0,-1-1 1011,-5-3 0,0-2 0,0-5 0</inkml:trace>
  <inkml:trace contextRef="#ctx0" brushRef="#br0" timeOffset="63">13694 12917 7815,'-12'0'1059,"1"0"147,4 0-235,2-5 1,7 4-2927,1-3 0,-1 8 1004,2 3 0,1 3 1557,-2 2 0,5 8-433,-4 3 1,1 7 305,-1 1 1,-3 3-83,3 4 0,-3-2 167,-1 2 0,4-3-210,0 0 0,-1 3 104,-3 0 0,0 6-38,0 2 1,0-6-36,0 2 1,0-1-213,0-3 1,2 0 47,2-4 0,-2-1-65,6-2 1,-1-3 51,5-5 0,-5-4-177,1 0 1,-2-5-235,2 1-84,2-2 1,-9-6-2723,3 1 1386,-3-6 1623,-1 3 0,-10-15 0,-2-2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23:02.27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3323 14721 7924,'0'-11'-1353,"-1"3"677,-3 1 2832,3 4-542,-4-7-334,5 9-392,0-4 450,0 5-1105,0 5 0,-4 1-61,0 6 1,-1 4 46,2 3 0,0 4-173,-5 4 1,6-3 74,-2 2 0,3 2-269,1-1 0,0-2-8,0-6 0,0 2-94,0-6 1,0 4 64,0-4 1,0 0 42,0-3 0,4-5-80,-1 1 1,2-2 30,-1 2 0,-2-2-543,1-2-268,4-3 322,-6 5 1,5-6-472,-2 0 563,-3-6 1,8 0 230,-5-5 1,4-1 356,-4 1 0,-1-1 0,2-4 0,2-2 0</inkml:trace>
  <inkml:trace contextRef="#ctx0" brushRef="#br0" timeOffset="1">3289 14824 7924,'-5'-6'-676,"4"-9"0,-4 11 336,5-8 1,0 4 1063,0-4 1,0 1-185,0-1 1,0 5-119,0-1 0,1 2-74,3-2 0,-2-1 53,6 5 1,0 1-144,3 3 0,-3-4 104,-1 0 1,5 0-53,3 4 1,0 0-92,-3 0 0,3 4-36,0 0 0,0 1-45,-3-1 0,3 2-123,0 5 1,0 1 50,-3-1 1,-1 1-195,1-1 1,-1 6-238,0 2 1,-4-2 175,-3 3 0,-3-1-101,-1 3 0,-1-3 105,-3 0 0,-3-1 155,-4 1 0,-2-1-23,-2-3 0,-1-2 5,-3 2 0,-2-2-47,6-2 1,0 1 26,3-1 1,-2-3-234,3-1 0,-3-4-129,6 1-487,3 2 260,-5-5-847,9 4 1146,-4-5 0,10 0 358,3 0 0,2 0 0,1 0 0</inkml:trace>
  <inkml:trace contextRef="#ctx0" brushRef="#br0" timeOffset="2">3803 14859 7924,'-1'-8'386,"-3"0"-154,3 1 1,-6-3 265,4 2 0,0 2-1,-5 2 0,5 3 32,-5-3 1,0 2-262,-3 2 1,0 0-74,-1 0 0,1 6-83,-1 1 0,2 3 70,3 2 0,-4 0-228,4 4 1,0-2 119,0 5 0,4-4-367,0 4 0,1-5 27,2 1 1,0 2-51,0-2 1,4 0 128,0-4 0,6-3-54,1 0 1,1-6 123,3 2 1,3-3 5,1-1 1,2 0 229,2 0 0,0-1-53,0-3 1,0-3 175,0-9 0,0 4 44,-1-4 0,1 0 41,0 1 1,-5-4-45,-3 3 1,-4-4 74,-3 1 0,1 1-116,-5-1 0,-2 0-36,-6-4 0,-2 1-129,-5-1 1,-6 4 77,-2 0 0,-4 5-369,-3-1 0,0 7-140,-4 4 1,3 3-319,-3 1 1,4 5 137,0 2 1,5 9-361,2 3 0,7-1-127,0 1 1,2 0 473,6 3 0,1-3 9,3 1 538,0-7 0,10 9 0,2-4 0</inkml:trace>
  <inkml:trace contextRef="#ctx0" brushRef="#br0" timeOffset="3">4842 14744 7717,'0'-11'0,"-5"5"-12,4-5 1,-5 6 309,2-2 616,3-3-461,-9 3 1,7 0 415,-5-1-338,6 5-94,-3-2-361,0 5 1,3 2 96,-1 1 1,0 8-166,-1 4 1,3 6 69,-3 2 0,3 0-196,1 4 0,0-3 76,0-1 1,0 2-278,0-2 0,0 1 86,0-9 0,0 2-45,0-2 1,4-2 134,0 2 0,-1-6-307,-3-2 134,0-4 1,2 6-236,1-5-80,-1-1 68,3-3 562,-5-5 0,0-1 19,0-5 0,0-1 57,0 1 0,-2-2-10,-1-2 0,1 2 167,-1-2 0,-2-2-61,1 2 0,-4-4-18,4 4 1,-3 0 188,3 3 1,-1 1-73,1-1 0,3 5 523,-3-1-60,3 6-272,1-3-378,0 5 0,5 5-176,2 2 1,5 3 17,3 2 1,3 3 77,5 0 1,-1 2-36,1-2 1,4-2 25,0 2 1,-1-2-165,-3-2 0,-1-3-2,-3-1 0,1-4 101,-5 1 0,0-3 131,-3-1 0,-1 0 310,1 0 434,-6 0-579,-1 0 1,-5-1 199,0-3 1,0 1-96,0-4 1,0-2-104,0-6 0,-1 1 19,-3-5 0,2 3-98,-6-3 1,5 0-55,0-4 0,-3 1-192,3-1 1,-5 0-280,4 0 0,0 1 47,4 3-357,0-2 0,0 8 324,0-2 0,0 6-1026,0 1 602,0 6 1,6-3-120,1 5 1,5 0 447,3 0 0,-1 1 458,5 3 0,-5 2 0,2 6 0</inkml:trace>
  <inkml:trace contextRef="#ctx0" brushRef="#br0" timeOffset="4">5402 14710 7812,'6'0'1465,"-1"-5"-856,-5-1-42,0-6 146,0 6-95,0 1-131,0 0 1,-5 5-457,-2 0 0,-5 5 41,-3 6 0,1 7-164,-5 5 1,1 0 136,-1 3 0,3 0-351,4 0 0,2-3 37,3 0 0,2 0-143,5-4 0,0-1 169,0 1 1,5-5-62,2 1 1,5-4 142,3-3 1,4 1-3,8-5 1,-2-1 300,5-3 1,1-5-82,3-2 0,-3-3 313,-1-2 0,-5-3 20,2 0 1,-4-2 158,-4 2 0,-3 2-77,-4-2 1,-2-1-122,-2 0 0,-3 1-6,-5 4 1,-5-6-91,-3-2 0,-3 1-481,-5-1 0,-1 5-80,-6-1 0,-1 2-302,-3 2 1,3 5 200,-3 2 1,3 3-294,1 1 1,6 0 227,1 0 1,5 1-67,3 3 0,3-2-1230,5 6 1768,0-1 0,0 5 0,0-1 0</inkml:trace>
  <inkml:trace contextRef="#ctx0" brushRef="#br0" timeOffset="5">5927 14756 7812,'7'-5'499,"-2"2"773,-5-4-599,5-1-231,-4-4 268,4 6-205,-5-4 320,0 9-343,0-4-512,-5 20 1,3-5 112,-6 13 0,6-4-103,-2 0 1,-1 3-161,1-3 0,0-2 114,4 2 0,0-3-34,0 3 0,4-5-45,0 1 0,1-4-221,-1-3 0,-2 2-206,6-2-84,-6-3 228,8 0 0,-7-5-633,4 0-290,-4 0 900,2 0 0,-10-5 451,-3-3 0,-2-2 0,-1-2 0,-6-4 0,0-2 0</inkml:trace>
  <inkml:trace contextRef="#ctx0" brushRef="#br0" timeOffset="6">5665 14744 7812,'0'-11'359,"5"-1"5,2 1 0,9 3 410,3 1 0,2 4-211,2-1 1,5-1-39,2 2 1,3-5-77,2 4 1,-2-3-92,-3 3 0,-1 0-424,-2 4 1,-4 0 109,0 0 0,-4 0-846,-4 0 1,-6 0-558,2 0-207,-2 0 1566,-2 5 0,-2-4 0,-5 4 0</inkml:trace>
  <inkml:trace contextRef="#ctx0" brushRef="#br0" timeOffset="7">6715 14721 7812,'-6'-5'-910,"-4"-1"1,7-4 1353,-4 2 0,4 2 388,-1 2-273,3 3-22,1-4 642,0 5-1007,-5 5 0,4 1 36,-3 6 0,3 0-129,1 4 0,0 1 64,0 6 1,-4-1-97,0-3 1,0 1-4,4-5 0,0 2-130,0-2 1,0-2 73,0 2 1,0-2-75,0-2 0,0 0-80,0 1 106,0-1-5,0 1 0,0-5 81,0 1 149,0-5-77,0 2 74,0-5-116,5 0 1,-2 3-51,5 1 1,0 0 40,8-4 0,-2 4-35,5 0 1,0-1 26,4-3 1,3 0 31,1 0 0,3 0-52,-3 0 1,-3 0-4,-1 0 1,-8-3-147,4-1 1,-5 0-233,-2 4 1,-5-4-1312,1 0 1213,-6 1 0,-2 3-774,-7 0 1244,-9-5 0,-1 3 0,-6-3 0</inkml:trace>
  <inkml:trace contextRef="#ctx0" brushRef="#br0" timeOffset="8">6681 14767 7812,'0'-6'-1288,"0"-1"1207,0 4 1208,0 1-339,0-3-248,0 0 14,0 4-138,0-4-2,0 0-64,0 4-280,0-5 1,1 6 105,3 0 0,-1 0-145,4 0 0,-3 0 84,4 0 0,-1 0 28,5 0 0,3 0-19,0 0 1,4 0 12,-3 0 0,3 0-2,-4 0 0,4 2-10,-4 2 1,4-3-18,-4 3 0,4 2-17,-3 2 1,-1-2-138,-4 2 1,1-1-36,-1 5 1,3-5 45,-2 1 0,1-1-164,-5 5 0,-2-1 53,2 1 1,-4-5-10,3 1 1,-4 0-29,1 3 1,-3-3-44,-1-1 1,-1 1 57,-3 3 1,1 1 53,-4-1 1,-1-3-123,-3-1 0,-1 1 57,1 3 0,0-3-394,-1 0 0,-3-6 186,0 2 1,-2-3-336,2-1 1,1 0 721,-5 0 0,5 0 0,-2 0 0</inkml:trace>
  <inkml:trace contextRef="#ctx0" brushRef="#br0" timeOffset="9">7172 14756 7812,'0'-12'-1284,"0"5"1406,0-1 697,0 6 0,0-5 201,0 3-202,0 3-71,0-4-230,0 0-261,0 4 1,-1-4-37,-3 5 1,3 5-207,-3 2 0,3 3-15,1 2 1,0 4-10,0 3 1,0-1 6,0 1 0,0-4-191,0 5 1,0-5-99,0 4 0,0-5 135,0 1 1,0-2 12,0-2 1,1 0 95,3 1 1,-3-4-2,3-1 0,1-3 49,-1 4 0,1-6 200,-1 2-137,-3 2 121,9-4 0,-3 4-101,4-2 1,0-3-30,1 3 0,-1-3-86,1-1 1,3 0 73,0 0 1,2 0-122,-2 0 1,-2 0-20,2 0 0,-3 0-186,0 0 1,-1 0-448,1 0-537,4 0-679,-3 0 1193,-2-5 754,-16-1 0,-2-6 0,-10 1 0</inkml:trace>
  <inkml:trace contextRef="#ctx0" brushRef="#br0" timeOffset="10">7058 14916 7812,'8'-4'129,"-1"0"1,1-4 271,3 5 1,2-5-166,2 4 0,3-1-29,5 1 1,5 2 31,2-6 0,-1 4-6,2-3 1,-6 4-237,2-1 1,-3 2-28,-1-2 0,-2 3-22,-2-3 1,-2 3-161,-6 1 1,-3 0-1326,0 0 630,-6 0 1,2-4 906,-8 0 0,-7-5 0,-7 3 0</inkml:trace>
  <inkml:trace contextRef="#ctx0" brushRef="#br0" timeOffset="11">7092 14756 7812,'0'-12'-648,"0"1"0,2 3 1352,1 1 1,4 0-378,4 0 0,2-2-234,2 5 1,-1-4 15,5 5 1,0-5 97,4 4 1,4-1-186,-1 1 1,5 3 122,-5-3 0,1 2-185,-4-2 0,-3 3 28,3-3 1,-6 3-14,5 1 0,-6 0 50,-1 0 1,-2 0 10,-2 0 75,0 0-1,1 0 258,-1 0-244,1 0 0,-5 1 22,1 3 0,-2-2-117,2 6 1,2 1 5,-2 6 1,0-1-13,0 5 0,2 0-9,-2 4 1,-2 0 2,2-1 1,-4 1 24,3 0 1,-4-1-158,1-3 0,1 1 84,-2-5 0,1 0-91,-4-3 0,2-1 42,1 1-163,-1-1 5,3 1-345,-5-6-475,0-1 59,0-5 1,-4-1 742,0-3 1,-5-2 255,2-6 0,-4 1 0,0-1 0</inkml:trace>
  <inkml:trace contextRef="#ctx0" brushRef="#br0" timeOffset="12">7526 14767 7812,'7'-11'61,"3"-1"0,-4 1 156,6-1 0,-1 0-65,0-3 0,2 3 69,2 1 0,-2-1 141,2 5 1,2 0-108,-2 0 0,4 4-12,-4-1 0,4-1-22,-3 2 0,4-1-133,-1 4 1,-1 5-8,1 2 0,-5 0-164,1 0 0,-2 1 44,-2 3 1,-1 1-101,-2-1 0,-3 2-40,-5 2 1,-1-2 23,-3 2 0,-8 2 131,-7-2 1,-4 4 4,-3-4 0,2 0 15,-3-3 1,-1-5-79,1 1 0,5-6-110,3 2 0,5 1-103,-2-1 0,4 0-943,0-4 1238,6 0 0,1-5 0,5-1 0</inkml:trace>
  <inkml:trace contextRef="#ctx0" brushRef="#br0" timeOffset="13">8040 14699 7812,'0'-7'-1679,"5"-3"3222,-3 9-516,3-9 3,-5 8-317,0-3-72,0 5-461,5 0 0,-4 5-133,3 3 0,-3 4 57,-1 3 1,0 2-132,0 6 1,-1 0-68,-3 0 1,3-1 40,-3-3 0,1 1-270,0-5 1,1 2 139,-1-2 1,1-2-148,2 2 1,0-6-148,0-2 298,0 1 211,5 3 1,2-1-72,4-2 1,1-3 164,-1-5 1,0 0-101,1 0 0,4 0 74,3 0 1,2 0-82,-2 0 0,2 0 46,-2 0 0,-2-4-266,-2 1-109,3-6 0,-6 6-184,4-4-406,-9 4 267,-2-7 1,-6 3 632,-3-4 0,-7 0 0,-7-1 0</inkml:trace>
  <inkml:trace contextRef="#ctx0" brushRef="#br0" timeOffset="14">8006 14847 6617,'11'-7'1437,"1"-1"1,-1 5-1260,1 0 0,3-3-164,0 3 0,5-5 142,0 4 0,0-1-276,-1 1 1,2 3 97,-2-3 0,-2-1-351,-2 1 0,-2 1 22,-2 3 1,-3-4-429,0 0 27,-6 0 752,3-1 0,-10-1 0,-1-6 0</inkml:trace>
  <inkml:trace contextRef="#ctx0" brushRef="#br0" timeOffset="15">8040 14687 7812,'2'-11'365,"1"-1"0,4 1-32,4 0 0,1 3-262,-1 0 1,0 2 37,1-2 1,1-1 53,2 6 1,1-5 24,3 4 1,3 0-26,-3 4 0,2-3-159,2-1 0,-1 0 73,-3 4 1,2 0-99,-2 0 0,2 0 127,-2 0 0,-3 0-117,-4 0 0,-1 4 23,1 0 0,-1 1-45,0-1 0,-3-2 51,0 6 0,-2 1-15,2 6 0,1-1-110,-6 5 0,5 0 79,-4 4 0,1-1-90,-1 1 1,-3 0 108,3 0 0,-2-4-152,2 0 0,-3-5 93,3 1 0,-3-2 10,-1-2 66,0 1-86,5-1 345,-3-4-188,3-2 428,-5-5-104,0 0-142,-5-5 0,2-1-52,-4-1 0,3-3-92,-4 2 0,6-2-81,-2-1 0,-1-1 33,1 1 0,0-1-96,4 1 1,0-1 209,0 1-359,0 0-237,0 4 82,0-3 1,1 9 45,3-3 0,6 7-103,6 0 1,4 6 273,-1-1 0,2 2-29,2 1 0,0 5 146,0-1 0,-4 0-107,0-3 1,-4-5 164,4 1 1,-1-4 150,1 3 0,-2-4 188,-6 1 0,0-3 198,1-1-280,-6 0 0,1 0 573,-4 0-543,-1-5 1,3-2-252,-5-4 1,-4 0 115,0-1 1,-3 1-163,3-1 0,-4 1-92,4-1 1,-3 1-224,3 0 0,-4-1-12,4 1 0,-3-2-143,3-2 0,-4 2-307,5-2 1,-5-2 290,4 2 1,0 0-380,4 4 0,0-1 11,0 1 803,0-1 0,-5 1 0,-1-1 0</inkml:trace>
  <inkml:trace contextRef="#ctx0" brushRef="#br0" timeOffset="16">9000 14584 8945,'0'-6'1431,"0"1"-1321,0 5-183,5 0 0,-4 5 147,3 3 0,-3 7-1,-1 4 0,0 4 99,0 3 1,4-1-90,0 1 0,1-2-117,-1-1 0,-2 3 70,6-4 0,-4 3-212,3-10 0,-4 0-67,0-4 0,3 1-400,-3-1 276,6-4-196,-7-2-23,3-5 0,-5-2 178,0-1 1,0 0 38,0-5 1,-5-3 368,-3-4 0,-2-2 0,-2 2 0,-4 2 0,3-8 0,-3 3 0</inkml:trace>
  <inkml:trace contextRef="#ctx0" brushRef="#br0" timeOffset="17">8897 14664 7845,'0'-17'0,"0"-4"-653,0 6 1,0 0 326,0 3 0,0 1 2156,0 0-573,5-1-859,1 1 1,6 1-175,-1 2 1,2 3 25,2 5 1,-1 0-173,5 0 1,0 1 88,4 3 0,0 2-209,0 6 0,-2 0 2,-2 4 0,1 1-166,-4 6 1,-1 0 36,-4 0 1,1 4 2,-1-1 0,-4 1 35,-4-4 0,-1 0 62,-2-1 0,-5 0 183,-3-3 0,-6-1-78,-1-3 1,-6-2 49,2 2 0,0-2-72,-3-2 0,6-3 7,-3-1 0,2-4-332,1 1-504,1 2-113,4-5-432,-1 4 1360,6-5 0,1-5 0,5-1 0</inkml:trace>
  <inkml:trace contextRef="#ctx0" brushRef="#br0" timeOffset="18">9753 14619 7790,'0'-7'129,"0"1"307,0 2-114,0 3 0,0-5 115,0 2 313,0 3-110,0-5-209,0 6-225,-5 0 0,-1 0-254,-5 0 0,-1 6-34,1 1 1,-1 8-82,1 4 1,-1 3 76,1 1 0,1-2-40,2-2 0,-1 3-252,6-3 1,-1 1 131,4-1 0,5-1-46,2-3 0,4-2 145,0 2 0,6-2 68,2-2 0,2-4 30,2-3 1,1-3 144,3-1 1,-3 0-82,3 0 0,-2-1 105,2-3 0,-3 1 117,2-4 0,-5-1-61,-2-3 1,-5-1 221,1 1 1,-4-1-102,-3 1 0,-2-2 45,-2-2 0,-3 1-156,3-5 0,-8 0-246,-3-4 1,-5 1 32,-3 3 1,-3 2-213,-5 1 1,-1 8-81,-2-4 1,2 8 166,-3 1 0,-1 1-496,1 2 1,2 5 229,6 3 0,0 2-1063,7 2 1481,-1-1 0,6 0 0,-4 1 0</inkml:trace>
  <inkml:trace contextRef="#ctx0" brushRef="#br0" timeOffset="19">10107 14653 7790,'0'-11'-641,"0"4"1,0-3 744,0 2 0,2 2 1698,2-2-1342,-3 6 0,4-4 322,-5 2-73,0 3-172,0-5-477,0 6 1,0 7 96,0 4 0,0 2-161,0 6 1,0 0-37,0 4 1,0 0-53,0-1 0,0 5 27,0 0 0,4-4-56,0-4 1,3-2-85,-3 2 1,4-2 82,-5-6 1,2-3 89,-1 0 11,-3-6-5,5 3 36,-6-5 92,0 0 0,0-5-129,0-2 1,0-5 9,0-3 0,-2 1 30,-2-5 0,3 5-2,-3-1 0,-1-3-8,2-1 1,-1 1-11,4-1 1,-2 1-19,-1-1 1,1-2-48,-1 2 0,1 1-68,2-1 129,0 5 1,0-3 333,0 6-40,0 5-496,0 1 139,0 5 74,5 0 0,2 5 58,4 2 0,1 5 234,-1 3-280,5-2-59,2 8 1,1-3 13,0 5 0,-1-4 19,1 0 0,1-4 49,-4 4 0,-1-5-64,-4 1 0,1-3 135,-1-5 0,-3 2-52,-1-5 1,0 1 299,0-1 39,3-3-178,-8 4 1,4-5 119,-2 0-77,-3 0 0,4-1 172,-5-3 0,2-2-98,1-6 0,-1 0 7,1-3 0,-1 1-105,-2-5 1,0-2 47,0-5 1,0 1-147,0-1 0,-2 0-91,-1 0 0,1 0-44,-1-4 1,-3 5 56,3-2 1,-1 7-482,4 1 0,-1 6 51,-3 1-1063,2 1 610,-3 10 204,5-4 122,0 5 499,-5 0 0,-1 5 0,-5 1 0</inkml:trace>
  <inkml:trace contextRef="#ctx0" brushRef="#br0" timeOffset="20">10930 14630 7488,'5'-6'-748,"-4"-1"744,3 4 0,-2 1 703,2-1 87,-2 1-227,3 2 161,-5-5-181,0 4-598,0-4 75,0 15 1,3-1 32,1 10 1,4-4 41,-4 4 1,3-1-137,-3 1 1,5 1-50,-1-4 0,-2 3-27,2-4 181,-6 0 1,7-4 2,-5 1 72,0-6 0,-3-1 20,3-5 6,-3 0 237,4 0-58,-5 0 0,0-5-226,0-2 1,0-4-162,0 0 0,0-2 102,0-2 0,1 2-159,3-2 0,2-1 26,6 0 1,-1 1-80,1 4 0,-1-1 72,1 1 1,-1 1 13,0 2 0,1-1-126,-1 6 1,4-1 82,1 4 0,3 0 96,-4 0 1,5 4 11,-1-1 1,-1 5 144,1-4 1,-4 3-102,4-3 0,-5 4 140,1-4 1,-2 4-34,-1 0 1,-1-2-77,0 2 0,-3-2 118,0 2 1,-2 2-57,2-2 0,1 2-27,-6 1 1,2-3-15,-1 0-155,-3-1 0,6 3-58,-3-2-360,-3 2-172,4-4 1,-4 2 308,3 0 0,-3-5-298,3 5 0,-4-5 644,-4 0 0,-2-1 0,-5-2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09:17.5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1462 2981 8232,'-8'-1'-550,"1"-3"408,4 3 0,-3-8 21,2 5 930,3-5 1,-4 8-246,5-9-172,0 3-154,0 1 161,0-4-9,0 8-10,0-3-215,0 5-10,5 0 1,-3 0-116,6 0 1,-4 5 59,3 3 1,0 2-21,0 2 0,3 3 20,-2 0 0,6 5 5,1-1 0,0 3-167,-3 1 0,1 1 98,2 3 0,-1-2-103,5 5 0,-5-4 72,1 0 0,1 2 30,0-1 1,4 0-4,-1-5 0,-1 1-29,1 0 1,-1-1-14,1-3 0,-2 2 4,-1-2 0,-4-1-1,3 1 0,-2-5 37,-1 1 1,-1 2-203,0-2 182,1 0 1,-5-3-50,1-1 6,0 1 0,2-1 20,-3 0 1,4-4 1,-10-1-47,3-2 1,1-2-4,-1 6 1,1-5-137,-2 0 143,-1-1-322,3-2-88,-5 0-554,-5 0 629,3 0 0,-8-2-869,3-1 1258,-3 1 0,-2-8 0,1 4 0</inkml:trace>
  <inkml:trace contextRef="#ctx0" brushRef="#br0" timeOffset="1">1907 2981 8164,'-6'-5'0,"-3"2"0,5-4-50,0 4 65,4-7 1,-1 9 87,-3-3 106,3-2 570,-4 4-110,5-3-341,0 5 1,-1 7-129,-3 4 1,-2 2-14,-6 6 1,1 3-22,-1 5 1,-4 6-14,-3 1 1,-3 2-81,-1 6 1,-3 0 83,-1 3 1,0-4-128,5-3 0,-1 0 77,0-4 1,1 2-51,3-9 1,3-1 5,4-3 1,1 0-94,0 0 1,-1-6 60,1-1 1,3-2-34,0 1 0,5-2-64,-5 2 1,6-6 72,-2-2 1,1 0-194,-1 0 0,3 0 71,-3-4-863,3-1 560,1 3 0,1-5-66,3 0 0,-1 0-101,4 0 1,1 0 584,3 0 0,6-5 0,1-2 0</inkml:trace>
  <inkml:trace contextRef="#ctx0" brushRef="#br0" timeOffset="2">2501 3244 8083,'-5'-7'-256,"4"1"-384,-3 2 935,-2 3 108,4-4-153,-3 5 555,5 0 1,5 0-717,3 0 0,2 3 1,2 1 1,3 1 4,0-1 1,4-3-27,-4 3 0,6-2-1,-2-2 1,2 0 25,2 0 0,-4 0-92,0 0 1,0-2 93,4-2 1,0 3-164,0-3 1,-4-1 69,0 1 0,-5-1-214,1 2 1,1 1-131,0-1 0,-5 1-148,-3 2 1,-4-4-252,3 1 21,-4-1 719,2 9 0,-15 1 0,-3 6 0</inkml:trace>
  <inkml:trace contextRef="#ctx0" brushRef="#br0" timeOffset="3">2524 3495 8083,'-1'7'-850,"-3"1"983,3-5 501,-4 2 1,10-4-89,2 3 1,0-3-146,0 3 1,6-3-25,6-1 0,-1 0-127,1 0 0,4 0 305,3 0-292,1 0 1,-4-4-29,0 0 0,-1-1 29,1 2 1,-4 1-306,0-2 69,-5-2 1,7 5-187,-6-3 1,0 2-453,-4-2 0,1 2-1456,-1-1 998,1 1 1068,-1 2 0,1-5 0,-1-1 0</inkml:trace>
  <inkml:trace contextRef="#ctx0" brushRef="#br0" timeOffset="4">3655 3027 8135,'-5'-7'-465,"3"-3"1,-4 4 332,2-6 1050,3 6-519,-4-4 1,5 7 482,0-4-576,0 4 0,0-3 51,0 2-103,0 3-74,0-4 1,1 5-216,3 0 56,-3 5 1,13 2 62,-2 9 0,3-3 114,0 6 1,-1 4-166,5 4 0,-1 3 64,1-3 0,4 6 15,-1 1 1,1 1-24,4 3 1,1-3-173,-1-1 0,-1-3 12,-3-1 0,-4-4-103,0 0 0,-4 1 28,4-4 0,-5 1 100,2-9 0,-4 2-47,0-2 1,-1-6 47,1 2 0,-5-3 36,1-1 0,-4 2-51,3-5-77,-4 0 0,3-4-153,-2 0-379,-3 0-388,4 0 400,-5 0 75,-5-5 0,0-1-51,-3-6 633,-2 1 0,-1-6 0,-7-1 0</inkml:trace>
  <inkml:trace contextRef="#ctx0" brushRef="#br0" timeOffset="5">4112 2992 8135,'5'-17'37,"-4"-5"1,4 9 209,-5-2 1,0-1 157,0 0 1,0 1 230,5 4 132,-4 4-514,4 2-59,-5 5 0,-3 5-157,-1 3 0,-5 8 130,1 7 0,-7 6-121,-4 10 1,-1 0 25,1 3 1,-7 7-336,3 1 0,-3-1 333,-1 1 1,2-1-233,-6-3 1,6-2-8,-2-6 0,4-7 21,4-1 1,-1-4 70,5-4 1,1-4 79,6-3 0,-1-2-442,6-1 234,-6-1-245,7 0 408,-8 1 1,9-5-1027,-3 1 6,3-5-153,1 2 1214,0 0 0,5 1 0,1 6 0</inkml:trace>
  <inkml:trace contextRef="#ctx0" brushRef="#br0" timeOffset="6">4317 3438 8135,'-6'0'217,"1"-5"1,3 3 972,-1-1-593,1 1-775,-3 2 425,5 0 1,0 5 247,0 3-644,0 2 157,0 2 0,0 4 109,0 3 0,2-1-112,1 1 249,-1 0-227,3 4 1,-2-2-183,1-2 0,0 2 133,-4-6 0,0 4-232,0-4 278,0 0-22,5-3 1,-4-5-197,3 1 183,-2 0-313,-2-2 198,0 4 0,0-7-185,0 4 0,0-3-120,0 4-326,0-6 1,0 5 756,0-4 0,0-1 0,0 3 0</inkml:trace>
  <inkml:trace contextRef="#ctx0" brushRef="#br0" timeOffset="7">4831 3152 8001,'-5'-18'1809,"4"2"-1287,-4 10-601,5-5 131,0 10 0,0 6-4,0 10 1,0 6 165,0 2 1,0 4-159,0 4 1,3 6 77,1 1 1,0 4-145,-4-4 0,0-1-186,0-7 1,0-2-32,0-5 0,0-5 39,0-3 0,0-3 86,0 0 0,1-2-735,3-2 290,-3-3 159,4 0 1,-3-4-112,2 3 499,-3-3 0,4-1 0,-5 0 0</inkml:trace>
  <inkml:trace contextRef="#ctx0" brushRef="#br0" timeOffset="8">4694 3392 8041,'-6'0'94,"1"0"2026,5 0-1461,5-5 0,1 2-243,5-4 0,6 4-16,2-1 0,0-1-116,4 2 1,-3-5-260,7 4 1,-3-3-438,-1 3 0,-2-4 294,-2 4 102,3-5-1726,-9 8 1192,3-4 1,-5 5 40,1 0 509,-6 0 0,4 0 0,-3 0 0</inkml:trace>
  <inkml:trace contextRef="#ctx0" brushRef="#br0" timeOffset="9">5505 3449 9019,'11'-6'828,"-3"1"-600,0 5 24,-6-5 1203,3 3-632,-5-3-383,5 5-671,-4 0 229,5 0-812,-6 0-571,5 0 489,-4 0-479,4 0 535,-5 0 840,5 0 0,1 5 0,6 2 0</inkml:trace>
  <inkml:trace contextRef="#ctx0" brushRef="#br0" timeOffset="10">5825 3461 8021,'0'-7'1905,"1"-2"-1255,3 5-480,2 1 278,0-2-224,5 3 0,-9-3-119,6 5-573,-6 0-1409,8 0 958,-3 0 919,-1 0 0,4 5 0,-3 2 0</inkml:trace>
  <inkml:trace contextRef="#ctx0" brushRef="#br0" timeOffset="11">6281 3472 7952,'6'-6'3164,"-4"-3"-2830,6 5-3,-6 0-1395,3 4 516,-5 0 0,0 0 0</inkml:trace>
  <inkml:trace contextRef="#ctx0" brushRef="#br0" timeOffset="12">6864 3015 8057,'0'-11'445,"0"-1"-355,0 1 450,0 5 405,0 0-14,0 6-872,0 6 0,1 5 91,3 8 1,-3 3-69,3 0 1,-1 5 141,0 0 0,-1 3-327,2-3 1,-3 1-19,-1-2 0,0-2-16,0 3 0,4-7 30,-1-1 1,1-5 106,-4 2-239,0 1 1,0-4 38,0 2 1,0-6-775,0-1 325,5-6-860,-3 3 1509,3-5 0,-10 0 0,-2 0 0</inkml:trace>
  <inkml:trace contextRef="#ctx0" brushRef="#br0" timeOffset="13">6658 3278 8057,'-6'0'512,"1"-1"40,5-3-247,0 2 0,1-4-71,3 2 1,2 3-1,6-3 1,4 2 372,3-2-333,8 3 1,2-6-183,5 3 0,4 3-43,1-3 0,-1-1-188,-4 1 0,-1 1 160,-3 3 0,-2-4-362,-5 0 1,-1 0 134,-3 4-180,2 0 0,-7 0 386,5 0 0,0 0 0,4 0 0</inkml:trace>
  <inkml:trace contextRef="#ctx0" brushRef="#br0" timeOffset="14">7572 2912 8097,'-6'-11'943,"1"3"-153,5 1-413,0-1-58,0 2 0,0-1 472,0 4-75,0 1-451,0-3 1,5 10-208,2 3 0,3 7 118,2 4 1,3 3-114,0 1 0,4 5 75,-3 2 0,4 3-227,-1 1 0,-1 0 49,1 1 1,0-1-102,4 0 0,-4 1-84,0-1 1,-5-5 112,1-2 0,-2-3 108,-2-1 0,-3-2-61,-1-2 0,0-2-34,0-6 1,2 1-120,-5-1-28,5 0 66,-8 1 0,5-2 182,-2-2 196,-3-3 281,5-5-439,-6 0 1,-6-4-41,-1 0 0,-8-10 0,-3 1 0</inkml:trace>
  <inkml:trace contextRef="#ctx0" brushRef="#br0" timeOffset="15">7960 2912 8035,'0'-16'204,"0"3"0,0-3 384,0 4 1,0 5-25,0-1-456,0 5 237,-5-2 58,4 0 189,-4 4-284,5-4 1,-5 11-142,-3 6 1,-3 9-179,-4 10 0,-3 4-5,-5 7 188,0 0 1,-5 10-555,-2-2 0,2 0 332,1 4 1,-1-1-222,2-7 0,4-1 156,7-10 1,2-1-314,2-11 1,1 1-360,2-9-47,-2 5 292,9-7-536,-5 3 295,6-4 441,0-6 342,0 4 0,11-8 0,1 3 0</inkml:trace>
  <inkml:trace contextRef="#ctx0" brushRef="#br0" timeOffset="16">8029 3403 8013,'6'0'1561,"-1"0"1,-3 2-2083,1 1 0,-1 4 433,1 4 0,-1 1 192,-2-1 1,4 4-55,-1 1 11,1 4 1,-4-7-125,0 2 24,0 3 1,1-10-3,3 4 3,-3-3 173,5-3-93,-6 4-80,0-9 57,5 5-102,-4-6 92,4 0 1,0 0 59,3 0 1,2 0 9,1 0 1,1-6 229,-1-1-274,0-3 1,5-2 16,-1 1 0,1-1-1,0 1 1,-4 0 136,4-1 1,-8 6 32,0 2-126,0-2 0,-1 4 329,1-1-416,-6 1 1,7 4 95,-5 1 0,4 4-173,-4 4 28,4 1 1,-6 3 45,2 0 1,1 2 83,-2-2-21,6-3-531,-7 5 322,3-6 0,-2 5-58,1-1-1086,0 0 832,-4-3 0,1-1 453,3 0 0,-3 1 0,4-1 0</inkml:trace>
  <inkml:trace contextRef="#ctx0" brushRef="#br0" timeOffset="17">10039 3141 7999,'-11'-12'420,"4"6"719,2 1-1142,5 5-9,0 0 135,0 5 0,0 3-40,0 7 0,1 3-185,3 4 1,1 3 81,3 1 1,1-2-115,-5 3 0,3-7 20,-3-1 1,1-5-103,-1 1 133,-3 3 1,4-9 129,-5 3-105,5-4 16,-3-1 200,3 3-188,-5-9 432,0 4 250,0-5-256,5 0-198,-4 0 0,9-9-126,-2-2 0,3-4 8,4 0 0,-1-6-125,5-2 1,-3-2 97,3 6 1,-5-1-18,1 1 0,-2 2 22,-2 6 1,-3 3-62,-1 0 0,-3 6 41,4-2 1,-5 3-57,5 1 0,-4 0 13,3 0 0,-3 0-15,4 0 1,-4 5-87,3 3 0,0 3 71,0 4 1,2-1-133,-5 5 1,4 1 77,-5 7 0,1-3-124,-4 3 1,4-7-1,0-1 242,0-5-82,-4 8 0,0-10-93,0 4 1,0-7-142,0-2-606,0 1 391,0 3 226,5 1-690,-4-6 966,4-1 0,-5 0 0,0 1 0</inkml:trace>
  <inkml:trace contextRef="#ctx0" brushRef="#br0" timeOffset="18">10701 3164 7964,'0'-7'-648,"0"-3"1962,0 9-820,0-9 0,5 8 236,3-1-950,-3 1 217,5 2 445,-3 0-305,4 0 1,4 0 18,0 0 1,6 0 45,-2 0 1,-1 0-223,1 0 0,0 0 120,4 0 1,-1 0-189,1 0 0,-4 0 76,0 0 0,-4 0-450,5 0 0,-7 0 82,3 0 1,-7-3-392,-2-1 0,-3 0 146,4 4 625,-6 0 0,3 0 0,-5 0 0</inkml:trace>
  <inkml:trace contextRef="#ctx0" brushRef="#br0" timeOffset="19">10770 3289 7987,'-5'7'0,"4"-2"0,-5-4 0,6 3 224,0-3 15,0 4-34,0-5 496,6 0-361,0 5 1,5-4 484,1 3-538,-1-3 1,2 3-153,2 0 1,3 0 60,5-4 1,0 0-154,-1 0 1,1-1 116,0-3 0,0 3-822,0-3 0,-4 2-8,0 2 0,-1-3-1091,1-1 1761,2 0 0,2-1 0,6-1 0</inkml:trace>
  <inkml:trace contextRef="#ctx0" brushRef="#br0" timeOffset="20">11889 2832 7987,'0'-11'535,"0"3"-227,0 1-120,0 4 109,0-2 0,-1 5 767,-3 0-875,3 0 1,-9 0 57,2 0 0,-7 5-232,-4 3 0,-3 7 69,-1 4 0,-3 4 44,-1 4 0,-3 0-10,3 4 0,2 2-30,6-3 1,-2 2-198,6-1 0,0 2 35,3-3 0,2 3-238,3 1 0,0-3 159,3-1 0,3-4-136,-3 0 1,8-2 70,4-1 0,1-4 273,-2 0 0,7-5-140,-2 1 1,3-7-27,0-4 1,3 1 78,5-1 0,0 0 40,-1-4 1,1-2 166,0-2 1,0-2-41,0-5 0,-4-2-112,0-2 0,-5 1-18,1-5 0,-4 1 192,-3-1 1,-3-1-4,-5 4 1,-1-3-25,-3 4 1,-7 0-292,-8 4 0,-8 0 56,-4 4 1,-2 2-336,-1 5 1,1 0 149,3 0 0,1 5-194,2 2 1,7 1 154,-3 3 0,8-2 289,-1 7 0,4 1 0,0 1 0</inkml:trace>
  <inkml:trace contextRef="#ctx0" brushRef="#br0" timeOffset="21">12220 2844 8062,'0'-12'271,"0"1"40,0 5 649,0-5-681,0 5-468,0 0 756,0 1 600,0 5-1300,0 10 0,0-1 126,0 10 0,0 0-95,0 4 184,0 5 0,-5-1 21,-2 4-187,2 2 2,-6-9 1,6 4-46,-2-5-275,-3 0 221,8-1 0,-3 0 172,5-3-12,0-2 1,0-2 36,0 0-7,0 0 22,5-3 0,2-2-59,4-3 0,0 2 50,1-5 1,-1 0-1,1-4 1,3 0-247,0 0 0,0 0-202,-3 0 1,-1 0-263,1 0 1,-2-1 687,-3-3 0,4 3 0,-5-4 0</inkml:trace>
  <inkml:trace contextRef="#ctx0" brushRef="#br0" timeOffset="22">12312 3118 8030,'0'-6'893,"5"0"211,-4 6-786,4 0 0,-5 2-98,0 2 0,0 6 413,0 5-318,0 5 1,0-1-80,0 8 0,0-2-38,0 6 0,0-6-317,0 2 90,0 2 0,0-6 55,0 0 1,0-1-137,0-2 1,0-4 149,0-1 0,0-2-122,0-2 0,0-3-187,0 0 139,0-1 39,0 0 1,0-1-326,0-2 197,0-3 1,0 4-420,0-5 0,0-5 1,0-1-1</inkml:trace>
  <inkml:trace contextRef="#ctx0" brushRef="#br0" timeOffset="23">14859 2798 8124,'0'-6'0,"0"-1"0,0 4 0,0 1 0,0-4 385,0 2 548,0 3-413,0-4 333,0 5-939,0 5 0,5 3 168,2 7 1,3 0 47,2 8 0,0-2-46,4 10 1,-4-3-237,4 6 1,0-2 167,-1 6 47,6-3 0,-9-4 69,4-1 1,0-4-69,-1 0 1,1 1-137,-5-4 1,4 2 155,0-6 0,1 2 40,-5-2 0,0-3-40,1-5 1,-4 1 94,-1-1-112,1 1-7,3-1-441,1 1 266,-6-6 1,-1 0-1013,-5-2 457,5-3-978,-4 4 642,4-5 1006,-5 0 0,-5-5 0,-1-1 0</inkml:trace>
  <inkml:trace contextRef="#ctx0" brushRef="#br0" timeOffset="24">15315 2810 7969,'0'-12'1029,"-5"1"-125,4-1-767,-4 6 1,5 0 241,0 2 11,0 3 0,-1-5-153,-3 6 0,-2 6-322,-6 1 0,-1 12 141,-2 4 1,-6 9-103,-6 2 1,-5 4-6,2 4 0,1 2-153,-2-2 1,6 1 127,-2-1 0,3-2 123,1-6 0,5-5-145,3-2 0,2-3 60,2-1 0,1-6 36,2-1 0,-1-4 38,6 0-370,-6-1-221,7 1-211,-8-1 296,9-5 0,-4 1-151,5-4-77,0-1 1,5 3 697,3-5 0,7 0 0,3 0 0</inkml:trace>
  <inkml:trace contextRef="#ctx0" brushRef="#br0" timeOffset="25">15475 3323 7990,'-6'0'2193,"1"0"-2167,5 0 1,0 6 213,0 1 0,0 3 29,0 2-100,0 4 1,0-2 168,0 5-342,0-5 81,0 3 1,4-2 38,-1 0 0,3 0-378,-3-3 208,-1-1 53,3 1 1,-4-2-107,3-3 6,-3-2 74,4 1-581,-5-5 218,0 4 104,5-5-176,-4 0 24,5 0-405,-6 0 843,5-5 0,1-7 0,5-5 0</inkml:trace>
  <inkml:trace contextRef="#ctx0" brushRef="#br0" timeOffset="26">15521 3061 7947,'0'-7'854,"0"-3"0,0 8 284,0-6-1265,0 6 67,0-9 54,0 10-413,0-4 1,1 5 418,3 0 0,2 5 0,6 2 0</inkml:trace>
  <inkml:trace contextRef="#ctx0" brushRef="#br0" timeOffset="27">16035 3049 7841,'-8'-1'167,"1"-3"1035,4 3-544,-2-4-1149,5 5 915,0 0-333,5 0 1,3 0-16,7 0 1,4-1 148,8-3 1,2 3-84,5-3 1,0 1-81,1-1 0,-5 3 83,1-3 1,-7-1-489,-2 1 1,0 1-35,-7 3 1,1-2-792,-5-1 153,0 1 1015,-4-3 0,-2 5 0,-5 0 0</inkml:trace>
  <inkml:trace contextRef="#ctx0" brushRef="#br0" timeOffset="28">16001 3255 8081,'15'0'501,"0"0"-61,5 0-118,-2 0 1,5-1 499,0-3-529,5 3 0,-4-6-85,3 3 0,-3 2 40,-2-6 1,1 6-442,0-2 0,0-1 203,0 1-257,0 0 0,-4 0-427,0 1 1,-5-1-453,1 4 637,-2 0 489,-2 0 0,6 0 0,0 0 0</inkml:trace>
  <inkml:trace contextRef="#ctx0" brushRef="#br0" timeOffset="29">16949 2798 8061,'0'-23'0,"0"6"0,0-1 0,0 3 0,1 2 237,3-2 1,-3 6 373,3 1 0,-2 6 422,2-2 246,-3-3-887,4 6 0,-3-3 6,1 8-774,-1 8-1,8 5 305,-4 6 1,6 5-48,-1 3 1,-3 3 93,-1 4 0,-3 1-92,4 3 0,-6 3 74,2-4 0,-3-1-185,-1-2 1,0 0 49,0-4 1,0 2 172,0-10 0,0 0-8,0-7 0,0-2-27,0-1 1,0-7 128,0 2-142,0-2 249,0-3-208,0-1 321,0-5-49,0-5 0,0 3-196,0-6 1,4 0-130,0-3 0,0 3-5,-4 1 1,1 4 74,3-1-573,-3-2 72,4 5-1073,-5-4 1372,0 5 0,5 0 0,2 0 1</inkml:trace>
  <inkml:trace contextRef="#ctx0" brushRef="#br0" timeOffset="30">17268 3106 8044,'0'-11'0,"0"3"101,0 1 50,0-1 1,2-3-152,1-1 0,-1 6 0,4 1 505,-2 5-89,-3 0-123,4 0 0,-1 1 217,0 3 1,3 2-462,-3 6 1,4 3 38,-4 0 1,3 4-159,-3-3 0,1 3 113,-1-4 1,-3 4-99,3-4 0,1 0 50,-1-3 0,0-5-155,-4 1 0,0-4 138,0 3 19,0-4 0,1 2 171,3-5-156,-3 0 324,4 0-256,-5 0 1,5-1 38,3-3 0,-1-2-53,5-6 0,-3-3-114,6 0 0,-1-4 42,1 3 0,-2-3-11,2 4 0,-2 0-48,-2 3 0,-3 5 102,-1-1-146,1 6 0,0-3 96,-1 5 1,-3 3-245,4 1 0,-5 9 70,5-2 0,-4 8-5,4 0 1,-5 3-17,5 1 1,-6 0-206,2 0 1,-1-1-358,1 1 0,-3 0-14,3 0 784,-3 0 0,4-5 0,1-2 0</inkml:trace>
  <inkml:trace contextRef="#ctx0" brushRef="#br0" timeOffset="31">17999 3175 8025,'-5'-6'779,"4"-4"-401,-4 3 1,5-4 102,0-1-412,0 1-6,0-1 1,0 1 197,0 0 1,-1-1 13,-3 1 1,1 3-197,-4 1-18,4 4 1,-7-2-64,2 5 0,-3 0 194,-4 0 1,1 0-445,-5 0 0,3 9 83,-3 2 0,5 4-122,-1 1 1,3-1 143,0 8 0,2-3-257,2 7 0,3-3 65,5-1 0,0 0-32,0-1 1,0-3 202,0 0 0,5-6 116,3-1 0,3-2 44,5-6 0,-2-1-97,5-3 0,-4 0 170,4 0 0,-4 0-40,4 0 0,-1-5-366,1-2 1,-3-4 340,-4 0 0,4 0 0,2-1 0</inkml:trace>
  <inkml:trace contextRef="#ctx0" brushRef="#br0" timeOffset="32">18045 2684 8025,'-6'-18'0,"1"-3"0,1 8 269,0-2 0,0-2-105,4 2 0,0 4 48,0 3 512,0 0 769,5 2-807,-4 1-648,5 5 0,-6 6-187,0 6 1,0 4 163,0 7 1,0 9 32,0 2 0,0 12 52,0-1 1,0 5-280,0-1 0,-2-6-1,-2 3 1,3-4-138,-3 0 1,3-3 14,1-5 1,0-4 37,0-4 0,4-3-68,0-4 1,0 1 140,-4-4 0,0-1-816,0-4 211,0 1 796,5-1 0,-4 6 0,4 0 0</inkml:trace>
  <inkml:trace contextRef="#ctx0" brushRef="#br0" timeOffset="33">18239 3084 7962,'6'-5'0,"0"2"557,-6-5 891,0 6-780,0-3-862,0 0 184,0 3 0,0-1 128,0 6 0,0 4-24,0 4 1,1 2-77,3 2-34,-3 3 1,4 9-93,-5-1 1,0 1 98,0-4 1,0-2-52,0-2 10,5 3 1,-4-13 124,3 2-1158,-3-2 363,-1-3 65,0-1 7,0-5 648,5 0 0,-3 0 0,3 0 0</inkml:trace>
  <inkml:trace contextRef="#ctx0" brushRef="#br0" timeOffset="34">18251 2810 7962,'0'-12'902,"0"1"-227,0 4-452,0-3-882,0 9 383,0-4 221,5 5 55,1 5 0,0 6 0,-1 7 0</inkml:trace>
  <inkml:trace contextRef="#ctx0" brushRef="#br0" timeOffset="35">18707 3118 8077,'-1'-8'1044,"-3"1"-898,3-1 0,-4-3-132,5-1 1,-4 5 184,0-1 1,-1 0 163,1-3 1,2 3-7,-6 1 160,6 4-344,-8-7 0,7 9-18,-5-3-66,6-2 1,-8 4 145,2-1 1,-3 3-22,-4 3 0,1 5-708,-5 7 0,3 3 323,-3 5 0,5 0-151,-1-1 0,2 1 141,2 0 1,3 0-42,1 0 0,4-4-10,-1 0 0,3-1-82,1 1 1,5 1 240,3-5 1,6 0-49,1-3 1,5-1 174,-1 1 0,4-5-98,4 1 0,-3-5-249,3 0 1,-3-1 133,-1-2 1,-1 0-322,1 0 208,5-5 272,-4 3 0,9-8 0,-4 4 0</inkml:trace>
  <inkml:trace contextRef="#ctx0" brushRef="#br0" timeOffset="36">19096 3141 7996,'3'-12'286,"1"1"1,0-4 6,-4-1 1,0 1 167,0 4-235,0-1 0,0 1 100,0 0 1,-1 3-49,-3 0 1,-2 6 104,-6-2 1,1 3-347,-1 1 0,0 0 65,-3 0 0,-2 1-167,-2 3 0,-1 6 66,4 5 0,0 2-304,1-2 0,2-1 178,-2 5 1,6 1 45,1 7 1,2-3-98,-2 3 1,3-7-165,5-1 1,2-5 13,1 1 1,4-2 166,4-2 1,1-3 148,-1-1 1,5-4-106,3 1 1,-1-4 189,1-4 0,0 1-16,4-4 1,-5-1 74,-3-3 0,2-1-82,-2 1 1,0-4 88,-3-1 1,-2-3 17,-3 4 1,2 0-49,-5 4 0,1-1 164,-1 1-95,-3 4-411,4 2 182,-5 5 1,0 7-56,0 4 0,-4 2 76,1 6 1,-5 0 7,4 4 1,0 0-15,4-1 1,0 0 7,0-3 0,0 1-13,0-4 1,2 3-56,1-4 1,4-4-838,4-3 1,2-6 96,2 2 834,-2-3 0,8-1 0,-3 0 0</inkml:trace>
  <inkml:trace contextRef="#ctx0" brushRef="#br0" timeOffset="37">19393 2661 7980,'-4'-22'16,"0"3"922,0 3-178,4 5-228,0 4-516,0 2 1,4 15 305,0 5 0,3 12-46,-3 7 1,1 2-130,-1 6 1,-3 2 100,3 2 1,-3 7-602,-1-3 0,4-1 85,0 1 0,0-3-328,-4-2 1,0-8 124,0-3 0,0-4 211,0-4 1,1 0-433,3-11 1,-3 0 26,3-4 665,-3-4 0,4 3 0,2-4 0</inkml:trace>
  <inkml:trace contextRef="#ctx0" brushRef="#br0" timeOffset="38">19290 3084 8074,'0'-7'81,"0"-3"1,10 9 58,5-3 0,6 3-345,1 1 0,5 0 61,0 0 1,4 4-33,0-1 0,2 2 85,1-1 1,-5-2-66,-2 1 0,-3 0 12,-1 1 0,-2-3-410,-2 3 450,-2-3 0,-6-1 104,1 0 0,-2-1 0,-2-3-129,2 3 129,-9-4 226,4 0 10,-5-2 1,0 0-81,0-1 560,0 5-192,0-2 551,0 5 0,-4 2-1061,0 1 0,-3 4 171,3 4 3,0 6-349,-1-5 127,4 10 1,-4-6 127,5 4-510,0 1 313,0-3 1,0 1-159,0 0 155,5-5 0,-3 2-59,6-4 139,0-1 0,4-3-53,4-1 1,-4-4-59,4 1 0,0-3-34,-1-1 0,4 0-83,-4 0 0,5-1-38,-5-3 1,0-2 155,-4-6 0,0 0 373,-4-4 1,0 2 304,-4-5 1,-3 0-543,0-4 0,-5 1 0,-6-1 0,-6 0 0,-2 0 0,-2 4 1269,-2 0-1015,0 5-140,-5 3 0,5 2-111,0 5-583,1 0 362,4 4 1,0 1-807,3 3 663,2 3 0,6 5-113,-1 3-249,5-2 723,-2 9 0,0-5 0,-1 6 0</inkml:trace>
  <inkml:trace contextRef="#ctx0" brushRef="#br0" timeOffset="39">20135 3084 7978,'0'-8'515,"0"0"626,0 6-502,0-3-34,0 0-381,0 3 1,0-1-1,0 6 1,0 4 27,0 4 1,0 2-29,0 2 1,4-1-1,0 5 1,-1-1 27,-3 1 1,4 1-29,0-5 1,0 1-3243,-4-5 2392,5 1 626,-4-1 0,4-5-366,-5-1-46,0-5 380,0-5 1193,0-6-718,0-2 1,0-8 144,0 2-329,0-3 1,0-1 0,0 0 1,4 0 19,0 1 0,5-2-341,-2-3 65,4 3 0,-4 1 68,1 8 0,-1-1-154,5 5 1,-1-2 34,1 10-1014,4-6 707,2 7 1,1-1-1736,0 6 1048,0 4 1041,4 4 0,5 11 0,1 2 0</inkml:trace>
  <inkml:trace contextRef="#ctx0" brushRef="#br0" timeOffset="40">20900 2535 8046,'0'-11'0,"0"0"98,0-1 0,0 1 296,0-1-188,0 6 272,0-4 11,0 9 142,0-5-196,0 6 0,0 6-536,0 1 62,0 13 1,-5 5 157,-3 9 1,0 5 148,0 3-125,-7 2 1,7 2 58,-7 0 1,2-4-137,2 0 1,-1-2-121,1 2 0,3 1 65,1-5 0,0 2-105,0-2 1,2 1 17,5 3-564,0-8 728,0-1 1,0-5-15,0 3 0,4-4-90,-1-4-317,6 0 190,-2 0 0,3-5 20,-3-3-4,3-2 101,-8-2-278,8 1 778,-4-1-947,1 0-422,3-4 545,-9 3-1013,4-9 289,-5 4 1074,5-5 0,1 0 0,6 0 0</inkml:trace>
  <inkml:trace contextRef="#ctx0" brushRef="#br0" timeOffset="41">21129 2672 7971,'1'-17'598,"3"1"1,-3 4 51,3 0-270,2 1 0,-3 1-8,4 2 1,-4 3 227,2 5 238,-5 0-1070,5 0 1,-3 5 225,6 3 0,-4 7-110,4 4 1,-5 3 105,5 0 0,-6 1-103,2 0 0,-1 0-148,1 0 1,-3 0-184,3 0 1,-3-4-38,-1 0 1,0-5-209,0 1 1,0-3-590,0 0 1278,0-1 0,-5 6 0,-1 1 0</inkml:trace>
  <inkml:trace contextRef="#ctx0" brushRef="#br0" timeOffset="42">21528 2672 8100,'0'-6'854,"0"0"-189,0 2 726,0 3-790,0-4-643,0 5 143,0 5 1,-5 6-187,-2 8 0,-1 8 103,-3 3 0,2 8 1,-13 3-176,3 5 0,-2-2-43,-2-2 1,4 1-339,0-5 0,5-4 222,-2-3 0,4-6-191,0 2 1,5-7-63,-1-1 230,0-5-349,2 3 242,-4-1 511,9-3 0,-9 3 1,3-4-1</inkml:trace>
  <inkml:trace contextRef="#ctx0" brushRef="#br0" timeOffset="43">21471 3061 8025,'5'-7'193,"-3"-3"0,6 8 354,-4-6 0,5 6-249,-1-2 0,-2-1 168,2 1-108,-1 0 1,5 3 63,-1-3-188,1 3-51,-1-4-185,0 5 1,-3 3-41,0 1 1,-6 5-324,2-1 286,-3 2 1,-1 3-89,0 2 0,-5-1 59,-2 5 1,-4 0 48,0 4 0,-4 0 22,0-1 1,-4 1 33,3 0 1,1-4-19,4 0 1,0-5-125,4 1 0,-2-2 81,5-2 0,0 1 36,4-1 0,0-3 207,0 0-170,0-6 1,2 7 154,1-5 1,4 1-107,4-1 0,2-3 363,2 3 0,2-3-157,2-1 1,1 0-24,-5 0 0,4 0-310,-4 0 1,1 0-671,-5 0-274,1 0 0,-5 0 168,1 0 493,-6 0 352,8 0 0,-8-10 0,3-3 0</inkml:trace>
  <inkml:trace contextRef="#ctx0" brushRef="#br0" timeOffset="44">21722 2341 8132,'0'-11'398,"0"5"0,6 0 603,1 6 0,0 0-941,0 0 0,2 6 43,6 1 121,-2 3 1,10 7 149,0 2 1,5 7-115,6 5 0,0 2-1,0 1 1,-1 6-354,-2 1 1,-3 5 49,-5 4 1,-2 0-270,-2 4 293,3 7 1,-10-8 121,4 8 0,-5-8 21,-3-3 1,-3-4 166,-5 0-227,0-5 0,-9 2 91,-3-5 1,-2 0 177,3-4 1,-4-3-385,0-1 69,-6-4 80,4 7 1,-6-11 116,0 1-111,0 5-171,0-14 0,2 12-173,2-11 1,2 0 411,6-4 0,0-3-176,4 0 1,2-5-142,5 5 42,0-5 104,0 2 0,10-5 0,3 0 0</inkml:trace>
  <inkml:trace contextRef="#ctx0" brushRef="#br0" timeOffset="45">1553 4831 8189,'0'-11'0,"0"3"34,0 0 154,0 6 121,0-3 60,0 0-23,0 3 189,0-3 1,4 15-299,0 6 0,1 0-214,-1 3 1,-3 0 120,3 4 1,1 4-85,-1-1 1,1 5 49,-1-4 1,-3 3 22,3-3 0,1 3-90,-1-3 0,-1-1-183,-3-3 1,4 4-72,0 0 1,0-1 101,-4-3 1,4-4 47,-1 0 1,1-5 71,-4 1 0,0 2-114,0-2 82,0 0 0,0-3 134,0-1 155,0 0-127,0 1 156,0-1-199,0-4 57,0-2 220,0-5-314,0 5 29,0-4 1,1 4 25,3-5 86,3 0 0,4 0-101,0 0 16,6 0 0,-3 0 25,5 0 0,0 0-208,4 0 36,0 0 0,-1 0 40,1 0 1,0-1-185,0-3 0,0 3 83,0-3 1,0 3 88,-1 1 1,-3-4-299,0 0 245,-5 0 1,3 4-174,-6 0 0,-3 0-289,0 0-272,-6 0 485,3 0-673,0 0 191,-3 0 240,3 0 1,-7 0 545,-1 0 0,-4-5 0,-4-1 0</inkml:trace>
  <inkml:trace contextRef="#ctx0" brushRef="#br0" timeOffset="46">1542 5208 9150,'1'-6'196,"3"2"1,2 1 108,6-1 1,4 3 171,3-3 1,7 2-106,0-2-274,1 3 88,1-9 0,0 8-209,2-2 42,-2-2 0,-1 4 100,-1-6 1,1 5-133,-4 0 1,-4 0-150,0-1 1,-5 3 33,1-3-188,-2 3 54,-2-4-728,-4 4 57,3-4 315,-9 5 0,3-2 618,-8-2 0,-2 3 0,-6-4 0</inkml:trace>
  <inkml:trace contextRef="#ctx0" brushRef="#br0" timeOffset="47">1633 4888 8140,'0'-11'-112,"-4"3"-58,1 0 1,-1 5 481,4-5 1,0 4 1347,0-3-867,0 4-481,0-7 0,1 9-227,3-3 1,3-1 133,9 1 0,-2-5-251,5 1 1,0 2 90,4-1 0,-2 3-41,-2-4 0,3 4-188,-3-3 0,2 3-202,2-4 1,4 6 22,-1-2 1,1-1-293,-4 1 0,0-1-325,0 1 0,-4 3 966,0-3 0,0 3 0,4 1 0</inkml:trace>
  <inkml:trace contextRef="#ctx0" brushRef="#br0" timeOffset="48">2307 4694 7962,'-6'-5'223,"-3"2"-148,5-4-67,0 4 650,4-2 27,0 5 1,0 10-759,0 6 0,5 5 116,3 6 0,-2 2 50,2 5 1,-2 6-15,2 1 0,-2 4 98,-2 0 0,-3-3-116,3 0 0,-1-5-272,0 1 0,-1-2 78,1-2 1,-1-4 180,-2 1 42,0-6 1,0-1-2,0-5 1,0-5 84,0 2 12,0-4-21,0 0 321,0-1-77,0-5-123,0-1-114,0 1-15,0-5-132,0 4 376,0-5-587,0 5 131,0-4-90,5 4 0,-3-5 4,6 0 101,0 0 1,4 4 22,3 0 1,-2 0-11,2-4 19,3 0 0,-4 0 9,5 0 0,-4-4-108,4 0 1,-5 0-418,2 4 204,-4 0 1,0-3-918,-1-1 185,-5 0-109,0 4 1161,-6 0 0,0-5 0,0-2 0</inkml:trace>
  <inkml:trace contextRef="#ctx0" brushRef="#br0" timeOffset="49">2261 4705 7997,'0'-11'0,"-5"0"1250,4-1-778,-4-4 1,6 3-148,3-2 0,-1-2-292,4 2 1,-3 4 220,4 3 0,-5 4 119,5-3 1,0 3-288,3-4 115,6 6 1,0-3-280,6 5 0,0 0 122,0 0 1,-2 0-723,-2 0 0,3 0 325,-3 0 0,-1 0-818,1 0 1,-5 5 1170,1 2 0,-2 3 0,-2 2 0</inkml:trace>
  <inkml:trace contextRef="#ctx0" brushRef="#br0" timeOffset="50">2844 4797 8076,'-7'-2'1222,"4"-1"-779,1 1-373,2-3 369,0 5 337,0-5-214,0 4-586,0-4 37,0 5 0,5 6 32,3 6 0,3 2 140,5 8 1,-2-1-70,5 5 0,0 4 34,4 0 1,-1 3-244,1 1 0,0 1-30,0-1 0,-4-1-75,0-3 1,-1-2 141,1-5 1,-1 0-64,-3 0 0,-2-2 114,2-2 0,-6-2-29,-2-6-285,1 1 250,3-1 1,-3-1-553,-1-2-284,-4-3-361,2-5 996,-5 0 0,-5 0 1,-1 0-1</inkml:trace>
  <inkml:trace contextRef="#ctx0" brushRef="#br0" timeOffset="51">3244 4831 8045,'0'-11'0,"0"3"956,0 0-556,-6 6 0,5-5-53,-3 4 82,3 1 717,1-3-262,0 0-682,0 4 0,-1-3 29,-3 8 0,-2 4-495,-6 7 0,-4 9 255,-3 10-307,-3 0-23,-11 21 1,3-8 282,11-19 1,0 1-1,-16 23-2,5-6 0,6-9-82,5-3 1,1-4 59,-1 1 0,2-5 123,6-7 0,5-2-7,2-6 1,1-3-183,0 0-271,1-6-618,-3 8 204,5-8-86,0 3 28,0-5 889,5 0 0,2-5 0,4-2 0</inkml:trace>
  <inkml:trace contextRef="#ctx0" brushRef="#br0" timeOffset="52">2889 5368 8045,'23'-34'0</inkml:trace>
  <inkml:trace contextRef="#ctx0" brushRef="#br0" timeOffset="53">3403 4614 8045,'5'-11'-171,"-3"-1"0,4 2 406,-2 2 0,2-2 394,6 3 0,-1 2-302,1 1 0,-1-1-308,0 1 0,6-1 120,2 1-3,2 3 0,2-4-25,0 5 1,0-4-21,0 0 1,0 0-168,0 4 1,-6 0 78,-1 0 1,-4 2-55,0 1 136,-1-1 1,0 6-12,1-4 10,-6 5-53,4-2 1,-8 4 9,1 0 0,-1 1 3,-2-1 1,0 2 82,0 2 0,0 3-59,0 5 1,0 1 123,0 2 1,0 4-119,0 4 0,-4 3 56,0-3 1,0 7-72,4-7 1,0 6-66,0-1 1,0-1 47,0-4 1,0 4-16,0 0 1,0-4-12,0-3 0,0-6 32,0 2 0,5-3-106,3-1 1,-2-4 83,2 0 0,-2-5 40,2 1 0,1 1-34,-5 0 1,3-1 99,-3-4 0,1 1 38,-1-1 0,-3-3 213,3-1 0,-3-3 316,-1 4-497,-5-6 0,-1 3 243,-6-5 1,1 0-29,0 0 1,-6 0-192,-2 0-94,-3 0 1,-2 0 223,-2 0-770,2 0 347,-4 0 0,5-1-954,0-3 718,5 3 0,2-4-1462,4 5 606,1 0-212,-1 0-463,6 0 1834,1 0 0,5 5 0,0 1 0</inkml:trace>
  <inkml:trace contextRef="#ctx0" brushRef="#br0" timeOffset="54">4237 5048 8036,'-5'-6'437,"4"-4"-91,-4 3-56,5 1-225,0-4 210,5 8 1,2-4-39,9 2 0,-2 3-32,5-3 1,1 3 40,7 1 0,-2 0-223,5 0 1,-3 0 142,4 0 0,-6 0-237,2 0 0,0 0 30,0 0 0,0 0 45,-4 0 1,-1 0-254,1 0 1,-1-1 103,-3-3 0,-3 3-1033,-4-3 828,-1 2 0,-3 2 350,-1 0 0,-4 0 0,2 0 0</inkml:trace>
  <inkml:trace contextRef="#ctx0" brushRef="#br0" timeOffset="55">4294 5254 8024,'-5'6'207,"4"-1"189,-4-5 0,10 0-52,3 0 297,2 0-301,1 0 1,2 0 593,2 0-590,3 0 0,6 0-110,3 0 1,-3 0-133,2 0 1,2-4-59,-1 0 0,0-3 74,-5 3 0,1-4-646,0 5 1,-4-5-121,0 4 1,-4-1-423,4 1 0,-3 3 353,3-3 717,-5-2 0,7 5 0,-3-5 0</inkml:trace>
  <inkml:trace contextRef="#ctx0" brushRef="#br0" timeOffset="56">5174 4820 8069,'-7'-13'338,"3"-2"-134,-2 2 0,5-3-101,-3 4 0,4 1 130,4-1 1,-2 1-62,6-1 1,-4 1 60,3 0 1,1 0 126,3 4 0,1-3-117,-1 2 1,1 3-71,-1 1 0,4-1-246,1 1 1,0 0 90,-1 4 0,-2 0-153,2 0 0,-2 2 111,-2 2 1,0 2-43,-4 5 1,2 1-41,-5-1 0,3 6 66,-3 2 0,0-2-36,-4 2 0,-1-3 35,-3 3 1,-2-2 44,-6 3 0,1 0-7,-1-5 1,1 4 136,0-4 0,-1 1-79,1-5 0,-1 0 172,1 1 1,3-1-115,1 1 1,3-5 84,-4 1 0,6-4-83,-2 3 1,3-3 114,1 4-153,0-6 0,1 5-132,3-4 1,6-1 72,5 1 0,5-1 50,-1-2 0,4 1-149,4 3 1,-3-3 61,3 3 0,-3 1-57,-1-1 1,-4 3 75,0-3 1,-4 5-1,4-1 1,-5 2-111,1 1 0,-6 1 60,-1-1 1,-6 1-96,2-1 0,-3 4 108,-1 0 0,-9 6-36,-2-2 0,-8 2 29,0 2 0,-4 0-14,-4 0 1,-1-4 32,-2 0 0,-7-1 114,3 1 1,1 1-20,2-5 0,6-1 174,-2-6 1,8 1 186,4-5-309,2-1-1047,2-3 476,5 0-623,1 0 1,10-5 1071,2-2 0,9-4 0,1 0 0</inkml:trace>
  <inkml:trace contextRef="#ctx0" brushRef="#br0" timeOffset="57">5722 4877 7908,'0'-12'-52,"-5"1"1,4-1 382,-3 1 1,4 0-32,4-1 1,-2 2-628,6 2 0,-5-2 150,5 3 0,0-3 745,3-2 1,2 1-203,2-1 0,3 1-101,5-1 0,-1 2-236,1 3 1,-4-2 116,0 5 0,-1-4-63,1 5 1,1-1 111,-4 4 0,3 0-207,-4 0 0,0 5 45,-3 2 1,-1 9-120,0 3 0,-4 2 94,-3 2 1,-3 5 102,-1 2 1,-5 7-179,-3 1 1,-7 7 121,-4 0 1,-3 1-396,0 4 0,-5-9 245,0-2 0,1-4 49,3-1 0,1-4 45,3-4 0,-1-3 110,5-4 0,-1 1-10,5-4 1,0 3 107,-1-4 1,5 0-21,-1-4 1,5-3 184,0 0 20,1-1 1,2 1-124,0 0-124,0-6 0,2 4-10,1-2 1,4-2 129,4 1 1,2-1-86,2-2 1,3 0 111,5 0 0,3 0 75,1 0 1,3 0-129,-3 0 0,3-4-11,-3 0 1,0-1 9,-4 1 0,-4 3-173,0-3 1,-4-1 103,4 1 0,-5-3-111,1 3 0,-2-1-196,-2 1 1,-3 3-302,-1-3 0,-4 1-1719,1-1 1019,2 3 0,-5-5 1139,3 2 0,-2 3 0,-2-4 0</inkml:trace>
  <inkml:trace contextRef="#ctx0" brushRef="#br0" timeOffset="58">8189 4968 8154,'-7'-8'-1016,"4"1"1016,1 4 400,2-7-174,0 9 0,0-5 270,0 2 26,0 2 1,2-3-301,1 5 0,0 0-56,5 0 0,-1 7 104,5 4-120,4 6 0,-2 7-2,5 2 1,-4 0-97,4 4 1,-5-1-87,2 2 1,-4 2 109,0-3 0,-5-2-76,1-1 0,-2-3 46,2-1 0,1-5-32,-5-3 0,3-2 83,-3-2 1,4 0-3,-5 1 1,1-5 133,-4 1 55,0-5 432,0 2-177,0-5-274,0-5 0,-1-7-35,-3-7 1,-1-4-356,-3-3 0,-2-4 38,3-4 0,0-5 2,0-3 1,0-6-388,0-2 1,-2-1 223,5 2 0,-4 6-147,5-3 0,-2 3 98,1-3 0,2 6 139,-1 2 0,3 2-29,3 2 1,4 3 226,4 1 1,6 3-78,2-3 1,4 3-40,3-3 1,3 4 29,6 0 1,3 3-3,0 4 0,-3 2 112,0 6 1,0 0-117,7-1 0,4 4 117,-1 1 1,-1 3-74,5-4 0,-1 5-93,6-5 1,3 5 271,0 0 1,2 1-53,-24 3 1,-1-2 0,28-2-67,-28 1 1,1 0 0,28-2 0,-29 4 1,1 0-1,-2 0 1,1 0-80,4 0 1,0 0-1,-5 0 1,0 0 92,32 0 0,-6 0-151,-2 0 1,-3 0 114,-1 0 0,-5 0-2,2 0 0,-3 0-83,-2 0 1,-4 0 20,-3 0 1,-2 0-15,-2 0 1,-4 0 4,1 0 1,-6 0 38,2 0 1,-8 0 51,-4 0 0,-2 0 306,-2 0 1,-3 0-612,-1 0 261,-4 0-6,2 0 506,-5 0-2207,0-5 720,-5 4 981,-6-4 0,-17-1 0,-8 0 0</inkml:trace>
  <inkml:trace contextRef="#ctx0" brushRef="#br0" timeOffset="59">8691 4763 8131,'-6'-12'570,"-4"1"38,9 4-348,-5-3 0,6 8 237,0-6 16,0 5 1,0-2-761,0 5 254,6 5 1,0 6-95,5 4 0,2 6 93,2 2 0,-2 5 0,2 6 1,-2 1 52,-2-1 1,-3 0-187,-1 0 1,1-1-43,3-2 0,-3-3 110,0-5 0,-2-4 48,2 0 0,1-5 28,-6 1 0,2-6 130,-1-2 1,-2-3-146,1 4 1,0-6 584,1 2-193,-3-3 328,4-1 0,-5-1-204,0-3 0,0-2-51,0-5 0,0-6-148,0-2 1,1-6-255,3-2 0,2-10-294,6-1 1,-1-5 256,1-3 0,-1-2-549,1 2 1,3 0-699,0 7 1144,-5 1-603,0 9 418,-3 6 0,-1 7-888,-2 4 340,-3 1-229,-1 5 354,0 1 1,1 5-858,3 0 1736,-3 10 1,10 2-1,-5 11 1</inkml:trace>
  <inkml:trace contextRef="#ctx0" brushRef="#br0" timeOffset="60">9297 4979 8137,'-7'-5'0,"-2"3"0,6-6 801,-1 1-7,4 0-226,-5-3-390,-2 4 0,-4-4 113,-1 2 165,1 3-271,0 5 1,-2-4-175,-2 0 1,2 2 210,-2 6 0,-2-2-111,2 6-86,0 4 1,0 2-108,-1 5 0,1 0 82,4 4 0,-1 0-120,1 0 0,5 0 7,2 0 1,2-4-159,2 0 1,0-5 14,0 1 1,6-2 16,1-2 0,5-1 214,3-2 0,-2 1-52,2-5 1,1-1 121,-1-3 1,4 0-137,-3 0 0,0-5 341,-1-2 1,-2-2-62,2 1 0,-2-6 154,-2 3 0,0-3-27,-4 2 0,2 1-43,-5 0 0,1-5-169,-1 1 0,-3 0-10,3 3 0,-3 1-141,-1 0 0,0 3 178,0 0-249,0 6 20,0-3-764,0 5 561,0 5 1,4-3 143,0 6 92,0 0 1,1 3 10,2 0 0,0 0 3,0-4 0,-3 3-91,4-2 242,-1-3-206,0 5 94,3-9 222,-4 10-43,6-10-173,-1 4 0,-3-5 46,-1 0-1,-4 0 234,7 0-155,-4 0-74,1-5 1,1 2 18,-4-4-39,0 4-110,-4-2-106,5 5 0,-4 1-114,3 3 220,-3 3 1,3 5 74,0 3 0,4-2-60,-4 2 0,-1-2 21,-3-2-69,5 1 112,-3-1 80,8 1 294,-9-6 432,4-1-374,-5-5-34,0 0 62,0-5 0,0-1-128,0-6 1,0-4-254,0-3 1,0-2 189,0 2-22,5-2-285,-3 3 71,8-10 1,-4 0-206,5-2 114,1-3 0,-1 5-611,1-3 0,3 5 325,0 7 1,0 2-287,-3 6 1,-1 1 207,1 2 1,-3 4-1474,2 8 1902,-2 8 0,12 5 0,-3 6 0</inkml:trace>
  <inkml:trace contextRef="#ctx0" brushRef="#br0" timeOffset="61">9879 4671 8284,'0'-11'31,"0"-1"48,0 1 0,0 3 438,0 1 32,0-1-135,0-3 115,0 4 127,0 2-506,0 5 1,4 10-110,0 6 0,3 9 142,-3 5 1,4 5-111,-4 3 0,-1 2-42,-3 6 0,4 0-164,0-1 0,0 1-25,-4 0 1,-2-4-70,-1 0 0,1-11 90,-1 0 0,1-6-116,2-2 0,0-5 335,0-3 1,-3-2-176,-1-2 331,0 0-173,4 1 168,0-1-120,0-4 254,0-2-245,0-5 9,0 5-230,5-4 156,1 4 1,6-5-51,-1 0 0,1-1 29,-1-3 1,2 3-46,2-3 1,-2-1 28,2 1 1,-2-4-251,-2 5 0,0-6-535,1 1-369,-1 3-468,-4-5 1602,-2 4 0,-5-6 0,0 1 0</inkml:trace>
  <inkml:trace contextRef="#ctx0" brushRef="#br0" timeOffset="62">9822 4660 8123,'0'-12'0,"0"1"0,4 3 666,0 1-327,4-1 1,-1 2-150,4 2 1,1-1-177,-1 1 1,2-1 241,2 1-229,-2 3 43,3-4 1,-3 5-7,2 0-65,-2 0 0,3 0-576,-4 0 0,-1 0 83,1 0-730,-1 0 1224,0 5 0,6 1 0,1 6 0</inkml:trace>
  <inkml:trace contextRef="#ctx0" brushRef="#br0" timeOffset="63">10165 4705 8123,'0'7'295,"0"-2"1,0 0-234,0 3 1,5 2 100,2 1 1,3 1 276,2-1 1,3 5-134,0 3 0,2 3-76,-2 1 1,-1-2-117,5-2 0,-4 3-201,4-3 0,-5 1 132,1-1 1,-3 2-168,-5-6 1,4 0 47,-4-3 1,0-1 87,0 0-667,-4 1 440,7-1 1,-9-3-930,3 0 296,-3-6-234,-1 3 1079,0-5 0,-5 0 0,-1 0 0</inkml:trace>
  <inkml:trace contextRef="#ctx0" brushRef="#br0" timeOffset="64">10416 4774 8123,'0'-11'-302,"0"3"201,0 0 1083,0 1-53,0 0-99,0 2-676,0 5 1,-5 2-284,-3 1 1,-3 9-63,-5 7 1,-1 7 154,-6 5 1,-1 7-26,-3 4 1,3-3 77,-3-1 1,5 0-478,2-3 0,4-4 87,5-8 0,0-5-57,4-3 0,-2-2-286,5-2 357,0 1 0,4-5 359,0 1 0,5-6 0,2 3 0</inkml:trace>
  <inkml:trace contextRef="#ctx0" brushRef="#br0" timeOffset="65">10473 4625 7997,'0'-6'0,"0"0"532,0 2 1,1 3-73,3-3 1,1 1-691,3 0 0,2 1 202,-3-2 1,5-1 84,3 2 1,-1-3 75,5 3 1,0 0 2,4-4 1,-4 3-60,0-4 1,-1 4-129,1-3 0,1 4 9,-5-1 0,1 3 121,-5 1 91,0-5-23,1 4-244,-6-4 122,-1 10 1,-5 2 38,0 9 1,0 1 48,0 6 0,-4 5 10,1 3 1,-1 2-183,4 1 1,-4-1 110,0-3 1,0 7-101,4-3 1,0 7 99,0-3 0,4-1-63,0-7 1,0 3-4,-4-2 0,4 0-8,-1 0 0,3-2 20,-3-2-10,-1-8 13,8 7 1,-8-9 138,6 2 0,-2 1-78,2-5 1,-2-1 70,-2-6-82,-3 2 171,4-9 324,0 10 21,-3-10-52,3 4-191,-5-5 571,0 0-513,-5 0 1,-7-5-97,-7-3 0,-4 2-561,-3-2 0,-5 6 263,-7-2 1,5 3-649,-5 1 0,6 1 7,-2 3 1,6 1-314,9 2 1,3 2-539,4-5 0,6 5 1504,2-1 0,3-3 0,1 0 0</inkml:trace>
  <inkml:trace contextRef="#ctx0" brushRef="#br0" timeOffset="66">11512 4785 8035,'-6'-5'898,"1"4"-726,5-4 474,0 5 0,5 0-487,3 0 0,2 0 14,1 0 1,4 0 6,1 0 1,3 0-179,-4 0 1,4-4 52,-4 0 0,2 1-342,-2 3 1,-3 0 163,4 0 1,-4-2-591,0-2 277,-1 3 1,1-4-982,-1 5 1417,-5 0 0,5 0 0,-5 0 0</inkml:trace>
  <inkml:trace contextRef="#ctx0" brushRef="#br0" timeOffset="67">11489 4979 9527,'12'0'1097,"-1"0"-645,1 0 0,3 0-76,0 0 0,4 0-95,-4 0 0,4-1-259,-3-3 1,3 3 66,-4-3 1,0 2-539,-3-2 0,3 3-128,0-3 0,1 3-1349,0 1 1926,-4 0 0,5-5 0,-6-2 0</inkml:trace>
  <inkml:trace contextRef="#ctx0" brushRef="#br0" timeOffset="68">11809 4945 8073,'12'0'0</inkml:trace>
  <inkml:trace contextRef="#ctx0" brushRef="#br0" timeOffset="69">12494 4431 8066,'-6'0'2396,"1"-5"-2939,5 4 602,0-4 751,0 5-814,0 5 0,0 3 34,0 7 0,0-1 105,0 5 0,-5 4-6,-3 3 1,-2 5-143,-1-5 1,-1 6 122,1-1 1,-4 2-187,-1 1 1,1-5-3,4-2 0,3-5-129,1-2 0,3 0 100,-4-5 1,6-4 110,-2-3-86,3 0 56,1 3 1,1-1 9,3-2-7,-3-3 0,9-1 131,-2 0 1,2-1-25,1-3 0,2 4 156,2 0 1,-1 0-298,5-4 1,-5 0 103,1 0 1,-2 0-328,-2 0 0,1 0 107,-1 0 1,1 0-107,-1 0 0,-3-4 49,-1 0 1,0-1 229,0 1 0,3 3 0,-3-4 0</inkml:trace>
  <inkml:trace contextRef="#ctx0" brushRef="#br0" timeOffset="70">12586 4911 8066,'11'-11'0</inkml:trace>
  <inkml:trace contextRef="#ctx0" brushRef="#br0" timeOffset="71">12609 4751 8066,'-7'0'1564,"2"-5"-1016,0 4-444,4-4 70,-4 5 1,5 1 175,0 3 33,0 2-104,0 11 0,0-3 258,0 5-269,0 0 1,0 7-63,0 1 0,0 1-83,0-2 0,0-1-139,0 1 1,4-2 90,-1-1 1,1 0-34,-4 0 0,0-2 35,0-2 172,0 3 1,1-9-119,3 2 1,-2-6-107,1-2 149,-1 1-486,-2-2 195,0 5-1348,5-10 756,-4 4 709,4-5 0,0-5 0,1-2 0</inkml:trace>
  <inkml:trace contextRef="#ctx0" brushRef="#br0" timeOffset="72">1759 6693 8278,'0'-12'-143,"0"1"0,0-1 1,0 1-1</inkml:trace>
  <inkml:trace contextRef="#ctx0" brushRef="#br0" timeOffset="73">1725 7366 7854,'19'18'4,"1"-1"0,-14-1 0,6 2 0</inkml:trace>
  <inkml:trace contextRef="#ctx0" brushRef="#br0" timeOffset="74">1782 7446 7879,'0'8'1103,"0"0"145,0-1 1,1 3-544,3-2-569,-3 2-342,4-9-19,-5 5-2011,0-6 1759,-5-6-988,4 0 1465,-4-5 0,0-1 0,-2 1 0</inkml:trace>
  <inkml:trace contextRef="#ctx0" brushRef="#br0" timeOffset="75">1690 6738 8178,'0'-11'-179,"0"3"-24,0 1 0,0 3 205,0-4 373,0 6-289,0-8 0,0 7 435,0-5 494,0 6-599,0-8 121,0 8 58,0-3-21,0 5-207,5 0 296,-3 0-174,3 0-167,-5 0-47,5 0 0,-3 0-183,6 0 0,-6 5 152,2 3 1,1 2-150,-1 2 1,1 3 39,-1 0 1,-3 7 23,3 0 1,-3 3-115,-1 5 1,0-5 53,0 2 0,2 2 332,1 2 0,-1 0-70,2 0 1,-2 1-302,2-6 1,-2 5-14,6-5 0,-5 5-121,0-5 0,2 1 59,-1-4 0,1 0-165,-1 0 1,-3 0 106,3-1 0,-3-3 66,-1 0 1,0-5-106,0 2 0,0 0-60,0-1 88,0 1 11,0-5 1,0 0 5,0 1 118,0-1-84,0-4 226,0 3 13,0-9-90,0 9 14,0-9 21,0 5-1677,0-6 1,6 5 0,0 1-1</inkml:trace>
  <inkml:trace contextRef="#ctx0" brushRef="#br0" timeOffset="76">1713 6738 8208,'0'-6'158,"0"-4"0,4 7 279,0-4 0,1 3 84,-1-4 1,1 1-131,2-5 1,7 5-174,-2-1 0,2 2-44,-3-2 0,4-2 31,1 2 0,4 2-100,-1-2 0,2 4 95,2-3 0,4 4-156,0 0 1,3 1-55,-3 2 0,4 0-9,0 0 0,-3 4 153,-2 0 0,-1 5-19,-3-2 0,0 4-13,-3 0 0,-3 2-33,-4 2 0,-4-1-30,-1 5 0,-4 0 8,0 4 0,-1 0-10,-2-1 1,-7 1 142,-4 0 0,-6 0-30,-5 0 1,-5 0-840,0-1 1,-3-3 530,3 1 1,-3-7 141,3 3 0,-1-4 1284,2 0-588,1-1-140,-2-4-264,9 3 0,-3-9 18,6 3 0,0-3 214,4-1-209,4 0-733,-3 0 316,9 0-1547,-4 0-1256,5 0 1216,5 0 0,2 1 1705,9 3 0,1 3 0,6 4 0</inkml:trace>
  <inkml:trace contextRef="#ctx0" brushRef="#br0" timeOffset="77">2695 6419 8047,'5'-7'835,"-3"2"-487,3 5 661,-5 0 1,-2 5-766,-1 3 1,0 2-1,-4 1 1,-2 7 42,-7 5 0,2 1-70,-5 7 1,4-1 38,-4 4 1,5 2-52,-1 2 1,2-1-1,2 5 0,-1-4-125,1 3 1,1 0 70,2 1 1,-1 7-270,6 1 1,-6 5 311,1 2 1,3-4 0,1 0 0,3-5 49,1 2-455,0-8 201,5-3 1,6-6 125,8-2-158,-2 2 40,5-9 1,-3 0-67,7-5 1,-4-1 39,4 1 83,-4-3 1,5-4-16,-8-1 0,2 0-7,-2 1 725,-2-6-603,-1 4 0,-1-8-26,1 1 0,-1 2 149,-4-1 1,1 0-265,-1-4 168,-4 0 26,3 0-221,-4 0-1436,0 0 749,-1 0-750,-5 0 0,-5 0 606,-2 0 1,0 0-1998,0 0 2841,-1 0 0,2-5 0,1-1 0</inkml:trace>
  <inkml:trace contextRef="#ctx0" brushRef="#br0" timeOffset="78">3084 6841 8291,'-7'-18'0,"-3"2"0,4 4 624,-1 1 36,2 5 91,5-5 12,0 10-25,0-4-57,0 5-248,5 0 1,2 6-179,4 6 1,2 4 238,2 7-270,3 5 0,1 1-48,0 6 1,-4-1-158,4 0 1,-1 2 190,1 2 1,3-3-174,-3 3 0,1 0-499,-1-3 340,3 1 0,-10-11-79,3 1 0,-2-2-109,-1-1 1,-1-5-16,0-3 296,1-2 1,-1-2-14,1 1 0,-5-5-9,1 1 0,-4-6-109,3 2-149,-4 3 218,2-6-635,-5 4-949,0-5 1,-1-5 75,-3-3 1599,-2 3 0,-6-5 0,1 4 0</inkml:trace>
  <inkml:trace contextRef="#ctx0" brushRef="#br0" timeOffset="79">3472 6761 8138,'0'-18'0,"0"2"608,-5 4-17,4 1-19,-4 0-46,5-1 117,0 6-337,-6 1 1,0 11 301,-5 6-274,-1 4 0,0 8-5,-4 3 0,-1 7 32,-6 8-1426,-5 2 1184,4 7 61,-9 1 1,2 5-284,13-28 0,-2-1 0,-15 24 168,-3-2 1,7-8-18,4-4 1,7-4-125,1-3 0,5-5-45,-1-7 211,2-2 0,6-6 1108,-1 1-1161,6-1 1,-4-3 378,6-1-669,0-4 348,0 2-4482,0-5 3221,0-5 1166,6 3 0,0-8 0,5 4 0</inkml:trace>
  <inkml:trace contextRef="#ctx0" brushRef="#br0" timeOffset="80">4386 6761 6719,'0'-6'1509,"0"1"354,0 5-1625,-5 0 0,2 5 25,-5 2 0,1 5-36,-5 3 1,-3-1-23,0 5 0,-2-1 56,2 1 0,1 2-193,-5-2 1,1-1 39,-1 1 0,-1-4-87,5 5 0,-4-7-7,4 3 1,-1 0 142,5-1 0,-4 1-158,-1-5 68,1 1 1,4-1-24,-1 0 0,6-3 46,2 0 1,2-5-126,-2 5 97,3-5-129,-4 7 1,8-8 126,1 6 1,9-4-13,-2 3 0,5-3 13,-1 4 0,6-6-14,6 2 0,1-3-61,-1-1 1,-3 4 31,2 0 1,0 0-2,0-4 1,-2 0-27,3 0 1,-7 0-24,-1 0 1,-5 0-226,2 0 0,-4 0 73,0 0 0,-1 0-802,1 0 628,-6 5 1,0-4-913,-2 3 361,-3-3 1,3-1 226,-8 0 682,-2 0 0,-11 5 0,0 2 0</inkml:trace>
  <inkml:trace contextRef="#ctx0" brushRef="#br0" timeOffset="81">4020 7344 7399,'0'6'2061,"0"-1"-1514,5-5 1,3 4-55,7 0 1,-2-1-40,2-3 0,3 0 17,1 0 0,2 0-63,2 0 1,-4 0 242,0 0-472,0 0 1,4 0 179,0 0-160,0 0-20,0 0 1,-2 0 179,-2 0-475,3 0 177,-9 0 0,7 0-811,-5 0 542,0 0 0,-3 0-420,-1 0 1,-3 0 27,-1 0-2278,-4 0 2878,2 6 0,-10 0 0,-1 5 0</inkml:trace>
  <inkml:trace contextRef="#ctx0" brushRef="#br0" timeOffset="82">5071 6887 8126,'0'-12'118,"0"1"241,0 0-308,5-1 40,-4 6 1,8-4 250,-5 2 39,5-2-134,-3 3 1,6-3 177,-1 3-216,0-3 1,1 2 6,-1 0 0,1 2 22,-1-2 1,2 2-57,2 2 1,-2 3 48,2-3 1,1 3-45,0 1 1,0 1-10,-1 3 0,-2 4-177,2 7 1,-3-1 81,-5 5 0,2 1-95,-5 7 0,0 2-67,-4 5 0,-7 0 59,-4 1 0,-2 0-177,-6 3 1,0-2 61,-4 2 0,4-3-3,0 0 39,0-1 1,-2-1 30,2-3 1,-3-2-124,3-5 1,-2 0 329,-2 0-195,0 0 0,5-6 206,3-1 1,2-4-68,2 0 299,-1-1-74,1 1-77,5-1-96,0-5-57,12 0-12,0-6 1,10 0 87,3 0 0,3 0 7,1 0 1,1 0-90,3 0 0,-3-4 16,2 0 1,2-4 7,-1 4 1,1-1-11,-1 2 0,-2 0-3,5-5 0,-4 5 87,0-5-147,-7 5 1,2-2 9,-6 5 1,-1-1-285,-6-3 137,2 3-16,-9-4-703,4 5-4599,-5 0 4227,-5 0 1205,4 0 0,-9-5 0,3-1 0</inkml:trace>
  <inkml:trace contextRef="#ctx0" brushRef="#br0" timeOffset="83">5722 6670 8034,'0'-12'34,"0"1"0,0 0 1152,0-1-277,0 1-637,0 4-195,0 2 0,0 7 559,0 1-338,0 4 1,0 9 16,0 3 1,-1 8 97,-3 3-183,3 3-872,-10 7 728,5-5 0,-9 8 34,0-5 0,-1 2 0,5-2 1,-1-4 281,1 0-724,5 1 244,-4-11 0,8 2 34,-2-7-145,3 3 47,1-9 579,0 3-577,5-4 287,2-6-134,4-1 6,0-5 1,1 0-16,-1 0 0,5 0 2,-1 0 1,1 0 36,0 0-50,-4 0 24,10 0 0,-8-1-146,5-3-10,-5 3 143,2-4 0,-4 1-682,-1 0 321,6 0 135,-10 4-956,8-5 253,-13 4 369,8-4 0,-9 3-896,3-1 505,-3 1 947,-1-3 0,0 0 0,0-1 0</inkml:trace>
  <inkml:trace contextRef="#ctx0" brushRef="#br0" timeOffset="84">5905 7024 8034,'0'-12'-524,"-5"6"210,3-4 1403,-3 4-208,5-1 264,-5 2-488,4 5-436,-4 5 1,1 2 169,0 4 1,0 5-19,4 4-324,0 1 123,0 7 1,0-3-42,0 6 1,0-6 74,0 2 1,0 1-333,0-2 77,0 1-40,0-4 0,2 0-27,1 0 1,-1-6 39,1-1 1,3-4 77,-3 0 1,1-5-70,-4 1 1,1-4-421,3 3-198,-2-4-714,3 7 344,-10-9 485,3 4 70,-8-5 0,8 0 500,-6 0 0,5 0 0,-2 0 0</inkml:trace>
  <inkml:trace contextRef="#ctx0" brushRef="#br0" timeOffset="85">6156 6441 8008,'-5'-11'248,"4"0"-248,-5-1 36,6 1 1,0 3 63,0 0 704,6 6-145,-5-3-199,9 5 345,-4 5-452,6 1 0,-1 6 266,1-1-206,4 1-242,-3 4 0,7 2 57,-5 5 0,6 3 28,-2 1 1,-3 1 153,-1-2-240,3 4 1,-5 0 51,2 1 0,-2-1 20,-2 4 1,4 1-129,1-1 0,-1 0 145,-4 0-185,-4 6 0,1-4-127,-4 6 1,0 0-305,-4 4 303,0 0 1,0-5-216,0 1 1,0-5-44,0 1 247,0-2 0,-1-6-23,-3 1 0,1-6-45,-4 2 29,4-3 48,-7-1 1,4-4-94,-6 0 347,6-5-277,-4 2 257,4 1-198,-6-5 1,4 5 75,1-6 28,4-4-222,-2 3 146,5-9-857,0 4 312,0-5-1098,5 0 1635,2-5 0,4 4 0,1-4 0</inkml:trace>
  <inkml:trace contextRef="#ctx0" brushRef="#br0" timeOffset="86">7401 7081 7641,'0'-6'1668,"0"1"-987,0 5 1,5-4-439,2 0 0,4 0 5,0 4 0,0 0-30,1 0 0,3 0-55,0 0 0,2 4-122,-2 0 0,-1 0-23,5-4 1,-5 0 101,1 0 0,2 0-137,-2 0 0,4 0 15,-4 0 0,4 0-26,-4 0 0,4 0 77,-3 0 1,-1 0-15,-4 0 1,5-4-94,-1 0 1,-4 0 81,-3 4-722,-1-5 309,5 4-380,-6-4 0,3 3-392,-5-1 220,0 1 1,-6-3 940,-1 5 0,-4 5 0,-4 2 0</inkml:trace>
  <inkml:trace contextRef="#ctx0" brushRef="#br0" timeOffset="87">7366 7298 8385,'12'0'885,"-1"0"0,1 0 69,-1 0-602,6 0 0,2-1 162,7-3 1,-2 1-133,3-4 0,-3 3 93,-1-4 0,4 4-145,-1-3 0,-2 3-77,-1-4 0,-6 5 104,6-5-495,-8 5 205,1-2 0,-4 5-915,-1 0 652,1 0 0,-5 0-1277,1 0 1130,-6 0 1,7 2-2411,-5 1 2753,0 4 0,-4-1 0,0-1 0</inkml:trace>
  <inkml:trace contextRef="#ctx0" brushRef="#br0" timeOffset="88">8863 6647 8193,'0'-11'0,"0"-1"81,0 1 122,0-1 279,0 1-206,0-1 1,0 5 622,0-1-241,0 6-412,0-3 0,3 10 3,1 2 1,0 8 15,-4 5 0,4 2-56,0 5 0,1 2 37,-1 5 0,-3 5-137,3-1 0,-3 3 96,-1-2 1,0 5-244,0 2 1,1-1 66,3 5 0,-3-4-197,3-5 0,1 3 69,-1-6 1,1-2-27,-1-5 1,-3-3-38,3-5 0,-2-2 94,2-2 1,-3 2 132,3-6 0,-2-4-137,-2-3 89,0-1 0,0 1 27,0 0-233,0-6-275,0 3-254,0-5 489,-6 0 1,1-1-922,-2-3 1,-3 2 14,2-6 1135,3 0 0,-5-3 0,3 0 0</inkml:trace>
  <inkml:trace contextRef="#ctx0" brushRef="#br0" timeOffset="89">8748 6693 8152,'0'-23'0,"0"5"508,0 2-327,5-1 1,2 4 47,4-2 0,1 2-30,-1 2 0,0 1 412,1 2-399,-1-2 0,2 4-30,2-6 1,-1 2 58,5 3 1,0-4-120,4 4 1,0 2 67,0 1 1,3-1-276,1 1 0,4 0 92,-5 4 0,5 1-127,-5 3 0,1 3-28,-4 4 0,-2 0-6,-2 1 1,-2 4-12,-6 3 1,1 3 119,-1 1 1,-4 1-40,-4 3 0,-4 2 56,-7 5 1,0-3-19,-11-1 1,-2-1 6,-5 2 1,0-2 105,-4-3 1,3-1-41,-3 1 1,-1-6 113,-3 0 0,1-5 65,2 4 1,2-7-105,3 0 1,5-2 87,-2-6 1,12 0-26,0-4-243,7 0 133,-1 0 0,5-2-734,0-1 1,5-4 0,2-4 1,7-1-952,2 1 1629,4 5 0,3-10 0,6 4 0</inkml:trace>
  <inkml:trace contextRef="#ctx0" brushRef="#br0" timeOffset="90">9845 6247 8218,'0'-18'0,"0"3"0,0 3 445,5 0-72,-4 1 425,4-1-535,-5 6 1,0 0 206,0 2 0,-1 3-98,-3-3 0,-2 8-86,-6 3 0,1 5-22,0 3 0,-6 4 14,-2 7 1,-6 9 28,-2 7 1,0 1 86,4-1 0,1 6-486,-1-2 0,1 6 356,3-3 0,0 4-172,8-3 1,-3 3 98,6-3 0,3 2-291,1-7 1,3 4-45,1-8 0,0 4 69,0 1 1,5-6 83,3-2 1,2-2 12,1-2 0,1-1 145,-1-3 0,4-2-127,1-5 24,4 0 182,-7 0-102,8 0 1,-7-2-38,5-2-249,-5 3 216,8-9 0,-8 3-68,5-4 1,-5-5-164,1 1 0,-2-2 363,-2 2-315,0 2 0,-3-8-1555,0 6 790,-6-5 563,3 2-1702,-5-5 1448,0 0 1,5 0-1,2 0 1</inkml:trace>
  <inkml:trace contextRef="#ctx0" brushRef="#br0" timeOffset="91">10142 6681 8059,'-7'-18'-112,"4"3"0,1 3 338,2 0 1,0 4 998,0 1-940,5 4 1,-2-2-42,5 5 0,-2 3 42,1 4 1,7 2-65,-2 10 1,6 4 36,-3 4 0,5 5-151,-1-2 0,2 3-187,-2 1 1,1 1 99,-5-1 1,0 0-180,-3 0 0,2-1-86,-3-2 1,3 0 107,-6-4 0,2 0 31,1-4 1,-3-4 55,-1 0 0,-3-5-287,4 1 280,-6-2 0,7-2-171,-5 0 105,0 1 0,-4-5 14,0 1-486,5-5 64,-4 7-798,4-9 662,-5 4 666,0-5 0,0 0 0</inkml:trace>
  <inkml:trace contextRef="#ctx0" brushRef="#br0" timeOffset="92">10519 6647 7953,'-4'-11'1,"0"-1"450,0 1 115,4 4-92,0-3-233,0 9 0,0-3 253,0 8-307,-5-3 0,4 13 88,-3-2 1,-2 7-16,-2 0 1,-2 3-158,-1 5 1,-6 2 136,-2 6 1,-4 0-286,-4 3 1,-2-2 90,-5 2 1,0 0-91,0-4 1,3 3 26,1-7 0,8-2 6,-1-1 0,8-4-96,0-4 1,3-3-316,5-4-716,2-1 505,5 1-180,0-6 1,5-1 1,2-5 811,3 0 0,-3 0 0,-2 0 0</inkml:trace>
  <inkml:trace contextRef="#ctx0" brushRef="#br0" timeOffset="93">11215 6590 7986,'0'-12'785,"0"6"-393,0-4 1,5 5 134,3-3-358,2 3 530,-4 0-149,0 4 321,-6-4-252,0 5-504,-6 5 0,-4 1 60,-5 6 1,-5 3 13,1 0 1,-4 4-168,-4-4 1,3 2 67,-2-2 0,1 2-52,3 2 0,-5 2 19,0-2 1,1-1-126,3 1 1,1-1-45,3 1 135,3 2-80,-1-8 88,4 9 0,1-10 137,4 4-97,1-4-117,0 0 0,2-1 96,5 0 1,0-3-51,0 0 0,0-5 50,0 5 0,5-4-21,3 4 1,7-5 5,4 5 0,3-6 235,1 2-129,4-2 1,-2-2-237,1 0 141,-2 0 1,-5 0-229,0 0 1,-1 0 84,1 0 1,1 0-161,-4 0 1,-1-2-83,-4-2 254,1 3-1278,-6-4 273,4 5-466,-8 0-187,3 0 1743,-5 0 0,-5 0 0,-2 0 0</inkml:trace>
  <inkml:trace contextRef="#ctx0" brushRef="#br0" timeOffset="94">10793 7161 7986,'0'6'688,"0"-1"0,1-1-278,3 0 0,2 0-12,6-4 0,0 4 184,3-1 0,3 1 600,5-4-747,0 0 1,0 0-77,0 0 0,1 0-41,2 0-284,-2 0 1,1 0-131,-6 0 0,-4 0 211,4 0-1514,-5 5 1010,2-4 1,-4 5-79,-1-6 0,-1 1 467,-2 3 0,2 2 0,-4 5 0</inkml:trace>
  <inkml:trace contextRef="#ctx0" brushRef="#br0" timeOffset="95">11786 6647 8125,'-6'-11'0,"1"4"0,4-2 167,-3 5 0,3-1 530,-3 2-442,2 1 0,2-4 464,0 2-480,0 3 1,0-5-95,0 2 0,6 1 94,1-4 0,5 4-159,3-1 0,-1-1 41,5 1 0,-4-1-147,4 2 0,0 0-44,4-5 1,-4 6 73,0-2 0,-4 3-29,4 1 1,-5 0 91,1 0 1,-3 5-173,-4 2 0,0 4 29,-4 0 0,0 0-99,-4 1 1,0-1 149,0 1 0,-1 3-10,-3 0 0,-2 4 37,-6-4 0,1 4-21,-1-3 1,0 0 26,-4-1-23,4-2 0,-5 4-6,6-6 163,-1 0-142,1 1 0,3-2 185,1-2-64,4 2 1,-2-8-86,5 6 181,0-6-92,0 4 0,0-5 13,0 3 9,0-3-41,0 9 1,5-7-31,3 4 1,2-3-54,1 4 32,1-6 0,0 8 39,4-2-195,-4-3 55,10 5 1,-6-7-137,4 4 203,1 1 1,-4-1-62,2 1 0,-3 1-11,-4 6 0,-2-2-140,-3 2 1,-2 2 105,-5-2 1,-1 5-62,-3-1 0,-2-1 93,-5 1 1,-6-1-167,-2 1 1,-3 1 187,0-5 1,-1 4 109,0-3 1,0-1-198,0-4 660,0 1-377,6-6 0,-5 3 142,3-5 0,1 3 146,-1-3-690,5 0 293,-2-4-393,4 0 1,6-1 72,2-3 264,8-2 0,-3-1 0,4 2 0</inkml:trace>
  <inkml:trace contextRef="#ctx0" brushRef="#br0" timeOffset="96">12277 6693 8094,'0'-22'0,"0"3"0,0-1 245,0 4 1,4-3 410,0 4 0,5 0-219,-1 4 0,2 3-141,1 0 1,2 5 27,2-5 1,-1 4-74,5-3 0,0 4-134,4-1 1,-2 3 73,-1 1 1,1 1-158,-2 3 0,-2 4 17,-2 7 1,-4-1 7,-3 5 0,1 4-154,-5 3 0,-1 6 31,-3-2 0,-1 5-131,-3 3 0,-3-3 60,-9 3 0,-1-1-160,-6 1 1,-4 2-41,1 1 0,-2-1-35,1-6 0,4-5 113,0-2 0,2-3 86,5-1 0,1-2 276,4-2-227,-1-2 1,5-6-100,-1 1 914,6-6-34,-3 4-480,5-8 512,0 3-205,0-5-106,5 0 1,1 0 124,5 0 0,5 0-2,-1 0-84,5 0-298,-2 0 1,5 0-2,0 0 40,-6 0 0,4 0-241,-6 0 1,1 0 86,0 0 0,-4 0-175,4 0 1,-8 0-71,0 0-604,0 0 229,3 0-1107,-5 0 1140,5 0 1,-9 3-137,6 1 717,-6 0 0,8-4 0,-3 0 0</inkml:trace>
  <inkml:trace contextRef="#ctx0" brushRef="#br0" timeOffset="97">12997 6967 7962,'0'-8'834,"0"0"-478,0 6 0,0-4 194,0 2-300,5 3 1,-2-5 103,4 6 0,1 0 30,3 0 1,1 0 160,-1 0 1,2 0-227,2 0 0,1 0 14,3 0 1,3 0-123,-3 0 1,-1 0 11,1 0 0,-4 0-193,4 0 0,-5 0 156,1 0 1,-2 0-204,-2 0 0,0-1 52,-4-3-1014,3 3 1,-7-4-1158,5 5-538,-6 0 2674,3 0 0,-10 5 0,-1 1 0</inkml:trace>
  <inkml:trace contextRef="#ctx0" brushRef="#br0" timeOffset="98">13796 6544 8155,'4'-7'519,"0"-1"-325,5 5 1,-7-5 638,6 4 1,0 0-298,3 4 0,4-4-209,1 0 1,0 0-86,-1 4 1,-2 6-131,2 1 1,3 3 66,1 2 1,-1 6-201,1 4 0,-7 6 44,0 7 0,-2-1-134,-6 0 0,0 2-31,-4 2 0,-9-2 143,-3 6 0,-3 0-436,0 4 0,-3-6 184,-5-1 1,4-4-158,0-1 1,4-4 135,-4-4 0,4-6 262,-4 0 0,5-5 14,-1 4 1,3-5 238,4 1 0,-2-6-124,3-2 87,-3 1 0,2 0 391,0-1-54,6-4-267,-3 2 1,6-5-72,3 0 0,-2 0 75,6 0 0,1 0-126,6 0 1,-2 0-23,2 0 1,3-4-88,1 0 0,2 1 100,2 3 0,0-4-56,0 0 1,0 0 110,0 4-93,-1-5-172,1 4 48,0-4 1,-1 3 92,-3-1 0,1 1 0,-5-1 0,0 0-224,-3-1-6,-6 3-776,4-4 411,-8 5-495,3 0 721,-5 0 1,-5-4-924,-3 0 1,2 0 253,-2 4 0,4 0 962,-3 0 0,4 0 0,-2 0 0</inkml:trace>
  <inkml:trace contextRef="#ctx0" brushRef="#br0" timeOffset="99">14539 6978 7955,'-12'0'0</inkml:trace>
  <inkml:trace contextRef="#ctx0" brushRef="#br0" timeOffset="100">14527 6967 8013,'0'0'0</inkml:trace>
  <inkml:trace contextRef="#ctx0" brushRef="#br0" timeOffset="101">14527 6955 8013,'7'0'2818,"3"0"-2130,-9 0 330,4 0-217,0-5-463,-3 4 4,8-4-160,-9 5-469,4 0 287,-5 0 0,0 5 0,0 1 0</inkml:trace>
  <inkml:trace contextRef="#ctx0" brushRef="#br0" timeOffset="102">15167 6407 8172,'0'-6'843,"0"1"1,0 6-426,0 3 1,0 2-175,0 6 0,0 3 36,0 0 1,-4 9-37,0-1 0,-5 4-159,2-1 1,-3 3-26,-2 6 0,0-4-242,-4 4 1,2-7 138,-5 6 0,5-6-147,-1 2 0,-1-4-36,0 0 0,1-2 74,4-1 0,3-5 88,1-3 0,0-2-2,0-2 1,1 1 91,6-1 0,0-3-9,0-1 105,0-4 1,4 3-64,0-2 0,6-3 142,2 3 0,0-3-118,7-1 1,0-1-16,4-3-71,5 3 1,-2-8 3,4 5 1,-5-3-27,2 3 1,-4-4-129,-4 5 0,-3-5-767,-4 4 326,-1 0 157,1 4-553,-6-5 439,-1 4-341,-5-4 646,0 5 0,-10-5 0,-3-2 0</inkml:trace>
  <inkml:trace contextRef="#ctx0" brushRef="#br0" timeOffset="103">15281 6795 8160,'0'0'0</inkml:trace>
  <inkml:trace contextRef="#ctx0" brushRef="#br0" timeOffset="104">15281 6750 8095,'6'-7'2310,"0"2"-1690,-6 5 0,0 5 48,0 3 1,0 7 33,0 4-274,0 3-251,-6 6 0,4 1 178,-6 5-473,1 0 192,0-4 0,-2 3 192,6-3-254,-1 3 52,4-4 1,0 4-411,0-2 199,0-3 1,0-4 33,0-5-352,0-5 288,0 2 1,4-4-6,-1-1 1,3-3-22,-3-1-703,-1-4 613,3 2 1,-4-5-1211,3 0 756,-3 0 747,4-5 0,-5 4 0,0-4 0</inkml:trace>
  <inkml:trace contextRef="#ctx0" brushRef="#br0" timeOffset="105">15578 6202 8167,'0'-12'0,"0"1"0,0-1 902,0 1-125,0 5 44,0 0 595,0 6-1109,5 0 1,-2 2 166,4 2 1,1 3-165,3 8 0,1-1-45,-1 5 0,2 0 18,2 4 0,-1 1-31,5 3 1,-4 2 15,4 5 1,-3 2 4,3 2 1,0-1 110,3 5 0,0 0-278,-3 3 0,1 0 14,-4-3 0,-1 2-72,-4-2 1,-4 2-184,-4 2 0,2 3 218,-1 1 1,-1 1-154,-7-2 1,-2-6 1,-6 3 0,1-4 108,-1 0 0,0-3-19,-3-5 1,1-1 24,-5-2-89,5-3 1,-8-2 28,3 1 0,1-2 6,-1-6 1,1 2-143,-1-6 0,0 4-757,8-4 557,-3 0-2000,8-3 1030,-6-1-294,6-4 1614,1-2 0,10 0 0,1 1 0</inkml:trace>
  <inkml:trace contextRef="#ctx0" brushRef="#br0" timeOffset="106">7880 8931 7946,'23'-6'1001,"-4"-4"1021,0 2-1683,-5 3 1,7-5 180,-6 2-321,0-2 1,-7-1 13,-1-1 1,0-3-214,0 0 0,3-1 0,-3 5 0</inkml:trace>
  <inkml:trace contextRef="#ctx0" brushRef="#br0" timeOffset="107">8052 8726 8215,'0'11'-118,"0"0"0,-5 11 1,-2 2-1</inkml:trace>
  <inkml:trace contextRef="#ctx0" brushRef="#br0" timeOffset="108">7424 9000 8128,'12'0'-464,"-2"0"537,-10 0-73,0 0 0,0-5 0,0-2 0</inkml:trace>
  <inkml:trace contextRef="#ctx0" brushRef="#br0" timeOffset="109">7446 9000 11624,'0'-7'1491,"0"-3"-1253,0 9 134,0-9-165,0 8 1,4-8 148,0 3-366,0 2 188,-4-6 0,1 5 37,3-5 0,-3-1-134,3 1 1,-1 1-86,0 2 16,-1-2-35,3 9 0,-4-9 98,3 2 0,-3 2-20,3-2 0,1 4-55,-1-3 0,5 4 0,-3-2 0</inkml:trace>
  <inkml:trace contextRef="#ctx0" brushRef="#br0" timeOffset="110">7515 8817 8108,'11'-6'0,"1"-5"3767,-1 10-1385,1-4-1465,-1 5-576,0 0-209,1 0-207,-1 5 82,-4 1 1,2 6-13,-6-1 1,6-3 16,-1 0-5,2-1-39,-4 5 35,4-1 1,-3-1 14,4-2 0,-3 2-5,-1-2 1,0 2-19,0 1 10,4-5-1,-5 5 1,2-6-17,-1 2 16,-4 3 0,7-4-5,-3 1 1,0 2 8,0-5-11,1 0 0,3-1-1,1 1 0,1 0 69,2-4 1,-3 0 12,4 0 0,0-5 7,-1-3-68,6 3 0,-9-5 20,4 3-64,1-4 46,-4 0 1,4-2-223,-6-2 221,0 2 1,1-3-165,-1 4 0,-3 1-239,0 0 0,-6-1-99,2 1 0,-3 3-991,-1 1-527,0 4 1323,0-2 1,-5 5 678,-3 0 0,14 5 0,1 1 0</inkml:trace>
  <inkml:trace contextRef="#ctx0" brushRef="#br0" timeOffset="111">7538 9354 7299,'-7'-5'-275,"2"2"1550,5-5-496,-5 6-196,4-3 69,-4 0-22,5-2-256,0-4 0,0 0-28,0-1 115,0 1-173,5-1 1,0 1 56,3-1-124,2 6-34,-9-4 1,8 7-71,-5-4-144,5-1 200,-3 2 0,2 0 20,-1 2-126,1 2 8,-2-3 1,4 2-113,-2-1 0,2 0 204,2 4-399,-1 0 169,-5 0 1,4 0 26,-2 0 1,1 5-88,-1 3 0,2 2-112,-3 1 23,-2 1 220,6-1 1,-5 0-209,5 1 12,1-1 139,-1 1 0,2-5-2,2 1 1,-2 0-4,2 3 1,-2-3 19,-2-1 0,4-4-15,1 1 0,-1 1-13,-4-2 1,4 1 399,1-4-203,-1 0 1,-4 0-47,1 0 216,-1-5-6,1 4-209,-1-9 1,0 3 24,1-4 1,-2 3 41,-2 1 0,1-1-3,-6-3 1,1-1 42,-4 1-334,0-1 84,0 6-824,0-4 429,0 4 73,0-1-1678,-5 2 1038,-1 5 324,-1 0-664,2 5 1355,5 2 0,0 4 0,0 0 0</inkml:trace>
  <inkml:trace contextRef="#ctx0" brushRef="#br0" timeOffset="112">8851 8554 8116,'5'-11'86,"-3"-1"0,3 1 179,-5 0 0,3-1 262,1 1 30,5-1 132,-3 1-104,1 5 237,-2 0-554,0 6 0,-3 2 207,6 2-297,-5 7 1,6 8 21,-6 8 1,2 2-106,-1 5 1,-3 2 94,3 2 0,-2 1-86,-2 3 1,0 1 16,0-5-96,0 5 0,0-3-118,0 1 1,0 3 95,0-6 1,0 1-356,0-1 246,0-7 0,0 5 39,0-9 1,0-2 91,0-6 1,3 2-27,1-6 0,5 0-40,-1-3 1,-3-1-144,-1 0 0,1-3-129,-2 0 1,1-5-386,-4 5-11,0-5 925,0 2 401,0-5 0,-5 0-617,-2 0 0,0-2 0,0-1-2187,-1 1 0,2-8 2187,2 3 0,-8-4 0,0 0 0</inkml:trace>
  <inkml:trace contextRef="#ctx0" brushRef="#br0" timeOffset="113">8828 8668 8141,'0'-17'0,"0"-4"418,0 6-238,0 0 1,4 0-77,0-1 0,4 1 78,-5 4 1,6-1 271,-1 1 1,2 3-67,1 1 1,1-1-10,-1-3 0,2 3-156,2 0 0,-1 5-26,5-5 0,-1 4 194,1-3-372,8 4 51,-13-2 0,12 5 145,-7 0 1,3 0-64,1 0-160,0 0 0,-1 1-131,1 3 1,-1 2 86,-3 6 0,1 1-65,-5 2 1,4 1 71,-3 3-110,-1 3 66,-9-4 0,-1 1-123,-5 0 230,0 0-47,0 4 72,-5-1-48,-6 1 1,-7 0 5,-5 0 1,-1-1 2,-3-3 0,2 2 14,-5-2 1,3-1 5,-4 1 1,5-5 59,-5 1 0,7-2 13,1-2 0,2-1-337,6-2 257,-1 2 0,9-9-817,-1 3 258,6-2-236,-3-2 260,5 0 0,8 0 52,4 0-1054,7 0 1520,-1 0 0,10-6 0,1 0 0</inkml:trace>
  <inkml:trace contextRef="#ctx0" brushRef="#br0" timeOffset="114">9982 8326 8003,'1'-12'0,"3"1"0,-3 3 257,3 1 1,-3 3 139,-1-4 51,5 6 328,-3-3-253,3 0 56,-5 3-239,0-3 544,0 5-487,-5 5-227,3-3 0,-8 8 88,3-3 1,-4 7 13,0 2 1,0 5 96,-1 2-189,1 0-10,-6 10 1,5-3 61,-4 8 0,0-2 0,1 2 1,-1-1-80,5 1-87,0-3 1,-1 5 11,1-6 1,3-2 47,0 2 1,5-2-153,-5 6 0,5 1 99,0-1-7,-4 0 1,6 0-74,-3 0 0,3-3-82,1-5 21,0 1 1,1-2-1,3-3 1,-1-2 70,4-1 0,1 0-98,3 0 0,1-1 51,-1-3 1,1 1-62,-1-5 0,0 4 83,1-4 1,-1 1-145,1-5 144,-1 0 0,4 1 52,1-1-50,-1-4 0,-8 2 217,1-6-207,0 6 0,2-6 49,-3 4 0,3-4-188,-3 2 11,-1 0 132,4-4-865,-8 4 271,3-5-1848,-5 0 1641,-5 0 0,2 0 807,-5 0 0,6-5 0,-3-1 0</inkml:trace>
  <inkml:trace contextRef="#ctx0" brushRef="#br0" timeOffset="115">10599 8588 8044,'0'-11'144,"0"0"0,0-1 87,0 1 0,1-1 104,3 1 0,-3 3 195,3 1 381,2 4-286,-5-7-352,4 9 0,-3 1-3,1 7 1,0 5-28,5 3 0,-6 4-23,2 8 0,-3 3 17,-1 8 1,0-1-230,0 5 1,0 0 46,0 3 1,0 1 0,0 0 0,-1 0 39,-3-1 1,3 0 10,-3-3 0,4-4-165,4-8 0,-2-2 28,6-5 0,-4-2-13,3-2 0,-3-2 40,4-6-108,-6 1 0,5-6-545,-3-2 371,-3 2 135,4-4-2758,-5 3 1887,0-10 0,0 2-371,0-5 1393,0 1 0,0 0 0,0 2 0</inkml:trace>
  <inkml:trace contextRef="#ctx0" brushRef="#br0" timeOffset="116">10621 8657 8071,'-7'-19'166,"-1"0"1,6 5 344,-2-1 1,4 2 305,4 2 5,2-1 61,5 6-530,1 1 0,-1 6 76,1 3 0,3 7-133,0 8 1,5 4-118,-1 4 0,3 2 177,1 5-119,5 1-1248,-4-1 1073,4 0 1,-4 2-46,3 2-162,-3-3 106,4 5 1,-4-11-219,2-3-223,-2-2 417,-1-1 203,-1-5-105,-4 4 0,-1-11 17,-1 1 0,0-1 11,-1-3 0,-1-2 74,-6 1-27,2-4 1,-5 3-142,3-2-402,-3-3 553,-5 5-4135,0-6 2884,-5-6 0,-2 5 1131,-4-3 0,0-7 0,-1-2 0</inkml:trace>
  <inkml:trace contextRef="#ctx0" brushRef="#br0" timeOffset="117">11170 8543 8099,'-13'-22'0,"5"3"0,6 3 515,2 4 0,0 1 392,0-1-656,0 1 1,1 5 221,3 2 113,-3 3 1,5 9 206,-2 4-383,-2 12-146,3 0 1,-2 12-91,1 2 1,0 1-117,-4 3 0,0 2 140,0-2 1,0-1 216,0 1-842,0-5-548,0 2 712,0-5 0,0-1-265,0-2-398,0 2 618,0-14 0,0 7-465,0-7 356,0-2 216,0-1 0,0-4-609,0-1-23,0 1 683,5-6 150,-4-1 0,4 0 0,-5 1 0</inkml:trace>
  <inkml:trace contextRef="#ctx0" brushRef="#br0" timeOffset="118">11467 8863 7985,'-6'-7'573,"5"-3"0,-4 4-169,5-6-19,0 6 116,0 1 253,0 0-74,0 4-364,-5 6 0,4 4-66,-3 10 0,-1-3-8,1 7 1,-1-3-1,1 7 1,3 1-999,-3-2 583,3 1 1,2-2 60,3-2 0,2 3-136,6-7 0,-1-3-583,1-1 547,4-7 0,-3 1-72,2-5 346,3 0-79,-1-4 0,3-6 102,-1-1 0,0-3 217,3-2 0,-3-3 188,1 0-24,-1-5 1,-2 2 20,-1-5 412,-4 0-514,0 0 1,-6 0 190,-2 1-330,-3-1 1,-2-4 340,-3 0-1094,-7 1 478,-7 3 0,-6 5 150,-3 3 1,2 3 75,-6 5 1,6 2-110,-2 5 0,3 1-671,1 3 1,2 6-905,2 5 1,3 2 387,9-2-380,2-2 1551,5 8 0,-5-3 0,-2 5 0</inkml:trace>
  <inkml:trace contextRef="#ctx0" brushRef="#br0" timeOffset="119">11821 8863 8072,'0'-7'1055,"0"-3"1,0 8-647,0-6 1,5 5-241,-4 3 6,9 7 1,-9 5 113,3 4 1,1-2 140,-1 5 0,4 0-312,-5 4-59,6-1 0,-6 1 292,5 0-147,-6 0 1,7-5-256,-5-3 0,1-2-886,-1-2 817,-3 0 0,5-4-260,-2-3 513,-3-3 87,4-1-233,-5-5 0,0-2 498,0-4-270,0-5 1,2-2 117,1-5 1,0 0 177,5 0-468,-6 0 1,8-1 44,-2-2 1,0 0 62,3-4 0,-2 3-146,6-3 0,3 6-233,1 1 1,-1 1-38,1 7 1,0 1 97,4 6 1,-1 3-507,1 5 1,0 2-867,0 1 1,-4 5 1538,0 7 0,0 3 0,4 5 0</inkml:trace>
  <inkml:trace contextRef="#ctx0" brushRef="#br0" timeOffset="120">12266 8874 8078,'1'-8'-282,"3"1"0,-3 3 113,3-4 0,3 5 1236,0-5-616,-2 5 0,4-3 242,-5 2-71,0 3 20,1-4 112,-4 5-434,4 0 0,-4 1-9,3 3 0,-3 2 117,3 6-194,-2 4-135,-2-3-21,0 9 1,0-5 51,0 6 1,0-4-143,0 0 1,0-1 287,0 1-663,0-3 285,0-4 1,1-2-236,3-2 246,-3-3 0,9-1-119,-2-1 216,-3 1 1,5-5-14,-3-3 165,4 3-154,0-9 0,-1 3 16,-2-4 166,2-1-155,-4 1 0,6 0-101,-1-1 99,1 1 1,-1-4 32,0-1-238,-4 1 198,3-1 0,-4 3-145,6-2 142,-1 7-34,-5-2-15,5 9 44,-10-4 1,8 6 9,-5 3 1,1 2 91,-2 5-113,-1 1 5,8-1 1,-5 5-1,3-1 2,2 0-61,1 1 1,2-4-7,2-1 1,3 1 52,1-5 1,-1-2-9,1-1 1,-4-3-8,4-1 22,0 0-21,-1 0 0,2 0 95,-5 0-87,6 0-1,-9 0 0,6-3 60,-3-1-56,-2-5 8,3 8 1,-2-9 127,-2 2-122,2-2 1,-8 2 129,6 1 0,-6 3-95,-2-4 91,2 6-74,-5-9 5,4 10 182,-5-4-246,0 5 0,0 5 0,0 2 0</inkml:trace>
  <inkml:trace contextRef="#ctx0" brushRef="#br0" timeOffset="121">12997 9011 8043,'-6'23'2453,"1"-5"-1782,5 3 0,0-7-634,0 5 0,0-5-366,0 1 0,5-2-1105,2-1 659,-2-1 398,5 0 1,-3-4 376,4-3 0,6 2 0,0 0 0</inkml:trace>
  <inkml:trace contextRef="#ctx0" brushRef="#br0" timeOffset="122">13420 8885 7916,'0'-17'0,"0"1"1436,0 4-909,0 0 0,0 1 130,0-1-255,0 6-47,0-4 149,0 9-136,-6-4-149,0 5-229,-5 0 1,-1 0 200,-4 0 0,-2 6-330,-5 5 113,0 1-1,0 9 223,6-3-416,-5 5 167,9 0 21,-3-5 1,8 2-511,1-5 308,4 5 79,-2-7-112,5 4 63,5-11 0,2 4 52,4-9 0,4 4-254,0-5 180,1 0-58,0 0 187,-3 0-64,3-5 51,1-1 164,-5 0-45,5-4 1,-6 3 296,1-4-147,-1-1-87,-4 1 0,1 0-102,-4-1 0,1 2 186,-1 2 0,-3 2 675,3 2-451,-2 3-68,-2-4 0,0 5-138,0 5-67,-6 1-105,5 11 116,-9-5-78,9 10 1,-4-5-264,5 2 329,0 2-108,0-3 1,1 1-210,3 0 120,2-5 1,2 2-50,-1-4 1,1-2 144,3-2-463,1 2 259,-1-9 1,1 4 6,-1-5-613,6 0 502,-5-5 1,5 2-1162,-6-4 664,1-1 292,-1-3 508,0 5 0,1-10 0,-1 4 0</inkml:trace>
  <inkml:trace contextRef="#ctx0" brushRef="#br0" timeOffset="123">13774 8360 7984,'-2'-18'0,"-2"3"0,3 2 1442,-3 2-609,3 0-446,1 4 0,4 1 278,0 2-440,0 3 17,-4 1 0,0 7 193,0 9 1,0 3-109,0 7 1,0 9 93,0 6 1,0 5-28,0 4-1563,0 2 1338,-6 5 0,4 0-106,-6 0-113,1 0 247,-5 0 0,6-5-302,2-2-692,3-3 801,1-7 1,0-2-40,0-7 0,0-5 106,0-7 0,1 2 54,3-6 4,-3 0 1237,9-3-1745,-8-6 1115,3-1-858,0-5-1669,-4 0 851,4 0 796,-5 0 0,-5-5 1,-1-1-1</inkml:trace>
  <inkml:trace contextRef="#ctx0" brushRef="#br0" timeOffset="124">14847 8509 8043,'4'-12'-373,"0"1"0,3 3 583,-3 0 0,1 5 1140,-1-5-413,-3 6-191,4-4 183,-5 6-362,0 0-255,-5 0 1,-5 7-68,-5 4 0,-7 2-204,0 6 1,-6-4 140,-7 4 1,0 1-272,-3 7-43,2-3 0,-4 4 13,2-5 112,2 0 1,-6 2-46,8-2 0,-2 2 124,10-6 1,-1-2-21,4-2 1,7-2 47,4-2 97,1-4-56,10 3 0,1-8 63,7 6-72,8-5 82,3 2 0,10-5-70,3 0-41,7 0-13,-8 0 0,8 0-178,-7 0 160,-3 0 1,3 0-79,-4 0 0,0 0 128,-5 0-78,1 0-98,-5 0 100,4 0 0,-10 0-228,3 0 0,-6 0-352,-1 0 1,-4 3-1236,3 1 882,-4 0 260,2-4-181,-5 0 1,-10 10-1,-3 3 1</inkml:trace>
  <inkml:trace contextRef="#ctx0" brushRef="#br0" timeOffset="125">14333 9034 7979,'12'0'1973,"-1"0"-1000,-5 0-571,5 0 0,-5 0 216,5 0 631,1 5-733,4-4 1,2 4-22,5-5 0,0 0-60,-1 0 0,0 2 9,-3 1-275,8-1-1,-8 3 0,7-5-288,-7 0 172,3 5 2,-9-4 0,5 4-1475,-3-5 552,-3 5-2623,5-3 1793,-6 3 1699,1 0 0,-6 1 0,-1 5 0</inkml:trace>
  <inkml:trace contextRef="#ctx0" brushRef="#br0" timeOffset="126">15327 8783 8021,'0'-7'1567,"0"2"-816,0 5-124,5 0-314,1 0 1,9 0 53,1 0 1,5 0 136,2 0 0,0 0-184,4 0 1,-2-1 47,2-3 0,-2 3 55,5-3-252,-4-2 1,2 3-296,-5-4 149,-6 4 1,4-2 0,-6 5 0,0 0-302,-3 0 331,-6-5-1808,-1 4 508,0-4-1402,-4 5 1335,4 0 1312,-5 0 0,-5 0 0,-1 0 0</inkml:trace>
  <inkml:trace contextRef="#ctx0" brushRef="#br0" timeOffset="127">15989 8577 7961,'0'-11'16,"4"-5"764,0 1-401,5 0 0,-3 4 158,5-1-37,1 1-273,-1-1 41,1 6 1,-5-4 216,1 2 0,0 3-19,3 1-62,0-2-147,6 5 0,-4-4-35,2 5 1,-2 1-1,-2 3 0,0-1-25,1 9-113,-1-3 99,-4 12 1,-2-5-163,-5 6 31,0-1-127,0 12 0,-5-3-101,-3 8 1,-7-2-65,-4 2 0,-4 2-175,-4 2 0,2-2 180,-6-2 1,6-3-70,-2 0 0,4-2-75,4-3 194,3-2 0,5-10 117,-1-3 1,2-2 609,2-2 291,-2 0-381,9 1 24,-4-6-281,5-1 1,5-5 64,3 0 342,2 0-350,1 0 1,2 0 268,2 0-266,-2 0 1,8 0 95,-2 0 26,3 0-217,1-5 0,1 4 129,2-3 1,0 2 123,4-2-281,-4 3 0,5-5 57,-4 6 0,0 0-16,-4 0 0,-4 0-145,0 0 1,-4 0 65,4 0-64,-5 0 0,-1 0 231,-6 0-774,1 0 277,-2 0 175,-1 0-1453,-5 0 512,5 0 505,-3 0-1811,3 0 668,-5 0 781,-5 0-1158,-2 0 924,1 0 1093,-4 0 0,8 0 0,-3 0 0</inkml:trace>
  <inkml:trace contextRef="#ctx0" brushRef="#br0" timeOffset="128">16709 8154 8009,'0'-16'109,"-2"3"-55,-1-2 1,1 2 501,-1 2-556,1 0 0,-3-1 0,-1 1 0</inkml:trace>
  <inkml:trace contextRef="#ctx0" brushRef="#br0" timeOffset="129">16743 8086 7936,'16'18'1922,"-2"5"226,5-1 1,-3 1-1183,3 4 295,-5-3-767,7-1 1,-7 4 289,5-1-306,0 11-306,4-7 1,-4 11-8,0-3-68,0 3 0,-1 4 104,-3 1 1,-3 4-112,-5-1 0,-2-3 16,-5-4 0,-3 3 63,-1 5 1,-10-1-306,-1-3 1,-2-2-23,-2-2-299,0 3-109,1-10 392,-3 5 1,4-7-554,-2-3 497,-2-2 0,4-9-19,-2 0 1,-1-5-2,4 1 1,1-2-237,4-2 257,4 1 1,-3-2-177,3-3-584,2 4 1038,0-10-49,5 4 0,-6-5 0,0 0 0</inkml:trace>
  <inkml:trace contextRef="#ctx0" brushRef="#br0" timeOffset="130">7515 10553 7915,'0'-6'-1330,"0"0"2008,0 1-199,0 4 0,0-9-89,0 9-196,0-9 0,0 7 94,0-5 0,0 5 290,0-5-335,0 5 1,0-7-27,0 3 0,0 0-86,0 0 52,0 4 1,0-7-54,0 2 41,0 3 0,4-5-37,0 3 0,1-2-149,-2 1 1,0-2 62,5 2 0,-2 2-129,2-2 1,2 2 282,-3-2-264,3-2 42,2 4 1,-1 0 135,1 2-54,-1-3-3,1 6 0,-5-4 156,1 5-143,-1 0 5,0 0-1,3 0-14,-4 0 0,6 4 53,-1 0-161,1 5 107,-1-3 1,0 5-34,1 1 0,3-5-21,0 1 1,4 0-71,-4 3-19,1 0 103,0 1 0,-3-5-203,2 1 209,3 0-35,-5-2 0,3 0-2,-4-2 1,3-3-6,0 3 1,0-2-1,-3-2 1,-1 0-1,0 0 186,6 0-172,-4 0 0,-1-6 380,-4-1-170,0-3-87,3-2 1,-1 1 237,-2-1-304,2 1 1,-9 0 0,3-1 82,-3 1 10,-1-1-763,0 1 277,0 5 125,0 0-1290,-5 6 947,4 0 1,-8 2-1360,5 2 906,0 2 419,-1 5-360,4 1 949,-9 4 0,9 7 0,-4 6 0</inkml:trace>
  <inkml:trace contextRef="#ctx0" brushRef="#br0" timeOffset="131">7675 10850 7988,'-7'-5'0,"-1"2"462,4-4-237,0 4 1,4-7 332,0 9-251,-5-10 0,4 9 12,-3-6 0,-1 5 627,1-5-293,0 0-121,4-3 81,0-1-387,0 1-64,0 5 0,0-1 56,0 4 1,1 1 175,3-2-330,-3 3 112,5 1-9,-1-5 1,1 4-124,5-3 1,1 3 92,-1 1 0,4 0-122,1 0 0,4 1-179,-1 3 67,3-3 54,0 4 1,-3-1-135,1 0 82,-1 5 16,-2-8-56,5 9 62,-9-4 0,4 2 83,-1 0-157,-4-6 64,5 8 0,-6-7 97,1 5 1,-1-6 2,0 2 0,-3-3 171,0-1-195,-1 0 3,5 0 0,-1 0 157,1 0-65,-1 0 0,-3 0 153,-1 0-106,1 0 0,3-4-13,1 1 0,-2-6 168,-3 1 1,2 2-185,-5-2 0,4 0 10,-4-3 1,-1 3-128,-3 1-416,5 4-626,-3-2-985,3 0 1452,-10 4 586,-2-4 0,6 15 0,2 3 0</inkml:trace>
  <inkml:trace contextRef="#ctx0" brushRef="#br0" timeOffset="132">8943 10256 7958,'0'-8'-1805,"0"1"2646,0 4-61,0-7-385,0 9 114,0-4 40,0 5 2,-6 0-258,0 0 0,-5 1 15,-1 3 0,1 1 300,-1 2-435,1 9 1,0-9 68,-1 9 1,-1 1 161,-2 2-276,3 8 0,-5 2-32,6 5 1,-1-1 244,1-2-272,4 2 101,-3-9 0,9 8 118,-3-6-538,3 1 213,1-4 0,5 0-301,3 0 247,7-6 0,-1 0-70,5-6 0,0 1 124,4-1 1,1-1 350,3-2-299,-3-3 1,4-5 6,-6 0 285,1 0-143,0 0 0,0-5-58,0-3 0,0-2 152,-1-1 0,0-1 167,-3 1-223,3-1 0,-10-3 294,4 0-218,-4-5 0,-2 2 5,-2-5-372,2 0 90,-9-5 1,4 3 308,-5-6-734,0 1 343,-5-4 1,-1-1 62,-5 1 0,-2 5 82,-2 2 0,-3 3-76,-5 1 1,0 9-47,0 3 1,-1 7-153,-2 0 0,0 4-35,-4 4 0,4 3-73,0 4 1,7 4-223,4 0 0,3 2 354,5-2 0,1 2 960,6 2 1,2 2-775,2-2 0,2 8 0,5 2 0</inkml:trace>
  <inkml:trace contextRef="#ctx0" brushRef="#br0" timeOffset="133">9445 10838 7894,'6'-6'-129,"-1"-4"1473,-5 9-167,0-4 61,0 5-113,0-6-391,0 5 344,6-4 279,-5 5-859,4 0 1,-5-1 528,0-3-819,0 3 62,0-4-1197,0 5 31,0 5-953,0-4-1552,0 9 3401,5-3 0,6 9 0,7 2 0</inkml:trace>
  <inkml:trace contextRef="#ctx0" brushRef="#br0" timeOffset="134">10130 10359 8041,'0'-12'-1118,"0"1"420,0 5 1237,0-5-21,0 5-409,0-5 1,0 3 32,0 0 0,0 5 33,0-5 1,0 4-20,0-3 0,0 3 275,0-4 84,0 6 66,0-3 150,0-1-413,0 5 1,-5-4 201,-2 5-376,-4 0 29,-5 0 0,3 5 50,-2 3 1,-1 2-34,0 1 0,-4 7 71,1 5-53,-3 0-28,0 10 1,-1 0-93,0 5 48,5 5 1,-2-7-154,5 2 0,1-4 141,6-4-115,3 3 1,5-9-163,0 3 1,1-4 237,3-4-380,7 3 190,2-10 0,9 5 60,-3-6-88,2 1 55,2-1 1,4-5 35,-1-2-5,1 2 80,-4-4 1,1 2-6,3-8 0,-3 1-35,2-4 0,0-1 17,0-3 1,-1-5 19,1 1 0,-5-1 6,-2 0 1,-5 2 4,1-5 1,-6 0 17,-2-3 1,-4-1 37,1 0 0,-4-4 59,-4 1 1,-3-6 321,-4 1-655,-5 3 0,-2-3-483,-5 4 0,0-2 39,0 6 419,0-2-832,1 12 609,4 2 0,0 2-810,3 5 361,7 0 246,-7 4-393,14 0 1021,-4 5 0,10 7 0,1 5 0</inkml:trace>
  <inkml:trace contextRef="#ctx0" brushRef="#br0" timeOffset="135">10519 10324 8010,'0'-11'0,"0"3"60,0 1 0,-2 3 185,-1-4 0,1 5 124,-2-5-94,3 5-105,1-2 1,0 4 451,0-3-174,0 3 0,1-8 59,3 5-280,3 1-42,-1 3 0,8-4 57,-3 0 0,7-4-15,-3 4 1,6 1 14,-2 3 0,2 0 128,2 0 52,0 0-251,-5 0 0,2 5 170,-5 2-248,0 9 78,-3-4 0,-5 10-468,1-3 181,-5 2 121,2 7 1,-7 0-217,-1 3 153,-9 7 1,-4-8-234,-3 8 0,-4 2-7,0-2 219,0 0 0,-5-5-131,5-3 0,4-1 1,0-2-103,5-8 131,-2 8 1,6-15 246,2 4-152,-2-4-28,9 0 1,-4-5 444,5 1-210,0-5 1,0 3 418,0-2-250,0-3-184,5 4 1,1-5 119,5 0 0,5 0-37,-1 0 1,1 0-19,0 0 0,1 0 27,6 0-88,0 0 0,-5-5 0,3 4-133,-2-3-57,3-2 178,-4 4-740,3-3 455,-8 5 0,4-4-256,-6 1 1,0-1-312,1 4 0,-2-1-341,-2-3-418,2 2 1513,-9-3 0,9 5 0,-3 0 0</inkml:trace>
  <inkml:trace contextRef="#ctx0" brushRef="#br0" timeOffset="136">11010 10313 7904,'0'-22'1,"0"3"1,0 2 167,0 1 0,0 4-35,0-3 0,5-2 233,2 2-150,-2 0 0,6 3 165,-4 1 0,0-1-98,0 1 1,1 1 68,3 2 1,1-1-37,-1 5 0,2-3-73,2 3 1,-1-1-5,5 1-12,0 3-2,-1-4-123,3 5-24,-3 0 0,1 1 257,0 3-534,-5 2 189,3 6 1,-6-1 174,0 0-447,1 6 237,-6 1 0,-1 3-23,-5-2-57,0 3 159,0-4 1,-5 1-19,-2 0-8,-4-5 23,0 7 1,0-8 2,-1 2 1,1-2 19,-1-2 206,1 1-216,0-1 1,3-1 17,0-2 0,5 1 65,-5-5 4,5 4-76,-2-6 1,5 4 40,0-2-82,0-3 55,0 4-5,0-5-52,0 5 29,0-3 0,5 8 48,3-3 179,2-2-218,7 6 0,-3-5 13,5 5 1,0 0-2,3-4 1,-2 3-126,-1-2 145,0 2-71,-2 1 0,4 1 12,-6-1 0,0 1 60,-3-1-423,-1 1 204,0 4 0,0-3-11,-4 2-328,-2 3 253,-5-6 1,-1 9 13,-3-6 0,-3 4-28,-9-4 1,1 0 237,-8-3 22,3 4-64,-13-3 1,8 0 111,-6-6 1,1 0-184,-5 0 790,1 3-445,5-8 1,1 3 35,5-5 135,0 0-177,11 0 1,-4 0-1045,9 0 624,2 0 1,0-1-2030,5-3 1469,0 2 1,5-3-1843,2 5 2593,14 0 0,3 0 0,10 0 0</inkml:trace>
  <inkml:trace contextRef="#ctx0" brushRef="#br0" timeOffset="137">11821 10816 7804,'6'-12'0,"-2"1"1494,-3 4-327,4-3-535,-4 9 850,4-4-929,-5 0 0,-1 4 581,-3-3-621,3 2-152,-9 2-1884,9 0 1138,-9 0 0,-1 0 385,-4 0 0,5 6 0,5 0 0</inkml:trace>
  <inkml:trace contextRef="#ctx0" brushRef="#br0" timeOffset="141">1725 12426 7854,'-7'-12'-1387,"2"6"1665,0-4 392,4 4 0,-4-6-34,5 1-192,0-1-52,0 6-52,0-4 323,0 9 8,0-10 349,0 10-323,0-4-2,0 0-107,-5 4-363,3 1 1,-3 11-2,5 8 1,0 3-2,0 1 0,4 8 109,0 4-353,0 7 79,-4-7 1,0 8-183,0-5 86,0 5 47,0-2 1,0 0-224,0-3 1,0-3 29,0-1 0,4 3-103,-1-2 1,1-2 105,-4-7 1,4-2 85,0 3 0,1-7-67,-1-1 168,-3-5-75,4 3 1,-1-2-61,0 0 1,1-1 53,-2-6 0,-1 2-127,2-2 0,-2-2-276,2 1-290,-3-4 342,4 7 0,-3-9-977,1 3 446,-1-2 541,3-2 0,-5-2-671,0-2 1087,5 3 0,1-9 0,5 4 0</inkml:trace>
  <inkml:trace contextRef="#ctx0" brushRef="#br0" timeOffset="142">1576 12460 8013,'0'-11'0,"0"3"0,0 1 398,0-1-128,0 2 1,0-5 218,0 4-261,5 2-72,2-5 1,1 3 257,4-4 0,-3-1 42,6 1-125,3 0-160,-1-1 0,6 1 78,0-1 0,0 1-29,0-1 0,3 5-31,1-1 0,4 6-49,-5-2 0,6-1-92,-2 1 0,2 0 35,-1 4 0,0 1-33,-4 3 1,0 1 85,-5 3-233,-4 7 67,4-7 0,-13 12 92,2-5 1,-7 7-147,0 1 1,-4 1 105,-4 6 1,-8-3-94,-7 3 1,-3 0 249,-5 0 1,-2 2-89,-6-6 0,-3 1-303,0-4 276,-5-5 77,8 3 0,-7-4 181,8 2 1,-2-3-134,9-4 1,2-5 138,6 1-84,-3-6-840,10 4 353,0-6-1517,2 0 1483,9 0-600,6 0 0,8-4 9,9 0-1049,1-5 1917,0 8 0,5-4 0,1 5 0</inkml:trace>
  <inkml:trace contextRef="#ctx0" brushRef="#br0" timeOffset="143">2730 12083 7911,'0'-7'0,"0"-1"0,0 6 76,0-9 108,0 10 431,0-9-336,0 4 1,0-2 350,0 0-261,5 6 163,-4-3-26,4 0-180,-5 3 141,0-3 64,0 5-267,-5 5 1,-1 2-3,-6 4 1,-1 7 118,-2 5-24,3 0-194,-10 10 1,4-4 32,-5 5 23,1 0-29,4 6 1,-3-4-55,6 6-871,0 0 845,9 4 1,-4 0-41,2-1 0,3 0-32,1-3 0,3-2-98,1-2 0,1-1 71,3 5 0,1-5-157,3 1 1,2-4-68,-3-3 0,3 0 96,2-4 1,3 0 47,0-5 0,1 1 92,-5 0-252,5 0 77,-3-5 0,4 2 581,-6-5 1,0 0-469,1-3 1,-1-1 91,1 1 1,-1-2-12,1-3 113,-1 4 1,0-6-100,1 2 0,-5 2 184,1-5-225,-5 0 54,2-4 34,0 0-120,-4 0-30,4 5-541,0-4 281,-4 4 36,5-5-3095,-6 0 699,0-5 2667,0 4 0,0-4 0,0 5 0</inkml:trace>
  <inkml:trace contextRef="#ctx0" brushRef="#br0" timeOffset="144">3129 12323 7874,'0'-11'-50,"0"-1"106,0 6 104,0-4 1,0 7 161,0-4-101,0 4 140,0-2 273,0 5-82,0-5 27,0 4-379,0-4 0,2 5-15,1 0 1,0 1 60,5 3 1,-1 2-15,5 5 1,-5 1-137,1-1 123,-1 6-34,10 1 0,-4 9-150,2 4-108,3-3 139,-6 5 1,6-4-47,-3 5 0,3 1 27,5-1 1,0 0-153,0 0 0,-1 1 95,1-1-773,-5-5 718,4 4 0,-6-5-80,3 2 0,-2-2 95,-6-5 1,2 0 9,2 0 0,-6-2 34,2-2 0,-2-2 3,3-6 0,-1 1-2,0-1 1,-3 1 313,0-1 0,-5-1-213,5-2-89,0 2-84,3-9 0,-3 8-95,-1-5-264,-4 0-33,2-4-2575,-5 0 3044,-5-5 0,-1-2 0,-6-4 0</inkml:trace>
  <inkml:trace contextRef="#ctx0" brushRef="#br0" timeOffset="145">3609 12392 7942,'0'-18'176,"0"3"-11,-5 2 1,4 2 19,-3-1 1,3 4 70,1 1 259,5-1 173,-4-3-67,4 5-345,0-5 56,-4 10-202,4-4 91,-5 5-71,0 0 1,0 5 54,0 3 1,-1 6 125,-3 1-205,-2 5 53,-11 3 1,4 6-8,-6 5 0,-4 2-159,-4 2 0,-3 1 40,3 3 0,-4 1-4,5-4 1,-5-1-113,5-4 0,-1-1 69,4-3 0,5-1-118,3-2 0,0-7 81,4 3 1,-3-7 21,6-1 1,2-3 12,-2 0-5,5-1-408,-2 1 196,5-1 0,0-5-143,0 0-2159,0-6 0,5 0 2515,3 0 0,7-11 0,3-1 0</inkml:trace>
  <inkml:trace contextRef="#ctx0" brushRef="#br0" timeOffset="146">4488 12266 7836,'0'-6'317,"5"1"-2,-3 5 155,3-5 63,-5 3 227,0-3-523,0 5 1,-4 1-28,0 3 0,-1-1 14,1 4 1,-1 1 26,-2 3 1,-4-3-35,4 0 0,-3 1-3,-2 6 0,-4-3-51,-3 4 51,2-4 2,-4 5-227,3 1 37,-5-1 0,0 4 102,0-6 1,2 4-162,2-4 0,-2 4 104,6-4 0,-1 1-4,1-5 0,2 1-50,-2-1 0,6-3 58,1-1 1,4-3-8,-3 4 0,4-5-17,-1 5-26,3-5 0,1 3 23,0-2 1,1-3-14,3 3 1,0 1-11,7-1 1,-2 3-2,7-3 0,-3 1-42,3-1 0,1-1-124,6 4 0,-4-3 27,0 4 1,-3-6 70,3 2 0,0-2-212,4 2 241,-6-2-70,5 3 1,-8-5 1,5 0 0,-1 0-28,1 0 0,-3 0-129,-4 0 0,-1 0-139,0 0 155,1 0-69,-6 0-1135,-1 0 722,0 5 1,-5-4-167,0 3 0,-1-2 872,-7 2 0,-4 2 0,-6 6 0</inkml:trace>
  <inkml:trace contextRef="#ctx0" brushRef="#br0" timeOffset="147">4077 12894 7817,'-6'0'0,"0"0"208,2 0 52,2 0-52,-3 0 1618,5 0-1533,0 5 0,2-3 111,1 1 130,4 4-243,9-6 1,-2 5 87,5-2 0,0-3-82,4 3 0,0-3 74,0-1 1,-2 0-179,-2 0 0,6 4-13,-6 0 0,5 0 30,-5-4 0,2 0 0,2 0 1,-4 0-117,0 0 1,-5 0 88,1 0 1,-2 4-242,-1-1 1,-5 1-116,1-4 8,-1 0-492,0 5-1044,-2-3 1101,-5 3 600,0-5 0,-10 5 0,-3 1 0</inkml:trace>
  <inkml:trace contextRef="#ctx0" brushRef="#br0" timeOffset="148">5014 12414 7864,'0'-11'-488,"4"0"571,-1-1 170,1 1-93,-4-1 0,5 1 75,3 0 0,-2-1 14,2 1 0,-1-1 157,5 1-186,-1-1-56,1 1 0,3 0 68,0-1 1,0 2 9,-3 2 0,3 0-11,0 4 1,2-4 110,-2 4 39,-2 0-210,8 4 1,-4 0 39,2 0 0,-1 2 10,-3 2 1,-3 6-91,4 5 0,-9 7 88,-3 0 0,-4 2-253,-4 7 0,-2-2-45,-5 2 1,-2 2-45,-2-3 1,1 3 97,-5 1-826,0 6 749,-4-5 1,0 4-39,0-4 1,4-5-76,0 1 0,5-6 157,-1 2 0,-2-3 11,2-1 0,0-2 60,3-2-81,6-2 102,-4-6 0,5 1 378,-3-1 0,3-3-380,5-1 1,0-3 263,0 4-256,0-6 171,0 8-174,0-8 1,1 4 26,3-2 1,3-3-11,4 3 1,2-3-8,2-1 0,-1 0 38,5 0-180,0 0 125,4 0 0,0 0 2,-1 0 0,-2 0-3,-1 0 1,-2-1-44,2-3 0,-2 3-20,-6-3-332,6 3 0,-5 1 161,4 0 1,-7 0-491,-2 0-342,-4 0-671,2 0 955,0 0 753,-4 0 0,9 0 0,-3 0 0</inkml:trace>
  <inkml:trace contextRef="#ctx0" brushRef="#br0" timeOffset="149">5790 12243 7819,'0'-11'400,"0"-1"0,0 1-46,0-1 1,0 5-189,0-1-166,0 6 526,0-3 420,0 0-236,0 3-435,0-3 0,0 6-123,0 3 0,0 6 91,0 6 1,0 4-155,0-1 1,-1 4 126,-3 4 1,-1-3-161,-2 2 0,-4 3 144,4 2-477,-3-3 208,-2 0 0,1-2 66,-1 1 1,1 0-54,0-4 0,0-4 48,4 0 1,2-5-95,5 1 0,0-3-72,0 0 0,0-4 30,0-1-31,0 1 67,0-2 0,5 3 50,2-5 1,0 3-2,0-3 0,1 0-59,3-4 0,1 4-3,-1 0 0,5-1-11,-1-3 0,0 0 1,-4 0 0,1 0-461,-1 0 261,1 0 98,-1 0 1,0 0-1061,1 0 610,-6 0-411,4-5 1094,-8 4 0,8-4 0,-4 5 0</inkml:trace>
  <inkml:trace contextRef="#ctx0" brushRef="#br0" timeOffset="150">5939 12540 7897,'0'-11'465,"0"4"55,0-3 150,0 4-301,0 0 1,0-1 592,0 3-537,0 3 224,0-4 1,-4 15-408,0 5 1,0 6-67,4 2 1,-3-1-37,-1 1 0,0 1-135,4 3 1,-4-2-6,0 6 1,1-5 57,3 5 1,0-6-337,0 2 0,0 1 116,0-1 0,0-5-18,0-3 0,0-3 104,0 3 0,0-5 77,0 1 1,0-2-222,0-2 1,0-3 128,0-1 1,0-3-374,0 4 134,0-6-1348,0 3 1285,0-5 0,-5 0 0,-2 0 1</inkml:trace>
  <inkml:trace contextRef="#ctx0" brushRef="#br0" timeOffset="151">6270 12095 7857,'-6'-12'11,"2"1"0,3-1-3,1 1 971,0 0 0,5 3-320,2 0 1,0 6-223,0-2 1,-3 3-105,4 1 1,-1 5-21,5 2 0,4 10-53,3 6 1,-1 1 87,1 6 0,0 1 32,4 3-1167,0 0 845,0 1 0,-4 3 159,0 0 0,-5 6-200,1 2 0,-4-4-429,-3 3 415,2-1-889,-9 1 757,4-4 91,-10 3 1,3-7-59,-6 5 1,-3-5-63,-4 1 1,-2-4 8,2-3 0,2 0 107,-2-4-162,2-6 72,-3 1 0,2-8 752,-5 5-1478,5-5 597,-3 2 1,2-5-439,0-4 0,0 2-492,3-5 1191,6 0 0,-4-4 0,3 0 0</inkml:trace>
  <inkml:trace contextRef="#ctx0" brushRef="#br0" timeOffset="162">7401 12506 7862,'6'-5'-730,"-1"2"-73,-5-4 1476,0 4-229,0-2 109,0 0-225,0 4-57,0-9-53,0 8 70,0-3 39,0 5 61,0-5 2,0 4-61,0-9-312,0 8 127,0-8-62,0 9-128,0-9 170,5 9 0,-2-8-103,4 5 131,-4-5-73,7 3-88,-9-1 22,9-3 1,-3 4 48,4-6 0,1 5-16,-1-1 0,1 4 63,-1-3 107,0 4-70,1-7-160,-1 9 102,1-4 0,-6 5-186,4 0 166,-4 0 0,2 0-25,0 0 1,-5 1-13,5 3 0,-4 1 66,4 2-194,-1 4 40,-1-10 0,5 9 21,-4-2 0,3 1-110,2-2 0,-1 2-94,1-5 232,-1 5-18,1-8 1,0 4 46,3-5-50,-2 5 18,4-4 1,-2 4-3,0-5 1,0 0-39,-3 0 161,-1 0-120,1 0 1,-1 0 12,0 0 195,1 0-190,-1 0 0,1-3 267,-1-1-262,6 0 6,-10-1 1,11 2-48,-10-4 50,4 4 2,-5-7 1,0 8-617,1-6 285,-6 5-147,9-7-265,-10 9 297,4-9-895,-5 9 429,0-4 888,0 5 0,0 5 0,0 1 0</inkml:trace>
  <inkml:trace contextRef="#ctx0" brushRef="#br0" timeOffset="163">7538 12757 7833,'-5'-11'-90,"3"4"231,-8 2 1,9 4 80,-3-3 1,2 3 101,-2-3 64,3 3-63,-4 1 54,5-5-243,0 3 26,0-3 1,0 4 166,0-3 155,0 3-311,5-4 1,1 0-10,5 4 0,-3-4-44,0 5 0,-1-2-13,5-1 1,-1 1-124,0-2 1,1 3 64,-1 1 0,-3 0-112,0 0 0,3 4 75,4 0 0,0 3-103,-3-3 0,1 4-12,2-4 0,-3 4 75,4 0 0,0 1-164,-1-1 0,4 2-5,-3-3 1,0 0 90,-1 0 0,-2-3 64,2 4 1,2-4-2,-2 3 0,2-4 22,-2 1 1,-3-3 85,4-1 1,-4 0 172,0 0-107,-1 0-57,1 0 0,-1-1 79,0-3 0,-3 1 8,0-4 0,-2-1 114,2-3 1,1 3-60,-6 0 113,1 1-242,-4-5 0,4 1 98,0-1-304,0 6 39,-4 1-1408,0 0 776,0 4-646,0-4 1358,0 5 0,10 5 0,2 1 0</inkml:trace>
  <inkml:trace contextRef="#ctx0" brushRef="#br0" timeOffset="164">8943 12186 7952,'0'-11'0,"0"-1"0,0 5 75,0-1 147,0 0-7,0-3 1,0 3 382,0 1-35,0 4 239,0-7-257,0 9-300,0-4 1,1 5-20,3 0 1,-3 9 51,3 2 0,-2 9 39,2 3-95,-3 5-135,4 11 1,-5 6-36,0 4 0,0 3-183,0 2 0,0-6 44,0 5 0,-3-5 148,-1-2 1,0-4-127,4 0 1,0-7-111,0 0 88,5-1-35,-4-10 0,8 4-60,-5-5 0,4-2 81,-5-2 0,5-1 28,-4-3 0,1-6 40,-1 3 247,-3-3-328,4-3 1,-5 0-374,0-2-524,5-3-208,-4 4 574,4-5 1,-6-5 644,-3-2 0,-2-3 0,-5-2 0</inkml:trace>
  <inkml:trace contextRef="#ctx0" brushRef="#br0" timeOffset="165">8794 12312 7884,'4'-18'7,"0"3"536,5-3-243,-3 5 1,5-3-116,1 4 1,3 1 13,0-1 1,4-1 117,-4 1 0,2-2-96,-2 7 1,2-4-78,2 0 0,1 0 89,-5-1 0,6 5-117,-2-1 0,1 2 36,-1-2 0,3-1-150,-3 5 1,-3 0 168,-1 4-340,3 0 141,-5 0 1,3 6-85,-4 1 1,-1 3 62,0 2 1,0-1-46,-4 1-26,-2-1 103,-5 5 1,0 2 4,0 5 1,-5 0-39,-2 0 0,-7 0-105,-2-1 0,-4 1 113,1 0 49,-8 0-28,3 0 0,-4-4-31,6 0 158,-1 0-122,0-1 0,5-3-26,3-7 1,6 0-17,1-4 0,5 4-226,-5-4-170,5-1-83,-2-3 1,10 0 142,3 0-687,2-5 1081,2 4 0,4-9 0,2 4 0</inkml:trace>
  <inkml:trace contextRef="#ctx0" brushRef="#br0" timeOffset="166">9753 11912 7887,'0'-11'-330,"0"4"0,0 1 678,0 2 894,0 3-466,0-9-77,0 8 138,0-3-391,-5 5-104,4 0 0,-8 2-57,5 1 0,-4 4 100,0 4 104,-2 6-324,-2 0 1,0 6 96,-4 0 0,4 5 26,-4 2 0,4 3-89,0 2 1,1 0 18,0 3 0,-1-1-172,1 5 0,3-5 42,0 1-395,6 2 287,-3 1 1,5 1-57,0 0 1,-1-4-108,-3 4 1,2-5 66,-1 1 0,1-3-75,2-1 1,4-3 272,0-1 1,1-3-117,-1 3 1,2-4 232,6 0 41,-1-1-282,1-3 1,-1 0-34,0-3 120,1 3-95,-1-10 0,4 5 4,1-6 1,3-1 105,-4-2 0,1 1 30,0-5 107,-4 5-200,5-8 7,-6 4-137,-4-5 0,1 1-417,-4 3-772,0-3-386,-4 4 1708,-5-5 0,-1 0 0,-6 0 0</inkml:trace>
  <inkml:trace contextRef="#ctx0" brushRef="#br0" timeOffset="167">10279 12277 7879,'0'-11'0,"0"3"-169,0 1 191,0 4 248,5-7 364,-4 9-47,4-9 210,-5 8-169,0-3-126,0 5-287,0 5 0,0 7 33,0 7 0,0 4-70,0 3-110,0 4-9,0 4 1,1 1-88,3 3 0,-2-5 153,1 5-393,-1-10 192,3 10 1,-4-13 71,3 1-161,-3-2 89,-1-1 1,4-4-263,0 0 1,-1-5 139,-3 1 1,0-2-546,0-1 1,0-5 21,0 1 0,0-4 721,0 3 0,0-4 0,0 2 0</inkml:trace>
  <inkml:trace contextRef="#ctx0" brushRef="#br0" timeOffset="168">10290 12312 7921,'-5'-18'0,"4"1"189,-3 6 0,3 0 649,1-1-378,0 6 75,0 1 460,5 0-631,1 3 0,9 4 36,1 9 0,-1 6-165,-4 5 0,6 3-2,2 1 1,2 2-275,2 3 75,0 2-89,0-4 0,-1 4-48,-3-3 1,6-2 109,-2-5-507,2 0 365,-2 0 0,-1-6-95,-3-1 7,2 1 82,-8-9 1,7 7-151,-5-7 223,1 2-11,-5 1 1,-1-3-317,-2 0-181,2-6-621,-9 8 665,4-8 532,-5 3 0,0 0 0,0 1 0</inkml:trace>
  <inkml:trace contextRef="#ctx0" brushRef="#br0" timeOffset="169">10736 12175 7879,'-4'-12'123,"0"1"0,0-1 288,4 1 0,0 3 296,0 1-250,0 4 475,0-2-508,0 5 1,0 5-175,0 3 1,0 7 10,0 4 1,0 8 26,0 3 0,0 8 43,0 4-512,5-3 195,-3 6 1,4-5-352,-2 6 0,-3-5 213,3-3 0,-3-4-697,-1-3 457,0-4 102,0-4-726,0 0 606,0-5 1,0 2-39,0-5 1,0 1-127,0-5 1,1-1 545,3-2 0,-3 2 0,4-4 0</inkml:trace>
  <inkml:trace contextRef="#ctx0" brushRef="#br0" timeOffset="170">11033 12529 7935,'0'-12'0,"0"1"609,0 5 13,0-5 200,0 5-432,0 0 110,0 1 235,0 5 0,-2 8-664,-2 4 0,3 7 46,-3 0 0,2 1-176,-2-1 0,3 5 121,-3-5 1,3 4-160,1-7 1,4 3-854,-1-4 415,6 0 381,-2-4 1,4-3-256,0 0 1,1-6 203,-1 2 0,2-3 255,2-1 0,-1-1-82,5-3 0,-1 2 213,1-6 1,-3 0 9,-4-3 1,2 0 256,-3-1 1,3-1-101,-6-2 0,-3 1-45,-1-5 0,-3 4-84,-1-4 1,-1 0 108,-3-4-542,-8 5 196,0-3 0,-9 8-32,6-2 1,-5 7-209,1 4 0,-3 3-74,0 1 1,4 0-273,3 0 0,2 5-23,1 3 1,6 2 215,2 1 1,3 2 410,1 2 0,0-2 0,0 4 0</inkml:trace>
  <inkml:trace contextRef="#ctx0" brushRef="#br0" timeOffset="171">11375 12517 7998,'-5'-6'1695,"4"1"-1356,-4 0-62,5 4 1,0-3-1,0 8 1,0 2-105,0 5 0,4 4 14,-1 1 1,5 3-176,-4-4 0,3 4 77,-3-4 0,5 4-89,-1-3 1,-3-1-169,-1-4-305,2 1 239,-5-1-3,4 0-120,0 1 356,-3-6 192,3-1 165,-5-5 1,4-5-112,-1-2 0,1-4 184,-4 0-207,5 0 155,2-6 77,4-1-182,-5-5 1,4 1-19,-2-1 0,3-1-224,5-3 0,-4 3-21,4-3 0,-2 3-320,1 1 1,-2 6-514,2 1 1,3 5-27,1 3 1,-2 3-1310,2 5 2159,-5 0 0,8 5 0,-4 2 0</inkml:trace>
  <inkml:trace contextRef="#ctx0" brushRef="#br0" timeOffset="172">11969 12563 7979,'-5'-6'53,"4"-1"338,-3 3 226,-2 3-378,-1-9 0,-3 7 194,2-4 0,2 4 290,2 0 72,3 1-458,-4 2-20,5 0 1,0 5-302,0 3 1,0 2-209,0 2 0,1-1 162,3 0 1,-1 1-228,4-1 128,-4-4-233,7 3 85,-9-4 1,9 4 86,-2-2 1,-2-3-3,2-5 0,-4 0 151,3 0 28,1 0 1,0 0 140,-1 0 1,-1-1-53,2-3 0,-2-1 61,-2-3 1,-1-2 35,4 2 0,-3-2 150,4-1 1,-6-2-82,2-2 1,1 2-89,-1-2 1,0 6 39,-4 1 1,1 2 218,3-1 189,-3 1-255,4 6 1,-3 2-78,1 2 0,-1 2-21,1 5 1,-1 2-611,-2 2 0,4-1-697,-1 5 0,6-5 1058,-1 1 0,2-2 0,1-2 0,2-4 0,2-3-1428,-2 2 983,9-5 0,-6 4 305,3-5 0,3-3 309,-3-1 1,-2-5-74,2 1 1,-3 2 18,3-2 1,-4 1 23,4-5 0,-5 0 155,1-4 1,-2 4-88,-2-4 1,-3 4-73,0 0 1,-5 2-14,5 3 1,-5 0-39,0 3 0,0 3-306,1-3 242,-3 3 1,4 6-123,-5 3 1,0 6-94,0 1 1,0 4-176,0-4 0,0 4-105,0-4 1,0 4-247,0-3 0,0 3-1193,0-4 1914,5 0 0,1 2 0,6 0 0</inkml:trace>
  <inkml:trace contextRef="#ctx0" brushRef="#br0" timeOffset="173">12848 12529 7920,'0'-12'0,"0"1"839,6-1-482,-5 1 1,4 0 45,-5-1 1,0 1-61,0-1 1,-1 2-43,-3 3 1,1-2 81,-4 5-343,-1-5 34,-3 8 0,2-4 32,-3 5 0,3 1-143,-6 3 1,1 2 96,-1 5 1,-1 5-50,-4-1 1,0 5-220,5-1 1,0 3 100,3 1 1,1 0-301,-1-1 1,6 0 171,2-3 1,4-3-562,4-4 410,2-1 165,6 1 1,3-5-97,0 1 0,6-5 178,-2 0 0,1-1 16,-1-2 1,1-2 64,-4-1 0,3-3 243,-4-1 0,0-3 219,-4 2 1,1-2-203,-1-2 1,1 1 179,-1 0 1,-3 3 207,-1 0 53,-4 1-202,2-5 145,-5 6-441,0 1 1,0 6-10,0 3 1,-4 2-167,0 6 1,-3 0 2,3 4 1,0-2-141,4 5 0,0-4 21,0 4 0,0-1-217,0 1 1,0 1 1,0-5 1,4 1-176,0-5 0,5 0 161,-2 1 1,3-6-36,2-2 0,-1-3-237,1-1 114,-1 0 314,1 0 219,-1-5 0,5-1 0,2-6 0</inkml:trace>
  <inkml:trace contextRef="#ctx0" brushRef="#br0" timeOffset="174">13237 12140 7916,'-5'-17'0,"-2"-4"0,-4 6 936,5-5-548,1 7 0,6-2 269,3 7-269,-3-2-61,4 9 393,-5-9-355,0 8 1,4-1 342,0 6-490,-1 9-55,-3 1 1,0 9 21,0 1 1,0 1 169,0 7-418,0-1 121,0 4 0,0 1 23,0-1 0,0 4-194,0 0 1,0 4-48,0-4 0,0 0-294,0-4 1,2-1 103,1-2 1,-1 1 129,2-6 1,1-3 228,-2-4 0,1-5-19,-4 1 1,4 2 72,0-2 1,0 0-16,-4-3 0,0-1 227,0 1 1,0-5-4,0 1-186,0-1 0,0 1-597,0 0-303,0-6 0,-2 3 814,-1-5 0,-4 0 0,-4 0 0</inkml:trace>
  <inkml:trace contextRef="#ctx0" brushRef="#br0" timeOffset="175">13865 11843 7864,'5'-11'-71,"-4"5"1,6-3-126,-4 5 199,-1 0 202,3 4-178,-5 0 85,0-5 183,0 4-114,0-4 331,0 5-342,0-5 126,0 3 7,0-3 991,0 5-1008,0 5-177,0-3 8,0 8 0,-1-4-9,-3 6 1,1 0 56,-4 4 1,-1 1-75,-3 6 41,-1 0-71,1 0 1,-1 1-49,1 3 1,-1-2 168,1 5-222,0 1 118,-1-2 0,1 4-5,-1-3 1,2 0-25,3 0 0,-2 1-77,5 3-48,0 0 138,4-5 1,0 4-87,0-2 0,0 2 28,0 1 0,0-4-119,0 1 1,0-4 74,0 3 1,5-5-156,3 2 0,-2-3 159,2-1 1,-1 0-14,5 0 0,0-4 69,4 0 1,-4-5-58,4 1 0,0-2 43,-1-2 1,1 0 17,-5 1 0,0-2 265,1-2-98,-1 2 45,1-4 1,-5 2 50,1-1-36,-6-4 0,5 3 111,-3-2-243,-3-3 105,4 4-230,-5-5 114,0 0-281,5 0 132,-4 0-556,4 0-534,-5 0 0,-5 0 0,-1 0 0</inkml:trace>
  <inkml:trace contextRef="#ctx0" brushRef="#br0" timeOffset="176">14036 12266 7856,'-4'-8'-529,"1"1"1,-1 3 1199,4-4-211,0 6 115,0-8-175,0 8-178,0-8 54,0 9 112,0-4-139,0 0 1,0 2 151,0-4 52,0 4-55,0-7 0,5 4-165,1-6-165,6 6 95,-1-4 0,-3 8-90,-1-1 0,1 0 255,3-1-393,6 3 62,-4-4 1,4 5 94,-1 0 0,-3 0-98,7 0 0,-7 0 43,3 0 0,-4 4-133,0 0 1,-2 4-170,-2 0 159,-3 7 54,-5-2 0,3 3-62,1-4 0,0 1 38,-4 2-256,0-2 182,0 3 1,0-3 10,0 2 1,-4-2-80,0 2 0,-1-2 78,2-2 243,1 0-172,-8 1 0,8-5 168,-6 1 1,4-4-103,-3 3 0,3-4 374,-4 1-170,6 2 142,-3-5-164,-1 4 0,4-5 69,-6 0 186,6 0-222,-3 0-22,5 0-121,5 6 0,-1-5-29,7 3 48,-2-3-79,7 4 1,-3-4 13,2 3 0,2 1 3,2-1 1,1 5-95,-5-2 0,1 0 52,-5 0 0,0 1-227,1 3 151,-1 1 0,-1-1 42,-2 1 0,-3-1-161,-5 1 1,0 0 76,0 3 0,-2-2 55,-6 2 1,0-1 38,-7 2 1,-1-4 5,0 3 0,-4-1-77,1 2 316,-2-4-114,-2 5 1,1-7-52,3-2 0,-3 2 145,3-3 1,2 0 56,-2 0-217,5-4 21,-3 2 0,10-5-731,-1 0 334,5 0-203,-2 0-557,5 0 1,5 0 1110,3 0 0,7 0 0,3 0 0</inkml:trace>
  <inkml:trace contextRef="#ctx0" brushRef="#br0" timeOffset="177">14642 12323 7864,'-4'-24'196,"0"5"1,0 5 351,4 3 0,0-1 13,0 1-185,0-1-134,0 1 0,0 3 630,0 1-150,0-1-334,5-3 0,-2 3-154,4 0 1,-3 6 64,4-2-128,-1 3 1,5 5-62,-1-1 1,-3 6 43,-1-1 0,0 3 0,0 5 1,0 1-256,-3 6 0,-3 0 33,3 0 1,-3 1-344,-1 3 243,-5 2 18,4 5-383,-10-5 360,0 4 1,-2-4-45,-2 6 0,-1-6-61,0-2 1,-3-3 176,4-2-58,0 1 59,-2-5 1,8-1 195,-2-6 0,2 0-14,-2 1 482,4-1-332,-3 1 174,9-1-98,-4-5-99,5 0 1,1-6-56,3 0 1,2 0-10,6 0 0,0 0 83,4 0 0,1 0-191,6 0 1,4 0 3,0 0 0,-1-4-145,-3 0 1,-4 0 42,0 4 1,-5 0-224,1 0 0,-6 0-629,-1 0-855,-1 0 261,0 0-480,3 0 1987,-9 0 0,4 0 0,-5 0 0</inkml:trace>
  <inkml:trace contextRef="#ctx0" brushRef="#br0" timeOffset="178">15018 12734 8321,'0'-6'3030,"0"10"-2515,0 7 0,0 8-130,0 0 1,-1 3-159,-3 1 37,3-1-263,-9 1 0,4 4-145,-6 0 1,5-1-128,-1-3 0,4-4-486,-3 0 0,4-4-556,-1 4 1313,3-5 0,-4 3 0,-2-6 0</inkml:trace>
  <inkml:trace contextRef="#ctx0" brushRef="#br0" timeOffset="179">15464 12083 7843,'0'-11'-67,"0"3"55,0 1 0,0 3 245,0-4 0,0 4 274,0-3 22,0 4-237,0-2 0,1 5 323,3 0-284,-3 0-155,4 5 15,-5 2 0,0 4-22,0 0 1,0 6-97,0 2 0,0-1 64,0 1 1,-5 0-213,-2 4 0,-4-4 120,0 0 0,0 4-101,-1 3 1,1 1-137,-1-4 94,1 0 0,-1-1-45,1 1 70,0 0 0,0-4 35,4 0 1,1-5-8,2 1 0,2-2-32,-1-2-7,1 1 68,2-1 4,0 1 1,4-5 107,0 1 1,5-6-71,-2 2 1,4-2 10,0-2 0,0 0-258,1 0-77,-1 0 0,1 0-263,-1 0 46,1 0 0,-1 0 28,0 0 1,-4-2-905,-3-2 1391,2 3 0,0-9 0,6 4 0</inkml:trace>
  <inkml:trace contextRef="#ctx0" brushRef="#br0" timeOffset="180">15532 12472 7899,'0'-12'-993,"0"6"1,-1-3 1556,-3 5 1,3-5-75,-3 2 0,3 0-78,1 0 0,-1 4-15,-3-1 170,3 3 48,-4 1 45,5 0-276,-6 0 0,5 6-148,-3 6 1,-1 1-1,1 6 1,1 0-277,3 3 0,0 1 31,0 0 0,0-1 19,0-3 0,0 2-179,0-2 1,0 2-253,0-2 1,0 1 121,0-5 1,0 0-439,0-3 288,0-1 150,0 1-54,0-1 58,0-5-93,0 0-1017,0-6 1405,-5 0 0,3 0 0,-3 0 0</inkml:trace>
  <inkml:trace contextRef="#ctx0" brushRef="#br0" timeOffset="181">15692 12175 7874,'0'-18'0,"5"1"152,3 6 1,2-4 308,2 0 1,-1-1-41,0 5-154,6-1-107,-4 1 1,3 3 358,-5 1-107,1 4-51,-1-7-17,1 9-130,-1-9 0,-4 8-196,3-3 160,-9 5 121,9 0-150,-9 5 0,8 2-131,-5 4 1,0 1-82,-4-1 0,-1 4-97,-3 0 1,1 5-18,-4-5 1,-1 5-3,-3-1 0,-1-2 70,1-2 1,-1 1-99,1 0 1,3-1 144,1-4 0,4 1-27,-1-1 0,3-3-53,1-1 1,0-3 61,0 4 0,0-5 136,0 5 55,5-5-100,-4 2 1,10-5 144,-4 0 0,0 0-130,0 0 1,1 0 18,3 0 0,1 0-29,-1 0-479,-5 0 287,4 0 0,-3 0-619,4 0 265,1 0 530,-1 0 0,1 0 0,-1 0 0</inkml:trace>
  <inkml:trace contextRef="#ctx0" brushRef="#br0" timeOffset="182">16092 11878 7852,'0'-12'12,"-4"1"298,0-1 0,1 5-21,3-1 1,0 4 240,0-3-166,0 4 251,0-2 697,0 5-1022,5 0 1,-4 1-7,3 3 1,1 4 12,-1 7 1,4-2-32,0 2 1,2 3 57,2 1 0,0 2 5,4 2-57,-4 0-133,5 0 1,-5 1 54,4 3 0,-4-2-32,4 6 0,-4-2-104,0 1 1,-2 3-29,-3-2 0,2 5-134,-5 2 0,0 4-150,-4-4 0,0 4 141,0-4 1,0 4-21,0-4 1,-4-1-6,0-6 252,-5 2-135,3-4 0,-5 1 40,-1 1 1,0-5 119,-4 5 0,0-5-113,-3 5 0,-3-6 12,3 2 0,-1-3-20,1-1 0,2-5-15,6-3 0,0 1-237,-1 0 1,2-5-245,2-3 233,3-1 0,5 1-707,0-1 58,0-4 1,2 2 190,1-5 703,4 0 0,4-5 0,1-1 0</inkml:trace>
  <inkml:trace contextRef="#ctx0" brushRef="#br0" timeOffset="183">17360 12106 7820,'0'-11'-1051,"1"3"631,3 0 1251,-3 6-68,4-8-4,-5 3-233,5-4-234,-4 5 0,6 1 432,-3 5-595,-3 0 0,3 0 114,-8 0 0,-2 3-147,-6 1 1,-1 6 68,-2 2 1,-4-1 25,-7 4 1,1 2-48,-1-2 0,-3 5-21,-2-1 0,-2-1-7,-1 1 0,5-3-97,2 3 1,3-5 117,1 1 0,5-1 17,3 1 1,4-6 88,3 2-18,-2-2-138,9 3 0,-4-5-79,5 1 0,3-4-10,1 3 0,6-4-7,2 1 0,-1 1-176,4-2 0,3 2 73,1-1 0,3-2 125,1 1 0,-1 2-73,1-1 0,1 0 95,3-4 1,-3 4-91,3 0 0,-2-1 57,2-3 0,-7 0-6,3 0 1,-7 0 20,4 0 0,-7 2 18,3 2-151,-4-3-1,0 4 120,-1-5-863,-4 0 379,-2 0-2328,-5 0 2118,-5 0 1,-2 4 690,-4 0 0,-6 4 0,0-1 0</inkml:trace>
  <inkml:trace contextRef="#ctx0" brushRef="#br0" timeOffset="184">16960 12609 7873,'-8'0'0,"1"0"424,4 0-1,-2 0 838,5 0-883,5 0 0,2 0 125,4 0 0,2 1-65,2 3 1,3-3-161,5 3 1,3-3-22,1-1 1,3 0-31,-3 0 1,3 0-113,-3 0 1,3 4 38,-3 0 0,0-1-94,-4-3 1,-4 0-25,0 0 1,-5 0-608,1 0 28,-2 0 1,-2 0-1617,0 0 2159,-4 0 0,3 6 0,-4 0 0</inkml:trace>
  <inkml:trace contextRef="#ctx0" brushRef="#br0" timeOffset="185">18068 12175 7842,'-1'-8'-161,"-3"0"1,2 5 93,-1-5 190,1 0 247,2 2-122,0-4 1,0 4 252,0-6-214,0 1 1,4-1 59,0 1 0,5 3-81,-2 1 0,4 0-22,0 0 1,0-2-87,1 5 1,-1-4 55,1 5 0,-1-1 26,1 4 1,-1 0-14,0 0 0,1 0-1,-1 0 1,5 0-9,-1 0-160,0 5 84,-4 1 0,1 9-103,-1 1-10,-4 4 1,1-1-113,-4 8 69,0-3 0,-4 9-32,0-3 0,-1 7-177,-3 1 1,-6 5 92,-5-1 1,-6-1-112,2 1 0,-2-7-239,-2-1 0,1-1 177,3-6 1,-1 0 261,5-5 1,-4-4-58,3-3 0,0 2 510,1-2-331,2 0 0,-2-7 392,7 0-308,-2-6 0,8 7 136,-6-5 112,5 0-214,-2 1 0,7-4-61,1 3 0,0-3 14,5-1-25,-1 0-74,5 5 0,0-4 16,3 3 1,-1-2 15,5-2 0,0 0-4,4 0 0,0 0-67,0 0 1,0 0 0,0 0 0,0 0-34,-1 0 0,0-2 79,-3-2 0,1 3-527,-4-3 1,3 3 227,-4 1 1,-4 0-1922,-3 0 1166,-1-5 0,1 4 994,0-3 0,-1 3 0,5 1 0</inkml:trace>
  <inkml:trace contextRef="#ctx0" brushRef="#br0" timeOffset="186">18650 12072 7824,'2'-10'145,"1"2"0,-1-2 277,1 2 0,0 3 192,1 1-376,-3 3 0,5 1 57,-2 0 0,-3 1 142,3 3 1,-2-1-193,-2 4 0,0 5-40,0 3 1,-2 4-98,-2-4 1,-2 6 49,-5-2 0,3 2 0,0 2 1,1 4 213,-5-1-494,1-4 129,5 5 1,-3-12-12,5 8 1,0-7-180,4 3 1,0-5-236,0 1 275,0-2 65,0 4 0,5-9-118,3 4 1,1-3-4,-2 2 1,7-3 13,-2-1 0,2-4-38,-3 1 1,1-2-479,-1 2 376,5-3 1,-3 4-791,2-5 375,-2 0 1,-5 0 739,-1 0 0,-4 0 0,2 0 0</inkml:trace>
  <inkml:trace contextRef="#ctx0" brushRef="#br0" timeOffset="187">18799 12323 7862,'-7'-11'531,"2"-1"323,5 6 0,0 2-173,0 8 1,2 6-269,1 5 0,-1 6-100,1-2 1,-1 6 6,-2 2-448,0 4 173,0-6 1,0 8 214,0-3-454,0 3 201,0-4 0,0-1-42,0-5 0,1 0-316,3 0 1,-3-4-30,3 0 170,-3-5 56,4 2 0,-3-8-288,1-1 248,-1 1-245,-2-2-59,0 4 0,0-7-87,0 5 1,-2-6-958,-1 2 1542,1-3 0,-13-1 0,2 0 0</inkml:trace>
  <inkml:trace contextRef="#ctx0" brushRef="#br0" timeOffset="188">19050 11832 7841,'0'-18'133,"0"3"1,1 6 639,3 2-262,2 4-50,6-7 406,-1 9-391,-4-5 263,-2 6-314,0 0 0,-3 0-110,6 0 1,-4 2 37,3 2 1,-3-2-82,4 6 0,-2-1 82,2 5 1,3 3-153,1 0 1,-1 7 33,4 1 0,2 1-26,-2 6 1,4-3-49,-4 3 0,4-3-107,-4 3 161,1-4-182,0 7 1,-6-4-134,6 5 0,-10 0 163,5 1-255,-2 4 36,3 2 0,-6 4 15,-2 1-828,2-5 1010,-5 3 0,3-3-158,-8 4 1,2-4-632,-6-3 232,1-2 337,-5-2 0,1-1-440,-1-3 270,6 3 173,-4-9 1,4 3 99,-6-8 134,1 3 315,-1-10 1,0 6-315,-4-3 0,4-3 256,-4-1 0,4 1-265,0-5 0,1 2 280,-1-1-697,1 2 189,0-9 0,3 8-224,0-5 1,5 1-1370,-5-1 1038,5-3 732,-2 4 0,0-5 0,-1 0 0</inkml:trace>
  <inkml:trace contextRef="#ctx0" brushRef="#br0" timeOffset="189">7618 14173 7768,'-7'-5'-509,"-2"3"-63,6-6 0,-2 6 572,1-2 621,3 2 184,-5-3-458,6 4 1,0-5 47,0 2 75,0 3-248,0-4 1,6 1 0,1 0 0,-1-1-16,2 1 1,0 3 232,3-3-261,1 3 1,3-3-13,0 0 0,2 0-80,-2 4 1,-1 0 66,5 0 1,0 0 15,4 0 0,-4 0-91,0 0 0,0-3-358,4-1 1,-4 0 152,0 4 1,-2 0-19,2 0 1,-2-1-101,-6-3 0,-3 3-247,0-3 0,-5 3-446,5 1-593,-5 0 876,2 0 1,-7 1 653,-1 3 0,-8-2 0,-4 6 0,-5-1 0,2 5 0</inkml:trace>
  <inkml:trace contextRef="#ctx0" brushRef="#br0" timeOffset="190">7629 14288 7768,'-6'5'0,"-4"-4"169,2 3 68,3-3 1,0 0 502,5 3-473,0-3 1,5 4 167,3-5 1,2 2-81,1 1 0,2-1 54,2 1 1,2-1-31,2-2 0,6 0 28,-2 0 0,3 0-215,1 0 0,-2-2 0,6-1 0,-6 1-65,2-1 1,1 0-177,-1-1 0,-1 3-526,-3-3 0,-4 3 84,0 1 1,-5 0-870,1 0 1,2 0 434,-2 0 0,2 0 925,-2 0 0,2 0 0,6 0 0</inkml:trace>
  <inkml:trace contextRef="#ctx0" brushRef="#br0" timeOffset="191">8943 13933 7768,'0'-11'173,"0"0"1,0-1 317,0 1 1,-2 4-131,-2 4 0,3 0 583,-3-1 19,3 3-299,1-4-466,-5 20 0,4-1-21,-3 13 0,3 2-13,1 1 1,0 3-30,0 2 0,0 3-121,0 0 0,4 4 5,-1-4 0,6 0-207,-1-4 1,-2-3-69,2-1 1,-4-3 23,3 3 1,-4-6 5,1-1 0,1 0 30,-2-4 0,1-3 107,-4 0 0,0-4 13,0 0 0,0-1 22,0 1 1,0-5-79,0 1 1,0-4-348,0 3 334,0-4 24,0 2-1680,-5-5 339,4 0 1462,-4 0 0,0-5 0,-2-2 0</inkml:trace>
  <inkml:trace contextRef="#ctx0" brushRef="#br0" timeOffset="192">8783 14025 7768,'0'-19'89,"0"0"0,3 5 229,1-1 1,9-2-79,-2 2 1,8 0 2,0 3 0,3 1 31,1-1 1,0 2 31,0 3 1,-1-4 26,1 4 0,4-2-105,0 1 1,3-2 55,-3 3 1,3 1-133,-3 3 1,-1 1-133,-3 2 1,0 0 138,0 0 1,-2 5-165,-1 3 1,-4-2 45,-5 2 0,0 0 26,-4 3 1,-2 4-119,-5 1 1,-1 0 11,-3-1 1,-8 3 144,-11 5 1,-1-4-62,-7 0 0,-1 0 4,-6 4 1,1-2 24,-4-2 1,3 3-9,-4-3 1,6-2-14,2-2 0,2-4 70,9-3-1084,3 2 279,9-9 1,13 8-495,6-5 0,15 0 417,3-4 0,10 0 759,9 0 0,-1 0 0,11 0 0</inkml:trace>
  <inkml:trace contextRef="#ctx0" brushRef="#br0" timeOffset="193">9868 13568 8889,'0'-6'2187,"0"1"-1756,0 5 1,-5 5-81,-3 2 0,2 8-51,-2 5 0,-3 2-19,-5 5 1,1 6 78,4 5 1,-1 4-77,1-4 0,-1 5 0,1-1 1,1 2-1038,2 2 975,3 0-42,0 5 0,4-4-54,-3 2-138,3 3-875,-4 0 894,3 0 25,-3-1 0,7-7-83,1-2 0,0 1-164,5-5 1,-1-1 41,5-6 1,-1-2-174,0-3 0,1-1 634,-1 1 0,4-5-351,1-2 0,-1-5 860,-4 1 0,1-3-622,-1 0 0,1-1 85,-1 1 0,0-5-151,1 1 1,-4-4 110,-1 3-50,1-4-312,3 7-690,1-9 604,-6 4 0,3-3-1977,-5 1 108,-1-1 811,-3 3 1,-1-6 458,-3-3 827,-2-3 0,-11-4 0,0 0 0</inkml:trace>
  <inkml:trace contextRef="#ctx0" brushRef="#br0" timeOffset="194">10290 13933 7777,'-6'-5'0,"-3"3"-52,5-6 1,0 4 240,4-3 245,0 4-25,0-2 25,0 5-217,0 5 0,5 3-13,3 7 1,1 4 12,-1 8 0,2 2 0,-3 5 1,0 4-645,0 0 0,-4 2-733,1-2 1,-3-4 1159,-1 0 0,4 1 0,-1-5 0,3-2 351,-3-1 1,-1-7 171,1-1 1,-1-4-761,-2 4 1,0-5-908,0 1 510,0-2-173,0-2 236,0-4 571,-5-2 0,-7-10 0,-6-2 0</inkml:trace>
  <inkml:trace contextRef="#ctx0" brushRef="#br0" timeOffset="195">10313 14082 7777,'0'-11'0,"-1"-1"339,-3 1 0,3-1-65,-3 1 1,3-1 11,1 1 0,3 3 34,1 1 1,5 4 154,-1-1 0,2 4-174,1 4 0,1 3 49,-1 4 1,2 5-121,2 4 0,-2 1-13,2 2 0,1 1-210,0 3 0,3-2 84,-4 6 0,4-6-169,-4 2 1,6 0-1,-2 0 0,-2 0-115,2-4 0,-3-2 106,3-2 0,-5 3-33,1-3 1,1-3-32,0 0 0,0-4-58,-1 0 0,-2-1 12,2 0 0,-6-3 72,-1 0 0,-2-4-349,2 3-152,2-4-536,-9 2 259,4-5-109,-5 0 651,-5-5 1,0 2 360,-3-4 0,-2-1 0,4-9 0,-6 0 0</inkml:trace>
  <inkml:trace contextRef="#ctx0" brushRef="#br0" timeOffset="196">10804 13888 7777,'-4'-12'-67,"1"1"1,-1 0 270,4-1 0,0 1 890,0-1-665,0 1 0,4 3 235,-1 1-274,1 4 0,0-1-76,0 8 1,1 4-64,-1 7 1,-3 3-101,3 5 1,-2 8-81,2 3 1,-3 7 80,3-3 1,-3 5-105,-1-1 1,0 3-1004,0 0 654,0-4 232,0 3 1,-3-8-514,-1 2 0,0-4 124,4-3 1,0-3-55,0-6 0,0-3-362,0 0 393,0-5 1,0 3-611,0-6 417,0-4 1165,0-2-491,0-5 0,0 0 0</inkml:trace>
  <inkml:trace contextRef="#ctx0" brushRef="#br0" timeOffset="197">11044 14299 7777,'-6'-18'377,"2"3"674,3 7-90,1-2-620,0 9 1,0-3-2,0 8 0,-4 2-138,0 6 1,0 4-166,4 3 0,0 3 38,0 1 1,0-1-179,0 1 1,4-1-308,0-3 0,5-1 239,-2-3 0,3-2-184,2 2 1,1-8 110,2-3 0,-1 1 74,5-1 1,-4 0 78,4-4 1,0-4 191,4 0 0,-2-5-88,-2 2 1,2-3 174,-6-2 0,0 1 247,-3-1 1,2 1-183,-3 0 0,2-6 173,-9-2 0,-1-3-198,-3 0 0,-6-3-92,-5-1 1,-6 3 23,-6 0 0,-1 0-88,-3 4 1,2 4-8,-5 4 0,4 4-243,0 7 1,3 0-401,4 0 0,-2 5 298,6 3 0,1 2-752,7 2 1,2 0 202,5 3 1,2-1 828,6 5 0,-1-5 0,10 3 0</inkml:trace>
  <inkml:trace contextRef="#ctx0" brushRef="#br0" timeOffset="198">11501 14288 7777,'6'-6'0,"-1"5"-144,-5-9 0,0 7 187,0-4 0,0 3 301,0-4 194,0 6-217,0-8 0,0 7-4,0-4 1,0 3 217,0-4 280,0 6-163,0-3-297,0 5 0,0 6-198,0 5 0,0 6-96,0 6 1,4 0 21,0-1 1,3 1-213,-3 0 0,4-1 69,-4-3 0,3 1-111,-3-5 0,0 0-747,-4-3 335,5-1 10,-4 1 498,4-6 235,-5-1-102,0-5 0,0-5 152,0-3 1,0-2 120,0-1 0,2-4-91,1-1 0,0-4-19,5 1 1,-5-6-44,5-2 0,0-5-133,3 2 1,2-3-86,2-1 1,3 4-147,5 4 0,1 3-57,2 4 1,-2 4-238,3 7 1,-4-1-50,-4 5 0,-3 1-293,-4 3 1,-2 5 111,-2 2 0,-3 8 67,-5 4 643,-5 3 0,-2 1 0,-4 0 0</inkml:trace>
  <inkml:trace contextRef="#ctx0" brushRef="#br0" timeOffset="199">11935 14265 7777,'-7'-7'1004,"2"-3"1,5 8-459,0-6 0,0 5-177,0-2-172,5 5 0,-2 4-58,5 0 1,-5 5-130,5-1 1,-4 5-200,3 3 1,-3-1 157,4-4 0,-4 1-185,3-1 0,1 1 113,3-1 0,-3-1-40,0-2 1,-5-3-17,5-5 105,0 0 1,3 0-79,0 0 86,1 0 1,-1-1 20,1-3 0,-1 1 10,1-4 0,-5 0 42,1 0 1,-2-3 71,2 2 1,2-2-117,-3-2 117,-1 1 0,2 0-100,-4-1 0,0 4 0,-4 1 0,0 4 0,0-2 1101,0 5-1118,0 5 0,1 2-88,3 4 0,-3 1-74,3-1 1,-3-3 65,-1-1 1,6 1 6,1 3 1,0-3-66,0-1 1,1-4-158,3 1 323,1-3 0,0-1-32,4 0 1,-6 0 110,5 0 1,-5 0-72,5 0 0,-2-5 11,-2-3 1,1 2 0,-1-2 0,2 2 14,2-2 1,-2-2 4,2 3 0,-2-2 1,-2 1 1,-3-2 349,-1 2-213,1 3 324,3-5 37,-4 9-256,3-4 0,-9 10-205,3 3 1,-3 3-69,-1 4 0,0-1-66,0 5 0,0-4 53,0 4 0,0-3-555,0 3 0,2-2-67,1 2 1,0 2-312,4-6 1,1-1 359,4-6 0,0 0-322,3-4 904,3 0 0,5-9 0,0-1 0</inkml:trace>
  <inkml:trace contextRef="#ctx0" brushRef="#br0" timeOffset="200">13043 14299 7777,'-12'-8'72,"1"1"0,1-1 211,2-3 1,3 3 455,5 0 0,-4 1-320,0-5 1,-5 2-188,2 3 0,0-2-73,0 5 0,-2 0-117,-6 4 1,2 0 13,-2 0 0,-2 1-42,2 3 1,0 3-129,3 4 0,-3 4 81,0 0 0,0 2-34,3-2 1,5-2-49,-1 2 1,2 2-150,-2-2 0,3 4 13,5-4 0,0 0-88,0-3 0,1-2 108,3-3 1,3 2 63,4-5 1,0 0 158,1-4 0,-1 0-78,1 0 0,0 0 65,4 0 1,-4-1 53,3-3 0,-2-1 144,-1-3 1,3-2-33,0 2 0,0-2 303,-3-1-325,-1-1 0,1 1 72,-1 0 1,-3-1 8,-1 1 0,-4 3 63,1 1 18,-3 4-166,-1-7-74,0 9 1,-5 1 0,-3 7 1,-1 8-135,2 4 0,-4-1 81,4 1 0,-2-1-121,1 1 0,3 3-187,5-3 0,0-3 134,0-1 1,2-2-187,1-2 0,0 0 97,4-4 1,-3 2 76,4-5 1,0 0 68,3-4 1,2 0 133,2 0 0,-2-5-121,2-3 0,1-2 134,0-2 0,3 1-13,-4 0 0,1-1-70,-1 1 1,-2-4 118,2-1 0,-2-3 9,-1 4 1,-5-5-40,1 1 0,-1-4 46,5-4 1,-2 1 212,-2-9 0,2 4-78,-3-7 1,2 2 129,-1 2 1,1-2 18,-5-2 0,3 3-78,-3-3 1,4 6 108,-5 1 1,1 7-27,-4 1 0,1 6-122,3 5 0,-3 5-44,3-1 0,-1 5-122,1 0 0,-2 8 0,6 6 1,-4 7-187,3 9 1,-4 3-6,1 8 0,-2 0 59,2 8 0,-3-3-108,3 6 0,-3 0-21,-1 0 1,0-3-86,0 0 0,4-2 116,0-6 1,0-4 48,-4-3-1,0-6 2,0 2 0,3-7-27,1-1 0,0-5-660,-4 1 226,0-2 565,0-2 0,0 1 0,0-1 0</inkml:trace>
  <inkml:trace contextRef="#ctx0" brushRef="#br0" timeOffset="201">14550 13785 7740,'0'-6'408,"0"-5"-195,0 10 0,0-5 350,0 2 6,0 3 277,5-4-224,-3 5 114,3 0-515,-10 5 1,-2-3-34,-4 6 1,-2 0-126,-2 3 0,-2 0 104,-2 1 0,-2 3-114,2 0 1,-3 2-36,-1-2 1,0-2 63,1 2 1,0 1-58,3 0 0,-1-1-98,4-4 0,1 2 49,4 2 1,3-6-119,1 3 45,4-4 98,-2 4-9,5-1 2,0 1 1,1-2 6,3-3 0,2 2 43,6-5 1,-1 4 80,1-4 1,4 3-50,3-3 0,5 1 9,-1-1 1,6-3-119,-6 3 0,3-2 86,-4 2 0,-3-2-337,0 1 1,-1-1 26,1-2 0,2 0-94,-6 0 1,0 0-115,-4 0 1,-3 0-1275,0 0 1043,-6 0 1,3 1-697,-5 3 1392,-5-3 0,-1 9 0,-6-4 0</inkml:trace>
  <inkml:trace contextRef="#ctx0" brushRef="#br0" timeOffset="202">14230 14288 7740,'8'0'260,"0"0"0,1 1 413,6 3 0,-3-3-200,4 3 0,0 1-49,-1-1 1,6-1 312,-2-3 1,-2 4-267,3 0 1,-1 0 85,3-4 0,1 1-284,0 3 0,-4-3-328,0 3 0,-1-3-157,1-1 1,-1 4-390,-3 0 1,-6 0-116,2-4-1003,-2 0 1719,-3 5 0,5-4 0,-5 4 0</inkml:trace>
  <inkml:trace contextRef="#ctx0" brushRef="#br0" timeOffset="203">15487 13922 7740,'0'-11'83,"0"-1"0,0 1 246,0-1 1,1 2-86,3 3 0,-2-4 33,6 4 1,-2-3 84,2-2 0,2 0-62,-2-4 0,3 4-33,4-4 1,-1 4 40,5 0 1,-3 5-96,3-1 0,-4 2-51,4-2 0,-4-1-13,4 5 0,-4 1 12,4 3 1,-5 0-46,2 0 0,-1 1-149,-4 3 0,7 2-36,-7 5 1,-2 6-165,-5 2 1,-3 6-151,-1 2 0,-2 5 170,-6-2 0,1 3-176,-9 1 1,-1 1 136,-2-1 1,1-5 38,-1-2 0,5-3 91,-1-1 1,-2 0 148,2-1 0,0-4-189,3-3 0,1-1 29,-1 2 0,2-7 1513,3 2-667,-4-2-396,10 2 0,-4-3 110,5-1-263,0-4 1,1 2-37,3-5 0,2 4-28,6 0 0,4 0-11,3-4 1,3 0-108,1 0 0,0 0-66,0 0 0,-1-4 95,1 0 0,-4 0-77,0 4 0,-3-4-10,3 0 1,-5 1-328,1 3 0,1-2-216,-1-1 218,1 1 1,-6-4-140,-3 2 0,2 2-1260,-5-6 1015,5 5 0,-3-7 785,6 3 0,-1-3 0,1-2 0</inkml:trace>
  <inkml:trace contextRef="#ctx0" brushRef="#br0" timeOffset="204">16206 13648 7740,'0'-11'-61,"0"-1"0,0 1 268,0-1 0,0 5 900,0-1-284,0 5-255,0-2-122,0 5 0,1 5-100,3 3 1,-2 4-139,1 3 0,-1 4-97,-2 7 1,0 0-145,0 4 1,-2-4 107,-1 0 0,1 2-133,-2-1 0,-1 0 21,2-5 1,-1-3 50,4 0 0,0-5-141,0 2 0,0-4 50,0 0 1,1-1 41,3 1 1,1-5 0,3 1 0,2-6-112,-3 2 1,3 1-16,2-1 0,-1 0-644,1-4 358,-1 0 0,1 0-122,-1 0-971,-5 0 395,-1 0 443,-5 0 702,0-5 0,-1 2 0,-3-4 0,3 3 0,-3-4 0,3 1 0,1-5 0,0 1 0,5-1 0,-2 2 258,4 3 437,-4-4-311,2 5 1,-4-2 676,3 1-112,-3 4-398,4-2 0,-5 10-118,0 3 1,0 6-97,0 1 0,0 5-247,0-1 1,0 3 142,0 1-404,0 0 165,0 5 0,0-4-38,0 2 1,0-2-227,0-1 1,0 0 1,0 0 0,0-4-181,0 0 1,0-5-1073,0 1 576,0-2-276,0-2 1221,0 1 0,5-6 0,2-1 0</inkml:trace>
  <inkml:trace contextRef="#ctx0" brushRef="#br0" timeOffset="205">16720 13968 7809,'6'0'337,"0"0"837,-1 0-384,1 0-452,0-5 0,4 3 47,-2-1 0,0 1 19,3 2 0,-1-4-24,9 1 183,-5-1-275,8 4 1,-8-4 373,5 0-455,0 0-51,-1-1 0,3 4-124,-2-3 0,-1-1-91,1 1 1,-5-1-155,1 2 1,-2 1-66,-2-2-521,1 3-540,-1 1-1335,-4 0 2674,-2 0 0,-10-5 0,-2-1 0</inkml:trace>
  <inkml:trace contextRef="#ctx0" brushRef="#br0" timeOffset="206">17383 13671 7833,'0'-12'0,"0"5"263,0-1 0,1 4 157,3-3-265,-3-1 1,8-3 158,-5-1 0,3 5 561,-3-1-566,5 0 0,-3-3 35,6 0 0,-1 4-144,1 3 1,-1-1 12,0 2 1,6-1-168,2 4 1,1 0 104,-1 0 0,3 0-35,-3 0 1,-1 4-57,1-1 1,-7 6-177,0-1 1,-2 3 8,-6 4 0,-1-1-74,-3 5 1,0-3 65,0 3 1,-6-1-38,-5 1 1,-6 2 27,-6-2 1,1-1 92,-1 1 0,0-5 11,0 1 1,1-2 37,3-2 0,3 1 128,5-1 0,-1-5 20,1-2 339,4 3-267,2-6-123,5 4 0,2-5-65,1 0 1,7 0 27,6 0 1,0 0-32,-1 0 1,3 0-17,5 0 1,-4 0-81,0 0 0,-4 4 27,4 0 0,-3 4 2,3 0 0,-5 2-33,1 2 77,-3-6-7,0 4 1,-4-4-161,-1 6 1,-4-1 83,0 1 1,-1 3-65,-2 0 1,0 0 54,0-3 0,-5 3-84,-3 0 1,-6 4 19,-1-3 1,-5 3-4,1-4 0,-3 4 81,-1-4 1,0 0 96,0-3 1,6-1 75,1 1 1,5-5-71,3 1-274,-2-6 0,8 3-248,-6-5-105,6 0 122,-3 0 0,8-5-442,1-2 0,6 0 325,2 0 0,-1 0 573,4 0 0,3-8 0,0 2 0</inkml:trace>
  <inkml:trace contextRef="#ctx0" brushRef="#br0" timeOffset="207">17874 13716 7853,'0'-11'-51,"0"0"0,0-2-102,0-2 0,5 6 731,2-3 1,0 4-144,0-4 0,0 1 235,0-1-218,3 6-259,-3-4 0,0 5 462,1-3-439,0 3 0,3 1-13,0 0 0,1 1-24,-1 3 1,1 0-1,-1 0 0,1 5-101,-1 2 1,-1 5 95,-2 3 1,1 3-247,-6 5 0,1 1-54,-4 2 0,-5 5-5,-2 7 0,-7-1-17,-2 4 0,-3-4-118,4 1 1,-5-2 102,1-2 0,2-5-50,2-2 1,-1-4 177,0-4 0,2-1-66,7-3 1,-2-6 619,5 2-50,-5-2 167,8 2-413,-4-4 0,6-2-64,3-5 1,2 0-71,6 0 0,-1 0-78,0 0 0,6 0-123,2 0 1,3 0 47,0 0 1,0-1-601,-3-3 1,3 3-26,-3-3 1,-2 2-287,2 2 1,-6-1 234,-1-3 740,-1 3 0,-5-9 0,6 4 0</inkml:trace>
  <inkml:trace contextRef="#ctx0" brushRef="#br0" timeOffset="208">18296 13442 7801,'-10'-7'1069,"2"-1"-695,-2 1 28,14-5-88,2 6 1,7 1-53,2 5 0,-2 1 72,-2 3 1,1 2 125,-1 6 145,1 4-273,4 7 0,-3 2-31,2 6 1,3-1-50,1 4 0,-1 1-16,1-1 1,-5 4-27,1 0 1,-4 1-178,-3-1 0,1-1 144,-5 5 1,-2-1-168,-6 1 1,-2 1-207,-5-5 1,-2 0-306,-2-4 0,1 0 21,-5 1 0,1-2-399,-1-3 1,-3-2 117,3-5 1,-4-4 760,-3 0 0,-3-5 0,-6 2 0</inkml:trace>
  <inkml:trace contextRef="#ctx0" brushRef="#br0" timeOffset="209">15350 13522 7730,'5'-6'-67,"-3"-3"144,6 5 101,-1-5 0,1 8 50,0-3 1,-4-1 412,3 1-117,-4 1-174,7 3 0,-9 1-82,3 3 1,-3 0-1,-1 7 0,-1-1-86,-3 9 0,-6 1 12,-5 7 1,-6 4-8,2 7 0,-6 7-12,-2 9 0,1 1 2,3 3 0,5-3 92,3-1 0,6 4-149,1-5 1,6 2 40,-2-6 1,7-2-104,0 3 1,10-1 116,-2-3 0,5 1-1,-1-9 1,4-1-114,8-7 0,-2-2 74,5-5 0,0-5-160,0-3 1,-2 2 18,-5-2 1,0-1-95,0-7 0,-2 2-181,-2-5 0,1 4-231,-4-5 1,-1 5-357,-4-4 1,-3 0-1895,0-4 2762,-6 5 0,8-4 0,-3 4 0</inkml:trace>
  <inkml:trace contextRef="#ctx0" brushRef="#br0" timeOffset="210">19141 13454 7611,'2'-10'562,"1"2"176,-1-2 273,8 9-579,-9-4 1,4 10-24,-5 2 0,0 8-95,0 4 1,-5 8-67,-2 4 0,-4 7-35,0 4 1,-6 6-135,-2 1 0,-2 2 64,-2-2 1,0 4-282,0 4 0,2-4 191,2 0 1,1-3 44,3 3 0,1-5 23,-5 2 0,5-5-128,-1-3 1,2 0-64,1-8 1,1-2 43,0-9 1,4 0-109,3 0 0,-1-6-621,2-1 477,-1-4 1,4-4-449,0 0-467,0-6 544,0 3 1,1-6 55,3-3 0,-2-2-81,6-6 1,0-3 673,3 0 0,6-10 0,0 0 0</inkml:trace>
  <inkml:trace contextRef="#ctx0" brushRef="#br0" timeOffset="211">19256 13762 7755,'5'-18'254,"2"3"1,3 2 344,2 2 1,-5 3-319,1 1 0,0 4-55,3-1 351,1 3-392,-6 1 0,-1 1 250,-5 3 1,4 3-98,0 4 0,-1 6-64,-3 2 0,0 2-152,0 2 0,-5 4-143,-2-1 0,0 2 90,0-1 1,-1-3-139,-3 3 0,3 1 19,0-2 0,5 1 30,-5-4 1,5-6-304,0-1 1,1 0-210,2-1 212,0 1 0,5-6 113,3-3 1,2 0 81,2-3 1,-1-3-275,1 3 57,-1-3 1,0-1-20,1 0 1,-5-4-233,1 0 1,-5-1 130,0 1 1,-1 2-320,-2-6 781,0 1 0,0-5 0,0 1 0,0-1 0,1 5 0,3-1 0,-2 1 0,6-5 0,-2 1 0,2-1 0,1 5 0,-5-1 0,4 0 0,-6-3-44,1 0 0,-1 3 116,-2 0 0,0 1 245,0-5 1,0 5 940,0-1-236,5 0 288,-4-3-668,4 5 1,-5 2-222,0 8 1,0 3-30,0 9 1,0 6-141,0 9 1,-4-2-153,1 1 0,-3 2-6,3 6 1,1 2-57,-1 1 1,-2 3 59,1-6 0,0 0-190,4-4 0,0-4-279,0 1 1,1-7 189,3-1 0,-3-5-476,3-7 1,-1 0-330,0 1-123,-1-6 488,3-1 1,-4-5-933,3 0 1553,-3-5 0,9-6 0,-3-7 0</inkml:trace>
  <inkml:trace contextRef="#ctx0" brushRef="#br0" timeOffset="212">19758 13499 7724,'1'-11'0,"3"0"0,3 3 0,4 0 0,0 6 0,1-2 0,-1 3 0,1 1 0,-1 5 0,0 2 0,1 5 0,-1 3 0,1 4 0,-1 8 0,4 2 1856,1 5 1,4 2-264,-1 2 0,3-1-1038,0 5 1,-4-4-246,-3 3 0,-2 0-197,-2 1 0,0 2-147,-4-2 1,-2 3-169,-5 0 1,-5 1 78,-2 0 0,-5-1-147,-3 1 1,1-5-242,-5-3 0,4-8-611,-4-3 0,3-3 409,-3-1 713,0 0 0,0-3 0,0-5 0,0-5 0</inkml:trace>
  <inkml:trace contextRef="#ctx0" brushRef="#br0" timeOffset="213">7641 15841 7778,'-7'0'0,"1"4"170,2-1 272,3 1-24,-4-4 551,5 0-731,5 0 0,-1 0 80,7 0 1,-2 0 5,6 0 0,4 0-105,4 0 1,1-1-94,7-3 1,-2 2 31,1-6 0,2 4-131,-5-3 0,3 4 130,-3-1 1,-2-1-120,-6 1 0,1 0-465,-4 4 1,-5 0 40,-3 0-1573,-1 0 1043,0 0 916,-2 0 0,-5 6 0,0 0 0</inkml:trace>
  <inkml:trace contextRef="#ctx0" brushRef="#br0" timeOffset="214">7652 16092 7751,'-6'0'1648,"2"0"-1144,8 0 1,3 0-241,8 0 1,-1-4 30,5 0 0,2 1 96,5 3 1,0-2-118,4-1 1,1 1-38,3-2 0,0 2-138,1-2 1,-1 3-143,0-3 1,-4 3-273,1 1 0,-6-4 252,2 0 1,-4 0 62,-4 4 0,7 0 0,-1 0 0</inkml:trace>
  <inkml:trace contextRef="#ctx0" brushRef="#br0" timeOffset="215">9034 15658 7789,'-1'-10'-271,"-3"2"1,1-1 490,-4 6 0,3-5 1175,-4 4-758,6-5 1,-5 8 153,4-3-313,1 3 0,-3 2-107,5 3 0,0 2-31,0 6 0,0 4-86,0 3 0,1 9-13,3 6 1,3 1-97,4 3 0,-1 2 73,-2 2 0,2-1-112,-2 1 0,2-4 112,1 4 0,-3-5-216,-1 1 0,0 1-72,0-1 1,2-5-26,-5-6 1,4-3-120,-5-1 1,1-4-291,-4 0 1,2-9-477,1 1-748,-1-7-351,3 1 1515,-5-5 1,-4-5 563,0-3 0,-5-7 0,3-3 0</inkml:trace>
  <inkml:trace contextRef="#ctx0" brushRef="#br0" timeOffset="216">8943 15692 7787,'5'-11'0,"-4"-1"688,3 1 0,2-2-203,2-2 0,7 2-313,4-2 0,2 2 46,2 2 1,0 1 45,0 2 1,0-1-69,0 6 1,0-2-13,-1 1 0,1 2 24,0-1 0,-1 3 0,-3 3 0,5 3-235,-5 1 1,1 3-57,-5-2 0,-3 2-28,-1 1 0,1 2 79,-5 2 1,-2 3-116,-1 5 0,-5-3 107,-7 3 0,-1-1-74,-10 8 0,-1-4 123,-7 0 0,-1 2-1,-2-1 0,-6-1-3,6-3 0,-2-4-3,6 0 1,2-5 5,-3 2 0,8-5 30,4-3 37,2 2 15,7-9-90,0 4 0,6-5 0</inkml:trace>
  <inkml:trace contextRef="#ctx0" brushRef="#br0" timeOffset="217">9959 15452 7801,'0'-11'1567,"0"5"-1131,0-4 179,0 8-130,-5-8 0,0 10-134,-3 0 0,-2 5 90,2 7 1,-2 4 83,-1 3 0,-4 4-171,-1 4 0,-3 2 24,4 5 1,0 7-89,4 4 0,-1 1-115,1 4 1,3 0-239,0 0 0,6 2 35,-2-7 0,3 8 55,1-8 1,0 3-161,0-2 0,5-4-11,3 0 1,2-7-230,1 0 0,2-1 93,2-4 1,-2-2 91,2-1 1,3-4 218,1-4 0,-1-3 7,1-4 1,-6-1 264,3 1-143,1-1 0,-4-5-255,2-2 0,-2-3-1361,-1-1 701,-6 0-1428,4 0 2183,-9 0 0,4 0 0</inkml:trace>
  <inkml:trace contextRef="#ctx0" brushRef="#br0" timeOffset="218">10370 15669 7808,'-5'-11'1655,"4"0"-1095,-4 4-138,10 2 1,0 6-87,2 3 0,2 4 10,-5 7 1,4 5-102,-4 11 0,3 1 160,-3 9 1,0 1-19,-4 4 1,0 0-145,0-1 1,0 0-84,0-3 0,0 1-69,0-5 0,-1 0 25,-3-4 0,2-5-138,-1-2 0,1-3 21,2-1 0,0-5-17,0-3 1,0-6-755,0-2-114,0-4 288,0 2 0,0-7 138,0-6 0,4-1-274,0-10 0,0 3 211,-4-7 0,0 2 160,0-5 1,-1-3 174,-3-2 1,-3 2 71,-4-2 0,0 1 137,-1-4 1,5 3-42,-1 1 0,2 4 246,-2 0 1,3 2 5,5 1 0,0 1 256,0 3 0,0 3 733,0 4-829,5 1 0,1 5 144,6 2 1,-3 2-160,2 2 0,-2 7-129,6 4 0,3 3-75,1 9 0,3-4-146,0 12 0,2-7 70,3 10 0,-3-1 64,3 5 0,-2 3-424,2 4 0,-3-4 246,3-3 0,-3 0-191,-1-4 1,-1-2 112,1-9 0,0-5 122,0-3 1,-5-4 21,-3-3 0,1 1 80,0-5 0,-1-1-120,-4-3 0,-1-1-3,-2-3 0,1-3 394,-5-9 0,3 1-40,-3-8 0,0-1-310,-4-6 0,0-8-100,0 0 1,-5-5-171,-3-3 0,2 0 156,-2 0 0,1-3-282,-5-1 1,5-3 221,-1 4 0,6 0-139,-2 8 0,3 1-44,1 6 1,0 6 109,0 5 1,0 5-294,0 7 1,1 5-204,3 2-297,-3 3 0,9 6 321,-2 2 1,2 9 668,1 3 0,1 7 0,-1 3 0</inkml:trace>
  <inkml:trace contextRef="#ctx0" brushRef="#br0" timeOffset="219">11375 15989 7794,'-11'-5'2003,"4"-1"1,1-1-1722,2 4 1,-2 1 97,-6 2 1,4 2-114,-4 1 0,2 5-48,-9 7 0,5 3 35,-1 5 1,-2 5-49,2 2 0,0 2-118,3-2 1,6 3-47,2-2 0,3-3-119,1-2 0,9-3-27,2-4 0,10-2-189,1-6 1,3-1 158,5-2 1,-1-3 28,2-5 1,4-1 5,-4-3 1,3-6 31,-7-5 0,3-4 160,-3 3 1,-6-4 0,-6 1 0,-2-3 94,-1 0 0,-6-1-109,-2 0 1,-6-4-18,-5 1 1,-5-5-215,-7 5 1,-2-1 78,2 4 1,-5 4-511,-7 0 1,6 10 49,-6 1 1,6 6-165,2 2 0,2 0 205,2 0 1,2 5-76,6 3 1,4 2-35,4 1 601,1 1 0,2 4 0,0 2 0</inkml:trace>
  <inkml:trace contextRef="#ctx0" brushRef="#br0" timeOffset="220">11809 15989 7800,'-15'0'802,"0"0"1185,-1 0-1523,10-5 0,1 5-87,5 0 0,0 1-270,0 7 1,4 5 124,0 6 0,5 4-79,-2 3 0,2 3 89,-1 6 0,1-5 25,-6 1 1,5-5-141,-4 5 0,5-7-172,-2-1 0,0-6 113,0-5 1,-3-1-56,4 1-1,-6-6 0,5-1 132,-4-5-155,-1 0 0,4-1 38,-2-3 1,-3-4-50,3-7 0,-3-4 47,-1-8 1,-4 2-104,1-5 0,-3 0 85,3 0 1,1-3-1,-1 3 0,3-3-85,3-2 1,0 2 90,5 3 0,3-1-401,4 9 1,5-1 97,-1 11 1,3-2-25,1 7 1,0 2-92,0 1 0,-4 4-286,0 4 1,-5 2 73,1 5 0,-2 2-659,-2 2 1276,0-2 0,6 9 0,1-5 0</inkml:trace>
  <inkml:trace contextRef="#ctx0" brushRef="#br0" timeOffset="221">12243 16012 7767,'-10'-1'1566,"2"-3"-555,3 3-646,5-9 0,2 8-112,1-2 1,0 3 61,5 1 1,-5 1-157,5 3 1,-4 6 56,3 6 0,-3 4-22,4-1 0,-6 3 22,2 0 0,-1 1-193,1 0 1,-2-1-103,6-3 0,-5 1-67,5-5 0,0 0 64,3-3 0,1-6-45,-1-2 0,0-3-123,1-1 0,-1 0 48,1 0 1,3-5 153,0-2 0,0-4 57,-3 0 1,2-4 143,-3 0 1,3-1-102,-6 5 0,1-2 161,-2-2 0,2 2-109,-5-2 0,3 2 58,-3 2 0,4 0-155,-4-1 79,0 6 0,-3 1-412,3 5 180,-3 0 0,4 5-11,-5 2 0,1 4 84,3 0 1,-1 0-139,4 1 1,-3-2 86,4-2 0,-2 2-408,2-3 310,7-2 1,-4 1 111,8-6 1,-2 0-11,-6 0 0,4 0 32,1 0 0,-1-4 107,-4 0 1,4-5-33,1 1 0,-1-2 171,-4-1 1,1-1 65,-1 1 28,1 0 1,-1-1-34,0 1 1,-3 4-32,0 4 1,-4-2 316,3 1-263,-4 0 1,2 9-88,-5 3 1,0 6-115,0 1 0,4 4-139,-1-4 1,1 5-108,-4-1 1,0-1-329,0 1 1,4-4-125,0 4 1,1-5 277,-1 2 0,-3-7 379,3-2 0,2 1 0,0 3 0</inkml:trace>
  <inkml:trace contextRef="#ctx0" brushRef="#br0" timeOffset="222">13488 16092 7703,'-6'-18'882,"-4"2"-659,2 4 1,3 0 455,1-4 1,3 4-224,1-4 1,0 4-92,0 0 0,0 1-163,0 0 1,-1 3-4,-3 0 1,-3 6-1,-4-2 1,-4 3 11,-1 1 1,-4 1-315,1 3 0,-4 6-99,-3 5 0,5 4 1,-1-4 0,1 6 87,-2-2 1,2 4-36,2 3 0,2-2-37,6 3 0,4-7-127,4-1 1,1-3 5,2 3 0,5-7-187,3 0 1,4-2 38,3-6 0,3-1 117,4-3 1,-3-1 293,0-3 0,-1 2-59,1-6 0,2 1 76,-6-5 1,6 1 197,-5-1 1,1 1 274,-9 0 0,2-1-93,2 1 1,-6 3 233,-2 0 1,-2 6 595,2-2-767,-3 3 0,4 2-259,-5 3 1,0 6-85,0 5 0,0 6-192,0-2 0,0 2 102,0 2 0,0 0-63,0 0 1,0-4-185,0 0 0,2-5-341,1 1 0,0-2-1375,5-2 1408,-1-5 0,5 0-476,-1-6 1048,0 0 0,6-6 0,1 0 0</inkml:trace>
  <inkml:trace contextRef="#ctx0" brushRef="#br0" timeOffset="223">13739 15624 7755,'0'-23'0,"0"0"0,0 5 965,0 3-230,0 7-170,0 3 1,2 8-14,1 5 1,2 9 25,3 14 0,1 3-49,-5 4 0,3-1 68,-3 5 1,4 0-171,-4 3 1,4 1-92,0 0 1,-2-2-448,2-2 0,-2 1 125,2-5 0,-2 3-392,-2-7 1,-3-2-71,3-9 0,1-2-378,-1-2 0,0-2-935,-4-6 1761,0 1 0,0-1 0,0 0 0</inkml:trace>
  <inkml:trace contextRef="#ctx0" brushRef="#br0" timeOffset="224">15098 15521 7747,'-11'0'0,"3"0"439,1 0-47,4 0-418,-7 0 1,8 0 113,-6 0 0,4 1 51,-4 3 0,2-1 53,-1 4 0,-7-3 11,2 4 0,-3-1 33,0 5 0,1-1-74,-5 0 1,0 5-61,-4-1 1,0 4 54,0-4 0,2 4-31,2-4 0,-3 2 5,3-2 1,-1-2-103,1 2 1,2-2 167,6-2-105,-1 1 1,1-2 8,-1-3 6,6 4 0,0-6 30,2 2-83,3 3 1,-4-7-87,5 5 0,5-5 71,2 5 1,3-5-21,2 0 1,3 2-1,0-1 1,6 1-87,-2-1 0,2-3 9,2 3 1,0-3 51,0-1 0,-3 0 23,3 0 0,-7 4-15,7 0 1,-6 0-23,2-4 0,-5 0-62,1 0 0,-2 0-155,-2 0 0,-1-1-185,-2-3 1,2 2-1345,-2-1 1766,-3 1 0,5-3 0,-4-1 0</inkml:trace>
  <inkml:trace contextRef="#ctx0" brushRef="#br0" timeOffset="225">14619 16023 7760,'-7'7'1037,"2"-1"-214,5-2-141,5-3-446,2 9 1,4-7 181,1 5 1,0-6-55,3 2 0,2 1-20,2-1 1,4 3-77,0-3 1,0 0-26,3-4 1,-2 0-55,-1 0 0,0 0 39,0 0 0,-2 0-304,-2 0 0,-2 0-315,-6 0 0,1 0-423,-1 0 0,-3 0-740,-1 0 1554,-4 0 0,7 5 0,-4 1 0</inkml:trace>
  <inkml:trace contextRef="#ctx0" brushRef="#br0" timeOffset="226">15532 15818 7740,'-6'0'709,"1"0"100,5 0 0,5 0-532,3 0 1,2 0-65,1 0 1,6 0 93,2 0 0,2 0-127,2 0 0,1 0 12,3 0 0,-2 0-18,6 0 1,-6 0-13,2 0 0,-3 0-217,-1 0 0,-4 0 95,0 0 1,-5 0-1718,1 0 1288,-2 0 1,-6 0 388,1 0 0,-6-5 0,4-2 0</inkml:trace>
  <inkml:trace contextRef="#ctx0" brushRef="#br0" timeOffset="227">16332 15578 7736,'0'-11'0,"1"-1"94,3 1 0,-3-1 263,3 1 0,2 0-132,2-1 1,2 2 3,2 2 0,-1-1 167,0 6 0,5-5-91,-1 4 0,1 0 68,0 4 1,-2 0-79,5 0 1,-4 0-84,4 0 1,-4 6-53,4 1 0,-5 3-60,1 2 0,-2 4-17,-2 3 1,0 3 118,-4 1 0,-2 1-186,-5 2 1,-5 5-67,-2 7 1,-9-3-17,-3 4 1,-4 1-2,-3 2 1,2-3-165,-3-1 1,-1-2 69,1-2 1,1-3-76,3-1 0,0-6 277,0-1 1,5-1-49,3-7 0,3 0 80,0-3 1,6-5 29,2 1 179,-2-6-258,4 8 1,-1-8 32,6 2 0,0-3 43,5-1 1,3 0-4,4 0 1,5 0-143,0 0 1,2-1 81,5-3 0,-2 2-82,6-1 0,-2 1 65,1 2 0,3 0-174,-2 0 1,-3 0-40,-1 0 1,-3 0-71,-2 0 1,-4 4-84,-3 0 1,-2 0-952,-1-4-623,-6 5 1051,4-4 869,-9 4 0,-1-5 0,-6 0 0</inkml:trace>
  <inkml:trace contextRef="#ctx0" brushRef="#br0" timeOffset="228">17051 15190 7757,'-7'-12'496,"-1"1"-249,6-1 1,-2 2 53,8 3 1,3-2-54,8 5 0,-1 0 14,5 4 0,-5 0 29,2 0 0,0 1 95,-1 3 1,1 4-54,-5 7 1,0 3 84,1 5 1,3 3-142,0 1 1,4 5 40,-3-2 1,3 7-138,-4 1 1,4 0 21,-4-4 1,0 1-114,-3-1 0,-1 4 32,1 0 1,-5 1-23,1 0 0,-6 0-5,2 3 0,-3 2-197,-1-2 1,-1-1 18,-3 0 0,-6 1-83,-5 4 1,-5 0-198,1-1 1,-3 0 30,-1-3 1,0-2 114,1-2 0,-1-6 22,0 2 0,4-6-47,0 3 1,1-10-25,-1 2 1,2-8-497,6 1 762,0-4 0,-1-5 0,1-2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4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9868 5151 8024,'-7'-1'-1052,"3"-3"1971,3 2-442,1-3-278,0 0 1,0 3 500,0-6-441,0 6 0,0-5 42,0 3 1,1 3 149,3-3-304,-2 3 0,3 2 80,-5 3 1,0-1-61,0 4 1,3 2-30,1 6 1,0-2-187,-4 2 0,4-2 152,0-2 1,5 5 21,-2-1 0,3 0-52,2-3 1,-1 3-40,1 0 1,3 0-26,0-3 1,9-1-25,-1 1 0,2-1-135,-2 0 1,0 1-98,0-1 0,4-3-74,-1-1 1,5-3 263,-5 4 1,6-4 55,-2 3 0,0-3 0,0 4 0,2-6 0,6 2 0,-1-1-369,5 0 174,-1-1-20,0 3 1,5-5 194,-1 0 0,-1 0 135,5 0 0,1-2-113,7-1 0,-25 0 0,2-1-178,0-1 1,0-1 0,6 0 0,0-1 179,0 0 1,0-1 0,1 1 0,1 0-145,-3-2 1,1-1 0,4 1 0,0 0 194,0 0 0,0-1 0,2 0 1,0 0 30,-2 2 1,0 1 0,-2-2 0,1 1-33,-1 0 0,0 1 0,-2 1 1,1 1-17,-1-1 1,0 0 0,-4 0 0,-1 1-145,-1 0 0,0 2 0,-1 0 0,0 1 146,2 0 0,-1 0 0,29 1 11,-2 1 1,-2 0 6,-2 0 1,0 1 9,0 3 1,3-1-14,-3 4 0,-2-3-82,-5 4 0,13-2 107,-2 2 0,-2-3 95,-29-5 1,3 0-126,1 0 1,-1 0 289,-2 0 1,-4 0-280,-8 0 1,1 0 1084,-5 0-779,0 0 52,-3 0 0,-5 1-390,1 3 0,-6-2-47,2 6 1,1-4-142,-1 3 1,0-3 85,-4 4 0,5-2-130,3 2 1,-2 1-231,2-6 230,-1 6 1,8-8 306,1 3 1,3 1-140,-4-1 0,5 0 157,-1-4 0,3 0-24,1 0 0,5 4-24,2 0 1,8 1-112,4-2 0,2-1-1,2 2 0,5 1-305,2-2 1,3 1 260,1-4 0,4 4-122,0 0 0,-27-2 0,0 0 162,31-2 0,-28 0 1,0 0 89,-3 0 1,0 0 0,1 0 0,0 0-17,30 0 0,-32 0 0,1 0-24,31 0 1,-30 0 0,0 1-35,-1 1 0,0 0 1,0 0-1,-1 1-16,28 4 1,-1 7-70,-28-8 0,1 0 0,-1 1 0,2 0 61,2-1 0,0-1 1,1 1-1,1-2-223,2 0 0,0 0 1,2 1-1,0-1 206,-1-2 0,1 0 0,3 0 0,-1-1-294,0 0 0,0-2 0,4 1 0,0-1 341,0 0 0,-1-2 1,5 1-1,0-2 63,-6-1 0,0-1 0,6 0 1,1 1 0,-3 2 0,-1-1 1,3-1-1,1 1 89,1 2 0,-1 0 0,-2-2 1,1 1 33,-1 0 0,1 2 1,0-1-1,0 0-63,-5 1 0,1 2 1,5 1-1,2 1-52,-4 0 0,0 2 0,4 1 1,0 2 25,0-1 1,0 1 0,3 0 0,1-1-284,-2-1 0,0-1 1,1 1-1,1-1 213,-2-1 1,0-1 0,0 0-1,0-1-76,0-1 0,0-2 0,4 1 0,0 0 75,0 1 0,0-2 0,2-1 1,0-1 20,-4 0 0,0-1 0,-3-1 0,-1-1-24,-3 1 1,-1-1-1,0 0 1,0 1-92,-3-1 1,-1 0 0,-2 0 0,-1-1 197,-4 0 0,-1-1 0,0 2 0,-1 0 30,-6-2 1,0 0 0,32-4 124,-15 0 0,-9 2 452,-10 2 1,-10 0-544,-4 4 1,-9-1 225,-3 1 1,-13 1-1440,-6-4 0,-3 4 1038,-5-1 0,-2 3 0,-9 1 0</inkml:trace>
  <inkml:trace contextRef="#ctx0" brushRef="#br0" timeOffset="1">14116 5916 8056,'-11'0'62,"1"-1"348,2-3 37,3 3 47,0-4 79,4 5-79,-4-5-196,5 3 0,1-3-66,3 5 0,3-1 48,8-3 0,3 3 12,5-3 1,7-1-15,1 1 0,8-3-213,-4 3 1,0-4 120,-4 4 1,5-3-92,-1 3 0,0-1 77,-4 1 0,0 3-88,-4-3 0,3 3 84,-3 1 0,-2-4-219,-6 0 1,2 0-12,-6 4 1,0 0 173,-3 0-64,-1 0 0,-3 0 22,-1 0-160,-4 0 1,2 1 34,-5 3 1,-1-1 36,-3 4 1,1 0-9,-4 0 0,-2 7-12,-6-2 1,1 6-6,-5-3 1,0 5 6,-4-1 1,0 3-83,0 1 0,-4-1 97,1 1 1,-1-1-75,4-3 0,0 2 66,1-2 1,-1 3 26,0 1 1,4-4-35,0 0 1,4-4 26,-4 4 1,5-5 14,-2 1 1,4-2 15,0-2 1,2 1 17,2-1 1,-2-3-46,3 0 24,2-1 1,-4 5-16,5-1 1,0-5-9,-1 4 1,4-7-6,-3 5-4,3-6-2,1 8 88,0-8-74,0 3 1,1-5 162,3 0 0,2 3-90,6 1 1,4 0 374,3-4 1,8-1-163,3-3 0,7 1 273,1-4 1,4-1-188,-4-3 1,4 3-133,-4 1 0,-1 0-132,-7 0 1,2-2 98,-5 5 1,-1-4-128,-3 5 0,-4-1 90,0 4 1,-5 0-161,1 0 1,-2 0 91,-2 0-137,1 0 0,-1 4-59,1-1 300,-6 1-445,4 1 64,-9-3-1312,5 3 1076,-6-5 0,-2 0-2652,-2 0 3064,-7 0 0,-7 5 0,-5 1 0</inkml:trace>
  <inkml:trace contextRef="#ctx0" brushRef="#br0" timeOffset="4">5436 14539 7965,'-11'0'-44,"3"0"0,1 0 44,-1-5 1219,2 3-771,-4-8 1,3 9-65,-4-3 1,-1 3-148,1 1 0,0 0 0,-1 0 0,1 0-34,-1 0 0,1 5 14,-1 3 0,-3 2-167,0 1 0,-2 6 98,2 2 1,-1 6-118,-3 2 1,-2 4 54,6 0 0,-4 6-84,4 1 1,0 4 17,3-4 0,6 1-118,2-1 1,3-6 96,1 2 1,1-6-134,3 3 134,2-6 0,16 3 0,2-5 0</inkml:trace>
  <inkml:trace contextRef="#ctx0" brushRef="#br0" timeOffset="5">5128 15190 7393,'1'-7'387,"3"4"0,-3 0 476,3-1-3,2 3-535,-4-4 1,3 4 186,-5-3-5,0 3-19,0-5 50,0 6-597,0 6 138,0-5 0,4 5 3,-1-2 1,2-1-64,-1 4 1,1-3 74,3 4 1,2-6-139,-2 2 1,-2 2 42,2 2 1,-1-3-42,5-1 1,-1 1 78,1-1 0,0 3-14,4-3 1,1 0 123,6-4 1,0 0-119,0 0 1,0 0 214,-1 0 0,3 0-34,1 0-1,-2-4 13,3 0 1,-3-5-125,-1 2 0,-4 0-17,0 0 1,-5 3-2,1-4 1,-3 5-140,-5-5-78,3 5 50,-8-7-225,3 4 73,-5-6-1106,-10 1 585,2 5 337,-9-4-1744,6 8 2167,0-3 0,-1 5 0,1 0 0</inkml:trace>
  <inkml:trace contextRef="#ctx0" brushRef="#br0" timeOffset="6">6247 14721 7883,'0'-11'0,"0"5"0,0-4 37,0 2 246,0-2 569,0-2-152,0 1-508,-5 5 1,-1 1 37,-6 5 1,-3 0-45,0 0 0,-5 1-6,1 3 0,-3 3 23,-1 8 1,0-1-117,0 5 1,2-3 102,2 3 0,-1 0-258,4 4 1,2 1 45,7 2 1,-2 0-132,5 4 1,2-4 14,5 0 1,4 2-110,4-1 0,4-2 94,1-6 0,3 3-35,-4-3 1,5-3 36,-1 0 1,4-4 85,4 0 0,-2-6 185,5-2 1,-2-3-122,7-1 1,-7-1 302,6-3-148,-2-7-1,2-2 0,-4-5 22,1 3 1,-2-3-65,1-5 0,-2 0 79,-5 1 0,-6-5-107,-6 0 1,-1-4 10,-6 0 1,-1-2-108,-7-1 1,-8-2 49,-7-2 0,-11-1-152,-4-3 1,-4 4-10,-1 8 1,3 3-151,-6 8 0,0 7-60,-4 9 0,6 3-129,2 3 1,7 4 96,4 4 1,6 6 59,6 2 0,1 2-882,10 2 1188,0 5 0,4 1 0,0 5 0</inkml:trace>
  <inkml:trace contextRef="#ctx0" brushRef="#br0" timeOffset="7">6681 14710 7837,'0'-11'43,"0"-1"136,0 1 1,0-1 264,0 1 0,0 0 506,0 4-186,0-3-65,0 9-194,0-4-155,0 15 0,0 3-57,0 9 0,0 2-56,0 3 0,4 1-64,0 3 0,3 4-102,-3-4 0,0 4-110,-4-5 0,0 0 86,0 0 0,0-4-282,0 0 1,0-2 124,0-1 0,0-1-33,0-3 0,0-3-96,0-4-295,0-1 26,0 0 369,0-4 1,0-3 28,0-8 0,0 0-5,0-7 1,0 0 132,0-8 0,-4 0-58,0-3 0,1-1 39,3 0 1,0-1-10,0-3 1,0 2 78,0-6 0,1 2-49,3-1 1,-3 2 131,3 5 0,-2 1 79,2 3 0,-3 3-64,3 4 0,-3 5 78,-1-1 1,2 6-48,2-2 0,-2 4-195,6 4 1,-1 3 87,5 8 0,0 3-13,4 5 0,1 0-26,6 0 1,1 3-158,3 1 1,-2 0-77,6-5 1,-5 1 46,5 0 1,-6-5-38,2-3 0,-3 2 24,-1-2 0,-1-4 301,-3-3 1,2-6-34,-2 2 0,-1-2 19,1-2 0,-5 0-2,1 0 1,-2 0 222,-2 0 1,-4-6 141,-4-1 1,2-3-128,-1-2 1,0 0-51,-4-4 1,0-1-57,0-6 1,-4-5 11,0-3 0,-3-2-139,3-1 1,-5-1-100,2-3 0,0 1 53,0-5 0,3 6-170,-4 2 1,6 1-471,-2 6 1,1 6 321,-1 6 0,3 2-679,-3 1 0,3 5-121,1-1-1692,0 6 1354,0-3 1359,10 5 0,3-5 0,10-2 0</inkml:trace>
  <inkml:trace contextRef="#ctx0" brushRef="#br0" timeOffset="8">7869 14676 7838,'0'-17'-799,"5"5"819,-4-5 1,6 6 518,-4-1 1,-1 5 167,2-1 83,-3 6-347,-1-4 1,-1 6-168,-3 0 1,1 6 82,-4 1 0,3 7-84,-4 1 1,6 6-8,-2-2 1,3 3-120,1 5 0,5 2-113,2 6 0,3-1 108,2 0 1,-2 0-149,-2 1 1,2-5 37,-3 1 1,0-7-151,0-1 0,-3-2-280,4-6 0,-6 1 58,2-5-499,-3 0-287,-1 1 137,0-6 0,-5-1 987,-2-5 0,-9-10 0,-1-3 0</inkml:trace>
  <inkml:trace contextRef="#ctx0" brushRef="#br0" timeOffset="9">7641 14630 7861,'-6'-11'-222,"1"-1"185,-2 1 0,-2 3 559,5 1 1,0 3-127,4-4 0,2 4-26,1-3 0,0 4-163,5-1 1,4-1-4,7 2 1,-1-1 41,1 4 0,5-4-28,7 0 0,2 0-6,1 4 1,0-3 29,0-1 0,1 0-116,-1 4 0,3-4 23,-3 0 1,2 0 11,-10 4 1,3-3-44,-6-1 1,3 0-130,-7 4 1,-3 0 41,-1 0 1,-2 0-140,-2 0 0,1 0 1,-1 0 0,-3 0 124,0 0-78,-6 0 1,7 5 61,-5 3 1,1 2 49,-1 1 0,-2 2-14,6 2 0,-6 3 2,2 5 1,1 4 120,-1-1 1,0 6-116,-4-2 0,4 3 200,-1 2 1,1-1-30,-4 0 1,0-3-59,0-1 1,1-5-170,3 2 0,-2-4-200,1-4 0,-1 1-23,-2-5-300,0 1-1405,0-5 789,5 1-1200,-4-6 2350,4-1 0,-5-15 0,0-3 0</inkml:trace>
  <inkml:trace contextRef="#ctx0" brushRef="#br0" timeOffset="10">8646 14584 7789,'0'-17'108,"0"-4"-108,0 6 1,5 1 460,2 7 227,3-4 508,2 10-765,-6-9 0,-1 10 34,-5 0 0,0 6-68,0 10 0,-1-1-148,-3 8 1,3 2 52,-3 9 1,3 1-84,1-1 0,0 1-205,0 3 1,0-3 87,0-1 1,0 0-42,0-3 1,0-2 44,0 1 0,-1-6-154,-3-1 1,3-1-59,-3-7-171,2 0-58,2-3 184,0-1-860,0-5 592,-5-6 1,3-7-44,-6-8 1,6 1 232,-2-5 1,3 0 87,1-4 0,0-5 181,0-3 1,0-2-62,0-1 0,0 1 55,0 3 1,0-6 13,0 6 1,0 3 334,0 8 1,0 5-81,0-1 1,1 3 66,3 5 0,-2-2-145,6 5 1,-1 2-131,5 5 0,-1 9 22,1 7 0,0 2 4,4 2 0,1 1-137,6 3 1,0 1 60,0 2 0,1 2-62,3-5 0,-3 1-7,2-2 0,6-3-50,-1 0 0,-1-4 127,-7-4 0,0-2 0,0 2 1,-4-6 167,0-1 1,-5-5-119,1 5 0,-2-5 159,-2 0 0,0-1-49,1-2 1,-1-2 34,1-1 1,-2-4 60,-3-4 0,2-3 57,-5-5 0,4 0-148,-4-8 1,-1-3-125,-3-5 1,0 0-88,0-7 1,0 1 59,0 0 1,-3-6-268,-1 5 0,-5 0-75,1 8 1,-1 1-193,2 2 0,-2 5 181,5 6 1,-4 4-545,5 5-318,-6 4 169,7-3 1,-3 10-1369,5 0 2347,0 0 0,5 15 0,2-2 0</inkml:trace>
  <inkml:trace contextRef="#ctx0" brushRef="#br0" timeOffset="11">9616 14539 7780,'-11'0'-140,"0"0"0,3 0-421,0 0 455,6 0 229,-3 0 4776,5 0-4713,0 5 1,0-3-77,0 6 1,1 5 90,3 6 1,-2 6 20,6 2 0,-4 4-119,3 0 1,-4 2 31,1 1 1,-2 0-123,2 1 1,-3-2-9,3-3 1,1-2-42,-1-5 0,6-2 121,2-1 1,-1-4-14,4-5 1,3 0-70,1-4 0,3-2 80,0-5 1,5-1-19,0-3 1,4-2 7,0-6 1,1-4-75,-2-3 1,6-3 74,-6-1 0,1-3-13,-9-1 1,0-5-107,-3 2 1,-4-3 99,-7-1 0,-3-6-137,-5-1 1,0 0 120,0-1 1,0 5-168,0-1 1,-4 0 85,0 4 0,-3 2-468,3 9 1,-4 6-468,4 1-298,1 4 523,-2 5 1,3 3 86,-2 8 0,3 6-722,1 6 1387,5 4 0,-3-2 0,3 5 0</inkml:trace>
  <inkml:trace contextRef="#ctx0" brushRef="#br0" timeOffset="12">10302 14425 7866,'0'-7'69,"-4"-3"-35,0 2 1,-4 2 577,5-2 953,-1 6-606,4-3-597,-5 5 0,3 6-183,-1 6 0,1 9 61,2 10 0,0-1-15,0 4 0,0 2-75,0 6 0,4-2 26,0-2 0,4-2-25,-5 2 0,6-4-29,-1-3 0,6 1-230,1-6 0,-4 1 93,-3-4 1,0-4-544,3 0 0,-3-5 313,-1 1 0,1-6-2268,3-2 1292,-4-4 1221,3 2 0,-4-5 0,6 0 0</inkml:trace>
  <inkml:trace contextRef="#ctx0" brushRef="#br0" timeOffset="13">11067 14493 7803,'-7'-13'94,"4"-2"1,-2 2 298,1-2 286,0 3-194,4 0 401,0 6-530,0 1 1,0 7 124,0 6 1,0 2-20,0 13 1,-4 1-49,0 6 1,-1 7-213,1-3 1,3 7-114,-3-3 1,3 4 24,1-4 1,4 4 92,0-4 0,5-1-184,-2-7 0,0 1 1,0-8 1,-4 5-173,1-9 0,2 0-118,2-8 1,-3 0-594,-2 1-52,-1-1-495,3-4 297,-4-2 1,4-7 523,-5-1 1,-13-4 10,-2-4 1,-4-2 573,4-2 0,-8-3 0,-6-5 0</inkml:trace>
  <inkml:trace contextRef="#ctx0" brushRef="#br0" timeOffset="14">10633 14562 7803,'-5'-18'0,"3"0"394,-1 3 1,1 2-34,2-2 1,7 2-145,4 2 1,11 1-80,8 2 1,4-2-91,5 2 0,0-1 29,3 2 0,-2-3 93,-2 2 1,-1 3-22,5 1 0,-9-1 39,1 1 0,2-3-145,2 3 0,-1-4-95,-7 4 1,2-3 108,-5 3 1,-5 0 40,-3 4 1,-5 0 118,2 0-93,-9 0 1,0 0-27,-4 0 1,-1 1-54,1 3 0,-1-1 50,-2 4 1,0 2-107,0 7 1,0-3 61,0 7 0,0-1-36,0 3 1,0 1 46,0 0 0,0 0-13,0 0 0,5-4-173,2 0 1,4-5 104,0 1 0,-3-2-190,-1-2 0,10-5 69,6-2 1,2-2 4,-2-2 1,0 0 15,-1 0 0,-1-6 17,2-1 1,3-3 27,5-2 1,7-3 93,-12 0 0,1 0 123,-4 3 1,-3-3-52,7 0 0,-12-2 84,-3 2 1,-4 1-85,4-5 1,-5 1 34,1-1 0,-5 3-1,0 4 1,0 5 73,1-1-146,-3 0 1,4 3-4,-5 5 0,-1 5-106,-3 7 0,2 1 66,-6 2 0,4 3 66,-4 4 0,1 6-45,-5 3 1,2 2 141,3 1 0,-7 0-31,2 1 1,-2-1-39,3 0 1,3 3 13,1-3 0,-3 3 111,-2-7 1,-1 2-100,10-1 1,-1-4-6,4-4 1,0-1-242,0-3 1,0 1-202,0-5 1,0 1-240,0-5 0,4-3-13,-1-1 0,6-3-1519,-1 4 2087,2-6 0,1 3 0,1-5 0</inkml:trace>
  <inkml:trace contextRef="#ctx0" brushRef="#br0" timeOffset="15">13408 14436 7838,'-11'0'0,"-1"-5"213,1-3 1,-1-2 983,1-1-912,0-1 1,3 2 135,0 3-155,1-4 1,-5 10-120,1-3 1,-2-1-127,-2 1 0,-2 2 168,-2 6 1,-2 2-123,2 5 1,-3 5-9,-1-1 0,1 9 21,-1-1 1,4 4-28,0-1 1,5 3 62,-2 6 1,5-1-80,3 0 0,3 0 19,5 1 0,5-1-122,3 0 1,6 0 99,1 1 0,6-6-154,-2-2 1,1-3 58,-1-2 1,2 0 33,-1-3 1,2-2 160,5-6 0,-3-1-50,3-2 1,1-3-23,-2-5 0,-2 0 12,-1 0 0,-2 0 13,5 0 0,-5-5-58,-2-3 1,-5-1-18,1 2 1,-3-7 73,0 2 1,-6-2-28,-2 3 1,1-1-145,-1 1 74,0-5 1,-3 4-8,3 1 12,-3-1 2,4 11 0,-5 2-37,0 11 1,0 3-21,0 4 1,1 3 139,3-3 0,0 2-91,7 2 1,-2-4 51,7 0 0,1-4-33,2 4 0,8-5-70,3 2 0,7-8 92,1 0 1,8-5-2,-4 0 0,0-1-4,-8-2 0,4-5-7,0-3 1,-1-6 19,-7-1 0,2-6 12,-5 2 1,-1 2 154,-3-2 1,-1 0-42,-3-4 1,-3-4 26,-4 0 0,-6-4-163,-2 0 0,-5-2-1,-7-1 0,-6 0 16,-13-1 0,-2 8-8,-5 4 0,-14 6-456,-5 10 1,-7 2 306,-1 5 0,3 6-325,-3 5 0,5 6 164,6 6 0,7 3-427,13 1 1,3 3-85,8-3 0,3 4-1048,4-5 1835,6 1 0,-3-2 0,8 3 0,6 3 0,6-1 0</inkml:trace>
  <inkml:trace contextRef="#ctx0" brushRef="#br0" timeOffset="16">14459 14562 7785,'0'-12'320,"0"5"-88,0-1 0,5 2-248,3-2 0,2 3 135,1 5 1,-1-1 250,-2-3 1,2 3 350,-2-3-324,-3 2 0,1 8 12,-2 1 0,-2 8-97,6 4 0,-2 8-164,2 4 1,1 2 82,-5 1 0,3 0-152,-3 0 1,1 4 42,-1 0 1,-2 1-14,6-5 1,-4-4-36,4 1 0,-5-6-84,5 2 0,0-7-268,3-1 0,-3-5 146,-1 1 0,-4-2-390,1-2-380,2-4 150,-5-2 0,3-5 143,-8 0 1,-2-1-302,-6-3 1,4-4 909,-4-7 0,-2-3 0,-9-5 0</inkml:trace>
  <inkml:trace contextRef="#ctx0" brushRef="#br0" timeOffset="17">14402 14562 7790,'11'-17'0,"8"4"617,0-2 0,2 2-193,-6 2 1,-1 0-173,5-1 1,0 5-22,4-1 1,5 5-52,2 0 0,-1 1-19,2 2 1,3 0-65,4 0 1,0 5 40,-4 3 0,-1 2-15,-2 2 0,-5-1-143,-7 0 1,0 5 13,-7-1 1,-1 5-166,-11-1 1,3-1 110,-7 1 1,-12 4-49,-7 4 1,0-3 23,-4-1 1,-3-4-54,-8 3 1,3 1 88,5-4 1,1-2 15,-2-2 1,7-2 126,5-2 1,6 1-66,2-1 0,5-3 85,6-1 0,0-3-92,0 4 0,2-2 108,6 2 1,1 0-74,10-4 0,1 0 4,7-4 0,1 4 3,2 0 1,3-1 0,-2-3 0,8 4-28,-1 0 0,1 0 15,-12-4 1,0 1-467,-5 3 0,1-3 193,0 3 1,-5 1-761,-3-1 0,-1 4 980,1-5 0,-2 1 0,3-4 0</inkml:trace>
  <inkml:trace contextRef="#ctx0" brushRef="#br0" timeOffset="18">15327 14447 7810,'-12'0'0,"5"-3"0,-1-1 0,6-5 0,-3 3 0,10-1 0,1 2 0,5 5 0,-3 9 0,0 2 0,-6 10 0,2 2 0,-3 4 0,-1 8 0,0 0 0,0 3 0,0 3 667,0 5 0,0-2 929,0-2 1,-4 1-1195,1-5 1,0-1-290,7-7 1,-3 2-225,3-5 0,2-2-94,2-6 0,-2 2-73,2-6 1,-2 0-108,2-4 0,-2-4-926,-2-3 146,-3-3 239,4-1 0,-8-5 18,-1-3 908,-10-7 0,1-8 0,-10-6 0</inkml:trace>
  <inkml:trace contextRef="#ctx0" brushRef="#br0" timeOffset="19">15224 14504 7805,'0'-11'441,"1"0"-175,3-1 0,8 5 39,7-1 0,3 5-153,5 0 0,11 1-84,8 2 1,-7 0-35,-5 0 1,2 0 111,2 0 1,-4 5 46,-3 3 0,-2 2-4,1 2 1,1 3-49,-8 0 0,-1 4-157,-10-4 1,1 4-84,-10-3 0,0 4 80,-7-1 1,-7 3-121,-8 0 0,-8-3-8,-3 0 0,-2 0 121,1 4 1,0 0 9,4 0 1,-3-4-17,3 0 0,5-5 127,7 1 0,-1-2-43,0-2 1,2 1 282,7-1-300,-3 1 0,10-1-6,0 0 1,2 1-18,10-1 1,-2 1 35,9-1 0,0 3-100,4-2 0,1 0 77,2-8 0,0 4-25,4-5 0,-1 1-54,2-4 1,1 4 53,-6 0 0,1 5 0,-4-3 0</inkml:trace>
  <inkml:trace contextRef="#ctx0" brushRef="#br0" timeOffset="20">16092 14584 7761,'-11'-11'222,"-1"-5"0,6-1-7,2-2 0,3 2-197,1 6 0,1 5 150,3 2-130,-3-2 1,5 4 346,-2-1-43,-2 1 0,3 4-40,-5 1 0,-2 9 153,-1 7 1,1 4-107,-2 3 1,-1 3-102,2 6 0,-1-1-137,4 0 0,-4 8 91,0 0 1,0 4-226,4-8 0,0 4-34,0-4 0,2-2-78,1-5 1,4 1 62,4-6 1,6-3 0,2-4 1,2-5 56,2 1 0,1-3 4,3-5 0,1-2-186,2-5 0,2 0 69,-5 0 1,-1 0-277,-3 0 1,-4-1-45,0-3 0,-6-2-210,-2-5 1,-4-1 656,-7 1 0,-5-6 0,-2 0 0</inkml:trace>
  <inkml:trace contextRef="#ctx0" brushRef="#br0" timeOffset="21">16389 15018 7761,'-22'-16'0,"-2"-2"0</inkml:trace>
  <inkml:trace contextRef="#ctx0" brushRef="#br0" timeOffset="22">15978 14847 7761,'-18'6'0,"7"0"609,6-6 0,6 0-609,3 0 0,2-6 0,5 0 0</inkml:trace>
  <inkml:trace contextRef="#ctx0" brushRef="#br0" timeOffset="23">15989 14847 7761,'34'0'0,"1"-5"0,-1-1 0</inkml:trace>
  <inkml:trace contextRef="#ctx0" brushRef="#br0" timeOffset="24">16126 14836 7761,'40'-7'0,"-1"1"0,3 2 0,-7 3 448,-4-3 0,-6-1-548,2 1 0,-8-3-629,-4 3 1,-3-5 305,-5 1 0,-2 2 423,-5-2 0,-5 1 0,-2-5 0,-14 1 0,-3-1 0</inkml:trace>
  <inkml:trace contextRef="#ctx0" brushRef="#br0" timeOffset="25">15966 14562 8072,'5'-12'104,"3"1"465,7-1 0,7 2-135,5 3 0,6-4-44,1 4 0,-4 0-214,4 0 0,2 1-150,2-2 0,4-1 39,-4 5 0,-1-1-255,-7 1 0,1 3-809,-8-3 1,1 3 998,-9 1 0,0-5 0,-3-1 0</inkml:trace>
  <inkml:trace contextRef="#ctx0" brushRef="#br0" timeOffset="26">17188 14584 7765,'-16'-6'0,"-2"-4"-11,-5 2 0,2-2 208,2-1 1,2 1 135,6 2 0,3-1 116,1 5 24,-1-5-234,-3 3 0,-5 0-13,1 2 1,0 3 34,3 1 1,-3 1-46,0 3 0,4 2-139,3 5 0,-4 6 62,-3 2 0,-1 4-128,1 4 0,-6 4 63,-2 4 0,-1 5 34,9-6 0,0 7-51,3-3 1,6 1-109,2-1 0,8-2-219,4 2 1,6-2 145,1-2 0,3-7-214,1-1 0,9-9 127,10 2 1,-7-7 110,0-4 1,-5 1 15,9-5 1,4-1-10,-1-3 0,0-1 31,0-3 1,2-2 11,-2-5 0,-2-6 131,-5-2 0,2-4-55,-3-3 1,-2 0 72,-1-4 0,-7 3-10,-1-3 0,-3-2 83,3-6 1,-9 1-67,1-5 1,1 2 164,-1-2 0,2 0-117,-10 8 0,5 2 115,-4 9 216,0 5-353,-4 2 1,-2 11-185,-1 5 1,0 6-54,-5 9 0,1 8-90,-5 8 0,1 2 108,0 1 1,4 8-24,3 0 0,3 3 44,1-7 0,5 4-27,3-4 1,2-3-212,1-5 1,2-5 79,2 2 0,-2-8-65,2-4 1,2-2-124,-2-2 1,-4 0-657,-3-4 1068,-5-2 0,2-10 0,-5-1 0</inkml:trace>
  <inkml:trace contextRef="#ctx0" brushRef="#br0" timeOffset="27">17223 14562 7758,'5'-12'0,"-4"1"0,4-1 345,-5 1 1,6 3-226,6 1 0,12 4-448,6-1 0,7 3 223,-3 1 1,2 0 45,6 0 1,-5-4 58,1 0 0,2 1 0,1 3 0</inkml:trace>
  <inkml:trace contextRef="#ctx0" brushRef="#br0" timeOffset="28">17645 14482 7758,'36'0'0,"7"0"0,-8 0 0</inkml:trace>
  <inkml:trace contextRef="#ctx0" brushRef="#br0" timeOffset="29">17782 14482 7758,'29'0'0,"-4"0"455,-6 0 1,-5 0 656,1 0 0,-6 0-326,-2 0-618,1 0 0,0 0-40,-1 0 0,-3 1 1,4 3 0,-5-2-153,5 6 1,-5 1 49,0 6 0,2 4-15,-1 8 1,0 1 146,-4 2 0,0 8 50,0 0 0,-1 0-123,-3 0 1,3 2 16,-3-2 0,3 0-99,1-4 1,0-3-154,0-1 1,1-6-164,3-1 1,-3 0 173,3-4 0,1-3-520,-1 0-380,5-4-724,-8 0 351,9-6 1412,-9-1 0,4-10 0,-5-1 0</inkml:trace>
  <inkml:trace contextRef="#ctx0" brushRef="#br0" timeOffset="30">18216 14767 7753,'0'-11'0,"4"-1"670,0 1 0,0-4 211,-4-1-656,10 1 0,-8 8 123,6-1-164,-5 5 12,-3-2 0,-6 16 18,-1 4 1,-3 9-118,-2 3 1,5 4 90,-1 0 0,6 2-240,-2 1 0,-1-1-55,1-3 1,1 3-109,7-2 0,8-3 126,7-2 1,3-3-15,5-4 0,2 0-17,5-7 1,5 0-61,-1-8 1,1 0 217,-1-4 1,-2-1-104,2-3 1,0-2 307,-4-6 1,3 1 87,-7-1 1,-6-4 72,-1-3 0,-4-8-94,0-3 0,-4-1-102,-7-3 1,-3 1-207,-5-9 0,-2-2 106,-6-2 0,-15-6-574,-15 6 1,15 22-1,-1 1 363,0 2 0,-1 1 1,-21-11-362,4 8 1,1 9 27,0 3 0,3 1 436,7 6 0,2 4 0,10 4 0,5-1 0</inkml:trace>
  <inkml:trace contextRef="#ctx0" brushRef="#br0" timeOffset="31">19073 14767 7742,'-7'-23'-1104,"2"0"827,5 1 1,5-1 276,3 0 0,2 0 0,2 0 0,-2 2 0,-3 2 0,2 1 0,-5 3 1591,0 7-840,-4-7 1,0 15 81,0 0 1,-4 6-452,0 9 0,-1 3-167,1 5 0,2 5-63,-6 2 1,6 5-73,-2 3 1,-1 1-1,1 3 0,0 1 93,4-5 1,0 0-203,0-4 0,5-3-60,3-1 0,-2-4-63,2 0 0,0-5 53,3-2 1,-3-7 80,-1 0 0,-3-2-5,4-6 75,-6 0 100,3-4 0,-5-5-116,0-3 1,0-7-155,0-4 1,0-3 32,0-1 1,0-1 38,0-2 0,0 0 47,0-4 0,0-1 5,0-3 0,0 0-118,0-1 0,4 6 84,0 3 0,0 1 67,-4 3 1,0 8-73,0 2 78,5 8 1,-3 1-121,6 6 0,-1 10-120,5 10 1,1 5 77,2 6 1,-1 0 34,5 1 1,0 3-165,4 0 0,3 0 99,1-4 0,1-1 121,-1-2 0,-2-3-88,5-6 1,-3-4 232,3-3 1,0-3 134,0-5 0,2 2 144,-5-5 0,-1-1-3,-3-7 0,-1-3 319,-3-4 1,1-5 218,-5-3 1,-3-3-419,-5-1 1,-4-5-273,1-2 1,-4-3-30,-4-2 0,-3 1-594,-4 0 1,0-5 157,-1-3 1,2 1-8,2-1 0,3 4-379,5-4 0,0 7-843,0 1 0,-4 6-245,1 9 1,-2 3 1695,1 9 0,-8-3 0,-5 3 0</inkml:trace>
  <inkml:trace contextRef="#ctx0" brushRef="#br0" timeOffset="32">4454 14310 8007,'-6'-5'-245,"1"3"163,5-6 1005,-5 6-538,3-3 0,-3 3 190,5-2-414,0 3 0,0-3-120,0 8 1,2 4 113,1 7 0,-1-2 4,1 2 0,3 5-295,-3-1 0,5 4 97,-4-8 0,1 2-336,-1-2 1,-3-2 158,3 2 0,-2-4-492,2-3-185,-3 2 893,9-9 0,-3 10 0,4-5 0</inkml:trace>
  <inkml:trace contextRef="#ctx0" brushRef="#br0" timeOffset="33">4523 14367 8007,'-8'-1'-133,"0"-3"776,6 3 0,-4-5 299,2 2-770,2 3 0,-1 1-27,6 7 1,4 3-161,4 2 0,1 4 147,-1 3 1,1-1 60,-1 1 0,2-4-449,2 4 256,-2 0 0,3 4 0,-5 0 0</inkml:trace>
  <inkml:trace contextRef="#ctx0" brushRef="#br0" timeOffset="34">20146 14276 7775,'2'-6'-1272,"1"2"2058,-1-2-74,3 4-231,-5-3 314,0 5-643,0 5 1,0-2-144,0 4 1,4 5-32,-1 3 0,1-3 128,-4-5 0,0 1-178,0 3 1,0 1-137,0-1 101,0 0 0,-1 0-435,-3-4-578,3 3 1120,-4-3 0,0-1 0,-2-1 0</inkml:trace>
  <inkml:trace contextRef="#ctx0" brushRef="#br0" timeOffset="35">20226 14288 7775,'-11'0'502,"5"-6"0,1 4 226,5-6-498,0 6 0,1-2-77,3 8 1,1-2-79,2 6 1,2 3 22,-5 5 1,0 4-178,-4-1 0,0 2-216,0 2 0,0-1 168,0-3 127,0 2 0,5-3 0,1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5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1645 2947 8038,'0'-8'-247,"0"0"1573,0-1-1117,0-1 1,0 3 227,0-1 0,0 6-2,0-4 13,0 6-389,0 6-13,0 0 1,0 7 48,0 2 0,0-1-77,0 5 1,0 0 100,0 4 1,0 1-63,0 2 1,-4 1 40,0 7 0,0-4-106,4 8 0,-4-9 59,1 5 1,-1-2-98,4 2 0,0-3 107,0-1 1,0-3-15,0 3 1,0-5-133,0 2 0,0-7 81,0-1 1,0-1 1,0 1 1,4-1 23,-1-3 0,1-2-67,-4 2 0,4-6 69,0-1-161,0-1 78,-4 5 0,0-5-81,0 1-223,0-6 184,0 4-170,0-1 209,0-4-715,0 4 512,0-5 1,-2-4-347,-1 0 0,1-5-42,-2 2 731,3 2 0,-4-10 0,-1 2 0</inkml:trace>
  <inkml:trace contextRef="#ctx0" brushRef="#br0" timeOffset="1">1622 2992 8129,'0'-7'0,"0"-1"110,0 0 1,1-3 179,3 0 0,-2-1-34,6 1 1,-5 3 26,0 1 0,4 0-127,0 0 0,0-2 83,0 5 1,1-4-173,3 4 1,-3-1 95,0 2 0,3 1-63,4-2 0,4-1-46,-4 2 0,6-1-83,-2 4 0,2 0-30,2 0 1,-4 1 46,0 3 1,0-2-63,4 6 1,-5 0 72,-3 3 1,-2 0 47,-2 1 0,1 3-13,-1 0 1,-5 6 127,-2-2 0,-3 2-38,-1 2 0,-5 1-29,-2 3 0,-8-2 0,-4 6 0,-3-6-1,-1 2 0,0-4 199,0-4 1,-3 1-112,-1-5 0,-1 4 44,2-4 0,1 1-92,-1-5 1,6-5 19,0-2 0,5 1 32,-4-1-111,5 0 0,-2-4-615,4 0 443,6 0 0,0 0-1328,2 0 1055,3 0 0,-3-1-809,8-3 0,2 3 464,5-3 1,2-1-540,2 1 1254,3-5 0,5 3 0,0-6 0</inkml:trace>
  <inkml:trace contextRef="#ctx0" brushRef="#br0" timeOffset="2">2455 2741 7958,'2'-10'0,"2"2"0,-3-2 18,3 2 0,-2 2 505,2-1 367,-3 4-248,4-7 61,-5 9-230,0-10 0,0 10-272,-5 6 1,-1 4 34,-6 10 0,0 0-38,-3 4 0,-2 1 24,-2 3 1,-1 2-130,5 5 0,-2 2 68,2 2 0,2-1-147,-2 4 1,-2 1-44,2 4 1,1-3 57,7 3 1,-4-3-205,4 7 0,2-7 203,1-1 1,3-6-285,1 2 1,0-2 63,0-2 1,3-1 61,1-2 1,5 0 70,-1-4 1,2 0-33,1-4 0,2-1 98,2 1 0,-1 0 56,5 0 1,-4-4-8,5 0 1,-5-5-78,4 1 1,-4-1 128,4 1 1,-5-6-117,1 3 0,2-3 206,-2 2 0,-4-3 250,-3-1 75,0-4 2,3 7-303,-5-9 7,-1 4 63,-5-5-1617,0 0 1034,-5-5 1,-1 4-1108,-5-3 1398,-1-2 0,-4-1 0,-2-4 0</inkml:trace>
  <inkml:trace contextRef="#ctx0" brushRef="#br0" timeOffset="3">2958 3049 8042,'0'-6'-1491,"0"0"2502,0 2-125,0 3-416,0-10-230,0 10 0,4-5 180,0 2-275,-1 3 232,-3-4-294,0 5 52,0 5 0,4 1-46,0 6 0,0 0 62,-4 3 1,0 3-95,0 5 0,0 4 75,0-1 1,0 6-27,0-1 1,0 2-268,0 1 1,0 0 104,0 0 1,0-3-85,0-1 1,0-1 110,0 2 1,0 1-65,0-6 1,0-3 92,0-4 0,0-1 41,0 1 0,0-3-15,0-4 0,0-1 306,0 1-263,0-6 16,0 4-605,0-9 217,0 5-2217,0-6 1915,-5-6 605,4 0 0,-10-5 0,5-1 0</inkml:trace>
  <inkml:trace contextRef="#ctx0" brushRef="#br0" timeOffset="4">2969 3164 8017,'0'-12'0,"0"1"530,0-1-45,0 1-46,0-1 0,0 5 187,0-1-325,0 6 1,2-3-74,2 5 1,2 2-127,5 6 1,2 1 36,2 10 0,-1 1-83,5 7 1,0 1-18,4 2 1,-4 3 78,0-3 1,0 3-369,4 2 0,-4-5 122,0 1 1,-1-2-195,1 1 0,1-2 156,-5-5 0,1 0-38,-5 0 1,3-2 105,-3-2 0,3-2 146,-6-6 1,2 1 31,2-1 0,-5-1-192,1-2 448,-6 2-170,8-9-281,-8 9 193,3-8-777,-5 3 161,0-5 1,-1-4-220,-3 0 0,1-5-332,-4 2 1089,-1-3 0,-3-2 0,-1 1 0</inkml:trace>
  <inkml:trace contextRef="#ctx0" brushRef="#br0" timeOffset="5">3403 3095 7923,'0'-16'166,"0"3"16,0-2 1,0 2 34,0 2 0,-3 3 283,-1 0-75,0 6 1,4-5 263,0 4-213,0 1-324,0 7 1,0 8-138,0 10 1,0 5 36,0 2 0,1 5 81,3 3 1,-3 2-264,3 6 1,-3-4 81,-1 0 0,4 0-109,0 3 0,0-4 29,-4-3 0,4-4-258,-1-3 0,1-2 157,-4-3 0,0-5 13,0 2 1,4-8 182,0 0 0,0-2-186,-4-2-11,0-4 29,5 3-430,-4-9 35,4 4-1,-5-5 597,0-5 0,0-1 0,0-6 0</inkml:trace>
  <inkml:trace contextRef="#ctx0" brushRef="#br0" timeOffset="6">4271 2992 7947,'0'-7'180,"0"-1"1,0 4 55,0-3-280,5 4 386,-3-2 113,3 5 0,-9 1-31,0 3 1,-5 2-168,2 6 1,-7 3-186,-1 0 1,-6 4 137,2-3 0,-1 4-155,1-1 1,-3 1 26,3-1 1,-1 3-108,1-3 0,-3-1 71,3 1 1,2-5-80,-3 1 0,5 1-6,-4 0 0,5-1 49,-1-4 0,2-3 33,2-1 42,0 1-115,-1 3 1,4-3 102,1 0-174,4-6 94,-2 8 1,5-7-8,0 5 0,7-6 97,4 2 1,2 1-73,6-1 1,-4 3 14,4-3 1,0 1-10,4-1 0,0-1 24,0 4 0,-1-4-14,1 1 0,-1-2-3,-3 2 0,2-3-5,-2 3 0,2-3-3,-2-1 0,-3 0 54,-4 0 1,-1 0-37,1 0-88,-1 0 79,0 0 1,-3 0-858,0 0-194,-6 0 252,3 0 1,-6-4 129,-3 1-1,-2-1 645,-6 4 0,-4-5 0,-2-2 0</inkml:trace>
  <inkml:trace contextRef="#ctx0" brushRef="#br0" timeOffset="7">3872 3609 7656,'11'0'1485,"1"0"1,-1 0-1055,0 0 0,5 0 13,-1 0 1,5 0-179,-1 0 1,3 0 109,1 0 1,-1 0-138,1 0 0,-4 0-81,0 0 0,-1 0 55,1 0 0,-1 0 26,-3 0 1,-2 0-1069,2 0 1,-2 0 468,-2 0 0,1 0-2608,-1 0 2968,-5 0 0,4 0 0,-3 0 0</inkml:trace>
  <inkml:trace contextRef="#ctx0" brushRef="#br0" timeOffset="8">4740 3186 7961,'-7'-5'-147,"2"3"-129,5-6 154,-5 1 248,4-5 1,-4 1 276,5-1 0,0 5 239,0-1-425,5 0 0,-3-3 206,6 0-267,0-1 1,3 1-56,1-1 0,-1 5 100,0-1 0,5 4-80,-1-3 1,1 4 57,0-1 1,-4 3-180,3 1 0,2 0 82,-2 0 1,0 5-141,-3 3 1,-2 7 67,-2 4 1,-3 3 34,-5 0 1,-2 6-17,-1 3 0,-4 2-144,-4 1 0,-6 4-133,-2 0 0,-1 0 90,1-3 1,-3-5 12,3 0 0,2-3 56,-2 4 1,5-6-67,-2 2 0,2-7 129,-1-1 1,4-1 102,-1 1 0,1-3-83,3-4 0,2-1 326,-2 1 53,6-1-217,-3 0 40,5 1-127,0-6 0,1 3 103,3-5 1,6 0-28,5-4 0,5 0 126,0 0 0,1 0-7,2 0 0,4-4-143,-1 0 0,2-1-55,-1 1 1,-3 2 87,3-6 0,-5 5-133,-3 0 0,2-2 158,-6 1-225,0 0-394,-3-1-661,-6 4 44,-1-4 106,-5 5 1,-5 0-82,-3 0 0,2 0 1032,-2 0 0,-4 0 0,-6 0 0</inkml:trace>
  <inkml:trace contextRef="#ctx0" brushRef="#br0" timeOffset="9">5299 3106 7909,'0'-17'35,"0"0"-22,0 6 0,0-1 432,0 1 0,0 0-340,0-1 0,4 4 1064,0 1-318,0 4-112,-4-7-504,0 9 0,0-3-294,0 8 1,1 6 45,3 5 1,-3 9 176,3-1 0,-3 8-99,-1-1 0,-5 4-93,-3 4 1,-2-2-182,-1 2 0,1-4 83,2-3 0,-1 1-420,5-6 309,-4 1 136,1-9 1,1-2-1,2-4-9,3-1 262,1 0-187,0-4 0,5 2 33,2-6-47,4 1 242,5-4-202,-3 0 6,3 0 1,-3-1-61,2-3 1,-2 2-359,2-6 322,-2 5 1,-2-5-760,1 4 499,-6 0-347,4-1-506,-9 4 656,4-4 320,-5 5 1,0-2 235,0-2 0,0 3 0,0-4 0</inkml:trace>
  <inkml:trace contextRef="#ctx0" brushRef="#br0" timeOffset="10">5413 3381 7263,'0'-12'438,"0"1"-35,0-1 1,0 5 84,0-1 1,0 6 327,0-4-28,0 6-675,0 6 1,0 4-41,0 5 1,0 9-110,0-1 1,0 2 14,0-2 1,0 4-1,0-1 116,0 0 1,0 2-705,0-2 255,0 1-203,0-4 224,0-5 168,0-2 1,4-1 129,0 1 1,0-5-1,-4-3-136,0 0 283,0-2-292,0 4 74,0-9-776,0 4 503,0-5 379,-5-5 0,4-1 0,-5-6 0</inkml:trace>
  <inkml:trace contextRef="#ctx0" brushRef="#br0" timeOffset="11">5745 2844 8099,'-7'-5'0,"-2"2"222,6-4 561,-1 4 109,4-7-155,0 9-72,0-4-340,0 5 0,1 3 295,3 1-383,2 5 113,6 2-143,-1 2 0,2 7 147,2-4-308,-2 4 131,3-2 1,-3 5 236,2-1-415,-2 1 0,5 0 204,-3 0-192,-2 5 1,7 1-292,-5 5-450,0 1 538,-3-1 1,2 1-1,-3 3 0,3-2-130,-6 2-704,-3-2 851,5 3 0,-9-4-522,3 4 384,-3-4-24,-1-1 71,0 1 1,0-2-80,0-3 163,-5 3 343,-1-9 0,-6 5 187,1-2 0,0-3-231,-1 3 1,1-3 42,-1-1 0,1-2 261,-1-2 1,1 2-346,0-6 0,3 4 227,0-4-39,1 0 0,-1-3 99,1-1-1205,4-5-742,-2 0 634,5-6 392,0 0 0,0-11 0,0-1 0</inkml:trace>
  <inkml:trace contextRef="#ctx0" brushRef="#br0" timeOffset="12">6681 3449 8014,'0'-8'134,"0"1"0,0 3 276,0-4-154,0 1 1,0-5 72,0 1 0,0 3 65,0 1-169,0-1 1,1-3-131,3-1 0,-1 2 88,4 3 1,0-4-70,0 4 0,4 0 27,-4 0 1,3 3-136,2-4 0,-5 2 119,1-2 0,0 2-84,3 2 68,0 3 1,1-4-167,-1 5 1,-3-4-107,-1 0 0,-3 1 162,4 3 1,0 5-126,3 2 0,0 3 35,1 2 1,-1 0-58,1 4 1,-1-4 74,0 4 1,-3 0-21,0-1 0,-1 4 43,5-3 0,0-1-1,4-4 0,-4-1 102,4-2 1,-4 1-96,0-5 0,3 1 209,0-1 1,0-3-113,-3 3 1,-1-3 92,1-1 0,-1 0-73,0 0 1,1-1-27,-1-3 1,1 1 87,-1-4 0,1-1 148,-1-3 0,0-1-49,1 1 0,-1-2-128,1-2 0,-2 1-122,-3-5 0,4 5 119,-4-1 1,-2 2-339,-1 2 1,1-1-30,-1 1-958,0 4 489,-4 2 0,-1 5-368,-3 0 1,-1 2 509,-3 1 0,-3 8 591,-1 4 0,1 0 0,-6-4 0</inkml:trace>
  <inkml:trace contextRef="#ctx0" brushRef="#br0" timeOffset="13">6693 3735 7930,'-7'-7'723,"-3"-3"35,9 4-222,-4-6 443,5 1-592,0 0 0,1 0-161,3 4 0,-2 0-29,6 4 0,0 1-105,3-1 0,4 1-113,1 2 1,4 0 109,-1 0 0,1 2-72,-1 1 1,3 0-9,-3 4 0,2 1-201,2 4 1,-1-5 60,-3 1 0,2-2-113,-2 2 0,-2 2 18,-2-3 0,2 0 130,-2 0 1,0-3 121,-3 4 0,-1-4-87,0 3 1,-3-4 71,0 1 0,-1-2-50,5 2 1,-5-3 176,1 3-183,-1-3 158,5-1 0,-2-1-49,-2-3 0,1 2 235,-6-6-115,6 0 0,-4-3-129,3 0 0,-2 0 19,-2 4 1,-3-3-12,3 2 1,-1 2-49,0-2 119,-1 6-895,3-3-328,-5 5 555,0 0 1,0 0 0</inkml:trace>
  <inkml:trace contextRef="#ctx0" brushRef="#br0" timeOffset="14">8212 3027 8092,'-7'-6'0,"-2"4"942,6-6 28,-1 6-366,4-3-342,0 5 1,0 6-13,0 5 1,0 7-92,0 9 0,0 6 91,0 5 1,4 5-217,-1-1 1,5 2 63,-4 2 0,0 0-260,-4-1 0,1-4 22,3-3 1,-3 0-95,3-4 1,-3-1 146,-1-6 0,0-7 77,0 3 1,4-4 71,0 0 0,-1-2-90,-3-6 1,0 1 13,0-1 0,0-3 15,0-1 1,0-3-205,0 4-44,0-6-496,0 3 128,0-5 0,0-5-272,0-2 0,-3-4 887,-1 0 0,-5 0 0,3-1 0</inkml:trace>
  <inkml:trace contextRef="#ctx0" brushRef="#br0" timeOffset="15">8063 3141 8015,'4'-19'129,"0"0"1,3 5 98,-3-2 0,6 4-264,2 0 1,0-2 139,7 3 1,-3-3 329,3 6 1,4-2-81,3-1 1,2-1-105,-1 1 0,1 5-109,2 2 0,-1 3-141,-2 1 0,-3 0-52,3 0 0,-7 5 86,-1 2 0,-5 7-45,1 1 0,-3 6 72,-5-2 0,-2 6-204,-5 2 1,-5 5 28,-2-2 1,-9-1 5,-3 2 1,-3-5 89,-5 5 1,2-7-6,-6-1 0,4-2 111,-3-5 1,5-1-87,-2-4 0,4 1-121,4-1 1,-1-3 81,5-1 0,-1-4-431,5 1 142,5-3-434,0-1 1,8 0 759,2 0 0,7 0 0,7 0 0</inkml:trace>
  <inkml:trace contextRef="#ctx0" brushRef="#br0" timeOffset="16">9034 2810 8083,'0'-12'0,"0"4"618,0 1-212,0-1-118,0-3 1,0 3 148,0 1 720,0 4-691,0-2 0,-1 1-230,-3 0-62,3 1 0,-6 4-108,3 3 1,-2 7 27,-5 8 1,-5 3 80,1 1 0,-1 4-154,0 4 1,3 2 58,-7 1 0,5 6-62,-4 1 0,5 4-74,-1 0 0,-1 5 43,0-1 1,1 6-253,4-2 1,3 3 307,0 1 0,5-1-263,-5-3 0,5-2 69,0-5 1,1 0-36,2-1 1,5-4 6,3-3 0,2 1 45,2-1 0,0-5 25,4-6 0,-2-3 227,5-1 0,0-5 98,3-3 0,-3-4 44,1-3 0,-5 1 195,4-5 1,-5 3-352,1-3 0,-6 0 271,-2-4-220,1 0 1,0 0-591,-1 0 267,-4 0-1988,2 0 2156,-5 0 0,-10-5 0,-3-2 0</inkml:trace>
  <inkml:trace contextRef="#ctx0" brushRef="#br0" timeOffset="17">9479 3221 8127,'0'-12'-758,"0"6"1710,-5-4-44,4 3-141,-4 1-199,5 1-448,0 5 1,0 10 84,0 5 1,0 7-45,0 5 1,1 6 77,3 5 1,-3 4-1,3-4 1,-3 3-738,-1-2 1,0 2 332,0-2 0,0-5-95,0-4 1,0-3 107,0 3 0,0-6 78,0-1 1,0-1 22,0-7 1,0 0-129,0-3 1,2-2-45,1-3-306,-1 4-831,3-5 719,-5 0 641,0-1 0,-5-10 0,-2-1 0</inkml:trace>
  <inkml:trace contextRef="#ctx0" brushRef="#br0" timeOffset="18">9434 3289 8107,'6'-11'491,"-2"-1"1,-3 1 150,-1 0-137,0-1-49,0 1-219,0 4 1,1 2-74,3 5 1,4 7 72,7 4 0,1 3-85,4 9 1,5-3 5,-2 7 1,2 2-192,-2 1 1,4 3-146,-1 2 1,2-1 171,-1 0 0,-6-1-218,6-2 1,-9 0 111,5-4 0,-8-4 115,0-4 0,-2-5-25,-2 1 0,1-2 64,-1-2 1,0-3-149,1-1 1,-4 0-119,-1 0 1,-1 0-332,2-3 255,-3-3-1148,-5 4 1260,0-5 0,-5 0 1,-1 0-1</inkml:trace>
  <inkml:trace contextRef="#ctx0" brushRef="#br0" timeOffset="19">9925 3175 8126,'0'-19'187,"0"0"0,0 5 102,0-1 245,0 7-38,0-2-373,0 9 1,0-3 91,0 8 1,0 7-86,0 8 1,1 4-73,3 4 0,-3 3 68,3 8 0,-3-1-180,-1 5 0,0 1 49,0 6 0,0-2-112,0 3 0,-4-3-46,1-1 1,-3-7 46,3-5 1,1-1-43,-1-6 1,1-2 75,2-6 0,0 2 14,0-6 0,-1 0-2,-3-4 0,3-3-136,-3 0 1,3-5-386,1 5-398,0-5 989,0 2 0,-5-5 0,-2 0 0</inkml:trace>
  <inkml:trace contextRef="#ctx0" brushRef="#br0" timeOffset="20">10233 3518 8006,'0'-18'155,"-4"1"-155,0 6 0,1 3 972,3 1-143,0 4-453,-5-2-191,-2 5 1,-4 9-213,-1 2 0,1 8 2,0 0 1,-1 4 161,1 4 1,1-2 8,2 6 1,3-2-1,5 1 0,0 2-113,0-5 1,0 2 73,0-6 0,5 1-121,3-9 0,-1 3-125,5-7 0,-4 3 53,8-6 0,0-3 193,-1-1 0,6-3-1079,-2-1 0,-1 0 755,1 0 0,-2-5 170,2-3 1,3-6 358,-3-1 0,-1-1-96,1 0 1,-5 3 153,1-7 1,-2 1-86,-2-3 1,-1-1-14,-2 0 0,-3-4-163,-5 1 0,-5-6-1,-3 1 1,-7 4-285,-4 0 1,-4 3 90,-4 1 1,2 5 162,-5 3 1,3 4-40,-3 3 0,4 3-1173,0 5 1,3 5 490,4 3 0,3 5 643,9 3 0,-3 4 0,3-2 0</inkml:trace>
  <inkml:trace contextRef="#ctx0" brushRef="#br0" timeOffset="21">10633 3540 7993,'-7'-5'0,"-1"-1"255,4-5-29,0 4 0,4 1-161,0 2 1,-1 3 134,-3-3 1,3 4 39,-3 4 1,3 6-15,1 5 0,1 6-193,3-2 0,-2 6-5,6 2 0,-4 3-107,3-3 1,-3 1-175,4-2 0,-5-2 150,5 3 1,-5-7-40,0-1 0,-1-5 43,-2 2 20,5-4 0,-4-4 207,3-1 321,-3-4 229,-1 2 0,0-15-134,0-5 0,0-2-168,0-2 0,0 0-83,0-4 0,1 0-43,3 1 1,3-6-137,4-3 0,0-2 72,1-1 1,-1 1-290,1 3 1,0 0-99,4 4 1,-4 5-147,3-1 0,2 3-215,-2-1 1,4 8 274,-4 4 1,2 6-885,-2-2 1,-1 4 1170,5 4 0,-5 2 0,3 5 0</inkml:trace>
  <inkml:trace contextRef="#ctx0" brushRef="#br0" timeOffset="22">11113 3552 7945,'-8'-10'186,"0"2"305,6-2 55,-8 4-345,8-6 0,-4 5 247,2-1 275,3 5-199,-4-2-565,5 5 1,0 2 75,0 1 1,0 9-111,0 7 1,0 2 0,0 2 0,4 0-81,-1 0 1,3 0 23,-3 0 0,-1 0 80,1-1 0,2-4-134,-1-3 0,0-2 75,-4-2 1,1 0 110,3-4 0,-3 0 20,3-4 226,-2-1 28,3 3-221,-4-5 1,8-2 94,-5-1 0,4 0-97,0-5 1,-2 1 54,2-5 1,-2 1-10,2 0 0,1-5 25,-5 1 1,3-5-75,-3 1 0,1 1-21,-1-1 1,-3 4 12,3-4-13,-3 5-83,4-3 0,-3 10 139,1-1-352,-1 6 73,-2-4-127,0 17 1,0-4 93,0 8 0,1 3 160,3 1 1,-2-2-143,6-2 1,0 1 50,3 0 0,0-2 160,1-7 1,1 0-75,2-4 0,-1-1 132,5 2 0,-4-4-14,4-4 0,-4-3 150,4-4 1,-1 0 10,1-1 1,-2 1 27,-6-1 0,4 1 9,0-1 0,1 1-105,-5 0 1,0-1 51,1 1 1,-4-1-74,-1 1 1,-1-1-79,2 1 0,1 0 175,-5-1-239,5 6-106,-8-4-183,4 8 1,-5 2 111,0 8 1,0 7-68,0 4 1,-1 3-26,-3 1 1,3 3 69,-3 1 1,-1 1-388,1-1 0,0-5 191,4 1 1,0-1-313,0-7 732,0 0 0,10 2 0,3 1 0</inkml:trace>
  <inkml:trace contextRef="#ctx0" brushRef="#br0" timeOffset="23">12083 3529 7945,'-5'-6'1042,"-1"-4"-470,0 3-398,-5-4-15,5-1 1,-5 6 160,-1 2 0,1 3-146,-1 1 0,0 0-26,-4 0 1,2 1-217,-5 3 1,4 2 117,-4 6 1,1-1-124,-1 1 1,2 0 8,1 4 1,4 0-83,-4 3 0,8-1 72,0-3 1,4-1-105,-3 5 0,4-5-111,-1 1 0,3-2 52,1-2 1,5 1-16,3-1 0,-2-3 66,2-1 0,-1-4 166,5 1 1,0-3-3,4-1 0,-4 0 111,3 0 1,-1 0 8,2 0 1,-4-5-96,4-3 1,0-2 230,-1-1 1,0-1-78,-3 1 0,-1-4 78,1-1 0,-5 1-94,1 4 0,-5 3 301,0 1-294,4 4-7,-6-2-232,4 5 1,-6 3 52,-3 4 1,3 6-123,-3 10 0,-1 1 46,1 2 1,0-1 5,4 1 1,0 2 27,0-1 1,0-4-162,0-4 0,4-5 46,0 1 165,5-2 48,-3-2 0,5-5-53,1-2 0,-1-3-138,1-1 1,-1 0 63,1 0 0,0-5-864,3-2 973,-2-3 0,9-7 0,-5-1 0</inkml:trace>
  <inkml:trace contextRef="#ctx0" brushRef="#br0" timeOffset="24">12392 3152 7913,'-7'-6'207,"1"-4"52,2 2 0,3 2-153,-3-2 423,3 6-43,1-4 249,0 6-579,0 6 0,0 1 170,0 8 1,0 4-118,0 8 0,0 2-71,0 6 1,0-1 16,0 0 0,0 0-102,0 1 1,0 4-56,0 3 0,0 2-153,0 2 1,0-4-200,0 0 1,0-6 172,0 3 1,0-5-46,0-4 0,4-2 102,-1-5 1,2-4 259,-1 0 0,-1-5-84,4 1 1,-3-3 118,4-5-15,-6 3 40,3-8 0,-3 7-552,2-6-38,-3 1-450,4-4 0,-5-1 844,0-3 0,-10-2 0,-3-6 0</inkml:trace>
  <inkml:trace contextRef="#ctx0" brushRef="#br0" timeOffset="25">13065 2889 8083,'0'-6'1656,"0"1"-1238,0 5 1,-3 1-196,-1 3 1,-1 2-35,1 6 0,1 4 63,-4 3 0,-2 7-156,-6 0 0,2 6-8,-2-1 1,2-2-66,2 1 1,-2 1-64,-2 3 1,2 0 122,-2 1 1,2 0-89,2 3 0,-1-2 95,1 2 1,-1-1-176,1 1 1,3-3 32,1 3 1,3-1-72,-4 1 0,6-6 8,-2 2 1,3-3-116,1-1 1,0-2 120,0-5 1,4 0 57,-1-1 0,6-4 84,-1-3 1,-2 2-93,2-2 0,-2 0 235,2-3 1,2-5-59,-2 1 0,-2-4 429,2 3-308,-1-4 1,5 6-108,-1-5 0,-3-1 33,-1-3 1,-3 0 34,4 0 0,-5 0 250,5 0 30,-5 0 25,2 0-1386,-5 0 0,-5 0 0,-2 0 0</inkml:trace>
  <inkml:trace contextRef="#ctx0" brushRef="#br0" timeOffset="26">13248 3301 8065,'7'-8'-805,"-4"0"1683,-1 1-551,-2-5 0,1 2 599,3 3-616,-3-4 0,5 6-77,-2-2 0,-1-3-97,4 2 0,1 2 97,3-2 0,-3 4-106,0-3 1,3 3 56,4-4 0,0 4-143,-3-3 1,1 4-71,2-1 0,-3 3 51,4 1 0,-4 0-108,0 0 0,-1 5 68,1 3 0,-5 3-26,1 4 1,-6 3 81,2 5 0,-3 0-166,-1 0 1,-5 1 101,-2 3 1,-7-3-100,-1 2 1,-1-5 68,5-2 1,0-5-9,-1 1 1,4-2 76,1-2 0,-1-1-64,-3-2 150,-1 2 0,1-9-136,0 3 519,4 2-40,2-4-33,5 3-320,0-5-189,5 0 1,2 0 104,4 0 0,4 0-110,0 0 0,6 0 104,-2 0 0,2 0-205,2 0 1,-1 1 49,-3 3 0,1-2-91,-5 6 0,4-1 111,-3 5 0,-1-1-15,-4 1 1,-3-1-37,-1 1 0,-4-1 71,1 0 1,-3 5 106,-1-1 0,-5 4-98,-3-4 0,-6 4 119,-1-4 1,-1 1 18,0-5 0,0 0 232,-3 1 0,-3-5 139,3 1 1,-1-2-152,1 2 1,-1-3 102,4-5 0,0 0 255,1 0-146,2 0-85,-3 0-390,4 0-488,6 0-219,1 0 0,5-1 63,0-3 1,1-1-1546,3-3 2201,2-2 0,11-1 0,0-7 0</inkml:trace>
  <inkml:trace contextRef="#ctx0" brushRef="#br0" timeOffset="27">13751 3323 8026,'-2'-11'105,"-1"0"1,1 3 449,-1 0-211,1 1-4,2-5-169,0 1 1,0 3 396,0 1-285,0-1 1,4 0 154,0 1-248,5-1 1,-3-2-168,6 2 0,-1 0 166,0 4 0,5-4-209,-1 4 0,1-3 67,0 3 0,-4 0-112,4 4 1,0 0-19,-1 0 0,0 5-60,-3 3 1,-1 3 120,1 4 0,-5 3 32,1 5 1,-6 0 15,2 0 0,-2 3-4,-2 1 1,-2 4-47,-2-5 0,-2 5 43,-5-5 1,-1 5-233,1-5 1,-4 1 11,-1-4 1,1 0 111,4 0 0,-1-6 182,1-1 1,1-4-97,2 0 1,-1-5 168,5 1-173,-4-6 1,6 5 412,-1-3-81,1-3 93,2 4-47,0-5-361,0 5 30,5-4 1,2 4 15,4-5 0,1 0-35,-1 0 1,0 0 62,1 0 0,3 0-58,0 0 0,4 0 11,-4 0 0,2 0-33,-2 0 0,-2 0-102,2 0 1,-2-3-331,-2-1 0,1 0 182,-1 4 0,-3 0 140,-1 0 0,-3-1-383,4-3 489,-6 3 0,8-4 0,-3 5 0</inkml:trace>
  <inkml:trace contextRef="#ctx0" brushRef="#br0" timeOffset="28">14265 3723 7913,'0'-6'1500,"0"0"-840,0 2-197,0 2 505,5-3-577,-4 5 1,4 5-124,-5 3 0,4 3 2,0 5 0,0 1 116,-4 6 0,0 0-140,0 0 1,0 0-29,0 0 0,0 1-185,0 2 0,-4-1 57,0 1 1,-4-3-513,4-4 0,-3 1 294,3-4 1,-5-1-382,2-4 0,0 1 83,0-1 426,-1-5 0,-3 5 0,-1-5 0</inkml:trace>
  <inkml:trace contextRef="#ctx0" brushRef="#br0" timeOffset="29">14801 3209 8019,'6'-11'-45,"-5"-1"0,5 2 346,-2 3 74,-3-3 563,4 3-191,-5 1-261,0 1-62,0 5-378,0 5 0,0 5 150,0 5 0,0 5-126,0 0 0,-1 1 63,-3 2 0,-2 4-208,-6-1 1,4 2 107,-4-1 1,3-3-112,-6 3 0,5-3 100,-2-1 1,7-4-64,-6 0 1,6-4 40,-3 4 0,4-9-101,-3 1 0,4-2 39,-1 3 0,3-5 58,1 1-29,0-6 32,0 9 1,1-10-11,3 3 1,-1-2 8,4 2 1,1-3-3,3 3 1,1-3 2,-1-1 1,5 0-1,-1 0 0,4 0-116,-4 0 1,4 0 105,-4 0 1,1 0-251,-5 0 0,-3 0-119,-1 0-212,1 0 1,-2-1-182,-2-3-688,-3 3 1461,-1-4 0,0 0 0,0-1 0</inkml:trace>
  <inkml:trace contextRef="#ctx0" brushRef="#br0" timeOffset="30">14916 3449 7618,'0'-11'1859,"0"4"-714,0-3-750,0 9 0,0-3-296,0 8 1,0 4 132,0 7 0,0 0-29,0 8 0,3-3-155,1 7 0,0 2 149,-4 1 0,0 0-453,0 0 1,0-3 171,0 3 1,0-6-309,0-1 1,0-1 183,0-7 1,0 0-134,0-3 209,5-1 77,-4 0-240,4-4 180,-5-2-1357,0-5 1472,0-5 0,6-2 0,0-4 0</inkml:trace>
  <inkml:trace contextRef="#ctx0" brushRef="#br0" timeOffset="31">15190 3106 8027,'0'-11'109,"0"-5"0,0 3 544,0-2-643,0 2 185,0 2 1033,0-1-786,0 1 1,0 3-15,0 0-187,0 6-272,0-3 1,1 1 177,3 0-185,2 0 1,6 4-47,-1 0 1,4 0 77,0 0 0,5 2-95,-5 2 1,4-2 24,-4 6 0,0-5-5,-3 5 1,-1 0 89,0 3 1,-4 4-194,-3 1 1,-3 3 107,-1-4 1,-1 5 40,-3-1 1,-4 3 95,-7 1 0,2-2-92,-2-2 1,-1 1 136,0-4 1,1 0-73,4-1 0,1-6 152,2 3-135,-2-3-6,9 2-49,-5-5-7,6-1 1,6-5 74,1 0 1,-1 0-47,2 0 0,0 0 74,3 0 1,1 0-72,-1 0 1,0 0 250,1 0-248,-1 0 1,1 0 11,-1 0 0,-3 0-251,-1 0-494,-4 0-1220,2 0 1631,-5 0 0,0 0 0</inkml:trace>
  <inkml:trace contextRef="#ctx0" brushRef="#br0" timeOffset="32">15589 2924 8051,'-6'-12'959,"-4"6"-164,9-4 95,-4 9-226,5-5 831,0 6-1451,5 6 0,1 0 154,5 5 1,2 2-45,2 2 1,-1 3 44,5 5 0,-1 1-110,1 3 0,1-3 6,-4 2 1,-1 4-163,-4 0 0,3 7 60,-2 1 1,2 5-78,-7-1 1,-2 2-114,-1 2 0,1 1-54,-1 2 1,-1-4-2,-7 4 0,1-6 68,-4 3 0,0-3-202,0-8 0,-2 0 65,5-8 0,-4-1 317,5-3 0,-6-1-16,1-3 0,2-1 240,-2-3 0,2-6-57,-2 2 0,-2-2 721,2 2-445,3-4-170,-5 3-452,9-9 259,-4 4-1026,5-5 1,0-1 949,0-3 0,-5-2 0,-2-6 0</inkml:trace>
  <inkml:trace contextRef="#ctx0" brushRef="#br0" timeOffset="33">16834 3278 7965,'0'-8'602,"0"1"-244,0 4 0,0-3 88,0 2 542,0 3-619,0-4 0,-1 5-37,-3 0 1,2 0-151,-6 0 1,-1 1-29,-6 3 1,-3 3-77,-5 8 0,-3-1-9,-1 5 0,-2 0 154,-2 4 1,5 0-1,-8 0 0,7 0-133,0 0 1,3-4-181,1 0 1,6-5-53,1 1 0,4-2-3,0-2 1,5-3 34,-1-1 0,5-3 295,0 4-806,1-6 576,2 3 58,0 0 1,5-3 11,3 1 1,6 3-13,1-3 1,6 5 0,-2-4 1,6 3 102,2-3 1,3 1 157,-3-1 0,-2-3-147,-6 3 0,3-1-26,-3 0 1,-3-1-122,-1 2 0,-2-3 109,-1-1 1,-1 0-293,0 0 1,-3 0-51,0 0-525,-6 0 1,5 0-921,-4 0-701,-1 0 2398,3 0 0,-15 5 0,-3 1 0</inkml:trace>
  <inkml:trace contextRef="#ctx0" brushRef="#br0" timeOffset="34">16423 3757 7848,'-6'0'1046,"-4"0"-282,8 0-226,-3 0 288,5 0-481,5 6 1,2-4-12,4 6 0,1-6-122,-1 2 1,6-1 184,2 0 0,2-1-102,2 1 0,0-1-70,0-2 1,0 0-76,-1 0 0,1 4-114,0-1 1,-5 1-602,-3-4 532,-2 0 1,-3 1-831,-3 3 416,4-3-1907,-10 5 2354,4-1 0,0-4 0,1 4 0</inkml:trace>
  <inkml:trace contextRef="#ctx0" brushRef="#br0" timeOffset="35">17428 3312 7967,'0'-11'0,"0"3"-28,0 0 1,0 1 161,0-5 0,2 5-20,1-1 1,-1 1 72,1-5 0,0 4 184,1 1 0,-2 1-58,6-2 0,-4-1-40,3 5 0,-3-3 302,4 3-352,-1-5 1,5 4 62,-1-3 0,-3 3-49,-1 5 1,1 0-197,3 0 1,5 1 135,-1 3 0,4 3-202,-4 4 1,4 5-34,-4 4 1,4 1 135,-3 2 1,-2 4 35,-7-1 0,2 6-23,-5-2 0,0 3-258,-4 2 1,-5-2 70,-3-3 1,-6 7-282,-1-3 0,-5 2 151,1-6 1,-3 2-255,-1-5 1,0-1 171,0-3 0,1-1 62,-1-3 0,4 1 144,0-5 1,1 2 173,-1-2 1,1-4 37,3 1 1,6-1-69,-2-3 1,2-2 649,-3 2-289,6-6 10,1 8-151,5-8-148,0 3 0,1-5 38,3 0 1,6 0 93,5 0 0,6 0-105,-2 0 1,2 0-47,2 0 0,0-1 23,0-3 0,0 2 2,-1-1 0,1-2 84,0 1 1,0 0-112,0 4 0,-4-4 99,0 0-128,-5 1-359,2-3-588,-4 5 464,-6-4-432,-1 5 189,-5 0 0,0-5 0,0-1 0</inkml:trace>
  <inkml:trace contextRef="#ctx0" brushRef="#br0" timeOffset="36">18125 3186 7920,'0'-17'396,"0"1"1,0 4 287,0 0-735,0 6 151,0 1 691,0 5 0,0 5-497,0 3 1,-1 8-102,-3 7 1,-3 6 25,-4 9 0,-2-1-148,-2 5 1,2-8 84,-2 4 0,1-5-330,-1 5 1,2-6 155,-2-2 1,2-3-408,2 4 1,0-6 188,-1 2 1,6-8 37,2-4 1,3-2 150,1-2 0,0 0-146,0 1 313,0-6 0,5-1-68,2-5 1,4 0 147,0 0 0,4 0-34,0 0 1,5 0-29,-5 0 1,4 0-24,-4 0 1,4 0-27,-4 0 1,0-4-244,-3 1 0,-4-1-9,-1 4-894,1-5 428,3 3-1193,-4-3 690,3 0 1132,-9 4 0,-1-9 0,-6 4 0</inkml:trace>
  <inkml:trace contextRef="#ctx0" brushRef="#br0" timeOffset="37">18182 3575 7583,'0'-7'1291,"0"2"1,-1 5-1030,-3 0 1,3 2 193,-3 1 0,-1 8-90,1 4 0,0 5-309,4-1 0,0 3 27,0 1 1,0-4-88,0 0 0,0 0-19,0 3 1,0-3 134,0 1 0,0-5-800,0 4 471,0-5 1,4 2-183,0-4 1,0-5-52,-4 1-927,0-6 687,0 9 689,0-10 0,0 4 0,0-5 0</inkml:trace>
  <inkml:trace contextRef="#ctx0" brushRef="#br0" timeOffset="38">18433 3917 10544,'0'7'2745,"0"-2"-2297,5 0-227,-3-4 171,3 9 57,0-8-2845,-4 3-524,4-5 2920,-5 0 0,0 0 0</inkml:trace>
  <inkml:trace contextRef="#ctx0" brushRef="#br0" timeOffset="39">18936 3175 7911,'-8'-5'0,"1"-3"702,4-2-385,-2-1 1,1 3 138,0 1 347,1 4-93,3-2-436,0 5-56,-6 5 0,5 5-61,-3 5 0,3 7 60,1 1 1,0 1-127,0 6 1,0-4 48,0 0 1,0 2-28,0-1 0,0 1-153,0-2 1,-1-1 106,-3 1 1,3-5-122,-3-2 1,1-5 46,0 1 0,1-3-21,-1 0 136,1-1-207,2 1 140,0-6-26,0-1 250,0-5-221,5 0 0,-2 0 76,4 0 0,1-4-61,4 1 0,3-6-115,0 1 0,4 3 105,-4 1 1,2-1-119,-2 1 1,-1 0 102,5 4 0,-4 0-12,4 0 1,-5 2-1,1 2 0,-2 2-13,-1 5 0,-1 1-38,0-1 0,1 1 42,-1-1 1,-4 5-192,-4 4 1,-1 1 61,-2 2 1,-2 0-85,-1 0 0,-4-1 70,-4 1 1,-2-1 50,-2-3 1,-3 2-41,-5-1 0,0-3 19,1 2 0,-1-5 150,0 2 1,1-4-86,3 0 1,-2-2 151,2-3 0,2 2-32,2-5 1,2 0-273,2-4 1,3 0-111,1 0 0,3 0-271,-4 0 0,6-5-804,-2-3 684,3-2 688,1-6 0,0 3 0,0-4 0</inkml:trace>
  <inkml:trace contextRef="#ctx0" brushRef="#br0" timeOffset="40">18924 3164 7926,'-11'0'348,"5"-5"90,-5-2 117,10-4-309,-4 4 1,5 1 434,0 2-386,5 3 1,2-4-15,4 5 1,2 0-48,2 0 0,4 0 0,8 0 0,2 0 69,5 0 0,0 0-84,1 0 0,-1 0 39,0 0 0,0 0-12,1 0 1,-5-1-82,0-3 0,-4 1 54,1-4 1,-5 4-186,-3-1 0,-6 2-302,-5-2 1,-4 3-990,3-3-319,-4 3 0,-5 2 1576,-9 3 0,-6 2 0,-5 5 0</inkml:trace>
  <inkml:trace contextRef="#ctx0" brushRef="#br0" timeOffset="41">19530 2821 8025,'-5'-6'136,"-2"-5"1,1 9 270,2-6-149,3 6 0,1-5 517,0 4-125,0 1-421,0-3 0,0 4 377,0-3-119,5 3 153,-4-4-412,4 5 0,-5 1 227,0 3-242,5 2 0,0 6 29,3-1 0,2 1 28,-2-1 1,2 4-42,1 0 0,2 4 136,2-3 1,2 4-137,2-1 0,2 1 0,-2-1 0,2 4-48,-2 0 0,1 0-249,-5 4 0,4-2 55,-3 2 1,3 0-16,-4 4 1,0 2-119,-4-3 0,1 3 90,-1 2 0,1 3-78,-1 0 0,-1 1 40,-2-1 1,-3-1-29,-5 5 0,0-5 76,0 1 1,-1-3-87,-3 0 0,0-1 27,-7 0 0,2-1-38,-6-3 1,2 2 117,1-5 0,0 0-51,-3-5 1,2-3 120,-2 0 1,2-3-101,2 3 0,-1-5 87,1 1 1,-5-2-7,1-2 1,0 0 20,4 1 0,-1-5-33,1 1 1,-1-2-13,1 2 1,3 1 9,1-5 1,3 1 13,-4-1-913,6-3 622,-8 4 0,8-4-837,-2 3 131,3-3-112,1 4 903,0-5 1,0 0 0</inkml:trace>
  <inkml:trace contextRef="#ctx0" brushRef="#br0" timeOffset="42">6738 5265 7767,'-7'0'-204,"-1"0"559,6 0-124,-4 0 0,5 0 226,-3 0 240,3 0-132,-4 0 179,5 0-546,0 5 1,1-4 14,3 3 1,2-3-11,6-1 0,4 0-184,3 0 1,3 0 93,1 0 0,1 0-148,3 0 0,1 0 108,2 0 0,3-1 50,-3-3 0,0 3-18,0-3 0,-5-1-27,2 1 1,-7-1-175,-1 2 125,-5 1-740,3-3 357,-11 5-398,4 0 0,-10 0-55,0 0-988,-5 0 1795,-6 0 0,-6 5 0,0 2 0</inkml:trace>
  <inkml:trace contextRef="#ctx0" brushRef="#br0" timeOffset="43">6727 5539 7974,'11'0'720,"1"0"0,3 0-157,0 0 0,7-4 77,1 1 0,3-6 90,5 1 1,2-1-261,-3 2 1,2-4-183,-2 4 1,2-2-334,-5 1 1,-1-1 90,-3 6 0,-1-1-297,-3 4 0,1 0 265,-5 0 1,1 0-15,-5 0 0,0 0 0,1 0 0</inkml:trace>
  <inkml:trace contextRef="#ctx0" brushRef="#br0" timeOffset="44">8246 4934 7992,'-6'0'31,"-3"-1"175,5-3 36,0 2 0,3-3 241,-3 5-160,3 0 1,-8 2-84,5 1 0,-1 5-73,1 7 1,3 8 58,-3 8 0,3 3-119,1 4 1,0-1 87,0 5 1,0-2-307,0 2 1,1 3 17,3-4 1,-2 4 32,6 0 1,-5 0 39,0-3 0,2 1 80,-1-5 0,4-4 222,-4-3 0,-1-7-105,-3-1 0,4-2 45,0-6 0,0 1-54,-4-5 1,0-3-176,0-1 76,0-4-400,0 2-1290,0-5 1,0-5 1620,0-3 0,5-7 0,1-3 0</inkml:trace>
  <inkml:trace contextRef="#ctx0" brushRef="#br0" timeOffset="45">8097 5094 8015,'5'-18'0,"-2"-2"205,5 4 0,1 0-77,6 1 0,-1 2 138,5-2 0,-2 2-128,3 2 1,1 1-68,-2 2 1,4-2 575,4 2 0,1 3-257,2 1 1,2 3-487,-6 1 0,6 1 117,-1 3 0,-5 2-61,-3 6 0,0-1 58,-4 1 0,-6 3-248,-2 0 0,-3 5 87,-1-1 1,-3 3-45,-8 1 0,-3 0 158,-9 0 1,-3-1 179,-7 1 1,2 0-47,-3 0 1,-1-2-97,1-1 0,1-4-41,3-5 0,1 1 65,3-1 1,-1-3-218,5 0 1,3-6-159,5 2-911,4-3 723,-2-1 530,5 0 0,10-5 0,3-1 0</inkml:trace>
  <inkml:trace contextRef="#ctx0" brushRef="#br0" timeOffset="46">9228 4774 7980,'-4'-8'1059,"0"1"-736,1-1-281,3-3 1,0 3 465,0 0 1,-2 6-166,-1-2 0,1 2 189,-2-2 0,2 2-152,-2-1 0,2 3-250,-6 3 0,2 5-24,-2 7 1,-6 4-128,3 8 1,-7 7 26,3 8 1,-4 3 143,3 0 1,1 5-473,4-1 1,-1 5 264,1-5-1,-1 0-33,1-3 1,1 0 50,2 0 1,-1-1-46,6 1 0,-1-5 84,4-3 0,1-3-16,3-1 1,-2-1-8,6-2 0,0 1 22,3-6 0,0 1-2,1-4 1,-1 0 5,1-1 1,-1-4 363,1-3 1,-1 2-241,0-2 125,1 0 1,-1-3-92,1-1 1,-1-4-117,1-4 0,-5 2-292,1-1 0,-1 0 121,5-4 1,-5 0-900,1 0 417,-5 0-1461,7 0 2070,-9 0 0,4 5 0,-5 1 0</inkml:trace>
  <inkml:trace contextRef="#ctx0" brushRef="#br0" timeOffset="47">9525 5139 8018,'0'-11'-407,"0"0"976,0-1 5,0 6-202,0-4 159,0 8 38,0-3-289,0 5 1,0 7-2,0 4 1,0 8 58,0 12 1,1 0 4,3 11-242,-3-5-22,9 7 0,-7-3 264,5 5-2167,-6-6 1589,8 5 0,-7-11 113,4 0 1,-4-2-66,1-9 0,-2 2-148,2-6 187,-3-2 0,5-1-39,-6-4 1,1-2-591,3-3 285,-3 4-369,4-10 48,-5 4 813,0-5 0,0-5 0,0-2 0</inkml:trace>
  <inkml:trace contextRef="#ctx0" brushRef="#br0" timeOffset="48">9605 5196 8018,'0'-11'0,"0"0"0,0-1 441,0 1 779,0-1-284,0 1-356,0 5-551,0 1 77,5 15 0,1 2-14,6 11 1,3 1 80,0 3 0,6 6-142,-2 5 0,-2 0-52,2-4 1,0 4 24,4 1 1,0-1-209,0-4 0,-1-1 100,-3-3 0,2-2-57,-2-5 1,-2-1 114,-2-3 0,1-3 261,0-4 0,-1-5-117,-4 1 0,1-6 227,-1 2 0,-3 1-7,-1-1 0,-3 0 256,4-4-5,-6 0 1,5-1-155,-4-3 0,-1 1 226,2-4 1,-3-1-186,-1-3 0,0-6-382,0-2 1,-1 0 19,-3-4 1,1 2-93,-4-10 0,0 1 120,0-5 1,-4 0-66,4-3 0,2-3-580,1-4 1,-1-4 256,1 4 1,0-2-348,4 9 1,0 0 249,0 3 1,0 6-78,0 2 1,0 5 27,0 3 1,0-2-53,0 6 1,0 4-550,0 3-437,5 5 643,-3-2 0,3 7 807,-5 1 0,5 9 0,1 6 0</inkml:trace>
  <inkml:trace contextRef="#ctx0" brushRef="#br0" timeOffset="49">10324 5391 8125,'0'-8'2164,"0"0"-1995,0 6 0,0-4 435,0 2-251,-5 2 0,3-3-243,-6 5 0,1 2-163,-5 1 0,-3 9-64,0 7 1,-6 6 139,2 2 1,3 3-23,1-3 1,6 4 31,1-5 0,6 5-341,-2-5 0,3 1 30,1-4 0,5 0-86,2-1 1,7 0 133,1-3 1,6-2-7,-2-6 1,2-5 473,2-2 0,0-3-138,0-1 0,0-1 242,0-3 1,1-2-142,2-5 1,-5-5 128,1 1 1,-2-4 138,-1 4 1,-3-5 159,-5 0 0,-4-1-211,-3-2 1,-3 0-148,-1 0 0,-3-1-515,-4-2 0,-6 2 235,-10-3 1,-3 4-835,-1 4 0,-1 2 470,1 6 0,2 5-360,-6 2 0,6 8 733,-2 3 0,3 14 0,2 3 0</inkml:trace>
  <inkml:trace contextRef="#ctx0" brushRef="#br0" timeOffset="50">10690 5391 7993,'-6'0'124,"-1"0"201,3 0 155,3-5 40,-4 3-280,5-3 0,0 6-205,0 3 0,1 8 68,3 7 0,3 2-103,4 2 0,-3 4-69,-1-1 1,0 5-68,0-4 0,3-1 24,-2-3 1,-3-4-78,-1 0 0,-3-5 82,-1 1 1,0-2 77,0-2 1,0-3 198,0 0-224,0-6 632,0 3 65,0-5-246,-5 0 0,2-1-13,-4-3 1,4-2-95,-1-6 1,3 0-81,1-3 1,0-3 47,0-5 1,1-1-234,3-3 0,3 2 50,4-6 1,2 1-315,2-4 0,-1 4-82,5 4 0,-4 3-230,4 4 1,-5 2-241,1 6 0,-2 5-78,-1 2-105,-1 3 0,-1 6 974,-2 2 0,2 3 0,-4 2 0</inkml:trace>
  <inkml:trace contextRef="#ctx0" brushRef="#br0" timeOffset="51">11078 5505 7897,'-7'-12'377,"-1"1"1,5 3 373,0 1-674,1-1 0,2 1 208,0-1 587,0 5-338,0-2-272,0 5-248,0 10 1,0-1-50,0 10 1,0-1 56,0 1 0,0 7-95,0-4 1,0 0 33,0-3 1,2-1-39,1 1 0,0-3-74,5-4 0,-2-1-49,2 1 1,2-6 158,-3-2 1,4-3 11,0-1 0,0 0 151,1 0 0,-1-4-102,1 0 1,0-4 221,4 0 1,-8-2-71,4-2 1,-3-3 81,2 0 0,-1 0-101,-2 3 1,1 0-22,-5-4 1,3 4-93,-3-4 1,4 0 77,-5 1 1,1-1-200,-4 5 1,2 3 132,1 1-475,-1 4 125,3-2 89,-5 5 1,0 5 30,0 3 1,0 2 103,0 1 1,0 5-17,0-1 0,0 1 1,0 0 1,1-4-23,3 4 0,-2-5 16,6-3 0,-1 0 153,5-4 1,1 0-67,2-4 0,-1 0 81,5 0 0,-4-1-70,4-3 1,-4-1-39,4-3 0,-5-2 132,2 3 1,0-2-55,-1 1 0,0-2 67,-3 2 0,-1-2-49,1-1 0,-1-1 66,1 1 1,-1-1-55,0 1 1,-3 0 265,0-1-87,-6 1-62,8-1-267,-8 6 155,3 1 1,-5 10-180,0 3 0,-4 2 95,0 1 0,-4 6-166,5 2 1,-2-2 43,1 3 0,3-1-444,-3 3 0,2-3-73,2 0 0,2-1-297,2 1 1,-2-2-49,6-6 990,-1 1 0,10-1 0,1 0 0</inkml:trace>
  <inkml:trace contextRef="#ctx0" brushRef="#br0" timeOffset="52">12015 5539 7920,'6'-16'0,"-1"2"0,-5-5 0,0 3 505,0-3 0,0 5-47,0-1 0,-4 6-108,1 2 1,-6 4-260,1-1 0,-6 3 85,-1 1 0,-5 0-30,1 0 1,1 5 71,-1 3 1,1 3-212,-1 4 0,-1-1 72,4 5 1,5-3-171,3 3 0,2-2-28,-2 2 0,3 2-19,5-6 1,0 0-268,0-3 1,2-1 205,1 0 0,0 0-46,5-4 0,-1-2 64,5-5 1,-1 0 139,0 0 1,1 0-110,-1 0 1,1-3 212,-1-1 1,1-5 3,-1 1 1,0-2 119,1-1 1,-1-1 61,1 1 1,-1-1-84,0 1 0,0 0 42,-4-1 0,-2 5 35,-5-1-40,5 5-88,-3-2-85,3 5 1,-7 2-66,-1 1 0,-2 8 77,-3 4 1,2 5-10,2-1 0,3-1-100,-3 1 0,2 0 110,2 4 1,0-4-349,0 0 0,6-4 100,1 4 0,3-5-219,2 1 1,-1-2 145,1-2 0,0-4-21,4-3 0,-4-3 67,3-1 1,2 0-151,-2 0 0,4-8 382,-4 1 0,6-11 0,-4 5 0</inkml:trace>
  <inkml:trace contextRef="#ctx0" brushRef="#br0" timeOffset="53">12289 5059 8003,'0'-17'562,"0"0"62,0 6-98,0 4 308,0 2-507,5 21 0,-4-1 74,3 15 1,1 1-104,-1 3 1,3 5-137,-3 3 0,0 3 15,-4 0 1,4 1-130,0 0 1,0 3 34,-4 1 1,0 2 158,0-7 0,0 2-1,0-9 0,0-1-182,0-6 1,3-5-70,1-7 1,1 0-112,-1-7 0,-3 2-62,3-7 0,-1-2-1386,0-1 2073,-1 3 209,3-6-599,-5 4 0,1-6-965,3-3 1,-3 1 93,3-4 757,-3-1 0,-1-8 0,0-2 0</inkml:trace>
  <inkml:trace contextRef="#ctx0" brushRef="#br0" timeOffset="54">13796 5196 8059,'2'-6'0,"1"2"0,-1-2 0,3 5 883,-5-9 70,0 8-331,0-3 247,0 5-737,-5 0 0,-2 5 62,-4 3 1,0 0-126,-1 3 0,1-2 150,-1 6 0,-4-2-33,-3-2 0,-2 2-332,2 2 1,-6-1 104,2 5 1,-6-5 3,2 1 0,-3 2 84,3-2 1,1 0-29,3-3 0,1-1 48,3 0 1,-1 0-21,5-4 1,-1 2 21,5-5 0,3 4 49,1-5-175,4 1 183,-2 1-338,5-3 183,0 3-340,0-5 278,0 5 0,5-3 57,3 6 1,6-4 146,1 3 0,4-3-121,-4 4 1,9-6 103,-1 2 0,3 1-98,-4-1 0,-3 0 37,1-4 0,-3 4-7,2-1 1,2 1-36,-6-4 0,0 0-20,-3 0 0,-1 0-17,0 0 1,-3 0-379,0 0-535,-6 0-813,3 0 712,-5 0-453,-5-5 1511,-1 4 0,-6-4 0,1 5 0</inkml:trace>
  <inkml:trace contextRef="#ctx0" brushRef="#br0" timeOffset="55">13214 5688 8250,'11'0'591,"1"0"1,-3 0-326,2 0 1,-2 1 271,6 3 0,3-3-105,1 3 1,4-2-96,3 2 0,-1-3-156,1 3 1,-2-1 41,-1 1 1,0-3-102,0 3 0,-2 1 130,-2-2 0,2 3-223,-6-3 0,4-1 185,-4 1-346,1-1-172,-5-2-262,0 5-1159,-4-4 856,-2 4-281,-5-5 1149,0 0 0,-5 0 0,-2 0 0</inkml:trace>
  <inkml:trace contextRef="#ctx0" brushRef="#br0" timeOffset="56">14482 5071 7902,'-7'-12'15,"2"5"-8,5-1 1,0 4 737,0-3 80,0 4 65,0-7-183,0 9-245,0-4-219,0 15 0,0-2-18,0 7 1,0 3-93,0 1 0,0 3 120,0 5 0,4-3-154,0 3 0,1 1-40,-1-2 0,-3 6-124,3-1 0,-3-1-176,-1 4 1,0-2 154,0 6 0,0-2-244,0-2 1,0-1 144,0-3 1,0 2 179,0-5 0,0-2-72,0-6 1,0 1 165,0-4 1,0-1 20,0-4 0,0 1 396,0-1 63,0-5-288,0 5-194,0-10 157,0 4-1259,0-5 0,0 0 0</inkml:trace>
  <inkml:trace contextRef="#ctx0" brushRef="#br0" timeOffset="57">14744 5836 8194,'7'0'3830,"-2"0"-2984,0 0-30,-4 0-253,4 0-328,0 0-60,-3 0-272,3 0-161,-5 0 340,0 5-2354,0-4 1184,0 4 1088,-5-5 0,-2 0 0,-4 0 0</inkml:trace>
  <inkml:trace contextRef="#ctx0" brushRef="#br0" timeOffset="58">15395 5128 7929,'-5'-6'-345,"4"-5"138,-4 10 735,5-9 5,-5 4 318,4-6-485,-10 1 0,9 3-2,-6 1 0,4 4-139,-3-1 1,3 3 36,-4 1 0,1 0-60,-5 0 1,3 0-89,-2 0 1,2 5 23,-6 3 1,-2 3-170,2 4 1,-4 3-170,4 5 1,-2 1 159,2 3 1,6-3-239,-2 2 1,7 0 129,0 1 1,3-7-216,1 3 1,1-4 120,3 0 1,8 1 5,7-5 0,0 0 29,3-3 0,-1-6 37,5-2 0,2-3 239,-1-1 1,0-5-139,-5-2 0,1-7 301,0-2 1,-1-3-120,-3 4 1,-3-1 382,-4 0 1,-5 3-159,1-7 0,-6 5 7,2-4 1,-2 0-186,-2-4 1,-6 0 34,-1 1 1,-5-1-527,-3 0 0,3 1 231,-4 3 0,0 4-567,1 8 0,-2-2 314,2 5 1,2 0-587,-2 4 1,2 5-76,2 3 1014,-1 7 0,-4 3 0,-2 5 0</inkml:trace>
  <inkml:trace contextRef="#ctx0" brushRef="#br0" timeOffset="59">15270 5551 7967,'0'-7'1235,"-5"-3"60,3 9-599,-8-4-394,4 5 1,-2 1-229,1 3 1,3 2 89,-4 6 1,2 0-324,-2 3 0,-2 2 139,2 2 0,2 3-129,-1-3 1,3 2 57,-4 2 0,6 0-183,-2 0 0,4-4-29,4 0 0,-2-1 6,6 1 1,-1-3 162,5-5 1,3 0 39,0-4 1,6 2 184,-2-5 0,0 0-135,3-4 1,-1-5 293,5-3 0,-2-2 43,-1-2 1,0-3 15,0 0 1,-4-5 246,0 1 1,-5 1-182,1-1 0,-3-1 28,-5-7 0,2 3-183,-5-3 1,0-1-113,-4 2 1,-7-5 116,-4 5 0,-5 0-374,-7 7 0,0-1-76,0 5 0,-5 4-233,-2 8 1,0 1-157,0 2 1,5 2 9,-2 1 0,8 5-507,4 7 0,2-1 80,2 5 1031,4 0 0,-3 9 0,4 1 0</inkml:trace>
  <inkml:trace contextRef="#ctx0" brushRef="#br0" timeOffset="60">15647 5151 8071,'5'-7'-342,"-4"2"1,5 2 968,-2-1 0,-1 0 107,4 4-489,1 0 1,3 0 11,1 0 0,0 0-23,4 0 0,0 0-118,3 0 1,3-1 141,-3-3 0,2 3-251,2-3 1,0 3-70,0 1 0,-2 0 170,-2 0 1,-1 0-52,-3 0 1,-2-2 50,2-2 1,2 3-129,-2-3 1,0 3 107,-3 1 0,-5 0-152,1 0 0,-4 0 152,3 0 0,-3 0-204,4 0 60,-6 0 0,5 0-4,-4 0 7,-1 0 72,3 5-63,-5-4 1,1 8 44,3-5 0,-3 1-21,3-1 0,-3-1 17,-1 4 1,0-3 135,0 4 1,0-1-23,0 5 1,-4 3 85,1 0 0,-6 5-149,1-1 0,-2 3 13,-1 1 0,-1 4-31,1-1 0,-2 6 45,-2-2 1,2 7-226,-2 1 0,3 2 118,5-2 0,-3-7-311,2 4 0,2-5 112,-2 1 0,6-4-27,-2-4 0,3-1 295,1-3 1,0-3-88,0-4 0,0-1 400,0 1-137,0-1-112,0 0 1,0-3 48,0 0 112,0-6-350,0 3-3955,0-5 4043,0-5 0,5-1 0,1-6 0</inkml:trace>
  <inkml:trace contextRef="#ctx0" brushRef="#br0" timeOffset="61">16343 5254 8059,'0'-12'446,"0"1"-207,0-1 13,0 1 422,0-1 624,0 6-438,0-4-613,0 9 0,-1-4-167,-3 5 51,3 0 1,-4 5-105,5 2 1,-1 3 134,-3 2 0,2 4-197,-1 3 1,1 2-65,2-2 1,0 5-29,0-5 0,0 5 23,0-5 1,0 1 138,0-1 0,0 3-3,0-3 1,-3-2 6,-1-2 1,0-3-193,4 0 167,0-1 108,0 1-81,0-1 89,0-5-116,0 0-13,0-6 0,5 0-7,3 0 1,2 0 29,1 0 1,1 0 122,-1 0 1,6 3-115,2 1 0,2 0-59,2-4 0,0 0 48,0 0 0,0 4-112,-1 0 1,-3 1 51,0-2 0,-3 4-136,3 4 1,-5-1 30,1-2 1,-2 6 105,-2-3 0,-5 5-138,-2-1 1,-3-1 37,-1 5 1,0-1 52,0 1 1,-6 1-18,-5-5 0,-2 4 156,-6-4 0,4 4 202,-4-3 1,1-1-102,-1-4 0,-3 1 45,3-1 1,-1 1-57,1-1 0,-1-5 113,4-2 1,-3 1-50,4-1 1,-1 0-565,0-4 306,4 0 1,-5 0-705,6 0 1,3 0-723,1 0 0,4-5 239,-1-3 1236,3-2 0,-4-12 0,-1-2 0</inkml:trace>
  <inkml:trace contextRef="#ctx0" brushRef="#br0" timeOffset="62">16412 5208 7980,'-12'-12'576,"1"5"-71,0-1-56,4 1 28,2-5-181,0 1 1,4 3 281,-3 1-147,3 4 0,2-2-483,3 5 1,2 0 101,6 0 0,0-4-4,3 0 0,3 1 68,5 3 1,1 0-54,3 0 1,-2 0 77,6 0 1,-6 0-50,2 0 1,1-4 25,-2 0 1,1 0 21,-4 4 1,-4-4 29,0 1 0,-4-1 1,4 4 0,-6-2-173,-2-1 165,1 1-1240,-6-3 534,0 5-1604,-1 0 560,-5 0 1589,-5 0 0,-1 10 0,-5 3 0</inkml:trace>
  <inkml:trace contextRef="#ctx0" brushRef="#br0" timeOffset="63">17006 4728 8013,'-7'-5'1040,"-3"-1"-200,9-6-551,-4 6 0,5 0 224,0 2 681,0 3-541,0-4 218,0 5-643,5 5 0,1 2-223,6 8 1,4 3 71,3 5 1,3 1 152,1 3 1,3-2-121,1 6 1,0 0-215,-5 7 1,3 4-157,1 8 0,-2-2 518,3 5 0,-8-2-235,-4 6 1,-6-6-196,-1 6 1,-6-7 45,2-1 0,-3-2 2,-1-1 0,-1-2-197,-3-2 0,3 1 113,-3-5 1,-2-4-58,-2-3 1,2-4 65,-2 3 1,1-5 176,-5 2 0,1-4 64,-1-4 1,-3 1 416,0-5 0,0 4-272,3-3 1,1-1-20,-1-4 1,1 0 129,0-4 0,3 3-35,0-2 1,2-2-178,-2 2 0,-1-4-171,6 3-397,-6-4 73,8 2-278,-10-5-1040,10 0 758,-4 0 969,5 0 0,-5 0 0,-1 0 0</inkml:trace>
  <inkml:trace contextRef="#ctx0" brushRef="#br0" timeOffset="64">6864 7309 7850,'-6'0'-184,"-1"0"847,3 0-204,3-5 1,-4 3 364,5-6-187,0 6-388,-5-9 1,4 9 128,-3-6 0,3 4 71,1-3-225,0 4 0,3-7 7,1 3 1,4 0-32,-4 0 1,5 0-162,-2 0 1,7-4 67,1 4 0,6-3-127,-2-2 1,2 0 31,2-4 1,0 8-29,0-4 1,0 7-30,0-3 1,-4 6 53,0-2 1,-5 3 2,1 1 0,-1 1-9,1 3 1,-2 1-25,2 3 1,-2 2 70,-2-3 0,4 7-224,0 1 1,1 1 118,-5-5 0,1 2-122,-1 2 0,2-2 81,2 2 0,-2-4-32,2-3 1,-3 2 117,0-2 0,-1-3 26,1-1 69,-1 2 1,1-5-123,-1 3 0,-3-3 232,-1-1 1,-3 0-43,4 0 0,-5-1 316,5-3-293,-5-2 1,5-5 70,-4-1 0,0 1-183,-4-1 0,1-3-11,3 0 1,-3 0-171,3 3 0,-2 1 36,-2-1-260,0 1 219,0-1 0,1 6-1548,3 2 683,-3 3-267,9 1 1,-4 4 74,6 0 1179,-6 5 0,4 2 0,-3 7 0</inkml:trace>
  <inkml:trace contextRef="#ctx0" brushRef="#br0" timeOffset="65">7058 7675 7926,'-11'-5'-99,"-1"-2"99,1-4 0,3 0 694,1-1 1,3-3-195,-4 0 0,4-1-32,-3 5 0,4 0-136,-1-1 1,3 5 482,1-1-486,0 0 0,1 1-67,3-1 1,4 4-148,7-3 1,3 4 124,5-1 1,0 3-258,-1 1 0,1 0 109,0 0 1,0 5-102,0 3 0,0-2 9,-1 2 1,1-1-323,0 5 1,1-1 30,3 1 0,-3-1-27,3 0 1,-5 0 28,-3-4 0,-1 2 37,-3-5 0,-1 4 263,5-5 0,-5 1-127,2-4 1,-2 0 303,1 0 1,-2 0 11,2 0 1,-3-1-5,0-3 1,-1-2 55,1-6 0,-1 1 194,1-1 1,-2 1-74,-3 0 1,2-2-60,-5-2 1,0 2-310,-4-2 0,0 6 156,0 1 0,0 4-1173,0-3 530,0 4 0,0 0-237,0 6 0,-4 5 719,0 7 0,0 3 0,4 5 0</inkml:trace>
  <inkml:trace contextRef="#ctx0" brushRef="#br0" timeOffset="66">13865 5425 7613,'0'-6'1346,"0"0"2633,0 6-3739,5 0 1,-2 0-8,4 0 0,-3 0-19,4 0 0,-1 0 19,5 0 1,-1 0-112,0 0 0,5-3 54,-1-1 1,1 0-143,0 4 1,-4 0 10,4 0 1,0 0-102,-1 0 0,4-4 29,-3 0 0,0 1 129,-1 3 0,-2-2-94,2-1 1,-2 1 59,-2-2 1,-1 2 95,-2-2-35,2 3-33,-3-4-15,-1 5-12,-1 0-214,0 0 263,-4 0-252,4 0-3916,-5 0 4050,-5 0 0,-1 0 0,-5 0 0</inkml:trace>
  <inkml:trace contextRef="#ctx0" brushRef="#br0" timeOffset="67">8520 6932 8136,'0'-11'244,"0"0"0,0 3 260,0 0 140,0 6 83,0-8 221,0 8-259,0-3 45,0 5-494,0 11 0,0-3-44,0 11 1,0-2 43,0 6 0,1-3-82,3 7 0,-3 1-45,3-2 1,-3 6-111,-1-2 1,4 0 39,0 0 0,1 1-74,-1 3 0,-3 0-95,3 0 1,-3-3 81,-1-1 1,0-1-74,0 2 1,0 1 25,0-6 0,1 1-33,3-4 1,-2-4 106,1 0 0,-1-5-13,-2 1 1,3-2 6,1-2 0,1-1 7,-1-2 137,-3 2-139,4-9-413,-5 4-3372,0-5 3803,0-5 0,0-1 0,0-5 0</inkml:trace>
  <inkml:trace contextRef="#ctx0" brushRef="#br0" timeOffset="68">8954 7355 8046,'0'-6'1425,"0"1"-438,0 5-569,5 0 0,1 0-61,6 0 0,-1 0 22,1 0 1,4-4-149,3 0 0,3 0 47,1 4 0,-1 0-18,1 0 0,0-4-119,0 1 1,0-5 50,0 4 0,-4-1-80,0 1 0,-2 3 36,3-3 1,-4-1-147,-5 1 1,1 1-167,-1 3 0,-4-2 95,-4-2 1,0 3-597,1-3 516,-3 3 0,3 1-2292,-8 0 2441,-2 0 0,-6 5 0,1 2 0</inkml:trace>
  <inkml:trace contextRef="#ctx0" brushRef="#br0" timeOffset="69">10165 7081 7954,'-7'-5'-601,"2"4"1,4-8 1153,-3 5 1,3-1-104,-3 1 0,1 3 434,0-3-249,1-2-280,-8 4 0,4-3 22,-6 5 1,5 0-106,-1 0 1,-1 0-70,-6 0 1,2 5 36,-2 3 1,-3 7-140,-1 4 0,3 3 137,1 1 0,-2 1-181,2 2 1,1 0-91,6 4 1,-2-1-63,3 2 0,2 1 105,1-6 1,2 5-68,2-5 0,0 1-134,0-4 0,4 0 67,0 0 0,5-2-65,-1-2 1,3 1 59,4-4 1,-2-1 126,2-4 0,3-3 19,1 0 1,4-6 123,3 2 1,-1-3-66,1-1 0,2-1-64,-1-3 0,4-2 167,0-6 0,-2 0-75,2-4 0,-9 2 113,5-5 0,-9 0-77,5-3 1,-4-1 213,0 0 0,-4-5-37,-7-3 0,0-2-110,-4-1 0,0 0-137,-4 0 1,-5-1 106,-3 1 1,-3 1-391,-4 3 1,-3 3 133,-5 8 1,0 3-443,0 4 0,-1 6 254,-2 2 1,2 3-665,-3 1 1,7 1 89,1 3 1,5 3-164,-2 9 0,8-2-712,0 5 1716,5 0 0,-2 3 0,5 1 0</inkml:trace>
  <inkml:trace contextRef="#ctx0" brushRef="#br0" timeOffset="70">10621 7663 12447,'7'0'-442,"-2"5"0,-5 2 0</inkml:trace>
  <inkml:trace contextRef="#ctx0" brushRef="#br0" timeOffset="71">11421 7092 8005,'0'-11'0,"0"0"122,0-1 0,4 1 105,-1-1 0,1-3-93,-4 0 0,4 0 93,0 3 1,0 1 186,-4-1 1,-2 1-83,-1-1 0,-4 1-142,-4 0 1,-1-1-26,1 1 0,0 3 90,-1 1 1,-4 3-182,-3-4 1,1 6 101,-1-2 1,0 3-153,-4 1 1,0 5-52,0 2 1,0 8-39,1 4 1,-1 3 122,0 1 0,1-3-150,3 3 1,-1-3 13,5 7 0,1-3-74,6-1 0,3-1 46,5-3 0,0 1 57,0-5 0,6 0-209,6-3 0,4-2 28,7-3 0,0-1 27,0-6 0,0 0 229,0 0 1,3 0-72,1 0 0,0-6 194,-5-1 1,-4 1-70,-3-2 0,2 0 61,-2-3 1,-1-1-68,-6 1 1,1 0 472,-6-1 27,1 1 12,-4-1 15,0 1-304,0 5-365,0 1 0,0 6 89,0 3 0,0 6-92,0 5 1,-4 5 43,1-1 1,-1 4-44,4 4 0,-4 2 27,0 5 0,-1 1-161,1-1 1,3-1-3,-3-3 1,3 2-66,1-5 1,0 2 192,0-6 0,0 1-16,0-9 0,0 4 195,0-4 1,0 0-121,0-3 0,4-5 84,0 1-62,-1 0 0,-1 2 19,1-3 1,-1 0-233,1-3-493,-1-3-860,-2 4 1343,0-5 0,5 0 0,1 0 0</inkml:trace>
  <inkml:trace contextRef="#ctx0" brushRef="#br1" timeOffset="72">11729 7035 7933,'-1'-7'0,"-3"-1"0,3 4 550,-3-3-266,-2 4 0,3-6 550,-4 5-490,4 1 1,-2 1 508,5-2-667,0 3 0,1-4 256,3 5-188,2 0 1,10 0-35,-1 0 1,1 0-7,0 0 1,1 0 33,6 0 0,0 0-192,0 0 0,4 0-15,-1 0 1,5 0-22,-5 0 1,5-4 74,-5 1 0,1-5-144,-4 4 1,0-1 57,0 1 0,-6 3 93,-1-3-133,-4 3 112,0 1 0,-5 0-99,1 0 60,-6 0-171,3 0 168,-5 0 0,-1 4 79,-3-1 0,2 6-91,-6-1 1,1 7 58,-5 4 1,-3 3-44,0 1 0,0 5-35,3 2 1,-3 2-37,0-2 1,-2 3-128,2-2 1,2 4-54,-2-1 1,4 2 77,3-9 0,-1 3 88,5-3 0,-3-1-11,3-3 0,0-1 106,4-3 1,0 1-119,0-5 0,0 1 162,0-5 1,0 0-32,0 1-12,0-1-448,0 1 2,0-1-1050,0-5 611,0 0-2446,0-6 3277,5 0 0,1-6 0,6 0 0</inkml:trace>
  <inkml:trace contextRef="#ctx0" brushRef="#br1" timeOffset="73">12517 7264 7832,'-5'-7'16,"4"-3"-15,-9 4 1,7-1-1,-4 4 0,3 1 318,-4 2 0,1 0 712,-5 0 1,1 5-543,-1 3 1,1 7-221,-1 4 0,1 3-44,0 1 1,0 5-204,4 2 1,-2-1 102,5 2 0,0-5-250,4 5 0,0-6-51,0 2 1,0-4-172,0-4 1,5 1 89,3-5 0,2 1 100,2-5 1,3 0-91,0 1 0,5-2 29,-1-2 0,3-3 178,1-5 1,1 0-86,3 0 1,-2-2 212,5-1 0,-3-4 28,4-4 0,-2-6 130,1-2 0,-1 2 24,-2-3 1,-3 0-67,3-6 1,-3 0 349,-1-4 0,1-6-200,2-6 1,-5 0 94,2-3 0,-9 3 5,-3-4 1,-5-2-190,-6 6 1,-2-4-97,-6 8 1,-6 2 25,-12 5 1,-5 8-221,-7 8 0,-4 7 94,-7 5 0,0 1-126,-4 2 0,5 7-14,-2 4 0,5 6-731,3 5 0,8 6 378,7 3 1,4 6-1981,4 1 2404,8 5 0,2-6 0,8 4 0,6 3 0,6 0 0</inkml:trace>
  <inkml:trace contextRef="#ctx0" brushRef="#br1" timeOffset="74">6932 8943 8072,'7'-7'417,"-2"1"154,-5 2-337,5 3 0,-3-4 121,6 5 0,0 0-107,3 0 1,1-4-109,-1 0 1,2 0 107,2 4 1,1 0-101,3 0 1,3 0 29,-3 0 0,3 0-111,0 0 0,1 0 20,0 0 1,0 0 79,0 0 0,3 0-81,1 0 0,0 0 70,-4 0 1,-1-1-138,1-3 1,-1 3 24,-3-3 0,1-1 27,-5 1 1,1-1-38,-5 1 1,1 3-283,-1-3-134,0 3 1,0 0-1,-4-3-1189,3 3 682,-8-4-79,3 5 1,-10 0 341,-3 0 1,-2 1 625,-2 3 0,-9 2 0,-3 5 0</inkml:trace>
  <inkml:trace contextRef="#ctx0" brushRef="#br1" timeOffset="75">7081 9045 8072,'-11'0'-134,"4"0"567,2 5 1,5-2 294,0 5-113,0-6-287,0 8 1,5-5-29,3 3 1,2-3 29,1-5 0,2 4 41,2 0 0,-1-1-137,5-3 0,0 0 155,4 0 0,1 0-156,3 0 1,-2 0-51,6 0 0,-1-3 80,4-1 0,1-1-225,-1 1 0,-1 1-58,-3-4 1,-2 4-102,-5-1 1,-1-1 75,-3 2 0,-3-1-133,-4 4 0,-2-2-738,-3-1 0,0 1-37,-3-1 953,-3 1 0,4 7 0,-5 2 0</inkml:trace>
  <inkml:trace contextRef="#ctx0" brushRef="#br1" timeOffset="76">8737 8748 6807,'-5'-6'185,"4"0"1073,-3 2-769,-3 3 1,1-6-105,-5 3 0,2 3 26,-3-3 0,4 3-111,-8 1 0,-1 0 67,-3 0 1,3 6-82,-2 6 0,-4 1-18,-4 6 1,1 0-7,3 3 0,0 5-3,0 0 1,4 5-191,0-2 0,9 3 131,-2 1 0,9-3-241,-1-1 1,2-4 53,2 0 0,6-2-161,1-1 0,8-4 29,4 0 1,-1-5-8,1 1 0,0-3 54,4-5 0,4 2-77,-1-5 0,5 0 165,-4-4 0,3-1-52,-3-3 0,4-3 74,0-4 0,-2-2-49,1-2 0,0 1 52,0-5 1,-3 1-9,-8-1 1,1-6 7,-5 2 1,-3-4-26,-5 1 1,-4-3-9,1-6 1,-4 1-228,-4 0 1,-8 0-93,-7-1 1,-2 2-222,-2 3 1,-4 3 209,1 8 1,-1 4-200,4 7 1,-1 3 141,-3 5 1,7 3-318,-3 4 0,9 2-67,3 10 763,0 0 0,9 4 0,-3 0 0</inkml:trace>
  <inkml:trace contextRef="#ctx0" brushRef="#br1" timeOffset="77">9137 9308 7908,'0'-8'-97,"0"1"1,0 3 797,0-4 0,3 5-211,1-5 1,0 4 931,-4-3-954,0 4 1,0-3 386,0 2-386,0 3-364,0-5 20,0 6 0,-4 2-1311,0 2 575,1-3-739,3 9 1,0-7 1349,0 4 0,10-4 0,3 2 0</inkml:trace>
  <inkml:trace contextRef="#ctx0" brushRef="#br1" timeOffset="78">9788 8726 8029,'-10'-6'130,"2"-1"1,-1 1 710,5-2-486,-5 5 0,3-6-69,-5 6 0,-1-1 172,1 4 0,-1 0-157,1 0 0,-6 0 51,-2 0 1,-1 9-118,1 2 1,-5 9-15,5 3 0,-5 1-159,5 7 0,1-1 72,-1 5 1,5-1-268,-1 0 1,6 0 125,1 1 1,6-2-177,-2-3 0,4-1-124,4-2 0,2-4-153,5 0 1,2-2 188,2-6 0,3 1-53,5-5 0,-4-3 243,0-1 0,1-4-31,7 1 1,-3-4 195,3-4 1,-2-3-71,2-4 1,-2-2 190,6-2 0,-2 1 8,1-5 1,-3 0-25,-8-4 1,3 0 22,-3 1 0,-3-3-70,-1-1 1,-7-3-184,-4-6 0,-3 1 130,-1 0 1,-3 0-417,-4-1 1,-5 2 172,-7 3 0,-2 3-510,2 8 1,-7 4 151,0 7 1,-1 3-70,4 5 0,2 0-615,2 0 1196,2 5 0,6 2 0,-1 4 0</inkml:trace>
  <inkml:trace contextRef="#ctx0" brushRef="#br1" timeOffset="79">10130 8805 7944,'0'-11'735,"0"-5"1,2 2-244,1-5 1,4 5-400,4-2 0,1 4 46,-1 0 0,0 1 259,1-1 1,1-3-187,2 0 1,1 1-32,3 6 0,-1 0-78,-3 4 0,-2-4-43,2 4 0,-2 0 71,-2 4 1,1 0-84,-1 0 0,-3 4-61,-1 0 0,1 1 106,3-1 1,1-1-182,-1 4 1,1-3 13,-1 4 1,1-5 3,-1 5 0,0-2 27,1 2 0,-1 1 105,1-5-94,-1 5 40,0-3 1,-3 5 86,0 1 1,-6-5-82,2 1 0,-3 0 117,-1 3 0,0 0-35,0 1 0,0-1-26,0 1 1,-1-5-3,-3 1 1,3-1 9,-3 5 1,3-1-26,1 1 0,4-1 10,-1 1 0,5-1-138,-4 0 1,5 1 116,-2-1 1,0 1-182,0-1 1,1-3-6,3-1 0,0 1-35,-4 3 0,3 1 126,-2-1 1,2-3-21,2-1 1,-2 1-77,-3 3 0,3 1 25,-2-1-60,-3 1 0,0-1 108,-5 1 0,0-1-143,0 0 0,0 1 73,0-1 0,-5 1 160,-2-1 0,-4 1 106,0-1 0,-6 0 210,-2 1 1,-2-1 91,-2 1 0,-5-1-174,-2 0 1,-3-3 62,-2 0 1,2-1-12,3 5 0,-1-6 34,9-2 0,-3 1-48,10-1 0,4 0-252,3-4-801,1 0-123,0 0 0,2-2 890,5-1 0,0-4 0,0-4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5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1519 12118 10034,'6'5'725,"1"1"-481,-4 5 1,-1 6-1,2 2 1,-3 0-53,-1 4 1,1-2-30,3 10 1,-3 1 8,3 6 1,1-2 20,-1 6 0,3-5-294,-3 1 0,0 1 88,-4 0 1,4-3-174,0-5 1,0 1 37,-4-6 1,3 1-45,1-4 1,1-2-8,-1-2 0,-3-2 126,3-6 0,1 1 105,-1-1-136,0-5 282,1-1-203,-4-5-435,4 0 1,-5-1 198,0-3 1,0-2-1384,0-5 1644,0-1 0,-5-4 0,-1-2 0</inkml:trace>
  <inkml:trace contextRef="#ctx0" brushRef="#br0" timeOffset="1">1462 12232 8100,'-6'-12'0,"-1"1"0,3-1 0,3 5 0,-3-1 0,4 2 0,4-2 0,-1-2 0,4 3 0,2-4 0,6 0 0,-1 0 0,5-1 0,0 2 0,4 2 0,4-1 0,0 6 0,4-5 0,0 4 0,-2 0 423,1 4 0,0 2 605,0 2 1,-2 2-724,-5 5 1,0 6-353,-1 2 0,-4 2-31,-3 2 0,-2 0 106,-1 0 0,-6 0-100,-2 0 0,-3-1 66,-1 1 1,-9 0 75,-2 0 1,-8-1 13,0-3 1,-7 1 116,0-5 1,-6 4-133,1-4 0,-2 1 2,-1-5 0,1 0-35,3 1 1,2-6 41,5-2 1,5-3-324,3-1 0,6 0-60,1 0 1,6-1-369,-2-3 131,3 3 1,7-8 541,6 5 0,4-5 0,7 3 0</inkml:trace>
  <inkml:trace contextRef="#ctx0" brushRef="#br0" timeOffset="2">2421 11946 8099,'0'-18'-380,"0"3"1,0 6 1012,0 2 175,5 4 720,-3-7-652,3 9-101,-5-4-527,0 5 0,-4 5-10,0 2 1,-5 9 150,2 3 0,-5 2-73,-3 2 1,-3 5-97,-5 2 0,3 9 17,-3 2 0,7 4-251,-7 0 0,6 6 80,-2 3 1,7 0-172,0-1 1,2 2-25,6-6 0,0 1 83,4-4 0,0-4-385,0-1 0,5-4 171,3 1 0,2-7-40,2-5 1,0 2 104,4-1 1,-2-4 219,5-4 1,-4-5-35,4 1 1,-5-2 210,1-2 0,-2 1 100,-2-1 0,1-3-183,-1-1 1,0-3 324,1 4-65,-1-6-418,1 3 1,-5-4-363,1 3-766,-6-2-246,3 3 1413,-5-5 0,-5 0 0,-1 0 0</inkml:trace>
  <inkml:trace contextRef="#ctx0" brushRef="#br1" timeOffset="3">2684 12197 7863,'-6'-5'386,"0"4"333,6-4-236,0 5 204,0-5-204,0 4-297,0 6 1,0 2 38,0 9 1,2 1 42,2 2 0,-2 8-96,6 4 1,-4 3-148,3 4 1,-3-1 145,4 5 0,-6-6-156,2 2 1,1 2-198,-1-2 1,1-1 131,-1-7 1,-3 2-309,3-6 1,1 1 157,-1-4 0,3-4-346,-3 0 106,5-5-86,-8 2 188,9-4-191,-8-6-504,3-1 1033,-5-10 0,0-1 0,0-6 0</inkml:trace>
  <inkml:trace contextRef="#ctx0" brushRef="#br1" timeOffset="4">2684 12312 8022,'-6'-12'538,"-5"6"0,10 0 182,-3 2-463,3 3 1,5-3 482,0 8-740,5 2 0,12 10 0,10 2 0</inkml:trace>
  <inkml:trace contextRef="#ctx0" brushRef="#br1" timeOffset="5">3221 12837 9549,'-12'-8'-2093,"1"1"2093,4-1 0,-8-3 0,3-1 0</inkml:trace>
  <inkml:trace contextRef="#ctx0" brushRef="#br1" timeOffset="6">3186 12255 7968,'-7'-22'0,"-1"3"0,2 2 543,-2 6 0,3 0-79,5-1 1,-1 2-465,-3 2 0,3-2 0,-4 4 0</inkml:trace>
  <inkml:trace contextRef="#ctx0" brushRef="#br1" timeOffset="7">3266 12860 7887,'-5'-12'0,"-1"1"0,-5 0 0</inkml:trace>
  <inkml:trace contextRef="#ctx0" brushRef="#br1" timeOffset="8">2718 12346 8060,'-6'-6'1319,"-4"-5"1,5 9-804,-3-6-516,3 6 0,5-8 0,0 3 0</inkml:trace>
  <inkml:trace contextRef="#ctx0" brushRef="#br1" timeOffset="9">2672 12312 9667,'12'5'3595,"-1"1"-2921,1 6 1,-1 0-305,1 3 1,-1-2-161,0 2 0,2 2 31,2-2 0,-2 4-166,2-4 1,-2 6 74,-2-2 1,5-2-80,-1 2 1,1-3 43,0 3 1,-2-4-148,5 4 1,-4-4-38,4 4 0,0-5 101,4 1 0,0-2-74,-1-1 0,0-1 106,-3 0 1,1 1-115,-4-1 0,3-3 89,-4-1 0,0 0 32,-4 0 1,-3 2-6,0-5 0,-5 4 41,5-4-80,-5 4 4,2-6 0,-5 4-41,0-2 107,0-3-61,0 4-6993,0-5 6240,-5 0 0,2-4 717,-5 1 0,6-6 0,-3 2 0</inkml:trace>
  <inkml:trace contextRef="#ctx0" brushRef="#br1" timeOffset="10">3118 12232 8082,'0'-7'-1020,"1"-1"1570,3 4 0,-3-1 162,3 1-91,-3 3 229,-1-5 1640,0 6-2225,0 6 0,0 1-29,0 8 0,0 4-36,0 8 1,4 2 28,0 6 1,4 3-152,-5 0 1,5 4 83,-4-4 0,3 3-236,-3-2 1,4-1 43,-4-4 0,1-1-165,-2-3 1,-1 2 65,2-5 1,1-2-52,-2-6 0,3 1 153,-3-4 1,-1-1 55,1-4 0,0-1 110,1-2-171,-3 2 206,4-8-130,-5 3-1937,0-5 0,0-6 1130,0-1 0,0-3 763,0-2 0,5-4 0,2-2 0</inkml:trace>
  <inkml:trace contextRef="#ctx0" brushRef="#br1" timeOffset="11">3643 12483 8084,'-11'-6'0,"3"-3"1088,1 5-212,4-5-510,-2 8 54,5-9 1,-1 8 754,-3-1-550,3 1-96,-4 2-214,15 0 1,-3 0-67,9 0 1,0 0-3,-1 0 1,6 4-13,-2 0 0,2 0-136,2-4 0,0 0 53,0 0 0,0 0-86,-1 0 1,1 0 34,0 0 1,0 0-138,0 0 1,-4-4-44,0 0 0,-5 0 133,1 4 1,-6 0-1056,-1 0 778,-6 0 1,3-1-1175,-5-3 504,0 3 0,-5-4-501,-3 5 0,-2 0 526,-1 0 868,-6 0 0,0 0 0,-6 0 0</inkml:trace>
  <inkml:trace contextRef="#ctx0" brushRef="#br1" timeOffset="12">3678 12609 8084,'-7'5'212,"-3"-4"0,9 5 287,-3-2-125,3-3 0,1 6 96,0-3 246,0-3 0,5 5-197,2-2 1,4-3-79,0 3 1,5-3 6,3-1 1,-1 0 154,1 0 1,2 0-126,5 0 1,-2 0-162,3 0 1,-3-3-292,-1-1 1,0-5 74,0 1 1,-4 3-715,0 1 1,-5-1-544,1 1-466,-2-4 1622,-2 6 0,-5-8 0,-1 4 0</inkml:trace>
  <inkml:trace contextRef="#ctx0" brushRef="#br1" timeOffset="13">4454 12289 8340,'-5'-12'-168,"4"5"242,-3-1 0,-1 4 361,1-3 0,0 3-106,4-4 1,0 1 64,0-5 1,0 5 296,0-1-390,0 0 0,4-3-34,0 0 1,5 0 16,-2 4 0,0-2-129,0 5 0,1-3 106,3 3 0,1-4-190,-1 4 1,1 1 53,-1 3 0,4 0-74,1 0 0,-1 5 15,-4 2 1,4 7-138,1 1 1,-1 7 139,-4 1 1,-1 1-14,-2 6 1,-2 0-140,-2 0 0,-3 7 99,3-3 1,-9 3-280,-6-3 0,-1 0 103,-3 1 0,-3-1-109,-1 0 0,-2-3-6,-2-1 1,4-4 76,0 0 1,1 1 100,-1-4 0,3 1-14,4-9 1,1 1 236,-1 0 1,1-7-64,-1 2 0,5-3 275,-1-1-37,6 3-40,-3-8-87,5 3-58,0-5 25,5 0 0,1 0-13,5 0 1,3 0 74,5 0 1,-2 0-135,10 0 0,-1-2-45,9-1 1,-1 1 58,0-1 1,-1 1-127,-3 2 0,2-3 134,-5-1 0,0 0-113,-5 4 0,-4 0 19,-3 0 0,-2-1-31,-2-3-662,-4 3 291,3-5-1581,-9 6 883,4 0 1103,-10-5 0,-1-1 0,-6-5 0</inkml:trace>
  <inkml:trace contextRef="#ctx0" brushRef="#br1" timeOffset="14">5151 12243 8103,'0'-23'-1152,"-1"6"1189,-3 1 0,2 0 697,-1 1 1,1-1-302,2 5 1,0 3-149,0 1 1,0-1 970,0-3-349,0 4-113,0-3-154,0 9-401,0-4-42,0 20 0,0-5 29,0 13 1,0 1-118,0 3 0,-5 5 128,-2-2 0,-3 4-322,-2 4 0,1-2 45,-1 2 0,1-3-283,-1 0 1,2-5 75,3 1 0,0-10-49,4 2 0,1-4-39,-2 0 151,3-2 72,1-6 58,5 0 0,2-4 160,4-3 0,-2-3-75,2-1 0,-2 0 91,6 0 1,2-1-102,-2-3 0,4 1-210,-4-4 0,4 3-156,-3-4 1,3 4-204,-4-3 0,0 3-283,-3-4 0,-1 6 333,0-2 0,-3-1-55,0 1 1,-5 0-214,5 4 227,-5 0 539,2-5 0,-5 4 0,1-8 0,3 5 0,-3-1 0,3 1 0,-3 2-88,-1-6 0,0 4 88,0-3 0,0 3 436,0-4 1,0 5 1,0-5 405,-5 0 129,4-3 397,-4 0-812,5 4 0,0 1 519,0 2-221,0 3-559,0 6 0,-2 6-42,-1 8 1,1 7-18,-1-3 0,0 3-117,-1 1 0,3-2 88,-3 6 0,3-2-307,1 1 0,0-2-104,0-5 0,0 0-151,0 0 1,1-5 127,3-3 1,-3-3 9,3 0 1,1-4 6,-1-1 87,0-4-411,1 7 255,-4-9-554,4 4 1,-5-6 29,0-3 802,0 3 0,5-9 0,2 3 0</inkml:trace>
  <inkml:trace contextRef="#ctx0" brushRef="#br1" timeOffset="15">5699 11980 8097,'-5'-17'0,"-1"0"156,-6 6 1,5-1 89,-1 1 611,5 0 120,-2-1 10,0 1-150,4-1 350,-4 6-544,5 1-407,5 15 1,3 1 213,7 8 1,-2 3-91,2-3 1,1 4 63,-1 4 0,6-2-142,-2 5 0,-1-3-29,1 4 0,0-5-92,3 5 0,1-1 104,0 4 1,-1 1-214,-3-1 0,1 0 122,-5 0 1,-3 4-262,-5 1 1,-4-4 77,1-1 0,-3-2-412,-1 6 1,0-2 153,0-2 1,-5-4-52,-3 1 0,-2-2 150,-1 1 0,-2 0 46,-2-4 0,2-2 166,-2 3 0,-2-3-94,2-1 1,-4-4 196,4 0 0,0-5-181,3 1 1,5-2-189,-1-2 0,4 1-1139,-3-1 588,4-4-558,-2 3 852,5-9 0,0 3-1390,0-8 1869,5 3 0,6-15 0,7 4 0</inkml:trace>
  <inkml:trace contextRef="#ctx0" brushRef="#br1" timeOffset="16">6795 12529 8017,'-7'-4'-22,"-1"0"0,6-1 59,-2 1 0,-1 2 128,1-6 1,0 4 46,4-3 1,0-1 197,0-3 1,0 3-131,0 0 0,0 1-24,0-5 1,0 1-1,0-1 1,4 1-80,0 0 1,5-1 13,-2 1 1,3-1-47,2 1 0,-1 0 43,1-1 0,-5 1-85,1-1 1,1 2-91,6 3 1,-2-2 2,2 5 0,-2-4-29,-2 4 1,0 1 166,1 3-245,-1 0 0,1 5 75,-1 2 1,1 5 50,-1 3 1,0-2-38,1 2 0,-1 3-7,1 1 1,-1 1-4,1-1 0,3 3 39,0-3 0,1-2-146,0 2 1,-4-5 85,4 2 0,-4-5-43,0-3 0,3 0 95,0-4 1,0 4-7,-3-4 1,-1 0 135,1-4 1,3-2-92,0-2 1,2 2 57,-2-6 0,-2 1-73,2-5 1,-3 1 33,0-1 0,-2 1-6,-2 0 1,1-1-213,-6 1 0,1-1-159,-4 1 1,0 3-200,0 1 0,0 3-539,0-4 230,0 6 1,-1-3-254,-3 5 0,3 1 1061,-3 3 0,-2 2 0,-1 5 0</inkml:trace>
  <inkml:trace contextRef="#ctx0" brushRef="#br1" timeOffset="17">6955 12791 7951,'-5'-11'124,"3"3"72,-6 1 0,6 3-51,-2-4 1,-1 4 164,1-3 1,-4 3 111,4-4 1,-3 5-105,3-5 1,-4 4-25,5-3 1,-2 3 368,1-4-154,2 1-334,-3-5 0,5 5 60,0-1 1,0 4-79,0-3 0,2 4 4,1-1 0,0 2-138,5-2 1,-5 3-3,5-3 1,0-1-103,3 1 0,2-1 43,2 1 0,1 3 113,3-3 0,2 3-103,-6 1 0,2 1 46,-2 3 1,-3-2-63,4 6 1,-5-1-12,-3 5 1,2 3-96,-3 0 1,0 2-103,0-2 0,1-1 79,3 5 1,-3-4-149,0 4 0,-1-5 48,5 2 1,-1-4 24,1 0 0,-1-1 95,0 0 1,5-3 208,-1 0 0,0-6-30,-3 2 1,3-3 59,0-1 1,0 0-19,-3 0 0,-1-5 215,0-2 1,2 0 147,2 0 1,-3-1-150,-1-3 0,1-1 1,-5 1 1,-2-1-134,-1 1 0,1 3-514,-1 1 0,0 3-316,-4-4 133,0 6 1,-5-3 546,-3 5 0,-7 10 0,-3 3 0</inkml:trace>
  <inkml:trace contextRef="#ctx0" brushRef="#br1" timeOffset="18">7915 12118 8077,'0'-12'-1140,"0"1"1928,0 4 168,0-3 128,0 9-129,0-4-660,0 5 1,1 5 54,3 3 1,-3 7-49,3 4 1,-2 11 74,2 5 0,-3 10-143,3 1 1,1 6-21,-1-3 1,0 1-70,-4-4 0,0 1-262,0 2 0,0-6-41,0 3 0,0-4 144,0 0 0,0-1-304,0-6 0,0 0 162,0-8 1,1 0-64,3-5 1,-3-4 101,3-3 1,-3-2-88,-1-1 0,0-5-184,0 1 82,5-6-363,-3 3 31,8-5 1,-8-5-369,6-2 1,-5-3 1005,0-2 0,-1-4 0,-2-2 0</inkml:trace>
  <inkml:trace contextRef="#ctx0" brushRef="#br1" timeOffset="19">7880 12243 8047,'-5'-23'0,"-1"0"0,0 4 56,2 0 0,3 5 14,1-1 0,0-1 512,0 1 1,5-1-154,2 5 0,3 1 6,2 2 0,-1-1-153,1 5 1,3 1-38,0 3 1,5 0-20,-1 0 1,4 0 4,4 0 1,-3 5-217,3 2 0,1 3 82,-2 2 0,0 1-250,-7 2 1,1-1 93,-5 5 1,0 0-107,-3 4 1,-6 1 41,-2 2 1,-4 4 1,-4 4 0,-3 0-30,-9 0 0,-5-3 91,-6-1 1,-5-1-57,2 2 1,-2-4 83,2-8 1,2 1-253,5-5 0,1-1 57,3-6 1,3-3-327,5-5 1,3 0-86,0 0 0,7-1 638,1-3 0,10-8 0,8-5 0</inkml:trace>
  <inkml:trace contextRef="#ctx0" brushRef="#br1" timeOffset="20">8874 11809 7867,'0'-18'-445,"0"7"1,0 1 915,0 2 0,0-2 474,0-1-526,0 4 1,-1-2-68,-3 6 1,1-1 180,-4 4 0,3 0-144,-4 0 0,1 6-147,-5 6 1,0 4 158,-4 7 1,2 2-160,-5 6 1,2 0-40,-2 11 0,-3 4-177,3 4 1,1 4-3,-1-1 0,4 4-440,-4 4 1,4 2 439,5-31 1,1 0-1,-1 30-321,-2-4 1,4-3-35,1-1 1,2-4 146,5-4 1,1-5 20,3-3 0,1-3 99,3 0 1,3-6 166,0-3 0,1-1-139,3-3 1,-2-3 556,-2 0 1,1-3-473,-1 3 1,2-4 414,2 4 1,-6-5-252,2 1 0,-2 2 63,3-2 0,-5 1-105,1 0 0,-4-4-215,3 4 134,1-4 1,-1 0-119,1-1 1,-4-5-310,3-2-786,-4 3-1424,2-6 1835,0 4 0,-4-6 712,3-3 0,3-2 0,-1-6 0</inkml:trace>
  <inkml:trace contextRef="#ctx0" brushRef="#br1" timeOffset="21">9137 12460 7962,'-12'-16'117,"1"3"0,3-9 289,1 3 1,4 3-227,-1 1 0,3-2-112,1 2 0,0-2 290,0 2 1,1 3-77,3-4 0,-1 4 358,4 0-417,1 1 0,7 1-33,0 2 0,2-1 47,-2 5 0,-1 0-110,5 4 0,-4 0 44,4 0 1,-1 2-158,1 2 0,-1 7 57,-3 8 0,-6 4 26,2 4 0,-3 2-119,0 5 0,-3 4 78,-5 0 1,0 4-164,0-4 0,-7 4-17,-4-4 1,0 4-179,-5-4 1,0-1 56,1-7 1,-4 2 4,3-5 1,-4-2 161,1-6 1,2 1-40,2-4 0,-1-1 485,0-4-268,1 1 0,8-5 421,-1 1-63,6-6-111,-4 3-136,6-5-102,6 0 0,0 0 33,5 0 0,4 0-50,1 0 1,0 0 2,-1 0 0,3-1-22,5-3 0,-4 3-54,0-3 1,-4-1 67,4 1 1,-3-1 5,3 1 0,-5 3-201,1-3 0,-2 2-127,-2-2 0,0 3-651,1-3 1,-2 1 437,-2 0 0,2 1-398,-3-1 1,0 0 845,0-1 0,-4-2 0,2-6 0</inkml:trace>
  <inkml:trace contextRef="#ctx0" brushRef="#br1" timeOffset="22">9582 12392 7938,'0'-23'0,"-4"4"-29,0 0 0,1 5 202,3-1 1,0 2 320,0 1 1,1 1 315,3 0-274,-3-1 0,5 2-138,-2 2 1,-1 0-104,4 4 1,1-4-237,3 4 0,6-3 107,2 3 1,-1-4-117,1 4 1,0 1 51,4 3 0,-4-4-95,0 0 0,-5 1-35,1 7 1,-2-1-60,-2 4 0,-3 1 2,-1 3 1,-3 2 100,4 2 0,-6-2-52,2 2 0,-3 2 73,-1-2 1,-5 4 40,-2-4 1,-4 4-44,0-3 0,0 3 1,-1-4 0,1 0 13,-1-4 0,-3 1-4,0-1 0,0 1 99,3-1 1,5-3-28,-1-1 26,5-4-16,-2 7-86,5-9 1,0 6 33,0-3 0,5-3 3,3 3 0,2-2 27,2 2 1,-1-3-9,0 3 0,5-1 21,-1 0 1,5 0-42,-1 4 1,-1-4 46,1 1 1,-4 1-33,4-1 0,-3 3-106,3-3 1,-6 4 14,3-4 1,-5 4-58,-3 0 0,1 2 40,-6 2 1,1-1-23,-4 0 0,-1 5 52,-3-1 1,0 1-37,-7 0 1,1-2-32,-9 5 1,4-5-1,-4 1 0,-1-1-2,-2 1 1,-1-2-28,0 2 1,0-2-162,0-2 0,4 0-5,0 1 0,5-6 987,-1-2-655,2 2 0,6-4-84,-1 1 0,6-1 0,-4-2-1860,12-5 815,0-2 229,5 1 0,1 0-1386,-1 2 2202,1 3 0,4-10 0,2 5 0</inkml:trace>
  <inkml:trace contextRef="#ctx0" brushRef="#br1" timeOffset="23">10176 12894 7847,'1'-10'3248,"3"2"-2134,-3 3 0,6 5 16,-4 0 142,-1 0-451,3 0-278,0 0-318,-4 0 0,6 0-128,-4 0-332,-1 0-42,3 0 0,-5 2-613,0 1-1213,0-1-1183,0 3 3286,0-5 0,-5 0 0,-2 0 0</inkml:trace>
  <inkml:trace contextRef="#ctx0" brushRef="#br1" timeOffset="24">10496 12186 7944,'5'-11'-101,"-4"-1"322,4 1 0,-5 3 488,0 1-123,0 4-5,0-2 126,0 5 1,0 6-495,0 6 1,0 4 4,0 7 0,5 5-27,3 2 0,-2 3-191,2 2 0,-2-2 83,2-3 1,-2 2-179,-2-5 0,-3-1 68,3-3 1,-3-4-29,-1 0 1,0-4-10,0 4 1,-4-5-124,1 2 1,-5-4 25,4 0 1,-3-5 118,3 1 1,-1-6 278,1 2-184,3-3 329,-4-1-214,0 0 73,3 0-169,-3-5 0,6-1-31,3-5 0,-1 3 29,4 0 1,2 2-25,7-2 1,-3 0-30,7 4 1,-1 0-79,3 4 0,-3 0-11,0 0 0,1 0 89,2 0 1,0 5-72,-3 3 0,1 2-4,-5 1 0,1 4-12,-5 1 1,1 3-52,-1-4 0,-5 5-161,-2-1 1,-3-1 74,-1 1 1,0-1-109,0 1 0,-5 1 295,-2-5 0,-3 1-118,-2-5 1,-3 0 195,0 1 0,-6-1-53,2 1 1,2-2-83,-2-2 0,1-2 22,-1-2 0,-2-3-172,6 3 0,-1-3-441,0-1 1,4 0-134,-3 0 801,2-5 0,1-6 0,1-7 0</inkml:trace>
  <inkml:trace contextRef="#ctx0" brushRef="#br1" timeOffset="25">10576 12220 7936,'-5'-17'0,"-2"1"466,-4 9 0,5-3-66,2 2 1,5 2-308,7-2 1,-1 4 182,8-3 0,3 3 166,1-4 1,8 4-108,3-3 1,3 3-102,2-4 0,0 6-61,3-2 1,-2 3 60,2 1 0,-8-4-312,-3 0 1,-4 0-274,-4 4 1,-3 0-354,-4 0 0,-2 2 70,-3 1 0,2 0-1430,-5 5 2064,5-6 0,-3 8 0,6-3 0</inkml:trace>
  <inkml:trace contextRef="#ctx0" brushRef="#br1" timeOffset="26">11752 12266 7921,'6'-11'0,"-1"4"-24,-5-3 0,2 8 290,2-6-88,-3 5 0,4-3 354,-5 2 281,0 3-160,0-4-142,0 5-248,-5 5 0,-2 3-44,-4 7 0,-4-1-116,0 5 1,-6-4 23,2 4 0,-2 0-121,-2 4 1,-4-4-82,1 0 1,-1-4 100,4 4 0,0-5-73,0 1 0,1-2 74,-1-1 1,1-2-35,3-3 0,3 4 48,4-4 0,1-2-11,-1-1 1,5 1 75,-1-1 35,6 0-73,-4 1 10,6-4 87,0 4-112,0 0 0,6-4 125,1 3 1,5 1-77,3-1 1,3 1 35,4-1 1,5-3-50,0 3 1,4-3 44,0-1 0,-3 0-63,-2 0 1,-1 4 12,-3 0 0,0 0-185,-3-4 0,-1 0 59,-3 0 1,-6 0-651,2 0 1,-6 0-14,3 0-693,-5 0 937,2 0 0,-7 0-148,-1 0 609,-4 0 0,-9 5 0,-2 1 0</inkml:trace>
  <inkml:trace contextRef="#ctx0" brushRef="#br1" timeOffset="27">11364 12723 7923,'-7'0'-249,"-3"0"0,8 0 221,-6 0 14,6 0 92,-9 0 169,10 0-94,-9 0-1,9 0-198,-4 0 1851,5 0-1263,5 0 176,-4 0-396,4 0 1,-4 0 440,3 0-464,-3 0 0,6 0 122,-3 0-212,-3 0 1,5 4-1,-2-1 1,-1 1-161,4-4 0,-3 0 109,4 0 1,-5 4-74,5 0 1,3 0 31,5-4 1,0 3 1,-1 1 1,2 0 38,2-4 0,2 0 0,-2 0 0,3 0-25,1 0 1,-4 0 5,0 0 0,-4 0-90,4 0 0,-5 0 103,1 0 0,-2 0-166,-1 0 0,-1 0 138,0 0-431,-4 0 149,-2 0-991,-5 5 322,0-4 1,-5 8-523,-3-5 0,-2 0 1349,-1-4 0,-1 5 0,1 1 0</inkml:trace>
  <inkml:trace contextRef="#ctx0" brushRef="#br1" timeOffset="28">12255 12175 7929,'0'-7'-241,"0"-3"404,0 4 1,0-2 303,0 1 414,0 4-78,0-2-511,0 5 1,0 5-5,0 3 0,0 8 88,0 7 1,0 5-131,0 6 1,0 9-13,0 3 1,0 7-227,0 1 0,0-2 98,0 1 1,0-9-273,0 2 0,0-4 64,0 0 1,0-4-41,0-8 0,3-2 15,1-5 0,4-1-55,-4-3 0,-1-3-269,-3-4 1,4-5-97,0 1-162,0-6 0,-3 3-209,3-5-433,-3 0 1351,4 0 0,0-10 0,2-2 0</inkml:trace>
  <inkml:trace contextRef="#ctx0" brushRef="#br1" timeOffset="29">12255 12392 8002,'0'-23'-88,"0"0"0,-4 1 88,0 3 0,0 3 1291,4 4-710,0 1 0,0 3-3,0 1 0,1 6-160,3 1 0,4 10 34,7 9 0,-1 4-67,5 3 1,4 3-159,4 6 0,3 3-116,-3 0 1,1 1 67,-2-1 0,-2-2-188,3 2 1,-3-4-92,-1-3 0,0-4-205,0-4 1,-4-1 117,0-3 0,-5-1-12,1-3 1,-2-6 96,-2 2 0,0-3 11,1-1 240,-1 4-242,1-10 623,-6 4 194,-1-5-279,0-5 0,-4-3-125,3-7 1,-2 1 47,-2-5 1,-2 2-232,-2-5 0,2 1 70,-6-5 1,4-3-131,-3-2 0,4-6 69,0-1 0,1-5-434,2 1 1,0-2-26,0-2 0,0 4-235,0 0 1,0 9 183,0-1 1,2 7-190,1 1 0,-1 5-71,1 2 1,-1 5 183,-2-1 1,0 6-133,0 2 0,0 3-189,0-4 307,5 6 0,1-3-105,6 5 1,0 1-452,3 3 1010,-2 7 0,9 2 0,-5 3 0</inkml:trace>
  <inkml:trace contextRef="#ctx0" brushRef="#br1" timeOffset="30">13100 12414 7895,'-7'0'1317,"2"0"-869,5 0-142,-5 0 1,3 6 115,-6 1 1,4 8-95,-3 4 1,-1 4-122,-3 4 0,-5 1-201,1 2 0,0 7 76,4-3 0,-1-1-148,1-2 0,4-6 99,4 2 0,1-3-116,2-1 1,2-2-73,1-2 1,4-2-158,4-6 0,1-1 158,-1-2 0,2 1 80,2-5 1,-1 0 234,5-4 0,0-2-67,4-2 1,0-3 87,-1-8 1,1 1-37,0-5 1,-1 3 38,-3-3 0,-3 0 53,-4-3 0,-6-1 30,-2 0 0,1 0-203,-1 0 0,-2-5 79,-6-2 0,-3-2-370,-8 2 0,-3-2 141,-5 5 0,0 4-330,0 4 1,0 7 185,1 0 1,0 6-277,3 6 0,2 0 83,6 0 1,5 5-525,2 3 162,3 2 0,6 2 26,2 4 758,9-4 0,1 5 0,6-6 0</inkml:trace>
  <inkml:trace contextRef="#ctx0" brushRef="#br1" timeOffset="31">13385 12494 10179,'7'6'525,"-2"1"-285,-5 8 1,3 3 36,1 5 0,4 1-60,-4 3 0,1-2 13,-1 6 0,-2-6-237,6 2 1,-4-3 58,3-1 1,-3-2-309,4-2 1,-6 1-26,2-4-46,2-1 404,-4-4-167,3-4 447,-5-2 0,0-7-91,0-1 1,0-4 179,0-4 0,3-6-126,1-2 0,4-2 73,-4-2 0,5-1-94,-2-3 1,1 2-143,3-6 0,-2 1-9,6-4 1,2 1-107,-2 2 1,4 5-515,-4 7 1,4 2 278,-3 6 0,3 0-477,-4 4 0,1 2 287,0 5 0,-4 0-1776,3 0 2159,-2 5 0,-1 6 0,-1 7 0</inkml:trace>
  <inkml:trace contextRef="#ctx0" brushRef="#br1" timeOffset="32">13876 12552 7224,'2'-8'1306,"1"0"-940,-1 6 0,4-7 405,-2 5 277,-3 0-315,4 4-218,-5 0-381,0 5 0,0 5 102,0 6 1,-1 4-222,-3-1 1,2 3 74,-6 0 0,5 5-215,0 0 1,-2-1 51,1-3 0,0 0-53,4 0 0,0-4-380,0 0 371,0-5 0,1 1-33,3-7 1,2 1 113,6-5 0,-5-1 157,1-3 1,0-3-139,3-1 1,0-5 144,1 1 1,-1-2-9,1-1 0,-1-1-20,1 1 1,-5-1-20,1 1 1,-4-4-12,3-1 0,-3-3-81,4 4 1,-5-4 74,5 4 0,-5 0-90,0 3 0,-1 5 104,-2-1 10,5 6-128,-4-9 1,4 11-67,-5 0 103,0 5 1,0 11 22,0-1 0,4 1-57,0 0 1,1-2 36,-1 5 1,-2-5-143,6 1 1,-1-2 104,5-2 0,-1-3-19,1-1 1,-1-4 74,0 1 0,1-3 1,-1-1 1,5 0 2,-1 0 1,1-5-43,-1-3 0,-1 2 67,5-2 1,-3 1-46,3-5 0,-4 2 43,4 2 0,-5-2-28,1 3 1,-2-4 12,-2 0 1,1 0 19,-1-1 0,1 1 77,-1-1 1,-5 5-46,-2-1 0,-1 6-23,0-2-42,-1 2 0,3 8 37,-5 1 0,-1 8-105,-3 4 1,1 3-69,-4 1 1,4 0-226,-1 0 0,3-4-136,1 0 0,0-4-375,0 4 0,5-5 872,3 1 0,2-2 0,1-2 0</inkml:trace>
  <inkml:trace contextRef="#ctx0" brushRef="#br1" timeOffset="33">14916 12643 7890,'-7'-18'117,"-3"2"58,3 4 0,-4 1 362,0-1 0,1 1-126,2 0 1,-6 3-140,3 0 1,-7 6-44,3-2 0,-4 3-135,4 1 1,-6 1 85,2 3 0,1 6-186,-1 5 1,2 5 16,-2-1 0,2 3-76,6 1 0,1 2-138,2-2 1,-1 6 92,5-6 0,0-3-178,4-4 0,0 0 101,0-1 1,2-1 8,2-6 0,-2 1 60,6-5 1,-1-1 34,5-3 0,3 0 21,0 0 0,2-5 132,-2-2 1,1-3 41,3-2 0,2 1-78,-6-1 1,4-3 156,-4 0 1,0 0-37,-3 3 0,3-3-25,0 0 1,-1 0 9,-6 3 11,2 1-9,-9-1-74,4 6 1,-5 6 14,0 8 1,-5 7-24,-2 4 0,0 2-54,0 2 0,3-1 50,-4-3 1,6 2-182,-2-2 0,4-1 48,4 1 0,2-9-79,6 2 0,-1-5 75,0 1 1,2-3-122,2-5 1,-1-1 174,5-3 0,-1-2-54,1-6 0,3 0 133,-3-4 0,-2 2-114,3-5 1,-7 4 101,3-4 1,0 1 2,-1-1 0,-1-2 7,-6 2 0,2-3-13,-2-1 0,1-3-5,-2-1 0,0-5 82,-4 2 0,-1-3-58,1-1 0,0-6 86,1-2 1,-3 2-94,3-2 0,-3 5 137,-1-1 0,-1 4 46,-3 3 1,3 8 121,-3 8 0,1 4 214,0 3-356,1 3 0,-3 8-201,5 4 1,0 7 114,0 13 0,0 7-3,0 8 1,2 4 30,1 3 1,2-1-421,3 6 1,1-5 131,-5 4 1,3-8-111,-3 1 1,1-10 124,-1-1 1,-3-2 106,3-7 0,1 0 106,-1-7 1,1-2-108,-1-1 0,-3-7-314,3 2 173,-3-2-188,-1 2 0,2-4-1133,1-4-509,-1-1 1984,3-2 0,-5 0 0,0 0 0</inkml:trace>
  <inkml:trace contextRef="#ctx0" brushRef="#br1" timeOffset="34">15852 11935 7862,'0'-8'689,"0"1"-244,0 4 202,5-7-50,-3 4-188,3-1 0,-7 2-126,-1 5 0,-4 0 93,-4 0 1,-1 10 23,1 5 1,-4 6-105,-1 2 0,-4 8 83,1 4 0,-2 10-109,-2 1 0,4 3-264,0 1 1,5-3 146,-2 2 1,5-2-73,3-1 0,3 0 16,5-1 0,0-3-219,0 0 0,0-5-190,0 1 1,5-2 162,3-2 1,2-4-65,2 1 0,3-6 106,0 2 0,0-4 240,-3-4 1,-1-2-118,1-1 1,-5-4 138,1 4 1,-1-8 120,5 0 0,-5-4 184,1 3-363,-5-4 123,7 2-1442,-9-5 659,4 0-3282,-5 0 3845,0-5 0,0-1 0,0-6 0</inkml:trace>
  <inkml:trace contextRef="#ctx0" brushRef="#br1" timeOffset="35">16126 12335 7921,'-11'-12'0,"-1"1"0,5 1 346,-1 2 0,6-2-95,-2 2 0,3-2-265,1-1 0,0-1 405,0 1 0,1-1-122,3 1 0,2-1-189,5 1 0,1 0 133,-1-1 0,-3 1-157,-1-1 0,1 2 144,4 3 0,-1-2-74,0 5 0,1 0 15,-1 4 1,1-1-114,-1-3 1,4 3 46,1-3 0,3 4-87,-4 4 0,0-2-77,-4 6 0,0 0 51,-4 3 1,2 0-104,-5 1 0,0-1 101,-4 1 1,-2 3-8,-1 0 0,-4 2 26,-4-2 1,-4-2 9,-1 2 1,1-3 21,4 0 1,-1-1 96,1 1 0,-1-2 34,1-3 1,0 2-62,-1-5 1,1 0 245,-1-4-106,6 5-50,1-4-12,5 4-147,0-5 2,5 5 1,1-2-20,6 5 0,3-5-19,0 5 1,6 0 54,-2 3 1,6-2-98,2 2 0,-2-4 82,-6 8 0,-2-9-110,-6 6 0,3 0 80,-3 4 0,3 0-4,-6-1 1,-3-1-112,-1 5 1,-3 0 60,-1 4 0,-1 0-136,-3 0 1,-4 0 91,-7 0 1,2-1-36,-2 1 0,-1-4 55,0 0 0,-4-5 210,1 2 1,-1-4-43,1 0 0,-1-2 82,4-3 0,1 2-58,4-5 1,-1 4-83,1-4 0,3-1-294,1-3 250,4 0-1327,-2 0 957,5-5 1,0-1-1493,0-6 1888,5 1 0,1 0 0,6-1 0</inkml:trace>
  <inkml:trace contextRef="#ctx0" brushRef="#br1" timeOffset="36">16595 12335 7885,'-6'-23'0,"4"0"106,-6 0 1,6 4 93,-2 0 1,4 5-67,4-1 0,2 2 133,6 2 1,-5-1 407,1 1 1,1 1-288,6 2 0,-2-1-70,2 5 0,1 1-111,-1 3 1,1 5-64,-5 2 1,1 8 44,-1 4 0,-1 4 18,-2 4 0,1 2-228,-6 5 0,1 2 51,-4 2 1,-5-2-46,-2 2 1,-5 2 64,-3 2 0,1-3-440,-5 0 0,1 0 206,-1-1 1,-2-1-520,2-7 1,1-2 269,-1-5 1,5-5 57,-1-3 0,3-2 728,4-2 1,3-3-150,5-1 512,0-4-566,0 2 1,2-5 96,1 0 1,8 0 17,4 0 0,1-1-7,0-3 0,0 3-243,3-3 1,3-1-244,-3 1 0,-2-4-223,3 4 0,-3 1-13,2 3 0,2 0-466,-6 0 0,1 0 389,0 0 1,-4 0 540,4 0 0,-4 0 0,0 0 0</inkml:trace>
  <inkml:trace contextRef="#ctx0" brushRef="#br1" timeOffset="37">16971 12860 7870,'-6'0'919,"1"5"0,5 1-364,0 6 0,0-1-41,0 1 1,0-1-160,0 0 1,0 2-10,0 2 1,0-1-178,0 5 1,0-1-244,0 1 0,-1 1-344,-3-4 1,3-1-47,-3-4 0,-1 1-556,1-1 0,0-3 69,4-1 951,0-4 0,-5 7 0,-1-4 0</inkml:trace>
  <inkml:trace contextRef="#ctx0" brushRef="#br1" timeOffset="38">17428 12243 7983,'0'-29'337,"0"-1"-837,0 7 0,4-1-319,0 8 1883,5 1-445,-8 4 1189,4 4-1287,-5 2 0,0 7-147,0 1 0,-4 5-77,0 7 1,-4 4-28,0 8 1,-6-2-45,-1 6 0,0 3 17,3 4 0,1 0-208,-1-4 0,1 4 120,-1 1 1,1-3 86,0-5 1,-1 0-368,1-4 1,3 2-477,1-6 1,4 1 395,-1-8 0,3-1-23,1-4 1,1-1 60,3-2 0,2 1-14,6-5 1,-1-1-94,1-3 1,4 0 61,3 0 0,-1-3-351,1-1 1,-1-5 171,1 1 1,-3 3-807,-4 1 256,-1-2 222,-5 0 719,0-6 0,-6 5 0,0-1 0,1 2 0,3-2 0,-3-2 0,3 2 0,2-2 0,-5-1 0,3-1 0,2 1 0,-4 0 0,1-1 80,-1 1 1,-2 3 363,0 0-444,0 6 0,0-3 516,-5 5 0,2 9 1027,-4 2 0,4 8-938,-1 0 1,-1 4-185,1 4 1,1-3-194,3 2 0,0 2-164,0-1 0,0 0 32,0-4 0,0-1-200,0 1 0,1-1-1198,3-3 1031,-3 2 1,4-8-234,-5 2 1,1-7-161,3-4-982,-3-3 1646,4-1 0,0-5 0,2-1 0</inkml:trace>
  <inkml:trace contextRef="#ctx0" brushRef="#br1" timeOffset="39">17634 12152 7899,'0'-18'286,"0"-4"1,0 6 453,0-3 0,1 2-373,3 6 0,2 3-151,6 1 1,-2 3 179,-3-4 1,4 6-46,-4-2 1,3-1-134,2 1-37,4 0 0,-1 6-42,1 1 0,1 4-7,-9 4 1,1 2-167,-5 2 1,-3-1-5,3 5 1,-3 0 39,-1 4 0,-5 0-118,-3 0 1,-2-1 30,-1 1 1,-2 0-101,-2 0 0,2-1 1,-2-3 1,6 1 113,2-5 0,4 0 17,-1-3 1,3-1-73,1 1 93,0-6 192,0-1 0,5-5 54,3 0 0,2 0-53,1 0 1,2 0-83,2 0 0,-2-1-47,2-3 1,-2 3-345,-2-3 1,1 3-50,-1 1 0,0 0-483,1 0 844,-6 0 0,9 0 0,-2 0 0</inkml:trace>
  <inkml:trace contextRef="#ctx0" brushRef="#br1" timeOffset="40">17931 12003 7903,'-7'-6'-668,"2"-4"633,5 2 1,0 2 955,0-2-363,0 1 180,0-5 164,5 6-194,-3-4-478,8 8 1,-8-3-1,6 5 1,-4 2 187,3 1 1,-3 4-71,4 4 1,-4 1-21,3-1 1,2 6-76,6 2 1,-1 3 100,5 5 1,-3 0-69,3 7 1,-4-2-70,4 6 0,-4 1-11,4-1 1,-5 4 10,1-4 0,-2 5-135,-2-1 1,1-1 6,-1 1 0,-4-2-262,-4 2 1,3 1-104,-3-5 1,0 0-241,-7-3 0,2-2 122,-6-3 1,0 2 136,-3-5 0,-1-2 243,1-6 0,0 2-136,-1-1 0,1-4 248,-1-1 1,1-2-131,-1-2 0,2 1 72,3-1 0,0-3-32,4-1-358,1 1-776,-3 3 417,5-4-385,0-2 1,1-1-85,3 0 1178,-2-1 0,8-8 0,-4-1 0</inkml:trace>
  <inkml:trace contextRef="#ctx0" brushRef="#br1" timeOffset="41">19073 12220 7866,'4'-7'-141,"-1"-1"1,3 2 103,-3-2 410,-1-2 140,8 4 421,-9-1-201,9 2-320,-9 5 0,3 0-96,-8 0 1,-2 5-74,-5 3 0,-2 6-153,-2 1 0,-3 5 83,-5-1 0,-3 3-124,-1 1 0,-5-4 49,2 0 0,-3-1-95,-2 1 0,5 1 44,0-5 0,4 0-113,-1-3 1,5-2 2,3-2 1,-2 1 88,6-6 0,4 5-67,3-4 86,6 0 1,-4-3-167,6 3 92,0-3 0,6 4 31,1-5 1,5 4 27,3 0 1,-1-1-2,5-3 1,0 4 7,4 0 0,-1 1-20,1-1 0,4-3 148,0 3 1,1-1-83,-2 0 0,2-1 35,3 1 1,-2 0-159,-3 1 0,-3-3-177,0 3 1,-1-3 62,-7-1 0,0 0-161,-3 0 0,-1 0-1787,0 0 875,-4 0 1226,-2 0 0,-5-5 0,0-1 0</inkml:trace>
  <inkml:trace contextRef="#ctx0" brushRef="#br1" timeOffset="42">18730 12677 9199,'12'5'870,"-5"-3"-241,1 1 1,-1-1-210,5-2 0,1 0 40,2 0 1,-1 0-187,5 0 0,1 0-220,7 0 1,-3 0-87,3 0 1,0 0-351,0 0 0,4 0-275,-5 0 1,1 0 350,-4 0 1,0 0 305,-1 0 0,-4 0 0,-1 0 0</inkml:trace>
  <inkml:trace contextRef="#ctx0" brushRef="#br1" timeOffset="43">19575 12209 7915,'-5'-18'336,"-1"-3"0,0 8-113,2-2 0,3 2-235,1 2 0,1 0 32,3 4 0,-2-2 333,6 5 1,-6-1 69,2 1 1,2 3 82,2-3 1,2 3-228,2 1 1,-1 0-25,0 0 1,1 5-112,-1 3 1,1 3-94,-1 4 0,1 0 81,-1 8 1,-5 3 13,-2 8 0,-3 4-196,-1 0 0,-5 5-27,-2-1 0,-5-1-8,-3 1 1,-3-2-161,-5 2 1,1-1-115,-1-3 1,0-7-81,0 4 0,2-5 163,1 1 1,0-5 209,5-7 1,0 2-87,3-6 0,1-1 853,-1-7-429,6 4 242,-4-10 269,9 4-30,-4-5-490,5 0 0,5 4-38,2 0 0,3-1-174,2-3 0,3 0 57,0 0 1,6 0-168,-2 0 1,2 0-20,2 0 1,-4 0 86,0 0 0,-1 0-5,1 0 0,1 0-97,-4 0 0,3 0-525,-4 0 1,4 0 282,-4 0 0,0 0-873,-3 0 0,-1 0 1208,1 0 0,-6 0 0,-1 0 0</inkml:trace>
  <inkml:trace contextRef="#ctx0" brushRef="#br1" timeOffset="44">20089 12197 7852,'0'-11'341,"0"-5"631,0 3-791,5-4 1,-2 7-190,5 3 861,-6 2-490,3 5 1,-5 1 53,0 3 0,0 3-128,0 8 1,-5 4 35,-3 8 1,-2 2-130,-1 6 0,-2-5 0,-2 0 0,1 1-94,-5 3 0,4-1 123,-4-2 0,5 2-269,-1-3 0,-2-1 19,2 2 1,0-6-316,3 2 1,5-4 134,-1-4 1,5 1 1,0-5 0,1-3 144,2-5 0,5-4 159,3 1 1,3-3-96,5-1 0,-2 0 106,5 0 0,0 0-176,4 0 1,-2 0 106,-2 0 0,1-4-461,-4 0 1,-1-3-44,-4 3 0,-3 0-225,0 4 0,-6-1 136,2-3 0,1 1-216,-1-4 0,0 3 147,-4-4 1,1 5 619,3-5 0,-3 0 0,4-3 0</inkml:trace>
  <inkml:trace contextRef="#ctx0" brushRef="#br1" timeOffset="45">20158 12517 8543,'0'-6'1712,"0"1"-1179,0 5 1,0 5-36,0 3 1,0 3-119,0 4 0,0-1-278,0 5 1,0 0 87,0 4 1,0 0-146,0 0 0,0 0 67,0-1 0,0 0-42,0-3 1,0 3-137,0-3 0,0-3-292,0-1 1,4 2-23,-1-2 0,1-3-796,-4-5-23,0 1-994,0 3 2193,0-4 0,-5-2 0,-1-5 0</inkml:trace>
  <inkml:trace contextRef="#ctx0" brushRef="#br1" timeOffset="46">20432 12837 7852,'-8'0'0,"1"0"1103,4 0-260,-2 0 623,5 0-586,0 5-581,0-4 0,1 6 187,3-3-423,-3-3 1,6 4 279,-3-5-1256,-3 5 632,4-4-1924,-5 4 1953,0-5 0,10 0 0,3 0 0</inkml:trace>
  <inkml:trace contextRef="#ctx0" brushRef="#br1" timeOffset="47">20763 12118 7871,'0'-12'4,"0"5"-5,0-1 0,0 4 188,0-4 1,0 5 360,0-5-2,0 6 265,0-4-268,-5 1-217,-1 4 0,-2-4-45,0 5 1,5 0-14,-5 0 0,6 1-53,-2 3 0,1 2 26,-1 6 1,3 1-46,-3 2 0,3-1 20,1 5 1,0 0-78,0 4 1,0-3 42,0 3 0,0-4-169,0 4 0,0 0 14,0-4 0,0-2-17,0 2 1,0-5 6,0 2 0,-1-4-152,-3 0 1,3-1-75,-3 0 0,3-3 88,1 0 1,0-4-175,0 3 124,0-4 158,0 2-78,0-5 50,5-5 0,1 3 3,5-1 0,5-2 78,-1 1 0,5 0-53,-1 4 0,3 0 105,1 0 1,-1 0-100,1 0 1,-1 4 89,-3 0 1,3 4-76,-3 0 0,-3 6-138,-1 1 1,-2 4 93,-2-4 1,0 2-106,-4-2 0,-2 3-78,-5 5 1,0-4 39,0 0 0,-5-1-23,-2 1 1,-5 1 41,-3-5 0,1 0 172,-5-3 0,4-1-97,-4 1 0,1-2 208,-1-3 1,1 2-71,3-5 0,2 1-115,-2-1 1,2-3-87,2 3 1,3-3 99,1-1-573,4 0 0,-3-1 238,2-3 0,3 2-557,-3-6 0,3 1 940,1-5 0,-6 1 0,0-1 0</inkml:trace>
  <inkml:trace contextRef="#ctx0" brushRef="#br1" timeOffset="48">20763 12129 7849,'-13'-10'0,"3"2"257,10-8 1,0 4-108,0 1 1,2 5 5,1 2 344,-1-3 0,7 5-129,-6-6 0,6 6 1,-1-2 0,2 3-161,1 1 1,2 0 145,2 0 0,3 0-133,5 0 0,0-4-17,0 0 0,3 0-27,1 4 0,0 0-6,-5 0 0,1-4-51,0 1 0,-4-1 106,0 4 1,-5-4 46,1 0 51,-2 0-1106,-2 4-515,-4 0-1097,-2 0 2391,-15 5 0,-8 2 0,-11 4 0</inkml:trace>
  <inkml:trace contextRef="#ctx0" brushRef="#br1" timeOffset="49">21368 11672 7918,'0'-7'-210,"0"-1"0,0 4 85,0-4 279,0 6 0,-1-7 64,-3 5 252,3-5 1,-4 7 445,5-6-502,-5 6 1,2-3 206,-4 5-78,4 0 142,-2 0-220,5 0-159,0 5 1,0-3-87,0 6 0,1-1 32,3 5 0,-1-1-1,4 1 1,5 3-15,3 0 1,4 7 19,-4 1 1,6 1-1,-2 6 1,2 1 83,2 3 1,0 5-110,0 3 0,0-1 97,-1 1 1,-3-4-267,1 4 1,-7 3-27,3 5 0,-4-1-64,0-3 1,-5 0-97,1-1 0,-5 1-110,0 0 1,-1-5 160,-2 1 1,0-1-421,0 1 1,-4-3 195,0-5 1,-5 1 102,2-1 0,-4-4 47,0 1 0,-2-6 420,-2 2 1,1-3-78,-5-1 1,4 0 9,-4 0 0,1-2 40,-1-2 0,1 1-201,3-4 0,4 0-117,-1-1 0,1-2 111,3 2-848,3-2 341,-5-2-960,9 1-179,-4-6-608,5-1 2214,0-5 0,5-10 0,1-3 0</inkml:trace>
  <inkml:trace contextRef="#ctx0" brushRef="#br1" timeOffset="50">7092 14036 8014,'-11'0'-1018,"0"0"1719,4 0 1,1 0 155,2 0-245,3 0 66,-4 0 192,5 0-704,5 0 1,-3 2-1,6 1 1,0-1 43,3 1 1,0-1-38,1-2 0,-1 3-172,1 1 1,3 0 85,0-4 1,2 0-70,-2 0 1,-1 0 109,5 0 1,-1-1-138,1-3 1,-2 1 4,-1-4 1,0 4-83,3 0 0,-2-3 108,-6 3 0,-3-1-25,-1 4 1,-3 0-547,4 0 157,-6 0-1073,3 0 773,-5 0 0,-5-5 1,-1-2-1</inkml:trace>
  <inkml:trace contextRef="#ctx0" brushRef="#br1" timeOffset="51">7081 14230 8087,'-8'-3'0,"1"-1"653,4 0-12,-2 4 257,5 0-407,5 0 1,2 0-49,4 0 1,4 0-82,0 0 1,2 0-76,-2 0 1,3 0 91,5 0 1,-4 0-104,0 0 0,0 0-151,4 0 0,1 0 16,2 0 1,-1-4-127,1 0 0,-6-1-377,0 1 1,-5 3 276,4-3 0,-5 2-1006,1-2 1,-2 3-130,-2-3 1220,-5 3 0,0 6 0,-6 1 0</inkml:trace>
  <inkml:trace contextRef="#ctx0" brushRef="#br1" timeOffset="52">8303 13911 8085,'6'-12'-767,"-1"5"889,-5-1 0,0 4 172,0-3 1,0 3 668,0-4-289,0 6 215,0-9-518,0 10 1,-1-8 99,-3 5-104,3 1 1,-4 9-133,5 5 0,-4 3 70,0 9 1,1 3-81,3 8 0,3 5-108,1 3 1,4 3 2,-4 0 1,1 1-131,-2 0 0,0-1-80,5 1 1,-5-4 51,5 0 0,-4-7-229,3-1 0,0-3 137,0-4 1,2-5-141,-5 1 0,4-1 73,-4-7 1,1 0 147,-2-3 1,-1-1-154,1 1 0,-1-6-429,-2 4 405,0-9 0,-2 4-567,-1-5 477,1 0 1,-6-5-656,4-2 1,0-3 970,4-2 0,-5-4 0,-2-2 0</inkml:trace>
  <inkml:trace contextRef="#ctx0" brushRef="#br1" timeOffset="53">8257 13933 8002,'-5'-11'-816,"-1"-5"1028,0 3 0,0-4 393,6 6 1,0 0 55,0-1-487,0 6 1,2-4 169,2 2 0,3-2 144,8-2 1,3 0-251,5-4 1,4 8 5,-1-4 1,7 3-184,2-2 0,-1 5 108,4 2 0,-4 2-62,-3 2 1,-1 2-36,-7 2 0,2 2-166,-6 5 0,-3 6 6,-5 2 0,-5 2-78,-6 2 1,0 4-18,0 0 0,-6 4 133,-5 0 0,-7 0-12,-9 0 1,2 2 60,-6-3 0,1-2-13,-4-1 0,4-4-5,4-4 0,3-3 11,4-4 1,2-2-121,6-3 0,3-1-521,1-6-143,4 0 0,-1-6 368,8-1 0,4-2-1093,7 1 1517,3-7 0,5 8 0,-1-10 0</inkml:trace>
  <inkml:trace contextRef="#ctx0" brushRef="#br1" timeOffset="54">9171 13751 8107,'0'-18'483,"0"1"1,0 6-63,0 0 0,0-1-322,0 1 1,0 3 219,0 1 1,-1 3 261,-3-4 1,1 6-193,-4-2 1,3 3 9,-4 1 1,-1 1-156,-6 3 0,1 7 23,-5 8 0,3 8-25,-7 3 0,3 8-5,-7 4 1,3 6-279,1 2 0,4 4 189,0 0 1,6 2-138,2 1 1,4 0 64,7 0 0,0 0-84,0 0 0,6-5-519,1-2 1,7-7 276,1-1 0,6-6-165,-2 2 1,-2-7 150,2-4 1,-1-5 460,1-3 0,2-1-55,-6-3 1,0-6 78,-4 3 1,1-5-177,-1 1 0,1-2 366,-1-2-1019,1-3 423,-1 4-2535,0-5 2720,1 0 0,-1 0 0,1 0 0</inkml:trace>
  <inkml:trace contextRef="#ctx0" brushRef="#br1" timeOffset="55">12746 13831 8110,'0'-12'227,"-5"1"0,2 3-177,-5 1 0,5 4 616,-5-1-93,5 3 0,-5 2-42,4 3 0,-1 6-158,1 5 0,3 11-2,-3 0 1,3 6-105,1 2 0,1 6-250,3 2 1,-2 2-36,6 2 1,-4-4-23,3 0 0,-4-6-66,1 2 0,1-3 93,-2-5 0,3-2-324,-3-5 0,0-2 137,4-2 1,-4-2-301,1-6 1,-3 1 173,-1-1 0,1-3-1151,3-1 129,-3-4-41,5 2 1389,-6-5 0,5-10 0,1-3 0</inkml:trace>
  <inkml:trace contextRef="#ctx0" brushRef="#br1" timeOffset="56">12769 14036 8105,'0'-18'0,"-6"-2"0,-1 5 0,0-4 0,0 4 0,3-1 0,-4 5 0,6 0 0,-2-1 0,3 6 0,1-4 0,1 15 0,3 2 0,7 9 2053,8 6 1,3 6-973,1 3 1,0-2-712,-1 1 1,1 0-119,0 0 0,1 3-198,3-2 0,-3-4-39,3 0 0,-3-3-199,-1-1 0,-1-4 57,1 0 1,-4-5-39,0 1 1,-5-2 34,2-2 1,0-3 64,-1 0 0,-3-6-11,-5 2 1,-3 1-10,4-1 262,-6 0-67,3-4 1,-3 0 211,1 0 1,-1-5-125,2-3 0,-2-6 128,2-1 1,-3-5-149,3 0 1,-3-5-36,-1-2 1,0-4-138,0 0 0,-1-2-4,-3-1 1,2-2-397,-6-2 1,0 2-13,-3-6 1,1 5-302,2-1 1,-2 2-28,2 2 0,3 5 263,2 2 1,-3 8-222,3 4 1,-1 2-180,4 2 362,5 5 1,3 0-8,7 6 0,3 6 516,4 1 0,1 3 0,0 2 0</inkml:trace>
  <inkml:trace contextRef="#ctx0" brushRef="#br1" timeOffset="57">13602 14048 8091,'-16'0'153,"3"-5"285,-2-3 753,7 3-510,-2-5-312,9 8 536,-9-3-509,8 5 1,-7 7-189,6 4 1,-5 6 26,4 6 1,-5 1-92,2 2 0,-2 0-71,1 4 1,-1-3-156,6 3 1,-1-4 180,4 0 0,1-2-125,3-1 0,-2-4-366,6 0 0,1-5 198,6 1 1,-2-3-129,2-5 0,3 2 108,1-5 1,-1 0 213,1-4 0,0-1 73,4-3 1,-1-2 205,1-6 0,0-1-174,0-2 1,0 1 99,0-5 0,-7 4 135,-5-4 0,0 0-72,-8-4 0,1 0-211,-4 0 1,-5-1 112,-2-2 0,-9 0-501,-3-4 0,-4 4-37,-3 0 0,-3 2-212,-6 1 0,6 5 235,3 3 1,3 7-121,4 4 1,2 3-380,6 1 1,4 1 284,4 3 1,1 3-79,2 4 1,9 0 636,3 1 0,7 4 0,-2 2 0</inkml:trace>
  <inkml:trace contextRef="#ctx0" brushRef="#br1" timeOffset="58">13899 14093 8042,'0'-11'688,"0"0"1,0 3-187,0 0 1,1 6-120,3-2 1,-2 8-153,1 3 0,4 5-8,0 3 1,2-1-83,-1 5 0,2 0-171,-2 4 0,-2 0-184,2 0 1,-6-1 212,2 1 0,1-1-224,-1-3 1,0 1-78,-4-5-94,0 1 198,0-5 1,0-3 519,0-1 142,0-4 437,0 2-427,0-15 1,0 2-44,0-7 0,0-3-21,0-1 0,5-2 7,2-2 0,3-5-240,2-3 1,4-2-152,3-1 0,3-2-256,1-2 1,0 8-46,-1 0 1,1 5-345,0 6 1,-1 7-260,-3 4 1,1 6-56,-5-2 1,-1 4 932,-6 4 0,-3 2 0,-5 5 0</inkml:trace>
  <inkml:trace contextRef="#ctx0" brushRef="#br1" timeOffset="59">14562 14071 7916,'-5'-7'-779,"3"-3"584,-2 2 1,2 0 533,-2 0 0,3-2 111,-3 2 0,-1 2 110,1-2 0,-1 4-237,1-3 1,3 3 21,-3-4 1,2 5 413,-2-5-233,3 5-199,-5-2-82,6 5 1,0 7-222,0 4 0,0 2 129,0 6 1,0 0-199,0 4 1,0-4 10,0 0 1,0-2-50,0 3 0,0 0-207,0-5 194,0 0 0,0-3 9,0-1 0,2-5 17,2-2-98,-3-2 135,9-2 41,-4 0 0,6-2 28,-1-2 1,1-2 5,-1-5 1,-3-1-35,-1 1 0,0-2 6,0-2 0,2 2 78,-5-2 0,1 1-64,-1-1 0,-3 2 20,3-2 0,-3 2 27,-1 2 22,5-1-122,-4 1-181,5 5 141,-6 1 18,0 20 0,0-6-24,0 10 0,1-2 47,3-1 0,-3 3-133,3-4 0,1 0 63,-1-3 1,4-1-61,0 0 1,4-4 89,3-3 1,-3-3-4,4-1 0,0 0 114,-1 0 1,6-1-109,-2-3 1,-2 1 72,3-4 1,-3-1-58,2-3 1,-1-1 132,-3 1 1,-2-1-73,2 1 1,-2 0 85,-2-1 1,-1 1-43,-2-1 0,1 1 311,-5-1 10,0 1-171,1 5-154,-4 1 0,4 7 32,-5 6 1,0 1 62,0 10 1,-1 0-154,-3 4 0,3-2-163,-3-2 1,3 5-43,1-5 0,0 5-273,0-5 1,0-1-605,0 1 0,0-4-125,0 4 532,0-5 1,5 2 676,2-9 0,3 3 0,2-3 0</inkml:trace>
  <inkml:trace contextRef="#ctx0" brushRef="#br1" timeOffset="60">15384 14036 7916,'-6'-11'356,"-1"-1"-249,3 1 0,3 0 394,-3-1 1,3 5-132,1-1 0,-4 4-178,0-4 0,-4 6-46,0-2 0,2-1 13,-2 1 0,-1 0-240,-6 4 1,2 2 80,-2 2 1,2-2-78,2 6 0,-4-1 115,-1 5 1,-3 3-4,4 0 0,0 2 4,3-2 0,2-2-28,3 2 1,-2 1-44,5 0 0,0-1-94,4-4 1,0 1-57,0-1 0,1-1 58,3-2 0,3 1 4,4-6 1,4 1 68,1-4 0,0 0-20,-1 0 1,-1 0 7,5 0 1,-5-5 14,1-2 0,-2 0 84,-1 0 0,-5 0-79,1 0 1,-4-3 173,3 2 0,-4 2-87,1-2 1,-2 4 232,2-3-71,-3 4-11,4-2 0,-6 6-29,-3 3 0,3 6-35,-3 5 1,-1 6-53,1-2 0,0 2 11,4 2 1,0 0-176,0 0 1,0-2 102,0-2 0,5 2-311,3-6 0,2 0 3,2-3 1,-1-5-109,0 1 1,5-6 28,-1 2 0,1-3-86,0-1 0,0-5 81,3-2 0,-1-3 374,-3-2 0,3 1 0,5-1 0</inkml:trace>
  <inkml:trace contextRef="#ctx0" brushRef="#br1" timeOffset="61">15806 13659 7861,'0'-16'0,"-1"2"590,-3-5 1,3 9-149,-3-2 0,3 7-107,1-2-157,0 4 1,0-1 228,0 8 0,-1 9-77,-3 10 1,3 5 14,-3 6 1,3 1-61,1 3 0,-2 3 0,-1 5 1,1-1-190,-2 1 1,3 0 129,1-1 0,-1 4-57,-3-4 1,3 7 42,-3-6 1,3-2-313,1-2 1,0-10 20,0-2 1,0-4-104,0-3 0,4-6 163,-1-1 1,2-4 141,-1 0-630,-2-6 184,8 4-269,-9-8 345,4 3 0,-4-10-1913,3-3 2160,-3-2 0,4-7 0,-5 0 0</inkml:trace>
  <inkml:trace contextRef="#ctx0" brushRef="#br1" timeOffset="62">17348 13819 7842,'7'-5'0,"2"3"0,-6-6-15,1 0 0,0 1 303,0-1 127,5 1-144,-3-5 1,2 2 486,-1 2-267,-4 3-42,2 0 211,-5 4-436,0-4 0,-5 6-138,-3 3 1,-3-2 22,-5 6 1,-3 5-60,-7 6 0,-3-1 81,-6 1 0,5 0-161,-1 4 0,1-4-3,-4 0 0,5-4 86,2 4 0,3-5-137,1 1 1,5-2 98,3-2 0,-2-3 40,2-1 1,0-3-10,4 4 0,3-6 2,0 2 1,6-1 20,-2 0 8,3-1-187,1 3 208,0-5 0,5 4-62,2-1 0,5 1 94,3-4 1,3 4-55,5 0 0,1 0 93,2-4 0,5 0-68,7 0 0,-1 0 97,5 0 1,-6 0-224,2 0 1,-6 0-62,-1 0 1,-10 0-447,2 0 0,-8 0-81,1 0-367,-4 0-301,0 0-812,-6 0 2093,-1 0 0,-5 0 0</inkml:trace>
  <inkml:trace contextRef="#ctx0" brushRef="#br1" timeOffset="63">16983 14276 7842,'0'-8'492,"0"1"68,0 4 83,5-7 0,-3 9 31,6-3 1,-3 3-270,7 1 1,-4 0 60,8 0 1,1 0-100,2 0 0,-1 0-134,1 0 0,0 0-74,4 0 0,0 0 26,0 0 0,0 0-84,0 0 1,-6 0-152,-2 0 1,2 0-843,-2 0 1,0 0 31,-3 0-1594,-1 0 2454,1 0 0,-1 5 0,1 1 0</inkml:trace>
  <inkml:trace contextRef="#ctx0" brushRef="#br1" timeOffset="64">18079 14071 7842,'-11'0'0,"-1"0"-30,1 0 363,5 0-109,-5 0 277,10 0 302,-4 0 16,5 0-564,0-6 0,1 5-31,3-3 0,3 3-31,4 1 0,0 0 31,1 0 0,0 0-129,4 0 0,0 0 115,3 0 1,4 0-190,0 0 1,1-4-21,7 0 0,-6 1 84,2 3 1,-7-4-277,-1 0 1,-5-1 113,1 1 1,-2 3-545,-2-3 0,-4 2-3,-4-2-1300,-1 2 1924,-2-3 0,0 0 0,0-1 0</inkml:trace>
  <inkml:trace contextRef="#ctx0" brushRef="#br1" timeOffset="65">18799 13682 7842,'-7'-5'0,"-3"-1"1290,9-6-381,-4 1-1062,5 5 373,5-5 858,-4 10-700,4-4 0,-5 11-168,0 6 1,4 4 103,0 7 1,0 5-44,-4 3 1,0 2-52,0 1 0,0 0-9,0 0 0,0 1-95,0-1 1,-4-4-62,0 1 1,0-2-123,4 1 0,0-2-186,0-5 0,0 0 149,0 0 0,0-4-54,0 0 0,4-5 32,0 1 0,1-3-609,-1-5-28,-3 3 227,9-3 0,-7-1-623,4-2-463,-4-3 275,2-1 1347,-5 0 0,5 0 0,1 0 0</inkml:trace>
  <inkml:trace contextRef="#ctx0" brushRef="#br1" timeOffset="66">19096 14242 7842,'0'-7'0,"-5"2"0,3 0 0,-3-1 0</inkml:trace>
  <inkml:trace contextRef="#ctx0" brushRef="#br1" timeOffset="67">19073 14219 7842,'-7'0'0,"2"-1"540,5-3 0,-1 3 277,-3-3-658,3 3-72,-4 1 0,4 0 149,-3 0 56,3 0-243,-4 0-275,5 0 176,0 5-137,0-4 87,0 9-128,0-9-571,5 4 799,1-5 0,5-5 0,1-1 0</inkml:trace>
  <inkml:trace contextRef="#ctx0" brushRef="#br1" timeOffset="68">19553 13694 7842,'0'-12'0,"0"6"0,0-4 0,0 2 0,0 2 0,0-2 0,3 4 0,1-3 0,0-1 0,-4-3 0,0-1 0,0 5 0,0-1 0,0 4 0,0-3 0,-1 4 0,-3-1 0,-2 2 0,-6-2 0,-1 3 0,-2-3 0,1 3 0,-5 1 0,-1 5 0,-7 2 0,3 7 2209,-3 1-1010,-2 11-746,10-7 1,-6 13-411,10-6 0,-1 2 18,5-1 0,5-3-327,2 3 1,4-5 80,4-3 1,2 2-49,5-6 1,6-1 35,2-6 1,4 0-84,3-4 1,-1 0 56,1-4 0,-2 0 79,-1 0 1,0 0 204,0 0 1,-5-5-108,-3-3 1,-4 2 133,-3-2 0,1 1-64,-5-5 1,-1 1-48,-3 0 0,0-1-70,0 1 0,0-1-120,0 1 1,-5-1-396,-2 1 0,-3 0 226,-2-1 0,-3 6-403,0 2 785,-1 3 0,5 1 0,0 0 0</inkml:trace>
  <inkml:trace contextRef="#ctx0" brushRef="#br1" timeOffset="69">19370 13933 7842,'-8'2'-297,"1"2"1,3-3 476,-4 3 1,4-3 412,-3-1 1,3 4-238,-4-1 0,4 6-85,-3-1 1,1 6 70,-2 1 0,-1 4-88,5-4 1,-1 4-215,1-3 1,3 3-76,-3-4 0,4 4-88,4-4 1,1 0 132,3-3 0,3-1-164,1 1 1,3-2 59,4-3 1,2 2-6,-2-5 0,3 0 177,1-4 0,0 0-94,0 0 1,-4 0 225,0 0 1,-2-4 0,2 0 1,-2-5 11,-6 2 1,-3-2-90,0 1 1,-6-2 6,2 3 1,-3-7-109,-1-2 0,-5 0 100,-2 1 1,-9 1-375,-3-5 0,-4 1 118,-3-1 0,-3 2-379,-6 6 0,1 1 21,0 2 1,6 3-866,5 5 1346,0 0 0,10 0 0,-3 0 0</inkml:trace>
  <inkml:trace contextRef="#ctx0" brushRef="#br1" timeOffset="70">19770 13705 7842,'-7'-11'-267,"2"4"302,5-3 1,-1 8 158,-3-6 254,3 5-116,-4-2 1,6 5-109,3 0 0,-2 0 6,6 0 1,1 0 12,6 0 1,-1 0 12,5 0 1,0-3-14,4-1 0,0-1-13,0 1 0,-1 1-68,1-4 0,0 4 62,0-1 0,-1 3-158,-3 1 1,2 0 92,-2 0 1,-1 0-74,1 0 0,-5 0 155,1 0-10,-2 0-159,-2 0 0,-3 0 56,-1 0-111,-4 0 125,2 0-186,-5 5 1,-1-2 78,-3 4 1,1 1-55,-4 3 1,1 5 59,-2-1 1,-2 5 0,2-1 1,-2 7 35,-1 0 0,3 6 83,0-2 1,1 0-109,-5 0 0,2-3 19,3 3 1,-2-1-80,5 2 0,-4-3 82,4-5 0,1-1-179,3 1 0,0-4 33,0 0 1,0-4 37,0 5 0,0-7-135,0 3 0,0-4 76,0 0 1,0-5-771,0 1 298,0-5-1021,0 2 790,0-5 1,0-5 0,0-2-1</inkml:trace>
  <inkml:trace contextRef="#ctx0" brushRef="#br1" timeOffset="71">20363 13682 7842,'0'-18'0,"0"2"367,0 5 709,0-1-746,0 1 0,5-1 543,-3 6-127,3 1-130,-5 5-367,0 0 0,0 5-94,0 3 1,0-2-113,0 1 1,0 2 52,0 7 0,0-4-1,0 4 0,0 0-207,0-1 1,0 4 46,0-4 0,-4 1-11,0-5 1,0 4 87,4 1-14,0-1 66,0-4 1,5 1 60,3-1-92,2-5 0,5 1 11,1-3 0,0-3-47,-1 3 0,-1 1 51,5-1 0,-1 3-88,1-3 1,2 5 87,-6-2 1,4 4 0,-4 0 0,0 0-75,-3 1 0,-1 3 45,1 0 0,-5 6-111,1-2 0,-6-2 106,2 2 0,-4 1-20,-4 2 0,2 1 14,-6 0 0,-3 0 67,-5 0 0,0-4-55,1 0 1,-2-5 2,-2 1 0,-2-2-36,2-2 1,-2-1 7,2-2 1,1 1-233,3-5 0,3-1-73,-4-3 8,4 0 1,4 0 53,0 0 0,6-1-574,-2-3 0,3 2 36,1-6 0,0-3 786,0-5 0,5-4 0,1 2 0</inkml:trace>
  <inkml:trace contextRef="#ctx0" brushRef="#br1" timeOffset="72">20398 13671 7842,'-12'-7'0,"1"-3"0,4 8-195,4-6 186,1 6 322,7-3-130,2-1 1,4 5 219,1-3 1,-1-1-160,1 1 0,3 1-43,0 3 1,1 0 20,0 0 1,-4 0-60,4 0 0,0 0 176,-1 0 0,4-2-63,-3-1 0,4 1-309,-1-1 1,-3 0-170,0-1 0,0 3-230,-1-3 0,-3 3-59,-5 1-275,-4 0 766,2 0 0,-5 0 0</inkml:trace>
  <inkml:trace contextRef="#ctx0" brushRef="#br1" timeOffset="73">12152 13911 7833,'0'-8'371,"0"0"-188,0 6 1,0-4 344,0 2 0,0 2 204,0-3-522,-5 5 0,-2 4 18,-4 0 0,2 5 8,-2-2 1,1 4-129,-10 0 1,5 0 26,-4 1 1,0-1-94,-4 1 0,0 3-3,1 0 1,-6 2-138,-3-2 0,3-2 67,2 2 1,2-2 0,1-2 0,1 0-19,3 1 1,-1-1 118,5 1-57,-1-1 0,6-3 40,3-1 17,2-4 2,5 2-36,0 0 1,5-4 134,2 3 0,5-3-82,3-1 1,1 4-27,3 0 1,3 0 3,-3-4 0,3 4-45,0-1 0,1 1 54,0-4 0,4 4 11,-1 0 1,1 0 4,-4-4 1,-2 0-25,-1 0 1,0 0-74,-5 0 1,0 0-48,-3 0 1,-5 0-25,1 0-13,-6 0-79,4 0 0,-8 0 16,-2 0 0,-2 0 152,-5 0 0,-1 0 0,1 0 0,-11 0 0,-2 0 0</inkml:trace>
  <inkml:trace contextRef="#ctx0" brushRef="#br1" timeOffset="74">11706 14356 7833,'-11'0'0,"0"0"293,4 0 0,1 0 235,2 0 82,3 0-239,-4 0 1,6 4 184,3 0 1,2-1-88,6-3 1,0 2 88,3 2 0,-1-3 63,5 3 0,0-2-231,4 2 1,1-3 8,3 3 1,-3-3-130,3-1 0,-3 4-216,-1 0 1,3 0 59,1-4 1,-4 0-62,-4 0 1,-4 4-308,4-1-1029,-5 1-2083,3-4 2439,-11 0 1,-7 0 926,-11 0 0,-4-5 0,-7-1 0</inkml:trace>
  <inkml:trace contextRef="#ctx0" brushRef="#br1" timeOffset="75">9171 14208 8455,'-11'0'0</inkml:trace>
  <inkml:trace contextRef="#ctx0" brushRef="#br1" timeOffset="76">9171 14208 10445,'8'0'1132,"-1"0"0,-3 0-790,4 0-276,-1 0 0,5-2 35,-1-2 1,0 3 88,1-3 1,-1-1-257,1 2 0,-1-1 86,1 4 1,-1-4-404,0 0-89,1 0-515,-1 4 987,-4 0 0,3-5 0,-4-1 0</inkml:trace>
  <inkml:trace contextRef="#ctx0" brushRef="#br1" timeOffset="77">9319 14185 8008,'12'0'0</inkml:trace>
  <inkml:trace contextRef="#ctx0" brushRef="#br1" timeOffset="78">9536 14036 7933,'0'-7'0,"0"-1"0,2 0 567,1-3 901,-1 0-989,8-1 0,-4 2-110,6 2 0,-1-1-198,1 6 0,-1-1 49,0 4 0,5-4-81,-1 0 0,0 0 87,-4 4 0,5 2-107,-1 2 1,0 2 60,-3 5 1,-1 2-117,0 2 0,-3 3-16,0 5 1,-5 5-115,5 2 0,-5 1-169,0 3 0,-1-6 146,-2 6 0,-5-2-392,-3 2 1,2 0 205,-2 1 1,0-6-67,-3-3 0,0-1 106,-1-3 0,1-3 124,-1 0 0,5-6 256,-1-1 0,4-1-112,-3-3 486,4-3-227,-2 0 493,5 0-193,0-4 218,0 4-129,5-5-479,1 0 1,6 0 21,-1 0 1,-3 0 225,0 0-462,-1 0 1,5 0 120,-1 0 0,0 0-576,1 0 372,-1 0 0,1-4-1411,-1 1-198,1-1-874,-1 4 1187,-5 0 24,-1 0 1367,-5 0 0,5 0 0,2 0 0</inkml:trace>
  <inkml:trace contextRef="#ctx0" brushRef="#br1" timeOffset="79">10073 14539 7988,'8'-4'0,"-1"0"1419,-4 0-50,2-1 140,-5 4-351,0-4-72,0 5-607,0 5-1938,0-4-2178,0 9 3637,0-8 0,5 8 0,1-4 0</inkml:trace>
  <inkml:trace contextRef="#ctx0" brushRef="#br1" timeOffset="80">10267 13956 8043,'2'-6'48,"1"2"0,-1-2 1,3-1-1</inkml:trace>
  <inkml:trace contextRef="#ctx0" brushRef="#br1" timeOffset="81">10290 13922 11806,'8'11'749,"-1"1"1,-4-1-380,1 1 1,1 4-184,-1 3 1,1 3-81,-1 1 1,-3 1 68,3 2 1,-3-1-148,-1 1 1,0-2-177,0-1 0,0 4 147,0-1 0,0 1-358,0-4 1,0-2 194,0-1 0,0 0-125,0-5 1,0 4-270,0-4-221,0 1 107,0-5 69,0 0-337,0-4 83,0-2-785,0-5 1115,0-5 1,0-2 525,0-4 0,0-6 0,0 0 0</inkml:trace>
  <inkml:trace contextRef="#ctx0" brushRef="#br1" timeOffset="82">10416 14036 7907,'34'-23'0</inkml:trace>
  <inkml:trace contextRef="#ctx0" brushRef="#br1" timeOffset="83">10450 14013 7907,'0'-11'285,"8"0"-238,-1-1 0,10 1 309,-6-1 0,3 1 4,-2-1 0,-1 2 37,0 3 0,1-2-104,-1 5 1,1-1 98,-1 1 1,1 3-196,-1-3 1,0 3 291,1 1-350,-1 0 1,1 4 77,-1-1 1,-1 8-96,-2 0 0,1 2-1,-5 6 1,-1 4 31,-3 3 0,0 2-32,0-1 1,-1 1-95,-3 2 1,2 2-220,-6-6 0,1 5 130,-5-4 1,1-1-294,-1-3 0,1 0 160,-1 0 0,1-4 6,0 0 1,-1-5 147,1 1 1,3-4 74,0-3 0,5 1-102,-5-5 192,6 5 164,-4-8 2,6 9-166,0-9 0,2 4-53,2-5 1,-2 0 53,6 0 0,-1 0-54,5 0 0,-1 0 6,1 0 1,-1 0-72,0 0 0,1 0 52,-1 0 1,2-3-64,2-1 1,-2 0 61,2 4 1,-2-4-364,-2 0 1,1 1 128,-1 3 1,-3-4-1765,-1 0-13,1 0-286,-2 4 2240,-1 0 0,-5-5 0,0-1 0</inkml:trace>
  <inkml:trace contextRef="#ctx0" brushRef="#br1" timeOffset="84">10930 13945 6747,'0'-12'3211,"0"6"-2443,0 1 905,0 5-1465,5 0 0,-4 1 39,3 3 1,-2 2 25,2 6 1,-2-1-97,1 1 0,0 3-59,1 0 0,-3 2 1,3-2 1,1-1-147,-1 5 1,-1-5-91,-3 1 1,0 2 56,0-2 0,0 0 31,0-4 0,0 1 39,0-1 1,0 1-69,0-1 30,0 1 2,0-1 0,0-3 20,0-1-20,0-4 478,6 7-270,-5-9-54,9 9 1,-8-8-63,6 1 1,-4-1 44,4-2 1,-5 0-20,5 0 1,0 0 4,3 0 1,0 0-46,1 0 1,-5 0-122,1 0 1,0 1 19,3 3 0,-3-3 42,-1 3 0,1-2 68,3 2 0,-3-1-31,0 4 0,-5-3 36,5 4 1,-5-4-33,0 3 0,-1 1 12,-2 3 1,0 1-36,0-1 0,0 0-5,0 1 0,-4-1-53,0 1 1,-5-1 72,1 1 1,-2-1-124,-1 0 1,0 1 61,-1-1 0,-1-3-165,-2-1 1,2-3 41,-2 4 0,3-6-77,0 2 1,5-3-385,-1-1-665,0 0 148,-3 0 0,3-3 523,1-1 1,3-4-394,-4 4 1,4-4 65,-3 0 940,-1-2 0,-3-7 0,-1 0 0</inkml:trace>
  <inkml:trace contextRef="#ctx0" brushRef="#br1" timeOffset="85">10873 14048 7935,'-5'-12'0,"-2"1"0</inkml:trace>
  <inkml:trace contextRef="#ctx0" brushRef="#br1" timeOffset="86">10884 14025 7935,'12'-12'0,"-1"5"0,0-1 0,1 4 818,-1-3 0,2 3-272,2-4 1,-1 5-186,5-5 1,-4 5-128,4 0 0,0-3 118,4 3 1,-4-2 12,0 1 0,0 3 86,4-3 0,-4-1-120,0 1 0,0 0-97,4 4 0,-1 0-36,-3 0 1,2-1 21,-2-3 1,-1 3-83,1-3 1,-5 3 95,1 1 0,-6 0-51,-1 0-294,-6 0-611,3 0 722,-5 0 0,0 5 0,0 1 0</inkml:trace>
  <inkml:trace contextRef="#ctx0" brushRef="#br1" timeOffset="87">20992 13488 8041,'0'0'0</inkml:trace>
  <inkml:trace contextRef="#ctx0" brushRef="#br1" timeOffset="88">20992 13465 7434,'0'-11'1047,"0"4"1,0 1-619,0 2 1,-2 3 431,-2-3-586,3-2 0,-5 5 87,2-3 1,3 1 206,-3-1 140,3 3-74,1-4-82,0 0-208,0 4-158,0-4 0,1 5 87,3 0 0,2 3-43,6 1 0,-1 5 51,0-1 1,1 2-38,-1 1 0,6 5 98,2-1 1,-1 4-16,1-4 0,0 5-38,3-1 1,3 7-54,1 0 0,-2 1 14,3-4 1,-7 4-170,-1-1 0,-5 1 94,1-4 1,-2 3-181,-1 1 1,-1 0 52,0-4 1,-3 3-189,0 1 0,-2-1-27,2-3 1,1 4-93,-6 0 1,1-1 20,-4-3-19,0 5 191,0-4 1,0 5-152,0-2 0,-5-3 87,-3 3 0,-2-3 113,-1-1 0,-1 0-74,1-1 1,0 1 195,-1 0 0,1-1-25,-1-3 1,2 2 104,3-2 0,-4-1-140,4 1 1,-3-4 24,-2 4 0,5-5-50,-1 1 0,4-1 26,-3 2 0,0-7-149,0 2 0,2-2 147,5 2-308,-6-4 192,5 3 69,-4-9-169,0 4-3,4-5-188,-4 0 0,3 0 104,-1 0 1,1-1-3127,-1-3 2451,-4 3 0,5-6 933,-6 4 0,0-4 0,-3-4 0</inkml:trace>
  <inkml:trace contextRef="#ctx0" brushRef="#br1" timeOffset="89">7138 15738 8039,'-11'0'208,"-1"0"80,1 0 1,3 0 317,1 0 181,4 0-279,-7 0 237,9 0-500,-4 0 0,6 0-31,3 0 1,2 0 24,5 0 1,2 0-1,2 0 1,3 0-78,5 0 0,0 0 14,0 0 1,-1 0-20,1 0 0,0-4-181,0 0 0,4-1-34,-1 1 0,5 2 132,-5-6 0,5 6-124,-5-2 0,0-1 20,-7 1 0,1 0-131,-5 4 153,1 0-301,-5-5-145,-5 4 100,-1-4-369,-5 5 1,-5 0 286,-2 0 0,-3 0-1422,-2 0 1858,6 0 0,-4 5 0,3 1 0</inkml:trace>
  <inkml:trace contextRef="#ctx0" brushRef="#br1" timeOffset="90">7127 15921 7871,'-8'0'-246,"0"0"201,6 0 1,-2 0 695,8 0 0,-2 1-54,6 3 0,0-3-21,3 3 1,2-3-110,2-1 0,3 0 95,5 0 0,-1 0-153,1 0 0,1 0-182,3 0 0,-2 0-32,6 0 0,-2 0 27,1 0 0,2-4-234,-5 0 1,0 1-274,-5 3 0,-4-4-442,-3 0 0,-2 0 432,-2 4 295,-4 0 0,8-5 0,-2-1 0</inkml:trace>
  <inkml:trace contextRef="#ctx0" brushRef="#br1" timeOffset="91">8326 15350 10120,'0'11'740,"0"0"1,0 1-469,0-1 1,0 7 90,0 5 1,4 0-28,-1 3 0,6 4-54,-1 0 0,2-1-68,1 2 0,0-1 0,-4 4 1,3 1-113,-2-1 0,-2-1 99,2-3 1,-4 3-263,3-2 0,-4-2 69,1 1 1,1-4-157,-1 1 0,1-7-28,-1-1 1,-2-5 9,6 1 0,-5-2 59,5-2-287,-5 1-68,2-1 144,0-5-424,-4-1 0,4-6-40,-5-3 1,-4 1-280,1-9 1,-3 3 1060,3-6 0,-4-3 0,-4 0 0</inkml:trace>
  <inkml:trace contextRef="#ctx0" brushRef="#br1" timeOffset="92">8280 15430 7962,'0'-12'101,"0"1"144,0-1 1,1 1-58,3-1 0,-1 1 1,4 0 0,1 0 137,3 4 1,1-3 107,-1 2 0,2 2-161,2-2 1,-1 2-19,5-2 0,0 3-33,4 5 1,4 0 3,-1 0 1,5 0-125,-5 0 0,1 5-25,-4 3 1,0 2-120,0 1 0,-4 5 91,0-1 1,-5 5-172,1-1 1,-6 3-6,-2 1 1,-4 1 124,1 2 1,-4 2-52,-4 3 0,-4-2 87,-7-2 0,1 0-62,-5 4 0,0-4 39,-4-8 1,0 1 3,0-5 1,1 3-34,-1-7 1,1 2-9,3-9 1,3 0-342,4-4 0,1 0 155,-1 0 1,6-2-1475,2-1 873,3-4 813,6-4 0,7-1 0,5 1 0</inkml:trace>
  <inkml:trace contextRef="#ctx0" brushRef="#br1" timeOffset="93">9251 15338 7893,'0'-11'-876,"0"-1"1,0 5 2273,0-1-829,0 1 1,4-5 387,0 1-660,-1 4 1,-6 1-38,-1 2 1,-1 3 286,1-3-287,-3 3 0,-4 5 19,0-1 0,-5 6-41,1-1 0,0 7-30,4 4 1,-5 3 15,1 1 0,-4 3-48,4 1 0,-4 8 6,4 0 0,-4 3-82,3 0 0,1 1 102,4 3 0,0 3-21,4-4 1,2 3-37,5-3 1,0 3-7,0-6 1,1 0 5,3-4 1,3 0-26,9 0 1,-2-4-27,5-4 1,0-2 2,4-1 0,-2-1-453,-2-3 1,1 1-244,-4-5 1,0 1 483,-1-5 1,-2 0 191,2 1 0,-2-4-33,-2-1 0,1-3-51,-1 4 1,-3-6-57,0 2-314,-1-3-205,0 4-851,-2-4-11,-5 5 1444,0-6 0,-5-6 0,-2 0 0</inkml:trace>
  <inkml:trace contextRef="#ctx0" brushRef="#br1" timeOffset="94">9673 15452 8037,'-7'-10'-196,"-1"3"371,6 2 136,-8 0 1,7 3 295,-5-2 307,6 3-701,-3 6 1,1 3-1,0 7 1,0-1-2,4 5 1,0 1 17,0 7 1,0 3-77,0 9 1,0 0 108,0 3 0,0 2-114,0-2 0,0 1 4,0-1 0,0 1-76,0-5 0,-1-1 12,-3-6 0,3 2-166,-3-3 1,3-2-59,1-1 0,0-7 90,0-1 1,5-5-164,3 1 151,-3-2-625,5-2-277,-9 1-665,4-6 1073,-5-1 551,0-5 0,-5-5 0,-1-1 0</inkml:trace>
  <inkml:trace contextRef="#ctx0" brushRef="#br1" timeOffset="95">9879 16229 8179,'0'11'1571,"0"1"1,0-4-1185,0-1-167,0-4-194,0 2 0,0-4-450,0 3-1342,0-3 1355,0 4 1,0-6 410,0-3 0,0 3 0,0-4 0</inkml:trace>
  <inkml:trace contextRef="#ctx0" brushRef="#br1" timeOffset="96">10336 15601 7873,'0'-22'-97,"0"3"1,-5 2-146,-3 1 1,3 4 280,1-4 0,-1 0 211,1 1 0,-3 3 326,3 5 1,-1-1-186,1-3 1,2 3 8,-6 0 0,4 6-160,-3-2 1,3 3 130,-4 1 0,4 0-127,-3 0 0,-1 1-53,-3 3 1,-1 2-9,1 6 0,-1-1 13,1 0 1,1 2-196,2 2 0,-1-1 40,6 5 1,-1-5-189,4 2 1,1 0 50,3-1 0,2 4-154,6-3 1,3-1 19,0-4 0,5-1 22,-1-2 0,3-3 95,1-5 0,1 0 10,3 0 1,-7-1-58,3-3 1,-4-2 77,0-6 0,-3 1-208,-4-1 0,-6 1-1,-2-1 0,-3 1-22,-1 0 1,0 3 9,0 0 0,-5 2-143,-3-2 1,-2 0 115,-1 4 1,-1 0 17,1 4 1,0 0 151,-1 0 1,2 1 159,2 3 0,-1 2 0,6 6 0,-5 3 0,4 0 0,-3 2 0,3-2 0,-4 1 21,4 4 0,-3 0 13,3-5 0,-1 0 186,1-3 140,3 4 0,-8-3 25,5 2 1,0-6-120,4-1 1,-3-5 384,-1 5 1,-5-4-128,1 3 1,2 1 35,-2 3 1,1 6-161,-5 2 0,1 3-61,-1 0 1,2 5-165,3 0 0,-4 1-60,4-2 1,2-2-148,1 3 0,3-3 100,1-1 0,5 0-67,2 0 0,5-4-192,3 0 0,-1-7-147,5 0 0,0-2 153,4-6 1,4 0 2,-1-4 1,1-5 167,-4-3 1,2-3-3,-2-5 1,2 2 155,-6-5 0,-2 0-98,-2-4 1,-7 2 9,-4 2 0,-3-3-26,-1 3 0,-7-2-118,-4-2 1,-7 0 60,-8 0 1,-4 4-164,-4 0 0,0 5 66,0-1 1,1 7-221,2 4 1,3 3-259,5 1 0,6 0 226,1 0 0,9 1-187,3 3 0,4 1-40,4 3 607,2 2 0,11-4 0,0 6 0</inkml:trace>
  <inkml:trace contextRef="#ctx0" brushRef="#br1" timeOffset="97">10758 15555 7855,'-10'-12'205,"3"-4"0,-10 11 904,6-2-508,4-4-414,2 5 0,5-2 280,0 1 1,2 4-89,1 0 0,4 0-313,4-1 0,6 3 93,2-3 0,2 3-81,2 1 0,-1 1 55,-3 3 1,2-2-79,-2 6 1,-1-5 37,1 0 1,-4 0-190,4 1 1,-5-3-30,2 3 0,-4-3 130,0-1 0,-1 0 82,1 0-1,-1 0 13,0 0-49,-4 0 1,-2 1 0,-5 3 0,-1-1 66,-3 4 0,-3 6 6,-4 6 1,-4 4-54,0 4 1,-1 2 12,5 5 1,-3 4-9,2 0 1,-1 4 2,5-4 0,-2 4 89,-2-4 0,6-1 19,2-7 1,-1 2 41,1-5 1,1-1-417,3-3 0,0-1-403,0-3 0,0-3 591,0-4 0,0-1 0,0 1 0,0-6 0,0-1-3720,5-5 1780,-4 0 1940,9 0 0,-4-5 0,6-1 0</inkml:trace>
  <inkml:trace contextRef="#ctx0" brushRef="#br1" timeOffset="98">11238 15464 7862,'5'-17'0,"-4"5"0,1-9 0,-6 6 0,0 0 0,4 3 2134,5 1-839,-4 5-411,5 1-606,-1 5 1,-4 1-174,3 3 0,-3 2 0,-1 5-91,0 1 1,0-1 108,0 1 1,4-1-177,0 1 1,-1-1-1,-3 0 0,4 1 79,0-1 1,4 1-78,-5-1 0,6 1 61,-1-1 1,2 0 2,1 1 1,6-2 0,2-2 0,-1 2-4,1-3 1,-8 7-17,4 2 0,1 3-14,7-4 0,-9 4-107,-3-4 1,-2 5 78,2-1 1,1 3 3,-1 1 1,3 0 23,-3-1 1,-2 1-1,-9 0 1,-1 0 2,-3 0 0,0 3 12,-7 1 0,2 0-28,-6-4 1,-3-2 5,-1-2 0,-2 2 58,-2-6 0,7 4-43,1-4 1,-3 0 14,-4-3 0,-2-2-95,8-3 1,5-1-122,3-6 0,1 0-103,-5 0 1,5-2-312,-1-2 0,5-2-1,0-5 1,5-5 627,2 1 0,0-10 0,-4 1 0</inkml:trace>
  <inkml:trace contextRef="#ctx0" brushRef="#br1" timeOffset="99">11295 15430 7943,'-11'-12'277,"-1"6"0,1-4 1161,0 2-722,4-2-481,2-2 0,5 5 166,0-1 0,5 6-127,3-2 1,7-1-180,4 1 1,8-1 79,3 1 0,-4 3-78,0-3 0,7 2-34,5-2 1,2 2-355,-14-1 0,1 1-544,-4 2 1,-4 0 111,0 0 723,-5 0 0,2 5 0,-4 2 0</inkml:trace>
  <inkml:trace contextRef="#ctx0" brushRef="#br1" timeOffset="100">12426 15418 7918,'0'-6'228,"5"1"0,-5 5 324,0 0 15,-5 0 1,-7 1-249,1 3 1,-2 3-60,-2 9 0,2-4-20,-2 4 1,-1 0-23,0-1 1,-4 6-64,1-2 1,1-3 47,-1-1 1,2 2-112,-2-2 1,-2 0 69,6-3 1,0-1-113,3 1 1,2-1-99,3 0 0,-2-3 118,5 0 0,0-5-45,4 5 0,0-4 33,0 3 0,10-4-137,5 1 1,3-2 6,5 2 1,-3-3-16,7 3 0,-2-2-8,2-2 1,-4 0-177,0 0 1,-4-4-474,-4 0 104,-2 0 1,3 3-1314,-4-3 874,-6 3 1079,-1-4 0,-15 5 0,-3 0 0</inkml:trace>
  <inkml:trace contextRef="#ctx0" brushRef="#br1" timeOffset="101">12083 15864 7918,'-11'6'452,"5"4"135,-5-9 1,11 8-155,0-5 0,2 0-96,5-4 0,1 0 265,3 0 0,5 0-199,-1 0 0,6 0-88,2 0 1,0 0-140,4 0 1,-3 0-125,-1 0 0,-2 0-165,-2 0 0,1 0-444,-4 0 0,-1 4 557,-4-1 0,1 6 0,-1-2 0</inkml:trace>
  <inkml:trace contextRef="#ctx0" brushRef="#br1" timeOffset="102">12928 15430 7881,'-11'0'42,"3"-2"140,1-1 1,3 0 300,-4-5-54,6 6 367,-8-3-191,8 5-191,-8 0 1,9 5-81,-3 2 1,3 10 17,1 6 1,0 8-187,0 8 1,0 6-97,0-3 1,4 9 76,0-5 0,3 2-170,-3-3 0,4-3-94,-5 0 0,2-6 56,-1-2 1,-1-1-262,4-6 1,-4-2 153,1-6 1,-2-2-722,2-6-263,-3 0-668,4-4 1645,-5-2 0,-5-15 0,-1-3 0</inkml:trace>
  <inkml:trace contextRef="#ctx0" brushRef="#br1" timeOffset="103">12780 15555 7881,'8'-19'-320,"-1"0"0,-4 5 498,1-1 0,6 0 1371,1 3-1143,-2-2 0,5 13-40,-3-3 1,8 3-108,0 1 0,0 9-13,4 2 0,-1 10 72,8 1 1,-4 3-91,0 5 0,2 0-130,-1 5 1,3-5 94,-3 1 1,0-2-70,-4 1 0,3 1 1,1-8 0,-6 5-162,-5-9 0,-4 3 58,0-6 0,3-1-153,0-4-53,0 1 192,-3-1 255,4-5 1,-8-2-85,0-8 1,-6-2 35,-2-5 1,-4-6-51,0-2 1,-4-4 31,0-3 1,3-7-64,1-5 1,-7-6-87,-5 3 0,5-4-377,0-1 0,-2-3 260,-2-1 1,5-2-611,6 7 0,6 2 56,2 8 1,1 2-170,-1 3 0,-3 7-198,3 8-88,-3 2 248,-1 7 1,9 2 830,3 8 0,7 7 0,-2 7 0</inkml:trace>
  <inkml:trace contextRef="#ctx0" brushRef="#br1" timeOffset="104">13648 15624 7794,'-8'0'393,"1"0"0,3 0 198,-4 0 38,6 0 1,-3 5-255,5 2 1,-2 4-169,-1 0 0,0 6 231,-5 2 0,5 2-35,-5 2 0,4 4-164,-3-1 1,4 1-109,-1-4 0,3 3-87,1 1 0,1 0-70,3-4 1,2-6 115,6-1 0,3-4-315,0 0 1,6-2 100,-2-3 1,7-2-58,5-5 0,2-5 23,1-2 0,-11-3 177,0-2 1,-6-4 40,10-3 1,-4-3 163,-4-1 0,-4 0-113,-7 1 0,4-5 80,-4 0 0,-10-4-313,-14 0 0,-7-2 125,-7-1 1,-5 1-504,-11 2 0,4 5-75,0 7 1,5 3-302,-1 9 1,-4 7 875,4 7 0,8 9 0,13 1 0</inkml:trace>
  <inkml:trace contextRef="#ctx0" brushRef="#br1" timeOffset="105">13522 15612 7797,'-11'23'0</inkml:trace>
  <inkml:trace contextRef="#ctx0" brushRef="#br1" timeOffset="106">14059 15738 7828,'-11'-11'0,"4"-1"0,1 1 106,2-1 0,3 5 157,-3-1 1,3 0 360,1-3-394,0 0 1,0 3 482,0 0-62,0 6-94,0-3-354,0 15 1,5 3 10,3 9 1,-3 3-124,-2 1 1,2 0 75,-1 4 1,4-3-188,-4 3 1,3-4 67,-3 0 0,1-3-204,-1-4 0,-3 1 96,3-4 0,-3-1-125,-1-4-107,0-4 153,0 3 259,0-9 1,0-6-77,0-10 1,0-2-29,0-2 1,4 0-25,0-4 1,1-3-28,-1-1 1,2-5-7,6 2 1,-1 1-92,0-2 0,5 6-244,-1-2 1,5 4 2,-1 4 0,-2 3 110,-2 4 1,-2 6-321,-2 2 1,1 3 184,-1 1 1,0 0-751,1 0 1148,-1 5 0,1 1 0,-1 6 0</inkml:trace>
  <inkml:trace contextRef="#ctx0" brushRef="#br1" timeOffset="107">14504 15727 7796,'-5'-12'430,"4"1"142,-3-1 1,3 5 121,1-1-289,5 6 357,-4-9-81,4 10-359,-5-4 1,0 10-113,0 3 1,4 2-34,0 1 0,-4 4-48,-4 1-1,-3 4-121,3-1 0,0-1 90,4 1 0,0-5-141,0 1 0,1-2-129,3-2 1,-1-1 88,4-2 0,1 1 8,3-5 0,-3-1 108,0-3-127,-1 0 1,5 0 64,-1 0 1,-3-5-3,-1-2 1,-3-3 36,4-2 1,-2 1-1,2-1 0,2-3-6,-3 0 1,0-2 6,0 2 37,-4 2 1,2-3-35,-5 5 174,0 4-166,0 2 1,-4 10-109,0 3 0,-1 2 75,1 1 0,3 5-9,-3-1 0,3 4-22,1-4 1,0 4-106,0-4 0,1 1 3,3-5 0,3-1 58,4-2 0,-2 1 71,2-6 1,-2 1 6,6-4 0,-1-1 96,2-3 1,-4-1-75,3-3 1,2-2 15,-2 3 1,0-7-11,-3-1 1,11-1 104,0 5 0,-6-1-85,-13 1 0,-1 0-13,0-1 1,-1 1 13,2-1 0,1 5 50,-2-1 93,1 6-157,-4-3 0,9 6-6,3 3 1,-4 2-37,-4 5 1,-3 5-3,-1-1 0,0 5-360,0-1 1,4 1 161,0 0 0,9 1-698,-2-2 0,-2-1 223,-5 1 1,1-5 19,-1 1 0,5-3 675,-2-5 0,9 3 0,1-3 0</inkml:trace>
  <inkml:trace contextRef="#ctx0" brushRef="#br1" timeOffset="108">15384 15749 7837,'24'-22'-95,"-11"-1"95,-13 0 0,-7 1 605,4 3 0,-1-1-171,4 5 0,0-1 0,0 5 0,-2 5-101,-1 2 0,-9 3 56,-7 1 0,-7 1-260,-5 3 1,2 7 32,-2 8 1,1 7-142,-4 0 1,6 1 101,5-4 1,5 3-264,7 1 1,-3 2-68,2-6 0,4 2-195,8-6 1,5-2 201,2-2 1,5-2-67,3-2 1,6-4-16,6-4 1,-4-1 102,-4-2 1,0-2 59,4-1 0,11-4-47,0-4 1,-1-1 208,-14 1 0,-6 0-98,-5-1 1,6-3 124,1 0 1,1-1 29,-12 5 0,4 0 74,-4-1 9,-1 1 284,-3-1-192,0 1 0,-8 5-107,-4 2 1,2 8-210,2 3 1,1 5 82,-5 3 0,6 3 3,2 4 1,3-2-16,1-1 0,0 0-84,0 3 0,0 0-49,0-3 1,4 1 57,0-4 1,4-2-152,0-7 0,5 2 108,6-5-1,-8 0 97,8-4 0,0-4-12,4 0 0,2-5-4,-6 2 1,-1-9-62,1-3 1,0 1 7,4-1 1,-1 2 33,-3-2 1,1-3 13,-5 3 0,1-4 130,-5-3 0,0-2-141,1-3 1,11-4 179,-1 4 1,1-12-7,-11 5 1,-10-6 13,-2 5 1,3-2-63,4 3 1,-5-4 132,-2 4 1,-7 0-132,4 3 1,-1 6 7,4 2 1,0 8 763,0 4-199,0 8-569,0 1 0,0 17 33,0 4 0,0 10-7,0 6 0,4 7-26,-1 4 1,5 2-122,-4 2 1,3 3 4,-3 1 1,4 3-379,-4-3 0,8-2 103,0-6 1,-3-1 120,-6-6 0,2 0-134,-1-8 1,-4 0 50,-4-5 0,1-4 94,3-3 0,-4-2-580,0-1 36,0-1 0,0-3-1105,1-1 1799,-1-4 0,4 2 0,0-5 0</inkml:trace>
  <inkml:trace contextRef="#ctx0" brushRef="#br1" timeOffset="109">17257 15258 7876,'6'-11'108,"-1"5"1,-5-5 430,0 4-232,0-3-127,0-2 1,-1 2 412,-3 2 245,3 3 41,-4 5-613,5 0 1,-5 2 49,-3 1 0,-6 4-114,-1 4 0,-7 2-104,0 2 0,-2 2 78,-7 2 0,2 2-49,-2-2 1,-3 3-165,0 1 0,-9-1 64,-7 1 0,15-5-124,8-3 1,9-2 38,-1-2 0,7 1 2,0-1 1,2-3-59,6-1 20,-5 1 1,17-2 93,0-2 1,13-1-8,2 1 0,7-3 50,1 3 0,-4-3 3,3-1 1,-6 4-66,10 0 1,-6-1 26,3-3 1,-7 0-422,-1 0 0,-6 0-760,-5 0-775,-6 0 501,-1 0 1447,-5 5 0,-5-3 0,-1 3 0</inkml:trace>
  <inkml:trace contextRef="#ctx0" brushRef="#br1" timeOffset="110">16789 15715 7840,'7'0'1008,"1"0"0,0 0-476,3 0 0,0 0-7,1 0 0,-1 0-75,1 0 1,4 0 78,3 0 1,3 0-306,1 0 1,-1 1-142,1 3 1,-4-3-94,0 3 1,-3-2 79,3-2 0,-5 0-1313,1 0 1,-3 3 1242,0 1 0,-1 5 0,1-3 0</inkml:trace>
  <inkml:trace contextRef="#ctx0" brushRef="#br1" timeOffset="111">18022 15418 7848,'-6'-11'290,"2"-1"0,4 1-189,4-1 0,-2-3 137,6 0 0,-4 0 156,3 3 0,1-3-73,3 0 0,1-4 28,-1 4 1,1-2-106,-1 2 0,0 5 0,1-5 0,7 8 202,0-4-249,-5 7 0,0-1-6,-3 5 1,5 0 33,-1 0 0,-8 5-210,1 3 0,-5 3 46,-3 4 1,12 7-106,3 4 0,-2 10-31,-9-2 1,-9 8-23,-7 0 1,-3 5 92,-4-1 0,-6 6-281,2-7 0,-5 2 2,5-5 0,-5 0 80,9-8 1,-7 2 85,7-9 0,0-1 47,7-3 0,-3-1 322,0-3-21,5-3-3,-1-4 1,14-5-40,-3 1 178,2-6 0,5 3-188,4-5 1,6 0-71,6 0 1,-1-3-138,1-1 0,5-4 117,3 4 0,-2-5-294,1 2 1,-4 2-114,0 1 0,-3-1-111,-4 1 0,1-4-31,-4 5 0,-5-2-238,-3 1 1,-4 2 697,3-1 0,1-4 0,3 1 0</inkml:trace>
  <inkml:trace contextRef="#ctx0" brushRef="#br1" timeOffset="112">18376 15875 7848,'0'-11'0</inkml:trace>
  <inkml:trace contextRef="#ctx0" brushRef="#br1" timeOffset="113">18593 15818 7795,'0'-6'1204,"0"0"3047,0 6-3854,0 6-617,0 0-272,0 5 0,0-3 458,0 0 34,0-6 0,0 8 0,0-3 0</inkml:trace>
  <inkml:trace contextRef="#ctx0" brushRef="#br1" timeOffset="114">19119 15155 7835,'0'-11'225,"-4"3"555,0 1-329,0 4 52,4-2-12,0 5-175,0 5 0,1 3 101,3 7 0,-3 9-98,3 11 0,1 0 82,-1 7 1,4-1-51,-4 0 1,-1 4-169,-3-3 0,0-2-73,0 2 0,-3-5-125,-1 1 1,0-2-81,4-2 0,0-1 109,0-3 0,0-3-443,0-8 1,0-3 195,0-4 1,1-2-1147,3-2 531,-3-3-1120,4-5 1057,-5 0 911,11-5 0,-4-2 0,10-4 0</inkml:trace>
  <inkml:trace contextRef="#ctx0" brushRef="#br1" timeOffset="115">19347 15327 7825,'0'-22'227,"0"3"1,5-2 355,3 2 0,2-3-367,1-1 1,6 5-310,2 3 0,-1 4 521,1 3 1,-2-1-58,2 5 0,2 1-53,-6 3 0,4 0-82,-4 0 0,4 5-6,-4 2 0,4 5-96,-3 3 0,3-1-141,-4 5 0,-1 1 113,-7 7 0,2-2-104,-5 6 1,-3 0-28,-8 8 1,-6 1 90,-10 6 1,-3-2-225,-1-2 1,-9 3-119,2-4 1,1-5 200,3-2 0,4-7 126,0 0 0,7-7 31,3-1 1,8-5 47,0 1 1,5-6 464,0-1-296,1-6-56,2 3 1,7-5-8,4 0 1,2 0-106,6 0 1,0-4-89,4 1 0,3-5 49,1 4 1,3-1-537,-3 1 0,0 3-44,-4-3 1,-1 3-224,1 1 1,-5 0 195,-3 0 0,-2-4-873,-2 0-193,1 0 845,-1 4 736,1 0 0,-1-5 0,1-1 0</inkml:trace>
  <inkml:trace contextRef="#ctx0" brushRef="#br1" timeOffset="116">20135 15258 7824,'0'-17'296,"0"-10"0,0 9 460,0-5 1,0 5-47,0 7-416,0 5 355,0 1 399,0 5-731,0 10 1,-1 2-109,-3 11 0,-2 4 125,-6 0 0,1 4-128,-1 0 1,2-3-34,3-2 1,-4 2 15,4-1 1,-2-4-27,1-4 1,-2-5-326,3 1 187,1 3 1,1-6-381,5 4 266,-5-9-123,4-2 0,-3-5 75,8 0 1,-1 0-11,4 0 0,1 0 110,3 0 1,1-1 3,-1-3 1,6 3-10,2-3 0,1-1 1,-1 1 0,2 1 145,-1 3 0,1 5-66,2 2 1,0 3 14,0 2 1,-1-1-42,1 1 0,0 0-131,0 4 1,-5-4 45,-3 3 1,-4 3-127,-3 1 1,1 3 97,-5 1 0,-2 0 5,-6-1 0,-2 1 118,-5 0 1,-6 0-108,-2 0 0,-2-2 155,-2-2 1,-1-2-13,-3-6 0,-2 1 102,-5-1 1,1-3-223,2-1 0,-1-4 10,6 1 0,-3-3-6,6-1 0,-1 0-310,8 0-1147,1 0 1515,9-5 0,1-1 0,5-6 0</inkml:trace>
  <inkml:trace contextRef="#ctx0" brushRef="#br1" timeOffset="117">19975 15909 7824,'17'-28'0,"0"-1"0</inkml:trace>
  <inkml:trace contextRef="#ctx0" brushRef="#br1" timeOffset="118">20044 15270 7823,'0'-13'0,"0"-2"0,1 2 976,3-2 1,3 6-588,9 1 1,-3 6-606,7-2 1,-5 1 367,4 0 0,0 1 308,4-1 1,3 1-335,1 2 1,5 0 30,-2 0 1,2 0-327,-2 0 0,2 0 116,-5 0 0,2 0-117,-6 0 1,2 0-192,-6 0 0,1 0-733,-1 0 1094,3 0 0,-4 5 0,5 2 0</inkml:trace>
  <inkml:trace contextRef="#ctx0" brushRef="#br1" timeOffset="119">20923 15041 7844,'-6'-11'0,"-3"-1"790,5 1 1171,0 5-1911,4-4 1,5 8-15,3-2 0,-2 3 403,2 1 1,-1 1-76,5 3 1,3 3 8,0 4 1,2 9-3,-2 3 1,2 6 36,2-2 1,2 6-141,-2 1 0,-1 1 114,1 3 0,0-3-112,4-1 0,0 1-27,0-1 1,-6 1-263,-1 4 1,-4 1 118,0 6 0,-6 1-410,-2 2 0,-8 3-158,-4 5 0,-3-5 155,-4-2 0,2-3 192,-2-1 1,-2-6-29,2-2 0,-4 0 515,4-3 1,-2 0-204,2-8 1,2-1-149,-2-3 1,2-1 17,2-3 1,-4-1-841,0-3 1,-4-6-107,3 2 1,-4-3 912,1-1 0,-3 3 0,0-3 0</inkml:trace>
  <inkml:trace contextRef="#ctx0" brushRef="#br1" timeOffset="120">8794 17177 7464,'-5'-6'-482,"2"-3"0,-3 4 1417,1-2-18,1 5-571,-1-8 0,3 5-185,-6-3 0,4 2 254,-3 2 0,4 1 277,-1-4 3,-2 4-226,5-7-165,-10 9 0,5-4-128,-5 5 1,2 1-79,-3 3 1,2 7 91,-9 8 1,0 4-100,-4 4 1,2-1-23,2 9 1,-2-2 38,6 8 1,-4 5-107,4 4 1,5-1 68,6-3 0,3-2-223,1-2 0,0 0-127,0-8 0,1 2-92,3-10 1,2-3 145,6-4 1,3-6-10,0-2 1,5 0-20,-1-8 0,3 1 34,1-4 1,0 0 263,-1 0 1,5-5-78,0-3 0,3-6 334,-3-1 0,3-5-33,-3 1 1,1-6 82,-1-2 0,-5-4-81,1 5 0,-5-8 4,-7 3 0,0-4 117,-4 4 0,-2-1-55,-5 2 1,-5-7-193,-2 3 0,-10-4-121,-6 0 1,-1 2-254,-6-2 1,-6 4-166,-6 3 1,-1 9-101,1 6 1,0 9-8,8 3 0,2 4-446,9 4 1,6 2 58,1 5 1,10 5 887,6-1 0,5 5 0,7-2 0</inkml:trace>
  <inkml:trace contextRef="#ctx0" brushRef="#br1" timeOffset="121">9308 17748 7943,'-11'-5'-173,"-1"2"-42,1-4 0,3 4 631,1-1 245,4 3 1,-6 2 89,5 3 1,-3-1-304,3 4 0,0 1 392,4 3-485,-5 1 1,4-1 421,-3 1-499,3-6-190,1 4-585,0-9-286,0 5 0,0-8-2055,0-2 2838,5-2 0,6-10 0,7-2 0</inkml:trace>
  <inkml:trace contextRef="#ctx0" brushRef="#br1" timeOffset="122">10016 17211 7836,'-11'0'14,"-1"0"84,6-5 0,1-1 609,5-6-478,0 1 1,1-3-10,3 3 0,-2-3 117,6 6 1,-4-6-9,3-1 1,-3 0-48,4 3 0,-6 5 275,2-1-192,-2 0 0,-4-3-175,-2 0 0,-7 4-58,-8 3 0,-3 3-206,0 1 0,-1 0 99,0 0 1,0 1-171,0 3 1,0 3 99,1 4 1,0 2 78,3 2 0,-1 3-44,4 4 0,2 0 24,7-3 0,-2 5-23,5-5 1,0 4-75,4-8 1,2 1-127,1-5 1,4 0 66,4 1 1,4-5-23,1 1 0,3-5 168,-4 0 1,5-1-11,-1-2 1,-1-2 35,1-1 0,0-4 176,4-4 0,0-1-107,0 1 1,-2-4 126,-2-1 1,-2 1 38,-6 4 0,-1-1 201,-2 1 130,2 5-298,-9 1 0,4 6 18,-5 3 1,-3 7-186,-1 8 1,-5 9-117,1 6 0,3 2 28,1 6 0,3 1-200,1 6 0,0-6-105,0 3 0,1-4 114,3 0 1,3-4-528,4-8 1,-3-3 273,-1-8 1,0-2 107,0-6 0,-1-3-232,-2-1-193,-2-4-25,3 2 149,-5-5 1,0-1 80,0-3 1,0 0 512,0-7 0,0 2 0,0-8 0</inkml:trace>
  <inkml:trace contextRef="#ctx0" brushRef="#br1" timeOffset="123">10519 17108 7903,'-12'-5'0,"1"4"187,-1-3 1,1 2-3,0-2 1,3 3 50,0-3 0,1 3-41,-5 1 1,1 1 189,-1 3 1,1 2-152,0 5 0,-1 2 79,1 2 1,-1-1-125,1 5 1,3 0-16,1 4 1,4 0-279,-1 0 0,3-4 43,1 0 0,5-4 62,3 4 1,3-9-1,4 2 0,1-8-192,6-1 1,-1-1 67,5-2 0,0-5 53,0-3 1,-1-3-15,1-5 1,-2 2 47,-1-5 1,-5 2-81,-3-2 1,-2 1 27,-2 3 1,-4-2-19,-4-2 0,-1-1-118,-2 5 0,-7-6-250,-4 2 0,-6 3-239,-5 0 1,-1 5 223,0 3 1,0 3 488,0 5 0,4 2 0,0 1 0,5 9 0,-7 6 0,3 4 0</inkml:trace>
  <inkml:trace contextRef="#ctx0" brushRef="#br1" timeOffset="124">10416 17120 7903,'-15'23'-135,"-1"0"0,6-1 1,-6 1-1</inkml:trace>
  <inkml:trace contextRef="#ctx0" brushRef="#br1" timeOffset="125">10370 17360 7903,'12'5'918,"-6"-4"-402,-1 9 0,-5-3 16,0 4 0,-5 2-164,-3 2 0,-6 4 42,-1 8 0,-5-2-11,1 5 0,2 0 155,2 0 0,4-1-519,3-2 1,3-4 47,5 0 0,5-2-354,3-6 1,3-1 94,4-6 0,3 1-106,5-5 0,4-1 169,-1-3 1,5-1-47,-5-3 0,5-2 9,-5-5 0,1-1 96,-4 1 1,0-2 202,0-2 0,-2 1 0,-2-5 1,-2 1 88,-6-1 1,-1-3-81,-2 3 1,-3-2-89,-5-2 0,-3 0-73,-4 0 1,-6 1-150,-10-1 1,-1 1 42,-3 3 0,0 8 84,-4 7 1,-1 3-501,6 1 0,0 5 207,7 2 1,0 3 317,8 2 0,-3 4 0,8 2 0</inkml:trace>
  <inkml:trace contextRef="#ctx0" brushRef="#br1" timeOffset="126">10998 17223 7879,'-5'-12'487,"-2"1"0,0-1-244,0 1 1,4 0 1208,-1-1-865,-2-4 1,3-1 26,-4-2 1,4 3-234,-1 4 1,3 5-40,1-1 0,4 0-324,0-3 1,8 3-23,0 1 1,7 0 63,0 0 0,1 0 61,-1 4 0,2 1-153,-6-1 1,1 3 38,0 3 0,-8 0-97,4 4 0,-3 1 9,2 4 0,-1-1-3,-2 0 0,1 2-59,-5 2 0,3-2 60,-3 2 1,0 2 46,-4-2 1,-1 4 20,-3-4 0,0 2 111,-7-2 1,2-2 1,-7 2 1,4-1 103,0 1 0,1-2 98,0 2-32,-1-2 0,4-2 169,1 0-106,4 1-338,-2-1 197,5 1-198,5-1 0,5-1-34,6-2 1,3-3-108,-4-5 1,5 4 51,-1 0 1,3 1-51,1-2 0,0 0-132,-1 5 1,-3-5 83,0 5 0,-5-2-153,2 2 0,-4 2 53,0-2 1,-2 2 222,-2 1 1,-3 2-36,-5 2 1,-5-1 73,-3 5 0,-7-4 49,-4 5 1,-8-1 273,-3 3 1,-7 0 107,-1-3 1,-5 3-161,1-3 0,1-3-12,-1-1 1,5-2-92,-1-2 1,9 0-2242,6-4 1213,6-2 893,10-5 0,2-5 0,5-1 0</inkml:trace>
  <inkml:trace contextRef="#ctx0" brushRef="#br1" timeOffset="127">11935 17383 7986,'-18'5'185,"-4"-4"1,10 8 908,-3-5-885,2 4 0,7-5-77,2 5 0,4-6 335,4 2 0,3-3-89,8-1 0,7 0 144,5 0 0,9-1-135,2-3 0,2-2-280,2-6 0,-7 5-144,-1-1 1,-4 6-302,-8-2 0,-4 3-530,-3 1-65,-7 0 0,-3 1-1501,-5 3 2434,0-3 0,5 4 0,2-5 0</inkml:trace>
  <inkml:trace contextRef="#ctx0" brushRef="#br1" timeOffset="128">12974 17086 7868,'-6'-12'0,"-4"6"0,3-3 277,-4 5 142,4-5 0,-3 8 186,3-3 0,-3 3-207,-2 1 0,1 1 118,-1 3 1,-3 2-120,0 6 1,-2 4-143,2 3 1,-3 7 63,-4 0 1,-1 11 89,0 1 1,1 2-185,3 1 0,-1-3-124,5 4 0,5-4-287,6 4 0,2-5 213,2 1 1,11-7-584,4-5 1,9-3 172,3-4 0,4-4 9,0-7 0,6-3 161,1-5 0,1 0 16,-1 0 1,-2-9-32,2-2 1,-3-8-20,-1 0 1,-1-3 970,-2-1 1,1-3-368,-6-1 0,-4 0 251,-7 5 1,-3-5-223,-5 0 0,-3-5-66,-8 2 0,-3-3-170,-9-1 1,-8-4-151,-10 0 0,-2 0-238,-5 3 0,-1 7-360,-4 6 0,3 5-319,5 9 1,1 3 407,10 5 0,6 5-654,5 3 1,9 7 102,3 4 1060,3-2 0,1 4 0,0-3 0</inkml:trace>
  <inkml:trace contextRef="#ctx0" brushRef="#br1" timeOffset="129">13465 17565 7954,'-11'0'907,"-1"0"192,1 0 1,5 2-564,2 1 0,1 0 10,-1 5 0,3-5 31,-3 5-440,3-6-995,1 4 1,1-6 503,3 0 1,3 0 353,4 0 0,0-6 0,1 0 0</inkml:trace>
  <inkml:trace contextRef="#ctx0" brushRef="#br1" timeOffset="130">14116 17200 7838,'5'-12'0,"-3"1"155,1 0 0,2-2 82,-1-2 0,5 2-145,-1-2 0,1-2 149,-2 2 0,2-5 170,-5 1 0,0 2-118,-4 2 0,-2-2 64,-1 2 1,-4 0-155,-4 4 1,-6-1-25,-2 1 0,-4 4-128,-3 4 0,-3 1 98,-6 2 1,-4 5-112,-3 3 1,2 6 10,-2 1 0,9 7 5,-2 1 1,14-1-109,2 5 0,6-2-67,6 2 0,1-4-15,6 0 1,2-2-155,2-5 0,7 1 23,8-5 0,3 0 74,0-8 0,6 0 201,3-4 1,-2-4-109,1 0 1,-4-4 102,0 0 0,-3-2 42,-4-2 1,-2 1 225,-6 0 0,1 0 247,-1 4 294,-5-3 259,0 8-698,-6-3 1,0 7-116,0 1 1,0 10-62,0 10 0,0 1-222,0 6 0,0 5 44,0 3 1,1 4-37,3-4 1,-3 4-73,3-4 0,-2-2-294,2-5 0,-3-1-223,3-7 1,-1 1 265,0-8 1,-1-1-249,1-4 1,-1-3-577,-2-1 503,0-4 1,-2 2 182,-1-5 0,1-5-319,-1-3 797,1-2 0,2-6 0,0-2 0</inkml:trace>
  <inkml:trace contextRef="#ctx0" brushRef="#br1" timeOffset="131">14276 16949 7894,'0'-8'248,"0"0"1,4 5 386,0-5 1,8 4-218,0-4 1,7 5-123,0-5 1,2 6 50,2-2 0,1 2-92,3 2 1,-2-1-67,6-3 1,-4 3 39,3-3 1,-3 3-203,3 1 1,-5 0 84,2 0 0,-7 0-131,-1 0 244,-5 0-252,3 0 116,-6 0 0,-4 5-10,-4 3 0,-1 2 237,-2 1 1,-4 2-58,0 2 0,-5 8 6,2 8 1,-4 2-102,0 1 0,0 4-162,-1 0 0,1 5-83,-1-1 0,1-3-330,0-1 0,3-2 1,0-2 1,1-1-294,-5-2 0,6-1 119,2-7 1,3 1 178,1-9 1,0 0-736,0-3 296,0-1-164,0-4 338,5-2 670,-4-5 0,9 5 0,-3 1 0</inkml:trace>
  <inkml:trace contextRef="#ctx0" brushRef="#br1" timeOffset="132">15007 17188 7777,'-5'-14'0,"-3"3"0,2 7 832,-2 0 221,6 3 0,-5 2-618,4 3 1,-2 5-181,-3 10 0,-5 1 205,6 11 1,-6-1-72,5 5 0,-1-2-319,2-3 0,2 2-85,5-6 1,0 1-196,0-4 0,5 0 200,2 0 0,7-6 37,2-1 1,4-5-114,-1-3 0,6-3-205,2-5 0,1 0-266,-1 0 0,-3-5-108,2-3 1,2-3 230,-1-5 0,3 4-183,-3-4 1,4-1 1789,-5-2 0,1-3-386,-4-1 1,-1 0-291,1 1 0,-1-6-99,-3-3 0,-3-3-83,-4-4 0,-6 2-217,-2-2 1,-9-1 6,-6 1 1,-7 5-129,-9 6 0,-7 9 59,-8 7 0,-8 5-200,-3 6 1,-1 6-303,0 5 0,9 6-1282,7 6 1568,7 0 0,3 5 1,5 1-1</inkml:trace>
  <inkml:trace contextRef="#ctx0" brushRef="#br1" timeOffset="133">16549 17268 7818,'-12'0'215,"5"-3"365,-1-1-437,6-5 0,-3 3 59,5-6 0,5 1 286,2-1 1,5 1-56,3-1 0,3 0-44,5-4 1,-1 3-61,1-7 1,0 7-61,0-3 0,0 4-88,0 0 0,-2 5 26,-2-1 1,-2 5-146,-6 0 0,-3 1 268,-1 2-264,1 0 1,2 5-78,-2 3 1,2 2-176,-3 2 0,4 3 14,0 0 1,-2 5-136,2-1 0,-2-2-10,6-2 1,-1 2 101,2-2 1,-4-1 135,4-7 1,1 0-18,2-3 1,2-3 77,-2 3 1,1-4 6,-5-4 0,4 1 153,-4-4 0,5 0-124,-5 0 1,0-3-34,-4 2 0,-3-6-313,0-1 1,-2 0-86,2 3 1,0-3-671,-4 0 1,0-4 1082,-4 3 0,0 1 0,0 4 0</inkml:trace>
  <inkml:trace contextRef="#ctx0" brushRef="#br1" timeOffset="134">17234 17051 7842,'-16'-5'0,"-2"-1"0</inkml:trace>
  <inkml:trace contextRef="#ctx0" brushRef="#br1" timeOffset="135">16640 17474 7863,'-11'-18'89,"-1"3"0,2 6 799,3 1 0,2 1-303,5-5 0,0 5-158,0-1 1,5 1-28,2-5 1,3 1 113,2-1 0,4 2-208,3 3 0,-1-2-80,1 5 0,0-4-62,4 4 1,-4 1 61,0 3 1,-5 0-289,1 0 1,-2 1-72,-2 3 0,1 2-93,-1 5 0,-1 1 120,-2-1 0,2 1-129,-2-1 0,2 1-291,1-1 1,2 0 203,2 1 0,-1-1-59,5 1 0,0-5 50,4 1 1,2-6 235,-2 2 1,5-2 131,-9-2 1,4 0 508,-8 0-314,1 0 51,-5 0 42,0 0-152,1-6 1,-5 1-928,1-2 568,-5-3 0,2 3-1714,-5-4 1900,0 4 0,-5-8 0,-2 3 0</inkml:trace>
  <inkml:trace contextRef="#ctx0" brushRef="#br1" timeOffset="136">18171 17040 7850,'6'-5'778,"-1"-1"-147,-5-1-389,0 2 1313,0 5-1330,-5 5 0,2-2 81,-4 4 1,-1 5-82,-3 3 0,-2 5-61,-2-1 1,1 4 31,-5 4 1,4 2 12,-4 5 1,5 4-72,-2 0 1,4 4-140,0-4 1,2-1 12,3-6 1,1 0-176,6-4 1,2 2-208,2-6 0,3 2 202,8-6 1,-1-2-19,5-2 0,2-3 97,5-5 1,0 2 27,4-5 1,-1 0 59,2-4 1,1 0 209,-6 0 0,5-5 281,-5-3 1,1-2-208,-4-2 1,-4 0 180,0-4 0,-1-1-123,1-6 1,1 0-193,-5 0 0,-1 0 25,-6 1 0,1-6-87,-6-3 0,0 2 30,-7-2 1,-3 1-219,-9-4 0,-1-4-124,-6 0 0,-1 1 133,-3 6 1,-1 1-583,-2 7 1,-3 3 321,2 8 1,3 6-677,2 2 0,3 3 249,4 1 0,2 5 779,6 3 0,-1 12 0,1 4 0</inkml:trace>
  <inkml:trace contextRef="#ctx0" brushRef="#br1" timeOffset="137">18627 17668 7786,'-6'0'925,"1"0"1,5 1 231,0 3-548,0-3 1,0 6 285,0-3-424,0-3 0,0 5-53,0-2-258,0-3 1,0 6-22,0-4 77,0-1-1138,0 3 587,-5 0-2279,4-4 1410,-4 4 1204,5-5 0,0-5 0,0-1 0</inkml:trace>
  <inkml:trace contextRef="#ctx0" brushRef="#br1" timeOffset="138">19313 17120 7874,'0'-12'0,"-4"5"1103,0-1-708,-5 1 0,3-1 207,-6 0 1,4 6-206,-4-2 0,3 3 2,-6 1 1,2 0-72,2 0 1,-4 5 51,-1 2 1,-4 6-124,1 6 1,-2 1 99,-2 11 1,0 1-298,0 6 0,1-1 53,3 4 1,3-4-256,4 1 0,5-2 148,-1-2 0,6-5-242,-2-2 0,8-3-108,3-1 0,5-5-279,3-3 0,4-4 295,8-3 0,2-3 7,5-5 0,0 0 325,1 0 0,3-5-56,0-3 0,4-6 397,-4-1 0,0-4-172,-4 4 0,-1-4 410,-3 4 0,-3-6-165,-8 2 0,0-2-11,-7-2 1,0 0-66,-8 0 1,0 0 77,-4 0 0,-6-3-440,-6-1 1,-6-3 62,-8 3 1,-1 0-525,-7 5 1,2 4-68,-6 3 1,3 3-333,0 5 1,5 1 306,-1 6 1,7 6-797,1 1 1369,6 8 0,0 3 0,-1 5 0</inkml:trace>
  <inkml:trace contextRef="#ctx0" brushRef="#br1" timeOffset="139">19941 17051 7823,'0'-11'903,"1"1"-105,3 2 138,-3-2 0,9 9-446,-8-4 0,4 5-182,-2 0 1,-3 6 47,3 5 1,-3 6-69,-1 6 0,0 8-75,0 4 0,0 3 12,0 0 1,-1 0 0,-3 0 0,3 4-13,-3-8 0,3 2 12,1-6 1,0 2 0,0-5 0,0-1-14,0-3 1,1-5 13,3-3 0,1-2-114,2-2 1,2 1-1299,-5-1-875,5-5 2061,-8 4 0,4-8 0,-5 3 0,0-10 0,0-2 0</inkml:trace>
  <inkml:trace contextRef="#ctx0" brushRef="#br1" timeOffset="140">20226 17108 7889,'0'-11'226,"0"0"1,5 3 377,3 0 0,3 2-455,5-2 0,-4 0 34,4 4 0,-2-4 196,1 4 0,-1-3-149,5 3 1,-4 0-61,4 4 0,-4 0 2,4 0 1,-5 1-71,1 3 1,2 1 66,-2 3 0,0 2-25,-3-2 1,-5 2-124,1 1 1,-5-3 72,0-1 0,-1 1-156,-2 3 0,0 1 119,0-1 0,0 1 49,0-1 0,-9-1-4,-3-2 1,-3 5-2,0-6 0,2 6-15,-2-5 0,-1-2 0,0 1 1,1 0 164,4 0 1,1 0 84,2-3 170,-2-3-195,8 9-124,-3-9-93,5 4 1,0-3 13,0 1 0,5-1 2,3 1 0,2 3-105,2-3 1,4 5-56,3-4 1,4 5 62,4-2 0,-3 3-104,2 2 1,-1 3 16,-3 0 1,-3 1-79,0-5 0,-1 2 108,1 2 1,2-2-128,-6 2 1,0-2 4,-4-2 0,0 0-192,-4 1 0,2-1 46,-5 1 1,-2-1 164,-5 0 1,-5 1 42,-7-1 1,-4 5-40,-8-1 0,2 0 39,-6-4 0,1 1 93,-4-1 1,-2 1 166,-2-1 0,6-3 42,-2-1 0,7-3-75,1 4 1,3-6 450,4 2 0,2-3-238,6-1 1,3 0-134,1 0-732,4 0-348,-2-5 0,10-5 521,3-5 356,2 0 0,1 3 0,1 1 0</inkml:trace>
  <inkml:trace contextRef="#ctx0" brushRef="#br2" timeOffset="141">21483 16891 7833,'0'-11'-181,"0"0"71,0-1 1,0 1 165,0-1 1,0 5 20,0-1 0,-4 1 200,0-5 1,0 1 99,4-1 308,-5 1-187,4-1-1,-9 1-97,8 5-22,-3 1-201,5 5 0,0 5-107,0 2 0,0 8 15,0 5 1,2-1 95,1 3 0,-1 0-173,2 8 1,-2 0 75,2 0 0,-3 7-39,3-3 1,1 4 20,-1 0 1,0-1-10,-4 5 0,0-4-28,0 4 0,0 0-161,0 3 1,0-3-37,0 0 0,1-1 128,3 1 1,-3 1-59,3-5 0,1-4 84,-1-3 0,5-2-81,-2 1 1,2-3 56,-1-8 0,2 3 4,-3-3 0,6-3 43,-1-1 0,2-2 80,-7-2 1,3 1 23,2-1 0,-5-3-111,1-1 1,-6-3 163,2 4-111,-2-6-64,-2 9-37,0-10 14,0 9 0,0-7-46,0 4-252,0-4 161,0 2 88,0 0 52,0-4 1,0 5-71,0-2 249,0-2-77,0 3 290,0 0-218,0-4-60,0 4 1,1-5-28,3 0 0,-2 0 10,6 0 1,-4 4-70,3 0 1,2-1 56,6-3 1,-1 0-122,5 0 0,0 0 110,4 0 0,4-1-10,-1-3 1,6 3 45,-1-3 0,-1 3 4,4 1 0,-6 0-21,7 0 0,-5 0 21,0 0 0,3 0-186,-2 0 1,3 0 102,4 0 1,-1 0-78,5 0 1,0 0 70,3 0 0,6 0-295,3 0 0,3 0 342,4 0 0,2 0-14,-29 0 1,1 0 0,1 0 0,0 1-29,0 1 0,0 0 1,0-1-1,1-1 10,-3 2 0,0 0 0,0-1 0,-1 1 43,0 0 1,-1 0-1,1-2 1,0 1-21,28 3 0,-1 1-112,-7-2 1,-2 3-71,-6-3 0,1-1 51,0 1 1,-1-1 51,1-2 0,-4 0-17,0 0 1,1 0 51,6 0 1,0 0-16,4 0 1,-4-2 84,5-1 1,-1 1-81,4-1 0,-5-3 57,-2 3 1,-7-1-4,-1 4 1,-7 0 15,-1 0 0,-1 0-72,-6 0 1,4 0-10,-5 0 0,5 0-38,-5 0 0,6 0 142,-2 0 1,2 0-210,-1 0 1,0 0 225,-4 0 1,0 4-145,-4-1 1,-1 3-25,1-3 0,0-1-102,0 1 1,-5 0 37,-3 1 1,-2-3-345,-2 3 115,0-3-355,-4-1 71,-2 0 655,-5 0 0,-10 0 0,-3 0 0</inkml:trace>
  <inkml:trace contextRef="#ctx0" brushRef="#br2" timeOffset="142">21517 16857 6602,'0'-11'679,"0"-1"0,1 2-346,3 3 0,-1-2-245,4 5 635,-4-5-160,7 3-333,-4-1 0,6-2 11,-1 6 1,0-1-1,1 4 1,4 0 19,3 0 0,3 0 14,1 0 1,1-4-96,3 0 0,2-1-14,5 1 1,2 3-160,2-3 1,2 2 39,6-2 0,3 3-341,1-3 1,4 3 282,0 1 1,3-4-17,4 0 0,-29 2 0,0 0 4,4 2 1,1 0-1,-1 0 1,0 0-179,4 0 0,0 0 0,0 0 0,0-1 241,5-1 0,1 0 1,1 1-1,0 0-296,5-3 1,-1 0 0,-2 1-1,0 0 260,-1-1 1,-1 0 0,-1-1 0,1 1-48,-2 2 0,1 0 0,-2-2 0,0-1-12,-1 1 1,1 1 0,-3 0-1,1-1-118,0 1 0,-1-1 0,-2 1 0,0-1 157,-1 1 1,0-1 0,-2-1 0,0 1 4,2 2 0,0 0 0,-3-2 0,0 1-10,-1 0 0,1 2 0,-1-1 0,-1 0-24,28 2 1,0-4 19,-4 0 0,0 1-61,0 3 1,-2 0 72,2 0 0,-8-2-292,5-2 1,-6 3 64,-3-3 0,-4 3 329,-3 1 0,-4 0-137,-3 0 1,-1 0 694,-7 0 0,1 4-674,-9 0 1,1 1 961,-5-1-918,1-3 1,-2 5 534,-3-2-981,3-3 266,-8 4-506,8-5-133,-9 0-604,4 0 1406,-15 0 0,-3 5 0,-9 2 0</inkml:trace>
  <inkml:trace contextRef="#ctx0" brushRef="#br2" timeOffset="143">25012 16709 8142,'-2'6'-25,"-1"-2"1,1-4 1331,-1-4-585,1 3-699,2-4 0,0 3 408,0-1 37,0 1-201,0 7 1,0 8-16,0 10 1,0 5 70,0 2 0,0 8-85,0 4 1,-5 8-74,-2 3 1,-2 3-189,1 1 1,-2-1 124,2-3 0,2 6-21,-2-6 1,6 4-172,-2-8 0,3 1-186,1-4 1,0-1 169,0 1 1,0-5-64,0-3 1,0-4 55,0-4 0,0-2 45,0-5 0,0-1 62,0-3 1,1 1 103,3-5 1,-3 4-120,3-3 0,-3-1 200,-1-4 1,0 1-136,0-1 0,0 0 60,0 1 1,0-1 10,0 1 1,0-1 33,0 1 1,0-5 87,0 1 0,0-4 691,0 3-2203,0-4 982,0 2 293,0-5 0,0-5 0,0-2 0</inkml:trace>
  <inkml:trace contextRef="#ctx0" brushRef="#br2" timeOffset="144">21997 17268 7770,'-5'-6'-169,"2"-3"234,-5 5 1,6-1-35,-2 1 1,-1 2 857,1-6-245,-5 6 96,3-3-367,-6 5 1,1 0-38,0 0 0,-1 6-149,1 5 0,-1 2 29,1 6 0,0 1-105,-1 7 1,-3-2 97,0 6 1,-1-2-293,5 2 1,0 2 41,-1-3 0,6-1-76,2 2 0,3-7-2,1-1 1,1-2-16,3-6 1,7 1-135,8-5 1,4-5 101,4-2 0,-1-3 150,9-1 0,-2-2-24,9-6 1,-2-4 27,2-11 1,1-1 13,-5-3 0,-5 2 2,-6-6 1,-9 2 0,-7-1 1,-5-7 24,-6 3 0,-6-3-22,-5 2 0,-6 1 6,-6 0 0,0 1-132,1 2 1,-1 5 65,0 7 0,5 4-115,3 7 1,2 3 77,2 5 1,-1 0-389,1 0 1,3 6 21,1 6 0,0 0-117,0 7 0,0 0-38,4 4 610,1 5 0,-3-4 0,5 4 0</inkml:trace>
  <inkml:trace contextRef="#ctx0" brushRef="#br2" timeOffset="145">22339 17657 9193,'0'-7'-1556,"5"2"1556,3 5 0,2-5 0,1-1 0</inkml:trace>
  <inkml:trace contextRef="#ctx0" brushRef="#br2" timeOffset="146">22739 17246 7841,'-11'-7'0,"3"-3"0,0 2 0,1 3-300,-5 2 146,6-4 1425,-4 6-370,8-4-497,-8 5 0,8 5-81,-6 3 1,4 2-66,-3 1 1,-1 6 9,-3 2 0,-1 3-31,1 5 0,-2-2-280,-2 6 0,2-1 101,-2 5 0,4-5-300,3 1 0,-1-6 29,5 2 0,1-3-69,3-1 0,1-6 98,3-1 1,3-5-10,8-3 1,3-3 73,5-5 1,5-2 18,2-1 1,5-5 178,3-7 0,-4-3 2,0-5 0,-5 0 93,-6 0 1,-5-3-35,-3-1 1,-3-5 155,-5 2 1,-2-3-172,-5-1 0,-5 2-37,-2-2 0,-7 3-126,-1-3 0,-6 1 99,2 6 1,3 2-454,0 6 0,4 4 2,0 7-897,1-2 659,0 9 0,4 1-750,3 7 1378,3 9 0,-4 1 0,-1 6 0</inkml:trace>
  <inkml:trace contextRef="#ctx0" brushRef="#br2" timeOffset="147">23070 17177 7841,'0'-8'-646,"0"1"0,0-1 830,0-3 1604,0-1-939,0 6-119,0 1-360,0 5-146,0 10 0,0 3-59,0 10 0,0 4 35,0 4 1,0 3-127,0 4 0,0-1-51,0 5 0,-4-4-158,1 4 0,-1-9-73,4 1 0,0-7-153,0-1 0,0-5-361,0-2 1,0-9 309,0 1 1,1-3 411,3 0 0,-3-3 0,4-5 0</inkml:trace>
  <inkml:trace contextRef="#ctx0" brushRef="#br2" timeOffset="148">23162 17177 7843,'0'-11'494,"0"-1"0,0 1-76,0-1 0,5 2-556,2 3 0,7-2 188,1 5 0,2-4 79,-2 4 0,2-3 34,2 3 1,1-4-88,-5 5 0,4-1-156,-4 4 0,1 0 71,-5 0-29,1 0 0,-5 4-32,1-1 1,-6 6 160,2-1 0,-3 2-94,-1 1 0,-1 1-18,-3-1 0,2 1 31,-6-1 1,2 1 8,-2-1 0,-1 0-26,5 1 1,-1-2-42,2-2 105,1 2-45,-3-4 152,5 0 0,0 1 134,0-3 157,0-3-140,5 4-159,2-5 1,4 0-85,1 0 0,3 4 16,0 0 0,0-1-156,-3-3 1,3 5 99,0 3 1,0-2-126,-3 2 0,-1 1 7,1 6 0,-6-2 38,-2 2 0,-3 3 28,-1 1 0,-1 1-12,-3-1 0,-6 3 26,-5-3 0,-5-1 1,5 1 1,-5-4-139,1 4 1,-3-5 82,0 1 0,4-2-339,3-2 0,2-3 6,1-1 1,5-4-605,-1 1 469,6-3 0,-3-6 528,5-3 0,5-7 0,1-3 0</inkml:trace>
  <inkml:trace contextRef="#ctx0" brushRef="#br2" timeOffset="149">23698 17143 7799,'-7'-12'89,"-1"1"1,6-1 80,-2 1 361,2 0 531,2-1-289,0 1 66,0 4-258,0 2-455,0 5 0,0 5 54,0 3 0,4 2-99,0 2 0,0 4 53,-4 3 0,4-1-132,-1 1 0,1-4-166,-4 4 1,0-5 86,0 1 1,0-2-37,0-1 0,0-1-47,0 0 57,0 1 46,0-1-34,0-4 81,0-2 113,0-5 1,4-2-101,0-1 1,5 1 21,-2-2-32,4 3 1,0 1-34,0 0 1,2 1-14,2 3 1,-2-1-15,2 4 1,-2 1-143,-2 3 1,1 1 86,-1-1 0,-1 5-8,-2-1 0,1 4-69,-5-4 0,-1 5 108,-3-1 1,-5 4 32,-2 4 0,-5-4 5,-3 0 1,1-2 18,-5-6 1,0 4-49,-4-3 0,2-2 8,2-7 1,-3 2-291,3-5 1,1 0 95,-1-4 1,5 0-866,-1 0 1133,2-5 0,2-2 0,0-4 0</inkml:trace>
  <inkml:trace contextRef="#ctx0" brushRef="#br2" timeOffset="150">23698 17131 7798,'-11'-6'0,"3"-4"279,1 2 1,4-2 465,-1-1 1,3 3-656,1 0 0,1 5-112,3-5 0,4 4-49,7-3 0,3 4 54,5-1 0,1-1-174,2 1 0,2-1 143,3 1 1,-3 3-124,-6-3 0,0 3-874,-3 1 1045,-2 0 0,-6 0 0,0 0 0</inkml:trace>
  <inkml:trace contextRef="#ctx0" brushRef="#br2" timeOffset="151">24132 17143 7808,'-10'-2'872,"3"-1"0,1 0-612,6-5 207,-5 6-259,4-3 64,-4 5-29,5 0-125,0 5 1,0 1-137,0 6 0,0-1 78,0 1 0,0-1-201,0 0 1,5 1-7,3-1 0,2-3 151,1-1 0,2-4-150,2 1 1,-1-3-21,5-1 1,-4 0-23,4 0 1,-1-5 57,1-3 1,2-2 13,-6-1 1,4-2 99,-4-2 1,0 1 7,-3-5 1,-5 1-39,1-1 0,-6-1-9,2 5 0,-2-6 27,-2 2 0,-6 1-104,-1-1 0,-8 7-137,-4 0 0,-8 2 95,-4 6 0,-2 2-105,-1 6 0,5 6 166,2 5 0,3 5 120,1-1 0,4 3-635,0 1 628,5 5 0,-2 1 0,4 5 0</inkml:trace>
  <inkml:trace contextRef="#ctx0" brushRef="#br2" timeOffset="152">24144 17360 8040,'5'6'252,"-4"-1"0,5-6 116,-2-3 237,-3 3 106,5-4 1,-8 1-253,-2 0 0,2 2-138,-6 5 1,-3 4-298,-4 4 1,-6 6 82,2 2 1,2 2-7,-2 2 0,5-1 56,-2-3 1,7 2-123,2-2 1,4-2-159,0-2 1,3 0-168,3-3 1,4 2-34,4-7 0,6 0 36,2 0 0,-2-4-106,2 1 1,0-4 141,4-4 0,0-3 150,0-4 1,-1 0 29,-3-1 0,1-3 161,-5 0 1,-3-2-82,-5 2 0,-4-3-23,0-5 0,-1 1 17,-2-1 0,-5-1 28,-3-3 0,-6 4-340,-1 0 1,0 5 115,3 7 1,1 1-446,-1 2 1,1 3-58,0 5 695,-1 0 0,1 5 0,-1 2 0</inkml:trace>
  <inkml:trace contextRef="#ctx0" brushRef="#br2" timeOffset="153">24429 17428 6581,'5'-11'-677,"-3"-1"1653,1 1 1,2 3 305,-1 1-1020,0 4-135,-4-2-382,0 5-3,-5 0-35,-1 0 0,-5 5-925,4 3 1218,-3 2 0,8 1 0,-3 1 0</inkml:trace>
  <inkml:trace contextRef="#ctx0" brushRef="#br2" timeOffset="154">24509 17405 7978,'7'-6'-315,"-1"1"612,-2 5-439,-3-5 0,5 4 68,-2-3 1,-1 3 73,4 1 0,1 0 0,3 0 0</inkml:trace>
  <inkml:trace contextRef="#ctx0" brushRef="#br2" timeOffset="155">24703 17383 9802,'-11'0'708,"3"-2"-477,1-2 1,3 3-162,-4-3 1,4 3 157,-3 1-228,4 0 0,-2 0 0,5 0 0</inkml:trace>
  <inkml:trace contextRef="#ctx0" brushRef="#br1" timeOffset="156">11124 8760 7990,'-6'-5'0,"-1"2"0,3-4 203,3 4 0,-5-2 79,2 5 1,1 0 310,-4 0-309,4 0 1,-7 0 74,3 0 1,-4 5-142,0 3 0,0 2 22,-1 1 0,1 6 36,-1 2 0,5 4-37,-1 3 1,2 0-67,-2 4 1,-1-3-17,5 3 0,-1-3 13,2 3 0,1-6-52,-2-1 1,3 3-222,1-7 1,5 3 110,3-6 0,3 3-136,5-4 1,-3 0 8,7-3 0,-1-1 109,3 0 0,-3-4-140,0-3 0,2-3 23,5-1 0,-1-1 58,1-3 0,3-3 87,2-4 1,-3-2 12,-2-2 1,2 1 238,-1-5 1,-2 0-87,-6-4 1,2-5 265,-6-2 1,-1-3-139,-7-1 0,2-1 14,-5 1 1,-1-4-80,-7 0 1,-4-4-218,-7 4 0,-3 1-31,-5 7 1,-4 2-156,-4 5 1,-2 9-161,-1 3 0,1 7-419,2 0 1,-2 8-911,3 3 0,2 5 1645,1 3 0,3 8 0,1 6 0</inkml:trace>
  <inkml:trace contextRef="#ctx0" brushRef="#br2" timeOffset="157">14767 8668 8110,'0'-7'-87,"0"-1"1,0 4 180,0-3 0,0 3 396,0-4-225,0 6 0,-1-7 295,-3 5-299,-2 0 0,-6 4-24,1 0 1,-4 2-106,-1 1 0,1 0 120,4 5 1,-2-1-158,-2 5 0,2-1-10,-2 0 0,2 2-69,2 2 0,1 3 102,2 5 0,-1 1-103,5 3 1,-3-2-106,3 6 1,-4-5 41,5 5 0,-1-6-90,4 2 0,0-3 30,0-1 0,4-2-106,-1-2 0,8-1 38,0-3 1,0-2 37,5 2 1,1-3 137,2-5 0,3 2 6,1-5 0,0 3 63,-1-3 0,3 0-76,1-4 0,0-4 253,4 0 0,-5-4-55,2 0 1,-3-2 89,-1-2 0,0 1 11,0 0 1,-2-6-145,-2-2 1,3 1-65,-3-1 0,-3-4 0,0-3 0,-4-6 11,0 2 1,-2-3 17,-2-2 1,-3-3-154,-5 0 1,-2 4 60,-1 3 1,-8 6-112,-4-2 1,-5 5 37,1 3 1,-7 2-28,0 6 0,-5 4-50,5 3 0,-6 3-222,2 1 1,0 1-404,0 3 1,6 6 308,1 6 1,1 0-236,7-1 0,4 1-13,3 6 693,0-6 0,-3 10 0,0-8 0</inkml:trace>
  <inkml:trace contextRef="#ctx0" brushRef="#br2" timeOffset="158">15293 9160 7970,'6'-6'1783,"-1"5"-640,-5-4 2506,0 5-3750,0 5 0,0-2-288,0 4-667,0-4-1477,0 7 2533,0-9 0,-5 9 0,-1-3 0</inkml:trace>
  <inkml:trace contextRef="#ctx0" brushRef="#br2" timeOffset="159">15921 8680 8122,'0'-6'140,"0"-5"0,0 9 126,0-6 0,-2 6-27,-1-2 0,0 1 113,-5 0 0,5 1-21,-5-2 1,4 3-31,-3 1 1,-1 0-52,-3 0 0,-1 0 18,1 0 1,-1 1-75,1 3 0,-4 4 44,-1 7 1,-3-1-83,4 5 0,-4 0 45,4 4 1,-4 5-279,4 2 1,1 0-8,6 0 1,-1-3-55,5 3 0,1-5-167,3 2 1,0 1 144,0-1 0,1-2-16,3-6 0,2 1 69,5-4 0,5-1-140,-1-4 0,5-1 89,-1-2 1,7-3 164,0-5 0,2 0 44,-1 0 1,-2 0 146,6 0 1,-6-5 98,2-3 1,-4-2-108,-4-1 0,1-2 13,-5-2 0,-1 1-62,-6-5 1,1 0-74,-6-4 1,1 0 57,-4 0 1,-5-5-237,-3-2 0,-5 1-32,-3-2 0,-4 2-167,1-1 0,-3 2-299,0 5 0,0 3 276,3 4 1,2 2-1268,6 11 1085,0-1 1,0 9 513,4 3 0,2 7 0,5 3 0</inkml:trace>
  <inkml:trace contextRef="#ctx0" brushRef="#br2" timeOffset="160">16240 8726 7705,'0'-12'401,"0"1"1,2-1 406,2 1-237,2-1 1,4 1-93,-2 0 1,4-1-161,-4 1 1,8 3-49,-4 1 1,2 3-29,-3-4 1,4 6-83,1-2 0,3-1 113,-4 1 1,4 0-184,-4 4 0,0 0 102,-3 0 0,-1 1-202,1 3 0,-6 2-52,-2 6 0,1 4 135,-1 3 1,-2 7-73,-6 0 1,-2 6 37,-5-1 1,-4 2-209,-1 1 0,-5 0 72,-2 0 0,0 1-256,-4-1 0,5-4 78,2 1 0,0-6-50,5 2 1,1-7 198,6-1 1,-2-5 160,3 1 23,2-2-199,-1-1 457,6-1 0,2-5 41,2-2 110,2-3 1,9-1-160,0 0 0,6 0 224,-2 0 0,2 0-73,2 0 0,0 0-36,0 0 1,0-3-211,-1-1 0,1-1 27,0 1 0,-4 3-234,0-3 0,-5 3 106,1 1 0,-2 0-1674,-1 0 910,-1 0 386,-5 0 265,-1 0 0,-15 5 0,-2 1 0</inkml:trace>
  <inkml:trace contextRef="#ctx0" brushRef="#br2" timeOffset="161">17074 8680 8021,'0'-12'-764,"0"1"1,0 0 1364,0-1 1,0 1 372,0-1-546,5 1 1,-3-1-201,1 1 1,-1 3 127,-2 1 0,-2 4-108,-1-1 0,-4 2-114,-4-2 0,-2 3 81,-2-3 0,-3 8-1,-5 3 1,-1 4-137,-3 0 0,0 6 99,-4 2 1,-1-2-235,6 2 0,-1 0 32,4 4 0,7-1-210,4-3 0,2 2 133,6-2 0,1-2-223,3-2 0,5 0 122,2-3 0,8 2-5,5-7 1,1 0 2,2 0 1,0-4 32,0 1 1,-1-3 204,1-1 1,0-4-96,0 0 1,-5-4 281,-3 0 1,1-2-70,0-2 0,-2 5 109,-7-1 1,3 0 39,-2-3 1,-3 0-30,-1-1 1,1 5 257,-1-1-209,0 5-315,-4-7 0,0 10 101,0 0 1,1 5-157,3 7 0,-3 4 84,3 3 0,-3 3-95,-1 1 0,4 5 7,0 2 0,-1 2-99,-3-2 1,0 2-11,0-5 1,0 3 82,0-3 0,0-4-139,0-4 0,0-5 47,0 1 1,4-2-568,0-2 428,0-5 0,-3 3-1472,3-5 810,-3 0 973,4-4 0,0 0 0,2 0 0</inkml:trace>
  <inkml:trace contextRef="#ctx0" brushRef="#br2" timeOffset="162">17668 8714 8074,'6'-18'58,"-1"-2"156,-5 5 1,2 0-67,2 3 1,-3 1 99,3-1 1,-4 1 113,-4-1 0,-4 1-90,-7 0 0,1 3 45,-5 0 0,-1 6-117,-7-2 0,-2 4-15,-5 4 1,-1-2-20,1 6 0,1 3-139,3 5 0,2 3-268,5-4 0,5 4 204,3-4 1,3 4-126,5-4 0,2 5 35,5-5 1,5 4-270,2-4 0,7-1 92,2-6 1,4 0-22,-1-4 0,6 0 154,2-4 1,0 0 84,-4 0 0,-1-1 233,1-3 1,0-2-88,0-6 1,-5 1 82,-3-1 0,-2 1-18,-2 0 1,0-1 173,1 1 1,-6-1 341,-2 1 29,2-1-517,-4 1 1,4 5 75,-2 2-218,-3 3 0,4 6 118,-5 2 0,0 9-58,0 3 1,0 3 27,0 5 0,0 2 40,0 5 1,0 1-85,0-1 0,0 4-8,0 0 0,0 0-427,0-4 1,0-4 205,0-4 1,0-3-303,0-4 0,0-2 189,0-6 1,0-3-583,0-1 1,1-4 51,3 1 817,-3-3 0,4-1 0,-5 0 0</inkml:trace>
  <inkml:trace contextRef="#ctx0" brushRef="#br2" timeOffset="163">17931 8588 8091,'0'-16'716,"1"2"-502,3-5 1,3 9-355,9-2 0,0 7 145,3-2 1,-2 4 95,-6-1 0,2-1 171,2 2 1,-1-1 421,5 4 1,0 0-526,4 0 1,-4 1 1,0 3 0,-4-2-261,4 6 1,-5-6 81,1 2 0,-2 1 98,-1-1 0,-1 1 20,0-1 0,-3-3 58,0 3-10,-1 2-73,5 1 1,-5 3-35,1-2 0,-6 6 60,2-3 1,-3 8-74,-1 0 1,-1 3 54,-3 0 1,-2 6-12,-5 3 0,3 2 13,0 1 1,2-1 4,-2-2 1,-2 2-3,3-3 1,2-2-5,1-1 1,-1-1 103,1-3 1,0 2-81,4-6 0,-4-2 202,1-2 1,-1-2-121,4-2 0,0 1 27,0-1-222,0 1-491,0-1 258,0 0-383,0-4-2416,5-2 3027,-4-5 0,4 0 0</inkml:trace>
  <inkml:trace contextRef="#ctx0" brushRef="#br2" timeOffset="164">18616 8977 7946,'6'0'-1750,"1"-4"2883,-3 0-675,-3 0 0,5 4-170,-2 0 1,-2 0 126,6 0 1,-4 0-135,4 0 1,-5 0 11,5 0 1,-6-1 176,2-3-463,-2 3 201,3-4-355,-4 5-654,4 0 315,-5 0 1,0 5-1,0 1 1</inkml:trace>
  <inkml:trace contextRef="#ctx0" brushRef="#br2" timeOffset="165">19004 8977 7946,'-5'-7'-4,"4"2"141,-4 0-768,5 4 278,0-4 207,0 5 0,0 5 0,0 1 0</inkml:trace>
  <inkml:trace contextRef="#ctx0" brushRef="#br2" timeOffset="166">19347 8977 8035,'0'-12'1189,"0"1"-250,5 5-22,-4-5-706,4 10 0,-3-5-347,1 2 83,-1 3 53,3-4 0,-5 10 0,0 1 0</inkml:trace>
  <inkml:trace contextRef="#ctx0" brushRef="#br2" timeOffset="167">14185 8406 8304,'0'-12'5,"0"6"139,0-4 46,0 9 281,0-5 180,0 6-386,0 6 0,0 0-115,0 5 1,0 6 103,0 2 0,0 2-141,0 2 1,0 5 163,0 3 1,0-2-83,0 1 1,0 2 138,0 6 1,4-1 190,-1 5 0,6-4-255,-1 4 0,2-4-11,1 4 0,1-2-205,-1 2 0,-3 3 128,-1-4 1,-3 4-335,4 1 1,-6-1 114,2 1 0,-4-2-66,-4-2 0,-1 1 25,-2-5 1,-2-3 133,5-5 1,-1-4 73,1 0 0,3-6-60,-3-1 1,4-5-43,4 2 0,-2-7 37,6-2 0,-4-4-42,3 1 1,-3-3 215,4-1 0,-4 0-133,3 0 0,-3 0 4,4 0 7,-6 0-313,8 0 247,-8 0 0,7 1-278,-6 3 183,6-3 0,-1 4-8,7-5 0,-1 0 37,5 0 1,1 0-2,7 0 1,-2 0-49,6 0 0,-1 0 26,5 0 1,3 0 8,0 0 0,4 0 33,-4 0 0,1 0 69,-1 0 1,3 0-26,4 0 0,2 0-192,3 0 0,-2 0 108,5 0 1,1 0-295,3 0 0,1 0 295,3 0 0,1 0 236,3 0 1,-30 0 0,1 0-44,-2 0 1,1 0-97,-2 0 0,0 0 0,30 0-48,-2 0 1,-3 0 12,3 0 1,-2 0-39,-2 0 0,0-4 11,0 1 1,1-1-125,3 4 79,-3 0 0,-24-2 1,0 0 15,-2 0 1,0 0 0,3 0 0,0 0-76,-1 2 0,1 0 0,0-1 0,1-1 10,-4 0 1,1 0-1,0 0 1,1 0 58,0 2 0,0 0 0,1 0 1,-1 0-71,0 0 0,0 0 0,1 0 1,-1 0 17,0 0 0,0 0 1,31 0-162,0 0 1,-4 0 65,4 0 1,-2 0 57,2 0 1,-32 0 0,0 0-258,28 0 1,1 4 71,-1 0 1,-3 3 217,3-3 1,-3 1-117,-1-1 0,3-3 115,-3 3 1,3-3 78,-7-1 0,3 0 189,1 0 1,-1 4 5,-3 0 1,2 0 313,-6-4 0,5 0-24,-5 0 1,1 1-150,-5 3 1,1-3-207,0 3 0,-2-3 72,-2-1 0,2 0-131,-2 0 1,-1 0 1,1 0 0,-2 0-115,2 0 0,-4 0 213,-7 0 1,0 0 58,-4 0 1,3-1-69,-3-3 1,0 3-57,-4-3 1,-4-1 123,0 1 0,0-4-149,4 5 1,-2-5-322,-2 4 0,3-3 4,-3 3 1,-3 0-70,0 4 0,-4-4-326,0 0-268,-6 1-380,-1 3 857,-5 0 0,-1-4-1739,-3 0 2174,-7 0 0,-7-6 0,-5-3 0</inkml:trace>
  <inkml:trace contextRef="#ctx0" brushRef="#br2" timeOffset="168">14128 8463 8208,'0'-12'0,"1"5"-178,3-1 1,-2 4 177,6-3 1,-4 4 308,3-1 56,-4-2-5,7 5 1,-4-4-103,6 5 1,-1 0-94,1 0 0,0-2 133,3-1 1,5 1-107,6-1 1,3 1-9,6 2 0,0 0-34,3 0 1,-1-1-17,5-3 0,0 3-1,3-3 1,5 3-121,-1 1 1,7-4 196,1 0 1,3-1-343,-26 3 0,1 0 0,-1 0 0,1-1 176,3 0 1,0-1 0,4-1 0,0 0 8,0 1 0,0 0 0,0 1 1,1 0-4,1-1 1,0 0 0,0 1 0,0 0-202,4-1 0,0 0 0,-2-1 0,1 0 181,3 1 1,-1 0 0,-4 2 0,-1-1 19,0 1 0,0 0 0,-1 0 1,0-1-6,-1 1 1,0 1 0,0-2 0,1 0-57,-1 1 0,0 1 0,-1 0 1,0-1 60,3-2 0,0 0 0,-1 3 1,0-1-89,1-2 0,0 0 0,1 2 0,0 0 47,-2-1 1,1-1 0,1 0 0,0 1-60,1 0 0,0-1 1,0-1-1,0 0 27,2 0 0,-1 2 1,-2 0-1,-1 0 15,2-1 1,0 0 0,-2 1 0,1 0-8,0-1 1,1 0 0,0 1 0,-1 0 0,1 0 0,0 2 1,-5 0-1,0 1-1,-1-2 1,0 0-1,-1 1 1,-1 0 10,3 1 1,-2 0-1,-3 0 1,-1 0-46,0 1 1,-1-2-1,-1 1 1,1-1 52,2-1 1,1 0 0,-3 2-1,1-1 85,2-1 0,-1 0 0,-2 1 0,0 0-69,-1-1 0,-1 0 1,31 1 14,-2-3 0,1 3-39,3 1 0,-32 0 0,0 0-121,28 0 1,-5 0 58,-7 0 0,-3 0 201,-4 0 1,-4 0-180,-7 0 1,0 3 403,-4 1 0,0 4-143,-5-4 0,1 3 414,0-3 0,-4 1-471,0-1 0,-1-3 184,1 3 1,2-1-257,-1 0 0,-4-1-84,-1 1 0,2-1 76,-2-2 0,0 1-260,-3 3 1,-1-3 135,0 3 0,-3-3-74,0-1 0,-1 0-174,5 0 38,-6 0 0,0 4-123,-2 0-40,-3 0 1,3-4-296,-8 0 1,-3 0 711,-8 0 0,-8 0 0,-6 0 0</inkml:trace>
  <inkml:trace contextRef="#ctx0" brushRef="#br2" timeOffset="169">19587 8360 8386,'0'-11'-666,"0"-1"267,0 1 356,5-1 0,0 1 33,3 0 0,0 3 363,-4 0 1,1 2 473,-1-2 178,-3-2-486,4 4 1,-5-2 211,0 1-78,0 4-18,0-7-108,-5 9 4,4-4-192,-4 5-145,5 0 1,4 5-26,0 2 1,-1 3 11,-3 2 1,0 3 2,0 0 1,0 6 13,0-2 1,0 2-180,0 2 0,0 0 99,0 0 1,-3 3-62,-1 1 1,-1 5 62,1-2 0,3-1-228,-3 2 1,3-1-71,1 5 1,0-2 102,0-3 1,0 3 141,0-3 0,0 0-69,0 0 1,0-1 38,0 2 1,0 1-20,0-6 0,0 6-25,0-2 0,0 0 7,0 0 1,1-3-1,3 3 0,-2-1 85,6 2 0,-6 2-59,2-3-3,-3-2 12,5 5-13,-5-9 1,4 8 20,-5-5-41,0-1 25,0 2 0,0-4-54,0 3 0,-1-3-1,-3-1 0,3 0-1,-3 0 55,-3-1 1,6 0-70,-3-3 0,3 1 14,1-4 1,-4-1-131,0-4 0,1 1 23,3-1 154,0 0-52,0 1 0,0-5 26,0 1 44,5-5 248,-4 2-289,4-5 1,-5-2 40,0-1-800,0-4 0,0-4 373,0-1 0,-1 5-2152,-3-1 2543,3 1 0,-15-5 0,4 1 0</inkml:trace>
  <inkml:trace contextRef="#ctx0" brushRef="#br2" timeOffset="170">14493 7675 8195,'0'-7'-559,"0"-3"804,0 3 1,0 0 277,0 0 20,0 4 11,0-7 188,0 9-391,0-4 577,0 5-792,5 5 0,-4 5 58,3 5 0,-3 5-205,-1 0 0,0 1 46,0 2 0,0 4-117,0-1 1,-1 6 57,-3-2 1,2 2-76,-6-1 1,2 0-21,-2-4 1,-1 0-57,6-5 0,-5 1-67,4 0 1,-1-5-70,1-3-131,3-2 241,-4-2-719,5-4-53,0-2 722,0-5 0,5-5 0,1-2 1</inkml:trace>
  <inkml:trace contextRef="#ctx0" brushRef="#br2" timeOffset="171">14527 7663 8195,'-6'-11'0,"0"0"205,2-1 594,3 1 7,-5-1-209,6 1-186,0 5 1,2 0-166,2 6 0,-2 0-137,6 0 1,-4 6 172,3 1 1,1 5-95,3 3 0,-1-1-4,-2 5 1,2 0 16,-2 4 0,-2 0-232,2-1 0,-5 1 61,5 0 1,-4 0-105,4 0 0,-1 0 42,5-1 1,-2 1-61,-3 0 1,3-1 32,-2-3 0,6 2-122,1-2 0,0-1-19,-3 1 1,-1-5 110,1 1 0,-1-3-73,1-5 63,-1 3-366,0-3 1,-3-1-132,0-2-609,-6 2 0,2-4 1205,-8 1 0,-7 4 0,-7-1 0</inkml:trace>
  <inkml:trace contextRef="#ctx0" brushRef="#br2" timeOffset="172">14459 8029 8203,'-7'-8'-504,"4"1"201,-4-1 303,6-3 0,-3 0 0,8 4 0,2 2 0,6 5 0,-1 0 0,1 0 0,0 0 0,4 0 0,-2 0 0,5 0 0,0 0 0,3 0 0,-3 0 0,1 0 0,-5 0 0,4 0 0,-5 1 0,1 3 0,-2 2 0,-2 6 0</inkml:trace>
  <inkml:trace contextRef="#ctx0" brushRef="#br2" timeOffset="173">15110 7721 6703,'0'-8'308,"0"0"544,0 6-535,0-8 1,0 3-37,0-4 1,0 3 92,0 1 1,-1 3-65,-3-4 1,1 4 406,-4-3-454,-1 4 0,-3-2 12,-1 5 0,1 0-164,-1 0 0,-3 6 129,0 6 0,-4 1-72,4 6 1,-2 0 68,2 4 1,2 1-249,-2 2 0,2-2-55,2 3 0,4-2-76,4 2 1,-2-4-124,1 0 1,1-2 119,7-5 1,-1 3 34,4-4 0,1 1 60,3 0 0,6-5-18,2 0 1,-1 0 14,1-8 1,-2 5-51,2-4 1,3 0-19,-3-4 1,3 0 7,0 0 1,-3 0-286,0 0 0,-3 0 90,3 0 0,-5 0-569,1 0 0,-6-4 28,-2 0 849,-4 0 0,7 4 0,-4 0 0</inkml:trace>
  <inkml:trace contextRef="#ctx0" brushRef="#br2" timeOffset="174">15567 7675 8018,'-7'-5'129,"-3"3"356,9-8 100,-4 9-342,5-4 0,0 10 109,0 3 1,0 4-120,0 7 0,0 0-157,0 8 1,0 1 70,0-1 0,4 3-39,-1-3 0,2 3-212,-1-3 1,-1-4 75,4-4 0,-4-5-163,1 1 0,1-2 119,-1-2 1,1-1-307,-1-2 107,-3 2-991,4-9 308,-5 4 954,0-5 0,-5 0 0,-2 0 0</inkml:trace>
  <inkml:trace contextRef="#ctx0" brushRef="#br2" timeOffset="175">15247 7732 8023,'11'-11'-224,"1"-1"1,-5 1 86,1-1 1,3 5 879,5-1 0,4 5-257,-1 0 0,4 1-138,3 2 0,0 0-153,4 0 1,-2 0 36,6 0 0,-2 2-292,6 1 0,-6-1 120,-2 2 1,0 1-275,0-2 1,-6 1 130,-5-4 1,-1 0-1053,1 0-2,-3 0 1137,-4 5 0,-1 2 0,1 4 0</inkml:trace>
  <inkml:trace contextRef="#ctx0" brushRef="#br2" timeOffset="176">15864 7686 8098,'0'-11'0,"0"-1"213,0 1 0,0 3 1013,0 1-423,0 4-517,0-2 0,0 6-149,0 3 1,0 0 98,0 7 0,-4 2-208,0 6 1,0 3 112,4-3 1,0 6-74,0 2 1,0 1-63,0-2 0,4-2-207,0 3 1,5-3 31,-2-1 0,3-1-75,2-3 0,1-3 75,2-4 1,-3-2 109,4-3 0,-4 2 55,0-5 0,0 0-43,4-4 0,-2 0 114,5 0 1,-4 0-93,4 0 0,-4-5 224,4-3 1,-4-2 101,4-1 1,-3-1 84,3 1 0,-5-2 121,1-2 0,-4 1-186,-3-5 1,1 0 57,-5-4 0,1 0-74,-1 0 1,-3 0-605,3 1 0,-3 3 52,-1 0 1,-5 5-173,-3-2 1,-2 9-2469,-1 3 2887,-1 3 0,-4 6 0,-2 1 0</inkml:trace>
  <inkml:trace contextRef="#ctx0" brushRef="#br2" timeOffset="177">16492 7595 7467,'-7'-12'-1300,"2"5"1763,5-1 1,-1 6 419,-3-2-297,3 3-124,-4-4 155,5 3 0,0 7-340,0 11 0,0 0-55,0 3 1,0 4-105,0 4 0,-1 4-14,-3 0 1,-3 2-182,-4 1 1,0 0-267,-1 1 0,5-5 218,-1 0 1,4-4-12,-3 0 1,4-6 66,-1-5 1,3 1-69,1-1 0,0-3 36,0-4 1,0-5-113,0 5 0,1-6-239,3 2-9,-3-2 1,6-2 57,-4 0 403,4 0 0,4-6 0,1 0 0</inkml:trace>
  <inkml:trace contextRef="#ctx0" brushRef="#br2" timeOffset="178">16492 7709 8044,'0'-16'0,"0"2"11,0-5 0,0 5 93,0-2 1,0 0 433,0 1-284,0-1 1,0 5 430,0 0 393,0-1-675,0 6 0,1 1-172,3 5 0,-2 6-25,6 6 0,-2 4 25,2 7 0,2 1-117,-2 3 1,2-2 130,1 5 1,1 1-274,-1 3 1,2-5-89,2-2 0,-2-3-183,2-1 0,-2 0-50,-2 0 1,0-6 174,1-1 1,-2-4-51,-2 0 1,2-1 94,-3 1 1,-2-5-337,-1 1 1,1-4 146,-1 3 1,0-3 120,-4 4 1,1-6-91,3 2 287,-3-3 0,4-1 0</inkml:trace>
  <inkml:trace contextRef="#ctx0" brushRef="#br2" timeOffset="179">16389 7938 8044,'-6'-8'17,"2"0"0,4 6 124,4-2 0,2 3-53,5 1 1,2 0 122,2 0 0,2 0 0,2 0 0,2-4-440,-2 0 0,3 0 193,1 4 1,0 0-446,0 0 0,-4-4 145,0 1 336,0-1 0,-2 4 0,0 0 0</inkml:trace>
  <inkml:trace contextRef="#ctx0" brushRef="#br2" timeOffset="180">16926 7663 8044,'-7'-11'0,"4"0"0,-3-1 324,3 1 1,-1-1 295,4 1-278,0 5 120,0-5-26,0 10 1,0-3-197,0 8 0,0 8-158,0 7 0,4 2 62,-1 2 0,1 0-212,-4 0 0,4 1 44,0 2 0,0-1 87,-4 1 0,0-4-404,0 1 0,0-7 167,0 7 0,0-4-316,0 0 1,-2-2 293,-1-6 0,1 0 152,-1 1 0,1-5 419,2 1-268,0-5 1,0 3 50,0-2 0,5-3-16,3 3 1,0-3 407,3-1 0,-2-1-182,6-3 0,2 3 316,-2-3 1,4 1-320,-4 0 1,4 0-285,-4-5 0,4 6-374,-3-2 0,-1 3 143,-4 1-1257,1 0 0,-5 0 249,1 0 1158,-6 5 0,-2 1 0,-6 6 0</inkml:trace>
  <inkml:trace contextRef="#ctx0" brushRef="#br2" timeOffset="181">17611 7652 8113,'-4'-11'-1093,"0"-1"1,1 5 1746,3-1 1,-4 4-139,0-4 1,0 5-102,4-5 1,0 4 173,0-3-138,0 4 1,0-3 214,0 2-103,0 3-321,0 6 1,5 7-5,3 11 0,2 1-204,1 3 0,1-2 146,-1 6 0,2-4-265,2 3 0,-2-5-57,2 2 1,-2-3-179,-2-1 0,1-4 174,-1 0 0,-1-5-107,-2 1 0,2-6 61,-2-1 0,-2-2 115,2 2 1,-5-3-450,5-5 0,-6 1-199,2 3-694,-2-3 1419,-2 4 0,0-5 0,0 0 0</inkml:trace>
  <inkml:trace contextRef="#ctx0" brushRef="#br2" timeOffset="182">18022 7606 7947,'0'-11'0,"0"-1"207,0 1 341,0 0-5,0-1 225,0 1-193,0 4-342,0 2 0,-5 7-96,-3 1 1,-2 9 48,-1 7 1,-1 4-193,1 3 0,0 0 85,-1 4 0,1 2-290,-1 6 1,2-4 20,3 1 1,-4-2-115,4-7 1,0 1 57,0-4 0,4-4 79,0 0 1,-3-5-96,3 1 0,-2-2-135,1-2-351,2 0 204,-3 1 544,5-6 0,0 4 0,0-3 0</inkml:trace>
  <inkml:trace contextRef="#ctx0" brushRef="#br2" timeOffset="183">18136 7606 7938,'0'-11'-193,"0"-1"-56,0 1 0,0 3 502,0 1 1,2 3 266,1-4 518,-1 6-624,3-3 0,-5 6-285,0 3 0,-4 7 72,0 8 0,-3 3-101,3 1 1,-5 5-38,1 2 0,2-1-156,-2 2 0,2-2-269,-2 1 0,-1 2 221,6-5 1,-5-2-199,4-6 1,-3 1-94,3-4 72,-5 4 1,8-7-132,-3 2 1,3-6 490,1-2 0,0 1 0,0 3 0</inkml:trace>
  <inkml:trace contextRef="#ctx0" brushRef="#br2" timeOffset="184">18148 7549 7941,'0'-18'244,"0"3"1,0 3 240,0 0 282,0 1 141,0-1-608,0 6 0,1 1 51,3 5 1,-2 6-94,6 6 0,0 4-193,3 7 1,0 5 107,1 2 0,-5 3-196,1 2 0,0-1 68,3 0 0,-1 0-394,-2 1 1,1-6 33,-5-3 1,4-1-90,0-3 1,-2-4-32,2-3 247,-5 3 0,5-5-91,-4 2 1,1-6-109,-1-1-1018,-3-6 1405,4 3 0,-5 0 0,0 2 0</inkml:trace>
  <inkml:trace contextRef="#ctx0" brushRef="#br2" timeOffset="185">18011 7903 8001,'0'-7'83,"0"-1"0,1 4 144,3-3 0,0 4-151,7-1 1,-2 2 42,6-2 1,3 3-9,1-3 0,2-1 6,2 1 1,0-1-227,0 1 0,0 2-401,0-6 1,0 5 326,-1 0 1,-3 1 182,0 2 0,0-5 0,4-1 0</inkml:trace>
  <inkml:trace contextRef="#ctx0" brushRef="#br2" timeOffset="186">18456 7561 7978,'-6'-18'485,"2"3"-619,3 2 113,1 2 0,0 3 918,0 0-592,0 6 0,0-1-3,0 11 1,1 1-191,3 10 1,-3 1 11,3 7 1,-3-2-37,-1 6 0,0-6-136,0 2 0,0 0-9,0 0 1,0 0 107,0-4 0,0-2-186,0-2 1,0 2-39,0-6 36,0 5 1,0-7 169,0 2-23,0-2 1,4-6 29,0 1 191,0-6 155,1 4-285,1-6 0,5 0 122,1 0 0,0 0-74,4 0 1,-4 0 26,4 0 1,0 0-101,-1 0 1,4-4 4,-3 0 1,0 0-44,-1 4 0,-6-1-167,3-3 0,-3 3-1003,2-3 538,-5 3-1670,-1 1 1990,-5 0 0,0 5 1,0 1-1</inkml:trace>
  <inkml:trace contextRef="#ctx0" brushRef="#br2" timeOffset="187">18810 7663 8198,'0'-11'386,"0"0"0,0-1 410,0 1-1107,0-1 376,0 1 577,0 5-112,0 0-261,0 6 1,0 6-231,0 1 0,0 8 109,0 4 1,0 3-197,0 1 0,0 0 71,0 0 0,0-1-97,0 1 1,0 0 74,0 0 1,0 0-129,0 0 0,4-4 115,0 0 0,5-5-136,-2 1 1,3-6 107,2-2 0,3-4 32,0 1 0,6-3 134,-2-1 1,2-5-125,2-3 1,0-2 135,0-1 0,-4-1 53,0 1 0,-5-4 176,1-1 0,-2-4-129,-2 1 1,1-3 113,-1 0 0,-5-3-172,-2-1 1,-3 0 12,-1-4 0,0 0-260,0-5 1,-1 6 104,-3 2 1,2 8-557,-6 4 0,6 6-49,-2 2 0,-3 4-301,0-1 0,0 4-464,0 4 1,3 8 1331,-4 7 0,1 2 0,-5 2 0</inkml:trace>
  <inkml:trace contextRef="#ctx0" brushRef="#br2" timeOffset="188">19301 7629 8002,'-6'-1'-23,"2"-3"94,3 3 370,1-4 41,0 5 456,0-5-211,0 3-249,0-3-237,0 5 0,0 5-205,0 3 1,-1 6 99,-3 1 1,2 4-20,-1-4 1,1 4-25,2-3 0,-3 4-218,-1-1 1,0-1-187,4 1 1,0-4 145,0 4 0,0-5-91,0 1 1,0-2 83,0-2 0,0 1 184,0-1 0,0-3-4,0-1-1,5-4 1,1 6 28,6-5 0,-3 0 167,2-4 0,-2 0 19,6 0 1,3 0-98,1 0 1,-1 0 36,1 0 1,0-2-67,4-2 0,0 2-140,-1-6 0,-3 6 32,0-2 0,-5-1-71,2 1 0,-4-4-19,0 5-291,-1-1-1156,1-1 705,-6 3 844,-1-3 0,-15 5 0,-3 0 0</inkml:trace>
  <inkml:trace contextRef="#ctx0" brushRef="#br2" timeOffset="189">19256 7812 8000,'-7'0'-142,"2"-5"-36,5-3 1,0 2 106,0-2 262,0 6-153,0-8 358,0 8-225,0-3 0,4 4 19,0-3 0,5 3-22,-2-3 1,3 3 1,2 1 0,-1 0-39,1 0 0,-1 0-63,1 0 1,0 0 57,3 0 0,-2-2-175,2-1 0,3 1-116,1-1 1,-1 1-258,1 2 1,-4-3 23,4-1 1,-5-4-606,1 4 1003,-7 1 0,2-3 0,-3 0 0</inkml:trace>
  <inkml:trace contextRef="#ctx0" brushRef="#br2" timeOffset="190">19210 7618 8000,'0'-7'0,"4"-3"406,0 3-146,4 2 0,-3-6 211,3 4 10,2 2-21,-3-5 0,4 4-79,0-1 0,2 2-173,2 5 0,2-1 13,2-3 1,2 2 31,-2-1 1,3 0-67,1-1 1,1 3-14,3-3 0,-5 3-199,1 1 1,-1 0 82,-7 0 0,4 0-840,-4 0 1,1 0 82,-5 0-1530,0 0 2229,-4 0 0,-2 5 0,-5 1 0</inkml:trace>
  <inkml:trace contextRef="#ctx0" brushRef="#br1" timeOffset="191">7092 17542 7758,'0'-6'-105,"0"0"-58,0 2 244,0 3 1,4-6 284,0 4-68,0 1 0,-4-4 103,0 2-184,0 3 0,0-6-14,0 4 0,0 0 14,0-4 0,0 3-19,0-4 0,1 4-39,3-3 1,-3-1-57,3-3 0,2 3 60,2 0 1,2 1-165,1-5 0,1 2-19,-1 3 1,1-4-46,-1 4 1,4 1 125,1-2 1,0 5-110,-1 0 1,-2 0 93,2-1 0,2 3-6,-2-3 0,4 2-116,-4-2 1,0 3 111,-3-3 0,3 2-100,0 2 0,1 0 89,-5 0 0,-3 0-74,-1 0 1,1 0 31,3 0 2,1 0 0,-1 2 9,1 2 1,-5-2-2,1 6 1,-1-2 5,5 2 1,-5 1 0,1-6 0,1 5 0,6-4 0,-2 3 0,2-3 0,-1 0 0,1-4 0,-2 0 0,2 0 0,2 0 0,-2 0 0,0-4 55,-3 0 1,-1-3 6,0 3 1,1-5-11,-1 1 1,1-2-33,-1-1 1,-1-1 197,-2 1-177,2 0 1,-5-1-100,3 1 8,-3-1-256,-5 1-284,0 0-143,0 4 0,-2 2-588,-1 5 1321,1 0 0,-3 0 0,5 0 0</inkml:trace>
  <inkml:trace contextRef="#ctx0" brushRef="#br1" timeOffset="192">7309 17748 7305,'-6'0'657,"1"0"-253,0 0 106,4 0-52,-10-5-254,10 4 0,-4-6 256,5 4-310,0 1 1,0-4-2,0 2 0,0 2 41,0-6 186,0 5-321,0-7 1,0 8 3,0-6 1,1 6-84,3-2 0,-1-1 108,4 1 1,1-4-13,3 4 0,-3-3-76,0 3 0,-1-4 89,5 5 1,-1-5-19,0 4 0,1-1 38,-1 1-65,1 3 0,-1-4 22,1 5 0,-1 0 3,0 0 0,1 0 47,-1 0 1,1 0 59,-1 0-70,1 0 1,-1 1-520,0 3 0,1 1 417,-1 3 0,1 2 0,-1-2 0,0 0 0,1 0 0,-1 2 0,1-2-580,-1-3 389,1 0 0,3-1 51,0 0 1,0-1 87,-3-3 0,3 0 44,0 0 0,0-1-5,-3-3 1,-1 2 191,1-6 1,-1 0-56,0-3 0,1 3 131,-1 1 1,-1-1-5,-2-3 0,1-4-113,-5-1 1,3 1-92,-3 4 0,0 3-121,-4 0 1,4 5-602,0-5 231,-1 6 1,-8-4-317,-2 6 0,0 2 760,0 2 0,-6 2 0,-5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4568 7708,'-11'0'703,"5"0"21,1 0-827,5 0 107,0-5 1,5 4 104,2-3 0,7 3-1,1 1 1,6 0 23,-2 0 0,2 0-157,2 0 0,4 0 128,0 0 1,-1-1-190,-3-3 1,0 3 93,0-3 1,-4 3-149,0 1 1,-5 0 53,1 0 0,-2 0-683,-2 0 283,0-6 486,1 5 0,-1-4 0,1 5 0</inkml:trace>
  <inkml:trace contextRef="#ctx0" brushRef="#br0" timeOffset="1">3027 4797 9200,'11'-5'940,"4"2"-700,0-4 0,6 0-12,-2 0 1,2-4 124,2 4 1,0-2-266,0 1 0,1-2 79,3 3 0,-5 1-1099,1 3 0,4 1 932,-4 2 0,2 0 0,-2 0 0</inkml:trace>
  <inkml:trace contextRef="#ctx0" brushRef="#br0" timeOffset="2">4820 4831 8456,'7'0'337,"1"0"0,-2 1-143,2 3 1,2 6 127,-2 5 0,-3 10-201,-2-3 0,3 9 89,-3-1 1,1 2-333,-4-1 1,0 0 142,0-4 1,0 0-775,0-5 1,0 1 752,0 0 0,0-5 0,0-2 0</inkml:trace>
  <inkml:trace contextRef="#ctx0" brushRef="#br0" timeOffset="3">5505 4557 8005,'-1'-11'172,"-3"-1"0,3 1 916,-3-1-802,-3 1 89,6-1-261,-4 6 132,5 1-267,5 20 1,-2 0 122,4 16 0,-3-3-174,4 6 1,-2-2 63,2 6 0,-2-6-296,-2-2 1,-3-7-334,3 4 0,1-10 324,-1 6 0,1-8-859,-1 1 1172,-3 1 0,9-4 0,-4 4 0</inkml:trace>
  <inkml:trace contextRef="#ctx0" brushRef="#br0" timeOffset="4">5368 4842 7981,'5'-6'764,"2"2"0,4 3-725,0 1 0,6-4 34,2 0 1,3-1-300,5 2 1,4 0 101,7-5 0,-3 6-1081,3-2 1205,-2 3 0,-2-4 0,0-2 0</inkml:trace>
  <inkml:trace contextRef="#ctx0" brushRef="#br0" timeOffset="5">6110 4854 8008,'0'-12'1086,"0"6"0,1 0-1801,3 2 459,-2 3 0,3-6-143,-5 4 1,5 1-82,2-2 0,0 3-560,0 1 1040,1 0 0,3 0 0,1 0 0</inkml:trace>
  <inkml:trace contextRef="#ctx0" brushRef="#br0" timeOffset="6">6361 4808 7991,'12'0'0,"-1"0"0</inkml:trace>
  <inkml:trace contextRef="#ctx0" brushRef="#br0" timeOffset="7">6670 4820 11151,'11'0'-763,"1"0"1,-5 3 407,1 1 355,-1 0 0,10-4 0,1 0 0</inkml:trace>
  <inkml:trace contextRef="#ctx0" brushRef="#br0" timeOffset="8">7492 4397 8033,'-11'0'837,"3"0"-146,0 0-297,6 0-306,-3 0 1,5 5-55,0 3 0,0 7 121,0 4 0,4 4-181,-1 3 0,5 2 76,-4 3 1,5 1-273,-2-6 1,0 5 103,0-5 1,-3 1-506,4-4 1,-4-4 47,3 0 1,-4-5 574,1 1 0,2-2 0,0-2 0</inkml:trace>
  <inkml:trace contextRef="#ctx0" brushRef="#br0" timeOffset="9">7298 4671 7899,'0'-6'0,"6"1"7,6 5 1,2 0-48,8 0 0,-1-2 170,5-1 0,4 1-423,0-1 1,3 1 47,1 2 0,4-1-344,0-3 409,1 3 0,0-9 0,2 3 1</inkml:trace>
  <inkml:trace contextRef="#ctx0" brushRef="#br0" timeOffset="10">9171 4637 7899,'-11'0'192,"3"0"491,0 0-618,6 0 1,-3 5 127,5 3 0,0 3-40,0 4 0,0-1 63,0 5 1,3 4-237,1 4 1,5 1 65,-1-2 0,-2-2-163,2 3 0,-4-3 113,3-1 1,-3-1-159,4-3 1,-6 1-90,2-5 1,-3 0-64,-1-3 1,1-1-95,3 1 0,-2-5 408,1 1 0,-1-1 0,-2 5 0</inkml:trace>
  <inkml:trace contextRef="#ctx0" brushRef="#br0" timeOffset="11">9399 4728 8324,'7'-5'530,"-2"3"144,-5-6-77,0 5-781,0-2 142,0 5 0,0 5 9,0 3 0,0 9 87,0 5 0,-1 6-54,-3 7 0,2-1-145,-1 0 0,1-3 65,2-1 1,0-1-355,0 2 177,5-8 112,-3-7 0,8-5 119,-3 1 1,1-2-53,4-2 0,-4-3 188,8-5 0,0-2-140,-1-1 1,6-4 334,-2-4 1,1-2 123,-1-2 1,1-2-179,-4-2 0,-1-2 32,-4 2 0,-4-3-126,-4-1 0,-1 1-292,-2-1 0,-5 0 85,-3 0 1,-11 0-142,-4 0 1,-4 6-189,1 1 1,0 9-220,-4 3 1,6 3 4,1 1 1,1 1 9,7 3 583,0 2 0,-2 6 0,0-1 0</inkml:trace>
  <inkml:trace contextRef="#ctx0" brushRef="#br0" timeOffset="12">9833 4797 9412,'0'11'260,"0"1"1,-3 3-164,-1 0 1,-4 5 71,4-1 1,1 3-209,3 1 0,0-2 100,0-2 1,1 2-306,3-6 1,2 0 124,5-3 0,1-2-74,-1-3 0,6 2 105,2-5 1,2 0 266,2-4 1,0-5 27,0-3 0,0-2-198,0-1 0,-4-5 287,0 1 1,-5-4-54,1 4 0,-4-4 98,-3 4 0,-3-6-55,-5 2 1,0-2-317,0-2 0,-6 4-286,-6 0 0,-6 1-358,-8-1 0,-5 4-1567,-7 7 2241,3 3 0,-15 10 0,3 2 0</inkml:trace>
  <inkml:trace contextRef="#ctx0" brushRef="#br0" timeOffset="13">3860 4306 8037,'-11'-17'0,"3"6"190,1-1 1,4 1 991,-1 3-187,3 3-400,1 0-298,0 5 1,1 6-68,3 6 1,-1 4-135,4 7 1,5 5 17,3 3 1,10 3-136,2 4 0,5-3 86,2 4 0,5-4-340,3-1 1,-1 2-52,1 2 0,-2-3 164,2 4 0,1-5-68,-5-4 1,-1 3 43,-6-2 0,0-3 123,-4-2 1,0-2-39,-5-1 1,-3-4 60,0 0 0,-5-6-2,2-2 1,-5 1 14,-3-5 0,2-1-123,-3-3 417,-1-1-627,-1-2 1,-5-2-110,0-1 469,-5-4 0,-7-4 0,-6-1 0</inkml:trace>
  <inkml:trace contextRef="#ctx0" brushRef="#br0" timeOffset="14">4374 4283 8046,'-5'-18'0,"4"2"264,-3 4 0,3 1 53,1-1 170,0 6-180,0 1 1,0 6 199,0 3 0,-1 7-277,-3 8 1,-8 13-108,-7 6 0,-4 14-282,-3 5 0,11-25 0,1 1-22,-3-1 0,-1 1 0,-1 0 1,0 0 47,0-1 1,0 0 0,-2-1-1,0-1 56,2-3 0,0 0 1,-13 20-717,10-5 1,0-9 792,7 1 0,-5-8 0,2 2 0</inkml:trace>
  <inkml:trace contextRef="#ctx0" brushRef="#br0" timeOffset="15">2079 4488 8070,'0'-11'-451,"0"0"1,0 3 1130,0 0 76,0 6 121,0-3-221,0 0-385,5 3 1,-3-1-42,6 6 0,-1 4 28,5 4 1,4 6-30,3 2 1,7 2 0,0 2 0,5 4 55,-4-1 1,4 6-68,0-1 0,0 0-6,0 0 0,1 2-1006,-6-3 1,2-1 295,-1 2 0,-7-10 234,3 2 0,-4-4 76,0 0 1,-2-2-78,-6-6 1,0-3-166,1-1-66,-1 1 0,-1 0-13,-2-1 509,2-4 0,-9 2 0,4-5 0</inkml:trace>
  <inkml:trace contextRef="#ctx0" brushRef="#br0" timeOffset="16">2490 4340 8037,'-5'-23'0,"3"5"311,-1 3 1,1 2 1213,2 2-592,0 5-542,0 1 1,-1 15-138,-3 5-89,-2 20 1,-11 9-435,-2 17 1,7-30 0,-1 1 264,0 2 1,-1 1-1,-3 2 1,-1 2-247,1-1 1,0 0-1,-3-1 1,-1-1 252,2-5 0,0-1 0,0 0 0,1 0-531,-12 19 1,3-3 51,8-4 476,-3-5 0,7 1 0,-3-5 0,3 1 0,0 3 0</inkml:trace>
  <inkml:trace contextRef="#ctx0" brushRef="#br0" timeOffset="17">8349 4146 8049,'-17'-1'591,"-2"-3"1,3 2-152,0-1 0,8 0-319,0-1 47,5 3-143,-2-4 1,5 11 36,0 6 1,5 4-64,3 7 1,7 5 175,4 2 0,8 7 13,3 1 1,2 4-200,-1-4 0,2 0-77,-3-3 0,3-2-216,1-3 1,-5 2 169,-2-6 0,-3 1 31,-1-4 1,-1-5 4,-3-3 0,-3-2-165,-4-2 0,-1 0-611,0 1 194,1-1-339,-1 1 1089,-4-1 1,-2 1-1,-5-1 1</inkml:trace>
  <inkml:trace contextRef="#ctx0" brushRef="#br0" timeOffset="18">8748 4157 7944,'-16'-23'0,"3"6"972,-2 1 1410,2 9-2103,7 2 1,-5 7-385,-1 6 1,-4 11 100,-7 15 1,-9 14-21,15-20 1,0 1 0,-3 4-1,-1-1-842,2 1 0,0-1 808,0-1 0,0 0 1,0 4-1,1 0-242,1-3 1,0 1 0,2 1 0,3 0 299,-3 27 0,2-5 0,2-5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13739 4203 8279,'-5'-6'-1229,"4"-5"1646,-3 4 0,-1 0 75,1 0 1,-1 3 144,1-4-456,3 1 1,-5-3 43,2 2 0,3 2 102,-3 2 135,3 3-235,1-4-309,0 5 1,1 6-78,3 5 1,6 3 72,5 9 0,4-1 116,-4 8 0,6 1-89,-2 3 1,0-2 63,4 2 1,-7-2-80,7 6 0,-4-7 48,0 0 1,1-2-175,-5 1 0,2 2 81,-2-5 0,-2-1 9,2-3 1,-2-4-8,-2 0 1,-3-3 36,-1 3 1,1-5 126,4 1 0,-1-2-69,0-2 1,-3-3 153,0-1 0,-5-1-87,5 2 0,-5-2 4,0-2-251,4-2-417,-6 3-414,4-5 875,-5 0 1,0 0-1</inkml:trace>
  <inkml:trace contextRef="#ctx0" brushRef="#br0" timeOffset="1">14162 4146 7972,'0'-12'0,"0"1"587,0 0 29,0-1 146,0 6-559,0-4 1,-1 8-15,-3-1 0,1 1-86,-4 2 1,-1 7-213,-3 4 0,-2 7 121,-2 8 0,-3 7-120,-5 5 1,-4 6-219,1-2 11,-6 2 1,4 2 208,-2-1 0,2 0-96,5-3 1,0 1 51,0-5 0,4 2 106,0-5 1,5 0-90,-1-8 0,2 0 71,2-5 0,3-3-106,1 0 0,4-5-135,-1 2-237,3-4 789,1 0-249,0-1 0,0 1 0,0-1 0</inkml:trace>
  <inkml:trace contextRef="#ctx0" brushRef="#br0" timeOffset="2">14276 4625 7960,'0'-7'508,"0"-1"-63,5 6-378,-4-3 0,6 5 113,-3 0 0,-3 5 18,3 2 0,-2 9-247,2 3 1,-3 0 88,3 3 1,-3-1-82,-1 5 1,0 2 130,0-1 0,0 3-176,0-3 1,0 0 12,0-4 0,0-4-23,0 0 0,0-5 63,0 1 0,0-3-1,0 0 0,5-2 0,3-2 0,-2-2 30,2-2 0,-4-3-399,3 3 316,1-3 0,3-2-479,1-3 1,-1-2 565,1-6 0,4-4 0,2-2 0</inkml:trace>
  <inkml:trace contextRef="#ctx0" brushRef="#br0" timeOffset="3">14299 4397 8067,'0'-11'0,"0"-1"1697,0 1-1098,0-1 1,0 1-1059,0 0 341,5 4 0,1-2-471,6 5 0,0 1 589,4 3 0,-4-5 0,5-2 0</inkml:trace>
  <inkml:trace contextRef="#ctx0" brushRef="#br0" timeOffset="4">15304 4363 8106,'0'-12'0,"0"5"-61,0-1 22,0 6 1,-1-7 828,-3 5-240,3 0-452,-4 4 1,5 5 78,0 3 0,-4 3-47,0 4 1,0 4 74,4 8 0,0 2-197,0 6 1,4 0 42,0 3 1,1-2-54,-1 2 1,-2-3-286,6 0 0,-6-5 138,2 0 1,1-8-103,-1 1 0,4-8 77,-5 0 1,1-2-89,-4-2 0,4-3 77,0 0 1,0-5-641,-4 5 825,0-5 0,0 2 0,0-5 0</inkml:trace>
  <inkml:trace contextRef="#ctx0" brushRef="#br0" timeOffset="5">15532 4386 7778,'0'-12'110,"0"1"0,0 3 494,0 1-105,0 4 0,0-1-282,0 8 1,2 4-223,1 7 1,-1 4 25,2 8 0,-3 2 1,3 6-128,-1 3 1,2-2 87,-1 2 1,-2-3-44,1 0 0,2-6-14,-1-2 1,4-5-94,-4-3 1,1 2 24,-1-6 1,-2-4-156,6-3 11,-6 0-380,8-2-419,-8-1 1086,3-5 0,-5 0 0,0 0 0</inkml:trace>
  <inkml:trace contextRef="#ctx0" brushRef="#br0" timeOffset="6">15532 4443 8004,'0'-12'371,"5"6"0,-2-3-320,5 5 1,-5 0 95,5 4 1,0 6 217,3 1 1,2 8-115,2 4 1,-1 8-349,5 4 1,0-2 97,4 1 1,0 1-98,0 3 1,-1-5-26,1-2 1,-4-4-80,0-4 0,-3 1 147,3-5 1,-5 0 36,1-3 1,-3-5 7,0 1 0,-1-2-44,1 2-34,-1 2 0,1-5 110,-1 3-256,-5-3 2,4-5-136,-8 0-426,3 0 792,-5 0 0,-5 0 0,-2 0 0</inkml:trace>
  <inkml:trace contextRef="#ctx0" brushRef="#br0" timeOffset="7">15886 4420 8030,'0'-12'264,"0"-3"151,0 0 1,0 0-194,0 3 0,0 5-176,0-1 0,2 2 480,1-2 413,-1 3-818,3 0 1,-5 5-210,0 0 36,0 5 108,0 12 1,4 5 117,-1 9 1,1 2-156,-4 1 1,4 4-14,0 0 1,1 2-184,-1-2 1,-3-3 27,3 3 1,1-7-240,-1-5 0,3-3 209,-3-4 1,1 2 19,-1-6 1,-3 0-152,3-4 136,2-4 0,-4 3-848,2-2 303,2-3 719,-5 5 0,9-9 0,-3 4 0</inkml:trace>
  <inkml:trace contextRef="#ctx0" brushRef="#br0" timeOffset="8">16081 4397 7905,'-5'-11'237,"3"-1"-210,-3 6 495,5 1-72,0 5-414,5 5 1,-3 6 59,1 8 1,2 4-127,-1 4 0,4 2 106,-4 5 0,3 1-200,-3-1 0,5 0 64,-1 0 0,-3-1-48,-2-2 1,2-1 43,-1-7 0,4 1-53,-4-9-115,0 1 1,-1-5-5,1 0-584,0-4 820,-4 3 0,0-9 0,0 4 0</inkml:trace>
  <inkml:trace contextRef="#ctx0" brushRef="#br0" timeOffset="9">16012 4443 7965,'0'-12'0,"0"5"659,0-1 1,5 2-177,3-2 0,2-1-764,1 5 1,1-3 113,-1 3 0,6-1 423,2 1 1,2 3-143,2-3 0,4 4-83,-1 4 1,5 2-228,-4 6 1,-2 3 95,-6 0 0,1 5-10,-5-1 1,1 3 47,-5 1 1,-1 0-61,-2 0 0,1-1 72,-5 1 1,-1 4-64,-3-1 1,-1 1 114,-3-4 1,-2 0 15,-5 0 0,-5-4 56,1 0 1,-4-5-48,4 1 0,-4 1 198,4 0 1,-6-1-65,2-4 0,-1-3-7,1 0 1,2-5-30,6 5 0,0-6-372,-1 2 1,4-2-22,1-2 268,4 0 0,-7-6 0,4 0 0</inkml:trace>
  <inkml:trace contextRef="#ctx0" brushRef="#br0" timeOffset="10">16560 4420 8019,'-1'-10'58,"-3"2"1,3 2 344,-3 2 356,3 3-216,1-4-274,0 0-12,0 3 0,0-2-475,0 8 1,0 8 183,0 7 1,0 7 164,0 5 1,0-1-46,0 5 1,0-5-166,0 4 0,0-1-227,0-6 1,1 0 118,3-5 1,-3 0-31,3-3 1,1-2 129,-1-6 1,0 0 241,-4 1-153,0-1 256,0 1-209,0-6 78,0-1 259,0-5-414,5 0 0,-3 0 123,6 0-104,0 0 0,3 0 33,0 0 1,5 0-53,-1 0 0,0 0 0,-4 0 1,2-1 37,2-3 0,-2 3-82,2-3 0,2 3 78,-2 1 0,0-2-313,-3-1 0,-1 1 89,1-2 1,-1 3-624,0 1 841,-4 0 0,3-5 0,-4-1 0</inkml:trace>
  <inkml:trace contextRef="#ctx0" brushRef="#br0" timeOffset="11">16492 4614 7937,'0'-11'458,"0"-1"-259,0 6 1,5-3-1,2 5 1,5-3 38,3 3 1,3-1 13,5 1 0,-4 3-410,0-3 1,0 3 173,4 1 0,-1-4-184,1 0 0,-4 0 148,0 4 1,-5 0-639,2 0 1,-8 0 657,0 0 0,0 0 0,3 0 0</inkml:trace>
  <inkml:trace contextRef="#ctx0" brushRef="#br0" timeOffset="12">16503 4363 8057,'10'-8'-319,"-2"1"0,2 4 407,-2-1 0,3-1 642,4 1 0,-1-3-488,5 3 0,0-5 19,4 1 1,0 2-535,0-2 1,0 5 191,0-5 1,1 5-422,2 0 0,-5 0 278,1-1 0,-2 3 224,-1-3 0,2 3 0,-3 1 0</inkml:trace>
  <inkml:trace contextRef="#ctx0" brushRef="#br0" timeOffset="13">17063 4340 8351,'-7'0'1374,"2"0"-1166,5 0-201,0 5 0,4 6 151,0 8 1,1 8-264,-1 4 0,-2 5 90,6 2 0,-5 6-209,0-3 0,-1 0 10,-2 1 0,0-9-73,0 1 1,1-8 185,3-4 0,-3 0 126,3-7 0,-3 0-251,-1-3 109,0-1-248,5 1 150,-4-6-507,4-1 722,-5-5 0,0 0 0,0 0 0</inkml:trace>
  <inkml:trace contextRef="#ctx0" brushRef="#br0" timeOffset="14">16869 4420 8042,'0'-12'933,"5"1"-512,2 0 1,3 3-505,2 0 1,3 1 66,0-5 0,6 1 298,-2 0 0,6-1-124,2 1 1,4 3-137,0 0 1,-3 6-167,-2-2 1,-1 3 94,-3 1 1,-4 0-81,-3 0 1,2 5 54,-2 3 1,-3 3-53,-5 4 0,-4-2 117,0 2 0,-1-1 30,-2 1 0,-5 2-16,-3 2 1,-7-1 125,-4-3 0,1-3-259,-1 4 0,0-4 96,-4 0 0,4-2-1092,0-2 1124,5 2 0,-7-4 0,3 6 0</inkml:trace>
  <inkml:trace contextRef="#ctx0" brushRef="#br0" timeOffset="15">17394 4351 7865,'0'-6'1182,"0"1"-468,0 5 1,0 6-694,0 6 0,0 4 96,0 7 1,0 4-152,0-1 1,1 9 108,3-5 0,-3 6-509,3-6 0,1 2 207,-1-2 0,0 2-206,-4-5 1,4-1 217,-1-3 1,1-5 128,-4-3 1,2-2 248,1-2 0,-1-3-41,1-1 87,-1-4 0,-1 6 115,3-5-133,-3-1 1,5-3-97,-2 0 0,-1 0 21,4 0 0,1 0-156,3 0 0,1 0 78,-1 0 0,2 0-108,2 0 0,-1-3 111,5-1 1,-5-1-188,1 1 1,2 3 96,-2-3 0,0 1-275,-3 0 161,-1 1 1,0-4-755,1 2 917,-6 3 0,4-9 0,-3 3 0</inkml:trace>
  <inkml:trace contextRef="#ctx0" brushRef="#br0" timeOffset="16">17371 4637 7956,'1'-6'325,"3"2"0,-1-1-19,4 1 0,1 0 26,3 4 0,1-4-90,-1 0 0,4-1-231,1 2 0,3 1 120,-4-2 0,4-1-313,-4 2 1,4-1-192,-4 4 0,5-2-233,-5-1 0,0 1-326,-4-1 932,1 1 0,-1-3 0,1-1 0</inkml:trace>
  <inkml:trace contextRef="#ctx0" brushRef="#br0" timeOffset="17">17360 4351 8070,'6'-1'499,"-2"-3"-238,2 3 1,1-8 127,4 5 1,0-3-85,1 3 0,1-4-77,2 4 0,-1-3 6,5 3 0,4-4-460,3 5 1,1-2 177,-4 1 0,3 2-1391,1-1 1439,5 1 0,-3-3 0,5-1 0</inkml:trace>
  <inkml:trace contextRef="#ctx0" brushRef="#br0" timeOffset="18">17885 4306 8110,'0'-7'614,"0"-3"0,-1 9 270,-3-3-142,3 3-158,-4 1-804,5 0 0,0 6 214,0 6 1,0 8-8,0 7 0,0 8 183,0-1 0,0 8-485,0 0 168,0-3 93,0 1 0,1-7-413,3-3 1,-2 1 212,6-8 0,-6 1 161,2-9 0,1 0 60,-1-3-152,0-1-338,1 0 232,-4 1-122,4-6 413,-5-1 0,5 0 0,2 2 0</inkml:trace>
  <inkml:trace contextRef="#ctx0" brushRef="#br0" timeOffset="19">17794 4351 8143,'0'-6'0,"0"0"781,0 2-507,5 3 0,1-4-43,6 5 1,0 5 27,3 2 1,3 8 160,5 4 1,4 8-598,-1 4 0,1 0 86,-4 0 1,0 2-102,0-3 1,-1-2 87,1-1 1,-4-3-89,0-1 1,-5-2 27,1-2 0,-2-2-38,-1-6 0,-1-1 81,0-2 1,-3 1 10,0-5 0,-5 3-82,5-3 0,-4 1-96,4-1 0,-5-3 288,5 3 0,-6-3 0,4-1 0</inkml:trace>
  <inkml:trace contextRef="#ctx0" brushRef="#br0" timeOffset="20">18171 4351 8090,'0'-17'-315,"0"-4"262,0 6 1,1-4 345,3 4 0,-2 0 191,6 3 55,-6 1 1,3 3-33,-5 0 0,2 6-42,2-2 0,-3 9-270,3 7 1,-3 4 39,-1 7 1,0 5-190,0 2 1,0 7 104,0 1 1,0 5-435,0-1 0,4-2 188,-1-2 0,3-3-534,-3-1 1,-1-6 225,1-5 1,3-1 32,-3-7 0,2 0 209,-1-3 1,-3-1-26,3 1 1,-1-6-43,1-2 0,-3-2-327,3 2 555,2-3 0,-5 4 0,4-5 0</inkml:trace>
  <inkml:trace contextRef="#ctx0" brushRef="#br0" timeOffset="21">18433 4294 7999,'0'-23'0,"0"4"250,0 0 0,0 9 321,0-1-12,0 2 252,0 3-527,0 0 0,0 9-126,0 5 0,2 6 82,1 12 1,-1 5-164,1 7 1,0 0 113,1 7 1,-2-1-317,6 5 0,-6-3-123,2-4 1,1 0-141,-1-8 0,4 1 23,-4-8 1,3-4 115,-3-4 0,1-5 118,-1 1 1,-2-6-146,6-1-471,-5-6 249,7 3 498,-9-5 0,9 0 0,-4 0 0</inkml:trace>
  <inkml:trace contextRef="#ctx0" brushRef="#br0" timeOffset="22">18330 4317 8135,'0'-18'0,"7"-2"116,4 5 1,2 0-117,6 3 0,-1 1 258,1-1 1,-3 5 115,-4-1 0,4 6 175,3-2 0,3-1-438,1 1 1,3 4 66,1 4 1,0 8-246,-5 0 1,5 7 64,0 0 0,-4 2-137,-4 2 0,-5 5 95,1 3 0,-4-2-45,-3 1 1,1-3-116,-5 3 0,-1 0-83,-3 0 0,-1-1-14,-3-2 1,-3-3 82,-9 3 0,2-3 87,-5-1 0,0-1 20,-3 1 0,-1-4 165,0 0 0,-4-5-108,1 1 0,-1-2-7,4-1 0,4-6-92,0-2 1,9-3-394,-2-1 546,9 0 0,-8 0 0,5 0 0</inkml:trace>
  <inkml:trace contextRef="#ctx0" brushRef="#br0" timeOffset="23">18890 4260 7913,'0'-11'-317,"0"-1"744,0 1 710,0-1-481,5 6-392,-4 1 0,5 11-240,-6 6 1,0 4 125,0 7 1,0 1-106,0 3 0,0 2 80,0 5 1,0 0-225,0 1 1,0 2 65,0-3 1,0 5-249,0-8 0,1 4 64,3-4 0,-3-5-44,3-3 1,-2-1 156,2-7 0,-1 0 37,4-3 1,-3-5 159,4 1 1,-1-6-91,5 2 0,-3-3 62,2-1 0,-2 0-73,6 0 0,-2 0 75,-2 0 1,4-1-106,1-3 1,3 2-116,-4-6 1,4 1-68,-4-5 1,4 4 52,-4 1 0,-3 1-370,-5-2 1,0-2 536,0 2 0,-2-2 0,-5-1 0</inkml:trace>
  <inkml:trace contextRef="#ctx0" brushRef="#br0" timeOffset="24">18856 4591 7919,'-10'-11'588,"2"-1"1,4 5-131,8-1 0,2 4-755,6-3 0,1 0 125,2 0 1,-1-2 396,5 5 0,0-4-130,4 5 1,3-6-159,1 1 0,3 2 37,-3-2 1,0 6-165,-4-2 0,-6-1-372,-1 1 0,-4-4 47,0 5 515,-6-1 0,-1-1 0,-5-2 0</inkml:trace>
  <inkml:trace contextRef="#ctx0" brushRef="#br0" timeOffset="25">18867 4283 7919,'-7'-5'0,"-1"-3"0,6-2 325,-2-1 1,9-1-26,6 1 0,1-1-63,3 1 1,3-1-97,1 1 1,2 3 103,2 1 1,0 4-330,0-1 1,0 3 112,-1 1 1,0 0 200,-3 0 1,3 0-27,-3 0 1,-3 0-205,-1 0 0,-2 5 0,-2 2 0</inkml:trace>
  <inkml:trace contextRef="#ctx0" brushRef="#br0" timeOffset="26">19358 4226 7996,'-6'-12'2563,"1"1"-2713,10 5 0,-4 7 331,3 10 0,-3 2 257,-1 6 0,0 5-415,0 7 1,2 3 86,1 4 0,-1 6-335,2 6 1,-3-1 210,-1-3 0,0-2-78,0-2 1,0-6-47,0-6 1,0-8-24,0 1 0,4-8 94,-1 0 0,5-2 24,-4-2 0,1-3-504,-1-1 198,-3-4-210,9 2 1,-7-5 199,4 0 1,-4-5 358,1-3 0,-3-2 0,-1-1 0</inkml:trace>
  <inkml:trace contextRef="#ctx0" brushRef="#br0" timeOffset="27">19313 4443 7970,'0'-12'0,"1"1"869,3-1-509,2 6 0,6-3-315,-1 5 0,-3-3 29,-1 3 1,-3 0 594,4 4 0,-1 3-195,5 4 0,3 1-147,0 7 0,2 3-146,-2 1 0,-3 6-71,4 2 0,-4 0-10,0-4 0,-1 3-218,1 1 1,-1-1-262,1-3 1,-1-4 223,0 0 1,0-5-120,-4 2 0,3-4 86,-2 0 1,1-5 138,-2 1 0,0-6 44,-3 2 0,-2-2 271,6-2-175,-6 0 1,5 0 122,-4 0 1,-1-6 429,1-1 1,-1-3-246,-2-2 0,0 0 126,0-4 1,0-1-109,0-6 0,0 0-185,0 0 1,0-2-55,0-6 1,0 5-237,0-9 1,0 2-193,0-5 0,0-1-302,0-3 1,0 3 127,0 4 0,-2 6 156,-1 3 1,1 7-801,-1 3 227,1 4-532,2 0 745,0 6 0,0 6-155,0 7 0,0 9 783,0 3 0,-5 2 0,-1 2 0</inkml:trace>
  <inkml:trace contextRef="#ctx0" brushRef="#br0" timeOffset="28">19884 4283 7906,'1'-12'993,"3"1"-854,2 5 0,2-3-96,-1 5 345,-4 0 0,3 5-110,-2 3 1,-3 6-158,3 6 1,-3 5 122,-1 2 1,0 1-130,0 7 1,0-1 40,0 4 0,0-1-158,0-2 0,0 2-148,0-3 1,0-1-31,0 2 1,0-10-244,0 2 1,0-6 222,0 2 1,2-5-251,1 1 0,-1-6-139,2-2 209,2-4 1,-4 6 379,6-5 0,-5 0 0,2-4 0</inkml:trace>
  <inkml:trace contextRef="#ctx0" brushRef="#br0" timeOffset="29">19701 4317 7894,'5'-11'713,"1"-1"0,7 1-395,2-1 1,3 5-297,5-1 1,-5 2 545,-3-2 1,3 2-157,1 2 1,6 2-578,2-6 0,1 5 129,-2 0 0,-2 1-804,3 2 0,-3 0 188,-1 0 652,0 0 0,-5 5 0,-2 2 0</inkml:trace>
  <inkml:trace contextRef="#ctx0" brushRef="#br0" timeOffset="30">20752 4214 7922,'0'-6'650,"0"-4"-469,0 9 249,0-5-315,0 17 0,1 1 103,3 11 0,-3 1-217,3 3 0,1-2 50,-1 6 1,1-1-44,-1 4 0,-3-1-26,3-2 1,-2 1-218,2-6 1,-3 5 68,3-5 1,-3-3 135,-1-4 0,0-5-2,0 1 0,2-6 2,1-1-530,-1 0 178,3-2-200,-5-1 582,0-5 0,0 0 0</inkml:trace>
  <inkml:trace contextRef="#ctx0" brushRef="#br0" timeOffset="31">20660 4249 7887,'8'-16'0,"0"1"0,-3 0 442,6 3 1,-1 1-59,9 0 0,-1-1-187,1 1 1,3 3 29,-3 1 0,-2 4-15,2-1 1,2 3-157,5 1 0,0 5 115,4 3 1,-1 3-272,2 4 0,-3-1 122,-5 5 0,-2 0-267,-2 4 0,-2 1 135,-6 3 1,-3-3-89,-1 3 1,-4 1-31,1-2 0,-4 2-3,-4-1 1,-2-3 29,-6 3 1,-1-3 64,-2-1 1,1-2 22,-5-2 1,0 1 1,-4-4 0,1 0 194,-1-1 1,1-2-67,3 2 1,-1-6 224,5-1-41,-1-6-184,5 8-988,-1-8 708,6 3 0,1-10 263,5-3 0,5-2 0,1-1 0</inkml:trace>
  <inkml:trace contextRef="#ctx0" brushRef="#br0" timeOffset="32">21254 4214 8117,'0'-16'599,"0"3"-471,0-2 1,1 2 337,3 2-361,3-1 1,-1 5 90,-2-1 497,-3 6 744,-1-3-1122,5 20-154,-4-1 0,4 15-52,-5-2 0,0 3 60,0 8 0,0 1-273,0 3 0,0-1 130,0-3 0,0-4-129,0 0 1,0 1-18,0-5 1,4-2-340,0-1 0,0-7 103,-4-1 0,0-5-73,0 1 1,4-2-1589,0-2 2017,-1 1 0,2-1 0,2 1 0</inkml:trace>
  <inkml:trace contextRef="#ctx0" brushRef="#br0" timeOffset="33">21551 4226 7843,'0'-7'123,"0"-3"538,0 9-239,0-4 254,0 5 0,0 10-560,0 5 1,0 6 71,0 1 1,0 5-192,0 0 1,0 3 85,0-3 0,-4 1-299,1-2 0,-1 0 102,4 4 0,0-4-188,0 0 0,0-2 106,0-1 0,0-1-22,0-3 0,1-3 138,3-4 1,2-1-19,6 1 0,0-5 293,4 1 1,-3-6-91,7 2 1,-1-3 69,3-1 1,1 0-15,0 0 1,-4-1-91,0-3 1,0-1-145,4-2 0,-5-4-228,-3 4 0,-2-2-154,-2 1 0,-5-2 455,-2 3 0,-2-4 0,-2 0 0</inkml:trace>
  <inkml:trace contextRef="#ctx0" brushRef="#br0" timeOffset="34">21528 4500 7903,'5'-7'314,"-2"-1"149,5 4 1,-1 0-259,5 4 1,0-4-41,4 0 1,-3-1-209,7 1 0,0 2 78,6-6 1,-4 6-122,5-2 0,-11-1 122,3 1 1,-5-4-1005,-2 5 968,-6-1 0,4-1 0,-4-2 0</inkml:trace>
  <inkml:trace contextRef="#ctx0" brushRef="#br0" timeOffset="35">21426 4237 7903,'5'-11'448,"1"3"165,5 0 0,7 1-191,5-5 1,5-3-13,6 0 0,0 0-218,1 3 0,-1 2-198,0 3 0,4-4-235,0 4 1,0-2-203,-3 1 0,-6 3 443,-2 5 0,-3 0 0,-2 0 0</inkml:trace>
  <inkml:trace contextRef="#ctx0" brushRef="#br0" timeOffset="36">22499 4169 7977,'0'-7'-253,"0"2"354,5 5 1,-4 1-72,3 3 1,-1 4 287,1 7 0,-3 2-49,3 2 0,-3 6-133,-1-2 0,4 6-81,0-2 0,1 3 3,-2-3 1,-1 3-191,2-3 0,1-2 76,-2-6 0,2 2 21,-1-6 0,-2 0 64,1-3 1,-1-1-223,-2 0 0,0-3-495,0 0-188,0-6 876,0 3 0,-5 0 0,-2 2 0</inkml:trace>
  <inkml:trace contextRef="#ctx0" brushRef="#br0" timeOffset="37">22248 4214 7977,'11'-11'0,"1"-1"119,-1 1 1,6 3 220,2 1 1,6 3-29,2-4 1,1 2 257,-2-2 1,0 0-317,4 4 1,1-4-31,3 4 1,0-5-188,0 2 1,1 2 47,-1 1 1,-4-1-309,1 1 1,-7 0 69,-1 4 0,-2 0-395,-5 0-257,-1 0-674,-4 0 1479,-5 0 0,0 5 0,-6 2 0</inkml:trace>
  <inkml:trace contextRef="#ctx0" brushRef="#br0" timeOffset="38">22956 4146 7977,'0'-12'-46,"5"2"23,3 3 1,-2-2-159,2 5 1,-6-1-26,2 1 1632,-3 3-542,-1-4-526,0 5-114,-5 0-151,-1 0 1,-6 1-1,1 3 0,0 2 54,-1 6 0,1-1-60,-1 0 0,-3 6 28,0 2 0,-2 2-126,2 2 0,2 1 100,-2 3 0,2 1-118,2 2 1,3 0 19,1-4 1,4 0-187,-1 4 0,4-6-12,4-1 1,3-1 145,4-7 1,4 0 21,1-3 0,3-1-12,-4 0 0,4-4 106,-4-4 1,5-1-106,-1-2 0,3 0 127,1 0 1,0-5 3,-1-3 0,-3-2 108,1-1 1,-3-2 31,2-2 1,-2 1-52,-6-5 0,-1 0-188,-2-4 0,1-1 99,-5-3 1,-2-1-191,-6-2 1,-3-6 115,-8 6 1,1-5-395,-5 9 0,0 0-37,-4 7 0,4 3-206,0 4 0,5 2 160,-2 3 0,8 2 470,0 5 0,0 0 0,-3 0 0</inkml:trace>
  <inkml:trace contextRef="#ctx0" brushRef="#br0" timeOffset="39">23458 4134 7977,'6'-11'0,"-4"0"-209,6-1 269,-1 1 895,0-1-572,-2 1 0,-7 1-52,-1 2 1,-4 3-139,-4 5 1,-1 0-106,1 0 1,-4 1-15,0 3 0,-4 1 69,3 3 0,-3 2-178,4-2 1,0 2 84,3 1 0,1 4-134,0 1 1,3 0 16,0-1 1,6-2 10,-2 2 0,3-2 14,1-2 1,0 2 38,0 2 1,1-6-67,3 3 0,2-4 74,6 4 1,-1-2-35,0-2 0,6 2 36,2-3 0,-1 0-23,1 0 1,-1 1 13,1 3 1,1 0-89,-5-4 1,0 3 81,-3-2 1,-1 2-3,1 1 1,-2 1 44,-3-1 1,-2 5-48,-5-1 0,0 0 147,0-4 1,-1 1-82,-3-1 0,-3 1 60,-9-1 1,3 1-80,-7-1 0,1 0-39,-3 1 0,-1-5-144,0 1 0,1-2-280,3 2 1,-1 1-138,5-5 0,0-1 565,3-3 0,6 6 0,1 0 0</inkml:trace>
  <inkml:trace contextRef="#ctx0" brushRef="#br0" timeOffset="40">23767 4146 7977,'0'-12'-64,"0"1"0,0 3-194,0 1 649,0-1-60,0-3 354,0-1-391,0 1 1,-1 4-72,-3 4 1,-3 1-66,-4 2 0,0 0 13,-1 0 0,1 0-130,-1 0 0,1 5 96,-1 3 1,1 2-211,0 2 1,-3-1 52,2 1 1,-2 0-146,7 3 1,0-2 52,0 2 0,4-2-47,-1-2 1,3 2 41,1 2 1,5-2 50,3 2 0,6-2 17,1-2 0,5 1 5,-1-1 0,7 1 55,0-1 1,0 1-47,-7-1 0,1 0 137,-5 1 0,4-2-116,-3-2 1,-3 2 106,-5-3 1,1 3-83,-5 2 0,0-1 5,-4 1 0,0-1-125,0 1 0,-5-1 118,-3 0 0,-4 1-98,-3-1 0,1-3 75,-5-1 0,-4 1 27,-3 4 1,-1-2-45,4-3 0,0 3-196,1-2 0,3-3-74,0-1 1,8 1-541,0-1 110,7 0 731,-1-4 0,0 0 0,-1 0 0</inkml:trace>
  <inkml:trace contextRef="#ctx0" brushRef="#br0" timeOffset="41">24018 4169 7977,'0'-17'346,"0"4"0,1-2-42,3 8 142,-3 2-385,4 5 1,-5 1 441,0 3 1,0 7-179,0 8 1,0 4-49,0 4 1,-1 2-170,-3 5 0,3 0-149,-3 1 1,3-1-182,1 0 1,0-1 131,0-3 1,0-2-130,0-5 0,1-1 24,3-3 0,2-3 98,6-4 0,-1-2-14,1-2 0,0 0 59,4-4 1,-2 0-78,5-4 1,-4 0-90,4 0 1,-1 0-67,1 0 1,1 0 70,-5 0 1,0-1-285,-3-3 1,-4-1-15,-1-3 511,-4-2 0,2 4 0,-5-6 0</inkml:trace>
  <inkml:trace contextRef="#ctx0" brushRef="#br0" timeOffset="42">23892 4420 7977,'2'-10'114,"2"2"0,3 2 39,8 2 0,2 3-59,2-3 1,-1-1 28,-3 1 1,3 0-62,4 4 1,3-4-72,1 1 0,-2-1 69,3 4 0,-3-4-324,-1 0 0,-5 0-7,-3 4 1,-2-3-169,-2-1 439,-5 0 0,5-1 0,-5-1 0</inkml:trace>
  <inkml:trace contextRef="#ctx0" brushRef="#br0" timeOffset="43">23938 4146 7977,'6'-12'37,"6"1"1,4 0 527,7-1 0,1 1-338,3-1 0,-2 5-439,6-1 1,-3 4 3,6-3 0,-7 4 179,3-1 1,-1 3-416,-2 1 0,0 0 444,-5 0 0,1-5 0,0-1 0</inkml:trace>
  <inkml:trace contextRef="#ctx0" brushRef="#br0" timeOffset="44">24578 4054 7977,'6'-11'956,"4"1"-79,-2 2-737,-3-2 1,0 8 83,-5-6 0,-1 5 62,-3 0 1,-2 1-63,-6 2 0,1 0-284,-1 0 0,0 5 67,-4 3 0,2 0-14,-5 3 0,5-2-88,-1 6 0,-1-1 26,0 1 0,1-2-34,4 2 0,3 2 31,1-2 1,4 0-49,-1-3 1,3 3 91,1 0 0,5 2-14,3-2 1,3-3 16,4 4 1,-1-4-13,5 0 0,0 3 55,4 0 1,-4 1-41,0-5 0,-1 2 115,1 2 0,1-2-92,-4 2 0,-5-1 54,-3 1 0,-2-2-39,2 2 0,-3-2 160,-5-2 0,0 2 19,0 2 0,-2-2 136,-1 2 1,-4-2 137,-4-2 1,-6 0-140,-2 1 0,-2-2-256,-2-2 1,0 2 75,0-3 1,0 0-528,0 0 0,1-4 222,-1 1 0,4-3-899,0-1 1054,5 0 0,-8 0 0,4 0 0</inkml:trace>
  <inkml:trace contextRef="#ctx0" brushRef="#br1" timeOffset="45">2056 7138 8172,'0'6'411,"0"-1"2129,0-5-2486,0-5 1,0-1 100,0-5 1,0-1-105,0 1 0,4-2-28,-1-2 0,2 1 77,-1-5 0,-1-1-176,4-7 1,0 2 107,0-6 0,4 1-76,-4-5 1,3 0-33,2-3 0,-1 2-150,1-2 1,-1-1 71,0 1 1,0 0-166,-4 3 1,3 1 178,-2 0 0,-2 3 43,2 1 1,-6 5 123,2-2 1,-3 0-72,-1 4 1,0-1 103,0 9 1,0 0-68,0 3 1,0 5 194,0-1-56,0 6 360,-5-3-455,4 5 1,-4 1 14,5 3 0,0 6-91,0 5 0,0 5 81,0-1 0,0-1-183,0 1 0,0-1 97,0 1 1,5 1-103,3-4 0,1-1-30,-2-4 0,3-1-69,-2-2 1,2 1 185,2-5 0,3-1-46,0-3 1,0-3 188,-3-1 1,-1-5-108,1 1 1,3-2 107,0-1 1,-1-2-14,-6-2 0,2 2 40,-3-2 1,2 1-65,-1-1 1,1 2 5,-5-2 0,-1 2 278,-3 2-149,5-1 169,-3 1-236,3 5 0,-5 3 93,0 11 0,0 1-113,0 10 1,0 3 72,0 5 0,1 9-133,3-2 1,-3 0 87,3 0 1,1-2-363,-1 6 1,3-4 111,-3-3 0,4-3-154,-4-5 0,3-2 68,-3-2 0,0-6-6,-4-5 68,5-1-663,-4-1-387,4 5 1200,-5-10 0,0 4 0,0-5 0</inkml:trace>
  <inkml:trace contextRef="#ctx0" brushRef="#br1" timeOffset="46">3004 6373 8141,'-7'0'767,"2"0"103,5 0 0,4 1-416,0 3-257,5-3 0,-3 4-186,6-5 53,-1 0 0,2 0 238,2 0-614,-2 0 250,3 0 0,1 0-93,2 0 1,-2-1 89,2-3 1,-3 2-180,3-6 152,-5 5 1,6-3 17,-5 2 1,0 2-66,-3-6 0,-1 6-12,1-2 0,-1 3-196,0 1 0,0-2-465,-4-1 426,3 1-284,-8-3-244,8 5 914,-9 0 0,4 5 0,-5 2 0</inkml:trace>
  <inkml:trace contextRef="#ctx0" brushRef="#br1" timeOffset="47">3027 6601 8332,'7'0'606,"1"0"1,-4 0-279,3 0 1,2 0 108,6 0 0,-1-1-179,5-3 0,-3 3-41,3-3 0,-2-1-85,2 1 101,3 0-181,-4-1 0,1 3-149,0-6 0,-1 6-101,1-2 1,-2 1-455,-1 0 0,-4 1 354,3-2 298,-2 3 0,-1 1 0,-1 0 0</inkml:trace>
  <inkml:trace contextRef="#ctx0" brushRef="#br1" timeOffset="48">3997 6087 8334,'0'-6'-249,"0"-4"0,0 7 571,0-4 159,0 4 32,0-2 522,0 5-965,0 5 0,4 3-31,0 7 1,4 3 170,-5 5 1,2 5-239,-1 2 1,1 3 118,3 1 1,-2 2-197,-2 2 1,-3-1-19,3 4 0,-1-2-28,0 2 0,-1-4 89,2 1 1,-3-2-202,-1-2 1,0-5 140,0-2 63,0-3 1,0-5 82,0 0 1,0-5 325,0 1-134,0-2 245,0-2-170,0-4 97,0-2 871,0-5-933,0-5-359,0 3 0,1-6 200,3 4-241,-3 0 0,8 3 41,-5-3 0,5 3-115,-2-3 1,4 3-19,0 1 1,0 0 154,1 0 1,3 0-111,0 0 1,2-2 81,-2-2 0,-2 3-44,2-3 0,1 3 34,0 1 0,3-1 20,-4-3 1,1 3 9,0-3 1,-4 1 1,4 0 1,-4 1 19,0-1 0,-1-2 3,0 1 0,-3-1-34,0 1-1,-1 3-213,0-5-342,-2 6-395,-5 0 0,-2-3 979,-1-1 0,-4-5 0,-4 3 0</inkml:trace>
  <inkml:trace contextRef="#ctx0" brushRef="#br1" timeOffset="49">4054 6498 8046,'5'-6'0,"-3"-4"13,2 2 113,2-2 0,-1 3 332,3-1-216,2 5 1,-4-3-48,6 2 1,-1 3 17,0-3 0,1 3-168,-1 1 0,1 0 150,-1 0 1,4 0-210,0 0 0,5 0 55,-5 0 0,4 0-62,-4 0 0,4 0 55,-4 0 1,4-1-132,-3-3 1,0 1-356,-1-4 0,-6 3 218,3-4 0,-5 4-1003,1-3 674,-3 4 563,-5-7 0,0 4 0,0-6 0</inkml:trace>
  <inkml:trace contextRef="#ctx0" brushRef="#br1" timeOffset="50">4089 6122 8173,'0'-12'390,"5"1"189,2-1 0,4 5-206,0-1 0,2 4 25,2-3 0,3 3 126,4-4-341,1 6 0,0-7-183,0 5 30,0 0 1,0 4-169,0-5 1,-4 4-375,0-3 1,-2 3 303,2 1 208,3 0 0,-4 0 0,5 0 0</inkml:trace>
  <inkml:trace contextRef="#ctx0" brushRef="#br1" timeOffset="51">4751 5973 8092,'-6'-11'-110,"1"3"-73,5 0 860,0 6 55,0-8-345,0 9-4,0-5-35,0 6-323,0 6 1,0-4 110,0 6 1,0 4-12,0 7 0,0 3 14,0 1 1,3 5-173,1 2 0,1 3-184,-1 1 164,-3 6 0,6-5-412,-3 3 264,-3 3 100,4-5 1,-5 3-98,0-5 0,0 0 41,0 1 1,0-5 69,0 1 0,0-6 57,0 2 1,0-5 89,0-3 1,0 2-48,0-6 0,0 4 155,0-4 1,0 0 41,0-3 1,0-4 88,0-1-205,0 1 1,0-1 58,0 1 151,0-6-133,0 4 168,0-6-172,0 5-151,0-4 130,0 4 133,0-5-188,5 0 1,-2 0-24,4 0 1,1 0-88,3 0 0,1 0 44,-1 0 1,0 0 5,1 0 1,3-1-60,0-3 0,4 3 68,-3-3 1,3-1-129,-4 1 1,1-4 57,0 5 0,-8-3-229,4 3 49,-3 1 1,-2-3-603,1 5 217,-5 0-316,2 0 911,-16 0 0,4 0 0,-10 0 0</inkml:trace>
  <inkml:trace contextRef="#ctx0" brushRef="#br1" timeOffset="52">4763 5962 8057,'0'-12'-362,"0"1"-4,0 5 1,1-3 493,3 5 1,-2 0 466,6 4 0,1 0-485,6 0 43,-2-5 1,8 4-28,-2-3 1,3 3-146,1 1 1,-1-4-205,1 0 0,-4-1 158,0 1 1,-3 3-560,3-3 1,-5 3 90,1 1 533,-8 0 0,4 0 0,-5 0 0</inkml:trace>
  <inkml:trace contextRef="#ctx0" brushRef="#br1" timeOffset="53">5242 6087 8004,'-6'-7'-161,"2"-1"1,3 4-8,1-3 1071,-5 4-338,3-2 58,-3 5 102,5 0 1,4 1-554,0 3 0,5 2-153,-2 6 1,5 1 136,3 2 0,-2 4-175,2 8 0,2-2 110,-2 5 0,4-3-163,-4 3 1,4 1-321,-4 3 282,6 0 1,-9-3-103,3-1 248,-2 1 0,-3-3-74,-2-5 1,1-2-9,-5-6 1,5 4 74,-2-3 0,-1-2 51,2-7-110,-5 3 0,3-5 33,-2 3 0,-3-2-403,3-2 192,-3-3-419,-1 5-66,0-6 1,-5-11 0,-1-1 0</inkml:trace>
  <inkml:trace contextRef="#ctx0" brushRef="#br1" timeOffset="54">5539 6007 8058,'0'-17'-77,"0"0"-38,0 6 0,0 3 144,0 0 9,0 6 759,0-3-370,0 5 0,-4 9-285,1 2 0,-6 9-53,1 3 1,-3 5-101,-5 6 1,2 5 65,-5-1 1,4 5-146,-4-1 1,0 1 154,-4-1 1,0 1-149,1-5 1,0-1 32,3-7-275,2-2 268,1-5 0,7-4-41,-2 0 1,3-5-78,0 1 0,2-3-263,2-5 0,3 0 438,-3-4 0,3-1 0,1 3 0</inkml:trace>
  <inkml:trace contextRef="#ctx0" brushRef="#br1" timeOffset="55">5722 6510 7971,'0'-6'44,"0"0"866,0 6-652,0 6 1,0 0-53,0 5 1,0 2-15,0 2 1,1-1 9,3 5 1,-2-4-166,6 4 0,-5-3-51,0 3 1,3-4 17,-3 4 1,1-5-102,-4 1 1,4-2 58,0-2 1,0-3-87,-4 0 1,0-5 47,0 5 1,1-6-232,3 2-319,-3-2 213,4-2-12,-5 0 1,5-11-1,1-1 1</inkml:trace>
  <inkml:trace contextRef="#ctx0" brushRef="#br1" timeOffset="56">5710 6373 7993,'-7'-12'331,"-1"1"0,6 3-82,-2 1-13,3 4 138,1-7-128,0 9 0,1-4-147,3 5-355,-3 0 0,8 1 256,-5 3 0,10-3 0,-2 4 0</inkml:trace>
  <inkml:trace contextRef="#ctx0" brushRef="#br1" timeOffset="57">5916 5893 8000,'0'-6'956,"0"-4"-620,0 8 118,0-3-460,0 5 43,5 0 126,1 0-200,6 0 36,4 0-7,2 0 1,1 0 29,0 0 0,0 0 20,4 0 1,1 0-110,3 0 0,-4 0 103,0 0 1,-2 0-6,-6 0 1,4-1-16,-3-3 1,-1 3 5,-4-3 0,1 3 133,-1 1-106,-5 0 8,-1 0 37,1 0-124,-5 0-10,4 0 46,-5 0-13,0 5 0,0 1-180,0 6 206,0 4-22,0 2 1,4 5-52,0 0 55,-1 5-4,-3-4 1,0 9 7,0-3 1,0 2-70,0-2 1,0 3-9,0-2 1,0-1-11,0 5 1,0-8-135,0 8 1,0-9 134,0 1 1,0 1-33,0-1 1,4-2 166,0-6-147,5 3 123,-8-10 1,8 9 107,-5-6 1,3 0-75,-3-4 1,0 5 150,-4-1 0,4 0-65,0-3 223,-1-1-272,-3 0-17,0 1 1,0-5 127,0 1 0,-1-4-8,-3 3-87,3-4 4,-4 2 1,4-4 137,-3 3 0,1-3-71,-4 3 1,3-3 126,-4-1 1,5 0-75,-5 0 1,0 0 161,-3 0 1,-1 0-132,1 0 1,0 0 52,-1 0 0,-3-3-11,0-1-43,0 0-271,-2 4 1,3 0-154,-5 0 1,4 0-186,-4 0 1,5 0-440,-1 0 0,6 0-780,1 0-964,6 0 2521,-4 0 0,1-5 0,-1-1 0</inkml:trace>
  <inkml:trace contextRef="#ctx0" brushRef="#br1" timeOffset="58">6830 6247 8528,'0'-6'760,"1"1"-458,3 5-137,2 0 1,6 0-40,-1 0 1,0 0-7,1 0 1,3 0-92,0 0 0,2 0 199,-2 0-167,3 0 0,3-4 30,-2 0 0,3 0-18,-3 4 0,3-3-96,0-1 1,0-1 50,-3 1 0,1 3-137,-5-3 0,-1 1-342,-6-1 84,2 3-863,-9-4 576,5 5 654,-6 5 0,-6 2 0,0 4 0</inkml:trace>
  <inkml:trace contextRef="#ctx0" brushRef="#br1" timeOffset="59">6841 6441 8048,'6'0'-355,"5"0"0,-8 0 951,9 0 0,-3 0-144,6 0 0,-1 0-151,1 0 1,3 0-124,5 0 1,1 0-77,2 0 0,-1 0-150,1 0 1,-2 0-80,-1 0 1,0-3-743,0-1 642,-5 0 0,2 4-649,-5 0 876,0 0 0,2 0 0,1 0 0</inkml:trace>
  <inkml:trace contextRef="#ctx0" brushRef="#br1" timeOffset="60">7709 6030 7933,'-1'-11'-49,"-3"-1"1,3 5 236,-3-1 95,3 1 34,1 0 243,0-3-36,0 9-163,0-9-299,0 8 1,1-4 206,3 2-275,2 3 0,6-4-27,-1 5 22,5-5 0,-3 4-111,2-3 0,-1 2 54,2 2 18,-4 0 0,5 0-104,-6 0 1,1 6 59,-1 1 1,-3-1 24,-1 2 0,0 0-16,0 3 1,2 1-100,-5-1 0,0 0 136,-4 1 7,0-6 1,0 4 139,0-2 1,-2-2-96,-1 2 1,0-1 279,-5 5-165,1-6 1,-1 4 33,1-2 0,0-2 88,0 2 0,-4-2 164,4 2-268,2 2 163,-5-9-68,8 10-191,-3-10 1,5 5 208,0-2-425,0-3 190,0 9 0,2-7-78,1 4 0,0-3 21,5 4 1,0-6 9,8 2 47,-4 3 1,6-6-169,-3 3 61,3 2 1,0-1-273,-3 3 206,3 2 0,-5-4 18,2 6 0,-3-1-79,0 0 1,-2 5 92,-2-1 1,1 1-20,-6 0 0,1-2 103,-4 5-42,0-5 0,0 3-120,0-1 347,-5-4-214,-1 5 1,-7-2 339,-2 0 0,1 0-140,-5-3 1,4-4 339,-4-1 0,0 1-37,-4 3-159,0-4 0,0 1 116,0-4 0,4 1 61,0-1 1,9-3 467,-2 3-1057,4-3 55,-4-1-68,6 0-153,1 0-129,5-5 0,0 3-548,0-6 0,1 4 434,3-3 548,2 4 0,11-7 0,0 4 0</inkml:trace>
  <inkml:trace contextRef="#ctx0" brushRef="#br1" timeOffset="61">8223 6613 7821,'0'-7'320,"0"-3"315,0 9 410,0-4-224,0 5-839,0 5 0,0-3-746,0 6-780,0-5 1544,0 2 0,5 0 0,1 1 0</inkml:trace>
  <inkml:trace contextRef="#ctx0" brushRef="#br1" timeOffset="62">8611 5973 7767,'-3'-8'-39,"-1"1"0,0 3 1128,4-4-362,-5 6-126,4-8-83,-5 9 175,6-5-110,0 6-562,0 11 0,0-4-159,0 8 115,0-2 1,0 2-23,0 1 0,0 3 43,0-4 0,0 0-109,0-4 0,0 5 63,0-1 0,0 0-56,0-3 0,0-1 43,0 0 0,0-3 4,0 0 122,0-1 1,0 1-83,0-1 278,0-4-155,0 2 71,0-5-92,0 5-94,0-4 1,0 6 65,0-3-34,6-3 1,-1 5 9,2-2 0,3-3-10,-2 3 0,2 1-7,2-1 0,3 1-2,0-1 1,4-3-47,-4 3 1,4 1 52,-3-1 1,3 1-115,-4-1 1,4 1 41,-4 2 0,2 4-132,-2-4 0,-2 0 2,2 0 0,-4 1 77,-3 3 0,2 1-93,-2-1 1,-3 4 112,-2 0 1,-1 2 22,-2-2 1,0-2-40,0 2 1,-5-2 106,-3-2 0,-2 1-141,-2-1 556,-4 0-301,3 1 0,-8-1 153,2 1 0,-3-5-88,-1 1 1,-1-4-52,-3 3 1,3-4-54,-2 1 1,2-3-263,1-1 0,5 0 95,3 0 0,2 0-115,2 0 1,4-5-271,3-3 0,3 2-337,1-2 0,0-3 807,0-4 0,0-6 0,0 4 0</inkml:trace>
  <inkml:trace contextRef="#ctx0" brushRef="#br1" timeOffset="63">8520 5996 7967,'0'-11'186,"0"-1"67,0 6-1,0-4 160,0 8 56,0-3 44,0 5-67,5 0 1,3 0-183,7 0 1,3 0-45,4 0 0,1 0-13,0 0 0,4 0 14,-1 0 0,5 0-151,-4 0-12,4 0 1,-7-1-111,3-3 0,-3 3 101,-1-3 1,0 3-901,0 1 1,0-1 80,-1-3 771,-4 3 0,4-5 0,-5 6 0</inkml:trace>
  <inkml:trace contextRef="#ctx0" brushRef="#br1" timeOffset="64">2341 7755 7702,'0'-7'981,"0"2"-456,0 5-391,-5 0 0,3 0-114,-6 0 1,4 0 222,-3 0-295,-1 0 48,-3 5 0,-1-2 66,1 5 0,-1-1 41,1 5 0,-4-1-114,-1 0 0,0 2 76,1 2 0,2 3-121,-2 5 1,-2 0 37,2 0 0,1 0-5,7-1 0,-4 1-64,4 0 0,2 0 67,1 0 1,-1 0-86,1-1 1,0-3 79,4 0 0,4-5-94,0 2 0,5-4 81,-2 0 0,5-5 44,3 1 1,-1-5-60,5 0 0,-1-1 2,1-2 1,2 0-18,-2 0-65,3 0 107,1-5 0,-4-2-56,0-4 1,-4-1 34,4 1 0,-5-1 36,1 1 1,-3 0-45,-5-1 1,2 1 144,-5-1 1,0-3-53,-4 0 54,0-5 1,-1 6 179,-3-5 1,1 0 108,-4-4-221,-1 0 0,-2 4-150,2 0 0,-2 1 88,2-1 0,2-1-38,-2 5 121,1-1-234,-5 5 181,1-1-22,0 6 33,4 1 7,2 5-236,5 0 0,5 0 126,3 0 1,2 0 45,1 0 1,5 0 2,-1 0 0,5 0 5,-1 0 1,3 0-63,1 0 1,3 0 8,1 0 0,-2 0-35,-6 0 0,2 0 73,-6 0 0,4 0-184,-4 0 0,0 0 42,-3 0 71,-6 0-4,4 0-219,-8 0 210,3 0-1008,-5 0 482,-5 0 535,-2 5 0,-4 1 0,-1 6 0</inkml:trace>
  <inkml:trace contextRef="#ctx0" brushRef="#br1" timeOffset="65">2787 7595 8063,'-7'-5'-1008,"2"4"1523,5-10-34,0 10 113,0-9-330,0 9 15,0-9-52,0 8-114,0-8 1,0 8 116,0-6-42,5 5-108,2-7-67,4 4 77,1 0 0,-2-1-74,-3 3-22,3 3 0,-3-4-16,4 5-8,1 0 1,-5 0 52,1 0 0,-1 0 2,5 0-24,-6 5 1,3 2-89,-5 4 0,0 0-39,-4 1 51,0 4 0,0-3 29,0 2 0,0-1-108,0 1 1,-2-2 27,-1 2 1,0-1 83,-4 1 1,0-2 28,0 2-27,-4-2 1,6-5 8,-2-1 1,-3-3-15,2 4 276,3-6 17,-5 8-254,8-8 0,-4 3 277,2-5 11,3 0-91,-4 0 308,5 0-217,5 0 0,-2 0-88,4 0 1,1 0-40,3 0 0,1 1 19,-1 3 1,0-3-15,1 3 1,-1-3 32,1-1-39,-1 0-26,6 0 1,-5-1 41,4-3 0,-4 3-85,0-3 0,-1 3-123,1 1 0,-1-4-39,0 0 1,-3 0-267,0 4 1,-5 0-518,5 0 412,-5 0 222,2 0 226,-5 0 0,0 0 0</inkml:trace>
  <inkml:trace contextRef="#ctx0" brushRef="#br1" timeOffset="66">3552 7755 8053,'-6'-2'-266,"2"-1"550,2 1 77,2-3-63,0 5-250,0-5 1,2 4 70,2-3 1,-2 3 5,6 1 0,-4 0 128,3 0-106,1 0 0,7 0-21,0 0 1,2 0 35,-2 0 1,3 0-9,5 0 1,1-4-58,2 0 1,-2-5-64,3 2 1,-3-2 19,-1 1-46,0-2 0,-4 5 146,0-3-534,-10 3 137,6 5-945,-14-5 859,4 4 0,-6 0 329,-3 5 0,-2 10 0,-5-2 0</inkml:trace>
  <inkml:trace contextRef="#ctx0" brushRef="#br1" timeOffset="67">3506 7960 8207,'8'0'-4,"-1"0"0,-3-1 109,4-3 0,-4 3 277,3-3 1,2 3-43,6 1 1,-1-4 175,5 0 0,0-1-193,4 1-142,0 3 1,1-5-70,3 2 0,-4 3-219,0-3 0,2 3-228,-6 1 0,1 0 245,-5 0 90,-2 0 0,9-5 0,-4-2 0</inkml:trace>
  <inkml:trace contextRef="#ctx0" brushRef="#br1" timeOffset="68">4283 7561 7970,'-7'-5'0,"-1"2"-89,4-5 1,0 5 124,4-5 0,-4 4 336,0-3 0,1 3 158,3-4-301,0 6 0,-2-3 181,-2 5 0,3-2-88,-3-2 14,3 3 248,1-4 43,0 5-579,0 5 0,0-1 119,0 7 0,1 0-37,3 8 0,-1 0 11,4 3 0,-3 3-124,4 1 0,-1 3-185,5 6 102,-1-1-28,-4 0 0,3 0-116,-3 1 159,4-1 1,0 0-362,0 1 1,0-6 11,-4-3 186,3-2 1,-5-5-73,3 1 0,2-7 76,-2 3 1,-3-4-111,-1 0 276,2-1 24,0 1 0,1-5-235,-4 1 179,-1-6 13,-2 3 0,1-1-779,3 0 842,-3 0 0,4-4 0,-5 0 0</inkml:trace>
  <inkml:trace contextRef="#ctx0" brushRef="#br1" timeOffset="69">4694 7549 8044,'-6'-18'84,"2"3"1,3 3 431,1 0-410,0 6-115,0 1 658,0 0 425,0 3-603,0-3-381,0 5 0,-2 7 108,-2 4 0,2 6 0,-6 5 0,1 5-8,-5 0 1,5 4-30,-1 0 0,0 2-306,-3 1 112,5 5 72,-4-3 1,4 5-621,-1-3 393,-3-3 0,7 1-444,-4-6 432,-1-4 1,2 1-10,2-4 1,-1-1-8,1-3 0,-1 1 60,1-5 0,3 1 20,-3-5 0,-1-3-117,1-1 46,0-4-526,4 7 130,0-9 243,0 4 0,2-5 360,1 0 0,-1-5 0,3-1 0</inkml:trace>
  <inkml:trace contextRef="#ctx0" brushRef="#br1" timeOffset="70">5025 7880 7919,'0'-11'164,"0"0"0,0 3 243,0 0 137,5 1 0,-3-1 249,1 0-321,-6 6-227,1-3 1,-8 1-46,2 0 1,-2 0-38,-1 4 1,-4 2-105,-1 2 1,-4 3 7,1 8 0,-2-1-142,-2 5 0,0 0 75,0 4 0,1 1-160,3 3 1,3-3-137,5 3 175,-1-3-22,6-1 1,-3-4 20,5 0 0,0-4 31,4 4 0,2-5-195,1 1 0,4-6 64,4-1 0,2-6-107,2 2 1,-1-3 21,5-1 1,-1 0 148,1 0 0,1-5 151,-5-2 0,4 0-116,-3 0 0,3-1 108,-4-3 0,0-1 23,-4 1 0,0-4 228,-4-1 0,2 1-24,-5 4 1,1-1 150,-1 1 0,-3-1 359,3 1-367,-3 0 69,-1 4-397,0-3 131,0 4-39,0-1-215,0 2 10,0 5 0,0 5-185,0 3 0,0 2-63,0 2 59,0-1 212,5 0 0,-2 1-219,4-1 133,1 1 1,0-2-26,-1-3 0,1 2-28,3-5 186,1 5 1,-1-8-122,1 3 115,-1-3-31,0-1 1,0-1 53,-4-3 0,3-2 167,-2-5 1,-3 3 329,-1 0-286,2 1-25,-5-5 1,8 1 135,-5-1 0,4 1 61,-4 0-121,-1-1-189,2 1 1,-3 3 92,1 1-287,-1 4 0,-2-1 69,0 8 0,4 2-58,-1 6 119,6 4 1,-6-2-19,4 5 1,0-4 23,0 5 0,2-7-187,-5 3 0,1 0 114,-1-1 1,-3 1-227,3-5 147,-3 0 241,-1 1 139,0-6 150,0-1 1,-4-6 445,1-3-561,-6 3 1,4-9 100,-3 2 0,2-3 44,2-4 1,3 1-79,-3-5 1,3 0-80,1-4 1,3 0-226,1 0 1,5-4-255,-1 1 1,6-1-334,1 4 0,1 2 238,0 2 0,-2 0-214,5 7 1,-5-1 18,1 10 0,1-1-321,0 4 1,-1 0 822,-4 0 0,1 10 0,-1 3 0</inkml:trace>
  <inkml:trace contextRef="#ctx0" brushRef="#br1" timeOffset="71">5836 7458 7959,'-5'-7'-133,"-1"-3"-1,-1 9 354,-3-9 1,8 9 774,-6-3-677,5 3 1,-3 1-67,2 0 0,3 1-52,-3 3 0,3 3-74,1 8 0,0 5-22,0 6-110,0 3 188,0 6 0,4 0-296,0 3 87,4-2 0,-5 7-454,5-5 362,-6 5 0,4-7-96,-2 2 0,-2 1-99,1-1 1,-1-4 151,-2-3 1,0-5 51,0 5 1,0-6 113,0 2-92,0-3 1,-4-5-110,0 0 514,0-5-182,4 3-14,0-6 1,0 0 226,0 1-236,0-1 196,0 1-103,0-6 169,0-1 1002,0-5-1155,0-5-127,0 4-193,0-9 0,5 8 80,3-1 1,-2-3-143,2 3 1,-1-1-89,5 4 41,4-5 202,-3 4 0,9-8-160,-3 5 130,-3-5 0,6 6-68,-3-4 1,-1 3 52,1-4 1,-5 5-87,1-5 0,-3 5 82,0 0 0,-2 0-770,-2-1 340,2 3 1,-9-5-730,3 2 1214,-3 3 0,-1-10 0,0 5 0</inkml:trace>
  <inkml:trace contextRef="#ctx0" brushRef="#br1" timeOffset="72">5802 7481 7975,'-1'-10'0,"-3"2"-11,2-2 167,-3 3 129,5 1 1,0 0 284,0 2-393,0 3-9,0-4 0,2 1 19,1 0 0,4 0-60,4 4 0,2 0 34,2 0 1,-1-4-138,5 1 0,0-1-301,4 4 234,0-5 33,-5 3 0,3-3-519,-2 5 380,3 0 1,-1-4-711,-2 1 581,3-1 0,-8 4-133,5 0 1,-5 0 410,1 0 0,-2 0 0,-2 0 0</inkml:trace>
  <inkml:trace contextRef="#ctx0" brushRef="#br1" timeOffset="73">6270 7515 7934,'-6'0'1797,"1"0"-1229,5 0-286,5 5 0,-3 1 97,6 6 1,-4 0-317,3 4 157,1 1-72,3 6 1,1 5-60,-1 3 0,2-2 9,2 1 1,-2 1-174,2 3 1,-2-5 39,-2-2 0,4-2-198,1 2 0,-1-7 30,-4 3 216,1-3 0,-1-2 115,0-3 1,0 2-123,-4-2 1,2 0 172,-5-3-150,0-1 0,0 1-55,-1-1 0,2 0 15,-1 1 1,-2-5-12,1 1 1,2-4-139,-1 3 1,4-3-577,-4 4 363,4-6 192,-6 3 1,4-5-443,-2 0 81,-3 0-845,4 0 1211,-5 0 0,0-5 1,0-1-1</inkml:trace>
  <inkml:trace contextRef="#ctx0" brushRef="#br1" timeOffset="74">6578 7618 7953,'0'-18'0,"0"-2"-9,0 4 1,0 1 36,0 4 160,0-1 1,-1 5 763,-3-1-5,3 6-266,-4-3-231,0 5-671,-1 5 212,-6 6 9,1 7 1,-1 6-20,1 3 0,-4 3 154,-1 8 1,-3-2-98,4 2 0,-4 1-71,4-1 0,0 1-201,3-1 1,-3-3-503,0-1 383,0 0 173,3-10 0,1 3 62,-1-8 1,2 1 69,3-4 0,-2-1 111,5-4 1,-1-3-559,1-1-379,3 1 874,-4-2 0,10 5 0,1-5 0</inkml:trace>
  <inkml:trace contextRef="#ctx0" brushRef="#br1" timeOffset="75">6738 7972 7814,'0'-7'15,"-5"2"245,4 0 650,-4 4-187,5-4-241,0 10 0,1 1 110,3 6 0,-3 0-366,3 4 1,-1-2-170,0 5 0,-1-4-339,1 4 237,4-5 0,-6 6-165,3-5 1,-3 4-46,-1-3 182,0-1 0,1-4-9,3 1 1,-3-5 80,3 1 0,-2-4 137,-2 3-486,0-4 157,5 2-770,-4 0 457,4-4 44,-5 4-1136,0-5 1598,0-5 0,5-1 0,1-5 0</inkml:trace>
  <inkml:trace contextRef="#ctx0" brushRef="#br1" timeOffset="76">6727 7835 7972,'-10'-12'0,"2"1"0,3 5 0,5-5 0,0 10 0,1-4 0,3 5 0,2 0 0,11-5 0,1-1 0</inkml:trace>
  <inkml:trace contextRef="#ctx0" brushRef="#br1" timeOffset="77">6841 7492 7959,'0'-8'-661,"0"1"330,0 4 421,0-7 1,0 8 392,0-6 1,0 4 134,0-3 209,0 4-670,0-7 1,1 7-142,3-4 1,3 4 71,4-1 0,0 2-106,1-2 0,-1 3 7,1-3 39,-1 3 1,4-3 14,0 0 0,1 0 44,-5 4 1,4 0-123,1 0 0,3-4 50,-4 1 0,1-1-33,0 4 0,-4-4 113,4 0-111,-4 0 0,0 4-7,-1 0 1,0 0-42,1 0 115,-6 0-26,4 0 11,-3 0 186,4 0-177,-5 0 3,5 0 29,-10 0-34,4 6 1,-5-4-4,0 6 1,1-5 143,3 5-151,-3 0 1,4 3 54,-5 1-53,0-1 0,0 5 45,0 4 0,2 2 14,1 5 1,-1-2-3,2 6 0,-3-5 4,-1 5 0,0-4-242,0 3 190,0 1 0,1-1 43,3 0-278,-3-4-339,4 7 517,-5-4 0,4 1-8,0 1 1,0-6 4,-4 2 0,3 1-3,1-2 1,0 1 12,-4-4 0,0-4 4,0 0 1,0-4 34,0 4 0,0-5 178,0 1 0,0-2 27,0-1-233,0-1 49,0 0 1,0-3 49,0 0-83,0-6 155,0 3 288,0 0-267,0-3 25,0 3 92,0-5 224,-5 0-169,-1 0-158,-6-5 1,5 3-108,-1-1 1,0-3 132,-3 3-192,-6-1 1,4 3-90,-7-3 0,1 3-21,-3-3 1,-1 2-264,0 2 1,-2 0-310,2 0 420,2 0 1,10 0-205,0 0 0,3 0-1097,0 0 256,6 0 0,-2 0 1262,8 0 0,7 0 0,7 0 0</inkml:trace>
  <inkml:trace contextRef="#ctx0" brushRef="#br1" timeOffset="78">7504 7800 7910,'-7'0'205,"2"0"1013,5 0-929,5 0 1,-2-3-160,4-1 0,-3 0 22,4 4 0,-1 0-75,5 0 0,-5 0-29,1 0 1,0 0-194,3 0 0,2-1 114,2-3 1,-2 3-97,2-3 1,1-1-19,0 1-51,4 0 260,-2-1-182,-1 4 1,1-8-204,-3 5 1,-2-1 138,2 1 1,-2 3-48,-2-3 0,1-1-282,-1 1-319,-4 1 830,-2 3 0,-5 0 0,0 0 0</inkml:trace>
  <inkml:trace contextRef="#ctx0" brushRef="#br1" timeOffset="79">7458 8006 7900,'6'-5'162,"8"4"40,-2-3 0,5-1 513,-1 1 0,3-1-243,-4 1 1,6 2 574,2-6-547,0 0-368,10 2 0,-5-3-168,2 5 0,-5-3-286,-6 3 0,-5 0-1473,1 4 1795,-3 0 0,-5 0 0,-2 0 0</inkml:trace>
  <inkml:trace contextRef="#ctx0" brushRef="#br1" timeOffset="80">8417 7366 8015,'0'-11'-1100,"0"5"962,0-4 1,0 7 474,0-5 0,0 5 207,0-5-185,0 5 342,0-2-376,0 5-41,0-5 215,0 4-113,0-4-251,0 5 38,0 5 1,0-2-158,0 4 0,0 2 40,0 6 0,0 2-73,0 2 1,0 2 68,0-2 0,1-1-139,3 1 0,-1 0 52,4 4 1,-3 0 80,4 0 1,-4-4-253,3 0 1,-4-4 70,1 4 0,-2-5-235,2 1 0,-3-6-231,3-1-407,-3-1 1008,-1 5 0,5-6 0,2-1 0</inkml:trace>
  <inkml:trace contextRef="#ctx0" brushRef="#br1" timeOffset="81">8234 7823 8032,'0'-6'404,"0"1"0,2 5-104,2 0 0,-2 0 215,6 0 0,-1-1-308,5-3 0,4 3-87,3-3 0,3 2 96,1 2 1,5-1-58,2-3 0,3 3-205,1-3 79,-5-2 1,3 5-352,-5-3 263,5-2 1,-7 4-89,5-2 0,-4-1-149,0 2 1,-1-3-9,-3 3 1,-4 1-128,-3-1 1,2 1-208,-2 2 304,0-5 0,-7 4 330,0-3 0,-6 3 0,3 1 0</inkml:trace>
  <inkml:trace contextRef="#ctx0" brushRef="#br1" timeOffset="82">8554 7960 8001,'0'-6'986,"0"0"-448,0 2-2,0 3 145,-5-4-509,4 5 1,-5 0-79,2 0 1,1 0-20,-4 0-55,4 5 1,-7-3-33,2 6 1,-2-1 64,-1 5 0,-1 0-119,1 4 1,-1-2-7,1 5 59,0 0 1,-3-2 13,2-1 0,-2 1-33,7 3 0,-4-3-10,0 2 1,3-5-110,1 1 170,4 3-69,-2-5 0,5 3-295,0-4 339,0-1-64,0 1 0,0-1-116,0 1 1,5-1 105,3 0 0,1-3-16,-2 0 0,4-5 1,-4 5 1,5-5-5,3 0 1,-2-1 83,2-2-46,-3 0 1,4 0 23,-1 0 1,0 0 94,-3 0 1,3-2 67,0-1 0,0 0-49,-3-5 0,-1 2 167,0-2 1,-3-2-68,0 3 0,-4-3 25,3-2 1,-4 1-14,0-1 1,-1 1 99,-2-1 1,-5 1-95,-3 0-298,-2-1 220,-2 1 0,0 3-223,-3 1 0,-2 4 67,-2-1 1,-3 3-492,3 1 0,-2 5 84,-2 3 163,0 2 1,5 1 282,3 1 0,-3 4 0,1 2 0</inkml:trace>
  <inkml:trace contextRef="#ctx0" brushRef="#br1" timeOffset="83">9274 7298 7999,'0'-8'-100,"0"1"-28,0 4 234,0-7 164,0 9 168,0-4 589,0 5-957,-5 0 1,2 5 42,-4 2 0,3 4 7,-4 0 0,0 5 111,-3 3 0,3 3-113,1 1 0,-1 1 63,-3 3 0,1-2-47,2 5 0,-2 1-185,2 3 1,2-1 137,-2-2 0,6 2-174,-2-3 1,3-1 2,1 2 0,0-2 2,0 1 1,0 2 63,0-5-236,0-1 131,5-3 0,-3 0-58,6 0 1,-2-2 125,2-1 0,2 0 88,-2-5 0,2 0-86,1-3 1,1-2 223,-1-3 0,0 2 44,1-5-151,-1 5 0,1-8 32,-1 3 1,-3-1-14,-1 0-164,-4-1 26,7 3-210,-9-5-489,10 0-203,-10 0-423,4-5 1380,-5 3 0,-5-8 0,-2 4 0</inkml:trace>
  <inkml:trace contextRef="#ctx0" brushRef="#br1" timeOffset="84">9502 7435 8153,'0'-6'664,"0"-5"-180,0 10 56,0-4-213,0 5 1,0 5-137,0 3 1,0 7 36,0 4-147,0 3 0,4 1-56,0-1 1,0 5 111,-4 0 1,0 3-196,0-3 0,1 3 53,3-3 1,-3 3-85,3-3 0,-3 2 87,-1-6 0,0 6-281,0-6 0,4-1 46,0-3 1,1-5 54,-2 1 1,-1-2 175,2-2-66,-3 0-26,-1 1 195,5-1-165,-4 1-72,4-6 28,-5 4-93,0-9-277,0 4 163,0-5 0,5 0 1,2 0-1</inkml:trace>
  <inkml:trace contextRef="#ctx0" brushRef="#br1" timeOffset="85">9662 7424 7934,'0'-12'9,"0"1"76,0-1 0,4 5 78,0-1 6,5 6 1,-7-5 18,6 3 0,-4 2 301,3-6-499,1 6 1,3-7 242,1 5-148,-1 0 1,0 4-22,1 0 1,-5 0-135,1 0 126,0 0-151,3 0 0,-1 5 55,-2 3 0,-3 3 85,-5 5 1,0-4-176,0 3 0,-4 3 81,0 1 1,-5 2-48,2-2 0,-3-2 78,-2-1 0,2-4 8,2 4 1,-2-4 21,3 0 1,0-1 24,0 0 210,4 1-233,-2-1 88,5-4 1,1 2-71,3-6 1,-1 1 196,4-4 0,1 0-161,3 0 0,1 0-51,-1 0 1,1 0 1,-1 0 0,1 0-130,-1 0 1,2 0-452,2 0 0,-2-1 274,2-3 0,-3 3 288,0-3 0,-1 3 0,1 1 0</inkml:trace>
  <inkml:trace contextRef="#ctx0" brushRef="#br1" timeOffset="86">10176 7583 7890,'0'-7'-206,"0"-1"414,0 6 426,0-3 470,0 5-852,0 5 0,0 1-8,0 5 1,0 6-70,0 2 1,0 3-86,0 0 0,0 1 13,0 0 1,-4 0-221,0 0 1,1 0-50,3-1 163,0 1 1,0-5 4,0-3-345,0 3 191,0-5 0,0-1-398,0-4 147,5 0-503,-4 3 416,4-5-314,-5 5 804,0-10 0,5 4 0,1-5 0</inkml:trace>
  <inkml:trace contextRef="#ctx0" brushRef="#br1" timeOffset="87">10005 7823 10180,'11'0'1194,"1"0"0,0 0-897,3 0 0,2 0-89,2 0 1,1 0-898,-4 0 330,4 0 119,-8 0 1,9-1-122,-6-3 0,2 3-592,-2-3-606,-3 3 1559,5 1 0,-6-5 0,1-2 0</inkml:trace>
  <inkml:trace contextRef="#ctx0" brushRef="#br1" timeOffset="88">10484 7949 9856,'7'-5'367,"-2"4"1,-4-4-493,3 5-107,-3 0-689,4 0 736,-5 0 1,0 0 0</inkml:trace>
  <inkml:trace contextRef="#ctx0" brushRef="#br1" timeOffset="89">10633 7926 7523,'6'0'-1007,"-1"0"672,-5 0 274,5 0 61,-3 0 0,8 0 0,-4 0 0</inkml:trace>
  <inkml:trace contextRef="#ctx0" brushRef="#br1" timeOffset="90">10804 7903 8740,'0'-6'4498,"0"1"-4702,0 5 99,5 0 190,-4 0-958,5 0-22,-6 0-129,0 5 1024,0-4 0,0 9 0,0-3 0</inkml:trace>
  <inkml:trace contextRef="#ctx0" brushRef="#br1" timeOffset="91">11147 7583 7893,'0'-11'-474,"-4"3"190,0 1 1094,0 4-66,4-7-171,0 9-73,0-4-88,0 5 0,0 5-249,0 2 0,0 9-107,0 3 1,0-2 87,0 3 0,2 0-188,1 6 1,-1-1 76,1 1 1,0-3-130,1-4 0,-3 1-239,3-4 141,-3-1 103,4 1-62,-3-3 48,3 4 1,-5-10-631,0 1 207,0-6 107,0 3 421,0-5 0,5 5 0,1 2 0</inkml:trace>
  <inkml:trace contextRef="#ctx0" brushRef="#br1" timeOffset="92">10941 7732 7893,'12'0'1014,"-1"-1"-820,0-3 0,1 3-1,-1-3 1,5 3 27,-1 1 0,1 0-27,-1 0 0,5 0-283,6 0 1,-2 0-427,3 0 1,-3 0 514,-1 0 0,5 0 0,1 0 0</inkml:trace>
  <inkml:trace contextRef="#ctx0" brushRef="#br1" timeOffset="93">11843 7435 7974,'0'-11'-47,"0"3"31,0 0 1,0 5 517,0-5 277,0 5-232,0-7 142,-5 9-509,-1-4-12,-5 5 0,-1 0-47,1 0 1,-1 1 102,1 3 0,-4 2-258,-1 6 61,-4 4 1,6 1 26,-5 2 0,4 2-165,-4-2 0,5 7 123,-1 0 1,-2 1-83,2-4 0,0 4-65,3-1-55,1 1 205,-1 1 1,6-4-363,2 2 204,-2-1 0,5-4-277,-3-2 268,8 3 1,-2-10 13,6 4 1,1-4 20,6 0 0,-2-2-4,2-2 0,1-3-7,0-5 1,4 0-129,-1 0 172,-3 0 1,6 0-3,-3 0 1,-1-2-57,1-1 139,-5-4 0,2 0 121,-4-1 1,-1 0-64,1-3 1,-6 0 201,-2-1 1,1 1-57,-1-1 0,-2 1 82,-6-1 0,-2 1 106,-5 0-37,-1-1-255,-4 1 0,-2 4-124,-5 4 192,0-4-353,-5 6 0,0-3-345,-2 8 1,2 1 120,5 3 0,5 2 412,3-3 0,8 4 0,1 0 0</inkml:trace>
  <inkml:trace contextRef="#ctx0" brushRef="#br1" timeOffset="94">11992 7401 7933,'0'-12'-108,"0"1"18,0-1 1,0 5 215,0-1 1,0 1 78,0-5 0,0 5 65,0-1 1,0 4 215,0-3 1,0 3 131,0-4-162,0 6-274,0-3-135,0 5-369,5 5 261,-4 1 0,8 5-46,-5 1 1,0-1-9,-4 1 0,4-1-94,-1 0 0,1 1-14,-4-1 0,0 1 93,0-1 1,-4 1 169,1-1 0,-5 0-63,4 1 0,-1-2 153,1-2 1,3 2-53,-3-3 1,-1 4 91,1 0 1,-1-3-36,1-1 1,3-3 152,-3 4-100,3-6-65,1 8 1,1-7 23,3 4 1,2-4 295,6 1-325,-1-3 0,1-1 27,-1 0 0,1 0-93,-1 0 0,2 0 10,2 0 0,-2 0 9,2 0 0,-1 0-113,1 0 0,-2 0-925,2 0 428,-2 0-518,-2 0-591,0 0 1648,1 0 0,-6 0 0,-1 0 0</inkml:trace>
  <inkml:trace contextRef="#ctx0" brushRef="#br1" timeOffset="95">12369 7252 8086,'0'-11'0,"0"3"613,0 1-230,-5-1 8,3-3 118,-3 4 313,5-3-382,0 9 43,0-4-33,0 5 0,2 5-212,1 2-47,4 4 1,4 5 190,1 3-272,-1 3 0,0 1-4,1-1 0,3 1-107,0 0 13,1 0-84,0 5 1,-2-4 12,5 3 0,-5 0 53,1 0 0,2 4-175,-2-5 1,-1 5 76,-6-5 0,2 5-88,-3-5 0,-2 1-319,-1-4 256,-3 0 115,-1 5 0,0-4 4,0 2 51,0-7 0,-1 6 118,-3-6 1,-2 5-126,-5-5 0,-1-1 153,1 1 0,-4-5-106,-1 1 1,0-3 137,1 0 1,2-1-100,-2 1 19,-3-1 1,4-1 8,-5-2 0,5 2 3,-1-2-23,2-3 1,5 4-12,1-6 17,4 6-208,-7-7-356,9 8 247,-4-9-249,5 4 49,0 0-505,0-4 1014,5 4 0,1-10 0,6-1 0</inkml:trace>
  <inkml:trace contextRef="#ctx0" brushRef="#br1" timeOffset="96">13054 7709 7970,'-6'0'-336,"-4"0"489,8 0 284,-3 0 562,5 0-671,5-5-165,2 4 1,4-4-12,0 5 0,1 0-57,-1 0-36,6 0 0,-5-4-30,4 0 1,-2 0 53,1 4 1,-1-1-101,5-3 1,-5 3 63,1-3 1,-2 3-635,-2 1 186,1-5 0,-5 3-805,1-1 1206,-6 1 0,-2 7 0,-6 2 0</inkml:trace>
  <inkml:trace contextRef="#ctx0" brushRef="#br1" timeOffset="97">13694 7458 7623,'-5'-7'-768,"3"-3"868,-3 9 0,5-5 410,0 2 0,0 1 155,0-4-135,0 4-246,0-7-244,0 4 0,1-4 99,3 2 0,-1-1-101,4 5 1,1-3 61,3 3-72,1-5 0,-1 6 70,1-4 1,3 4-12,0-1 1,4-1-84,-4 2 0,4-1 34,-3 4 1,3 0-96,-4 0 1,4 4 81,-4-1 1,0 6-118,-3-1 0,-2 2-1,-2 1 1,1 1-78,-6-1 0,1 2-5,-4 2 1,-1-2 35,-3 2 76,-2 3 0,-2-5-2,0 2 0,1-2 39,-5-2 1,0-1-15,-3-2 1,2 2 30,-2-3 1,2 0 103,2 0 0,-1-4 143,1 1-103,-1 2 0,5-5 246,-1 3-168,5-3 62,-7-1-107,9 0 21,-4 6-89,5-5 0,5 8 106,3-6 1,2 1-94,1-4 1,4 4 2,1 0 1,3 1 35,-4-1-244,5-3-1,-7 9 117,9-3 0,-10 0-99,3 1 0,2-1 78,-2 5 0,-1-1-23,-6 1 1,1-1-48,-6 1 0,5-1-103,-4 0 0,0 1-160,-4-1 73,-5 1 247,-2 4 0,-4-3-6,-1 2 0,-4-1 27,-3 1 1,-3-2 131,-1 2 0,-3-2-95,-1-2 0,1-1 76,3-2 1,0 1 26,0-5 1,5 0 199,3-4 1,2 0 309,2 0-357,-1 0-74,6 0 1,0 0-382,2 0 148,3 0 0,-4-2-1392,5-2 966,0 3 0,1-4-326,3 5 0,-2-4 755,6 0 0,5-4 0,4 1 0</inkml:trace>
  <inkml:trace contextRef="#ctx0" brushRef="#br1" timeOffset="98">14208 7915 7893,'0'-7'-9,"0"2"1178,0 5-229,0 5-558,0-3 0,0 4 23,0-2-172,0-3-107,0 9 0,0-7-313,0 4-80,0-4-472,0 2-1106,0-5 1845,0 5 0,0-4 0,0 4 0</inkml:trace>
  <inkml:trace contextRef="#ctx0" brushRef="#br1" timeOffset="99">14413 7378 7936,'0'-12'3,"0"5"173,0-1 181,0 6-27,0-3 932,0 5 1,0 5-1173,0 2 1,0 7 60,0 1 0,0 2-91,0-2 1,0 3-357,0 5 250,5-5 1,-4 3-208,3-2 1,-2-1 138,-2 1 0,0-4-79,0 4 1,0-5-6,0 1 154,0-2 0,0-5-96,0-1 66,0 1 54,-6 3 1,4-3 285,-6 0-59,6-6 274,-3 3-207,5-5 688,0 0-733,0-5-56,5 4-65,1-9 1,6 8-44,-1-1 0,0 0-187,1-1 124,4 3 1,-3-4-255,2 5 287,3 0 1,-5 0-215,2 0 91,3 0 1,-6 4 0,4 0 0,0 1-120,-1-2 0,-3 3 119,-5 1 0,0 3-22,0-2 1,2-2-187,-5 2 205,0 0 37,1 3 1,-4 0-28,3 1 0,-4-3 38,-4 2 1,-2-6 86,-6 7 0,1-4-46,0 4 1,-5-1 155,1 1 1,-4-1-115,4 1 1,-4-5 156,4 1 0,-4-2-159,3 2 23,-4-3-121,7 0 0,-3-4-273,4 3-12,1-3-18,0-1 0,3 0-137,0 0 0,6-1-949,-2-3 1449,3 3 0,1-9 0,0 3 0</inkml:trace>
  <inkml:trace contextRef="#ctx0" brushRef="#br1" timeOffset="100">14402 7389 7958,'0'-11'-875,"0"5"1771,0-5-9,0 10-490,0-4 1,1 5-150,3 0 0,-2 0-58,6 0 1,0 0-151,3 0 0,0 0 112,1 0-70,-1-5 1,1 4-30,-1-3-44,6 3 1,-1 1 83,3 0 0,1-4-110,-4 0 0,4 0-60,-1 4 1,-3-1-205,0-3 0,-4 3-33,0-3 0,-1 3-740,1 1 1054,-1 0 0,-5 0 0,-1 0 0</inkml:trace>
  <inkml:trace contextRef="#ctx0" brushRef="#br1" timeOffset="101">14756 7229 7686,'6'-11'-680,"-1"3"1688,-5 1-716,5 4 0,-2-6 52,4 6 0,-3-5-137,4 4 1,-4-1-32,3 1 0,1 3 17,3-3 11,1-2-47,-6 5 1,4-5 21,-2 6 0,2-3 130,1-1-148,1 0-14,-1 4-240,1 5 0,-2 1 90,-3 6 1,-2-1-131,-5 1 0,0 0-29,0 4 3,0 1 96,0 1 1,-3 2-184,-1-4 0,-5 4 97,1-1 0,-2-1-113,-1 1 1,-1-5 202,1 1 0,0-2-13,-1-2 0,6-3 43,2-1 0,1-4 252,0 1-144,1 2-28,-3-5 1,7 4 255,1-5 0,4 0-1,4 0-37,1 0 1,0 0 182,3 0 1,2 0-115,2 0 0,3 0 69,-3 0 0,1 0-271,-1 0 0,1-3-132,-5-1 0,5 0-1498,-5 4 1053,0 0 1,-4 0-1133,1 0 1573,-6 0 0,-1 5 0,-5 1 0</inkml:trace>
  <inkml:trace contextRef="#ctx0" brushRef="#br1" timeOffset="102">15681 7629 7679,'-6'0'147,"0"-1"339,6-3 413,0 3-95,0-4-228,0 5-507,0-5-241,0 3 136,0-8 0,2 8-95,2-6 0,1 4 183,2-3 1,3 3-215,-2-4 0,3 4 51,5-3 0,-2 0 59,5 0 0,-5-2 44,1 5 1,1-3 55,0 3 0,3-4-12,-4 4 1,0 1 4,-4 3 1,1 0-70,-1 0 1,1 0 76,-1 0 0,-3 0-110,-1 0 1,-3 3 90,4 1 1,-4 5-67,3-1 0,-3 2 38,4 1 1,-6 4-36,2 1 0,-2-1 16,2-4 0,-1 1-2,4-1 0,-3 1 4,4-1 0,-4-3 8,3-1 1,1-3 52,3 4 1,-3-6-50,0 2 0,-1-3 179,5-1 1,-1 0-101,0 0 1,1 0 126,-1 0 1,1-1-60,-1-3 1,1 2-42,-1-6 0,0 0-11,1-3 0,-1 0 9,1-1 0,-5 1-235,1-1 223,-6 1 1,3-1-369,-5 1 0,-1 5-164,-3 2 1,2 1-347,-6 0 0,1 1 283,-5-2 506,1 8 0,-6 3 0,0 4 0</inkml:trace>
  <inkml:trace contextRef="#ctx0" brushRef="#br1" timeOffset="103">15692 7938 7997,'0'-12'-908,"0"4"1306,0 1 0,0 3-29,0-4 1,2 6 303,1-2-90,-1-2-371,8-1-93,-4-4 0,4 3-59,-2 1 1,-2 4 139,-2-1-241,-3 3 1,6 1-68,-4 0 0,0 1 69,5 3 0,-5 1-74,5 3 0,-2 2 96,2-2 1,3-2-7,1 2 0,1-2 69,6 2 1,-2 0-11,2-4 0,5 0-15,-5-4 0,6 4 12,-6 0 1,-2 0 23,2-4 0,-1 0-20,1 0 0,2-2-46,-6-2 0,4 3 44,-4-3 1,0-1-28,-3 1 1,-1-3 63,1 3 1,-1-5 55,0 3 20,-4-6-197,-2 1 119,-5 0-631,-5-1 381,-2 6 0,1-1-1240,2 4 719,3 1 701,1-3 0,0 5 0</inkml:trace>
  <inkml:trace contextRef="#ctx0" brushRef="#br1" timeOffset="104">16663 7469 7942,'0'-11'-378,"0"-1"233,0 6 157,0-4 0,0 4 111,0-6 0,0 5 92,0-1 1,0 4-81,0-4 1,4 5-7,0-5 0,5 4 29,-2-3 1,-1 3-18,2-4 1,4 2 31,3-2 0,5-1 21,-1 6 0,3-5-96,1 4 0,-1-3 47,1 3 0,-4 0-122,0 4 1,-5 0 242,1 0-250,3 5 0,-5 5 5,2 5 1,-7 6-117,-4-2 1,-3 2-1,-1 2 0,-1 5 98,-3 3 0,-8-2-220,-7 1 1,0 1 70,-4 3 1,3-1-147,-7-3 0,7-2 72,1-5 1,0-1 50,-4-3 1,5 1 78,3-5 0,3-1 29,0-6 0,6 2 306,2-2-213,-2-3 0,4 1 376,-1-2-88,1-3 46,7 4 0,-2-5-112,5 0 0,-1 0 112,5 0 0,0 0 187,3 0-227,3 0-177,5 0 0,-3 0 189,3 0-156,-2 0 5,6 0 0,-6 0-191,2 0 1,-7 0 119,7 0 1,-7-4-126,3 1 0,-5-1 19,2 4 1,-4 0-72,0 0 0,-1 0 11,1 0 0,-5 0-21,1 0 128,-6 0-790,3 0 230,1 0-842,-5 0 892,4 0 1,-6 0-107,-3 0 559,3-5 0,-15 3 0,4-3 0</inkml:trace>
  <inkml:trace contextRef="#ctx0" brushRef="#br1" timeOffset="105">17360 7835 7943,'0'-7'391,"5"2"-389,-4 5 955,4 0-223,-5 0 313,5 0-260,-4 0-697,5 0 1,-5 0 254,3 0-302,-3 0 1,4 2-262,-5 1-110,0-1 0,0 4-2148,0-2 2476,0-3 0,-5 9 0,-1-3 0</inkml:trace>
  <inkml:trace contextRef="#ctx0" brushRef="#br1" timeOffset="106">17908 7435 7914,'0'-8'-142,"0"1"1,0 3-580,0-4 804,0 1 265,0-5 1,0 1-125,0-1 1,0 5 93,0-1 1,0 1-125,0-5 0,0 5-32,0-1 0,0 0 39,0-3-87,-5 0 1,2 0 24,-4 4 1,3-3 2,-4 2 1,1-1-145,-5 1 1,1 0 85,-1 4 1,-4-4-171,-3 4 0,-3 1 113,-1 3 1,1 1-88,-1 3 1,-4 2-2,0 5 0,-3 2 48,3 2 1,5 3 6,2 5 0,7 0-12,-3 0 0,5-1-143,3 1 1,3 0 93,5 0 0,5-4-26,3 0 0,3-5 62,5 1 0,3-2-10,7-2 1,0-3 12,4 0 1,-2-6 5,6 2 0,-3-3-2,3-1 1,-4-1-6,-3-3 1,-3 2 143,3-6 0,-8 4-129,-4-3 1,-2-1 268,-2-3 1,1-1-66,-1 1 1,-5-1 127,-2 1 0,-3-2-11,-1-2 0,0 2-113,0-2 1,0 6 56,0 1 55,0 6-260,0-8 184,0 9-251,6-5 1,-5 12-147,3 1 0,-3 8 104,-1 4 1,1 0-74,3 4 0,-3-2-109,3 5-20,-3 3 239,-1-4 1,2 2-188,1-4 89,-1 0 0,3-1-14,-5-3 87,5 2 1,-4-8 19,3 2 1,1-2-7,-1-2 0,0 1 3,-4-1 181,5 1 1,-4-1-43,3 0 21,2-4-140,-5-2 1,4-4-20,-5 3-286,0-3-524,0 4 315,0-5 1,0 0 0</inkml:trace>
  <inkml:trace contextRef="#ctx0" brushRef="#br1" timeOffset="107">18251 7264 8176,'0'-12'-76,"0"1"1,0 3 425,0 1 1001,0-1 168,0 2-998,0-5 0,1 10 229,3-3-549,-3 3 1,4 2-51,-5 3 0,1 6 77,3 6 0,-3 4-99,3-1 0,1 4 94,-1 3 0,0 2-132,-4 3 0,0 2 66,0-3 1,1 2-317,3-2 0,-3 3-41,3-2 1,-3-2-107,-1 2 0,0-5 45,0 5 1,1-6 113,3 2 1,-2-5-115,1-2 0,-1 0 94,-2-5 1,0 0 240,0-3 1,0-5-208,0 1 419,0 0-55,5-2 243,-4 4-155,4-9 106,-5 4-4162,0-5 3737,5 0 0,-4-5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23:02.1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1746 7757 8259,'-6'-5'-886,"-3"3"664,6-6 1,-1 4 1341,4-3-215,0-1 76,0-3-365,0-1-105,0 6-86,0 1-63,0 5-176,0 5 1,0 1 97,0 6 1,0-1-264,0 0 1,0 6 115,0 2 1,0 2-207,0 2 0,0 5 30,0 2 1,0 3-130,0 1 0,0-2 22,0-1 1,0 0 13,0-4 0,0 3 33,0-4 0,0-3-9,0-4 1,0-2 130,0 2 1,0-2-67,0-6 1,1 0 251,3 1-221,-3-1 0,4-3-8,-5-1-137,0-4-332,5 2 83,-4-5-374,4 0 317,-5 0 0,0 5 0,0 1 1</inkml:trace>
  <inkml:trace contextRef="#ctx0" brushRef="#br0" timeOffset="1">1996 7802 8171,'-1'-7'-410,"-3"-1"1,3 5 429,-3-5 994,3 5-210,1-7-287,0 9 0,0-5 65,0 2-33,0 3-317,0-4-63,0 15 1,0 2 73,0 11 0,1 5-124,3 2 0,-3 3-214,3 1 1,-3 1-158,-1 3 0,0-7 161,0 3 1,0-3-242,0-1 0,0-2 139,0-6 0,0-3 41,0 0 0,0-5-55,0 1-288,0-2 154,0-2-334,5-5-701,-4-1 954,4-5 0,-5-1-163,0-3 585,0-2 0,5-5 0,2-1 0</inkml:trace>
  <inkml:trace contextRef="#ctx0" brushRef="#br0" timeOffset="2">1996 7927 8171,'-5'-11'-312,"4"0"0,-8-1 554,5 1 1357,0 5-1047,4-5 0,2 10-179,1-3 0,4 9-119,4 7 0,5 0 20,3 7 1,-1 0-326,1 4 1,0 1 117,3 2 1,-3-2-319,0 3 1,-1-7 65,1-1 1,-2-2-42,-2 2 0,-2-2-70,2-6 0,-2 0 91,-2 1 0,0-5 279,1 1-125,-1-6 0,0 3 433,1-5 0,-5 0-166,1 0 1,-4 0 873,3 0-675,-4-5 1,6-1 63,-6-5 1,2-2-12,-1-2 1,-3 1 2,3-5 0,-2 0-120,-2-3 0,0-5-92,0 1 0,-2-6-175,-2 2 0,3-2 122,-3 2 0,-1-1-267,2 4 1,-1 1-140,4 3 1,-1 2-271,-3 2 0,3-1-428,-3 5 372,2-1-442,2 5 0,2 3 376,2 1 1,-2 4-325,6 0 1,-1 1 337,5 2 0,-4 2-786,4 1 1364,-3 4 0,7 9 0,-5 2 0</inkml:trace>
  <inkml:trace contextRef="#ctx0" brushRef="#br0" timeOffset="3">2597 7791 8328,'0'-11'1256,"0"4"-39,0-3-470,0 9-247,0-4-393,5 15 1,-4 3 137,3 9 1,-3 6-191,-1 2 0,0 1 117,0 3 0,0-3-302,0 7 0,0-3-138,0-1 0,0 0-102,0 0 0,2-1-62,1-3 1,0-3 88,4-8 0,-4 1-219,1-5 423,2 0 1,-3-5 124,4-2-340,-4-3 375,2-5-1087,-5 0 481,0-5 0,-2-2-14,-1-4 599,1 0 0,-8-6 0,4 0 0</inkml:trace>
  <inkml:trace contextRef="#ctx0" brushRef="#br0" timeOffset="4">2586 7927 8175,'5'-16'-783,"-4"3"587,3-2 0,-3-1 751,-1 1 1,4-1-77,0 5 1,4 0-127,0-1 1,3-3-54,4 0 0,4-1 143,8 1 0,-2 1-419,5-5 0,-5 5 88,2-1 0,-4 6-203,-5 2 0,3 4 97,-6-1-142,0 3 1,-5 6 61,-3 3 1,-1 7 76,-6 4 0,-2 3-94,-2 5 1,-3 2-19,-8 5 1,-3-4 39,-5 0 0,1-2 35,-1-2 0,0 1 35,1-8 0,-1-3-11,0-1 0,6-2 10,2-2 0,2-3 0,2-1 0,3-4 0,1 1 0,4-3-556,-2-1-2727,5 0 3283,5 0 0,6 0 0,7 0 0</inkml:trace>
  <inkml:trace contextRef="#ctx0" brushRef="#br0" timeOffset="5">2960 7916 8153,'0'-11'1535,"0"-1"-913,0 6 1,0 0 546,0 2-824,0 3 169,0-4-778,0 15 0,0 2 231,0 11 1,0 1-214,0 2 0,0-1 3,0 6 0,0-6-48,0 1 1,1-2 117,3-1 1,1 0 33,3-1 1,2-4 8,-3-3 1,3-2 66,2-2 1,-1-1 12,0-2 1,4-2-16,1-2 0,0-3 232,-1 3 1,-2-3-56,2-1 1,-1-4 169,1 1 1,-3-6 90,3 1 0,-2-6 87,-2-1 0,1-4-43,-1 4 0,3-5-31,-3 1 1,3-6 32,-6-2 0,1-4-108,-2 1 1,-1-3-251,-2-1 0,-3 5 127,3 2 0,-3 4-773,-1 0 182,-5 5 0,3 2-1110,-6 4 307,6 6 0,-4 1-142,2 5-87,2 0 1435,-3 5 0,10 7 0,2 5 0</inkml:trace>
  <inkml:trace contextRef="#ctx0" brushRef="#br0" timeOffset="6">3697 7848 8048,'0'-12'0,"0"6"0,0-4 1038,0 3-718,0 2-773,0-1 805,0 6 1,0 7 69,0 4 1,0 5-236,0 7 1,0 1 2,0 3 1,4-2-98,0 5 1,1-5-187,-2 2 1,-1-3 171,1-2 0,3-3-97,-3 0 1,2-5-165,-1 1 1,-3-2-506,3-2-394,-3-5 397,4 4 57,-3-8 1,1 3-143,-6-5 769,-4 0 0,-4-5 0,0-2 0</inkml:trace>
  <inkml:trace contextRef="#ctx0" brushRef="#br0" timeOffset="7">3493 7871 8048,'0'-12'0,"0"1"666,0-1 0,0 1-194,0 0 0,0 3-185,0 1 0,5 4-58,3-1 1,2-1-30,1 2 1,5-2-239,3 1 1,4 2 108,3-1 0,-2 1-232,3 2 0,0 0 118,0 0 1,-1 0-285,-3 0 0,-1 0 123,-4 0 0,3 0-202,-6 0 0,0 0 73,-4 0 1,1 0 332,-1 0 0,5-5 0,2-1 0</inkml:trace>
  <inkml:trace contextRef="#ctx0" brushRef="#br0" timeOffset="8">4219 7689 10024,'6'5'-119,"3"-2"119,-5 4 0,4 1 0,-1 3 0</inkml:trace>
  <inkml:trace contextRef="#ctx0" brushRef="#br0" timeOffset="9">4287 8063 7881,'0'7'1440,"0"-2"0,0-4-888,0 3 228,0-3-480,0 9 0,0-7 742,0 4-680,5-4 1,-3 3-94,6-2-1468,-6-3 893,8 4-2070,-8-5 2376,3 0 0,0 0 0,1 0 0</inkml:trace>
  <inkml:trace contextRef="#ctx0" brushRef="#br0" timeOffset="10">5092 8642 7988,'1'-12'899,"3"1"0,-1 1-592,4 2 0,-4-5 27,0 1 1,2-3-94,-1 0 1,4 1-27,-4-5 0,3 4 13,-3-4 1,3 0-118,-3-3 1,1 3-68,-1 0 0,-3-4 84,3-3 0,1-2-223,-1 1 0,1-2 60,-1-5 0,-2 0 0,6 0 0,-2 0 50,2 0 1,2 0-164,-3 0 1,-2 0 57,-1 0 0,1 7 34,-1 4 1,1 1 187,-1 7 0,-3 0-115,3 4 171,-3 5-127,-1 0-667,0 6 1,1 4 462,3 0 1,-1 5-66,4-2 0,0 4 74,0 0 0,3 0-23,-2 1 1,2-1 63,1 0 1,-3 1-26,-1-1 1,1-4 159,3 1-63,0-5 0,1 2 80,-1-5-62,1 0 1,-1 0 114,0 0 0,1-2 139,-1-1 0,0-3-67,1-1 1,-2-4 115,-3-1 1,3 1-49,-2-4 0,1 1 24,-2-1 0,2 2-75,-5-2 1,0 2-64,-4 2 0,3 4 129,1-1-60,0 6-517,-4-4 190,0 6-272,0 6 1,0 1 162,0 8 1,4 3-52,0 5 1,-1 3 114,-3 0 0,0 5-167,0-5 1,4-1-25,0-6 1,0 1 131,-4-4 0,0-1-231,0-4 1,3-3-292,1-1 746,0 1 0,1 3 0,1 0 0</inkml:trace>
  <inkml:trace contextRef="#ctx0" brushRef="#br0" timeOffset="11">5943 7836 8254,'-12'-5'2017,"6"4"-1482,1-4 279,5 5-508,0 0 1,5 0-192,2 0 0,4 0 6,0 0 0,4 0 46,0 0 1,4 0-229,-4 0 0,4 0 187,-4 0 1,4 0 16,-4 0 0,0-1-517,-3-3 301,4 3 0,-3-5-730,2 2 0,-6 3-54,-2-3 857,-4 2 0,7 2 0,-4 0 0</inkml:trace>
  <inkml:trace contextRef="#ctx0" brushRef="#br0" timeOffset="12">5943 8007 9837,'7'1'575,"1"3"0,3-3-573,4 3 172,0-3 1,2-1-374,2 0 1,-2 0 166,2 0 0,0 0-828,4 0 0,-1-4 138,1 0 722,5-4 0,1 1 0,5-4 0</inkml:trace>
  <inkml:trace contextRef="#ctx0" brushRef="#br0" timeOffset="13">6578 7644 8239,'0'-12'632,"0"1"1,0-4-160,0 0 0,0 0-267,0 3 1,0 5 166,0-1 1,0 4 741,0-3 2,0 4-472,0-7-785,0 9 0,0-3 188,0 8 0,1 6-227,3 5 1,-2 9 106,6-1 1,-4 7-220,3 0 0,-3 3 77,3 1 0,-3 1-98,4 3 0,-6-1-143,2 4 0,1-4 148,-1 1 0,1-7 223,-1-1 0,-3-6-71,3-1 1,-2-2 690,2-5-296,-3-1 222,4-4-76,-5-5 114,0-1 2213,0-5-2857,5 0 0,-2 0-4,4 0 1,1 0 22,3 0 0,1 0 12,-1 0 1,2 0 103,2 0 1,-1 0-125,5 0 0,-4 0 38,4 0 1,-4-3-91,4-1 0,-6 0-58,3 4 0,0-4-183,-1 0 1,1-3-837,0 3 848,-4-5 0,3 7-258,-7-6 0,1 4 672,-6-3 0,-4-1 0,-5-3 0</inkml:trace>
  <inkml:trace contextRef="#ctx0" brushRef="#br0" timeOffset="14">6612 7893 7994,'0'-6'2,"0"0"1266,0 2-810,0 3 0,1-4-383,3 5 1,-2-4 55,6 0 0,3 0 243,4 4 1,5 0-137,-1 0 1,-1-4-184,1 1 0,-4-1-76,4 4 1,-2 0-12,2 0 1,-1 0-556,-3 0 475,-2 0 1,3-4-376,-5 0 78,-4 0-790,3 4 1199,-9-5 0,4-1 0,-5-5 0</inkml:trace>
  <inkml:trace contextRef="#ctx0" brushRef="#br0" timeOffset="15">6510 7621 8251,'5'-8'930,"2"1"0,3-1-324,2-3 1,4 1-465,3 2 0,6-2 238,2 3 1,-1-2 195,-3 1 1,-1 0-384,1 4 0,0-4 90,-1 4 0,1 1-723,0 3 0,-6-2 317,-1-1 1,0 1-1567,-1-1 1,0 3 1688,-4 3 0,1 4 0,-1 4 0</inkml:trace>
  <inkml:trace contextRef="#ctx0" brushRef="#br0" timeOffset="16">7235 7553 8161,'-10'-5'-32,"3"-3"1,-2 2-8,5-1 1,-1 3 501,1-4-92,3 1 124,-9-5 0,9 5 300,-3-1 134,3 6-295,1-3-595,0 5 0,0 11-120,0 8 1,3 9 41,1 9 1,4 4 45,-4 4 0,3 0-374,-3 1 0,0-6 59,-4-2 0,0 0-63,0-4 0,0-2 336,0-5 0,0-7-73,0 3 1,0-8 217,0 0 0,0-2-81,0-2 1,0 0 43,0 1 0,0-5-147,0 1 480,0-6-167,0 8 0,0-7 21,0 4 1,-2-4-140,-1 1 1,1-2 44,-1 2-163,1-3 1,2 6 182,0-4-223,0-1 95,0 3-99,0-5 1,4 1 45,0 3 0,6-3 210,1 3 1,1-3-56,3-1 1,1-1-161,-1-3 0,0 3 60,-3-3 0,-1-1-223,0 1 1,0-1-519,-4 1-495,3 3 738,-4-9 438,1 4 0,3-6 0,-4 1 0</inkml:trace>
  <inkml:trace contextRef="#ctx0" brushRef="#br0" timeOffset="17">7111 7519 8340,'0'-11'936,"0"-1"0,0 5-502,0-1 1,0 4 88,0-3 160,0 4-471,0-2 0,0 4 25,0-3 0,1 3-17,3-3 1,-2 3-520,6 1 1,-1 0 287,5 0 1,0 0-735,3 0 1,2 0 308,2 0 0,2 0-738,-2 0 0,4 0 1174,3 0 0,-2 5 0,4 1 0</inkml:trace>
  <inkml:trace contextRef="#ctx0" brushRef="#br0" timeOffset="18">7542 7519 9778,'6'0'1757,"-1"0"-1479,-5 0 0,0 5-107,0 3 0,6 3-147,6 4 1,-1 8 352,4 7 1,1-1-65,0 1 0,2-1-667,-2 1 1,0 2 150,-1-6 1,-2 0-126,2-8 1,-3 3 132,0-6 0,-1 0 166,0-4 0,1-1 31,-1-2 0,-1 2-65,-2-3 41,2-1 0,-8 2-15,6-4-478,-6 0 363,3-4 0,-3 0-1525,1 0 854,-1 0 823,3 0 0,-10 5 0,-2 1 0</inkml:trace>
  <inkml:trace contextRef="#ctx0" brushRef="#br0" timeOffset="19">7859 7519 8121,'0'-6'2020,"0"1"-2228,0 5 0,0 5 94,0 2 1,0 10 109,0 5 0,-5 6-43,-2 6 0,-4 5 36,0 3 1,-5-2-161,-3 2 1,-1-2 6,1 1 1,-1-7-163,4-7 1,1-4 78,4-4 119,0-3-856,4-5 451,2-4 533,5-2 0,5-5 0,2 0 0</inkml:trace>
  <inkml:trace contextRef="#ctx0" brushRef="#br0" timeOffset="20">8007 7462 8136,'0'-6'2885,"1"1"-2711,3 5-61,-3 0 1,5-1-34,-2-3 0,2 1 63,6-4 0,3 3-144,0-4 1,5 6-158,-1-2 0,1 2 136,-1-2 0,1 3 21,-5-3 0,0 3-3,-3 1 1,-1 0 262,0 0-144,1 0-96,-1 0 0,-3 0 2,-1 0 4,-4 0-106,2 0 1,-4 1 84,3 3 0,-3-2-204,3 6 0,-2 4 36,2 7 1,-3 4-13,3 3 0,1 2 76,-1 2 0,4 7 52,-5-3 0,6 7 34,-1 1 0,-2-3 166,2-1 1,-1-3-79,4-1 0,0 0-23,-4 0 0,3-5 437,-2-2 0,-2-3-188,2-2 0,-5-4 50,5-3 1,-6-2-56,2-2 0,-1 0 302,1 1-30,-3-6 247,4 4 65,-5-9-512,0 4 1,-9-5 236,-2 0 1,-13 0-156,-3 0 1,-9-1-799,-6-3 0,-1 2 300,2-6 1,3 4-889,8-3 1,3 4-281,8 0 1,3-2 1216,5 1 0,-6 0 0,0 4 0</inkml:trace>
  <inkml:trace contextRef="#ctx0" brushRef="#br0" timeOffset="21">23056 7848 7844,'0'-8'-858,"0"1"1,-1 4 1486,-3-1-283,2-2 1,-6 4-23,4-6 45,0 6-178,4-4 0,0 5-191,0-3 0,-5 3 0,-1-4 0</inkml:trace>
  <inkml:trace contextRef="#ctx0" brushRef="#br0" timeOffset="22">1599 15106 7370,'0'-8'-421,"0"1"0,0 3 1644,0-4-852,0 6 0,0-4 70,0 2-26,5 3 26,-4-4 1,4 5 1990,-5 0-2359,0 5 0,0 2 98,0 8 1,0 3-391,0 5 0,-3 3 72,-1 1 1,0 4-35,4-1 1,0-1 99,0 2 0,1-5-106,3 4 0,-3-5-11,3 2 1,-3-4 126,-1-5 1,4 3 36,0-6 0,0 4-31,-4-4 1,4 1 98,-1-1 0,1-6-57,-4 2 0,0-2 64,0 3 0,0-5-123,0 1 0,0-5-78,0 5-466,0-5 180,0 7 198,0-9 1,0 5-223,0-2-586,0-3 84,0 4 972,0-5 0,0 0 0</inkml:trace>
  <inkml:trace contextRef="#ctx0" brushRef="#br0" timeOffset="23">1746 15299 7805,'0'-8'1442,"0"1"-826,0 4-202,0-2 418,0 0-295,0 4-507,0-4 301,0 5-307,0 5 0,4 6-281,0 8 1,1 2-49,-1 2 1,-2 4 138,6-1 0,-4 4-205,3-3 0,-3 4 132,4-1 0,-5-2 26,5-1 0,-6-5 106,2-3 0,1 1 13,-1-4 1,0-1-8,-4-4 232,5 0-132,-4-4 335,4-2 397,-5-5 617,0 0-1027,0-5 0,-4-2-295,1-4 0,-5-4 49,4 0 1,-1-5-26,1 1 0,3 1-93,-3-1 1,-1 4 41,2-4 1,-1 5 170,4-1-145,0 3 1,0 4 84,0 0-7,0 6 4,0-3-107,0 5 0,-5-5 0,-1-1 0</inkml:trace>
  <inkml:trace contextRef="#ctx0" brushRef="#br0" timeOffset="24">1781 15458 7805,'6'5'507,"8"-3"-24,-3 6 0,8 3-46,0 4 1,6 1-260,1 0 0,1-4-232,-4 3 0,-2 0-41,-2-3 1,1 2-2,-5-7 0,0 2 73,-3-1 1,-1 0 73,0-4 0,-3 0 41,-1-4 1,-3 4 534,4 0 193,-6-1-328,3-3 1114,-5 0-1091,0-5 0,0-1-63,0-5 0,0-6-240,0-2 0,-1-2-297,-3-2 0,3-4 172,-3-4 1,-1 2-44,1-1 1,-3 5-220,3-2 1,-1 5 86,1 3 0,3-1-401,-3 5 0,3-1 197,1 5 1,0 3-311,0 1 0,-1 1 4,-3-2 0,3 2-958,-3 2 620,3 3-93,1-9 1029,0 8 0,10-8 0,2 4 0</inkml:trace>
  <inkml:trace contextRef="#ctx0" brushRef="#br0" timeOffset="25">2348 15174 12058,'0'23'39,"0"3"60,0 1 0,0 7 105,0-4 1,0 6 25,0-2 1,0-3-26,0 3 0,3-3-861,1 3 1,4-1 228,-5-3 0,2-2-91,-1-5 1,-1-2 235,4-2 1,-4-3 203,1-4 1,-2-5-64,2 1 289,-3-6-351,4 3-184,-5-5-549,0 0 0,0-5 596,0-2 0,-4-8 340,1-4 0,-6-3 0,3 0 0</inkml:trace>
  <inkml:trace contextRef="#ctx0" brushRef="#br0" timeOffset="26">2348 15299 7782,'-7'-12'0,"3"1"0,2 3 0,-2 1 0,3-1 386,-3-3 1,4 0-205,4-1 1,-2 1-27,6 0 1,-4-1-76,3 1 1,-3 3-50,4 1 1,-1 3 116,5-3 1,-1 4 18,0-1 0,2 3-175,2 1 1,3 0-240,4 0 1,1 0 153,0 0 1,-4 1 81,-1 3 0,0 2-53,1 6 0,1 0-114,-5 3 1,-3-1 234,-5 5 0,-4 0-45,0 4 0,-3-4 293,-3 0 1,-5-2-96,-7 2 0,-3 1 314,-4-5 0,-5 4-111,1-4 1,-4 0 2,3-3 1,1-2-111,3-3 0,4 2-77,0-5 0,9 0-490,-1-4 1,6 0 227,-3 0-2567,6 0 2599,-3 0 0,15 5 0,2 1 0</inkml:trace>
  <inkml:trace contextRef="#ctx0" brushRef="#br0" timeOffset="27">2767 15299 11130,'0'7'151,"0"1"1,0 3-170,0 4 0,-4 5-11,1-1 0,-1 2 48,4-3 0,0 4-139,0-3 0,1 2-85,3 2 0,-2-4 83,6 0 0,-4-4-21,3 4 0,1-5 65,3 1 1,2-3 169,2 0 1,-3-1-23,4 0 1,0-4 90,-1-4 1,0 2-61,-3-1 0,4 0 192,3-4 0,-1-1 4,0-3 0,-2-2 122,2-6 0,1 0-101,4-3 0,-4 1-4,0-5 0,-5 4-138,1-4 0,-4 1 3,-3-1 1,-2-2-92,-2 2 0,-3-2-21,3-2 1,-3 0-209,-1 0 0,0-3-294,0 0 0,-4-2 228,1 1 0,-1 7 157,4-2 1,0 6-176,0 1 231,0 8-1192,0-3 305,0 8-55,0-3 670,0 5 1,0 5 0,0 2 0</inkml:trace>
  <inkml:trace contextRef="#ctx0" brushRef="#br0" timeOffset="28">3402 15242 7779,'0'-6'741,"0"-1"-125,0 4-87,0 1 125,0-3-279,0 5 1,0 5-233,0 3 0,0 7 12,0 4 1,0 4 61,0 3 1,4 4-14,0 8 1,0-3-196,-4 3 0,0 1 42,0-1 0,0 0-277,0-4 1,3-5 28,1-3 0,0-3-76,-4-4 0,1-3 119,3-4 0,-2-2-8,6-3 1,-5 0 9,0-4-107,-1-1-368,-2 3 0,0-7 215,0-1 1,0-4 411,0-4 0,-5-5 0,-2-2 0</inkml:trace>
  <inkml:trace contextRef="#ctx0" brushRef="#br0" timeOffset="29">3232 15242 7762,'1'-8'1337,"3"1"1,2 4-1037,6 0 1,4-2-71,3 1 0,3-4-1,0 4 1,1-3 5,0 3 1,-1 0 12,1 4 0,3-1-111,1-3 0,-1 3-126,-3-3 0,3 3 25,1 1 1,-2 0 64,-6 0 1,1 0 48,-5 0 1,0-4-742,-3 0 0,-1 1-1020,0 3 0,1 0 1610,-1 0 0,0-5 0,1-2 0</inkml:trace>
  <inkml:trace contextRef="#ctx0" brushRef="#br0" timeOffset="30">3981 15129 7776,'-7'0'566,"2"0"1,4 0-682,-3 0 1,2 0 212,-6 0 1,1 0 174,-5 0 0,1 0-99,0 0 0,-2 5-55,-2 2 0,1 2-16,-5-1 0,4 5 35,-4-1 0,5 2-10,-1-3 0,1 0 15,-1 1 1,3-1 20,-4 0 0,5 2-158,3 2 1,0-2 110,4 2 1,0-3-213,4 0 1,0-1 58,0 0 0,5 1-52,3-1 0,3-3 46,4-1 0,3 1 21,4 3 1,1-3-23,0-1 1,3-3 8,1 4 0,3-5 16,-4 5 1,1-2 19,-4 2 1,-2 2 8,-2-3 0,-3 4-8,-4 0 1,-2 0-92,-3 1 0,-2-1 43,-5 0 1,0 2-7,0 2 1,-5-2 16,-2 2 1,-8 1-10,-4-1 0,1 0 166,-1-3 0,-4-1-95,-3 0 0,-2 1 21,2-1 1,6-1-47,-3-2 0,4 0-126,0-4 1,3 0-278,4-4-411,1 0 124,5 0-88,1-5 775,10-1 0,6-11 0,7 0 0</inkml:trace>
  <inkml:trace contextRef="#ctx0" brushRef="#br0" timeOffset="31">4434 15231 7799,'-6'0'306,"1"-5"0,6 3-33,3-1-146,-3 1-250,4 2-1210,-5 0 1333,5 0 0,-3 0 0,3 0 0</inkml:trace>
  <inkml:trace contextRef="#ctx0" brushRef="#br0" timeOffset="32">4434 15548 7759,'7'5'1062,"-2"-2"-645,-5 4 1,5-3-52,2 4 1,3-6-122,2 2 0,-5-3-18,1-1 1,-6 2 423,2 1 369,2-1-441,-4 3-276,3-5-303,-5-5 0,-5-2 0,-2-4 0</inkml:trace>
  <inkml:trace contextRef="#ctx0" brushRef="#br0" timeOffset="33">4911 16115 7792,'6'0'627,"-1"0"1,-5-1-434,0-3 1,0 2 11,0-6 0,0 1 25,0-5 1,0 0-27,0-3 1,5-3 0,3-5 0,2-1 25,1-2 1,0 1-81,1-6 1,-1 5 191,0-4 1,1-1-135,-1-3 0,-1 3-350,-2-3 1,0 2-43,-4-5 1,1 1-112,-1 2 0,-3 0 124,3 0 1,-1 4 148,0 0 1,-1 5 33,1-2 1,-1 4 10,-2 4 1,3-1 20,1 5-48,0 0-7,-4 4-54,0 4 1,0 4-117,0 6 1,0 5 128,0 7 1,0-1 20,0 5 1,0 0-47,0 3 1,0 0 25,0-3 1,0 1-1,0-5 1,4 0-38,0-3 1,4-2 14,0-3 0,2 2 9,1-5 1,-2 0-89,3-4 0,-2 0-50,9 0 0,-1-5 66,5-3 0,-4-6-15,0-1 1,-1 0 93,0 4 0,1-5 6,-7 1 1,2-1 40,-7 1 0,2 1 208,-2-5 0,-1 4-80,-6-4 1,0 5 357,0-1 73,0 2-134,0 7-358,0 1 1,-4 6 3,0 3 0,-1 7-100,1 8 1,2 4 70,-6 3 1,6 3-23,-2 5 0,3 4-57,1 0 0,0 0-142,0-4 1,0-1-392,0-3 0,0-2 236,0-6 1,5-4-1053,2-3 1395,-2-7 0,5 2 0,-3-4 0</inkml:trace>
  <inkml:trace contextRef="#ctx0" brushRef="#br0" timeOffset="34">5602 15718 8050,'2'8'38,"1"-1"0,-1-3 322,1 4 0,2 3 555,-1 4 0,0 4-669,-4-4 1,0 9-378,0-1 0,0-2 105,0-2 0,-4 0-169,0 4 1,1-2-648,3-2 1,0-2 188,0-6 653,0 0 0,5 1 0,1-1 0</inkml:trace>
  <inkml:trace contextRef="#ctx0" brushRef="#br0" timeOffset="35">6237 15401 7785,'-6'-12'0,"-4"1"0,5 0 200,-3-1 1,0 1 101,4 0-280,0-1 1,3 2 806,-3 3-571,3-3 0,-9 8-137,2-1 0,2 3-24,-2 3 1,1 5-1,-5 7 0,-3 7 6,0 4 0,0 5 55,4 0 1,1-2-141,2 1 0,-1 0-243,5 4 0,1-5 65,3-2 1,0-5-72,0-3 1,5-2-42,2-6 1,3-5 78,2-2 0,0-3 104,3-1 1,-1-1-7,5-3 1,-4-6-65,4-5 0,-5-1 191,1 1 0,-2 1-74,-2-5 0,-3 0 102,-1-4 1,-4 2-60,1 2 1,-3-3 117,-1 4 1,0-4-81,0-1 1,-1 1-45,-3-1 0,-3 4 74,-4 0 0,4 7 399,-1 0-121,5 1 137,-7 10-237,9-4-145,-4 5 0,6 0-40,3 0 1,-1 4 49,4-1 0,5 5 17,3-4 1,5-1-21,-1-3 0,2 0 5,2 0 0,1 0 3,2 0 1,-2 0 110,3 0 1,-7-1-101,-1-3 0,-2 3 31,2-3 1,-2 3-336,-6 1 0,0 0 36,1 0 307,-6-5-77,-1 4-90,-5-4 0,-5 0 0,-1-2 0</inkml:trace>
  <inkml:trace contextRef="#ctx0" brushRef="#br0" timeOffset="36">6884 15208 7863,'0'6'499,"0"-1"0,1-5-272,3 0 0,2 0-204,6 0 1,-5 0 166,1 0 0,3 0 247,4 0 1,-2 0-200,-2 0 0,-2 0-57,6 0 1,-1 0-7,1 0 1,-2 0-10,2 0 1,2 0-251,2 0 1,-1 4 119,1 0 1,-5 0 101,1-4 0,-3 0-584,0 0 1,-5 0-2085,1 0 1358,-1 0 1172,0 0 0,3 0 0,-4 0 0</inkml:trace>
  <inkml:trace contextRef="#ctx0" brushRef="#br0" timeOffset="37">6941 15344 7863,'-7'11'-253,"2"-3"460,5 0 89,0-6 0,5 3 9,3-5 1,2 0 238,1 0 1,2 0-337,2 0 1,1 4 0,3 0 0,3-1-216,-3-3 1,2 0 55,2 0 1,3 0-180,1 0 0,-1 0-242,-3 0 0,-4 0-375,0 0 1,-2-3 746,2-1 0,3 0 0,-5 4 0</inkml:trace>
  <inkml:trace contextRef="#ctx0" brushRef="#br0" timeOffset="38">7451 15299 7863,'-6'-8'0,"2"1"0,3 4 0,1-2 0,1 5 0,3 0 0,-2 6 0,6 6 0,-1 4 0,5 7 0,-1 4 547,0 4 0,1 1 789,-1 3 1,0-1-1177,1 0 0,-1 3-89,0 1 1,1-4-260,-1-4 0,-3-4 87,-1 0 0,-1-7-10,2-4 1,1-2 89,-5-2 0,3-3-109,-3-1 19,0-4 1,-4 0 14,0-6 0,0 0 3,0-4 1,0-6 19,0-6 0,0-7 161,0-5 1,-2 0 139,-1 1 1,-2-8-202,-3 0 0,-2-1-27,2-3 0,-2 1 0,-1-5 0,1-3-228,2 0 0,0-5 228,4 1 0,-4-1 0,4 1-195,1-2 0,3 4 21,0-2 187,5 3 0,2 6 89,8 2 0,-1 4 83,5 8 0,4 2-85,3 6 1,2 4-40,-2 3 0,5 6-84,6 2 1,5 4 54,7-1 0,4 3-271,8 1 1,-2 4 255,-27-3 0,0 2 0,1 1 0,0 0-15,2 0 1,1 0 0,3-1 0,-1-1 42,2 0 0,0 0 0,4-1 0,1-1 63,-3 0 1,-1 0 0,4 0-1,0 0-72,-3 0 0,-1 0 1,2 0-1,0 0 1,-3 0 0,-1 0 1,2 0-1,-1 0 4,-4 0 0,0 0 0,1-2 0,1 0 10,-2 1 0,0-2 0,-1 0 1,1-1 23,-4 2 1,0 0-1,1-2 1,1-1-10,-2 1 0,0 1 0,30-4-148,-2 0 1,-7 1 136,-4-2 0,-5-1-196,-6 5 0,-1-3 114,-11 3 0,-8 0 4,-7 4-305,-2 0 0,-5 0 93,-8 0 0,-8 0-242,-10 0 0,-1 0 477,0 0 0,1 5 0,-1 2 0</inkml:trace>
  <inkml:trace contextRef="#ctx0" brushRef="#br0" timeOffset="39">7905 15083 7807,'0'-7'6,"0"-1"1,0 4 308,0-3 113,0-1 99,0-3-150,0 5 1,0-1 199,0 4-204,0 1 1,0-2-171,0 8 0,5 8 30,2 6 1,3 9-131,2 3 0,3 4 104,0 4 1,0-1 25,-4 4 0,1-3 0,-1 4 1,4-6-27,0 2 0,-3-3-174,-5-1 0,1-1-325,3-3 1,-1-3 11,-2-8 0,0-3 83,-4-5 369,5 1-64,-8-1 47,4-5 0,-5-2-17,0-8 1,0-3 135,0-8 0,0-4-231,0-8 0,4-1-259,0-2 1,1-6-61,-1 2 0,-3-4 142,3 0 1,-3 2-82,-1-6 0,4-3 27,0-5 1,3 1 46,-3 4 1,3 1-32,-3 2 1,5 4 8,-1 8 0,-2 0-216,2 7 1,-5 3-194,5 9-616,-6 4 748,3 2 1,-5 10-613,0 3 1052,5 2 0,-3 12 0,3 1 0</inkml:trace>
  <inkml:trace contextRef="#ctx0" brushRef="#br0" timeOffset="40">8438 15253 7884,'-7'0'2647,"2"0"-2104,5 0-408,0-5 0,-1 4-134,-3-3 1,2 3 28,-6 1 0,-3-4-155,-4 0 1,-2 2 217,2 6 0,1 2-20,-5 5 0,4 2-275,-4 2 1,5 1 68,-1 3 1,4 3 14,3-3 0,3-2 113,5 2 1,2-5 0,1 1 1,4-2-145,4-2 0,0-1-217,1-2 1,4 1 206,3-6 0,-3 1 63,0-4 1,1-1 118,2-3 1,-1 2-67,1-6 1,-5 1 166,1-5 1,0 1 34,-4-1 1,3 1 59,-6 0 1,-3-1-94,-2 1 1,-1 0 96,-2-1 1,0 1 178,0 0-311,0-1 0,0 5 88,0-1 40,0 6-308,0-3 0,0 6-23,0 3 0,0 2-54,0 5 0,0 2 97,0 2 1,0-1 13,0 5 0,0-4-95,0 4 0,1-5 64,3 1 1,2-2 22,5-2 1,1-1 15,-1-3 0,0-1 53,1-6 0,-1 0-46,0 0 0,1 0 94,-1 0 1,0-4-51,1 0 0,-1-5 9,0 2 1,-3 0 30,-1 0 1,-4-1 139,1-3 1,1 3 210,-1 1-298,-1-1 0,-3 1 4,0-1 0,2 5 90,1 0-225,-1 1 1,4 7 15,-2 3 0,-3 2 26,3 1 1,1 5 7,-1-1 1,-1 4-93,-3-4 1,0 4-40,0-4 0,0 1 67,0-1 1,0-6 4,0 2 1,0-6 7,0 3 225,0-5 51,0 2 24,-5-10 1,3-3-191,-6-7 1,6 2-40,-2-2 1,-1-2 17,1-2 0,0 1 20,4-1 1,2 0 104,1-4 0,0 1-143,5-1 0,-1 0-95,4 1 1,2 3-70,2 0 1,-1 1-202,5-1 1,-5 3-28,1 5 0,1 3-240,-1 1 1,1 4-144,-5-1 0,4 3-387,0 1 1125,0 0 0,-3 5 0,-1 1 0</inkml:trace>
  <inkml:trace contextRef="#ctx0" brushRef="#br0" timeOffset="41">9073 14993 7743,'0'-17'2,"0"5"1,0-9 55,0 6 1,3 0 482,1 4-269,0 5 0,-3-1 310,3 3-153,-3 3 1,4 1-169,-5 8 0,0 3-56,0 4 0,4 8 11,0 7 1,0 3-1,-4 1 0,0 4 175,0-1 0,0 5-262,0-4 0,0 3-264,0-3 1,0-1 118,0-7 0,0 3-9,0-3 1,0-2-15,0-2 0,0-2 17,0-1 0,0-2-345,0-2 1,0 1 178,0-5 1,0 1 120,0-5 0,-2-4 70,-1 1 22,1-5 7,-3 2 26,5-5 326,0 0-236,5 0 1,-2-2-61,4-1 0,1 1-85,3-1 1,2-3-102,2 3 1,-1-2 63,5 1 0,-4 3-153,4-3 0,-2 3-2,2 1 1,2-4-15,-6 0-870,0 0 735,-4 4 1,-5-1 337,-2-3 0,-8-2 0,-2-5 0</inkml:trace>
  <inkml:trace contextRef="#ctx0" brushRef="#br0" timeOffset="42">9095 14959 7765,'-5'-18'98,"4"-2"59,-3 5 0,4 1-171,4 6 1,2-2-126,6 3 1,-1 0 130,0 0 1,1 4-2,-1-1 1,0 3 0,1 1 0,-1 0-1,0 0 1,1 0 780,-1 0 1,0 1-478,1 3 0,-1-1-393,0 4 0,1-4-121,-1 1 0,2-3 219,2-1 0,-3 5 0,5 1 0</inkml:trace>
  <inkml:trace contextRef="#ctx0" brushRef="#br0" timeOffset="43">9367 14993 7874,'0'6'935,"0"-1"1,7-1-683,4-1 1,2 8-65,6 0 1,-2 1-15,2 7 1,1 4 93,-5 3 1,1 5 84,-5-5 1,0 9-263,1 0 1,-2-3 134,-3-1 0,3-6 0,-2 1 1,-2 1-194,2-5 0,-2 2-253,2-9 0,2-1 4,-3-6-56,3 2-195,2-4 56,-1 0 1,-3-2-451,-1-8 1,-4 2 377,0-6 1,-1 1 481,-2-4 0,-5-1 0,-2 1 0</inkml:trace>
  <inkml:trace contextRef="#ctx0" brushRef="#br0" timeOffset="44">9662 15061 7849,'0'-17'-184,"-5"5"0,4-5-36,-3 6 1577,3 0-388,1-1-608,0 6 1,0 2-177,0 8 0,0 3 13,0 9 1,-6 6-42,-6 8 1,0 5-116,-7 2 0,0 4 93,-4 4 1,-1-5-156,-2-2 1,1-3 127,-6-1 0,10-1-31,-2-3 1,3-2-1238,-3-5 1,6-6 437,2-1 1,6-8-464,1 0 560,6-5 625,-3 2 0,10-16 0,1-1 0</inkml:trace>
  <inkml:trace contextRef="#ctx0" brushRef="#br0" timeOffset="45">9764 14890 8193,'0'-11'1079,"2"4"-859,1-1 0,4 4-61,4-3 1,5 4 1,3-1 1,-2-1-141,-2 2 0,1-3 73,-1 3 1,1 1 142,-5-1 1,4 1-151,0 2 1,0 0 25,-3 0-256,4 0 6,-3 0 309,-2 0 101,-1 0-30,-9 0-261,9 0 0,-5 7 109,3 4 1,-3 3-46,-5 9 0,0 2 30,0 9 0,0 1 10,0 3 1,0 2 31,0 6 1,0 1-3,0-1 0,0 0-145,0-8 0,0 0 64,0-4 1,0 0-135,0 0 0,4-4 104,0 1 0,3-6-63,-3 1 0,5-2 3,-2-1 0,-2-5-11,-1-3 0,1-3 184,-1 0 369,5-1 305,-8-5-327,4-1 137,-5-5 0,-1 0-180,-3 0 1,-4-5-288,-7-2 1,-7-3-263,-9-2 0,-3 2-523,-3 3 1,-9-2 649,-7 5 0,3 0 0,-1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9548 10503,'0'11'391,"0"1"-244,0 4 0,0 2 38,0 5 1,6 5 22,1 2 0,2 7-113,-1 1 1,2 4-158,-3-4 0,2 4-294,-1-4-376,2 0 653,-9-4 0,6-1-769,-4-2 688,-1 2 0,3-9-111,-5 2 138,0-7 1,-1 2 109,-3-6 0,1 4 17,-4-4 0,4 1 260,-1-5 1,2-3-274,-2-1 608,3-4-342,-4 2 41,5-5 1167,0 0-1361,0-5 1,1 2 12,3-4 1,1 3-38,2-4 0,3 6-151,-2-2 1,2-1 17,2 1 128,-1-5 1,2 8-46,2-3 1,-1 1-154,5 0 1,-4 1-81,4-1 97,0-4 1,4 6 28,0-3 1,0 2-146,0-2 1,-1 1 184,1-4 1,0 4 10,0-1 1,0-1-69,0 1 51,-6-5 1,4 8 65,-6-3 1,4-1 38,-4 2-79,0-1 1,-7 2-19,0-1-359,-1 1-483,0-3 417,-2 5 0,-7 0-769,-1 0 1239,-4 0 0,-4 0 0,-1 0 0</inkml:trace>
  <inkml:trace contextRef="#ctx0" brushRef="#br0" timeOffset="1">2193 9936 8062,'-12'-5'428,"6"3"-79,2-6 146,3 5 174,1-2-41,0 5 0,5-3-381,3-1 1,2 0-16,1 4 1,6 0-117,2 0 1,2-1 213,2-3-358,-5 3 72,9-5 0,-8 6 93,7 0 0,-2-3-175,-1-1 8,-5-5 1,6 6-36,-5-4 1,5 4 44,-5-1 1,-2-1-217,-2 2 1,-2-5-17,-2 4 1,-5-1-637,-2 1-272,3 3 586,-6-4 256,4 5 0,-10 0-1133,-3 0 1451,-2 0 0,-6-5 0,-2-1 0</inkml:trace>
  <inkml:trace contextRef="#ctx0" brushRef="#br0" timeOffset="2">2113 9605 8336,'0'-6'1023,"0"-5"1,1 10-675,3-3 1,4-1 67,7 1 0,3-3-131,4 3 1,6-4 24,3 5 0,-1-6-156,4 1 80,-2-2-58,8-1 0,-6 3-360,0 0 142,-5 6 0,4-7-1106,-2 5 823,-3-5 1,3 8-352,-4-3 1,3 3 674,-3 1 0,0-5 0,-4-2 0</inkml:trace>
  <inkml:trace contextRef="#ctx0" brushRef="#br0" timeOffset="3">3095 9365 8140,'-6'-6'-854,"1"-1"427,5 4 1698,-5 1-297,3-3-119,-8 5-626,9 0 1,-5 0-115,2 0 1,2 7 26,-1 4 0,1 6 118,2 5 1,0 2-40,0 3 1,0 2-8,0 6 1,0 3-28,0 0-139,0 0 0,0 1-215,0 3 120,0 2 1,0-2-298,0 0 1,4-1 148,0 1 29,0 2 1,-3-12-90,3 2 1,-3-9 175,3-2 1,-3-1 61,-1-7 0,0 4-38,0-4 0,4 1 11,0-5 1,0-3 191,-4-1-59,0 1 0,0-1 97,0 1 1,0-4-44,0 3 66,0-4 3,0 2 1761,0-5-1927,5 0-154,1 0 0,5-1 119,1-3 0,1 3-160,2-3 0,-2 3 72,2 1 0,-1 0 0,1 0 0,-2-4 49,2 0 7,-2-5 0,2 8-20,0-3 0,0-1 10,-3 1 1,-2-1-238,-3 1 1,4 3-93,-4-3-271,-2-2-824,0 5 775,0-4 680,-3 5 0,3-6 0,-5 0 0</inkml:trace>
  <inkml:trace contextRef="#ctx0" brushRef="#br0" timeOffset="4">3095 9399 8203,'0'-7'-339,"0"-1"1751,0 6-980,0-3 0,-1 1 126,-3 0-170,3 0-285,1 4 1,6 0 6,5 0 1,2 0-263,2 0 0,2 0 24,2 0 143,2 0 0,-3 0-85,5 0 0,2-1 13,-2-3 1,3 3-374,-7-3 261,-3 3 0,5 1 0,-6 0 0,0 0-109,-4 0 1,1 0 277,-1 0 0,-4 0 0,-2 0 0</inkml:trace>
  <inkml:trace contextRef="#ctx0" brushRef="#br0" timeOffset="5">3529 9514 8207,'0'-7'435,"0"2"963,0 5 0,1 5-1098,3 3-115,-3 2 1,11 5 2,-1 0 1,1 6-103,3-2 1,3 2 39,1 2 0,2 4-246,2 0 0,0 3-195,0-3 215,0 4-161,-1-7 1,1 4-177,0-5 1,-4-1 144,0-3 1,-1 1 111,1-5 0,-1 4 119,-3-3 0,-2-2 119,2-7 0,-4 3-115,-3-2 0,2 1 147,-2-2 1,-2 2-139,2-5 72,-6 0-232,3 1-218,-5-4-266,0 4 385,0-5 1,-5 0 0,-1 0 0</inkml:trace>
  <inkml:trace contextRef="#ctx0" brushRef="#br0" timeOffset="6">3963 9491 8082,'-1'-12'0,"-3"1"157,3 5 1,-4-1 773,5 3-202,-5 3-372,3-4 0,-7 6-258,6 3 0,-5 2 94,4 6 1,-3 1-160,3 2 0,-5 0 94,1 8 0,-2-2-135,-1 10 0,-5-1 52,1 5 0,-5-1-126,1 0 1,-3 4-156,-1 0-850,1 0 1109,-1-3 0,0-1-146,0 0 51,5-5 0,-2-1-44,5-5 117,0 0 1,3-5-18,1-3 1,1-2-24,2-2-47,-2 0 0,9-3-323,-3 0 431,2-6-316,2 3 1,2-5-210,2 0 1,2-3 502,5-1 0,1-10 0,-1 1 0</inkml:trace>
  <inkml:trace contextRef="#ctx0" brushRef="#br0" timeOffset="7">4203 9319 8035,'-8'-3'-46,"1"-1"0,4-1 11,-1 1 92,3 3 694,1-4 1205,0 5-1717,5 0 0,-2-4-123,4 0 0,-3 0 40,4 4 1,-1 0-121,5 0 1,-1 0 88,1 0-116,-1 0 116,5 0 1,-2 0-288,5 0 98,-5-5-74,8 4 0,-8-4-48,5 5 0,-5-2 62,1-1 1,2 1-239,-2-1 305,0 1-30,-3 2 199,-1 0 24,-5 0-153,4 0 1,-8 2 129,2 1-114,-3 4 0,-1 0 225,0 1-94,0 5 1,1 1-40,3 5 0,-3 0 114,3 4 1,-1 3-171,0 1 0,-1 5 10,1-2 0,2 3-189,-1 1-49,5 1 197,-8-1 1,8 0-2,-5 0 0,4-1-20,-4-2 1,3 0-28,-3-4 1,1 0-56,-1-4 1,-2-1 21,6 1 1,-5-4-4,0 0 1,0-5-8,1 2 1,-3-4-63,3 0 113,-3-1-33,4 1 1,-4-5-107,3 1 112,-3-1 28,-1 5 1,0-5-3,0 1 238,0-5-115,0 2 0,0-4 469,0 3 186,0-3-270,0 4 209,0-5-24,-5 0-140,4 0-230,-9 0 0,4 0-44,-6 0 1,1 1-55,-1 3 0,0-3 4,-4 3 1,2-1-103,-5 1 0,4-3-284,-4 3 165,5-3 0,-6 0-1045,5 3 692,-6-3-67,9 4 1,-5-5-498,6 0 1,3 0 268,1 0 0,4-1 677,-1-3 0,-2-2 0,0-6 0</inkml:trace>
  <inkml:trace contextRef="#ctx0" brushRef="#br0" timeOffset="8">5105 9616 9991,'8'0'534,"-1"0"-323,1 0-36,3 0 1,5 0 23,-1 0 0,5 0-39,-1 0 0,-1 0 15,1 0 1,0 0-28,4 0 0,-2-3-102,-2-1 0,2 0 29,-6 4 1,4-4-220,-4 0 1,0 1-449,-3 3 358,-1 0-395,1 0-406,-1-6 642,-4 5-851,3-4 242,-9 5 380,4 0 622,-5 0 0,-10 5 0,-3 2 0</inkml:trace>
  <inkml:trace contextRef="#ctx0" brushRef="#br0" timeOffset="9">5128 9822 8554,'8'0'706,"-1"0"1,1 0-143,3 0-62,6 0-265,-5 0 0,10 0 493,-3 0-223,3 0-279,0 0 0,1-1 62,0-3 1,0 3-94,0-3 1,0-1-95,-1 1 0,4-1 35,-3 1 1,2 3-262,-6-3 1,-2-1-1314,-2 1 782,-2 0-330,-2 4 984,0 0 0,1 0 0,-1 0 0</inkml:trace>
  <inkml:trace contextRef="#ctx0" brushRef="#br0" timeOffset="10">6167 9399 8059,'-5'-11'1234,"4"5"-610,-4 1 11,5 5-111,0 0-320,0 5 1,0 6-88,0 8 1,0 5-44,0 7 1,5-1 119,3 8 1,-2-2-316,1-2 88,1 5-93,-2-3 0,3 3-160,-5-5 1,1-3 126,-1-1 1,-3-4 14,3 0 1,-3-2 129,-1-1 1,4-5-22,0-3 0,0-2-6,-4-2 1,1 1 36,3-1 0,-3-3-302,3-1 17,-3-4-366,-1 2-877,0 0 1028,0-4 504,0 5 0,5-6 0,2 0 0</inkml:trace>
  <inkml:trace contextRef="#ctx0" brushRef="#br0" timeOffset="11">6407 9628 8064,'5'-12'-220,"-4"6"482,5-4 1,-6 7 1182,0-4-503,0 4-52,0-2-452,0 5-420,0 5 0,-4 7 30,0 7-30,0 2 184,-1 2 0,2 5-131,-4 2-116,4-2 37,-2 5 1,5-5-185,0 3 1,4 0-21,0-4 1,5 0-127,-2-4 0,4-6 114,0-1 1,2-1-31,2-4 0,-1 3 352,5-6-203,-5-3 24,7 0 1,-3-5 137,5 0-23,0 0 1,0-5 206,0-3-139,-1-2 0,1-6-3,0-3 1,0 1-12,0-1 0,-2-2 6,-2-5 0,2 2 115,-6-3 1,-4-1 52,-3 1-27,-6-4-169,4 2 0,-9-2-169,-5 1-45,1-1 129,-15 2 0,-1 1 19,-7 5 0,-1 0-15,-3 1 0,2 5-169,-6 6 0,3 1 42,1 6 0,4 0-195,4 4 1,7 0-423,3 0 369,4 0 155,0 5 1,6 1-999,2 6 588,3-1 645,6 1 0,1 4 0,6 2 0</inkml:trace>
  <inkml:trace contextRef="#ctx0" brushRef="#br0" timeOffset="12">7092 9548 7906,'0'-12'1039,"0"6"-678,0-4-373,0 9 1,0-6 240,0 4 0,-1 1 588,-3-2-473,3 3-187,-9 1 0,4 5 193,-6 3-76,6 7-110,-4-2 1,3 12-67,-4-2-109,-1 2 43,6-2 1,-4 5-42,2 3 0,3 2 60,1 1 0,-1-1-157,2-3 0,-1 2 86,4-5 0,4-1-79,-1-3 0,6-1-149,-1-3 71,2-3 89,1-4 1,2-1-47,2 1 126,-2-6-12,4-1 1,-2-5 8,0 0 0,5 0 12,-1 0 1,3-3 10,1-4 1,0-1 16,-1-7 0,1-3 96,0-1 1,0-2 48,0-2-79,-5 0 1,2-1-39,-5-3 533,0-2-359,-3 0 0,-1-4 431,1 2-399,-6-2 0,-1-5-97,-5 0 0,-1 0-114,-3 4 1,-6 0-20,-5-1 0,-6 7-245,2 6 1,-7 5-361,-5 9 410,-7 3 1,1 5-28,-5 0-1372,6 5-47,-4 7 1044,6 1 564,5 8 0,0-7 0,7 5 0,4 1 0,2 2 0</inkml:trace>
  <inkml:trace contextRef="#ctx0" brushRef="#br0" timeOffset="13">7663 10416 11333,'-6'-8'359,"2"1"1,3-1-35,1-3-323,0-6 270,0 4-193,0-8 1,0 3-96,0-5 0,1 0 23,3 1 0,-1-5-162,4 0 1,0-5-5,0 2 0,2-4-109,-5-4 1,3 2-153,-3-2 261,0 3 0,-3-3-158,3-1 264,-3 1 0,5 8-31,-6-1 0,0 5 47,0-5 1,0 7-9,0 1 1,-4 2 140,0 6 0,0 3 2,4 5 247,0 4-331,0-7 1,0 10-46,0 0 0,0 5 35,0 6 0,1 1-31,3-1 1,-1 4-9,4 1 1,-3-1-16,4-4 1,-2 5-13,2-1 1,2-4-2,-3-3 1,4-1 0,0 5 0,0-5-133,1 1 168,-1-5 1,2 2 5,2-5-18,-2 0 1,5 0-6,-3 0 1,1-5 3,3-3 1,-2-2 32,-6-2 0,1 1 12,-1 0 1,1-1 221,-1 1-102,0-6 1,0 5-137,-4-4 381,3 4-52,-8 0 209,3-4-253,-5 3-18,0 2-32,0 6 57,0 5-166,5 0 1,-4 8-132,3 4 0,1 8 85,-1 3 0,0 1-146,-4 7 1,1-5-89,3 5 96,-3-1 0,4 3-171,-5-2 0,0-4 64,0-4 1,-4 0-185,0 0 1,1-5 98,3-3 0,0-2-789,0-2 305,0-5-68,0 5 813,5-10 0,6 9 0,7-4 0</inkml:trace>
  <inkml:trace contextRef="#ctx0" brushRef="#br0" timeOffset="14">8646 9559 10715,'11'0'685,"0"0"-577,1 0 0,-3 0 131,2 0-130,-2 0 0,9 0-46,-3 0 1,-1-4 63,5 1 1,-1-1-218,1 4 0,1-4-122,-5 0 1,2-1 126,-2 1 0,-2 3-380,2-3 235,-2 3 107,-2-4 0,-3 4-219,-1-3 80,1 3-1286,-2 1 740,-1 0 808,-5 0 0,0 0 0</inkml:trace>
  <inkml:trace contextRef="#ctx0" brushRef="#br0" timeOffset="15">8623 9742 7966,'0'6'109,"0"-1"1,0-3 513,0 1-20,0-1-59,5 3 1,1-4-163,6 3 1,0-3 92,4 3 0,-4-3-61,3-1 1,3 0-154,1 0 0,3-1-406,1-3 128,-1 3-258,-4-9 1,3 8-323,-6-1 1,5-2-67,-1 1 1,-2-4 662,-2 4 0,3-4 0,-1 1 0</inkml:trace>
  <inkml:trace contextRef="#ctx0" brushRef="#br0" timeOffset="16">9742 9456 8013,'-10'-5'0,"2"-2"142,3 2 36,5-5 0,0 3 610,0-4-438,0 4 1,0-3-82,0 3 0,5-3 93,3-2-198,2 1 0,5-1 56,0 1 1,6-1-17,-2 1 0,4 3-78,3 1 1,-2 0 48,3 0 0,-3-2-115,-1 5 1,0 0 12,0 4 0,-2 0-124,-2 0 1,-1 5-284,-3 3 254,-7 2-53,7 2 0,-14 3-10,3 0 0,-3 2-16,-1-2 1,0 1-143,0 3 0,-6 3 95,-5-3 0,-1-1-23,-3 1 1,1-5 126,-1 1 0,1-2 124,-5-2 0,4 0 69,-4 1-43,5-1 1,-3-3 424,6-1-151,-1-4-32,1 7-91,5-9 60,0 5-101,12-6 0,4 3 267,5 1-260,0 0 0,2 0-14,2 0-50,2-1 1,-2 1-123,0 0 0,0 5 125,4-2 1,-1 0-173,-3 0 0,1 1 83,-5 3-6,6 1 1,-10 1-102,0 2 1,1-1-36,-4 5 1,-3-4-195,-2 4 0,-1-1-422,-2 1 391,-10 2 171,2-8 0,-12 7 22,4-4 1,-8 3 98,1-4 0,-3 0 190,-1-3 0,2-1-222,-6 0 274,1 1-116,1-1 0,-3-1 326,5-2 0,1-3-165,3-5 0,5 0 435,3 0-278,7 0-336,-2 0-382,9 0 0,-4-1-201,5-3 1,2-2-1412,6-6 1946,-1 1 0,20-6 0,-3 0 0</inkml:trace>
  <inkml:trace contextRef="#ctx0" brushRef="#br0" timeOffset="17">10439 9434 7956,'6'-18'-55,"-2"3"0,-3 2-93,-1 2 1,4-1 445,0 1 0,0 3 664,-4 0-78,0 6-254,0-8-69,0 9 0,-2-5-152,-2 6 1,3 2-111,-3 2 0,3 3-77,1 8 1,0 3-93,0 5 0,0 0-6,0 0 1,0-1-95,0 1 1,0 0-237,0 0 1,1 0 188,3 0 0,-3-4-274,3 0 224,-2-5 1,-2 2-70,0-4 0,0-5-357,0 1 393,0-6-9,0 9 474,0-10-183,0 4 1180,0-5-1276,0-5 1,3 2-152,1-4 0,5 4 83,-1-1 0,2 2-173,1-2 1,2 3 53,2-3 1,-1 3-85,5 1 1,-5 0-78,1 0-4,3 5 167,-5-4 0,3 9-12,-4-2 1,-2-2-4,-3 2 0,2-1-80,-5 5 1,0-1-6,-4 1 0,0 3-168,0 0 1,-5 4-100,-3-4 159,-2 6 232,-6-9 0,2 6 245,-5-3-295,0-2 1,-4 3 197,0-4 1,-1-1-39,-3 1-70,3-6 0,-4 4 86,5-2 0,0-3-107,1-1 0,3 1-262,-1-1-424,7-1 340,-4-3 199,11-5 0,1 3-917,5-6 543,0 1 577,0 0 0,-5-8 0,-2 2 0</inkml:trace>
  <inkml:trace contextRef="#ctx0" brushRef="#br0" timeOffset="18">10473 9388 7981,'0'-8'37,"0"1"0,0-1 190,0-3-248,5 4 168,-4-3 0,6 9 297,-4-3 0,0 2-98,5-2 1,-5 3 208,5-3 1,1-1-433,6 1 1,2 0 22,2 4 0,2-1-98,-2-3-103,3 3-29,1-4 0,0 5-319,-1 0 0,1-2 19,0-1 0,-1 1-306,-3-2 0,1 3 245,-5 1 445,0 0 0,-3-5 0,-1-1 0</inkml:trace>
  <inkml:trace contextRef="#ctx0" brushRef="#br0" timeOffset="19">11033 9354 8031,'-8'0'660,"0"0"1,6 1-461,-2 3 0,3 2-130,1 6 1,-5 0 99,-3 3 0,2-1 248,-2 5 0,4 2-185,-3 5 0,0 2-51,0 3 1,-2 0-170,5-4-72,-5 5 63,8-8 0,-4 8-164,5-6 1,0 1 145,0-4 1,0 0-103,0 0 0,5-6-19,2-1 1,4-4-205,0 0 0,2-1 98,2 0 1,-1-4 77,5-3 1,0-3-125,4-1 201,0 0 0,1-1 106,2-3-96,-1-8 1,2 0 135,-4-4 0,0 0 218,0 1 1,0-6-61,0 2 1,-4-2 112,0-2 0,-4-1 59,4-3 1,-6 2 287,-2-6 1,-1 1 344,-6-4-499,0-1-308,-4 6 0,-10-4-155,-6 3 1,-5 2-301,-6 1 0,-3 8-628,-8 4 1,-4 4 388,-8 3 0,2 3 159,-5 5 1,0 5 0,-5 1-1</inkml:trace>
  <inkml:trace contextRef="#ctx0" brushRef="#br0" timeOffset="20">2079 11113 8177,'-5'-7'1081,"3"2"379,-3 5-755,5 0-659,0 5 1,5 2 232,3 4 0,-2 5 99,2 3 1,1 7-208,6 0 60,-2 6-44,3-3 0,1 6-92,2-1 127,-3 0-157,6 0 1,-8 5-104,5-1 1,-2 0 32,3-4 0,0 0-185,-5 0 0,4-1 106,-4-2 0,2 1-78,-2-6 0,-2 1 193,2-4-60,-2-5 17,-7 3 0,4-8 161,-2 2-167,-3-2 166,5-2-52,-9 1 1,6-2 124,-4-3 32,-1-2 23,3-5 501,-5 0-689,-5-5 0,3-1 130,-1-5-335,-4-6 241,6-1-100,-9-5 0,7-4 32,-4-4 0,3-1-78,-4 2 1,4-8-197,-3 0 0,3-2 34,-4-1 1,5 2-161,-5-2 0,5 4-32,0-1-536,-4-3 837,6 6 1,-8-5-243,5 6 219,1 0 4,3-1 1,-4 5-23,0 0 0,0 0 7,4 0 1,0 1 14,0 2 1,0 3 34,0-3 1,0 7 82,0 1 1,0 5 62,0-1 731,0 2-875,0 2 1,0 3 260,0 0 33,0 6-190,0-8 1,-1 8 242,-3-1-243,3 1 0,-4 1 70,5-3-111,0 3-43,0-4-468,0 5 380,5 0 111,1 0 0,6 0-2,-1 0 0,0 0 20,1 0 1,-1 0 107,1 0 1,-1 1-100,0 3 1,6-3 20,2 3 0,1 1 17,-1-1-43,8 0 19,-8 1 1,13-4-395,-6 3 178,6 2 27,-8-4 0,5 3-45,-2-5 1,2 0 110,6 0 1,-1 0-10,0 0 1,0 0-35,1 0 1,-5-4 3,0 0 1,1-1-28,3 1 62,-5 3 17,4-4 1,-7 5 153,4 0 59,-4 0-121,2 0 1,-6 0-9,1 0 0,-4 0-25,0 0 1,4 0 15,4 0 0,-1-1-23,-3-3 1,4 1 11,0-4 1,3 3-112,-3-4 105,4 1-74,-7 0 0,8-3-19,-5 2 0,0 2 99,-5-2 1,5 5-9,0-5 0,-5 4 54,-2-3 0,-1 4 135,3-1 0,1 2-74,0-2 0,-4 3 120,0-3 0,-4 1 176,4 0-317,0 1-10,-1-3 1,3 4-12,-6-3 71,5 3-115,-7-4 1,7 4-79,-5-3 0,4 2 62,-3-1 0,-1 1-178,-4 2 0,1 0 160,-1 0 0,0 0-22,1 0 0,-1 0 36,1 0-31,-1 0-1,6 0 98,0 0-76,1 5 54,-1-3 0,-6 3 92,1-5 1,-1 1-68,0 3 1,1-3 106,-1 3 1,1-3-70,-1-1 1,0 0 124,1 0 0,-1 0 43,1 0-154,-1 0-53,1 0 1,3 1 27,0 3 1,0-2-6,-3 1 0,-1-1 3,1-2 0,0 0 46,3 0 1,-2 0 2,2 0 0,-2 0-49,-2 0 0,1 0 6,-1 0 0,1 0 47,-1 0-25,1 0-39,-1 0 1,0 0-142,1 0 156,-6 0-6,4 0-28,-3 0 0,4 1-25,1 3 0,-5-3 1,1 3 0,-4-3-17,3-1 0,-3 4-169,4 0-13,-6-1-15,8-3 176,-8 0-168,3 0-1943,-5 0 1782,-5 0 345,-2 0 0,-9 0 0,-2 0 0</inkml:trace>
  <inkml:trace contextRef="#ctx0" brushRef="#br0" timeOffset="21">2604 11215 7802,'6'-7'-468,"-2"-1"1652,-3 6-254,-1-4 501,0 6-1194,0 6-31,0 0 0,2 10 29,1 3 1,4 8-107,4 4 0,1 1-132,-1 3 0,0-4 36,1 4 0,1-4-170,2 8 0,-1-8-372,5 0 242,-5-6 200,2 8 0,-4-9-487,-1 3 257,1-8 140,-1 2 0,-1-8-45,-2 2 123,2-2 185,-4-2-56,1-4 404,-2-2 496,-5-5-368,0 0 0,0-5 324,0-3-533,0-2-53,0-1 0,-4-5 59,0 1 0,0-6-174,4-2 0,0-1-121,0-7 1,4 1 30,0-5 0,0-3-182,-4 0 0,3-4-723,1 4 452,5-5 32,-8 8 0,6-3-207,-3 7 0,-3 3 203,3 5 1,-3 4-84,-1 0 0,0 9-501,0-1-403,0 2 728,0 3 1,4 2-93,0 8 0,4 6 661,0 5 0,2 10 0,2-1 0</inkml:trace>
  <inkml:trace contextRef="#ctx0" brushRef="#br0" timeOffset="22">3175 11409 7963,'0'7'933,"0"-2"1392,0-5-2130,-5 0 0,-1 0-84,-6 0-145,1 0 136,-1 0 0,1 1-318,-1 3 261,1 2-82,-5 6 0,3 3-20,-2 0 0,-2 4 13,2-4 1,3 4-80,5-3 1,1 4 138,-2-1 1,-1-2-21,5-2 1,0 1-470,4-1 240,0 1 91,0-5 1,6-1-298,1-2 174,3 2 147,2-9 0,-1 4 55,1-5 0,-1 0 22,0 0 0,2-1 148,2-3 0,-2 2-37,2-6 0,-6 2 161,-1-2 1,-2-2 92,2 2-35,2-2-241,-9 4 0,5-4 510,-2 2-233,-2-2-144,3-1 1,-5-1-62,0 1 1,0 3-15,0 1 1,0 3-146,0-4 181,0 6-228,0-4-378,0 6 1,3 6 425,1 1 0,0 3-47,-4 2 0,4-1-143,0 1 0,3-1 102,-3 0 1,5 0-138,-1-4 0,-2 2 165,1-5 0,0 1-19,0-1 1,4-3 272,-4 3-85,-2-3-38,5-1 88,-8 0 68,8-5-32,-9-1 0,4-2 725,-5 0-558,5 1 1,-3-5 32,1 1 0,0 0-80,1-1 0,-3 5 100,3-1-361,-3 0-104,4 2 37,-4 1-173,4 0 1,-3 5 214,2 0 1,-2 5-68,6 6 1,-4 1-28,3-1 0,-4 6 30,0 2 1,3-2 16,-3 3 1,5-3-20,-4 2 1,1-1-102,-1-3 139,-3-7-3,4 7 1,-5-12 115,0 4 31,0-4 282,0 2 1029,0-5-1284,0-5 1,-1-2 158,-3-4 0,3 0-49,-3-1 1,3 0-144,1-4 68,0 4 8,0-10 1,1 4-1457,3-5 629,2-4 57,5 2 1,2-3-455,2 6 1,-2 4 436,2 3 1,2 3 609,-2 5 0,5 2 0,-2 5 0</inkml:trace>
  <inkml:trace contextRef="#ctx0" brushRef="#br0" timeOffset="23">3780 10998 8061,'-1'-10'40,"-3"3"255,3-4 214,-4 10 0,5-4-87,0 5 1,0 6 78,0 6-268,0 4-47,0 12 1,0-1 29,0 7 0,4-2-77,-1 6 1,5-1-116,-4 1 0,0-5-2,-4 5 1,0-5-193,0 5 0,1-6 45,3-2 1,-3-3-120,3 3 0,1-6-68,-1-1 152,0 0-9,-4-10 1,3 3 99,1-4 1,0-1-21,-4 0 24,5 1 0,-4-1 96,3 1 26,-3-6-4,-1-1 2263,0-5-2232,5 0 1,1-1-24,1-3 1,3 3-63,-2-3-85,2-2 150,2 4 1,-5-3-190,1 5-47,-1 0 150,5 0 1,-1-4-319,1 1 208,-1-1-52,0 4 1,-3 0-86,0 0 0,-2-1-157,2-3-243,2 3-910,-9-5 1579,4 6 0,-5-5 0,0-1 0</inkml:trace>
  <inkml:trace contextRef="#ctx0" brushRef="#br0" timeOffset="24">3780 11078 7986,'0'-11'0,"0"-1"120,0 1 0,-4 3 459,1 1 113,-1-1 320,4-3-449,0-1-79,0 6-238,0 1-313,5 5 1,5 0 38,5 0 58,6 0-68,-4 0 1,6-4-253,0 0 0,0 0-18,0 4 1,0 0-213,-1 0 1,-4 0-324,-3 0 201,3 0 1,-5 0-331,2 0 594,-7 6 378,-3-5 0,-5 9 0,0-4 0</inkml:trace>
  <inkml:trace contextRef="#ctx0" brushRef="#br0" timeOffset="25">4043 11044 7986,'0'6'0,"5"-1"0,-4-5 0,8 2 398,-5 1 1,0 0 787,-4 5 0,5-1-358,3 5 0,-2 3-288,1 0 1,5 5-5,3-1 1,2 3-424,-2 1-74,3 5 37,4-4 0,1 8-89,0-6 119,-5 1-162,3-4 0,-7-2-41,5-2 1,-5 2 60,2-6 1,-4 1-164,0 0 1,-1-4-14,1 4 1,-1-5-5,0-3 1,-3 2-3,0-3 0,-6 0 91,2 0-191,2 1 44,-4 3 142,3-4 1,-4-2-384,3-5 152,-3 5-211,4-4-64,-5 4 92,0-5 1,-5-5-1,-1-1 1</inkml:trace>
  <inkml:trace contextRef="#ctx0" brushRef="#br0" timeOffset="26">4386 11204 7942,'0'-15'281,"0"-1"1,0 1 476,0 4 0,0-1-635,0 1 1,0 3 45,0 1 1,0 3 523,0-4-319,0 6 4,0-3-368,0 0 211,-5 3-131,3-3 0,-7 7-128,6 1 1,-6 9 116,1 7 1,-6 4-165,-1 3 0,-2 1-25,2 7 85,-3-2 1,-1 12 144,0-2-1369,5 3 911,-2-5 106,4 0 1,-3-7-99,0-3 0,4 0 129,3-7 0,2 1-18,-2-8 0,2 3 16,2-4 1,3-4-141,-3-3 1,3-4-564,1 3 393,0-4 651,0 2 0,0-5 0,0 0 0</inkml:trace>
  <inkml:trace contextRef="#ctx0" brushRef="#br0" timeOffset="27">4466 11090 8068,'0'-18'394,"0"1"1,1 7 14,3 3-381,-3-4 0,4 10 401,-5-4-142,5 0 1,-2 4-35,4-3 0,-3 3-14,4 1 0,-1 0-67,5 0 1,3 0-113,0 0 1,0 0-139,-3 0 126,-1 0-16,6 0 1,-5 0-32,4 0-31,-4 0 66,0-5 0,-5 3 36,1-1 15,0 1-14,3 2 90,-5 0 3,4 0-102,-8 0 7,3 0-13,-5 5 0,0 2 359,0 4-205,0 1 0,4 4 159,-1 3-279,1 3 0,-2 1 54,1-1 0,0 2-7,4 3 1,-3-2-25,4 6 1,-4-2-118,3 2 0,-3 2-104,4-3-73,-6 3 221,8 1 1,-8-3-480,1-1 207,4-4 86,-6 1 1,8-4-81,-5 0 1,1-4 177,-1 0 1,-2-5 5,6 1 0,-6-2-15,2-1 1,1-5-14,-1 1 158,0-1 27,-4 0-151,0 3 194,0-9 14,0 4 415,0-5-374,-5 0 36,-2 0 1,-5 0-101,-3 0 1,2 0 13,-2 0 0,-2 0 158,2 0-208,-5 0 10,2 0 0,0-4 47,3 1-38,-3-1-276,5 4 1,1 0-785,4 0 416,0-5 0,1 3-1531,-1-1 1352,6 1 689,-3 2 0,10-5 0,1-1 0</inkml:trace>
  <inkml:trace contextRef="#ctx0" brushRef="#br0" timeOffset="28">5299 11158 9305,'13'0'558,"2"0"0,-2 0-345,2 0 0,3 0-15,1 0 1,-1-4 8,1 1 0,4-3-60,3 3 0,1 1-101,-4-1 0,0-2-4,-1 1 1,1 0 64,0 4 0,-4-1-418,0-3 12,-5 3 1,3-4-171,-6 5 1,-3 0-468,-1 0-476,-4 0 893,2 0 519,-5 5 0,0-4 0,0 4 0</inkml:trace>
  <inkml:trace contextRef="#ctx0" brushRef="#br0" timeOffset="29">5391 11318 9581,'6'0'822,"4"0"1,-7 0-557,4 0 1,1 0 52,3 0 1,2 0 53,2 0 1,3 0-169,5 0 0,0 0 30,0 0 1,-1-4-353,1 0 120,0 1 59,0-2 1,0 2-935,0-5 427,-1 6 93,-4-3 0,-1 4-231,-6-3 0,1 2 583,-1-1 0,0 6 0,1 4 0</inkml:trace>
  <inkml:trace contextRef="#ctx0" brushRef="#br0" timeOffset="30">6167 11238 7977,'-1'-11'0,"-3"-1"1,3 1 349,-3-1-118,3 1 115,1 5 302,0-4-414,0 3 241,0-4 375,0 4-332,0-3-61,0 9-267,0-4 1,0 6-60,0 3 1,4 2 97,-1 6 0,3 6 0,-3 4 0,4 5 21,4 3-170,1 3-132,-1-3 0,0 3-47,1-3 1,3-1 119,0-2 1,0-3-96,-3 3 1,-1-3 111,1-1 0,-1-6-124,1-1 1,-1 0-31,0-1 184,1 1-56,-6-5 0,1-3-220,-4-1 196,-1-4 1,3 7-26,-5-9 173,0 4 110,0-5 0,0-5-218,0-2 1,-4-4-95,0 0 123,-5 0-27,8-6 1,-8-1-268,5-5 116,-5 1-43,8-6 1,-8-1-114,5-6 0,-3 0 95,3-3 1,-4 2-113,5-2 0,-5 1 95,4-1 1,-3 6 10,3-2 1,-4 4 119,4-1 71,-5-2-105,3 9 1,-4-8 120,2 6-122,-2-1 96,4 4 1,-2 1 113,1-1 1,4 1-87,-1 3 0,3-1 94,1 5 1,0-1-127,0 5 1,0-1 13,0 1 1,1 1 94,3 2-97,-3-2 0,4 9 198,-5-4-188,0 0 225,0 3 12,0-3 661,0 5-1068,5 0 236,-3 0 40,3 0-282,0-5 207,1 4-40,6-4 0,-5 1-1,1 0 0,-1 1-14,5 3 0,-4-4-14,-1 0 0,1 0 46,3 4 1,-1-1-1,-2-3 0,2 3 17,-2-3 0,3 3 11,4 1 0,-1-4-15,5 0-12,0 0-2,4-1 0,5 3-32,3-6 50,2 5-11,6-7 1,-2 8 2,5-6 0,-6 6-41,2-2 1,-2 3-9,-2 1 1,1 0 69,-1 0-42,0 0 1,0 0 10,1 0 86,-1 0-713,0 0 581,5 0 1,-3 0 1,2 0 0,-2 3 28,-2 1 0,4 0 2,0-4 0,1 0-7,-1 0 0,-1 0-8,5 0 1,0 0 9,4 0-917,-1 0 909,1 0 0,-5-4 7,-3 0-579,2 1 584,-4 3 1,3 0 265,-5 0 0,-1 0-314,-2 0 1,6 0-8,-3 0 0,3 0-2,-3 0 1,0 0 447,0 0 1,1 0-566,-1 0 146,0 0 328,1 0 1,-5 0-361,0 0 23,1 0 0,-1 0 139,1 0-53,-6 0 1,7 0-16,-5 0 0,-1-4 159,-3 0 1,0 0-130,0 4 0,-5-4 19,-3 1 0,1-1 147,-1 4-11,1 0-152,0 0 0,-3 0-183,2 0 176,-2 0-42,-2 0 0,1 0-77,-1 0 1,0 0 59,1 0 0,-1-4-97,1 0 0,-5 0 42,1 4 1,-4 0-351,3 0 102,-4 0 238,2 0-1839,-5 0 1111,-5 0 1,-3 4 197,-7 0 590,2 5 0,-13-3 0,2 6 0</inkml:trace>
  <inkml:trace contextRef="#ctx0" brushRef="#br0" timeOffset="31">6578 10941 8206,'0'-11'-951,"0"3"1442,0 1 1136,0 4-536,0-2-697,0 5 1,0 5-254,0 3 106,0 7-105,0 3 0,2 4-57,1 1 1,0 1 46,5 3 0,-5 1-171,5 2 0,-4 2 101,3-5 0,0 1-85,0-2 1,0-2-270,-3 3 203,-3-3 4,9-6 0,-9 2-11,3-4-35,-3-1 98,4 1 0,-3-7 15,2 3 1,1-4-87,-2 4 0,1-5-389,-4 1 334,0-5 0,0 3-320,0-2-747,0-3 511,0 4 297,0-5 1,0-5 0,0-1-1</inkml:trace>
  <inkml:trace contextRef="#ctx0" brushRef="#br0" timeOffset="32">6818 11135 8077,'0'-11'968,"0"0"-548,0-1-58,0 6 183,0 1 182,0 5-660,0 5 1,0 2 101,0 9 1,0 1-101,0 6 0,0 0 31,0 0 0,0 4-221,0-1 0,4 1-265,0-4 225,5-1 75,-8-4 1,9 3-161,-2-6 92,2 0 9,1-4 1,-2 0 53,3-4 0,-6-2 121,9-5 0,-5 0 118,6 0 0,-2 0-134,1 0 0,-1-4 111,5 1 0,-4-7 123,4-2 15,-5 1-178,3-6 0,-6 4 333,0-2-311,1-3-46,-6-4 1,3 3 22,-5 0 0,0-4-30,-4-4 1,-7-1-71,-4 2 0,-2 1 20,-6-1 0,0 0-155,-4 0 1,-3 7-596,-1 0 403,-5 0 66,8 11 1,0-2-463,5 10 490,5 0-63,-2 0 0,5 1-88,4 3 0,2 2-138,5 6 538,0-1 0,5 6 0,1 0 0</inkml:trace>
  <inkml:trace contextRef="#ctx0" brushRef="#br0" timeOffset="33">7218 11113 9036,'1'-11'383,"3"4"100,-3 2 0,4 5-58,-5 0-198,0 5 0,-3 2-52,-1 9-141,-5-4 135,3 10 0,-1-4-256,3 4 136,-2 6-173,5-4 1,-4 6-82,5-4 1,1-2 56,3 3 0,1-4-187,2-4 1,5 1 102,-1-5 1,2 1 77,6-5 0,-4-1 183,4-2 1,0-3 64,4-5 1,0 0 258,0 0-170,0-5-21,0-1 1,3-6 42,1 1 1,0-5-25,-5 1 0,0-4 151,-3 4 1,1-4-62,-5 4 1,-3-6 126,-4 2 0,-6-2-51,2-2-170,-8 0-39,-2 0 0,-7-3-185,-2-1 114,-8 0-240,-1 5 1,-13 0-202,3 3 1,-3 2 17,3 6 0,1 5-251,2 2 0,3 3 163,6 1 0,4 0-227,3 0 1,6 3-448,1 1 581,5 10 537,-2-6 0,5 8 0,0-4 0</inkml:trace>
  <inkml:trace contextRef="#ctx0" brushRef="#br0" timeOffset="34">7823 11192 8280,'0'-6'2126,"0"1"-1607,0 0 0,-1 4 486,-3-3-800,3 3 0,-8 2-143,5 3 0,-5-1-215,2 9 172,2-3 47,-5 7 1,4 1-154,-1 2 60,2-3-16,0 6 0,3-4-91,-1 4 0,1 0-24,2-3 1,0 1-22,0-4 1,0 3 52,0-4 0,5 0 47,3-3 1,-2-5-116,2 1 154,0-1 6,3 0 1,0-2-33,1-5 29,-1 0 0,1 0 28,-1 0 1,1 0-59,-1 0 58,5-5 1,-7 2 3,3-4 1,-5-1 63,1-3 1,1-1 141,-5 1 1,3-1 179,-3 1-83,0-1-240,-4-4 0,0-1 21,0-2 1,-1-2-92,-3 2 1,-2-1-166,-6 0 1,1 0 119,-1 5 1,1 0-103,-1 3 1,5 2 21,-1 3 0,4-2-120,-3 5 408,4 0-196,-2 4-144,5 0 0,5 0 190,3 0 1,3 0 120,4 0 0,-1 0-97,5 0 1,1 0-1,2 0 0,1 0-21,0 0 0,0-1-2,0-3 0,-2 3 64,-2-3-68,3-2 25,-9 4 0,4-4 187,-1 2-5,-4 3-172,5-4 0,-10 5 68,1 0-470,-5 0-601,7 0 214,-9 0-88,4 0 844,-5 0 0,0 0 0</inkml:trace>
  <inkml:trace contextRef="#ctx0" brushRef="#br0" timeOffset="35">8292 10918 7402,'0'-6'376,"0"-4"0,1 7 344,3-4 273,-3 4-290,4-7-316,0 4 1,-2-2-179,4 0 0,-3 6-34,4-2 0,-5 3-147,5 1 40,-5-5 33,7 3 1,-8-3 113,6 5-135,-1 0-47,0 0 0,3 4-146,-2 0 1,-2 4-31,2-5 1,-5 6-111,5-1 1,-5 2 92,0 2 0,2 3-98,-1 0 0,0 0-156,-4-3 111,0 4 195,0-3 1,-1 3-12,-3-4 0,1-1-45,-4 1 73,-1-1 0,-2 0 39,2 1 1,3-5 213,5 1-6,-5-5 53,4 2-250,-4 0 347,5-4-146,0 4 257,0-5-141,5 0 1,-2 4-79,4 0 0,-3 0-14,4-4 0,-1 0 32,5 0 1,0 0 111,4 0 1,-4 0 224,3 0-195,3 0-200,-5 0 1,3 0-143,-4 0 1,-1 0 37,1 0 1,-1 0-247,0 0-180,1 0-628,-1 0 202,-4 0-447,3 0 1245,-14 0 0,3 0 0,-11 0 0</inkml:trace>
  <inkml:trace contextRef="#ctx0" brushRef="#br0" timeOffset="36">9365 11215 8050,'-6'-5'492,"1"4"0,1-5-81,0 2 1,0 1-154,4-4-92,-5 4 1,4-3-32,-3 2 1,3 1 171,1-4-88,0 4-55,0-7-92,0 4-133,0-6 132,0 1 1,0 3 23,0 1 1,4-1-37,-1-3 1,6 1-20,-1 2 0,2-2 0,2 2 1,-1 2-19,0-2 0,1 6-85,-1-2 0,1 3 81,-1 1 1,0 0-126,1 0-45,-1 0 150,1 5 1,-1-3-7,1 6 0,0-1-10,3 5 0,-2-1-14,2 1 0,-2-1-31,-1 1 1,-1-1-7,0 0 1,-3 1-88,0-1 130,-1 1 6,5-1 1,-1 0-291,0 1 281,-4-1 0,3-1-47,-2-2 37,2 2 0,1-9 8,1 3 0,-2-1-1,-3 1 1,3-3 33,-2 3 0,2-3 139,2-1 0,-2-1 249,-3-3-172,4 3-93,-5-10 0,5 5 350,1-5-223,-6-1-99,4 1 0,-3 2-80,4-2 0,-3 2 118,-1-7-223,1 4 1,0 2-270,-1 2-900,-4 3 629,2 0 1,-5 5 118,0 0 0,-5 5 0,-2 6 1</inkml:trace>
  <inkml:trace contextRef="#ctx0" brushRef="#br0" timeOffset="37">9422 11501 7896,'-1'-8'-1189,"-3"1"891,3 4 1,-5-3 455,2 2 23,2 3 1,-3-6 95,5 3 0,-1 2 295,-3-6 0,3 5-196,-3-5 0,3 4-134,1-4 1,0 5-79,0-5 0,1 4 27,3-3 0,-1 3-16,4-4 180,1 1-238,3 0 0,1-2-130,-1 6 24,0-6-60,1 7 1,-1-4-51,1 2 1,-1 3 89,1-3-112,-1 3 1,0 6-128,1 3 41,-1-3 216,-4 5 1,1-4-231,-4 6 177,5-1-20,-2 0 0,0-3-143,1 0 1,-4-1 21,3 5-14,1-1 1,3-1 75,1-2 0,-1 2-8,0-2 0,1-3-42,-1-1 44,1 2 54,-1-5 0,1 4 93,-1-5 55,0 0-138,1 0 98,-1 0 1,1 0 6,-1 0 1,1-4 185,-1 1 1,0-5-58,1 4 0,-5-3 93,1 3 1,0-5 154,3 1-185,-5-2-67,5 4 1,-9-3-77,6 5 19,-6-5-135,3 8-164,-5-4 1,0 4-126,0-3-408,0 3 724,0-5 0,0 6 0</inkml:trace>
  <inkml:trace contextRef="#ctx0" brushRef="#br0" timeOffset="38">10393 10736 8181,'0'-7'1174,"0"-3"-716,0 9-329,0-4 74,0 5 1,1 4-143,3-1 1,-1 8 197,4 0-185,-4 0 1,6 15 17,-6-3 1,5 2-108,-4-2 15,5 5 1,-7 1-24,6 5 1,-2 0 157,2 1-168,2-6 0,-7 4-166,4-3 1,-3 0 75,4 0 1,-6-3-159,2 3 1,1-8 149,-1 1 0,0-4 27,-4 0 1,3 1 223,1-5-203,0-5 28,-4 5 1,0-11 226,0 8-217,0-3 16,0-3 19,5-1-200,-4 0-258,4-4 94,-5 4-1133,0-5 1108,0-5 399,0 4 0,0-9 0,0 4 0</inkml:trace>
  <inkml:trace contextRef="#ctx0" brushRef="#br0" timeOffset="39">10736 10804 8006,'-7'-5'-40,"-2"3"109,6-6 158,-1 5 114,-1-2 378,3 5-236,-3 0 255,5 0-313,0-5-121,0 4 169,0-4-150,0 5-148,5 0 1,2-4 0,4 0 1,4 0-147,1 4 1,4 0-9,-1 0 23,8-5-116,-3 4 0,5-4-67,-2 5 1,-3 0 53,2 0 1,-2 0-100,-1 0 1,-1 0 119,-3 0 0,1 0-77,-5 0 1,4 0 26,-3 0 48,-1 0 63,-4 0 0,-3 4-46,0 0 45,-1-1 38,5-3 35,-6 0 21,4 0 53,-9 0 24,4 0-21,-5 0-125,0 6-28,0 0 1,-3 5-8,-1 1 1,0-5-2,4 1 0,-4 0-91,0 3 0,-3 0 82,3 1 0,-1-1 7,1 1 1,2 3 0,-6 0-4,5 5-8,-7-2 0,8 5-7,-6 0 1,4-2-26,-3-2 0,4 7-4,-1-3 1,-1 1 25,1-5 1,1 2-6,3-2 0,-2 3 1,-1 1 1,1-2-8,-1-2 0,1 2 139,2-6-117,0 5 0,0-6 70,0 5 1,-1-5-75,-3 1 54,3-2 0,-4-1 86,5-1 0,0 0-51,0 1 0,0-5 105,0 1-163,0 0 32,0 3-178,0-5-24,0 5-24,0-10-350,0 4-76,0-5 1,5-5 0,1-1 0</inkml:trace>
  <inkml:trace contextRef="#ctx0" brushRef="#br0" timeOffset="40">11318 11512 7443,'6'0'3296,"-1"0"-2421,1 0 227,-5 0-533,4 0 690,-5 0-845,5 0-253,-4 0-145,4 0-398,-5 0 0,-10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11958 10827 8108,'0'-8'11,"0"1"824,0 4-89,0-7-508,-5 4-26,3-1 1,-4 2 331,2 5-357,-2 0 0,-6 0 217,1 0-183,0 0-149,-1 0 33,1 5 0,-1-2-79,1 5 1,-2-1 65,-2 5 1,2-1-155,-2 0 1,-1 6 86,0 2 0,0 4 12,1 3 0,2-1-30,-2 1 0,6 2-102,1-1 1,4 1-165,-3-2 40,4-2 217,-2 4 0,5-9-209,0 0 182,5 0-38,-4 4 1,10-1-155,-4-3 1,3 1 168,2-5 0,-1 2 9,1-2 1,3-6-19,0 2 0,5-3-8,-1 0 1,-1 1-44,1-6 43,0 1 20,-1-4 1,4 0 41,-3 0-48,-3 0 71,6 0 1,-6-5 113,3-3 0,2-2-62,-6-1 0,5-4 162,-1-1 0,-1-3-127,1 4 0,-5-5 67,1 1 0,-2-1 265,-2 1-165,1-3-53,-1 4 1,-1-8 91,-2-1 1,-2 0-208,-2 4 1,-3-3-102,3-1 0,-8-3-39,-3 3 1,-5 0-299,-3 5 1,-3 2-63,-5 1 1,-1 5-331,-2-1 1,-1 6-341,-7 2 670,2 4 1,-4-2-945,6 5 593,10 0 749,-7 5 0,9 2 0,-5 4 0</inkml:trace>
  <inkml:trace contextRef="#ctx0" brushRef="#br0" timeOffset="1">12609 10770 7876,'0'-12'301,"-5"1"170,3 0 0,-4 0 229,2 4 107,3-3-547,-9 3 1,5 0 188,-3-1-258,-2 6-111,4-3-14,-6 5 0,-1 1-93,-2 3 1,1 3 102,-5 8 1,4-1 12,-4 5 1,4 0-74,-4 4 0,5 1-110,-2 3 1,4 1 46,0 2 1,6 0-59,2-4 0,4-2 14,4 3-28,2-8 64,6 3 0,-1-10-122,1 4 0,4-8 96,3 0 1,3-5-16,1 0 0,-1-1-4,1-2 1,1-5-8,3-3 0,-3-3-23,3-5 0,-4 4-105,-4-4 1,1 0 373,-5 1-223,0-6 6,-3 9 0,-1-9 371,1 6-150,-6-5 2,-1 2 1,-5-5 7,0 0 0,-1 4-135,-3 0 0,-2 2-10,-6-2 0,-4 2-129,-3 6 0,-3 0-325,-1 4 1,0 2 22,1 5 1,3 1-323,0 3 0,5 2-159,-2 6 545,-1 4 359,4 2 0,-4 0 0,6 8 0,0-2 0</inkml:trace>
  <inkml:trace contextRef="#ctx0" brushRef="#br0" timeOffset="2">12472 11078 7895,'0'7'1024,"0"-2"1,-4-4-970,0 3 1,-5-2 147,1 6-27,3-6-23,-5 9 1,8-5-59,-6 5 36,6 1 0,-7-1-32,5 1 1,-1 0 72,1 4 1,3-3-202,-3 7 0,-1-1 85,1 3-13,0-4 1,4 2-118,0-4 1,0 3-120,0-4 225,0 5 1,0-7-43,0 2 1,5-2-205,3-2 166,2 1 0,1-2-130,1-3 0,4 2 64,3-5 0,-1 4-106,1-4 0,-4-1 120,4-3 0,-3 0-13,3 0 1,0-3 204,4-1-48,-1-5 0,0-1 54,-3-5-40,3-6 1,-6 3 66,3-4 0,1 0 254,-4 3 1,-1-3 40,-4 3 1,-4-2 228,-3-2 1,-3 0-265,-1 0 1,-5 0 26,-3 1 1,-5 3-658,-6 0 178,0 5 18,-14-3 1,3 7-128,-8 2 1,1 5-245,-5 6 0,7 4-562,0 4 0,2 1 982,7-1 0,4 0 0,6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2455 13397 7770,'0'-7'1381,"0"2"-1159,0 5 24,-5 0-228,4 0 0,-5 4 114,2 0 0,3 9 8,-3-2 0,3 7-7,1-3 0,0 9-92,0-1 1,0 4 21,0-1 0,0 3-139,0 6 1,0-1 74,0 0 1,0 4-139,0 0 1,1-3-48,3-5 0,-3 1 122,3 3 0,1-5-153,-1-2 0,3-3 13,-3-1 0,1-4 93,-1 0 0,-3-5 83,3 1 1,-1-2 16,0-2 0,-1-3-20,1-1 0,-1-3 102,-2 4 0,0-5-410,0 5 279,0-5-383,0 2-1279,0-5 1722,0-5 0,-5-2 0,-2-4 0</inkml:trace>
  <inkml:trace contextRef="#ctx0" brushRef="#br0" timeOffset="1">2318 13545 7905,'0'-11'-596,"0"-1"0,0-3 969,0 0 1,4 0 12,0 3 1,5 1-150,-1-1 1,2 1-62,1 0 0,1-1-26,-1 1 0,4-1-14,0 1 1,2-1-63,-2 1 1,3 0-29,5-1 0,-4 1 102,0-1 1,4 5-130,3-1 1,2 6-4,-1-2 1,-3 2-80,3 2 1,-3 2 88,-1 2 0,-1 3-17,1 8 1,-5-1-94,-3 5 0,-2-3 65,-2 3 0,-4-2-60,-3 2 0,-3 3 41,-1-3 0,-3 3 113,-4 0 0,-6 1-77,-10 0 1,-1 0 100,-3 0 1,-3 3-80,-8 1 1,2 0 5,-2-4 1,7-6-22,0-1 1,7-5 30,1-3 1,5 1-312,7-6 176,-1 1-330,6-9 1,1-1 164,5-6 1,5 1-774,3-1 1037,7 1 0,-2-5 0,3-2 0</inkml:trace>
  <inkml:trace contextRef="#ctx0" brushRef="#br0" timeOffset="2">3221 13191 7960,'0'-11'-577,"0"3"231,0 0 847,0 6 195,0-8 498,0 8-465,0-3-237,0 0-222,0 4 227,0-4-362,0 5 1,-2 4 92,-1 0 1,0 4-46,-5 0 1,5 4-55,-5 3 0,0-1-150,-3 5 1,0 0-42,-1 4 0,1 1 135,-1 2 0,1 4-145,-1 4 1,1 0 48,0 0 0,3 6-97,0 2 0,6-2 19,-2 2 0,3-1-19,1 1 1,0-2 48,0-2 0,1-2-6,3 2 1,-2-3-8,6 0 1,1-6 37,6-3 1,-2 2 31,2-1 0,-1-4-32,1-4 0,-1-4-3,5 4 0,-4-5 18,4 1 1,-3-2 6,3-2 1,-5 1 22,1-1 1,-2-3 0,-2 0 1,0-5 85,1 5 0,-4-6-62,-1 2 0,-3-2 140,4-2-147,-6 5-411,8-4 332,-8 4 1,4-5-1467,-2 0 1528,-3-5 0,9-1 0,-4-6 0</inkml:trace>
  <inkml:trace contextRef="#ctx0" brushRef="#br0" timeOffset="3">3586 13420 7995,'-7'-11'548,"-1"4"-305,5-3 1,-2 7 634,5-5-586,0 6 1,0-4 124,0 2-177,0 2 1,0-1-50,0 6 1,2 4 48,1 4 0,5 2-118,7 2 0,-1-1 39,5 5 0,0 4-137,4 4 0,0-1-103,0-3 1,1 5 47,3 3 0,-3-2-241,2 1 1,-3-4 138,-4 0 0,3-6-139,-3 0 0,-1-3 33,1 2 1,-5 2 91,1-6 0,1 0 17,-1-3 1,-1-1 22,-6 0 0,2 1 156,-2-1-228,2 1 120,1-1-50,-4 0-455,3-4 261,-9-2-278,4-5-1018,-5 0 1599,-5 0 0,-1-5 0,-6-2 0</inkml:trace>
  <inkml:trace contextRef="#ctx0" brushRef="#br0" timeOffset="4">4020 13351 8106,'0'-8'-792,"0"1"1133,0 4 867,0-7-446,0 9-431,0-4 1,-1 5 78,-3 0-173,3 0 0,-9 1-98,2 3 0,-2 6 54,-2 5 0,0 5-146,-3 0 1,1 5 123,-5 2 1,-4 4-254,-4 0 1,0 6-33,5 1 1,-3 1-12,-1-1 1,2-2-63,-3 2 0,7-4 155,1-4 0,5-2-15,-1-5 1,2-1 26,1-3 1,5 1-34,-1-5 0,4-3 68,-3-5 21,4 1 8,-2-2 19,5 4-288,0-8 239,0 3-2370,0-5 2356,0-5 0,5-2 0,2-4 0</inkml:trace>
  <inkml:trace contextRef="#ctx0" brushRef="#br0" timeOffset="5">4466 13431 8190,'6'-5'-60,"-1"4"391,-5-4-156,0-1 0,1 5 361,3-3-265,-3 3 1,9-3-203,-2 0 1,2 1 98,2 3 0,0 1-78,4 3 0,-2-2-5,5 6 0,1-4-103,7 3 1,-3-3 96,2 4 1,-2-4-195,-1 3 0,0 0 14,0 0 1,-2-1 156,-1-2 1,1-2-155,-2 1 1,-2 0 67,-2 1 0,-2-3-43,-2 3 0,0-3 129,1-1 14,-1 0 46,1 0 17,-1 0 186,0 0-270,-4 0 1,-1 0 125,-2 0-43,-3 0-36,4 0 0,-5 1 119,0 3-100,-5-3 0,0 6 25,-2-3-76,-4-3 0,5 8-66,-5-6 1,-1 3 79,1-3 1,2 0-62,-2 5 1,2-5 33,-7 5 0,-1-4-187,-2 3 0,-3 1-34,-1 3 1,0-3-141,1 0 1,-1-1 16,0 5 0,0-5-126,0 1 1,0-2-43,0 2 1,6 1 103,1-5 1,4 1-449,0-2 176,6-1-133,1 3 762,5-5 0,0 5 0,0 1 0</inkml:trace>
  <inkml:trace contextRef="#ctx0" brushRef="#br0" timeOffset="7">5539 13282 8042,'0'-11'0,"0"0"92,0-1 1,0 5 369,0-1 255,-5 5-308,4-2-193,-4 5-22,5 0 0,0 5-102,0 3 0,-2 3-57,-1 5 1,1 1 65,-1 6 0,0 0-135,-1 0 1,2 0 93,-6 0 0,4 1-142,-3 2 1,3-1 1,-4 1 0,2-2-14,-2-1 0,-2-1 107,2-3 1,0 1-28,0-5 0,-1 1-29,5-5 0,-3 0 39,3 1 0,0-5-39,4 1 51,0-5 35,0 7 35,0-9 1,5 4 8,3-5 1,2 0-27,1 0 0,2 0-27,2 0 0,-1 0 116,5 0 1,0-4-62,4 0 1,0 1-60,0 3 1,0-4 35,-1 0 1,-2 0-197,-1 4 0,-5 0 13,1 0 0,-6 0-347,-2 0-563,1 0 420,3 0-801,-4 0 521,-2 0 719,-5 0 1,0 5 0,0 2 0</inkml:trace>
  <inkml:trace contextRef="#ctx0" brushRef="#br0" timeOffset="8">5745 13534 8009,'-4'-8'454,"0"0"-170,0 1 0,4-1-64,0 1 292,0 4 243,0-2-291,0 5 0,0 5-276,0 3 1,0 6-79,0 1 1,0 9-90,0-1 1,0 6 10,0-2 1,4 3-245,0-3 0,4 3 163,-5-3 1,5 3-266,-4-3 0,3 0 147,-3-4 0,4-4-9,-4 0 0,1-5 89,-2 1 1,-1-3 29,2 0 0,1-5-8,-2 1-45,1-5-446,-4 7 159,0-9-878,0 4 770,0-5 1,0-5 504,0-3 0,0-2 0,0-1 0</inkml:trace>
  <inkml:trace contextRef="#ctx0" brushRef="#br0" timeOffset="9">5973 13534 8153,'0'-8'136,"0"0"0,0 5 12,0-5-122,0 6 379,0-4 333,0 6 0,-1 7-576,-3 4 0,3 2 2,-3 6 0,3 1 3,1 7 0,0-3-237,0 3 1,0 1 43,0-2 0,1 1-95,3-4 1,2 0 1,6-1 0,-1 0-196,0-3 1,5-2 99,-1-6 0,5-3 107,-1-1 1,-1-4 59,1 1 0,-1-3-52,1-1 1,2-4 144,-2 0 1,3-9-99,1 2 1,-4-4 21,0 0 1,-1-3 97,1-5 0,1 0 167,-5 0 0,0-1 274,-3-2 1,-2 0-227,-2-4 0,0-1 129,-4-3 0,0 0-88,-4-1 0,-9 1-103,-2 0 0,-10 5 55,-1 2 0,-6 3-229,-7 1 1,0 9-139,-3 3 1,-1 7-271,-3 0 0,0 8-399,8 4 1,3 6 381,12 1 0,3 1-1631,4-1 2010,6-2 0,-4 9 0,3-4 0</inkml:trace>
  <inkml:trace contextRef="#ctx0" brushRef="#br0" timeOffset="10">6795 13397 7984,'0'-8'-2,"0"0"321,0 6-82,0-8 30,0 3 1,0 0 282,0-1-351,0 6 0,-3-5 28,-1 3 0,-1 3-95,1-3 1,1 3 106,-4 1 0,-1 0-124,-3 0 0,-1 1 83,1 3 0,-1 1-162,1 3 1,-4 2-48,0-2 1,-4 6-61,3 1 1,-4 1 77,1 0 1,-1 1-101,1 6 0,-2 0-42,6 0 1,0 4 121,3-1 1,1 2-73,0-1 1,4-3 81,3 3 0,3-3-125,1-2 0,0 0 23,0-3 1,5 3 26,3-3 0,2-2-20,1 2 1,6-5-11,2 2 1,-1-7-26,1-2 0,4 0 66,3 0 1,1-2 48,-4-5 0,1 0-48,3 0 0,-3-1 72,2-3 0,-2-2-18,-1-6 1,4 1 129,0 0 1,-5-2-62,-3-2 1,-1 1 177,1-5 0,0 0 209,-7-4 1,4 4-175,-8 0 1,3 0 156,-7-4 1,0-4-90,-4 0 0,-7 0-285,-4 0 1,-2 3 99,-6-3 0,-4-1-167,-3 2 1,-7 0-102,-1 7 0,1 3-470,-2 4 1,1 6-459,4 2 0,6 3-130,1 1-475,13 0 1648,-1 0 0,16 5 0,2 1 0</inkml:trace>
  <inkml:trace contextRef="#ctx0" brushRef="#br0" timeOffset="11">7092 13088 8013,'-3'-7'-629,"-1"-1"0,-1 6 625,1-2 0,1-1 143,-4 1 1,3-1 334,-4 1 1,4 3 286,-3-3-324,-1 3 0,-2-1 1,2-1 0,2 1 511,2-2-281,3 3-157,-4 1-13,5 0 1,4 5-265,0 3 0,4-2-6,0 2 0,2-1-62,2 5 0,0 1 8,4 2 1,-4-3-17,4 4 0,1 0-124,2-1 1,-1 4 89,1-3 0,-1 4-208,1-1 1,1 3 85,-5 0 0,6 0-60,-2-3 1,-3 3 58,0-3 0,-3 2-410,3 2 1,-4 0 18,4 0 0,-5 3-138,-3 1 0,2 0 111,-3-4 1,0-1-25,0 1 1,-4 1 159,1 3 0,-3-3 19,-1 3 1,0-3 292,0-1 1,-5 3-98,-3 1 0,-2 0 29,-1-4 0,-5-1 35,1 1 1,0-1 113,4-3 1,-1 1 23,1-5 0,-1 4-45,1-3 0,3-2 17,1-7 0,4 3-100,-1-2 0,-1-2-183,1 2 170,1-6-356,3 4-200,0-6 1,0-6 0,0 0 0</inkml:trace>
  <inkml:trace contextRef="#ctx0" brushRef="#br0" timeOffset="44">9342 14584 8103,'0'-7'-1463,"0"-1"1734,0 6 1,0-5 260,0 4-143,0 1 0,0-4 272,0 2-214,0 3-36,0-4-16,0 5 1,2 5-360,1 2 1,-1 7 73,1 2 0,2 4-95,-1-1 1,1 6 9,-1 2 0,-3 3-58,3-3 1,-2 5 42,-2-2 1,3 3 4,1 2 0,0-1-120,-4 0 0,0 0 81,0 1 1,0-5-93,0 1 1,0-5 106,0 5 1,1-6-108,3 2 0,-3-3-1,3-1 0,-3-2-70,-1-2 1,2-1 85,1-3 0,-1-2-6,2 2 0,-3-6 7,-1-1 0,0-5-64,0 5 108,0-5 0,1 2-101,3-5-212,-3 0 211,4 0 0,-6 0-404,-3 0 343,3 0 0,-4-5-99,5-3 1,-1 2 317,-3-2 0,2-5 0,-3-4 0</inkml:trace>
  <inkml:trace contextRef="#ctx0" brushRef="#br0" timeOffset="45">9274 14699 7830,'0'-12'0,"0"5"0,0-1 0,0 0 199,0-3 0,0 3 59,0 1 1,1-1-1,3-3 1,-2 1-71,6 2 0,0-2-26,3 2 1,-3 2-99,-1-2 0,1 2 136,3-2 0,4-2-70,1 2 0,3 2 66,-4-1 1,5 3-121,-1-4 1,3 6 37,1-2 0,1 2-138,2 2 1,-1 0 51,1 0 0,-2 2-38,-1 2 0,0 2-73,0 5 0,0 5 43,0-1 0,-6 1-82,-1 0 1,-5-3 80,-3 7 1,0-5-3,-4 4 1,0-4 13,-4 4 0,0-4 3,0 4 0,-5-3 39,-3 3 1,-7-5 17,-4 1 0,-2-3 90,-2 0 0,0-1-105,0 1 1,-4-1 134,1 1 0,-5-2-68,5-3 1,-1-2 33,4-5 0,2 0-65,2 0-149,2 0-65,6-5 0,4 3-347,3-6 0,8 6-455,4-2 0,3-1 964,5 1 0,1-5 0,6 3 0</inkml:trace>
  <inkml:trace contextRef="#ctx0" brushRef="#br0" timeOffset="46">10210 14356 7136,'0'-6'-406,"0"-1"1481,0 4-284,0 1-198,0-3 451,0 5-884,-5 0 0,4 1 48,-3 3 1,-1-1 13,1 4 1,-3 1-47,3 3 1,-5 2-25,1 2 1,-1-1-121,2 5 0,-3 0 95,2 4 0,-2 5-90,-2 3 1,1 2 119,0 1 1,-1-1-199,1-3 0,-1 7-25,1-3 1,0 3-40,-1-3 0,6 1 107,2-1 1,-1-1-152,1-3 1,0 3 15,4-2 1,0-2 81,0 2 0,0-5-11,0 5 1,2-6 28,1 2 1,0 1-5,4-2 1,-3 1-9,4-4 0,-4-2-2,3-2 0,1 3 3,3-3 0,-3-3 16,0 0 1,-1-2 42,5 1 0,-1-2-39,0 2 0,1-6 120,-1-2 1,1 0-79,-1 0 1,1 3 75,-1-2 1,-3-2 29,-1 2 1,-3-6 102,4 2 1,-5 1-18,5-1 1,-5 1-76,0-1 1,0-3 59,1 3 27,-3-3-534,4-1 173,-5 0-1030,5 0 114,-4 0-314,5 0 1369,-6 0 0,-6-5 0,0-1 0</inkml:trace>
  <inkml:trace contextRef="#ctx0" brushRef="#br0" timeOffset="47">10621 14687 8007,'-3'-7'-55,"-1"-1"0,0 4-105,4-3 349,0 4 288,0-2 38,0 0 94,0 4-278,0-4-13,0 5-158,5 0-110,-4 5 0,8 2 87,-5 8 1,1 3-108,-1 5 0,-3 0-36,3 0 1,1 0 64,-1-1 0,0 3-127,-4 1 1,1 0 85,3 4 0,-3-5-130,3 2 0,-2-4 59,2-4 1,-3 1-55,3-5 0,-2 5-28,-2-5-32,5 0 0,-4-4-253,3 1 0,-2-6-98,2-2-859,-3 2 1377,4-4 0,-5 8 0,0-4 0</inkml:trace>
  <inkml:trace contextRef="#ctx0" brushRef="#br0" timeOffset="48">10621 14767 8022,'-6'-11'0,"-3"3"-11,5 1 0,1-1 46,3-4 1,0 5 592,0-1 803,0 6-925,0-8-334,5 8 0,1-3 1,5 5 0,1 5 29,-1 3 0,4 3-52,1 5 0,4 1 74,-1 6 1,3-3-136,0 3 1,1-6 30,0 6 1,4 0-251,-1-1 0,1 4-45,-4-7 0,0 1-72,0-1 1,-1 1 98,1-4 0,-4-1-56,0-4 1,-5 1 88,2-1 1,-4-3-53,0-1 10,-1 1 7,1-2-2,-6 4-85,-1-8-257,-5 3-921,0-5-162,-5 0 1577,4 0 0,-10-5 0,9 2 0,-6-4 0,6-1 0,-3-3 0</inkml:trace>
  <inkml:trace contextRef="#ctx0" brushRef="#br0" timeOffset="49">11113 14607 7849,'-7'-11'-62,"2"-1"1,1 5 774,0-1 110,1 6 112,3-3-339,0 0-390,0 3 1,0-2-132,0 8 0,0 4 112,0 7 1,0 3-132,0 5 0,3 5 33,1 2 1,0 3-278,-4 1 1,0 1 41,0-1 1,0 0-79,0 0 1,0-1-7,0-2 1,0-3-149,0-5 0,0-1 89,0 1 1,0-4 33,0 0 0,0-5-59,0 2-105,0-4-202,0 0 214,0-1 120,0-5 0,1-1-117,3-5 404,-3 0 0,10 0 0,-5 0 0</inkml:trace>
  <inkml:trace contextRef="#ctx0" brushRef="#br0" timeOffset="50">11329 14950 7866,'0'-6'1589,"0"0"-987,0 6 199,0-5-510,0 4 0,-1-3-17,-3 8-156,3 2 0,-8 10-142,5-1 1,1 1-99,3 0 0,0-2 99,0 5 1,0-4-77,0 4 1,0-5 13,0 1 0,0 2-237,0-2 1,3 0 81,1-4 1,5 0-55,-1-4 0,3 0 154,4-4 0,-1-1 33,5 1 0,-3-1 34,3-2 0,-4-2 111,4-1 0,0-4 47,4-4 0,-4-1-88,0 1 0,-4-2 164,4-2 0,-5 2 120,1-2 0,-2-1 135,-2 1 0,0-2-40,-4 2 0,2 1 118,-5-5 0,0 5 0,-4-1 1,-3-2-112,-4 2 1,-2-4-378,-10 4 0,-2-1 105,-5 5 0,-4 5-118,-4 2 0,0 3-123,0 1 1,3 5-725,1 2 0,9 3 98,2 2 0,7-1-951,4 1 1707,-2-1 0,9 0 0,-4 1 0</inkml:trace>
  <inkml:trace contextRef="#ctx0" brushRef="#br0" timeOffset="51">11729 14836 7946,'0'-8'264,"0"0"-47,0 6 1,0-4 241,0 2 269,0 3-588,0-5 0,1 8 70,3 2 1,-1-2-69,4 6 1,-3 3 58,4 4 1,-1 4-186,5-3 1,-4 4-2,-1-1 0,-3-1-164,4 1 1,-5 0-34,5 4 1,-4-4-161,3 0 1,-4-2 30,1 2 0,1-2 92,-1-6 0,-1-3 150,-3 0 0,0-5-197,0 5 379,0-5-202,0 2 634,0-5 1,-1-4-235,-3 0 1,3-5 17,-3 2 0,3-4-76,1 0 0,0-4-96,0 0 0,0-6 3,0 2 1,0-2-120,0-2 0,0 0-3,0 0 0,4 0-117,0 0 0,6 6-62,1 1 1,2 5-244,6 3 1,-4-1-537,4 6 1,0-1 111,4 4 808,5 0 0,-4 0 0,4 0 0</inkml:trace>
  <inkml:trace contextRef="#ctx0" brushRef="#br0" timeOffset="52">12175 14893 7806,'0'-8'-809,"0"1"1832,0 4-335,0-7-124,0 9 205,0-4-374,0 5 1,0 5-187,0 2 1,0 3-187,0 2 1,3 0 79,1 4 0,1-2-231,-1 5 0,1-4 46,3 4 0,1-1-43,-5 1 1,1 1-181,-2-5 1,-1 1 135,1-5 1,-1 0-264,-2 1 122,5-1 307,-4-4-2,4 3 35,-5-9-23,0 4 1,0-6 133,0-3 0,0 1-15,0-4 0,0 3-59,0-4 1,0 1 232,0-5 0,0 0-67,0-4 0,0 3 44,0-7 0,0 5-146,0-4 1,1 1-48,3-1 0,-1-1-9,4 5 1,-3-4-152,4 4 1,-1-1-1,5 5 1,-5 1 100,1 2 0,-4 2-112,3 2 92,1 3 1,4-4-97,-1 5 0,-3 4 44,-1-1 0,1 6-109,3-1 1,-3 2 85,-1 1 0,-3 1-129,4-1 1,-4 4 26,3 1 1,-4-1-60,1-4 108,-3 1 0,-1-1 19,0 1 1,0-5 124,0 1-95,0-6 241,0 3 429,0-5-469,5 0 1,-4-5 32,3-2 0,1 0-67,-1 0 1,1-2 100,-1-6 0,-2 2-82,6-2 0,-4 1-7,3-1 1,1 2-41,3-2 0,1 2-38,-1 2 0,-3 4-83,-1 3 1,1-1 81,4 2 0,-5-1-125,1 4 1,-1 0 72,5 0 0,-1 1-52,1 3 0,-5-2-34,1 6 0,-1 1 29,5 6 1,-4-1-15,-1 5 0,-3-4-108,4 4 1,-6 0 40,2 4 0,-2-1 39,2-3 1,-2 1 43,1-5 1,-1 4-97,-2-3-114,0-1 1,0-4-222,0 1 512,0-1 0,0-5 0,0-1 0</inkml:trace>
  <inkml:trace contextRef="#ctx0" brushRef="#br0" timeOffset="53">12997 14904 7954,'0'-11'1678,"0"-1"-812,0 1-101,0 0-220,0-1-370,0 1 0,0 3-14,0 0 1,-5 6-119,-3-2 1,-1 2 73,2-2 0,-7 3-50,2-3 1,-2 2-23,3 2 0,-2 6-202,-2 1 1,2-1 0,-2 2 0,2 1 2,2 6 1,0-2 113,-1 2 0,5 3-149,-1 1 1,5-1-34,0 1 0,1-2 59,2 3 0,0 0-76,0-5 1,0 0 39,0-3 1,2-1-248,1 1 285,4-1 0,4-1-27,1-2 0,-1-3 53,0-5 0,1 0 145,-1 0 0,1 0 59,-1 0 0,1-1-46,-1-3 0,0 1 146,1-4 0,-1 3 65,1-4-117,-1 1 1,1-4 242,-1 4-83,-5-3 1,3 7 122,-5-5 99,0 6-513,-4-3-12,0 5-27,0 5 1,4 1-79,-1 6 0,2-1 13,-1 1 0,-2 3 37,1 0 0,2 0-60,-1-3 0,5 3-121,-1 0 1,-2 0-193,2-3 0,-2-5 177,2 1 1,2-5-97,-3 0 1,4-1 33,0-2 0,0-2-30,1-1 0,-1 0 369,1-5 0,-1-4 0,1-6 0</inkml:trace>
  <inkml:trace contextRef="#ctx0" brushRef="#br0" timeOffset="54">13340 14504 7916,'6'-5'592,"-1"4"102,-5-9-200,0 9 52,0-4 0,-1 6-102,-3 3 1,3-2-113,-3 6 1,3 1-176,1 6 1,0 3 26,0 5 1,0-1-56,0 1 1,0 5-119,0 3 0,0 2-12,0 1 1,0 1 5,0 4 1,0-4-496,0 3 1,0-6 248,0-2 0,1-4-133,3 0 0,-3-2 236,3-1 1,-3-4 238,-1 0 0,4-5-116,0 2 1,-1-8 283,-3 0 10,5 0-253,-3 3 1,4-5-144,-2-2 175,-3 3-846,4-6 0,-3 4 788,1-5 0,-1 0 0,3 0 0</inkml:trace>
  <inkml:trace contextRef="#ctx0" brushRef="#br0" timeOffset="55">13854 14333 7573,'6'-5'1504,"-1"4"-602,-5-4 352,0 5-1076,0 5 1,0 1 14,0 6 0,0 0 23,0 4 0,-4-3-178,0 7 1,-5-1 62,2 3 1,-3 3-122,-2 1 1,1 0-35,-1 4 1,-3 0-24,0 5 1,0-1 76,3 0 1,5 0-151,-1 1 0,4-1 120,-3 0 0,4-1-33,-1-2 0,3 2-80,1-3 1,0 3 80,0 1 1,4-3-101,0-1 0,5-4 118,-2 0 1,3 2-29,2-1 1,-1-4 65,1-4 1,-1-4 10,0 4 1,5-5 36,-1 1 1,0-2-79,-3-2 1,-1-3 44,0 0 0,1-2-22,-1 2 0,1 0 43,-1-4 0,-3 0-30,-1-4 0,-3 0-192,4 0 1,-5 0-677,5 0-606,-5 0-11,7 0 1485,-9 0 0,9-5 0,-3-1 0</inkml:trace>
  <inkml:trace contextRef="#ctx0" brushRef="#br0" timeOffset="56">14230 14733 7794,'-5'-6'173,"3"-3"48,-6 5 0,4 0 22,-3 4 0,3 0 45,-4 0 1,5 0 323,-5 0-344,0 0 1,1 0 172,-1 0-259,0 5 1,-2 1-139,3 6 0,-2 3 78,5 0 0,-4 6-93,5-2 1,-3 6 21,3 2 0,1 1-88,-1-2 0,1 0-38,2 4 0,0-4 26,0 0 1,4-3-99,0-4 1,5-1-54,-2-3 1,5-4-70,3 1 0,-2-2 85,2-6 0,2 0 135,-2-4 1,4 0-40,-4 0 1,5-2 116,-1-1 1,3-4-65,1-4 1,-2-4 24,-2-1 1,2 0 110,-6 1 0,4 1 171,-4-5 1,0 1 296,-3-1 0,-2-3-216,-2 3 0,0-2 239,-4-2 1,0-4-181,-4 1 1,-2-2-266,-6 1 0,-5 3-197,-10-3 1,-5 4-231,-2 4 0,-3 3-273,-1 4 0,0 6 294,-1 2 0,6 4-1152,2 4 1,8-3 1410,4 3 0,2 8 0,2 0 0</inkml:trace>
  <inkml:trace contextRef="#ctx0" brushRef="#br0" timeOffset="57">14630 15133 7875,'0'-8'389,"0"0"107,0 6 150,0-8-190,0 8-45,0-3 0,1 5 76,3 0-131,-3 0-205,10 0 1,-6 5 13,2 3 0,2 2-187,-5 2 1,1 3 43,-1 0 1,-3 2-346,3-2 0,-3-2 153,-1 2 1,0 1-482,0-1 1,0 1 59,0-5 1,0 1-160,0-1 1,-1 0 749,-3 1 0,-2-1 0,-6 1 0</inkml:trace>
  <inkml:trace contextRef="#ctx0" brushRef="#br0" timeOffset="58">14973 14630 7832,'-4'-7'193,"0"-1"0,0 4 333,4-4 0,0 5-211,0-5 32,0 6 389,0-4-262,0 6-416,5 0 0,-3 2 115,1 2 0,-1-2-48,-2 6 1,1 3 14,3 4 0,-3 4 8,3-3 1,1 4-43,-1-1 1,1 4 44,-1 3 1,-2-1-160,6 1 1,-6 2-44,2-1 0,1 1-175,-1-2 0,0-2 51,-4 3 0,1-7-159,3-1 0,-3-3 54,3 3 1,-3-5 26,-1 1 0,2-6 25,1-2-27,-1 1-65,3-2-205,-5-1-371,0-5 458,5 0 438,-4 0 0,4 0 0,-5 0 0</inkml:trace>
  <inkml:trace contextRef="#ctx0" brushRef="#br0" timeOffset="59">15167 14390 7810,'0'-7'573,"0"-1"-110,0 6 795,0-4-333,0 1-121,0 4-359,0-4 263,0 5-496,0 5 1,0-2 42,0 4 0,5 1-30,3 3 1,2 5-131,1-1 1,2 5 54,2-1 0,-1 3-11,5 0 0,-4 3-78,4 1 1,-3 0 74,3 4 1,-4-3-336,4 3 0,-5-4 127,1 0 1,2 2-313,-2-1 0,0-1 74,-4-3 1,1 0-91,-1 0 1,1-1 165,-1-3 1,-3 2-41,-1-2 0,0 3 222,0 1 0,-2-1-82,-5 1 0,4-4 178,0 0 0,0-1-21,-4 1 0,-1 1 66,-3-4 0,1 0-62,-4-1 0,0-2-77,0 2 1,-4-2-56,4-2 1,-3-3-146,-2 0 1,5-5-197,-1 5 1,4-5 121,-3 0 0,4 0-320,-1 1 123,-2-3 521,5 4 0,-4-5 0,5 0 0</inkml:trace>
  <inkml:trace contextRef="#ctx0" brushRef="#br0" timeOffset="60">16103 14687 7862,'0'-7'-14,"0"-1"450,0 5-157,0-7 21,5 9 1,-2-4-69,5 5 1,-5 0-70,5 0 0,-4 0 43,3 0 1,1 0-75,4 0 0,-1 1 23,0 3 1,1-1-18,-1 4 0,6-3 3,2 4 0,-1-5-142,1 5 0,0-4 86,3 3 0,5-3-9,0 4 1,-1-6-75,-3 2 1,3-3 52,-4-1 1,4 4-77,-7 0 1,-1 0 58,1-4 1,-5 0 26,1 0 1,-2 0 132,-2 0-107,0 0 0,0 1 71,-4 3-17,3-3-150,-8 4 155,3-5 208,-5 0-367,-5 5 0,2-3-63,-5 1 1,5 0 121,-5 1-126,0-3 0,-3 8 25,0-5 0,-2 1-7,-2-1 1,2-2-25,-2 6 0,-2-2-14,2 2 1,-5 2-11,1-2 0,-3 0-128,-1 0 1,2 2-15,2-2 1,-3-2 96,3 2 0,-1-2-106,1 2 1,-2 1 69,6-6 1,-1 2-322,0-1-31,4-2 137,-5 3 0,7-4-224,2 3-221,3-3 847,5 4 0,0-5 0,0 0 0</inkml:trace>
  <inkml:trace contextRef="#ctx0" brushRef="#br0" timeOffset="61">16674 14973 7766,'7'0'-729,"-2"0"1,-6 0 2182,-3 0-818,-3 0-388,-4 0 1,0 0 16,-1 0 0,1 4 25,-1-1 0,-3 5-121,0-4 0,-2 5 34,2-2 0,-1 0 1,-3 0 1,-2 1-50,6 3 0,-5-1-130,1-2 0,-3 2 31,-1-2 1,4 2-169,0 1 1,0 0 34,-4-4 0,2 3-56,2-2 1,1-2-321,3 2 158,2-6-50,-3 9-116,4-10-144,6 4 276,1-5 1,6 0-580,3 0 908,-3 0 0,9 0 0,-3 0 0</inkml:trace>
  <inkml:trace contextRef="#ctx0" brushRef="#br0" timeOffset="62">17029 14619 7899,'6'-12'0,"4"2"-173,-2 3 103,-3-4 0,5 6 739,-3-2-364,4-3 1,-1 7 151,-3-5 0,4 6-168,-4-2 1,-1 1 132,2 0 1,0 1-56,3-1 1,1 1-9,-1 2 0,-3 0-131,-1 0 0,1 2-93,3 1 1,-1 4 27,-2 4 0,1 6-106,-5 2 0,0 2-87,-4 2 1,0 1 24,0 3 0,0 1-50,0 2 0,-4 2 17,0-5 0,-5 4-324,1 0 0,-2 1 87,-1-2 0,-1-1-38,1-2 0,-2-3 126,-2 3 1,2-5 72,-2-3 0,2 2 148,2-6 1,1 0-81,2-3 0,-2-1 135,3 0-117,1 1 252,-4-1-121,9 1-62,-4-6-24,5-1 0,5-5-7,3 0 1,2 0 63,1 0 1,1 0-71,-1 0 1,4 0 194,0 0 0,6-4-56,-2 1 0,2-6-65,2 1 1,0 2-61,0-2 0,0 4 16,0-3 0,-2 4-14,-2-1 1,2-1-103,-6 1 0,0 1 7,-4 3 0,-3 0-64,0 0 1,-5 0-374,5 0 75,-5 0-683,2 0 482,-5 0 1,5 0-1,1 0 1</inkml:trace>
  <inkml:trace contextRef="#ctx0" brushRef="#br0" timeOffset="63">17714 15133 7914,'-7'-2'811,"4"-1"-305,1 1 210,-3-3-280,4 5 85,-4 0 217,5 0-413,0 5-169,0-3-419,0 3 150,0-5-606,0 5 396,0-4-363,0 4-310,0-5-707,0 5 1066,0-4 637,0 4 0,5-10 0,1-1 0</inkml:trace>
  <inkml:trace contextRef="#ctx0" brushRef="#br0" timeOffset="64">18182 14699 7861,'0'-12'0,"0"5"-148,0-1 172,0 0 1,4 1 61,0-1 0,3 1-72,-3-5 1,0 5 225,-4-1 54,0 0-196,0-3 0,0-1 43,0 1 0,0 3 272,0 1-188,-5-1 0,-2-3-32,-4-1 1,0 5-1,-1-1 1,1 6-1,-1-2 1,1 2-222,-1 2 0,-3 0 132,0 0 0,-5 2-227,1 2 0,1 3 68,-1 8 1,4-1-72,-4 5 0,5 0-21,-2 4 0,5 1 7,3 3 1,0-3-13,4 3 1,0-7-78,4-1 0,1-5 7,3 1 1,2-2 92,6-2 1,-1 0-132,1-4 1,3-2 78,0-5 0,4 0 172,-4 0 1,8 0 31,-4 0 0,1-5 155,-4-2 1,-4 0-47,4 0 1,-4-1 182,0-3 1,-1 3 0,1 0 1,-5 2-45,1-2 0,-4 0 701,3 4-295,-4-5 240,2 8-301,-5-5-495,0 6 1,0 11-196,0 4 0,0 5-22,0 3 1,0 1 70,0 3 1,0 2-21,0 5 1,0-3 20,0-1 0,0-1-215,0 2 1,0-3 26,0-5 0,0-1 18,0 1 1,0-4 127,0 0 1,4-9-21,-1 2 1,1-7-460,-4 3 108,0-6-1044,0 3 599,0-5-216,0-5 1097,0-1 0,0-6 0,0 1 0</inkml:trace>
  <inkml:trace contextRef="#ctx0" brushRef="#br0" timeOffset="66">18879 14265 7694,'0'-8'-171,"0"0"337,0 6 291,0-3 1476,0 5 0,3 1-1705,1 3 1,5 4-11,-1 7 1,3-3-1,4 4 0,-2 1-40,2 2 0,3 3 16,1 1 1,3 0-63,1 0 1,-4-1 9,0 1 1,0 1-139,4 3 0,-1-2 190,1 6-568,0-1 318,-5-1 1,0 4-81,-3-2 1,-2 2-85,2 1 0,-3 0 92,0 1 0,-5 0 45,1 3 0,-4-6 112,3 2 1,-4-6-59,1 3 1,-2-6 177,2 2 0,-3-3-20,3-1 1,-2-1-80,-2 1 0,0-4-184,0 0 0,-6-1 64,-1 1 0,-3 2-87,-2-6 1,1 5 34,-1-1 0,1-2-5,0-2 0,-1-1 3,1 1 1,-1-2-18,1 2 1,-1-4 84,1-3 0,3 2 8,1-2 1,3-3-208,-4-1 177,6 2 0,-4-1-188,2 3 109,2-3-8,-3-5-3894,5 0 4059,0-5 0,-10-2 0,-2-4 0</inkml:trace>
  <inkml:trace contextRef="#ctx0" brushRef="#br0" timeOffset="67">8269 16537 7815,'-7'0'-1027,"-3"0"1327,9 0 144,-9 0-186,9 0 39,-5 0-153,1 0 0,3-3 155,-6-1 13,6 0-26,-3 4-161,0-5 0,3 2 21,-2-4 0,2 4 92,-2-1-172,3 3 1,-4-4 7,5-3 0,0 2 22,0-1 1,1 3-7,3-4 0,-2 2-41,6-2 1,-2-2 43,2 2 1,2 2-88,-2-2 0,1 5 73,-2-5 1,3 5-140,-2 0 0,-2-2 89,2 1 0,0 0-90,3 4 0,4 0 13,0 0 0,1 0 49,-5 0 0,0 0-75,1 0 0,3 0 71,0 0 0,1 4-102,-5 0 1,0 4 84,1 0 0,-2 2-57,-2 2 1,4-1 71,-4 0 0,5 1 0,-6-1 0,3-1 6,2-2 1,-1 2 4,1-2 0,-1-2 20,0 2 1,1-6-31,-1 2 0,1-3 117,-1-1 1,1 0-61,-1 0 1,2 0 83,2 0 1,-2-3-47,2-1 1,-2-5 11,-2 1 0,0-2 1,1-1 0,-5-1 16,1 1 0,-4-1-77,3 1 0,-4 0 28,1-1 1,-3 5-159,-1-1 144,0 0-900,0 2-114,0-4 239,0 9 1,0-3 170,0 8 0,0-2 547,0 6 0,0-1 0,0 5 0</inkml:trace>
  <inkml:trace contextRef="#ctx0" brushRef="#br0" timeOffset="68">8257 16777 7748,'-6'-5'0,"1"4"255,5-9-56,0 3 606,0 1-64,0-4-483,0 9 1,1-8-73,3 5 1,-2-4-25,6 5 0,0-3-32,3 3 0,2 0-89,2-5 1,-1 6-108,5-2 0,-4-1 98,4 1 1,-5 0-122,1 4 1,2 0 37,-2 0 1,2 0-155,-2 0 133,-2 0 0,3 4 39,-4 0 1,-5 5-12,1-1 1,-2-2-9,2 2 0,-2-5-63,-2 5 1,1-4 58,3 3 0,-2-3-221,-2 4 190,2-6 1,5 7 61,1-5 0,-1 0-2,1-4 0,-5 0 97,1 0 1,0 0-60,3 0 1,-1-1 14,-2-3 0,2 1 108,-2-4 0,0 3-68,0-4 1,2 2 85,-2-2 1,-2-2-165,2 2 1,-6 2-227,2-2-237,-3 6-770,-1-3 1245,0 5 0,0 0 0</inkml:trace>
  <inkml:trace contextRef="#ctx0" brushRef="#br0" timeOffset="69">9514 16389 7792,'0'-6'1430,"-5"1"-792,-2 5-427,-4 0 0,-1 0 25,1 0 1,-1 0-21,1 0 1,3 3 0,1 1 0,-1 6-19,-3 2 1,-1 0-94,1 7 0,3 0-77,1 4 1,-1 0 55,-3 0 1,3 0-157,0 0 1,6 1 45,-2 2 0,3-1-57,1 1 1,0-2-78,0-1 1,5-4-22,3 0 1,2-4 80,1 4 0,2-5-49,2 2 0,3-7-80,5-2 0,-1-4 7,1 1 0,-4-3-21,0-1 0,0 0 70,4 0 0,-1-1 146,-3-3 0,2 1 5,-2-4 0,3-2 119,1-7 0,-4 2-153,0-5 1,-1 4 117,1-4 0,1 0 214,-5-4 0,1 0-66,-5 1 0,-3-2 179,-1-3 0,-4 1-101,1-4 0,-3 3 22,-1-3 1,-7 3-192,-4-3 1,-3 3-152,-9-3 1,3 8 55,-7-1 0,-2 12-236,-1-1 1,-3 9-190,-2-1 1,2 3 200,3 1 1,2 5-714,5 2 0,2 7 913,2 1 0,-3 6 0,4-3 0</inkml:trace>
  <inkml:trace contextRef="#ctx0" brushRef="#br0" timeOffset="70">10096 16800 11453,'0'6'306,"0"5"1,0-9-402,0 6-649,0-6-1057,0 8 1011,0-8 790,0 8 0,5-9 0,1 4 0</inkml:trace>
  <inkml:trace contextRef="#ctx0" brushRef="#br0" timeOffset="71">10690 16389 7717,'-6'-5'-185,"1"4"99,-1-10 288,5 10 1,-9-4 315,2 5 1,2 0-194,-2 0 1,1 0 130,-5 0-121,1 0 0,0 1-133,-1 3 0,1-3 20,-1 3 1,1 3-30,-1 0 1,5 3-26,-1 2 0,1-1-16,-5 1 0,-3 4-81,0 3 1,0 3-111,3 1 0,2-1 49,2 1 1,-1 4-59,6 0 1,-2 3 9,1-3 0,2-1-79,-1-3 0,3-4-13,3 0 1,4-5 3,4 1 1,4-2 44,1-1 0,4-2-93,-1-3 0,4 2-2,4-5 0,-3 0 100,2-4 0,-2 0 59,-1 0 0,4-5-58,0-3 1,-1-2 122,-3-1 1,0-1-15,0 1 0,-2-5-19,-2 1 1,2-1 70,-6 0 1,-1 0 155,-7-3 0,2-3-92,-5 3 1,0 2-33,-4-2 0,-1 0-277,-3-4 1,-4 0 85,-7 0 0,1 4-460,-5 0 1,-4 1-48,-3-1 0,-1 4-264,4 7 1,-2 2 843,2 2 0,-3 3 0,9-4 0</inkml:trace>
  <inkml:trace contextRef="#ctx0" brushRef="#br0" timeOffset="72">11444 16378 7619,'0'-8'-239,"0"0"603,0 6 0,0-5-108,0 4 1,-2 1 498,-1-1-504,1 1-121,-8-3 1,8 4-9,-6-3 1,0 3-99,-3 1 1,3 0 43,1 0 0,-1 0 78,-3 0 0,-1 4-126,1-1 1,-2 5 83,-2-4 0,2 3-15,-2-3 0,1 5 30,-1-1 1,2 2 6,-2 1 0,-2 1-65,2-1 1,0 6 8,4 2 1,-1 2-87,1 2 0,-1 1 65,1 3 0,3-3-49,1 3 0,4-3 65,-1-1 1,3 3-140,1 1 1,1-4 68,3-4 1,3-1-107,4 1 0,2-3-90,2-4 0,3-1 62,4 0 1,1-4-80,0-3 1,4-3 97,-1-1 1,5 0 65,-4 0 0,3-5-53,-3-3 1,4-6 108,0-1 1,-3-2 12,-2 2 1,1 1 177,-4-5 0,1 1-48,-9-1 1,0-2 111,-3 2 1,-6-2-42,-2 2 1,-3-2-86,-1 2 1,-6-3-284,-5-1 0,-6 4 95,-6 0 0,-5 2-161,-2-2 0,-3 2-143,-1 6 0,4 3-296,4 0 0,-1 6 134,4-2 523,3-2 0,3-1 0,0-4 0</inkml:trace>
  <inkml:trace contextRef="#ctx0" brushRef="#br1" timeOffset="76">20672 14767 7752,'0'-7'0,"0"-1"12,0 5 0,0-7 59,0 3 261,0 2 126,0-6-195,0 5 1,0-2 432,0 1-231,0 4 0,0-2 486,0 5-788,0 5 0,4 5 47,-1 6 1,2 4 3,-1-1 1,-2 4-212,1 4 1,4-3 108,0 2 0,0 2-170,0-1 0,1 1-8,3-2 0,-1-1 35,-2 1 0,2 1-73,-2-4 0,2 5-191,1-9 1,-3 3-43,0-6 0,-2 0 120,2-1 1,0-6 29,-4 3 1,1-5-17,-1 1 1,-3-2-444,3-2 135,-3-3 168,-1 4 1,-1-5-45,-3 0 0,2-1-172,-6-3 0,1 2 291,-5-6 1,1 1 267,-1-5 0,1 1 0,0-1 0</inkml:trace>
  <inkml:trace contextRef="#ctx0" brushRef="#br1" timeOffset="77">20558 14790 7752,'6'-18'0,"-1"2"-25,-5 4 38,0 1 0,4-1 202,0 1 0,4 1-79,0 2 1,-2-1 317,2 6 1,0-5-78,3 4 1,2-3-120,2 3 0,-1-1-113,5 1 0,-4 3 13,4-3 0,-1 1-18,1-1 1,3 3-129,-3-3 0,-2 3 5,2 1 0,-1 4 77,1 0 0,2 5-220,-6-2 1,0 3 49,-4 2 0,1-1-104,-1 1 1,-3 3-7,0 0 1,-6 0-4,2-3 0,-3 0 78,-1 4 1,-4-4-74,1 4 1,-6-4 27,1 0 1,-6-5 74,-1 1 1,-2 0-18,2 3 1,1-3-3,-5-1 0,5-4 136,-1 1 10,-3 2 0,5-5 106,-2 3 1,6-3 112,2-1 298,4 0 160,-2 0-456,5 0 1,5 0-61,3 0 0,3 0-25,4 0 1,-1 0-66,5 0 0,0 1-5,4 3 1,0-2-88,0 1 0,-4 0 32,0 1 1,-1 1-136,1 2 1,-3 4-46,-4-4 1,-1 2 122,1-1 1,-2 6-136,-3-3 1,-2 3 33,-5-3 0,0 6-15,0 2 1,0-1-77,0 1 0,-5-4-149,-2 4 1,-3-4 78,-2 4 1,-3-5-107,0 1 1,0-2 153,3-1 1,-3-2-158,0-3 425,-1 4 0,5-10-150,0 3 189,-1-3 1,1-1-78,-1 0 1,5 0-111,-1 0 0,2-1-85,-2-3 0,-2 1-275,2-4 0,2 3-112,-2-4 0,5 4 566,-5-3 0,5-1 0,-2-3 0</inkml:trace>
  <inkml:trace contextRef="#ctx0" brushRef="#br1" timeOffset="78">21140 14744 7776,'0'-11'0,"0"3"163,0 1 402,5-1-92,-4-3-252,4 4 1,-5 1 240,0 2 209,0 3-324,6-4 0,-1 10-99,2 2 0,3 0-41,-2 0 0,-2 2 10,2 7 0,3-4-197,5 3 1,-1 2 38,-4-2 1,1 2-109,-1-2 0,4-2 84,1 2 0,-1-2-120,-4-2 0,1-1-62,-1-2 0,0 2 30,1-3 1,-1-1-262,1-3 1,-1 0-102,1 1-767,-1-3 46,0 4 432,-4-5 1,-2-1 93,-5-3 674,0 3 0,-5-9 0,-2 3 0</inkml:trace>
  <inkml:trace contextRef="#ctx0" brushRef="#br1" timeOffset="79">21665 14630 7770,'5'-6'0,"-2"-3"426,5 5-137,-6-5 0,7 7-196,-5-6 210,0 6-77,-4-4 0,-2 6-22,-1 0 0,-4 4-106,-4 0 0,-1 5 59,1-1 0,0 2-138,-1 1 1,-3 4 21,0 1 1,-4 0-186,3-1 1,-3-1-78,4 5 0,-1-3 130,0 3 1,4-4-176,-4 4 0,8-5 113,0 1 1,2-2-78,-2-2 1,2 1-440,2-1-145,3 0 101,-4 1 713,5-6 0,0-1 0,0-5 0,0 0 0</inkml:trace>
  <inkml:trace contextRef="#ctx0" brushRef="#br1" timeOffset="80">21426 14904 7770,'0'12'481,"0"-6"0,0 0-183,0-2 1,1-3-95,3 3 0,-2 1 193,6-1 0,-6 5-6,2-1 1,1 2-143,-1 1 0,4 1-50,-5-1 1,5 4 25,-4 0 0,1 6-169,-1-2 0,-3-1 98,3 1 1,-3-4-142,-1 4 1,4-5 7,0 1 0,-1-2-174,-3-2 0,0 1 28,0-1 1,0-3-80,0-1 1,4-3-5,0 4 71,0-6 1,-3 3-1101,3-5 505,-3 0-1061,4 0 1793,-5 0 0,0-10 0,0-3 0</inkml:trace>
  <inkml:trace contextRef="#ctx0" brushRef="#br1" timeOffset="81">22796 14493 7782,'-5'-11'-700,"4"-1"827,-3 1 0,-1 3 376,1 1 1,-4 3 235,5-4-445,-6 6 1,2-5 49,-4 3 1,0 3 27,-1-3 0,-1 3-50,-2 1 1,2 1-91,-2 3 1,-1-1-101,1 4 1,-4 1 72,3 3 0,-4 6-130,1 2 1,-1 2 18,1 2 1,-3 4 28,3 0 0,-3 6-51,0 1 0,-1 0-139,0 4 1,5 2 1,3-2 0,2 0 105,2-4 0,3 0-95,1 0 0,4-1 65,-1-2 1,7 1-116,1-6 0,4 1 49,0-4 1,6-4 42,1 0 1,6-5-35,-2 1 0,2-2-109,2-2 1,1-1 58,3-2 1,-3-3 49,3-5 0,0 0-44,0 0 0,4 0 46,-5 0 1,1-1-123,-4-3 0,0-1 71,-1-3 1,-4-2-92,-3 2 1,-3 2-226,-5-1 132,-2-1-328,-5-4 0,-5 2 188,-2 3 0,-3 2-854,-2 5 1274,6 0 0,-4 0 0,3 0 0</inkml:trace>
  <inkml:trace contextRef="#ctx0" brushRef="#br1" timeOffset="82">23173 14527 7798,'-6'-5'-221,"1"4"0,5-9 768,0 2-291,0 3 0,0-1 574,0 2-525,0 3 0,0-6 332,0 4-49,0 1-166,0-3 0,0 5-288,0 5 1,0 3 71,0 7 1,1 3-142,3 5 0,-3 1 31,3 3 1,-3 2-147,-1 5 1,0 0 61,0 0 1,1 1-73,3-1 1,-3 0 36,3 1 1,-3-1 90,-1 0 0,0-1-142,0-2 1,0-4 55,0-4 1,0-1-57,0-3 1,2 1 87,1-5 0,-1 1-26,2-5 0,-3 0 4,-1 1 0,1-6-10,3-2 19,-3 2 1,4-4 85,-5 3 810,0-5-944,5-5 1,2 3 52,4-1 1,2-2-34,2 1 1,-1 0 14,5 4 1,-4-4-39,4 0 0,0 0 20,4 4 1,-4-1 7,0-3 1,0 3-54,4-3 1,-1 3-115,-3 1 1,1 0 64,-5 0 0,2-4-114,-2 0 0,-6 1-252,2 3 180,-2 0-382,3 0-472,-6 0 818,-1 0 1,-20 5-1,-4 1 1</inkml:trace>
  <inkml:trace contextRef="#ctx0" brushRef="#br1" timeOffset="83">23813 14584 7793,'5'-11'1030,"1"5"-722,5 1 115,-4 5-212,-2 0 0,-5 1-36,0 3 0,0 2 44,0 5 0,-2 6-7,-1 2 1,0 3-9,-4 0 1,3 2-139,-4 3 1,6-1 64,-2 4 1,3-1-117,1 2 0,0 0 89,0-4 0,3 3-120,1-3 1,4 0 4,-4-4 0,3-2 75,-3-2 0,4 2-30,-5-6 1,5 1 25,-4-1 0,0-6-187,-4 3 1,1-3-118,3 2 1,-3-3-503,3-1-150,-3-4 174,-6 7 1,-1-9 13,-6 3 0,5-3 708,-1-1 0,0-5 0,-3-1 0</inkml:trace>
  <inkml:trace contextRef="#ctx0" brushRef="#br1" timeOffset="84">23516 14562 7938,'0'-7'457,"0"1"-401,0 2 0,5 3 67,2-3 1,3 3 148,2 1 0,1 0 427,2 0-424,-3 0 1,10 0-3,-3 0 0,3-2-58,0-1 0,6 1 102,3-1 0,3 1-18,4 2 0,-2-3-145,2-1 0,-3-1 56,0 1 0,-1 3-164,0-3 1,-3-1-14,-1 1 0,-5-1 22,2 1 0,-4 3 56,-4-3 1,-1 3-214,-3 1 6,-2 0 139,3 0-529,-5 0 365,-4 0 1,-3 1-937,-8 3 1,-4-2 103,-7 6 953,-3-6 0,-10 9 0,-1-5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7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8017 13408 7358,'0'-6'201,"0"-4"0,0 7-61,0-5 0,0 5-27,0-5 0,2 4 0,2-3 104,3-2 0,-1 2-65,2 0 1,-4 4-27,4-1 1,-5-1 20,5 2 0,0-3-15,3 3 1,0 1-11,1-1 1,-1 0 13,1-1 0,-1 3-120,0-3 0,1 2 113,-1-2 0,5 3-96,-1-3 0,0 2 36,-4 2 1,1 2-120,-1 2 1,1-2 35,-1 6 0,1-2-67,-1 2 0,0 2 11,1-3 0,-5 0 98,1 0 0,0-3-115,3 4 0,0-6 44,1 2 1,3 1 79,0-1 0,1 0-53,-5-4 0,2 0 137,2 0 0,-2-1-55,2-3 1,1 1 129,0-4 0,-1 0-29,-4 0 0,-1-4-25,-2 4 56,2-3 0,-5-2-95,3 1 0,-3-1-98,-5 1 0,0 3 93,0 1 1,-1 4-1088,-3-1 363,3-2 0,-8 6-405,5 0 1,0 5-275,4 7 1305,0-1 0,-5 6 0,-1 0 0</inkml:trace>
  <inkml:trace contextRef="#ctx0" brushRef="#br0" timeOffset="1">8063 13796 7805,'-7'-1'-562,"-1"-3"1,2 2 1543,-2-6-570,-2 6 0,9-9-12,-3 4 0,2 1-120,2-2 1,2 4 52,2-4 0,3 1-114,8-5 1,-1 1 12,5 0 1,-5-1-52,2 1 1,0 1-16,-1 2 0,4-1 18,-3 5 1,-1-3-140,-4 3 1,2 0-77,2 4 0,-2 0 60,2 0 1,2 0-34,-2 0 1,1 1 26,-1 3 0,-2-1-128,2 4 1,-2-3 59,-2 4 0,2-1-72,2 5 0,-6-2-52,3-2 0,-3 2 104,2-3 1,0 3-130,1 2 0,-1-1 92,1 1 1,0-1 61,4 1 0,-4-5-24,4 1 1,-3-6 53,3 2 0,-4-3-62,4-1 1,0 0-1,-1 0 0,1-3 746,-5-1 0,0-5-328,1 1 1,-1-2-120,1-1 1,-2-1-89,-3 1 0,2 3-726,-5 1 1,0-1 340,-4-3 1,0 3-992,0 0 1237,0 6 0,-5-3 0,-1 5 0</inkml:trace>
  <inkml:trace contextRef="#ctx0" brushRef="#br0" timeOffset="2">9319 13020 7952,'0'-7'-143,"2"-3"61,2 3 1,-3 0 624,3 0-100,-3 4-106,-1-7 0,1 9 135,3-3-243,-3 3 0,6 1 6,-4 0 1,-1 5-76,1 2 0,-1 4 9,-2 0 0,3 2 14,1 2 0,0 6-154,-4 6 1,4 6 32,0 1 0,0 2-156,-4 6 1,3 0 53,1 3 1,0-3-54,-4 0 0,0-1-78,0 1 1,-1-3-110,-3-5 0,3-1 103,-3-2 1,3 0-22,1-4 1,0-4 88,0-4 1,0-5 15,0 1 1,1-2-463,3-2 241,-3-5-322,4 0 294,-5-6 342,0 0 0,5-6 0,1 0 0</inkml:trace>
  <inkml:trace contextRef="#ctx0" brushRef="#br0" timeOffset="3">9251 13077 7893,'0'-23'-134,"0"5"331,0 3 1,0 2 334,0 2 1,8 0-206,-1-1 0,6 2-76,-6 2 1,4-1 110,0 6 1,0-5-96,1 4 1,-1-3-37,1 3 0,-1-4-11,1 4 1,3 1-148,0 3 0,4 0 65,-4 0 0,6 1 47,-2 3 0,2 2-82,2 5 0,1 1-172,3-1 0,-3 2-88,3 2 0,-3-1 97,-2 5 1,-2-1-210,-1 1 0,-9 3 109,1-3 1,-3 1-157,-1-1 0,-2 2 92,-5-1 0,-5-3 151,-2 2 0,-8-3 8,-5 3 1,-1-4-1,-2 4 1,-5-5 90,-2 1 1,-3 2-67,-2-2 0,-1-1-76,1-7 1,0 2 76,8-5 0,2 0-561,6-4-339,2 5 249,11-4 0,7 4 154,11-5 536,4 0 0,12-5 0,1-1 0</inkml:trace>
  <inkml:trace contextRef="#ctx0" brushRef="#br0" timeOffset="4">10313 12826 7932,'0'-12'601,"0"1"-402,0-1 0,0 5 226,0-1 303,0 6-288,0-3 659,0 5 0,-1 5-908,-3 2 0,-2 3-90,-6 2 1,1 0 145,-1 4 1,0 3-142,-4 7 0,0 0 53,-3 4 0,-1 1-115,4 3 0,0 5-2,1 3 1,6-1-115,-3 1 0,3 0 130,-2 3 0,5-3-157,2 0 1,3-4-105,1 4 1,0-5 102,0 1 0,1-3-26,3 0 0,2-5 52,5 0 1,1-4-35,-1 1 1,1-5 106,-1-3 1,4 3 2,1-3 0,-1-3 62,-4 0 0,4-4 202,1 0 0,-1-1-4,-4 1 0,1-1-138,-1 1 1,1-2-133,-1-3 0,-3 2 183,-1-5-367,-4 5 1,3-4-799,-2 3 96,-3 2 0,4-8 348,-5 6 546,-5-6 0,-6 3 0,-7-5 0</inkml:trace>
  <inkml:trace contextRef="#ctx0" brushRef="#br0" timeOffset="5">10633 12997 7936,'0'-8'161,"0"1"321,0 4 92,0-7 267,0 9-292,0-4-289,0 5 0,0 5-7,0 2 1,4 9-14,-1 3 0,1 11-208,-4 4 1,0 4 105,0 0 0,0 3-385,0 5 0,0-4 1,0 0 0,0-6-148,0 2 1,0-3 164,0-5 1,4-2-15,0-5 1,3-2 83,-3-2 0,4 2 32,-4-6 0,3 0-165,-3-3 0,1-5-186,-1 1-345,-3-6 266,4 4 557,-5-6 0,5-6 0,2 0 0</inkml:trace>
  <inkml:trace contextRef="#ctx0" brushRef="#br0" timeOffset="6">10667 13145 7760,'-5'-16'-337,"-1"3"1,-2-7 1002,0 5 0,5-1 338,-5 5-75,5 0-537,-2-1 1,7 5 121,1-1 1,4 5-181,4 0 1,2 8-53,2 6 1,4 3-171,8 9 0,-6-1 66,6 8 0,-5-1-245,4 2 1,-2 2 144,-1-3 1,0 3-109,0 1 1,0-3-136,0-1 1,-6-4-373,-1 0 0,-2-2 170,1-1 1,-3-5-76,4-3 0,-4-2 227,0-2 0,-1-1 52,1-2 0,-5 1 199,1-5 1,-4 0-227,3-4-531,-4 0 229,2 0 452,-5 0 1,-5-6-1,-1 0 1</inkml:trace>
  <inkml:trace contextRef="#ctx0" brushRef="#br0" timeOffset="7">11113 12951 7858,'0'-23'-172,"-6"6"395,-1 1 1,2 4 988,1 0-341,3 1-319,1-1 358,0 6-545,0 1 0,0 14-120,0 2 0,3 10-15,1 2 0,4 8-174,-4 7 1,5 5-6,-2-1 0,-2 7-7,-1 0 1,1 1-510,-1-5 1,0 1 252,-4 0 0,0-6-593,0-2 0,0-3 333,0-5 1,0-2-162,0-5 1,-4-4 71,0 0 0,0-5-557,4 1 1118,0-2 0,5-2 0,2 1 0</inkml:trace>
  <inkml:trace contextRef="#ctx0" brushRef="#br0" timeOffset="8">11284 13351 7897,'0'-11'198,"0"-1"0,0 5 342,0-1 0,1 5-137,3 0 1,-3 0 478,3-1-145,-3 3-521,-1 6 1,4 8-146,0 10 1,0-1 41,-4 1 1,0 0-360,0 0 1,0 0 7,0 0 1,0-1-295,0 1 1,3-4 198,1 0 0,6-5-189,2 2 1,1-4 199,6 0 0,0-6 3,3-2 0,3-3 409,1-1 0,-2-5-71,3-3 1,1-2 384,-1-1 0,-1-2 16,-3-2 1,-4 1 224,0-5 1,-5 4-178,1-4 1,-3 1 235,-5-1 1,-2-3-287,-5 3 0,-1-2-158,-3-2 0,-7-4-165,-8 1 0,-8 3 72,-3 4 0,-5 6-380,-3 2 1,2 4 234,-6 7 1,6 5-822,2 3 0,5 6 366,6 1 1,5 4 72,3-4 360,7 6 0,3-4 0,5 6 0</inkml:trace>
  <inkml:trace contextRef="#ctx0" brushRef="#br0" timeOffset="9">11729 13340 7775,'5'-7'1124,"-3"-3"0,4 9-357,-2-3-95,-3 3-439,9 1 0,-5 1 0,3 3 0,2 2-217,-2 6 1,-2 3 146,2 0 1,-2 5-242,2-1 0,0 2 87,-4-2 1,1 1-228,-1-5 0,-3 4 67,3-4 0,-3 1-47,-1-5 1,0-3 145,0-1 124,0-4 182,0 2 128,0-5-273,0-5 0,0-1-29,0-6 1,0-4 8,0-3 1,6 0-87,1-4 0,1 2 0,3-5 0,-2-3-154,6-2 0,-1-2-38,1-1 0,-1 5 99,5 2 1,0 4-258,4 4 1,-1 3 75,-3 4 0,-1 6-313,-3 2 0,-6 3-49,2 1 0,-7 9 633,0 2 0,2 8 0,1-1 0</inkml:trace>
  <inkml:trace contextRef="#ctx0" brushRef="#br0" timeOffset="10">12175 13385 7950,'0'-11'0,"0"-1"574,0 1 1,0 0-178,0-1 1,1 1-191,3-1 292,2 1 289,0-1-230,5 1 50,-10 5-457,4 1 0,-1 10-106,0 2 1,-1 7 31,-3 2 0,4 3-214,0-4 0,0 4-143,-4-4 1,0 4 179,0-4 1,4 4-160,-1-3 0,2-1 78,-1-4 1,-1 1 78,4-1 0,0-3 48,0-1 0,4-4 0,-4 1 0,-1-3-17,2-1 1,-4 0 10,3 0 0,-3-5 100,4-3 1,-4 2-78,3-2 0,-4 1 206,1-5 1,-3 1-119,-1-1 1,4 1 82,0 0 1,-1-1-114,-3 1 1,0-1 382,0 1-41,0-1-127,0 1-161,5 5 16,-3 1 0,7 10-124,-6 2 1,6 3 99,-1 2 0,-2-5-206,2 1 0,-1 0-22,5 3 1,-1 1 97,1-1 1,-5-1-32,1-2 0,1-2-129,6-2 0,-2-3 223,2 3 1,-2-4-81,-2-4 0,-1 2 220,-2-6 1,2 4-68,-2-3 0,2-1 117,1-3 1,-3 0-24,-1 4 0,0-5-42,0 1 0,2 3 16,-5-3 0,1 2 72,-1-2 1,-3 3 49,3 0-47,-3 6-275,4-3 0,-2 5 104,5 0 1,-6 5-151,2 2 0,-3 9-96,-1 3 0,0 4-118,0 3 0,0 0 96,0 4 0,0-5-150,0 2 1,0 1-1793,0-1 2165,0-1 0,5-3 0,2 0 0</inkml:trace>
  <inkml:trace contextRef="#ctx0" brushRef="#br0" timeOffset="11">13065 13442 7950,'-11'-5'0,"5"-1"0,2-5 0,3-5 1019,1 1-564,0 0 0,0 3-674,0 1 188,0 0 1,-5-1 182,-3 1 1,-2 3 81,-2 1 1,5 4 2,-1-1 0,1 3-155,-5 1 0,4 0-16,1 0 1,-1 1 28,-3 3 1,1-1 113,2 4 1,-2-1-230,2 2 0,-1 2-87,2-2 1,-2 2-63,5 1 0,0 1-112,4-1 1,0-3 101,0-1 0,0 1 41,0 4 1,2-1 70,1 0 1,0 0-167,5-4 0,-5 2-102,5-5 353,0 5 0,3-8-41,0 3 1,-3-3 153,0-1 0,-5 0-49,5 0 332,-5 0-182,7-5 1,-9 2-82,3-4 0,-2 4 232,2-1-273,-3 3 1,5 2 85,-6 3 0,0 6-117,0 6 1,0 4 12,0-1 0,0 3-6,0 0 1,3 1-3,1 0 1,5 0-209,-1 0 0,2-2 62,1-2 1,-3-2-56,-1-6 0,2-1 31,7-2 0,-4-3-79,3-5 0,-1-1 9,2-3 0,-4 2 80,4-6 1,0-4-130,-1-3 1,1-1-201,-5 1 0,-1-2-624,-2-2 0,-3-3 71,-5 3 958,0-2 0,0-7 0,0-1 0</inkml:trace>
  <inkml:trace contextRef="#ctx0" brushRef="#br0" timeOffset="12">13420 12894 7950,'-6'-18'0,"0"2"0,0 4 600,2 1 1,6 0-98,2-1 1,1 6 437,-1 2-221,-3 3-298,10 1 0,-9 2 12,6 6 1,-6 10-94,2 12 0,1 3-203,-1 1 1,0 4 82,-4 1 1,4 4 13,-1-1 1,5 2-103,-4 2 1,0-2-167,-4-2 1,0 2-146,0-2 1,0-2-524,0-2 1,1-4 163,3-4 0,-3-2 209,3-5 0,-2-5 366,2-3 0,-3-2-45,3-2 0,-1-3 166,1-1-341,-3-4 0,5 2-282,-2-5 1,-3-1-923,3-3 1386,-3-2 0,-1-11 0,0-1 0</inkml:trace>
  <inkml:trace contextRef="#ctx0" brushRef="#br0" timeOffset="13">14048 12677 7950,'0'-11'-11,"-5"-1"1,3 1 350,-1-1 42,1 6-207,2-4 430,0 9 0,0-4 1345,0 5-1695,0 5 0,-1-1-72,-3 7 1,-2-1-15,-6 9 1,1 1-92,0 7 0,-5 4-4,1 7 1,-4 2-161,4 6 0,-4 0 73,4-1 1,-3 1-115,6 0 0,-4-1-49,8 1 1,-3-4 78,7 0 0,-4-5-15,5 1 1,-1-3-20,4-1 1,0-3 47,0-1 0,0-4 40,0 0 0,1-2 69,3-1 1,-2 0-59,6 0 0,0-5 231,3-3 0,2 1-211,2 0 0,-2-1 205,2-4 0,-2 1 43,-2-1 1,0-3 140,1-1 1,-1-3 263,1 4-333,-1-6 1,-1 5-270,-2-3 233,2-3-1881,-9 4-212,4-5 1211,-5 0 0,-5 0 1,-1 0-1</inkml:trace>
  <inkml:trace contextRef="#ctx0" brushRef="#br0" timeOffset="14">14162 13008 8008,'-10'-1'-148,"2"-3"0,3 2 292,5-6 102,0 6 102,0-9 1,5 5-124,3-5 1,2 3 167,1 0 1,1 5-114,-1-5 0,2 5-134,2 0 1,-2 0 19,2-1 1,1 3-111,0-3 0,3 3 50,-4 1 0,4 5-169,-4 3 1,2 2 19,-2 1 1,-4 1 82,1-1 1,-1 1-203,-3-1 0,-3 0 40,-1 1 1,-3-1 10,-1 1 1,0 3 42,0 0 0,-3 0 58,-4-3 0,2-1 49,-10 1 0,4-1 11,-4 0 0,2-3 50,2 0 1,0-6-81,-1 2 1,5 1 300,-1-1-134,5 0 37,-2-4 96,5 0-280,10 0 0,-2 0-10,7 0 1,-2 3-70,-2 1 1,2 1 64,2-1 1,-1-3-67,5 3 0,0 1 64,4-1 0,-1 5-155,-3-1 1,1 2 37,-5 1 1,-1 1-78,-6-1 1,1 4 76,-5 1 0,-1 3-16,-3-4 1,0 4-15,0-4 0,-5 4 42,-2-4 1,-7 1 68,-1-5 0,-2 3 32,2-3 1,-3 3 184,-5-6 1,4 1-107,0-2 0,-2 2 97,-2-5 1,-1 0-97,8-4 1,-3 4-13,4-1 0,4 1-222,3-4 0,4 0 111,-3 0-553,4 0 361,-2 0 0,5-1-1495,0-3 1710,5 3 0,7-9 0,5 3 0</inkml:trace>
  <inkml:trace contextRef="#ctx0" brushRef="#br0" timeOffset="15">14790 12928 8016,'0'-6'-123,"0"0"502,0 2-141,0 3 1,-1-4 326,-3 5-323,3 0 1,-6 0 102,4 0 0,1 5-117,-2 2 0,3 0-86,1 0 1,0 1 11,0 3 0,0 2-147,0 2 0,0-1 79,0 5 0,0-5-92,0 1 1,0 2-125,0-2 1,0 4 80,0-4 1,0 1-109,0-5 0,0 2 46,0 2 0,0-6-128,0 2 80,0-2 122,0 3 102,0-1 226,-5-5-6,4-1-231,-4-5 497,5 0-344,5-5 1,1 3-77,6-6 1,-1 6-90,0-2 0,2 1-1,2-1 1,-1 3-30,5-3 0,0 3 8,4 1 0,0 0 46,0 0 0,-5 4-175,-3 0 1,-2 5 82,-2-2 0,0 3-141,1 2 1,-5-1 46,1 1 0,-5 3-177,0 0 0,-1 4 28,-2-4 1,-2 2 44,-1-2 0,-4-1 178,-4 5 0,-2-5-103,-2 1 0,1-2 192,-5-2 1,1 1-88,-1-1 0,-2 1 123,2-1 1,2-5 6,2-2 1,2 1 196,2-1-561,-1 0-418,1-4-20,-1 0 1,6-5 314,2-3 0,3 2-143,1-2 1,0 1 543,0-5 0,-5 1 0,4-6 0,-4 0 0</inkml:trace>
  <inkml:trace contextRef="#ctx0" brushRef="#br0" timeOffset="16">14801 12951 8072,'0'-11'53,"-5"4"0,4-3 175,-3 3 0,3 0 51,1 0-134,0 4 6,0-2 1,1 1 308,3 1 0,2-1-109,6 4 0,4-2-138,3-1 0,7 1-203,0-1 0,6 1 109,-1 2 1,-3 0-204,-2 0 0,-2 0 94,-1 0 1,-1 0-108,-3 0 0,-2 0-207,-1 0 1,-4 0-308,4 0 1,-4 0-310,0 0 1,-5 4 919,1 0 0,-5 0 0,2-4 0</inkml:trace>
  <inkml:trace contextRef="#ctx0" brushRef="#br0" timeOffset="17">15235 12997 7311,'2'-6'1221,"2"2"-754,-3 3 1,3 6-133,-8 2 1,3 1-142,-3 3 0,-3-1 38,0 9 1,0-3-197,0 3 1,3 0-4,-4 4 1,2 3-92,-2 1 0,0 1 54,4-2 0,0-1-6,4 1 0,0-2-80,0-1 0,0 0 0,0 0 1,4-4-67,0 0 0,8-5 91,0 1 0,5-3 23,-1-5 0,4-2 36,-1-5 1,3 0 5,0 0 1,5 0 5,0 0 1,3-5 3,-3-2 0,-1-4 197,-3 0 0,-1-4-61,-3-1 0,1-4 274,-5 1 0,1 0-127,-5-4 0,-1 3 52,-2-7 1,-3-2-172,-5-1 0,0-3-35,0-2 0,-6 1-2,-6 0 1,-4 1-104,-7 2 1,-4 5-42,0 7 0,0 4 77,0 7 1,-1 2-523,-2 2 0,2 2 209,5-1 0,1 8-730,3 6 1,3 2-14,4 6 1,2-1 985,3 1 0,-9 2 0,4-3 0</inkml:trace>
  <inkml:trace contextRef="#ctx0" brushRef="#br0" timeOffset="18">15818 13488 8866,'6'0'2213,"1"1"-1753,-4 3 0,2 6-63,3 5 0,1 2-106,-5-2 1,1-1 14,-1 5 0,-3-1-349,3 1 0,-3 1 98,-1-4 0,0 3-677,0-4 0,0 1-985,0 0-818,-10-4 2425,2 5 0,-8-6 0,4 1 0</inkml:trace>
  <inkml:trace contextRef="#ctx0" brushRef="#br0" timeOffset="19">16355 12871 7966,'-12'-6'0,"1"-4"-453,-1 2 1,2 2 422,3-2 0,0 4 910,3-3-189,3 4 268,-4-2-180,5 5-542,0 0 0,0 5 109,0 3 0,0 7-87,0 4 1,4 7-51,0 0 1,3 7-60,-3 1 1,4 1-145,-4 3 1,3 1-22,-3-1 1,1-4-278,-1-3 1,-3-2-121,3 2 0,1-4 194,-1-4 1,3 0-12,-3 0 0,0-4 78,-4 0 0,4-5 85,0 1 1,0-2-94,-4-2 0,0-3-84,0 0-289,0-6-569,0 3 1101,0-5 0,0 0 0</inkml:trace>
  <inkml:trace contextRef="#ctx0" brushRef="#br0" timeOffset="20">16503 12917 7854,'0'-11'0,"5"-1"0,2 1 526,4-1 0,2 2-104,2 3 1,3-2-65,5 5 1,-1-4-140,1 4 0,4-3-13,-1 3 0,-1 0-21,-3 4 0,0-4-3,8 1 1,-4-1 10,1 4 0,-5 0-145,-3 0 0,2 0-136,-6 0 0,0 0 76,-3 0 1,-1 0-140,0 0 88,-4 5 1,-2-3-30,-5 6 142,0 0 0,-1 4 4,-3 4 1,-3-2-36,-4 5 1,-4 0 2,0 3 1,-2 3-74,2 1 0,2 0 92,-2 4 0,6 0-183,1 5 0,2-1 97,-2 0 1,0 1 25,4-1 1,-1-4-21,1 1 0,3-6-36,-3 2 1,1-7-18,-1-1 0,3-5-129,-3 1 76,3-2 1,1-2-489,0 1 623,0-6 1016,0 4-1006,0-8 0,0 3 0,1-5 0,3 0 0,-3-2 0,3-1 0,-2-4 0,-2-4 0</inkml:trace>
  <inkml:trace contextRef="#ctx0" brushRef="#br0" timeOffset="21">17051 13408 8011,'0'-6'561,"0"1"2862,0 5-3313,0 5 149,0-4-277,5 9 1,-2-9-555,5 3-743,-6 3 782,8-6 0,-7 4-1615,4-5 2148,-4 0 0,7 0 0,-4 0 0</inkml:trace>
  <inkml:trace contextRef="#ctx0" brushRef="#br0" timeOffset="22">17508 12974 8011,'0'-11'-334,"0"-1"278,0 1 1,0 3 604,0 1 0,0 3-132,0-4 0,-1 6 43,-3-2 1,2 3-100,-6 1 0,4 0-56,-3 0 1,0 1-19,0 3 0,-7 2 14,2 5 0,-3 6-143,0 2 1,2 4-57,-2 3 1,-2 0-139,2 4 1,1-3 83,7 3 1,-4-3-252,4 3 0,2-3 116,1 4 0,3-6-128,1 2 0,1-7-46,3-1 1,6-5-146,5 1 1,4-2 233,-4-2 1,6-4 60,-2-4 1,2 2 168,2-1 1,-3-1-113,3-7 0,-6 1 217,6-4 1,-3-1-55,3-3 1,-4-1 104,0 1 1,-4-4 17,4 0 0,-6-6-112,-2 2 1,-1-2 25,-6-2 1,0-1 97,-4-3 1,0-1-273,0-2 0,-3-3 87,-4 2 1,-2-2-341,-10-1 0,4 5-79,-4 2 1,0 4-253,-4 4 1,-4 8 270,0 7 0,2 3-112,6 1 0,-3 1-306,3 3 0,4 2 759,4 6 0,-1 4 0,6 2 0</inkml:trace>
  <inkml:trace contextRef="#ctx0" brushRef="#br0" timeOffset="23">17976 12917 7977,'0'-11'148,"0"-1"0,-1 1 418,-3-1-311,3 1 0,-5 3 54,2 1 0,1 4 621,-4-1-303,4-2-262,-7 5 0,8-3-108,-6 8 1,0 3-34,-3 9 0,-1-2-146,1 5 0,1 0 125,2 3 1,-1 1-330,6 0 1,-1 0-76,4 0 0,0-4-258,0 0 1,5-4-68,3 4 0,5-6 253,3-2 1,4-1 1,-1-6 1,3 0 94,0-4 1,0 0 168,-3 0 0,1-5-96,-4-3 0,3-2 563,-4-1 0,4-2-77,-4-2 0,-1 2 94,-6-2 1,1-2-197,-6 2 0,1-5-113,-4 1 0,-5-3-178,-3-1 0,-3 1 118,-4-1 0,2 4-649,-2 0 1,1 9 2,-1-2 1,2 8-234,-2 0 0,-2 3 211,2 1 0,0 5-159,3 3 0,1 3 258,0 5 0,0 0 461,4 3 0,-3 3 0,3 0 0,-4 8 0</inkml:trace>
  <inkml:trace contextRef="#ctx0" brushRef="#br0" timeOffset="24">17908 13123 9008,'0'11'754,"0"0"0,-1 1-450,-3-1 0,1 1 117,-4-1 1,3 4-293,-4 1 1,4 4-165,-3-1 1,4 1-343,0-1 1,1 3 315,2-3 0,0-1-412,0 1 1,5-5 207,3 1 0,1-2-58,-2-2 0,5-3 66,-1-1 1,1-4 157,3 1 0,3-3 14,1-1 1,-2 0 177,3 0 1,-1-4 238,3 0 1,1-5-169,0 2 0,-1-3 352,-3-2 0,1-3-191,-5 0 0,-1-6 77,-6 2 1,1-2-86,-6-2 1,1-1-243,-4-3 0,-5 3 44,-2-3 1,-9 8-300,-3 4 1,-6 4-391,-2 3 1,-3 3 335,3 5 0,-3 1-444,3 3 1,2 6 261,6 5 1,2 1 415,6-5 0,-1 6 0,1 0 0</inkml:trace>
  <inkml:trace contextRef="#ctx0" brushRef="#br0" timeOffset="25">18342 12700 7977,'-6'-11'-629,"0"-1"0,5 2 791,-3 2 0,3-2 628,-3 3 0,3 0 382,1 0-763,0-1 1,4-3-50,0-1 1,1 5 206,-1-1-329,2 5 1,2-5-15,-1 4 0,-3 0 253,4 4-1,-6 0-27,8 0-211,-8 5 1,6 1-1,-4 6 0,0-1-704,-4 1 0,0 0-803,0 4 1,-1-2 1268,-3 5 0,1-4 0,-4 4 0,4-4 0,-1 4 0,-1-4 444,2 4-927,-1-5 270,4 8 1,0-9-11,0 2 0,0 1 132,0 0 0,5-3 189,2-5-183,4 2 0,0-7 208,0 4 1,2-4-110,2 1 0,-2-3 392,2-1 1,-2 0-157,-2 0 1,2 0-5,2 0 0,-2 0-558,2 0 1,-6 0 195,-1 0 0,-4 0-1521,3 0 794,-4-5 78,2 4 0,-5-6-139,0 3 904,0 3 0,0-9 0,0 4 0</inkml:trace>
  <inkml:trace contextRef="#ctx0" brushRef="#br0" timeOffset="26">18685 12529 7873,'0'-12'66,"0"1"0,3 3 593,1 1 1,4 3 320,-4-4-468,-1 6 1,-1-3 310,1 5-455,-1 0 0,7 1-81,-6 3 1,2 3-2,-1 9 0,3 1-135,4 6 0,4 1 65,1 3 1,3-2-96,-4 6 0,1-2 122,0 1 0,-4 3-256,3-2 0,-2-2-31,-1 1 1,-2 1-88,-3 3 0,2-3-37,-5-1 0,4 1 74,-5 3 0,1 1-546,-4 3 304,0-7 162,0 12 1,0-13-140,0 9 0,-5-4 100,-2-1 0,0 1 214,0-1 0,-1-4-22,-3 1 0,-1-6 201,1 2 1,-5-3-133,1-1 0,0-6-16,4-1 1,0 0-121,4-1 0,-2-3 97,5-5-1089,0 1 461,4-2-1306,0 0 959,0-6 966,0-6 0,10-5 0,3-7 0</inkml:trace>
  <inkml:trace contextRef="#ctx0" brushRef="#br0" timeOffset="27">19381 12883 7997,'0'-12'393,"0"1"1,0 3 161,0 1 71,0 4 180,0-2-222,0 0-330,0 4 1,1-4-80,3 5 1,0 0 50,8 0 0,-2 3-174,9 1 1,0 4 52,4-4 0,-1 3-213,1-3 1,5 4 98,3-4 0,-2 3-23,1-3 1,-1 4-34,2-5 0,-2 1 57,-2-4 1,-7 4 116,3 0 0,-4 1-71,0-1 1,-3-3 220,-4 3-121,-1 2-156,1-5 0,-6 6 96,-2-4-57,-3-1 1,-2 4 10,-3-2 0,-6-3-7,-5 3 0,-6 2-81,2 2 1,-6-2 75,-2 2 1,-1-4-117,2 3 1,-2 1 104,-3 3 1,0 0-274,4-4 0,2 3-94,6-2 0,-2-2-89,6 2 0,0-4-245,3 3 289,1-4 1,0 3-892,-1-2 873,6-3 0,-1 4-821,4-5 1242,1 0 0,2 5 0,7 2 0</inkml:trace>
  <inkml:trace contextRef="#ctx0" brushRef="#br0" timeOffset="28">19884 13180 7997,'7'0'14,"1"0"0,-4 0 363,3 0-182,-4 0 1,3 0 257,-2 0 205,-3 0 1,-4 0-386,-9 0 1,-2 1-37,3 3 0,-5-2 3,1 6 1,-4-4-34,4 3 0,-5-3 33,1 4 1,-4-2-124,-4 2 0,3 2 68,-3-3 0,3 0-257,1 0 1,1 0-73,-1 0 0,1 4-50,3-4 0,-1 0-60,5 0 0,-1-1-225,5 2 0,1-2-1330,2-2 787,-2-3 323,9 10 0,-3-10 230,8 3 0,-2-3 469,6-1 0,0 0 0,3 0 0</inkml:trace>
  <inkml:trace contextRef="#ctx0" brushRef="#br0" timeOffset="29">20466 12643 7900,'0'-8'-1526,"0"1"1889,0-1 0,0-3-13,0-1 0,0 5-126,0-1 0,4 4 231,0-3 192,0 4-394,-4-7 1,1 9 438,3-3-427,-3 3 1,4 2 98,-5 3 0,0 2-130,0 5 0,0 3-44,0 5 1,0 0-218,0 8 0,-4-2 125,0 2 0,-4-2-215,0 6 1,-2-4 68,-2 3 1,1-5-23,0 2 1,-1-3-65,1-1 1,-1 0-36,1 0 0,3-2-20,1-2 1,0-1 136,0-3 0,-2-6 96,5 3 1,0-4-108,4 4 161,-5-6 0,4 1-20,-3-4 18,3-1-33,6 3 0,2-7 11,9-1 0,-4 1 72,4-1 0,0-2-97,-1 1 0,4 0-10,-3 4 1,3-1 22,-4-3 0,0 3-212,-4-3 1,1 2 70,-1 2 1,1 0-274,-1 0 1,-3 4-232,-1 0-154,-4 0-554,7-4 28,-9 0 1263,4 0 0,-5 5 0,0 1 0</inkml:trace>
  <inkml:trace contextRef="#ctx0" brushRef="#br0" timeOffset="30">20592 12940 7900,'0'-12'284,"0"6"1,0-4 219,0 2 170,0 3-130,0 0 307,0 5 0,4 7-455,-1 4 1,5 5-138,-4 7 1,3 4-30,-3 0 1,4 3-259,-4-3 0,1 3-61,-1-3 0,-3 3-38,3-3 0,-3 0 55,-1-5 1,0 1-104,0 0 1,0-4-290,0 0 0,0-5-65,0 1-77,0-2 137,0-2-453,0 1-34,0-6-324,0-1 858,0-5 1,0-5 421,0-2 0,0-4 0,0 0 0</inkml:trace>
  <inkml:trace contextRef="#ctx0" brushRef="#br0" timeOffset="31">21049 12951 7900,'6'-18'820,"-2"3"-78,-3 3-527,-1 5 1,-1 2 14,-3 5 1,1 0 180,-4 0 0,3 5-47,-4 3 0,1 3-96,-5 4 1,1 7-109,0 5 1,0 4-119,4 0 1,-3-2-208,2 2 1,3-6 147,1 2 1,3-3-131,1-1 0,0-4 55,0 0 0,1-5-244,3 1 0,2-3 108,6 0 1,0-6-42,4-2 1,1-3 213,6-1 0,0-1 97,0-3 1,4-2 200,-1-6 1,1-3-81,-4 0 0,0-5 52,-1 1 1,-3 1 83,0-1 0,-5-4 67,2-4 1,-5-4-199,-3 0 0,-3-1-70,-5 2 0,-2-4-51,-1-1 0,-4 2-198,-4-1 1,-6 1-249,-2 7 1,-6 8 242,-2 6 0,-3 9-427,3-1 0,-1 4 196,2 4 1,3 6-19,0 5 1,5 5-159,7-1 0,4 7-837,4 0 1400,1 1 0,2-4 0,0 0 0</inkml:trace>
  <inkml:trace contextRef="#ctx0" brushRef="#br0" timeOffset="32">21631 12894 7900,'0'-11'44,"0"-1"1,0 5 358,0-1-80,-5 6 1,3-4-43,-6 6 1,4 0 100,-4 0 1,1 2-82,-5 2 1,1 3-43,0 8 0,-2 1-25,-2 6 0,2-1 13,-2 5 1,3 4-277,5 0 0,0-1 90,4 2 0,1-6-214,-2 2 0,4-3 111,4-1 1,3-2-304,4-2 1,2 2 136,2-6 1,1 0 14,4-4 0,1-4 120,-2-3 1,3-3 42,1-1 0,1 0 235,2 0 0,-2-4-78,3 0 0,1-8 215,-1 0 1,-1-3-108,-3 0 0,-4 1 339,0-5 0,-5 0-179,1-4 0,-3-5-140,-5-3 1,-2-2-77,-5-1 0,-5-1-108,-2-3 0,-8-2-382,-4-2 1,-8 4 197,-4 8 1,-5 8-1098,-2 11 241,-6-1 712,14 11 1,-11 1-959,11 8 0,1 3 1215,10 4 0,1 3 0,3 5 0,-3 0 0</inkml:trace>
  <inkml:trace contextRef="#ctx0" brushRef="#br0" timeOffset="33">22632 12380 7900,'0'-11'94,"0"-1"90,0 1 1,0 3 276,0 1 221,0 4-452,-6-2 1,5 4 515,-3-3-217,3 3 46,1-4 329,0 5-644,5 5 0,2-3-30,4 6 1,0 0-105,1 3 0,0 2 104,4 2 0,-4-1-127,4 5 0,-4 0 41,0 4 0,4 0-66,3-1 0,-2 5 9,-2 0 1,1 4-103,0 0 0,-1 2 92,-4 1 0,0 0 4,-4 1 0,3-1-138,-2 0 0,1 0 75,-2 1 0,2-5-263,-5 1 0,0-2 97,-4 1 0,0 6-269,0-6 1,0 5 74,0-9 1,-5 5-24,-3-5 0,2 5 207,-2-5 0,1 1-46,-5-4 0,5 0 256,-1 0 1,0-4-69,-3 0 1,0-2 215,-1 2 0,-3 3 34,0-3 1,-2 1-21,2-1 0,4 2-23,-1-6 1,1 0 54,3-3 1,2-1-183,-2 0 0,6-3 134,-2 0-665,2-6 205,2 8-704,0-8 407,0 3-96,0-5 1,0 0 0</inkml:trace>
  <inkml:trace contextRef="#ctx0" brushRef="#br0" timeOffset="34">8120 15053 7734,'0'-7'190,"0"2"0,-4 4 147,1-3 98,-1 3-49,4-4-202,0 5-43,0-5 1,-1 0 171,-3-3-53,2 3 48,-3 0-204,5 4 26,0-9 1,2 4-60,1-1 1,4-3 73,4 2 0,1 2 1,-1-2-94,6 6 0,-5-7-118,3 5 149,3 0 0,-4 3-83,5-3-53,0 3 110,-1-4 0,2 5-123,-4 0 0,0 3 68,-1 1 0,-2 4-80,2-4 0,-1 1 58,1-1 0,-6-3-67,3 3 0,-3 1-6,2-1 0,2-1 21,2-3 0,-2 0 26,2 0 0,-2-3 12,-2-1 1,0-4 200,1 4 0,-1-3-66,1 3 1,-5-4 32,1 4 0,-4-3 66,3 3-72,-4-5-101,7 8 1,-7-8 130,4 5-210,-4 0 0,6 3 62,-6-3-277,6 3 62,-2-4 101,4 5 0,-1-1-29,-2-3-94,2 3 0,-8-4-895,6 5 428,-5 0 176,2 0 0,-7 0-36,-1 0 554,1 0 0,-8 5 0,4 1 0</inkml:trace>
  <inkml:trace contextRef="#ctx0" brushRef="#br0" timeOffset="35">8212 15247 7612,'-12'-5'0,"1"-3"0,3 3 425,1 1 76,4-2-22,-2 5 70,5-9-349,0 8 1,0-4 51,0 2-52,5 3 1,-2-6-51,4 4 0,-3 1 38,4-1 1,-1-2-86,5 1 1,0-4-124,4 4 1,-3 0 58,7 4 1,-7 0-70,3 0 1,-4 0 85,0 0 1,-1 0-123,1 0 0,-1 2 44,0 2 0,1-3-162,-1 3 0,1 1 58,-1-1 1,1 3-13,-1-3 0,0 4 21,1-5 0,-1 2 68,1-1 0,-1-2 84,1 1 1,-4 0-65,4 1 0,-7-3 141,6 3 28,-2-3-158,8-1 0,-5 0 163,4 0 1,-4 0-81,0 0 0,0-1 120,4-3 1,-4 1 49,4-4 0,-4-1 128,0-3 1,-1 3 94,1 1 0,-1-1-159,0-4 0,-3 1-62,0 0 220,-1-1-999,0 1 406,3-1-700,-9 6 0,3 2-189,-8 8 0,-1-1 134,-3 4 891,-2 1 0,4 3 0,-6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8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11912 16423 7772,'-6'-5'-594,"-5"-1"1,10-2 1199,-3 1 1,3-1 519,1-3-669,0-1 81,0 1-273,5-1 0,0 1 266,3-1-158,2 6-175,-4-4 0,6 5-55,-1-3 1,1 2 68,-1 2 0,0 3-156,1-3 1,-3 3 76,2 1 0,-2 0-105,6 0 0,-2 0 56,-2 0 1,1 5 27,-1 2 0,1 4-29,-1 0 1,-1 2-80,-2 2 0,1 1 5,-5 3 0,-1 3 52,-3-3 0,0 6-158,0 2 0,-5 4 41,-2-5 1,-3 1-94,-2-4 0,1 0-25,-1-1 1,-3 5-26,0 0 1,0-2 48,3-6 1,-3 3-98,0-3 0,-2 1 115,2-1 0,2-2 34,-2-6 0,-1 0 104,0 1 0,5-2-222,3-2 417,1 2 0,-5-5 193,1 2-9,5 4 99,-5-10-124,10 4-62,-4-5-151,5 0 1,5 0-59,3 0 0,2 0-51,1 0 0,2 0 31,2 0 1,-2 0-17,2 0 1,3 0 1,1 0 1,2 0-1,2 0 1,-4 0-120,0 0 1,0 0 119,4 0 1,-4 0-4,0 0 1,-3 0-12,3 0 0,-2 0 46,2 0 0,-2 0 15,-6 0 1,1-4 118,-1 0-64,-4 0 46,3 4-216,-9 0 163,4 0-767,-5 0 132,-5 0 0,2 0-1202,-4 0 1686,4 0 0,-12-5 0,2-1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03:07:27.3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14208 7915 7893,'0'-7'-9,"0"2"1178,0 5-229,0 5-558,0-3 0,0 4 23,0-2-172,0-3-107,0 9 0,0-7-313,0 4-80,0-4-472,0 2-1106,0-5 1845,0 5 0,0-4 0,0 4 0</inkml:trace>
  <inkml:trace contextRef="#ctx0" brushRef="#br0" timeOffset="1">14413 7378 7936,'0'-12'3,"0"5"173,0-1 181,0 6-27,0-3 932,0 5 1,0 5-1173,0 2 1,0 7 60,0 1 0,0 2-91,0-2 1,0 3-357,0 5 250,5-5 1,-4 3-208,3-2 1,-2-1 138,-2 1 0,0-4-79,0 4 1,0-5-6,0 1 154,0-2 0,0-5-96,0-1 66,0 1 54,-6 3 1,4-3 285,-6 0-59,6-6 274,-3 3-207,5-5 688,0 0-733,0-5-56,5 4-65,1-9 1,6 8-44,-1-1 0,0 0-187,1-1 124,4 3 1,-3-4-255,2 5 287,3 0 1,-5 0-215,2 0 91,3 0 1,-6 4 0,4 0 0,0 1-120,-1-2 0,-3 3 119,-5 1 0,0 3-22,0-2 1,2-2-187,-5 2 205,0 0 37,1 3 1,-4 0-28,3 1 0,-4-3 38,-4 2 1,-2-6 86,-6 7 0,1-4-46,0 4 1,-5-1 155,1 1 1,-4-1-115,4 1 1,-4-5 156,4 1 0,-4-2-159,3 2 23,-4-3-121,7 0 0,-3-4-273,4 3-12,1-3-18,0-1 0,3 0-137,0 0 0,6-1-949,-2-3 1449,3 3 0,1-9 0,0 3 0</inkml:trace>
  <inkml:trace contextRef="#ctx0" brushRef="#br0" timeOffset="2">14402 7389 7958,'0'-11'-875,"0"5"1771,0-5-9,0 10-490,0-4 1,1 5-150,3 0 0,-2 0-58,6 0 1,0 0-151,3 0 0,0 0 112,1 0-70,-1-5 1,1 4-30,-1-3-44,6 3 1,-1 1 83,3 0 0,1-4-110,-4 0 0,4 0-60,-1 4 1,-3-1-205,0-3 0,-4 3-33,0-3 0,-1 3-740,1 1 1054,-1 0 0,-5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03:08:22.2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11843 7435 7974,'0'-11'-47,"0"3"31,0 0 1,0 5 517,0-5 277,0 5-232,0-7 142,-5 9-509,-1-4-12,-5 5 0,-1 0-47,1 0 1,-1 1 102,1 3 0,-4 2-258,-1 6 61,-4 4 1,6 1 26,-5 2 0,4 2-165,-4-2 0,5 7 123,-1 0 1,-2 1-83,2-4 0,0 4-65,3-1-55,1 1 205,-1 1 1,6-4-363,2 2 204,-2-1 0,5-4-277,-3-2 268,8 3 1,-2-10 13,6 4 1,1-4 20,6 0 0,-2-2-4,2-2 0,1-3-7,0-5 1,4 0-129,-1 0 172,-3 0 1,6 0-3,-3 0 1,-1-2-57,1-1 139,-5-4 0,2 0 121,-4-1 1,-1 0-64,1-3 1,-6 0 201,-2-1 1,1 1-57,-1-1 0,-2 1 82,-6-1 0,-2 1 106,-5 0-37,-1-1-255,-4 1 0,-2 4-124,-5 4 192,0-4-353,-5 6 0,0-3-345,-2 8 1,2 1 120,5 3 0,5 2 412,3-3 0,8 4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3:16:17.82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1256 8828 8372,'0'-11'500,"0"5"15,0-5-53,0 10-81,0-4-348,0 5 292,5 0-217,-3 5 248,3 1-255,0 6 0,1-1 92,6 1 1,-5-1-13,1 1 0,3 0 14,4 4 1,2-3-17,-2 7 0,-1-1-69,5 3 1,-1 1 82,1 0 1,1 4-22,-5-1 1,1 1-4,-5-4 0,4 0 8,1 0 0,0-1-84,-1 1 1,-1-1-43,5-3 1,-3 1-32,3-5 0,-4 2-51,4-2 1,-5-2-297,1 2 1,-2-2-350,-2-2 1,1-3 657,-1-1 0,0 1 2,1 3 1,-5-3 0,1 0 1,-5-5 610,0 5-399,4-5 12,-6 2-601,4 0 261,0-4-244,-4 4 181,4-5-904,-5 0 390,-5 0 1,3-4-426,-6 0 0,4-3 1133,-3 3 0,-1-5 0,-3 3 0</inkml:trace>
  <inkml:trace contextRef="#ctx0" brushRef="#br0" timeOffset="1">1782 8851 8022,'0'-11'0,"0"-1"30,0 1 225,0-1-81,0 1 1,0 3 170,0 1 437,0 4-199,0-2-386,-5 0 0,2 5 62,-5 0 1,1 5-136,-5 7 0,0 4 106,-4 3 0,0 3-11,-3 1 1,-3 6-144,3 5 0,-2 0 91,-2 4 1,1-2-191,3-2 0,-1 4 35,5 0 1,-4 0-93,4-3 1,-5-2 50,5-3 0,0 2-12,4-6 1,-5 1 6,1-4 1,0-1 23,4-3 0,-1-2-21,1-1 1,-1-4 12,1 3 0,3-3-28,1-4 1,3 0 58,-4-4 0,6 1-472,-2-1 299,3-3 0,2 4-474,3-5 0,2-1-85,5-3 0,1 2-1028,-1-6 1747,6 1 0,1-5 0,4 1 0</inkml:trace>
  <inkml:trace contextRef="#ctx0" brushRef="#br0" timeOffset="2">1987 9251 7938,'7'-14'-164,"-4"3"1191,-1 7-167,-2-6-606,0 8 1,0-2-32,0 8 0,0 3 278,0 4 1,0 2-92,0 2 1,0 3-195,0 5 0,0-2-34,0-2 1,3 3-53,1-3 1,0 2-19,-4 2 1,4-4 109,0 0 0,3-5-162,-3 1 1,1-2-49,-1-1 0,-3-1-50,3 0 0,1-3 109,-1 0 0,0-5 28,-4 5-577,0-5 242,5 2-368,-4-5 234,4 0-1610,-5 0 1980,-5 0 0,4-5 0,-4-2 0</inkml:trace>
  <inkml:trace contextRef="#ctx0" brushRef="#br0" timeOffset="3">2444 9445 7963,'0'-6'297,"0"1"1,5 6 15,3 3 1,-2 2-62,2 5 0,-2 6 54,2 2 0,2 3-74,-3 0 1,0 1-146,0 0 1,-4 4-28,1-1 1,-3 2-175,-1-1 1,-1-3 3,-3 3 0,-2-3 96,-6-1 0,1 0-344,-1-1 1,1-4 131,-1-3 0,2-2-832,3-2 380,-3 1 678,3-1 0,1 1 0,1-1 0</inkml:trace>
  <inkml:trace contextRef="#ctx0" brushRef="#br0" timeOffset="4">3004 9536 7959,'0'-16'-321,"0"8"1,0-3-71,0 7 1479,0 3-253,0-4 1641,0 5-2157,5 0-272,-4 0-682,4 0-446,-5 0-818,0 5 1899,5-4 0,2 9 0,4-3 0</inkml:trace>
  <inkml:trace contextRef="#ctx0" brushRef="#br0" timeOffset="5">3323 9502 7880,'0'-6'-648,"0"-1"254,0 4 1776,0 1-406,6-3-567,0 0 0,2 4 135,-1-3-75,-4 3-560,7 1 208,-9 0-1222,9 0 306,-8 0-240,3 0 1039,0 0 0,1 0 0,5 0 0</inkml:trace>
  <inkml:trace contextRef="#ctx0" brushRef="#br0" timeOffset="6">3723 9479 7944,'0'-11'683,"4"3"126,0 1-212,0 4-56,-4-2 228,5 0 121,-4 4-195,4-4-760,-5 5 214,0 5-711,0 1 0,0 2-281,0-1 1,0-3 842,0 4 0,5-1 0,1 5 0</inkml:trace>
  <inkml:trace contextRef="#ctx0" brushRef="#br0" timeOffset="7">4237 9434 7798,'-5'-12'-296,"4"1"0,-8 3 1520,5 1-325,0 4-531,4-2 1,-1 5-85,-3 0 1,3 5 161,-3 3 0,3 7-151,1 4 0,0 2-222,0 2 0,-4 4-229,0 0 0,-3 4 188,3 0 0,-4-3-606,4-2 0,-4-2 333,0-1 0,2-5-717,-2-3 485,5 3 473,-2-5 0,5 3 0,0-4 0</inkml:trace>
  <inkml:trace contextRef="#ctx0" brushRef="#br0" timeOffset="8">4774 8760 8239,'-6'-12'35,"-1"5"135,3-1 213,3 6 0,-4-5 241,5 3 287,0 3-262,0-4-16,0 5-356,5 5 1,2 2 36,4 4 1,-3 4-73,-1 0 1,1 6-1,3-2 0,1 2-201,-1 2 0,0 1 95,1 3 0,-1-3-221,1 3 1,3-3 74,0-1 0,4-1-259,-4 1 0,6-1 121,-2-3 0,-1 3-186,1-3 0,-4-2 91,4 2 1,-4-5 56,4 2 1,-5-4 40,1 0 1,-2-2 24,-2-3 1,0 4-206,-4-4 1,2 0-185,-5 0-788,0-4 21,1 2-91,-4-5 1367,4 0 0,-5 0 0</inkml:trace>
  <inkml:trace contextRef="#ctx0" brushRef="#br0" timeOffset="9">5139 8714 8493,'0'-16'133,"0"8"1,0-7 806,0 7-829,5-2 0,-3 2 354,2 1 26,-3 4 1,-1-1-83,0 8 0,0 8 37,0 7 0,-5 2-168,-3 2 0,-2 5-133,-1 2 0,-6 3 113,-2 2 0,-6 3-139,-2 0 0,-3 5-230,3-1 1,-1-7 288,1 0 1,3-4-192,-2 4 0,7-5 77,3 1 1,0-6-342,1 2 1,3-5 103,5-2 1,3-4-346,-4-5 1,6 1 12,-2-1 0,3-3-168,1-1 0,0-3-969,0 4 405,0-6 235,5 4 1002,1-6 0,10 0 0,2 0 0</inkml:trace>
  <inkml:trace contextRef="#ctx0" brushRef="#br0" timeOffset="10">5356 9068 8053,'0'-7'847,"0"-1"-72,-5 5-617,4-2 1,-4 7 97,5 1 0,0 4 260,0 4 0,-4 6-116,0 2 0,1 2-144,3 2 1,0 0-91,0 0 0,0 3-143,0 1 0,1 0-153,3-4 1,-3 2 166,3-2 0,-2 1-234,2-9 1,-3 4 128,3-4 0,1 1-120,-1-5 1,0-3-151,-4-1 241,5 1 1,-4 0-583,3-1-171,-3-4-1067,4 2 1917,-3-5 0,3 5 0,-5 1 0</inkml:trace>
  <inkml:trace contextRef="#ctx0" brushRef="#br0" timeOffset="11">5665 9160 8150,'0'-12'514,"-2"4"-205,-1 1 145,1 4 0,-4-2-1,2 5 1,2 0-43,-6 0 1,4 5-202,-3 3 0,3 6-133,-4 1 1,4 5-14,-3-1 0,3 3 76,-4 1 0,6 4-314,-2-1 1,3 0 137,1-7 0,0 1-141,0-5 1,1 4-31,3-4 0,2 1 5,6-5 0,0-3 121,4-1 0,-2-4 51,5 1 1,-4-3 15,4-1 0,-4-1-23,4-3 0,-5 1 203,1-4 1,-1-1-53,1-3 0,-3-1 285,-1 1 0,-1-4-116,-6-1 0,4-4-96,-4 1 1,-1 1-299,-3-1 1,-5 0 88,-2-4 0,-7 0-65,-1 1 1,-6 0 33,2 3 0,2 4-418,-3 7 0,5 2 179,-4 2 1,5 3-538,-1-3 1,4 4 105,3 4 0,-1-2 723,5 6 0,0 0 0,4 3 0</inkml:trace>
  <inkml:trace contextRef="#ctx0" brushRef="#br0" timeOffset="12">6007 9205 8006,'0'-6'-491,"0"-4"0,0 7 1298,0-4-55,0 4 128,0-2-571,-5 5 1,0 5 25,-2 3 1,-4 3-93,4 4 0,-2-1-1,1 5 1,-1 0-87,6 4 1,-5-4-128,4 0 1,0 0-82,4 4 0,2-4 74,2 0 0,-2-5-238,6 1 1,3-2 94,4-2 1,6 0-48,-2-4 0,-2-2 113,2-5 0,-3 0-8,3 0 0,-2 0 79,3 0 0,0-5 157,-5-2 1,2-4 153,-2 0 0,-3 0-81,4-1 1,-4-3 168,0 0 0,-2-6-95,-2 2 1,0-6-123,-4-2 1,0-3-33,-4 3 1,-4 1-108,0 3 0,-8 1-263,0 3 0,-7 4 160,0 7 1,-6 3-811,-2 5 1,1 5 409,3 3 1,1 3 443,3 5 0,-2 1 0,3 6 0</inkml:trace>
  <inkml:trace contextRef="#ctx0" brushRef="#br0" timeOffset="13">7732 8737 7238,'-6'-8'1179,"2"1"-445,3 4 19,1-2 24,0 5-514,0 5 0,0 2 33,0 4 1,0 2-41,0 2 1,3 6-149,1 6 0,4 4 62,-4-5 1,-1 6 14,-3-2 1,2 0-69,1 0 1,-1-5-275,1 2 1,-1-3-59,-2-1 1,0-1 157,0-3 0,4 1-87,-1-5 0,1 4 95,-4-4 0,0 1-53,0-5 1,0 0-9,0 1-230,0-1 1,1-1-328,3-2 63,-2 2-296,3-8 124,-5 3 1,0-4 775,0 3 0,0-3 0,0 4 0</inkml:trace>
  <inkml:trace contextRef="#ctx0" brushRef="#br0" timeOffset="14">8086 8828 7932,'0'-11'0,"0"3"0,0 1 324,0-1 1,0 0 364,0 1 80,0 4-477,0-2 1,0 6 118,0 3 1,0 4-151,0 7 0,1 8-34,3 7 0,-3 3-47,3 2 0,-3-1 61,-1 0 0,0-1-206,0-2 1,0 0-24,0-4 1,-3-2-109,-1-6 1,0 2-31,4-6-5,0 5 0,0-7-397,0 2 221,0-2-1072,0-2 616,0-4-456,5-2 587,-4-5 632,4 0 0,-5-5 0,0-2 0</inkml:trace>
  <inkml:trace contextRef="#ctx0" brushRef="#br0" timeOffset="15">8040 8920 8003,'0'-18'479,"0"3"1,0 2 356,0 2-396,0-1-199,5 1 0,2 4 107,4 4 1,1 6-93,-1 5 1,2 7-22,2 4 0,-1 0-186,5 4 1,0-3 113,4 7 0,0-2-250,-1 2 1,1-4 94,0 0 0,3-2-106,-4-5 1,4 3 65,-7-4 0,1 0 53,-1-3 0,-2-5-39,-6 1 1,2-2 37,2 2 0,-6 1-58,2-6 0,-2 5 50,3-4 0,-6 1-568,-2-1 200,2-3-1035,-5 4 544,4-5 187,-5 0 1,-5 0 659,-2 0 0,-3-5 0,-2-1 0</inkml:trace>
  <inkml:trace contextRef="#ctx0" brushRef="#br0" timeOffset="16">8429 8794 7937,'5'-18'96,"-4"2"1,4 4 192,-5 1 1,4 0-123,0-1 1,1 5 277,-1-1 589,-3 5-259,4-2-460,-5 5 0,0 7-112,0 4 1,1 7-32,3 8 0,-2 4-35,6 4 0,-5-2-103,0 2 1,3-5-35,-3 9 1,5-9 122,-4 6 0,1-9-388,-1 1 0,-3-3 93,3-1 1,1-4-18,-1 0 0,-1-5 156,-3 1 1,0-2 142,0-2 0,4 1-228,0-1 34,0-5-379,-4 5 177,0-10-1232,0 4 1518,0-5 0,0 5 0,0 1 0</inkml:trace>
  <inkml:trace contextRef="#ctx0" brushRef="#br0" timeOffset="17">8714 8874 7978,'0'-11'20,"0"-1"1,-1 2 119,-3 2 336,3-2-75,-4 4 1,1-2 206,0 1 274,0 4-580,4-2 1,0 14-117,0 2 1,2 10-21,1 2 0,0 1 75,5 6 0,-5-1-202,5 2 1,-6 0 110,2-4 0,-1 4-335,1-5 1,-3 0 114,3-7 0,-3 1-171,-1-5 1,4 0 124,0-3 1,-1-1-502,-3 1 107,0-1-171,0 0-899,0-4 769,0-2 811,0-5 0,0 0 0</inkml:trace>
  <inkml:trace contextRef="#ctx0" brushRef="#br0" timeOffset="18">8680 8828 8122,'0'-12'-501,"0"-4"1,0 4 1129,0-4 0,0 4-158,0 0 0,4 5-62,-1-1 1,6 4 183,-1-3-136,2 4 1,5-2-137,1 5 1,4 0-141,-1 0 0,2 5-121,2 3 0,4 2 63,0 1 0,3 5-43,-3-1 0,-1 5 78,-3-1 1,0 3-349,0 1 0,-4 1 130,0 2 0,-5-2-195,1 3 1,-6-7 47,-1-1 0,-6-1 66,2 1 0,-3 2 118,-1-6 1,-1 4-2,-3-4 1,-3 4-8,-9-4 0,2 4-1,-5-3 0,-1 0 102,-7-1 0,-1-2-75,-2 2 0,-3-2 31,3-2 0,0 1 28,0-1 1,6-4 4,1-4 0,1 2 19,7-1 0,0 0 101,4-4-261,4 0 149,-3 0-393,9 0 0,5 0-531,7 0 1,4 0 45,0 0 811,-2 0 0,14-5 0,-3-1 0</inkml:trace>
  <inkml:trace contextRef="#ctx0" brushRef="#br0" timeOffset="19">9274 8783 7910,'0'-8'97,"0"0"142,0 6 1,0-4 217,0 2-226,0 2 0,-4-1 250,0 6 0,0 4-114,4 4 1,0 2-1,0 2 1,0 8-110,0 7 0,0 0-234,0 0 0,0-1 79,0 2 1,4-2-19,0-2 1,0-6-272,-4 6 0,0-9 131,0 4 0,0-5-234,0 2 0,0-5 120,0 1 0,0-2-13,0-2 1,0-3 121,0-1 1,0-3 251,0 4-92,0-6 0,-2 3 340,-1-5-197,1 0 172,-3 0-106,5 0 0,5 0-183,3 0 1,2 0-158,2 0 1,-1 0 34,0 0 1,5-3-6,-1-1 1,5 0-20,-1 4 0,-1 0-14,1 0 0,0 0-35,4 0 1,-4-1 79,0-3 0,-4 3-48,4-3 1,-5 1 35,1 0 0,-2 1-34,-1-2-257,-1-2-59,0 5 0,-3-5-409,0 2 209,-6 2-518,-2-3 1,-6 2 1068,-6-1 0,1 0 0,0 4 0</inkml:trace>
  <inkml:trace contextRef="#ctx0" brushRef="#br0" timeOffset="20">9217 9045 7901,'0'-11'1,"0"3"9,0 1 371,0 4 1,0-3 342,0 2-372,5 3 1,1-4-23,5 5 1,5 0-45,-1 0 0,4 0-236,-4 0 0,6 0 128,-2 0 1,2 0-164,2 0 1,0-4 42,0 0 0,-2 0-57,-2 4 0,2 0 75,-6 0 1,4-1-388,-4-3 1,0 3-126,-3-3 1,-5 2-1047,1-2 1037,-6 2 445,4-3 0,-6 0 0,0-1 0</inkml:trace>
  <inkml:trace contextRef="#ctx0" brushRef="#br0" timeOffset="21">9217 8794 7984,'0'-11'0,"5"-1"0,1 2 278,5 2 0,2 0 16,2 4 1,3-1 111,5 1 0,0 3-112,0-3 1,3 3 164,1 1 1,3-4-166,-3 0 1,4 0-130,-5 4 0,0 0 8,-7 0 1,2 0-155,-2 0 1,-2 0-289,-2 0 1,-2 0-89,-2 0 1,-3 1-895,-1 3 0,-3-1 1251,4 4 0,-1-4 0,5 2 0</inkml:trace>
  <inkml:trace contextRef="#ctx0" brushRef="#br0" timeOffset="22">9788 8863 8134,'0'-12'0,"0"1"-27,0-1 1,0 5 162,0-1 0,0 4 272,0-3 80,0 4 347,0-2-489,0 5 1,0 10-70,0 5 0,0 6-81,0 2 0,3 1 0,1 2 1,4 4-86,-4 4 0,1-4 107,-1 1 0,-3-2-368,3 1 1,1-2 95,-1-5 0,-1 0-270,-3 0 0,0-4 158,0 0 1,0-5-291,0 1-144,0-2 165,0-2-979,0 1 574,0-6-64,-5-1 904,-1-5 0,0 0 0,1 0 0</inkml:trace>
  <inkml:trace contextRef="#ctx0" brushRef="#br0" timeOffset="23">9719 8885 8212,'0'-17'0,"0"0"135,0 6 0,0-1 144,0 1 0,7-1-183,4 1 1,2 1 132,6 2 0,0-1 186,4 6 1,-1-2-131,1 1 1,5 2-47,3-1 0,0 1-199,0 2 1,-3 0 117,-5 0 1,-2 5-242,-2 3 0,-2-2 100,-6 2 0,-1 1-138,-2 6 0,-3-2 39,-5 2 0,0 2 105,0-2 0,-5 5-58,-3-1 0,-7-1-12,-4 1 1,-3-1-153,0 1 0,-3-3-134,-1-4 1,-2-1 214,-3 0 0,2 0 36,3-4 0,1 2-3,-1-5 0,7 1-104,4-1 104,2-3 1,8 4 84,5-5 0,5-5 0,6-1 0</inkml:trace>
  <inkml:trace contextRef="#ctx0" brushRef="#br0" timeOffset="24">10222 8863 7999,'-7'-18'291,"-2"1"194,6 6 1,-5-1-307,4 1 1,0 3 340,4 1 229,0 4-239,0-2-69,5 5 0,-3 1-125,2 3 0,-3 9-221,-1 10 1,0 1 38,0 6 1,0 1-180,0 3 1,0 0-34,0 1 0,0-2-256,0-3 1,-1 3-17,-3-2 0,2-4 172,-1 0 0,1-7-231,2-1 0,0-5-161,0 2 632,0-4 1,0-4 204,0 0 276,0-6-219,0 3 441,0-5-630,5 0 0,-2-1-163,5-3 0,-1 3 65,5-3 0,-1 3-128,1 1 0,-1-4 63,0 0 1,1 0 31,-1 4 0,2-3 53,2-1 1,-1-1 10,5 1 0,0-1-49,4-3 1,-4 2 15,0 2 0,-4 1-179,4-4 1,-5 3 109,2-4 0,-4 6-291,0-2 0,-5 2-710,1-2 301,-6 2 0,2-4-1107,-8 2 1841,-2 3 0,-10-4 0,-2 5 0</inkml:trace>
  <inkml:trace contextRef="#ctx0" brushRef="#br0" timeOffset="25">10153 9068 8008,'-6'-5'0,"2"-3"879,3 3-490,1-5 0,9 9-122,2-3 0,3 2 99,-3-2 1,6 3-128,2-3 1,8 2-166,3 2 1,-1-1 43,2-3 1,-1 3-114,4-3 0,-4-1-108,-4 1 0,-3 1-337,-4 3 1,-2-4-440,-6 0-762,0 0 1641,-4 4 0,-2-5 0,-5-1 0</inkml:trace>
  <inkml:trace contextRef="#ctx0" brushRef="#br0" timeOffset="26">10130 8794 8080,'12'-11'0,"-1"-1"0,1 5 146,-1-1 1,7 2 296,5-2 1,-1-1-26,5 5 1,-2-1-171,2 1 0,1 2 114,2-6 0,3 6-150,-2-2 0,1 1-276,-2 0 1,-1 1 117,-2-1 1,-7 1-297,3 2 0,-6 0-287,2 0 1,-9 2 528,1 1 0,-2 4 0,3 4 0</inkml:trace>
  <inkml:trace contextRef="#ctx0" brushRef="#br0" timeOffset="27">10827 8748 8179,'-5'-11'2068,"4"5"-1760,-4 1 1,5 6 39,0 3 1,-2 7-90,-2 8 1,3 8-150,-3 3 1,3 4 133,1 5 1,0 1-228,0 6 1,0-6 115,0-2 0,0 2-524,0-2 0,0-1 91,0-7 0,0 1-77,0-9 0,0 3 143,0-10 1,0 0 73,0-4 1,1-4-301,3-3 64,-3 2-805,5-5 556,-6 4 645,0-10 0,-6-1 0,0-6 0</inkml:trace>
  <inkml:trace contextRef="#ctx0" brushRef="#br0" timeOffset="28">10747 8920 8136,'0'-18'0,"0"1"0,0 6 564,0 0 1,1 0-133,3 4 1,-1-2-199,4 5 1,2 0 16,6 4 0,-1 7 70,5 4 0,-3 3-104,3 9 0,3-3-1,5 7 0,1 1-235,-1-2 1,-2 6 101,6-1 0,-6-3-66,2-2 1,-5-2 80,-3-1 0,2-5-243,-6-3 0,4-2 1,-4-2 0,0-1 135,-3-2 1,-1 1 110,1-5 1,-1-1 107,1-3-706,-6 0 239,4 0-84,-9 0 0,3 0-97,-8 0 438,-2 0 0,-5-5 0,-1-1 0</inkml:trace>
  <inkml:trace contextRef="#ctx0" brushRef="#br0" timeOffset="29">11272 8840 8046,'0'-12'-48,"0"1"176,0-1 1,-3 1 262,-1 0 1,0 3-124,4 0 0,-1 2 752,-3-2-111,3-2-528,-10 9 0,10-5 178,-3 2-39,3 3-473,1 6 1,0 7 140,0 11 0,0 8-160,0-1 0,0 9 69,0-4 1,0 2-293,0-3 0,0 0 94,0 0 0,0-4-249,0-4 1,0 1 142,0-4 0,0 1-4,0-9 1,0 0-130,0-3 0,0-1-143,0 0-1308,0 1 867,0-1 924,0-4 0,5 3 0,2-4 0</inkml:trace>
  <inkml:trace contextRef="#ctx0" brushRef="#br0" timeOffset="30">11592 8783 8117,'0'-23'0,"0"5"144,0 3 0,0 2 335,0 2 1,1 4 335,3 4-338,-2-4-93,3 6 1,-5 1-147,0 8 1,0 8-98,0 7 1,0 5 126,0 6 0,0 2-271,0 2 1,-2-2-85,-1 6 0,1-5-99,-2 1 1,3-6-214,1-2 0,0-5 229,0-3 1,0 0-291,0-7 92,0 0-160,0-3 152,0-1-1155,0-4 1531,0-2 0,0-5 0,0 0 0</inkml:trace>
  <inkml:trace contextRef="#ctx0" brushRef="#br0" timeOffset="31">11478 8805 8117,'11'-21'373,"1"2"0,-1 2 11,1 6 1,3 1-63,0 2 1,4-1 9,-4 6 1,4-1 170,-3 4 0,4 0-381,-1 0 1,3 5 61,0 2 0,5 5-116,0 3 1,-1 3 49,-3 5 1,0-1-276,0 1 0,-5 4 141,-3 0 0,-4 3-172,-3-3 0,-3 1-1,-5-2 0,-1-2-90,-3 3 0,-4-3 81,-7-1 0,-3 0 97,-5 0 1,-3-4-68,-1 0 1,-3-1 89,3 1 1,0-3 72,5-5 1,-1 1-62,0-1 1,5-1 130,3-2 1,2-2-88,2-2 0,3-2-10,1 1-161,4-1 1,-2-4 103,5-1 0,5 0-644,3-5 0,2 1 26,1-5 707,1 6 0,9-9 0,3 2 0</inkml:trace>
  <inkml:trace contextRef="#ctx0" brushRef="#br0" timeOffset="32">12083 8851 7886,'-5'-24'26,"4"2"-17,-3 11 1,3 0 1577,1-1-1045,0 1 0,0 3 88,0 1-125,-5 4-272,4-2 1,-5 10 7,6 3 1,0 6-3,0 1 1,-1 10-15,-3 2 0,3 5 14,-3 2 1,3 3-1,1-3 1,0 7-1799,0-7 0,-1-1 1236,-3-3 0,3-4 323,-3 0 0,3-5 0,1-2 0,0-5 495,0 1-268,0-8 3,0 4-312,0-10 287,0 9 3,0-9 81,0 4-123,0-5 78,5 0 0,-3-3-79,6-1 1,1-5-283,6 1 1,-1 2 80,5-2 0,-4 2-60,4-2 1,0-1 106,4 6 0,0-5-26,0 4 0,-4-3-48,0 3 0,-4-1 35,4 1 0,-5 3-232,1-3 1,-2-1 94,-2 1 0,-3 0-456,0 4 0,-5-4-763,5 0-235,-5 1 1619,2-2 0,-10 3 0,-2-3 0</inkml:trace>
  <inkml:trace contextRef="#ctx0" brushRef="#br0" timeOffset="33">12003 9057 7904,'-6'-2'0,"2"-1"0,4 0 642,4-4 1,2 0-260,6 0 0,-1 1-327,1 6 0,3-1 229,0-3 0,5 3-70,-1-3 0,3 2-232,1-2 0,1 1 67,3-4 0,-3 4-56,2-1 0,-3-1 91,-4 2 0,1-5-654,-4 4 0,-5-1-63,-3 1 1,-4 3 631,3-3 0,-4-2 0,2 0 0</inkml:trace>
  <inkml:trace contextRef="#ctx0" brushRef="#br0" timeOffset="34">11980 8783 7975,'0'-12'49,"6"1"-49,1-1 0,7 2 431,1 3 1,7-4-234,1 4 0,1 2-466,6 1 1,-4-1 403,0 1 0,2 0-72,-1 4 0,1 0 10,-1 0 0,-3 0-1,2 0 0,-2 0-354,-1 0 1,-1 0 118,-3 0 1,-3 0-76,-4 0 1,-1 2 14,1 1 0,-5-1 109,1 1 0,-2 0 91,2 1 0,-2-3-238,-2 3 606,-3-3-264,4 4 0,-1-2 343,0 4 0,0 2-143,-4 6 1,0-1 155,0 5 1,3 2-113,1 5 0,0-1-73,-4 1 1,4 3-210,0 2 1,0-2 167,-4 1 1,0 0-321,0 0 0,0 2 82,0-6 1,-4 1-109,0-4 1,0-1 44,4-3 0,0-3-94,0-5 206,0 1 20,0-1-54,0-4 28,0-2 1,1-5-15,3 0 0,-3-5 29,3-3 0,-2-2-13,-2-2 0,0 0 1,0-3 0,0-2 140,0-2 0,0-3-31,0 3 1,0-2 82,0-2 1,0-4-149,0 1 1,0 3 27,0 4 1,0 5-83,0-1 177,0 2-214,5 2 1,1 4 85,5 3 1,5 6-132,-1 5 1,1 2 109,0 10 0,-2 0 34,5 4 0,-4 0-129,4 0 0,-5 0 88,1-1 1,1 1-65,0 0 1,-1-5 59,-4-3 1,1-2 128,-1-2 0,1-4-54,-1-4 0,0 2 16,1-1 0,-1 0-31,1-4 0,-1 0 90,1 0 1,-5-1 164,1-3 0,-2 1-74,2-4 0,1 3 10,-6-4 1,3 0-47,-3-8 1,-1 2 21,1-5 1,-1 0-162,-2-4 1,0-1-123,0-2 1,-5 0-71,-3-4 1,2 3-287,-2-3 0,4 1-381,-3-2 0,4-1 371,-1 6 0,3 4-95,1 7 1,0 2-297,0 2 153,0 4 1,0 1-181,0 2-720,0 3 814,0 6 719,0 3 0,0 13 0,0-3 0</inkml:trace>
  <inkml:trace contextRef="#ctx0" brushRef="#br0" timeOffset="35">13294 8737 10226,'-10'5'797,"2"3"0,-1 7-240,5 4 1,1 2-440,3 2 1,0 4-3,0 0 0,0 3 2,0-3 1,0 3 82,0-3 1,3 3-326,1-3 0,4-2 113,-4-6 1,1 2-171,-1-6 0,-2-1-143,6-7-72,-6 4-498,8-10 396,-8 4-1837,3-5 1191,-5 0 1144,0-5 0,-10-1 0,-3-6 0</inkml:trace>
  <inkml:trace contextRef="#ctx0" brushRef="#br0" timeOffset="36">13020 8726 7955,'5'-12'8,"-4"1"1,11-1 1129,-1 1 0,7 1-477,8 2 1,0 3-414,4 5 1,1 0-11,3 0 1,4 0 190,0 0 0,1 0-145,-1 0 1,-2 0-239,2 0 1,-4 0-191,-3 0 0,1 0 176,-6 0 1,0 0-832,-7 0 1,1 0 389,-5 0 0,-1 1 409,-6 3 0,-3 2 0,-5 6 0</inkml:trace>
  <inkml:trace contextRef="#ctx0" brushRef="#br0" timeOffset="37">13602 9148 7912,'0'12'0,"2"-5"1358,1 1 1,4-1-624,4 5 0,-1 3-178,-2 0 0,-3 2-252,-5-2 1,0-1-22,0 5 1,0-4-1075,0 4 1,0-4 419,0 4 1,0-1-559,0 1 0,0-1 928,0-3 0,-5-2 0,-1 3 0</inkml:trace>
  <inkml:trace contextRef="#ctx0" brushRef="#br0" timeOffset="38">14710 8783 8190,'6'-12'-612,"-1"5"-76,-5-1 0,0 0 1337,0-3 0,4 3 399,0 1-730,5-1 1,-8-3-58,3-1 0,-3 5 422,-1-1-304,0 6-175,0-9 1,-1 9-19,-3-6 1,-2 6-167,-6-2 1,1 3 79,0 1 0,-5 0 62,1 0 1,-4 1-98,4 3 0,-4 1 39,4 2 0,-4 4-95,3-4 0,-3 7 101,4 1 0,0 1 58,3-5 0,5 0-99,-1 1 1,6-1-7,-2 1 1,3-1-47,1 0 1,0-3 95,0 0 1,3 1-187,1 6 1,9-2 96,-2 2 1,8-3-84,0 0 1,3-1 51,1 1 0,4-1-76,-1 1 1,1 0 71,-4 3 0,-2-2-4,-2 2 1,-2 2-118,-6-2 0,-4 2 83,-4-2 1,-1-1-113,-2 5 0,-2-4 66,-1 4 1,-9-4-139,-7 4 1,-4-3 147,-3 3 1,1-5 24,-1 1 0,-2-3-7,1 0 0,1-2 4,3-2 0,0 1-134,0-6 0,5 1 49,3-4-186,2 0 0,7-1 79,2-3 0,3-2-579,1-6 1,1 3-32,3-2 865,7 7 0,7-16 0,5 7 0</inkml:trace>
  <inkml:trace contextRef="#ctx0" brushRef="#br0" timeOffset="39">15133 8737 8029,'0'-23'-259,"0"10"1,0-6 104,0 8 0,3 1 1085,1 2 1,4 4-321,-4-3 0,-1 3 294,-3-4-111,0 6-342,0-3 1,0 7-311,0 6 1,-1 5 73,-3 9 1,2 6-236,-6 3 0,2 3 100,-2 4 1,-4-2-44,4 2 0,-5-1-218,6 1 1,-3-7-247,-2 4 0,2-9-94,2 1 1,-1-7 242,6-1 1,-1-5-169,4 1 0,0-6-273,0-1-628,0-6 359,0 4 57,0-6 930,0-6 0,0 0 0,0-5 0</inkml:trace>
  <inkml:trace contextRef="#ctx0" brushRef="#br0" timeOffset="40">15121 8771 8058,'0'-23'0,"5"6"0,-3-4 180,1 6 348,-1 0 541,-2 3-230,5 6-388,-4 1 1,5 8-74,-2 4 1,2 3-102,6 13 1,1-1-85,2 8 1,-1 1-65,5 3 1,-4-1-182,4-3 0,-1 3 104,1-2 1,1 1-290,-5-2 1,4-3 112,-3-8 1,-1 1-95,-4-5 1,1 0 60,-1-3 1,1-1-79,-1 1-31,0-6 1,1 4 1,-2-7-732,-2 4 6,-3-4 4,-5 2 0,-2-5 986,-1 0 0,-4 0 0,-4 0 0</inkml:trace>
  <inkml:trace contextRef="#ctx0" brushRef="#br0" timeOffset="41">14984 9057 8058,'0'-7'-27,"5"2"699,3 5 0,7 0-298,4 0 0,3 0-142,1 0 1,4 0-177,4 0 0,6 0 95,1 0 1,4-3-640,-4-1 1,-1-4 298,-7 4 1,-2-3-1348,-5 3 1536,-5 0 0,3-1 0,-3-1 0</inkml:trace>
  <inkml:trace contextRef="#ctx0" brushRef="#br0" timeOffset="42">15635 8726 8065,'-5'-18'0,"4"1"891,-3 6-237,3 5 92,6 0-346,-4 6 0,4 7-67,-5 4 1,1 6-144,3 6 0,-2 4 23,1 4 0,-1 6-257,-2 1 1,0 4 111,0-4 0,0 0-416,0-4 1,3-5 94,1-2 1,0-4-63,-4-4 0,1-3 121,3-4 0,-3-1 0,3 1 0,-3-5-784,-1 1 343,0-6-95,0 8 430,0-8 0,0 2-190,0-8 0,0 1 490,0-4 0,-3-1 0,-1-3 0,-4-1 0,4 1 0,-3-6 0,3-2 0,-1 0 0,1-4 0,3 3 0,-3-7 0,3-2 0,1-1 0,0-2 0,0 2 0,0-2 57,0 5 0,4 0 343,-1 5 0,2 0 100,-1 3 1,-2 3 197,1 4 0,0 5 203,1-1-4,-3 5-608,4-2 1,0 10-268,3 3 0,-2 6 90,2 1 0,3 4-38,4-4 1,1 6-78,-5-2 1,0-3-269,1-1 0,3-2-186,0-1 0,0-1 191,-3 0 1,3-4 48,0-3 0,1-3 133,-5-1 1,0 0 139,1 0 0,-1-1-142,1-3 0,-2 1 146,-3-4 1,2-1 30,-5-3 0,5-1 121,-1 1 0,-2-4 44,2-1 1,-2-4-124,2 1 1,2 1-139,-3-1 0,0 1 78,0-1 1,0 3-86,0 4 0,0 2 141,-4 3-195,-1 2 1,3 10 93,-5 2 0,0 12-10,0 4 0,0 11 102,0 1 1,0 3-94,0 0 0,0-3-123,0 3 0,0 0 83,0-3 0,0 0-216,0-8 1,0-2 71,0-6 1,4 2-4,-1-6 0,2-4-116,-1-3 108,-2 0 1,4-2-1141,-2-2 585,-3-3 723,4 4 0,-5-4 0,0 4 0</inkml:trace>
  <inkml:trace contextRef="#ctx0" brushRef="#br0" timeOffset="43">16275 8691 8213,'-5'-16'0,"3"7"853,-1-3 0,3 5-272,3-1 0,0 3-563,5 5 0,-6 1-5,2 3 1,-2 8 442,2 7 1,-3 4-129,3 3 0,-2 0-320,-2 4 0,0 0-37,0 5 1,-4-1 142,0 0 0,-4-1-472,5-2 0,-1 0 176,4-4 1,0 0-172,0-4 1,0-6 64,0-1 0,5-1 201,2-4 1,4 3 28,0-6 1,0-3 111,1-1 0,3-3 91,0-1 0,2 0-44,-2 0 1,3 0-37,5 0 0,-4-5-22,0-3 0,-5 2-202,1-2 0,-2 1 62,-2-5 0,0 1-557,1-1 1,-6 5-31,-2-1 1,1 1 683,-1-5 0,-5 1 0,-6-1 0</inkml:trace>
  <inkml:trace contextRef="#ctx0" brushRef="#br0" timeOffset="44">16206 8954 8814,'5'-6'795,"2"-3"-531,4 5 0,0 0-40,1 4 0,4-4-14,3 1 1,3-3-89,1 3 1,3 1 77,1-1 0,4-3-385,-5 3 0,-4-1 231,-7 4-396,3-5 0,-7 2-65,1-4-1279,-6 4 928,-6-7 766,0 4 0,-10-6 0,-3 1 0</inkml:trace>
  <inkml:trace contextRef="#ctx0" brushRef="#br0" timeOffset="45">16172 8680 7984,'11'-1'433,"1"-3"0,4-1-36,3-3 1,3-2 146,1 2 1,5-2-43,2-1 0,3 3-29,1 1 1,4 0-148,1 0 0,0 0 18,-1 3 1,-9 3-600,-2-3 0,-4 3 246,-8 1 1,-4 0-2500,-3 0 2508,-6 0 0,-2 5 0,-6 1 0</inkml:trace>
  <inkml:trace contextRef="#ctx0" brushRef="#br0" timeOffset="46">17634 8531 8026,'0'-11'0,"0"3"-251,0 1 242,0 4 93,0-7 0,0 8 164,0-6 0,0 4 260,0-4 293,0 6-219,0-3-325,0 5 1,1 5-3,3 3 0,-3 7 105,3 4 1,1 4-137,-1 3 1,0 2-42,-4 3 1,3 5-70,1-1 0,0 2-186,-4-3 1,-4-1-192,0-3 0,-1 3 181,2-2 1,1-3-117,-1-2 0,1 1 74,2-4 0,-4 2 20,1-6 0,-1-2 27,4-2 0,0-2-1,0-2 0,1-1-451,3-2 147,-3 2-809,4-9 422,-5 4 369,0-5 0,0-5 0,0-1 0</inkml:trace>
  <inkml:trace contextRef="#ctx0" brushRef="#br0" timeOffset="47">17542 8554 8015,'4'-21'1,"0"2"0,5 1 333,-1 3 1,3 2-80,4-2 0,3 6 119,5 1 0,0 2 0,-1-2 0,1-1-47,0 6 0,0-3-217,0 3 0,4 1 139,-1-1 1,2 3-212,-1 3 0,-2 0 70,6 5 0,-6-2-184,2 2 1,-3 3 75,-1 0 0,-6 1-195,-1 3 1,-5 3 82,-3 1 1,-5 4-46,-6 3 1,-9 0-8,-7 4 0,-4-3-85,-3 3 1,0-4-63,-4 0 1,3-3 150,-3-4 1,4-2 28,0-6 0,2 0 14,1 1 1,5-6-199,3-2 1,2-3-573,2-1-187,4 0 1074,2 0 0,15-5 0,3-1 0</inkml:trace>
  <inkml:trace contextRef="#ctx0" brushRef="#br0" timeOffset="48">18273 8509 8070,'0'-12'0,"0"1"0,4 3 348,0 0 0,1 2 369,-1-1-21,-3-4-42,4 10-158,-5-4 1,0 15-158,0 5 1,0 7-107,0 5 1,-1 3-115,-3 8 0,2-5 66,-6 5 1,4-4-348,-3 8 1,4-5-75,-1 1 0,-1-4-378,1-3 1,1 1 24,3-6 0,0 1 271,0-4 1,0-5-127,0-3 58,0 3 188,0-6 1,1 3-201,3-7-514,-3-3 912,4-5 0,-5 0 0,0 0 0</inkml:trace>
  <inkml:trace contextRef="#ctx0" brushRef="#br0" timeOffset="49">18216 8600 8070,'7'-17'0,"3"5"0,-8-6 377,6 3 1,-4 2 438,3-2-536,1 2 1,2 6 182,-2-1 0,2 5-143,-3 0 0,7 6-188,2 5 1,-1 7 115,-4 4 1,1 3-211,-1 1 0,1 3 70,-1 1 0,0 1-26,1-1 0,-2-3-195,-2 2 0,2-3-143,-3-4 0,4-1 67,0-3 1,-3-2-112,-1 2 1,-3-6-105,4-1 1,-5-5-109,5 5-1135,-5-5 656,2 2 991,-5-5 0,0 5 0,0 1 0</inkml:trace>
  <inkml:trace contextRef="#ctx0" brushRef="#br0" timeOffset="50">18776 8509 7997,'5'-12'123,"-4"6"386,4-4 80,-5 8-136,0-3-38,0 5 0,-5 5-137,-2 3 1,-4 3-55,0 5 1,-4-2-9,0 5 0,-6 0-107,2 3 0,-1 0-187,1-3 0,-3 3 117,3-3 1,-1-3-344,1-1 0,-1 2 150,4-2 1,1 0-475,4-3 1,-1-5 82,1 1 1,1-4-781,2 3 249,3-4 1076,5 7 0,0-4 0,0 6 0</inkml:trace>
  <inkml:trace contextRef="#ctx0" brushRef="#br0" timeOffset="51">18753 8554 8043,'0'-18'0,"0"-2"424,0 5 1,0 0-125,0 3 0,4 5-12,0-1 1,-1 4 202,-3-3 531,0 4-195,0-2-652,0 5 1,0 10 14,0 5 1,0 7-67,0 5 1,-1 1-99,-3 2 1,3 7 67,-3-3 1,3 3-74,1-3 0,0 3-23,0-3 1,0 7-393,0-7 0,0-1 209,0-2 0,0-4-282,0 0 1,0 2 139,0-10 0,0 4-379,0-8-106,0 1 330,0-5-1075,0 0 1034,0-4 0,1-2 523,3-5 0,-3 0 0,4 0 0</inkml:trace>
  <inkml:trace contextRef="#ctx0" brushRef="#br0" timeOffset="52">19107 8486 8118,'-1'-10'1007,"-3"2"-129,3 3-705,-4 5 0,5 1 95,0 3 1,0 4 123,0 7 1,0 6-148,0 6 1,0 7-111,0-3 0,0 4-89,0-4 0,0 2 122,0 1 0,0 0-208,0 0 0,0-4 28,0-4 0,-4-2-109,0-1 1,0-1 46,4-3 0,0 1-162,0-5 0,0 1-10,0-5 1,0-3 41,0-1 0,0-3-1173,0 4 522,0-6-871,0 3 1445,0-5 1,0 0 0</inkml:trace>
  <inkml:trace contextRef="#ctx0" brushRef="#br0" timeOffset="53">19039 8840 8042,'0'-12'-312,"1"2"1189,3 3 1,2 0-424,5 3 1,1 3-184,-1-3 1,2 2 169,2-2 0,-1 1-55,5-4 0,0 3-161,4-4 0,0 6-90,0-2 1,0-1-115,-1 1 0,-3-3-29,0 3 1,-5-1 96,2 1 1,-4 3-633,0-3 0,-2 1 15,-2-1-1297,-3 3 884,-5-4 941,0 5 0,-5-5 0,-2-1 0</inkml:trace>
  <inkml:trace contextRef="#ctx0" brushRef="#br0" timeOffset="54">19039 8509 7986,'5'-13'0,"-3"-2"331,6 7 0,-3-1-59,6 2 0,-1-2-54,9 5 1,-3 0 237,3 4 0,-4-1-78,4-3 0,4 3-6,4-3 1,8 3-104,-1 1 1,4-4 24,0 0 0,-3 0-144,-1 4 0,0-1-150,-3-3 0,-7 3-194,-1-3-697,-8 3-1603,1 1 1450,-9 0 1044,-7 0 0,-12 0 0,-5 0 0</inkml:trace>
  <inkml:trace contextRef="#ctx0" brushRef="#br0" timeOffset="55">1382 10656 8046,'0'-7'-427,"0"1"646,0 2 157,0 3 1,-1-4-142,-3 5 0,3-1 516,-3-3-237,3 2-172,1-3 245,0 5-386,0 5 1,0 6-8,0 4 0,0 1-219,0 0 1,3 1 92,1 6 0,0 4-94,-4-1 0,4 5 87,0-4 1,-1 3-152,-3-3 1,0 3-5,0-3 0,0 3-2,0-3 0,0 0 65,0-5 1,-1 1 40,-3 0 1,3 0 15,-3 0 0,3-2-20,1-2 0,0 2 67,0-6 0,0 0-51,0-3 0,0-1 151,0 0 0,0 1-87,0-1 0,0-3 106,0-1-78,0-4 6,0 7-12,0-9 35,0 4 579,0-5-769,5-5 0,1 3 112,6-6 1,-1 6-78,1-2 0,-1 3 67,0 1 1,5-4-176,-1 0 1,5 0 27,-1 4 0,2 0-6,-2 0 1,6 0 68,-2 0 0,2-1-38,-2-3 1,4 2-45,-1-6 0,1 4-5,-4-3 1,0 3 4,-1-4 1,-2 6 6,-1-2 0,-5-1 99,1 1 1,-6-1 201,-2 1 227,1 3-349,-2-4-75,4 5-213,-8 0 0,-2-4-2459,-8 0 1939,-2 0 1,2 4-545,1 0 1277,4-5 0,-12-1 0,2-6 0</inkml:trace>
  <inkml:trace contextRef="#ctx0" brushRef="#br0" timeOffset="56">1450 10975 8315,'-10'-7'-487,"3"-1"1,0 4 1849,4-3-860,1 4 0,-3-3 139,5 2 152,0 3-278,0-4-204,0 0-22,0 3 1,1-3-210,3 5 1,3 0 113,4 0 0,6 0-43,2 0 0,-2 0-16,2 0 0,2 0-159,5 0 0,0 0-27,4 0 0,-1-3 95,2-1 0,1 0-75,-6 4 0,1-4 81,-4 0 0,-2-1-113,-2 1 0,-1 2 122,-3-6 1,-6 4-342,3-3 139,-4 4 0,0-3-337,0 2-833,-6 3 923,3-4 0,-6 4-1743,-3-3 1438,-2 2 1,-6-3 693,1 5 0,-5-5 0,-2-1 0</inkml:trace>
  <inkml:trace contextRef="#ctx0" brushRef="#br0" timeOffset="57">1416 10610 8422,'0'-11'0,"0"3"298,0 0 1,1 5-14,3-5 1,3 5-100,4 0 0,0 0 99,1-1 1,4 3 227,3-3 0,2-1-109,-2 1 1,6-3 61,-2 3 0,6-4-196,-2 4 1,-1-1-3,-3 2 1,0 1-158,0-2 0,-4 3 116,0 1 0,-5 0-311,1 0 1,-2 0 113,-2 0-2113,1 0 1238,-1 0 845,1 0 0,-1 10 0,0 3 0</inkml:trace>
  <inkml:trace contextRef="#ctx0" brushRef="#br0" timeOffset="58">2261 10507 8203,'-5'-11'-421,"4"-1"0,-4 5 144,5-1 505,0 1 292,0-5 543,-5 1-277,4 4-556,-5-3 1,6 10 7,0 0 1,0 7-8,0 8 1,2 0 13,2 8 1,-2-2 40,6 10 1,-4-1-124,3 5 0,-4 4-60,0 3 1,3-2-170,-3 2 1,1-4-289,-4 4 1,-1-5 231,-3 1 1,2-2-116,-6-2 1,5 0 62,0 0 0,1-4 86,2-4 0,0 2 7,0-1 0,0-2 186,0-6 0,0 2-58,0-6 1,0 4-21,0-4 0,0 0 114,0-3 0,0-5-57,0 1 0,4-4 354,0 3-85,0-4-15,-4 2 1059,0-5-1305,0-5 1,0 2-142,0-4 33,5 4 0,-3-2-75,6 5 0,0 0 72,3 0 0,-3-4-115,-1 0 0,2 1 42,6 3 1,-2 0 77,2 0 1,2-4-159,-2 0 0,1-1 72,0 1 0,-4 3-172,4-3 1,-4-1-32,0 1 1,-5-1-718,1 1-237,-5 3-367,2-4 1624,-10 5 0,-2-5 0,-4-1 0</inkml:trace>
  <inkml:trace contextRef="#ctx0" brushRef="#br0" timeOffset="59">2261 10530 8190,'0'-11'200,"0"-1"1,0 5-26,0-1 232,0 5-72,0-7 0,4 8-25,0-6 1,4 4-2,-5-3 0,6 4-58,-1-1 1,-1 3-121,5 1 1,-7-4-79,6 0 121,3 1 0,3 3-298,2 0 1,-3-4 95,-4 0-142,-1 0 0,1 4-312,-1 0 0,-3 0-324,-1 0 0,-3 0 806,4 0 0,-6 5 0,3 2 0</inkml:trace>
  <inkml:trace contextRef="#ctx0" brushRef="#br0" timeOffset="60">2775 10599 8123,'-11'0'239,"-1"0"1,5-4 98,-1 0 245,6-5-40,-3 8 396,5-9-312,0 8-149,0-3-200,5 21 1,1-6-25,5 13 0,1-3-121,-1 3 0,1 3 121,-1 1 0,1 3-193,-1-3 0,0 4-53,1-5 1,-1 5-145,1-5 1,3 1-2,0-4 0,2 3 158,-2 1 1,-1-2-279,5-6 0,-5 3 95,1-3 0,-2-1-95,-2 1 0,-1-5 20,-2 1 0,1-2 119,-5-2 1,3 1 76,-3-1 1,0-3 12,-4-1 1,1-4-285,3 1 161,-3-3-1034,4-1 809,-5 0 1,-1-4-585,-3 0 1,3-5 959,-3 2 0,-2-3 0,-1-2 0</inkml:trace>
  <inkml:trace contextRef="#ctx0" brushRef="#br0" timeOffset="61">3061 10633 8105,'0'-12'0,"0"0"315,0-4 0,0 4 297,0-3-583,0 2 1,0 1 480,0 1 576,0 5-448,0 1-147,0 5-256,0 10 0,-5 2 21,-3 11 0,-2 1-231,-1 3 0,-1 2 116,1 6 1,-6 0-268,-2 3 1,1-1-32,-1 5 1,2-2 24,-2 2 1,1-2-4,3-6 1,2-1-69,-2-3 1,3 2 26,5-5 0,-4-2 109,4-6 0,0 1-96,0-4 1,4-1 59,0-4 0,0-1-823,-1-2-108,3-3-487,-4-5 1521,5 0 0,0 0 0</inkml:trace>
  <inkml:trace contextRef="#ctx0" brushRef="#br0" timeOffset="62">3244 11033 9153,'6'1'546,"-2"3"1,-3-1-145,-1 9 0,0-3 27,0 6 0,0 1-135,0 0 1,0 3-154,0-4 0,4 4-97,0-4 1,1 4-143,-2-4 1,-1 1 120,2-5 1,1 1-165,-2-1 124,1 0-289,1 1 93,-3-6-922,3-1 239,-5-5 362,0 0 0,0-5-1104,0-2 1638,0-4 0,5 0 0,1 0 0</inkml:trace>
  <inkml:trace contextRef="#ctx0" brushRef="#br0" timeOffset="63">3312 10873 7940,'-8'-7'115,"1"4"1,4 0 444,-1-1-639,3 3-541,1-4-375,5 5 995,2 5 0,9-4 0,2 4 0</inkml:trace>
  <inkml:trace contextRef="#ctx0" brushRef="#br0" timeOffset="64">3575 10473 8229,'0'-11'0,"0"3"328,0 0 76,0 1-351,0-5 1,4 5 193,-1-1 1,6 4 70,-1-3 1,2 4-231,1-1 1,1 3 101,-1 1 0,1-1-50,-1-3 1,4 3 86,1-3 1,3 3-176,-4 1 1,4 3-43,-4 1 1,0 0 86,-3-4 0,-1 0 19,1 0 1,-5 4 176,1 0 71,-6-1-224,8-3 1,-8 2-26,2 1 0,-3 0 29,-1 5 0,0-1-140,0 5 0,0 4 20,0 3 0,0 4 14,0 4 0,0 2-136,0 5 0,0 0 101,0 1 0,0-1-167,0 0 0,0 4 115,0 0 0,4-3-97,-1-5 0,1-3 87,-4 3 0,4-4 25,0 0 1,0-2-3,-4-1 1,0 0 33,0 0 0,0-4-46,0 0 1,0-4 3,0 4 1,0-5 19,0 1 0,0-2 3,0-2 0,0 1-47,0-1 28,0 1 1,1-2-52,3-3 92,-3 4 1,4-9 232,-5 6 141,0-6-196,0 3 1560,0-5-1591,-5 0 0,-1 0-12,-6 0 0,3 0-6,-2 0 1,2 0-166,-6 0 1,-2 0 104,2 0 0,-4 0-189,4 0 0,-5 4 51,1 0 0,2 0-499,2-4 1,-2 1 147,2 3 1,0-3-437,3 3 198,1-3 0,3-1-709,1 0 420,4 5 0,-1-3 57,8 1 889,3 4 0,9-1 0,2 5 0</inkml:trace>
  <inkml:trace contextRef="#ctx0" brushRef="#br0" timeOffset="65">4500 10781 7986,'0'-11'860,"5"5"-353,-4-5-57,9 10-225,-8-4 1,8 5 203,-3 0 1,0 0-171,0 0 1,5 0-60,3 0 0,4 0 9,-4 0 0,4 0 16,-4 0 0,1 0 18,-5 0 0,1 0 10,-1 0 1,4 0-199,0 0 1,1 0 71,-5 0 0,1 0-240,-1 0 0,0 0-469,1 0 103,-1 0 1,1-4-595,-1 0 1,-3 1-58,-1 3 167,-4 0 1,1 0 12,-8 0 950,-3 0 0,-4 0 0,0 0 0</inkml:trace>
  <inkml:trace contextRef="#ctx0" brushRef="#br0" timeOffset="66">4488 10953 7986,'0'6'1211,"0"-1"1,5-5-763,3 0 1,7 0 227,4 0 0,3 0-233,1 0 0,1 0 13,3 0 1,-3 0-32,2 0 1,-2 0 50,-1 0 0,0-4-341,0 0 1,-2-1 37,-1 2 1,-4 1-182,-5-2 0,1-1 189,-1 2-2043,-4-1 971,-2 4-966,-5 0 1856,-5 0 0,-7 0 0,-6 0 0</inkml:trace>
  <inkml:trace contextRef="#ctx0" brushRef="#br0" timeOffset="67">5619 10644 8215,'-5'-6'-25,"4"-4"1,-4 3 73,5-4 0,-4 3 145,0 1 0,0 3 465,4-4-61,0 1-486,5-5 0,0 1 167,3-1 0,2 5-92,-2-1 1,-2 4 52,2-3 1,-1 0-102,5 0 1,-1-2 20,1 5 1,-1-3-140,0 3 0,1 0 98,-1 4 0,1 0-123,-1 0 0,1 5-16,-1 3 0,-1 6 97,-2 1 0,1 6-187,-6 2 1,1 1 104,-4 7 1,0-1-130,0 5 1,-5-1-9,-2 0 0,-4-4 0,0 1 0,0-4-48,-1 3 0,1-5 76,-1 2 1,-3-3 63,0-1 0,-4 0-35,4 0 0,-4-6 230,3-1 0,0-4-74,1 0 0,2-2 667,-2-2-224,7 2-1,-2-4-33,9 0-288,-4 5 1,10-10-121,2 3 1,3-3 96,2-1 0,3 0-74,0 0 1,3 0 28,1 0 1,-4-1-177,8-3 0,-4 3 5,0-3 0,2 3 52,-6 1 1,4-2-238,-4-2 193,0 3-814,-3-4 346,-1 5-1233,-5 0 710,-1 0 522,-5 0 1,0-5-1,0-1 1</inkml:trace>
  <inkml:trace contextRef="#ctx0" brushRef="#br0" timeOffset="68">6213 10850 7945,'-6'-8'0,"2"1"0,1 0 2236,-1 0-1451,3-4 0,-4 9 495,5-6-835,0 6 0,0-5 393,0 4-1717,0 1 677,0-3 202,5 10 0,2 7 0,4 6 0</inkml:trace>
  <inkml:trace contextRef="#ctx0" brushRef="#br0" timeOffset="69">6807 10245 8115,'-8'-14'48,"1"2"183,4 3 1,-2 2-176,5-1 1,-1 5 336,-3 0 658,3 1-242,-4 2-606,5 0 0,0 7 86,0 4 0,0 6 19,0 6 1,0 3-100,0 1 1,1 3-55,3-3 0,-3 0-5,3-5 1,1 1-181,-1 0 0,3-4-368,-3 0 0,0-5 223,-4 1 0,4-2-1771,-1-2 939,1 1-1028,-4-1 2035,0 1 0,0-1 0,0 1 0</inkml:trace>
  <inkml:trace contextRef="#ctx0" brushRef="#br0" timeOffset="70">6556 10793 8263,'-12'0'994,"6"0"134,1 0-582,15 0 0,-1 0-55,10 0 0,0-4-161,4 0 0,-3-1 107,3 1 0,-3 2-128,7-6 0,-2 6-185,2-2 1,-3-1 95,3 1 1,2-4-273,1 4 1,-2 1-162,-1 3 1,-1 0-251,-3 0 1,3 0-268,-7 0 1,-3 0-77,-1 0-1698,3 0 2504,-5 0 0,3 0 0,-4 0 0</inkml:trace>
  <inkml:trace contextRef="#ctx0" brushRef="#br0" timeOffset="71">6761 11044 7892,'-6'-5'696,"-1"4"-62,4-3 54,1-3-457,-3 1 0,5-1 278,0-1 0,0 4 259,0-4-275,0 6 0,5-7-56,3 5 0,0-1-186,3 1 0,-2 3-205,6-3 0,-1 3 147,1 1 1,-2 0-106,2 0 1,2 4 91,-2 0 0,-1 5-340,-6-2 0,0 3 81,-4 2 0,4-1-445,-4 1 0,-1 0 118,-3 3 1,-1-1-76,-3 5 1,-2-3 140,-5 3 1,-1-4 49,1 4 1,-4-4 240,-1 4 1,-3-5-127,4 1 0,-4 2 133,4-2 1,0 0 86,3-3 283,1-1 15,-1 1 99,6-6-187,1 4-30,10-9 1,5 4 59,5-5 1,2 0-137,-2 0 0,2-3-50,2-1 1,2 0 18,-2 4 1,-1 0-190,1 0 1,-5 0-54,1 0-74,-2 0 0,-2 0-941,1 0 487,-6 0-1185,4 0 1289,-9 0 1,6 0 547,-3 0 0,2 0 0,5 0 0</inkml:trace>
  <inkml:trace contextRef="#ctx0" brushRef="#br0" timeOffset="72">7641 10633 7276,'0'-12'588,"0"6"1,0 0 283,0 2-590,0 3 1,1-4 733,3 5-615,-3 0 1,4 1-195,-5 3 1,0 2 29,0 5 1,0 6-156,0 2 1,0 1 20,0-1 0,0 3-72,0-3 1,0 2 136,0 2 0,0 0-181,0 0 1,0-1-271,0-3 1,0 1 153,0-5 1,0 0-145,0-3 1,1-2-16,3-2-755,-3 2 386,4-9-1157,-5 4 1508,0-5 1,0 0 0</inkml:trace>
  <inkml:trace contextRef="#ctx0" brushRef="#br0" timeOffset="73">7446 10873 7953,'5'-7'-464,"-2"1"642,5 2 0,-1 3 662,5-3 0,4 3-256,3 1 0,2-4 10,-2 0 0,2 0 88,-2 4 0,3-3-265,1-1 1,-2-1-142,-2 1 0,1 3-27,-4-3 1,0-1-533,-1 1 1,-2-1 57,2 1 0,-2 3-1790,-2-3 2015,-4 3 0,3 1 0,-4 0 0</inkml:trace>
  <inkml:trace contextRef="#ctx0" brushRef="#br0" timeOffset="74">8394 10484 8135,'-5'-6'-1274,"4"-4"2635,-4 4-507,5-6-253,0 1 344,0 4-574,0-3 0,0 10-105,0 0 1,0 7-12,0 8 0,4 3-42,0 4 1,-1 5-30,-3 0 0,0 3-142,0-3 0,0 3 64,0-3 0,-1 0-196,-3-5 0,2-3 5,-6 0 1,6-5 75,-2 2 1,-1-4-212,1 0-18,0-1 290,4 1 13,0-6 15,0-1 224,0-5-221,5-5 0,1 2-27,6-4 0,1 3-35,2-4 0,-1 5 30,5-5 0,0 5-38,4 0 0,-2 1-2,-2 2 0,3 0-92,-3 0 1,-3 4-36,0 0 1,-4 5 125,0-2 1,-5 4-231,1 0 1,-5 4 123,0 0 1,2 4-75,-1-3 0,-1 4 57,-7-1 1,-2-1-112,-6 1 0,-3-5 46,0 1 1,-6-2 157,2-2 0,-2 1-103,-2-1 1,-4 0-8,1 1 0,-1-5-248,4 1 1,0-5 97,0 0 1,2-1-92,2-2 1,2 0 66,6 0 1,0-5-1011,-1-3 1314,6-2 0,1-7 0,5 0 0</inkml:trace>
  <inkml:trace contextRef="#ctx0" brushRef="#br0" timeOffset="75">8349 10564 8117,'5'-11'0,"-4"-1"292,3 1 1,2 1-55,2 2 1,2-2 77,1 3 1,6-2 33,2 1 0,2-2 130,2 2 0,0 3-206,0 1 0,0-1-49,0 1 0,-1-3-323,1 3 0,-1 0 149,-3 4 0,1 0-1718,-5 0 1272,1 0 1,-5 0 394,1 0 0,-1 5 0,0 2 0</inkml:trace>
  <inkml:trace contextRef="#ctx0" brushRef="#br0" timeOffset="76">8920 10850 7677,'7'0'1500,"1"0"-1080,0 0 1,-2-1 412,-2-3-428,2 2 0,-3-3 817,4 5-1748,-4-5 501,2 4 0,-5-5-2123,0 2 1374,0 3 774,0-10 0,0 10 0,0-4 0</inkml:trace>
  <inkml:trace contextRef="#ctx0" brushRef="#br0" timeOffset="77">9628 10233 8014,'0'-18'2,"0"6"567,0 4 10,0 0-550,0 2 494,0 1 76,-5 5 1,3 1-280,-1 3 0,1 2-70,2 6 1,0 4-130,0 3 1,2 3 63,1 1 1,-1 0-107,2-1 0,-3 3 131,-1 1 0,0-2-445,0 3 1,0-3-209,0-1 1,0-1-437,0-3 0,0 1 186,0-5 0,-4 0 693,0-3 0,0 4 0,4 2 0</inkml:trace>
  <inkml:trace contextRef="#ctx0" brushRef="#br0" timeOffset="78">9399 10758 11740,'18'0'714,"4"0"-392,-3 0 0,5-3-61,6-1 1,-2-4-159,10 4 0,-9-4 86,6 0 1,-4 2-325,4-2 0,-5 4-118,1-3 1,-5 3-320,5-4 0,-7 4-444,-1-3 1,-2 4 472,-5-1 0,-1 3-1299,-4 1 1842,-5 0 0,0 0 0,-6 0 0</inkml:trace>
  <inkml:trace contextRef="#ctx0" brushRef="#br0" timeOffset="79">9616 10850 8017,'-7'0'347,"-1"0"720,6-5-455,-3 3-145,5-3 500,0 5 0,-4 2-866,0 1 1,0 4 140,4 4 1,-4 1-258,0-1 1,-3 4 28,3 1 1,-1-1 25,1-4 0,3 1-35,-3-1 0,3 0-279,1 1 1,0-1-39,0 1 1,0-5 115,0 1 1,5-6-12,3 2 1,-2-2 95,1-2 0,1 0-36,4 0 1,0 0 29,3 0 1,-2 0-97,2 0 1,-2-4-205,-2 0 0,-3-1-491,0 1 159,-1 3 1,3-6 353,-2 4 0,-2 1 395,-2-1 0,-2 1 0,3-3 0,-5-1 0</inkml:trace>
  <inkml:trace contextRef="#ctx0" brushRef="#br0" timeOffset="80">9753 10964 8017,'-1'-10'132,"-3"2"325,3 3 41,-4 5 0,4 0-79,-3 0 0,3 1 206,-3 3 1,-1 3-156,1 4 1,-4 0-6,5 1 0,-1 3-241,4 0 0,0 2-42,0-2 1,0-1-212,0 5 0,0-4 85,0 4 1,0-5-438,0 1 1,0-2 15,0-1 1,0-1-194,0 0 1,4-3-452,-1 0 127,1-6 0,-4 5 882,0-4 0,5-1 0,2 3 0</inkml:trace>
  <inkml:trace contextRef="#ctx0" brushRef="#br0" timeOffset="81">10359 10564 8052,'0'-7'-387,"0"-1"513,0 0 276,5-3 315,-4 0-150,4-1 368,-5 6-130,5 1-432,-4 5 0,5 1-140,-6 3 1,0 7 79,0 8 0,3 3-191,1 1 0,0 1-165,-4 2 0,0-1 48,0 1 0,0-2 140,0-1 1,0 0-557,0 0 0,0-4 196,0 0 1,0-5-231,0 1 0,0-6 167,0-1 1,0-5-939,0 5-39,0-5-430,0 2 1685,0-5 0,-5-5 0,-1-2 0</inkml:trace>
  <inkml:trace contextRef="#ctx0" brushRef="#br0" timeOffset="82">10245 10736 8054,'0'-7'0,"0"1"725,0 2-73,0 3-420,0-4 0,5 5 158,2 0 1,5 0-129,3 0 0,3 0-185,4 0 1,1 0 84,0 0 1,8-4-111,-1 0 1,4-3-647,-7 3 0,0-4 310,-5 4 1,1 1 283,0 3 0,0-6 0,0 0 0</inkml:trace>
  <inkml:trace contextRef="#ctx0" brushRef="#br0" timeOffset="83">11090 10382 7946,'0'-12'-92,"0"1"0,0 3 940,0 0-135,0 6 336,0-3-204,0 5-472,-5 5 0,3 6-85,-1 8 0,1 4-80,2 4 1,0 2 17,0 5 0,0 1-188,0-1 0,0 0-108,0 0 1,0 3-153,0-3 1,0 2-266,0-9 0,0 3 269,0-3 1,0-2-228,0-6 1,0-1-99,0-3-87,0-2 236,0 3-170,0-4 1,2-6-96,1-2 659,-1-3 0,8-1 0,-4 0 0</inkml:trace>
  <inkml:trace contextRef="#ctx0" brushRef="#br0" timeOffset="84">11261 10599 8016,'0'-12'284,"-4"5"168,0-1 795,1 0-423,3 2-554,0 1 1,-4 10 83,0 3 1,-1 7-113,1 4 1,3 2-189,-3 2 1,-1 4 144,1 0 0,0 3-370,4-3 1,0 3-33,0-3 1,7-2-210,4-6 0,2-1 251,6-3 0,-4-6-81,4 2 1,0-7 150,4 0 1,0-3-21,0-1 1,3-1 229,1-3 1,3-2-97,-3-5 1,0-5 382,-5 1 0,0-4-154,-3 4 1,1-7 306,-4-1 0,3-1-151,-4-6 0,-4 2 12,-3-6 0,-6 2-304,2-6 0,-4 1 74,-4-1 1,-7 2-365,-8-2 0,-8 4 186,-3 4 1,-4 8-672,-4 11 0,-2 4-48,-2 7 0,-1 10-362,5 6 0,5 5 302,7 6 767,6 7 0,-1 2 0,3 3 0</inkml:trace>
  <inkml:trace contextRef="#ctx0" brushRef="#br0" timeOffset="85">12118 10576 7972,'-7'-2'1006,"3"-1"-688,3 1-105,1-3 0,1 5-1,3 0 1,-3 2-170,3 1 1,-1-1-410,1 1-460,-3-1 1,5-2 825,-2 0 0,2 5 0,6 1 0</inkml:trace>
  <inkml:trace contextRef="#ctx0" brushRef="#br0" timeOffset="86">12723 10028 8069,'0'-12'0,"0"1"870,0 4-91,0 2-255,0 5-245,0 5 0,0 5 0,0 6 0,0 4-87,0-1 1,0 6-30,0 2 1,0 1-52,0-1 0,4-2-165,-1 5 1,1-7-326,-4 4 1,0-7 249,0 3 0,0-1-490,0-7 1,0 4-54,0-4 0,0 0-999,0-3 1670,0-1 0,0 1 0,0-1 0</inkml:trace>
  <inkml:trace contextRef="#ctx0" brushRef="#br0" timeOffset="87">12494 10564 7535,'0'-6'1228,"6"1"-649,1 5 0,5 0-141,3 0 1,-1 0-121,5 0 1,5 0-14,6 0 1,0-1-104,0-3 1,4 1 27,4-4 1,0 4-229,-3-1 0,3-2 74,0-2 1,-4 2-348,-4-2 1,-4 5-161,1-5 1,-5 5-406,-3 0 0,-3 0-193,-9-1 1029,-2 3 0,-5 1 0,0 6 0</inkml:trace>
  <inkml:trace contextRef="#ctx0" brushRef="#br0" timeOffset="88">12734 10690 8039,'0'6'8,"-1"-1"534,-3-5 167,3 0 1,-4 2-174,5 1 1,0 0 38,0 5 0,-4-1-158,0 5 1,0 0-174,4 4 1,-3-3-139,-1 7 1,0-5 123,4 4 1,-4-4-281,0 4 0,1-4-115,3 4 0,-2-5-175,-1 1 0,1-2-87,-2-1 1,3-5 210,1 1 1,1-4-25,3 3 1,-1-4 78,4 1 1,1-3-103,3-1 1,1 0 85,-1 0 0,2-4-500,2 0 0,-2-1-513,2 1 534,-2 3 0,-2-8 656,1 5 0,-6 1 0,-1-2 0,-5-2 0</inkml:trace>
  <inkml:trace contextRef="#ctx0" brushRef="#br0" timeOffset="89">12826 10918 7995,'0'-7'0,"0"-1"139,0 1 0,0-1 752,0 0 165,0 6-635,0-3 0,-2 6 74,-1 3 0,1-2-117,-2 6 1,3 3-259,1 5 1,-1 0 28,-3-1 1,3-1-116,-3 5 1,3-4-35,1 5 1,4-5 95,-1 4 1,2-4-646,-1 4 0,-1-5 24,4 1-752,-4-2 905,2-2 0,-4-1 372,3-2 0,-3 2 0,4-3 0</inkml:trace>
  <inkml:trace contextRef="#ctx0" brushRef="#br0" timeOffset="90">13808 10484 7951,'0'-6'908,"0"1"-664,5 5 1,1 0 114,6 0 1,3-4-98,0 0 1,5 1 120,-1 3 1,-1-2-99,1-2 0,0 3-228,4-3 1,0-1 123,0 1 0,-4-3-320,0 3 1,-4-1-206,4 1 1,-5 3-418,1-3 0,-6-1-1017,-1 1 1778,-6 0 0,-2 9 0,-6 2 0</inkml:trace>
  <inkml:trace contextRef="#ctx0" brushRef="#br0" timeOffset="91">13728 10656 7951,'11'0'557,"1"0"0,0 0 109,4 0 1,1 0-230,6 0 1,4-2 384,0-1 1,3 1-316,-3-1 0,3-3-115,-3 3 0,3-2-157,-3 1 1,3 1-296,-3-4 1,0 4-287,-5-1 0,-4 2-942,-3-2 1288,-2 3 0,-7-4 0,0 5 0</inkml:trace>
  <inkml:trace contextRef="#ctx0" brushRef="#br0" timeOffset="92">14881 10107 8011,'0'-11'0</inkml:trace>
  <inkml:trace contextRef="#ctx0" brushRef="#br0" timeOffset="93">14881 10085 8011,'0'-7'223,"0"1"569,0 2-260,0 3-273,0-4 0,0 6-75,0 3 1,0 2-15,0 6 0,2-1-18,1 0 0,-1 6 85,2 2 1,-3 3-277,-1 0 1,-1 1 66,-3 0 1,1 4-143,-4-1 1,-1 1 71,-3-4 0,-5 0-163,1 0 0,0-1 11,3 1 0,1-1 133,0-3 0,-1 1 24,1-5 0,1 1-1,2-5 78,-2 0-60,9 1 1,-5-5 169,6 1-153,0-5 81,0 2 0,4-4-26,0 3 1,5-3 3,-1 3 0,2-3 3,1-1 0,1 0 5,-1 0 0,0 0 116,1 0 1,7 0-130,0 0 1,5 0 178,-5 0 1,-1-1-89,1-3 1,-5 3-311,1-3-315,-2 3-79,-2 1 0,-4-2-1310,-4-1 859,4 1 1013,-6-3 0,-1 0 0,-6-1 0</inkml:trace>
  <inkml:trace contextRef="#ctx0" brushRef="#br0" timeOffset="94">15030 10416 8021,'0'-12'0,"-4"1"0,0 0 0,0 3 1174,4 0-24,0 6-10,0-3-690,0 5 0,0 5-83,0 2 0,0 9-198,0 3 0,0 2 59,0 2 1,0 4-161,0-1 0,0 1-89,0-4 0,0 4-71,0-1 0,0 1-53,0-4 1,0-4-279,0 0 1,0-4-52,0 4 0,0-5 224,0 1 0,0-6-493,0-1 144,0-6-60,0 8 86,0-8 110,0 3 1,0-7 462,0-1 0,6 1 0,0-3 0</inkml:trace>
  <inkml:trace contextRef="#ctx0" brushRef="#br0" timeOffset="95">15224 10736 7862,'8'0'2033,"-1"0"-1192,-4 0-288,2 0-785,0 0 260,-4 0 1,4 1-1740,-5 3 1711,0-3 0,0 9 0,0-4 0</inkml:trace>
  <inkml:trace contextRef="#ctx0" brushRef="#br0" timeOffset="96">15521 10153 7970,'0'-6'0,"1"-3"-25,3 5 0,-1-3 253,4 3 1,1-4 78,3 4 0,1-3-58,-1 3 0,0-1-14,1 1 0,-1 3-35,1-3 0,3 3 24,0 1 0,2 0-118,-2 0 1,-1 0 102,5 0 0,-5-2-194,1-1 0,2 1-15,-2-2 1,4 2-35,-4-2 1,4 3 113,-4-3 1,1 3-107,-5 1 211,0 0-33,1 0 90,-6 0-53,-1 0-129,-5 0 0,-4 5 12,1 2 1,-6 4 9,1 0 0,-2 6-43,-1 2 0,-1 2 42,1 2 0,3 5-166,1 2 1,3 3 87,-4 2 0,2 3-78,-2 0 0,2 0 68,2-4 1,1-3-254,-4-1 1,3-1 34,-4 2 1,6-3 123,-2-6 0,3-3 316,1 0 0,0-5-100,0 2 0,0-4 195,0 0-167,0-1-48,0 1-301,0-1-494,0-5-144,0-1 456,0-5 1,5-10-1,1-2 1</inkml:trace>
  <inkml:trace contextRef="#ctx0" brushRef="#br0" timeOffset="97">16103 10142 7862,'0'-18'23,"0"3"0,0 6 358,0 1 1,0 4 325,0-3-442,0 4 427,0-2 58,0 5 0,0 7-646,0 4 1,0 2 18,0 6 0,0 0 58,0 4 1,0-2-205,0-2 0,0 3 90,0-3 0,0-1-213,0 1 0,0-5 38,0 1 1,0-3-53,0 0 1,0-1-124,0 1 182,0-6 62,0 4-9,0-9 298,0 5-107,0-6 0,5 0-14,3 0 0,2-2-27,2-2 1,-1 3 77,1-3 0,0 2-101,3-2 1,-1 3 25,5-3 1,-5 3-18,2 1 1,0 1-141,-1 3 0,1-2 84,-5 6 1,0 0-171,1 3 1,-1 0-45,1 1 0,-2 3-45,-3 0 0,2 2 49,-5-2 1,0-1 68,-4 5 0,0 0-18,0 4 1,-5-4 27,-3 0 1,-6 0 126,-1 4 0,-5-2-123,1-2 0,-3 2 216,-1-6 1,0 1 16,1 0 0,0-7 137,3 2 1,-3-2-137,3 2 1,3-4-81,1-4 0,2-1-590,2-2 262,4 0-1503,-3 0 1772,9-5 0,1-7 0,6-6 0</inkml:trace>
  <inkml:trace contextRef="#ctx0" brushRef="#br0" timeOffset="98">16092 10153 7890,'0'-7'-55,"0"-1"1,0 4 257,0-3 377,0 4-363,0-2 1,4 4 195,0-3 0,4 3-140,0-3 1,2 2 8,2 2 1,0 0-21,4 0 1,-2 2-28,5 2 1,0-3-21,3 3 1,5-3 26,0-1 0,4 0 24,0 0 1,2 0-50,1 0 0,-3 0 50,-1 0 1,-5-1-60,2-3 0,-4 3 13,-4-3 1,1 1 156,-4-1-55,-1 3-204,-4-4-396,-4 5-703,-2 0 1,-7-1 531,-1-3 0,-8 3-1199,-4-3 1647,-5 3 0,2 6 0,-5 1 0</inkml:trace>
  <inkml:trace contextRef="#ctx0" brushRef="#br0" timeOffset="99">1473 12129 7961,'0'-6'1362,"-5"1"-835,4-1-446,-4 5 260,5-4-215,0 10 0,0 2 61,0 4 1,0 5-105,0 3 0,0 3 30,0 1 1,0 5-129,0 2 0,0 3 82,0 2 0,0-5-156,0 0 0,1-3-100,3 4 0,-3-6 102,3 2 1,-3-5-20,-1-3 0,0 3 47,0-3 1,0-1 167,0 1 0,0-5-74,0 1 1,0-2 12,0-2 1,0-3 1,0-1 0,0-3 255,0 4 132,0-6-149,0 8 114,0-8-196,0 3-193,0-5 1,2-4 143,1 0-87,-1 0 0,4 1-37,-2-1 0,-2-1-22,6 1 0,0 3-41,3-3 0,0-1 77,1 1 0,4-4 1,3 5 1,-1-3-10,1 3 0,0 0-46,4-4 0,0 4 36,0-1 0,3-1-2,1 1 0,0-1 10,-5 1 0,3 3-30,1-3 1,-2-1-8,3 1 1,-3-1 21,-1 2 0,-5 1-107,-3-2 106,3 3 1,-6 1-423,4 0-243,-9 0-288,3 0 119,-8 0 1,-6 0-92,-8 0 1,-2 0 326,3 0 1,0 0 576,-1 0 0,1-5 0,-1-1 0</inkml:trace>
  <inkml:trace contextRef="#ctx0" brushRef="#br0" timeOffset="100">1473 12369 8088,'-6'0'-38,"1"-5"253,5 3 635,0-3-513,0 5 1,5-3-50,3-1 0,2 0-19,1 4 0,4 0-30,1 0 1,0 0-46,-1 0 1,3-4 69,5 0 1,0 1-186,0 3 1,-1-2 94,1-2 1,0 3-281,0-3 1,-4 2-38,0-2 0,-1 3 7,1-3 0,1-1-240,-5 1 0,1-4 187,-5 5 1,0-1-1167,1 4 623,-6-5-436,-1 4 1168,-5-5 0,-10 1 0,-3-1 0</inkml:trace>
  <inkml:trace contextRef="#ctx0" brushRef="#br0" timeOffset="101">1473 12106 8128,'0'-7'295,"0"-1"-41,0 0 0,2-2-49,1 3 1,0-2 44,5 5 1,-5-4 304,5 4 1,1-3-89,6 3 0,3-5-75,5 1 1,5 2-176,2-1 0,3 3 22,1-4 0,1 6-25,-1-2 0,-1-1 40,-3 1 1,-1-1-205,-2 1 1,-2 3 90,6-3 0,-6 3-120,2 1 1,-3 0-203,-1 0 1,-5 0-437,-3 0-335,-2 0-84,-2 0 0,-6 5 1036,-5 2 0,-15 3 0,-9 2 0</inkml:trace>
  <inkml:trace contextRef="#ctx0" brushRef="#br0" timeOffset="102">2364 11866 7982,'-6'-5'78,"-4"4"464,8-4 65,-3 5-350,5 0 1,5 5 127,3 3 0,-2 7-146,2 4 0,-4 4-16,3 3 1,0 0 26,0 4 0,2 4-131,-5 4 1,4 4-32,-5-4 0,5 6-167,-4-3 0,0 0-238,-4 1 0,0-5 214,0 1 0,0-3-56,0 0 0,0-5 31,0 0 0,0-4-101,0 1 0,0-1 17,0-3 0,-2 1 175,-1-9 1,1 1 68,-2-5 1,3 0 448,1 1 251,0-1-496,0 1 0,-1-5 266,-3 1-50,3-6-196,-4 4 113,5-6-111,0 0 1,4-2-234,-1-2 0,6 3-49,-1-3 0,2 2 83,1-2 0,1 3-139,-1-3 1,6-1 13,2 1 0,-1-4 23,1 5 0,-4-2-75,4 1 1,-5 2 65,1-1 1,-2-2-502,-2 1 362,1 0 1,-2 3-1290,-3-3 490,-2 3-19,-5-4 1009,0 5 0,0 0 0</inkml:trace>
  <inkml:trace contextRef="#ctx0" brushRef="#br0" timeOffset="103">2444 11901 8161,'-6'-12'-1014,"1"5"760,5-1 1,0 4 776,0-4 0,0 5-116,0-5 0,0 4 76,0-3 0,1 4-103,3-1 0,-2 2-101,6-2 1,-1 3-148,5-3 0,-1 3 141,1 1 0,0 0-246,4 0 0,-4 0 80,4 0 1,0 0-239,-1 0 1,1 0 23,-5 0 1,4 0-412,0 0 0,1-4 179,-5 0 0,0 0-87,1 4 0,-1 0-1094,1 0 1520,-1 0 0,1 0 0,-1 0 0</inkml:trace>
  <inkml:trace contextRef="#ctx0" brushRef="#br0" timeOffset="104">2867 11969 8087,'-7'5'539,"2"-4"1,5 6-198,0-3 1,1-3-92,3 3 1,-1 2 316,4 2 1,1 2-117,3 1 0,1 2-77,-1 2 0,1 4-140,-1 8 0,1-2-175,-1 6 1,4-1-10,0 4 1,2 1-154,-2-1 0,-2 0-1,2 0 1,2-4 41,-2-4 0,1-2-363,0-1 0,-2-4 188,5 0 1,-5-5-36,1 1 1,-3-3 120,0-5 1,-5 4 239,1-4 0,-4-2-114,3-1 0,-3 1 330,4-1-557,-6 0-254,4-4-464,-6 0 84,-6 0 0,4-1 885,-6-3 0,6 2 0,-3-3 0</inkml:trace>
  <inkml:trace contextRef="#ctx0" brushRef="#br0" timeOffset="105">3289 11992 7970,'-1'-12'0,"-3"1"0,3 0 0,-3-1 1109,3 1-117,1 4-432,0-3 0,-1 9-146,-3-3 0,2 4-130,-1 4 0,-4 4-265,0 7 1,-3 6 149,-2 6 1,-1 9-83,-2-2 0,-3 4 79,-4 0 1,-1 3-335,0 4 1,0-3-78,0 0 0,0-1-166,1 1 0,2-3 36,1-5 0,6-5 151,-3-2 1,5-3-120,3-1 0,-1-4 60,6 0 1,-3-6-858,3-2 178,1 1 420,-3-6 0,7 0 542,1-2 0,4-3 0,4-1 0</inkml:trace>
  <inkml:trace contextRef="#ctx0" brushRef="#br0" timeOffset="106">3415 12426 7863,'-7'-6'14,"2"0"-10,5 6 0,0 6-2,0 1 1,0 3-2,0 2 1,0 4-2,0 3 0,0 3 0,0 1 0,2 0 0,1-1 0,3 1 0,1 0 0,2-4 0,-5 0 0,5-5 0,-2 1 0,0-3 351,0-5 0,-3 2 409,4-5 0,-6 1-365,2-1-321,2-3-1132,-4 4 581,3-5 477,-5 0 0,5-5 0,1-1 0</inkml:trace>
  <inkml:trace contextRef="#ctx0" brushRef="#br0" timeOffset="107">3426 12277 7973,'0'-7'0,"0"-1"0,2 4 1924,1-3-1335,4 4 0,4-2-749,1 5-212,-6 0-113,4 0-100,-4 5 1,2 0 584,0 3 0,-6 2 0,3-4 0</inkml:trace>
  <inkml:trace contextRef="#ctx0" brushRef="#br0" timeOffset="108">3723 11889 7896,'0'-11'0,"-4"3"-220,1 0 1,-1 5 213,4-5 0,0 4 384,0-3 0,0 3 414,0-4-559,0 6 0,0-5 321,0 4-175,0 1-274,5-3 1,-3 5 210,6 0-61,-5 0-152,7 0 150,-4 0-299,5 5 1,-3 2 34,0 4 0,-6 0-83,2 1 0,-3 1 36,-1 2 1,0-1-142,0 5 1,-1 0 1,-3 4 0,-2-4 22,-6 0 0,5-5 59,-1 1 1,4-2 31,-3-2 1,3 0 171,-4 1 1,6-5-107,-2 1 1,3-4 285,1 4-180,-5-6 101,3 8-132,-3-9 1,7 8 11,1-5 0,4 0 97,4-4 0,1 0 71,-1 0 1,4 0 51,0 0 1,2 0-58,-2 0 0,-1 0 58,5 0 0,-5 0-75,1 0 0,-2 0-312,-1 0-146,-1 0-62,0 0 0,-3-4 88,0 0 217,-6 1 0,-2 3 0,-6 0 0</inkml:trace>
  <inkml:trace contextRef="#ctx0" brushRef="#br0" timeOffset="109">3997 11752 8025,'7'0'-1660,"-2"0"3452,-5 0-1500,5 0 1,-3 0-95,6 0 0,-4 0 98,3 0 1,5 0-41,3 0 0,2 0 90,-2 0 0,1 0-169,3 0 0,3 0 71,-3 0 0,2 0-160,2 0 0,-4 0 130,0 0 0,-3 0-172,3 0 1,-5 0-58,1 0 1,-2 0-106,-2 0 144,0 0-153,1 0 0,-6 1-250,-2 3 321,2-3-102,-4 4 178,3 1-32,-5 0 1,-4 5 45,0 1 0,-1-1 19,1 1 0,3 4 93,-3 3 0,2 3-74,-2 1 1,2 1-90,-1 2 1,1 3 69,2 6 1,0 0-183,0 3 1,0-2 56,0 2 1,0-3-48,0 0 0,0-1 21,0 0 0,0 1-137,0-1 1,0-4 7,0 1 1,0-8 86,0 3 1,2-8 164,1 5 1,-1-7-103,2 3 0,-2-3 194,2 3 1,-3-5 62,3 1 0,-2-3 78,2 0 0,-2-1-127,1 1 0,0-5 267,1 1 48,-3 0-277,4 3 0,-5-3 15,0-1 1,1-4 125,3 1-222,-3-3 1,4 0 103,-5 3 16,0-3-113,0 4 0,0-3 85,0 1-207,0-1 1,-3 4 104,-1-2 0,-5-2-159,1 6 1,-6-4 83,-1 3 1,0-4-93,4 1 1,-6 1-1,-2-1 0,1 3-67,-1-3 1,4 0-16,-4-4 0,4 0-171,-4 0 0,5 0-139,-2 0 0,4 0 187,0 0 0,1 4-1864,0-1 1127,4 1 1029,2-4 0,36 5 0,7 2 0</inkml:trace>
  <inkml:trace contextRef="#ctx0" brushRef="#br0" timeOffset="110">4660 12277 7881,'-12'-5'699,"6"4"-57,1-4-195,5 5 248,0 0-354,5 0 1,5 0-51,5 0 0,4 0-62,-3 0 0,8 0-15,-1 0 1,2 0 14,-2 0 0,3 0-135,1 0 0,4 0-86,-5 0 1,1 0-157,-4 0 0,-4-4-1298,0 0 1121,-5 1 0,1 1-70,-7-1 276,2 1 119,-9-3 0,-1 5 0,-6 0 0</inkml:trace>
  <inkml:trace contextRef="#ctx0" brushRef="#br0" timeOffset="111">4683 12449 7890,'5'6'270,"1"-1"175,5-5 0,6 0-49,2 0 1,-1 4 133,1 0 1,0 0 328,4-4 1,1 0-354,2 0 1,0 0-124,4 0 1,-4-4-142,0 0 1,-2-1-201,-1 1 0,-5 3-441,-3-3 1,-2-1 398,-2 1 0,11-5 0,2 3 0</inkml:trace>
  <inkml:trace contextRef="#ctx0" brushRef="#br0" timeOffset="112">5551 12095 7895,'0'-12'617,"3"1"-394,1-1 1,5 5 135,-1-1 1,-2 2 32,2-2 1,-5-2-118,5 2 1,-4 2-63,3-1 1,-4 3 24,1-4 0,1 4-97,-1-3 0,5 0 94,-2 0 1,3 0-125,2 4 0,4-3-24,3-1 1,3-2-118,1 5 1,0-3 88,-1 3 1,2 0-62,3 4 1,-3-4-84,3 0 0,-7 2 34,-1 6 1,-6 2-122,-2 5 0,-1 1 47,-6-1 1,0 6-58,-4 2 0,0-1 39,0 1 1,-1-4 58,-3 4 1,-2-5 60,-6 1 0,5-2 4,-1-2 1,2-3 194,-2-1-1,-2-3-70,2 4 1,2-6 271,-2 2-155,1 2 56,-5-4-137,6 8 6,-4-9-86,9 4-124,1-5 0,6 0 83,5 0 1,1 1 8,-1 3 1,2-1-72,2 4 0,-1-4 56,5 1 0,-4 2-68,4 2 1,-2-2 20,6 2 0,-7-1-85,7 5 0,-6-1 68,2 1 1,-5-1-102,1 0 0,-8 5 5,-3-1 1,1 1 84,-1 0 1,-1 0-18,-7 3 0,-3 1-8,-4-4 1,0 3 132,-1-4 1,-4 1-111,-3 0 0,-3-4 277,-1 4 0,-1-4 49,-3 0 1,3-5 34,-2 1 0,-2-2-26,1 2 0,0-3-113,5-5 1,4 0 67,3 0 0,2 0-78,2 0-267,4 0-295,-3 0-176,9 0 0,-3-4-39,8 0 0,2-5-556,6 2 0,3-2 1184,0 1 0,10-7 0,-1 2 0</inkml:trace>
  <inkml:trace contextRef="#ctx0" brushRef="#br0" timeOffset="113">6339 12106 7941,'-12'-5'0,"6"4"136,-4-9 426,3 3 0,1-4-261,1-1 1,6 1-39,3 0 0,-1 3 44,4 0 0,-3 2 135,4-2-220,-1-2 0,5 5 13,-1-2 0,0-2-34,1 5 1,-1-1-22,1 1 1,3 3-9,0-3 1,2 3-49,-2 1 1,1 0-118,3 0 1,6 1-71,-6 3 1,3 1 66,-6 2 0,3 4-131,-4-4 1,0 3 52,-3 2 0,-1-1-265,0 1 189,-4-1 1,2 0 110,-6 1 0,1-1 39,-4 1 1,-6 0-38,-6 4 0,1-6 156,-4 5 1,-2-5-137,2 5 1,-8-3 225,4-5 0,0 4-101,8-4 0,-1 0 123,1 0 0,3-3 39,1 4-105,4-6-73,-2 8 8,5-3 0,1 0-100,3 1 1,2-6 74,6 2 1,-1-1-130,1 1 0,3-3 105,0 3 1,4 1-129,-4-2 1,4 5-3,-3-4 0,3 5 36,-4-2 0,0 2-17,-3-1 1,-2 2-18,-3-2 1,2 2-153,-5 1 1,0 4 45,-4 1 1,0-1-34,0-4 1,0 5 55,0-1 1,-5 0 189,-3-4 0,-3 5-11,-4-1 0,1 0 137,-5-3 1,3-1-103,-3 0 1,0 1 69,-4-1 1,1-3 128,-1-1 1,4-3-50,0 4 0,5-6-252,-2 2 1,4-3 97,0-1 0,5 0-1433,-1 0-212,6 0 375,-3 0 1,10-3 365,2-1 854,3 0 0,7-1 0,1-1 0</inkml:trace>
  <inkml:trace contextRef="#ctx0" brushRef="#br0" timeOffset="114">6921 12609 7811,'8'-2'614,"-1"-1"336,-4 1 53,7-3 436,-9 10-248,4-3-441,0 8-213,-3-4 1,3 2 202,-5-1 53,0-4-238,0 2-489,0 0-1433,0-4 1203,0 4 1,0-6-3647,0-3 3810,0 3 0,-10-9 0,-3 3 0</inkml:trace>
  <inkml:trace contextRef="#ctx0" brushRef="#br0" timeOffset="115">7275 12140 7981,'0'-11'38,"-5"0"0,4-1-23,-3 1 1,3 3 82,1 0 1,0 1 202,0-5 1,1 2-59,3 3 0,-2-3 144,6 2 0,-4-1-110,3 1 0,0-2-73,0 3 0,3 0-13,-2 0 1,2-1-3,2-3 0,-1 3-8,0 0 0,5 5 41,-1-5 0,0 5-149,-3 0 1,3 1 62,0 2 0,4 2-154,-4 1 0,1 8 52,-5 4 1,0 5-110,1-1 1,-6 3-50,-2 1 0,-3 5-45,-1 2 1,0 3-191,0 1 0,-9 4 135,-2 0 1,-8 0 10,0-3 1,-3-1 2,-1 0 0,4-3-75,0-1 0,0-6 159,-4-1 0,4-1 154,0-7 1,4 4-35,-4-4 1,5 0 211,-1-3 0,2-2 305,2-2-334,-1 2 0,5-5 171,-1 2-151,6-2 275,-3 1-322,10-5 1,2 4 130,8-5 1,-1 0-151,5 0 0,1-4 7,2 0 0,2-3-54,3 3 0,-3-4 46,3 4 0,1-1-117,-2 2 1,1 1 121,-4-2 0,-1 2-185,-3-2 1,1 3 18,-5-3 0,0 3-261,-3 1 3,-1 0-531,1 0-899,-6 0 773,-1 0-1167,-5 0 2113,-5 0 0,-1-5 0,-6-2 0</inkml:trace>
  <inkml:trace contextRef="#ctx0" brushRef="#br0" timeOffset="116">7869 11935 7959,'-6'-8'778,"2"1"-270,3 4 173,1-2-7,0 5 1,0 5-440,0 3 1,0 2-148,0 1 1,0 6 100,0 2 0,0-1-264,0 1 1,0-2 46,0 2 0,0 3-22,0-3 0,0-1-61,0 1 1,0-5 12,0 1 0,-2-2-9,-2-2 0,3 0 62,-3 1 0,3-4 50,1-1-14,0 1 1,-1-2 356,-3-2-96,3-3-69,-4-1 391,5 0-525,5 0 0,1-1 43,6-3 0,-1 2-51,0-6 1,2 5 3,2 0 0,-1-2-104,5 1 1,-3 0 92,3 4 0,-4 0-4,4 0 1,-5 1-98,1 3 0,-2-1 52,-2 4 0,1-3-101,-1 4 1,0-1 67,1 5 1,-2-1-72,-2 0 0,0 1 89,-4-1 1,0 2-40,-4 2 1,0-2 15,0 2 1,0 2-9,0-2 1,-5 1 45,-3 0 1,-2-4-25,-1 3 0,-1-2 104,1-1 0,-4-1-91,0 0 0,-2 0 134,2-4 1,-2 2-44,-2-5 0,3 3 3,4-3-131,-4 5 0,3-8-123,-2 3 1,2-2-27,2-2 0,3 0 28,1 0-1011,4 0 458,-7 0-213,9 0 0,-4-2 950,5-2 0,-6-2 0,0-5 0</inkml:trace>
  <inkml:trace contextRef="#ctx0" brushRef="#br0" timeOffset="117">7789 11935 7914,'0'-7'186,"0"-3"184,0 9 1,1-4-105,3 5 1,-1 0 82,4 0 1,1-4-115,3 0 0,5 1 99,-1 3 0,5 0-115,-1 0 1,3 0 33,1 0 0,1 0-44,2 0 0,-2 0-14,3 0 1,-4 0 2,-4 0 1,2 0 33,-1 0 1,-3 0-135,2 0 0,-5 0 119,1 0 0,-2 0-165,-1 0 1,-1 0 206,0 0-156,1 0-253,-1 5-441,-4-4-942,-2 4 1155,-5-5 0,-5 1-2004,-3 3 2382,-2-3 0,-7 9 0,0-3 0</inkml:trace>
  <inkml:trace contextRef="#ctx0" brushRef="#br0" timeOffset="118">1450 13557 8042,'-6'-8'-123,"2"0"0,2 5 281,-2-5 339,3 5-7,-4-7 218,5 9-420,0-9 165,0 9-318,0-5 0,1 6 96,3 0 1,-2 7-80,6 4 0,-2 6 11,2 6 1,1 1-122,-6 2 1,6 4 26,-1 4 0,-2 0-164,2 0 0,-2 1-18,2-1 0,2-1 87,-2-3 1,2 2-24,1-5 1,1 3 75,-1-3 1,1-1-125,-1-3 1,-1-1 150,-2-3 0,2 1 7,-3-5 0,0 1-4,0-5 1,-3-1 105,4-2 1,-4 1 159,3-6-197,-4 6 103,2-7-70,-5 3 152,0-5-212,0-5 0,0-2-35,0-4 1,-1-6-23,-3-2 1,1-2-92,-4-2 0,3-5 34,-4-2 0,6-3-147,-2-2 1,-1 1-142,1 0 0,-1-4 111,1 0 1,3-2-23,-3 2 0,1 3 52,0-3 1,1 1-107,-1-1 0,1 2 99,2-2 1,0 6-29,0 2 1,0 1 160,0-2 0,-3 2-63,-1 2 0,0 3 149,4-2 1,0 3-34,0 4 1,-1-1 49,-3 4 0,3 1-123,-3 4 0,3-1 253,1 1 0,0 3 239,0 1 64,0 4-187,0-2-217,0 5 1,5 0-155,2 0 0,3 4 160,2 0-123,-1-1 0,1 1 39,-1 0 1,-1 1-16,-2-1 1,2-3-7,-2 3 18,2 2 0,1-4 4,1 1 1,-5 2 2,1-1 1,1 0 22,6-4 0,-2 4-25,2 0 1,3 0 7,1-4 1,1 0-27,-1 0 1,6 0 2,-2 0 0,4 0 0,-1 0 1,0-2 20,4-2 0,1 3 77,3-3 0,0 3-81,1 1 1,3 0-32,0 0 1,0 0 33,-4 0 0,4 0-54,0 0 0,5 0 40,-1 0 1,-4 0-3,-3 0 0,10 0 15,5 0 1,4 0-186,7 0 1,-4-1 253,-3-3 1,0 3-78,-4-3 1,-1-1 32,-3 1 1,-1 0-45,1 4 1,1-4-7,3 1 0,-6-1 35,6 4 1,-10-1-77,6-3 1,-7 2 46,3-1 0,-4 0-9,4-1 0,-1 3-2,0-3 1,3 2 17,-6-2 1,4 3 2,-4-3 1,2 1-1,-6-1 1,3 3 79,-6-3 1,-3 3-41,-2 1 0,2-4 4,-1 1 1,-4-1 179,-4 4 0,-5 0-166,1 0 0,-2 0 115,-2 0 0,0 0-131,1 0 1,-5 0-78,1 0 139,-5 0-553,2 0-82,-5 0 1,-9 0-374,-3 0 1,-12 0 259,-2 0 1,-9 0 628,-6 0 0,-12 5 0,-10 1 0</inkml:trace>
  <inkml:trace contextRef="#ctx0" brushRef="#br0" timeOffset="119">1907 13591 8162,'-5'-12'0,"4"5"56,-3-1 1,3 1 181,1-5 1,0 1 365,0-1-272,0 1 0,0-1 118,0 1 0,4 3 285,-1 1 30,1 4-523,1-2 1,0 8-116,3 4 1,2 2 41,-2 10 1,2 0-124,1 4 1,1 5 45,-1 3 0,-1 2-197,-2 1 0,2-4-295,-2 1 0,2-1 243,1 4 0,-3-3-125,0-1 1,-2-4 71,2 0 1,2-2 132,-3-1 1,0-4-86,0 0 284,-4-5 0,6 3-80,-6-6 328,1-4 91,1-2-128,-3-5 293,3 0-378,-5 0 0,0-5-100,0-3 1,1-6-7,3-1 1,-2-6-34,6 2 1,-4-3-72,3-5 1,1-1 54,3-2 0,0-7-195,-4 3 0,3-3 59,-2 2 1,3 1-164,5 0 0,-4 0 50,3-1 1,-6 6 11,-1 3 1,-2 1-49,2 3 1,-3 4-88,-5 3 0,0 2-6,0 2 0,4-1-44,0 1 0,-1 3-613,-3 0 141,0 6-10,0-3 1,4 6-12,0 3 822,5 2 0,-3 16 0,6 2 0</inkml:trace>
  <inkml:trace contextRef="#ctx0" brushRef="#br0" timeOffset="120">2593 13819 8053,'6'-11'0,"-1"-1"348,-5 1 1,0 0-14,0-1 1,0 1-68,0-1 0,-1 1 38,-3-1 1,-2 1 0,-6 0 0,1 3-126,-1 0 0,1 6 65,-1-2 1,0 3-110,-3 1 1,1 0-5,-5 0 0,3 9-111,-3 2 0,5 4 91,-1 1 0,2-3-181,2 7 0,1 0-6,2 6 0,2-1 38,2 1 1,3-2-281,-3-1 1,3-1 154,1-3 1,1 1-190,3-5 1,-2 1 69,6-5 1,0-3 8,3-1 0,2-4 153,2 1 0,-1-3 149,5-1 0,-1-5-23,1-3 1,2-2-100,-2-1 1,-1-1 215,1 1 1,-6-1-103,-2 1 0,4-1 262,-3 1 0,-3 0-68,-5-1 0,1 1 242,-2-1-269,1 1 1,-4 0-35,0-1 1,-5 6-59,-2 2 1,1 1 12,3 0 1,0 1-127,-1-1 122,3 1 0,-4 4-226,5 1 1,0 0 15,0 4 1,0 1 19,0 4 0,0 3 55,0 0 1,0 0-107,0-3 1,0 3 0,0 0 1,1-4 60,3-3 1,-1-2 12,4 2 0,1 1-39,3-5 20,1 0 0,-1-1-35,0 1-42,1 0 0,-1-5-40,1-3-7,-6 3 296,4-10 0,-8 5-99,1-5 0,2-1 213,-1 1 0,0-1-80,-4 1 0,0-2 39,0-2 1,1 2-44,3-2 0,-3 6 404,3 2-483,3 4 1,-5-2 4,6 5 0,-6 1-71,2 3 0,1 4 97,-1 7 0,3-1-177,-3 5 1,4-4 89,-4 4 1,0-4-127,-4 5 1,3-5-48,1 4 1,0-5-193,-4 1 1,0-2 69,0-2 45,0-5 647,0 0-298,0-6 0,0-6 151,0-1 1,1-5-58,3-3 0,-3 1 105,3-5 0,-1 0-44,0-4 1,3 0 34,1 1 0,3-2-95,-2-3 0,2 7-65,1-3 0,1 4-109,-1 0 1,5 3-243,-1 9 0,0 2-524,-4 5 0,1 0 386,-1 0 1,-3 6 370,-1 5 0,1 6 0,4 6 0</inkml:trace>
  <inkml:trace contextRef="#ctx0" brushRef="#br0" timeOffset="121">3255 13522 8053,'-5'-11'0,"4"-1"73,-3 1 1,3 3 385,1 1 221,0-1-267,0-3 542,0-1-224,0 6-477,0 1 0,0 6 6,0 3 1,0 4-122,0 7 1,0 6 0,0 6 0,0 9-111,0-2 1,0 8-278,0 0 0,0-2 179,0 2 1,0-5-83,0 1 1,0-2 34,0-2 1,0-1-245,0-3 1,0 2 135,0-5 0,0-1 19,0-3 1,0-5 73,0-3 161,0 3 0,0-5 147,0 2 0,0-6 44,0-2 106,0-4-123,0 7 180,0-9-222,0 4 87,0-5-205,5 0 0,-3 0-9,6 0 0,-1-4-6,5 1 1,0-5 58,4 4 1,-4-1-38,4 1 0,-2 3-72,1-3 1,-1-1-10,5 1 1,-5-1-10,1 2 0,-2 1-490,-2-2 172,1 3-578,-1-4 310,-5 4-208,-1-4 255,-5 5 0,-5-2-741,-2-1 1319,-3 1 0,-2-8 0,1 4 0</inkml:trace>
  <inkml:trace contextRef="#ctx0" brushRef="#br0" timeOffset="122">3255 13477 7936,'0'-12'0,"-4"1"191,0-1 0,1 1 43,3 0 0,1 3-159,3 0 36,-3 6 0,9-7 307,-2 5 1,-2 0-118,2 4 1,-1 0-78,5 0 1,-1 0-100,0 0 1,5-4 118,-1 1 0,4-1-292,-4 4 0,0 0 148,-3 0-383,4 0 1,-3 0 12,2 0-510,-2 0 0,-5 0 67,-1 0 1,-4 1 712,1 3 0,-3-3 0,-1 4 0</inkml:trace>
  <inkml:trace contextRef="#ctx0" brushRef="#br0" timeOffset="123">3563 13511 7974,'8'6'0,"0"-2"0,-5-3 893,5-1-468,0 0 0,3 2 69,0 1 0,1-1-50,-1 1 0,1 4 19,-1 0 1,1 1-59,-1 3 0,0-2-146,1 7 0,-1 1-112,1 2 1,0 3 104,4 1 0,-6 1-214,5 3 0,-7-3-40,7 2 0,-5-2-30,5-1 0,-2 0-44,-2 0 1,1-4-85,-1 0 0,1-5 24,-1 1 0,0-2 50,1-2 0,-1-1 33,1-2 0,-5 1 36,1-5-745,-1 5 250,0-8 1,-2 5-1179,-5-2 1043,0-3 1,-1 4-266,-3-5 1,-3 0 911,-4 0 0,0-5 0,-1-1 0</inkml:trace>
  <inkml:trace contextRef="#ctx0" brushRef="#br0" timeOffset="124">3940 13602 8083,'0'-11'0,"0"-2"218,0-2 1,0 2 406,0-2 0,0 2-213,0 2 1,4-1-106,0 1 0,0 3 530,-4 1-254,0 4-521,0-7 1,-5 10 124,-3 0 0,-3 10-120,-5 9 0,-1 4 31,-6 4 1,0 2-120,0 5 0,0 2 32,0 2 0,6-1-112,1 5 0,4-7-84,0-1 1,5-1-164,-1-6 0,5-4-242,0-4 1,1-5 248,2 1 1,0-2-1007,0-2 506,0 1 255,0-6 1,2-1-139,1-5 724,-1 0 0,13 0 0,-2 0 0</inkml:trace>
  <inkml:trace contextRef="#ctx0" brushRef="#br0" timeOffset="125">3986 13911 8083,'11'0'0,"1"-2"999,-1-1-556,1 1 1,-5-3 286,1 5 88,-6 0-231,3 0 1,-5 5-228,0 3 0,4 6 3,0 1 0,1 5-349,-1-1 0,-2-1 94,6 1 0,-4-4-274,3 4 0,-3-1 43,4 1 1,-4-2-169,3-6 1,-3-1-11,4-2-244,-6 2-901,3-9 625,0 4-371,-3-5 1,3-5 1191,-5-2 0,-10-8 0,-3-3 0</inkml:trace>
  <inkml:trace contextRef="#ctx0" brushRef="#br0" timeOffset="126">4009 13785 8318,'0'-8'612,"0"1"1,6 4 71,5-1 1,1-1-949,3 2 0,-2-1 117,-2 4 1,-3-4-477,-1 0 0,0-1-76,0 1 699,4 3 0,-5-9 0,5 3 0</inkml:trace>
  <inkml:trace contextRef="#ctx0" brushRef="#br0" timeOffset="127">4203 13420 8083,'-5'-12'0,"4"4"411,-3 1 650,2-1-709,8-3 1,-1 3-96,2 1 0,3 4 346,-2-1-368,2-2 0,5 5-55,1-3 1,4 1 16,-1-1 0,3 3-216,0-3 0,1 3 15,0 1 0,-4 0-38,0 0 1,-1 0 87,1 0 1,-1 0-127,-3 0 0,-6 0 231,2 0-33,-2 0-79,3 0 0,-5 0 76,1 0 52,-6 0 44,3 0-30,-5 5 1,-1 2-50,-3 4 1,3 0 9,-3 1 0,-1 4-91,1 3 1,1 4 52,3 4 0,0 1-150,0 2 1,0 7 136,0-3 0,0 4-114,0 0 1,0-2 87,0 2 1,0-2-161,0-2 1,0-1 27,0-3 1,3 2-83,1-5 0,5-1 170,-1-3 1,-2-4 88,2 0 0,-2-5 117,2 1 1,0-2-26,-4-1-59,5-1 0,-6-1 36,4-2 50,-4 2 0,2-8 159,-5 6-8,0-5-252,0 2 1,-5-5-9,-3 0 0,-2 1-187,-1 3 0,-6-3 107,-2 3 0,1-2-290,-1 2 1,2-3 123,-3 3 1,-1 1-235,2-1 1,1 1-817,-1-1 192,5-3 1,-1 6-2116,7-4 1756,3-1 1343,5 8 0,10-9 0,3 4 0</inkml:trace>
  <inkml:trace contextRef="#ctx0" brushRef="#br0" timeOffset="128">4945 13659 8083,'5'-6'139,"-3"1"423,3 5-30,-5 0 277,5 0-439,1 0 1,9-4-19,1 0 1,0-1-104,-1 1 1,3 2 146,5-6 1,4 4-162,-1-3 0,1 3 74,-4-4 0,-2 5-128,-2-5 1,2 5-152,-6 0 1,0-2-354,-4 1 1,1 0 256,-1 4 0,-3 0-1796,0 0 943,-6 0 104,3 0 0,-6 4-15,-3 0 830,3 4 0,-9-6 0,3 3 0</inkml:trace>
  <inkml:trace contextRef="#ctx0" brushRef="#br0" timeOffset="129">4979 13842 8083,'12'-5'803,"-3"4"-418,2-3 0,2 3 78,6 1 0,10 0 132,-2 0 0,3-4 305,-3 0 0,-2-4-236,6 5 0,-1-5 15,4 4 1,-3-3-567,-1 3 1,-3-4 73,3 4 1,-4 1-1344,0 3 1,-1-4 794,-3 0 0,-3 0 361,1 4 0,-7 0 0,4 0 0</inkml:trace>
  <inkml:trace contextRef="#ctx0" brushRef="#br0" timeOffset="130">6042 13522 7637,'-5'-10'-200,"-3"3"0,2-2 1423,-2 5-776,5-5 10,-7 3-21,9-1 0,-4 1 139,5 2-49,0 3-324,0-4 1,1 5-17,3 0 0,4 5 52,7 2 1,-2 7-4,2 2 1,1 9-62,0 2 1,0 4 13,-1 4 1,-3 4-184,-1 3 1,1-2 25,-5 2 0,-1-1-138,2 1 0,-2-3 78,2-5 1,2-3-135,-2-1 0,-2-4 42,2 0 0,-4-7-48,3-3 1,-3-4 156,4 0 0,-6-5-80,2 1 398,-3-5-198,-1 2 234,0-16 1,0-1-153,0-11 0,-4 0-169,1 0 0,-6-5-90,1-2 1,2-4-236,-2-4 1,2 1-72,-2-5 0,-2 0 27,2-4 0,2 1 33,-2-1 0,5 0-13,-5 1 1,6 0 108,-2 3 0,-1 3-26,1 5 1,0 3 311,4 1 0,0 4 48,0 0 0,0 5 46,0 2 0,4 5 27,0-1 0,5-1-67,-2 0 0,3 5 36,2 3 1,-5 1-109,1-5 1,0 6 182,3 2 0,-3-1-108,-1 1 1,1 1 86,3 3 1,1 0-18,-1 0 0,0-4-35,1 0 1,-1 0-82,1 4 0,3 0 12,0 0 0,5 0-26,0 0 1,-3 0 34,2 0 0,4-1-150,4-3 0,5 3 18,-2-3 1,3 3-56,1 1 1,1-4 164,-1 0 0,1 0-10,3 4 0,4 0 28,8 0 0,2-1-200,5-3 1,-1 2 180,5-6 1,1 0-299,-25 3 0,2-1 0,-1 0 0,0-1 229,2 0 1,0-1 0,0 2 0,0-1 31,0 0 1,0-1 0,-2 2-1,0 1-196,0 1 1,0 0 0,-4 1-1,-2 0-41,1 1 1,-1 0-1,28 1 173,-3-3 0,6 3 95,-2 1 1,4 0-112,-8 0 0,0 0 145,4 0 1,-2 0-286,2 0 1,-28 0-1,0 0 238,2 0 0,-1 0 1,0 0-1,-1 0 31,28 0 1,-3 1-64,3 3 1,-7-2-15,-5 6 1,-2-4 309,-1 3 1,2 1-395,-2 3 1,2-3 101,-6 0 0,-2-5-149,2 5 0,-1-5 116,1 0 1,2-1-16,-2-2 0,-1 0 119,1 0 1,-6-5-114,2-3 0,0 2 44,-3-2 0,0 0 359,-8-3 1,3 0-177,-3-1 0,-2 4 180,-6 1 1,-2 1-46,-6-2-89,1-2 1,-2 7-383,-2-4 196,-3 4 1,-7-6-328,-1 5 1,-8 1-493,-4 3 1,-9 0-694,1 0 1,-2 0 1437,2 0 0,-5 0 0,-1 0 0</inkml:trace>
  <inkml:trace contextRef="#ctx0" brushRef="#br0" timeOffset="131">6510 13385 8005,'0'-6'1696,"0"1"-964,0 5 0,0 5-547,0 3 1,-4 3-243,0 4 0,-5 3 141,2 5 1,0 0-194,0-1 0,0 0-70,0-3 0,-2 1-152,5-4 0,-1 3 114,1-4 0,3 0-139,-3-3 362,3-1-69,1 0 1,0-3 247,0 0-71,5-6-56,1 3-66,6-5 0,-1 0-8,1 0-381,-1 0 1,0-1 162,1-3 1,-4 3-1070,-1-3 465,-4 3 838,7-4 0,-9 3 0,4-3 0</inkml:trace>
  <inkml:trace contextRef="#ctx0" brushRef="#br0" timeOffset="132">6544 13625 8005,'0'-8'0,"0"1"131,0 4 1,0-3 350,0 2 310,0 3-27,0-4-312,0 5 1,0 5-174,0 3 0,0 2-28,0 1 0,1 4-236,3 1 0,-2 4 76,1-1 0,2-1-172,-1 1 0,4-2-121,-4 2 1,3 2-296,-3-6 0,0 4 131,-4-4 1,0 1-255,0-5 0,4 0-524,-1 1 715,1-1 0,-4-3 3,0-1 1,2-4 424,1 1 0,0-3 0,4-1 0,1-5 0,4-1 0</inkml:trace>
  <inkml:trace contextRef="#ctx0" brushRef="#br0" timeOffset="133">6715 13876 8213,'7'0'-541,"3"-5"0,-4-1 1</inkml:trace>
  <inkml:trace contextRef="#ctx0" brushRef="#br0" timeOffset="134">6818 13465 7982,'-5'-11'0,"4"3"774,-3 1-404,-2-1 1,6-2-159,0 2 0,1 2 33,7 2 0,-5 3 28,5-3 0,3 3-56,5 1 0,4-2 8,-1-1 0,3 1-39,0-1 0,-1 0 38,2-1 1,-7 3-267,7-3 1,-8 3-67,0 1 1,-2 0-20,-1 0 0,-5 0 104,1 0-216,-6 0 2,3 0 263,-5 0 99,0 5 0,0-3-62,0 6 0,-5 5 22,-2 6 0,-2 2-68,1 2 1,-2 5-101,2 3 1,-2 2 12,-1 1 0,3 0-183,1 0 1,0-3-118,0-1 1,-2-1 147,5 2 1,0-7 146,4-5 0,0-5-59,0 1 1,0-2 122,0-2-89,0 1 1,-1-5-87,-3 1-278,3-5-494,-4 2-630,5-5 1588,-5 0 0,-2-5 0,-4-2 0</inkml:trace>
  <inkml:trace contextRef="#ctx0" brushRef="#br0" timeOffset="135">7127 13488 7946,'0'-11'205,"0"-1"1,1 0 371,3-4 0,-2 7 263,6-2-282,-1 2 324,5-2-538,-1 4 1,-3 2 10,0 5-158,-6 0 0,4 4-90,-2 0 1,-3 5 2,3-2 1,-2 4-217,-2 0 0,0 0-136,0 1 0,0 3 177,0 0 0,0 2-159,0-2 0,-4-2 79,0 2 0,0-2-25,4-2 1,0 0 82,0 1 53,0-1 1,0 1-18,0-1 20,0-5 1,5 3 98,3-5 1,2 0-89,1-4 0,1 4 125,-1 0 1,4 3-87,1-3 0,-1 1 6,-4-1 1,1 1-45,-1 3 1,-3 3-3,-1 0 1,-4 1-87,1 3 0,-3-1 105,-1 1 1,0 2-237,0 2 1,-5 1 35,-3-5 1,-2 2 98,-1-2 0,-4-2-17,-1 2 0,1-4-99,4-3 1,-1-2-75,1-2 0,-1-3-827,1 3-355,0-3 1120,-1-6 1,6-1 354,2-5 0,3-1 0,1-4 0,0-2 0</inkml:trace>
  <inkml:trace contextRef="#ctx0" brushRef="#br0" timeOffset="136">7207 13431 7975,'6'-8'576,"-2"1"849,-3-1-884,4 2-320,1-4 1,6 8-238,-1-1 1,1 1 92,-1 2 0,2 0-177,2 0 0,-1 0-255,5 0 0,-5 0-326,1 0 1,-1-4 406,1 1 274,-2-1 0,4 4 0,-6 0 0</inkml:trace>
  <inkml:trace contextRef="#ctx0" brushRef="#br0" timeOffset="137">7458 13351 8017,'4'-8'115,"-1"1"1,3-1 259,-3-3 0,2 3-152,3 1 0,2-1 13,-2-4 1,-2 2 282,2 3 1,-1-2-126,5 5 1,-1-4-154,1 5 0,-5-5 1,1 4 1,-1 0-174,5 4 84,-1 0 34,1 0-94,-1 0 1,-1 5-198,-2 3 0,-2 2-223,-2 2 0,-3 3 147,3 0 1,-4 5-54,-4-1 0,-2 2 133,-5-2 0,0 1-106,4-5 1,-3 4 80,2-3 0,-2-1-145,-2-4 235,1 1 1,0-2-9,-1-3 10,6 4 0,1-9 189,5 6-75,0-6 0,5 3-106,2-5 0,4 0-266,0 0 33,0 0 1,1 0-253,-1 0 1,1 0 118,-1 0 0,1 0 391,-1 0 0,0 0 0,1 0 0</inkml:trace>
  <inkml:trace contextRef="#ctx0" brushRef="#br0" timeOffset="138">7663 13705 8258,'8'0'1061,"0"0"1,-5 0-480,5 0 1,-4 0-209,3 0 1,2 0 49,7 0 0,-4 0-41,3 0 1,3-4-115,1 0 0,-1-1-159,1 2 1,-4 0-148,4-5 0,-7 6-306,3-2 0,-9 2-237,6-2 0,-7 2-2031,2-1 632,-4 1 1979,2 2 0,-5 0 0</inkml:trace>
  <inkml:trace contextRef="#ctx0" brushRef="#br0" timeOffset="139">8017 13408 7634,'12'-5'-505,"-6"-1"1,3-2 943,-5 0 0,4 5-52,-5-5 1,5 4-113,-4-3 1,3 3 25,-3-4 1,5 6 93,-1-2 0,-2 3-123,2 1 1,-1-4 0,5 0 0,-1 0 122,0 4-155,6 0 1,-4 0-132,2 0 1,-2 4 73,-2 0 0,0 3-127,1-3 1,-6 5-52,-2-1 1,1 2-185,-1 1 0,0-2 45,-4 3 1,-2-4-84,-1 8 1,-4-4-67,-4 0 1,-4-1 83,-1 1 0,-3 3 27,4 0 0,-5 0 94,1-3 0,2-1 134,2 1 1,2-5-85,2 1 1,3-4 238,1 3-114,4-4 1,-2 3 114,5-2 0,5-3 58,3 3 0,2-1-86,1 0 0,2-1-141,2 1 1,-1 0 57,5 1 1,-5-3-133,1 3 1,-3 2 73,-4 2 1,2-2-82,-3 2 1,0-1 21,0 5 0,-3-1-128,4 1 0,-6 0-77,2 4 0,-3-4 47,-1 3 0,0-1-53,0 2 0,-5-4 88,-2 4 0,0-4 93,0 0 0,-1-5-52,-3 1 1,-1-2 4,1 2 1,1-2-208,2-2-136,-2-3-454,3 4 366,-4-5 1,5-1-525,2-3 1048,3-2 0,6-5 0,1-1 0</inkml:trace>
  <inkml:trace contextRef="#ctx0" brushRef="#br0" timeOffset="140">8349 13442 8014,'3'-11'724,"1"0"1,1 3-192,-1 0 1,2 2-153,6-2 0,-1-1-153,1 6 1,-1-5 167,1 4 0,0-5-163,4 2 1,-4 2-129,3 1 1,2 3 16,-2 1 0,-3 0-344,-5 0 104,1 0 0,-2 1 146,-2 3 1,-3-2-321,-1 6 1,0-1 123,0 5 0,-4-5-59,1 1 1,-10 0 33,2 3 0,0-1 116,4-2 1,0 2 24,0-2 0,-3-2 107,2 2 0,2-2 37,-2 2 0,4 2-56,-3-3 1,3 0 172,-4 0 0,6-3-48,-2 4 1,3-5 274,1 5-175,0-5-167,0 7 1,1-8-46,3 6 1,2-4 39,5 3 1,1-3-89,-1 4 0,6-4 74,2 3 1,-1 1-153,1 3 0,-5 1 69,1-1 0,-3 1-120,0-1 0,-2 0-6,-2 1 1,1 3-123,-6 0 0,1 2 105,-4-2 0,0-2-111,0 2 1,-5-1 245,-3 1 0,-2-2-95,-1 2 1,-6-2 114,-2-2 1,-1-1-108,1-2 1,-1 1 186,5-5 0,-1-1-94,5-3 1,-1 0-438,1 0-216,5 0-79,1 0 0,5-1-256,0-3 1,5 3 997,2-3 0,3-2 0,2 0 0</inkml:trace>
  <inkml:trace contextRef="#ctx0" brushRef="#br0" timeOffset="141">8737 13888 10067,'6'0'2594,"-1"0"-5541,-5 0 663,5 0 2284,-3 0 0,8-5 0,-4-2 0</inkml:trace>
  <inkml:trace contextRef="#ctx0" brushRef="#br0" timeOffset="142">8954 13511 8014,'8'-15'100,"-1"-1"1,1 1 270,-8 4 1,0-1-192,0 1 0,4 3-14,-1 1 0,1-1 295,-4-3 1,0-1-89,0 1 1,0-1 16,0 1 1,5 3-81,3 1 1,2 4-110,1-1 1,1-1-19,-1 2 1,1-1 28,-1 4 0,4-4-47,1 0 1,0 0-125,-1 4 0,-2 2-146,2 1 1,-2 4 68,-2 4 1,-3 6-140,0 2 0,-6 2 86,2 2 0,-4 5-83,-4 2 1,-3 0 35,-9 0 0,2 1-197,-5 3 1,0-4 66,-4 1 1,2-6-29,2 2 1,1-3 20,3-1 1,-2-2 114,-2-2 1,3-2 249,4-6 0,5-3-122,-1-1 1,6-3 741,-2 4-457,3-6 1,2 4 47,3-6 0,-2 0-115,6 0 1,3 0-33,4 0 0,4 0-141,-3 0 1,0 0 92,-1 0 0,-1 0-228,5 0 0,-5 0 94,2 0 1,-4-2-1194,0-2-160,-1 3-796,1-4 1565,-1 0 1,-1 2 609,-2-4 0,2 4 0,-4-2 0</inkml:trace>
  <inkml:trace contextRef="#ctx0" brushRef="#br0" timeOffset="143">9308 13454 8014,'0'-12'270,"0"1"181,0 0 0,4-1-252,0 1 0,5 3-178,-2 0 0,-2 5 611,-1-5 0,-1 4 233,0-3 18,-1 4-292,3-2-272,-5 5 0,0 5-108,0 3 1,0 6-1,0 1 1,0 5-69,0-1 0,0-1-113,0 1 0,0-4-130,0 4 0,0-4 68,0 5 0,0-7-50,0 3 0,0-4 10,0 0 0,1-2-545,3-2 246,-3 2 200,9-9 0,-7 4 167,4-5 1,-3 4 110,4 0 1,-4 0 75,3-4 0,1 0-114,3 0 0,1 0 80,-1 0 1,0 0-78,1 0 0,-1 1-6,1 3 0,7-2-57,0 6 1,0-4-14,-8 3 0,1-3-8,-1 4 0,1-1-150,-1 5 1,-5-1-70,-2 0 0,1 1 69,-1-1 1,0 1-35,-4-1 0,-1 1 57,-3-1 1,-3-3 70,-4-1 1,-4 1-74,-1 3 1,-8-3-16,2-1 1,0-4-37,3 1 1,1 1-125,-1-1 0,-1 0-397,5-4 1,-1 0 255,5 0 1,3-2-1011,1-2 1002,-1-2 0,0-4 465,1 2 0,-1-7 0,-3 2 0</inkml:trace>
  <inkml:trace contextRef="#ctx0" brushRef="#br0" timeOffset="144">9285 13420 8014,'1'-12'841,"3"1"1,4 1-293,7 2 0,3-1-429,5 5 1,-4-3 113,0 3 0,1-4 135,7 4 0,1-1-29,2 1 0,2 3 196,-6-3 0,0 3-228,-7 1 1,2 0-81,-2 0 0,-2 0-347,-2 0 0,-6 0 200,-1 0-3222,-6 0 3141,3 0 0,-10 5 0,-1 2 0</inkml:trace>
  <inkml:trace contextRef="#ctx0" brushRef="#br0" timeOffset="145">10382 13522 8014,'0'-7'24,"0"-1"1,0 4 170,0-3 0,0-1 88,0-3 0,0 3 81,0 0 0,1 1 52,3-5 0,-2 1-112,6 0 1,-1-1-35,5 1 0,-1-1-42,1 1 0,4 1-1,3 2 1,-1-2-36,1 2 0,-1 2-73,1-2 1,1 6 81,-5-2 0,1 3-179,-5 1 0,0 0-105,1 0 1,-2 1 68,-2 3 0,2 2-122,-3 6 0,0-1 51,0 0 0,0 2-100,0 2 1,2-2-33,-5 2 0,5-2 118,-2-2 1,4 1-29,0-1 0,4-3 58,0-1 1,2-4 154,-2 1 1,-2-3-148,2-1 0,2 0 225,-2 0 1,0-1-109,-3-3 1,-1 1 28,0-4 1,1 0-60,-1 0 1,-3-3 6,-1 2 0,-4-2-630,1-1 214,-3-1-369,-1 1 1,-1 3 293,-3 0 1,-2 7-494,-6 1 0,1 5 402,-1 7 0,0 0 549,-4 4 0,-6 1 0,-8 6 0</inkml:trace>
  <inkml:trace contextRef="#ctx0" brushRef="#br0" timeOffset="146">10496 13774 8014,'0'-12'0,"0"1"0,0 3 503,0 0 1,1 1-76,3-5 0,-3 1 88,3 0 1,-2-1-49,2 1 1,-1-1-29,4 1 1,-3 0-112,4-1 0,-4 4 186,3 1-285,-4 4 12,7-2 0,-8 5-347,6 0 24,-5 0 0,7 4-67,-3 0 1,0 5-14,0-2-1,1 4-98,3 0 1,5 0 44,-1 1 1,1-5 29,0 1 1,-2 0 68,5 3 0,-4-3 29,4-1 0,-4 0 181,4 0 0,-5 2-102,1-5 0,-2 1 158,-2-1 0,1-3-67,-1 3 0,-3-3-38,-1-1 0,1 0-5,4 0 0,-5 0 14,1 0 0,-1 0-1,5 0 1,-1-4-17,1 1 1,3-6-55,0 1 1,-5 2-78,-6-2 0,-3 4-37,-1-3 131,0 4 0,-5-7 0,-1 4 0</inkml:trace>
  <inkml:trace contextRef="#ctx0" brushRef="#br0" timeOffset="147">11832 13282 8014,'-6'-5'0,"-4"3"-338,2-6 1,3 4 860,1-3 1,-1 3-342,1-4 0,0 5 60,4-5 1,0 4 163,0-3 1,0 3-124,0-4 0,2 4-80,1-3 0,0 0 25,5 0 1,-1-3-15,5 2 0,0-2-19,4-2 1,-4 2 46,3 3 0,7-4-159,1 4 0,-2 2 102,-2 1 1,-3 3-306,3 1 0,-5 0 43,1 0 1,1 1-43,0 3 0,-1-2 86,-4 6 0,-1 1-94,-2 6 1,1-2-52,-5 2 1,0 1 67,-4 0 0,0 3-17,0-4 1,-2 4 66,-2-4 0,2 0 135,-6-3 1,1-1-49,-5 1 0,1-1 141,-1 1 1,1-5-12,0 1 87,-1-6 0,1 7 249,-1-5-203,6 0-53,1-4 0,5 1 146,0 3-401,0-3 1,4 6 39,0-4 0,6 0-45,1 4 0,1 0 41,3 0 1,1 4-171,-1-4 0,2 3 54,-2 2 1,-2-1 94,2 1 1,-2-1-233,-2 0 1,-3 1 62,-1-1 1,-4 2-106,1 2 1,-3-1-11,-1 5 0,-1-1 92,-3 1 1,-6 3 112,-5-3 1,-4-2 89,3 2 0,-4-1 102,1 1 0,-3-2-55,0-6 0,0-1 158,3-2 0,2 1-47,6-5 0,0-1 491,-1-3 0,5 0 232,-1 0-102,5 0-706,-12 0-858,13 0-2191,-14-5 2246,15 4 1,1-5-900,8 2 1621,2 3 0,12-10 0,2 5 0</inkml:trace>
  <inkml:trace contextRef="#ctx0" brushRef="#br0" timeOffset="148">12403 13796 8014,'6'-5'685,"3"3"-274,-5-6 1409,0 6-1252,-4-3 1,0 3 698,0-2-236,0 3 82,0-4-4033,0 5 1956,0 5 964,0-4 0,0 10 0,0-5 0</inkml:trace>
  <inkml:trace contextRef="#ctx0" brushRef="#br0" timeOffset="149">12780 13248 8014,'0'-11'256,"1"1"107,3 2 252,-3-2-177,9 4 0,-4-6-234,1 1 1,2 3 37,-5 0 0,3 5-2,-3-5 0,5 2 5,-1-2 1,3-1 13,4 5 1,3-3-2,5 3 1,-1 0-15,-3 4 0,2 0 12,-2 0 1,-2 0-15,-2 0 0,0 9-159,-3 2 1,0 5 107,-8-1 0,4 3-90,-4 5 1,-2 3-57,-6 1 1,-2 5-150,-6-2 1,1-1-14,0 2 1,-5-2-161,1 1 1,-5-2 78,1-5 0,-3 0-103,-1 0 1,6-4 225,1 0 1,4-5-2,0 1 1,1-2 231,-1-2 1,1-3 22,0-1 88,4-4 113,-3 7 153,9-9-285,-4 9 0,6-8-54,3 2 0,2-2-13,6 2 0,4-3-37,3 3 1,5-3 41,-1-1 1,4 0-56,-4 0 1,-1 0 123,5 0 0,-3-1-47,-1-3 1,1 3 109,3-3 1,-3 2-200,3-2 1,-3 2 75,-1-1 1,-4 1-525,0 2 250,-5 0-1809,2-5 1407,-10 4 1,-2-4-1494,-8 5 1,-2 0 218,-5 0 1755,-6 0 0,-1 10 0,-4 3 0</inkml:trace>
  <inkml:trace contextRef="#ctx0" brushRef="#br0" timeOffset="150">12392 13796 8051,'-11'-1'392,"4"-3"211,2 3-1,5-4 667,0 5-287,5 0-149,6 0-375,2 0 6,3 0-315,-9 0 84,-2 0-88,-5 5 55,0-4-135,0 4-274,5-5 126,-4 0-140,4 0 17,-5 0 36,-5 0 1,3 0-82,-6 0 0,4 0-958,-3 0-325,-1 0 799,2 0 735,1 0 0,5 0 0</inkml:trace>
  <inkml:trace contextRef="#ctx0" brushRef="#br0" timeOffset="151">13911 13088 8051,'-7'0'328,"2"-5"-97,5 4 1,-1-8 557,-3 5-411,3 0 1,-5 3 466,2-3-312,2 3 59,-8-4-307,4 5 0,-5 0-53,-1 0 0,1 1 134,-1 3 0,1 1-134,-1 3 0,-3 2-30,0-2 1,-4 6-1,4 1 0,-6 5-29,2-1 1,2 6-44,-2 2 1,3 4-154,-3-5 1,9 6 3,-1-2 0,3 0 111,0 0 0,0-3-227,4 3 1,0-4 18,4 0 1,0-2-90,0-1 1,0 0 30,0 0 1,5-5 4,3-3 0,2 1 73,1 0 0,1-2 11,-1-7 1,4 2 37,1-5 1,3 0-22,-4-4 1,5 0 106,-1 0 1,-2 0-81,-2 0 0,1-2 90,0-1 0,-5 0-71,-3-5 0,-5 1 167,5-5 1,-5 1-62,0 0 0,-3-5-38,-3 1 0,-4-1-71,-4 0 1,-9 4-88,-3-4 1,-7 4-39,4 0 0,-6 6 88,2 2 1,0 3-421,0 1 0,5 0-35,-2 0 0,8 5-196,4 3 0,3 2 144,5 1 569,2-5 0,5 10 0,0-4 0</inkml:trace>
  <inkml:trace contextRef="#ctx0" brushRef="#br0" timeOffset="152">14425 13111 8051,'-7'0'318,"2"-1"331,5-3-403,0 3 0,-1-8 204,-3 5 1,3-1-97,-3 1 0,-1 2 19,1-6 1,-1 6 204,1-2-345,-2-3 0,-7 6 2,-2-3 0,1 3-29,-5 1 0,0 5-133,-4 3 1,0-2 134,0 2 0,2 3-259,2 4 1,-2 4 47,6-3 0,1 3-346,7-4 0,2 4 167,5-4 0,0 0-79,0-3 1,1-1 12,3 1 0,3-1-132,9 0 1,1-3 266,6 0 0,-4-6-50,0 2 1,0-3 234,4-1 1,-4-3-115,0-1 0,-1-5 409,1 1 0,1 2-26,-5-2 1,1 1 85,-5-5 0,1 5-127,-1-1 0,-3 2 244,-1-2-196,-4 3 0,2 4 265,-5-3 46,0 3-372,0 6 1,-1 7-182,-3 11 1,1 0 29,-4 0 0,4 1-133,-1 3 0,-2 2 105,-2 5 1,3-3-127,1-1 1,-2-1-378,-2 2 0,3 0 196,2-4 0,1-2-132,2-6 1,2 2 125,1-6 1,2 0 521,3-3 1,1-5 78,-5 1 1,3-4 108,-3 3 1,1-4 77,-1 1-68,-3-3-346,9 4 409,-8-4-1874,3 4 796,-5-5-2763,0 0 1686,-5 0 1577,-2 0 0,-4-5 0,0-1 0</inkml:trace>
  <inkml:trace contextRef="#ctx0" brushRef="#br0" timeOffset="153">1382 15076 7973,'-6'0'200,"-3"-2"248,5-2-338,0 3 0,3-4 385,-3 5 378,3-5-404,-4 4-263,5-4 1,1 6 50,3 3 0,-3 2 27,3 6 1,1 4-173,-1 3 0,0 8 113,-4 3 0,0 4-66,0 5 1,0 0-41,0 3 1,0 5-124,0-5 1,0 3 78,0-7 0,1 4-86,3-4 1,1 0 52,2-3 0,0-2-98,-4-3 1,0 2-13,5-6 1,-6 0 75,2-7 1,1 1-66,-1-5 27,5 6 0,-7-10-299,6 0 111,-6 1-48,3-11 0,-3 4-655,2-5 335,-3 0-221,4 0 0,-6-1 304,-3-3 1,3-2-887,-3-6 1389,-3 1 0,1 0 0,-5-1 0</inkml:trace>
  <inkml:trace contextRef="#ctx0" brushRef="#br0" timeOffset="154">1336 15224 7866,'-11'-11'0,"3"-5"207,1 1 1,4 0-113,-1 3 1,3-3-187,1 0 0,4 0 262,0 3 1,4 1 219,0 0 0,2-1-111,2 1 1,0-1 94,4 1 1,0-1-131,3 1 0,3 1-21,-3 2 1,6 3-191,2 5 0,3-4-25,-3 1 0,3 0-44,-3 7 0,0 2 95,-5 6 0,0 0-94,-3 4 1,1 1 3,-4 6 0,-1 0-61,-4 0 1,-3 3-42,-1 1 1,-4 0 80,1-4 0,-4 3-37,-4 1 0,-2 0 42,-6-5 1,-6 4 31,-4-3 0,-1 2 8,-4-6 0,-5-2 1,2-2 0,-4 0 32,7-4 1,-3 2 19,3-9 1,2 3-180,6-3 0,2 0 149,6-4-1022,4 0 435,2-5 0,6 0-888,3-3 1458,3-2 0,9 4 0,2-6 0</inkml:trace>
  <inkml:trace contextRef="#ctx0" brushRef="#br0" timeOffset="155">2238 14904 7914,'7'-5'0,"-3"-2"1040,-3-4-245,-1 0-231,5 0 2,-4 4-152,4-3 0,-6 9-63,-3-3 1,2 8-134,-6 3 0,4 5 40,-3 3 0,-5 4-13,-3 8 1,-1 2-7,0 5 1,2 4-89,-5 0 1,2 11-133,-2 0 1,-2 2 104,6 2 1,1 0-163,6 4 1,0-3 73,4-1 0,0-5-154,4 2 1,1-3 32,3-2 1,2-4 107,6-3 0,-5-2-1,1-2 0,0-1 55,3-3 0,2 2 17,2-5 0,-2-2-65,2-6 1,-1 1 9,1-4 1,-2-2 9,2-7 0,-2 3 50,-2-2 1,0-3-382,1-1 1,-1-3-41,1-1-618,-6 0-741,4 0 1681,-8 5 0,-2 2 0,-7 4 0</inkml:trace>
  <inkml:trace contextRef="#ctx0" brushRef="#br0" timeOffset="156">2650 15281 7809,'0'-6'-171,"-5"-4"1,2 3 168,-5-4 1,6 3 132,-2 1 1,-1 3 226,1-4 1,-1 6 181,1-2 277,3-2-166,-9 4 108,9-3-354,-4 5-27,5 0-124,10 10 1,-3 2-31,9 7 0,1 11-118,2 1 1,3 4 117,1-1 0,0 5-170,-1-1 1,1 3-97,0-2 0,-4-1-63,0-4 1,-1 3 117,1-3 1,3 1 26,-3-8 0,-2-1-107,2-7 0,-5 1 57,2-5 1,-4 0-124,0-3 0,-1-5 84,1 1 1,-5-5-715,1 0 310,-6-1 237,3-2-658,-5 0-39,-5-5 0,0-2 913,-2-4 0,-14-6 0,2-1 0</inkml:trace>
  <inkml:trace contextRef="#ctx0" brushRef="#br0" timeOffset="157">2981 15213 7854,'0'-18'103,"0"3"0,0 1 158,0-2 1,0 8-87,0-4 1,0 7-35,0-3 0,-1 6 851,-3-2-582,3 3 0,-10 6-95,4 2 1,-5 10-70,-3 6 1,-3 2-111,-5 9 0,1 3-64,-1 9 1,0 0-325,0-1 0,0 1 307,0 0 1,4-4-181,0-1 1,4-4 17,-4 1 1,5-3 21,-1-5 0,6-2-60,1-5 1,2-5-49,-2-3 1,3-3-529,5 0-127,0-1-112,0-4 421,0 3 0,3-9 540,5 3 1,-1-8 0,10-2 0</inkml:trace>
  <inkml:trace contextRef="#ctx0" brushRef="#br0" timeOffset="158">3164 15681 7817,'6'-6'-25,"-1"-1"1148,-5 3-274,0 3 1,0 5-469,0 7 1,0 8 42,0 0 1,-4 3-146,0 1 1,1 0-39,3-1 0,3 3-202,1 1 0,1-2 60,-1 3 1,-1-3-150,4-1 0,-4-1 103,1-3 0,-3-2-385,-1-1 1,4-8 2,-1 4-123,1-3 1,-4-2 1,0 1 450,0-5 0,0 2 0,0-5 0</inkml:trace>
  <inkml:trace contextRef="#ctx0" brushRef="#br0" timeOffset="159">3735 15235 7823,'-12'-6'0,"1"-3"609,-1 5 1,6-1-149,2 2 1,-1 3-222,1 0 0,1 5 22,3 6 0,0 7 118,0 5 1,0 5-154,0 6 0,0 0-2,0 0 1,5 2-94,2 2 0,-2-3 78,-1 4 0,1-4-236,-1-1 0,0-4-59,-4-4 1,0-3-96,0-4 0,0-2-513,0-6-680,0 0 446,-5-4 240,3-2 1,-3-6 686,5-3 0,-5-3 0,-1-4 0</inkml:trace>
  <inkml:trace contextRef="#ctx0" brushRef="#br0" timeOffset="160">3529 15544 7833,'-6'-1'636,"2"-3"80,3 2-472,1-3 0,1 5 204,3 0 0,3 0-133,9 0 0,1-3-106,6-1 1,5-5-87,3 1 1,-2 2 48,1-2 1,-1 1-532,2-5 0,-3 5-160,-5-1 1,-6 6-1241,-1-2 1759,1-3 0,-4 1 0,4-5 0</inkml:trace>
  <inkml:trace contextRef="#ctx0" brushRef="#br0" timeOffset="161">4077 15612 7864,'7'0'136,"-2"0"1,-4 0 653,3 0-157,-3 0 275,4 0-634,-5 0-391,5 0 0,0-1-695,3-3 616,2 3 1,-5-5-28,3 2 223,2 3 0,-4-5 0,6 6 0</inkml:trace>
  <inkml:trace contextRef="#ctx0" brushRef="#br0" timeOffset="162">4283 15635 6926,'7'0'149,"1"0"-376,-5 0 239,7 0 111,-9 0 1,5 0-10,-2 0 25,-3 0 0,6 0-58,-3 0 0,-2 0 98,6 0 1,-4 0-307,3 0 165,1 0 1,3-1-780,1-3 741,-6 3 0,4-4 0,-4 5 0</inkml:trace>
  <inkml:trace contextRef="#ctx0" brushRef="#br0" timeOffset="163">4580 15612 7864,'6'8'390,"-2"0"675,-3-6-218,4 3-347,-3-5 1,3 1 727,-5 3-454,0-2-1602,0 3 596,0-5 232,0 5 0,0-4 0,0 4 0</inkml:trace>
  <inkml:trace contextRef="#ctx0" brushRef="#br0" timeOffset="164">5219 15258 7878,'-5'-6'811,"3"-3"-291,-6 5-247,6 0 1,-5 4 65,3 0 1,3 2 154,-3 2 0,-2 3-192,-2 8 0,2 3-56,-2 5 1,6 0-212,-2 0 1,-1 3 85,1 1 0,0 3-63,4-3 0,0 0-96,0-4 1,0-2-257,0-2 0,4 1-308,0-4 29,5-1 1,-7-5-461,6-2-340,-5 2 1373,2-9 0,0-1 0,1-6 0</inkml:trace>
  <inkml:trace contextRef="#ctx0" brushRef="#br0" timeOffset="165">4945 15475 7934,'-11'-5'0,"4"3"673,4-6 180,1 6 0,11-4-510,3 6 1,7-1-124,0-3 1,5 3-79,6-3 0,5 2 106,6-2 0,4-1-217,-3-3 0,1-2-190,-1 2 0,0 2-342,-8-1 0,0 4 183,-11-1 0,1-1-623,-9 1 941,6 0 0,-9-1 0,5-1 0</inkml:trace>
  <inkml:trace contextRef="#ctx0" brushRef="#br0" timeOffset="166">5779 15098 7798,'-6'-11'212,"1"0"1016,5-1-271,0 6 94,0 1-593,5 5 0,0 1-185,2 3 1,7 3 217,-2 9 1,3 0-133,0 3 0,2 10-174,2-2 0,5 7-6,-5-3 1,5 3-88,-5 4 0,3-2 27,0 2 0,5-7-128,0 0 1,-2-2-15,-6 1 0,3-2-9,-3-5 1,1-4-198,-1 0 1,-2-1-200,-6 1 242,0 3 1,0-10-78,-4 4 0,2-8-771,-5 0-178,0-5 259,-4 2 1,-2-7 952,-1-1 0,-4-4 0,-4-4 0</inkml:trace>
  <inkml:trace contextRef="#ctx0" brushRef="#br0" timeOffset="167">6259 15030 7781,'-5'-12'12,"2"1"1214,-5 0-351,6-1-99,-3 1-475,5 4 0,-1 4-55,-3 6 0,-3 9-41,-4 7 1,2 4-2,-2 3 1,-3 10-177,-9 10 0,4-1-17,0 5 1,-3 1-61,-1-2 0,-6 4 69,6-3 1,-2-5-157,2-3 0,4-9 48,0 2 1,0-1-53,-4 0 1,0-2-38,0-9 1,7-6-429,5-1-615,4-4 1220,2-5 0,-1-2 0</inkml:trace>
  <inkml:trace contextRef="#ctx0" brushRef="#br0" timeOffset="168">6453 15487 7877,'-5'-10'0,"-3"2"1372,3-2-389,0 9-495,5-5-322,5 12 0,0 5 20,3 8 1,1 3-42,-6 0 1,5 1 41,-4 0 1,-2 8-27,-5-1 1,1 4 6,-2-7 1,3 3-265,1-3 0,0-2 14,0-6 0,0 2-252,0-6 209,0 5-146,5-12-485,2 7 1,0-14 315,1 3 1,-4-4 439,3-4 0,-4-2 0,2-5 0</inkml:trace>
  <inkml:trace contextRef="#ctx0" brushRef="#br0" timeOffset="169">6658 15658 7874,'0'-11'871,"0"-1"-55,0 1-232,0 4 141,0 2-413,0 5 0,0 5 75,0 3 0,-1 3-205,-3 5 0,3 0-14,-3 3 1,3 1-129,1-4 1,0 3 74,0-4 0,5 4-323,3-4 0,1-3 152,-2-5 1,3 0-105,-2 0 0,2-2 12,1-5 1,5 0-15,-1 0 0,5-5-6,-1-2 0,3-5 72,1-3 1,-4 1 118,0-5 0,-5 1-35,1-1 1,-7-2 78,-5 2 0,-1-3-78,-2-1 0,-2 2 43,-1 2 0,-5-2-69,-7 6 0,-2 0 1,-2 3 1,-2 6-101,2 2 0,-3 3-196,-1 1 1,0 1-15,0 3 1,6 2-199,1 6 1,4-1-191,0 1 0,6 3 734,2 0 0,8 0 0,2-3 0</inkml:trace>
  <inkml:trace contextRef="#ctx0" brushRef="#br0" timeOffset="170">7081 15601 7806,'-5'-6'194,"0"-1"291,-3 3 253,-2-2-183,4 0 131,-1-4-467,2 8 1,1-2-38,1 8 0,-2 3 2,1 4 0,2 6 4,-1 2 0,-2 2-37,1 2 0,0 1-111,4 3 1,0-4-74,0-1 0,0 0 136,0-7 0,5 0-224,3-3 0,2-2 22,1-2 1,2 1 145,2-6 1,-1 1 29,5-4 1,0-5-1,4-3 1,4-3 20,-1-4 0,0-2 156,-7-2 1,1-2-66,-5 2 0,-1-3-27,-6-1 1,-3 4-125,-5 0 0,-3 0-102,-4-4 0,-2 4-284,-10 0 0,-1 5 51,-7-1 1,2 7-135,-6 5 1,4 1-688,-3 2 0,5 5 0,-2 3 1118,13 7 0,-6 3 0,7 5 0</inkml:trace>
  <inkml:trace contextRef="#ctx0" brushRef="#br0" timeOffset="171">7698 15087 7783,'0'-8'0,"0"1"0,0 3-110,0-4 0,0 5 167,0-5 405,0 5 15,0-2 0,1 5 292,3 0-60,-3 0-453,9 0 0,-3 2 12,4 1 1,-3 0-96,-1 5 1,5-5-110,3 5 1,1 0 107,0 3 1,-3 0-114,7 1 0,-3-1 67,2 1 1,3-1-20,-3 0 0,5 1 1,-1-1 1,2 1 6,-6-1 0,2-1-102,-2-2 1,2 1 32,-2-5 1,2 5-64,-2-2 1,-2-2 64,-1-1-1,0-3-20,3-1 1,-2 0 12,-6 0 0,4 0-14,0 0 1,1 2 33,-5 1 1,-3-1 33,-1 1 20,1-1 16,3-2-5,1 0 16,-6 0 5,-1 0 127,-5 0 1,-1 4-318,-3-1 1,-3 2-442,-9-1 0,2 1 485,-5 3 0,0 2 0,-4-2 0,-3 2 0,-1 1 0,-6 4-74,-1 1 0,-2-1 184,-6-4 0,6 5-68,-2-1 1,-2 0 9,2-4 1,1 1-106,7-1 1,3-3 64,8-1-439,-2-4 1,8 6-480,-2-5-387,7 0 262,3-4 333,5 0 1,5 0 697,3 0 0,7-11 0,3-1 0</inkml:trace>
  <inkml:trace contextRef="#ctx0" brushRef="#br0" timeOffset="172">8988 14813 8106,'-6'-12'589,"1"6"0,5 0-480,0 2 208,0 3 1,0-3-72,0 8 0,0-2-48,0 6 0,0 3 17,0 4 1,0 7 1,0 1 1,-5 5-58,-3 6 0,2 0-76,-2 1 1,1-1 67,-5 0 1,1 2-31,-1 2 1,-3-7-173,0 4 0,0-7 50,3 2 1,2-6-16,2-1 1,0-1 70,4-7 0,-4 0-251,4-4 0,0 1-180,4-1-23,0-4 253,0 3-33,0-9 203,0 4 0,2-5-67,2 0 1,2 0 50,5 0 1,1 0-40,-1 0 1,1 0-74,-1 0 0,2 0 35,2 0 1,-2-1-101,2-3 1,-2 3 60,-2-3 1,0 3-146,1 1 1,-5 0-994,1 0 883,0 0 1,-1 0-1092,1 0 1453,-6 0 0,3-5 0,-5-2 0</inkml:trace>
  <inkml:trace contextRef="#ctx0" brushRef="#br0" timeOffset="173">9011 15281 7876,'0'-11'1298,"0"-1"-655,0 1 124,0 5 468,0-5-431,0 10-491,0 6 1,0 8-73,0 10 0,4 0-78,0-1 1,-1 5-1,-3 0 0,0 3 27,0-3 0,4 3-64,0-3 1,0 3-133,-4-3 1,4 0-214,0-5 0,-1-4 125,-3-3 1,2 1-122,1-5 1,-1 3-32,1-6-821,-1-3 99,-2 0-3047,0-5 4015,0-5 0,5-7 0,1-5 0</inkml:trace>
  <inkml:trace contextRef="#ctx0" brushRef="#br0" timeOffset="174">9354 14984 7852,'0'-6'564,"0"-4"12,0 8-70,0-3-67,0 5-200,0 5 0,-2-2-170,-1 5 1,1-1 75,-1 5 0,-3 3-62,3 0 1,-2 2 65,1-2 0,3-3-125,-3 4 0,2 0 69,2-1-203,-5 1 230,4-5-172,-4 0 91,5-4 0,0-1 73,0-2-239,0-3 208,0 4-50,0-5 1,5 0 3,3 0 0,2 0 1,1 0 1,2 4-11,2 0 1,-1 4-24,5-5 0,0 6-52,4-1 1,0 2 27,0 1 1,-4 1-13,0-1 0,-1 2-154,1 2 1,1-1 186,-5 5 0,2-4 0,-2 4 0,-6-3 0,2 3 0,-7 0 1162,0 4-1252,-3-6 93,-1 5 1,-5-4 17,-3 5 0,-7-1-20,-4 1 1,-4 0-42,-3 0 0,0-4 45,-4 0 1,3-5-178,-3 1 1,6-2 47,1-2 0,1-4-72,7-4 1,0-1 16,3-2 1,2-2-198,3-1 0,1-4-520,6-4 1,0-4 36,0-1 859,0-4 0,6 2 0,0-5 0</inkml:trace>
  <inkml:trace contextRef="#ctx0" brushRef="#br0" timeOffset="175">9319 14973 7830,'0'-8'305,"0"1"-96,0 4 1,2-2 99,2 5 1,-2 0-63,6 0 1,-5 0-1,5 0 0,1 0 33,6 0 0,0 0-27,8 0 0,-1 0 1,8 0 1,1-1-28,3-3 0,-1 3 34,-3-3 1,3 2-39,-2 2 0,1 0-99,-2 0 0,-3 0 53,-8 0 0,-3-1-434,-4-3-30,-1 3-11,-5-4 0,-2 5 298,-8 0 0,-7-5 0,-7-1 0</inkml:trace>
  <inkml:trace contextRef="#ctx0" brushRef="#br0" timeOffset="176">10176 15041 7737,'0'0'0</inkml:trace>
  <inkml:trace contextRef="#ctx0" brushRef="#br0" timeOffset="177">10176 14961 7891,'0'-6'3980,"0"-4"-3155,0 9-173,0-5 81,0 6 0,-4 6-580,0 1 0,-5 3 62,2 2 1,1-1-104,-2 1 0,4-1-29,-3 0 1,3 5 12,-4-1 0,2 4-18,-2-4 0,-1 4-137,5-4 1,-4 6-69,0-2 0,2 1 96,-2-1 1,5 3-22,0-3 1,-2 1 82,1-1 1,0 3-63,4-3 1,-4-3 4,0-1 0,1 2-96,3-2 1,0 0 85,0-3 1,3-5-27,1 1 1,5 0 6,-1 3 1,2-3 16,1-1 0,4 1 133,1 3 1,-1-3-127,-4-1 0,1-3 51,-1 4 1,4-4-64,1 3 1,-1-4 0,-4 1 0,4-3-2,1-1 0,4 0-16,-1 0 1,3 0-66,0 0 0,1-5 77,0-3 1,-5 2 42,-3-2 1,-2 4-29,-2-3 0,1-1 7,-1-3 0,1-1 34,-1 1 1,-1-2 7,-2-2 1,1-1-11,-6-3 1,5-4 3,-4 0 0,0 0-93,-4-4 1,0-2 69,0-1 0,-2-2-201,-1 2 0,-3-6 75,-1 6 0,-7-5-40,2 9 0,-3-5 62,0 5 0,1 4-19,-5 7 1,0 2-129,-4 2 0,-4 4-53,1 3 0,-6 3-229,2 1 0,2 0-35,1 0 581,8 5 0,3 2 0,4 4 0</inkml:trace>
  <inkml:trace contextRef="#ctx0" brushRef="#br0" timeOffset="178">10701 15601 7915,'-6'0'1880,"1"0"-738,5-5-250,0 4-410,0-5 1,-4 8-302,0 2 33,1-3-1412,3 4 908,0 0 290,0-4 0,-6 9 0,0-3 0</inkml:trace>
  <inkml:trace contextRef="#ctx0" brushRef="#br0" timeOffset="179">11067 14984 7815,'-8'-7'59,"1"-1"0,4 0 423,-1-3 17,3 5-82,1-5 75,0 10 0,0-5 233,0 2 95,-5 3-76,4-4-547,-4 5 1,5 1 30,0 3 1,0-2-1,0 6 1,0-1-149,0 5 40,0-1 0,0 1-68,0-1 0,0 4 45,0 1 1,0-4-127,0 0 1,0-3-3,0 6 1,0-6-24,0-2 0,0 1 69,0 3 0,0-3-17,0 0 0,3-5 27,1 5 0,0-4 11,-4 3 0,1-4-9,3 1 0,-3-2 56,3 2-59,-3-3 0,1 4 43,1-5 0,0 4 72,5 0-36,-6 0-49,8 1 0,0-4-81,6 3 0,-5-1 48,-3 0 1,3-1 2,4 1 1,1 3 12,-5-3 0,4 5 23,0-4 1,5 5-1,-5-2 1,5 0-2,-1 0 0,1 0 13,-1 0 1,2 6 87,-6-5 1,-5 8-121,-6-5 0,6 3 12,1-2 0,-2 0-206,-5 4 0,-3-4 68,-1 4 0,-1 0-61,-3-1 1,-2 4-26,-5-3 0,-1-1-73,1-4 1,-1 4 185,1 1 0,-1-1-33,1-4 1,0-3 46,-1 0 1,0-2-7,-4 2 1,2-2 9,-5-2 1,5-3-2,-1 3 0,1-3-97,-1-1 1,2 0-145,-2 0-48,-3 0 1,6 0 83,-4 0 1,7-4-540,2 0-47,4 1 234,-7-2 1,9-2-181,-3-4 0,3 3 306,1 1 1,1-1 472,3-3 0,2-6 0,6-1 0</inkml:trace>
  <inkml:trace contextRef="#ctx0" brushRef="#br0" timeOffset="180">11055 14893 7748,'-6'-7'1047,"1"2"-505,5 0-51,5 4 226,-4-4-154,9 5-267,-3 0 0,4 0-92,1 0 1,0 0 66,4 0 0,-4 0-109,3 0 1,2 0-82,-2 0 1,4-1 109,-4-3 1,6 3-26,-2-3 0,-1 3-41,1 1 0,0-4 37,3 0 1,1 0 22,0 4 1,0 0-33,0 0 0,-2-4-132,-2 1-164,-2-1-22,-6 4 1,-3 0-228,0 0-115,-6 0 0,2 0 165,-8 0 0,-2 0-521,-6 0 863,-4 0 0,8 0 0,-2 0 0</inkml:trace>
  <inkml:trace contextRef="#ctx0" brushRef="#br0" timeOffset="181">11821 14596 7992,'-7'-8'45,"3"1"33,-2 4 1,5-3 402,-3 2 57,3 3 256,1-4-228,0 5-111,0-5-98,0 3-187,0-3 259,0 5-70,5 0-179,-4 5 1,8-2-11,-5 4 0,1 1-87,-1 3 1,-2 1 71,6-1 0,-4 1 109,3-1 0,-3 6-103,4 2 0,-1-2 5,5 2 0,-5 0 1,1 4 0,0 0-32,3 0 0,0 1 25,1 3 0,-2-2 18,-2 6 0,2-1-57,-3 4 0,0 2 29,0 2 1,-3-3-122,4 4 0,-6 0-2,2-1 1,-3 4-85,-1-4 1,0 0 75,0-4 0,0 0-130,0 1 0,0-1 116,0 0 0,-3-3-128,-1-1 1,-5-4-30,1 0 1,-2-2 85,-1-1 0,-1-1-205,1-3 0,-1-3 15,1-4 0,1-1 1,2 1 1,-2-5 93,2 1 0,2-6-107,-2 2 0,1-3-509,-5-1 443,1 0 1,0 0-233,-1 0 0,5-1-56,-1-3 622,5 3 0,-7-9 0,4 4 0</inkml:trace>
  <inkml:trace contextRef="#ctx0" brushRef="#br0" timeOffset="182">12437 15304 7909,'0'-11'0,"-1"-1"136,-3 1 1,3-1-50,-3 1 0,3-1 36,1 1 175,0 0 1,0-1 222,0 1 1,0 3-152,0 1 1,0 3-127,0-4 1,1 4-171,3-3 0,-1 4-23,4-1 0,-3-1-122,4 1 0,-1 1 127,5 3 1,-1 0-118,0 0-86,1 0 0,-1 0-2,1 0 1,-1 1 13,1 3 1,-5 1 52,1 2 0,-1 2 48,5-5 0,0 5 33,4-1 1,-4-2 2,4 2 1,0-6 48,-1 2 0,6-3 9,-2-1 1,-2 0 36,2 0 1,-1 0-73,1 0 0,-1 0 101,-3 0 1,-2 0-77,2 0 0,-6-1-86,-1-3 48,-1 3-83,5-9 0,-2 7 25,-2-4 0,-2 3-133,-2-4 1,-3 4-35,3-3-215,-3 4 40,-1-2 0,-1 5 63,-3 0 0,1 0-202,-4 0 1,-1 5 79,-3 3 0,-1 2-288,1 1 735,-1 6 0,-4 1 0,-2 4 0</inkml:trace>
  <inkml:trace contextRef="#ctx0" brushRef="#br0" timeOffset="183">12414 15544 7909,'-6'0'-100,"-4"-5"1,9-2 305,-3-4 1,3 3 223,1 1 0,3 3 186,1-4-216,5 1 0,-3-3-71,6 2 1,-4-1-99,-1 5 0,1 0-94,3 4 0,-2 0 43,2 0 0,-2 0-102,7 0 0,-2 0 6,1 0 0,-1 4-184,5 0 0,-4 5-170,4-1 0,-1 0 150,1 0 0,2 1-60,-2-5 0,2 5 108,-2-2 0,2-2 1,-2-1 1,-1-3 65,1-1 1,-4 0 19,4 0 0,-5 0 34,2 0 0,-4 0 87,0 0-64,-1-5 0,-1-1-47,-2-5 1,1-1 34,-5 1 1,-1-1-28,-3 1 1,0-1-31,0 1 1,0 0-104,0-1 1,0 5-535,0-1-166,-5 5-526,4-2 1326,-4 5 0,10 5 0,1 2 0</inkml:trace>
  <inkml:trace contextRef="#ctx0" brushRef="#br0" timeOffset="184">13579 14996 7568,'5'-12'1078,"-3"5"-605,2-1 1,-3 4 291,-1-3-260,0 4 28,0-7-67,0 9-26,0-5 647,0 6-908,5 6 0,-4 0-84,3 5 1,-3 2 41,-1 2 0,0 3-115,0 5 0,0 4 29,0-1 1,0 6 87,0-2 0,0 3-189,0 2 0,0-1 92,0 0 0,2-3-131,1-1 0,-1-5-21,1 2 0,0-3-38,1-1 0,-2-1 74,6-3 0,-4 1-84,3-5 0,0 0 112,0-3 1,3-1-80,-2 1 55,-3-1-32,5 0-236,-8 1 74,3-1-261,-5-4 67,0 3-335,-5-9 108,-2 4 0,-4-6 232,-1-3 0,5 2-70,-1-6 0,4 2-100,-3-2 623,4-2 0,-7-2 0,4-5 0</inkml:trace>
  <inkml:trace contextRef="#ctx0" brushRef="#br0" timeOffset="185">13488 15007 7669,'-4'-11'732,"0"-1"0,1 1-555,3-1 1,5 5-1,2-1 1,2 4-37,-1-3 0,3 3 89,1-4 1,-1 6 24,4-2 0,2-1-93,-2 1 0,5-4-62,-1 5 0,3-5-71,1 4 0,1-1 2,3 1 1,-6 3-49,6-3 1,-9 3 81,4 1 0,-3 0-145,0 0 1,9 5 53,-5 3 0,4 3-78,-12 4 0,0-1-16,-3 5 0,-6 0 129,-2 4 0,-3 1-168,-1 3 1,-6-2 44,-6 6 1,-4-2 47,-7 1 1,-7-3 62,-1-8 1,1 1 3,7-4 0,0-1 77,0-4 0,2-4-87,2-4 0,1 3-59,3-3 1,2 1-95,-2-4 1,2 0-447,2 0 1,-1-1-105,1-3-797,4 3 1114,2-9 1,7 7 394,1-5 0,4 1 0,4-5 0</inkml:trace>
  <inkml:trace contextRef="#ctx0" brushRef="#br0" timeOffset="186">14402 14619 7669,'11'0'166,"-5"0"268,0-5-403,-6 3 1,-2-3 142,-2 5 592,-2 0-73,0 0-247,-4 0-194,8 5 1,-7 2 0,6 4 1,-5-2 0,4 2 0,-5-2-49,2 7 1,-3-2-19,-2 1 0,1 2 6,-1 6 1,-3 1-100,0 3 1,-4 1 21,4 2 1,-2 3-92,2-2 0,2 6 112,-2 1 0,4 0-21,3-4 0,-1 0 10,5 1 0,0-1-2,4 0 0,0 0 104,0 1 1,0-2-55,0-3 0,0 3 59,0-2 1,0 0-93,0 0 0,4 0-6,0-4 1,5 4-38,-1-5 1,2 5-129,1-5 0,1 1-98,-1-4 1,4-4 102,0 0 0,1-5 5,-5 1 0,1-2 88,-1-2 0,0 1 66,1-1 1,-1-3-38,1-1 0,-5-4 15,1 1 0,-4 1 29,3-1 0,-3 1 27,4-2-449,-6-1 184,8 3-409,-8-5-701,3 0-1223,-5 0 1320,-5 0 1,-6-2 1109,-4-1 0,-10-4 0,1-4 0</inkml:trace>
  <inkml:trace contextRef="#ctx0" brushRef="#br0" timeOffset="187">14676 14973 7906,'1'-7'-1480,"3"4"2482,-3-4-392,4 6-167,-5-4 146,0 0-345,0 4 1,1-5 290,3 6-104,-2 0 53,3 0-128,-5 0-158,5 0-83,-4 6 1,4 1 33,-5 8 0,0-1-57,0 5 1,0 0 81,0 4 1,0 5-157,0 3 1,0 2 79,0 1 0,0 0-103,0 0 1,0 5 55,0-1 1,0-4-136,0-4 1,0-3-33,0 3 1,4-4 101,0 0 0,1-1-41,-1-3 0,-2-3 64,6 0 0,-6-5-348,2 2 147,2-4 78,-4 0 101,8-6 7,-9-1-141,4-5 0,-5-5 118,0-3 1,0-2-190,0-1 0,0-4 57,0-1 1,-4-8-298,1 1 1,-5-2 92,4 2 0,-3 2-39,3 2 0,-4-5 249,4 5 0,-3-6 121,3 6 0,-4-2 239,4-2 1,1 0-151,3 0 1,-4 2 290,0 2 0,0-2-132,4 6 0,0-4 64,0 4 1,0 0 29,0 3 1,0 5 515,0-1-466,0 5 1,1-2-96,3 5 0,-1 2-120,4 1 0,0 5 56,0 7 0,5 3-138,-1 5 1,2 4 75,6-1 0,0 5-100,4-5 0,1 5 28,3-5 1,-2 0-169,5-7 0,-4 1 30,0-5 1,-1 4-108,-3-3 1,-3-1-21,1-4 0,-7 1 73,3-1 0,-4-3 47,0-1 0,-1-4 29,1 1 0,-5-3-167,1-1 158,-6 0 35,9 0 1,-10-1 67,3-3 0,-3 0 135,-1-7 0,0 0-10,0-8 1,-5 0-100,-3-3 0,-2-1 77,-1 0 0,-1-5-49,1-2 0,-1-5-111,1-3 0,1 1 42,2-4 0,-1 2-117,6-2 0,-1 4-4,4-1 0,0 3-196,0 5 1,1 2-46,3 5 0,-3 5-135,3 3-152,2 3 343,-5 5 0,6 2-409,-3 5 0,-3 1 16,3 3 0,-2 6-506,2 6 1177,-3 4 0,9-2 0,-3 4 0</inkml:trace>
  <inkml:trace contextRef="#ctx0" brushRef="#br0" timeOffset="188">15350 15293 7902,'-7'-7'958,"-3"-3"-637,9 9 1,-5-4-117,2 5 0,-3 1 219,-4 3 1,3 3-147,1 9 0,-1-2-119,-3 5 1,3 0 26,0 3 0,6 3-133,-2 1 1,-1-2 61,1 3 1,0-3-124,4-1 0,6-5-46,1-3 0,3 1 100,2 0 1,4-5-148,3-3 0,-1-4 26,1 3 1,1-4-42,7 0 1,-3-3 118,3-3 0,-3-4 41,-1-4 0,0-4 57,-1-1 0,-4 0 153,-3 1 0,-2-3-36,-2-5 0,-4 4-124,-3 0 0,-3 0-101,-1-4 0,-6-1 122,-6-3 1,-6 3-528,-8-2 1,2 7 84,-3 3 1,-1 4-71,1 0 0,-3 6 85,3 2 1,4 3-23,4 1 1,5 4-385,-1-1 1,3 6 224,0-1 0,2 2-430,2 2 923,3-1 0,0 0 0,-1 1 0</inkml:trace>
  <inkml:trace contextRef="#ctx0" brushRef="#br0" timeOffset="189">15692 15361 7872,'0'8'724,"0"-1"0,4-3-434,0 4 1,1-1-2,-1 5 1,-2 0-41,6 4 0,-4-4-23,3 4 0,0-2-42,0 1 0,2-3-76,-5 4 0,4-4 19,-5 0 1,1-5-233,-4 1 1,4-4-102,0 3 294,0-4 257,-4 2-200,0-5-67,0-5 0,-4-1-40,0-6 0,0 1 12,4-1 1,0-4 11,0-3 1,0 1-37,0-1 0,0 0-156,0-4 0,0-1 111,0-3 0,5 3-79,3-2 0,3 5 46,5 2 0,-2 4-74,5-4 0,-4 5 105,4-1 1,-5 6-8,1 1 0,1 6-27,0-2 0,-1 3-5,-4 1 0,1 5 17,-1 2 1,1 4 37,-1 0 1,-3 2 4,-1 2 0,-4-2 0,2 3 0</inkml:trace>
  <inkml:trace contextRef="#ctx0" brushRef="#br0" timeOffset="190">16081 15281 7816,'-12'0'969,"6"-5"-259,1 4 230,5-4-255,0 5-224,5 0-278,1 5 0,2 1-13,-1 6 0,-3-1-228,4 0 1,-4 5 92,3-1 1,-4 0-228,1-4 0,1 5 80,-2-1-257,6 0-1,-7-3 310,8-1 1,-8-5 123,6-2-21,-6-3 0,7-2 6,-5-3 1,1-1-33,-1-2 1,1-3 5,3 2 1,2-2 19,-3-2 1,0 1 2,0-1 1,-3 1-14,4 0 1,-6-1 2,2 1 0,1 3 113,-1 1-74,0 4 0,-4-3 33,0 2-61,0 3 0,0-3-47,0 8 1,0 2 4,0 5 0,0 1-93,0-1 1,0 1 32,0-1 1,1 4-144,3 1 0,-1-1-28,4-4 1,1-3 69,3-1 0,4-4 38,1 1 1,0-3 22,-1-1 1,-2 0 89,2 0 0,2-1-50,-2-3 0,0-1 99,-3-3 1,-1-2-62,0 2 0,1 0 119,-1 0 0,-1-2 198,-2 2-191,2-2 276,-3-1-89,-1-1-17,4 6-17,-9 1-205,4 5 97,-5 0-97,0 5 1,0 1-124,0 6 1,0 3 26,0 0 1,0 4-212,0-4 0,0 6-405,0-2 1,2-2 311,1 2 1,0-5-725,5 2 0,-2-4 1067,2 0 0,7-1 0,-2 1 0</inkml:trace>
  <inkml:trace contextRef="#ctx0" brushRef="#br0" timeOffset="191">17051 15304 7801,'-15'0'0,"0"0"0,0-5 918,3-3 0,6 2-347,2-2 0,-1 5-265,1-5 1,-1 4-154,1-4 1,2 6-80,-6-2 0,-1 3 20,-6 1 0,1 0-179,-5 0 0,4 5-48,-4 3 1,4 2 128,-4 1 1,1 1-55,-1-1 1,2 0 44,6 1 0,3-1-45,1 1 1,4-5 20,-1 1 1,3-4 17,1 3 1,1-4-41,3 1 1,2-3-208,6-1 0,-1 0 47,1 0 1,-1 0 104,1 0 0,-1 0 110,0 0 1,5-5-106,-1-3 1,0 2 169,-4-2 0,0 4-7,-4-3 1,0 4 21,-4-1-60,-1 3-9,3 1 0,-7 1 151,-1 3 1,0 3-41,-5 4 0,6 4-17,-2 1 1,-1 3-37,1-4 1,0 4 2,4-4 0,0 4-60,0-4 1,0 1-3,0-5 1,2 0 47,2 1-40,2-6 1,5-1-148,1-5 1,3 0 40,0 0 0,2 0-251,-2 0 1,-2 0-38,2 0 1,-4-5-165,-3-2 1,1 0 60,-5 0 1,3 3-478,-3-4 960,5 1 0,-8-5 0,4 1 0</inkml:trace>
  <inkml:trace contextRef="#ctx0" brushRef="#br0" timeOffset="192">17223 14938 7847,'0'-15'167,"0"0"0,0 5-115,0-5 0,0 2 100,0 2 165,5-1-217,1 6 420,0 1 0,0 11-173,-6 5 0,-2 7 229,-2 9 1,2 2-178,-6 5 0,6 1-62,-2-1 0,3 0-162,1 0 0,0 1 13,0-1 1,0 0-142,0 0 0,3-1 58,1-2 0,4 1-28,-4-6 0,0 1-59,-4-4 0,3 0-127,1-1 1,0-3-8,-4 0 83,0-5 1,0 3-146,0-6 39,0-4 0,0-1-1349,0-2 1097,0-3 0,0 3-331,0-8 1,-1 2 721,-3-6 0,-2 0 0,-6-3 0</inkml:trace>
  <inkml:trace contextRef="#ctx0" brushRef="#br0" timeOffset="193">17828 14653 7837,'-6'0'112,"1"-1"225,5-3-282,0 3 367,0-4 86,5 5-249,-4 5 1,-1 1 166,-8 5 1,2 5-66,-2-1 0,-3 5-100,-4-1 1,-4 4-15,3 4 0,-3 2-62,4 5 1,-4 4 0,4 0 0,-4 5 65,4-1 0,-4 3-27,3 0 1,-3 0 22,4-3 1,0 1 0,3-5 0,2 0-111,3-4 0,-2 0 80,5 1 0,-4-5-250,5 1 0,-1-6 65,4 2 1,0-3-72,0-1 1,5-6-35,2-1 0,0 0-49,0-1 1,1 1 104,3-5 1,2-3 13,2-1 1,-2 0 210,2 0 1,-2 0-51,-2-4 1,1-1 63,-1 1 1,1 0-6,-1 1-138,0-3 1,1 4-38,-1-5 0,-1 1-209,-2 3 20,2-3-336,-3 5-1970,-1-6-8,4 0 2461,-9 0 0,-6 0 0,-7 0 0</inkml:trace>
  <inkml:trace contextRef="#ctx0" brushRef="#br1" timeOffset="194">18171 14813 7726,'7'0'0,"1"0"99,-6-5 0,5 0 422,-3-3 254,-3 3-260,4 0 112,-5 4-435,0-4 1,-5 6-13,-3 3 0,2 3 67,-2 9 0,1-3-25,-5 7 0,1-1-164,-1 3 1,-3 5 118,0 0 0,0 1-166,3-2 0,1 0 33,-1 4 0,1-5-11,0 2 1,3-3 47,0-1 0,2 0-95,-2 0 1,-1-4 21,6 0 1,-5-5-227,4 1-24,0-2 209,4-2-70,0 1 95,0-6 1,2-1 87,2-5 0,2 0-80,5 0 1,1-1 9,-1-3 0,4 3 61,1-3 0,3-1-46,-4 1 1,4 0 4,-4 4 1,4 0 1,-4 0 0,3 0-115,1 0 1,-5 0 37,5 0 0,-5 0-369,-2 0 0,-1 0-529,0 0-583,-4 0 99,-2 0 593,-5 0 441,-5 0 0,1 0 393,-7 0 0,2 0 0,-13 0 0,4 0 0</inkml:trace>
  <inkml:trace contextRef="#ctx0" brushRef="#br1" timeOffset="195">18228 15190 7726,'0'-8'-268,"0"1"1,4 3 293,-1-4 0,1 4 563,-4-3 1,0 3-100,0-4 1,4 4 601,0-3 26,0 4-363,1-2-117,-4 5-414,4 0 0,-1 7 85,0 4 1,-1 2-98,-3 6 0,0 0-105,0 4 0,0-1 92,0 1 0,0 4-213,0 0 1,0-1-35,0-3 0,4 0-72,0 0 0,1-4 60,-1 0 0,-2-5-20,6 1 1,-4 0-106,3-3 0,-3 2-102,4-7 246,-6-2 1,7 2-16,-5-4-107,0-1-214,-4 3-441,0-5-66,-5-5 0,2 3-14,-4-1 0,-1-2 110,-3 1 0,-5-5 788,1 1 0,-10-2 0,1-1 0</inkml:trace>
  <inkml:trace contextRef="#ctx0" brushRef="#br1" timeOffset="196">18525 14916 7396,'-7'0'-74,"-3"0"221,9 0-27,-4-5 1,6 2 419,3-5-358,-3 6 1,9-4 6,-2 2 0,-2 2-36,2-1 0,-1 1-8,5 2 0,-1-3 4,1-1 0,0 0 3,4 4 0,-2 0-47,5 0 1,-2 0 44,2 0 1,8 0-130,0 0 0,-1 0 102,1 0 1,0 0-132,-4 0 0,1 0 12,-9 0 0,-4 0-216,-3 0 236,0 0 0,-1 4-116,1 0 0,-6 1-11,2-2 116,-3-1 2,-6 8 1,-1-4-20,-5 6 0,0-5 136,4 1 0,-3-4-22,2 3 1,2-3 70,-2 4 1,6-4-88,-2 3 0,-1-3 92,1 4 1,-4-5-35,4 5 1,-3 0-49,3 3 0,-5 2 13,1 2 1,2-1-13,-1 5 1,0 0-78,0 4 0,-4 3 35,4 1 1,-2 4-91,1-5 0,-2 5 30,3-5 0,1 5 56,3-5 0,1 1-26,2-4 0,0-4 22,0 0 0,0-5-71,0 1 0,0-2 53,0-2 1,0 1 6,0-1 0,0-3-118,0-1-94,0-4 0,2 6 7,1-5-188,-1-1-349,3-3-1537,-5 0 1219,0-5 310,0-1 0,-4-2 56,0 1 650,0-1 0,-1-8 0,-1-2 0</inkml:trace>
  <inkml:trace contextRef="#ctx0" brushRef="#br1" timeOffset="197">19096 14938 7869,'-2'-10'0,"-1"3"0,-2-3 149,-3 2 1,2-1 304,2 1 0,2 2 210,-1 2-184,1 3 289,2-4-280,0 5 0,0 6-281,0 6 1,0 0 0,0 7 0,0 0-13,0 4 1,0 0-114,0 0 0,-3 0-113,-1 0 1,-4-4 52,4 0 0,-1-5-174,2 1 0,0 0 97,-5-3 1,6 2-112,-2-7 0,1 0-110,0 0 199,1-4 38,-3 2 33,5 0 219,0-4-213,0 4 1,2-6 32,1-3 0,0 3 18,5-3 1,0 1-1,8 0 1,-2 1-24,5-1 0,0-2 3,4 1 1,-4 0-5,0 4 1,0 0-5,3 0 1,5 0-14,0 0 1,-2 4-13,-6 0 1,1 4 63,-4 0 0,1 2 142,-5 2 1,2 3-125,-7 0 1,-1 5-449,-3-1 0,-1 2 169,-2-2 0,-5 1 79,-3-5 1,-3 4 73,-5-3 0,2 3 7,-5-4 1,2 0-53,-3-4 0,-5 3 170,2-2 1,3 2-22,5-7 1,2-2 258,2-1-247,-1-2 41,1-2-766,-1 0 478,1 0 0,0-4-613,-1 0 534,1-5 0,-1 3-1722,1-6 1373,-1 1 1,2-4 603,3-1 0,-9-9 0,4 1 0</inkml:trace>
  <inkml:trace contextRef="#ctx0" brushRef="#br1" timeOffset="198">19050 14893 7868,'-8'-1'-172,"1"-3"0,3-1 68,-4-3 1,6-2 938,-2 2 0,8 2-285,3-2 0,4 2-112,0-2 1,5-2-253,4 3 1,-1 0-1,3 0 0,0 4-18,8-1 0,-13-1 259,-2 1-337,36 1 0,-3 3 22,-10 0 1,0 0 0,17 0-387,-21 0 1,-11 0-207,0 0 1,-8 0-481,0 0 0,-3 1 255,-5 3 0,-2-2 705,-5 6 0,-5-1 0,-1 5 0</inkml:trace>
  <inkml:trace contextRef="#ctx0" brushRef="#br1" timeOffset="199">19587 15475 7701,'6'7'1299,"4"-2"-815,-3-5 1,4 1-56,0 3 1,-4-2 38,-3 6 1,2 0 238,2 3 1,0 0 66,0 1 1,-2 4-327,-2 3 0,-3 3-344,3 1 1,-2 3-163,-2 1 0,-2 0-270,-2-4 1,-6-1 62,-5 1 1,-9 0-719,1 0 983,-7 0 0,1-5 0,-6-2 0</inkml:trace>
  <inkml:trace contextRef="#ctx0" brushRef="#br1" timeOffset="200">20112 15018 7680,'0'-7'0,"0"-1"36,0 1 1,0-1 135,0 0 1,0 5 260,0-5 85,0 0-283,0-3 0,4-1-56,0 1 0,1 3 40,-1 1 0,-3 3-101,3-4 0,2 5 52,2-5 0,-2 5 23,2 0 0,-1 0-61,5-1 1,-1 3-132,1-3 0,0 3 101,3 1 1,3 4-153,5 0 1,-4 3-39,0-3 1,-5 5 89,1-2 0,-3 4-66,-5 0 0,2 4 95,-5 1 1,0 0-165,-4-1 1,0-1 79,0 5 1,-4-4 33,0 5 1,-5-7-67,2 3 1,-3 0-118,-2-1 0,5-3 96,-1-5 1,0 1 52,-3 3 0,1-3 34,2 0 0,-6-4-34,3 3 1,1-4 149,2 0 67,5 4 230,-2-6-174,5 4 181,0-5 0,11 1-313,4 3 1,0-2-106,0 1 0,2 2 102,-2-1 1,5 4-67,-1-4 1,-2 3 3,-2-3 0,-1 5-117,1-1 0,-2 0 91,2 0 1,-2 2-119,-2-2 1,-3 3-28,-1 4 1,-3-2 82,4 2 1,-6-2-132,2-2 0,-4 5 43,-4-1 0,-2 1 11,-5 0 1,-1-4 97,1 4 0,-4 0 9,-1-1 0,-4 1 2,1-5 1,-3-1 149,0-2 0,-1 1 127,0-6 1,4 5-114,0-4 1,5 0 87,-1-4 0,-2 0-41,2 0 0,3 0-132,5 0 1,3 0-81,-4 0-450,6 0-162,-3 0-785,5 0 226,5-5 1,-1 2 1204,7-5 0,-2 1 0,8-5 0</inkml:trace>
  <inkml:trace contextRef="#ctx0" brushRef="#br1" timeOffset="201">20706 15053 7310,'-5'-7'-1108,"4"-3"1108,-4 4 242,5-6 1,0 5 369,0-1 0,1 4-309,3-3 1,-3 3-143,3-4 1,-2 6-55,2-2 0,6-2 185,5-2-197,1 3 0,-5-4 31,1 5 0,-1-3 144,0 3-200,1-5 1,-1 8 45,1-3 1,-1-1 10,0 1 0,-3 0-13,0 4 1,-1 1-94,5 3 1,-1 3 24,1 4 1,-5 6 8,1 2 0,-4 0 21,3 3 0,-4-1 3,1 5 1,-4 2-44,-4-1 0,1 5-76,-4-2 1,-1 2-44,-3-2 1,-1 0 67,1-4 1,-2-2-154,-2 3 1,2-3 10,-2-1 0,-2 0 15,2 0 1,-4-4 80,4 0 1,1-5-14,6 1 0,-1-2 156,6-2-197,-6 0 240,8 1 0,-5-5-66,6 1 268,0-5-126,0 2 48,6-5 1,0 0-21,5 0 0,1 0 11,-1 0 0,1 0-98,-1 0 0,0 0 4,1 0 0,3 0 77,0 0 0,0 0-76,-3 0 0,-1 0-97,1 0 0,-1 0 175,1 0-304,-1 0-198,0 0-218,1 0-64,-6 0 146,-1 0-1918,-5 0 362,0-5 1331,0 3 1,0-4-40,0 2 677,0 3 0,10-9 0,3 3 0</inkml:trace>
  <inkml:trace contextRef="#ctx0" brushRef="#br1" timeOffset="202">21163 15510 12572,'5'6'556,"-4"-1"-819,4-5-590,-5 0 0,-5-5 0,-1-1 1</inkml:trace>
  <inkml:trace contextRef="#ctx0" brushRef="#br1" timeOffset="203">22339 15053 7761,'-5'-7'192,"4"2"-275,-4 5 335,5-5 0,0 4 247,0-4 975,0 5-1288,5 0-33,-4 0 1,9 0 32,-2 0 0,2 1-111,1 3 0,1 1-91,-1 3 1,5 2 68,-1-3 1,6 0-129,2 0 0,0 1 31,4 3 0,2-3 58,1 0 0,3-2 60,2 2 1,-2 0-2,-3-4 1,2 4-13,-6-4 1,-3 1 8,-4-1 0,-5-3 48,1 3 54,-2 2-202,-1-5 162,-6 9-225,4-8 118,-9 8 1,-1-8 35,-7 6 1,-5-4-6,-3 3 0,-3 1-4,-5 3 1,-4 1 62,-4-1 0,-1 1-65,2-1 1,-3 1 103,2-1 1,4 0-75,0 1 0,3-1-156,1 1 0,1-1-21,3 0 0,3-3-297,4 0 294,6-6 0,0 5-226,2-4 25,3-1-749,-4 3 426,5-5-1849,0 0 2473,5 0 0,1-5 0,5-2 0</inkml:trace>
  <inkml:trace contextRef="#ctx0" brushRef="#br1" timeOffset="204">23230 14790 6869,'-6'0'2644,"1"0"-2389,5 0 0,0 5 80,0 3 1,0 3-79,0 4 1,-4 3-63,0 5 1,-1 0 22,1 0 1,2-1-112,-6 1 1,4 4-40,-3 0 0,-1-1-99,-3-3 0,3 0-96,0 0 0,2-5 91,-2-3 0,-1 1-27,6 0 0,-2-1 12,1-4 1,2-3 2,-1-1 1,0 0 53,-1 0-99,3 4 1,-4-9-13,5 6-242,0-6 245,0 3-34,5 0 0,1-3-190,6 1 262,-1-1 0,1-2-251,-1 0 1,1 0 52,-1 0 1,0 0-45,1 0 0,-2-2-467,-2-1-299,2 1 497,-4-8 575,0 9 0,-1-9 0,-3 5 0,2-3 0,-3 2 0,3 2 0,-3-2 0,-1-6 0,0 1 25,0-1 0,0 5 162,0-1 0,0 4 1006,0-3-443,5 4 595,-4-7-456,4 9-440,-5-4 1,0 10-104,0 2 0,0 5-140,0 3 1,0-1-35,0 5 0,0 0-42,0 4 0,0 4 1,0-1 1,0 1-112,0-4 0,0 3-228,0 1 1,0-4 123,0-4 0,2-1-270,1 1 1,-1-2 106,1-1 0,3-8-29,-3 4 0,1-7-111,-4 3-138,0-6-292,5 3-508,-4-5 1325,5-5 0,-6-6 0,0-7 0</inkml:trace>
  <inkml:trace contextRef="#ctx0" brushRef="#br1" timeOffset="205">23493 14904 7768,'0'-11'0,"1"-1"1,3 1 589,-3 0-131,9-1 280,-9 6 40,10-4-381,-10 8 0,4-1-168,-5 6 1,0 4-24,0 4 1,-1 4-116,-3 1 1,3 3 111,-3-4 0,-1 5-180,1-1 0,-1-1 111,1 1 1,3-4-238,-3 4 0,3-5-15,1 1 1,0 2-3,0-2 1,0-2-26,0-2 1,0-6 121,0 7 0,0-7-10,0 2 0,0-3 11,0 4 129,0-6-93,0 3 1,0-3 143,0 2-110,0-3 1,1 4 81,3-5 0,2 1-68,6 3 0,4-3 13,3 3 1,-1-1-70,1 0 1,2 0 48,2 5 0,3-1-158,-7 5 0,-3-1 32,-1 0 1,-2 5-81,-1-1 1,-2 5 101,-3-1 0,-2-1-18,-5 1 0,0 0-14,0 4 0,0-4-15,0 0 1,-5-5 163,-2 1 0,-3 0-68,-2-3 0,-1 2 26,-2-7 1,1-2-43,-5-1 0,1 1-203,-1-1 0,-1 0-178,5-4 1,-4-4-220,4 0 0,-1-5-450,5 2 0,0-5 1065,-1-3 0,-4-3 0,-2-4 0</inkml:trace>
  <inkml:trace contextRef="#ctx0" brushRef="#br1" timeOffset="206">23493 14950 7761,'0'-8'337,"0"1"0,0-1 511,0-3 0,5 0-487,2 4 1,5-2-118,3 5 0,-2-1-193,2 1 0,3 2 103,1-6 0,1 6-105,-1-2 1,3 1 49,-3-1 1,2 3-79,2-3 0,0 3-225,0 1 1,-4 0-542,0 0 1,-5 0-278,1 0 1,-2 0 48,-2 0 973,-4 0 0,8 0 0,-3 0 0</inkml:trace>
  <inkml:trace contextRef="#ctx0" brushRef="#br1" timeOffset="207">24064 14938 7775,'0'7'837,"0"-2"1,-2-1-62,-1 0-523,1 4 1,-4-1-20,2 4 1,2 6-18,-6 2 0,2 2-117,-2 2 0,-2 5 65,2 2 0,-2 0-144,-1 0 1,-1-3 45,1 3 0,1-4-63,2 0 0,2-2-4,2-1 0,3-5-61,-3-3 1,8-2-82,3-2 0,4-3 117,0 0 1,5-6 48,4 2 0,1-3-48,2-1 0,4-5-2,-1-3 1,5-2 21,-5-1 0,1-2-9,-4-2 1,-2-3 76,-2-5 1,2 1 6,-6-1 1,0-4 120,-3 0 1,-6-4-43,-2 0 0,-3-2-190,-1-1 1,-6 0 95,-6-1 0,-3 6-116,-4 3 1,-3 7 34,3 3 1,-1 5-62,1 3 1,-3 3 44,3 5 0,2 5-146,-2 3 1,3 6-504,-3 1 1,5 5 287,-1-1 0,6 7 402,2 0 0,4 6 0,-2-3 0</inkml:trace>
  <inkml:trace contextRef="#ctx0" brushRef="#br1" timeOffset="208">24406 15464 7694,'-6'0'2547,"1"0"-1503,10 5-5,-4-4-729,4 9 1,-5-3-62,0 4 1,0-3-117,0-1 1,0-3-183,0 4-812,0-6 692,0 8-962,0-8 662,0 3 469,0-5 0,0-5 0,0-2 0</inkml:trace>
  <inkml:trace contextRef="#ctx0" brushRef="#br1" timeOffset="209">24566 14916 7842,'-5'-12'527,"4"1"53,-4-1-152,5 6 29,0-4-52,0 9-101,0-4 331,0 5-479,0 5 1,0 1 8,0 5 0,0 1-29,0-1 1,5 2-86,3 2 1,-7 2-36,-1 2 0,1 2 67,3-2 0,0-1-123,-4 1 1,4-1 91,-1 1 0,2 1-56,-1-5 0,-1 1-28,4-5 1,-4 0-64,1 1 0,1-1 80,-1 1-44,-1-6 0,-1 3-143,1-5 104,-1 0 54,3-4 37,-5 0 0,-4-2 29,0-1 0,5 1-33,7-2 1,2 3 13,2 1 1,3 0-76,0 0 1,5 0 62,-1 0 1,-2 0-6,-2 0 1,-2 1 16,-2 3 1,1 3 64,-1 4 1,-1 0 35,-2 1 1,1-1-37,-5 1 0,-1-1-86,-3 1 1,0 3 15,0 0 1,-5 1 10,-2 0 1,-3-4-3,-2 4 1,1 0-58,-1-1 1,1 1-6,-1-5 1,0 0 12,-3 1 0,6-5-13,-3 1 1,3-5-102,-2 0 1,3-1-170,1-2 503,-1 0 1,-3 0-134,-1 0 0,2-5-46,2-3 0,-2-2 0,3-2 1,-3 1 0,-7-5 0,-1-2 0</inkml:trace>
  <inkml:trace contextRef="#ctx0" brushRef="#br1" timeOffset="210">24498 14938 7792,'0'-11'312,"0"0"-189,5-1 1,-3 2 90,6 2 263,-5-2-326,7 4 1,-4-2-111,5 1 0,1 4 83,-1-1 1,1 3-79,-1 1 0,1 0 27,-1 0 1,5 0 3,3 0 0,-1 0-32,1 0 1,4 0-154,4 0 1,1 0 8,-2 0 1,-2 0 36,3 0 1,-4 0-454,-4 0 0,-3 0 224,-4 0 0,-4 0-782,-1 0 1073,-4 0 0,-3-5 0,-7-1 0</inkml:trace>
  <inkml:trace contextRef="#ctx0" brushRef="#br1" timeOffset="211">24806 14447 8160,'1'-10'713,"3"3"1,-1 2-441,4 5 0,1 0 33,3 0 1,1 0 127,-1 0 1,-1 1-136,-2 3 1,2 3 13,-2 8 1,2-1-66,1 5 0,-1 2-15,-2 5 0,6 0 51,-3 4 1,3-1-38,-2 2 1,3 2-30,0-3 0,6 3 52,-2 2 0,-2-1-1,2 0 1,-1 0-58,1 1 0,0-1 6,-7 0 0,0 0-248,-8 1 1,0-1 73,-4 0 1,0 2-305,0 2 0,-1-3 166,-3 3 0,-6 2-201,-5-2 1,-1-4 135,5-3 1,-4-2-25,-1 1 1,1-1 134,4-2 0,-1-4 48,1 0 0,0 5 0,-1-4 0</inkml:trace>
  <inkml:trace contextRef="#ctx0" brushRef="#br1" timeOffset="212">25023 15635 8056,'-5'12'0,"4"-1"4903,-3 0-3789,3 1 0,1-5-1393,0 1 279,0-5 0,-5 2 0,-2-5 0</inkml:trace>
  <inkml:trace contextRef="#ctx0" brushRef="#br1" timeOffset="213">25000 15704 8068,'-11'0'666,"-6"-4"-666,-2 0 0,-7 0 0,-4 4 0</inkml:trace>
  <inkml:trace contextRef="#ctx0" brushRef="#br1" timeOffset="214">12414 16697 7736,'-6'-5'1,"-3"3"1,5-6 1,-1 4 273,2-3 1,1 3 47,-2-4-324,3 6 0,-4-8 0,-1 3 0</inkml:trace>
  <inkml:trace contextRef="#ctx0" brushRef="#br1" timeOffset="215">12426 16537 7753,'21'-11'1283,"-1"0"0,1-1-662,-2 1 0,1-3-325,-1 2 0,7 3-209,-3 9 0,2-3-57,-2-1 1,-2 0-12,-1 4 1,0 0-13,-5 0 0,0 0-179,-3 0 0,3 9 114,0 2 0,0 1-74,-3-1 0,-5-2 101,1 6 1,-2-1-18,2 1 0,1-2 33,-5 2 1,5-2-13,-2-1 34,-2-1 1,9 0-30,-2 1 1,2-6 90,-3-2 0,0-3-71,1-1 1,-1-1 33,1-3 1,-1 2-93,1-6 1,-1 0-6,0-3 1,-3 3 56,0 1 8,-1-1 0,5-8 0,-1-2 0</inkml:trace>
  <inkml:trace contextRef="#ctx0" brushRef="#br1" timeOffset="216">13043 16515 7790,'0'17'0,"-16"0"0,-3-6 0</inkml:trace>
  <inkml:trace contextRef="#ctx0" brushRef="#br1" timeOffset="217">12620 16857 7790,'-11'0'-36,"-1"0"36,1 0 0,-1 0 0,1 0 0</inkml:trace>
  <inkml:trace contextRef="#ctx0" brushRef="#br1" timeOffset="218">12552 16834 7790,'-7'-5'0,"1"0"1171,2-2 1697,3 2-2005,-4-1-714,5 5-172,0-4 0,5 5 42,2 0 1,4 0 2,0 0 1,2 0 30,2 0 1,-1 0-132,5 0 1,0 0 0,4 0 0,0 0-53,-1 0 0,5 0 64,0 0 1,-1 0 64,-3 0 1,-1 0-12,-3 0 0,1 4 1,-5 0 0,1 3 13,-5-3 0,0 5-18,1-1 0,-5-2 2,1 2 1,-4-2-10,3 2 1,1 0-13,4-4 1,-5 4 32,1-4 1,-1-1-15,5-3 0,-1 0 55,1 0 1,-5 0-50,1 0 0,-1-3 11,5-1 1,-4-4-161,-1 4-48,-4-4 1,2 1 206,-5-4 0,5-1 0,1 1 0</inkml:trace>
  <inkml:trace contextRef="#ctx0" brushRef="#br1" timeOffset="219">13111 16812 7790,'12'0'0</inkml:trace>
  <inkml:trace contextRef="#ctx0" brushRef="#br1" timeOffset="220">13579 16366 7874,'-1'-6'0,"-3"2"0,-2-2 703,0-1-703,1 1 0,5 1 0,0 5 0</inkml:trace>
  <inkml:trace contextRef="#ctx0" brushRef="#br1" timeOffset="221">13557 16332 7874,'0'11'622,"0"1"0,0 2 854,0 5 0,3 1-905,1 10 0,5 5-213,-1 3 1,-3 4-151,-1-4 0,-2 5 6,2-1 1,-3-2-185,3 2 1,-3-6-27,-1-2 0,0-1-166,0-6 1,2-1-26,1-3 1,-1-1 75,1-3 1,2-3-70,-1-4 1,1-1 48,-1 1 1,-1-6-251,4-2 17,-4-3-203,2-1 1,-4-1-48,3-3 1,-3-2-227,3-6 0,-4 1 216,-4-1 624,3-4 0,-9 8 0,4-2 0</inkml:trace>
  <inkml:trace contextRef="#ctx0" brushRef="#br1" timeOffset="222">13557 16378 7865,'0'-23'0,"1"4"568,3 0 0,2 5-180,5-2 0,5 4-175,-1 0 1,4 1 47,-4-1 0,4 5 143,-4-1 0,6 4-98,-2-3 1,4 4-67,3-1 0,0 3-190,4 1 1,1 0 106,3 0 0,-4 5-65,1 3 0,-6 2-46,2 1 1,-7 5-174,-1-1 1,-6 5 76,-2-1 1,-4 4-93,-7 4 1,-6 1-2,-1 2 1,-15 7 100,-8-3 0,-8 3-211,-8-3 1,-5-1 213,-2-2 1,-3 0 3,-1-4 0,9-5-42,2-7 1,13-4-134,3-3 1,9-3-684,6-5 893,8 0 0</inkml:trace>
  <inkml:trace contextRef="#ctx0" brushRef="#br1" timeOffset="223">14710 16149 7863,'0'-11'335,"0"-1"1,-1 2-234,-3 2 0,3 2 688,-3 2-507,3 3 0,-4-4-35,-3 5 0,-2 5-22,-2 3 1,-3 2 107,0 1 0,-5 6-82,1 2 1,1 4 93,-1 3 1,4 3-87,-4 6 0,3 2-13,-3 4 0,5 1-180,-1 8 0,4 2 146,3 1 0,3 0-8,5-3 1,0-1 34,0-7 0,1-2-186,3-2 0,2-7 26,6 0 1,3-6-82,0 2 0,4-3 29,-3-1 0,8-2-72,-2-2 0,4 2 181,-3-6 1,3 4-47,1-4 0,-2-1-32,-6-6 0,-2 2-30,-6-2 0,1-3-357,-1-2-541,-4 4-718,-2-6 948,-5 4 0,-2-5-323,-1 0 0,-4 0-101,-4 0 0,-1 0 519,1 0 1,-1-4 543,1 1 0,0-6 0,-1 2 0</inkml:trace>
  <inkml:trace contextRef="#ctx0" brushRef="#br1" timeOffset="224">14881 16515 7764,'0'-18'0,"0"3"0,2 1 52,1-2 0,-1 8 182,2-4 0,-3 7 221,-1-3-455,5 6 0,-4-3 0,4 5 0</inkml:trace>
  <inkml:trace contextRef="#ctx0" brushRef="#br1" timeOffset="225">14904 16412 7793,'0'11'1460,"0"1"1,0 5-946,0 6 0,0 5-245,0 6 0,0 1-181,0-1 0,0 3 103,0-3 1,0 3-238,0-7 1,0-3 32,0-4 0,0 0 21,0-4 1,0-7-240,0 0 135,0-3-426,0-3 373,0-1 0,-1-5-75,-3 0 1,3-5 46,-3-3 0,-1-3 86,1-4 1,-3-3 58,3-5 0,0-1 136,4-3 1,0-2-131,0-5 0,0-4 105,0 0 0,4 0 26,0 3 0,3 2-106,-3 3 1,4 3 174,-5 8 1,2 3 132,-1 4 275,-2 1-411,8 5 1,-8 6-126,6 7 0,-1 8 30,5 4 1,1 4 16,2 4 1,-1-2-52,5 6 1,0-1 42,4 5 1,0-5-74,-1 0 1,1-5 37,0-3 0,4 0 103,-1-7 0,-3 0-65,-4-3 0,-4-2 14,5-2 0,-7 0-16,3-4 1,-4 0 106,0-4-14,-1 0-103,1 0 1,-5-5 96,1-3 0,-6-3-110,2-4 0,-3-3-5,-1-5 0,-1-5-3,-3-2 0,2-4-82,-6-5 1,4 3-102,-3-6 1,0 1 62,0-1 0,2-1-114,5 5 0,0 4-124,0 3 0,0 7-141,0 1 1,0 2-295,0 6-123,0-1-59,0 5-166,5 5 104,-4 1 1,4 10 980,-5 2 0,5 3 0,2 2 0</inkml:trace>
  <inkml:trace contextRef="#ctx0" brushRef="#br1" timeOffset="226">15692 16583 7763,'-1'-8'353,"-3"1"0,2 1-5,-6-2 1,4-2 415,-3 2-502,4 3 1,-7 0 144,2 5 1,2 0-110,-2 0 0,1 1 11,-5 3 0,1 4-57,-1 7 0,2 3-25,3 5 0,-2-1-212,5 1 0,0 4 150,4-1 1,0 1-199,0-4 0,0-4 71,0 0 1,5-4-175,3 4 1,2-5 68,1 2 0,1-5-7,-1-3 0,6 0 26,2-4 1,2 0 43,2-4 0,0-1 104,0-3 1,0-4-79,0-7 1,-1 1 119,1-5 1,0 4-96,0-4 0,-5 0 127,-3-4 0,-4-1-137,-3-3 1,-3 2 2,-5-6 0,-1 2-118,-3-1 1,-6-2-247,-5 5 1,-7 2-149,-1 6 0,0 4 184,-3 7 1,-2 3-269,1 5 0,1 6 54,3 6 1,0 4-76,0 7 0,5 0 38,3 0 539,2 5 0,7-14 0,1 1 0</inkml:trace>
  <inkml:trace contextRef="#ctx0" brushRef="#br1" timeOffset="227">16046 16560 10027,'0'12'540,"0"0"-188,0 4 1,0 1-120,0 6 0,0 0-119,0 0 1,2 4-5,1-1 1,-1-3-128,1-4 1,-1-5 56,-2 1 1,0-2-292,0-2 141,0 1-3,0-6 357,0-1-184,0-5 1,-2-5 142,-1-2 1,0-4-70,-4 0 0,4-6-71,-1-2 0,3-2 16,1-2 0,0-1-11,0-3 1,6-2-245,6-5 1,4 0 74,7-1 0,0 2-60,0 3 0,1 3 15,2 8 0,-1 3-93,1 4 1,-2 6-62,-1 2 0,-4 3-83,0 1 0,-5 6-18,1 6 401,-2-1 0,4 11 0,0-5 0</inkml:trace>
  <inkml:trace contextRef="#ctx0" brushRef="#br1" timeOffset="228">16400 16595 11472,'4'15'544,"0"0"0,4 1-562,-5 0 1,2 0 112,-1 3 0,-2 2-26,1-6 0,2 4-41,-1-4 1,1 0-368,-1-3 71,-3-1 79,10 1 77,-5-6 101,5-1 1,1-9-5,-1 0 1,2-5 18,2 2 1,-2-3 3,2-2 0,-2-3 53,-2 0 0,1 0 12,-1 3 0,-3-3 59,-1 0 1,-3-4-30,4 3 81,-6 1-85,3 4 0,-5-1-135,5 6 1,-3 2-162,1 8 0,-1 2 133,-2 6 0,1 3 25,3 0 1,-2 2 5,6-2 0,-4-2-24,3 2 0,1-4-144,3-3 0,1 1 11,-1-5 0,1-1 155,-1-3 0,4 0-31,0 0 1,4-3 14,-3-1 1,4-5 10,-1 1 1,-2-2-2,-2-1 1,1-1 103,-1 1 1,1-1-110,-5 1 151,1 0 0,-1-1-81,0 1 1,-4-1 196,-3 1 0,-2 3 239,2 1-21,-3 4-329,4-2 0,-5 6-4,0 3 0,0 4-87,0 7 1,0-2 46,0 2 0,-1 3-320,-3 1 0,3-2 115,-3 3 1,3-7-550,1 3 1,0-4-32,0 0 0,1-2-970,3-2 1689,2 2 0,1-9 0,-2 4 0</inkml:trace>
  <inkml:trace contextRef="#ctx0" brushRef="#br1" timeOffset="229">17417 16595 7722,'0'-12'375,"0"-3"121,0 0 0,4-1-111,-1 5 0,5 0 69,-4-1 0,0 5 270,-4-1-520,0 0 0,-2-2-58,-1 3 0,0 1 60,-5 6 0,-4 0-221,-7 0 1,-4 2 7,-4 2 0,1 3-51,-9 8 1,7-1 53,-6 5 1,7 2 45,1 5 1,6-2-160,0 3 0,10-2 108,-1 2 0,7-3-93,0 3 1,4-8 89,4-4 1,2 0-227,6-3 0,4 2 63,3-7 1,4-2 123,4-1 0,-2-2 32,6-2 1,-6-6-13,2-1 1,1-3 53,-2-2 0,0 1-58,-7-1 1,-1 1 211,-3 0-140,-3-1 0,4 1 74,-9-1 1,0 6 2,-4 2 193,-1-2-183,3 5-33,-5-5 0,-2 12-82,-1 1 1,0 5 45,-4 3 1,3-1 3,-4 5 0,4-4-13,-3 4 1,4-4-64,-1 4 0,3-5-65,1 2 0,0-4-196,0 0 0,1-2 26,3-3 1,3 0-196,4-3 1,-3-3-265,-1 3 0,1-4 711,3-4 0,1 3 0,-1-5 0</inkml:trace>
  <inkml:trace contextRef="#ctx0" brushRef="#br1" timeOffset="230">17908 16172 7733,'-12'-13'977,"1"-2"0,5-1-402,2-4 0,4 4-796,4 5 335,2 4 1,4 1 136,-2 2 1,-2 4 48,-2 0 1,-1 6 112,4 10 1,-3 3 19,4 7 1,-6 5-154,2 7 1,1-4 61,-1 0 1,0 4-97,-4-3 0,0 2-30,0-3 1,0 4 0,0 0 0,0 1-14,0-1 1,0-2 13,0 2 0,0-6-1,0-2 1,1-5-13,3 2 0,-2-7 12,6-1 1,-6-5-1,2 2 1,1-4-3029,-1 0 2230,5-1 582,-8 1 0,4-6-1601,0-1 1601,-3-5 0,3-5 0,-5-1 0</inkml:trace>
  <inkml:trace contextRef="#ctx0" brushRef="#br1" timeOffset="231">21163 14961 7726,'-1'-7'-162,"-3"-1"0,1 4 428,-4-3 0,3 4 132,-4-1-113,6-2-29,-8 5 1,4-6 411,-1 4-120,2 1-181,5-3 1,5 4-27,2-3 0,4 3-93,0-3 0,4 3-61,0 1 0,2 0 12,-2 0 0,-2 0-88,2 0 0,2 0-26,-2 0 1,5 0-130,-1 0 1,1 0 55,0 0 1,1 0-156,-2 0 1,-1 0-24,1 0 0,-5 0 66,1 0 1,-2 0 58,-2 0 1,-3 0 33,-1 0 0,-3 1-67,4 3-11,-6-3 79,3 9 2,-5-3 1,-3 4 18,-1 0 0,-5 1-18,1-1 0,-1 1 5,2-1 1,-2 1 0,5-1 0,0 2-3,4 2 0,-3-2 0,-1 2 0,0 1 0,4 0 0,0 4 0,0-1 305,0 2-276,0 2 0,-4-4-86,0 0 1,1-3-28,3 3 1,0-4 62,0 4 1,0-4-34,0 4 0,0-5 21,0 1 1,0-2-120,0-2 1,0 1 12,0-1 0,0-3-79,0 0 137,0-1 1,0 5 2,0-1 0,3-3-79,1-1-34,0-4-38,1 7 149,-4-4 0,4 2-470,-5-1 133,0-4-129,0 2-89,0-5 1,-5-5-1,-1-1 1</inkml:trace>
  <inkml:trace contextRef="#ctx0" brushRef="#br1" timeOffset="232">21540 14801 7766,'0'-17'1,"0"0"738,0 6-392,0-6 0,1 5-33,3-4 1,-2 4-55,6 0 1,-4 1 126,3-1 1,-3 2-123,4 3 0,3-4-13,4 4 1,1 2-66,-5 1 1,1-1 244,-1 1-239,5 0 23,2 4 1,0 0-170,-3 0 0,-3 5-96,-5 3 1,2 2-85,-5 2 1,0 4-85,-4 3 1,0 3 92,0 0 0,-5 3-38,-3 1 0,-2-2 41,-2 3 1,-3-3 18,0-1 1,-4 0 32,4 0 1,-8-2-55,4-2 0,0-2 102,7-6 0,2 1 155,3-1-125,-3-5 268,8 5-88,-3-10-180,5 4 0,5-5 109,3 0 1,7 0-76,4 0 0,3 0 81,1 0 0,-1 0-113,1 0 1,0-1-80,0-3 1,-4 3-199,0-3 0,-5 2-424,1 2 1,-6-3-2170,-1-1 1553,-6 0 1306,3 4 0,0-5 0,2-1 0</inkml:trace>
  <inkml:trace contextRef="#ctx0" brushRef="#br1" timeOffset="233">21894 14653 7817,'0'-11'160,"-5"-1"0,3 1 849,-1-1-108,1 6-259,2 1 464,0 0-706,0 4 0,0-3-20,0 8 0,4 2-43,0 5 1,5 1-29,-2-1 1,4 6-138,0 2 0,4-2 26,1 2 1,-1 2-19,-4 5 1,4-1-1,1 1 1,-1 3-80,-4 2 1,1-2 62,-1 1 0,-1-3-194,-2 4 1,1-2-43,-5 1 1,-1 2-39,-3-5 0,0 3 54,0-3 1,0 1-102,0-2 1,0-2-103,0 3 0,0-3-251,0-1 1,0-1 30,0-3 1,0 1 151,0-5 1,-1 4 192,-3-4 0,2 1-107,-6-5 0,4 0 313,-3 1 0,0-1 43,0 1 1,-3-2 69,2-3 1,-1 4-102,2-4 0,-2 0 26,5 0 93,-5 1-149,3 3-156,-6 1 0,5-2 59,-1-3-106,5 4 1,-5-9-93,4 6 71,0-6 0,3 3-50,-3-5-25,3 0-355,-5 0-290,6 0 1,0 5 0,0 2 0</inkml:trace>
  <inkml:trace contextRef="#ctx0" brushRef="#br1" timeOffset="234">18593 16252 7604,'-6'0'1532,"1"-5"-790,5 4-481,0-10 0,1 10-4,3-3 0,-2 3-31,6 1 0,0 0 119,3 0 0,6 4-167,2 0 1,2 3-54,2-3 0,1 4 42,3-4 0,-2 4-134,6 0 1,-1-2-23,4 2 1,1-2 39,-1 2 1,0 2-17,0-2 1,-4 2 61,-4 1 1,1-3-96,-4-1 0,2-3 76,-6 4 1,-2-4 9,-2 3 1,-3-3-10,0 4 0,-4-6 70,-1 2-81,-4 2-7,7-4 97,-9 3 0,-1-5-79,-8 0 0,-3 1-47,-4 3 1,-3-3-2,-5 3 0,0 1-87,1-1 1,-9 1 112,1-1 1,-10-2-6,6 6 1,-3-6-127,3 2 1,3 1 57,1-1 0,1 5 2,-2-1 1,0-2-49,4 2 0,0-1 1,5 5 1,0-5 40,3 1 1,2-1 15,6 5 0,1-1 4,2 1 0,-1-5 0,6 1 0,-3-2 0,3 2 0,1 2 0,-1-2 0,1-3 0,2 5 0,0-4 0</inkml:trace>
  <inkml:trace contextRef="#ctx0" brushRef="#br1" timeOffset="235">19781 16469 7648,'-5'-6'0,"4"-5"0,-4 5 0</inkml:trace>
  <inkml:trace contextRef="#ctx0" brushRef="#br1" timeOffset="236">19758 16423 10098,'8'0'1000,"-1"0"1,-3 0-808,4 0 0,-1 0 29,5 0 1,-5 0-30,1 0 1,1 0-118,6 0 0,-1 0 102,5 0 0,-4 0-225,4 0 0,-1 0-12,1 0 0,1 0-40,-4 0 1,-1 0-48,-4 0 1,-3 1-209,0 3 0,-5-2-183,5 1-380,-5-1-89,2 3 0,-5-3-19,0 6 1025,5-6 0,1 3 0,5-5 0</inkml:trace>
  <inkml:trace contextRef="#ctx0" brushRef="#br1" timeOffset="237">20638 16286 7684,'-7'-5'776,"1"0"81,2-3-417,3-2 1,-4 8-80,5-6 1,-2 6 120,-1-2 0,0 2-90,-5 2 0,1 2-105,-5 2 1,-3 2-92,0 5 0,-5 5 11,1-1 0,-2 9-117,2-1 1,-2 3-22,2 1 1,2-3-120,2 3 1,2 1 19,2-2 0,-3 5-214,2-5 1,0 1 28,8-4 1,0 0-92,4 0 0,5-6 18,3-1 0,3-5 71,4-3 0,3-3 204,5-5 0,5 0 3,2 0 1,3-2 159,2-1 1,3-8-76,0-4 0,0-5 130,-4 1 1,2-1 156,2 1 0,-8-3-125,1 3 0,-11-3 15,-5 0 0,-3-5-60,-5 0 0,-2-4-159,-5 0 0,-2-2-24,-6-1 0,1 5-188,-9 2 0,-1 4 23,-2 4 0,-3 4-199,-1 7 0,-7 3-378,-1 5 1,-4 3 307,4 4 1,3 2-553,2 10 0,3 4 977,4 4 0,-3 4 0,4-1 0</inkml:trace>
  <inkml:trace contextRef="#ctx0" brushRef="#br1" timeOffset="238">20969 16709 7632,'0'-8'212,"0"0"1,0 5 238,0-5 190,0 6 540,0-4-397,0 1 307,0 4-1240,0 6-399,0 3-664,0 8 1212,0-4 0,0-1 0,0 1 0</inkml:trace>
  <inkml:trace contextRef="#ctx0" brushRef="#br1" timeOffset="239">21277 16218 7673,'0'-7'323,"0"-3"-269,0 3 0,-4 0 83,0 0 239,-4-1 70,6-3 1,-2 0-165,8 4 0,4-2 16,7 5 0,-1-1-135,5 1 0,0 2 17,4-6 1,1 5-84,3 0 1,-2-2 86,6 1 0,-9 0-193,5 4 1,-5-4-1,4 0 0,2-1-41,-1 2 1,-4 1 112,-4-2 1,-5 3-15,1 1 0,-2 0 145,-2 0 26,-5 0-17,-1 0-111,1 5 0,-13 5 49,3 6 0,-7 0-49,3-1 1,-6 3-8,-1 5 0,-4 4 71,4-1 1,0 6 4,3-2 1,-3 7 10,0 1 1,-4 0-52,4-3 0,-1-6-110,5-3 0,-1 2 65,1-1 1,3 0-70,1-4 1,4-6-41,-1-1 1,3 0-148,1-1 1,1-3-63,3-5-272,-2 1-767,3-2 554,-5-1-19,0-5 1,0-10 0,0-3 0</inkml:trace>
  <inkml:trace contextRef="#ctx0" brushRef="#br1" timeOffset="240">22019 16081 7692,'0'-8'0,"0"0"909,-5 1 0,4-5 187,-3 1-589,3 5-34,6 0-260,-4 6 1,8 2-75,-5 2 1,0 7 81,-4 8 0,0 4-23,0 3 1,-6 2-3,-6 3 0,-1 2-88,-6-3 0,0-2-79,-4-1 1,1 0-112,-1-5 1,4 6 104,0-9 1,5 4-91,-1-8 1,3 1-114,5-5 0,-2 0 23,5 1 22,0-6 0,4 1 86,0-4 0,1-1 44,3 1 0,2-1 28,6-2-1,3-2 109,0-1 0,4 1-106,-3-1 0,4 0-2,-1-1 0,-1 3-119,1-3 1,-5 2 122,1-2 1,1 3-210,0-3 0,-1 1 49,-4-1 1,1 3-438,-1-3 1,-3-1-546,-1 1-342,-4 1 916,2-2 0,-6 2 192,-3-5 1,1 6 34,-4-2 1,-1 2 313,-3-2 0,-1 2 0,1-3 0</inkml:trace>
  <inkml:trace contextRef="#ctx0" brushRef="#br1" timeOffset="241">22019 16366 7395,'6'-11'-673,"-5"3"847,3 0 360,2 1 1,-4-3 322,6 2-588,-5 3 0,2 4 850,-5-3-730,5 3 1,-4 1 209,3 7 0,-3 5-190,-1 3 0,0-1-24,0 5 1,0-1-227,0 1 1,0 2-175,0-2 1,0 3-188,0 1 1,0 0 226,0-1 0,0 0-231,0-3 1,0 1 103,0-4 1,0 3-1078,0-4 168,0 0-138,0-4 66,5 1-109,-4-6 1192,5-1 0,-12-5 0,0 0 0</inkml:trace>
  <inkml:trace contextRef="#ctx0" brushRef="#br1" timeOffset="242">22693 16138 7678,'-1'-12'0,"-3"1"0,3-4 278,-3-1 1,-1 1 1169,1 4-968,0-1 1,-1 1-32,-2-1 0,-3 6-43,-2 2 0,-1 3-147,-2 1 0,-3 0-169,-4 0 0,-2 6 119,-3 6 1,-1 1-107,-3 6 1,4 0 14,4 3 0,1-3-91,3 0 1,3-3-132,4 3 0,6-5-211,2 1 0,3-2-240,1-2 0,6-3 264,6-1 1,4-4-20,7 1 1,1-3 55,3-1 1,-3-1 175,2-3 1,-1 1-42,-3-4 1,-4-1 102,-3-3 0,1 3 78,-5 0 0,3 1 624,-6-5 253,-3 1-367,5 0 37,-9-1-384,4 6 0,-5 2-195,0 8 0,0 3 109,0 9 0,0 1 38,0 6 1,0 4-27,0 0 0,0 7 80,0-4 1,0 6-135,0-6 0,0-1 34,0 2 1,0-6-253,0 2 1,0-3 109,0-1 0,0-5-171,0-3 1,0-2-3,0-2 115,0 0 135,5 1-133,-4-6-176,5-1 170,-6-5-2674,0 0 422,0-5 2325,0-1 0,-11-6 0,-1 1 0</inkml:trace>
  <inkml:trace contextRef="#ctx0" brushRef="#br1" timeOffset="243">22910 15852 7737,'0'-7'-148,"0"-1"148,5 5 0,2-2 239,4 5 0,1 0 365,-1 0 1,-3 2-138,-1 1 0,1 4 59,3 4 1,4 1 106,1-1 1,4 2-222,-1 2 0,1 1 136,-1 3 0,3 3-171,-3-3 1,-1 3-48,1 0 1,-5 1-71,1 0 0,-2 5-13,-2 3 0,0 0-83,1 0 1,-6 0-98,-2-4 1,1 5-71,-1-2 0,0 2 94,-4-2 0,-5 2 72,-3-5 0,-2 5-110,-2-2 1,2-1 70,3 2 1,-3-6-206,2 2 1,-2-3-56,-2-1 1,2-2-9,3-2 0,-4 2 49,4-6 0,-3 1-290,-2-1 0,1-2 950,-1 2 0,0-1-458,-4 2 1,4-4 20,-3 4 1,1-3-586,-2 3 1,4-4 140,-4 4 1,0-4-38,1 0 0,0 0 34,3 4 0,1-5-634,-1 0 347,1 1 113,-1-6 143,6 6 0,0-6 103,2-2 0,3-4-695,-3-4 1,-1 1 941,1-4 0,-5-1 0,3-3 0</inkml:trace>
  <inkml:trace contextRef="#ctx0" brushRef="#br1" timeOffset="244">12426 17862 7612,'-8'0'0,"1"0"634,4 0-47,-2 0 1,5 0-174,0-5-87,0 4-129,0-9 1,0 7-1,0-4 1,5 3-40,3-4 1,-2 4 11,2-3 0,-1 3-4,5-4 0,-1 5-1,1-5 1,-1 2-158,0-2 0,1-2 58,-1 2 1,6-1-57,2 2 1,-1-2 77,1 5 0,-4 0-141,4 4 1,-1-4-37,1 1 1,1-1 102,-5 4 1,4 0-81,-4 0 0,1 0 62,-5 0 0,1 1-19,-1 3 1,-3-2-27,-1 6 1,1-4-113,3 3 1,1-3 56,-1 4 1,0-4-92,1 3 1,-1 0 38,1 0 1,-1 0 45,1-4 0,3 0 72,0 5 1,0-6-49,-3 2 1,-1-3 78,1-1 1,-1 0 9,0 0 0,1 0 143,-1 0 1,1 0-28,-1 0 1,-3-4 427,-1 1-377,1-6 0,2 2-60,-2-4 0,-3 3-441,-5 1 1,0 3 25,0-4-629,0 6-298,0-8 1231,0 8 0,0-3 0,0 5 0</inkml:trace>
  <inkml:trace contextRef="#ctx0" brushRef="#br1" timeOffset="245">12552 18136 7612,'0'-7'311,"0"-1"1,0 4-56,0-3 1,5 3 129,2-4 0,0 2-55,0-2 0,0-2-37,0 3 0,3 0-103,-2 0 0,-2 3 167,2-4-294,-6 6 35,9-3 0,-9 5-224,6 0 171,-6 0-182,8 0 0,-3 0 68,4 0 0,1 1 11,-1 3 0,0-3 64,1 3 0,1-3 12,2-1 0,-3 4-4,4 0 1,-2 1 11,1-2 1,-2-1 2,2 2 0,-3 1 8,0-2 0,-1 5-57,1-4 1,-1 3 19,1-3 0,-1 4-4,0-4 0,1 3 18,-1-3 0,1 4 0,-1-4 1,1 3-9,-1-3 0,0 0 6,1-4 1,-1 0 112,1 0 0,-1 0-60,0 0 1,1 0 107,-1 0 0,5-2-31,-1-1 0,-1 0 96,-7-4-177,3 4-4,-3-7-134,-1 3 213,-1-4-729,-10 0 1,-1 0-38,-6 4-475,1 2 1,1 6 1103,2 3 0,-2 7 0,4 7 0</inkml:trace>
  <inkml:trace contextRef="#ctx0" brushRef="#br1" timeOffset="246">13911 17794 6703,'0'-7'1443,"0"-3"-988,0 9 53,0-4-309,-5 5 1,2 0-60,-5 0 1,5 1 58,-5 3 1,0-2-66,-3 6 1,1 0 25,2 3 0,-2 1 3,2-1 0,-2 0-36,-1 1 0,-4 4-112,-1 3 0,1 4 44,4 4 0,-1-2 40,1 6 0,-1-5 27,1 5 0,1-2-2,2 1 1,-1 2-130,6-5 1,-1-1 15,4-3 1,0-4-49,0 0 1,5-3 83,2 3 1,4-5-98,0 1 0,4-4-162,0-3 1,6 1 85,-2-5 1,6-1-79,2-3 1,5 0 93,-2 0 1,2-1 123,-2-3 0,6-2-42,-6-6 0,4-3 97,-7 0 1,4-4-59,-5 4 1,1-6 26,-4 2 0,-4-2 108,0-2 1,-5-5-19,1-2 1,-7-2-104,-5 1 0,-1-5 22,-2 1 0,-5-1-36,-3 1 1,-3 1 71,-5 0 0,2 1 96,-5 2 0,0 3-168,-4 6 0,1 4 0,-1 3 1,-4 6-15,0 1 0,1 6-109,3-2 0,-4 8-356,1 3 1,-2 5 210,1 3 1,3 3-616,-3 4 0,8 6 15,4 3 857,2-3 0,-3 5 0,-2-4 0</inkml:trace>
  <inkml:trace contextRef="#ctx0" brushRef="#br1" timeOffset="247">14379 18262 10654,'-5'6'1340,"4"-1"1,-6-5-919,3 0-332,3 5-267,-4-3-430,5 3-484,0 0-1302,0-4 2393,0 4 0,0-5 0,0 0 0</inkml:trace>
  <inkml:trace contextRef="#ctx0" brushRef="#br1" timeOffset="248">14596 17805 7612,'0'-6'-145,"0"-1"589,0 4-80,0 1 225,0-3 276,0 5-690,5 0 0,-3 0 222,6 0-254,-5 0 1,7 0-1,-3 0 1,1 0-106,3 0 1,-2 0 56,7 0 1,-2 0-106,1 0 1,1 0 7,3 0 1,3 0-50,-3 0 1,-3 0 81,0 0 0,0 0-2,-1 0 0,1 0-60,-5 0 1,0 0 85,1 0 0,-5 0-39,1 0 1,0 0 23,3 0 1,-3 0-157,-1 0 109,1 0-24,3 0 21,1 0 1,-5 0-24,1 0-3,-5 0-7,2 0 129,-5 0 0,-2 4-82,-1 0 1,0 1 12,-5-1 1,5-2 1,-5 6 1,4-2 3,-3 2 1,3 6-22,-4-3 1,2 5-1,-2-1 1,-2 6 47,2 6 0,-1 5-33,2-2 0,-3 3 63,2 1 1,-6 4-62,-1 1 0,4-5-14,3-4 0,4-4-4,-4 0 1,6-5-3,-2-2 1,3-5 21,1 1 0,0-6-3,0-2 1,1-3-188,3 4-80,-3-6-600,4 3 587,-5-5 0,0-1-507,0-3 1,0 2 157,0-6 0,0 0 611,0-3 0,-5-5 0,-1-2 0</inkml:trace>
  <inkml:trace contextRef="#ctx0" brushRef="#br1" timeOffset="249">15087 17771 7612,'-1'-8'0,"-3"1"0,3-1 351,-3-3 0,3 3-37,1 0 0,5 5-222,2-5 1,0 5 73,0 0 1,-3-2 38,4 1 1,-1 0 12,5 4 0,-1 0-24,0 0 0,2 0-15,2 0 0,-1 0 32,5 0 0,-3-1-194,3-3 1,-2 3 84,2-3 1,3 2-138,-3 2 1,3 0-46,0 0 0,-2 0 18,-1 0 0,-2 0 113,2 0-13,-2 0 1,-6 0 226,1 0-174,-6 0 244,-1 0-261,-5 6 1,0-4 109,0 6 1,0-4-112,0 3 0,-1 1-4,-3 3 1,1 1 12,-4-1 0,1 6-91,-2 2 0,-2 2 72,2 2 0,-2 1-15,-1 3 1,-1 2 28,1 5 1,-2 2-21,-2 2 0,2-3 104,-2 3 1,6-3-93,1-5 0,2 2-25,-2-6 0,3 0-1,5-7 1,-3 1-101,-1-5 1,0 1 179,4-5-10,5 0-476,-4 1 100,9-1-750,-8-4 399,3-2 1,-5-7-332,0-1 0,0-4 225,0-4 720,0-1 0,0-4 0,0-2 0</inkml:trace>
  <inkml:trace contextRef="#ctx0" brushRef="#br1" timeOffset="250">15647 17771 7612,'-11'-15'740,"4"-1"1,2-3-272,5 4 1,6 0-435,6 3 1,-1 2 78,4 3 1,-2-3 127,-2 2 0,4-2-93,1-2 1,4 6-114,-1 2 1,-2-1-19,-2 1 1,1 1 110,0 3 0,0 0-56,-1 0 0,-2 1 20,2 3 1,-2-3 184,-2 3-231,1 2 0,-1 0-95,1 6 116,-6-1 1,3 4-6,-5 1 0,-1-1 92,-3-4 1,-1 2-72,-3 2 0,-2-2 144,-5 2 1,-1-2-83,1-2 1,-1 1 148,1-1-40,-1 1-117,1-1 1,1-3-20,2-1 1,2-4-26,2 1 0,3-2 63,-3 2 69,3-3-250,1 9 221,0-3-267,0 4 0,5 0 54,2 1 1,4-1 47,0 1 0,5-1-34,4 1 0,-3-1-88,2 0 1,-1 1-53,1-1 0,3 1 75,-3-1 0,1 1 76,-1-1 1,1 4-32,-4 0 0,-2 4 121,-7-3 0,2 3-77,-5-4 0,0 4 71,-4-4 1,-2 6-53,-1-2 1,-5-3 16,-7-1 0,-3 2 57,-5-2 0,-1 1-65,-3 0 0,-2-4 157,-5 4 0,-2-5-37,-2-3 0,3 1-29,-3-6 1,0 5-204,3-4 1,1 0-483,11-4 220,-2 5-140,12-4-492,2 4 1,6-6 418,5-3 1,9 1-679,2-4 1,7 3 92,-3-4 1122,5 6 0,-2-13 0,5 2 0</inkml:trace>
  <inkml:trace contextRef="#ctx0" brushRef="#br1" timeOffset="251">16480 18319 7612,'-11'0'5876,"5"0"-4246,0 0 1129,6 0-4337,0 5 1093,0-4 485,0 4 0,6-5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23:02.1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12118 3860 8041,'-6'-6'111,"5"-4"1,-3 2 590,3-2-466,1-1 1,0-1 601,0 1-347,0 4-335,0-3 75,0 9-1,0-4 481,0 5-538,0 5 0,1-3-44,3 6 0,-1 1 219,4 6-290,1-2 113,3 8-42,1 2 1,0 3-136,4 4 115,-4-4 0,9 7-23,-6-3 1,4-1-248,-4 2-46,6-6 133,-9 8-373,5-9 500,-1 4 0,-3-5-171,2 0 0,-2-4 28,-2 0 0,4-1-67,1 1 0,-1-3 16,-4-4 1,1 0 96,-1 3 1,1-6 2,-1 3 182,0-3 1,1 1-214,-1-3-315,-4-2 144,3 1-323,-9-5 147,4 4-325,-5-5 117,0 0-917,-5-5 996,-1-2 0,-4-4 548,2 0 0,-2-6 0,3-1 0</inkml:trace>
  <inkml:trace contextRef="#ctx0" brushRef="#br0" timeOffset="1">12494 3895 8079,'0'-8'264,"0"0"0,0 4-15,0-3 0,0 3 136,0-4 1,0 5 174,0-5 320,0 5-189,0-7-259,0 9-411,0-4 1,-1 6 90,-3 3 0,-2 4-118,-5 7 1,-6 6 48,-2 6 1,-6 9-22,-2-2 0,-5 9 12,2 3 1,-2-2-224,2 2 1,2-2 146,5-6 0,1 0-20,3-3 1,-1-5-90,5 1 1,0-7 62,3-1 1,5-4 67,-1-4 0,4-3-1,-4 4 0,6-7-86,-2-2 0,2 0 67,-2 0 1,3 0-759,-3-4 78,2-1-688,2 3 835,0-5 0,6-5-85,1-3 658,3-2 0,7-7 0,1 0 0</inkml:trace>
  <inkml:trace contextRef="#ctx0" brushRef="#br0" timeOffset="2">12700 4032 8086,'-5'-7'375,"4"-3"0,-4 8 228,5-6-88,0 5 59,0-2-10,0 5 1,3 2-434,1 1 1,5 0 130,-1 5 0,3-1-281,4 5 0,-2-1 28,2 0 1,2 1-63,-2-1 1,4 1-42,-4-1 0,6-1-29,-2-2 1,-2 1 97,2-5 0,-1 1 62,1-2 1,1-1 54,-4 2 0,3-3-19,-4-1 22,0 0 0,-3 0-7,-1 0 341,-5 0-341,-1 0 14,-5 0 32,0 5 1,-1-3-9,-3 6 0,-7-4 24,-8 3 0,-4 1-54,-4 3 1,1 2 14,-8 2 0,6-2-20,-7 2 1,7-2-124,-2-2 1,5 0 58,-2-4 0,7 3-253,1-2-192,5-3 1,-2 1-66,9-2-1394,2-3 812,5 5-115,0-6 0,5 0 1180,2 0 0,9 5 0,1 1 0</inkml:trace>
  <inkml:trace contextRef="#ctx0" brushRef="#br0" timeOffset="3">13111 4386 7999,'-6'6'888,"-4"-1"-78,8-5-334,-8 0 1,4 0-44,-6 0 1,-3 0 3,0 0 0,-1 0-195,0 0 0,0 0-16,-3 0 1,-3 4-122,3 0 0,-1 3 90,1-3 1,-1 1-207,4-1 1,-3-2 108,4 6 1,0-4-317,3 4 0,1-5 19,0 5 0,3-6-56,0 2 0,6-1-1651,-2 1 1379,3-3 1,1 5-1712,0-2 2238,0-3 0,5 9 0,1-3 0</inkml:trace>
  <inkml:trace contextRef="#ctx0" brushRef="#br0" timeOffset="4">13420 4180 8021,'0'-8'0,"0"1"341,0 4 59,0-7 132,0 9 203,0-9-172,0 8 211,0-3-370,0 5 1,-6 0-369,-1 0 1,-3 9 156,-2 3 1,-3 7-180,0 0 1,0 2-70,3 2 0,1-1-35,-1-3 1,2 2-145,3-2 1,1-1 101,6 1 1,0-1 30,0 1 0,6-3 55,1-4 1,8-1-157,4 1 1,3-2 84,1-3 0,0-1 69,0-6 0,3 0 41,1 0 0,1-6 5,-2-1 0,-2-3 153,3-2 1,-4 1-107,-4-1 1,3 0 146,-3-3 1,-3 1-95,-1-5 0,-2 3 393,-2-3 0,-4-1-177,-3-7 1,-3 3 168,-1-2 1,-1-2-78,-3 1 1,-6-3-132,-6 3 1,-4 2-152,1 5 1,-8 4-213,-3 5 1,-3 3-419,-1 0 1,5 6 321,2-2 1,-1 8-213,1 3 0,1 5 160,3 3 0,5 3-1868,3 5 2104,2 5 0,2 1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1:01.8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12449 8095,'0'-12'0</inkml:trace>
  <inkml:trace contextRef="#ctx0" brushRef="#br0" timeOffset="1">2136 12437 8095,'0'-6'107,"0"-4"0,-5 9 0,-2-5 0</inkml:trace>
  <inkml:trace contextRef="#ctx0" brushRef="#br0" timeOffset="2">2124 12403 8105,'2'11'1397,"1"1"1,-1-1-1156,1 1 1,-1 0-46,-2 4 0,0 1 0,0 6 0,0 0-99,0 0 0,0 4 48,0-1 0,0 6-97,0-2 0,1 3 63,3 2 0,-2-5-177,6 1 1,-6-2 143,2 1 1,1 2-172,-1-5 0,4-1 55,-4-3 1,1 0 99,-2 0 1,-1-4-149,2 0 0,1-4 123,-2 4 0,2-5-99,-1 1 0,-2-6 69,1-1 0,0-2-11,1 2-118,-3 2-18,4-9-588,0 4 270,-4-5-805,4 0-38,-5 0 0,-1-4 425,-3 1 875,3-6 0,-9 2 0,4-4 0</inkml:trace>
  <inkml:trace contextRef="#ctx0" brushRef="#br0" timeOffset="3">2056 12529 7874,'0'-12'-676,"4"1"795,-1-1 237,1 1 1,-3 0-45,3-1 0,-1 5-143,4-1 0,-3 2 258,4-2 0,-1-2-80,5 2 1,1-2-165,2-1 1,-3-1 13,4 1 0,0-1-99,-1 1 1,6 0 79,-2-1 1,-1 4-24,1 1 0,-4 1-167,4-2 1,-4-1 28,4 5 0,-1 0-122,1 4 0,1 0 58,-5 0 1,2 2-40,-2 2 1,-2 2-26,2 5 1,-4 4 6,-3 1 0,1 4 48,-5-1 0,0 3-6,-4 0 1,-2 1 52,-1 0 1,-4 0-19,-4 0 1,-2-4 233,-2 0 1,-3 0-128,-5 4 0,0-2 49,1-2 0,-1-1-73,0-3 0,1-3 12,3-1 0,-1-1 18,5-6 0,-1 4-2,5-4 0,3-1-93,1-3 1,3 0 60,-4 0 1,5 0-843,-5 0 349,5 0-1183,-2 0 376,5 0 1248,0 5 0,5-3 0,2 3 0</inkml:trace>
  <inkml:trace contextRef="#ctx0" brushRef="#br0" timeOffset="4">3015 12118 8000,'0'-8'0,"0"0"0,4 5 107,0-5 0,0 4 174,-4-4 0,1 6 295,3-2 225,-3-2 32,4 5-534,-5-5 0,-1 6-58,-3 0 1,1 0-1,-4 0 0,3 2-60,-4 2 1,-1 2 79,-6 5 0,1 6 14,-5 2 0,-1 4-35,-7 3 1,4 3-15,1 6 1,0 0-188,7 3 1,0-1 105,3 5 1,2-1-255,2 1 0,3 2 98,5-2 0,0 7-53,0 5 0,0 1-136,0 3 1,4-3 301,0-1 1,5-5-244,-2-7 1,0-3-215,0-4 0,2-6 113,6-3 0,-2-1 137,2-3 0,2-3 167,-2 0 1,4-5-123,-4 2 1,2-4 142,-2 0 1,-2-2 193,2-2 0,-2 0-185,-2-4 1,-1 1 28,-2-1 0,2-3 374,-2 3-322,-3-3-24,5-1-1065,-9 0 452,4 0-2274,-5 0 2738,-5 0 0,-6 0 0,-7 0 0</inkml:trace>
  <inkml:trace contextRef="#ctx0" brushRef="#br0" timeOffset="5">3312 12323 7979,'0'-11'105,"0"-1"0,0 5 215,0-1 0,0 4 157,0-3 193,0 4-30,0-2-91,0 5 1,4 5-273,0 3 1,-1 6-64,-3 1 0,0 6 12,0 2 0,0 5-127,0 6 1,0 1 93,0-1 1,0 4-166,0 0 0,0 4-34,0-4 0,0 4-141,0-4 0,0 4-28,0-4 0,0 0 87,0-4 0,0-3 17,0-1 1,0-4 69,0 0 0,0-3 152,0-4 1,4 1-88,0-4 1,4-1-36,-4-4 1,1 1-25,-2-1 1,0-3 0,5-1 0,-5-4-99,5 1-137,-5 2 0,3-5-1016,-2 3 511,-3-3-1094,4-1 1590,-5 0 0,0-5 1,0-1-1</inkml:trace>
  <inkml:trace contextRef="#ctx0" brushRef="#br0" timeOffset="6">3700 12414 8047,'-7'-11'-79,"-1"0"0,6-1 79,-2 1 1407,3 4-443,1-3 185,-6 9-668,5-4 0,-4 7-115,5 6 1,0 1-93,0 10 1,1 5 28,3 7 1,3-1-202,4 4 0,0-2 86,1 6 0,-1-6-216,1-2 1,0-1 65,4 2 0,0 2-252,3-3 1,3 0 37,-3 0 1,-2-5-86,2 2 0,-5-7 105,2-1 0,0-5 67,-1 2 0,1-1 50,-5-4 1,-3 3 0,-1-6 0,0-2-79,0 2-231,3-6-437,-8 8-74,3-8-663,-5 3 1077,0-5 1,-5 0 0,-2 0 0</inkml:trace>
  <inkml:trace contextRef="#ctx0" brushRef="#br0" timeOffset="7">4089 12380 8061,'-5'-11'0,"-3"-1"0,3 1 1057,1 0-143,-2-1-577,-1 6 1,-4 1-53,0 5 1,-1 1 118,1 3 1,-1 3-223,1 9 0,-2 6-15,-2 9 1,-3 3-164,-5 4 1,4 2 94,0 1 1,-4 8-485,-3-4 0,-1 7 350,4-2 0,2-2-364,2-6 0,-2-3 131,6-4 0,0-6-2,4-3 0,0-3 108,4-4 0,-2-2-51,5-6 231,-5 1-122,8-1 1,-4-3-177,5-1-301,0-4-91,0 2 1,1-6 671,3-3 0,2-3 0,6-4 0</inkml:trace>
  <inkml:trace contextRef="#ctx0" brushRef="#br0" timeOffset="8">4294 12666 7923,'0'-7'360,"0"-3"485,0 9 160,0-4-245,0 5-352,5 0 0,2 0-125,4 0 1,1 0 58,-1 0 0,5 0-75,3 0 1,3 0 96,1 0 1,0 0-163,0 0 0,-4 0 17,0 0 0,3 0-158,5 0 1,0 0 132,-4 0 0,-4 0-192,0 0 1,-2 0 42,2 0 1,-1 0-354,-3 0 1,-6-4-602,3 0-612,-3 0-248,-3 4 1769,-1 0 0,-15 0 0,-3 0 0</inkml:trace>
  <inkml:trace contextRef="#ctx0" brushRef="#br0" timeOffset="9">5276 12437 8024,'-6'-5'0,"-3"3"-5,5-6 1,-3 4 58,3-3 0,0 3 26,4-4 1,-4 4 157,1-3 0,-1 3 24,4-4 0,0 5-40,0-5 1,0 4-15,0-3 0,0 3 13,0-4 0,0 4-15,0-3 0,0 3-26,0-4 0,1 6-25,3-2-89,2-2 0,6 4 80,-1-1 0,0-3-128,1 3 0,1-1 71,2 4 0,1 0-85,3 0 1,-1 4 34,-3-1 0,-2 6-152,2-1 0,-3 2-91,-5 2 0,2 3 88,-5 0 1,0 4-50,-4-4 1,-2 6 80,-1-2 1,0-3-14,-4-1 1,-1 2 34,-4-2 0,1 0 59,0-3 0,-5 3-23,1 0 1,0 0 114,4-3 1,-2-5 76,-2 1 1,6-2-14,-3 2 222,3 2-155,-2-9 156,5 4-253,1 1-18,5-5 1,5 4-9,2-5 0,7 0-7,1 0 0,6 0-147,-2 0 0,1 4 80,-1 0 0,7 1-84,-4-2 0,0 0 62,-3 5 1,-4-1-161,4 5 1,-5-1 102,1 0 0,-6 5-145,-1-1 0,-6 4-27,2-4 1,-2 5 96,-2-1 1,-2 2 19,-2-2 0,-2 2-1,-5-2 0,-6-1 235,-2 1 1,-2-4-149,-2 4 1,0-5 217,0 2 0,-4-4-57,1 0 0,3-5 39,4 1 0,4-5-99,-4 0 0,8-1-139,0-2 0,6 0 11,-3 0 0,6-2-221,-2-1 0,3-4-732,1-4 1,1-1 442,3 1 0,2 0 562,6-1 0,4-9 0,2-4 0</inkml:trace>
  <inkml:trace contextRef="#ctx0" brushRef="#br0" timeOffset="10">5642 12472 8024,'6'-12'-142,"-2"1"0,-1-4 797,0-1 1,0-3-199,5 4 0,3-1-91,4 0 0,2 7-109,-2-2 1,-1 2-4,5-2 1,0 3-66,4 0 1,-4 6-51,0-2 0,-4 3 16,4 1 1,-5 9-151,1 2 0,-2 8-5,-2 0 1,-4 4 14,-3 4 0,-3 2-35,-1 5 1,-6 0 68,-6 1 0,-4-1-305,-7 0 1,0 0 85,0 1 1,0 2-60,0-3 0,4-1 64,0-7 1,5-1 111,-1 1 1,2-5 32,2-2 1,0-5 110,-1 1 0,6-3-20,2 0 0,-1-5-19,1 1 10,0 0 85,4-2 165,5 4 1,2-9-45,4 3 0,2 1-127,2-1 1,-2 0-18,2-4 0,3 1-3,1 3 0,-1-3-120,1 3 1,-2-3 37,2-1 1,2 0-80,-6 0 0,1 0 78,0 0 0,-7 0-588,2 0 0,-3 2-35,-1 1-478,3-1 1,-7 3 25,4-5 1037,-4 0 0,2 0 0,-5 0 0</inkml:trace>
  <inkml:trace contextRef="#ctx0" brushRef="#br0" timeOffset="11">6247 12289 7945,'0'-18'0,"-4"0"603,1 3 0,-1 2 305,4-2-520,0 2 0,0 6 177,0-1 361,0 6-117,0-3-434,-5 5 1,3 10-188,-1 5 1,1 7-16,2 4 0,0 5-43,0 7 0,2 2 72,1 6 1,0 1-225,5 3 1,-6-7 91,2 2 0,-2-2-518,2 3 0,-2 0 142,1 0 0,-1-3-13,-2-5 1,1-1-13,3-11 0,-3 3 83,3-6 1,-3 3 209,-1-7 0,0-3-79,0-1 0,0-2 194,0-2 1,0 1-72,0-1 0,0-3-118,0 0-126,0-6-371,0 3-265,0-5 0,0 0 0</inkml:trace>
  <inkml:trace contextRef="#ctx0" brushRef="#br0" timeOffset="12">7618 12346 7949,'-4'-8'-233,"0"1"1,0 3 177,4-4 1,0 4 316,0-3 128,5 4 282,-3-7-459,8 4 0,-4-4-2,6 2 0,-2 2 85,-3 2 0,3 3-91,-2-3 1,6 1 14,1 0 0,1 1 22,-5-2 0,4 7-138,0 1 0,4 5-16,-3-2 1,-1 7-108,-4 1 0,-1 6 63,-2-2 0,-3 6 81,-5 2 1,0 5-215,0-2 0,-4 2 43,1-2 1,-10 7-167,1-3 1,-7 3 65,0-3 1,2-3-38,-2-1 1,1-4 52,-1 0 1,-2 1 84,6-4 1,0 2 58,4-6 0,-5-2 41,1-2 14,0 3 1,5-6-83,2 4 1,-1-8 413,5 0-71,1-5-217,3 2 1,1-5-7,3 0 1,-2 0 11,6 0 1,-1 0-21,5 0 0,-1 0-2,1 0 1,3 0 0,0 0 1,5 0-18,0 0 0,-3 0 14,2 0 1,4 0-6,4 0 0,-1 0-1,-3 0 0,0 0-34,0 0 0,-5 0 54,-3 0-353,3-5 228,0 3-631,-1-3 283,0 0 212,-11 4-19,-1-4-910,-5 5 1,-1-1 33,-3-3 1047,3 2 0,-9-8 0,3 4 0</inkml:trace>
  <inkml:trace contextRef="#ctx0" brushRef="#br0" timeOffset="13">8269 12643 7939,'-2'-8'541,"-1"1"926,1-1-951,-3-3-74,10 4 147,-3 2-148,3 5-1849,-5 0 1237,0 5 171,0 2 0,0 4 0,0 0 0</inkml:trace>
  <inkml:trace contextRef="#ctx0" brushRef="#br0" timeOffset="14">8805 12289 7991,'0'-18'411,"-3"2"-186,-1 4 1,0 5 376,4-1-122,0 5-44,0-2 0,-4 4 278,0-3-141,1 3-306,3-4 1,-4 10-27,0 3 1,0 2-29,4 1 1,-4 4 12,1 1 0,-2 4-182,1-1 1,2 3 77,-1 0 1,-2 5-254,1 0 0,-4 3-57,4-3 1,-3-1-140,3-3 1,-5 0 189,1 0 1,2-1-86,-2-3 0,6 1-17,-2-5 0,2 0 32,-2-3 0,3-5 247,-3 1-95,2 0 1,2-1-151,0 1 111,6-6 1,-1 5 8,2-4 1,3-1 31,-2 2 0,2-3-15,2-1 0,0 0-147,3 0 1,-2 0 116,2 0 0,-2 0-216,-2 0 1,1-1-187,-1-3-66,1 2 0,-1-3-38,1 5 604,-6-5 0,4 4 0,-4-4 0</inkml:trace>
  <inkml:trace contextRef="#ctx0" brushRef="#br0" timeOffset="15">8931 12540 7991,'0'-8'560,"0"1"1,0 3 186,0-4-206,0 6 343,0-3-523,-5 5 0,4 6 65,-3 6 1,3 4-160,1 7 1,0 4-147,0-1 1,0 6-90,0-2 1,0 3 156,0 2 1,0 3-169,0 0 0,0 4 27,0-4 1,0-1-89,0-7 0,0-2-22,0-5 0,0-2-66,0-2 1,1-3 173,3-9 90,-3 3-376,9-8-456,-9 3-1304,5-5 942,-6 0 1058,0-5 0,-11-7 0,-1-6 0</inkml:trace>
  <inkml:trace contextRef="#ctx0" brushRef="#br0" timeOffset="16">9239 12083 7956,'-6'-11'0,"1"-1"499,5 1 0,0 3 400,0 1-498,0 4 0,0-3 163,0 2 509,0 3-657,0-4 1,4 6-171,0 3 0,5 2 62,-2 6 0,3 0-29,2 4 1,0 1-50,4 6 0,0 0 20,3 0 1,3 1-163,-3 3 0,-1 2 135,1 5 0,-5 0-230,1 1 0,1-4-126,0 4 0,-1-4-45,-4 7 0,-4-2 77,-4-2 1,-1 0-37,-2 1 1,0 0-90,0 3 1,-2-2 108,-1 2 1,-8 1 18,-4-1 0,0-5 22,3-6 0,2-3 120,3-1 0,-3-2-44,2-2 0,-1-2 122,1-6 1,-2 1-222,3-1 106,-3 1 0,2-2-1145,0-3 480,6-2-1920,-3-5 2578,5 0 0,0-10 0,0-2 0</inkml:trace>
  <inkml:trace contextRef="#ctx0" brushRef="#br0" timeOffset="17">10130 12552 7927,'-6'0'-1008,"-4"0"1775,9 0-357,-5 0 658,6 0 0,6 0-843,1 0 0,3 0 64,2 0 1,0-4-80,4 0 1,1 0 24,6 4 1,0 0-37,0 0 1,1-4 3,3 0 0,-3-1-93,2 2 0,2 1 94,-1-1 1,0 1-269,-4 2 1,-2-4 94,-2 1 0,-2-1-452,-6 4 1,-3 0 6,-1 0-367,-4 0-258,2 0-686,-5 0 1725,-5 0 0,-2 0 0,-4 0 0</inkml:trace>
  <inkml:trace contextRef="#ctx0" brushRef="#br0" timeOffset="18">10142 12757 7981,'7'0'884,"1"0"0,3 0-295,5 0 1,4 0 51,-1 0 0,3-4-77,0 0 1,2 1-31,3 3 0,-3-4-151,3 0 1,1 0-145,-2 4 0,1 0-111,-4 0 1,0-4 59,0 1 0,-1-1-738,1 4 0,-4 0-289,0 0 1,-5 0-1993,2 0 2831,-4 0 0,0 0 0,-1 0 0</inkml:trace>
  <inkml:trace contextRef="#ctx0" brushRef="#br0" timeOffset="19">11592 12220 7909,'-6'-5'-167,"-3"3"-251,5-6 620,-5 0 0,8 1 1089,-3-1-260,3 6-39,1-3-182,0 5-541,0 10 0,0-1 122,0 10 1,1 5-123,3 6 0,-3 3-165,3 2 0,-3-1 46,-1 0 0,0 0 12,0 1 0,0 0 121,0 3 0,0-4-47,0 1 0,0 3-251,0-4 0,0-1 63,0-3 1,2-4-248,1 1 1,2-2 125,3 2 1,2-5-271,-2 1 1,-3-1 156,-1-7 1,1 0 0,-1-3 0,3-5 49,-3 1 1,0-4 144,-4 3 0,1-4 83,3 1 1,-3-2-98,3 2-750,-3-3 293,-1 4-1416,0-5 1031,0-5 0,-1 3-796,-3-6 1643,3 1 0,-4-5 0,5 1 0</inkml:trace>
  <inkml:trace contextRef="#ctx0" brushRef="#br0" timeOffset="20">11535 12266 7905,'-6'-18'-207,"2"3"0,3 1 713,1-1 0,0 6-73,0-2 1,1 2-179,3-3 1,-2 5-11,6-1 0,-4 2 110,3-2 1,1-1-116,3 5 0,-1-1-25,-2 1 0,6 3-50,-3-3 0,7 2-125,-3-2 1,6 3-41,-2-3 0,1 3 78,-1 1 0,3 1-62,-3 3 1,1-2 58,-1 6 0,-1 0-144,-3 3 0,-1 0-7,5 1 1,-5 3-26,1 0 1,-3 0 40,-5-3 1,2 4-168,-5 3 1,0-1 101,-4 1 0,-5 0-98,-3 4 1,-7 0 132,-4 0 0,-4 0-7,-4-1 0,2 0 67,-5-3 1,0 3-61,0-3 1,-2-3 87,6-1 0,-1-2 6,4-1 1,4-2 48,0-3-245,5-2 130,-3-5-1160,11 0 836,1 0 0,8 0-143,4 0 1,2-5 528,10-2 0,5-3 0,5-2 0</inkml:trace>
  <inkml:trace contextRef="#ctx0" brushRef="#br0" timeOffset="21">12483 11935 8072,'-4'-8'7,"0"1"0,-1 4 138,2-1 0,0 3 188,-5 1 1,5 0 250,-5 0 292,0 0-176,-3 0-275,-1 0 0,6 5-71,2 3 0,-1 3-106,1 4 1,-1 3-100,2 5 0,0 5 99,-5 2 1,1 3-187,-5 2 1,1 4 71,0 3 0,-6 2-40,-2 2 1,1 0-26,-1-1 1,4 1-250,-4 0 1,5-6 38,-1-2 0,6-2 143,1-2 1,6-3-119,-2-1 0,3-5 40,1 2 1,0-2-122,0 2 1,1-3 74,3 3 0,2-3 53,5-1 1,1-2 8,-1-2 0,1 2-55,-1-6 1,1 0 131,-1-3 0,0-1-86,1 0 1,-1 1 188,1-1 1,0-3-92,4-1 0,-4-3 130,4 4 0,0-4-11,-1 3 1,-1-3 68,-6 4 0,2-4-54,-2 3 1,-2-3 129,2 4-102,-6-6 1,3 4 35,-5-2-239,5-3 1,-3 6-289,1-3-750,-1-3-370,-2 4-1246,0-5 2666,-5 0 0,-7-5 0,-6-1 0</inkml:trace>
  <inkml:trace contextRef="#ctx0" brushRef="#br0" timeOffset="22">12826 12312 7982,'0'-18'-236,"3"5"451,1 6 209,0-1-142,-4-3 0,0 3 369,0 0-282,0 6-1,0-8-200,0 8 1,0-4 549,0 2-138,0 3-209,0-4 0,1 5-171,3 0-4,-3 0 1,8 1 28,-5 3 0,5 7-118,-1 8 1,0 3-63,0 1 1,2 1 179,-2 3-62,2-3 0,1 9-417,1-3 214,-1-2 0,2 1-43,2-2 1,-2 1 102,2 2 0,-1-2-4,1-5 0,-2 4 1,2-1 28,-2 0 1,2-2-123,0-1 0,1-4 67,-5 0 0,4-5 0,0 1 1,1 0-118,-5-3 0,-3 2 93,-1-7 0,-3 0-116,4 0 1,-4-4-82,3 0-436,-4 4 194,2-6-863,-5 4-70,0-5-431,-5 0 1837,-2 0 0,-9-5 0,-2-1 0</inkml:trace>
  <inkml:trace contextRef="#ctx0" brushRef="#br0" timeOffset="23">13203 12300 7887,'0'-21'-198,"0"2"1,0 2 597,0 6 0,0-1 322,0 1 72,5-1-507,-4 1 1,5 5 714,-2 2-264,-3 3-520,4 1 0,-8 6-66,-1 5 0,-6 7 68,-2 9 1,-1-1-90,-6 9 0,4-4 116,-4 8 1,4 1-253,-4 2 1,0 1-225,-4-1 1,0 1 99,0-5 1,4 2 18,0-2 0,2-4-67,-3 0 0,4-5 4,5-6 0,0-1 117,4-3 1,-2 1-52,5-5 0,-3 1 73,3-5 1,0-3-128,4-1 0,-4-3-113,0 4 1,0-5-493,4 5-250,0-5-508,0 2 1351,0-5 0,6-5 0,0-2 0</inkml:trace>
  <inkml:trace contextRef="#ctx0" brushRef="#br0" timeOffset="24">14390 12266 7928,'0'-11'-35,"0"-1"1,0 1 201,0-1 0,0 5 149,0-1 0,0 0 269,0-3-170,0 0 0,0-1-106,0 1 0,5 3-50,3 1 0,2 3 51,2-4 0,-1 6-76,0-2 0,2 3-89,2 1 0,-2 1 95,2 3 0,-2 2-138,-2 5 1,1 2 73,-1 2 1,-3 3-189,-1 5 1,-4 0-115,1 0 0,-4 3-53,-4 1 0,-2 5 97,-6-2 0,-1 3-132,-2 1 0,1-3-220,-5-1 1,0-3 172,-4 3 0,4-4-169,0 0 0,2-2 122,-2-1 0,-2-4 216,6 0 0,-4-5 7,4 2 0,0-2 167,3 1 1,6-6-111,2 2 0,-1-6 147,1 3 0,0-4 273,4 3-150,0-4-34,0 2 1,5-1-46,3-1 0,2 1 96,2-4 1,0 0-80,3 0 1,3 0 46,5 0 0,-1-1-78,-3-3 1,2 3 0,-2-3 0,-1 3-59,1 1 1,-5-4 62,1 0 1,2 0-231,-2 4 1,0-1 49,-3-3 1,-5 3-625,1-3 1,-4 3 649,3 1 0,-4-5 0,2-1 0</inkml:trace>
  <inkml:trace contextRef="#ctx0" brushRef="#br0" timeOffset="25">14938 12209 7897,'4'-15'9,"0"-1"0,4 1-7,-4 4 1,4 1-2,0 2 1,-3 2 2009,-1 2-393,-3 3-672,-1-4-528,0 5 1,0 5-201,0 2 1,-1 10-15,-3 6 1,2 3-169,-6 5 1,0 0 130,-3-4 1,1 5-116,2-2 1,-2 2 117,2-2 0,2 2-525,-2-5 1,5-1-15,-5-3 1,5-1-86,0-3 0,1-3 126,2-4 0,2-1 75,1 1 0,4-6 323,4-2-161,1-3 0,3-1-340,0 0 293,0 0 0,-3 0 138,-1 0 0,6 0 0,0 0 0</inkml:trace>
  <inkml:trace contextRef="#ctx0" brushRef="#br0" timeOffset="26">15041 12449 8503,'-6'5'1232,"2"2"0,3 7-562,1 2 1,0 3-286,0-4 1,0 9-172,0-1 1,0 2-270,0-2 1,0 0 85,0 0 0,0 3-378,0 1 1,0-2 209,0-6 0,1 2-202,3-6 1,-3 0-9,3-3 43,-3-1 97,-1 0 0,0-3-312,0 0-943,0-6 758,0 3 704,0-5 0,5 0 0,2 0 0</inkml:trace>
  <inkml:trace contextRef="#ctx0" brushRef="#br0" timeOffset="33">6647 12472 7907,'0'-7'1301,"0"-3"-695,0 9 0,1-4 391,3 5-486,2 0 0,6 0-108,-1 0 0,1 1-165,-1 3 1,4-2-33,1 6 1,3 0 11,-4 3 0,5-3-114,-1-1 1,-1 0 32,1 0 1,0 3-163,4-2 1,0 1 66,-1-2 0,1 0-154,0-3 1,-1-2 58,-3 6 1,1-6 80,-5 2 0,1-3 170,-5-1 0,0 2-88,1 1 1,-5-1 74,1 2 0,-4-3 131,3-1 278,-4 0-280,2 0 143,-5 0-299,0 5 1,-1-3-174,-3 6 0,-6-2 81,-5 2 1,-6 3-62,2 1 0,-10-1-71,-1 4 0,-6 2-120,6-2 0,-8 5 59,-4 0 1,2-4-115,2-1 0,8-2-28,3-2 0,3 1 121,1-1 1,5-1-1045,3-2 790,3 2 1,4-9-703,0 3 1,6-1 383,-2 1 1,4-3 113,4 3 0,2-3-35,6-1 641,4 0 0,7 5 0,6 1 0</inkml:trace>
  <inkml:trace contextRef="#ctx0" brushRef="#br0" timeOffset="34">7195 12803 7826,'0'-8'329,"0"1"650,0 4-238,0-2 368,0 5 1,-5 1-651,-3 3 1,-7 2-36,-4 6 0,-2-1-112,-2 1 1,-5 0-140,-3 4 1,2-2-21,-1 5 0,4-5 0,0 1 1,-2-3 17,1 0 1,1-1-27,3 1 1,4-5-137,0 1 0,5-6 66,-2 2 0,8 1-451,0-1 224,5 0-2075,-2 1 1242,5-4 985,0 4 0,10 0 0,3 2 0</inkml:trace>
  <inkml:trace contextRef="#ctx0" brushRef="#br0" timeOffset="35">14002 12312 8024,'0'-12'0,"1"2"292,3 3 0,-1-2 1188,4 5-583,-4 0-84,2-1 130,-5 4-578,0-4 1,-7 6-284,-4 3 0,-2 2 107,-6 5 1,-4 1-101,-3-1 0,-6 4 116,2 1 0,-7 4-90,-1-1 0,0 1-26,3-1 1,1 3-201,0-3 0,5-2 46,2-2 1,4-3 126,4 0 0,3-2-144,4-2 193,6 2-204,-4-4 0,9 2 7,-3-1 69,2-4 1,6 3 82,0-2 1,6-3 12,2 3 0,0-1-52,7 0 1,-3-1 2,3 2 0,0 1-128,4-2 0,-1 1 126,1-4 0,-1 1-305,-3 3 1,-3-2-194,-4 1 0,-1-1-912,1-2 57,-1 5 235,-5-4 1,-1 5-167,-5-2 1256,0-3 0,-5 10 0,-1-5 0</inkml:trace>
  <inkml:trace contextRef="#ctx0" brushRef="#br0" timeOffset="36">13499 12746 7793,'-6'0'1054,"1"0"1,6 0-97,3 0 0,2 3-407,6 1 1,4 1 59,3-1 0,8-3-214,4 3 0,2-2 312,1-2 1,0 0-184,0 0 0,-1 0-97,-2 0 0,-3 0-357,-5 0 1,-2 0-425,-2 0-2735,-2 0 1925,-11 0 1162,-1 0 0,-10 5 0,-1 1 0</inkml:trace>
  <inkml:trace contextRef="#ctx0" brushRef="#br0" timeOffset="45">2124 14105 7719,'5'-7'-1109,"-3"-3"856,3 4 0,-5-2 966,0 1 0,4 3 338,-1-4-499,1 6 0,-3-5 302,3 4-82,-3 1-539,5-3 1,-5 5-36,3 0 1,-3 2-47,3 1 0,-3 4 85,-1 4 1,0 6-90,0 2 0,0 6 76,0 2 1,0 4-153,0 0 1,0 3-20,0 4 0,-4-2-71,0 2 0,1-3 47,3 0 0,0 3-116,0 0 0,3-4-156,1-4 0,1 1 118,-1 3 0,-3-5-7,3-2 1,1-2 57,-1 2 1,1-4-134,-1 0 1,-3 0 136,3-4 1,-3-3 38,-1-1 0,0-2-2,0-2 279,5 1-67,-3-1-106,3 1-595,-5-6 196,0-1-4613,0-5 4245,0-5 694,0-1 0,0-6 0,0-4 0,0-2 0</inkml:trace>
  <inkml:trace contextRef="#ctx0" brushRef="#br0" timeOffset="46">2136 14288 7855,'-7'-18'-169,"-2"-3"-44,6 6 0,-1 0 448,4 4 0,0-1-64,0 1 0,0 3 737,0 0-161,0 1-375,5-5 0,0 1-106,3 0 0,2 3-16,-3 0 1,4 5-63,0-5 1,2 4-3,2-3 1,3 3 20,4-4 0,3 6-96,1-2 0,-2-1-179,3 1 1,-4 0 77,-4 4 0,2 1-139,-2 3 1,-1 1 52,1 3 0,-5 2-10,1-2 0,-2 2-28,-1 1 0,-5 1-32,1-1 1,-6 4 98,2 0 0,-4 6 13,-4-2 0,-3 2 244,-8 2 0,-5 4-74,-6 0 0,0 3 100,-4-3 0,3-1 43,-3-3 0,5 0 23,-2 0 1,4-5-125,4-3 1,2-3-27,6 0 1,0-4-113,-1-1-588,1-4-1105,4 7 829,2-9-1638,5 4 1020,0-5 734,11 0 1,2-2 707,14-6 0,-8 0 0,3-8 0</inkml:trace>
  <inkml:trace contextRef="#ctx0" brushRef="#br0" timeOffset="47">3038 13876 7911,'5'-6'-259,"-4"-4"1593,4 9-858,-5-4 1,-1 3 484,-3-2-241,3 3 335,-4-4-602,5 5 0,-1 1-164,-3 3 0,1 3-89,-4 4 0,-1 2 17,-3 2 1,-6 4 62,-2 8 1,3 0-50,0 4 1,0 6-104,1-3 0,-4 8 42,3 0 0,1 2-141,4 2 0,-1 5-114,1 2 0,1-2 205,2-2 0,-1-6-122,5-1 0,1-1-348,3 1 1,0 2 334,0-2 1,0-7 51,0 0 1,0-9-198,0 1 1,5-3 18,2-1 0,2-1 6,-1-3 0,2-2 313,-2-1 0,6-4-196,1 3 1,0-2 365,-4-1 1,1-1-172,-1 0 0,1 1-72,-1-1 1,1-3-60,-1 0 0,0-5 165,1 5 1,-2-4 22,-2 3 0,0-3 88,-4 4-362,5-6-379,-2 3-1332,-1 0 866,-1-3-1644,-5 3 1096,0-5 602,-5 0 0,-1 0 831,-6 0 0,-4 0 0,-2 0 0</inkml:trace>
  <inkml:trace contextRef="#ctx0" brushRef="#br0" timeOffset="48">3209 14208 7807,'-5'-12'37,"4"6"342,-4-4 36,5 8 416,0-3 628,0 5 1,1 5-1180,3 3 1,2 6-131,6 1 0,3 9 70,0-1 0,0 6-145,-3-2 1,0 5 83,4-2 0,-2 2-204,5-2 1,-4 2-32,4-5 1,0 3-34,4-3 1,-2-1 63,-2-3 0,3-1-135,-3-3 1,-2 1 78,-2-5 1,1 1 94,0-5 0,-5-1-43,-3-2 8,-1 2 110,5-4 1,-2 2-84,-3 0-347,-2-6-237,-5 3-1389,0-5 0,-5 0 1323,-2 0 1,-3 0 261,-2 0 0,1 0 402,-1 0 0,-4 5 0,-2 2 0</inkml:trace>
  <inkml:trace contextRef="#ctx0" brushRef="#br0" timeOffset="49">3666 14242 7807,'0'-15'76,"0"-1"0,-4 1 131,0 4 1,1-1 243,3 1 55,0-1-201,0 1 0,0 3 337,0 1 213,0 4-141,0-2-248,0 5-382,-5 0 0,-2 7 82,-4 4 0,-2 2 31,-2 6 1,-3 1-50,-5 7 1,-1 2-104,-2 5 1,0 4-25,-4 0 1,3 2-111,-3-2 1,4 1-158,0 3 0,-2-3 223,1-5 0,4 1-60,4-1 0,4-4 63,-4 1 1,5-6-51,-1 2 0,2-8 108,2-4 1,3-2 2,0-2 0,6 1 3,-2-1 1,1-5 10,0-2 0,1-1-344,-1 1-56,1-3-1294,2 4-4,0-5 1,2-4 589,1 0 1053,-1-5 0,13 3 0,-2-5 0</inkml:trace>
  <inkml:trace contextRef="#ctx0" brushRef="#br0" timeOffset="50">4283 14173 7807,'5'-11'0,"-4"5"65,9 0 266,-8 6 109,3 0 864,-5 0-1010,-5 0 1,-2 4-75,-4 0 0,-1 5 88,1-1 1,-4 2-55,0 1 0,-6 1 8,2-1 1,1 0-56,-1 1 1,0 3 12,-3 0 0,-1 4-87,0-3 0,-4 3-152,1-4 1,4 4 127,7-4 0,0 0-93,3-3 1,-1-1-63,10 1 1,-1-5 23,4 1 79,0-1 0,1 4-74,3-4 0,2 2-112,6-5 1,4 1 68,3-1 0,3-2 31,1 6 1,-1-6-27,1 2 0,-1 1 73,-3-1 0,2 0-50,-2-4 1,-1 1 43,1 3 1,-5-3-171,1 3 0,-2-3-57,-1-1 0,-2 2-167,-3 1 0,3-1-657,-2 1-698,-3-1 670,0-2 1,-3 0 130,1 0 936,-1 0 0,-2 5 0,-7 1 0</inkml:trace>
  <inkml:trace contextRef="#ctx0" brushRef="#br0" timeOffset="51">3917 14733 7803,'-6'-5'1263,"1"4"-854,10-5 0,1 6 185,6 0 1,4 0-189,3 0 0,3 0 27,1 0 1,-3 0-30,3 0 1,-3 0 33,7 0 1,-3 0-228,-1 0 1,0 0-115,-1 0 0,-4 0-66,-3 0 0,-1 0 55,2 0 0,-7 0-734,2 0 540,-2 0 0,-2 0-2369,1 0 1494,-5 0 0,2 2-852,-5 2 1835,0-3 0,0 9 0,0-4 0</inkml:trace>
  <inkml:trace contextRef="#ctx0" brushRef="#br0" timeOffset="52">4774 14196 7790,'-6'-11'-270,"-5"4"1,9-3 318,-6 3 1,6 0 497,-2 0 1,3 3-172,1-4 1,0 4-98,0-3 1,0 3 5,0-4 0,0 5 127,0-5-120,5 0 1,1-3-75,6 0 1,-1 3-75,0 0 1,1 6 39,-1-2 1,1 3-68,-1 1 0,2 0 20,2 0 1,-2 5-147,2 2 1,-4 9-44,-3 3 0,1 2 43,-5 2 0,3 1-47,-3 3 0,0 1 73,-4 2 0,-5 3-278,-3-2 0,-2 2 37,-1 1 1,-2-4-67,-2 1 1,-3-1 90,-5 4 0,0 1-36,0-1 0,4-5 259,0-2 1,2 0-88,-3-5 0,1 2 72,8-8 1,-3 3 8,6-4 0,3-4 387,2-3-67,1 0-56,2 3 0,0-3 33,0-1-39,0-4 0,7 3-16,4-2 0,2-3-86,6 3 0,1-3 168,7-1 1,-2 0-119,6 0 0,-1-1-62,4-3 0,-1 3-21,-2-3 1,0-1-29,-4 1 1,-2-1-56,-5 1 0,0 3-24,-5-3 1,0 3-1284,-3 1 673,-1 0-1923,-5 0 1796,0 0 1,-6-1-870,0-3 949,0 3 1,-6-4 622,-1 5 0,-3-5 0,-2-2 0</inkml:trace>
  <inkml:trace contextRef="#ctx0" brushRef="#br0" timeOffset="53">5345 14116 7790,'-4'-11'0,"0"-1"0,1 1 320,3 0 1,0 3 1351,0 0-830,0 6-332,0-3-152,0 5 0,0 6-153,0 5 1,0 6 136,0 6 1,-2 5-172,-2 2 0,2 4-13,-6 4 0,5-2 60,-5 2 1,2-4-1,-2-3 1,-1 2-517,5-3 0,-3-2 191,3-1 0,-4-3-117,4-1 0,1-4 122,3 0 0,0-5-117,0 1 1,3-6-9,1-1 0,6-6 24,2 2 1,-1-3-12,4-1 1,3 0 137,1 0 1,-1 0-227,1 0 1,-4 0 23,4 0 1,-5-4-383,1 1 0,-2-1 221,-1 4 0,-6-2-945,-2-1 707,2 1 677,-5-3 0,1 4 0,-6-3 0,-5-2 0,3-6 0</inkml:trace>
  <inkml:trace contextRef="#ctx0" brushRef="#br0" timeOffset="54">5459 14504 7790,'0'-7'118,"0"-1"0,0 4 429,0-3 221,0 4-10,0-2-205,0 5-53,0 5 1,0 5-81,0 6 1,0 4-67,0-1 0,0 3-190,0 0 0,0 1-123,0 0 1,0 0 37,0 0 0,-1 0-176,-3-1 1,3 1-17,-3 0 1,3-1 20,1-3 1,-2-3-112,-1-4 0,1-1-190,-1 1-23,1-1-144,2 0-17,0-4 0,2-2-114,1-5 1,0 0-1421,5 0 2111,-6 0 0,3-5 0,-5-2 0</inkml:trace>
  <inkml:trace contextRef="#ctx0" brushRef="#br0" timeOffset="55">5825 13911 7790,'0'-17'-44,"0"4"1,0 1 155,0 4 1,0 1 106,0-5 193,0 6 251,0 1 1593,0 5-1996,0 5 0,0 1 126,0 6 1,1 0-95,3 3 0,2-1 32,5 5 0,1 4-79,-1 4 0,5 5 159,-1-2 1,5 3-133,-1 1 0,1 4-19,-1 0 0,-1 6-209,-3-2 1,-3 1 56,-1-1 1,-1 2-154,-6-2 1,0 2 76,-4 2 0,0 0-209,0-1 1,-1 1 190,-3 0 0,1-2 123,-4-2 1,3 1-110,-4-5 0,1-1 17,-5-7 1,2-2-171,3-5 1,-5 0 70,1 0 1,3-5-208,-3-3 0,3-2 75,1-2 1,-2-3-1061,5-1 158,0-4-730,4 2 1081,0-5 1,1-5-338,3-3 0,2-3-61,6-5 1142,-1-1 0,6-11 0,1-1 0</inkml:trace>
  <inkml:trace contextRef="#ctx0" brushRef="#br0" timeOffset="56">6750 14265 7785,'0'-8'519,"0"0"0,0 5 806,0-5-427,0 5-240,0-7-375,0 9 1,0-3 98,0 8 0,0 4-102,0 7 1,-2 3 65,-1 5 0,1 4-291,-1 4 1,1 1 51,2-2 0,0 2-110,0-6 0,0 1 67,0-4 1,0-2-1268,0-1 601,5 1 1,-3-8-1176,1 2 449,-1-7-491,3-3 892,-4-5 927,4 0 0,-20-10 0,-4-3 0</inkml:trace>
  <inkml:trace contextRef="#ctx0" brushRef="#br0" timeOffset="57">6510 14447 7785,'0'7'1198,"5"-2"1,1-4-559,6 3 1,-1-3-218,1 3 1,4-3 247,3-1 1,6 0-253,2 0 1,4-1-90,-5-3 1,5 3-126,-5-3 1,5-1-193,-5 1 1,2-1-278,-1 1 0,-3 3-387,3-3 1,-7-1-243,-1 1 0,-5-1 893,1 1 0,-2-2 0,-2-5 0</inkml:trace>
  <inkml:trace contextRef="#ctx0" brushRef="#br0" timeOffset="58">7789 13922 7800,'-6'-5'0,"-4"-1"0,4-6 235,-1 1 1,0 3 27,4 1 0,1 3 413,-1-4-25,1 6 318,2-9-602,0 10 1,0-3-136,0 8 1,0 4 123,0 7 0,4 3-100,0 5 1,0 5-57,-4 2 0,0 7-36,0 1 0,-2 6-86,-1 2 1,0 1 94,-4 6 0,4-5-35,-1 2 0,-1-3-295,1-1 1,1-6 135,3-2 0,0-2-120,0-2 1,1-5 60,3-2 0,-2-7-74,6-1 0,-6-5-118,2 1 183,2-2-550,-4-2-771,8 1-946,-9-6 1052,4-1 695,-5-5 1,-1-1 14,-3-3 594,3 3 0,-9-14 0,3 2 0</inkml:trace>
  <inkml:trace contextRef="#ctx0" brushRef="#br0" timeOffset="59">7606 14048 7800,'-6'-23'225,"1"4"-225,5 0 0,0 1 376,0-1 0,10-3-70,5 3 0,6 2 6,1-2 0,1 5 6,0-2 1,0 4 124,0 0 1,3 6-137,1 2 0,1 3-73,-1 1 0,-2 0-28,5 0 1,-3 5 25,4 3 1,-6 3-27,2 4 1,-3-1 0,-1 5 0,-6-1 25,-1 1 0,-5 3-25,-3-3 0,-3 3 12,-5 5 1,-2-3-24,-1 3 1,-9 1-1587,-7-2 0,-8 1 1101,-3-4 1,-2 2 288,2-2 0,-7 5-254,3-9 0,-3 4-349,3-8 541,5 0 37,1-3 0,5-2-30,0-2 1,5-3-44,3-5-194,2 0-62,2 0 0,6 0-577,5 0 1,6-2 389,9-1 1,8 0-48,8-5 1,-2 1 587,1-5 0,1 1 0,3 0 0</inkml:trace>
  <inkml:trace contextRef="#ctx0" brushRef="#br0" timeOffset="60">8543 13808 7800,'0'-18'0,"4"2"395,-1 4 0,2 1-32,-1-1 1,3 5 47,4-1 151,-5 6 248,5-9-519,-10 10 0,4-3 18,-5 8 1,-5 2 25,-3 6 1,-7 8-117,-4 3 1,-3 9 86,0 2 1,-3 5-88,-1 7 1,-2 0-209,-3-1 1,0 2 143,4 3 0,5-4-89,7-1 0,3 0-40,0-7 0,6 4-147,2-4 0,3-2-69,1-5 0,1 2 144,3-3 1,2-2-546,6-1 0,-1 1 221,0-2 1,2 1 347,2-4 1,-1 0-62,5 0 1,-1-1 342,1 1 0,1-4-151,-4 0 1,3-5 188,-4 2 1,0-4-114,-3 0 0,-1-1 24,0 1 1,1-5-212,-1 1 0,1-4 89,-1 3 1,-3-4-1066,-1 1-278,1-3-791,3-1 1310,-4 0 0,-1-1-232,-2-3 1,-2-3 968,6-4 0,0-6 0,3 0 0</inkml:trace>
  <inkml:trace contextRef="#ctx0" brushRef="#br0" timeOffset="61">8897 14128 7780,'-1'-18'630,"-3"3"1,1 2 230,-4 2-124,4-1-197,-2 6 193,5-4-353,0 8 0,0-1 45,0 6 0,0 5-119,0 7 1,1 4-39,3 8 0,2 1-160,6 2 0,-1 3 97,1-2 0,-1 2-249,1 1 0,3-1 125,0-3 0,1 2-127,0-5 1,-2-1-160,5-3 1,-5-4-223,1 0 1,-2-5 49,-2 1 1,0-3 31,1-4 1,-1 0-332,1-4 147,-6 5-880,4-8 52,-9 4-162,5-5 609,-6 0 910,0-5 0,-6-1 0,0-5 0</inkml:trace>
  <inkml:trace contextRef="#ctx0" brushRef="#br0" timeOffset="62">9182 14093 7780,'-12'-11'33,"4"0"1,2-2-34,2-2 0,0 2 810,4-2 1,1 6-197,3 1 0,-3 4-96,3-3 1,-1 4-150,1-1 0,-3 4-88,3 4 0,-3 4 45,-1 7 0,-3 4-85,-4 8 0,-1 3-123,-7 8 1,-3-1-2,-1 5 0,-6 0-375,-2 4 1,-5-5 295,2 1 1,1-5-146,-2 1 1,6-7 49,-2-5 1,4 1-57,4-4 0,3 1-164,4-9 1,5 0 88,-1-3 1,6-1-482,-2 1 1,3-5-79,1 1-41,0-6 1,5 3 48,2-5 1,5-3 47,3-1 1,-1-6 690,5-2 0,-5-4 0,2-7 0</inkml:trace>
  <inkml:trace contextRef="#ctx0" brushRef="#br0" timeOffset="63">9605 14013 7858,'0'-6'1433,"0"-4"-1045,0 2 1,5 3 310,3 1-168,2 3-292,1 1 0,-3 0 405,-1 0-219,-4 0 289,7 0-554,-4 5 1,7 0-105,2 3 1,-2 1 93,2-5 0,2 1-167,-2-2 0,2 0-120,-2 5 0,1-5 110,3 5 1,2-5-42,-6 0 0,5 2 20,-1-1 1,-1 1 121,1-1 0,-5-3-2,1 3 0,-2-2 110,-2-2 1,-3 1-16,-1 3 12,-4-3-132,2 4 0,-10 0 50,-3 3 1,-7 2-74,-4 1 1,-8 6 50,-3 2 1,-7 2-47,-1 2 1,-4-4 54,4 0 0,1 0 9,7 4 1,2-5-210,5-3 0,5 2-263,3-2 1,3-4-868,0-3 0,6-4-138,2 3-867,-2-4 1648,4 2 1,2-5 602,8 0 0,7 5 0,3 1 0</inkml:trace>
  <inkml:trace contextRef="#ctx0" brushRef="#br0" timeOffset="64">9993 14310 7856,'12'0'0,"-5"0"723,1 0-394,0 0 0,-1 0 469,1 0-219,-6 0-60,3 0 1,-10 5-77,-2 3 1,-5 2-164,-3 2 1,-3-1-52,-5 0 0,-3 6-14,-1 2 1,-5-1 9,2 1 0,-3-1 0,-1 1 1,3 1-310,1-5 0,6 0 132,1-3 0,5-2-1404,7-2-148,-1 2-689,1-4 1434,4 0 759,13-1 0,6-5 0,11 0 0</inkml:trace>
  <inkml:trace contextRef="#ctx0" brushRef="#br0" timeOffset="65">10553 13876 7800,'-6'-11'-840,"0"0"1,3 3 1552,-1 0 1312,0 1-965,4-5-328,0 6-323,0 1 1,0 6-37,0 3 1,0 7-7,0 8 0,-1 4-182,-3 4 1,1 2-1,-4 5 1,0 1-203,0-1 0,-2-4 73,5 1 1,-3-2-180,3 1 0,0-2 86,4-5 1,0-1-18,0-3 0,4 1-40,0-5 1,4 1-177,0-5 1,2-1 35,2-2 0,0 1-60,4-6 0,-3 1-95,7-4 1,-1 0 128,3 0 0,-4 0-283,-3 0 1,-2 0-305,-1 0 27,-1 0-55,-5 0 108,-1 0 767,-5 0 0,0-5 0,0-1 0</inkml:trace>
  <inkml:trace contextRef="#ctx0" brushRef="#br0" timeOffset="66">10690 14230 7800,'-6'-11'0,"2"0"0,-1 3 588,1 0 1,0 5 258,4-5 29,0 5-598,0-2 0,0 7 235,0 1 0,0 5-77,0 7 1,0 3-120,0 5 1,0 1-150,0 3 1,0-2-65,0 5 1,0-4-153,0 0 1,0-1 36,0-3 217,0 1-839,0 0 436,0-5 126,0-2 1,0 0-1032,0-1 554,0 0-429,0-9-291,0 5 641,0-5-284,0 0 197,0-1-309,0 0 1023,0-3 0,5 3 0,2-5 0</inkml:trace>
  <inkml:trace contextRef="#ctx0" brushRef="#br0" timeOffset="67">11021 14208 7800,'-6'-12'0,"2"1"0,1-1 0,0 1 0,1 5 0,-3-5 0,5 10 0,-5 1 0,-2 8 0,0 4 0,0 7 0,-1 2 1932,-3 9 1,-1-3-1015,1 3 1,4-1-669,4 2 1,1-2-292,2-2 1,5-7-26,3 3 0,6-7-111,1 3 1,6-5-189,-2 2 1,2-7 158,2-2 1,0-4-14,0 0 0,1-1 189,2-2 1,-1-5 16,1-3 1,-2 2 66,-1-2 1,0 0 185,0-3 1,-4-2 21,0-2 1,-5 1-53,1-5 0,-2 0 142,-2-4 0,-3-1-53,-1-2 1,-4-2-328,1-3 0,-4-2-38,-4 3 1,-2-2-181,-6 2 0,-8 2 11,-3 5 1,-7 6-191,-1 6 0,-2 1-140,-1 6 0,3 1 49,1 7 1,6 1-39,1 3 0,1 6 183,7-3 1,5 4-1029,6 1 1399,3-4 0,1 10 0,0-4 0</inkml:trace>
  <inkml:trace contextRef="#ctx0" brushRef="#br0" timeOffset="68">11695 13579 7816,'-5'-6'13,"4"0"1817,-3 2-699,3 3-633,1-4 0,0 6-139,0 3 1,1 2 72,3 5 0,-2 6-56,6 2 0,-1 8 38,5 3 0,-1 3-143,1 1 1,0 4-40,4 0 0,-4 6-136,3-3 0,-1 4 92,2 1 0,-5-1-68,1 1 0,-1 3-143,-3 1 1,0 3-83,0-3 1,-2 2 59,-2-7 1,-3 4-28,3-7 0,-2-2 27,-2 2 1,-2-6-50,-2-2 1,-2-1 80,-5-7 1,-1 1 28,1-4 0,-1 0 54,1 0 1,-4-4-53,0 0 1,-1-7-73,5 0 0,-2-1-318,-2-3 1,6-3-168,-2-1 1,6-3 538,-3-1 0,5 0 0,-2 0 0</inkml:trace>
  <inkml:trace contextRef="#ctx0" brushRef="#br0" timeOffset="69">11706 14870 7841,'0'0'0</inkml:trace>
  <inkml:trace contextRef="#ctx0" brushRef="#br0" timeOffset="70">13203 13922 7876,'0'-6'401,"1"-3"150,3 5-50,-3-5-178,9 8 1,-9-5 313,3 2 180,-3 2-260,-1-3-290,0 5 0,-3 2-118,-1 1 1,-9 3 64,2 1 0,-8 5-56,0-1 0,-7 0 2,0 5 0,-6 1-116,1 2 0,2 3 92,-1 1 1,-1 0-187,-3 0 0,5-4-48,2 0 1,3-2 160,1 2 0,7-2-40,4-6 0,1 1 103,3-1-261,3 1 225,0-1-289,5 0 191,0 1 0,5-5-14,3 1 1,3-4 6,4 3 1,-2-3 25,2 4 0,3-6-23,1 2 1,3-2 11,1-2 0,-1 3-10,1 1 1,0 0 13,0-4 0,-1 0-40,-3 0 0,-2 0-109,-1 0 1,-8 0-549,4 0-162,-3 0-599,-3 0-58,-1 0 540,-5 0 128,-5 0 1,-1 0 843,-6 0 0,-4 0 0,-2 0 0</inkml:trace>
  <inkml:trace contextRef="#ctx0" brushRef="#br0" timeOffset="71">12734 14425 7876,'0'7'111,"0"1"322,0-6-111,0 8 0,5-8-95,3 2 1,-2 1 277,2-2 1,-4 3-104,3-3 0,1 0 7,3 4 1,1-4-8,-1 1 1,1 1 143,-1-1 1,2-1-180,2-3 1,-1 4 36,5 0 1,-1 0-157,1-4 0,1 0-20,-5 0 0,4 0-518,-3 0 1,3 0 265,-4 0 0,-4 0-2289,-3 0 1727,-1 0 0,1 0-509,0 0 1,-4 0-141,3 0 1235,-4-5 0,12-2 0,-2-4 0</inkml:trace>
  <inkml:trace contextRef="#ctx0" brushRef="#br0" timeOffset="72">14242 13739 7833,'0'-11'0,"0"-4"-156,0-1 1,0 1 129,0 4 1,0-1-37,0 1 0,0 3 202,0 1 1,0-1 24,0-3 0,0 3 278,0 0-85,-5 6 226,3-8-65,-3 8-12,5-3-129,0 5-176,-5 5 1,4 7 12,-3 7 1,2 3-10,-2 0 0,3 5-99,-3 0 0,3 1 103,1-2 0,0-4-202,0 4 0,0-8-49,0 5 0,1-6-68,3 2 0,-2-5-82,6 1 0,-6-3-306,2 0 1,-1-1-136,0 1 1,-1-5-85,2 1-397,-3 0 1,-2 2 1112,-3-3 0,-3-2 0,-4-5 0</inkml:trace>
  <inkml:trace contextRef="#ctx0" brushRef="#br0" timeOffset="73">13979 14173 7865,'-7'0'626,"-1"0"78,5-5-168,-2 4 176,5-4 73,0 5-263,5 0 1,-2 0-192,5 0 1,0 0 73,8 0 0,-2 0-157,5 0 1,5 0-36,6 0 1,3 0-70,1 0 1,5 0 81,-1 0 1,3-4-141,-2 0 1,2-1 87,-3 1 1,1 3-132,-5-3 1,3-1 26,-3 1 1,1 1-152,-8 3 1,-5-2-583,-7-1 1,-2 1 89,-2-2-1971,-5 3 1136,-1 1 426,-15 0 1,-2 4 981,-11 0 0,0 10 0,0-2 0</inkml:trace>
  <inkml:trace contextRef="#ctx0" brushRef="#br0" timeOffset="74">14116 14333 7867,'-11'0'0,"3"0"1671,1 0-555,4-5-134,-2 4-134,5-4-444,0 5 1,0 5-24,0 2 0,0 4 175,0 0 1,0 0-274,0 1 0,0 3-70,0 0 1,0 2-250,0-2 0,0 2 84,0 2 0,0 1-118,0-5 0,0 2 54,0-2 0,0-2-232,0 2 1,1-3 125,3 0 0,1-1-1,3 1 1,3-2 19,1-3 1,-1 2 76,4-5 1,2 4-279,-2-4 1,0-1 93,-3-3 1,3 0-685,0 0 0,-4 0 66,-3 0 0,0 0-1010,3 0 855,-5 0-103,5 0 1086,-5 0 0,0-1 0,-2-3 0,2-2 0,1-5 0</inkml:trace>
  <inkml:trace contextRef="#ctx0" brushRef="#br0" timeOffset="75">14276 14459 7867,'-11'0'1699,"4"0"-1095,2 0-298,5 0 1,-1 5 26,-3 3 1,3 5 83,-3 3 1,3 4 123,1-1 1,0 4-154,0 4 1,0-3-16,0 2 0,4 0-115,-1 0 0,5-2-186,-4 3 0,1-7 137,-1-1 1,-3-3 19,3 3 1,1-5-60,-1 1 1,3-2 26,-3-2 0,1-1-155,-1-2 1,-3 2 160,3-3-1407,-3-1 697,-1 4-3265,0-9 2005,0 4 1767,0-5 0,-5-5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1:02.8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4637 8262,'-2'-12'91,"-1"1"0,0 3 206,-4 1 0,4 3 269,-1-4-32,3 6 176,1-8-19,0 8-483,0-3-19,0 5 1,1 5-10,3 3 1,2 9 71,6 5 1,3 2-287,0 7 1,4 3 76,-4 4 0,6 5-52,-2-1 0,2-1-256,2 1 1,4-5-129,0 1 0,-1-3-242,-3-1 1,0-2 310,0-5 1,-2-1-41,-2-7 0,-1 2 55,-3-2 1,-2-1 334,2-3 0,-2-4-155,-2 1 0,-1-1 169,-2-3 0,1-2-71,-5 2 87,5-6 0,-8 5-958,3-4 326,2-1 576,-5 3 0,4-5 0</inkml:trace>
  <inkml:trace contextRef="#ctx0" brushRef="#br0" timeOffset="1">2079 4568 8006,'0'-11'-50,"0"5"1105,0-5-179,0 10-565,0-4 0,-2 5-225,-1 0 0,1 1 93,-2 3 1,-2 3-134,-2 4 1,-2 10 97,-1 6 0,-6 6-209,-2 5 0,-2 2 88,-2 1 0,0 8-450,0-4 1,-1 4 222,-2-4 1,1 0-115,-1-3 0,2-3 54,1-5 0,4-1 147,0-2 1,5-4 122,-1-4 0,2-5-71,1-3 0,2-2 35,3-2 0,-2-3-40,5 0 1,0-5-421,4 5 490,0-5 0,-5 2 0,-1-5 0</inkml:trace>
  <inkml:trace contextRef="#ctx0" brushRef="#br0" timeOffset="2">2433 4820 8041,'0'-7'1047,"1"-2"-812,3 6 1,-2-1 153,6 4 1,-1 0-173,5 0 1,1 0-24,2 0 1,-2 0-160,2 0 66,3 0 0,-5 0-193,7 0 0,-5 0 148,4 0 1,-5 0-161,1 0 1,-2 0 67,-2 0 0,0-4-1232,1 0 918,-1 0 1,-1 3 349,-2-3 0,2 3 0,-3-4 0</inkml:trace>
  <inkml:trace contextRef="#ctx0" brushRef="#br0" timeOffset="3">2444 5002 9384,'11'0'676,"5"-3"-181,-1-1 1,4 0-159,-4 4 0,6-4 142,-2 0 1,3-1-813,5 1 238,-3 3 0,8-8-423,-5 5 0,-1-3 182,-3 3 336,0 0 0,0-1 0,0-1 0</inkml:trace>
  <inkml:trace contextRef="#ctx0" brushRef="#br0" timeOffset="4">3598 4534 8202,'0'-8'444,"0"1"-197,0 4-71,0-7 0,-2 9 78,-2-3 180,3 3-33,-4 1-275,5 0 0,0 6-227,0 6 1,1 4 45,3 7 1,1 4 192,3-1 1,1 6-354,-5-2 1,3 3 75,-3 2 0,4-2-165,-5-3 0,3 3 25,-3-2 0,-1-2 21,1 1 1,0-6 198,1-1 0,-3 0 0,3-4 1,-3-2-45,-1-2 24,0-3 1,0 0-491,0-1 569,0-4 0,0 3 0,0-4 0</inkml:trace>
  <inkml:trace contextRef="#ctx0" brushRef="#br0" timeOffset="5">3461 4648 8054,'0'-11'-142,"0"-4"280,0-1 0,1 1 275,3 4 0,2-4-49,5-1 1,6-3 197,2 4 1,0-5-149,4 1-199,-3 2 1,9 1-100,-2 4 0,-3 1-207,3-1 0,-3 6-186,-1 2 1,-1 3 227,1 1 0,-1 5-249,-3 3 1,1 3 141,-5 4 0,1-1-230,-5 5 1,-3 2 79,-1 5 1,-4-2 97,1 3 0,-8-2 91,-4 2 1,-2-3 102,-1 3 0,-6-3 168,-2-1 0,1-4-67,-1 0 1,-2-5 208,-2 1 1,-1-2-121,9-2 0,-1-1 183,5-2 0,3-3 121,1-5-313,4 0-197,-2 0 159,15 0 0,-1 0-238,10 0 1,0 0 101,4 0 0,4 0-85,-1 0 0,2 0 49,-1 0 0,-3 1-67,3 3 1,-3 1-29,-1 3 1,-2 2-114,-2-2 0,-1 2 82,-3 1 0,-6 1 106,3-1 0,-5 4-167,1 0 1,-3 4 119,-5-3 1,-5 3 126,-3-4 0,-7 5-148,-4-1 0,-8-1 439,-3 1 0,-3-1-63,-1 1 1,-5 2 101,1-2 0,2-2-122,5-2 1,1-3 77,7-5 0,-1 2-366,8-5 1,5 0 109,3-4-443,6 0 0,12-5 0,9-2 1</inkml:trace>
  <inkml:trace contextRef="#ctx0" brushRef="#br0" timeOffset="6">4283 4900 8504,'-7'0'1568,"2"-6"-1035,0 5-351,4-4-93,-4 10 1,5 5 29,0 6-105,5 4 43,-4 3 1,6 1-212,-4 2 64,4 4 0,-1-6-316,-2 2 1,-1-5 189,0-2 0,-1-5-32,1 1 1,-1-6-141,-2-2-517,0-4 271,0 7 634,0-9 0,-5 4 0,-2-5 0</inkml:trace>
  <inkml:trace contextRef="#ctx0" brushRef="#br0" timeOffset="7">4226 4580 8035,'-8'-23'607,"0"0"0,2 5 122,-1 3 481,1 2-948,1 2-958,4 5-305,-4 1-726,10 20 1727,7-1 0,0 14 0,5-5 0</inkml:trace>
  <inkml:trace contextRef="#ctx0" brushRef="#br0" timeOffset="8">4317 4922 8121,'0'-6'920,"0"0"-593,0 2-154,0 3-110,0-4 295,0 5-502,5 0 0,0 1 145,3 3 1,2 2-189,-2 5 0,2 5 121,1-1 0,1 1-50,-1 0 0,0-4-49,1 3 0,-5 2-31,1-2 0,-4 0 18,4-3 0,-6-1 23,2 1 341,-3-1-186,-1 1 0,0-5 369,0 1-234,0-6 316,0 3-216,0-5-132,5 0 0,-2-5-33,4-2 1,-3-3-1,4-2 0,-1-1-15,5-2 1,-5 1 22,1-5 1,0 4-10,3-4 0,1 5-1,-1-1 0,0 2 61,1 2 1,-1 3-72,1 0 0,-5 6 77,1-2-121,-1 3 1,5 1 60,-1 0 1,-1 1-86,-2 3 0,2-2 75,-2 6 0,2 0-243,1 3 0,-3 0 62,0 1 1,-1 1-111,5 2 1,-5-2 43,1 2 1,0-3-45,3 0 1,0-5-117,1 1 211,-1 0 1,1-2-99,-1-2-33,0-3 432,1-1-196,-1 0 0,-1-5 158,-2-3 0,1 2-45,-5-2 1,0 1 96,-4-5 0,1 0 28,3-3 1,-3 6 9,3-3 1,-3 3 57,-1-2-83,0 5-216,0-5 219,0 10-467,0-4 1,0 14 148,0 2 0,0 5 7,0-1 1,0-2-49,0 2 1,5-3-17,3 0 1,2-1 68,1 1 0,2-5-38,2 1 0,-1-6 59,5 2 0,0-2 144,4-2 0,0-2-91,0-2 0,0-2 249,-1-5 1,0-1 40,-3 1 0,1-1 46,-4 1 0,3-4 87,-4 0 1,-1-2-136,-7 2 1,2 1-7,-5-5 0,0 5-15,-4-1 0,-1-2-9,-3 2 1,-8 0-28,-7 3 0,-4 2-189,-3 3 1,-3 1-458,-6 6 0,-3 7 264,0 4 1,5 2-676,7 6 0,3-4 426,4 4 1,6 4 431,5 4 0,6-1 0,-3-3 0</inkml:trace>
  <inkml:trace contextRef="#ctx0" brushRef="#br0" timeOffset="9">5425 4900 9218,'0'-7'549,"0"2"-183,0 5-214,0 5 0,4 2-25,0 4 0,1 0-114,-2 1 0,0-1 54,5 1 0,-6-1-294,2 0 222,2 1 0,-3-2-146,4-2 1,-3-2-173,4-2 320,-6-3 0,9 4 88,-4-5 1,3-1-80,2-3 1,0 2 15,4-6 0,-4 0-3,4-3 0,-4-1 154,0 1 1,-1-4-51,0 0 0,-3-1 152,0 5-301,-6 0 172,3-1-422,-5 6 200,0 1 1,0 6-226,0 3 239,0 2 0,0 6-119,0-1 1,2 2 96,1 2 0,0-5-104,5 5 1,-1-8 12,5 4 1,3-3 64,0-1 0,2-2 142,-2-5 0,-3 0-70,4 0 0,0 0 231,-1 0 0,1-5-79,-5-2 0,0 0-11,1 0 1,-1-1-24,1-3 0,-2-1 164,-2 1 1,0-1 55,-4 1 0,4 0-125,-4-1 0,3 1 70,-3-1 0,1 5-75,-1-1 0,-3 4 142,3-3-168,-3 4 0,1-2-284,1 5 0,-1 1 109,1 3 0,0-1-48,1 4 0,-3 5-435,3 3 0,1 5 270,-1-1 1,3 0-751,-3 4 0,4-3 994,-4 7 0,10 2 0,-2 0 0</inkml:trace>
  <inkml:trace contextRef="#ctx0" brushRef="#br0" timeOffset="10">6304 4842 8096,'-3'-7'696,"-1"-1"-421,-5 1 1,8-1 188,-3 0 122,2 6 294,2-3-675,-5 5 1,4 6-224,-3 6 0,4 4 140,4 7 0,-3-2-47,3-2 1,3 3-345,0-3 214,-2 3 1,4-1-110,-5-2 1,4 2-540,-5-6 75,6 0 0,-4-4-61,3 1-764,-3-6 743,0-1 710,-4-5 0,9-5 0,-3-1 0</inkml:trace>
  <inkml:trace contextRef="#ctx0" brushRef="#br0" timeOffset="11">6270 4591 8096,'0'-11'346,"-4"-1"652,0 1-1061,1 5 1,4-3-1015,3 5 1077,2 5 0,11 6 0,0 4 0</inkml:trace>
  <inkml:trace contextRef="#ctx0" brushRef="#br0" timeOffset="12">6693 4911 8104,'-7'-5'1207,"-3"-1"-830,9-6 0,-4 1-332,5-1 0,-1 1-355,-3-1 1,-3 1 323,-4 0 0,3 3 341,1 0 1,-2 6-433,-6-2-36,2 3 1,-4 2 121,6 3 0,0 2-27,-1 6 1,1 3-13,-1 0 1,1 5 21,-1-1 0,6-1-165,2 1 1,-1-4 75,1 4 0,1-5-85,3 2 1,5 0 95,2-1 1,3-1 18,2-6 0,-1 1 23,1-5 1,0-1 91,4-3 0,-4 0 100,4 0 1,-4 0-60,0 0 1,-1-1-15,1-3 0,-5 2-49,1-6 0,-4 2 14,3-2 0,-4-2-28,1 2 1,-3 2 3,-1-1 31,0-1 1,0 0-3,0 1-417,0 4 238,0-2-131,0 5 199,0 5 0,4 1 48,-1 6 0,1-1-1,-4 1 0,5-1-7,3 1 1,-2-1-31,2 0 0,-1 0 7,5-4 0,-1 2 56,1-5 0,-1 0-33,1-4 1,-4 0 207,4 0 0,-3 0-129,6 0 1,-2-5-11,-2-3 1,1-3 10,-1-5 0,0 2 120,1-5 0,-1 4 79,1-4 0,-5 0-53,1-4 0,-2-1 96,2-3 1,-2 2-51,-2-5 0,-3-1 37,3-3 1,-3 0-112,-1-1 1,0 1 50,0 0 0,-4 1-33,1 2 1,-2 5 40,1 7 1,3 2-127,-3 6 142,-3-1-389,6 6 0,-4 2 77,5 8 0,0 4-81,0 7 0,0 6 63,0 6 0,1 6 50,3 1 1,1 2-45,3 6 0,2 0-16,-2 3 0,-2 0-407,2-3 1,-5 1 196,5-5 1,-4-4-363,3-3 0,-4-6 231,1 2 1,1-3 433,-1-1 0,-1-1 0,-3 1 0</inkml:trace>
  <inkml:trace contextRef="#ctx0" brushRef="#br0" timeOffset="13">7549 4271 8258,'1'-10'-391,"3"3"525,-2-4 1,3 5 37,-5-5 466,0 4-148,0-3 0,0 8 68,0-6 17,0 6-116,0-4-262,0 6 1,-5 6-242,-3 1 1,-2 8 167,-2 4 1,0 9-118,-4 7 1,0 4 46,-3 7 1,2-1-237,6 1 1,1 1 107,2 2 1,3-2-251,5 3 0,0-1-269,0-3 359,0 2 1,5-8-235,3 1 1,2-1 171,1-6 1,1-5 117,-1-2 0,-1-3-22,-2-1 0,2-5 238,-2-3 1,1-2-99,-2-2 1,2 0 151,-5 1 0,4-1-23,-5 1 1,5-5 82,-4 1-849,5-6 279,-3 9 418,5-10 0,1 9 0,-1-4 0</inkml:trace>
  <inkml:trace contextRef="#ctx0" brushRef="#br0" timeOffset="14">8006 4477 8055,'0'-11'5,"0"-1"1,0 5-401,0-1 266,0 5 360,0-7 1,-5 9 541,-3-3-554,3 8 1,-9 2-2,3 6 0,-7 8-174,3 3 1,-4 7 56,4 1 1,-2 6-55,2 1 1,2 5-53,-2-1 1,6 2 103,1 2 0,5-1-423,-5 1 1,6-5 11,-2-3 1,4-4-126,4-3 1,2-5 140,5-7 1,1 2 88,-1-6 1,1-5 159,-1-6 0,2-3-98,2-1 0,-1 0 410,5 0 0,-4-5-124,4-3 0,-1-6 252,1-1 0,-3-4-66,-4 4 1,-2-5 87,-2 0 0,-3 3-225,-5-2 0,-2 3-23,-1-3 1,-5 5-392,-7-1 0,-8 4 112,-8 3 1,-1 4-538,-3 8 1,1 4 314,0 7 1,1 3 333,2 5 0,3 5 0,6 1 0</inkml:trace>
  <inkml:trace contextRef="#ctx0" brushRef="#br0" timeOffset="15">8337 4397 8121,'0'-11'204,"0"-1"42,0 6 5,0-4 0,-1 7 569,-3-4-174,3 4-393,-4-2 1,5 6-300,0 3 0,0 2 83,0 6 0,0 4 52,0 3 1,0-1-28,0 1 1,-1 1-230,-3 7 0,2-3-86,-1 3 1,-4-3 126,0-1 0,2 0-36,1-1 1,3 1 83,1 0 1,0-4-151,0 0 1,0-5 67,0 1 1,1-3 82,3-5 1,-2 2 124,6-5 1,-1 4-121,5-4 1,-1-1 39,1-3 1,-1 0 17,0 0 0,2 0-308,2 0 1,-2 0 94,2 0 0,-2 0-57,-2 0 0,1-3-47,-1-1 1,-3-4 330,0 4 0,-1-5 0,5 3 0</inkml:trace>
  <inkml:trace contextRef="#ctx0" brushRef="#br0" timeOffset="16">8520 4671 10732,'0'17'564,"0"-3"-704,0 5 0,0 0 151,0 4 1,0-3-574,0 3 1,0-3 308,0 7 1,0-3 252,0-1 0,5 4 0,1 3 0</inkml:trace>
  <inkml:trace contextRef="#ctx0" brushRef="#br0" timeOffset="17">8771 5037 10603,'0'12'-47,"0"4"-322,0-4 348,0 5 1,-1-2-70,-3 0 1,-1 5-189,-3-1 0,2 3-88,2 1 0,3-4-934,-3 0 1300,3 0 0,1-1 0,0-2 0</inkml:trace>
  <inkml:trace contextRef="#ctx0" brushRef="#br0" timeOffset="18">9251 4271 7935,'0'-15'835,"0"0"1,0 0-630,0 3 0,0 5-544,0-1 448,0 6 103,0-4 1,0 8-79,0 2 0,4 3-140,0 8 0,1 4-486,-2 8 374,-1-3 1,3 9-198,-5-2 1,0 0-366,0 0 0,0 1 679,0-6 0,0 6 0,0-3 0</inkml:trace>
  <inkml:trace contextRef="#ctx0" brushRef="#br0" timeOffset="19">9114 4740 9174,'11'-2'505,"1"-1"1,4 1-451,3-1 0,7-3-58,0 3 0,6-5 64,-2 4 1,2-3-518,-1 3 1,0 0 214,-4 4 0,0-1-126,-5-3 1,0 3 366,-3-3 0,3 3 0,-5 1 0</inkml:trace>
  <inkml:trace contextRef="#ctx0" brushRef="#br0" timeOffset="20">9194 4922 8739,'4'-7'1165,"-1"-1"0,6 4-978,-1-3 0,6 3 229,1-4-219,0 6 0,2-7-170,2 5 1,1-4 115,-1 5 0,3-1-209,-3 4 0,-3 0 76,0 0-474,-4 0 117,0 5 1,-6 1-228,-2 6 1,-3 0 281,-1 4 1,-5-2-110,-3 5 1,-7 0 208,-4 3 1,-2 1-19,-2 0 1,1 0 195,3 0 0,-2-2-71,1-2 0,8 2 196,0-6 0,5 0 12,-1-3 1,3-1-11,5 0 1,0-3 41,0 0 0,1-6 132,3 2 0,6-3-22,6-1 0,3 0-146,-4 0 1,5 0-101,-1 0 1,3 0 77,1 0 1,-2-3-515,-2-1 0,3-1 115,-3 1 302,-3 3 0,6-10 0,-4 5 0</inkml:trace>
  <inkml:trace contextRef="#ctx0" brushRef="#br0" timeOffset="21">9742 4146 7899,'-6'-8'969,"2"1"1397,3 4-2147,1-2 0,0 7-542,0 6 1,5 1 519,2 10 0,3 1 408,2 7 1,4 7-148,3 8 0,3 4-229,1 3 0,-4-1-320,0 6 0,-1-5 146,1 5 1,1-6-291,-5 1 1,-1-3 396,-6-4-691,2-3 439,-9-5 1,4-1 51,-5-2-474,0 2 0,0-9 207,0 3 0,-1-3-231,-3-1 1,-3-1-1353,-9 1 1888,-1 0 0,-5 4 0,-5-1 0,-4 1 0</inkml:trace>
  <inkml:trace contextRef="#ctx0" brushRef="#br0" timeOffset="22">1656 6236 8365,'0'-7'346,"0"2"-25,0 0 279,0 4 354,-5-4-736,4 5 55,-4 0 1,6 10-157,3 5 1,-3 7 117,3 5 1,1 2-188,-1 5 0,3 0-23,-3 1 1,4 4-183,-5 3 1,5-3-199,-4-1 0,4-2 212,-5-2 1,2 0-21,-1 0 1,-1-4 43,4-4 1,-3-2-34,4-1 1,-6-4 37,2 0 0,1-5 91,-1 2 0,1-4-321,-1 0 41,-3-1 1,4 0-813,-5 1 593,0-6 522,0 4 0,-5-3 0,-1 4 0</inkml:trace>
  <inkml:trace contextRef="#ctx0" brushRef="#br0" timeOffset="23">1576 6316 8532,'5'-17'-21,"-4"8"199,3-2 0,-1 2 91,1-2 0,-2 3-124,6 0 0,-1 2 49,5-2 1,-1 0 1,1 4 1,4-5-196,3 1 1,3 2 59,1-2 0,3 6-105,1-2 0,1 3 95,-2 1 0,-1 0-174,1 0 1,-2 1 26,-1 3 1,-1 2-107,-3 6 1,-3-1 4,-4 0 1,-2 1 108,-3-1 1,2 1-80,-5-1 0,0 2 106,-4 2 1,-6-1 158,-6 5 0,-1-5-105,-6 1 0,-3 2 126,-5-2 1,-4 4-78,5-4 1,-5 0-340,5-3 0,-1-1-303,4 1 600,0-6 0,1 4 0,-1-4 0</inkml:trace>
  <inkml:trace contextRef="#ctx0" brushRef="#br0" timeOffset="24">2433 6019 8103,'0'-8'0,"0"1"522,0 4-197,0-7 864,0 9-871,0-4 0,-2 5 15,-1 0-326,1 0 1,-7 1 53,6 3 0,-6 7-1,1 8 0,-1 6 67,2 2 0,-4 9-167,4-2 0,-3 8 9,-2 0 1,1 2-103,-1 2 1,5 8-216,-1 3 0,2 2 170,-2-6 1,2 2-161,2-6 0,3-1 24,-3-6 0,7 1 53,0-5 1,6 1 86,-1-5 0,2-4 82,1 1 0,1-6-75,-1 2 1,5-7 140,-1-1 0,0-5 213,-4 1 0,5-2-287,-1-2 1,0 1-67,-4-1 0,1-4 66,-1-4 0,1-1 100,-1-2 0,1 5 0,-1 1 0</inkml:trace>
  <inkml:trace contextRef="#ctx0" brushRef="#br0" timeOffset="25">2787 6236 8124,'-7'-7'927,"-3"-3"344,9 9-825,-9-4 32,9 5-416,-5 0 1,6 5 47,0 3 0,2 7-270,2 4 0,3 6 144,8 2 1,-1 5-174,5-2 1,0 3-20,4 1 1,3 1-119,-4-1 0,4-5 43,-7-2 1,-1-3 137,1-1 0,-4-4 106,4 0 1,-5-5-42,1 1 1,-2-6 139,-2-2 1,1 0-92,-1 0 1,-3 2 93,-1-5 1,-3 4-247,4-4 0,-6 1-630,2-2-99,-3-1 912,-1 3 0,0 0 0,0 1 0</inkml:trace>
  <inkml:trace contextRef="#ctx0" brushRef="#br0" timeOffset="26">3164 6270 8292,'-4'-11'1080,"0"-1"-151,0 6-494,4-4 104,0 8-9,-5-3-414,4 5 0,-9 7-230,2 4 0,-2 7-173,-2 9 1,-4 3 270,-3 8 1,-3-1-156,0 5 0,2-2 1,1 2 0,2-2 13,-2-6 1,-2-4 64,6 1 1,-1-6-209,0 2 0,2-4-20,-5-4 0,5 1-237,-1-5 557,3 5 0,0-7 0,1 4 0</inkml:trace>
  <inkml:trace contextRef="#ctx0" brushRef="#br0" timeOffset="27">3986 6202 7462,'0'-12'878,"0"1"1,-1 3-19,-3 0-579,3 6 1,-10-3 251,4 5-456,-3 0 1,-6 5 117,1 3 0,-5 2-200,1 1 1,0 2 98,-4 2 0,3-2-171,-7 2 1,3 1 27,1 0 1,0 3-151,0-4 1,1 1 76,-1 0 1,0-4-21,0 4 0,5-4 20,3 0 0,2-1 88,2 1 0,5-5 20,2 1 0,2-4-21,2 3 0,0-3 153,0 4-139,6-6 0,4 4 212,5-2 0,5-2-39,-1 1 0,3-1-51,1-2 0,1 3 17,2 1 1,-1 0-47,1-4 0,-2 0-145,-1 0 0,-1 0 126,-3 0-1088,2 0 451,-3 5-960,0-4 1544,-7 4 0,-6 1 0,-5 0 0</inkml:trace>
  <inkml:trace contextRef="#ctx0" brushRef="#br0" timeOffset="28">3518 6647 8108,'5'-6'229,"1"1"99,5 5 1,1 0 495,-1 0 0,2 1-13,2 3-510,-2-3 0,8 8-258,-1-5 1,-1 1 34,3-2 1,-5-1-268,6 2 0,-4 1 214,0-2 1,1 1-26,-5-4 0,6 5 0,-4 2 0</inkml:trace>
  <inkml:trace contextRef="#ctx0" brushRef="#br0" timeOffset="29">4249 6293 8105,'0'-12'-492,"0"1"1,1 0 1067,3-1 1,1 1-150,2-1 1,3 2 23,-2 3 0,6-6-145,1 5 0,1-4-97,-5 4 1,4 2-12,0-2 0,1 6-107,-5-2 0,2 2 81,2 2 0,-6 7-121,2 4 1,-2 2-173,3 6 0,-6 0 95,-2 4 1,-3 0-211,-1-1 1,0 5 126,0 0 0,-5 4-259,-3 0 0,-6 2 112,-1 1 1,-5-1-2,1-2 0,-3 2 225,-1-3 0,4-2-72,0-1 1,4-4 107,-4-4 1,6 1-108,2-5 1,-1 0 340,5-3-78,2-1 1,0 1 0,6-2 46,3-3 0,2-2-121,6-5 1,4 0-68,3 0 1,3 0 34,1 0 1,-1 0-30,1 0 0,4-1 21,-1-3 0,1 2-177,-4-6 1,-1 6 97,-3-2 0,-2 1-622,-1-1 1,-8 3 654,4-3 0,-3-2 0,2 0 0</inkml:trace>
  <inkml:trace contextRef="#ctx0" brushRef="#br0" timeOffset="30">4831 6122 8046,'-8'-12'0,"1"1"0,4 3 408,-1 1-250,3 4 508,1-2 1,0 18-210,0 2 1,0 9-425,0-1 0,-4 1 84,1 6 1,-3-3-191,3 3 1,1 0 75,-1 0 1,-2 2-227,1-6 0,0 2 117,4-1 1,0-7-102,0 3 0,0-8 5,0 1 0,0-4 65,0 0 59,0-1 1,5-1 0,3-2 1,-2-2-191,2-2 1,-1-3 121,5 3 0,-1-3-416,0-1 1,1 0 4,-1 0 556,1 0 0,-1-5 0,1-1 0</inkml:trace>
  <inkml:trace contextRef="#ctx0" brushRef="#br0" timeOffset="31">4957 6464 8046,'0'-7'309,"0"-1"1411,0 5-685,0-2-668,-5 5 0,3 5-226,-1 3 1,0 3 103,-1 5 1,3 0-226,-3 3 0,3 7 75,1-4 1,0 4-240,0-3 0,0 1-119,0 2 1,0-1-203,0 1 0,0-5 4,0-2 1,0-2 43,0 2 0,0-2-302,0-6-1,-5-4 720,3 3 0,-3-9 0,5 4 0</inkml:trace>
  <inkml:trace contextRef="#ctx0" brushRef="#br0" timeOffset="32">5128 5973 8222,'-1'-11'520,"-3"-1"-420,3 6-99,-4-4 1,6 9 515,3-3 0,-2 6-164,6 2 1,4 9 161,7-2 0,3 13-134,1 3 0,4 5-279,-1 2 1,5 5-7,-5 3 1,0 1-374,-7-1 0,-3 3 19,-4-4 1,-1 4 169,0 1 0,-4-5-231,-3 1 1,-3-5 139,-1 1 0,0-4-87,0-3 1,-4 2 95,0-3 1,-3-2-85,3-1 1,-5 1 55,1-2 0,-3 1-83,-4-4 1,-3 4 280,-5-1 0,0 1 0,-2-4 0,-6 0 0,-4-1 0</inkml:trace>
  <inkml:trace contextRef="#ctx0" brushRef="#br0" timeOffset="33">6247 6487 8090,'-6'0'-325,"1"0"0,5-1 880,0-3-55,-5 3-141,3-4-72,-3 5 0,7 0-108,1 0 0,0 0-194,5 0 1,-1-2 114,5-1 1,-1 1 47,0-2 1,2 3-22,2 1 1,-1 0 21,5 0 0,0 0-104,4 0 0,0 0 88,0 0 1,0 0-204,0 0 0,-1 0 101,1 0 1,0 0-112,0 0 0,0 0 13,0 0 1,-2-4-74,-2 1 1,-1-5-166,-3 4 1,-3-1-81,-1 1-113,1 3 168,-11-4-278,4 5 0,-10 0 608,-3 0 0,-7 10 0,-3 3 0</inkml:trace>
  <inkml:trace contextRef="#ctx0" brushRef="#br0" timeOffset="34">6236 6738 8075,'12'0'559,"4"0"0,-2-3 116,5-1 1,0 0-146,4 4 1,-1 0 15,1 0 0,4-4-220,0 0 0,3 0-92,-3 4 0,-1 0 0,-3 0 0,0 0 29,0 0 1,-4 0 87,0 0-351,0 6 0,4 0 0,0 5 0</inkml:trace>
  <inkml:trace contextRef="#ctx0" brushRef="#br0" timeOffset="35">8063 6213 8265,'0'-6'336,"0"1"0,-4 3 202,1-2 294,-1 3-405,4-4 63,0 5-343,0 5 0,0 2 106,0 4 0,0 4-49,0 0 1,0 7 23,0 1 0,0 1-209,0 6 0,4 1 80,-1 3 1,1 2-111,-4 2 1,0 1-67,0 3 0,4 2-175,0-2 1,0 1-278,-4-1 1,1-4 252,3-7 1,-3 0-19,3-4 0,-3-4 116,-1-4 1,4-5 192,0 1 1,3-2-227,-3-2 444,0 1-304,-4-1-37,5 1-831,-4-6 389,4-1-890,-10-5 1440,-1-5 0,-11-1 0,0-6 0</inkml:trace>
  <inkml:trace contextRef="#ctx0" brushRef="#br0" timeOffset="36">7915 6384 8137,'0'-11'0,"0"-1"169,0 1 0,0 0 101,0-1 0,1 1-96,3-1 0,-2 5 66,6-1 0,-4 0 30,3-3 1,2 3-235,6 1 1,-1-1 128,5-3 0,0 3-37,4 1 0,1-1 47,3-3 1,-2 0-253,6 4 0,-1-2 82,5 5 0,-2 0-116,-3 4 0,2 2-71,-6 1 0,0 4 0,-7 4 0,-3 1-3,-4-1 1,-2 4 160,-2 0 1,-3 4 128,-5-3 1,-7 4-95,-4-1 0,-7 3 222,-9 0 1,-2 1-101,-5 0 1,0 0-122,-1 0 0,1-2-338,0-2 0,6 2 326,5-6 0,0 0 0,6-3 0</inkml:trace>
  <inkml:trace contextRef="#ctx0" brushRef="#br0" timeOffset="37">8908 6007 8113,'7'-5'0,"-1"4"-206,-2-3 269,-3-2 0,8 3 575,-5-4-143,0 4 45,-4-7 54,0 9-118,0-4-360,0 0 235,0 3 69,0-3 4,0 5 0,-6 0-401,-1 0 1,1 5 109,-2 3 0,0 6-162,-3 1 1,-1 5 62,1-1 1,0 1-63,-1 2 1,5-1 55,-1 5 1,0 4-100,-3 0 1,1 3 15,2 1 1,-1 0-52,5 1 1,-3 0-87,3 3 0,-4-2 115,5 2 1,-5 1-50,4-1 1,0 0 74,4-3 0,0-1-63,0 0 0,0-1 71,0-2 0,2 0 96,1-4 0,5 0-16,7-4 0,2-1 174,2 1 1,2-1 87,-2-3 0,3-3-117,1-4 1,-2-1 64,-2 1 1,-2-5-20,-6 1 0,1-4 235,-1 3 0,1-3-33,-1 4 1,-3-6-183,-1 2 1,-3 1-194,4-1 1,-6 1-321,2-1-962,-3-3 1,-1 5 107,0-2-1832,0-3 2951,0 5 0,-5-1 0,-1 1 0</inkml:trace>
  <inkml:trace contextRef="#ctx0" brushRef="#br0" timeOffset="38">9365 6259 7928,'0'-8'748,"0"0"-241,0 6 0,0-4 584,0 2-297,0 2-246,0-3-364,0 5 0,5 5-83,3 3 1,2 2-80,1 2 1,2 4 63,2 3 1,-1 3-40,5 1 0,0 1-124,4 2 1,0 2 64,0 3 0,-2 2-148,-2-3 1,3-1 124,-3 2 1,-2-2-218,-2 1 0,-3-2 70,0-5 0,-1-4 63,1 0 0,-1-5 52,1 1 0,-1-2-72,0-1 1,-3-1 74,0 0 0,-5 0 13,5-4 1,-4 2-69,3-5 0,-3 3 15,4-3-608,-6 0 192,4-4 225,-6 0 0,-6 0 1,0 0-1</inkml:trace>
  <inkml:trace contextRef="#ctx0" brushRef="#br0" timeOffset="39">9753 6259 8179,'4'-12'134,"0"1"1,0 3 109,-4 1 1,0 3 150,0-4 1,0 4 124,0-3 268,0 4-268,0-7-190,0 9 37,0-4-156,0 5 0,0 5-306,0 2 0,-4 9 49,0 3 0,-8 7 120,0 5 1,-3 2-153,0 1 0,-2 4 138,-2 0 1,-2 4-195,2-4 1,-3 0 6,-1-4 1,4-1 102,0-2 0,5-3 87,-1-5 1,-2-2-55,2-2 1,0-2 107,3-6 0,2 1-84,3-1-535,-3 0 358,3 1 1,1-5-631,2 1-398,-2-5-583,4 2 1755,-3-5 0,10-5 0,2-2 0</inkml:trace>
  <inkml:trace contextRef="#ctx0" brushRef="#br0" timeOffset="40">10690 6167 5894,'-1'-6'1645,"-3"2"-600,3 3-171,-4 1-731,-1 0 1,4 0 6,-6 0 0,4 0-86,-3 0 1,-1 1-93,-3 3 1,-1 2 164,1 6 1,-6-1-57,-2 1 0,-2 0 44,-2 3 0,0 2-104,0 2 0,1 3 23,-1-3 1,0-2 28,0 2 1,1-3 23,3 3 1,-1-5 11,5 1 1,0-2-124,3-2 1,5-1 129,-1-2-142,5 2 166,-2-4-314,5 6 0,0-5 49,0 1 0,2-4-11,1 3 1,0-3 88,5 4 0,3-4 28,4 3 1,2-3 107,-2 4 1,-1-6-113,5 2 1,-1 1-74,1-1 1,-1 0 94,-3-4 1,-1 0-206,5 0 0,-5 0 57,1 0 1,-2 0-84,-2 0 1,0 0-90,1 0 0,-1 0-484,1 0-1,-1 0 1,-3 0 805,-1 0 0,-4-5 0,2 3 0,-5-3 0</inkml:trace>
  <inkml:trace contextRef="#ctx0" brushRef="#br0" timeOffset="41">10222 6704 8576,'1'8'567,"3"-1"0,1-3-319,2 4 1,5-4-1,-1 3 1,1-3-22,3 4 0,-1-5 13,1 5 1,2-6-182,2 2 1,2 1 97,-2-1 1,3 1-208,1-1 0,-4-3 65,0 3 1,-1-3-108,1-1 1,-3 0-136,-5 0 0,1 0-133,-1 0 1,-3 0-204,0 0 1,-5 0 31,5 0 531,-6 0 0,4 5 0,-6 2 0</inkml:trace>
  <inkml:trace contextRef="#ctx0" brushRef="#br0" timeOffset="42">11204 7229 6972,'0'-11'1791,"0"0"-1539,0-1 1,0 1 23,0-1 1,0 1-25,0-1 1,1-3-62,3 0 0,-3-5-25,3 1 0,1-3-94,-1-1 0,1 0 56,-1 1 0,-3-5-138,3 0 0,1-1-89,-1 2 1,1 2 67,-1-3 0,-2-1-117,6 1 1,-2-3 72,2 3 1,1 1 0,-6 3 1,5 0 52,-4 0 0,3 0-93,-3 0 0,4 4-12,-4 0 1,1 5 91,-1-1 1,-3 2 63,3 2-91,-3 0 156,-1-1-114,0 1 0,0 3 274,0 1-228,0 4 33,0-2-263,0 5 19,5 0 0,-4 5 22,3 3 1,-1 2 119,0 1 0,-1 4-127,1 1 1,3 3 87,-3-4 1,5 0 83,-4-3 0,3-1-53,-3 0 1,5 0 99,-1-4 0,-2 2-26,2-5 0,-1 0-48,5-4 0,-1 0 64,1 0 1,0 0-56,3 0 1,-2 0 86,2 0 0,-2-5-67,-2-3 0,1-2 187,-1-2 1,-1 0-50,-2-3 0,2 1 63,-2-5 1,-3 5-66,-1-2 0,1 4 33,-1 0 294,-1 1-131,-3-1-237,0 6 33,0 1 0,2 5-351,2 0 0,-3 1 53,3 3 1,-2 4 72,2 7 0,1-1-9,3 5 1,1-1 93,-6 1 0,2 2-79,-1-2 0,-3-1 34,3 1 1,-2-4-106,-2 4 1,0-5 75,0 2 0,0-4-249,0 0 0,0-1-147,0 0 0,0 1-617,0-1 1094,0 1 0,0-1 0,0 1 0</inkml:trace>
  <inkml:trace contextRef="#ctx0" brushRef="#br0" timeOffset="43">12152 6464 11424,'11'0'194,"1"0"-114,-1 0 1,2 0 79,2 0 0,-1 0-100,5 0 1,0 0 51,4 0 1,-4 0-157,0 0 0,-4-1 102,4-3 1,-5 3-53,1-3 0,-2 2 102,-2-2 1,1 2-17,-1-1 1,1 1 2,-1 2 1,-3-1-15,-1-3 1,-3 3 129,4-3-28,-6 3-799,3 1 59,-5 0 0,-5 0 1,-1 0-1</inkml:trace>
  <inkml:trace contextRef="#ctx0" brushRef="#br0" timeOffset="44">13054 5996 8172,'-6'-5'-1252,"1"2"2522,5-4-287,0 4-371,0-2 105,0 5 0,0 5-636,0 3 0,3 3 123,1 4 0,0 3-134,-4 5 0,4 1-52,0 3 1,-1 2-85,-3 5 1,0 4-34,0 0 1,0 0 119,0-3 1,4-1-318,0 0 1,0 1 143,-4-1 0,1-4-63,3 1 0,-3-6 79,3 2 0,-3-3 8,-1-1 0,0 0 82,0-1 0,0-3 25,0 0 0,4-5 14,0 2-44,0-4 0,-4 0 180,0-1 0,0-3-85,0-1 1,0-3 50,0 4 0,5-4-85,2 3 0,0-4 105,0 1 1,1 1-149,3-2 1,1 1-123,-1-4 0,4 0-127,1 0 0,-1-1 90,-4-3 1,1 2-55,-1-6 0,1 4-123,-1-3 369,-5-1 0,5-3 0,-5-1 0</inkml:trace>
  <inkml:trace contextRef="#ctx0" brushRef="#br0" timeOffset="45">13020 6567 7963,'0'-8'2173,"0"1"-2077,0 4 1,5-3 36,2 2 0,7 3 381,2-3 0,9-1-77,2 1 0,3-3-164,1 3 1,0-4-184,-4 4 1,0-3-200,-5 3 0,-3 0-1083,1 4 1,-7 0 296,3 0 895,-4 0 0,0 0 0,-1 0 0</inkml:trace>
  <inkml:trace contextRef="#ctx0" brushRef="#br0" timeOffset="46">13751 6476 8107,'0'-7'1562,"0"-3"-1174,0 9 0,-2-8 203,-1 5-339,1 0 1,-3 3 27,5-3-80,-5 3 0,3-4-95,-6 5 1,4 0 11,-3 0 0,3 0-213,-4 0 1,-1 1-184,-6 3 1,1 2 162,-5 6 0,4 4-62,-4 3 0,5 3 76,-1 1 1,2 0-117,2-1 1,4 1 45,3 0 0,3-4-79,1 0 0,0-4 114,0 4 1,5-5 47,3 2 0,2-4 27,1 0 1,5-5 83,-1 1 1,4-6 89,-4 2 1,4-2-64,-4-2 1,4 0 230,-3 0 0,0-6-85,-1-1 1,-2-3 9,2-2 0,-3 1-103,-5-1 1,2 0-90,-5-3 0,0 1 34,-4-5 0,0 0-116,0-4 1,-4 1-203,0 3 1,-5 1 114,2 3 1,-3 2-125,-2-2 0,1 4 120,-1 3 1,1-1 94,-1 5 0,5 1 34,-1 3 0,6-2 279,-2-1-187,3 1 254,1-3 283,0 5-330,5 0 1,2 0-99,9 0 1,-3-1 57,7-3 1,2 3-104,5-3 1,0-1-16,-4 1 0,-1-1 32,1 1 1,-1 2 4,-3-6 1,2 6-81,-2-2 1,-2 3 65,-2 1 0,-3-2-254,-5-2 176,3 3-868,-3-4-351,-1 5-815,-1 0-55,-5 5 2034,-5 2 0,-6 4 0,-7 0 0</inkml:trace>
  <inkml:trace contextRef="#ctx0" brushRef="#br0" timeOffset="47">14139 5768 7994,'-11'0'645,"4"0"-20,2 0 0,1-2 448,1-2-424,-1 3 184,4-4 330,0 5-1088,5 5 0,1 2 57,6 4 1,0 4 204,4 0 0,-3 6-132,7-2 1,-1 2-196,3 2 0,5 0-59,0 0 1,1 5-198,-2 2 1,2 7 233,3 1 0,0 5-285,-4-1 0,-2-1-120,-6 1 1,2-4 112,-6 4 0,-1-6-117,-6 2 1,0 2 148,-4-2 1,0-1 183,-4-7 0,0 3 27,0-2 0,-4 0 187,0 0 0,-4 0-99,0-4 0,-6 0 279,-1-4 1,-2-2 211,2-2 1,1 3-175,-5-3 0,1-3 124,-1 0 1,-2 0-132,2-1 0,2 0-254,2-3 1,2-1-132,2 1 1,-1-1-294,1 1 1,5-5-176,2 1 1,3-4-1550,1 3 168,0-4 1897,0 2 0,10-5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1:02.9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14767 5048 7721,'0'-6'281,"0"-4"0,0 7 134,0-5 1,4 5-145,0-5 1,3-3 113,-3-5 1,5 0-119,-1 1 1,2-3-154,1-5 0,1 0 65,-1 0 0,1-3-130,-1-1 0,0-3 125,1 3 0,-1-5-148,1 2 1,-1-3-153,0-2 0,-3 1 94,0 0 0,-2 3-199,2 1 153,2 5 1,-8-7 64,6 5-143,-5 1 74,2 3 1,-2 1 7,1 3 66,0 3-18,-4-1 31,0 4 0,0 1 115,0 4-118,0 6 196,0-3-164,0 5-190,5 0 153,-4 0 0,6 5-7,-3 2 0,-3 5-34,3 3 1,1 1 40,-2 3 0,5 2-95,-4-6 1,1 4 69,-1-4 0,-2 4-185,6-4 1,-4 1 107,3-5 0,-3-1-291,4-2 310,-1 2 0,5-5 33,-1 3 0,1-3 28,-1-5 1,0 0 153,1 0 0,-1-5-57,1-3 0,3 2-54,0-2 1,0 1 136,-3-5 1,-1 1-16,1-1 1,-1 0-56,1-4 1,-5 4-59,1-4 0,-2 4-3,2 0 0,1 5 165,-6-1-8,1 6 131,-4-9-256,0 10 1,0-3-3,0 8 1,0 3 16,0 4 0,-1 2-27,-3 2 1,3 3-7,-3 4 1,3 3-12,1 1 0,0 3-122,0 6 0,0-4 78,0 4 1,0-7-221,0 6 0,0-9 74,0-2 1,0-1 80,0-7 1,0 0-15,0-3-253,0-1-275,5 0-18,1-4 1,6-2 641,-1-5 0,6-5 0,0-2 0</inkml:trace>
  <inkml:trace contextRef="#ctx0" brushRef="#br0" timeOffset="1">15692 4420 9429,'0'-6'1281,"0"0"-722,0 6-329,5 0 1,2 0-110,4 0 0,-3 0-27,-1 0 1,1 0 127,3 0 0,2 0-114,2 0 0,-1 0-36,5 0 0,-3 0-85,3 0 1,-4 0-69,4 0 0,-4-1-16,4-3 1,-5 3-42,1-3 1,2-1 79,-2 1 0,0-1-400,-3 2 0,-1 1 171,0-2 0,-3 3-1414,0 1 1185,-6 0 1,3 1 515,-5 3 0,-5 3 0,-1 4 0</inkml:trace>
  <inkml:trace contextRef="#ctx0" brushRef="#br0" timeOffset="2">15749 4603 8080,'12'0'272,"-1"0"1,1 0 509,-1 0 0,0 0-176,1 0 0,1 0-17,2 0 1,3-2 120,4-1-379,1 1 1,-4-4-470,0 2 0,-3 3 181,3-3 1,-4-1-225,4 1 0,-5 0 237,1 4 1,2 0-2281,-2 0 2224,0 0 0,-4-5 0,1-1 0</inkml:trace>
  <inkml:trace contextRef="#ctx0" brushRef="#br0" timeOffset="3">16469 4329 7844,'-8'-8'-509,"1"0"872,4 1 301,-2-5-27,5 1-273,0-1 0,1 1-132,3 0 0,-1 0-32,4 4 0,0-3 3,0 2 1,3-1-146,-2 2 1,2-4 112,2 4 0,3-2-185,0 1 0,4 2 19,-4 2 0,6 3-119,-2-3 1,-3 3-52,-1 1 1,2 0 145,-2 0 0,0 0-84,-3 0 0,-1 4 125,1-1 1,-1 6-194,0-1 0,-3 3 25,0 5 1,-6-4-18,2 3 0,-3-1 149,-1 2 0,-1-4 0,-3 4 0,2-4 79,-6 0 1,0-1-110,-3 1 1,0-5 200,-1 1-176,1-1 209,-1 5 0,2-5-98,3 1 0,0-5 245,3 0-218,3-1-68,-4-2 26,5 5 1,1-4-16,3 3 0,2 1-80,6-1 1,-1 3 62,1-3 0,-1 4-60,1-5 0,3 6 45,0-1 0,4-2-91,-4 2 0,4 0 33,-3 3 1,-1 0-110,-4 1 1,1-1-33,-1 1 1,-1 3 81,-2 0 1,1 0 106,-6-3 1,1 0-68,-4 4 0,-1-4 177,-3 4 0,-6 0-112,-5-1 0,-5 2 246,1-2 0,-3-2 37,-1 2 1,-2-4 8,2-3 1,-6 1-171,6-5 1,3 1 148,4-1-631,-1-3 1,4 4 39,-2-5-1731,7 0 1506,3-5 1,6 2 526,3-4 0,2-1 0,6-3 0</inkml:trace>
  <inkml:trace contextRef="#ctx0" brushRef="#br0" timeOffset="4">17006 4420 8052,'0'-12'0,"0"1"174,0 0 1,0-1 362,0 1 0,3-1-319,1 1-44,5-6 0,-6 5 240,4-3 0,1 1-93,3-2 1,1 4-259,-1-4 1,2 4 112,2 0 0,-2 1-95,2-1 1,-2 5 41,-2-1 0,4 6-155,1-2 1,-1 3-81,-4 1 0,1 0 102,-1 0 0,1 1-93,-1 3 1,0 2 81,1 5 0,-5 2-168,1 2 1,-4 3 49,3 5 0,-4 0-43,1 0 1,-3 5 59,-1 2 1,-9 2-25,-2-2 1,-3 3 56,2-2 0,-3-3 18,0-2 1,-2 2 57,2-1 0,2-2-62,-2-6 0,4 2 333,3-6-185,-2 0 1,5-4 461,-3 1 16,3-6-301,5 4 76,0-8-62,5 8 0,2-9 96,4 3 1,4 1-74,1-1 1,5 0-11,2-4 1,1 0-103,7 0 0,-5-4-54,5 0-70,-6 0 1,3 0-3,-5 0 1,-2-1-469,-2 2 1,2 1-683,-6-1 936,0 1 1,-7 2-1374,-1 0 1,-3 0 1537,4 0 0,-6 0 0,3 0 0</inkml:trace>
  <inkml:trace contextRef="#ctx0" brushRef="#br0" timeOffset="5">19507 4408 8038,'-5'-11'390,"3"0"1,-3 3 412,5 0-134,-5 6-317,4-3 0,-8 4-120,5-3 0,-5 2-136,2-1 0,-3 1 77,-2 2 0,-3 2-147,0 1 0,-4 4 130,4 4 0,-6 2-174,2 2 1,-2-1 20,-2 5 1,1 4-43,3 4 0,-1 3 35,5-3 0,-1 3-79,5-3 1,1 5-106,2-2 1,3-2 66,5-1 1,0-5-28,0-3 1,5-2 60,3-6 1,3-1 0,5-2 1,1-3 13,6-5 1,1-1 4,3-3 0,-2-2-17,6-6 0,-6-3-2,2 0 1,-3-2 77,-1 2 1,-2 1-42,-2-5 1,-3 4 67,-9-4 0,2 4-68,-5-4 1,0 3-7,-4-3 0,-2 2-8,-1-2 0,0-3 5,-5 3 0,1 2 66,-5 2 1,5 3-50,-1 0 0,4 1 181,-3-1 0,3 2-71,-4 3-8,6-4 0,-7 9-38,5-6 31,0 6-28,4-8 1,2 8-8,1-2 1,4-1 56,4 2 1,1-2 1,-1 1 1,5 2-4,4-1 1,-3-2-50,2 1 1,0-4 138,4 4 1,-4-1-110,0 1 0,-3 3 49,3-3 1,-6-1-56,3 1 1,0 1-14,-1 3 0,1 0-89,-5 0 114,1-5 0,-1 3-141,0-1 0,-3 1 68,0 2 0,-5 0-1116,5 0 802,-5 0 0,2 2 325,-5 1 0,5-1 0,1 3 0</inkml:trace>
  <inkml:trace contextRef="#ctx0" brushRef="#br0" timeOffset="6">20101 4443 7996,'-7'0'50,"2"0"0,5-2 241,0-1 248,0 1 474,0-3-560,0 5-114,5 0-89,2 0 1,8-1-1,0-3 1,5 3-89,0-3 0,-3 3 78,2 1 0,0-4-216,4 0 0,0-3 43,0 3 1,-2-1-246,-2 1 0,2 1-374,-6-4 32,5 4 0,-7-2-377,2 5 323,-7 0 98,-3 0 476,-5 0 0,-5 5 0,-1 2 0</inkml:trace>
  <inkml:trace contextRef="#ctx0" brushRef="#br0" timeOffset="7">20146 4580 7996,'7'0'1316,"3"0"-1106,-9 0 1,9 0 512,-2 0-400,2 0 1,3 0 110,2 0 0,2-2-146,2-1 1,2 0-42,-2-4 0,3 3-496,1-4 234,-1 6 1,1-7-243,0 5 1,-1-4-483,-3 4 0,0-1 739,-8 2 0,3 1 0,-8-3 0</inkml:trace>
  <inkml:trace contextRef="#ctx0" brushRef="#br0" timeOffset="8">20717 4329 7996,'0'-12'211,"0"1"0,0 3 302,0 0-259,0 6 1,0-4 381,0 2-184,0 2-365,0-3 0,0 14 138,0 3-52,6 7 1,-4 0 65,6 7 1,-1 5-43,5 7-127,-6-3 0,4 10-55,-2-3 0,2-2 85,1 2 0,1-5-190,-1 1 0,1-6-15,-1-2 148,0-4 1,1 2-145,-1-6 1,1-4 169,-1-3 0,1-2-4,-1-1 214,0-1-11,1 0-95,-1-4 85,-4 3-154,-2-9 14,0 4 10,-4-5 0,3 0-15,-8 0 1,-1-5-165,-3-2-61,-2-4 173,4 0 1,-6-2-179,1-2 150,0-3 1,-1-5-204,1 1 0,-1-5 56,1 0 0,3-8-135,1 1 0,4-5-146,-1 1 263,3 3 1,1-10-191,0 4 1,0-4 148,0-1 0,0 1 9,0-1 1,0 2 63,0 2-821,0-3 886,0 10 1,0-4 93,0 4 0,0 2-92,0 3 0,0 2 146,0 5 1,-4 0-77,0 0 1,1 4 128,3 0 0,0 5-46,0-1 0,0 6-65,0 2 0,0 3 1000,0-4-999,5 6 121,-4-9-125,4 10 0,-4-8-54,3 6 0,-3-3 82,3 3-69,-3 1 1,3-4-3,0 2 1,1 3-146,-1-3 157,-3-2 0,9 3-38,-2-4 1,3 3-10,5-4 1,-4 4-68,4-3 1,0 4 89,-1-1 0,1 3-26,-5 1 1,2 0 11,2 0 0,-1 0 21,5 0 0,1 0-21,7 0 1,3 4 68,8 0 0,0 3-39,8-3 0,-1 0 6,8-4 0,0 0-214,4 0 1,5 0 201,3 0 1,-31 0-1,-1 0-78,2 0 0,-1 0 0,29-1 78,-2-3 0,-4 3-192,-3-3 1,-4 3-66,-4 1 396,5-5 0,-8 3-128,3-2 1,-4 2 103,-1-2-137,-6 3 0,-6-5 107,-2 2 1,-3 2-100,2-1 79,-2 1 1,-5 2 24,0 0 0,-5 0-48,2 0 1,0 0-30,-1 0 0,-3 0-21,-5 0 527,-4 0-507,7 0 1,-7 0-126,4 0 134,-4 0-293,2 0-1441,-5 0 148,-5 5 1558,-2 2 0,-14 4 0,-3 1 0</inkml:trace>
  <inkml:trace contextRef="#ctx0" brushRef="#br0" timeOffset="9">21243 4146 7996,'0'-8'80,"0"1"396,0 4-126,0-7 0,0 9-184,-5-4 1,-2 6-170,-4 3 0,0 2-18,-1 5 53,1 1 1,-5 3 64,1 0 20,-5 6 0,7-2-59,-2 7 0,1-2-170,-1 3 1,2-2 96,-2 2 0,4-3-59,3 3 1,2 1 57,2-2 0,2-3-120,-1-4 0,1-1-192,2 1 175,5 3 1,1-10 102,1 3 1,3-2 7,-2-1 1,2-2 29,1-3 1,1 2-51,-1-5 1,5 0 204,-1-4 1,0 0 33,-4 0 236,-4 0-197,3 0 61,-9 0-109,9-5 0,-8-2-125,1-4 0,-5 0 78,-2-1-89,-5 1 1,3-1 12,-6 1 0,-3-4-131,0-1 0,-2 5-233,2 3 1,-1 6-80,-3-2 0,1 3-260,3 1 1,6 0 657,-3 0 0,4 5 0,-4 1 0</inkml:trace>
  <inkml:trace contextRef="#ctx0" brushRef="#br0" timeOffset="10">21414 4134 7996,'-6'-7'-130,"2"-1"1,1 6 227,0-2 222,1 3 83,-3 1-173,5 0 0,-1 8-195,-3 4 0,3 6 77,-3-3 0,3 6-222,1 2 36,-5 0 1,2 6 51,-4-2 1,4-3-164,-1 3 0,2-4-34,-2-4 216,3 2 1,-6-8 16,4 2 0,1-2-4,-2-2 0,3 1 183,1-1 1,-4-3-48,1-1-74,-1-4 21,4 7-164,0-9 84,0 9 1,1-8-218,3 1 200,-3-1 0,9-2-23,-2 0 0,-2 0-97,2 0 99,-1 0 0,5 0-36,-1 0 0,-3-4 16,0 0-73,-6-5 1,3 7 86,-5-6 1,4 4-208,0-3 182,0 4-11,-4-7 231,0 9 0,0-6 23,0 3 276,0 3-109,0-4 223,0 5-365,-6 0 1,5 1-374,-3 3 359,3 3-359,1 9 91,0-3 0,0 3 7,0-4 1,0 3 27,0 0 0,0 0-162,0-3 1,0-1 50,0 1 1,0-1 3,0 0 83,0 1 0,0-5-224,0 1-240,0-5-397,0 7 920,0-9 0,0 9 0,0-3 0</inkml:trace>
  <inkml:trace contextRef="#ctx0" brushRef="#br0" timeOffset="11">21563 4443 8072,'0'-7'-317,"0"2"110,0 5 1,0 5 0,0 2 0</inkml:trace>
  <inkml:trace contextRef="#ctx0" brushRef="#br0" timeOffset="12">21780 4100 7996,'-7'-11'83,"2"4"-35,5 2 572,0 5-591,5 5 1,-2 2-104,4 4 1,-3 6 13,4 2 92,-6 2 1,5-2-89,-3 0 0,-3 0-173,3 4 1,1-5-304,-2-3 335,1-2 0,-4-2-74,0 1 1,4-1 270,0 1 0,0-1 0,-4 0 0</inkml:trace>
  <inkml:trace contextRef="#ctx0" brushRef="#br0" timeOffset="13">21711 4466 9715,'5'-7'-56,"1"2"0,7 5-200,2 0 235,-2-5 0,5 4-151,-3-3 0,2-1-15,2 1-53,2 0 1,-7 0-891,5 1 1130,-5-1 0,3-1 0,-6-2 0</inkml:trace>
  <inkml:trace contextRef="#ctx0" brushRef="#br0" timeOffset="14">21688 4625 9544,'5'-11'1112,"2"5"-1126,4-4 1,-3 7-32,-1-5 1,1 6 101,3-2 1,-3 3-60,0 1 0,-5 0 79,5 0 0,-4 0 42,3 0-195,-4 0 0,6 1 43,-5 3 0,-1-2-145,-3 6-17,6-5 25,-5 7-88,4-4 0,-5 5 89,0 1 0,0-1-92,0 1 1,-5-1 148,-3 1 0,-1-1 127,2 0 0,-3 1-71,2-1 1,2-3 156,-2-1 1,5-3 237,0 4-191,-4-6 0,6 5 136,-3-3-39,3-3-119,1 4 1,0-4 109,0 3-196,5-3 1,1 4-87,6-5 0,-5 0 26,1 0 0,0 0 61,3 0 1,0 0-461,1 0 185,-1 0-545,1 0-542,-1 0 1321,1 0 0,4-5 0,2-1 0</inkml:trace>
  <inkml:trace contextRef="#ctx0" brushRef="#br0" timeOffset="15">22031 4431 7996,'0'-11'249,"0"5"0,1 0 91,3 6-629,-3-5 271,4 4 257,-5-4-762,0 5 407,5 0 0,-3 1-1048,1 3 1164,-1 2 0,-7 1 0,-2-2 0</inkml:trace>
  <inkml:trace contextRef="#ctx0" brushRef="#br0" timeOffset="16">22328 4054 7996,'0'-11'-275,"0"5"155,0-5 21,0 10 0,0-3 252,0 8 0,0 3 292,0 4 0,1 5-261,3 4 1,-3 1-105,3 2 0,-3 0-27,-1 0 0,4-1 82,0 1-130,0-5 0,-4-1-73,0-6 1,3 0-329,1 1 0,1-1 38,-1 1 358,-3-6 0,10 4 0,-5-3 0</inkml:trace>
  <inkml:trace contextRef="#ctx0" brushRef="#br0" timeOffset="17">22202 4431 8311,'7'0'464,"3"0"-272,-4-5 1,5 4 61,1-3 1,4 2-280,3-2 1,3 3 84,1-3 0,-2-1-286,-2 1 117,3-5 90,-4 8 1,3-8-169,-2 5 1,2 0-172,-6 4 0,4-4-745,-4 1 1103,0-1 0,-3-1 0,-1-2 0</inkml:trace>
  <inkml:trace contextRef="#ctx0" brushRef="#br0" timeOffset="18">22282 4557 7996,'-11'0'0,"4"-1"724,4-3-216,1 3-605,2-10 1,0 9 983,0-6-158,0 6-517,5-8-251,2 8 1,4-7 206,1 6 26,-1-1-253,0 4-40,1 0 261,-1-5-179,-4 3 71,3-3 20,-4 5 0,4 2-229,-2 1 138,2-1-34,-9 8 24,9-4 1,-8 6-139,1-1 0,-1 1 57,-2-1 0,0 2-129,0 2 1,-7-1 95,-4 5-194,0-5 1,-6 7 264,6-3 1,-1 0-5,1-3 1,1 2 17,2-2 0,2-4 213,2-3-248,3 0 983,-4-2-428,5-1 317,0-5 0,5 0-108,2 0-243,3 0-253,7 0 1,-4 0 22,2 0 1,1 0-203,0 0 0,4-1 79,-1-3 0,-3 3-230,0-3 0,0 1 95,-1-1 1,1 3-1343,-5-3 650,0 3 369,-4 1 381,3 0 0,-9 0 0,4 0 0</inkml:trace>
  <inkml:trace contextRef="#ctx0" brushRef="#br0" timeOffset="19">22979 4271 7945,'0'-6'408,"0"0"-18,0 2 187,0 3-38,0-4-240,0 5 41,5 0-131,1 0-40,6 0 1,-1-4-51,0 0 1,1 0-169,-1 4 1,1 0 41,-1 0 0,6 0-182,2 0 1,2-4 1,2 1 0,0-3-141,0 3 1,-4 1-337,0-1 196,-5 1-873,7 2 1341,-8 0 0,4 0 0,-6 0 0</inkml:trace>
  <inkml:trace contextRef="#ctx0" brushRef="#br0" timeOffset="20">22967 4477 7996,'8'0'223,"0"0"1,-1-1 38,5-3 0,0 3 147,4-3 1,1-1-226,6 1 0,4-4-128,-1 5 0,5-5-611,-4 4 393,4-5 1,-7 7-202,3-6 1,-3 4 362,-1-3 0,0 4 0,0-2 0</inkml:trace>
  <inkml:trace contextRef="#ctx0" brushRef="#br0" timeOffset="21">23881 3974 7996,'-6'-11'-82,"1"3"647,5 1 552,0 4-255,0-7 120,0 9-515,0-4-360,-5 15 1,2-1 125,-5 10-64,6 5 1,-8 1 170,2 6-482,-2-1-355,-1 5 452,-1-1 1,1-4-117,-1 1 1,1-1 5,-1 4 0,5-3-201,-1-1 0,2-6 137,-2-1 1,2-1 120,2-7 0,3 0 2,-3-3 720,3-1-405,1-5-97,0 0 590,0-6-625,5 0 1,1 0-18,6 0 1,-1 0-65,0 0 0,-3 0-156,0 0 1,3-4-315,4 0 202,1 0 71,-5 4 1,0 0-167,1 0 285,-1-5 1,1 4-441,-1-3 265,0 3 1,1-1-145,-1-1 0,1 1-810,-1-1 570,1-4 631,-1 6 0,-5-9 0,-1 3 0</inkml:trace>
  <inkml:trace contextRef="#ctx0" brushRef="#br0" timeOffset="22">23972 4283 7996,'0'-12'1111,"0"5"-808,0-1 0,2 2 202,1-2 197,-1 3-185,3 5 0,-5 1-182,0 3 1,0 4-41,0 7 0,4 3 24,-1 5-93,1 0-57,-4 4 1,0 1-108,0 3-57,0 2 105,0-4 0,-4 1-63,1 1 1,-1-2 20,4 2 1,0-4-258,0-4 0,0-1 83,0-3 0,0-3-200,0-4 145,0-1 175,0 1-766,0-6-118,0 4-145,0-9 311,5 5 704,-4-6 0,4 0 0,-5 0 0</inkml:trace>
  <inkml:trace contextRef="#ctx0" brushRef="#br0" timeOffset="23">17234 5927 8209,'-4'-7'-679,"0"-1"0,1 4 1172,3-3 0,-2 4 444,-1-1-381,1-2-185,-3 5 187,5-4-63,-5 5-2,4 0-34,-4 0-165,5 0 1,0 5-206,0 2 0,0 5 53,0 3 0,0 3-135,0 5 0,0 0 102,0-1 1,0 2-194,0 3 0,-1 2-74,-3 6 113,2-1 1,-8-1 10,3-3 0,2 3-89,1-2 1,-1-3-110,1-2 0,0-2 59,4-1 1,0 0 48,0 0 0,0-1 50,0-3 0,1 1 114,3-5 1,1 4-108,3-4 0,2-1 89,-2-6 0,2 2-11,1-2 0,2-3-26,2-1 0,-2 1 65,2-2 0,-1 1-61,1-4 0,-1 0 117,5 0 0,-4-1-104,5-3 1,-5 2-26,4-6 1,-5 4 23,1-3 1,-2 3-416,-2-4 0,-3 4-1535,-1-3 1097,-4 4 852,2-2 0,-5 0 0,0-1 0</inkml:trace>
  <inkml:trace contextRef="#ctx0" brushRef="#br0" timeOffset="24">17131 6316 8459,'0'-7'630,"0"2"1,2 2-283,1-1 1,0 0 316,5 4-529,-1 0 0,6 0 47,2 0 0,-2 0-160,2 0 0,1-1 15,0-3 1,3 3-215,-4-3 1,4 2 5,-4 2 0,4 0-78,-4 0 1,2-3-200,-2-1 1,-2-1 446,2 1 0,3 3 0,0-4 0</inkml:trace>
  <inkml:trace contextRef="#ctx0" brushRef="#br0" timeOffset="25">17817 6179 8186,'0'-8'356,"0"0"10,0 6-63,0-3 0,0 4 332,0-3-333,0 3 1,5-5-206,2 6 1,3 0 94,2 0 1,1 0-99,2 0 1,1-1 65,3-3 1,2 3-160,-6-3 0,5-1 64,-1 1 0,3-1-217,1 2 0,-4 0 29,0-5 1,-2 5-87,2-5 1,2 4-412,-6-3 0,1 4 267,0-1 0,-7 3-475,2 1 0,-6 0 828,3 0 0,-6 0 0,3 0 0</inkml:trace>
  <inkml:trace contextRef="#ctx0" brushRef="#br0" timeOffset="26">17874 6293 7506,'11'0'946,"0"0"1,1 0-440,-1 0 0,6 0 39,2 0 0,2-4 155,2 0-425,5-5 1,-4 7-243,3-6 1,-2 6 109,2-2 0,-5-1-133,4 1 0,-8-4 89,5 5 1,-7-2-655,3 1 1,-9 2-25,2-1 578,-3 1 0,-3 2 0,-1 0 0</inkml:trace>
  <inkml:trace contextRef="#ctx0" brushRef="#br0" timeOffset="27">19084 5528 8279,'-6'-5'25,"1"3"512,5-8-275,0 4 0,0-2-129,0 1 64,0-1 1,0 0-115,0 1 0,4 3 76,-1-4 1,6 5-79,-1-5 1,2 4 104,2-3 0,-1 0-127,0 0 1,1-2 108,-1 5 0,2-4-223,2 4 1,-1-1-104,5 2 0,-4 1 113,4-2 0,-3 3-103,3 1 0,-5 1 51,1 3 1,-1 1-103,1 3 1,-6 2 107,2-2 0,-3 2-43,0 1 1,-2 1 54,-2-1 0,-3 1-89,3-1 147,-3 0 0,-2 1-3,-3-1 0,1-3 162,-4 0 1,-1-5-107,-3 5 0,-1-4 30,1 3 0,0-3-60,-1 4 160,1-6 0,1 5-109,2-4 150,-2-1-116,8 3 1,-6-4 29,4 3-54,0-3 1,5 5-15,3-2 1,1-1-25,3 4 1,2-4 29,-2 1 0,3 1-34,4-1 0,-2 3 20,2-3 1,3 4-13,1-4 0,-1 4-46,1 0 0,-2 2 0,2 2 1,2-4-126,-6 4 0,0-3 87,-3 6 1,-1-2-153,1-2 0,-6 4 107,-2 1 1,-3 3 26,-1-4 0,-6 1 71,-6 0 1,-1-4 18,-6 3 0,0 2 1,-3-2 1,-5 4 11,0-4 1,-3 1 177,3-5 0,-3-3-46,3-1 0,2-3 131,6 4 0,-2-6-46,6 2 1,4-3-321,3-1 150,6 0 1,-4-1-811,6-3 1,0 2-716,0-6 1448,6 6 0,5-14 0,7 4 0</inkml:trace>
  <inkml:trace contextRef="#ctx0" brushRef="#br0" timeOffset="28">19632 5619 8099,'0'-11'43,"0"-1"1,4 1 13,0-1 1,5 1 26,-1 0 0,2-1 136,1 1 0,-1-1 21,-2 1 0,6-1 290,-3 1 0,3 0-293,-2-1 1,3 5-111,0-1 1,0 5-21,-3 0-77,-1 1 0,1 2 63,-1 0 0,-3 0 265,-1 0-415,1 0 0,2 5 2,-2 3 0,1 2-55,-6 2 0,1 4 23,-4 3 1,0 3-109,0 1 0,-1 4 51,-3 4 0,-4 1-98,-7-2 0,1 3-38,-5-2 1,1-4 130,-1 0 0,-1-3 28,5-1 1,0-1-4,3-3 1,1-3 260,-1-4 91,6-1 336,-4 0 113,9-4-440,-4 3 0,6-9-5,3 3 1,-2-3-56,6-1 0,-1 0 124,5 0 1,1 4-97,2 0 0,-1 0 39,5-4 1,-1 0-159,1 0 1,1 0-7,-5 0 0,4 0-31,-4 0 0,2-2-220,-2-1 0,-2 1-418,2-1 1,-6 1 102,-2 2-1818,1 0 2303,4 0 0,-6-5 0,-1-1 0</inkml:trace>
  <inkml:trace contextRef="#ctx0" brushRef="#br0" timeOffset="29">20135 5722 8005,'6'-1'706,"-2"-3"-309,2 3-306,1-5 1,4 5 135,1-3 0,-1 3 209,1-3 0,3 3-158,0 1 0,4-1-60,-4-3 1,4 3 1,-4-3 0,5 1 7,-5 0 1,4 1-216,-4-2 0,0 2 100,-3-2 1,-1 3-592,1-3 1,-5 3 301,1 1 0,-4 0-1514,3 0 1691,-4 0 0,7 0 0,-4 0 0</inkml:trace>
  <inkml:trace contextRef="#ctx0" brushRef="#br0" timeOffset="30">20797 5505 8030,'-11'-12'-162,"3"2"306,1 3-90,4-3 61,-7 3 1,8 0 440,-6-1 78,5 5-492,-2-7 55,5 4 0,0-2-122,0 1 1,5 3 59,3-4 0,-2 4-98,2-3 1,0 4 134,3-1 1,2-1-117,2 2 1,-2-1 41,2 4 0,1 0-109,0 0 1,3 0 38,-4 0 1,5 0 36,-1 0 1,-1 5-115,1 2 0,-5 4 69,1 0 0,-3 4-147,-5 1 0,2 4 50,-5-1 1,0 2-165,-4 2 1,-2 4 5,-1 0 0,-5 0 8,-7 0 0,1-3-68,-5 3 0,4-3 90,-5-1 0,3-2 186,-2-2 1,-3-1-131,3-3 1,3-2 211,0 2 1,4-3-77,0-5 188,1 4 0,4-9 192,4 6-52,1-6-56,2 3-155,0-5 108,5 0 1,2 0-86,4 0 0,1 0 82,-1 0 1,2 0-101,2 0 1,-1 0 7,5 0 0,-1 0-14,1 0 1,2 0 16,-2 0 1,-1 0-128,1 0 1,-1 0 105,1 0 0,-3-3-400,-4-1 1,-1 0 148,1 4 1,-2-1-973,-2-3 605,-3 3 519,-5-5 0,0 6 0,0 0 0</inkml:trace>
  <inkml:trace contextRef="#ctx0" brushRef="#br0" timeOffset="31">21288 5368 7943,'0'-12'22,"0"1"1,0 3 919,0 1-664,0 4 0,0-3 190,0 2-89,0 3-55,0-4-343,6 15 0,-5-3 79,3 9 0,1 1-139,-1 2 0,3 3 72,-3 1 0,0 0-1,-4 0 1,4-1 35,-1 1 0,1 0-229,-4 0 0,0-4-15,0 0 1,0-5 134,0 1 1,1-2 149,3-2 1,-2-3-120,1 0 202,4-1 1,-5 3-93,6-2 0,-2-2-12,2-2 0,2-3-13,-2 3 1,-2 1-18,2-1 0,-1 0-26,5-4 1,-5 0-12,1 0 1,-1 0-274,5 0 1,-5 0-140,1 0-377,0 0 525,3 0 0,-3 0-230,-1 0 0,-4-1-202,1-3 715,-3 3 0,-1-10 0,4 5 0,0-5 0,-1 3 0,-3 0 0,0 5 0,0-5 0,0 4-112,0-3 0,0 3 86,0-4 0,0 4 589,0-3 0,0 3-224,0-4 0,0 4 1069,0-3-855,0 4 0,-1-2 430,-3 5-252,3 0-473,-4 0 1,1 5-242,0 3 0,0 6 142,4 1 0,0 5-212,0-1 1,0 3 89,0 1 0,0-2-554,0-2 0,0 3 168,0-3 0,0-2-35,0-2 1,0-3-194,0 0 0,2-2-259,2-2-192,-3 2 1028,4-9 0,0 9 0,1-3 0</inkml:trace>
  <inkml:trace contextRef="#ctx0" brushRef="#br0" timeOffset="32">19107 6247 9781,'8'4'186,"-1"0"0,1 0-46,3-4 1,2 0-28,2 0 0,-1 0-12,5 0 1,0 0 9,4 0 1,-1 0-36,-3 0 0,6 0-22,-2 0 0,4 0 9,-1 0 1,0 0 47,4 0 1,1 0-107,3 0 1,-1 0 93,-3 0 1,3 0-25,-2 0 1,6-4 4,1 0 0,0-1 12,-4 1 0,3 3-55,-3-3 0,7 3-10,-7 1 0,3-4-70,-3 0 1,-4 0 59,1 4 0,-5 0-103,5 0 1,-1 0 121,5 0 1,-5-3-83,1-1 0,-1 0 49,4 4 1,4-1-17,0-3 0,1 3 11,-5-3 1,0-1 3,0 1 0,-3 0-25,-1 4 1,-1 0 25,2 0 0,2 0-18,-3 0 0,-1 0 15,2 0 1,-4 0-68,3 0 1,-3 0 56,3 0 1,1 0 5,3 0 0,-2 0 3,2 0 1,-6-4 0,6 0 0,0 1 54,1 3 1,1 0-59,-5 0 1,-2-2 52,1-1 1,-4 1-43,0-1 1,-1 1 131,-3 2 0,1 0-66,0 0 1,-1-4 87,-3 1 0,1-1-126,-5 4 0,4 0 0,-3 0 0,0 0-29,-1 0 1,-2 0 51,2 0 0,-1 0-137,1 0 1,-2-4 74,2 0 0,-2 0-256,-2 4 137,1 0-217,-1-5-106,1 4-301,-6-4 240,-1 5 0,-6 0-106,-3 0 613,-7 0 0,-12 5 0,-6 1 0</inkml:trace>
  <inkml:trace contextRef="#ctx0" brushRef="#br0" timeOffset="33">20192 6476 8164,'0'-8'-1424,"0"0"2049,0 6-285,0-8 1,-1 8-30,-3-1-124,3-4 1,-4 5 462,5-6-238,0 6 160,0-3 461,0 5-823,5 0 1,-4 5-140,3 2 1,-3 3 51,-1 2 1,0 3-120,0 0 1,-1 6 72,-3-2 0,3 1-159,-3-1 0,-1 1-21,1-5 1,0 4-39,4-3 1,-4 3 84,1-4 15,-1 0 0,4-3 36,0-1-11,0-5 82,0 5 1,0-9-58,0 6 103,5-6-84,1 3 0,6-1-44,-1 0 0,1 0 5,-1-4 1,0 0-10,1 0 1,-1 0-88,1 0 1,-1 0 98,0 0 1,1 0-209,-1 0 0,5 0 54,-1 0 0,0-2-983,-4-1 516,1 1 1,-1-3-807,1 5 1435,-6 0 0,4-5 0,-3-1 0</inkml:trace>
  <inkml:trace contextRef="#ctx0" brushRef="#br0" timeOffset="34">20432 6624 8164,'-10'-11'49,"2"-1"0,3 5 262,5-1 349,0 5 148,0-7-81,0 9 1,0-1-386,0 9 1,0 1-255,0 7 1,0 3 211,0 1-118,0 2 1,0 6-188,0 0 0,0-1 104,0-3 1,0 3-252,0-4 0,0 4 55,0-7 0,0-3-92,0 0 35,0 1-616,0 1-1210,0 0 1980,0-2 0,5-4 0,2-1 0</inkml:trace>
  <inkml:trace contextRef="#ctx0" brushRef="#br0" timeOffset="35">22145 6110 8125,'0'-6'689,"0"-1"-185,0 4-17,0 1-62,0-3 1,1 5-216,3 0 0,2 0 0,6 0 0,-1-3-61,1-1 33,4 0 1,2 3 28,5-3 1,-3 3-166,3-3 0,-4-1-136,4 1 1,0 0 89,-4 4 1,-1-1-71,1-3 0,-4 3 30,4-3 1,-5 3-629,1 1 0,-6 0-52,-2 0-1166,1 0 1886,-2 0 0,0 5 0,-6 1 0</inkml:trace>
  <inkml:trace contextRef="#ctx0" brushRef="#br0" timeOffset="36">22191 6247 8284,'7'0'1099,"1"0"-523,0 0-230,3 0 1,0 0 129,1 0 1,1-4-256,2 1 1,-1-2-165,5 1 0,-1 2 133,1-1 1,1-2-154,-5 1 0,5-1-1351,-1 1 706,-2 3 342,4-4 266,-8 5 0,4-6 0,-6 0 0</inkml:trace>
  <inkml:trace contextRef="#ctx0" brushRef="#br0" timeOffset="37">22910 6007 8164,'0'-11'762,"0"0"-337,0 4-327,0-3 92,0 4 0,0-6 735,0 1-810,5-1 1,2 1 127,4 0 0,-3-1 28,-1 1-166,1-1 0,3 1 61,1-1 0,-1 1-192,1 0 0,3-1 131,0 1 1,4 3-156,-4 1 0,4 4-140,-3-1 151,-1-2 0,0 5-155,0-3 1,1 4 185,-5 4 0,0 2-77,1 5 1,-2 5 42,-2-1 0,0 6-110,-4 2 0,4 4 100,-4 3 0,-1 5-94,-3-1 0,-1 0 47,-3 4 0,-2 2-128,-5-2 0,-2-4-19,-2-4 1,1 1 101,-5 3 1,3-9 3,-3-2 1,4-2 14,-4 1 0,5 0 119,-1-3 1,2-2-91,2-6 0,-1 0 291,1 1 1,1-5 66,2 1 1,2-4 285,2 3-271,3-4 336,-4 2-194,5-5 519,0 0-825,5 0 0,1 0 4,6 0 0,0-1-5,4-3 1,-3 3-170,7-3 0,-1 1 1,3 0 58,-4 1 1,8-3-86,-4 5 1,4 0 83,-3 0 1,-1-4-183,1 1 200,0-1 1,0 3 7,0-3 1,0 2 3,0-1 1,-4-2 40,0 1 0,-5-1 2,1 1 0,-3 3-113,0-3 64,-1 3 1,-1-1 307,-2-2-240,-3 3-270,0-4 222,-4 5 1,3 0-863,-8 0 0,-2 1 397,-5 3 1,-1 1 419,1 3 0,-6 2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1:02.9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8234 8140,'-6'0'0,"-3"-1"-35,5-3-28,1 3 563,-2-4 19,3 0 17,-3 4-106,5-4-50,0 0 107,0 3-480,0-3 257,0 0-181,0 4 1,0-3-8,0 8 1,0 3-103,0 9 1,0 1 4,0 6 1,0 1 60,0 3 1,-1 2-128,-3 5 0,3 2 101,-3 2 1,1 1-144,0 3 0,1 1 104,-1-4 1,-2-1-26,1-4 1,0 0 8,4 0 1,0-1-121,0-2 0,1-3 145,3-5 1,1-4-18,3 0 1,1-4 70,-6 4 0,5-5-71,-4 1 1,3-6-33,-3-1 0,1-2 48,-1 2 1,-3-2-542,3-2 0,-3-3-18,-1 4-904,0-5 743,0-5 737,0 4 0,-5-15 0,-1 4 0</inkml:trace>
  <inkml:trace contextRef="#ctx0" brushRef="#br0" timeOffset="1">1508 8406 8151,'0'-12'-81,"3"1"317,1-1 1,1 1 18,-1 0 1,-1-1-31,4 1-29,-4-1 1,7 1-49,-2 0 1,3-1 92,4 1 1,-2 3-173,2 0 0,2 1 109,-2-5 1,5 5-95,-1-1 0,3 1 27,1-5 0,2 6-154,-2 2 1,6-1 8,-6 1 1,1 0-37,-5 4 0,3 2-42,-3 1 1,1 4 120,-1 4 0,-3 4-81,-4 1 0,-1 0 62,1-1 1,-5 2-113,1 2 0,-6 2 37,2-2 0,-4 3 161,-4 1 0,-3-2-41,-8-1 0,-3 1 107,-5-2 0,0 1 42,0-1 1,-1 2-93,-2-6 1,0-1 81,-4-6 1,4 0-95,0-4 0,3 0-35,4-4 1,-2 0 53,6 0 1,0-1-279,4-3 0,3 1-591,0-4-514,6 4 258,-3-7 1,6 8 1025,3-6 0,7 5 0,7-2 0</inkml:trace>
  <inkml:trace contextRef="#ctx0" brushRef="#br0" timeOffset="2">2421 8075 8016,'0'-7'-180,"0"-3"621,5 9 518,-3-9-446,3 8-114,-5-8-145,0 9 202,0-4 175,0 5 0,-2 5-581,-1 3 0,-3-1 58,-1 5 0,-3-4 12,2 8 1,-2 0-91,-1-1 0,-1 6 60,1-2 0,1-1-9,2 1 1,-2 0 28,2 3 1,2 5-109,-2 0 0,4 3 95,-3-3 0,3 5-168,-4-2 0,5 7 51,-5 1 0,5 0-39,0-4 0,1 0 128,2 1 0,0 3-37,0 0 1,4-1-19,0-7 1,4 7 4,-5-3 1,6-1-56,-1-2 1,2-5 59,1 5 1,1-10-48,-1 2 0,1-3 22,-1 3 0,1-1-7,-1-3 1,0-3 27,1-4 0,-1-1-20,1 1 0,-2-1 134,-3 1 1,4-5-82,-4 1 0,0-6 120,0 2 1,-3 1 20,4-1-19,-6 0-270,8-4-404,-8 0-596,3 0 1,-5-1 16,0-3 1078,0 2 0,-5-8 0,-2 4 0</inkml:trace>
  <inkml:trace contextRef="#ctx0" brushRef="#br0" timeOffset="3">2867 8234 7987,'0'-7'0,"0"-1"-256,0 6 193,0-3 0,-2 1 355,-1 0 0,1-1 310,-2 1 56,3 3-158,1-4-135,0 5 1,0 5-165,0 2 1,0 7-22,0 2 1,0 4-132,0-1 1,0 3 116,0 0 1,1 6-133,3 3 1,-2 3 58,1 4 0,0-2-165,1 2 1,-3-2 50,3 3 1,1-8-150,-1 4 0,3-8 18,-3 4 0,4-6 32,-4 2 1,1-4 52,-2-4 0,-1 1 22,1-5 1,0 4 147,1-3 0,-3-1-138,3-4 1,-3 1 81,-1-1 0,1-5-47,3-2-74,-2 3-867,3-6 418,-5 9-392,0-9 615,0 4 1,0-6-495,0-3 0,0 2 794,0-6 0,0 1 0,0-5 0</inkml:trace>
  <inkml:trace contextRef="#ctx0" brushRef="#br0" timeOffset="4">3209 8326 8004,'-1'-18'101,"-3"3"1,3 6 288,-3 1 0,3 5-193,1-5 143,0 5 174,0-2 0,0 4 296,0-3-712,0 3 1,0-3 99,0 8 1,5 2-9,3 6 1,2 4 36,1 3 0,1 3-125,-1 1 0,2 3 45,2 1 1,-1 5-189,5-2 1,-4 3-199,4 1 0,-5-4 139,1-4 0,2 0-135,-2 0 0,2-2 84,-2 3 1,-3-3 74,4-1 1,-4-4 12,0 0 0,-1-4 61,1 4 0,-2-5 61,-3 1 0,4-2-61,-4-1 1,0-1-170,0 0 0,-3-3 109,4 0 0,-6-5-771,2 5 306,2-5-991,-5 2 610,10-5 908,-10 0 0,4 0 0</inkml:trace>
  <inkml:trace contextRef="#ctx0" brushRef="#br0" timeOffset="5">3586 8246 7891,'0'-12'-399,"0"5"441,0-1 1,0 4 503,0-3-43,0 4 549,0-2-755,0 5 1,0 9-71,0 2 1,-4 9 1,1-1 1,-5 7-109,4 5 0,-5 3 77,2 4 1,-4-1-219,0 5 1,-4 0 85,0 3 1,-2-4-166,2-3 1,1-3 51,-5 0 0,4-6 252,-4-2 1,3-3-115,-3-2 1,5-2 11,-1-1 1,2-5-19,2 1 0,3-3 6,1 0 0,0-5-386,0 1 200,2-5-1511,5 2-1001,0-5 2607,5 0 0,1 0 0,6 0 0</inkml:trace>
  <inkml:trace contextRef="#ctx0" brushRef="#br0" timeOffset="6">3780 8611 7958,'2'-6'392,"1"2"0,0 3-119,5 1 0,-1-4 113,5 0 0,-1 0-161,0 4 0,5 0-28,-1 0 1,5-3 25,-1-1 0,2 0-39,-2 4 0,1-4-119,-5 0 0,4-1 51,-4 2 0,4 1-175,-3-2 0,-1 3-87,-4 1 0,-1-1-598,-2-3-12,2 3 264,-3-4 492,-1 5 0,4 0 0,-4 0 0</inkml:trace>
  <inkml:trace contextRef="#ctx0" brushRef="#br0" timeOffset="7">4180 9354 9814,'6'-5'1974,"3"-2"-1800,-5-4 1,1-1 46,-1 1 0,-2-4-171,6 0 1,-4-6 104,4 2 0,-6-4-187,2-3 0,1-2-41,-1-3 0,5-5-98,-2 1 0,0-7-110,0 1 1,-3-4 136,4-1 0,-5 2-3,5 2 1,-4-1 38,3 5 0,-4 4 75,1 3 1,-3 6-15,-1-2 0,4 3 89,0 1 1,0 4-39,-4 0 13,0 5 1,1-2 25,3 4-54,-3 6-119,4-4 0,-4 9 104,3-3-26,-3 2 0,8 8 24,-5 1 0,1 3-44,-1 2 0,-3 0-27,3 4 1,1-4-9,-1 4 1,1 0-1,-1-1 0,-2-1-10,6-6 1,-4 2 29,3-2 1,1-3 9,3-2 0,1-1-78,-1-2 74,1 0 1,2-2 34,-3-1 1,3 0 2,-6-4 0,2 3 91,1-4 1,1 0 96,-1-3 0,-3 0-113,-1-1 1,-3 1 142,4-1 0,-5 0-102,5-4 1,-5 4 238,0-3-127,-1 2 136,-2 1-226,0 6 0,0 2 2,0 8 1,0 2 65,0 6 1,0 4-69,0 3 1,0 3-104,0 1 1,0 1 101,0 3 0,0-2-293,0 5 0,1-4 83,3 0 1,-3-5-209,3-2 1,1-5 111,-1 1 1,-1-2-279,-3-2 40,6 0 0,-5-3-193,3 0-578,2-6 1221,-5 3 0,4 0 0,-5 2 0</inkml:trace>
  <inkml:trace contextRef="#ctx0" brushRef="#br0" timeOffset="8">4957 8052 8035,'-7'-7'1431,"2"2"-1119,5 5 1,0 2-74,0 1 0,0 0 52,0 5 1,2 0-1,1 8 0,0-2 115,4 5-234,1 0 1,2 3-42,-2 1 1,2 4 56,-2 0 0,-2 4-90,2 0 0,-6 2 128,2 1 0,-2 0-315,2 1 0,-2 4 91,1 3 0,-1-2-60,-2 2 1,0-5 30,0 1 0,0-2-52,0-2 0,0-1 10,0-3 1,0 2 43,0-5 0,1-2-13,3-6 0,-3 2 43,3-6 1,-3 0 80,-1-4 0,1 0-79,3-4 299,-3 3 1,6-8 70,-3 1-274,-3-1-618,9-2 0,-9-2 14,3-1-150,-3-4 0,-1-4 651,0-1 0,0 1 0,0 0 0</inkml:trace>
  <inkml:trace contextRef="#ctx0" brushRef="#br0" timeOffset="9">6396 8257 7835,'0'-6'-160,"0"-4"495,0 2 0,0 2 122,0-2-255,0 1 1,0-5 88,0 1 0,1 1-44,3 2 1,-3-2-98,3 2 7,2-2 1,1 0 15,4 2 1,-3-2-49,-1 3 1,1 1 57,3 3 1,1-2-158,-1 1 0,0 0 72,1 4 1,-1 0-93,1 0 1,-1 0 72,1 0 1,-2 5-105,-3 3 0,2 3-55,-5 4 1,4 3 112,-5 5 1,0 5-207,-7 2 1,-2 3 133,-6 2 1,-4 0-133,-3 3 1,1-2 93,-1 2 0,0-3-134,-4 0 1,2-5 7,2 0 1,-2-4 152,6 0 0,-4-5 2,4-2 0,0-5 103,3 1 1,2-2 129,2-2 0,2-3 66,2-1 39,3-4-239,-4 2 1,6-5 155,3 0 1,-1 0-68,4 0 0,1 0 110,3 0 1,1 0-35,-1 0 0,0 0 102,1 0 0,3 0-23,0 0 0,6 0-133,-2 0 0,-2 0-136,2 0 1,-3-4 84,3 0 0,-4 1-84,4 3 1,-5 0 82,1 0 0,-2-4-354,-2 0 1,1 0-365,-1 4 0,-1-1 48,-2-3-1616,2 3 943,-4-4 1233,1 5 0,3-5 0,-4-2 0</inkml:trace>
  <inkml:trace contextRef="#ctx0" brushRef="#br0" timeOffset="10">7035 8463 7996,'0'-12'610,"0"1"-155,0 0 364,0-1 467,-5 6-863,-1 1 0,-6 5-297,1 0 1,3 1 113,1 3 0,-1 3-186,-3 9 0,-2-2 110,-2 5 0,2 0-190,-2 4 0,3-1-39,5 1 1,-3 3-49,2-4 1,3 4 74,1-7 1,3 1-60,1-1 0,1 2-158,3-6 0,2 0 95,6-4 1,-1 0 15,1-4 0,-1 2 83,0-5 1,2 0 87,2-4 1,-2 0-94,2 0 0,2 0 144,-2 0 1,4-5-6,-4-3 0,1-2-12,-5-2 0,0 1 50,1 0 1,-2-1-42,-2 1 0,0-2-64,-4-2 1,0 1 30,-4-5 1,0 1-130,0-1 1,-1-1 115,-3 4 0,-1-3-67,-3 4 0,-2 0 94,3 4 1,-4 0-53,0 4 145,0-3-132,-1 3 76,1 1 0,4 0-30,4 2 58,1 3 1,5-5-115,4 6 1,1 0-4,7 0 0,-1-3-4,1-1 1,3-1 31,5 1 1,0 3 34,0-3 0,0-2-43,-1-2 1,-3 2 13,0-2 1,-1 4-10,1-3 1,2 3 117,-6-4-73,0 6-574,-4-9-654,-4 10-583,-2-4 1742,-10 5 0,-2 10 0,-4 3 0</inkml:trace>
  <inkml:trace contextRef="#ctx0" brushRef="#br0" timeOffset="11">7446 7880 8111,'0'-11'518,"0"0"0,0 3-257,0 0 0,-1 6 231,-3-2 598,3-2-234,-4 4-167,5-3-184,0 5 269,0 5-481,0 2 1,1 8 14,3 0 1,6 2-61,5-2 0,4-1-15,-3 5 1,4 0-123,-1 4 1,6 3 140,2 1 1,0 5-324,-4-2 0,-2 5 98,-2 3 1,1-3-327,-4 3 0,3-1 144,-4 1 1,1-2-199,0 2 0,-5-3 30,1-1 0,-1 5 131,-3-1 0,0 3 126,0-2 1,1-1-66,-5-4 1,0-1 172,-4-3 1,0 2-77,0-5 0,-6-1 101,-1-3 1,-3 0-53,-2 0 1,0-2 0,-4-2 1,2 2-14,-5-6 1,5-1-1,-1-6 1,0 2-17,4-3 1,-3-2 7,6-1 1,2-3-671,-2-1 188,5 0-494,-2 0 1,10-3 32,3-1 948,2-5 0,7-2 0,1-7 0</inkml:trace>
  <inkml:trace contextRef="#ctx0" brushRef="#br0" timeOffset="12">8771 8189 7571,'0'-7'2244,"0"2"-2004,0 0 0,1 4 243,3-3-31,-2 3-219,3 1 247,-5 0-387,-5 0 61,-2 5 0,-4 1-182,-1 6 0,1-1-67,0 1 1,-5-1 170,1 0 1,-1-2-131,0 3 1,2-3 83,-5 6 1,4-2 5,-4-2 1,4 0 12,-4 1 1,4-2-71,-4-2 1,5 2 31,-2-3 0,4 2-14,0-1 0,1 1 114,-1-5-73,1 4 1,1-5 32,2 5 2,-2-6-70,9 8 63,-4-8-40,5 8 47,0-9 0,5 8 230,2-5-197,4-1 0,4 1-49,0 0 1,0 0 18,-3-4 0,3 4-11,0-1 1,4 1-108,-4-4 0,2 4 103,-2 0 0,-2 0-136,2-4 1,2 0-83,-2 0 0,0 0-188,-4 0 0,1 0-249,-1 0 0,1 0 226,-1 0 0,-3 0-1150,-1 0 477,-4 0 289,2 0 1,-5 1 751,0 3 0,-10 2 0,-3 6 0</inkml:trace>
  <inkml:trace contextRef="#ctx0" brushRef="#br0" timeOffset="13">8451 8600 7995,'-6'0'1690,"1"0"-1210,5 5-24,0-4 1,1 8 255,3-5-342,2 0 0,10 0-161,-1-1 0,0 1-14,-3-4 0,3 0-105,0 0 1,1 0 99,0 0 1,-4 0-461,4 0 0,0 0 190,-1 0 0,1 0-1074,-5 0 1,0 1 1153,1 3 0,-1-2 0,1 3 0</inkml:trace>
  <inkml:trace contextRef="#ctx0" brushRef="#br0" timeOffset="14">9354 7846 8007,'0'-11'-401,"0"-1"441,0 6 1,-4 0 500,0 2-372,0 3 1,3-6 1098,-3 3-399,3 3-509,-4-4 0,5 10-165,0 3 1,0 7 31,0 4 1,0-1-112,0 1 1,0 0 139,0 4 0,4 1-319,-1 2 0,5-1 23,-4 1 0,3-2 2,-3-1 0,4-4-69,-4 0 0,3-1-240,-3 1 1,4-3-397,-4-4 1,-1-1 353,-3 1 1,0-5 388,0 1 0,0 0 0,0 3 0</inkml:trace>
  <inkml:trace contextRef="#ctx0" brushRef="#br0" timeOffset="15">9148 8371 7989,'0'-6'780,"0"1"0,5 5-600,3 0 1,-2 0 463,2 0 0,4 0-195,7 0 1,3 0-157,1 0 1,4-1-112,-1-3 0,6 3-137,-2-3 1,7-1-101,1 1 1,0-1 138,-3 1 1,3 2-355,0-6 0,-4 4 147,-4-3 0,-4 4-281,0-1 1,-3 2-425,-4-2-275,3 3-110,-9-4 1213,-2 5 0,-6 5 0,-5 1 0</inkml:trace>
  <inkml:trace contextRef="#ctx0" brushRef="#br0" timeOffset="16">9399 8497 7952,'0'-6'1369,"0"1"1320,0 5-2532,0 5 0,0 1 3,0 6 1,0-1-110,0 0 1,-3 1-75,-1-1 1,-1 1 70,1-1 0,1 0-77,-4 1 1,4 3-6,-1 0 0,-1 1-402,1-5 267,1 0 1,3 1 257,0-1 0,0-3 3,0 0 1,1-6-83,3 2 0,1-2 46,2 2 1,4-3-23,-4 3 1,3-2-200,2-2 1,-1 0 76,1 0 1,-1 0-87,0 0 1,1 0 27,-1 0 1,1 0-940,-1 0-59,1 0 339,-1 0 1,-1-2-530,-2-2 1334,-3 3 0,-5-9 0,0 4 0,0-6 0</inkml:trace>
  <inkml:trace contextRef="#ctx0" brushRef="#br0" timeOffset="17">9548 8657 7952,'-7'-5'1320,"2"4"-254,5-4-282,0 5-435,0 5 1,0 1-58,0 5 0,0 1-104,0-1 0,2 6 34,1 2 0,0-1 28,5 1 0,-5 0-207,5 3 0,-2 0 71,2-3 1,1 3-207,-5-3 1,0-3 68,-4-1 0,0 2-144,0-2 1,0-3 23,0-5 159,0 1 0,0-1-103,0 1-109,0-5-12,0 2 208,0-5 0,0 0 0</inkml:trace>
  <inkml:trace contextRef="#ctx0" brushRef="#br0" timeOffset="43">1816 10073 8040,'-6'-11'549,"0"-1"-223,6 1-76,0 0 1,0-1-36,0 1 1,0 3 249,0 0-236,0 6 0,-1-7-52,-3 5 1,2 0 48,-6 4 1,1 0-170,-5 0 0,0 0 2,-4 0 0,2 2-90,-5 1 0,0 4-28,-4 4 0,2-1 119,2-2 1,2 2-77,6-2 1,0 1 41,-1-2 0,4 3-129,1-2 0,4-2 89,0 2 1,1-4-50,2 3 0,0-3 38,0 4 1,2-4-9,1 3 1,4-3 16,4 4 1,4-4-8,1 3 1,4-3 48,-1 4 0,-1-5-48,1 5 0,0 0 237,4 3 1,-1-1-110,1-2 1,0 2-65,0-2 0,0 2-34,0 1 0,-6 4-88,-1 1 1,0-1-13,-1-4 0,-3 1 61,-5-1 0,-4 4-112,1 0 1,-3 1 119,-1-5 0,0 2-119,0 2 0,-6-2 81,-6 2 0,0-2 223,-8-2 0,5-3-72,-4-1 1,0 0 58,-4 0 1,0 2 72,1-5 0,-1 4-99,0-5 0,1 1-49,3-4 1,-1 0 24,5 0 0,3 0-726,5 0 358,4 0-611,-7 0 0,14 0 54,0 0 826,5-5 0,12-1 0,3-6 0</inkml:trace>
  <inkml:trace contextRef="#ctx0" brushRef="#br0" timeOffset="44">2238 10165 7991,'-11'0'491,"5"-6"0,-1 4 42,4-6 1,0 6 281,-5-2 1,1 4-357,-5 4 0,2-2-163,3 6 1,-4 1-111,4 6 0,1 2 39,-2 2 1,2 2-202,-2-2 1,2 3 86,2 1 0,3-1-238,-3 1 0,4 0-94,4 0 0,2-4-107,5 0 1,2-5-129,2 1 0,2-2 186,2-2 1,4-3-11,-1 0 0,1-6 146,4 2 0,-3-4-40,-1-4 0,0-2-2,0-6 0,-1 0 241,1-4 1,-4 2 118,0-5 1,-5 0 138,1-3 0,-2-1 282,-1 0 0,-6 0-282,-2 0 1,-3 0 50,-1 1 1,-1-5-16,-3 0 1,-6 1-211,-5 3 1,-10 1 80,3 3 1,-9 4-170,1 7 1,-3-1-353,-2 6 0,1 4-575,0 6 0,9 4-1687,2 0 2553,7 0 0,0 6 0,5 1 0</inkml:trace>
  <inkml:trace contextRef="#ctx0" brushRef="#br0" timeOffset="45">3780 9902 7927,'-5'-12'0,"4"5"150,-3-1 236,-2 1 578,5-5-232,-10 1 129,10 4-279,-4 2-357,5 5 0,0 11 17,0 4 0,0 6 7,0 6 0,4 2-132,0 5 1,3 4 103,-3 1 0,4 2-226,-5-2 0,5 0-6,-4-1 1,1-4-308,-1 0 1,-3-1 114,3-6 1,1 0-45,-1-4 1,0-4-31,-4 0 173,5-5 0,-4 2-405,3-4 209,-3-6-846,-1 4-69,0-9-478,0 4 1693,0-5 0,0-5 0,0-1 0</inkml:trace>
  <inkml:trace contextRef="#ctx0" brushRef="#br0" timeOffset="46">3563 9982 8107,'0'-18'0,"0"2"94,0 4 0,2-1 75,1-2 0,4 3 388,4-4 1,1 4-118,-1 0 1,2 1-61,2-1 0,-1 1-78,5 0 0,0-1-194,4 1 0,1-1-8,3 1 1,-3 1-203,2 2 1,2-1 257,-1 5 1,3 1 55,-3 3 1,1 0-35,-1 0 1,-7 0-198,3 0 1,-7 5-285,3 2 2,-5 3 1,1 2-36,-7-1 0,1 1 93,-5-1 0,-2 4 319,-6 1 1,-7 3-299,-8-4 0,-3 5-17,0-1 0,-5 3-57,0 1 0,-3-4 59,3 0 1,2-5-870,6 1 704,-3-2 0,9-3 402,-2-3 0,8-2 0,2-5 0</inkml:trace>
  <inkml:trace contextRef="#ctx0" brushRef="#br0" timeOffset="47">4580 9651 8156,'0'-12'461,"0"1"373,0 4 301,0-3-243,0 9-476,0-4 0,-2 5-203,-1 0 0,0 5 27,-4 3 0,3 2-28,-4 1 1,1 2 27,-5 2 1,2 3-171,2 5 1,-2 3 137,3 1 1,-4 5-239,0-2 1,3 3-78,1 1 0,0 1-13,0-1 0,2 0-77,5 1 1,-4-1 109,0 0 0,0 0-37,4 1 1,0-2 101,0-3 0,4 3-143,0-3 0,5-2 101,-2-1 1,4-3 20,0-1 0,0-1-22,1-3 1,-1 1 2,1-5 1,0 0 35,4-3 0,-4-2 6,3-2 1,-2 0 104,-1-4 1,-1 4-104,0-4 0,-3-1 454,0-3-282,-1 0 0,1 0 134,0 0-132,-6 0-1014,3 0 97,-5 0 0,-5-5 1,-1-1-1</inkml:trace>
  <inkml:trace contextRef="#ctx0" brushRef="#br0" timeOffset="48">4854 9868 7943,'-6'-5'194,"0"3"41,6-8 0,0 8 363,0-6-36,0 5-1,0-2-135,6 5 0,0 0-156,5 0 0,-3 5-49,0 3 0,-1 6-61,5 1 1,-1 6 60,0-2 0,1 6-187,-1 2 0,4 1 94,1-2 1,4-2-96,-1 3 0,-1-3-251,1-1 1,-4 0 156,4 0 0,-4-2-192,4-2 1,-5-1 124,2-3 0,-4-3-29,0-1 0,-1 0 66,0-3 1,-3 1-156,0-1 0,-4-2-125,3-2 0,-3-3-92,4 3 1,-6-2-753,2 2 542,-3-3 673,-1 4 0,0-5 0,0 0 0</inkml:trace>
  <inkml:trace contextRef="#ctx0" brushRef="#br0" timeOffset="49">5254 9868 7913,'0'-12'-531,"0"1"732,0-1 607,0 1 20,0 0-182,0 4-307,0 2-7,0 5 0,-4 6-169,0 6 1,-5 3-45,1 4 0,-2 8 73,-1-1 0,-4 2-161,-1 3 0,-4-1-69,1 5 1,-2-1-94,-2 0 0,0-1-41,0-3 0,4-2 110,0-5 1,4 0-95,-4 0 1,6-5 94,2-3 1,-1-2-95,5-2 0,0 0-45,0 1-695,4-6 457,-2 4 438,5-8 0,-5 8 0,-1-4 0</inkml:trace>
  <inkml:trace contextRef="#ctx0" brushRef="#br0" timeOffset="50">5836 9799 7977,'0'-11'2436,"1"1"-2332,3 2-24,-3 3 0,4 4 823,-5-3-265,0 2-283,0-3-228,0 5 53,0 5 0,-5 2-93,-2 4 1,-3 1 69,-2-1 1,0 1-144,-4-1 1,0 4 62,-3 0 1,-3 2-158,3-2 1,-1-2-22,1 2 1,1 2 130,3-2 1,3 0-127,1-4 0,0 0 75,3-4 1,3 3-78,1-2 1,3-2 2,1 2 22,0-6 61,0 9 0,4-9 21,-1 6 1,6-6-11,-1 2 0,2 1 2,1-1 1,1 0-6,-1-4 1,5 1 3,-1 3 1,4-3-126,-4 3 1,2-2 71,-2 2 1,-3-2-272,4 1 0,-4-1-157,0-2-110,-1 0 1,1 0-710,-1 0-218,-5 0 1518,-1 0 0,1 5 0,0 1 0</inkml:trace>
  <inkml:trace contextRef="#ctx0" brushRef="#br0" timeOffset="51">5562 10222 7977,'1'6'289,"3"-2"1,-1-3 1176,4-1 91,-4 0-1042,7 0 1,-3 0-3,9 0 1,-4 4-237,4 0 1,0 0-249,-1-4 1,4 0 105,-3 0 1,3 0-953,-4 0 1,1 0 290,0 0 526,-4 0 0,10 5 0,-4 1 0</inkml:trace>
  <inkml:trace contextRef="#ctx0" brushRef="#br0" timeOffset="52">6213 9925 7921,'-8'-12'-142,"1"1"1,4 3 103,-1 1 1,3 3 657,1-4 1,0 1-163,0-5 1,0 1 405,0-1-497,0 1 1,5 0-102,3-1 0,2 1 78,1-1 1,1 1-68,-1-1 0,2 6-27,2 2 0,-2-1-72,2 1 0,2 1-128,-2 3 1,1 5 132,-1 2 1,-2 5-71,2 3 1,-2 3-284,-1 5 1,-2 4 110,-3 4 1,2 2-358,-5 1 0,0-2 185,-4 2 0,-5-3-384,-3 3 1,-2-4 227,-1-3 1,-5-3-56,1 3 0,-4-3 164,4-1 0,-5-4 37,0 0 1,3-4 150,-2 4 1,0-5-92,-4 1 0,5-2 345,3-2 1,2-3-72,2 0 778,-1-6-405,6 8-79,1-9 0,6 5-6,3-6 0,4 0 153,7 0 1,-1-4-198,5 0 0,0 0-129,4 4 1,-1-4 19,1 1 0,4-3-5,0 3 0,-1 1-163,-3-1 0,0 0 111,0-1 1,-2 3-500,-2-3 1,2 3-56,-6 1 1,0 0-256,-3 0 0,-5-4-650,1 0 703,-6 0 585,8 4 0,-8 0 0,3 0 0</inkml:trace>
  <inkml:trace contextRef="#ctx0" brushRef="#br0" timeOffset="53">6818 9765 7927,'0'-23'0,"0"5"121,0 3 0,2 2 457,1 2 73,-1-1 770,3 6-814,-5 1 0,0 6-171,0 3 1,0 8-346,0 7 0,-2 2 81,-1 2 0,0 5-107,-5 2 1,5 0 111,-5 0 1,4-5-88,-3 2 1,4-3-49,-1-1 0,-1-1-223,1-3 0,1 1-78,3-5 0,0 0 149,0-3 1,-4-1-73,0 1 1,0-5 38,4 1 96,0-6 0,0 5-39,0-3 69,5-3-5,2 4 0,4-5 10,0 0 1,-3 1-279,0 3 1,-1-3 90,5 3 0,-1-3-407,1-1 0,-1 0 205,0 0 1,5 0-1239,-1 0 1130,0 0 0,-5-1 509,-2-3 0,2-2 0,-4-6 0</inkml:trace>
  <inkml:trace contextRef="#ctx0" brushRef="#br0" timeOffset="54">6944 10005 7927,'0'-12'1498,"0"6"-447,0 1-396,0 5 0,-1 6-254,-3 6 1,3 0-35,-3 7 1,2-1-161,2 1 0,-3 7-150,-1-4 1,0 4 75,4-3 0,0-2-150,0-2 1,0 3 5,0-3 1,0 1 99,0-1 0,0 1-521,0-4 0,0-1 196,0-4 0,1-3-1641,3 0 963,-3-6 1,6 3-1099,-3-5 2012,-3 0 0,4 0 0,-5 0 0</inkml:trace>
  <inkml:trace contextRef="#ctx0" brushRef="#br0" timeOffset="55">7127 9491 7932,'-7'-12'0,"-3"1"1556,9-1-408,-4 6-628,5 1 1,1 5-136,3 0 0,-2 1 29,6 3 0,1 4-44,6 7 0,-2 3-86,2 5 0,3 1-56,1 2 1,-1 0-9,1 4 0,-2 1-86,2 3 1,-1-4-64,-3 1 0,-2-1-144,2 5 0,-2-5-47,-2 0 1,0-3-197,-4 4 0,3-5-258,-2 5 0,-2-6 251,2 2 1,-6 1-17,2-2 1,-2 2 67,-2-1 0,-2-3 100,-2 3 1,2-3 37,-6-1 1,1-1 181,-5 1 0,2-4-145,3 0 0,-4-5 18,4 1-1524,-3-2 622,-2-1 980,1-6 0,-1-1 0,1-5 0</inkml:trace>
  <inkml:trace contextRef="#ctx0" brushRef="#br0" timeOffset="56">8063 9765 7897,'0'-7'-235,"0"1"-148,0 2 595,0 3 252,0-4 174,0 5-135,0-5 437,0 4-139,0-4 43,0 5 0,-4 1-459,1 3 0,-6 2-244,1 5 1,-3 2-121,-5 2 0,2-1 19,-5 5 0,4-1 123,-4 1 1,-4 3-306,-3-3 0,-1-1 115,4 1 1,0-6-195,0 3 1,6-4 36,1 0 0,4-1-46,0 1 195,6-6 0,-3 0-15,5-2 9,1-3 0,8 5 33,2-6 0,3 0 6,2 0 1,3 0-12,0 0 1,6 0-114,-2 0 0,2 0 24,2 0 1,-1 0-67,-3 0 1,1 0 25,-5 0 0,4 3-470,-4 1-41,1 0 0,-5-4 246,0 0 0,-4 1-1344,-3 3 1751,-3-3 0,-1 9 0,0-3 0</inkml:trace>
  <inkml:trace contextRef="#ctx0" brushRef="#br0" timeOffset="57">7766 10153 7928,'-6'1'501,"2"3"-282,3-3 1,2 5 285,3-6 0,-2 0-131,6 0 1,0 3-294,3 1 0,0 0 120,1-4 0,3 1-631,0 3 0,6-3 128,-2 3 1,2-3-347,2-1 648,-5 0 0,8 0 0,-1 0 0</inkml:trace>
  <inkml:trace contextRef="#ctx0" brushRef="#br0" timeOffset="58">8588 9445 8340,'-11'-11'481,"5"4"-71,1 2 1,5 6-159,0 3 0,0 4 434,0 7 0,0 4-241,0 8 0,1 1-383,3 2 1,-3 3-54,3-2 0,1-2-152,-1 1 1,5-3-99,-2 3 1,-2-6-411,-1-1 1,2-4-419,2-3 381,-3-4 688,5 5 0,-3-6 0,4 1 0</inkml:trace>
  <inkml:trace contextRef="#ctx0" brushRef="#br0" timeOffset="59">8371 10005 7953,'11'-2'1161,"-4"-1"-1015,3 1 0,-3-3 76,4 5 0,2 0 33,2 0 0,3-4-62,5 1 1,3-1-141,1 4 0,5-4-96,-2 0 1,-1-1-23,2 1 0,-2 3-156,1-3 1,2-1 102,-5 1 1,3-3-23,-3 3 1,-3-1-18,-1 1 1,-7-1-885,7-3 1041,-8 3 0,2 0 0,-6-1 0</inkml:trace>
  <inkml:trace contextRef="#ctx0" brushRef="#br0" timeOffset="60">8611 10085 7887,'0'-8'566,"0"0"-216,0 6 0,0-4 607,0 2 510,0 2-977,0-3 1,0 7-282,0 1 1,-1 1 5,-3 8 1,3-3-110,-3 6 1,-1 1 63,1 0 0,-5 4-171,2-1 1,0-1 52,0 1 1,3 0-51,-4 4 1,6-4-196,-2 0 0,3-4 108,1 4 1,0-4-586,0 4 492,0-5 0,0 3-70,0-6 0,5-5 58,2-2 1,4 1-101,0-1 1,-2 0-20,2-4 0,-6 0-299,7 0 239,2 0 0,2 0-220,3 0 0,-2-4-112,-6 0 1,1-3 700,-1 3 0,1-5 0,-1 3 0</inkml:trace>
  <inkml:trace contextRef="#ctx0" brushRef="#br0" timeOffset="61">8771 10245 7887,'-7'-2'755,"-1"-2"6,5 3 951,-2-4-845,5 5-553,0 5 0,0 3 25,0 7 0,0-1-110,0 5 0,0 0 90,0 4 0,-3 4-90,-1-1 0,0 5-187,4-5 1,0 5 110,0-5 1,0 1-279,0-4 0,0-2-41,0-2 0,0-2-186,0-6 0,0 1-56,0-1 18,0-4-1100,0-2-1268,0-5 2758,0-5 0,5-2 0,1-4 0</inkml:trace>
  <inkml:trace contextRef="#ctx0" brushRef="#br0" timeOffset="62">9308 10279 7838,'-5'-7'1053,"4"2"197,-4 5 1942,5 0-2921,5 5 0,-3-3-27,6 2 205,-6-3-1569,9 4 1120,-10-4 0,9 9 0,-4-3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8:11:03.0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18228 14642 7831,'6'0'0,"0"0"510,-2 0 0,-1-2-80,4-2 0,-3 3-42,4-3 1,1 3-140,6 1 0,-1-4-26,5 1 0,0-3-254,4 3 1,3 0 108,1-5 1,0 5-186,-4-5 0,-1 6-10,1-2 1,-4-1-25,0 1 1,-3-1 20,3 1 1,-9 3-444,1-3-119,-2 3-361,-3-4 150,-1 3 893,-5-3 0,0 0 0,0-1 0</inkml:trace>
  <inkml:trace contextRef="#ctx0" brushRef="#br0" timeOffset="1">18308 14767 7835,'-7'0'1353,"2"0"-1074,5 5 1,5-3-58,3 1 1,3-1 216,5-2 0,-2 0-76,5 0 0,0 0-66,3 0 0,1-2-175,0-1 1,0 0-119,0-5 0,0 2-118,-1-2 1,-2 0-369,-1 4 0,-5-4 390,1 4 92,-8 0 0,4-1 0,-5-1 0</inkml:trace>
  <inkml:trace contextRef="#ctx0" brushRef="#br0" timeOffset="2">18239 14333 7804,'0'-7'118,"0"-1"114,0 5 1,-1-3 248,-3 2-82,3 3 1,-4-5 150,5 2-95,0 3-65,0-4-221,0 5 0,5 3-165,2 1 0,7 6 106,2 2 1,5-1 5,2 4 0,1 2-93,7-2 0,-1 2-40,4-2 0,1-3 78,-1 4 0,0-4-195,0 0 0,-1-1 75,-2 1 1,-3-5-209,-5 1 0,-6-2-287,-1 2 1,-8 1 553,0-5 0,-5 4 0,2-1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9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customXml" Target="../ink/ink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20.png"/><Relationship Id="rId18" Type="http://schemas.openxmlformats.org/officeDocument/2006/relationships/customXml" Target="../ink/ink36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33.xml"/><Relationship Id="rId17" Type="http://schemas.openxmlformats.org/officeDocument/2006/relationships/image" Target="../media/image25.png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32.xml"/><Relationship Id="rId19" Type="http://schemas.openxmlformats.org/officeDocument/2006/relationships/image" Target="../media/image26.png"/><Relationship Id="rId4" Type="http://schemas.openxmlformats.org/officeDocument/2006/relationships/customXml" Target="../ink/ink29.xml"/><Relationship Id="rId9" Type="http://schemas.openxmlformats.org/officeDocument/2006/relationships/image" Target="../media/image40.png"/><Relationship Id="rId14" Type="http://schemas.openxmlformats.org/officeDocument/2006/relationships/customXml" Target="../ink/ink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0240"/>
            <a:ext cx="7772400" cy="1457520"/>
          </a:xfrm>
        </p:spPr>
        <p:txBody>
          <a:bodyPr/>
          <a:lstStyle/>
          <a:p>
            <a:r>
              <a:rPr lang="en-US"/>
              <a:t>11. Chebyshev’s Inequality </a:t>
            </a:r>
            <a:br>
              <a:rPr lang="en-US"/>
            </a:br>
            <a:r>
              <a:rPr lang="en-US"/>
              <a:t>The Central Limit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7" y="520355"/>
            <a:ext cx="7480300" cy="5651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04887" y="3117505"/>
            <a:ext cx="5791200" cy="457200"/>
            <a:chOff x="1816100" y="3562350"/>
            <a:chExt cx="5791200" cy="457200"/>
          </a:xfrm>
        </p:grpSpPr>
        <p:sp>
          <p:nvSpPr>
            <p:cNvPr id="11" name="Rectangle 10"/>
            <p:cNvSpPr/>
            <p:nvPr/>
          </p:nvSpPr>
          <p:spPr>
            <a:xfrm>
              <a:off x="1816100" y="3562350"/>
              <a:ext cx="5791200" cy="4572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716500" y="5348184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90485" y="3034616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553710" y="1143738"/>
            <a:ext cx="4945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4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 Indicator(1/2)</a:t>
            </a:r>
            <a:endParaRPr lang="en-US" sz="2400">
              <a:solidFill>
                <a:srgbClr val="FF993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2241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7D30-3CFA-6A47-8213-F727971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strong law of large numbers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716E23-0443-CD47-9F08-CEE398E4DA57}"/>
              </a:ext>
            </a:extLst>
          </p:cNvPr>
          <p:cNvGrpSpPr/>
          <p:nvPr/>
        </p:nvGrpSpPr>
        <p:grpSpPr>
          <a:xfrm>
            <a:off x="914400" y="3714750"/>
            <a:ext cx="7302500" cy="1657350"/>
            <a:chOff x="914400" y="3702050"/>
            <a:chExt cx="7302500" cy="16573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0192F-6B49-BB4C-8777-71EA8BA48DCA}"/>
                </a:ext>
              </a:extLst>
            </p:cNvPr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6C5FB5-0246-C64C-A60A-2008A81367EC}"/>
                </a:ext>
              </a:extLst>
            </p:cNvPr>
            <p:cNvSpPr txBox="1"/>
            <p:nvPr/>
          </p:nvSpPr>
          <p:spPr>
            <a:xfrm>
              <a:off x="2647026" y="4537680"/>
              <a:ext cx="386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(lim</a:t>
              </a:r>
              <a:r>
                <a:rPr lang="en-US" sz="2800" i="1" baseline="-25000">
                  <a:latin typeface="Garamond"/>
                  <a:cs typeface="Garamond"/>
                </a:rPr>
                <a:t>n → ∞</a:t>
              </a:r>
              <a:r>
                <a:rPr lang="en-US" sz="2800" baseline="-25000"/>
                <a:t> 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/</a:t>
              </a:r>
              <a:r>
                <a:rPr lang="en-US" sz="2800" i="1">
                  <a:latin typeface="Garamond"/>
                  <a:cs typeface="Garamond"/>
                </a:rPr>
                <a:t>n =</a:t>
              </a:r>
              <a:r>
                <a:rPr lang="en-US" sz="2800">
                  <a:latin typeface="Garamond"/>
                  <a:cs typeface="Garamond"/>
                </a:rPr>
                <a:t> </a:t>
              </a:r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>
                  <a:latin typeface="Garamond"/>
                  <a:cs typeface="Garamond"/>
                </a:rPr>
                <a:t>)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7BC198-15DA-144F-9627-9AA55ECB21F2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,…, </a:t>
            </a:r>
            <a:r>
              <a:rPr lang="en-US" sz="2800" i="1" err="1">
                <a:latin typeface="Garamond"/>
                <a:cs typeface="Garamond"/>
              </a:rPr>
              <a:t>X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with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same PMF /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7D497-DDBE-224B-9181-4795113F3352}"/>
              </a:ext>
            </a:extLst>
          </p:cNvPr>
          <p:cNvSpPr txBox="1"/>
          <p:nvPr/>
        </p:nvSpPr>
        <p:spPr>
          <a:xfrm>
            <a:off x="457199" y="2214890"/>
            <a:ext cx="449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>
                <a:latin typeface="Garamond"/>
                <a:cs typeface="Garamond"/>
              </a:rPr>
              <a:t>= </a:t>
            </a:r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i="1" baseline="-25000">
                <a:latin typeface="Garamond"/>
                <a:cs typeface="Garamond"/>
              </a:rPr>
              <a:t>i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96909-F58C-D544-8DEC-C8DE942A2AFA}"/>
              </a:ext>
            </a:extLst>
          </p:cNvPr>
          <p:cNvSpPr txBox="1"/>
          <p:nvPr/>
        </p:nvSpPr>
        <p:spPr>
          <a:xfrm>
            <a:off x="1073150" y="3858255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 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i="1" baseline="-25000">
                <a:latin typeface="Garamond"/>
                <a:cs typeface="Garamond"/>
              </a:rPr>
              <a:t>i</a:t>
            </a:r>
            <a:r>
              <a:rPr lang="en-US" sz="2800" baseline="30000">
                <a:latin typeface="Garamond"/>
                <a:cs typeface="Garamond"/>
              </a:rPr>
              <a:t>4</a:t>
            </a:r>
            <a:r>
              <a:rPr lang="en-US" sz="2800">
                <a:latin typeface="Garamond"/>
                <a:cs typeface="Garamond"/>
              </a:rPr>
              <a:t>] </a:t>
            </a:r>
            <a:r>
              <a:rPr lang="en-US" sz="2800">
                <a:latin typeface="Franklin Gothic Medium"/>
                <a:cs typeface="Franklin Gothic Medium"/>
              </a:rPr>
              <a:t>is finite then</a:t>
            </a:r>
            <a:endParaRPr lang="en-US" sz="280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DF15B7-7F54-ED29-37B3-F99D58421B9C}"/>
                  </a:ext>
                </a:extLst>
              </p14:cNvPr>
              <p14:cNvContentPartPr/>
              <p14:nvPr/>
            </p14:nvContentPartPr>
            <p14:xfrm>
              <a:off x="476780" y="5711040"/>
              <a:ext cx="8206920" cy="427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DF15B7-7F54-ED29-37B3-F99D58421B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80" y="5694840"/>
                <a:ext cx="8239320" cy="4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6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55DC30-88DB-A415-DF6C-4A73C098B383}"/>
              </a:ext>
            </a:extLst>
          </p:cNvPr>
          <p:cNvSpPr txBox="1"/>
          <p:nvPr/>
        </p:nvSpPr>
        <p:spPr>
          <a:xfrm>
            <a:off x="5638283" y="1110337"/>
            <a:ext cx="6919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43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37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55662-E654-2533-7E24-ACB6B00F823F}"/>
              </a:ext>
            </a:extLst>
          </p:cNvPr>
          <p:cNvSpPr txBox="1"/>
          <p:nvPr/>
        </p:nvSpPr>
        <p:spPr>
          <a:xfrm>
            <a:off x="7141007" y="1097289"/>
            <a:ext cx="10832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0.4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-0.4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-0.2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-1.4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-0.4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-2.6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-0.2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-0.4</a:t>
            </a:r>
            <a:endParaRPr lang="en-HK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+0.2</a:t>
            </a:r>
          </a:p>
          <a:p>
            <a:r>
              <a:rPr lang="en-HK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-1.2</a:t>
            </a:r>
          </a:p>
          <a:p>
            <a:r>
              <a:rPr lang="en-HK" sz="24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-1.2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34F08-6126-CE70-6081-3F6CD7FC1B90}"/>
              </a:ext>
            </a:extLst>
          </p:cNvPr>
          <p:cNvSpPr txBox="1"/>
          <p:nvPr/>
        </p:nvSpPr>
        <p:spPr>
          <a:xfrm>
            <a:off x="415496" y="1160502"/>
            <a:ext cx="415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 = Binomial(100, 1/2) </a:t>
            </a:r>
            <a:endParaRPr lang="en-US" sz="32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5F200-529D-F667-8E50-08EA4FB47A3E}"/>
              </a:ext>
            </a:extLst>
          </p:cNvPr>
          <p:cNvSpPr txBox="1"/>
          <p:nvPr/>
        </p:nvSpPr>
        <p:spPr>
          <a:xfrm>
            <a:off x="415495" y="2733240"/>
            <a:ext cx="220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3200">
                <a:latin typeface="Garamond"/>
                <a:cs typeface="Garamond"/>
              </a:rPr>
              <a:t>= </a:t>
            </a:r>
            <a:r>
              <a:rPr lang="en-US" sz="3200" b="1">
                <a:latin typeface="Garamond"/>
                <a:cs typeface="Garamond"/>
              </a:rPr>
              <a:t>E</a:t>
            </a:r>
            <a:r>
              <a:rPr lang="en-US" sz="3200">
                <a:latin typeface="Garamond"/>
                <a:cs typeface="Garamond"/>
              </a:rPr>
              <a:t>[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]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 =</a:t>
            </a:r>
            <a:endParaRPr lang="en-US" sz="32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1FF93-2647-D8D4-5827-14CC97181F33}"/>
              </a:ext>
            </a:extLst>
          </p:cNvPr>
          <p:cNvSpPr txBox="1"/>
          <p:nvPr/>
        </p:nvSpPr>
        <p:spPr>
          <a:xfrm>
            <a:off x="415495" y="4355873"/>
            <a:ext cx="2693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= √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Var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[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X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]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=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D6BE68-8ACC-7695-3826-358088C0ADD5}"/>
                  </a:ext>
                </a:extLst>
              </p14:cNvPr>
              <p14:cNvContentPartPr/>
              <p14:nvPr/>
            </p14:nvContentPartPr>
            <p14:xfrm>
              <a:off x="962640" y="295920"/>
              <a:ext cx="7527960" cy="459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6BE68-8ACC-7695-3826-358088C0AD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440" y="279720"/>
                <a:ext cx="7560360" cy="46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11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833" y="1488511"/>
            <a:ext cx="300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≈ </a:t>
            </a:r>
            <a:r>
              <a:rPr lang="en-US" sz="2800" i="1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634" y="1516063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with high probability</a:t>
            </a:r>
            <a:endParaRPr lang="en-US" sz="280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40" y="6780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,…, </a:t>
            </a:r>
            <a:r>
              <a:rPr lang="en-US" sz="2800" i="1" err="1">
                <a:latin typeface="Garamond"/>
                <a:cs typeface="Garamond"/>
              </a:rPr>
              <a:t>X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with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2833" y="3044343"/>
            <a:ext cx="6268063" cy="523220"/>
            <a:chOff x="2198948" y="3120080"/>
            <a:chExt cx="6268063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198948" y="3120080"/>
              <a:ext cx="6268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(|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>
                  <a:latin typeface="Garamond"/>
                  <a:cs typeface="Garamond"/>
                </a:rPr>
                <a:t> – </a:t>
              </a:r>
              <a:r>
                <a:rPr lang="en-US" sz="2800" i="1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err="1">
                  <a:latin typeface="Garamond"/>
                  <a:cs typeface="Garamond"/>
                </a:rPr>
                <a:t>n</a:t>
              </a:r>
              <a:r>
                <a:rPr lang="en-US" sz="2800">
                  <a:latin typeface="Garamond"/>
                  <a:cs typeface="Garamond"/>
                </a:rPr>
                <a:t>| ≥ </a:t>
              </a:r>
              <a:r>
                <a:rPr lang="en-US" sz="2800" i="1" err="1">
                  <a:latin typeface="Garamond"/>
                  <a:cs typeface="Garamond"/>
                </a:rPr>
                <a:t>t</a:t>
              </a:r>
              <a:r>
                <a:rPr lang="en-US" sz="2800" i="1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>
                  <a:latin typeface="Garamond"/>
                  <a:cs typeface="Garamond"/>
                </a:rPr>
                <a:t>√</a:t>
              </a:r>
              <a:r>
                <a:rPr lang="en-US" sz="2800" i="1">
                  <a:latin typeface="Garamond"/>
                  <a:cs typeface="Garamond"/>
                </a:rPr>
                <a:t>n </a:t>
              </a:r>
              <a:r>
                <a:rPr lang="en-US" sz="2800">
                  <a:latin typeface="Garamond"/>
                  <a:cs typeface="Garamond"/>
                </a:rPr>
                <a:t>) ≤ 1 / </a:t>
              </a:r>
              <a:r>
                <a:rPr lang="en-US" sz="2800" i="1">
                  <a:latin typeface="Garamond"/>
                  <a:cs typeface="Garamond"/>
                </a:rPr>
                <a:t>t</a:t>
              </a:r>
              <a:r>
                <a:rPr lang="en-US" sz="2800" baseline="30000">
                  <a:latin typeface="Garamond"/>
                  <a:cs typeface="Garamond"/>
                </a:rPr>
                <a:t>2</a:t>
              </a:r>
              <a:r>
                <a:rPr lang="en-US" sz="2800">
                  <a:latin typeface="Garamond"/>
                  <a:cs typeface="Garamond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583362" y="3167786"/>
              <a:ext cx="171698" cy="24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3DD943-B6B7-0E09-C188-3C9B31C7D252}"/>
              </a:ext>
            </a:extLst>
          </p:cNvPr>
          <p:cNvSpPr txBox="1"/>
          <p:nvPr/>
        </p:nvSpPr>
        <p:spPr>
          <a:xfrm>
            <a:off x="429840" y="2319754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Chebyshev’s inequality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B5F62C-8D26-9764-F1A4-12CB34B943A7}"/>
                  </a:ext>
                </a:extLst>
              </p14:cNvPr>
              <p14:cNvContentPartPr/>
              <p14:nvPr/>
            </p14:nvContentPartPr>
            <p14:xfrm>
              <a:off x="600120" y="3799080"/>
              <a:ext cx="7890480" cy="127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B5F62C-8D26-9764-F1A4-12CB34B94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" y="3782880"/>
                <a:ext cx="792288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D60EB9-17E6-2916-97AF-3C535D1ABF0E}"/>
                  </a:ext>
                </a:extLst>
              </p14:cNvPr>
              <p14:cNvContentPartPr/>
              <p14:nvPr/>
            </p14:nvContentPartPr>
            <p14:xfrm>
              <a:off x="1180080" y="5184720"/>
              <a:ext cx="2955960" cy="25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D60EB9-17E6-2916-97AF-3C535D1ABF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880" y="5168520"/>
                <a:ext cx="298836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43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Indicator(1/2) 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2431404"/>
            <a:ext cx="4766395" cy="3601096"/>
            <a:chOff x="-1" y="2431404"/>
            <a:chExt cx="4766395" cy="3601096"/>
          </a:xfrm>
        </p:grpSpPr>
        <p:pic>
          <p:nvPicPr>
            <p:cNvPr id="6" name="Picture 5" descr="binomial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431404"/>
              <a:ext cx="4766395" cy="36010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6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5724" y="2451100"/>
            <a:ext cx="4740325" cy="3581400"/>
            <a:chOff x="4295724" y="2451100"/>
            <a:chExt cx="4740325" cy="3581400"/>
          </a:xfrm>
        </p:grpSpPr>
        <p:pic>
          <p:nvPicPr>
            <p:cNvPr id="8" name="Picture 7" descr="binomial4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24" y="2451100"/>
              <a:ext cx="4740325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1680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40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9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Poisson(1) 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2451100"/>
            <a:ext cx="4419600" cy="3581400"/>
            <a:chOff x="1" y="2451100"/>
            <a:chExt cx="4419600" cy="3581400"/>
          </a:xfrm>
        </p:grpSpPr>
        <p:pic>
          <p:nvPicPr>
            <p:cNvPr id="3" name="Picture 2" descr="poisson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"/>
            <a:stretch/>
          </p:blipFill>
          <p:spPr>
            <a:xfrm>
              <a:off x="1" y="2451100"/>
              <a:ext cx="4419600" cy="3581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3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1" y="2463133"/>
            <a:ext cx="4724399" cy="3569367"/>
            <a:chOff x="4419601" y="2463133"/>
            <a:chExt cx="4724399" cy="3569367"/>
          </a:xfrm>
        </p:grpSpPr>
        <p:pic>
          <p:nvPicPr>
            <p:cNvPr id="7" name="Picture 6" descr="poisson2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1" y="2463133"/>
              <a:ext cx="4724399" cy="35693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20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Uniform(0, 1) 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450432"/>
            <a:ext cx="4741207" cy="3582067"/>
            <a:chOff x="0" y="2450432"/>
            <a:chExt cx="4741207" cy="3582067"/>
          </a:xfrm>
        </p:grpSpPr>
        <p:pic>
          <p:nvPicPr>
            <p:cNvPr id="6" name="Picture 5" descr="uniform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0432"/>
              <a:ext cx="4741207" cy="35820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2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6100" y="2415155"/>
            <a:ext cx="4787900" cy="3617344"/>
            <a:chOff x="4356100" y="2415155"/>
            <a:chExt cx="4787900" cy="3617344"/>
          </a:xfrm>
        </p:grpSpPr>
        <p:pic>
          <p:nvPicPr>
            <p:cNvPr id="8" name="Picture 7" descr="uniform1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00" y="2415155"/>
              <a:ext cx="4787900" cy="36173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= 10</a:t>
              </a:r>
              <a:endParaRPr lang="en-US" sz="2400" i="1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0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rm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4" y="649242"/>
            <a:ext cx="7480300" cy="565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21413" y="1346139"/>
            <a:ext cx="2588242" cy="523220"/>
            <a:chOff x="1078191" y="3483714"/>
            <a:chExt cx="2588242" cy="523220"/>
          </a:xfrm>
        </p:grpSpPr>
        <p:sp>
          <p:nvSpPr>
            <p:cNvPr id="5" name="Rectangle 4"/>
            <p:cNvSpPr/>
            <p:nvPr/>
          </p:nvSpPr>
          <p:spPr>
            <a:xfrm>
              <a:off x="1078191" y="3483714"/>
              <a:ext cx="25882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280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baseline="30000">
                  <a:solidFill>
                    <a:prstClr val="black"/>
                  </a:solidFill>
                  <a:latin typeface="Garamond"/>
                  <a:cs typeface="Garamond"/>
                </a:rPr>
                <a:t>-½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2800" baseline="30000">
                  <a:solidFill>
                    <a:prstClr val="black"/>
                  </a:solidFill>
                  <a:latin typeface="Garamond"/>
                  <a:cs typeface="Garamond"/>
                </a:rPr>
                <a:t>-</a:t>
              </a:r>
              <a:r>
                <a:rPr lang="en-US" sz="2800" i="1" baseline="3000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baseline="30000">
                  <a:solidFill>
                    <a:prstClr val="black"/>
                  </a:solidFill>
                  <a:latin typeface="Garamond"/>
                  <a:cs typeface="Garamond"/>
                </a:rPr>
                <a:t> /2</a:t>
              </a:r>
              <a:endParaRPr lang="en-US" sz="2800" i="1" baseline="300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5914" y="3558714"/>
              <a:ext cx="290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aseline="3000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i="1" baseline="300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5786" y="5442977"/>
            <a:ext cx="3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central limit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4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,…, </a:t>
            </a:r>
            <a:r>
              <a:rPr lang="en-US" sz="2800" i="1" err="1">
                <a:latin typeface="Garamond"/>
                <a:cs typeface="Garamond"/>
              </a:rPr>
              <a:t>X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are independent with same PMF/PDF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where </a:t>
            </a:r>
            <a:r>
              <a:rPr lang="en-US" sz="2800" i="1">
                <a:latin typeface="Garamond"/>
                <a:cs typeface="Garamond"/>
              </a:rPr>
              <a:t>Z</a:t>
            </a:r>
            <a:r>
              <a:rPr lang="en-US" sz="2800">
                <a:latin typeface="Franklin Gothic Medium"/>
                <a:cs typeface="Franklin Gothic Medium"/>
              </a:rPr>
              <a:t> is a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>
                <a:latin typeface="Franklin Gothic Medium"/>
                <a:cs typeface="Franklin Gothic Medium"/>
              </a:rPr>
              <a:t> random variable.</a:t>
            </a:r>
            <a:endParaRPr lang="en-US" sz="280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30740"/>
            <a:ext cx="76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50" y="3183954"/>
            <a:ext cx="58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every </a:t>
            </a:r>
            <a:r>
              <a:rPr lang="en-US" sz="2800" i="1">
                <a:latin typeface="Garamond"/>
                <a:cs typeface="Garamond"/>
              </a:rPr>
              <a:t>z</a:t>
            </a:r>
            <a:r>
              <a:rPr lang="en-US" sz="2800">
                <a:latin typeface="Franklin Gothic Medium"/>
                <a:cs typeface="Franklin Gothic Medium"/>
              </a:rPr>
              <a:t> (positive or negative): </a:t>
            </a:r>
            <a:endParaRPr lang="en-US" sz="280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109" y="3896288"/>
            <a:ext cx="6049159" cy="690538"/>
            <a:chOff x="1906908" y="4378250"/>
            <a:chExt cx="6049159" cy="690538"/>
          </a:xfrm>
        </p:grpSpPr>
        <p:grpSp>
          <p:nvGrpSpPr>
            <p:cNvPr id="8" name="Group 7"/>
            <p:cNvGrpSpPr/>
            <p:nvPr/>
          </p:nvGrpSpPr>
          <p:grpSpPr>
            <a:xfrm>
              <a:off x="1959810" y="4378250"/>
              <a:ext cx="5996257" cy="523220"/>
              <a:chOff x="2198948" y="3120080"/>
              <a:chExt cx="5996257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8948" y="3120080"/>
                <a:ext cx="5996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800" err="1">
                    <a:latin typeface="Garamond"/>
                    <a:cs typeface="Garamond"/>
                  </a:rPr>
                  <a:t>lim</a:t>
                </a:r>
                <a:r>
                  <a:rPr lang="en-US" sz="2800" i="1">
                    <a:latin typeface="Garamond"/>
                    <a:cs typeface="Garamond"/>
                  </a:rPr>
                  <a:t> </a:t>
                </a:r>
                <a:r>
                  <a:rPr lang="en-US" sz="2800" b="1">
                    <a:latin typeface="Garamond"/>
                    <a:cs typeface="Garamond"/>
                  </a:rPr>
                  <a:t>P</a:t>
                </a:r>
                <a:r>
                  <a:rPr lang="en-US" sz="2800">
                    <a:latin typeface="Garamond"/>
                    <a:cs typeface="Garamond"/>
                  </a:rPr>
                  <a:t>(</a:t>
                </a:r>
                <a:r>
                  <a:rPr lang="en-US" sz="2800" i="1">
                    <a:latin typeface="Garamond"/>
                    <a:cs typeface="Garamond"/>
                  </a:rPr>
                  <a:t>X </a:t>
                </a:r>
                <a:r>
                  <a:rPr lang="en-US" sz="2800">
                    <a:latin typeface="Garamond"/>
                    <a:cs typeface="Garamond"/>
                  </a:rPr>
                  <a:t>≤ </a:t>
                </a:r>
                <a:r>
                  <a:rPr lang="en-US" sz="2800" b="1">
                    <a:latin typeface="Garamond"/>
                    <a:cs typeface="Garamond"/>
                  </a:rPr>
                  <a:t>E</a:t>
                </a:r>
                <a:r>
                  <a:rPr lang="en-US" sz="2800">
                    <a:latin typeface="Garamond"/>
                    <a:cs typeface="Garamond"/>
                  </a:rPr>
                  <a:t>[</a:t>
                </a:r>
                <a:r>
                  <a:rPr lang="en-US" sz="2800" i="1">
                    <a:latin typeface="Garamond"/>
                    <a:cs typeface="Garamond"/>
                  </a:rPr>
                  <a:t>X</a:t>
                </a:r>
                <a:r>
                  <a:rPr lang="en-US" sz="2800">
                    <a:latin typeface="Garamond"/>
                    <a:cs typeface="Garamond"/>
                  </a:rPr>
                  <a:t>]</a:t>
                </a:r>
                <a:r>
                  <a:rPr lang="en-US" sz="2800" i="1">
                    <a:latin typeface="Garamond"/>
                    <a:cs typeface="Garamond"/>
                  </a:rPr>
                  <a:t> </a:t>
                </a:r>
                <a:r>
                  <a:rPr lang="en-US" sz="2800">
                    <a:latin typeface="Garamond"/>
                    <a:cs typeface="Garamond"/>
                  </a:rPr>
                  <a:t>+ </a:t>
                </a:r>
                <a:r>
                  <a:rPr lang="en-US" sz="2800" i="1" err="1">
                    <a:latin typeface="Garamond"/>
                    <a:cs typeface="Garamond"/>
                  </a:rPr>
                  <a:t>z</a:t>
                </a:r>
                <a:r>
                  <a:rPr lang="en-US" sz="2800" err="1">
                    <a:latin typeface="Garamond"/>
                    <a:cs typeface="Garamond"/>
                  </a:rPr>
                  <a:t>√</a:t>
                </a:r>
                <a:r>
                  <a:rPr lang="en-US" sz="2800" b="1" err="1">
                    <a:latin typeface="Garamond"/>
                    <a:cs typeface="Garamond"/>
                  </a:rPr>
                  <a:t>Var</a:t>
                </a:r>
                <a:r>
                  <a:rPr lang="en-US" sz="2800">
                    <a:latin typeface="Garamond"/>
                    <a:cs typeface="Garamond"/>
                  </a:rPr>
                  <a:t>[</a:t>
                </a:r>
                <a:r>
                  <a:rPr lang="en-US" sz="2800" i="1">
                    <a:latin typeface="Garamond"/>
                    <a:cs typeface="Garamond"/>
                  </a:rPr>
                  <a:t>X</a:t>
                </a:r>
                <a:r>
                  <a:rPr lang="en-US" sz="2800">
                    <a:latin typeface="Garamond"/>
                    <a:cs typeface="Garamond"/>
                  </a:rPr>
                  <a:t>]</a:t>
                </a:r>
                <a:r>
                  <a:rPr lang="en-US" sz="2800" i="1">
                    <a:latin typeface="Garamond"/>
                    <a:cs typeface="Garamond"/>
                  </a:rPr>
                  <a:t> </a:t>
                </a:r>
                <a:r>
                  <a:rPr lang="en-US" sz="2800">
                    <a:latin typeface="Garamond"/>
                    <a:cs typeface="Garamond"/>
                  </a:rPr>
                  <a:t>) = </a:t>
                </a:r>
                <a:r>
                  <a:rPr lang="en-US" sz="2800" b="1">
                    <a:latin typeface="Garamond"/>
                    <a:cs typeface="Garamond"/>
                  </a:rPr>
                  <a:t>P</a:t>
                </a:r>
                <a:r>
                  <a:rPr lang="en-US" sz="2800">
                    <a:latin typeface="Garamond"/>
                    <a:cs typeface="Garamond"/>
                  </a:rPr>
                  <a:t>(</a:t>
                </a:r>
                <a:r>
                  <a:rPr lang="en-US" sz="2800" i="1">
                    <a:latin typeface="Garamond"/>
                    <a:cs typeface="Garamond"/>
                  </a:rPr>
                  <a:t>Z</a:t>
                </a:r>
                <a:r>
                  <a:rPr lang="en-US" sz="2800">
                    <a:latin typeface="Garamond"/>
                    <a:cs typeface="Garamond"/>
                  </a:rPr>
                  <a:t> ≤ </a:t>
                </a:r>
                <a:r>
                  <a:rPr lang="en-US" sz="2800" i="1">
                    <a:latin typeface="Garamond"/>
                    <a:cs typeface="Garamond"/>
                  </a:rPr>
                  <a:t>z</a:t>
                </a:r>
                <a:r>
                  <a:rPr lang="en-US" sz="2800">
                    <a:latin typeface="Garamond"/>
                    <a:cs typeface="Garamond"/>
                  </a:rPr>
                  <a:t>)</a:t>
                </a:r>
              </a:p>
            </p:txBody>
          </p: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5268699" y="3168113"/>
                <a:ext cx="100829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1906908" y="4730234"/>
              <a:ext cx="7363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>
                  <a:latin typeface="Garamond"/>
                  <a:cs typeface="Garamond"/>
                </a:rPr>
                <a:t>n → </a:t>
              </a:r>
              <a:r>
                <a:rPr lang="en-US" sz="1600">
                  <a:latin typeface="Garamond"/>
                  <a:cs typeface="Garamond"/>
                </a:rPr>
                <a:t>∞</a:t>
              </a:r>
              <a:endParaRPr lang="en-US" sz="16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4400" y="3068395"/>
            <a:ext cx="7302500" cy="174238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6019E-1DA1-964D-BC28-46266DF72FE9}"/>
              </a:ext>
            </a:extLst>
          </p:cNvPr>
          <p:cNvSpPr txBox="1"/>
          <p:nvPr/>
        </p:nvSpPr>
        <p:spPr>
          <a:xfrm>
            <a:off x="5735402" y="2026348"/>
            <a:ext cx="20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i="1" baseline="-2500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] &gt; 0</a:t>
            </a:r>
            <a:r>
              <a:rPr lang="en-US" sz="2800">
                <a:latin typeface="Franklin Gothic Medium"/>
                <a:cs typeface="Franklin Gothic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2E6ED-6BF7-2949-A0BD-E9B4D1C6DBB3}"/>
              </a:ext>
            </a:extLst>
          </p:cNvPr>
          <p:cNvSpPr txBox="1"/>
          <p:nvPr/>
        </p:nvSpPr>
        <p:spPr>
          <a:xfrm>
            <a:off x="733096" y="1387527"/>
            <a:ext cx="7677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Franklin Gothic Medium"/>
                <a:cs typeface="Franklin Gothic Medium"/>
              </a:rPr>
              <a:t>eventually everything </a:t>
            </a:r>
          </a:p>
          <a:p>
            <a:pPr algn="ctr"/>
            <a:r>
              <a:rPr lang="en-US" sz="8000">
                <a:latin typeface="Franklin Gothic Medium"/>
                <a:cs typeface="Franklin Gothic Medium"/>
              </a:rPr>
              <a:t>is normal</a:t>
            </a:r>
            <a:endParaRPr lang="en-US" sz="800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324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Chebyshev’s</a:t>
            </a:r>
            <a:r>
              <a:rPr lang="en-US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and every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Franklin Gothic Medium"/>
                <a:cs typeface="Franklin Gothic Medium"/>
              </a:rPr>
              <a:t>:</a:t>
            </a:r>
            <a:endParaRPr lang="en-US" sz="280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(|</a:t>
            </a:r>
            <a:r>
              <a:rPr lang="en-US" sz="2800" i="1">
                <a:latin typeface="Garamond"/>
                <a:cs typeface="Garamond"/>
              </a:rPr>
              <a:t>X – </a:t>
            </a:r>
            <a:r>
              <a:rPr lang="en-US" sz="2800" i="1">
                <a:latin typeface="Symbol" charset="2"/>
                <a:cs typeface="Symbol" charset="2"/>
              </a:rPr>
              <a:t>m</a:t>
            </a:r>
            <a:r>
              <a:rPr lang="en-US" sz="2800">
                <a:latin typeface="Garamond"/>
                <a:cs typeface="Garamond"/>
              </a:rPr>
              <a:t>| ≥ </a:t>
            </a:r>
            <a:r>
              <a:rPr lang="en-US" sz="2800" i="1" err="1">
                <a:latin typeface="Garamond"/>
                <a:cs typeface="Garamond"/>
              </a:rPr>
              <a:t>t</a:t>
            </a:r>
            <a:r>
              <a:rPr lang="en-US" sz="2800" i="1" err="1">
                <a:latin typeface="Symbol" charset="2"/>
                <a:cs typeface="Symbol" charset="2"/>
              </a:rPr>
              <a:t>s</a:t>
            </a:r>
            <a:r>
              <a:rPr lang="en-US" sz="2800">
                <a:latin typeface="Garamond"/>
                <a:cs typeface="Garamond"/>
              </a:rPr>
              <a:t>) ≤ 1 /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where </a:t>
            </a:r>
            <a:r>
              <a:rPr lang="en-US" sz="2800" i="1">
                <a:latin typeface="Symbol" charset="2"/>
                <a:cs typeface="Symbol" charset="2"/>
              </a:rPr>
              <a:t>m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, </a:t>
            </a:r>
            <a:r>
              <a:rPr lang="en-US" sz="2800" i="1">
                <a:latin typeface="Symbol" charset="2"/>
                <a:cs typeface="Symbol" charset="2"/>
              </a:rPr>
              <a:t>s</a:t>
            </a:r>
            <a:r>
              <a:rPr lang="en-US" sz="2800">
                <a:latin typeface="Garamond"/>
                <a:cs typeface="Garamond"/>
              </a:rPr>
              <a:t> = √</a:t>
            </a:r>
            <a:r>
              <a:rPr lang="en-US" sz="2800" i="1" err="1">
                <a:latin typeface="Garamond"/>
                <a:cs typeface="Garamond"/>
              </a:rPr>
              <a:t>Var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95243D-C15D-9B49-A66C-D3D2E9992E12}"/>
                  </a:ext>
                </a:extLst>
              </p14:cNvPr>
              <p14:cNvContentPartPr/>
              <p14:nvPr/>
            </p14:nvContentPartPr>
            <p14:xfrm>
              <a:off x="1056600" y="4185360"/>
              <a:ext cx="3470400" cy="146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95243D-C15D-9B49-A66C-D3D2E9992E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400" y="4169160"/>
                <a:ext cx="3502800" cy="14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94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195626"/>
            <a:ext cx="837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Probability of ≤ 24 heads in 64 coin flips?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1551E7-E66B-BF87-CC0B-EA63EE3DAEA5}"/>
                  </a:ext>
                </a:extLst>
              </p14:cNvPr>
              <p14:cNvContentPartPr/>
              <p14:nvPr/>
            </p14:nvContentPartPr>
            <p14:xfrm>
              <a:off x="514080" y="834480"/>
              <a:ext cx="7475040" cy="511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1551E7-E66B-BF87-CC0B-EA63EE3DAE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818280"/>
                <a:ext cx="7507440" cy="51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7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9FE5-9C45-81D6-ADF5-9721721B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approximation of Binomial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B458A-F828-45F4-6771-F16851C72406}"/>
              </a:ext>
            </a:extLst>
          </p:cNvPr>
          <p:cNvSpPr txBox="1"/>
          <p:nvPr/>
        </p:nvSpPr>
        <p:spPr>
          <a:xfrm>
            <a:off x="457199" y="2610747"/>
            <a:ext cx="6667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(Binomial(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>
                <a:latin typeface="Garamond"/>
                <a:cs typeface="Garamond"/>
              </a:rPr>
              <a:t>, </a:t>
            </a:r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) ≤ </a:t>
            </a:r>
            <a:r>
              <a:rPr lang="en-US" sz="3200" i="1">
                <a:latin typeface="Garamond"/>
                <a:cs typeface="Garamond"/>
              </a:rPr>
              <a:t>t</a:t>
            </a:r>
            <a:r>
              <a:rPr lang="en-US" sz="3200">
                <a:latin typeface="Garamond"/>
                <a:cs typeface="Garamond"/>
              </a:rPr>
              <a:t>) ≈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Z</a:t>
            </a:r>
            <a:r>
              <a:rPr lang="en-US" sz="3200">
                <a:latin typeface="Garamond"/>
                <a:cs typeface="Garamond"/>
              </a:rPr>
              <a:t> ≤ </a:t>
            </a:r>
            <a:r>
              <a:rPr lang="en-US" sz="3200" i="1">
                <a:latin typeface="Garamond"/>
                <a:cs typeface="Garamond"/>
              </a:rPr>
              <a:t>t + </a:t>
            </a:r>
            <a:r>
              <a:rPr lang="en-US" sz="3200">
                <a:latin typeface="Garamond"/>
                <a:cs typeface="Garamond"/>
              </a:rPr>
              <a:t>1/2))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D05C7-F78E-4DEA-D520-547001284A3D}"/>
              </a:ext>
            </a:extLst>
          </p:cNvPr>
          <p:cNvSpPr txBox="1"/>
          <p:nvPr/>
        </p:nvSpPr>
        <p:spPr>
          <a:xfrm>
            <a:off x="368497" y="3921320"/>
            <a:ext cx="831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(Binomial(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>
                <a:latin typeface="Garamond"/>
                <a:cs typeface="Garamond"/>
              </a:rPr>
              <a:t>, </a:t>
            </a:r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) = </a:t>
            </a:r>
            <a:r>
              <a:rPr lang="en-US" sz="3200" i="1">
                <a:latin typeface="Garamond"/>
                <a:cs typeface="Garamond"/>
              </a:rPr>
              <a:t>t</a:t>
            </a:r>
            <a:r>
              <a:rPr lang="en-US" sz="3200">
                <a:latin typeface="Garamond"/>
                <a:cs typeface="Garamond"/>
              </a:rPr>
              <a:t>) ≈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t – </a:t>
            </a:r>
            <a:r>
              <a:rPr lang="en-US" sz="3200">
                <a:latin typeface="Garamond"/>
                <a:cs typeface="Garamond"/>
              </a:rPr>
              <a:t>1/2 &lt; </a:t>
            </a:r>
            <a:r>
              <a:rPr lang="en-US" sz="3200" i="1">
                <a:latin typeface="Garamond"/>
                <a:cs typeface="Garamond"/>
              </a:rPr>
              <a:t>Z</a:t>
            </a:r>
            <a:r>
              <a:rPr lang="en-US" sz="3200">
                <a:latin typeface="Garamond"/>
                <a:cs typeface="Garamond"/>
              </a:rPr>
              <a:t> ≤ </a:t>
            </a:r>
            <a:r>
              <a:rPr lang="en-US" sz="3200" i="1">
                <a:latin typeface="Garamond"/>
                <a:cs typeface="Garamond"/>
              </a:rPr>
              <a:t>t + </a:t>
            </a:r>
            <a:r>
              <a:rPr lang="en-US" sz="3200">
                <a:latin typeface="Garamond"/>
                <a:cs typeface="Garamond"/>
              </a:rPr>
              <a:t>1/2)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57E3F-BA97-3296-712E-50159272FE61}"/>
              </a:ext>
            </a:extLst>
          </p:cNvPr>
          <p:cNvSpPr txBox="1"/>
          <p:nvPr/>
        </p:nvSpPr>
        <p:spPr>
          <a:xfrm>
            <a:off x="457199" y="1238618"/>
            <a:ext cx="7673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Binomial(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) ≈ </a:t>
            </a:r>
            <a:r>
              <a:rPr lang="en-US" sz="3600">
                <a:latin typeface="Garamond"/>
                <a:cs typeface="Garamond"/>
              </a:rPr>
              <a:t>Normal(</a:t>
            </a:r>
            <a:r>
              <a:rPr lang="en-US" sz="3600" i="1">
                <a:latin typeface="Garamond"/>
                <a:cs typeface="Garamond"/>
              </a:rPr>
              <a:t>np</a:t>
            </a:r>
            <a:r>
              <a:rPr lang="en-US" sz="3600">
                <a:latin typeface="Garamond"/>
                <a:cs typeface="Garamond"/>
              </a:rPr>
              <a:t>, </a:t>
            </a:r>
            <a:r>
              <a:rPr lang="en-US" sz="3600" i="1">
                <a:latin typeface="Garamond"/>
                <a:cs typeface="Garamond"/>
              </a:rPr>
              <a:t>np</a:t>
            </a:r>
            <a:r>
              <a:rPr lang="en-US" sz="3600">
                <a:latin typeface="Garamond"/>
                <a:cs typeface="Garamond"/>
              </a:rPr>
              <a:t>(1-</a:t>
            </a:r>
            <a:r>
              <a:rPr lang="en-US" sz="3600" i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)) 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E96317-EBB2-1D4F-DD10-8D00B74CE5F8}"/>
                  </a:ext>
                </a:extLst>
              </p14:cNvPr>
              <p14:cNvContentPartPr/>
              <p14:nvPr/>
            </p14:nvContentPartPr>
            <p14:xfrm>
              <a:off x="1595160" y="1837800"/>
              <a:ext cx="5694840" cy="365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E96317-EBB2-1D4F-DD10-8D00B74CE5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960" y="1821600"/>
                <a:ext cx="5727240" cy="36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01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195626"/>
            <a:ext cx="837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Probability of ≤ 24 heads in 64 coin flips?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8F93D-21A8-84E3-D9C1-289E1E4D7EDB}"/>
              </a:ext>
            </a:extLst>
          </p:cNvPr>
          <p:cNvSpPr txBox="1"/>
          <p:nvPr/>
        </p:nvSpPr>
        <p:spPr>
          <a:xfrm>
            <a:off x="318452" y="3530599"/>
            <a:ext cx="837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Probability of = 24 heads?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18EA45-2A9A-B1C8-0F77-87E559BBE78B}"/>
                  </a:ext>
                </a:extLst>
              </p14:cNvPr>
              <p14:cNvContentPartPr/>
              <p14:nvPr/>
            </p14:nvContentPartPr>
            <p14:xfrm>
              <a:off x="572040" y="959760"/>
              <a:ext cx="6598800" cy="239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18EA45-2A9A-B1C8-0F77-87E559BBE7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840" y="943560"/>
                <a:ext cx="6631200" cy="24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CD333-7DA1-F910-AD19-1C4112DF374A}"/>
                  </a:ext>
                </a:extLst>
              </p14:cNvPr>
              <p14:cNvContentPartPr/>
              <p14:nvPr/>
            </p14:nvContentPartPr>
            <p14:xfrm>
              <a:off x="518400" y="2684880"/>
              <a:ext cx="8510760" cy="381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CD333-7DA1-F910-AD19-1C4112DF37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200" y="2668680"/>
                <a:ext cx="8543160" cy="38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43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688A1-F1D7-3FD4-B064-56A8A4AD1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38" b="3271"/>
          <a:stretch/>
        </p:blipFill>
        <p:spPr>
          <a:xfrm>
            <a:off x="1147403" y="0"/>
            <a:ext cx="686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6307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a die 100 times. What is the probability that the sum of the outcomes exceeds 400?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14:cNvPr>
              <p14:cNvContentPartPr/>
              <p14:nvPr/>
            </p14:nvContentPartPr>
            <p14:xfrm>
              <a:off x="731880" y="1472040"/>
              <a:ext cx="2911320" cy="40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455840"/>
                <a:ext cx="2943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14:cNvPr>
              <p14:cNvContentPartPr/>
              <p14:nvPr/>
            </p14:nvContentPartPr>
            <p14:xfrm>
              <a:off x="740160" y="1438920"/>
              <a:ext cx="8137080" cy="156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1422720"/>
                <a:ext cx="8169480" cy="15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14:cNvPr>
              <p14:cNvContentPartPr/>
              <p14:nvPr/>
            </p14:nvContentPartPr>
            <p14:xfrm>
              <a:off x="744120" y="3334320"/>
              <a:ext cx="3367800" cy="95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3318120"/>
                <a:ext cx="340020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14:cNvPr>
              <p14:cNvContentPartPr/>
              <p14:nvPr/>
            </p14:nvContentPartPr>
            <p14:xfrm>
              <a:off x="4201920" y="3844440"/>
              <a:ext cx="407520" cy="2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5720" y="3828240"/>
                <a:ext cx="4399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14:cNvPr>
              <p14:cNvContentPartPr/>
              <p14:nvPr/>
            </p14:nvContentPartPr>
            <p14:xfrm>
              <a:off x="834480" y="4691160"/>
              <a:ext cx="7898400" cy="137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280" y="4674960"/>
                <a:ext cx="793080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E21A9F-716A-7C78-2335-56503E4BC2E8}"/>
                  </a:ext>
                </a:extLst>
              </p14:cNvPr>
              <p14:cNvContentPartPr/>
              <p14:nvPr/>
            </p14:nvContentPartPr>
            <p14:xfrm>
              <a:off x="2886120" y="4432320"/>
              <a:ext cx="5372640" cy="1056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E21A9F-716A-7C78-2335-56503E4BC2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9920" y="4416120"/>
                <a:ext cx="54046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50D6DA-9F07-5F2B-9899-F3156972EF80}"/>
                  </a:ext>
                </a:extLst>
              </p14:cNvPr>
              <p14:cNvContentPartPr/>
              <p14:nvPr/>
            </p14:nvContentPartPr>
            <p14:xfrm>
              <a:off x="4259520" y="5859000"/>
              <a:ext cx="156600" cy="22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50D6DA-9F07-5F2B-9899-F3156972EF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3320" y="5842800"/>
                <a:ext cx="1890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8329D9-2D48-5B05-7477-ECC847A9B57F}"/>
                  </a:ext>
                </a:extLst>
              </p14:cNvPr>
              <p14:cNvContentPartPr/>
              <p14:nvPr/>
            </p14:nvContentPartPr>
            <p14:xfrm>
              <a:off x="7944848" y="4559400"/>
              <a:ext cx="185040" cy="23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8329D9-2D48-5B05-7477-ECC847A9B5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28648" y="4543200"/>
                <a:ext cx="2174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64CBFB-82C4-6FB2-CB5A-7AE69649B5FB}"/>
                  </a:ext>
                </a:extLst>
              </p14:cNvPr>
              <p14:cNvContentPartPr/>
              <p14:nvPr/>
            </p14:nvContentPartPr>
            <p14:xfrm>
              <a:off x="6618547" y="5245422"/>
              <a:ext cx="114840" cy="193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64CBFB-82C4-6FB2-CB5A-7AE69649B5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02347" y="5229222"/>
                <a:ext cx="14724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3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DD5D6-8EFA-FEC2-C8F4-1169AE3D8C40}"/>
              </a:ext>
            </a:extLst>
          </p:cNvPr>
          <p:cNvSpPr txBox="1"/>
          <p:nvPr/>
        </p:nvSpPr>
        <p:spPr>
          <a:xfrm>
            <a:off x="2500187" y="99147"/>
            <a:ext cx="141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lollipop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4E1F1-E164-712E-E01C-0FFD63AEBBEB}"/>
              </a:ext>
            </a:extLst>
          </p:cNvPr>
          <p:cNvSpPr txBox="1"/>
          <p:nvPr/>
        </p:nvSpPr>
        <p:spPr>
          <a:xfrm>
            <a:off x="6421397" y="99147"/>
            <a:ext cx="141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truffle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F838A-EBFB-22A5-D580-E6DF71BAEB6E}"/>
              </a:ext>
            </a:extLst>
          </p:cNvPr>
          <p:cNvSpPr txBox="1"/>
          <p:nvPr/>
        </p:nvSpPr>
        <p:spPr>
          <a:xfrm>
            <a:off x="4571141" y="99147"/>
            <a:ext cx="141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toffee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362F4-26C8-3D9D-4D96-07C0D7EC9331}"/>
              </a:ext>
            </a:extLst>
          </p:cNvPr>
          <p:cNvSpPr txBox="1"/>
          <p:nvPr/>
        </p:nvSpPr>
        <p:spPr>
          <a:xfrm>
            <a:off x="799073" y="634724"/>
            <a:ext cx="141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B4ECC-073C-65C4-4573-3DE59C75B7A6}"/>
              </a:ext>
            </a:extLst>
          </p:cNvPr>
          <p:cNvSpPr txBox="1"/>
          <p:nvPr/>
        </p:nvSpPr>
        <p:spPr>
          <a:xfrm>
            <a:off x="799073" y="1182658"/>
            <a:ext cx="183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% of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61F4C-125D-6900-022C-B40E5860B117}"/>
              </a:ext>
            </a:extLst>
          </p:cNvPr>
          <p:cNvSpPr txBox="1"/>
          <p:nvPr/>
        </p:nvSpPr>
        <p:spPr>
          <a:xfrm>
            <a:off x="2796750" y="655730"/>
            <a:ext cx="62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$2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E23EB-91BF-4079-62DF-B8A83206725C}"/>
              </a:ext>
            </a:extLst>
          </p:cNvPr>
          <p:cNvSpPr txBox="1"/>
          <p:nvPr/>
        </p:nvSpPr>
        <p:spPr>
          <a:xfrm>
            <a:off x="4707926" y="622367"/>
            <a:ext cx="62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$5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FF968-E9E2-A471-528E-D0A874114091}"/>
              </a:ext>
            </a:extLst>
          </p:cNvPr>
          <p:cNvSpPr txBox="1"/>
          <p:nvPr/>
        </p:nvSpPr>
        <p:spPr>
          <a:xfrm>
            <a:off x="6560575" y="615071"/>
            <a:ext cx="89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$10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EC9E8-DB7C-187D-231A-96B5691A2D36}"/>
              </a:ext>
            </a:extLst>
          </p:cNvPr>
          <p:cNvSpPr txBox="1"/>
          <p:nvPr/>
        </p:nvSpPr>
        <p:spPr>
          <a:xfrm>
            <a:off x="2796749" y="1178950"/>
            <a:ext cx="62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7704A-5B0D-0F5C-7BBE-FD79BF337606}"/>
              </a:ext>
            </a:extLst>
          </p:cNvPr>
          <p:cNvSpPr txBox="1"/>
          <p:nvPr/>
        </p:nvSpPr>
        <p:spPr>
          <a:xfrm>
            <a:off x="4748255" y="1178950"/>
            <a:ext cx="62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F3850-DAE9-825F-DDED-C59FEE7747E5}"/>
              </a:ext>
            </a:extLst>
          </p:cNvPr>
          <p:cNvSpPr txBox="1"/>
          <p:nvPr/>
        </p:nvSpPr>
        <p:spPr>
          <a:xfrm>
            <a:off x="6600904" y="1145587"/>
            <a:ext cx="62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CB0D6-81BE-19E2-E1A7-7DE2ECDD96B3}"/>
              </a:ext>
            </a:extLst>
          </p:cNvPr>
          <p:cNvSpPr txBox="1"/>
          <p:nvPr/>
        </p:nvSpPr>
        <p:spPr>
          <a:xfrm>
            <a:off x="266552" y="1875342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100 customers are expected. </a:t>
            </a:r>
            <a:br>
              <a:rPr lang="en-US" sz="2800">
                <a:latin typeface="Franklin Gothic Medium"/>
                <a:cs typeface="Franklin Gothic Medium"/>
              </a:rPr>
            </a:br>
            <a:r>
              <a:rPr lang="en-US" sz="2800">
                <a:latin typeface="Franklin Gothic Medium"/>
                <a:cs typeface="Franklin Gothic Medium"/>
              </a:rPr>
              <a:t>Estimate the probability that sales exceed $450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81F66C-FDCC-D2C4-B4DE-CBBD487EF1EA}"/>
                  </a:ext>
                </a:extLst>
              </p14:cNvPr>
              <p14:cNvContentPartPr/>
              <p14:nvPr/>
            </p14:nvContentPartPr>
            <p14:xfrm>
              <a:off x="452160" y="3022560"/>
              <a:ext cx="8614080" cy="360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81F66C-FDCC-D2C4-B4DE-CBBD487EF1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3006360"/>
                <a:ext cx="8646480" cy="36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653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8CB2A1-1D21-8A40-9731-0EC3C6D9E797}"/>
              </a:ext>
            </a:extLst>
          </p:cNvPr>
          <p:cNvSpPr txBox="1"/>
          <p:nvPr/>
        </p:nvSpPr>
        <p:spPr>
          <a:xfrm>
            <a:off x="483745" y="2366644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Markov’s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A839-F0C5-3C42-985E-B00F422DE6E0}"/>
              </a:ext>
            </a:extLst>
          </p:cNvPr>
          <p:cNvSpPr txBox="1"/>
          <p:nvPr/>
        </p:nvSpPr>
        <p:spPr>
          <a:xfrm>
            <a:off x="483745" y="3537802"/>
            <a:ext cx="180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Chebyshev’s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5FA91-2B96-A347-8A36-4BC38CCBF32F}"/>
              </a:ext>
            </a:extLst>
          </p:cNvPr>
          <p:cNvSpPr txBox="1"/>
          <p:nvPr/>
        </p:nvSpPr>
        <p:spPr>
          <a:xfrm>
            <a:off x="483745" y="4578306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central limit 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74AB-F359-4F46-BD8F-5D5B48B4D0BC}"/>
              </a:ext>
            </a:extLst>
          </p:cNvPr>
          <p:cNvSpPr txBox="1"/>
          <p:nvPr/>
        </p:nvSpPr>
        <p:spPr>
          <a:xfrm>
            <a:off x="2979642" y="1651151"/>
            <a:ext cx="210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what you need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E96F-1245-BC4B-BF91-ECF1B7E89EEF}"/>
              </a:ext>
            </a:extLst>
          </p:cNvPr>
          <p:cNvSpPr txBox="1"/>
          <p:nvPr/>
        </p:nvSpPr>
        <p:spPr>
          <a:xfrm>
            <a:off x="5966582" y="2366644"/>
            <a:ext cx="224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one-sided,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4BF57-631D-5649-9423-313DF0B33364}"/>
              </a:ext>
            </a:extLst>
          </p:cNvPr>
          <p:cNvSpPr txBox="1"/>
          <p:nvPr/>
        </p:nvSpPr>
        <p:spPr>
          <a:xfrm>
            <a:off x="2979642" y="255131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] </a:t>
            </a:r>
            <a:r>
              <a:rPr lang="en-US" sz="2400">
                <a:latin typeface="Franklin Gothic Medium"/>
                <a:cs typeface="Franklin Gothic Medium"/>
              </a:rPr>
              <a:t>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14A1C-873A-0749-AD01-8609158A20C4}"/>
              </a:ext>
            </a:extLst>
          </p:cNvPr>
          <p:cNvSpPr txBox="1"/>
          <p:nvPr/>
        </p:nvSpPr>
        <p:spPr>
          <a:xfrm>
            <a:off x="5966582" y="1651151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weakness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2F12-8A07-5941-AFB4-5EC44EB73040}"/>
              </a:ext>
            </a:extLst>
          </p:cNvPr>
          <p:cNvSpPr txBox="1"/>
          <p:nvPr/>
        </p:nvSpPr>
        <p:spPr>
          <a:xfrm>
            <a:off x="2979642" y="3722468"/>
            <a:ext cx="22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400">
                <a:latin typeface="Franklin Gothic Medium"/>
                <a:cs typeface="Franklin Gothic Medium"/>
              </a:rPr>
              <a:t> and </a:t>
            </a:r>
            <a:r>
              <a:rPr lang="en-US" sz="2400" b="1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2FC1-0512-6342-BE23-2EC73F593BA5}"/>
              </a:ext>
            </a:extLst>
          </p:cNvPr>
          <p:cNvSpPr txBox="1"/>
          <p:nvPr/>
        </p:nvSpPr>
        <p:spPr>
          <a:xfrm>
            <a:off x="2979642" y="4578306"/>
            <a:ext cx="2109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independence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many samples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575DC-49B4-1C47-9987-4B6F0FC832A6}"/>
              </a:ext>
            </a:extLst>
          </p:cNvPr>
          <p:cNvSpPr txBox="1"/>
          <p:nvPr/>
        </p:nvSpPr>
        <p:spPr>
          <a:xfrm>
            <a:off x="483745" y="1651151"/>
            <a:ext cx="120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9DB47-7599-1D4A-B183-D19D3101270F}"/>
              </a:ext>
            </a:extLst>
          </p:cNvPr>
          <p:cNvSpPr txBox="1"/>
          <p:nvPr/>
        </p:nvSpPr>
        <p:spPr>
          <a:xfrm>
            <a:off x="5966582" y="3516404"/>
            <a:ext cx="169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sometimes</a:t>
            </a:r>
            <a:br>
              <a:rPr lang="en-US" sz="2400">
                <a:latin typeface="Franklin Gothic Medium"/>
                <a:cs typeface="Franklin Gothic Medium"/>
              </a:rPr>
            </a:br>
            <a:r>
              <a:rPr lang="en-US" sz="2400">
                <a:latin typeface="Franklin Gothic Medium"/>
                <a:cs typeface="Franklin Gothic Medium"/>
              </a:rPr>
              <a:t>imprecise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2455D-AC0F-0941-BA69-6E11447CC5D2}"/>
              </a:ext>
            </a:extLst>
          </p:cNvPr>
          <p:cNvSpPr txBox="1"/>
          <p:nvPr/>
        </p:nvSpPr>
        <p:spPr>
          <a:xfrm>
            <a:off x="5966582" y="4762972"/>
            <a:ext cx="197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estimate only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C85A8-248E-DB41-AED7-2CC1FF65B188}"/>
              </a:ext>
            </a:extLst>
          </p:cNvPr>
          <p:cNvCxnSpPr>
            <a:cxnSpLocks/>
          </p:cNvCxnSpPr>
          <p:nvPr/>
        </p:nvCxnSpPr>
        <p:spPr>
          <a:xfrm>
            <a:off x="510621" y="2211861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0A5E73-8BCD-0943-A0F3-84E89BB1FA69}"/>
              </a:ext>
            </a:extLst>
          </p:cNvPr>
          <p:cNvCxnSpPr>
            <a:cxnSpLocks/>
          </p:cNvCxnSpPr>
          <p:nvPr/>
        </p:nvCxnSpPr>
        <p:spPr>
          <a:xfrm>
            <a:off x="510621" y="5539941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854C1FE-DAD9-A42E-B51E-1F7F8BF9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Approximations and limits</a:t>
            </a:r>
          </a:p>
        </p:txBody>
      </p:sp>
    </p:spTree>
    <p:extLst>
      <p:ext uri="{BB962C8B-B14F-4D97-AF65-F5344CB8AC3E}">
        <p14:creationId xmlns:p14="http://schemas.microsoft.com/office/powerpoint/2010/main" val="290751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Chebyshev’s</a:t>
            </a:r>
            <a:r>
              <a:rPr lang="en-US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and every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Franklin Gothic Medium"/>
                <a:cs typeface="Franklin Gothic Medium"/>
              </a:rPr>
              <a:t>:</a:t>
            </a:r>
            <a:endParaRPr lang="en-US" sz="280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(|</a:t>
            </a:r>
            <a:r>
              <a:rPr lang="en-US" sz="2800" i="1">
                <a:latin typeface="Garamond"/>
                <a:cs typeface="Garamond"/>
              </a:rPr>
              <a:t>X – </a:t>
            </a:r>
            <a:r>
              <a:rPr lang="en-US" sz="2800" i="1">
                <a:latin typeface="Symbol" charset="2"/>
                <a:cs typeface="Symbol" charset="2"/>
              </a:rPr>
              <a:t>m</a:t>
            </a:r>
            <a:r>
              <a:rPr lang="en-US" sz="2800">
                <a:latin typeface="Garamond"/>
                <a:cs typeface="Garamond"/>
              </a:rPr>
              <a:t>| ≥ </a:t>
            </a:r>
            <a:r>
              <a:rPr lang="en-US" sz="2800" i="1" err="1">
                <a:latin typeface="Garamond"/>
                <a:cs typeface="Garamond"/>
              </a:rPr>
              <a:t>t</a:t>
            </a:r>
            <a:r>
              <a:rPr lang="en-US" sz="2800" i="1" err="1">
                <a:latin typeface="Symbol" charset="2"/>
                <a:cs typeface="Symbol" charset="2"/>
              </a:rPr>
              <a:t>s</a:t>
            </a:r>
            <a:r>
              <a:rPr lang="en-US" sz="2800">
                <a:latin typeface="Garamond"/>
                <a:cs typeface="Garamond"/>
              </a:rPr>
              <a:t>) ≤ 1 /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where </a:t>
            </a:r>
            <a:r>
              <a:rPr lang="en-US" sz="2800" i="1">
                <a:latin typeface="Symbol" charset="2"/>
                <a:cs typeface="Symbol" charset="2"/>
              </a:rPr>
              <a:t>m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, </a:t>
            </a:r>
            <a:r>
              <a:rPr lang="en-US" sz="2800" i="1">
                <a:latin typeface="Symbol" charset="2"/>
                <a:cs typeface="Symbol" charset="2"/>
              </a:rPr>
              <a:t>s</a:t>
            </a:r>
            <a:r>
              <a:rPr lang="en-US" sz="2800">
                <a:latin typeface="Garamond"/>
                <a:cs typeface="Garamond"/>
              </a:rPr>
              <a:t> = √</a:t>
            </a:r>
            <a:r>
              <a:rPr lang="en-US" sz="2800" b="1" err="1">
                <a:latin typeface="Garamond"/>
                <a:cs typeface="Garamond"/>
              </a:rPr>
              <a:t>Var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14:cNvPr>
              <p14:cNvContentPartPr/>
              <p14:nvPr/>
            </p14:nvContentPartPr>
            <p14:xfrm>
              <a:off x="966240" y="4119840"/>
              <a:ext cx="7968600" cy="238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4103640"/>
                <a:ext cx="800100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64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 flipV="1">
            <a:off x="4222141" y="1507035"/>
            <a:ext cx="0" cy="1314449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093916" y="53233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91816" y="5164635"/>
            <a:ext cx="1054100" cy="400050"/>
          </a:xfrm>
          <a:custGeom>
            <a:avLst/>
            <a:gdLst>
              <a:gd name="connsiteX0" fmla="*/ 0 w 1054100"/>
              <a:gd name="connsiteY0" fmla="*/ 400050 h 400050"/>
              <a:gd name="connsiteX1" fmla="*/ 527050 w 1054100"/>
              <a:gd name="connsiteY1" fmla="*/ 63500 h 400050"/>
              <a:gd name="connsiteX2" fmla="*/ 742950 w 1054100"/>
              <a:gd name="connsiteY2" fmla="*/ 0 h 400050"/>
              <a:gd name="connsiteX3" fmla="*/ 927100 w 1054100"/>
              <a:gd name="connsiteY3" fmla="*/ 133350 h 400050"/>
              <a:gd name="connsiteX4" fmla="*/ 984250 w 1054100"/>
              <a:gd name="connsiteY4" fmla="*/ 158750 h 400050"/>
              <a:gd name="connsiteX5" fmla="*/ 1054100 w 1054100"/>
              <a:gd name="connsiteY5" fmla="*/ 139700 h 400050"/>
              <a:gd name="connsiteX6" fmla="*/ 1047750 w 1054100"/>
              <a:gd name="connsiteY6" fmla="*/ 400050 h 400050"/>
              <a:gd name="connsiteX7" fmla="*/ 0 w 1054100"/>
              <a:gd name="connsiteY7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100" h="400050">
                <a:moveTo>
                  <a:pt x="0" y="400050"/>
                </a:moveTo>
                <a:lnTo>
                  <a:pt x="527050" y="63500"/>
                </a:lnTo>
                <a:lnTo>
                  <a:pt x="742950" y="0"/>
                </a:lnTo>
                <a:lnTo>
                  <a:pt x="927100" y="133350"/>
                </a:lnTo>
                <a:lnTo>
                  <a:pt x="984250" y="158750"/>
                </a:lnTo>
                <a:lnTo>
                  <a:pt x="1054100" y="139700"/>
                </a:lnTo>
                <a:lnTo>
                  <a:pt x="1047750" y="400050"/>
                </a:lnTo>
                <a:lnTo>
                  <a:pt x="0" y="4000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85466" y="55646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69916" y="42629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61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45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7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93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98166" y="43771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0109881">
            <a:off x="3745134" y="49650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err="1">
                <a:latin typeface="Franklin Gothic Medium"/>
                <a:cs typeface="Franklin Gothic Medium"/>
              </a:rPr>
              <a:t>p.m.f</a:t>
            </a:r>
            <a:r>
              <a:rPr lang="en-US">
                <a:latin typeface="Franklin Gothic Medium"/>
                <a:cs typeface="Franklin Gothic Medium"/>
              </a:rPr>
              <a:t>. / </a:t>
            </a:r>
            <a:r>
              <a:rPr lang="en-US" err="1">
                <a:latin typeface="Franklin Gothic Medium"/>
                <a:cs typeface="Franklin Gothic Medium"/>
              </a:rPr>
              <a:t>p.d.f</a:t>
            </a:r>
            <a:r>
              <a:rPr lang="en-US">
                <a:latin typeface="Franklin Gothic Medium"/>
                <a:cs typeface="Franklin Gothic Medium"/>
              </a:rPr>
              <a:t>. of </a:t>
            </a:r>
            <a:r>
              <a:rPr lang="en-US" i="1">
                <a:latin typeface="Garamond"/>
                <a:cs typeface="Garamond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1924" y="3794920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3387" y="3801270"/>
            <a:ext cx="103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Symbol" charset="2"/>
                <a:cs typeface="Symbol" charset="2"/>
              </a:rPr>
              <a:t>m</a:t>
            </a:r>
            <a:r>
              <a:rPr lang="en-US" sz="2400" i="1">
                <a:latin typeface="Garamond"/>
                <a:cs typeface="Garamond"/>
              </a:rPr>
              <a:t> – </a:t>
            </a:r>
            <a:r>
              <a:rPr lang="en-US" sz="2400" i="1" err="1">
                <a:latin typeface="Garamond"/>
                <a:cs typeface="Garamond"/>
              </a:rPr>
              <a:t>t</a:t>
            </a:r>
            <a:r>
              <a:rPr lang="en-US" sz="2400" i="1" err="1">
                <a:latin typeface="Symbol" charset="2"/>
                <a:cs typeface="Symbol" charset="2"/>
              </a:rPr>
              <a:t>s</a:t>
            </a:r>
            <a:endParaRPr lang="en-US" sz="2400" i="1">
              <a:latin typeface="Symbol" charset="2"/>
              <a:cs typeface="Symbol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442" y="3815855"/>
            <a:ext cx="108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Symbol" charset="2"/>
                <a:cs typeface="Symbol" charset="2"/>
              </a:rPr>
              <a:t>m</a:t>
            </a:r>
            <a:r>
              <a:rPr lang="en-US" sz="2400" i="1">
                <a:latin typeface="Garamond"/>
                <a:cs typeface="Garamond"/>
              </a:rPr>
              <a:t> + </a:t>
            </a:r>
            <a:r>
              <a:rPr lang="en-US" sz="2400" i="1" err="1">
                <a:latin typeface="Garamond"/>
                <a:cs typeface="Garamond"/>
              </a:rPr>
              <a:t>t</a:t>
            </a:r>
            <a:r>
              <a:rPr lang="en-US" sz="2400" i="1" err="1">
                <a:latin typeface="Symbol" charset="2"/>
                <a:cs typeface="Symbol" charset="2"/>
              </a:rPr>
              <a:t>s</a:t>
            </a:r>
            <a:endParaRPr lang="en-US" sz="2400" i="1">
              <a:latin typeface="Symbol" charset="2"/>
              <a:cs typeface="Symbol" charset="2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9916" y="5240835"/>
            <a:ext cx="508000" cy="0"/>
          </a:xfrm>
          <a:prstGeom prst="straightConnector1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12399" y="4823620"/>
            <a:ext cx="46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Symbol" charset="2"/>
                <a:cs typeface="Symbol" charset="2"/>
              </a:rPr>
              <a:t>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7200" y="4529029"/>
            <a:ext cx="3861324" cy="523220"/>
            <a:chOff x="2641600" y="2426210"/>
            <a:chExt cx="3861324" cy="523220"/>
          </a:xfrm>
        </p:grpSpPr>
        <p:sp>
          <p:nvSpPr>
            <p:cNvPr id="47" name="Rectangle 46"/>
            <p:cNvSpPr/>
            <p:nvPr/>
          </p:nvSpPr>
          <p:spPr>
            <a:xfrm>
              <a:off x="3061454" y="2578100"/>
              <a:ext cx="1948696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41600" y="2426210"/>
              <a:ext cx="3861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(|</a:t>
              </a:r>
              <a:r>
                <a:rPr lang="en-US" sz="2800" i="1">
                  <a:latin typeface="Garamond"/>
                  <a:cs typeface="Garamond"/>
                </a:rPr>
                <a:t>X – </a:t>
              </a:r>
              <a:r>
                <a:rPr lang="en-US" sz="2800" i="1">
                  <a:latin typeface="Symbol" charset="2"/>
                  <a:cs typeface="Symbol" charset="2"/>
                </a:rPr>
                <a:t>m</a:t>
              </a:r>
              <a:r>
                <a:rPr lang="en-US" sz="2800">
                  <a:latin typeface="Garamond"/>
                  <a:cs typeface="Garamond"/>
                </a:rPr>
                <a:t>| ≥ </a:t>
              </a:r>
              <a:r>
                <a:rPr lang="en-US" sz="2800" i="1" err="1">
                  <a:latin typeface="Garamond"/>
                  <a:cs typeface="Garamond"/>
                </a:rPr>
                <a:t>t</a:t>
              </a:r>
              <a:r>
                <a:rPr lang="en-US" sz="2800" i="1" err="1">
                  <a:latin typeface="Symbol" charset="2"/>
                  <a:cs typeface="Symbol" charset="2"/>
                </a:rPr>
                <a:t>s</a:t>
              </a:r>
              <a:r>
                <a:rPr lang="en-US" sz="2800" i="1">
                  <a:latin typeface="Symbol" charset="2"/>
                  <a:cs typeface="Symbol" charset="2"/>
                </a:rPr>
                <a:t> </a:t>
              </a:r>
              <a:r>
                <a:rPr lang="en-US" sz="2800">
                  <a:latin typeface="Garamond"/>
                  <a:cs typeface="Garamond"/>
                </a:rPr>
                <a:t>) ≤ 1 / </a:t>
              </a:r>
              <a:r>
                <a:rPr lang="en-US" sz="2800" i="1">
                  <a:latin typeface="Garamond"/>
                  <a:cs typeface="Garamond"/>
                </a:rPr>
                <a:t>t</a:t>
              </a:r>
              <a:r>
                <a:rPr lang="en-US" sz="2800" baseline="30000">
                  <a:latin typeface="Garamond"/>
                  <a:cs typeface="Garamond"/>
                </a:rPr>
                <a:t>2</a:t>
              </a:r>
              <a:r>
                <a:rPr lang="en-US" sz="280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50" name="Freeform 49"/>
          <p:cNvSpPr/>
          <p:nvPr/>
        </p:nvSpPr>
        <p:spPr>
          <a:xfrm>
            <a:off x="8317891" y="26055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09441" y="28468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93891" y="15451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17891" y="15451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22141" y="16593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20109881">
            <a:off x="3969109" y="22472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err="1">
                <a:latin typeface="Franklin Gothic Medium"/>
                <a:cs typeface="Franklin Gothic Medium"/>
              </a:rPr>
              <a:t>p.m.f</a:t>
            </a:r>
            <a:r>
              <a:rPr lang="en-US">
                <a:latin typeface="Franklin Gothic Medium"/>
                <a:cs typeface="Franklin Gothic Medium"/>
              </a:rPr>
              <a:t>. / </a:t>
            </a:r>
            <a:r>
              <a:rPr lang="en-US" err="1">
                <a:latin typeface="Franklin Gothic Medium"/>
                <a:cs typeface="Franklin Gothic Medium"/>
              </a:rPr>
              <a:t>p.d.f</a:t>
            </a:r>
            <a:r>
              <a:rPr lang="en-US">
                <a:latin typeface="Franklin Gothic Medium"/>
                <a:cs typeface="Franklin Gothic Medium"/>
              </a:rPr>
              <a:t>. of </a:t>
            </a:r>
            <a:r>
              <a:rPr lang="en-US" i="1">
                <a:latin typeface="Garamond"/>
                <a:cs typeface="Garamond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69865" y="109607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1217" y="1098055"/>
            <a:ext cx="39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Garamond"/>
                <a:cs typeface="Garamond"/>
              </a:rPr>
              <a:t>a</a:t>
            </a:r>
            <a:endParaRPr lang="en-US" sz="2400" i="1">
              <a:latin typeface="Symbol" charset="2"/>
              <a:cs typeface="Symbol" charset="2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7200" y="1995399"/>
            <a:ext cx="2813591" cy="523220"/>
            <a:chOff x="457200" y="2082365"/>
            <a:chExt cx="2813591" cy="523220"/>
          </a:xfrm>
        </p:grpSpPr>
        <p:sp>
          <p:nvSpPr>
            <p:cNvPr id="66" name="Rectangle 65"/>
            <p:cNvSpPr/>
            <p:nvPr/>
          </p:nvSpPr>
          <p:spPr>
            <a:xfrm>
              <a:off x="907671" y="2229084"/>
              <a:ext cx="867995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" y="2082365"/>
              <a:ext cx="2813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 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≥ </a:t>
              </a:r>
              <a:r>
                <a:rPr lang="en-US" sz="2800" i="1">
                  <a:latin typeface="Garamond"/>
                  <a:cs typeface="Garamond"/>
                </a:rPr>
                <a:t>a</a:t>
              </a:r>
              <a:r>
                <a:rPr lang="en-US" sz="2800" i="1">
                  <a:latin typeface="Symbol" charset="2"/>
                  <a:cs typeface="Symbol" charset="2"/>
                </a:rPr>
                <a:t> </a:t>
              </a:r>
              <a:r>
                <a:rPr lang="en-US" sz="2800">
                  <a:latin typeface="Garamond"/>
                  <a:cs typeface="Garamond"/>
                </a:rPr>
                <a:t>) ≤ </a:t>
              </a:r>
              <a:r>
                <a:rPr lang="en-US" sz="2800" i="1">
                  <a:latin typeface="Symbol" charset="2"/>
                  <a:cs typeface="Symbol" charset="2"/>
                </a:rPr>
                <a:t>m</a:t>
              </a:r>
              <a:r>
                <a:rPr lang="en-US" sz="2800">
                  <a:latin typeface="Garamond"/>
                  <a:cs typeface="Garamond"/>
                </a:rPr>
                <a:t> / </a:t>
              </a:r>
              <a:r>
                <a:rPr lang="en-US" sz="2800" i="1">
                  <a:latin typeface="Garamond"/>
                  <a:cs typeface="Garamond"/>
                </a:rPr>
                <a:t>a</a:t>
              </a:r>
              <a:r>
                <a:rPr lang="en-US" sz="280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85237" y="27897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7200" y="1419292"/>
            <a:ext cx="33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Markov’s inequality:</a:t>
            </a:r>
            <a:endParaRPr lang="en-US" sz="2800">
              <a:latin typeface="Garamond"/>
              <a:cs typeface="Garamon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3963225"/>
            <a:ext cx="38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Franklin Gothic Medium"/>
                <a:cs typeface="Franklin Gothic Medium"/>
              </a:rPr>
              <a:t>Chebyshev’s</a:t>
            </a:r>
            <a:r>
              <a:rPr lang="en-US" sz="2800">
                <a:latin typeface="Franklin Gothic Medium"/>
                <a:cs typeface="Franklin Gothic Medium"/>
              </a:rPr>
              <a:t> inequality: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6C40D3-A316-2F78-E6E6-049CBF11E001}"/>
                  </a:ext>
                </a:extLst>
              </p14:cNvPr>
              <p14:cNvContentPartPr/>
              <p14:nvPr/>
            </p14:nvContentPartPr>
            <p14:xfrm>
              <a:off x="575640" y="2666160"/>
              <a:ext cx="7724880" cy="313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6C40D3-A316-2F78-E6E6-049CBF11E0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440" y="2649960"/>
                <a:ext cx="7757280" cy="31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043EC7-87A5-9816-7178-05292AE180F1}"/>
                  </a:ext>
                </a:extLst>
              </p14:cNvPr>
              <p14:cNvContentPartPr/>
              <p14:nvPr/>
            </p14:nvContentPartPr>
            <p14:xfrm>
              <a:off x="4341600" y="1356840"/>
              <a:ext cx="600840" cy="27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043EC7-87A5-9816-7178-05292AE180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5400" y="1340640"/>
                <a:ext cx="63324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2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195626"/>
            <a:ext cx="837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Probability of ≤ 24 heads in 64 coin flips?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653F9-608F-C083-4E46-6777395F4712}"/>
              </a:ext>
            </a:extLst>
          </p:cNvPr>
          <p:cNvSpPr txBox="1"/>
          <p:nvPr/>
        </p:nvSpPr>
        <p:spPr>
          <a:xfrm>
            <a:off x="318452" y="3733124"/>
            <a:ext cx="837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Probability of ≤ 24 </a:t>
            </a:r>
            <a:r>
              <a:rPr lang="en-US" sz="3200" i="1">
                <a:latin typeface="Franklin Gothic Medium"/>
                <a:cs typeface="Franklin Gothic Medium"/>
              </a:rPr>
              <a:t>or</a:t>
            </a:r>
            <a:r>
              <a:rPr lang="en-US" sz="3200">
                <a:latin typeface="Franklin Gothic Medium"/>
                <a:cs typeface="Franklin Gothic Medium"/>
              </a:rPr>
              <a:t> ≥ 40 heads?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5BBA1B-3083-3F3D-1D94-DD86772E1A17}"/>
                  </a:ext>
                </a:extLst>
              </p14:cNvPr>
              <p14:cNvContentPartPr/>
              <p14:nvPr/>
            </p14:nvContentPartPr>
            <p14:xfrm>
              <a:off x="740160" y="4288320"/>
              <a:ext cx="4679280" cy="115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5BBA1B-3083-3F3D-1D94-DD86772E1A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4272120"/>
                <a:ext cx="471168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261439-CC1E-4F5B-A6C1-17D6B732C910}"/>
                  </a:ext>
                </a:extLst>
              </p14:cNvPr>
              <p14:cNvContentPartPr/>
              <p14:nvPr/>
            </p14:nvContentPartPr>
            <p14:xfrm>
              <a:off x="439024" y="1083230"/>
              <a:ext cx="4679280" cy="11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261439-CC1E-4F5B-A6C1-17D6B732C9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824" y="1067030"/>
                <a:ext cx="471168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DE7F11-408C-8373-B205-16466C1F6689}"/>
                  </a:ext>
                </a:extLst>
              </p14:cNvPr>
              <p14:cNvContentPartPr/>
              <p14:nvPr/>
            </p14:nvContentPartPr>
            <p14:xfrm>
              <a:off x="5187784" y="930950"/>
              <a:ext cx="3322440" cy="118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DE7F11-408C-8373-B205-16466C1F6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1584" y="914750"/>
                <a:ext cx="335484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43BDAE-2F7D-3BDB-D778-23A4ACE977F1}"/>
                  </a:ext>
                </a:extLst>
              </p14:cNvPr>
              <p14:cNvContentPartPr/>
              <p14:nvPr/>
            </p14:nvContentPartPr>
            <p14:xfrm>
              <a:off x="414544" y="2402990"/>
              <a:ext cx="2985120" cy="103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43BDAE-2F7D-3BDB-D778-23A4ACE97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44" y="2386790"/>
                <a:ext cx="30175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9984E2-EF39-6BB0-5BDC-B82F1905C899}"/>
                  </a:ext>
                </a:extLst>
              </p14:cNvPr>
              <p14:cNvContentPartPr/>
              <p14:nvPr/>
            </p14:nvContentPartPr>
            <p14:xfrm>
              <a:off x="1784464" y="2553221"/>
              <a:ext cx="185400" cy="17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9984E2-EF39-6BB0-5BDC-B82F1905C8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8264" y="2537021"/>
                <a:ext cx="217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2B965E-D2ED-296A-3E89-54864E3214B8}"/>
                  </a:ext>
                </a:extLst>
              </p14:cNvPr>
              <p14:cNvContentPartPr/>
              <p14:nvPr/>
            </p14:nvContentPartPr>
            <p14:xfrm>
              <a:off x="810000" y="4300560"/>
              <a:ext cx="6356880" cy="218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2B965E-D2ED-296A-3E89-54864E3214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800" y="4284360"/>
                <a:ext cx="6389280" cy="22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48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100 people throw their hats in the air. What is the probability at least 10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14:cNvPr>
              <p14:cNvContentPartPr/>
              <p14:nvPr/>
            </p14:nvContentPartPr>
            <p14:xfrm>
              <a:off x="612720" y="1426680"/>
              <a:ext cx="7293960" cy="301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410480"/>
                <a:ext cx="7326360" cy="30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69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(b) at most 50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(a) at least 250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14:cNvPr>
              <p14:cNvContentPartPr/>
              <p14:nvPr/>
            </p14:nvContentPartPr>
            <p14:xfrm>
              <a:off x="554760" y="1575564"/>
              <a:ext cx="8371440" cy="199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" y="1559364"/>
                <a:ext cx="840384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14:cNvPr>
              <p14:cNvContentPartPr/>
              <p14:nvPr/>
            </p14:nvContentPartPr>
            <p14:xfrm>
              <a:off x="1174376" y="3763484"/>
              <a:ext cx="4280400" cy="10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8176" y="3747284"/>
                <a:ext cx="431280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14:cNvPr>
              <p14:cNvContentPartPr/>
              <p14:nvPr/>
            </p14:nvContentPartPr>
            <p14:xfrm>
              <a:off x="554760" y="5014700"/>
              <a:ext cx="7786800" cy="139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560" y="4998500"/>
                <a:ext cx="781920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14:cNvPr>
              <p14:cNvContentPartPr/>
              <p14:nvPr/>
            </p14:nvContentPartPr>
            <p14:xfrm>
              <a:off x="563400" y="3996360"/>
              <a:ext cx="658080" cy="84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00" y="3980160"/>
                <a:ext cx="6904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14:cNvPr>
              <p14:cNvContentPartPr/>
              <p14:nvPr/>
            </p14:nvContentPartPr>
            <p14:xfrm>
              <a:off x="5234040" y="4358160"/>
              <a:ext cx="1743480" cy="16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7840" y="4341960"/>
                <a:ext cx="17758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669DFB-30A1-3B49-9457-D0EE9AFD6FA1}"/>
                  </a:ext>
                </a:extLst>
              </p14:cNvPr>
              <p14:cNvContentPartPr/>
              <p14:nvPr/>
            </p14:nvContentPartPr>
            <p14:xfrm>
              <a:off x="3202920" y="4222440"/>
              <a:ext cx="4749120" cy="208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669DFB-30A1-3B49-9457-D0EE9AFD6F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6720" y="4206240"/>
                <a:ext cx="4781520" cy="21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47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450381"/>
            <a:ext cx="130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 =</a:t>
            </a:r>
            <a:endParaRPr lang="en-US" sz="2800" i="1" baseline="-2500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80412"/>
            <a:ext cx="166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Var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 =</a:t>
            </a:r>
            <a:endParaRPr lang="en-US" sz="2800" baseline="30000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2EAEE-9AD6-07AA-1CE0-7BBAF9758FAD}"/>
              </a:ext>
            </a:extLst>
          </p:cNvPr>
          <p:cNvSpPr txBox="1"/>
          <p:nvPr/>
        </p:nvSpPr>
        <p:spPr>
          <a:xfrm>
            <a:off x="457200" y="4725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,…, </a:t>
            </a:r>
            <a:r>
              <a:rPr lang="en-US" sz="2800" i="1" err="1">
                <a:latin typeface="Garamond"/>
                <a:cs typeface="Garamond"/>
              </a:rPr>
              <a:t>X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with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064B1-FCD6-B599-C4B2-474FECF0A0F9}"/>
              </a:ext>
            </a:extLst>
          </p:cNvPr>
          <p:cNvSpPr txBox="1"/>
          <p:nvPr/>
        </p:nvSpPr>
        <p:spPr>
          <a:xfrm>
            <a:off x="457200" y="1379291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EC868-F52F-8F03-15E4-83B9F7E7EE77}"/>
              </a:ext>
            </a:extLst>
          </p:cNvPr>
          <p:cNvSpPr txBox="1"/>
          <p:nvPr/>
        </p:nvSpPr>
        <p:spPr>
          <a:xfrm>
            <a:off x="457200" y="4710443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(|</a:t>
            </a:r>
            <a:r>
              <a:rPr lang="en-US" sz="2800" i="1">
                <a:latin typeface="Garamond"/>
                <a:cs typeface="Garamond"/>
              </a:rPr>
              <a:t>X –     </a:t>
            </a:r>
            <a:r>
              <a:rPr lang="en-US" sz="2800">
                <a:latin typeface="Garamond"/>
                <a:cs typeface="Garamond"/>
              </a:rPr>
              <a:t>| ≥ </a:t>
            </a:r>
            <a:r>
              <a:rPr lang="en-US" sz="2800" i="1">
                <a:latin typeface="Garamond" panose="02020404030301010803" pitchFamily="18" charset="0"/>
                <a:cs typeface="Symbol" charset="2"/>
              </a:rPr>
              <a:t>t          </a:t>
            </a:r>
            <a:r>
              <a:rPr lang="en-US" sz="2800">
                <a:latin typeface="Garamond"/>
                <a:cs typeface="Garamond"/>
              </a:rPr>
              <a:t>) ≤ 1/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6EDD48-D1F2-CB66-7225-7839FE727549}"/>
                  </a:ext>
                </a:extLst>
              </p14:cNvPr>
              <p14:cNvContentPartPr/>
              <p14:nvPr/>
            </p14:nvContentPartPr>
            <p14:xfrm>
              <a:off x="567360" y="916920"/>
              <a:ext cx="8186400" cy="567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6EDD48-D1F2-CB66-7225-7839FE7275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900720"/>
                <a:ext cx="8218800" cy="57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46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weak law of large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,…, </a:t>
            </a:r>
            <a:r>
              <a:rPr lang="en-US" sz="2800" i="1" err="1">
                <a:latin typeface="Garamond"/>
                <a:cs typeface="Garamond"/>
              </a:rPr>
              <a:t>X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with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2786" y="2086302"/>
            <a:ext cx="520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>
                <a:latin typeface="Garamond"/>
                <a:cs typeface="Garamond"/>
              </a:rPr>
              <a:t>= </a:t>
            </a:r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i="1" baseline="-25000">
                <a:latin typeface="Garamond"/>
                <a:cs typeface="Garamond"/>
              </a:rPr>
              <a:t>i</a:t>
            </a:r>
            <a:r>
              <a:rPr lang="en-US" sz="2800">
                <a:latin typeface="Garamond"/>
                <a:cs typeface="Garamond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 			</a:t>
            </a:r>
            <a:r>
              <a:rPr lang="en-US" sz="2800" b="1">
                <a:latin typeface="Garamond"/>
                <a:cs typeface="Garamond"/>
              </a:rPr>
              <a:t>Var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i="1" baseline="-25000">
                <a:latin typeface="Garamond"/>
                <a:cs typeface="Garamond"/>
              </a:rPr>
              <a:t>i</a:t>
            </a:r>
            <a:r>
              <a:rPr lang="en-US" sz="2800">
                <a:latin typeface="Garamond"/>
                <a:cs typeface="Garamond"/>
              </a:rPr>
              <a:t>] &lt; ∞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2450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ABD924-E8D2-29A4-48E4-4F657CD465AC}"/>
                  </a:ext>
                </a:extLst>
              </p14:cNvPr>
              <p14:cNvContentPartPr/>
              <p14:nvPr/>
            </p14:nvContentPartPr>
            <p14:xfrm>
              <a:off x="645480" y="797760"/>
              <a:ext cx="5549040" cy="444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ABD924-E8D2-29A4-48E4-4F657CD465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776160"/>
                <a:ext cx="5581440" cy="44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17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11. Chebyshev’s Inequality  The Central Limit Theorem</vt:lpstr>
      <vt:lpstr>Chebyshev’s inequality</vt:lpstr>
      <vt:lpstr>Chebyshev’s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weak law of large numbers</vt:lpstr>
      <vt:lpstr>PowerPoint Presentation</vt:lpstr>
      <vt:lpstr>The strong law of large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central limit theorem</vt:lpstr>
      <vt:lpstr>PowerPoint Presentation</vt:lpstr>
      <vt:lpstr>PowerPoint Presentation</vt:lpstr>
      <vt:lpstr>Normal approximation of Binomial</vt:lpstr>
      <vt:lpstr>PowerPoint Presentation</vt:lpstr>
      <vt:lpstr>PowerPoint Presentation</vt:lpstr>
      <vt:lpstr>PowerPoint Presentation</vt:lpstr>
      <vt:lpstr>PowerPoint Presentation</vt:lpstr>
      <vt:lpstr>Approximations and limits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</cp:revision>
  <cp:lastPrinted>2020-02-20T23:44:08Z</cp:lastPrinted>
  <dcterms:created xsi:type="dcterms:W3CDTF">2013-01-07T07:20:47Z</dcterms:created>
  <dcterms:modified xsi:type="dcterms:W3CDTF">2022-12-20T03:08:29Z</dcterms:modified>
</cp:coreProperties>
</file>